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ppt/tags/tag47.xml" ContentType="application/vnd.openxmlformats-officedocument.presentationml.tags+xml"/>
  <Override PartName="/ppt/notesSlides/notesSlide13.xml" ContentType="application/vnd.openxmlformats-officedocument.presentationml.notesSlide+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1.xml" ContentType="application/vnd.openxmlformats-officedocument.presentationml.notesSlide+xml"/>
  <Override PartName="/ppt/tags/tag65.xml" ContentType="application/vnd.openxmlformats-officedocument.presentationml.tags+xml"/>
  <Override PartName="/ppt/notesSlides/notesSlide2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4.xml" ContentType="application/vnd.openxmlformats-officedocument.presentationml.notesSlide+xml"/>
  <Override PartName="/ppt/tags/tag94.xml" ContentType="application/vnd.openxmlformats-officedocument.presentationml.tags+xml"/>
  <Override PartName="/ppt/notesSlides/notesSlide3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6.xml" ContentType="application/vnd.openxmlformats-officedocument.presentationml.notesSlide+xml"/>
  <Override PartName="/ppt/tags/tag97.xml" ContentType="application/vnd.openxmlformats-officedocument.presentationml.tags+xml"/>
  <Override PartName="/ppt/notesSlides/notesSlide3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3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3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4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1.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44.xml" ContentType="application/vnd.openxmlformats-officedocument.presentationml.notesSlide+xml"/>
  <Override PartName="/ppt/tags/tag115.xml" ContentType="application/vnd.openxmlformats-officedocument.presentationml.tags+xml"/>
  <Override PartName="/ppt/notesSlides/notesSlide45.xml" ContentType="application/vnd.openxmlformats-officedocument.presentationml.notesSlide+xml"/>
  <Override PartName="/ppt/tags/tag116.xml" ContentType="application/vnd.openxmlformats-officedocument.presentationml.tags+xml"/>
  <Override PartName="/ppt/notesSlides/notesSlide4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0"/>
  </p:notesMasterIdLst>
  <p:sldIdLst>
    <p:sldId id="256" r:id="rId2"/>
    <p:sldId id="310" r:id="rId3"/>
    <p:sldId id="311" r:id="rId4"/>
    <p:sldId id="318" r:id="rId5"/>
    <p:sldId id="319" r:id="rId6"/>
    <p:sldId id="312" r:id="rId7"/>
    <p:sldId id="320" r:id="rId8"/>
    <p:sldId id="323" r:id="rId9"/>
    <p:sldId id="324" r:id="rId10"/>
    <p:sldId id="325" r:id="rId11"/>
    <p:sldId id="326" r:id="rId12"/>
    <p:sldId id="327" r:id="rId13"/>
    <p:sldId id="330" r:id="rId14"/>
    <p:sldId id="362" r:id="rId15"/>
    <p:sldId id="331" r:id="rId16"/>
    <p:sldId id="332" r:id="rId17"/>
    <p:sldId id="333" r:id="rId18"/>
    <p:sldId id="321" r:id="rId19"/>
    <p:sldId id="322" r:id="rId20"/>
    <p:sldId id="313" r:id="rId21"/>
    <p:sldId id="334" r:id="rId22"/>
    <p:sldId id="335" r:id="rId23"/>
    <p:sldId id="337" r:id="rId24"/>
    <p:sldId id="338" r:id="rId25"/>
    <p:sldId id="339" r:id="rId26"/>
    <p:sldId id="340" r:id="rId27"/>
    <p:sldId id="341" r:id="rId28"/>
    <p:sldId id="342" r:id="rId29"/>
    <p:sldId id="343" r:id="rId30"/>
    <p:sldId id="344" r:id="rId31"/>
    <p:sldId id="345" r:id="rId32"/>
    <p:sldId id="346" r:id="rId33"/>
    <p:sldId id="349" r:id="rId34"/>
    <p:sldId id="314" r:id="rId35"/>
    <p:sldId id="350" r:id="rId36"/>
    <p:sldId id="351" r:id="rId37"/>
    <p:sldId id="352" r:id="rId38"/>
    <p:sldId id="353" r:id="rId39"/>
    <p:sldId id="354" r:id="rId40"/>
    <p:sldId id="355" r:id="rId41"/>
    <p:sldId id="356" r:id="rId42"/>
    <p:sldId id="357" r:id="rId43"/>
    <p:sldId id="358" r:id="rId44"/>
    <p:sldId id="315" r:id="rId45"/>
    <p:sldId id="359" r:id="rId46"/>
    <p:sldId id="360" r:id="rId47"/>
    <p:sldId id="361" r:id="rId48"/>
    <p:sldId id="317" r:id="rId49"/>
  </p:sldIdLst>
  <p:sldSz cx="9144000" cy="5143500" type="screen16x9"/>
  <p:notesSz cx="6858000" cy="9144000"/>
  <p:embeddedFontLst>
    <p:embeddedFont>
      <p:font typeface="Bebas Neue" panose="020B0606020202050201" pitchFamily="34" charset="0"/>
      <p:regular r:id="rId51"/>
    </p:embeddedFont>
    <p:embeddedFont>
      <p:font typeface="Calibri" panose="020F0502020204030204" pitchFamily="34" charset="0"/>
      <p:regular r:id="rId52"/>
      <p:bold r:id="rId53"/>
      <p:italic r:id="rId54"/>
      <p:boldItalic r:id="rId55"/>
    </p:embeddedFont>
    <p:embeddedFont>
      <p:font typeface="Didact Gothic" panose="00000500000000000000" pitchFamily="2" charset="0"/>
      <p:regular r:id="rId56"/>
    </p:embeddedFont>
    <p:embeddedFont>
      <p:font typeface="Do Hyeon" pitchFamily="2" charset="-127"/>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ésentation" id="{2D701A85-C358-4CEB-AE3C-9F28093525FE}">
          <p14:sldIdLst>
            <p14:sldId id="256"/>
            <p14:sldId id="310"/>
            <p14:sldId id="311"/>
            <p14:sldId id="318"/>
            <p14:sldId id="319"/>
            <p14:sldId id="312"/>
            <p14:sldId id="320"/>
            <p14:sldId id="323"/>
            <p14:sldId id="324"/>
            <p14:sldId id="325"/>
            <p14:sldId id="326"/>
            <p14:sldId id="327"/>
            <p14:sldId id="330"/>
            <p14:sldId id="362"/>
            <p14:sldId id="331"/>
            <p14:sldId id="332"/>
            <p14:sldId id="333"/>
            <p14:sldId id="321"/>
            <p14:sldId id="322"/>
            <p14:sldId id="313"/>
            <p14:sldId id="334"/>
            <p14:sldId id="335"/>
            <p14:sldId id="337"/>
            <p14:sldId id="338"/>
            <p14:sldId id="339"/>
            <p14:sldId id="340"/>
            <p14:sldId id="341"/>
            <p14:sldId id="342"/>
            <p14:sldId id="343"/>
            <p14:sldId id="344"/>
            <p14:sldId id="345"/>
            <p14:sldId id="346"/>
            <p14:sldId id="349"/>
            <p14:sldId id="314"/>
            <p14:sldId id="350"/>
            <p14:sldId id="351"/>
            <p14:sldId id="352"/>
            <p14:sldId id="353"/>
            <p14:sldId id="354"/>
            <p14:sldId id="355"/>
            <p14:sldId id="356"/>
            <p14:sldId id="357"/>
            <p14:sldId id="358"/>
            <p14:sldId id="315"/>
            <p14:sldId id="359"/>
            <p14:sldId id="360"/>
            <p14:sldId id="361"/>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FE9ED0-CC46-4EA9-AFDD-0485A0D450AF}" v="461" dt="2023-02-13T19:56:35.484"/>
  </p1510:revLst>
</p1510:revInfo>
</file>

<file path=ppt/tableStyles.xml><?xml version="1.0" encoding="utf-8"?>
<a:tblStyleLst xmlns:a="http://schemas.openxmlformats.org/drawingml/2006/main" def="{6A7B0796-AD99-4642-A9DA-5360C42D008C}">
  <a:tblStyle styleId="{6A7B0796-AD99-4642-A9DA-5360C42D00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013" autoAdjust="0"/>
  </p:normalViewPr>
  <p:slideViewPr>
    <p:cSldViewPr snapToGrid="0">
      <p:cViewPr>
        <p:scale>
          <a:sx n="160" d="100"/>
          <a:sy n="160" d="100"/>
        </p:scale>
        <p:origin x="-2969" y="-2246"/>
      </p:cViewPr>
      <p:guideLst/>
    </p:cSldViewPr>
  </p:slideViewPr>
  <p:notesTextViewPr>
    <p:cViewPr>
      <p:scale>
        <a:sx n="3" d="2"/>
        <a:sy n="3" d="2"/>
      </p:scale>
      <p:origin x="0" y="-919"/>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CFFE9ED0-CC46-4EA9-AFDD-0485A0D450AF}"/>
    <pc:docChg chg="undo redo custSel addSld delSld modSld sldOrd addMainMaster delMainMaster modMainMaster addSection delSection modSection">
      <pc:chgData name="Abdessamad Derraz" userId="4c6d9526346a9ae3" providerId="LiveId" clId="{CFFE9ED0-CC46-4EA9-AFDD-0485A0D450AF}" dt="2023-02-13T19:56:35.484" v="4939"/>
      <pc:docMkLst>
        <pc:docMk/>
      </pc:docMkLst>
      <pc:sldChg chg="modSp mod modTransition modNotes modNotesTx">
        <pc:chgData name="Abdessamad Derraz" userId="4c6d9526346a9ae3" providerId="LiveId" clId="{CFFE9ED0-CC46-4EA9-AFDD-0485A0D450AF}" dt="2023-02-10T09:06:39.904" v="3455" actId="20577"/>
        <pc:sldMkLst>
          <pc:docMk/>
          <pc:sldMk cId="0" sldId="256"/>
        </pc:sldMkLst>
        <pc:spChg chg="mod replST">
          <ac:chgData name="Abdessamad Derraz" userId="4c6d9526346a9ae3" providerId="LiveId" clId="{CFFE9ED0-CC46-4EA9-AFDD-0485A0D450AF}" dt="2023-02-10T09:06:23.834" v="3423" actId="20577"/>
          <ac:spMkLst>
            <pc:docMk/>
            <pc:sldMk cId="0" sldId="256"/>
            <ac:spMk id="552" creationId="{00000000-0000-0000-0000-000000000000}"/>
          </ac:spMkLst>
        </pc:spChg>
        <pc:spChg chg="mod replST">
          <ac:chgData name="Abdessamad Derraz" userId="4c6d9526346a9ae3" providerId="LiveId" clId="{CFFE9ED0-CC46-4EA9-AFDD-0485A0D450AF}" dt="2023-02-10T09:06:39.904" v="3455" actId="20577"/>
          <ac:spMkLst>
            <pc:docMk/>
            <pc:sldMk cId="0" sldId="256"/>
            <ac:spMk id="553" creationId="{00000000-0000-0000-0000-000000000000}"/>
          </ac:spMkLst>
        </pc:spChg>
        <pc:spChg chg="replST">
          <ac:chgData name="Abdessamad Derraz" userId="4c6d9526346a9ae3" providerId="LiveId" clId="{CFFE9ED0-CC46-4EA9-AFDD-0485A0D450AF}" dt="2023-02-09T14:18:00.600" v="1788"/>
          <ac:spMkLst>
            <pc:docMk/>
            <pc:sldMk cId="0" sldId="256"/>
            <ac:spMk id="554" creationId="{00000000-0000-0000-0000-000000000000}"/>
          </ac:spMkLst>
        </pc:spChg>
        <pc:spChg chg="replST">
          <ac:chgData name="Abdessamad Derraz" userId="4c6d9526346a9ae3" providerId="LiveId" clId="{CFFE9ED0-CC46-4EA9-AFDD-0485A0D450AF}" dt="2023-02-09T14:18:00.608" v="1789"/>
          <ac:spMkLst>
            <pc:docMk/>
            <pc:sldMk cId="0" sldId="256"/>
            <ac:spMk id="555" creationId="{00000000-0000-0000-0000-000000000000}"/>
          </ac:spMkLst>
        </pc:spChg>
        <pc:spChg chg="replST">
          <ac:chgData name="Abdessamad Derraz" userId="4c6d9526346a9ae3" providerId="LiveId" clId="{CFFE9ED0-CC46-4EA9-AFDD-0485A0D450AF}" dt="2023-02-09T14:18:00.615" v="1790"/>
          <ac:spMkLst>
            <pc:docMk/>
            <pc:sldMk cId="0" sldId="256"/>
            <ac:spMk id="556" creationId="{00000000-0000-0000-0000-000000000000}"/>
          </ac:spMkLst>
        </pc:spChg>
        <pc:grpChg chg="replST">
          <ac:chgData name="Abdessamad Derraz" userId="4c6d9526346a9ae3" providerId="LiveId" clId="{CFFE9ED0-CC46-4EA9-AFDD-0485A0D450AF}" dt="2023-02-09T14:18:00.621" v="1791"/>
          <ac:grpSpMkLst>
            <pc:docMk/>
            <pc:sldMk cId="0" sldId="256"/>
            <ac:grpSpMk id="557" creationId="{00000000-0000-0000-0000-000000000000}"/>
          </ac:grpSpMkLst>
        </pc:grpChg>
        <pc:grpChg chg="replST">
          <ac:chgData name="Abdessamad Derraz" userId="4c6d9526346a9ae3" providerId="LiveId" clId="{CFFE9ED0-CC46-4EA9-AFDD-0485A0D450AF}" dt="2023-02-09T14:18:00.629" v="1792"/>
          <ac:grpSpMkLst>
            <pc:docMk/>
            <pc:sldMk cId="0" sldId="256"/>
            <ac:grpSpMk id="606"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57"/>
        </pc:sldMkLst>
        <pc:spChg chg="replST">
          <ac:chgData name="Abdessamad Derraz" userId="4c6d9526346a9ae3" providerId="LiveId" clId="{CFFE9ED0-CC46-4EA9-AFDD-0485A0D450AF}" dt="2023-02-09T14:18:01.321" v="1912"/>
          <ac:spMkLst>
            <pc:docMk/>
            <pc:sldMk cId="0" sldId="257"/>
            <ac:spMk id="638" creationId="{00000000-0000-0000-0000-000000000000}"/>
          </ac:spMkLst>
        </pc:spChg>
        <pc:spChg chg="replST">
          <ac:chgData name="Abdessamad Derraz" userId="4c6d9526346a9ae3" providerId="LiveId" clId="{CFFE9ED0-CC46-4EA9-AFDD-0485A0D450AF}" dt="2023-02-09T14:18:01.326" v="1914"/>
          <ac:spMkLst>
            <pc:docMk/>
            <pc:sldMk cId="0" sldId="257"/>
            <ac:spMk id="639" creationId="{00000000-0000-0000-0000-000000000000}"/>
          </ac:spMkLst>
        </pc:spChg>
        <pc:spChg chg="replST">
          <ac:chgData name="Abdessamad Derraz" userId="4c6d9526346a9ae3" providerId="LiveId" clId="{CFFE9ED0-CC46-4EA9-AFDD-0485A0D450AF}" dt="2023-02-09T14:18:01.332" v="1915"/>
          <ac:spMkLst>
            <pc:docMk/>
            <pc:sldMk cId="0" sldId="257"/>
            <ac:spMk id="640"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58"/>
        </pc:sldMkLst>
        <pc:spChg chg="replST">
          <ac:chgData name="Abdessamad Derraz" userId="4c6d9526346a9ae3" providerId="LiveId" clId="{CFFE9ED0-CC46-4EA9-AFDD-0485A0D450AF}" dt="2023-02-09T14:18:01.338" v="1916"/>
          <ac:spMkLst>
            <pc:docMk/>
            <pc:sldMk cId="0" sldId="258"/>
            <ac:spMk id="645" creationId="{00000000-0000-0000-0000-000000000000}"/>
          </ac:spMkLst>
        </pc:spChg>
        <pc:spChg chg="replST">
          <ac:chgData name="Abdessamad Derraz" userId="4c6d9526346a9ae3" providerId="LiveId" clId="{CFFE9ED0-CC46-4EA9-AFDD-0485A0D450AF}" dt="2023-02-09T14:18:01.343" v="1918"/>
          <ac:spMkLst>
            <pc:docMk/>
            <pc:sldMk cId="0" sldId="258"/>
            <ac:spMk id="646" creationId="{00000000-0000-0000-0000-000000000000}"/>
          </ac:spMkLst>
        </pc:spChg>
        <pc:grpChg chg="replST">
          <ac:chgData name="Abdessamad Derraz" userId="4c6d9526346a9ae3" providerId="LiveId" clId="{CFFE9ED0-CC46-4EA9-AFDD-0485A0D450AF}" dt="2023-02-09T14:18:01.348" v="1919"/>
          <ac:grpSpMkLst>
            <pc:docMk/>
            <pc:sldMk cId="0" sldId="258"/>
            <ac:grpSpMk id="647"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59"/>
        </pc:sldMkLst>
        <pc:spChg chg="replST">
          <ac:chgData name="Abdessamad Derraz" userId="4c6d9526346a9ae3" providerId="LiveId" clId="{CFFE9ED0-CC46-4EA9-AFDD-0485A0D450AF}" dt="2023-02-09T14:18:01.381" v="1925"/>
          <ac:spMkLst>
            <pc:docMk/>
            <pc:sldMk cId="0" sldId="259"/>
            <ac:spMk id="720" creationId="{00000000-0000-0000-0000-000000000000}"/>
          </ac:spMkLst>
        </pc:spChg>
        <pc:spChg chg="replST">
          <ac:chgData name="Abdessamad Derraz" userId="4c6d9526346a9ae3" providerId="LiveId" clId="{CFFE9ED0-CC46-4EA9-AFDD-0485A0D450AF}" dt="2023-02-09T14:18:01.387" v="1926"/>
          <ac:spMkLst>
            <pc:docMk/>
            <pc:sldMk cId="0" sldId="259"/>
            <ac:spMk id="721" creationId="{00000000-0000-0000-0000-000000000000}"/>
          </ac:spMkLst>
        </pc:spChg>
        <pc:spChg chg="replST">
          <ac:chgData name="Abdessamad Derraz" userId="4c6d9526346a9ae3" providerId="LiveId" clId="{CFFE9ED0-CC46-4EA9-AFDD-0485A0D450AF}" dt="2023-02-09T14:18:01.391" v="1927"/>
          <ac:spMkLst>
            <pc:docMk/>
            <pc:sldMk cId="0" sldId="259"/>
            <ac:spMk id="722" creationId="{00000000-0000-0000-0000-000000000000}"/>
          </ac:spMkLst>
        </pc:spChg>
        <pc:spChg chg="replST">
          <ac:chgData name="Abdessamad Derraz" userId="4c6d9526346a9ae3" providerId="LiveId" clId="{CFFE9ED0-CC46-4EA9-AFDD-0485A0D450AF}" dt="2023-02-09T14:18:01.397" v="1928"/>
          <ac:spMkLst>
            <pc:docMk/>
            <pc:sldMk cId="0" sldId="259"/>
            <ac:spMk id="723" creationId="{00000000-0000-0000-0000-000000000000}"/>
          </ac:spMkLst>
        </pc:spChg>
        <pc:spChg chg="replST">
          <ac:chgData name="Abdessamad Derraz" userId="4c6d9526346a9ae3" providerId="LiveId" clId="{CFFE9ED0-CC46-4EA9-AFDD-0485A0D450AF}" dt="2023-02-09T14:18:01.402" v="1929"/>
          <ac:spMkLst>
            <pc:docMk/>
            <pc:sldMk cId="0" sldId="259"/>
            <ac:spMk id="724" creationId="{00000000-0000-0000-0000-000000000000}"/>
          </ac:spMkLst>
        </pc:spChg>
        <pc:spChg chg="replST">
          <ac:chgData name="Abdessamad Derraz" userId="4c6d9526346a9ae3" providerId="LiveId" clId="{CFFE9ED0-CC46-4EA9-AFDD-0485A0D450AF}" dt="2023-02-09T14:18:01.406" v="1930"/>
          <ac:spMkLst>
            <pc:docMk/>
            <pc:sldMk cId="0" sldId="259"/>
            <ac:spMk id="725" creationId="{00000000-0000-0000-0000-000000000000}"/>
          </ac:spMkLst>
        </pc:spChg>
        <pc:spChg chg="replST">
          <ac:chgData name="Abdessamad Derraz" userId="4c6d9526346a9ae3" providerId="LiveId" clId="{CFFE9ED0-CC46-4EA9-AFDD-0485A0D450AF}" dt="2023-02-09T14:18:01.411" v="1931"/>
          <ac:spMkLst>
            <pc:docMk/>
            <pc:sldMk cId="0" sldId="259"/>
            <ac:spMk id="726" creationId="{00000000-0000-0000-0000-000000000000}"/>
          </ac:spMkLst>
        </pc:spChg>
        <pc:spChg chg="replST">
          <ac:chgData name="Abdessamad Derraz" userId="4c6d9526346a9ae3" providerId="LiveId" clId="{CFFE9ED0-CC46-4EA9-AFDD-0485A0D450AF}" dt="2023-02-09T14:18:01.416" v="1932"/>
          <ac:spMkLst>
            <pc:docMk/>
            <pc:sldMk cId="0" sldId="259"/>
            <ac:spMk id="727" creationId="{00000000-0000-0000-0000-000000000000}"/>
          </ac:spMkLst>
        </pc:spChg>
        <pc:spChg chg="replST">
          <ac:chgData name="Abdessamad Derraz" userId="4c6d9526346a9ae3" providerId="LiveId" clId="{CFFE9ED0-CC46-4EA9-AFDD-0485A0D450AF}" dt="2023-02-09T14:18:01.421" v="1933"/>
          <ac:spMkLst>
            <pc:docMk/>
            <pc:sldMk cId="0" sldId="259"/>
            <ac:spMk id="728" creationId="{00000000-0000-0000-0000-000000000000}"/>
          </ac:spMkLst>
        </pc:spChg>
        <pc:spChg chg="replST">
          <ac:chgData name="Abdessamad Derraz" userId="4c6d9526346a9ae3" providerId="LiveId" clId="{CFFE9ED0-CC46-4EA9-AFDD-0485A0D450AF}" dt="2023-02-09T14:18:01.426" v="1934"/>
          <ac:spMkLst>
            <pc:docMk/>
            <pc:sldMk cId="0" sldId="259"/>
            <ac:spMk id="729" creationId="{00000000-0000-0000-0000-000000000000}"/>
          </ac:spMkLst>
        </pc:spChg>
        <pc:spChg chg="replST">
          <ac:chgData name="Abdessamad Derraz" userId="4c6d9526346a9ae3" providerId="LiveId" clId="{CFFE9ED0-CC46-4EA9-AFDD-0485A0D450AF}" dt="2023-02-09T14:18:01.431" v="1935"/>
          <ac:spMkLst>
            <pc:docMk/>
            <pc:sldMk cId="0" sldId="259"/>
            <ac:spMk id="730" creationId="{00000000-0000-0000-0000-000000000000}"/>
          </ac:spMkLst>
        </pc:spChg>
        <pc:spChg chg="replST">
          <ac:chgData name="Abdessamad Derraz" userId="4c6d9526346a9ae3" providerId="LiveId" clId="{CFFE9ED0-CC46-4EA9-AFDD-0485A0D450AF}" dt="2023-02-09T14:18:01.437" v="1936"/>
          <ac:spMkLst>
            <pc:docMk/>
            <pc:sldMk cId="0" sldId="259"/>
            <ac:spMk id="731" creationId="{00000000-0000-0000-0000-000000000000}"/>
          </ac:spMkLst>
        </pc:spChg>
        <pc:spChg chg="replST">
          <ac:chgData name="Abdessamad Derraz" userId="4c6d9526346a9ae3" providerId="LiveId" clId="{CFFE9ED0-CC46-4EA9-AFDD-0485A0D450AF}" dt="2023-02-09T14:18:01.446" v="1938"/>
          <ac:spMkLst>
            <pc:docMk/>
            <pc:sldMk cId="0" sldId="259"/>
            <ac:spMk id="778" creationId="{00000000-0000-0000-0000-000000000000}"/>
          </ac:spMkLst>
        </pc:spChg>
        <pc:spChg chg="replST">
          <ac:chgData name="Abdessamad Derraz" userId="4c6d9526346a9ae3" providerId="LiveId" clId="{CFFE9ED0-CC46-4EA9-AFDD-0485A0D450AF}" dt="2023-02-09T14:18:01.451" v="1939"/>
          <ac:spMkLst>
            <pc:docMk/>
            <pc:sldMk cId="0" sldId="259"/>
            <ac:spMk id="779" creationId="{00000000-0000-0000-0000-000000000000}"/>
          </ac:spMkLst>
        </pc:spChg>
        <pc:spChg chg="replST">
          <ac:chgData name="Abdessamad Derraz" userId="4c6d9526346a9ae3" providerId="LiveId" clId="{CFFE9ED0-CC46-4EA9-AFDD-0485A0D450AF}" dt="2023-02-09T14:18:01.456" v="1940"/>
          <ac:spMkLst>
            <pc:docMk/>
            <pc:sldMk cId="0" sldId="259"/>
            <ac:spMk id="780" creationId="{00000000-0000-0000-0000-000000000000}"/>
          </ac:spMkLst>
        </pc:spChg>
        <pc:grpChg chg="replST">
          <ac:chgData name="Abdessamad Derraz" userId="4c6d9526346a9ae3" providerId="LiveId" clId="{CFFE9ED0-CC46-4EA9-AFDD-0485A0D450AF}" dt="2023-02-09T14:18:01.355" v="1920"/>
          <ac:grpSpMkLst>
            <pc:docMk/>
            <pc:sldMk cId="0" sldId="259"/>
            <ac:grpSpMk id="708" creationId="{00000000-0000-0000-0000-000000000000}"/>
          </ac:grpSpMkLst>
        </pc:grpChg>
        <pc:grpChg chg="replST">
          <ac:chgData name="Abdessamad Derraz" userId="4c6d9526346a9ae3" providerId="LiveId" clId="{CFFE9ED0-CC46-4EA9-AFDD-0485A0D450AF}" dt="2023-02-09T14:18:01.361" v="1922"/>
          <ac:grpSpMkLst>
            <pc:docMk/>
            <pc:sldMk cId="0" sldId="259"/>
            <ac:grpSpMk id="711" creationId="{00000000-0000-0000-0000-000000000000}"/>
          </ac:grpSpMkLst>
        </pc:grpChg>
        <pc:grpChg chg="replST">
          <ac:chgData name="Abdessamad Derraz" userId="4c6d9526346a9ae3" providerId="LiveId" clId="{CFFE9ED0-CC46-4EA9-AFDD-0485A0D450AF}" dt="2023-02-09T14:18:01.367" v="1923"/>
          <ac:grpSpMkLst>
            <pc:docMk/>
            <pc:sldMk cId="0" sldId="259"/>
            <ac:grpSpMk id="714" creationId="{00000000-0000-0000-0000-000000000000}"/>
          </ac:grpSpMkLst>
        </pc:grpChg>
        <pc:grpChg chg="replST">
          <ac:chgData name="Abdessamad Derraz" userId="4c6d9526346a9ae3" providerId="LiveId" clId="{CFFE9ED0-CC46-4EA9-AFDD-0485A0D450AF}" dt="2023-02-09T14:18:01.376" v="1924"/>
          <ac:grpSpMkLst>
            <pc:docMk/>
            <pc:sldMk cId="0" sldId="259"/>
            <ac:grpSpMk id="717" creationId="{00000000-0000-0000-0000-000000000000}"/>
          </ac:grpSpMkLst>
        </pc:grpChg>
        <pc:grpChg chg="replST">
          <ac:chgData name="Abdessamad Derraz" userId="4c6d9526346a9ae3" providerId="LiveId" clId="{CFFE9ED0-CC46-4EA9-AFDD-0485A0D450AF}" dt="2023-02-09T14:18:01.442" v="1937"/>
          <ac:grpSpMkLst>
            <pc:docMk/>
            <pc:sldMk cId="0" sldId="259"/>
            <ac:grpSpMk id="732"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0"/>
        </pc:sldMkLst>
        <pc:spChg chg="replST">
          <ac:chgData name="Abdessamad Derraz" userId="4c6d9526346a9ae3" providerId="LiveId" clId="{CFFE9ED0-CC46-4EA9-AFDD-0485A0D450AF}" dt="2023-02-09T14:18:01.461" v="1941"/>
          <ac:spMkLst>
            <pc:docMk/>
            <pc:sldMk cId="0" sldId="260"/>
            <ac:spMk id="785" creationId="{00000000-0000-0000-0000-000000000000}"/>
          </ac:spMkLst>
        </pc:spChg>
        <pc:spChg chg="replST">
          <ac:chgData name="Abdessamad Derraz" userId="4c6d9526346a9ae3" providerId="LiveId" clId="{CFFE9ED0-CC46-4EA9-AFDD-0485A0D450AF}" dt="2023-02-09T14:18:01.467" v="1943"/>
          <ac:spMkLst>
            <pc:docMk/>
            <pc:sldMk cId="0" sldId="260"/>
            <ac:spMk id="786" creationId="{00000000-0000-0000-0000-000000000000}"/>
          </ac:spMkLst>
        </pc:spChg>
        <pc:spChg chg="replST">
          <ac:chgData name="Abdessamad Derraz" userId="4c6d9526346a9ae3" providerId="LiveId" clId="{CFFE9ED0-CC46-4EA9-AFDD-0485A0D450AF}" dt="2023-02-09T14:18:01.472" v="1944"/>
          <ac:spMkLst>
            <pc:docMk/>
            <pc:sldMk cId="0" sldId="260"/>
            <ac:spMk id="787" creationId="{00000000-0000-0000-0000-000000000000}"/>
          </ac:spMkLst>
        </pc:spChg>
        <pc:spChg chg="replST">
          <ac:chgData name="Abdessamad Derraz" userId="4c6d9526346a9ae3" providerId="LiveId" clId="{CFFE9ED0-CC46-4EA9-AFDD-0485A0D450AF}" dt="2023-02-09T14:18:01.477" v="1945"/>
          <ac:spMkLst>
            <pc:docMk/>
            <pc:sldMk cId="0" sldId="260"/>
            <ac:spMk id="788" creationId="{00000000-0000-0000-0000-000000000000}"/>
          </ac:spMkLst>
        </pc:spChg>
        <pc:spChg chg="replST">
          <ac:chgData name="Abdessamad Derraz" userId="4c6d9526346a9ae3" providerId="LiveId" clId="{CFFE9ED0-CC46-4EA9-AFDD-0485A0D450AF}" dt="2023-02-09T14:18:01.482" v="1946"/>
          <ac:spMkLst>
            <pc:docMk/>
            <pc:sldMk cId="0" sldId="260"/>
            <ac:spMk id="789"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61"/>
        </pc:sldMkLst>
        <pc:spChg chg="replST">
          <ac:chgData name="Abdessamad Derraz" userId="4c6d9526346a9ae3" providerId="LiveId" clId="{CFFE9ED0-CC46-4EA9-AFDD-0485A0D450AF}" dt="2023-02-09T14:18:01.487" v="1947"/>
          <ac:spMkLst>
            <pc:docMk/>
            <pc:sldMk cId="0" sldId="261"/>
            <ac:spMk id="794" creationId="{00000000-0000-0000-0000-000000000000}"/>
          </ac:spMkLst>
        </pc:spChg>
        <pc:spChg chg="replST">
          <ac:chgData name="Abdessamad Derraz" userId="4c6d9526346a9ae3" providerId="LiveId" clId="{CFFE9ED0-CC46-4EA9-AFDD-0485A0D450AF}" dt="2023-02-09T14:18:01.494" v="1949"/>
          <ac:spMkLst>
            <pc:docMk/>
            <pc:sldMk cId="0" sldId="261"/>
            <ac:spMk id="795" creationId="{00000000-0000-0000-0000-000000000000}"/>
          </ac:spMkLst>
        </pc:spChg>
        <pc:spChg chg="replST">
          <ac:chgData name="Abdessamad Derraz" userId="4c6d9526346a9ae3" providerId="LiveId" clId="{CFFE9ED0-CC46-4EA9-AFDD-0485A0D450AF}" dt="2023-02-09T14:18:01.500" v="1950"/>
          <ac:spMkLst>
            <pc:docMk/>
            <pc:sldMk cId="0" sldId="261"/>
            <ac:spMk id="796" creationId="{00000000-0000-0000-0000-000000000000}"/>
          </ac:spMkLst>
        </pc:spChg>
        <pc:spChg chg="replST">
          <ac:chgData name="Abdessamad Derraz" userId="4c6d9526346a9ae3" providerId="LiveId" clId="{CFFE9ED0-CC46-4EA9-AFDD-0485A0D450AF}" dt="2023-02-09T14:18:01.504" v="1951"/>
          <ac:spMkLst>
            <pc:docMk/>
            <pc:sldMk cId="0" sldId="261"/>
            <ac:spMk id="797" creationId="{00000000-0000-0000-0000-000000000000}"/>
          </ac:spMkLst>
        </pc:spChg>
        <pc:grpChg chg="replST">
          <ac:chgData name="Abdessamad Derraz" userId="4c6d9526346a9ae3" providerId="LiveId" clId="{CFFE9ED0-CC46-4EA9-AFDD-0485A0D450AF}" dt="2023-02-09T14:18:01.509" v="1952"/>
          <ac:grpSpMkLst>
            <pc:docMk/>
            <pc:sldMk cId="0" sldId="261"/>
            <ac:grpSpMk id="79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2"/>
        </pc:sldMkLst>
        <pc:spChg chg="replST">
          <ac:chgData name="Abdessamad Derraz" userId="4c6d9526346a9ae3" providerId="LiveId" clId="{CFFE9ED0-CC46-4EA9-AFDD-0485A0D450AF}" dt="2023-02-09T14:18:01.515" v="1953"/>
          <ac:spMkLst>
            <pc:docMk/>
            <pc:sldMk cId="0" sldId="262"/>
            <ac:spMk id="859" creationId="{00000000-0000-0000-0000-000000000000}"/>
          </ac:spMkLst>
        </pc:spChg>
        <pc:spChg chg="replST">
          <ac:chgData name="Abdessamad Derraz" userId="4c6d9526346a9ae3" providerId="LiveId" clId="{CFFE9ED0-CC46-4EA9-AFDD-0485A0D450AF}" dt="2023-02-09T14:18:01.521" v="1955"/>
          <ac:spMkLst>
            <pc:docMk/>
            <pc:sldMk cId="0" sldId="262"/>
            <ac:spMk id="860" creationId="{00000000-0000-0000-0000-000000000000}"/>
          </ac:spMkLst>
        </pc:spChg>
        <pc:spChg chg="replST">
          <ac:chgData name="Abdessamad Derraz" userId="4c6d9526346a9ae3" providerId="LiveId" clId="{CFFE9ED0-CC46-4EA9-AFDD-0485A0D450AF}" dt="2023-02-09T14:18:01.526" v="1956"/>
          <ac:spMkLst>
            <pc:docMk/>
            <pc:sldMk cId="0" sldId="262"/>
            <ac:spMk id="861" creationId="{00000000-0000-0000-0000-000000000000}"/>
          </ac:spMkLst>
        </pc:spChg>
        <pc:spChg chg="replST">
          <ac:chgData name="Abdessamad Derraz" userId="4c6d9526346a9ae3" providerId="LiveId" clId="{CFFE9ED0-CC46-4EA9-AFDD-0485A0D450AF}" dt="2023-02-09T14:18:01.530" v="1957"/>
          <ac:spMkLst>
            <pc:docMk/>
            <pc:sldMk cId="0" sldId="262"/>
            <ac:spMk id="862" creationId="{00000000-0000-0000-0000-000000000000}"/>
          </ac:spMkLst>
        </pc:spChg>
        <pc:spChg chg="replST">
          <ac:chgData name="Abdessamad Derraz" userId="4c6d9526346a9ae3" providerId="LiveId" clId="{CFFE9ED0-CC46-4EA9-AFDD-0485A0D450AF}" dt="2023-02-09T14:18:01.536" v="1958"/>
          <ac:spMkLst>
            <pc:docMk/>
            <pc:sldMk cId="0" sldId="262"/>
            <ac:spMk id="863" creationId="{00000000-0000-0000-0000-000000000000}"/>
          </ac:spMkLst>
        </pc:spChg>
        <pc:spChg chg="replST">
          <ac:chgData name="Abdessamad Derraz" userId="4c6d9526346a9ae3" providerId="LiveId" clId="{CFFE9ED0-CC46-4EA9-AFDD-0485A0D450AF}" dt="2023-02-09T14:18:01.541" v="1959"/>
          <ac:spMkLst>
            <pc:docMk/>
            <pc:sldMk cId="0" sldId="262"/>
            <ac:spMk id="864" creationId="{00000000-0000-0000-0000-000000000000}"/>
          </ac:spMkLst>
        </pc:spChg>
        <pc:spChg chg="replST">
          <ac:chgData name="Abdessamad Derraz" userId="4c6d9526346a9ae3" providerId="LiveId" clId="{CFFE9ED0-CC46-4EA9-AFDD-0485A0D450AF}" dt="2023-02-09T14:18:01.545" v="1960"/>
          <ac:spMkLst>
            <pc:docMk/>
            <pc:sldMk cId="0" sldId="262"/>
            <ac:spMk id="865" creationId="{00000000-0000-0000-0000-000000000000}"/>
          </ac:spMkLst>
        </pc:spChg>
        <pc:spChg chg="replST">
          <ac:chgData name="Abdessamad Derraz" userId="4c6d9526346a9ae3" providerId="LiveId" clId="{CFFE9ED0-CC46-4EA9-AFDD-0485A0D450AF}" dt="2023-02-09T14:18:01.550" v="1961"/>
          <ac:spMkLst>
            <pc:docMk/>
            <pc:sldMk cId="0" sldId="262"/>
            <ac:spMk id="866" creationId="{00000000-0000-0000-0000-000000000000}"/>
          </ac:spMkLst>
        </pc:spChg>
        <pc:spChg chg="replST">
          <ac:chgData name="Abdessamad Derraz" userId="4c6d9526346a9ae3" providerId="LiveId" clId="{CFFE9ED0-CC46-4EA9-AFDD-0485A0D450AF}" dt="2023-02-09T14:18:01.556" v="1962"/>
          <ac:spMkLst>
            <pc:docMk/>
            <pc:sldMk cId="0" sldId="262"/>
            <ac:spMk id="867" creationId="{00000000-0000-0000-0000-000000000000}"/>
          </ac:spMkLst>
        </pc:spChg>
        <pc:spChg chg="replST">
          <ac:chgData name="Abdessamad Derraz" userId="4c6d9526346a9ae3" providerId="LiveId" clId="{CFFE9ED0-CC46-4EA9-AFDD-0485A0D450AF}" dt="2023-02-09T14:18:01.561" v="1963"/>
          <ac:spMkLst>
            <pc:docMk/>
            <pc:sldMk cId="0" sldId="262"/>
            <ac:spMk id="868" creationId="{00000000-0000-0000-0000-000000000000}"/>
          </ac:spMkLst>
        </pc:spChg>
        <pc:spChg chg="replST">
          <ac:chgData name="Abdessamad Derraz" userId="4c6d9526346a9ae3" providerId="LiveId" clId="{CFFE9ED0-CC46-4EA9-AFDD-0485A0D450AF}" dt="2023-02-09T14:18:01.567" v="1964"/>
          <ac:spMkLst>
            <pc:docMk/>
            <pc:sldMk cId="0" sldId="262"/>
            <ac:spMk id="869" creationId="{00000000-0000-0000-0000-000000000000}"/>
          </ac:spMkLst>
        </pc:spChg>
        <pc:spChg chg="replST">
          <ac:chgData name="Abdessamad Derraz" userId="4c6d9526346a9ae3" providerId="LiveId" clId="{CFFE9ED0-CC46-4EA9-AFDD-0485A0D450AF}" dt="2023-02-09T14:18:01.572" v="1965"/>
          <ac:spMkLst>
            <pc:docMk/>
            <pc:sldMk cId="0" sldId="262"/>
            <ac:spMk id="870" creationId="{00000000-0000-0000-0000-000000000000}"/>
          </ac:spMkLst>
        </pc:spChg>
        <pc:spChg chg="replST">
          <ac:chgData name="Abdessamad Derraz" userId="4c6d9526346a9ae3" providerId="LiveId" clId="{CFFE9ED0-CC46-4EA9-AFDD-0485A0D450AF}" dt="2023-02-09T14:18:01.576" v="1966"/>
          <ac:spMkLst>
            <pc:docMk/>
            <pc:sldMk cId="0" sldId="262"/>
            <ac:spMk id="871"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63"/>
        </pc:sldMkLst>
        <pc:spChg chg="replST">
          <ac:chgData name="Abdessamad Derraz" userId="4c6d9526346a9ae3" providerId="LiveId" clId="{CFFE9ED0-CC46-4EA9-AFDD-0485A0D450AF}" dt="2023-02-09T14:18:01.581" v="1967"/>
          <ac:spMkLst>
            <pc:docMk/>
            <pc:sldMk cId="0" sldId="263"/>
            <ac:spMk id="876" creationId="{00000000-0000-0000-0000-000000000000}"/>
          </ac:spMkLst>
        </pc:spChg>
        <pc:spChg chg="replST">
          <ac:chgData name="Abdessamad Derraz" userId="4c6d9526346a9ae3" providerId="LiveId" clId="{CFFE9ED0-CC46-4EA9-AFDD-0485A0D450AF}" dt="2023-02-09T14:18:01.587" v="1969"/>
          <ac:spMkLst>
            <pc:docMk/>
            <pc:sldMk cId="0" sldId="263"/>
            <ac:spMk id="877" creationId="{00000000-0000-0000-0000-000000000000}"/>
          </ac:spMkLst>
        </pc:spChg>
        <pc:spChg chg="replST">
          <ac:chgData name="Abdessamad Derraz" userId="4c6d9526346a9ae3" providerId="LiveId" clId="{CFFE9ED0-CC46-4EA9-AFDD-0485A0D450AF}" dt="2023-02-09T14:18:01.592" v="1970"/>
          <ac:spMkLst>
            <pc:docMk/>
            <pc:sldMk cId="0" sldId="263"/>
            <ac:spMk id="878" creationId="{00000000-0000-0000-0000-000000000000}"/>
          </ac:spMkLst>
        </pc:spChg>
        <pc:spChg chg="replST">
          <ac:chgData name="Abdessamad Derraz" userId="4c6d9526346a9ae3" providerId="LiveId" clId="{CFFE9ED0-CC46-4EA9-AFDD-0485A0D450AF}" dt="2023-02-09T14:18:01.597" v="1971"/>
          <ac:spMkLst>
            <pc:docMk/>
            <pc:sldMk cId="0" sldId="263"/>
            <ac:spMk id="879" creationId="{00000000-0000-0000-0000-000000000000}"/>
          </ac:spMkLst>
        </pc:spChg>
        <pc:spChg chg="replST">
          <ac:chgData name="Abdessamad Derraz" userId="4c6d9526346a9ae3" providerId="LiveId" clId="{CFFE9ED0-CC46-4EA9-AFDD-0485A0D450AF}" dt="2023-02-09T14:18:01.602" v="1972"/>
          <ac:spMkLst>
            <pc:docMk/>
            <pc:sldMk cId="0" sldId="263"/>
            <ac:spMk id="880" creationId="{00000000-0000-0000-0000-000000000000}"/>
          </ac:spMkLst>
        </pc:spChg>
        <pc:spChg chg="replST">
          <ac:chgData name="Abdessamad Derraz" userId="4c6d9526346a9ae3" providerId="LiveId" clId="{CFFE9ED0-CC46-4EA9-AFDD-0485A0D450AF}" dt="2023-02-09T14:18:01.608" v="1973"/>
          <ac:spMkLst>
            <pc:docMk/>
            <pc:sldMk cId="0" sldId="263"/>
            <ac:spMk id="881" creationId="{00000000-0000-0000-0000-000000000000}"/>
          </ac:spMkLst>
        </pc:spChg>
        <pc:spChg chg="replST">
          <ac:chgData name="Abdessamad Derraz" userId="4c6d9526346a9ae3" providerId="LiveId" clId="{CFFE9ED0-CC46-4EA9-AFDD-0485A0D450AF}" dt="2023-02-09T14:18:01.613" v="1974"/>
          <ac:spMkLst>
            <pc:docMk/>
            <pc:sldMk cId="0" sldId="263"/>
            <ac:spMk id="882" creationId="{00000000-0000-0000-0000-000000000000}"/>
          </ac:spMkLst>
        </pc:spChg>
        <pc:grpChg chg="replST">
          <ac:chgData name="Abdessamad Derraz" userId="4c6d9526346a9ae3" providerId="LiveId" clId="{CFFE9ED0-CC46-4EA9-AFDD-0485A0D450AF}" dt="2023-02-09T14:18:01.617" v="1975"/>
          <ac:grpSpMkLst>
            <pc:docMk/>
            <pc:sldMk cId="0" sldId="263"/>
            <ac:grpSpMk id="883" creationId="{00000000-0000-0000-0000-000000000000}"/>
          </ac:grpSpMkLst>
        </pc:grpChg>
        <pc:grpChg chg="replST">
          <ac:chgData name="Abdessamad Derraz" userId="4c6d9526346a9ae3" providerId="LiveId" clId="{CFFE9ED0-CC46-4EA9-AFDD-0485A0D450AF}" dt="2023-02-09T14:18:01.623" v="1976"/>
          <ac:grpSpMkLst>
            <pc:docMk/>
            <pc:sldMk cId="0" sldId="263"/>
            <ac:grpSpMk id="941" creationId="{00000000-0000-0000-0000-000000000000}"/>
          </ac:grpSpMkLst>
        </pc:grpChg>
        <pc:grpChg chg="replST">
          <ac:chgData name="Abdessamad Derraz" userId="4c6d9526346a9ae3" providerId="LiveId" clId="{CFFE9ED0-CC46-4EA9-AFDD-0485A0D450AF}" dt="2023-02-09T14:18:01.629" v="1977"/>
          <ac:grpSpMkLst>
            <pc:docMk/>
            <pc:sldMk cId="0" sldId="263"/>
            <ac:grpSpMk id="977"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4"/>
        </pc:sldMkLst>
        <pc:spChg chg="replST">
          <ac:chgData name="Abdessamad Derraz" userId="4c6d9526346a9ae3" providerId="LiveId" clId="{CFFE9ED0-CC46-4EA9-AFDD-0485A0D450AF}" dt="2023-02-09T14:18:01.634" v="1978"/>
          <ac:spMkLst>
            <pc:docMk/>
            <pc:sldMk cId="0" sldId="264"/>
            <ac:spMk id="1038" creationId="{00000000-0000-0000-0000-000000000000}"/>
          </ac:spMkLst>
        </pc:spChg>
        <pc:grpChg chg="replST">
          <ac:chgData name="Abdessamad Derraz" userId="4c6d9526346a9ae3" providerId="LiveId" clId="{CFFE9ED0-CC46-4EA9-AFDD-0485A0D450AF}" dt="2023-02-09T14:18:01.644" v="1980"/>
          <ac:grpSpMkLst>
            <pc:docMk/>
            <pc:sldMk cId="0" sldId="264"/>
            <ac:grpSpMk id="1039" creationId="{00000000-0000-0000-0000-000000000000}"/>
          </ac:grpSpMkLst>
        </pc:grpChg>
        <pc:grpChg chg="replST">
          <ac:chgData name="Abdessamad Derraz" userId="4c6d9526346a9ae3" providerId="LiveId" clId="{CFFE9ED0-CC46-4EA9-AFDD-0485A0D450AF}" dt="2023-02-09T14:18:01.650" v="1981"/>
          <ac:grpSpMkLst>
            <pc:docMk/>
            <pc:sldMk cId="0" sldId="264"/>
            <ac:grpSpMk id="1077"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5"/>
        </pc:sldMkLst>
        <pc:spChg chg="replST">
          <ac:chgData name="Abdessamad Derraz" userId="4c6d9526346a9ae3" providerId="LiveId" clId="{CFFE9ED0-CC46-4EA9-AFDD-0485A0D450AF}" dt="2023-02-09T14:18:01.655" v="1982"/>
          <ac:spMkLst>
            <pc:docMk/>
            <pc:sldMk cId="0" sldId="265"/>
            <ac:spMk id="1133" creationId="{00000000-0000-0000-0000-000000000000}"/>
          </ac:spMkLst>
        </pc:spChg>
        <pc:spChg chg="replST">
          <ac:chgData name="Abdessamad Derraz" userId="4c6d9526346a9ae3" providerId="LiveId" clId="{CFFE9ED0-CC46-4EA9-AFDD-0485A0D450AF}" dt="2023-02-09T14:18:01.668" v="1985"/>
          <ac:spMkLst>
            <pc:docMk/>
            <pc:sldMk cId="0" sldId="265"/>
            <ac:spMk id="1206" creationId="{00000000-0000-0000-0000-000000000000}"/>
          </ac:spMkLst>
        </pc:spChg>
        <pc:grpChg chg="replST">
          <ac:chgData name="Abdessamad Derraz" userId="4c6d9526346a9ae3" providerId="LiveId" clId="{CFFE9ED0-CC46-4EA9-AFDD-0485A0D450AF}" dt="2023-02-09T14:18:01.662" v="1984"/>
          <ac:grpSpMkLst>
            <pc:docMk/>
            <pc:sldMk cId="0" sldId="265"/>
            <ac:grpSpMk id="1134"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6"/>
        </pc:sldMkLst>
        <pc:spChg chg="replST">
          <ac:chgData name="Abdessamad Derraz" userId="4c6d9526346a9ae3" providerId="LiveId" clId="{CFFE9ED0-CC46-4EA9-AFDD-0485A0D450AF}" dt="2023-02-09T14:18:01.674" v="1986"/>
          <ac:spMkLst>
            <pc:docMk/>
            <pc:sldMk cId="0" sldId="266"/>
            <ac:spMk id="1211" creationId="{00000000-0000-0000-0000-000000000000}"/>
          </ac:spMkLst>
        </pc:spChg>
        <pc:spChg chg="replST">
          <ac:chgData name="Abdessamad Derraz" userId="4c6d9526346a9ae3" providerId="LiveId" clId="{CFFE9ED0-CC46-4EA9-AFDD-0485A0D450AF}" dt="2023-02-09T14:18:01.684" v="1989"/>
          <ac:spMkLst>
            <pc:docMk/>
            <pc:sldMk cId="0" sldId="266"/>
            <ac:spMk id="1213" creationId="{00000000-0000-0000-0000-000000000000}"/>
          </ac:spMkLst>
        </pc:spChg>
        <pc:spChg chg="replST">
          <ac:chgData name="Abdessamad Derraz" userId="4c6d9526346a9ae3" providerId="LiveId" clId="{CFFE9ED0-CC46-4EA9-AFDD-0485A0D450AF}" dt="2023-02-09T14:18:01.690" v="1990"/>
          <ac:spMkLst>
            <pc:docMk/>
            <pc:sldMk cId="0" sldId="266"/>
            <ac:spMk id="1214" creationId="{00000000-0000-0000-0000-000000000000}"/>
          </ac:spMkLst>
        </pc:spChg>
        <pc:picChg chg="replST">
          <ac:chgData name="Abdessamad Derraz" userId="4c6d9526346a9ae3" providerId="LiveId" clId="{CFFE9ED0-CC46-4EA9-AFDD-0485A0D450AF}" dt="2023-02-09T14:18:01.680" v="1988"/>
          <ac:picMkLst>
            <pc:docMk/>
            <pc:sldMk cId="0" sldId="266"/>
            <ac:picMk id="1212"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67"/>
        </pc:sldMkLst>
        <pc:spChg chg="replST">
          <ac:chgData name="Abdessamad Derraz" userId="4c6d9526346a9ae3" providerId="LiveId" clId="{CFFE9ED0-CC46-4EA9-AFDD-0485A0D450AF}" dt="2023-02-09T14:18:01.696" v="1991"/>
          <ac:spMkLst>
            <pc:docMk/>
            <pc:sldMk cId="0" sldId="267"/>
            <ac:spMk id="1219" creationId="{00000000-0000-0000-0000-000000000000}"/>
          </ac:spMkLst>
        </pc:spChg>
        <pc:spChg chg="replST">
          <ac:chgData name="Abdessamad Derraz" userId="4c6d9526346a9ae3" providerId="LiveId" clId="{CFFE9ED0-CC46-4EA9-AFDD-0485A0D450AF}" dt="2023-02-09T14:18:01.702" v="1993"/>
          <ac:spMkLst>
            <pc:docMk/>
            <pc:sldMk cId="0" sldId="267"/>
            <ac:spMk id="1220" creationId="{00000000-0000-0000-0000-000000000000}"/>
          </ac:spMkLst>
        </pc:spChg>
        <pc:spChg chg="replST">
          <ac:chgData name="Abdessamad Derraz" userId="4c6d9526346a9ae3" providerId="LiveId" clId="{CFFE9ED0-CC46-4EA9-AFDD-0485A0D450AF}" dt="2023-02-09T14:18:01.707" v="1994"/>
          <ac:spMkLst>
            <pc:docMk/>
            <pc:sldMk cId="0" sldId="267"/>
            <ac:spMk id="1221" creationId="{00000000-0000-0000-0000-000000000000}"/>
          </ac:spMkLst>
        </pc:spChg>
        <pc:spChg chg="replST">
          <ac:chgData name="Abdessamad Derraz" userId="4c6d9526346a9ae3" providerId="LiveId" clId="{CFFE9ED0-CC46-4EA9-AFDD-0485A0D450AF}" dt="2023-02-09T14:18:01.712" v="1995"/>
          <ac:spMkLst>
            <pc:docMk/>
            <pc:sldMk cId="0" sldId="267"/>
            <ac:spMk id="1222" creationId="{00000000-0000-0000-0000-000000000000}"/>
          </ac:spMkLst>
        </pc:spChg>
        <pc:spChg chg="replST">
          <ac:chgData name="Abdessamad Derraz" userId="4c6d9526346a9ae3" providerId="LiveId" clId="{CFFE9ED0-CC46-4EA9-AFDD-0485A0D450AF}" dt="2023-02-09T14:18:01.718" v="1996"/>
          <ac:spMkLst>
            <pc:docMk/>
            <pc:sldMk cId="0" sldId="267"/>
            <ac:spMk id="1223" creationId="{00000000-0000-0000-0000-000000000000}"/>
          </ac:spMkLst>
        </pc:spChg>
        <pc:spChg chg="replST">
          <ac:chgData name="Abdessamad Derraz" userId="4c6d9526346a9ae3" providerId="LiveId" clId="{CFFE9ED0-CC46-4EA9-AFDD-0485A0D450AF}" dt="2023-02-09T14:18:01.722" v="1997"/>
          <ac:spMkLst>
            <pc:docMk/>
            <pc:sldMk cId="0" sldId="267"/>
            <ac:spMk id="1224"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68"/>
        </pc:sldMkLst>
        <pc:spChg chg="replST">
          <ac:chgData name="Abdessamad Derraz" userId="4c6d9526346a9ae3" providerId="LiveId" clId="{CFFE9ED0-CC46-4EA9-AFDD-0485A0D450AF}" dt="2023-02-09T14:18:01.727" v="1998"/>
          <ac:spMkLst>
            <pc:docMk/>
            <pc:sldMk cId="0" sldId="268"/>
            <ac:spMk id="1229" creationId="{00000000-0000-0000-0000-000000000000}"/>
          </ac:spMkLst>
        </pc:spChg>
        <pc:spChg chg="replST">
          <ac:chgData name="Abdessamad Derraz" userId="4c6d9526346a9ae3" providerId="LiveId" clId="{CFFE9ED0-CC46-4EA9-AFDD-0485A0D450AF}" dt="2023-02-09T14:18:01.734" v="2000"/>
          <ac:spMkLst>
            <pc:docMk/>
            <pc:sldMk cId="0" sldId="268"/>
            <ac:spMk id="1230" creationId="{00000000-0000-0000-0000-000000000000}"/>
          </ac:spMkLst>
        </pc:spChg>
        <pc:grpChg chg="replST">
          <ac:chgData name="Abdessamad Derraz" userId="4c6d9526346a9ae3" providerId="LiveId" clId="{CFFE9ED0-CC46-4EA9-AFDD-0485A0D450AF}" dt="2023-02-09T14:18:01.740" v="2001"/>
          <ac:grpSpMkLst>
            <pc:docMk/>
            <pc:sldMk cId="0" sldId="268"/>
            <ac:grpSpMk id="1231"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69"/>
        </pc:sldMkLst>
        <pc:spChg chg="replST">
          <ac:chgData name="Abdessamad Derraz" userId="4c6d9526346a9ae3" providerId="LiveId" clId="{CFFE9ED0-CC46-4EA9-AFDD-0485A0D450AF}" dt="2023-02-09T14:18:01.747" v="2002"/>
          <ac:spMkLst>
            <pc:docMk/>
            <pc:sldMk cId="0" sldId="269"/>
            <ac:spMk id="1275" creationId="{00000000-0000-0000-0000-000000000000}"/>
          </ac:spMkLst>
        </pc:spChg>
        <pc:spChg chg="replST">
          <ac:chgData name="Abdessamad Derraz" userId="4c6d9526346a9ae3" providerId="LiveId" clId="{CFFE9ED0-CC46-4EA9-AFDD-0485A0D450AF}" dt="2023-02-09T14:18:01.754" v="2004"/>
          <ac:spMkLst>
            <pc:docMk/>
            <pc:sldMk cId="0" sldId="269"/>
            <ac:spMk id="1276" creationId="{00000000-0000-0000-0000-000000000000}"/>
          </ac:spMkLst>
        </pc:spChg>
        <pc:spChg chg="replST">
          <ac:chgData name="Abdessamad Derraz" userId="4c6d9526346a9ae3" providerId="LiveId" clId="{CFFE9ED0-CC46-4EA9-AFDD-0485A0D450AF}" dt="2023-02-09T14:18:01.760" v="2005"/>
          <ac:spMkLst>
            <pc:docMk/>
            <pc:sldMk cId="0" sldId="269"/>
            <ac:spMk id="1277" creationId="{00000000-0000-0000-0000-000000000000}"/>
          </ac:spMkLst>
        </pc:spChg>
        <pc:spChg chg="replST">
          <ac:chgData name="Abdessamad Derraz" userId="4c6d9526346a9ae3" providerId="LiveId" clId="{CFFE9ED0-CC46-4EA9-AFDD-0485A0D450AF}" dt="2023-02-09T14:18:01.765" v="2006"/>
          <ac:spMkLst>
            <pc:docMk/>
            <pc:sldMk cId="0" sldId="269"/>
            <ac:spMk id="1278" creationId="{00000000-0000-0000-0000-000000000000}"/>
          </ac:spMkLst>
        </pc:spChg>
        <pc:spChg chg="replST">
          <ac:chgData name="Abdessamad Derraz" userId="4c6d9526346a9ae3" providerId="LiveId" clId="{CFFE9ED0-CC46-4EA9-AFDD-0485A0D450AF}" dt="2023-02-09T14:18:01.770" v="2007"/>
          <ac:spMkLst>
            <pc:docMk/>
            <pc:sldMk cId="0" sldId="269"/>
            <ac:spMk id="1279" creationId="{00000000-0000-0000-0000-000000000000}"/>
          </ac:spMkLst>
        </pc:spChg>
        <pc:spChg chg="replST">
          <ac:chgData name="Abdessamad Derraz" userId="4c6d9526346a9ae3" providerId="LiveId" clId="{CFFE9ED0-CC46-4EA9-AFDD-0485A0D450AF}" dt="2023-02-09T14:18:01.774" v="2008"/>
          <ac:spMkLst>
            <pc:docMk/>
            <pc:sldMk cId="0" sldId="269"/>
            <ac:spMk id="1280" creationId="{00000000-0000-0000-0000-000000000000}"/>
          </ac:spMkLst>
        </pc:spChg>
        <pc:spChg chg="replST">
          <ac:chgData name="Abdessamad Derraz" userId="4c6d9526346a9ae3" providerId="LiveId" clId="{CFFE9ED0-CC46-4EA9-AFDD-0485A0D450AF}" dt="2023-02-09T14:18:01.779" v="2009"/>
          <ac:spMkLst>
            <pc:docMk/>
            <pc:sldMk cId="0" sldId="269"/>
            <ac:spMk id="1281" creationId="{00000000-0000-0000-0000-000000000000}"/>
          </ac:spMkLst>
        </pc:spChg>
        <pc:spChg chg="replST">
          <ac:chgData name="Abdessamad Derraz" userId="4c6d9526346a9ae3" providerId="LiveId" clId="{CFFE9ED0-CC46-4EA9-AFDD-0485A0D450AF}" dt="2023-02-09T14:18:01.785" v="2010"/>
          <ac:spMkLst>
            <pc:docMk/>
            <pc:sldMk cId="0" sldId="269"/>
            <ac:spMk id="1282" creationId="{00000000-0000-0000-0000-000000000000}"/>
          </ac:spMkLst>
        </pc:spChg>
        <pc:spChg chg="replST">
          <ac:chgData name="Abdessamad Derraz" userId="4c6d9526346a9ae3" providerId="LiveId" clId="{CFFE9ED0-CC46-4EA9-AFDD-0485A0D450AF}" dt="2023-02-09T14:18:01.789" v="2011"/>
          <ac:spMkLst>
            <pc:docMk/>
            <pc:sldMk cId="0" sldId="269"/>
            <ac:spMk id="1283" creationId="{00000000-0000-0000-0000-000000000000}"/>
          </ac:spMkLst>
        </pc:spChg>
        <pc:spChg chg="replST">
          <ac:chgData name="Abdessamad Derraz" userId="4c6d9526346a9ae3" providerId="LiveId" clId="{CFFE9ED0-CC46-4EA9-AFDD-0485A0D450AF}" dt="2023-02-09T14:18:01.793" v="2012"/>
          <ac:spMkLst>
            <pc:docMk/>
            <pc:sldMk cId="0" sldId="269"/>
            <ac:spMk id="1284" creationId="{00000000-0000-0000-0000-000000000000}"/>
          </ac:spMkLst>
        </pc:spChg>
        <pc:spChg chg="replST">
          <ac:chgData name="Abdessamad Derraz" userId="4c6d9526346a9ae3" providerId="LiveId" clId="{CFFE9ED0-CC46-4EA9-AFDD-0485A0D450AF}" dt="2023-02-09T14:18:01.798" v="2013"/>
          <ac:spMkLst>
            <pc:docMk/>
            <pc:sldMk cId="0" sldId="269"/>
            <ac:spMk id="1285" creationId="{00000000-0000-0000-0000-000000000000}"/>
          </ac:spMkLst>
        </pc:spChg>
        <pc:spChg chg="replST">
          <ac:chgData name="Abdessamad Derraz" userId="4c6d9526346a9ae3" providerId="LiveId" clId="{CFFE9ED0-CC46-4EA9-AFDD-0485A0D450AF}" dt="2023-02-09T14:18:01.802" v="2014"/>
          <ac:spMkLst>
            <pc:docMk/>
            <pc:sldMk cId="0" sldId="269"/>
            <ac:spMk id="1286" creationId="{00000000-0000-0000-0000-000000000000}"/>
          </ac:spMkLst>
        </pc:spChg>
        <pc:spChg chg="replST">
          <ac:chgData name="Abdessamad Derraz" userId="4c6d9526346a9ae3" providerId="LiveId" clId="{CFFE9ED0-CC46-4EA9-AFDD-0485A0D450AF}" dt="2023-02-09T14:18:01.808" v="2015"/>
          <ac:spMkLst>
            <pc:docMk/>
            <pc:sldMk cId="0" sldId="269"/>
            <ac:spMk id="1287"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70"/>
        </pc:sldMkLst>
        <pc:spChg chg="replST">
          <ac:chgData name="Abdessamad Derraz" userId="4c6d9526346a9ae3" providerId="LiveId" clId="{CFFE9ED0-CC46-4EA9-AFDD-0485A0D450AF}" dt="2023-02-09T14:18:01.813" v="2016"/>
          <ac:spMkLst>
            <pc:docMk/>
            <pc:sldMk cId="0" sldId="270"/>
            <ac:spMk id="1292" creationId="{00000000-0000-0000-0000-000000000000}"/>
          </ac:spMkLst>
        </pc:spChg>
        <pc:spChg chg="replST">
          <ac:chgData name="Abdessamad Derraz" userId="4c6d9526346a9ae3" providerId="LiveId" clId="{CFFE9ED0-CC46-4EA9-AFDD-0485A0D450AF}" dt="2023-02-09T14:18:01.819" v="2018"/>
          <ac:spMkLst>
            <pc:docMk/>
            <pc:sldMk cId="0" sldId="270"/>
            <ac:spMk id="1293" creationId="{00000000-0000-0000-0000-000000000000}"/>
          </ac:spMkLst>
        </pc:spChg>
        <pc:spChg chg="replST">
          <ac:chgData name="Abdessamad Derraz" userId="4c6d9526346a9ae3" providerId="LiveId" clId="{CFFE9ED0-CC46-4EA9-AFDD-0485A0D450AF}" dt="2023-02-09T14:18:01.825" v="2019"/>
          <ac:spMkLst>
            <pc:docMk/>
            <pc:sldMk cId="0" sldId="270"/>
            <ac:spMk id="1294" creationId="{00000000-0000-0000-0000-000000000000}"/>
          </ac:spMkLst>
        </pc:spChg>
        <pc:spChg chg="replST">
          <ac:chgData name="Abdessamad Derraz" userId="4c6d9526346a9ae3" providerId="LiveId" clId="{CFFE9ED0-CC46-4EA9-AFDD-0485A0D450AF}" dt="2023-02-09T14:18:01.829" v="2020"/>
          <ac:spMkLst>
            <pc:docMk/>
            <pc:sldMk cId="0" sldId="270"/>
            <ac:spMk id="1295" creationId="{00000000-0000-0000-0000-000000000000}"/>
          </ac:spMkLst>
        </pc:spChg>
        <pc:spChg chg="replST">
          <ac:chgData name="Abdessamad Derraz" userId="4c6d9526346a9ae3" providerId="LiveId" clId="{CFFE9ED0-CC46-4EA9-AFDD-0485A0D450AF}" dt="2023-02-09T14:18:01.834" v="2021"/>
          <ac:spMkLst>
            <pc:docMk/>
            <pc:sldMk cId="0" sldId="270"/>
            <ac:spMk id="1296" creationId="{00000000-0000-0000-0000-000000000000}"/>
          </ac:spMkLst>
        </pc:spChg>
        <pc:spChg chg="replST">
          <ac:chgData name="Abdessamad Derraz" userId="4c6d9526346a9ae3" providerId="LiveId" clId="{CFFE9ED0-CC46-4EA9-AFDD-0485A0D450AF}" dt="2023-02-09T14:18:01.839" v="2022"/>
          <ac:spMkLst>
            <pc:docMk/>
            <pc:sldMk cId="0" sldId="270"/>
            <ac:spMk id="1297" creationId="{00000000-0000-0000-0000-000000000000}"/>
          </ac:spMkLst>
        </pc:spChg>
        <pc:spChg chg="replST">
          <ac:chgData name="Abdessamad Derraz" userId="4c6d9526346a9ae3" providerId="LiveId" clId="{CFFE9ED0-CC46-4EA9-AFDD-0485A0D450AF}" dt="2023-02-09T14:18:01.844" v="2023"/>
          <ac:spMkLst>
            <pc:docMk/>
            <pc:sldMk cId="0" sldId="270"/>
            <ac:spMk id="1298" creationId="{00000000-0000-0000-0000-000000000000}"/>
          </ac:spMkLst>
        </pc:spChg>
        <pc:grpChg chg="replST">
          <ac:chgData name="Abdessamad Derraz" userId="4c6d9526346a9ae3" providerId="LiveId" clId="{CFFE9ED0-CC46-4EA9-AFDD-0485A0D450AF}" dt="2023-02-09T14:18:01.849" v="2024"/>
          <ac:grpSpMkLst>
            <pc:docMk/>
            <pc:sldMk cId="0" sldId="270"/>
            <ac:grpSpMk id="1299" creationId="{00000000-0000-0000-0000-000000000000}"/>
          </ac:grpSpMkLst>
        </pc:grpChg>
        <pc:grpChg chg="replST">
          <ac:chgData name="Abdessamad Derraz" userId="4c6d9526346a9ae3" providerId="LiveId" clId="{CFFE9ED0-CC46-4EA9-AFDD-0485A0D450AF}" dt="2023-02-09T14:18:01.854" v="2025"/>
          <ac:grpSpMkLst>
            <pc:docMk/>
            <pc:sldMk cId="0" sldId="270"/>
            <ac:grpSpMk id="1306"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71"/>
        </pc:sldMkLst>
        <pc:spChg chg="replST">
          <ac:chgData name="Abdessamad Derraz" userId="4c6d9526346a9ae3" providerId="LiveId" clId="{CFFE9ED0-CC46-4EA9-AFDD-0485A0D450AF}" dt="2023-02-09T14:18:01.859" v="2026"/>
          <ac:spMkLst>
            <pc:docMk/>
            <pc:sldMk cId="0" sldId="271"/>
            <ac:spMk id="1316" creationId="{00000000-0000-0000-0000-000000000000}"/>
          </ac:spMkLst>
        </pc:spChg>
        <pc:graphicFrameChg chg="replST">
          <ac:chgData name="Abdessamad Derraz" userId="4c6d9526346a9ae3" providerId="LiveId" clId="{CFFE9ED0-CC46-4EA9-AFDD-0485A0D450AF}" dt="2023-02-09T14:18:01.865" v="2028"/>
          <ac:graphicFrameMkLst>
            <pc:docMk/>
            <pc:sldMk cId="0" sldId="271"/>
            <ac:graphicFrameMk id="1317" creationId="{00000000-0000-0000-0000-000000000000}"/>
          </ac:graphicFrameMkLst>
        </pc:graphicFrameChg>
        <pc:cxnChg chg="replST">
          <ac:chgData name="Abdessamad Derraz" userId="4c6d9526346a9ae3" providerId="LiveId" clId="{CFFE9ED0-CC46-4EA9-AFDD-0485A0D450AF}" dt="2023-02-09T14:18:01.871" v="2029"/>
          <ac:cxnSpMkLst>
            <pc:docMk/>
            <pc:sldMk cId="0" sldId="271"/>
            <ac:cxnSpMk id="1318" creationId="{00000000-0000-0000-0000-000000000000}"/>
          </ac:cxnSpMkLst>
        </pc:cxnChg>
        <pc:cxnChg chg="replST">
          <ac:chgData name="Abdessamad Derraz" userId="4c6d9526346a9ae3" providerId="LiveId" clId="{CFFE9ED0-CC46-4EA9-AFDD-0485A0D450AF}" dt="2023-02-09T14:18:01.877" v="2030"/>
          <ac:cxnSpMkLst>
            <pc:docMk/>
            <pc:sldMk cId="0" sldId="271"/>
            <ac:cxnSpMk id="1319" creationId="{00000000-0000-0000-0000-000000000000}"/>
          </ac:cxnSpMkLst>
        </pc:cxnChg>
        <pc:cxnChg chg="replST">
          <ac:chgData name="Abdessamad Derraz" userId="4c6d9526346a9ae3" providerId="LiveId" clId="{CFFE9ED0-CC46-4EA9-AFDD-0485A0D450AF}" dt="2023-02-09T14:18:01.883" v="2031"/>
          <ac:cxnSpMkLst>
            <pc:docMk/>
            <pc:sldMk cId="0" sldId="271"/>
            <ac:cxnSpMk id="1320" creationId="{00000000-0000-0000-0000-000000000000}"/>
          </ac:cxnSpMkLst>
        </pc:cxnChg>
      </pc:sldChg>
      <pc:sldChg chg="modSp del mod modTransition modNotes">
        <pc:chgData name="Abdessamad Derraz" userId="4c6d9526346a9ae3" providerId="LiveId" clId="{CFFE9ED0-CC46-4EA9-AFDD-0485A0D450AF}" dt="2023-02-10T09:05:02.459" v="3417" actId="18676"/>
        <pc:sldMkLst>
          <pc:docMk/>
          <pc:sldMk cId="0" sldId="272"/>
        </pc:sldMkLst>
        <pc:spChg chg="replST">
          <ac:chgData name="Abdessamad Derraz" userId="4c6d9526346a9ae3" providerId="LiveId" clId="{CFFE9ED0-CC46-4EA9-AFDD-0485A0D450AF}" dt="2023-02-09T14:18:01.888" v="2032"/>
          <ac:spMkLst>
            <pc:docMk/>
            <pc:sldMk cId="0" sldId="272"/>
            <ac:spMk id="1325" creationId="{00000000-0000-0000-0000-000000000000}"/>
          </ac:spMkLst>
        </pc:spChg>
        <pc:spChg chg="replST">
          <ac:chgData name="Abdessamad Derraz" userId="4c6d9526346a9ae3" providerId="LiveId" clId="{CFFE9ED0-CC46-4EA9-AFDD-0485A0D450AF}" dt="2023-02-09T14:18:01.894" v="2034"/>
          <ac:spMkLst>
            <pc:docMk/>
            <pc:sldMk cId="0" sldId="272"/>
            <ac:spMk id="1326" creationId="{00000000-0000-0000-0000-000000000000}"/>
          </ac:spMkLst>
        </pc:spChg>
        <pc:spChg chg="replST">
          <ac:chgData name="Abdessamad Derraz" userId="4c6d9526346a9ae3" providerId="LiveId" clId="{CFFE9ED0-CC46-4EA9-AFDD-0485A0D450AF}" dt="2023-02-09T14:18:01.907" v="2036"/>
          <ac:spMkLst>
            <pc:docMk/>
            <pc:sldMk cId="0" sldId="272"/>
            <ac:spMk id="1328" creationId="{00000000-0000-0000-0000-000000000000}"/>
          </ac:spMkLst>
        </pc:spChg>
        <pc:spChg chg="replST">
          <ac:chgData name="Abdessamad Derraz" userId="4c6d9526346a9ae3" providerId="LiveId" clId="{CFFE9ED0-CC46-4EA9-AFDD-0485A0D450AF}" dt="2023-02-09T14:18:01.918" v="2038"/>
          <ac:spMkLst>
            <pc:docMk/>
            <pc:sldMk cId="0" sldId="272"/>
            <ac:spMk id="1330" creationId="{00000000-0000-0000-0000-000000000000}"/>
          </ac:spMkLst>
        </pc:spChg>
        <pc:spChg chg="replST">
          <ac:chgData name="Abdessamad Derraz" userId="4c6d9526346a9ae3" providerId="LiveId" clId="{CFFE9ED0-CC46-4EA9-AFDD-0485A0D450AF}" dt="2023-02-09T14:18:01.927" v="2040"/>
          <ac:spMkLst>
            <pc:docMk/>
            <pc:sldMk cId="0" sldId="272"/>
            <ac:spMk id="1364" creationId="{00000000-0000-0000-0000-000000000000}"/>
          </ac:spMkLst>
        </pc:spChg>
        <pc:grpChg chg="replST">
          <ac:chgData name="Abdessamad Derraz" userId="4c6d9526346a9ae3" providerId="LiveId" clId="{CFFE9ED0-CC46-4EA9-AFDD-0485A0D450AF}" dt="2023-02-09T14:18:01.923" v="2039"/>
          <ac:grpSpMkLst>
            <pc:docMk/>
            <pc:sldMk cId="0" sldId="272"/>
            <ac:grpSpMk id="1331" creationId="{00000000-0000-0000-0000-000000000000}"/>
          </ac:grpSpMkLst>
        </pc:grpChg>
        <pc:grpChg chg="replST">
          <ac:chgData name="Abdessamad Derraz" userId="4c6d9526346a9ae3" providerId="LiveId" clId="{CFFE9ED0-CC46-4EA9-AFDD-0485A0D450AF}" dt="2023-02-09T14:18:01.933" v="2041"/>
          <ac:grpSpMkLst>
            <pc:docMk/>
            <pc:sldMk cId="0" sldId="272"/>
            <ac:grpSpMk id="1365" creationId="{00000000-0000-0000-0000-000000000000}"/>
          </ac:grpSpMkLst>
        </pc:grpChg>
        <pc:picChg chg="replST">
          <ac:chgData name="Abdessamad Derraz" userId="4c6d9526346a9ae3" providerId="LiveId" clId="{CFFE9ED0-CC46-4EA9-AFDD-0485A0D450AF}" dt="2023-02-09T14:18:01.899" v="2035"/>
          <ac:picMkLst>
            <pc:docMk/>
            <pc:sldMk cId="0" sldId="272"/>
            <ac:picMk id="1327" creationId="{00000000-0000-0000-0000-000000000000}"/>
          </ac:picMkLst>
        </pc:picChg>
        <pc:picChg chg="replST">
          <ac:chgData name="Abdessamad Derraz" userId="4c6d9526346a9ae3" providerId="LiveId" clId="{CFFE9ED0-CC46-4EA9-AFDD-0485A0D450AF}" dt="2023-02-09T14:18:01.913" v="2037"/>
          <ac:picMkLst>
            <pc:docMk/>
            <pc:sldMk cId="0" sldId="272"/>
            <ac:picMk id="1329"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73"/>
        </pc:sldMkLst>
        <pc:spChg chg="replST">
          <ac:chgData name="Abdessamad Derraz" userId="4c6d9526346a9ae3" providerId="LiveId" clId="{CFFE9ED0-CC46-4EA9-AFDD-0485A0D450AF}" dt="2023-02-09T14:18:01.938" v="2042"/>
          <ac:spMkLst>
            <pc:docMk/>
            <pc:sldMk cId="0" sldId="273"/>
            <ac:spMk id="1437" creationId="{00000000-0000-0000-0000-000000000000}"/>
          </ac:spMkLst>
        </pc:spChg>
        <pc:graphicFrameChg chg="replST">
          <ac:chgData name="Abdessamad Derraz" userId="4c6d9526346a9ae3" providerId="LiveId" clId="{CFFE9ED0-CC46-4EA9-AFDD-0485A0D450AF}" dt="2023-02-09T14:18:01.945" v="2044"/>
          <ac:graphicFrameMkLst>
            <pc:docMk/>
            <pc:sldMk cId="0" sldId="273"/>
            <ac:graphicFrameMk id="1438" creationId="{00000000-0000-0000-0000-000000000000}"/>
          </ac:graphicFrameMkLst>
        </pc:graphicFrameChg>
      </pc:sldChg>
      <pc:sldChg chg="modSp del mod modTransition">
        <pc:chgData name="Abdessamad Derraz" userId="4c6d9526346a9ae3" providerId="LiveId" clId="{CFFE9ED0-CC46-4EA9-AFDD-0485A0D450AF}" dt="2023-02-10T09:05:02.459" v="3417" actId="18676"/>
        <pc:sldMkLst>
          <pc:docMk/>
          <pc:sldMk cId="0" sldId="274"/>
        </pc:sldMkLst>
        <pc:spChg chg="replST">
          <ac:chgData name="Abdessamad Derraz" userId="4c6d9526346a9ae3" providerId="LiveId" clId="{CFFE9ED0-CC46-4EA9-AFDD-0485A0D450AF}" dt="2023-02-09T14:18:01.951" v="2045"/>
          <ac:spMkLst>
            <pc:docMk/>
            <pc:sldMk cId="0" sldId="274"/>
            <ac:spMk id="1443" creationId="{00000000-0000-0000-0000-000000000000}"/>
          </ac:spMkLst>
        </pc:spChg>
        <pc:spChg chg="replST">
          <ac:chgData name="Abdessamad Derraz" userId="4c6d9526346a9ae3" providerId="LiveId" clId="{CFFE9ED0-CC46-4EA9-AFDD-0485A0D450AF}" dt="2023-02-09T14:18:01.957" v="2046"/>
          <ac:spMkLst>
            <pc:docMk/>
            <pc:sldMk cId="0" sldId="274"/>
            <ac:spMk id="1444" creationId="{00000000-0000-0000-0000-000000000000}"/>
          </ac:spMkLst>
        </pc:spChg>
        <pc:spChg chg="replST">
          <ac:chgData name="Abdessamad Derraz" userId="4c6d9526346a9ae3" providerId="LiveId" clId="{CFFE9ED0-CC46-4EA9-AFDD-0485A0D450AF}" dt="2023-02-09T14:18:01.961" v="2047"/>
          <ac:spMkLst>
            <pc:docMk/>
            <pc:sldMk cId="0" sldId="274"/>
            <ac:spMk id="1445" creationId="{00000000-0000-0000-0000-000000000000}"/>
          </ac:spMkLst>
        </pc:spChg>
        <pc:spChg chg="replST">
          <ac:chgData name="Abdessamad Derraz" userId="4c6d9526346a9ae3" providerId="LiveId" clId="{CFFE9ED0-CC46-4EA9-AFDD-0485A0D450AF}" dt="2023-02-09T14:18:01.967" v="2048"/>
          <ac:spMkLst>
            <pc:docMk/>
            <pc:sldMk cId="0" sldId="274"/>
            <ac:spMk id="1446" creationId="{00000000-0000-0000-0000-000000000000}"/>
          </ac:spMkLst>
        </pc:spChg>
        <pc:spChg chg="replST">
          <ac:chgData name="Abdessamad Derraz" userId="4c6d9526346a9ae3" providerId="LiveId" clId="{CFFE9ED0-CC46-4EA9-AFDD-0485A0D450AF}" dt="2023-02-09T14:18:01.971" v="2049"/>
          <ac:spMkLst>
            <pc:docMk/>
            <pc:sldMk cId="0" sldId="274"/>
            <ac:spMk id="1447" creationId="{00000000-0000-0000-0000-000000000000}"/>
          </ac:spMkLst>
        </pc:spChg>
        <pc:spChg chg="replST">
          <ac:chgData name="Abdessamad Derraz" userId="4c6d9526346a9ae3" providerId="LiveId" clId="{CFFE9ED0-CC46-4EA9-AFDD-0485A0D450AF}" dt="2023-02-09T14:18:01.976" v="2050"/>
          <ac:spMkLst>
            <pc:docMk/>
            <pc:sldMk cId="0" sldId="274"/>
            <ac:spMk id="1448" creationId="{00000000-0000-0000-0000-000000000000}"/>
          </ac:spMkLst>
        </pc:spChg>
        <pc:spChg chg="replST">
          <ac:chgData name="Abdessamad Derraz" userId="4c6d9526346a9ae3" providerId="LiveId" clId="{CFFE9ED0-CC46-4EA9-AFDD-0485A0D450AF}" dt="2023-02-09T14:18:01.981" v="2051"/>
          <ac:spMkLst>
            <pc:docMk/>
            <pc:sldMk cId="0" sldId="274"/>
            <ac:spMk id="1449" creationId="{00000000-0000-0000-0000-000000000000}"/>
          </ac:spMkLst>
        </pc:spChg>
        <pc:spChg chg="replST">
          <ac:chgData name="Abdessamad Derraz" userId="4c6d9526346a9ae3" providerId="LiveId" clId="{CFFE9ED0-CC46-4EA9-AFDD-0485A0D450AF}" dt="2023-02-09T14:18:01.985" v="2052"/>
          <ac:spMkLst>
            <pc:docMk/>
            <pc:sldMk cId="0" sldId="274"/>
            <ac:spMk id="1450" creationId="{00000000-0000-0000-0000-000000000000}"/>
          </ac:spMkLst>
        </pc:spChg>
        <pc:spChg chg="replST">
          <ac:chgData name="Abdessamad Derraz" userId="4c6d9526346a9ae3" providerId="LiveId" clId="{CFFE9ED0-CC46-4EA9-AFDD-0485A0D450AF}" dt="2023-02-09T14:18:01.990" v="2053"/>
          <ac:spMkLst>
            <pc:docMk/>
            <pc:sldMk cId="0" sldId="274"/>
            <ac:spMk id="1451" creationId="{00000000-0000-0000-0000-000000000000}"/>
          </ac:spMkLst>
        </pc:spChg>
        <pc:spChg chg="replST">
          <ac:chgData name="Abdessamad Derraz" userId="4c6d9526346a9ae3" providerId="LiveId" clId="{CFFE9ED0-CC46-4EA9-AFDD-0485A0D450AF}" dt="2023-02-09T14:18:01.996" v="2054"/>
          <ac:spMkLst>
            <pc:docMk/>
            <pc:sldMk cId="0" sldId="274"/>
            <ac:spMk id="1452" creationId="{00000000-0000-0000-0000-000000000000}"/>
          </ac:spMkLst>
        </pc:spChg>
        <pc:spChg chg="replST">
          <ac:chgData name="Abdessamad Derraz" userId="4c6d9526346a9ae3" providerId="LiveId" clId="{CFFE9ED0-CC46-4EA9-AFDD-0485A0D450AF}" dt="2023-02-09T14:18:02.001" v="2055"/>
          <ac:spMkLst>
            <pc:docMk/>
            <pc:sldMk cId="0" sldId="274"/>
            <ac:spMk id="1453" creationId="{00000000-0000-0000-0000-000000000000}"/>
          </ac:spMkLst>
        </pc:spChg>
        <pc:spChg chg="replST">
          <ac:chgData name="Abdessamad Derraz" userId="4c6d9526346a9ae3" providerId="LiveId" clId="{CFFE9ED0-CC46-4EA9-AFDD-0485A0D450AF}" dt="2023-02-09T14:18:02.006" v="2056"/>
          <ac:spMkLst>
            <pc:docMk/>
            <pc:sldMk cId="0" sldId="274"/>
            <ac:spMk id="1454" creationId="{00000000-0000-0000-0000-000000000000}"/>
          </ac:spMkLst>
        </pc:spChg>
        <pc:spChg chg="replST">
          <ac:chgData name="Abdessamad Derraz" userId="4c6d9526346a9ae3" providerId="LiveId" clId="{CFFE9ED0-CC46-4EA9-AFDD-0485A0D450AF}" dt="2023-02-09T14:18:02.012" v="2057"/>
          <ac:spMkLst>
            <pc:docMk/>
            <pc:sldMk cId="0" sldId="274"/>
            <ac:spMk id="1455" creationId="{00000000-0000-0000-0000-000000000000}"/>
          </ac:spMkLst>
        </pc:spChg>
        <pc:spChg chg="replST">
          <ac:chgData name="Abdessamad Derraz" userId="4c6d9526346a9ae3" providerId="LiveId" clId="{CFFE9ED0-CC46-4EA9-AFDD-0485A0D450AF}" dt="2023-02-09T14:18:02.018" v="2058"/>
          <ac:spMkLst>
            <pc:docMk/>
            <pc:sldMk cId="0" sldId="274"/>
            <ac:spMk id="1456" creationId="{00000000-0000-0000-0000-000000000000}"/>
          </ac:spMkLst>
        </pc:spChg>
        <pc:spChg chg="replST">
          <ac:chgData name="Abdessamad Derraz" userId="4c6d9526346a9ae3" providerId="LiveId" clId="{CFFE9ED0-CC46-4EA9-AFDD-0485A0D450AF}" dt="2023-02-09T14:18:02.022" v="2059"/>
          <ac:spMkLst>
            <pc:docMk/>
            <pc:sldMk cId="0" sldId="274"/>
            <ac:spMk id="1457" creationId="{00000000-0000-0000-0000-000000000000}"/>
          </ac:spMkLst>
        </pc:spChg>
        <pc:spChg chg="replST">
          <ac:chgData name="Abdessamad Derraz" userId="4c6d9526346a9ae3" providerId="LiveId" clId="{CFFE9ED0-CC46-4EA9-AFDD-0485A0D450AF}" dt="2023-02-09T14:18:02.027" v="2060"/>
          <ac:spMkLst>
            <pc:docMk/>
            <pc:sldMk cId="0" sldId="274"/>
            <ac:spMk id="1458" creationId="{00000000-0000-0000-0000-000000000000}"/>
          </ac:spMkLst>
        </pc:spChg>
        <pc:spChg chg="replST">
          <ac:chgData name="Abdessamad Derraz" userId="4c6d9526346a9ae3" providerId="LiveId" clId="{CFFE9ED0-CC46-4EA9-AFDD-0485A0D450AF}" dt="2023-02-09T14:18:02.031" v="2061"/>
          <ac:spMkLst>
            <pc:docMk/>
            <pc:sldMk cId="0" sldId="274"/>
            <ac:spMk id="1459" creationId="{00000000-0000-0000-0000-000000000000}"/>
          </ac:spMkLst>
        </pc:spChg>
        <pc:spChg chg="replST">
          <ac:chgData name="Abdessamad Derraz" userId="4c6d9526346a9ae3" providerId="LiveId" clId="{CFFE9ED0-CC46-4EA9-AFDD-0485A0D450AF}" dt="2023-02-09T14:18:02.037" v="2062"/>
          <ac:spMkLst>
            <pc:docMk/>
            <pc:sldMk cId="0" sldId="274"/>
            <ac:spMk id="1460" creationId="{00000000-0000-0000-0000-000000000000}"/>
          </ac:spMkLst>
        </pc:spChg>
        <pc:spChg chg="replST">
          <ac:chgData name="Abdessamad Derraz" userId="4c6d9526346a9ae3" providerId="LiveId" clId="{CFFE9ED0-CC46-4EA9-AFDD-0485A0D450AF}" dt="2023-02-09T14:18:02.041" v="2063"/>
          <ac:spMkLst>
            <pc:docMk/>
            <pc:sldMk cId="0" sldId="274"/>
            <ac:spMk id="1461" creationId="{00000000-0000-0000-0000-000000000000}"/>
          </ac:spMkLst>
        </pc:spChg>
        <pc:spChg chg="replST">
          <ac:chgData name="Abdessamad Derraz" userId="4c6d9526346a9ae3" providerId="LiveId" clId="{CFFE9ED0-CC46-4EA9-AFDD-0485A0D450AF}" dt="2023-02-09T14:18:02.045" v="2064"/>
          <ac:spMkLst>
            <pc:docMk/>
            <pc:sldMk cId="0" sldId="274"/>
            <ac:spMk id="1462" creationId="{00000000-0000-0000-0000-000000000000}"/>
          </ac:spMkLst>
        </pc:spChg>
        <pc:spChg chg="replST">
          <ac:chgData name="Abdessamad Derraz" userId="4c6d9526346a9ae3" providerId="LiveId" clId="{CFFE9ED0-CC46-4EA9-AFDD-0485A0D450AF}" dt="2023-02-09T14:18:02.050" v="2065"/>
          <ac:spMkLst>
            <pc:docMk/>
            <pc:sldMk cId="0" sldId="274"/>
            <ac:spMk id="1463" creationId="{00000000-0000-0000-0000-000000000000}"/>
          </ac:spMkLst>
        </pc:spChg>
        <pc:spChg chg="replST">
          <ac:chgData name="Abdessamad Derraz" userId="4c6d9526346a9ae3" providerId="LiveId" clId="{CFFE9ED0-CC46-4EA9-AFDD-0485A0D450AF}" dt="2023-02-09T14:18:02.056" v="2066"/>
          <ac:spMkLst>
            <pc:docMk/>
            <pc:sldMk cId="0" sldId="274"/>
            <ac:spMk id="1464" creationId="{00000000-0000-0000-0000-000000000000}"/>
          </ac:spMkLst>
        </pc:spChg>
        <pc:spChg chg="replST">
          <ac:chgData name="Abdessamad Derraz" userId="4c6d9526346a9ae3" providerId="LiveId" clId="{CFFE9ED0-CC46-4EA9-AFDD-0485A0D450AF}" dt="2023-02-09T14:18:02.060" v="2067"/>
          <ac:spMkLst>
            <pc:docMk/>
            <pc:sldMk cId="0" sldId="274"/>
            <ac:spMk id="1465" creationId="{00000000-0000-0000-0000-000000000000}"/>
          </ac:spMkLst>
        </pc:spChg>
        <pc:spChg chg="replST">
          <ac:chgData name="Abdessamad Derraz" userId="4c6d9526346a9ae3" providerId="LiveId" clId="{CFFE9ED0-CC46-4EA9-AFDD-0485A0D450AF}" dt="2023-02-09T14:18:02.065" v="2068"/>
          <ac:spMkLst>
            <pc:docMk/>
            <pc:sldMk cId="0" sldId="274"/>
            <ac:spMk id="1466" creationId="{00000000-0000-0000-0000-000000000000}"/>
          </ac:spMkLst>
        </pc:spChg>
        <pc:spChg chg="replST">
          <ac:chgData name="Abdessamad Derraz" userId="4c6d9526346a9ae3" providerId="LiveId" clId="{CFFE9ED0-CC46-4EA9-AFDD-0485A0D450AF}" dt="2023-02-09T14:18:02.070" v="2069"/>
          <ac:spMkLst>
            <pc:docMk/>
            <pc:sldMk cId="0" sldId="274"/>
            <ac:spMk id="1467" creationId="{00000000-0000-0000-0000-000000000000}"/>
          </ac:spMkLst>
        </pc:spChg>
        <pc:spChg chg="replST">
          <ac:chgData name="Abdessamad Derraz" userId="4c6d9526346a9ae3" providerId="LiveId" clId="{CFFE9ED0-CC46-4EA9-AFDD-0485A0D450AF}" dt="2023-02-09T14:18:02.076" v="2070"/>
          <ac:spMkLst>
            <pc:docMk/>
            <pc:sldMk cId="0" sldId="274"/>
            <ac:spMk id="1468" creationId="{00000000-0000-0000-0000-000000000000}"/>
          </ac:spMkLst>
        </pc:spChg>
        <pc:spChg chg="replST">
          <ac:chgData name="Abdessamad Derraz" userId="4c6d9526346a9ae3" providerId="LiveId" clId="{CFFE9ED0-CC46-4EA9-AFDD-0485A0D450AF}" dt="2023-02-09T14:18:02.082" v="2071"/>
          <ac:spMkLst>
            <pc:docMk/>
            <pc:sldMk cId="0" sldId="274"/>
            <ac:spMk id="1469" creationId="{00000000-0000-0000-0000-000000000000}"/>
          </ac:spMkLst>
        </pc:spChg>
        <pc:spChg chg="replST">
          <ac:chgData name="Abdessamad Derraz" userId="4c6d9526346a9ae3" providerId="LiveId" clId="{CFFE9ED0-CC46-4EA9-AFDD-0485A0D450AF}" dt="2023-02-09T14:18:02.086" v="2072"/>
          <ac:spMkLst>
            <pc:docMk/>
            <pc:sldMk cId="0" sldId="274"/>
            <ac:spMk id="1470" creationId="{00000000-0000-0000-0000-000000000000}"/>
          </ac:spMkLst>
        </pc:spChg>
        <pc:spChg chg="replST">
          <ac:chgData name="Abdessamad Derraz" userId="4c6d9526346a9ae3" providerId="LiveId" clId="{CFFE9ED0-CC46-4EA9-AFDD-0485A0D450AF}" dt="2023-02-09T14:18:02.091" v="2073"/>
          <ac:spMkLst>
            <pc:docMk/>
            <pc:sldMk cId="0" sldId="274"/>
            <ac:spMk id="1471" creationId="{00000000-0000-0000-0000-000000000000}"/>
          </ac:spMkLst>
        </pc:spChg>
        <pc:spChg chg="replST">
          <ac:chgData name="Abdessamad Derraz" userId="4c6d9526346a9ae3" providerId="LiveId" clId="{CFFE9ED0-CC46-4EA9-AFDD-0485A0D450AF}" dt="2023-02-09T14:18:02.096" v="2074"/>
          <ac:spMkLst>
            <pc:docMk/>
            <pc:sldMk cId="0" sldId="274"/>
            <ac:spMk id="1472" creationId="{00000000-0000-0000-0000-000000000000}"/>
          </ac:spMkLst>
        </pc:spChg>
        <pc:spChg chg="replST">
          <ac:chgData name="Abdessamad Derraz" userId="4c6d9526346a9ae3" providerId="LiveId" clId="{CFFE9ED0-CC46-4EA9-AFDD-0485A0D450AF}" dt="2023-02-09T14:18:02.101" v="2075"/>
          <ac:spMkLst>
            <pc:docMk/>
            <pc:sldMk cId="0" sldId="274"/>
            <ac:spMk id="1473" creationId="{00000000-0000-0000-0000-000000000000}"/>
          </ac:spMkLst>
        </pc:spChg>
        <pc:spChg chg="replST">
          <ac:chgData name="Abdessamad Derraz" userId="4c6d9526346a9ae3" providerId="LiveId" clId="{CFFE9ED0-CC46-4EA9-AFDD-0485A0D450AF}" dt="2023-02-09T14:18:02.105" v="2076"/>
          <ac:spMkLst>
            <pc:docMk/>
            <pc:sldMk cId="0" sldId="274"/>
            <ac:spMk id="1474" creationId="{00000000-0000-0000-0000-000000000000}"/>
          </ac:spMkLst>
        </pc:spChg>
        <pc:spChg chg="replST">
          <ac:chgData name="Abdessamad Derraz" userId="4c6d9526346a9ae3" providerId="LiveId" clId="{CFFE9ED0-CC46-4EA9-AFDD-0485A0D450AF}" dt="2023-02-09T14:18:02.111" v="2077"/>
          <ac:spMkLst>
            <pc:docMk/>
            <pc:sldMk cId="0" sldId="274"/>
            <ac:spMk id="1475" creationId="{00000000-0000-0000-0000-000000000000}"/>
          </ac:spMkLst>
        </pc:spChg>
        <pc:spChg chg="replST">
          <ac:chgData name="Abdessamad Derraz" userId="4c6d9526346a9ae3" providerId="LiveId" clId="{CFFE9ED0-CC46-4EA9-AFDD-0485A0D450AF}" dt="2023-02-09T14:18:02.117" v="2078"/>
          <ac:spMkLst>
            <pc:docMk/>
            <pc:sldMk cId="0" sldId="274"/>
            <ac:spMk id="1476" creationId="{00000000-0000-0000-0000-000000000000}"/>
          </ac:spMkLst>
        </pc:spChg>
        <pc:spChg chg="replST">
          <ac:chgData name="Abdessamad Derraz" userId="4c6d9526346a9ae3" providerId="LiveId" clId="{CFFE9ED0-CC46-4EA9-AFDD-0485A0D450AF}" dt="2023-02-09T14:18:02.122" v="2079"/>
          <ac:spMkLst>
            <pc:docMk/>
            <pc:sldMk cId="0" sldId="274"/>
            <ac:spMk id="1477" creationId="{00000000-0000-0000-0000-000000000000}"/>
          </ac:spMkLst>
        </pc:spChg>
        <pc:spChg chg="replST">
          <ac:chgData name="Abdessamad Derraz" userId="4c6d9526346a9ae3" providerId="LiveId" clId="{CFFE9ED0-CC46-4EA9-AFDD-0485A0D450AF}" dt="2023-02-09T14:18:02.127" v="2080"/>
          <ac:spMkLst>
            <pc:docMk/>
            <pc:sldMk cId="0" sldId="274"/>
            <ac:spMk id="1478" creationId="{00000000-0000-0000-0000-000000000000}"/>
          </ac:spMkLst>
        </pc:spChg>
        <pc:spChg chg="replST">
          <ac:chgData name="Abdessamad Derraz" userId="4c6d9526346a9ae3" providerId="LiveId" clId="{CFFE9ED0-CC46-4EA9-AFDD-0485A0D450AF}" dt="2023-02-09T14:18:02.132" v="2081"/>
          <ac:spMkLst>
            <pc:docMk/>
            <pc:sldMk cId="0" sldId="274"/>
            <ac:spMk id="1479" creationId="{00000000-0000-0000-0000-000000000000}"/>
          </ac:spMkLst>
        </pc:spChg>
        <pc:spChg chg="replST">
          <ac:chgData name="Abdessamad Derraz" userId="4c6d9526346a9ae3" providerId="LiveId" clId="{CFFE9ED0-CC46-4EA9-AFDD-0485A0D450AF}" dt="2023-02-09T14:18:02.138" v="2082"/>
          <ac:spMkLst>
            <pc:docMk/>
            <pc:sldMk cId="0" sldId="274"/>
            <ac:spMk id="1480" creationId="{00000000-0000-0000-0000-000000000000}"/>
          </ac:spMkLst>
        </pc:spChg>
        <pc:spChg chg="replST">
          <ac:chgData name="Abdessamad Derraz" userId="4c6d9526346a9ae3" providerId="LiveId" clId="{CFFE9ED0-CC46-4EA9-AFDD-0485A0D450AF}" dt="2023-02-09T14:18:02.142" v="2083"/>
          <ac:spMkLst>
            <pc:docMk/>
            <pc:sldMk cId="0" sldId="274"/>
            <ac:spMk id="1481" creationId="{00000000-0000-0000-0000-000000000000}"/>
          </ac:spMkLst>
        </pc:spChg>
        <pc:spChg chg="replST">
          <ac:chgData name="Abdessamad Derraz" userId="4c6d9526346a9ae3" providerId="LiveId" clId="{CFFE9ED0-CC46-4EA9-AFDD-0485A0D450AF}" dt="2023-02-09T14:18:02.148" v="2084"/>
          <ac:spMkLst>
            <pc:docMk/>
            <pc:sldMk cId="0" sldId="274"/>
            <ac:spMk id="1482" creationId="{00000000-0000-0000-0000-000000000000}"/>
          </ac:spMkLst>
        </pc:spChg>
        <pc:spChg chg="replST">
          <ac:chgData name="Abdessamad Derraz" userId="4c6d9526346a9ae3" providerId="LiveId" clId="{CFFE9ED0-CC46-4EA9-AFDD-0485A0D450AF}" dt="2023-02-09T14:18:02.153" v="2085"/>
          <ac:spMkLst>
            <pc:docMk/>
            <pc:sldMk cId="0" sldId="274"/>
            <ac:spMk id="1483" creationId="{00000000-0000-0000-0000-000000000000}"/>
          </ac:spMkLst>
        </pc:spChg>
        <pc:spChg chg="replST">
          <ac:chgData name="Abdessamad Derraz" userId="4c6d9526346a9ae3" providerId="LiveId" clId="{CFFE9ED0-CC46-4EA9-AFDD-0485A0D450AF}" dt="2023-02-09T14:18:02.172" v="2088"/>
          <ac:spMkLst>
            <pc:docMk/>
            <pc:sldMk cId="0" sldId="274"/>
            <ac:spMk id="1486" creationId="{00000000-0000-0000-0000-000000000000}"/>
          </ac:spMkLst>
        </pc:spChg>
        <pc:picChg chg="replST">
          <ac:chgData name="Abdessamad Derraz" userId="4c6d9526346a9ae3" providerId="LiveId" clId="{CFFE9ED0-CC46-4EA9-AFDD-0485A0D450AF}" dt="2023-02-09T14:18:02.158" v="2086"/>
          <ac:picMkLst>
            <pc:docMk/>
            <pc:sldMk cId="0" sldId="274"/>
            <ac:picMk id="1484" creationId="{00000000-0000-0000-0000-000000000000}"/>
          </ac:picMkLst>
        </pc:picChg>
        <pc:picChg chg="replST">
          <ac:chgData name="Abdessamad Derraz" userId="4c6d9526346a9ae3" providerId="LiveId" clId="{CFFE9ED0-CC46-4EA9-AFDD-0485A0D450AF}" dt="2023-02-09T14:18:02.163" v="2087"/>
          <ac:picMkLst>
            <pc:docMk/>
            <pc:sldMk cId="0" sldId="274"/>
            <ac:picMk id="1485" creationId="{00000000-0000-0000-0000-000000000000}"/>
          </ac:picMkLst>
        </pc:picChg>
      </pc:sldChg>
      <pc:sldChg chg="modSp del mod modTransition">
        <pc:chgData name="Abdessamad Derraz" userId="4c6d9526346a9ae3" providerId="LiveId" clId="{CFFE9ED0-CC46-4EA9-AFDD-0485A0D450AF}" dt="2023-02-10T09:05:02.459" v="3417" actId="18676"/>
        <pc:sldMkLst>
          <pc:docMk/>
          <pc:sldMk cId="0" sldId="275"/>
        </pc:sldMkLst>
        <pc:spChg chg="replST">
          <ac:chgData name="Abdessamad Derraz" userId="4c6d9526346a9ae3" providerId="LiveId" clId="{CFFE9ED0-CC46-4EA9-AFDD-0485A0D450AF}" dt="2023-02-09T14:18:02.178" v="2089"/>
          <ac:spMkLst>
            <pc:docMk/>
            <pc:sldMk cId="0" sldId="275"/>
            <ac:spMk id="1491" creationId="{00000000-0000-0000-0000-000000000000}"/>
          </ac:spMkLst>
        </pc:spChg>
        <pc:spChg chg="replST">
          <ac:chgData name="Abdessamad Derraz" userId="4c6d9526346a9ae3" providerId="LiveId" clId="{CFFE9ED0-CC46-4EA9-AFDD-0485A0D450AF}" dt="2023-02-09T14:18:02.184" v="2090"/>
          <ac:spMkLst>
            <pc:docMk/>
            <pc:sldMk cId="0" sldId="275"/>
            <ac:spMk id="1492" creationId="{00000000-0000-0000-0000-000000000000}"/>
          </ac:spMkLst>
        </pc:spChg>
        <pc:spChg chg="replST">
          <ac:chgData name="Abdessamad Derraz" userId="4c6d9526346a9ae3" providerId="LiveId" clId="{CFFE9ED0-CC46-4EA9-AFDD-0485A0D450AF}" dt="2023-02-09T14:18:02.191" v="2091"/>
          <ac:spMkLst>
            <pc:docMk/>
            <pc:sldMk cId="0" sldId="275"/>
            <ac:spMk id="1493" creationId="{00000000-0000-0000-0000-000000000000}"/>
          </ac:spMkLst>
        </pc:spChg>
        <pc:spChg chg="replST">
          <ac:chgData name="Abdessamad Derraz" userId="4c6d9526346a9ae3" providerId="LiveId" clId="{CFFE9ED0-CC46-4EA9-AFDD-0485A0D450AF}" dt="2023-02-09T14:18:02.199" v="2092"/>
          <ac:spMkLst>
            <pc:docMk/>
            <pc:sldMk cId="0" sldId="275"/>
            <ac:spMk id="1494" creationId="{00000000-0000-0000-0000-000000000000}"/>
          </ac:spMkLst>
        </pc:spChg>
        <pc:spChg chg="replST">
          <ac:chgData name="Abdessamad Derraz" userId="4c6d9526346a9ae3" providerId="LiveId" clId="{CFFE9ED0-CC46-4EA9-AFDD-0485A0D450AF}" dt="2023-02-09T14:18:02.205" v="2093"/>
          <ac:spMkLst>
            <pc:docMk/>
            <pc:sldMk cId="0" sldId="275"/>
            <ac:spMk id="1495" creationId="{00000000-0000-0000-0000-000000000000}"/>
          </ac:spMkLst>
        </pc:spChg>
        <pc:spChg chg="replST">
          <ac:chgData name="Abdessamad Derraz" userId="4c6d9526346a9ae3" providerId="LiveId" clId="{CFFE9ED0-CC46-4EA9-AFDD-0485A0D450AF}" dt="2023-02-09T14:18:02.211" v="2094"/>
          <ac:spMkLst>
            <pc:docMk/>
            <pc:sldMk cId="0" sldId="275"/>
            <ac:spMk id="1496" creationId="{00000000-0000-0000-0000-000000000000}"/>
          </ac:spMkLst>
        </pc:spChg>
        <pc:spChg chg="replST">
          <ac:chgData name="Abdessamad Derraz" userId="4c6d9526346a9ae3" providerId="LiveId" clId="{CFFE9ED0-CC46-4EA9-AFDD-0485A0D450AF}" dt="2023-02-09T14:18:02.219" v="2095"/>
          <ac:spMkLst>
            <pc:docMk/>
            <pc:sldMk cId="0" sldId="275"/>
            <ac:spMk id="1497" creationId="{00000000-0000-0000-0000-000000000000}"/>
          </ac:spMkLst>
        </pc:spChg>
        <pc:spChg chg="replST">
          <ac:chgData name="Abdessamad Derraz" userId="4c6d9526346a9ae3" providerId="LiveId" clId="{CFFE9ED0-CC46-4EA9-AFDD-0485A0D450AF}" dt="2023-02-09T14:18:02.224" v="2096"/>
          <ac:spMkLst>
            <pc:docMk/>
            <pc:sldMk cId="0" sldId="275"/>
            <ac:spMk id="1498" creationId="{00000000-0000-0000-0000-000000000000}"/>
          </ac:spMkLst>
        </pc:spChg>
        <pc:spChg chg="replST">
          <ac:chgData name="Abdessamad Derraz" userId="4c6d9526346a9ae3" providerId="LiveId" clId="{CFFE9ED0-CC46-4EA9-AFDD-0485A0D450AF}" dt="2023-02-09T14:18:02.229" v="2097"/>
          <ac:spMkLst>
            <pc:docMk/>
            <pc:sldMk cId="0" sldId="275"/>
            <ac:spMk id="1499" creationId="{00000000-0000-0000-0000-000000000000}"/>
          </ac:spMkLst>
        </pc:spChg>
        <pc:spChg chg="replST">
          <ac:chgData name="Abdessamad Derraz" userId="4c6d9526346a9ae3" providerId="LiveId" clId="{CFFE9ED0-CC46-4EA9-AFDD-0485A0D450AF}" dt="2023-02-09T14:18:02.235" v="2098"/>
          <ac:spMkLst>
            <pc:docMk/>
            <pc:sldMk cId="0" sldId="275"/>
            <ac:spMk id="1500" creationId="{00000000-0000-0000-0000-000000000000}"/>
          </ac:spMkLst>
        </pc:spChg>
        <pc:spChg chg="replST">
          <ac:chgData name="Abdessamad Derraz" userId="4c6d9526346a9ae3" providerId="LiveId" clId="{CFFE9ED0-CC46-4EA9-AFDD-0485A0D450AF}" dt="2023-02-09T14:18:02.239" v="2099"/>
          <ac:spMkLst>
            <pc:docMk/>
            <pc:sldMk cId="0" sldId="275"/>
            <ac:spMk id="1501" creationId="{00000000-0000-0000-0000-000000000000}"/>
          </ac:spMkLst>
        </pc:spChg>
        <pc:spChg chg="replST">
          <ac:chgData name="Abdessamad Derraz" userId="4c6d9526346a9ae3" providerId="LiveId" clId="{CFFE9ED0-CC46-4EA9-AFDD-0485A0D450AF}" dt="2023-02-09T14:18:02.244" v="2100"/>
          <ac:spMkLst>
            <pc:docMk/>
            <pc:sldMk cId="0" sldId="275"/>
            <ac:spMk id="1502" creationId="{00000000-0000-0000-0000-000000000000}"/>
          </ac:spMkLst>
        </pc:spChg>
        <pc:spChg chg="replST">
          <ac:chgData name="Abdessamad Derraz" userId="4c6d9526346a9ae3" providerId="LiveId" clId="{CFFE9ED0-CC46-4EA9-AFDD-0485A0D450AF}" dt="2023-02-09T14:18:02.248" v="2101"/>
          <ac:spMkLst>
            <pc:docMk/>
            <pc:sldMk cId="0" sldId="275"/>
            <ac:spMk id="1503" creationId="{00000000-0000-0000-0000-000000000000}"/>
          </ac:spMkLst>
        </pc:spChg>
        <pc:spChg chg="replST">
          <ac:chgData name="Abdessamad Derraz" userId="4c6d9526346a9ae3" providerId="LiveId" clId="{CFFE9ED0-CC46-4EA9-AFDD-0485A0D450AF}" dt="2023-02-09T14:18:02.267" v="2105"/>
          <ac:spMkLst>
            <pc:docMk/>
            <pc:sldMk cId="0" sldId="275"/>
            <ac:spMk id="1532" creationId="{00000000-0000-0000-0000-000000000000}"/>
          </ac:spMkLst>
        </pc:spChg>
        <pc:grpChg chg="replST">
          <ac:chgData name="Abdessamad Derraz" userId="4c6d9526346a9ae3" providerId="LiveId" clId="{CFFE9ED0-CC46-4EA9-AFDD-0485A0D450AF}" dt="2023-02-09T14:18:02.254" v="2102"/>
          <ac:grpSpMkLst>
            <pc:docMk/>
            <pc:sldMk cId="0" sldId="275"/>
            <ac:grpSpMk id="1504" creationId="{00000000-0000-0000-0000-000000000000}"/>
          </ac:grpSpMkLst>
        </pc:grpChg>
        <pc:grpChg chg="replST">
          <ac:chgData name="Abdessamad Derraz" userId="4c6d9526346a9ae3" providerId="LiveId" clId="{CFFE9ED0-CC46-4EA9-AFDD-0485A0D450AF}" dt="2023-02-09T14:18:02.258" v="2103"/>
          <ac:grpSpMkLst>
            <pc:docMk/>
            <pc:sldMk cId="0" sldId="275"/>
            <ac:grpSpMk id="1507" creationId="{00000000-0000-0000-0000-000000000000}"/>
          </ac:grpSpMkLst>
        </pc:grpChg>
        <pc:grpChg chg="replST">
          <ac:chgData name="Abdessamad Derraz" userId="4c6d9526346a9ae3" providerId="LiveId" clId="{CFFE9ED0-CC46-4EA9-AFDD-0485A0D450AF}" dt="2023-02-09T14:18:02.263" v="2104"/>
          <ac:grpSpMkLst>
            <pc:docMk/>
            <pc:sldMk cId="0" sldId="275"/>
            <ac:grpSpMk id="1514"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76"/>
        </pc:sldMkLst>
        <pc:spChg chg="replST">
          <ac:chgData name="Abdessamad Derraz" userId="4c6d9526346a9ae3" providerId="LiveId" clId="{CFFE9ED0-CC46-4EA9-AFDD-0485A0D450AF}" dt="2023-02-09T14:18:02.274" v="2106"/>
          <ac:spMkLst>
            <pc:docMk/>
            <pc:sldMk cId="0" sldId="276"/>
            <ac:spMk id="1537" creationId="{00000000-0000-0000-0000-000000000000}"/>
          </ac:spMkLst>
        </pc:spChg>
        <pc:spChg chg="replST">
          <ac:chgData name="Abdessamad Derraz" userId="4c6d9526346a9ae3" providerId="LiveId" clId="{CFFE9ED0-CC46-4EA9-AFDD-0485A0D450AF}" dt="2023-02-09T14:18:02.281" v="2108"/>
          <ac:spMkLst>
            <pc:docMk/>
            <pc:sldMk cId="0" sldId="276"/>
            <ac:spMk id="1538" creationId="{00000000-0000-0000-0000-000000000000}"/>
          </ac:spMkLst>
        </pc:spChg>
        <pc:spChg chg="replST">
          <ac:chgData name="Abdessamad Derraz" userId="4c6d9526346a9ae3" providerId="LiveId" clId="{CFFE9ED0-CC46-4EA9-AFDD-0485A0D450AF}" dt="2023-02-09T14:18:02.286" v="2109"/>
          <ac:spMkLst>
            <pc:docMk/>
            <pc:sldMk cId="0" sldId="276"/>
            <ac:spMk id="1539" creationId="{00000000-0000-0000-0000-000000000000}"/>
          </ac:spMkLst>
        </pc:spChg>
        <pc:spChg chg="replST">
          <ac:chgData name="Abdessamad Derraz" userId="4c6d9526346a9ae3" providerId="LiveId" clId="{CFFE9ED0-CC46-4EA9-AFDD-0485A0D450AF}" dt="2023-02-09T14:18:02.291" v="2110"/>
          <ac:spMkLst>
            <pc:docMk/>
            <pc:sldMk cId="0" sldId="276"/>
            <ac:spMk id="1540" creationId="{00000000-0000-0000-0000-000000000000}"/>
          </ac:spMkLst>
        </pc:spChg>
        <pc:spChg chg="replST">
          <ac:chgData name="Abdessamad Derraz" userId="4c6d9526346a9ae3" providerId="LiveId" clId="{CFFE9ED0-CC46-4EA9-AFDD-0485A0D450AF}" dt="2023-02-09T14:18:02.296" v="2111"/>
          <ac:spMkLst>
            <pc:docMk/>
            <pc:sldMk cId="0" sldId="276"/>
            <ac:spMk id="1541" creationId="{00000000-0000-0000-0000-000000000000}"/>
          </ac:spMkLst>
        </pc:spChg>
        <pc:spChg chg="replST">
          <ac:chgData name="Abdessamad Derraz" userId="4c6d9526346a9ae3" providerId="LiveId" clId="{CFFE9ED0-CC46-4EA9-AFDD-0485A0D450AF}" dt="2023-02-09T14:18:02.301" v="2112"/>
          <ac:spMkLst>
            <pc:docMk/>
            <pc:sldMk cId="0" sldId="276"/>
            <ac:spMk id="1542" creationId="{00000000-0000-0000-0000-000000000000}"/>
          </ac:spMkLst>
        </pc:spChg>
        <pc:spChg chg="replST">
          <ac:chgData name="Abdessamad Derraz" userId="4c6d9526346a9ae3" providerId="LiveId" clId="{CFFE9ED0-CC46-4EA9-AFDD-0485A0D450AF}" dt="2023-02-09T14:18:02.305" v="2113"/>
          <ac:spMkLst>
            <pc:docMk/>
            <pc:sldMk cId="0" sldId="276"/>
            <ac:spMk id="1543" creationId="{00000000-0000-0000-0000-000000000000}"/>
          </ac:spMkLst>
        </pc:spChg>
        <pc:spChg chg="replST">
          <ac:chgData name="Abdessamad Derraz" userId="4c6d9526346a9ae3" providerId="LiveId" clId="{CFFE9ED0-CC46-4EA9-AFDD-0485A0D450AF}" dt="2023-02-09T14:18:02.310" v="2114"/>
          <ac:spMkLst>
            <pc:docMk/>
            <pc:sldMk cId="0" sldId="276"/>
            <ac:spMk id="1544" creationId="{00000000-0000-0000-0000-000000000000}"/>
          </ac:spMkLst>
        </pc:spChg>
        <pc:spChg chg="replST">
          <ac:chgData name="Abdessamad Derraz" userId="4c6d9526346a9ae3" providerId="LiveId" clId="{CFFE9ED0-CC46-4EA9-AFDD-0485A0D450AF}" dt="2023-02-09T14:18:02.315" v="2115"/>
          <ac:spMkLst>
            <pc:docMk/>
            <pc:sldMk cId="0" sldId="276"/>
            <ac:spMk id="1545" creationId="{00000000-0000-0000-0000-000000000000}"/>
          </ac:spMkLst>
        </pc:spChg>
        <pc:spChg chg="replST">
          <ac:chgData name="Abdessamad Derraz" userId="4c6d9526346a9ae3" providerId="LiveId" clId="{CFFE9ED0-CC46-4EA9-AFDD-0485A0D450AF}" dt="2023-02-09T14:18:02.320" v="2116"/>
          <ac:spMkLst>
            <pc:docMk/>
            <pc:sldMk cId="0" sldId="276"/>
            <ac:spMk id="1546" creationId="{00000000-0000-0000-0000-000000000000}"/>
          </ac:spMkLst>
        </pc:spChg>
        <pc:spChg chg="replST">
          <ac:chgData name="Abdessamad Derraz" userId="4c6d9526346a9ae3" providerId="LiveId" clId="{CFFE9ED0-CC46-4EA9-AFDD-0485A0D450AF}" dt="2023-02-09T14:18:02.324" v="2117"/>
          <ac:spMkLst>
            <pc:docMk/>
            <pc:sldMk cId="0" sldId="276"/>
            <ac:spMk id="1547" creationId="{00000000-0000-0000-0000-000000000000}"/>
          </ac:spMkLst>
        </pc:spChg>
        <pc:spChg chg="replST">
          <ac:chgData name="Abdessamad Derraz" userId="4c6d9526346a9ae3" providerId="LiveId" clId="{CFFE9ED0-CC46-4EA9-AFDD-0485A0D450AF}" dt="2023-02-09T14:18:02.328" v="2118"/>
          <ac:spMkLst>
            <pc:docMk/>
            <pc:sldMk cId="0" sldId="276"/>
            <ac:spMk id="1548" creationId="{00000000-0000-0000-0000-000000000000}"/>
          </ac:spMkLst>
        </pc:spChg>
        <pc:spChg chg="replST">
          <ac:chgData name="Abdessamad Derraz" userId="4c6d9526346a9ae3" providerId="LiveId" clId="{CFFE9ED0-CC46-4EA9-AFDD-0485A0D450AF}" dt="2023-02-09T14:18:02.334" v="2119"/>
          <ac:spMkLst>
            <pc:docMk/>
            <pc:sldMk cId="0" sldId="276"/>
            <ac:spMk id="1549"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77"/>
        </pc:sldMkLst>
        <pc:spChg chg="replST">
          <ac:chgData name="Abdessamad Derraz" userId="4c6d9526346a9ae3" providerId="LiveId" clId="{CFFE9ED0-CC46-4EA9-AFDD-0485A0D450AF}" dt="2023-02-09T14:18:02.366" v="2126"/>
          <ac:spMkLst>
            <pc:docMk/>
            <pc:sldMk cId="0" sldId="277"/>
            <ac:spMk id="1569" creationId="{00000000-0000-0000-0000-000000000000}"/>
          </ac:spMkLst>
        </pc:spChg>
        <pc:spChg chg="replST">
          <ac:chgData name="Abdessamad Derraz" userId="4c6d9526346a9ae3" providerId="LiveId" clId="{CFFE9ED0-CC46-4EA9-AFDD-0485A0D450AF}" dt="2023-02-09T14:18:02.371" v="2127"/>
          <ac:spMkLst>
            <pc:docMk/>
            <pc:sldMk cId="0" sldId="277"/>
            <ac:spMk id="1570" creationId="{00000000-0000-0000-0000-000000000000}"/>
          </ac:spMkLst>
        </pc:spChg>
        <pc:spChg chg="replST">
          <ac:chgData name="Abdessamad Derraz" userId="4c6d9526346a9ae3" providerId="LiveId" clId="{CFFE9ED0-CC46-4EA9-AFDD-0485A0D450AF}" dt="2023-02-09T14:18:02.376" v="2128"/>
          <ac:spMkLst>
            <pc:docMk/>
            <pc:sldMk cId="0" sldId="277"/>
            <ac:spMk id="1571" creationId="{00000000-0000-0000-0000-000000000000}"/>
          </ac:spMkLst>
        </pc:spChg>
        <pc:spChg chg="replST">
          <ac:chgData name="Abdessamad Derraz" userId="4c6d9526346a9ae3" providerId="LiveId" clId="{CFFE9ED0-CC46-4EA9-AFDD-0485A0D450AF}" dt="2023-02-09T14:18:02.385" v="2130"/>
          <ac:spMkLst>
            <pc:docMk/>
            <pc:sldMk cId="0" sldId="277"/>
            <ac:spMk id="1575" creationId="{00000000-0000-0000-0000-000000000000}"/>
          </ac:spMkLst>
        </pc:spChg>
        <pc:spChg chg="replST">
          <ac:chgData name="Abdessamad Derraz" userId="4c6d9526346a9ae3" providerId="LiveId" clId="{CFFE9ED0-CC46-4EA9-AFDD-0485A0D450AF}" dt="2023-02-09T14:18:02.389" v="2131"/>
          <ac:spMkLst>
            <pc:docMk/>
            <pc:sldMk cId="0" sldId="277"/>
            <ac:spMk id="1576" creationId="{00000000-0000-0000-0000-000000000000}"/>
          </ac:spMkLst>
        </pc:spChg>
        <pc:spChg chg="replST">
          <ac:chgData name="Abdessamad Derraz" userId="4c6d9526346a9ae3" providerId="LiveId" clId="{CFFE9ED0-CC46-4EA9-AFDD-0485A0D450AF}" dt="2023-02-09T14:18:02.394" v="2132"/>
          <ac:spMkLst>
            <pc:docMk/>
            <pc:sldMk cId="0" sldId="277"/>
            <ac:spMk id="1577" creationId="{00000000-0000-0000-0000-000000000000}"/>
          </ac:spMkLst>
        </pc:spChg>
        <pc:spChg chg="replST">
          <ac:chgData name="Abdessamad Derraz" userId="4c6d9526346a9ae3" providerId="LiveId" clId="{CFFE9ED0-CC46-4EA9-AFDD-0485A0D450AF}" dt="2023-02-09T14:18:02.399" v="2133"/>
          <ac:spMkLst>
            <pc:docMk/>
            <pc:sldMk cId="0" sldId="277"/>
            <ac:spMk id="1578" creationId="{00000000-0000-0000-0000-000000000000}"/>
          </ac:spMkLst>
        </pc:spChg>
        <pc:spChg chg="replST">
          <ac:chgData name="Abdessamad Derraz" userId="4c6d9526346a9ae3" providerId="LiveId" clId="{CFFE9ED0-CC46-4EA9-AFDD-0485A0D450AF}" dt="2023-02-09T14:18:02.403" v="2134"/>
          <ac:spMkLst>
            <pc:docMk/>
            <pc:sldMk cId="0" sldId="277"/>
            <ac:spMk id="1579" creationId="{00000000-0000-0000-0000-000000000000}"/>
          </ac:spMkLst>
        </pc:spChg>
        <pc:spChg chg="replST">
          <ac:chgData name="Abdessamad Derraz" userId="4c6d9526346a9ae3" providerId="LiveId" clId="{CFFE9ED0-CC46-4EA9-AFDD-0485A0D450AF}" dt="2023-02-09T14:18:02.408" v="2135"/>
          <ac:spMkLst>
            <pc:docMk/>
            <pc:sldMk cId="0" sldId="277"/>
            <ac:spMk id="1580" creationId="{00000000-0000-0000-0000-000000000000}"/>
          </ac:spMkLst>
        </pc:spChg>
        <pc:spChg chg="replST">
          <ac:chgData name="Abdessamad Derraz" userId="4c6d9526346a9ae3" providerId="LiveId" clId="{CFFE9ED0-CC46-4EA9-AFDD-0485A0D450AF}" dt="2023-02-09T14:18:02.414" v="2136"/>
          <ac:spMkLst>
            <pc:docMk/>
            <pc:sldMk cId="0" sldId="277"/>
            <ac:spMk id="1581" creationId="{00000000-0000-0000-0000-000000000000}"/>
          </ac:spMkLst>
        </pc:spChg>
        <pc:spChg chg="replST">
          <ac:chgData name="Abdessamad Derraz" userId="4c6d9526346a9ae3" providerId="LiveId" clId="{CFFE9ED0-CC46-4EA9-AFDD-0485A0D450AF}" dt="2023-02-09T14:18:02.419" v="2137"/>
          <ac:spMkLst>
            <pc:docMk/>
            <pc:sldMk cId="0" sldId="277"/>
            <ac:spMk id="1582" creationId="{00000000-0000-0000-0000-000000000000}"/>
          </ac:spMkLst>
        </pc:spChg>
        <pc:spChg chg="replST">
          <ac:chgData name="Abdessamad Derraz" userId="4c6d9526346a9ae3" providerId="LiveId" clId="{CFFE9ED0-CC46-4EA9-AFDD-0485A0D450AF}" dt="2023-02-09T14:18:02.423" v="2138"/>
          <ac:spMkLst>
            <pc:docMk/>
            <pc:sldMk cId="0" sldId="277"/>
            <ac:spMk id="1583" creationId="{00000000-0000-0000-0000-000000000000}"/>
          </ac:spMkLst>
        </pc:spChg>
        <pc:spChg chg="replST">
          <ac:chgData name="Abdessamad Derraz" userId="4c6d9526346a9ae3" providerId="LiveId" clId="{CFFE9ED0-CC46-4EA9-AFDD-0485A0D450AF}" dt="2023-02-09T14:18:02.428" v="2139"/>
          <ac:spMkLst>
            <pc:docMk/>
            <pc:sldMk cId="0" sldId="277"/>
            <ac:spMk id="1584" creationId="{00000000-0000-0000-0000-000000000000}"/>
          </ac:spMkLst>
        </pc:spChg>
        <pc:spChg chg="replST">
          <ac:chgData name="Abdessamad Derraz" userId="4c6d9526346a9ae3" providerId="LiveId" clId="{CFFE9ED0-CC46-4EA9-AFDD-0485A0D450AF}" dt="2023-02-09T14:18:02.432" v="2140"/>
          <ac:spMkLst>
            <pc:docMk/>
            <pc:sldMk cId="0" sldId="277"/>
            <ac:spMk id="1585" creationId="{00000000-0000-0000-0000-000000000000}"/>
          </ac:spMkLst>
        </pc:spChg>
        <pc:spChg chg="replST">
          <ac:chgData name="Abdessamad Derraz" userId="4c6d9526346a9ae3" providerId="LiveId" clId="{CFFE9ED0-CC46-4EA9-AFDD-0485A0D450AF}" dt="2023-02-09T14:18:02.438" v="2141"/>
          <ac:spMkLst>
            <pc:docMk/>
            <pc:sldMk cId="0" sldId="277"/>
            <ac:spMk id="1586" creationId="{00000000-0000-0000-0000-000000000000}"/>
          </ac:spMkLst>
        </pc:spChg>
        <pc:spChg chg="replST">
          <ac:chgData name="Abdessamad Derraz" userId="4c6d9526346a9ae3" providerId="LiveId" clId="{CFFE9ED0-CC46-4EA9-AFDD-0485A0D450AF}" dt="2023-02-09T14:18:02.442" v="2142"/>
          <ac:spMkLst>
            <pc:docMk/>
            <pc:sldMk cId="0" sldId="277"/>
            <ac:spMk id="1587" creationId="{00000000-0000-0000-0000-000000000000}"/>
          </ac:spMkLst>
        </pc:spChg>
        <pc:spChg chg="replST">
          <ac:chgData name="Abdessamad Derraz" userId="4c6d9526346a9ae3" providerId="LiveId" clId="{CFFE9ED0-CC46-4EA9-AFDD-0485A0D450AF}" dt="2023-02-09T14:18:02.446" v="2143"/>
          <ac:spMkLst>
            <pc:docMk/>
            <pc:sldMk cId="0" sldId="277"/>
            <ac:spMk id="1588" creationId="{00000000-0000-0000-0000-000000000000}"/>
          </ac:spMkLst>
        </pc:spChg>
        <pc:spChg chg="replST">
          <ac:chgData name="Abdessamad Derraz" userId="4c6d9526346a9ae3" providerId="LiveId" clId="{CFFE9ED0-CC46-4EA9-AFDD-0485A0D450AF}" dt="2023-02-09T14:18:02.451" v="2144"/>
          <ac:spMkLst>
            <pc:docMk/>
            <pc:sldMk cId="0" sldId="277"/>
            <ac:spMk id="1589" creationId="{00000000-0000-0000-0000-000000000000}"/>
          </ac:spMkLst>
        </pc:spChg>
        <pc:spChg chg="replST">
          <ac:chgData name="Abdessamad Derraz" userId="4c6d9526346a9ae3" providerId="LiveId" clId="{CFFE9ED0-CC46-4EA9-AFDD-0485A0D450AF}" dt="2023-02-09T14:18:02.510" v="2155"/>
          <ac:spMkLst>
            <pc:docMk/>
            <pc:sldMk cId="0" sldId="277"/>
            <ac:spMk id="1637" creationId="{00000000-0000-0000-0000-000000000000}"/>
          </ac:spMkLst>
        </pc:spChg>
        <pc:grpChg chg="replST">
          <ac:chgData name="Abdessamad Derraz" userId="4c6d9526346a9ae3" providerId="LiveId" clId="{CFFE9ED0-CC46-4EA9-AFDD-0485A0D450AF}" dt="2023-02-09T14:18:02.340" v="2120"/>
          <ac:grpSpMkLst>
            <pc:docMk/>
            <pc:sldMk cId="0" sldId="277"/>
            <ac:grpSpMk id="1554" creationId="{00000000-0000-0000-0000-000000000000}"/>
          </ac:grpSpMkLst>
        </pc:grpChg>
        <pc:grpChg chg="replST">
          <ac:chgData name="Abdessamad Derraz" userId="4c6d9526346a9ae3" providerId="LiveId" clId="{CFFE9ED0-CC46-4EA9-AFDD-0485A0D450AF}" dt="2023-02-09T14:18:02.346" v="2122"/>
          <ac:grpSpMkLst>
            <pc:docMk/>
            <pc:sldMk cId="0" sldId="277"/>
            <ac:grpSpMk id="1557" creationId="{00000000-0000-0000-0000-000000000000}"/>
          </ac:grpSpMkLst>
        </pc:grpChg>
        <pc:grpChg chg="replST">
          <ac:chgData name="Abdessamad Derraz" userId="4c6d9526346a9ae3" providerId="LiveId" clId="{CFFE9ED0-CC46-4EA9-AFDD-0485A0D450AF}" dt="2023-02-09T14:18:02.352" v="2123"/>
          <ac:grpSpMkLst>
            <pc:docMk/>
            <pc:sldMk cId="0" sldId="277"/>
            <ac:grpSpMk id="1560" creationId="{00000000-0000-0000-0000-000000000000}"/>
          </ac:grpSpMkLst>
        </pc:grpChg>
        <pc:grpChg chg="replST">
          <ac:chgData name="Abdessamad Derraz" userId="4c6d9526346a9ae3" providerId="LiveId" clId="{CFFE9ED0-CC46-4EA9-AFDD-0485A0D450AF}" dt="2023-02-09T14:18:02.358" v="2124"/>
          <ac:grpSpMkLst>
            <pc:docMk/>
            <pc:sldMk cId="0" sldId="277"/>
            <ac:grpSpMk id="1563" creationId="{00000000-0000-0000-0000-000000000000}"/>
          </ac:grpSpMkLst>
        </pc:grpChg>
        <pc:grpChg chg="replST">
          <ac:chgData name="Abdessamad Derraz" userId="4c6d9526346a9ae3" providerId="LiveId" clId="{CFFE9ED0-CC46-4EA9-AFDD-0485A0D450AF}" dt="2023-02-09T14:18:02.362" v="2125"/>
          <ac:grpSpMkLst>
            <pc:docMk/>
            <pc:sldMk cId="0" sldId="277"/>
            <ac:grpSpMk id="1566" creationId="{00000000-0000-0000-0000-000000000000}"/>
          </ac:grpSpMkLst>
        </pc:grpChg>
        <pc:grpChg chg="replST">
          <ac:chgData name="Abdessamad Derraz" userId="4c6d9526346a9ae3" providerId="LiveId" clId="{CFFE9ED0-CC46-4EA9-AFDD-0485A0D450AF}" dt="2023-02-09T14:18:02.381" v="2129"/>
          <ac:grpSpMkLst>
            <pc:docMk/>
            <pc:sldMk cId="0" sldId="277"/>
            <ac:grpSpMk id="1572" creationId="{00000000-0000-0000-0000-000000000000}"/>
          </ac:grpSpMkLst>
        </pc:grpChg>
        <pc:grpChg chg="replST">
          <ac:chgData name="Abdessamad Derraz" userId="4c6d9526346a9ae3" providerId="LiveId" clId="{CFFE9ED0-CC46-4EA9-AFDD-0485A0D450AF}" dt="2023-02-09T14:18:02.457" v="2145"/>
          <ac:grpSpMkLst>
            <pc:docMk/>
            <pc:sldMk cId="0" sldId="277"/>
            <ac:grpSpMk id="1590" creationId="{00000000-0000-0000-0000-000000000000}"/>
          </ac:grpSpMkLst>
        </pc:grpChg>
        <pc:grpChg chg="replST">
          <ac:chgData name="Abdessamad Derraz" userId="4c6d9526346a9ae3" providerId="LiveId" clId="{CFFE9ED0-CC46-4EA9-AFDD-0485A0D450AF}" dt="2023-02-09T14:18:02.461" v="2146"/>
          <ac:grpSpMkLst>
            <pc:docMk/>
            <pc:sldMk cId="0" sldId="277"/>
            <ac:grpSpMk id="1597" creationId="{00000000-0000-0000-0000-000000000000}"/>
          </ac:grpSpMkLst>
        </pc:grpChg>
        <pc:grpChg chg="replST">
          <ac:chgData name="Abdessamad Derraz" userId="4c6d9526346a9ae3" providerId="LiveId" clId="{CFFE9ED0-CC46-4EA9-AFDD-0485A0D450AF}" dt="2023-02-09T14:18:02.465" v="2147"/>
          <ac:grpSpMkLst>
            <pc:docMk/>
            <pc:sldMk cId="0" sldId="277"/>
            <ac:grpSpMk id="1604" creationId="{00000000-0000-0000-0000-000000000000}"/>
          </ac:grpSpMkLst>
        </pc:grpChg>
        <pc:grpChg chg="replST">
          <ac:chgData name="Abdessamad Derraz" userId="4c6d9526346a9ae3" providerId="LiveId" clId="{CFFE9ED0-CC46-4EA9-AFDD-0485A0D450AF}" dt="2023-02-09T14:18:02.470" v="2148"/>
          <ac:grpSpMkLst>
            <pc:docMk/>
            <pc:sldMk cId="0" sldId="277"/>
            <ac:grpSpMk id="1609" creationId="{00000000-0000-0000-0000-000000000000}"/>
          </ac:grpSpMkLst>
        </pc:grpChg>
        <pc:grpChg chg="replST">
          <ac:chgData name="Abdessamad Derraz" userId="4c6d9526346a9ae3" providerId="LiveId" clId="{CFFE9ED0-CC46-4EA9-AFDD-0485A0D450AF}" dt="2023-02-09T14:18:02.476" v="2149"/>
          <ac:grpSpMkLst>
            <pc:docMk/>
            <pc:sldMk cId="0" sldId="277"/>
            <ac:grpSpMk id="1615" creationId="{00000000-0000-0000-0000-000000000000}"/>
          </ac:grpSpMkLst>
        </pc:grpChg>
        <pc:grpChg chg="replST">
          <ac:chgData name="Abdessamad Derraz" userId="4c6d9526346a9ae3" providerId="LiveId" clId="{CFFE9ED0-CC46-4EA9-AFDD-0485A0D450AF}" dt="2023-02-09T14:18:02.485" v="2150"/>
          <ac:grpSpMkLst>
            <pc:docMk/>
            <pc:sldMk cId="0" sldId="277"/>
            <ac:grpSpMk id="1622" creationId="{00000000-0000-0000-0000-000000000000}"/>
          </ac:grpSpMkLst>
        </pc:grpChg>
        <pc:grpChg chg="replST">
          <ac:chgData name="Abdessamad Derraz" userId="4c6d9526346a9ae3" providerId="LiveId" clId="{CFFE9ED0-CC46-4EA9-AFDD-0485A0D450AF}" dt="2023-02-09T14:18:02.490" v="2151"/>
          <ac:grpSpMkLst>
            <pc:docMk/>
            <pc:sldMk cId="0" sldId="277"/>
            <ac:grpSpMk id="1625" creationId="{00000000-0000-0000-0000-000000000000}"/>
          </ac:grpSpMkLst>
        </pc:grpChg>
        <pc:grpChg chg="replST">
          <ac:chgData name="Abdessamad Derraz" userId="4c6d9526346a9ae3" providerId="LiveId" clId="{CFFE9ED0-CC46-4EA9-AFDD-0485A0D450AF}" dt="2023-02-09T14:18:02.495" v="2152"/>
          <ac:grpSpMkLst>
            <pc:docMk/>
            <pc:sldMk cId="0" sldId="277"/>
            <ac:grpSpMk id="1628" creationId="{00000000-0000-0000-0000-000000000000}"/>
          </ac:grpSpMkLst>
        </pc:grpChg>
        <pc:grpChg chg="replST">
          <ac:chgData name="Abdessamad Derraz" userId="4c6d9526346a9ae3" providerId="LiveId" clId="{CFFE9ED0-CC46-4EA9-AFDD-0485A0D450AF}" dt="2023-02-09T14:18:02.500" v="2153"/>
          <ac:grpSpMkLst>
            <pc:docMk/>
            <pc:sldMk cId="0" sldId="277"/>
            <ac:grpSpMk id="1631" creationId="{00000000-0000-0000-0000-000000000000}"/>
          </ac:grpSpMkLst>
        </pc:grpChg>
        <pc:grpChg chg="replST">
          <ac:chgData name="Abdessamad Derraz" userId="4c6d9526346a9ae3" providerId="LiveId" clId="{CFFE9ED0-CC46-4EA9-AFDD-0485A0D450AF}" dt="2023-02-09T14:18:02.505" v="2154"/>
          <ac:grpSpMkLst>
            <pc:docMk/>
            <pc:sldMk cId="0" sldId="277"/>
            <ac:grpSpMk id="1634" creationId="{00000000-0000-0000-0000-000000000000}"/>
          </ac:grpSpMkLst>
        </pc:grpChg>
        <pc:grpChg chg="replST">
          <ac:chgData name="Abdessamad Derraz" userId="4c6d9526346a9ae3" providerId="LiveId" clId="{CFFE9ED0-CC46-4EA9-AFDD-0485A0D450AF}" dt="2023-02-09T14:18:02.514" v="2156"/>
          <ac:grpSpMkLst>
            <pc:docMk/>
            <pc:sldMk cId="0" sldId="277"/>
            <ac:grpSpMk id="1638" creationId="{00000000-0000-0000-0000-000000000000}"/>
          </ac:grpSpMkLst>
        </pc:grpChg>
        <pc:grpChg chg="replST">
          <ac:chgData name="Abdessamad Derraz" userId="4c6d9526346a9ae3" providerId="LiveId" clId="{CFFE9ED0-CC46-4EA9-AFDD-0485A0D450AF}" dt="2023-02-09T14:18:02.519" v="2157"/>
          <ac:grpSpMkLst>
            <pc:docMk/>
            <pc:sldMk cId="0" sldId="277"/>
            <ac:grpSpMk id="1641" creationId="{00000000-0000-0000-0000-000000000000}"/>
          </ac:grpSpMkLst>
        </pc:grpChg>
        <pc:grpChg chg="replST">
          <ac:chgData name="Abdessamad Derraz" userId="4c6d9526346a9ae3" providerId="LiveId" clId="{CFFE9ED0-CC46-4EA9-AFDD-0485A0D450AF}" dt="2023-02-09T14:18:02.524" v="2158"/>
          <ac:grpSpMkLst>
            <pc:docMk/>
            <pc:sldMk cId="0" sldId="277"/>
            <ac:grpSpMk id="1644" creationId="{00000000-0000-0000-0000-000000000000}"/>
          </ac:grpSpMkLst>
        </pc:grpChg>
        <pc:grpChg chg="replST">
          <ac:chgData name="Abdessamad Derraz" userId="4c6d9526346a9ae3" providerId="LiveId" clId="{CFFE9ED0-CC46-4EA9-AFDD-0485A0D450AF}" dt="2023-02-09T14:18:02.529" v="2159"/>
          <ac:grpSpMkLst>
            <pc:docMk/>
            <pc:sldMk cId="0" sldId="277"/>
            <ac:grpSpMk id="1647" creationId="{00000000-0000-0000-0000-000000000000}"/>
          </ac:grpSpMkLst>
        </pc:grpChg>
        <pc:grpChg chg="replST">
          <ac:chgData name="Abdessamad Derraz" userId="4c6d9526346a9ae3" providerId="LiveId" clId="{CFFE9ED0-CC46-4EA9-AFDD-0485A0D450AF}" dt="2023-02-09T14:18:02.533" v="2160"/>
          <ac:grpSpMkLst>
            <pc:docMk/>
            <pc:sldMk cId="0" sldId="277"/>
            <ac:grpSpMk id="1650"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78"/>
        </pc:sldMkLst>
        <pc:spChg chg="replST">
          <ac:chgData name="Abdessamad Derraz" userId="4c6d9526346a9ae3" providerId="LiveId" clId="{CFFE9ED0-CC46-4EA9-AFDD-0485A0D450AF}" dt="2023-02-09T14:18:02.577" v="2169"/>
          <ac:spMkLst>
            <pc:docMk/>
            <pc:sldMk cId="0" sldId="278"/>
            <ac:spMk id="1672" creationId="{00000000-0000-0000-0000-000000000000}"/>
          </ac:spMkLst>
        </pc:spChg>
        <pc:spChg chg="replST">
          <ac:chgData name="Abdessamad Derraz" userId="4c6d9526346a9ae3" providerId="LiveId" clId="{CFFE9ED0-CC46-4EA9-AFDD-0485A0D450AF}" dt="2023-02-09T14:18:02.582" v="2170"/>
          <ac:spMkLst>
            <pc:docMk/>
            <pc:sldMk cId="0" sldId="278"/>
            <ac:spMk id="1673" creationId="{00000000-0000-0000-0000-000000000000}"/>
          </ac:spMkLst>
        </pc:spChg>
        <pc:spChg chg="replST">
          <ac:chgData name="Abdessamad Derraz" userId="4c6d9526346a9ae3" providerId="LiveId" clId="{CFFE9ED0-CC46-4EA9-AFDD-0485A0D450AF}" dt="2023-02-09T14:18:02.586" v="2171"/>
          <ac:spMkLst>
            <pc:docMk/>
            <pc:sldMk cId="0" sldId="278"/>
            <ac:spMk id="1674" creationId="{00000000-0000-0000-0000-000000000000}"/>
          </ac:spMkLst>
        </pc:spChg>
        <pc:spChg chg="replST">
          <ac:chgData name="Abdessamad Derraz" userId="4c6d9526346a9ae3" providerId="LiveId" clId="{CFFE9ED0-CC46-4EA9-AFDD-0485A0D450AF}" dt="2023-02-09T14:18:02.593" v="2172"/>
          <ac:spMkLst>
            <pc:docMk/>
            <pc:sldMk cId="0" sldId="278"/>
            <ac:spMk id="1675" creationId="{00000000-0000-0000-0000-000000000000}"/>
          </ac:spMkLst>
        </pc:spChg>
        <pc:spChg chg="replST">
          <ac:chgData name="Abdessamad Derraz" userId="4c6d9526346a9ae3" providerId="LiveId" clId="{CFFE9ED0-CC46-4EA9-AFDD-0485A0D450AF}" dt="2023-02-09T14:18:02.600" v="2173"/>
          <ac:spMkLst>
            <pc:docMk/>
            <pc:sldMk cId="0" sldId="278"/>
            <ac:spMk id="1676" creationId="{00000000-0000-0000-0000-000000000000}"/>
          </ac:spMkLst>
        </pc:spChg>
        <pc:spChg chg="replST">
          <ac:chgData name="Abdessamad Derraz" userId="4c6d9526346a9ae3" providerId="LiveId" clId="{CFFE9ED0-CC46-4EA9-AFDD-0485A0D450AF}" dt="2023-02-09T14:18:02.620" v="2177"/>
          <ac:spMkLst>
            <pc:docMk/>
            <pc:sldMk cId="0" sldId="278"/>
            <ac:spMk id="1706" creationId="{00000000-0000-0000-0000-000000000000}"/>
          </ac:spMkLst>
        </pc:spChg>
        <pc:spChg chg="replST">
          <ac:chgData name="Abdessamad Derraz" userId="4c6d9526346a9ae3" providerId="LiveId" clId="{CFFE9ED0-CC46-4EA9-AFDD-0485A0D450AF}" dt="2023-02-09T14:18:02.625" v="2178"/>
          <ac:spMkLst>
            <pc:docMk/>
            <pc:sldMk cId="0" sldId="278"/>
            <ac:spMk id="1707" creationId="{00000000-0000-0000-0000-000000000000}"/>
          </ac:spMkLst>
        </pc:spChg>
        <pc:spChg chg="replST">
          <ac:chgData name="Abdessamad Derraz" userId="4c6d9526346a9ae3" providerId="LiveId" clId="{CFFE9ED0-CC46-4EA9-AFDD-0485A0D450AF}" dt="2023-02-09T14:18:02.630" v="2179"/>
          <ac:spMkLst>
            <pc:docMk/>
            <pc:sldMk cId="0" sldId="278"/>
            <ac:spMk id="1708" creationId="{00000000-0000-0000-0000-000000000000}"/>
          </ac:spMkLst>
        </pc:spChg>
        <pc:spChg chg="replST">
          <ac:chgData name="Abdessamad Derraz" userId="4c6d9526346a9ae3" providerId="LiveId" clId="{CFFE9ED0-CC46-4EA9-AFDD-0485A0D450AF}" dt="2023-02-09T14:18:02.634" v="2180"/>
          <ac:spMkLst>
            <pc:docMk/>
            <pc:sldMk cId="0" sldId="278"/>
            <ac:spMk id="1709" creationId="{00000000-0000-0000-0000-000000000000}"/>
          </ac:spMkLst>
        </pc:spChg>
        <pc:spChg chg="replST">
          <ac:chgData name="Abdessamad Derraz" userId="4c6d9526346a9ae3" providerId="LiveId" clId="{CFFE9ED0-CC46-4EA9-AFDD-0485A0D450AF}" dt="2023-02-09T14:18:02.639" v="2181"/>
          <ac:spMkLst>
            <pc:docMk/>
            <pc:sldMk cId="0" sldId="278"/>
            <ac:spMk id="1710" creationId="{00000000-0000-0000-0000-000000000000}"/>
          </ac:spMkLst>
        </pc:spChg>
        <pc:spChg chg="replST">
          <ac:chgData name="Abdessamad Derraz" userId="4c6d9526346a9ae3" providerId="LiveId" clId="{CFFE9ED0-CC46-4EA9-AFDD-0485A0D450AF}" dt="2023-02-09T14:18:02.645" v="2182"/>
          <ac:spMkLst>
            <pc:docMk/>
            <pc:sldMk cId="0" sldId="278"/>
            <ac:spMk id="1711" creationId="{00000000-0000-0000-0000-000000000000}"/>
          </ac:spMkLst>
        </pc:spChg>
        <pc:grpChg chg="replST">
          <ac:chgData name="Abdessamad Derraz" userId="4c6d9526346a9ae3" providerId="LiveId" clId="{CFFE9ED0-CC46-4EA9-AFDD-0485A0D450AF}" dt="2023-02-09T14:18:02.558" v="2165"/>
          <ac:grpSpMkLst>
            <pc:docMk/>
            <pc:sldMk cId="0" sldId="278"/>
            <ac:grpSpMk id="1664" creationId="{00000000-0000-0000-0000-000000000000}"/>
          </ac:grpSpMkLst>
        </pc:grpChg>
        <pc:grpChg chg="replST">
          <ac:chgData name="Abdessamad Derraz" userId="4c6d9526346a9ae3" providerId="LiveId" clId="{CFFE9ED0-CC46-4EA9-AFDD-0485A0D450AF}" dt="2023-02-09T14:18:02.562" v="2166"/>
          <ac:grpSpMkLst>
            <pc:docMk/>
            <pc:sldMk cId="0" sldId="278"/>
            <ac:grpSpMk id="1666" creationId="{00000000-0000-0000-0000-000000000000}"/>
          </ac:grpSpMkLst>
        </pc:grpChg>
        <pc:grpChg chg="replST">
          <ac:chgData name="Abdessamad Derraz" userId="4c6d9526346a9ae3" providerId="LiveId" clId="{CFFE9ED0-CC46-4EA9-AFDD-0485A0D450AF}" dt="2023-02-09T14:18:02.567" v="2167"/>
          <ac:grpSpMkLst>
            <pc:docMk/>
            <pc:sldMk cId="0" sldId="278"/>
            <ac:grpSpMk id="1668" creationId="{00000000-0000-0000-0000-000000000000}"/>
          </ac:grpSpMkLst>
        </pc:grpChg>
        <pc:grpChg chg="replST">
          <ac:chgData name="Abdessamad Derraz" userId="4c6d9526346a9ae3" providerId="LiveId" clId="{CFFE9ED0-CC46-4EA9-AFDD-0485A0D450AF}" dt="2023-02-09T14:18:02.572" v="2168"/>
          <ac:grpSpMkLst>
            <pc:docMk/>
            <pc:sldMk cId="0" sldId="278"/>
            <ac:grpSpMk id="1670" creationId="{00000000-0000-0000-0000-000000000000}"/>
          </ac:grpSpMkLst>
        </pc:grpChg>
        <pc:grpChg chg="replST">
          <ac:chgData name="Abdessamad Derraz" userId="4c6d9526346a9ae3" providerId="LiveId" clId="{CFFE9ED0-CC46-4EA9-AFDD-0485A0D450AF}" dt="2023-02-09T14:18:02.606" v="2174"/>
          <ac:grpSpMkLst>
            <pc:docMk/>
            <pc:sldMk cId="0" sldId="278"/>
            <ac:grpSpMk id="1677" creationId="{00000000-0000-0000-0000-000000000000}"/>
          </ac:grpSpMkLst>
        </pc:grpChg>
        <pc:grpChg chg="replST">
          <ac:chgData name="Abdessamad Derraz" userId="4c6d9526346a9ae3" providerId="LiveId" clId="{CFFE9ED0-CC46-4EA9-AFDD-0485A0D450AF}" dt="2023-02-09T14:18:02.611" v="2175"/>
          <ac:grpSpMkLst>
            <pc:docMk/>
            <pc:sldMk cId="0" sldId="278"/>
            <ac:grpSpMk id="1683" creationId="{00000000-0000-0000-0000-000000000000}"/>
          </ac:grpSpMkLst>
        </pc:grpChg>
        <pc:grpChg chg="replST">
          <ac:chgData name="Abdessamad Derraz" userId="4c6d9526346a9ae3" providerId="LiveId" clId="{CFFE9ED0-CC46-4EA9-AFDD-0485A0D450AF}" dt="2023-02-09T14:18:02.616" v="2176"/>
          <ac:grpSpMkLst>
            <pc:docMk/>
            <pc:sldMk cId="0" sldId="278"/>
            <ac:grpSpMk id="1697" creationId="{00000000-0000-0000-0000-000000000000}"/>
          </ac:grpSpMkLst>
        </pc:grpChg>
        <pc:cxnChg chg="replST">
          <ac:chgData name="Abdessamad Derraz" userId="4c6d9526346a9ae3" providerId="LiveId" clId="{CFFE9ED0-CC46-4EA9-AFDD-0485A0D450AF}" dt="2023-02-09T14:18:02.539" v="2161"/>
          <ac:cxnSpMkLst>
            <pc:docMk/>
            <pc:sldMk cId="0" sldId="278"/>
            <ac:cxnSpMk id="1657" creationId="{00000000-0000-0000-0000-000000000000}"/>
          </ac:cxnSpMkLst>
        </pc:cxnChg>
        <pc:cxnChg chg="replST">
          <ac:chgData name="Abdessamad Derraz" userId="4c6d9526346a9ae3" providerId="LiveId" clId="{CFFE9ED0-CC46-4EA9-AFDD-0485A0D450AF}" dt="2023-02-09T14:18:02.546" v="2163"/>
          <ac:cxnSpMkLst>
            <pc:docMk/>
            <pc:sldMk cId="0" sldId="278"/>
            <ac:cxnSpMk id="1660" creationId="{00000000-0000-0000-0000-000000000000}"/>
          </ac:cxnSpMkLst>
        </pc:cxnChg>
        <pc:cxnChg chg="replST">
          <ac:chgData name="Abdessamad Derraz" userId="4c6d9526346a9ae3" providerId="LiveId" clId="{CFFE9ED0-CC46-4EA9-AFDD-0485A0D450AF}" dt="2023-02-09T14:18:02.552" v="2164"/>
          <ac:cxnSpMkLst>
            <pc:docMk/>
            <pc:sldMk cId="0" sldId="278"/>
            <ac:cxnSpMk id="1662" creationId="{00000000-0000-0000-0000-000000000000}"/>
          </ac:cxnSpMkLst>
        </pc:cxnChg>
      </pc:sldChg>
      <pc:sldChg chg="modSp del mod modTransition modNotes">
        <pc:chgData name="Abdessamad Derraz" userId="4c6d9526346a9ae3" providerId="LiveId" clId="{CFFE9ED0-CC46-4EA9-AFDD-0485A0D450AF}" dt="2023-02-10T09:05:02.459" v="3417" actId="18676"/>
        <pc:sldMkLst>
          <pc:docMk/>
          <pc:sldMk cId="0" sldId="279"/>
        </pc:sldMkLst>
        <pc:spChg chg="replST">
          <ac:chgData name="Abdessamad Derraz" userId="4c6d9526346a9ae3" providerId="LiveId" clId="{CFFE9ED0-CC46-4EA9-AFDD-0485A0D450AF}" dt="2023-02-09T14:18:02.650" v="2183"/>
          <ac:spMkLst>
            <pc:docMk/>
            <pc:sldMk cId="0" sldId="279"/>
            <ac:spMk id="1716" creationId="{00000000-0000-0000-0000-000000000000}"/>
          </ac:spMkLst>
        </pc:spChg>
        <pc:spChg chg="replST">
          <ac:chgData name="Abdessamad Derraz" userId="4c6d9526346a9ae3" providerId="LiveId" clId="{CFFE9ED0-CC46-4EA9-AFDD-0485A0D450AF}" dt="2023-02-09T14:18:02.656" v="2185"/>
          <ac:spMkLst>
            <pc:docMk/>
            <pc:sldMk cId="0" sldId="279"/>
            <ac:spMk id="1717" creationId="{00000000-0000-0000-0000-000000000000}"/>
          </ac:spMkLst>
        </pc:spChg>
        <pc:spChg chg="replST">
          <ac:chgData name="Abdessamad Derraz" userId="4c6d9526346a9ae3" providerId="LiveId" clId="{CFFE9ED0-CC46-4EA9-AFDD-0485A0D450AF}" dt="2023-02-09T14:18:02.663" v="2186"/>
          <ac:spMkLst>
            <pc:docMk/>
            <pc:sldMk cId="0" sldId="279"/>
            <ac:spMk id="1718" creationId="{00000000-0000-0000-0000-000000000000}"/>
          </ac:spMkLst>
        </pc:spChg>
        <pc:spChg chg="replST">
          <ac:chgData name="Abdessamad Derraz" userId="4c6d9526346a9ae3" providerId="LiveId" clId="{CFFE9ED0-CC46-4EA9-AFDD-0485A0D450AF}" dt="2023-02-09T14:18:02.668" v="2187"/>
          <ac:spMkLst>
            <pc:docMk/>
            <pc:sldMk cId="0" sldId="279"/>
            <ac:spMk id="1719" creationId="{00000000-0000-0000-0000-000000000000}"/>
          </ac:spMkLst>
        </pc:spChg>
        <pc:spChg chg="replST">
          <ac:chgData name="Abdessamad Derraz" userId="4c6d9526346a9ae3" providerId="LiveId" clId="{CFFE9ED0-CC46-4EA9-AFDD-0485A0D450AF}" dt="2023-02-09T14:18:02.674" v="2188"/>
          <ac:spMkLst>
            <pc:docMk/>
            <pc:sldMk cId="0" sldId="279"/>
            <ac:spMk id="1720" creationId="{00000000-0000-0000-0000-000000000000}"/>
          </ac:spMkLst>
        </pc:spChg>
        <pc:grpChg chg="replST">
          <ac:chgData name="Abdessamad Derraz" userId="4c6d9526346a9ae3" providerId="LiveId" clId="{CFFE9ED0-CC46-4EA9-AFDD-0485A0D450AF}" dt="2023-02-09T14:18:02.680" v="2189"/>
          <ac:grpSpMkLst>
            <pc:docMk/>
            <pc:sldMk cId="0" sldId="279"/>
            <ac:grpSpMk id="1721" creationId="{00000000-0000-0000-0000-000000000000}"/>
          </ac:grpSpMkLst>
        </pc:grpChg>
        <pc:grpChg chg="replST">
          <ac:chgData name="Abdessamad Derraz" userId="4c6d9526346a9ae3" providerId="LiveId" clId="{CFFE9ED0-CC46-4EA9-AFDD-0485A0D450AF}" dt="2023-02-09T14:18:02.685" v="2190"/>
          <ac:grpSpMkLst>
            <pc:docMk/>
            <pc:sldMk cId="0" sldId="279"/>
            <ac:grpSpMk id="1728" creationId="{00000000-0000-0000-0000-000000000000}"/>
          </ac:grpSpMkLst>
        </pc:grpChg>
        <pc:grpChg chg="replST">
          <ac:chgData name="Abdessamad Derraz" userId="4c6d9526346a9ae3" providerId="LiveId" clId="{CFFE9ED0-CC46-4EA9-AFDD-0485A0D450AF}" dt="2023-02-09T14:18:02.690" v="2191"/>
          <ac:grpSpMkLst>
            <pc:docMk/>
            <pc:sldMk cId="0" sldId="279"/>
            <ac:grpSpMk id="1731" creationId="{00000000-0000-0000-0000-000000000000}"/>
          </ac:grpSpMkLst>
        </pc:grpChg>
        <pc:grpChg chg="replST">
          <ac:chgData name="Abdessamad Derraz" userId="4c6d9526346a9ae3" providerId="LiveId" clId="{CFFE9ED0-CC46-4EA9-AFDD-0485A0D450AF}" dt="2023-02-09T14:18:02.696" v="2192"/>
          <ac:grpSpMkLst>
            <pc:docMk/>
            <pc:sldMk cId="0" sldId="279"/>
            <ac:grpSpMk id="1734" creationId="{00000000-0000-0000-0000-000000000000}"/>
          </ac:grpSpMkLst>
        </pc:grpChg>
        <pc:grpChg chg="replST">
          <ac:chgData name="Abdessamad Derraz" userId="4c6d9526346a9ae3" providerId="LiveId" clId="{CFFE9ED0-CC46-4EA9-AFDD-0485A0D450AF}" dt="2023-02-09T14:18:02.702" v="2193"/>
          <ac:grpSpMkLst>
            <pc:docMk/>
            <pc:sldMk cId="0" sldId="279"/>
            <ac:grpSpMk id="1737" creationId="{00000000-0000-0000-0000-000000000000}"/>
          </ac:grpSpMkLst>
        </pc:grpChg>
        <pc:grpChg chg="replST">
          <ac:chgData name="Abdessamad Derraz" userId="4c6d9526346a9ae3" providerId="LiveId" clId="{CFFE9ED0-CC46-4EA9-AFDD-0485A0D450AF}" dt="2023-02-09T14:18:02.707" v="2194"/>
          <ac:grpSpMkLst>
            <pc:docMk/>
            <pc:sldMk cId="0" sldId="279"/>
            <ac:grpSpMk id="1740" creationId="{00000000-0000-0000-0000-000000000000}"/>
          </ac:grpSpMkLst>
        </pc:grpChg>
        <pc:grpChg chg="replST">
          <ac:chgData name="Abdessamad Derraz" userId="4c6d9526346a9ae3" providerId="LiveId" clId="{CFFE9ED0-CC46-4EA9-AFDD-0485A0D450AF}" dt="2023-02-09T14:18:02.713" v="2195"/>
          <ac:grpSpMkLst>
            <pc:docMk/>
            <pc:sldMk cId="0" sldId="279"/>
            <ac:grpSpMk id="1743" creationId="{00000000-0000-0000-0000-000000000000}"/>
          </ac:grpSpMkLst>
        </pc:grpChg>
        <pc:grpChg chg="replST">
          <ac:chgData name="Abdessamad Derraz" userId="4c6d9526346a9ae3" providerId="LiveId" clId="{CFFE9ED0-CC46-4EA9-AFDD-0485A0D450AF}" dt="2023-02-09T14:18:02.718" v="2196"/>
          <ac:grpSpMkLst>
            <pc:docMk/>
            <pc:sldMk cId="0" sldId="279"/>
            <ac:grpSpMk id="1746" creationId="{00000000-0000-0000-0000-000000000000}"/>
          </ac:grpSpMkLst>
        </pc:grpChg>
        <pc:grpChg chg="replST">
          <ac:chgData name="Abdessamad Derraz" userId="4c6d9526346a9ae3" providerId="LiveId" clId="{CFFE9ED0-CC46-4EA9-AFDD-0485A0D450AF}" dt="2023-02-09T14:18:02.724" v="2197"/>
          <ac:grpSpMkLst>
            <pc:docMk/>
            <pc:sldMk cId="0" sldId="279"/>
            <ac:grpSpMk id="1749"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0"/>
        </pc:sldMkLst>
        <pc:spChg chg="replST">
          <ac:chgData name="Abdessamad Derraz" userId="4c6d9526346a9ae3" providerId="LiveId" clId="{CFFE9ED0-CC46-4EA9-AFDD-0485A0D450AF}" dt="2023-02-09T14:18:02.818" v="2214"/>
          <ac:spMkLst>
            <pc:docMk/>
            <pc:sldMk cId="0" sldId="280"/>
            <ac:spMk id="1757" creationId="{00000000-0000-0000-0000-000000000000}"/>
          </ac:spMkLst>
        </pc:spChg>
        <pc:spChg chg="replST">
          <ac:chgData name="Abdessamad Derraz" userId="4c6d9526346a9ae3" providerId="LiveId" clId="{CFFE9ED0-CC46-4EA9-AFDD-0485A0D450AF}" dt="2023-02-09T14:18:02.809" v="2212"/>
          <ac:spMkLst>
            <pc:docMk/>
            <pc:sldMk cId="0" sldId="280"/>
            <ac:spMk id="1759" creationId="{00000000-0000-0000-0000-000000000000}"/>
          </ac:spMkLst>
        </pc:spChg>
        <pc:spChg chg="replST">
          <ac:chgData name="Abdessamad Derraz" userId="4c6d9526346a9ae3" providerId="LiveId" clId="{CFFE9ED0-CC46-4EA9-AFDD-0485A0D450AF}" dt="2023-02-09T14:18:02.798" v="2210"/>
          <ac:spMkLst>
            <pc:docMk/>
            <pc:sldMk cId="0" sldId="280"/>
            <ac:spMk id="1761" creationId="{00000000-0000-0000-0000-000000000000}"/>
          </ac:spMkLst>
        </pc:spChg>
        <pc:spChg chg="replST">
          <ac:chgData name="Abdessamad Derraz" userId="4c6d9526346a9ae3" providerId="LiveId" clId="{CFFE9ED0-CC46-4EA9-AFDD-0485A0D450AF}" dt="2023-02-09T14:18:02.785" v="2208"/>
          <ac:spMkLst>
            <pc:docMk/>
            <pc:sldMk cId="0" sldId="280"/>
            <ac:spMk id="1763" creationId="{00000000-0000-0000-0000-000000000000}"/>
          </ac:spMkLst>
        </pc:spChg>
        <pc:spChg chg="replST">
          <ac:chgData name="Abdessamad Derraz" userId="4c6d9526346a9ae3" providerId="LiveId" clId="{CFFE9ED0-CC46-4EA9-AFDD-0485A0D450AF}" dt="2023-02-09T14:18:02.780" v="2207"/>
          <ac:spMkLst>
            <pc:docMk/>
            <pc:sldMk cId="0" sldId="280"/>
            <ac:spMk id="1776" creationId="{00000000-0000-0000-0000-000000000000}"/>
          </ac:spMkLst>
        </pc:spChg>
        <pc:spChg chg="replST">
          <ac:chgData name="Abdessamad Derraz" userId="4c6d9526346a9ae3" providerId="LiveId" clId="{CFFE9ED0-CC46-4EA9-AFDD-0485A0D450AF}" dt="2023-02-09T14:18:02.791" v="2209"/>
          <ac:spMkLst>
            <pc:docMk/>
            <pc:sldMk cId="0" sldId="280"/>
            <ac:spMk id="1777" creationId="{00000000-0000-0000-0000-000000000000}"/>
          </ac:spMkLst>
        </pc:spChg>
        <pc:spChg chg="replST">
          <ac:chgData name="Abdessamad Derraz" userId="4c6d9526346a9ae3" providerId="LiveId" clId="{CFFE9ED0-CC46-4EA9-AFDD-0485A0D450AF}" dt="2023-02-09T14:18:02.803" v="2211"/>
          <ac:spMkLst>
            <pc:docMk/>
            <pc:sldMk cId="0" sldId="280"/>
            <ac:spMk id="1778" creationId="{00000000-0000-0000-0000-000000000000}"/>
          </ac:spMkLst>
        </pc:spChg>
        <pc:spChg chg="replST">
          <ac:chgData name="Abdessamad Derraz" userId="4c6d9526346a9ae3" providerId="LiveId" clId="{CFFE9ED0-CC46-4EA9-AFDD-0485A0D450AF}" dt="2023-02-09T14:18:02.813" v="2213"/>
          <ac:spMkLst>
            <pc:docMk/>
            <pc:sldMk cId="0" sldId="280"/>
            <ac:spMk id="1779" creationId="{00000000-0000-0000-0000-000000000000}"/>
          </ac:spMkLst>
        </pc:spChg>
        <pc:spChg chg="replST">
          <ac:chgData name="Abdessamad Derraz" userId="4c6d9526346a9ae3" providerId="LiveId" clId="{CFFE9ED0-CC46-4EA9-AFDD-0485A0D450AF}" dt="2023-02-09T14:18:02.823" v="2215"/>
          <ac:spMkLst>
            <pc:docMk/>
            <pc:sldMk cId="0" sldId="280"/>
            <ac:spMk id="1780" creationId="{00000000-0000-0000-0000-000000000000}"/>
          </ac:spMkLst>
        </pc:spChg>
        <pc:spChg chg="replST">
          <ac:chgData name="Abdessamad Derraz" userId="4c6d9526346a9ae3" providerId="LiveId" clId="{CFFE9ED0-CC46-4EA9-AFDD-0485A0D450AF}" dt="2023-02-09T14:18:02.829" v="2216"/>
          <ac:spMkLst>
            <pc:docMk/>
            <pc:sldMk cId="0" sldId="280"/>
            <ac:spMk id="1781" creationId="{00000000-0000-0000-0000-000000000000}"/>
          </ac:spMkLst>
        </pc:spChg>
        <pc:spChg chg="replST">
          <ac:chgData name="Abdessamad Derraz" userId="4c6d9526346a9ae3" providerId="LiveId" clId="{CFFE9ED0-CC46-4EA9-AFDD-0485A0D450AF}" dt="2023-02-09T14:18:02.834" v="2217"/>
          <ac:spMkLst>
            <pc:docMk/>
            <pc:sldMk cId="0" sldId="280"/>
            <ac:spMk id="1782" creationId="{00000000-0000-0000-0000-000000000000}"/>
          </ac:spMkLst>
        </pc:spChg>
        <pc:spChg chg="replST">
          <ac:chgData name="Abdessamad Derraz" userId="4c6d9526346a9ae3" providerId="LiveId" clId="{CFFE9ED0-CC46-4EA9-AFDD-0485A0D450AF}" dt="2023-02-09T14:18:02.840" v="2218"/>
          <ac:spMkLst>
            <pc:docMk/>
            <pc:sldMk cId="0" sldId="280"/>
            <ac:spMk id="1783" creationId="{00000000-0000-0000-0000-000000000000}"/>
          </ac:spMkLst>
        </pc:spChg>
        <pc:spChg chg="replST">
          <ac:chgData name="Abdessamad Derraz" userId="4c6d9526346a9ae3" providerId="LiveId" clId="{CFFE9ED0-CC46-4EA9-AFDD-0485A0D450AF}" dt="2023-02-09T14:18:02.856" v="2221"/>
          <ac:spMkLst>
            <pc:docMk/>
            <pc:sldMk cId="0" sldId="280"/>
            <ac:spMk id="1795" creationId="{00000000-0000-0000-0000-000000000000}"/>
          </ac:spMkLst>
        </pc:spChg>
        <pc:grpChg chg="replST">
          <ac:chgData name="Abdessamad Derraz" userId="4c6d9526346a9ae3" providerId="LiveId" clId="{CFFE9ED0-CC46-4EA9-AFDD-0485A0D450AF}" dt="2023-02-09T14:18:02.758" v="2203"/>
          <ac:grpSpMkLst>
            <pc:docMk/>
            <pc:sldMk cId="0" sldId="280"/>
            <ac:grpSpMk id="1764" creationId="{00000000-0000-0000-0000-000000000000}"/>
          </ac:grpSpMkLst>
        </pc:grpChg>
        <pc:grpChg chg="replST">
          <ac:chgData name="Abdessamad Derraz" userId="4c6d9526346a9ae3" providerId="LiveId" clId="{CFFE9ED0-CC46-4EA9-AFDD-0485A0D450AF}" dt="2023-02-09T14:18:02.763" v="2204"/>
          <ac:grpSpMkLst>
            <pc:docMk/>
            <pc:sldMk cId="0" sldId="280"/>
            <ac:grpSpMk id="1767" creationId="{00000000-0000-0000-0000-000000000000}"/>
          </ac:grpSpMkLst>
        </pc:grpChg>
        <pc:grpChg chg="replST">
          <ac:chgData name="Abdessamad Derraz" userId="4c6d9526346a9ae3" providerId="LiveId" clId="{CFFE9ED0-CC46-4EA9-AFDD-0485A0D450AF}" dt="2023-02-09T14:18:02.769" v="2205"/>
          <ac:grpSpMkLst>
            <pc:docMk/>
            <pc:sldMk cId="0" sldId="280"/>
            <ac:grpSpMk id="1770" creationId="{00000000-0000-0000-0000-000000000000}"/>
          </ac:grpSpMkLst>
        </pc:grpChg>
        <pc:grpChg chg="replST">
          <ac:chgData name="Abdessamad Derraz" userId="4c6d9526346a9ae3" providerId="LiveId" clId="{CFFE9ED0-CC46-4EA9-AFDD-0485A0D450AF}" dt="2023-02-09T14:18:02.775" v="2206"/>
          <ac:grpSpMkLst>
            <pc:docMk/>
            <pc:sldMk cId="0" sldId="280"/>
            <ac:grpSpMk id="1773" creationId="{00000000-0000-0000-0000-000000000000}"/>
          </ac:grpSpMkLst>
        </pc:grpChg>
        <pc:grpChg chg="replST">
          <ac:chgData name="Abdessamad Derraz" userId="4c6d9526346a9ae3" providerId="LiveId" clId="{CFFE9ED0-CC46-4EA9-AFDD-0485A0D450AF}" dt="2023-02-09T14:18:02.845" v="2219"/>
          <ac:grpSpMkLst>
            <pc:docMk/>
            <pc:sldMk cId="0" sldId="280"/>
            <ac:grpSpMk id="1784" creationId="{00000000-0000-0000-0000-000000000000}"/>
          </ac:grpSpMkLst>
        </pc:grpChg>
        <pc:grpChg chg="replST">
          <ac:chgData name="Abdessamad Derraz" userId="4c6d9526346a9ae3" providerId="LiveId" clId="{CFFE9ED0-CC46-4EA9-AFDD-0485A0D450AF}" dt="2023-02-09T14:18:02.850" v="2220"/>
          <ac:grpSpMkLst>
            <pc:docMk/>
            <pc:sldMk cId="0" sldId="280"/>
            <ac:grpSpMk id="1788" creationId="{00000000-0000-0000-0000-000000000000}"/>
          </ac:grpSpMkLst>
        </pc:grpChg>
        <pc:grpChg chg="replST">
          <ac:chgData name="Abdessamad Derraz" userId="4c6d9526346a9ae3" providerId="LiveId" clId="{CFFE9ED0-CC46-4EA9-AFDD-0485A0D450AF}" dt="2023-02-09T14:18:02.863" v="2222"/>
          <ac:grpSpMkLst>
            <pc:docMk/>
            <pc:sldMk cId="0" sldId="280"/>
            <ac:grpSpMk id="1796" creationId="{00000000-0000-0000-0000-000000000000}"/>
          </ac:grpSpMkLst>
        </pc:grpChg>
        <pc:cxnChg chg="replST">
          <ac:chgData name="Abdessamad Derraz" userId="4c6d9526346a9ae3" providerId="LiveId" clId="{CFFE9ED0-CC46-4EA9-AFDD-0485A0D450AF}" dt="2023-02-09T14:18:02.730" v="2198"/>
          <ac:cxnSpMkLst>
            <pc:docMk/>
            <pc:sldMk cId="0" sldId="280"/>
            <ac:cxnSpMk id="1756" creationId="{00000000-0000-0000-0000-000000000000}"/>
          </ac:cxnSpMkLst>
        </pc:cxnChg>
        <pc:cxnChg chg="replST">
          <ac:chgData name="Abdessamad Derraz" userId="4c6d9526346a9ae3" providerId="LiveId" clId="{CFFE9ED0-CC46-4EA9-AFDD-0485A0D450AF}" dt="2023-02-09T14:18:02.737" v="2200"/>
          <ac:cxnSpMkLst>
            <pc:docMk/>
            <pc:sldMk cId="0" sldId="280"/>
            <ac:cxnSpMk id="1758" creationId="{00000000-0000-0000-0000-000000000000}"/>
          </ac:cxnSpMkLst>
        </pc:cxnChg>
        <pc:cxnChg chg="replST">
          <ac:chgData name="Abdessamad Derraz" userId="4c6d9526346a9ae3" providerId="LiveId" clId="{CFFE9ED0-CC46-4EA9-AFDD-0485A0D450AF}" dt="2023-02-09T14:18:02.743" v="2201"/>
          <ac:cxnSpMkLst>
            <pc:docMk/>
            <pc:sldMk cId="0" sldId="280"/>
            <ac:cxnSpMk id="1760" creationId="{00000000-0000-0000-0000-000000000000}"/>
          </ac:cxnSpMkLst>
        </pc:cxnChg>
        <pc:cxnChg chg="replST">
          <ac:chgData name="Abdessamad Derraz" userId="4c6d9526346a9ae3" providerId="LiveId" clId="{CFFE9ED0-CC46-4EA9-AFDD-0485A0D450AF}" dt="2023-02-09T14:18:02.752" v="2202"/>
          <ac:cxnSpMkLst>
            <pc:docMk/>
            <pc:sldMk cId="0" sldId="280"/>
            <ac:cxnSpMk id="1762" creationId="{00000000-0000-0000-0000-000000000000}"/>
          </ac:cxnSpMkLst>
        </pc:cxnChg>
      </pc:sldChg>
      <pc:sldChg chg="modSp del mod modTransition modNotes">
        <pc:chgData name="Abdessamad Derraz" userId="4c6d9526346a9ae3" providerId="LiveId" clId="{CFFE9ED0-CC46-4EA9-AFDD-0485A0D450AF}" dt="2023-02-10T09:05:02.459" v="3417" actId="18676"/>
        <pc:sldMkLst>
          <pc:docMk/>
          <pc:sldMk cId="0" sldId="281"/>
        </pc:sldMkLst>
        <pc:spChg chg="replST">
          <ac:chgData name="Abdessamad Derraz" userId="4c6d9526346a9ae3" providerId="LiveId" clId="{CFFE9ED0-CC46-4EA9-AFDD-0485A0D450AF}" dt="2023-02-09T14:18:02.869" v="2223"/>
          <ac:spMkLst>
            <pc:docMk/>
            <pc:sldMk cId="0" sldId="281"/>
            <ac:spMk id="1804" creationId="{00000000-0000-0000-0000-000000000000}"/>
          </ac:spMkLst>
        </pc:spChg>
        <pc:spChg chg="replST">
          <ac:chgData name="Abdessamad Derraz" userId="4c6d9526346a9ae3" providerId="LiveId" clId="{CFFE9ED0-CC46-4EA9-AFDD-0485A0D450AF}" dt="2023-02-09T14:18:02.876" v="2225"/>
          <ac:spMkLst>
            <pc:docMk/>
            <pc:sldMk cId="0" sldId="281"/>
            <ac:spMk id="1805" creationId="{00000000-0000-0000-0000-000000000000}"/>
          </ac:spMkLst>
        </pc:spChg>
        <pc:spChg chg="replST">
          <ac:chgData name="Abdessamad Derraz" userId="4c6d9526346a9ae3" providerId="LiveId" clId="{CFFE9ED0-CC46-4EA9-AFDD-0485A0D450AF}" dt="2023-02-09T14:18:02.882" v="2226"/>
          <ac:spMkLst>
            <pc:docMk/>
            <pc:sldMk cId="0" sldId="281"/>
            <ac:spMk id="1806" creationId="{00000000-0000-0000-0000-000000000000}"/>
          </ac:spMkLst>
        </pc:spChg>
        <pc:spChg chg="replST">
          <ac:chgData name="Abdessamad Derraz" userId="4c6d9526346a9ae3" providerId="LiveId" clId="{CFFE9ED0-CC46-4EA9-AFDD-0485A0D450AF}" dt="2023-02-09T14:18:02.886" v="2227"/>
          <ac:spMkLst>
            <pc:docMk/>
            <pc:sldMk cId="0" sldId="281"/>
            <ac:spMk id="1807" creationId="{00000000-0000-0000-0000-000000000000}"/>
          </ac:spMkLst>
        </pc:spChg>
        <pc:spChg chg="replST">
          <ac:chgData name="Abdessamad Derraz" userId="4c6d9526346a9ae3" providerId="LiveId" clId="{CFFE9ED0-CC46-4EA9-AFDD-0485A0D450AF}" dt="2023-02-09T14:18:02.891" v="2228"/>
          <ac:spMkLst>
            <pc:docMk/>
            <pc:sldMk cId="0" sldId="281"/>
            <ac:spMk id="1808" creationId="{00000000-0000-0000-0000-000000000000}"/>
          </ac:spMkLst>
        </pc:spChg>
        <pc:spChg chg="replST">
          <ac:chgData name="Abdessamad Derraz" userId="4c6d9526346a9ae3" providerId="LiveId" clId="{CFFE9ED0-CC46-4EA9-AFDD-0485A0D450AF}" dt="2023-02-09T14:18:02.897" v="2229"/>
          <ac:spMkLst>
            <pc:docMk/>
            <pc:sldMk cId="0" sldId="281"/>
            <ac:spMk id="1809" creationId="{00000000-0000-0000-0000-000000000000}"/>
          </ac:spMkLst>
        </pc:spChg>
        <pc:grpChg chg="replST">
          <ac:chgData name="Abdessamad Derraz" userId="4c6d9526346a9ae3" providerId="LiveId" clId="{CFFE9ED0-CC46-4EA9-AFDD-0485A0D450AF}" dt="2023-02-09T14:18:02.907" v="2231"/>
          <ac:grpSpMkLst>
            <pc:docMk/>
            <pc:sldMk cId="0" sldId="281"/>
            <ac:grpSpMk id="1811" creationId="{00000000-0000-0000-0000-000000000000}"/>
          </ac:grpSpMkLst>
        </pc:grpChg>
        <pc:grpChg chg="replST">
          <ac:chgData name="Abdessamad Derraz" userId="4c6d9526346a9ae3" providerId="LiveId" clId="{CFFE9ED0-CC46-4EA9-AFDD-0485A0D450AF}" dt="2023-02-09T14:18:02.912" v="2232"/>
          <ac:grpSpMkLst>
            <pc:docMk/>
            <pc:sldMk cId="0" sldId="281"/>
            <ac:grpSpMk id="1814" creationId="{00000000-0000-0000-0000-000000000000}"/>
          </ac:grpSpMkLst>
        </pc:grpChg>
        <pc:picChg chg="replST">
          <ac:chgData name="Abdessamad Derraz" userId="4c6d9526346a9ae3" providerId="LiveId" clId="{CFFE9ED0-CC46-4EA9-AFDD-0485A0D450AF}" dt="2023-02-09T14:18:02.902" v="2230"/>
          <ac:picMkLst>
            <pc:docMk/>
            <pc:sldMk cId="0" sldId="281"/>
            <ac:picMk id="1810"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82"/>
        </pc:sldMkLst>
        <pc:spChg chg="replST">
          <ac:chgData name="Abdessamad Derraz" userId="4c6d9526346a9ae3" providerId="LiveId" clId="{CFFE9ED0-CC46-4EA9-AFDD-0485A0D450AF}" dt="2023-02-09T14:18:02.918" v="2233"/>
          <ac:spMkLst>
            <pc:docMk/>
            <pc:sldMk cId="0" sldId="282"/>
            <ac:spMk id="1821" creationId="{00000000-0000-0000-0000-000000000000}"/>
          </ac:spMkLst>
        </pc:spChg>
        <pc:spChg chg="replST">
          <ac:chgData name="Abdessamad Derraz" userId="4c6d9526346a9ae3" providerId="LiveId" clId="{CFFE9ED0-CC46-4EA9-AFDD-0485A0D450AF}" dt="2023-02-09T14:18:02.931" v="2236"/>
          <ac:spMkLst>
            <pc:docMk/>
            <pc:sldMk cId="0" sldId="282"/>
            <ac:spMk id="1823" creationId="{00000000-0000-0000-0000-000000000000}"/>
          </ac:spMkLst>
        </pc:spChg>
        <pc:spChg chg="replST">
          <ac:chgData name="Abdessamad Derraz" userId="4c6d9526346a9ae3" providerId="LiveId" clId="{CFFE9ED0-CC46-4EA9-AFDD-0485A0D450AF}" dt="2023-02-09T14:18:02.938" v="2237"/>
          <ac:spMkLst>
            <pc:docMk/>
            <pc:sldMk cId="0" sldId="282"/>
            <ac:spMk id="1824" creationId="{00000000-0000-0000-0000-000000000000}"/>
          </ac:spMkLst>
        </pc:spChg>
        <pc:spChg chg="replST">
          <ac:chgData name="Abdessamad Derraz" userId="4c6d9526346a9ae3" providerId="LiveId" clId="{CFFE9ED0-CC46-4EA9-AFDD-0485A0D450AF}" dt="2023-02-09T14:18:02.943" v="2238"/>
          <ac:spMkLst>
            <pc:docMk/>
            <pc:sldMk cId="0" sldId="282"/>
            <ac:spMk id="1825" creationId="{00000000-0000-0000-0000-000000000000}"/>
          </ac:spMkLst>
        </pc:spChg>
        <pc:spChg chg="replST">
          <ac:chgData name="Abdessamad Derraz" userId="4c6d9526346a9ae3" providerId="LiveId" clId="{CFFE9ED0-CC46-4EA9-AFDD-0485A0D450AF}" dt="2023-02-09T14:18:02.948" v="2239"/>
          <ac:spMkLst>
            <pc:docMk/>
            <pc:sldMk cId="0" sldId="282"/>
            <ac:spMk id="1826" creationId="{00000000-0000-0000-0000-000000000000}"/>
          </ac:spMkLst>
        </pc:spChg>
        <pc:spChg chg="replST">
          <ac:chgData name="Abdessamad Derraz" userId="4c6d9526346a9ae3" providerId="LiveId" clId="{CFFE9ED0-CC46-4EA9-AFDD-0485A0D450AF}" dt="2023-02-09T14:18:02.954" v="2240"/>
          <ac:spMkLst>
            <pc:docMk/>
            <pc:sldMk cId="0" sldId="282"/>
            <ac:spMk id="1827" creationId="{00000000-0000-0000-0000-000000000000}"/>
          </ac:spMkLst>
        </pc:spChg>
        <pc:spChg chg="replST">
          <ac:chgData name="Abdessamad Derraz" userId="4c6d9526346a9ae3" providerId="LiveId" clId="{CFFE9ED0-CC46-4EA9-AFDD-0485A0D450AF}" dt="2023-02-09T14:18:02.959" v="2241"/>
          <ac:spMkLst>
            <pc:docMk/>
            <pc:sldMk cId="0" sldId="282"/>
            <ac:spMk id="1828" creationId="{00000000-0000-0000-0000-000000000000}"/>
          </ac:spMkLst>
        </pc:spChg>
        <pc:spChg chg="replST">
          <ac:chgData name="Abdessamad Derraz" userId="4c6d9526346a9ae3" providerId="LiveId" clId="{CFFE9ED0-CC46-4EA9-AFDD-0485A0D450AF}" dt="2023-02-09T14:18:02.963" v="2242"/>
          <ac:spMkLst>
            <pc:docMk/>
            <pc:sldMk cId="0" sldId="282"/>
            <ac:spMk id="1829" creationId="{00000000-0000-0000-0000-000000000000}"/>
          </ac:spMkLst>
        </pc:spChg>
        <pc:picChg chg="replST">
          <ac:chgData name="Abdessamad Derraz" userId="4c6d9526346a9ae3" providerId="LiveId" clId="{CFFE9ED0-CC46-4EA9-AFDD-0485A0D450AF}" dt="2023-02-09T14:18:02.925" v="2235"/>
          <ac:picMkLst>
            <pc:docMk/>
            <pc:sldMk cId="0" sldId="282"/>
            <ac:picMk id="1822"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83"/>
        </pc:sldMkLst>
        <pc:spChg chg="replST">
          <ac:chgData name="Abdessamad Derraz" userId="4c6d9526346a9ae3" providerId="LiveId" clId="{CFFE9ED0-CC46-4EA9-AFDD-0485A0D450AF}" dt="2023-02-09T14:18:03.004" v="2250"/>
          <ac:spMkLst>
            <pc:docMk/>
            <pc:sldMk cId="0" sldId="283"/>
            <ac:spMk id="1852" creationId="{00000000-0000-0000-0000-000000000000}"/>
          </ac:spMkLst>
        </pc:spChg>
        <pc:spChg chg="replST">
          <ac:chgData name="Abdessamad Derraz" userId="4c6d9526346a9ae3" providerId="LiveId" clId="{CFFE9ED0-CC46-4EA9-AFDD-0485A0D450AF}" dt="2023-02-09T14:18:03.013" v="2251"/>
          <ac:spMkLst>
            <pc:docMk/>
            <pc:sldMk cId="0" sldId="283"/>
            <ac:spMk id="1853" creationId="{00000000-0000-0000-0000-000000000000}"/>
          </ac:spMkLst>
        </pc:spChg>
        <pc:spChg chg="replST">
          <ac:chgData name="Abdessamad Derraz" userId="4c6d9526346a9ae3" providerId="LiveId" clId="{CFFE9ED0-CC46-4EA9-AFDD-0485A0D450AF}" dt="2023-02-09T14:18:03.021" v="2252"/>
          <ac:spMkLst>
            <pc:docMk/>
            <pc:sldMk cId="0" sldId="283"/>
            <ac:spMk id="1854" creationId="{00000000-0000-0000-0000-000000000000}"/>
          </ac:spMkLst>
        </pc:spChg>
        <pc:spChg chg="replST">
          <ac:chgData name="Abdessamad Derraz" userId="4c6d9526346a9ae3" providerId="LiveId" clId="{CFFE9ED0-CC46-4EA9-AFDD-0485A0D450AF}" dt="2023-02-09T14:18:03.027" v="2253"/>
          <ac:spMkLst>
            <pc:docMk/>
            <pc:sldMk cId="0" sldId="283"/>
            <ac:spMk id="1855" creationId="{00000000-0000-0000-0000-000000000000}"/>
          </ac:spMkLst>
        </pc:spChg>
        <pc:spChg chg="replST">
          <ac:chgData name="Abdessamad Derraz" userId="4c6d9526346a9ae3" providerId="LiveId" clId="{CFFE9ED0-CC46-4EA9-AFDD-0485A0D450AF}" dt="2023-02-09T14:18:03.032" v="2254"/>
          <ac:spMkLst>
            <pc:docMk/>
            <pc:sldMk cId="0" sldId="283"/>
            <ac:spMk id="1856" creationId="{00000000-0000-0000-0000-000000000000}"/>
          </ac:spMkLst>
        </pc:spChg>
        <pc:spChg chg="replST">
          <ac:chgData name="Abdessamad Derraz" userId="4c6d9526346a9ae3" providerId="LiveId" clId="{CFFE9ED0-CC46-4EA9-AFDD-0485A0D450AF}" dt="2023-02-09T14:18:03.038" v="2255"/>
          <ac:spMkLst>
            <pc:docMk/>
            <pc:sldMk cId="0" sldId="283"/>
            <ac:spMk id="1857" creationId="{00000000-0000-0000-0000-000000000000}"/>
          </ac:spMkLst>
        </pc:spChg>
        <pc:spChg chg="replST">
          <ac:chgData name="Abdessamad Derraz" userId="4c6d9526346a9ae3" providerId="LiveId" clId="{CFFE9ED0-CC46-4EA9-AFDD-0485A0D450AF}" dt="2023-02-09T14:18:03.044" v="2256"/>
          <ac:spMkLst>
            <pc:docMk/>
            <pc:sldMk cId="0" sldId="283"/>
            <ac:spMk id="1858" creationId="{00000000-0000-0000-0000-000000000000}"/>
          </ac:spMkLst>
        </pc:spChg>
        <pc:spChg chg="replST">
          <ac:chgData name="Abdessamad Derraz" userId="4c6d9526346a9ae3" providerId="LiveId" clId="{CFFE9ED0-CC46-4EA9-AFDD-0485A0D450AF}" dt="2023-02-09T14:18:03.049" v="2257"/>
          <ac:spMkLst>
            <pc:docMk/>
            <pc:sldMk cId="0" sldId="283"/>
            <ac:spMk id="1859" creationId="{00000000-0000-0000-0000-000000000000}"/>
          </ac:spMkLst>
        </pc:spChg>
        <pc:spChg chg="replST">
          <ac:chgData name="Abdessamad Derraz" userId="4c6d9526346a9ae3" providerId="LiveId" clId="{CFFE9ED0-CC46-4EA9-AFDD-0485A0D450AF}" dt="2023-02-09T14:18:03.055" v="2258"/>
          <ac:spMkLst>
            <pc:docMk/>
            <pc:sldMk cId="0" sldId="283"/>
            <ac:spMk id="1860" creationId="{00000000-0000-0000-0000-000000000000}"/>
          </ac:spMkLst>
        </pc:spChg>
        <pc:spChg chg="replST">
          <ac:chgData name="Abdessamad Derraz" userId="4c6d9526346a9ae3" providerId="LiveId" clId="{CFFE9ED0-CC46-4EA9-AFDD-0485A0D450AF}" dt="2023-02-09T14:18:03.060" v="2259"/>
          <ac:spMkLst>
            <pc:docMk/>
            <pc:sldMk cId="0" sldId="283"/>
            <ac:spMk id="1861" creationId="{00000000-0000-0000-0000-000000000000}"/>
          </ac:spMkLst>
        </pc:spChg>
        <pc:spChg chg="replST">
          <ac:chgData name="Abdessamad Derraz" userId="4c6d9526346a9ae3" providerId="LiveId" clId="{CFFE9ED0-CC46-4EA9-AFDD-0485A0D450AF}" dt="2023-02-09T14:18:03.064" v="2260"/>
          <ac:spMkLst>
            <pc:docMk/>
            <pc:sldMk cId="0" sldId="283"/>
            <ac:spMk id="1862" creationId="{00000000-0000-0000-0000-000000000000}"/>
          </ac:spMkLst>
        </pc:spChg>
        <pc:spChg chg="replST">
          <ac:chgData name="Abdessamad Derraz" userId="4c6d9526346a9ae3" providerId="LiveId" clId="{CFFE9ED0-CC46-4EA9-AFDD-0485A0D450AF}" dt="2023-02-09T14:18:03.069" v="2261"/>
          <ac:spMkLst>
            <pc:docMk/>
            <pc:sldMk cId="0" sldId="283"/>
            <ac:spMk id="1863" creationId="{00000000-0000-0000-0000-000000000000}"/>
          </ac:spMkLst>
        </pc:spChg>
        <pc:spChg chg="replST">
          <ac:chgData name="Abdessamad Derraz" userId="4c6d9526346a9ae3" providerId="LiveId" clId="{CFFE9ED0-CC46-4EA9-AFDD-0485A0D450AF}" dt="2023-02-09T14:18:03.075" v="2262"/>
          <ac:spMkLst>
            <pc:docMk/>
            <pc:sldMk cId="0" sldId="283"/>
            <ac:spMk id="1864" creationId="{00000000-0000-0000-0000-000000000000}"/>
          </ac:spMkLst>
        </pc:spChg>
        <pc:grpChg chg="replST">
          <ac:chgData name="Abdessamad Derraz" userId="4c6d9526346a9ae3" providerId="LiveId" clId="{CFFE9ED0-CC46-4EA9-AFDD-0485A0D450AF}" dt="2023-02-09T14:18:02.968" v="2243"/>
          <ac:grpSpMkLst>
            <pc:docMk/>
            <pc:sldMk cId="0" sldId="283"/>
            <ac:grpSpMk id="1834" creationId="{00000000-0000-0000-0000-000000000000}"/>
          </ac:grpSpMkLst>
        </pc:grpChg>
        <pc:grpChg chg="replST">
          <ac:chgData name="Abdessamad Derraz" userId="4c6d9526346a9ae3" providerId="LiveId" clId="{CFFE9ED0-CC46-4EA9-AFDD-0485A0D450AF}" dt="2023-02-09T14:18:02.975" v="2245"/>
          <ac:grpSpMkLst>
            <pc:docMk/>
            <pc:sldMk cId="0" sldId="283"/>
            <ac:grpSpMk id="1837" creationId="{00000000-0000-0000-0000-000000000000}"/>
          </ac:grpSpMkLst>
        </pc:grpChg>
        <pc:grpChg chg="replST">
          <ac:chgData name="Abdessamad Derraz" userId="4c6d9526346a9ae3" providerId="LiveId" clId="{CFFE9ED0-CC46-4EA9-AFDD-0485A0D450AF}" dt="2023-02-09T14:18:02.982" v="2246"/>
          <ac:grpSpMkLst>
            <pc:docMk/>
            <pc:sldMk cId="0" sldId="283"/>
            <ac:grpSpMk id="1840" creationId="{00000000-0000-0000-0000-000000000000}"/>
          </ac:grpSpMkLst>
        </pc:grpChg>
        <pc:grpChg chg="replST">
          <ac:chgData name="Abdessamad Derraz" userId="4c6d9526346a9ae3" providerId="LiveId" clId="{CFFE9ED0-CC46-4EA9-AFDD-0485A0D450AF}" dt="2023-02-09T14:18:02.987" v="2247"/>
          <ac:grpSpMkLst>
            <pc:docMk/>
            <pc:sldMk cId="0" sldId="283"/>
            <ac:grpSpMk id="1843" creationId="{00000000-0000-0000-0000-000000000000}"/>
          </ac:grpSpMkLst>
        </pc:grpChg>
        <pc:grpChg chg="replST">
          <ac:chgData name="Abdessamad Derraz" userId="4c6d9526346a9ae3" providerId="LiveId" clId="{CFFE9ED0-CC46-4EA9-AFDD-0485A0D450AF}" dt="2023-02-09T14:18:02.994" v="2248"/>
          <ac:grpSpMkLst>
            <pc:docMk/>
            <pc:sldMk cId="0" sldId="283"/>
            <ac:grpSpMk id="1846" creationId="{00000000-0000-0000-0000-000000000000}"/>
          </ac:grpSpMkLst>
        </pc:grpChg>
        <pc:grpChg chg="replST">
          <ac:chgData name="Abdessamad Derraz" userId="4c6d9526346a9ae3" providerId="LiveId" clId="{CFFE9ED0-CC46-4EA9-AFDD-0485A0D450AF}" dt="2023-02-09T14:18:02.999" v="2249"/>
          <ac:grpSpMkLst>
            <pc:docMk/>
            <pc:sldMk cId="0" sldId="283"/>
            <ac:grpSpMk id="1849" creationId="{00000000-0000-0000-0000-000000000000}"/>
          </ac:grpSpMkLst>
        </pc:grpChg>
        <pc:grpChg chg="replST">
          <ac:chgData name="Abdessamad Derraz" userId="4c6d9526346a9ae3" providerId="LiveId" clId="{CFFE9ED0-CC46-4EA9-AFDD-0485A0D450AF}" dt="2023-02-09T14:18:03.080" v="2263"/>
          <ac:grpSpMkLst>
            <pc:docMk/>
            <pc:sldMk cId="0" sldId="283"/>
            <ac:grpSpMk id="1865" creationId="{00000000-0000-0000-0000-000000000000}"/>
          </ac:grpSpMkLst>
        </pc:grpChg>
        <pc:grpChg chg="replST">
          <ac:chgData name="Abdessamad Derraz" userId="4c6d9526346a9ae3" providerId="LiveId" clId="{CFFE9ED0-CC46-4EA9-AFDD-0485A0D450AF}" dt="2023-02-09T14:18:03.084" v="2264"/>
          <ac:grpSpMkLst>
            <pc:docMk/>
            <pc:sldMk cId="0" sldId="283"/>
            <ac:grpSpMk id="1873" creationId="{00000000-0000-0000-0000-000000000000}"/>
          </ac:grpSpMkLst>
        </pc:grpChg>
        <pc:grpChg chg="replST">
          <ac:chgData name="Abdessamad Derraz" userId="4c6d9526346a9ae3" providerId="LiveId" clId="{CFFE9ED0-CC46-4EA9-AFDD-0485A0D450AF}" dt="2023-02-09T14:18:03.089" v="2265"/>
          <ac:grpSpMkLst>
            <pc:docMk/>
            <pc:sldMk cId="0" sldId="283"/>
            <ac:grpSpMk id="1888" creationId="{00000000-0000-0000-0000-000000000000}"/>
          </ac:grpSpMkLst>
        </pc:grpChg>
        <pc:grpChg chg="replST">
          <ac:chgData name="Abdessamad Derraz" userId="4c6d9526346a9ae3" providerId="LiveId" clId="{CFFE9ED0-CC46-4EA9-AFDD-0485A0D450AF}" dt="2023-02-09T14:18:03.094" v="2266"/>
          <ac:grpSpMkLst>
            <pc:docMk/>
            <pc:sldMk cId="0" sldId="283"/>
            <ac:grpSpMk id="1909" creationId="{00000000-0000-0000-0000-000000000000}"/>
          </ac:grpSpMkLst>
        </pc:grpChg>
        <pc:grpChg chg="replST">
          <ac:chgData name="Abdessamad Derraz" userId="4c6d9526346a9ae3" providerId="LiveId" clId="{CFFE9ED0-CC46-4EA9-AFDD-0485A0D450AF}" dt="2023-02-09T14:18:03.099" v="2267"/>
          <ac:grpSpMkLst>
            <pc:docMk/>
            <pc:sldMk cId="0" sldId="283"/>
            <ac:grpSpMk id="1913" creationId="{00000000-0000-0000-0000-000000000000}"/>
          </ac:grpSpMkLst>
        </pc:grpChg>
        <pc:grpChg chg="replST">
          <ac:chgData name="Abdessamad Derraz" userId="4c6d9526346a9ae3" providerId="LiveId" clId="{CFFE9ED0-CC46-4EA9-AFDD-0485A0D450AF}" dt="2023-02-09T14:18:03.107" v="2268"/>
          <ac:grpSpMkLst>
            <pc:docMk/>
            <pc:sldMk cId="0" sldId="283"/>
            <ac:grpSpMk id="1929"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4"/>
        </pc:sldMkLst>
        <pc:spChg chg="replST">
          <ac:chgData name="Abdessamad Derraz" userId="4c6d9526346a9ae3" providerId="LiveId" clId="{CFFE9ED0-CC46-4EA9-AFDD-0485A0D450AF}" dt="2023-02-09T14:18:03.115" v="2269"/>
          <ac:spMkLst>
            <pc:docMk/>
            <pc:sldMk cId="0" sldId="284"/>
            <ac:spMk id="1953" creationId="{00000000-0000-0000-0000-000000000000}"/>
          </ac:spMkLst>
        </pc:spChg>
        <pc:spChg chg="replST">
          <ac:chgData name="Abdessamad Derraz" userId="4c6d9526346a9ae3" providerId="LiveId" clId="{CFFE9ED0-CC46-4EA9-AFDD-0485A0D450AF}" dt="2023-02-09T14:18:03.122" v="2271"/>
          <ac:spMkLst>
            <pc:docMk/>
            <pc:sldMk cId="0" sldId="284"/>
            <ac:spMk id="1954" creationId="{00000000-0000-0000-0000-000000000000}"/>
          </ac:spMkLst>
        </pc:spChg>
        <pc:spChg chg="replST">
          <ac:chgData name="Abdessamad Derraz" userId="4c6d9526346a9ae3" providerId="LiveId" clId="{CFFE9ED0-CC46-4EA9-AFDD-0485A0D450AF}" dt="2023-02-09T14:18:03.129" v="2272"/>
          <ac:spMkLst>
            <pc:docMk/>
            <pc:sldMk cId="0" sldId="284"/>
            <ac:spMk id="1955" creationId="{00000000-0000-0000-0000-000000000000}"/>
          </ac:spMkLst>
        </pc:spChg>
        <pc:spChg chg="replST">
          <ac:chgData name="Abdessamad Derraz" userId="4c6d9526346a9ae3" providerId="LiveId" clId="{CFFE9ED0-CC46-4EA9-AFDD-0485A0D450AF}" dt="2023-02-09T14:18:03.138" v="2273"/>
          <ac:spMkLst>
            <pc:docMk/>
            <pc:sldMk cId="0" sldId="284"/>
            <ac:spMk id="1956" creationId="{00000000-0000-0000-0000-000000000000}"/>
          </ac:spMkLst>
        </pc:spChg>
        <pc:spChg chg="replST">
          <ac:chgData name="Abdessamad Derraz" userId="4c6d9526346a9ae3" providerId="LiveId" clId="{CFFE9ED0-CC46-4EA9-AFDD-0485A0D450AF}" dt="2023-02-09T14:18:03.151" v="2275"/>
          <ac:spMkLst>
            <pc:docMk/>
            <pc:sldMk cId="0" sldId="284"/>
            <ac:spMk id="2007" creationId="{00000000-0000-0000-0000-000000000000}"/>
          </ac:spMkLst>
        </pc:spChg>
        <pc:spChg chg="replST">
          <ac:chgData name="Abdessamad Derraz" userId="4c6d9526346a9ae3" providerId="LiveId" clId="{CFFE9ED0-CC46-4EA9-AFDD-0485A0D450AF}" dt="2023-02-09T14:18:03.158" v="2276"/>
          <ac:spMkLst>
            <pc:docMk/>
            <pc:sldMk cId="0" sldId="284"/>
            <ac:spMk id="2008" creationId="{00000000-0000-0000-0000-000000000000}"/>
          </ac:spMkLst>
        </pc:spChg>
        <pc:grpChg chg="replST">
          <ac:chgData name="Abdessamad Derraz" userId="4c6d9526346a9ae3" providerId="LiveId" clId="{CFFE9ED0-CC46-4EA9-AFDD-0485A0D450AF}" dt="2023-02-09T14:18:03.144" v="2274"/>
          <ac:grpSpMkLst>
            <pc:docMk/>
            <pc:sldMk cId="0" sldId="284"/>
            <ac:grpSpMk id="1957"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5"/>
        </pc:sldMkLst>
        <pc:spChg chg="replST">
          <ac:chgData name="Abdessamad Derraz" userId="4c6d9526346a9ae3" providerId="LiveId" clId="{CFFE9ED0-CC46-4EA9-AFDD-0485A0D450AF}" dt="2023-02-09T14:18:03.164" v="2277"/>
          <ac:spMkLst>
            <pc:docMk/>
            <pc:sldMk cId="0" sldId="285"/>
            <ac:spMk id="2013" creationId="{00000000-0000-0000-0000-000000000000}"/>
          </ac:spMkLst>
        </pc:spChg>
        <pc:spChg chg="replST">
          <ac:chgData name="Abdessamad Derraz" userId="4c6d9526346a9ae3" providerId="LiveId" clId="{CFFE9ED0-CC46-4EA9-AFDD-0485A0D450AF}" dt="2023-02-09T14:18:03.171" v="2279"/>
          <ac:spMkLst>
            <pc:docMk/>
            <pc:sldMk cId="0" sldId="285"/>
            <ac:spMk id="2014" creationId="{00000000-0000-0000-0000-000000000000}"/>
          </ac:spMkLst>
        </pc:spChg>
        <pc:grpChg chg="replST">
          <ac:chgData name="Abdessamad Derraz" userId="4c6d9526346a9ae3" providerId="LiveId" clId="{CFFE9ED0-CC46-4EA9-AFDD-0485A0D450AF}" dt="2023-02-09T14:18:03.178" v="2280"/>
          <ac:grpSpMkLst>
            <pc:docMk/>
            <pc:sldMk cId="0" sldId="285"/>
            <ac:grpSpMk id="2015"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6"/>
        </pc:sldMkLst>
        <pc:spChg chg="replST">
          <ac:chgData name="Abdessamad Derraz" userId="4c6d9526346a9ae3" providerId="LiveId" clId="{CFFE9ED0-CC46-4EA9-AFDD-0485A0D450AF}" dt="2023-02-09T14:18:03.191" v="2283"/>
          <ac:spMkLst>
            <pc:docMk/>
            <pc:sldMk cId="0" sldId="286"/>
            <ac:spMk id="2066" creationId="{00000000-0000-0000-0000-000000000000}"/>
          </ac:spMkLst>
        </pc:spChg>
        <pc:spChg chg="replST">
          <ac:chgData name="Abdessamad Derraz" userId="4c6d9526346a9ae3" providerId="LiveId" clId="{CFFE9ED0-CC46-4EA9-AFDD-0485A0D450AF}" dt="2023-02-09T14:18:03.199" v="2284"/>
          <ac:spMkLst>
            <pc:docMk/>
            <pc:sldMk cId="0" sldId="286"/>
            <ac:spMk id="2067" creationId="{00000000-0000-0000-0000-000000000000}"/>
          </ac:spMkLst>
        </pc:spChg>
        <pc:spChg chg="replST">
          <ac:chgData name="Abdessamad Derraz" userId="4c6d9526346a9ae3" providerId="LiveId" clId="{CFFE9ED0-CC46-4EA9-AFDD-0485A0D450AF}" dt="2023-02-09T14:18:03.204" v="2285"/>
          <ac:spMkLst>
            <pc:docMk/>
            <pc:sldMk cId="0" sldId="286"/>
            <ac:spMk id="2068" creationId="{00000000-0000-0000-0000-000000000000}"/>
          </ac:spMkLst>
        </pc:spChg>
        <pc:spChg chg="replST">
          <ac:chgData name="Abdessamad Derraz" userId="4c6d9526346a9ae3" providerId="LiveId" clId="{CFFE9ED0-CC46-4EA9-AFDD-0485A0D450AF}" dt="2023-02-09T14:18:03.210" v="2286"/>
          <ac:spMkLst>
            <pc:docMk/>
            <pc:sldMk cId="0" sldId="286"/>
            <ac:spMk id="2069" creationId="{00000000-0000-0000-0000-000000000000}"/>
          </ac:spMkLst>
        </pc:spChg>
        <pc:spChg chg="replST">
          <ac:chgData name="Abdessamad Derraz" userId="4c6d9526346a9ae3" providerId="LiveId" clId="{CFFE9ED0-CC46-4EA9-AFDD-0485A0D450AF}" dt="2023-02-09T14:18:03.216" v="2287"/>
          <ac:spMkLst>
            <pc:docMk/>
            <pc:sldMk cId="0" sldId="286"/>
            <ac:spMk id="2070" creationId="{00000000-0000-0000-0000-000000000000}"/>
          </ac:spMkLst>
        </pc:spChg>
        <pc:spChg chg="replST">
          <ac:chgData name="Abdessamad Derraz" userId="4c6d9526346a9ae3" providerId="LiveId" clId="{CFFE9ED0-CC46-4EA9-AFDD-0485A0D450AF}" dt="2023-02-09T14:18:03.221" v="2288"/>
          <ac:spMkLst>
            <pc:docMk/>
            <pc:sldMk cId="0" sldId="286"/>
            <ac:spMk id="2071" creationId="{00000000-0000-0000-0000-000000000000}"/>
          </ac:spMkLst>
        </pc:spChg>
        <pc:spChg chg="replST">
          <ac:chgData name="Abdessamad Derraz" userId="4c6d9526346a9ae3" providerId="LiveId" clId="{CFFE9ED0-CC46-4EA9-AFDD-0485A0D450AF}" dt="2023-02-09T14:18:03.226" v="2289"/>
          <ac:spMkLst>
            <pc:docMk/>
            <pc:sldMk cId="0" sldId="286"/>
            <ac:spMk id="2072" creationId="{00000000-0000-0000-0000-000000000000}"/>
          </ac:spMkLst>
        </pc:spChg>
        <pc:spChg chg="replST">
          <ac:chgData name="Abdessamad Derraz" userId="4c6d9526346a9ae3" providerId="LiveId" clId="{CFFE9ED0-CC46-4EA9-AFDD-0485A0D450AF}" dt="2023-02-09T14:18:03.231" v="2290"/>
          <ac:spMkLst>
            <pc:docMk/>
            <pc:sldMk cId="0" sldId="286"/>
            <ac:spMk id="2073" creationId="{00000000-0000-0000-0000-000000000000}"/>
          </ac:spMkLst>
        </pc:spChg>
        <pc:spChg chg="replST">
          <ac:chgData name="Abdessamad Derraz" userId="4c6d9526346a9ae3" providerId="LiveId" clId="{CFFE9ED0-CC46-4EA9-AFDD-0485A0D450AF}" dt="2023-02-09T14:18:03.238" v="2291"/>
          <ac:spMkLst>
            <pc:docMk/>
            <pc:sldMk cId="0" sldId="286"/>
            <ac:spMk id="2074" creationId="{00000000-0000-0000-0000-000000000000}"/>
          </ac:spMkLst>
        </pc:spChg>
        <pc:picChg chg="replST">
          <ac:chgData name="Abdessamad Derraz" userId="4c6d9526346a9ae3" providerId="LiveId" clId="{CFFE9ED0-CC46-4EA9-AFDD-0485A0D450AF}" dt="2023-02-09T14:18:03.184" v="2281"/>
          <ac:picMkLst>
            <pc:docMk/>
            <pc:sldMk cId="0" sldId="286"/>
            <ac:picMk id="2065"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87"/>
        </pc:sldMkLst>
        <pc:spChg chg="replST">
          <ac:chgData name="Abdessamad Derraz" userId="4c6d9526346a9ae3" providerId="LiveId" clId="{CFFE9ED0-CC46-4EA9-AFDD-0485A0D450AF}" dt="2023-02-09T14:18:03.244" v="2292"/>
          <ac:spMkLst>
            <pc:docMk/>
            <pc:sldMk cId="0" sldId="287"/>
            <ac:spMk id="2079" creationId="{00000000-0000-0000-0000-000000000000}"/>
          </ac:spMkLst>
        </pc:spChg>
        <pc:spChg chg="replST">
          <ac:chgData name="Abdessamad Derraz" userId="4c6d9526346a9ae3" providerId="LiveId" clId="{CFFE9ED0-CC46-4EA9-AFDD-0485A0D450AF}" dt="2023-02-09T14:18:03.251" v="2294"/>
          <ac:spMkLst>
            <pc:docMk/>
            <pc:sldMk cId="0" sldId="287"/>
            <ac:spMk id="2080" creationId="{00000000-0000-0000-0000-000000000000}"/>
          </ac:spMkLst>
        </pc:spChg>
        <pc:spChg chg="replST">
          <ac:chgData name="Abdessamad Derraz" userId="4c6d9526346a9ae3" providerId="LiveId" clId="{CFFE9ED0-CC46-4EA9-AFDD-0485A0D450AF}" dt="2023-02-09T14:18:03.263" v="2296"/>
          <ac:spMkLst>
            <pc:docMk/>
            <pc:sldMk cId="0" sldId="287"/>
            <ac:spMk id="2125" creationId="{00000000-0000-0000-0000-000000000000}"/>
          </ac:spMkLst>
        </pc:spChg>
        <pc:spChg chg="replST">
          <ac:chgData name="Abdessamad Derraz" userId="4c6d9526346a9ae3" providerId="LiveId" clId="{CFFE9ED0-CC46-4EA9-AFDD-0485A0D450AF}" dt="2023-02-09T14:18:03.268" v="2297"/>
          <ac:spMkLst>
            <pc:docMk/>
            <pc:sldMk cId="0" sldId="287"/>
            <ac:spMk id="2126" creationId="{00000000-0000-0000-0000-000000000000}"/>
          </ac:spMkLst>
        </pc:spChg>
        <pc:spChg chg="replST">
          <ac:chgData name="Abdessamad Derraz" userId="4c6d9526346a9ae3" providerId="LiveId" clId="{CFFE9ED0-CC46-4EA9-AFDD-0485A0D450AF}" dt="2023-02-09T14:18:03.273" v="2298"/>
          <ac:spMkLst>
            <pc:docMk/>
            <pc:sldMk cId="0" sldId="287"/>
            <ac:spMk id="2127" creationId="{00000000-0000-0000-0000-000000000000}"/>
          </ac:spMkLst>
        </pc:spChg>
        <pc:spChg chg="replST">
          <ac:chgData name="Abdessamad Derraz" userId="4c6d9526346a9ae3" providerId="LiveId" clId="{CFFE9ED0-CC46-4EA9-AFDD-0485A0D450AF}" dt="2023-02-09T14:18:03.283" v="2299"/>
          <ac:spMkLst>
            <pc:docMk/>
            <pc:sldMk cId="0" sldId="287"/>
            <ac:spMk id="2128" creationId="{00000000-0000-0000-0000-000000000000}"/>
          </ac:spMkLst>
        </pc:spChg>
        <pc:spChg chg="replST">
          <ac:chgData name="Abdessamad Derraz" userId="4c6d9526346a9ae3" providerId="LiveId" clId="{CFFE9ED0-CC46-4EA9-AFDD-0485A0D450AF}" dt="2023-02-09T14:18:03.289" v="2300"/>
          <ac:spMkLst>
            <pc:docMk/>
            <pc:sldMk cId="0" sldId="287"/>
            <ac:spMk id="2129" creationId="{00000000-0000-0000-0000-000000000000}"/>
          </ac:spMkLst>
        </pc:spChg>
        <pc:spChg chg="replST">
          <ac:chgData name="Abdessamad Derraz" userId="4c6d9526346a9ae3" providerId="LiveId" clId="{CFFE9ED0-CC46-4EA9-AFDD-0485A0D450AF}" dt="2023-02-09T14:18:03.295" v="2301"/>
          <ac:spMkLst>
            <pc:docMk/>
            <pc:sldMk cId="0" sldId="287"/>
            <ac:spMk id="2130" creationId="{00000000-0000-0000-0000-000000000000}"/>
          </ac:spMkLst>
        </pc:spChg>
        <pc:spChg chg="replST">
          <ac:chgData name="Abdessamad Derraz" userId="4c6d9526346a9ae3" providerId="LiveId" clId="{CFFE9ED0-CC46-4EA9-AFDD-0485A0D450AF}" dt="2023-02-09T14:18:03.300" v="2302"/>
          <ac:spMkLst>
            <pc:docMk/>
            <pc:sldMk cId="0" sldId="287"/>
            <ac:spMk id="2131" creationId="{00000000-0000-0000-0000-000000000000}"/>
          </ac:spMkLst>
        </pc:spChg>
        <pc:spChg chg="replST">
          <ac:chgData name="Abdessamad Derraz" userId="4c6d9526346a9ae3" providerId="LiveId" clId="{CFFE9ED0-CC46-4EA9-AFDD-0485A0D450AF}" dt="2023-02-09T14:18:03.306" v="2303"/>
          <ac:spMkLst>
            <pc:docMk/>
            <pc:sldMk cId="0" sldId="287"/>
            <ac:spMk id="2132" creationId="{00000000-0000-0000-0000-000000000000}"/>
          </ac:spMkLst>
        </pc:spChg>
        <pc:grpChg chg="replST">
          <ac:chgData name="Abdessamad Derraz" userId="4c6d9526346a9ae3" providerId="LiveId" clId="{CFFE9ED0-CC46-4EA9-AFDD-0485A0D450AF}" dt="2023-02-09T14:18:03.258" v="2295"/>
          <ac:grpSpMkLst>
            <pc:docMk/>
            <pc:sldMk cId="0" sldId="287"/>
            <ac:grpSpMk id="2081"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8"/>
        </pc:sldMkLst>
        <pc:spChg chg="replST">
          <ac:chgData name="Abdessamad Derraz" userId="4c6d9526346a9ae3" providerId="LiveId" clId="{CFFE9ED0-CC46-4EA9-AFDD-0485A0D450AF}" dt="2023-02-09T14:18:03.326" v="2307"/>
          <ac:spMkLst>
            <pc:docMk/>
            <pc:sldMk cId="0" sldId="288"/>
            <ac:spMk id="2143" creationId="{00000000-0000-0000-0000-000000000000}"/>
          </ac:spMkLst>
        </pc:spChg>
        <pc:spChg chg="replST">
          <ac:chgData name="Abdessamad Derraz" userId="4c6d9526346a9ae3" providerId="LiveId" clId="{CFFE9ED0-CC46-4EA9-AFDD-0485A0D450AF}" dt="2023-02-09T14:18:03.332" v="2308"/>
          <ac:spMkLst>
            <pc:docMk/>
            <pc:sldMk cId="0" sldId="288"/>
            <ac:spMk id="2144" creationId="{00000000-0000-0000-0000-000000000000}"/>
          </ac:spMkLst>
        </pc:spChg>
        <pc:spChg chg="replST">
          <ac:chgData name="Abdessamad Derraz" userId="4c6d9526346a9ae3" providerId="LiveId" clId="{CFFE9ED0-CC46-4EA9-AFDD-0485A0D450AF}" dt="2023-02-09T14:18:03.336" v="2309"/>
          <ac:spMkLst>
            <pc:docMk/>
            <pc:sldMk cId="0" sldId="288"/>
            <ac:spMk id="2145" creationId="{00000000-0000-0000-0000-000000000000}"/>
          </ac:spMkLst>
        </pc:spChg>
        <pc:spChg chg="replST">
          <ac:chgData name="Abdessamad Derraz" userId="4c6d9526346a9ae3" providerId="LiveId" clId="{CFFE9ED0-CC46-4EA9-AFDD-0485A0D450AF}" dt="2023-02-09T14:18:03.360" v="2314"/>
          <ac:spMkLst>
            <pc:docMk/>
            <pc:sldMk cId="0" sldId="288"/>
            <ac:spMk id="2215" creationId="{00000000-0000-0000-0000-000000000000}"/>
          </ac:spMkLst>
        </pc:spChg>
        <pc:grpChg chg="replST">
          <ac:chgData name="Abdessamad Derraz" userId="4c6d9526346a9ae3" providerId="LiveId" clId="{CFFE9ED0-CC46-4EA9-AFDD-0485A0D450AF}" dt="2023-02-09T14:18:03.312" v="2304"/>
          <ac:grpSpMkLst>
            <pc:docMk/>
            <pc:sldMk cId="0" sldId="288"/>
            <ac:grpSpMk id="2137" creationId="{00000000-0000-0000-0000-000000000000}"/>
          </ac:grpSpMkLst>
        </pc:grpChg>
        <pc:grpChg chg="replST">
          <ac:chgData name="Abdessamad Derraz" userId="4c6d9526346a9ae3" providerId="LiveId" clId="{CFFE9ED0-CC46-4EA9-AFDD-0485A0D450AF}" dt="2023-02-09T14:18:03.320" v="2306"/>
          <ac:grpSpMkLst>
            <pc:docMk/>
            <pc:sldMk cId="0" sldId="288"/>
            <ac:grpSpMk id="2140" creationId="{00000000-0000-0000-0000-000000000000}"/>
          </ac:grpSpMkLst>
        </pc:grpChg>
        <pc:grpChg chg="replST">
          <ac:chgData name="Abdessamad Derraz" userId="4c6d9526346a9ae3" providerId="LiveId" clId="{CFFE9ED0-CC46-4EA9-AFDD-0485A0D450AF}" dt="2023-02-09T14:18:03.341" v="2310"/>
          <ac:grpSpMkLst>
            <pc:docMk/>
            <pc:sldMk cId="0" sldId="288"/>
            <ac:grpSpMk id="2146" creationId="{00000000-0000-0000-0000-000000000000}"/>
          </ac:grpSpMkLst>
        </pc:grpChg>
        <pc:grpChg chg="replST">
          <ac:chgData name="Abdessamad Derraz" userId="4c6d9526346a9ae3" providerId="LiveId" clId="{CFFE9ED0-CC46-4EA9-AFDD-0485A0D450AF}" dt="2023-02-09T14:18:03.347" v="2311"/>
          <ac:grpSpMkLst>
            <pc:docMk/>
            <pc:sldMk cId="0" sldId="288"/>
            <ac:grpSpMk id="2202" creationId="{00000000-0000-0000-0000-000000000000}"/>
          </ac:grpSpMkLst>
        </pc:grpChg>
        <pc:grpChg chg="replST">
          <ac:chgData name="Abdessamad Derraz" userId="4c6d9526346a9ae3" providerId="LiveId" clId="{CFFE9ED0-CC46-4EA9-AFDD-0485A0D450AF}" dt="2023-02-09T14:18:03.352" v="2312"/>
          <ac:grpSpMkLst>
            <pc:docMk/>
            <pc:sldMk cId="0" sldId="288"/>
            <ac:grpSpMk id="2207" creationId="{00000000-0000-0000-0000-000000000000}"/>
          </ac:grpSpMkLst>
        </pc:grpChg>
        <pc:grpChg chg="replST">
          <ac:chgData name="Abdessamad Derraz" userId="4c6d9526346a9ae3" providerId="LiveId" clId="{CFFE9ED0-CC46-4EA9-AFDD-0485A0D450AF}" dt="2023-02-09T14:18:03.356" v="2313"/>
          <ac:grpSpMkLst>
            <pc:docMk/>
            <pc:sldMk cId="0" sldId="288"/>
            <ac:grpSpMk id="2212"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89"/>
        </pc:sldMkLst>
        <pc:spChg chg="replST">
          <ac:chgData name="Abdessamad Derraz" userId="4c6d9526346a9ae3" providerId="LiveId" clId="{CFFE9ED0-CC46-4EA9-AFDD-0485A0D450AF}" dt="2023-02-09T14:18:03.366" v="2315"/>
          <ac:spMkLst>
            <pc:docMk/>
            <pc:sldMk cId="0" sldId="289"/>
            <ac:spMk id="2220" creationId="{00000000-0000-0000-0000-000000000000}"/>
          </ac:spMkLst>
        </pc:spChg>
        <pc:grpChg chg="replST">
          <ac:chgData name="Abdessamad Derraz" userId="4c6d9526346a9ae3" providerId="LiveId" clId="{CFFE9ED0-CC46-4EA9-AFDD-0485A0D450AF}" dt="2023-02-09T14:18:03.372" v="2317"/>
          <ac:grpSpMkLst>
            <pc:docMk/>
            <pc:sldMk cId="0" sldId="289"/>
            <ac:grpSpMk id="2221" creationId="{00000000-0000-0000-0000-000000000000}"/>
          </ac:grpSpMkLst>
        </pc:grpChg>
        <pc:grpChg chg="replST">
          <ac:chgData name="Abdessamad Derraz" userId="4c6d9526346a9ae3" providerId="LiveId" clId="{CFFE9ED0-CC46-4EA9-AFDD-0485A0D450AF}" dt="2023-02-09T14:18:03.378" v="2318"/>
          <ac:grpSpMkLst>
            <pc:docMk/>
            <pc:sldMk cId="0" sldId="289"/>
            <ac:grpSpMk id="2280" creationId="{00000000-0000-0000-0000-000000000000}"/>
          </ac:grpSpMkLst>
        </pc:grpChg>
        <pc:grpChg chg="replST">
          <ac:chgData name="Abdessamad Derraz" userId="4c6d9526346a9ae3" providerId="LiveId" clId="{CFFE9ED0-CC46-4EA9-AFDD-0485A0D450AF}" dt="2023-02-09T14:18:03.384" v="2319"/>
          <ac:grpSpMkLst>
            <pc:docMk/>
            <pc:sldMk cId="0" sldId="289"/>
            <ac:grpSpMk id="2330" creationId="{00000000-0000-0000-0000-000000000000}"/>
          </ac:grpSpMkLst>
        </pc:grpChg>
        <pc:grpChg chg="replST">
          <ac:chgData name="Abdessamad Derraz" userId="4c6d9526346a9ae3" providerId="LiveId" clId="{CFFE9ED0-CC46-4EA9-AFDD-0485A0D450AF}" dt="2023-02-09T14:18:03.389" v="2320"/>
          <ac:grpSpMkLst>
            <pc:docMk/>
            <pc:sldMk cId="0" sldId="289"/>
            <ac:grpSpMk id="240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90"/>
        </pc:sldMkLst>
        <pc:spChg chg="replST">
          <ac:chgData name="Abdessamad Derraz" userId="4c6d9526346a9ae3" providerId="LiveId" clId="{CFFE9ED0-CC46-4EA9-AFDD-0485A0D450AF}" dt="2023-02-09T14:18:03.394" v="2321"/>
          <ac:spMkLst>
            <pc:docMk/>
            <pc:sldMk cId="0" sldId="290"/>
            <ac:spMk id="2480" creationId="{00000000-0000-0000-0000-000000000000}"/>
          </ac:spMkLst>
        </pc:spChg>
        <pc:spChg chg="replST">
          <ac:chgData name="Abdessamad Derraz" userId="4c6d9526346a9ae3" providerId="LiveId" clId="{CFFE9ED0-CC46-4EA9-AFDD-0485A0D450AF}" dt="2023-02-09T14:18:03.400" v="2323"/>
          <ac:spMkLst>
            <pc:docMk/>
            <pc:sldMk cId="0" sldId="290"/>
            <ac:spMk id="2481" creationId="{00000000-0000-0000-0000-000000000000}"/>
          </ac:spMkLst>
        </pc:spChg>
        <pc:spChg chg="replST">
          <ac:chgData name="Abdessamad Derraz" userId="4c6d9526346a9ae3" providerId="LiveId" clId="{CFFE9ED0-CC46-4EA9-AFDD-0485A0D450AF}" dt="2023-02-09T14:18:03.406" v="2324"/>
          <ac:spMkLst>
            <pc:docMk/>
            <pc:sldMk cId="0" sldId="290"/>
            <ac:spMk id="2482" creationId="{00000000-0000-0000-0000-000000000000}"/>
          </ac:spMkLst>
        </pc:spChg>
        <pc:spChg chg="replST">
          <ac:chgData name="Abdessamad Derraz" userId="4c6d9526346a9ae3" providerId="LiveId" clId="{CFFE9ED0-CC46-4EA9-AFDD-0485A0D450AF}" dt="2023-02-09T14:18:03.410" v="2325"/>
          <ac:spMkLst>
            <pc:docMk/>
            <pc:sldMk cId="0" sldId="290"/>
            <ac:spMk id="2483" creationId="{00000000-0000-0000-0000-000000000000}"/>
          </ac:spMkLst>
        </pc:spChg>
        <pc:spChg chg="replST">
          <ac:chgData name="Abdessamad Derraz" userId="4c6d9526346a9ae3" providerId="LiveId" clId="{CFFE9ED0-CC46-4EA9-AFDD-0485A0D450AF}" dt="2023-02-09T14:18:03.414" v="2326"/>
          <ac:spMkLst>
            <pc:docMk/>
            <pc:sldMk cId="0" sldId="290"/>
            <ac:spMk id="2484" creationId="{00000000-0000-0000-0000-000000000000}"/>
          </ac:spMkLst>
        </pc:spChg>
        <pc:spChg chg="replST">
          <ac:chgData name="Abdessamad Derraz" userId="4c6d9526346a9ae3" providerId="LiveId" clId="{CFFE9ED0-CC46-4EA9-AFDD-0485A0D450AF}" dt="2023-02-09T14:18:03.419" v="2327"/>
          <ac:spMkLst>
            <pc:docMk/>
            <pc:sldMk cId="0" sldId="290"/>
            <ac:spMk id="2485"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91"/>
        </pc:sldMkLst>
        <pc:spChg chg="replST">
          <ac:chgData name="Abdessamad Derraz" userId="4c6d9526346a9ae3" providerId="LiveId" clId="{CFFE9ED0-CC46-4EA9-AFDD-0485A0D450AF}" dt="2023-02-09T14:18:03.426" v="2328"/>
          <ac:spMkLst>
            <pc:docMk/>
            <pc:sldMk cId="0" sldId="291"/>
            <ac:spMk id="2490" creationId="{00000000-0000-0000-0000-000000000000}"/>
          </ac:spMkLst>
        </pc:spChg>
        <pc:spChg chg="replST">
          <ac:chgData name="Abdessamad Derraz" userId="4c6d9526346a9ae3" providerId="LiveId" clId="{CFFE9ED0-CC46-4EA9-AFDD-0485A0D450AF}" dt="2023-02-09T14:18:03.431" v="2330"/>
          <ac:spMkLst>
            <pc:docMk/>
            <pc:sldMk cId="0" sldId="291"/>
            <ac:spMk id="2491" creationId="{00000000-0000-0000-0000-000000000000}"/>
          </ac:spMkLst>
        </pc:spChg>
        <pc:spChg chg="replST">
          <ac:chgData name="Abdessamad Derraz" userId="4c6d9526346a9ae3" providerId="LiveId" clId="{CFFE9ED0-CC46-4EA9-AFDD-0485A0D450AF}" dt="2023-02-09T14:18:03.436" v="2331"/>
          <ac:spMkLst>
            <pc:docMk/>
            <pc:sldMk cId="0" sldId="291"/>
            <ac:spMk id="2492"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92"/>
        </pc:sldMkLst>
        <pc:spChg chg="replST">
          <ac:chgData name="Abdessamad Derraz" userId="4c6d9526346a9ae3" providerId="LiveId" clId="{CFFE9ED0-CC46-4EA9-AFDD-0485A0D450AF}" dt="2023-02-09T14:18:03.442" v="2332"/>
          <ac:spMkLst>
            <pc:docMk/>
            <pc:sldMk cId="0" sldId="292"/>
            <ac:spMk id="2497" creationId="{00000000-0000-0000-0000-000000000000}"/>
          </ac:spMkLst>
        </pc:spChg>
        <pc:spChg chg="replST">
          <ac:chgData name="Abdessamad Derraz" userId="4c6d9526346a9ae3" providerId="LiveId" clId="{CFFE9ED0-CC46-4EA9-AFDD-0485A0D450AF}" dt="2023-02-09T14:18:03.450" v="2334"/>
          <ac:spMkLst>
            <pc:docMk/>
            <pc:sldMk cId="0" sldId="292"/>
            <ac:spMk id="2498" creationId="{00000000-0000-0000-0000-000000000000}"/>
          </ac:spMkLst>
        </pc:spChg>
        <pc:spChg chg="replST">
          <ac:chgData name="Abdessamad Derraz" userId="4c6d9526346a9ae3" providerId="LiveId" clId="{CFFE9ED0-CC46-4EA9-AFDD-0485A0D450AF}" dt="2023-02-09T14:18:03.456" v="2335"/>
          <ac:spMkLst>
            <pc:docMk/>
            <pc:sldMk cId="0" sldId="292"/>
            <ac:spMk id="2499"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93"/>
        </pc:sldMkLst>
        <pc:spChg chg="replST">
          <ac:chgData name="Abdessamad Derraz" userId="4c6d9526346a9ae3" providerId="LiveId" clId="{CFFE9ED0-CC46-4EA9-AFDD-0485A0D450AF}" dt="2023-02-09T14:18:03.462" v="2336"/>
          <ac:spMkLst>
            <pc:docMk/>
            <pc:sldMk cId="0" sldId="293"/>
            <ac:spMk id="2504" creationId="{00000000-0000-0000-0000-000000000000}"/>
          </ac:spMkLst>
        </pc:spChg>
        <pc:spChg chg="replST">
          <ac:chgData name="Abdessamad Derraz" userId="4c6d9526346a9ae3" providerId="LiveId" clId="{CFFE9ED0-CC46-4EA9-AFDD-0485A0D450AF}" dt="2023-02-09T14:18:03.469" v="2338"/>
          <ac:spMkLst>
            <pc:docMk/>
            <pc:sldMk cId="0" sldId="293"/>
            <ac:spMk id="2505" creationId="{00000000-0000-0000-0000-000000000000}"/>
          </ac:spMkLst>
        </pc:spChg>
        <pc:spChg chg="replST">
          <ac:chgData name="Abdessamad Derraz" userId="4c6d9526346a9ae3" providerId="LiveId" clId="{CFFE9ED0-CC46-4EA9-AFDD-0485A0D450AF}" dt="2023-02-09T14:18:03.473" v="2339"/>
          <ac:spMkLst>
            <pc:docMk/>
            <pc:sldMk cId="0" sldId="293"/>
            <ac:spMk id="2506" creationId="{00000000-0000-0000-0000-000000000000}"/>
          </ac:spMkLst>
        </pc:spChg>
        <pc:spChg chg="replST">
          <ac:chgData name="Abdessamad Derraz" userId="4c6d9526346a9ae3" providerId="LiveId" clId="{CFFE9ED0-CC46-4EA9-AFDD-0485A0D450AF}" dt="2023-02-09T14:18:03.478" v="2340"/>
          <ac:spMkLst>
            <pc:docMk/>
            <pc:sldMk cId="0" sldId="293"/>
            <ac:spMk id="2507" creationId="{00000000-0000-0000-0000-000000000000}"/>
          </ac:spMkLst>
        </pc:spChg>
        <pc:spChg chg="replST">
          <ac:chgData name="Abdessamad Derraz" userId="4c6d9526346a9ae3" providerId="LiveId" clId="{CFFE9ED0-CC46-4EA9-AFDD-0485A0D450AF}" dt="2023-02-09T14:18:03.483" v="2341"/>
          <ac:spMkLst>
            <pc:docMk/>
            <pc:sldMk cId="0" sldId="293"/>
            <ac:spMk id="2508" creationId="{00000000-0000-0000-0000-000000000000}"/>
          </ac:spMkLst>
        </pc:spChg>
        <pc:spChg chg="replST">
          <ac:chgData name="Abdessamad Derraz" userId="4c6d9526346a9ae3" providerId="LiveId" clId="{CFFE9ED0-CC46-4EA9-AFDD-0485A0D450AF}" dt="2023-02-09T14:18:03.489" v="2342"/>
          <ac:spMkLst>
            <pc:docMk/>
            <pc:sldMk cId="0" sldId="293"/>
            <ac:spMk id="2509" creationId="{00000000-0000-0000-0000-000000000000}"/>
          </ac:spMkLst>
        </pc:spChg>
        <pc:spChg chg="replST">
          <ac:chgData name="Abdessamad Derraz" userId="4c6d9526346a9ae3" providerId="LiveId" clId="{CFFE9ED0-CC46-4EA9-AFDD-0485A0D450AF}" dt="2023-02-09T14:18:03.494" v="2343"/>
          <ac:spMkLst>
            <pc:docMk/>
            <pc:sldMk cId="0" sldId="293"/>
            <ac:spMk id="2510" creationId="{00000000-0000-0000-0000-000000000000}"/>
          </ac:spMkLst>
        </pc:spChg>
        <pc:spChg chg="replST">
          <ac:chgData name="Abdessamad Derraz" userId="4c6d9526346a9ae3" providerId="LiveId" clId="{CFFE9ED0-CC46-4EA9-AFDD-0485A0D450AF}" dt="2023-02-09T14:18:03.499" v="2344"/>
          <ac:spMkLst>
            <pc:docMk/>
            <pc:sldMk cId="0" sldId="293"/>
            <ac:spMk id="2511" creationId="{00000000-0000-0000-0000-000000000000}"/>
          </ac:spMkLst>
        </pc:spChg>
        <pc:spChg chg="replST">
          <ac:chgData name="Abdessamad Derraz" userId="4c6d9526346a9ae3" providerId="LiveId" clId="{CFFE9ED0-CC46-4EA9-AFDD-0485A0D450AF}" dt="2023-02-09T14:18:03.504" v="2345"/>
          <ac:spMkLst>
            <pc:docMk/>
            <pc:sldMk cId="0" sldId="293"/>
            <ac:spMk id="2512" creationId="{00000000-0000-0000-0000-000000000000}"/>
          </ac:spMkLst>
        </pc:spChg>
        <pc:spChg chg="replST">
          <ac:chgData name="Abdessamad Derraz" userId="4c6d9526346a9ae3" providerId="LiveId" clId="{CFFE9ED0-CC46-4EA9-AFDD-0485A0D450AF}" dt="2023-02-09T14:18:03.510" v="2346"/>
          <ac:spMkLst>
            <pc:docMk/>
            <pc:sldMk cId="0" sldId="293"/>
            <ac:spMk id="2513" creationId="{00000000-0000-0000-0000-000000000000}"/>
          </ac:spMkLst>
        </pc:spChg>
        <pc:spChg chg="replST">
          <ac:chgData name="Abdessamad Derraz" userId="4c6d9526346a9ae3" providerId="LiveId" clId="{CFFE9ED0-CC46-4EA9-AFDD-0485A0D450AF}" dt="2023-02-09T14:18:03.515" v="2347"/>
          <ac:spMkLst>
            <pc:docMk/>
            <pc:sldMk cId="0" sldId="293"/>
            <ac:spMk id="2514" creationId="{00000000-0000-0000-0000-000000000000}"/>
          </ac:spMkLst>
        </pc:spChg>
        <pc:spChg chg="replST">
          <ac:chgData name="Abdessamad Derraz" userId="4c6d9526346a9ae3" providerId="LiveId" clId="{CFFE9ED0-CC46-4EA9-AFDD-0485A0D450AF}" dt="2023-02-09T14:18:03.520" v="2348"/>
          <ac:spMkLst>
            <pc:docMk/>
            <pc:sldMk cId="0" sldId="293"/>
            <ac:spMk id="2515" creationId="{00000000-0000-0000-0000-000000000000}"/>
          </ac:spMkLst>
        </pc:spChg>
        <pc:spChg chg="replST">
          <ac:chgData name="Abdessamad Derraz" userId="4c6d9526346a9ae3" providerId="LiveId" clId="{CFFE9ED0-CC46-4EA9-AFDD-0485A0D450AF}" dt="2023-02-09T14:18:03.526" v="2349"/>
          <ac:spMkLst>
            <pc:docMk/>
            <pc:sldMk cId="0" sldId="293"/>
            <ac:spMk id="2516" creationId="{00000000-0000-0000-0000-000000000000}"/>
          </ac:spMkLst>
        </pc:spChg>
      </pc:sldChg>
      <pc:sldChg chg="modSp del mod modTransition modNotes">
        <pc:chgData name="Abdessamad Derraz" userId="4c6d9526346a9ae3" providerId="LiveId" clId="{CFFE9ED0-CC46-4EA9-AFDD-0485A0D450AF}" dt="2023-02-10T09:05:02.459" v="3417" actId="18676"/>
        <pc:sldMkLst>
          <pc:docMk/>
          <pc:sldMk cId="0" sldId="294"/>
        </pc:sldMkLst>
        <pc:spChg chg="replST">
          <ac:chgData name="Abdessamad Derraz" userId="4c6d9526346a9ae3" providerId="LiveId" clId="{CFFE9ED0-CC46-4EA9-AFDD-0485A0D450AF}" dt="2023-02-09T14:18:03.530" v="2350"/>
          <ac:spMkLst>
            <pc:docMk/>
            <pc:sldMk cId="0" sldId="294"/>
            <ac:spMk id="2521" creationId="{00000000-0000-0000-0000-000000000000}"/>
          </ac:spMkLst>
        </pc:spChg>
        <pc:spChg chg="replST">
          <ac:chgData name="Abdessamad Derraz" userId="4c6d9526346a9ae3" providerId="LiveId" clId="{CFFE9ED0-CC46-4EA9-AFDD-0485A0D450AF}" dt="2023-02-09T14:18:03.536" v="2352"/>
          <ac:spMkLst>
            <pc:docMk/>
            <pc:sldMk cId="0" sldId="294"/>
            <ac:spMk id="2522" creationId="{00000000-0000-0000-0000-000000000000}"/>
          </ac:spMkLst>
        </pc:spChg>
        <pc:spChg chg="replST">
          <ac:chgData name="Abdessamad Derraz" userId="4c6d9526346a9ae3" providerId="LiveId" clId="{CFFE9ED0-CC46-4EA9-AFDD-0485A0D450AF}" dt="2023-02-09T14:18:03.550" v="2354"/>
          <ac:spMkLst>
            <pc:docMk/>
            <pc:sldMk cId="0" sldId="294"/>
            <ac:spMk id="2524" creationId="{00000000-0000-0000-0000-000000000000}"/>
          </ac:spMkLst>
        </pc:spChg>
        <pc:spChg chg="replST">
          <ac:chgData name="Abdessamad Derraz" userId="4c6d9526346a9ae3" providerId="LiveId" clId="{CFFE9ED0-CC46-4EA9-AFDD-0485A0D450AF}" dt="2023-02-09T14:18:03.557" v="2355"/>
          <ac:spMkLst>
            <pc:docMk/>
            <pc:sldMk cId="0" sldId="294"/>
            <ac:spMk id="2525" creationId="{00000000-0000-0000-0000-000000000000}"/>
          </ac:spMkLst>
        </pc:spChg>
        <pc:spChg chg="replST">
          <ac:chgData name="Abdessamad Derraz" userId="4c6d9526346a9ae3" providerId="LiveId" clId="{CFFE9ED0-CC46-4EA9-AFDD-0485A0D450AF}" dt="2023-02-09T14:18:03.563" v="2356"/>
          <ac:spMkLst>
            <pc:docMk/>
            <pc:sldMk cId="0" sldId="294"/>
            <ac:spMk id="2526" creationId="{00000000-0000-0000-0000-000000000000}"/>
          </ac:spMkLst>
        </pc:spChg>
        <pc:spChg chg="replST">
          <ac:chgData name="Abdessamad Derraz" userId="4c6d9526346a9ae3" providerId="LiveId" clId="{CFFE9ED0-CC46-4EA9-AFDD-0485A0D450AF}" dt="2023-02-09T14:18:03.570" v="2357"/>
          <ac:spMkLst>
            <pc:docMk/>
            <pc:sldMk cId="0" sldId="294"/>
            <ac:spMk id="2527" creationId="{00000000-0000-0000-0000-000000000000}"/>
          </ac:spMkLst>
        </pc:spChg>
        <pc:spChg chg="replST">
          <ac:chgData name="Abdessamad Derraz" userId="4c6d9526346a9ae3" providerId="LiveId" clId="{CFFE9ED0-CC46-4EA9-AFDD-0485A0D450AF}" dt="2023-02-09T14:18:03.603" v="2362"/>
          <ac:spMkLst>
            <pc:docMk/>
            <pc:sldMk cId="0" sldId="294"/>
            <ac:spMk id="2532" creationId="{00000000-0000-0000-0000-000000000000}"/>
          </ac:spMkLst>
        </pc:spChg>
        <pc:picChg chg="replST">
          <ac:chgData name="Abdessamad Derraz" userId="4c6d9526346a9ae3" providerId="LiveId" clId="{CFFE9ED0-CC46-4EA9-AFDD-0485A0D450AF}" dt="2023-02-09T14:18:03.540" v="2353"/>
          <ac:picMkLst>
            <pc:docMk/>
            <pc:sldMk cId="0" sldId="294"/>
            <ac:picMk id="2523" creationId="{00000000-0000-0000-0000-000000000000}"/>
          </ac:picMkLst>
        </pc:picChg>
        <pc:picChg chg="replST">
          <ac:chgData name="Abdessamad Derraz" userId="4c6d9526346a9ae3" providerId="LiveId" clId="{CFFE9ED0-CC46-4EA9-AFDD-0485A0D450AF}" dt="2023-02-09T14:18:03.577" v="2358"/>
          <ac:picMkLst>
            <pc:docMk/>
            <pc:sldMk cId="0" sldId="294"/>
            <ac:picMk id="2528" creationId="{00000000-0000-0000-0000-000000000000}"/>
          </ac:picMkLst>
        </pc:picChg>
        <pc:picChg chg="replST">
          <ac:chgData name="Abdessamad Derraz" userId="4c6d9526346a9ae3" providerId="LiveId" clId="{CFFE9ED0-CC46-4EA9-AFDD-0485A0D450AF}" dt="2023-02-09T14:18:03.582" v="2359"/>
          <ac:picMkLst>
            <pc:docMk/>
            <pc:sldMk cId="0" sldId="294"/>
            <ac:picMk id="2529" creationId="{00000000-0000-0000-0000-000000000000}"/>
          </ac:picMkLst>
        </pc:picChg>
        <pc:picChg chg="replST">
          <ac:chgData name="Abdessamad Derraz" userId="4c6d9526346a9ae3" providerId="LiveId" clId="{CFFE9ED0-CC46-4EA9-AFDD-0485A0D450AF}" dt="2023-02-09T14:18:03.588" v="2360"/>
          <ac:picMkLst>
            <pc:docMk/>
            <pc:sldMk cId="0" sldId="294"/>
            <ac:picMk id="2530" creationId="{00000000-0000-0000-0000-000000000000}"/>
          </ac:picMkLst>
        </pc:picChg>
        <pc:picChg chg="replST">
          <ac:chgData name="Abdessamad Derraz" userId="4c6d9526346a9ae3" providerId="LiveId" clId="{CFFE9ED0-CC46-4EA9-AFDD-0485A0D450AF}" dt="2023-02-09T14:18:03.594" v="2361"/>
          <ac:picMkLst>
            <pc:docMk/>
            <pc:sldMk cId="0" sldId="294"/>
            <ac:picMk id="2531" creationId="{00000000-0000-0000-0000-000000000000}"/>
          </ac:picMkLst>
        </pc:picChg>
      </pc:sldChg>
      <pc:sldChg chg="modSp del mod modTransition modNotes">
        <pc:chgData name="Abdessamad Derraz" userId="4c6d9526346a9ae3" providerId="LiveId" clId="{CFFE9ED0-CC46-4EA9-AFDD-0485A0D450AF}" dt="2023-02-10T09:05:02.459" v="3417" actId="18676"/>
        <pc:sldMkLst>
          <pc:docMk/>
          <pc:sldMk cId="0" sldId="295"/>
        </pc:sldMkLst>
        <pc:spChg chg="replST">
          <ac:chgData name="Abdessamad Derraz" userId="4c6d9526346a9ae3" providerId="LiveId" clId="{CFFE9ED0-CC46-4EA9-AFDD-0485A0D450AF}" dt="2023-02-09T14:18:03.610" v="2363"/>
          <ac:spMkLst>
            <pc:docMk/>
            <pc:sldMk cId="0" sldId="295"/>
            <ac:spMk id="2537" creationId="{00000000-0000-0000-0000-000000000000}"/>
          </ac:spMkLst>
        </pc:spChg>
        <pc:spChg chg="replST">
          <ac:chgData name="Abdessamad Derraz" userId="4c6d9526346a9ae3" providerId="LiveId" clId="{CFFE9ED0-CC46-4EA9-AFDD-0485A0D450AF}" dt="2023-02-09T14:18:03.700" v="2381"/>
          <ac:spMkLst>
            <pc:docMk/>
            <pc:sldMk cId="0" sldId="295"/>
            <ac:spMk id="2612" creationId="{00000000-0000-0000-0000-000000000000}"/>
          </ac:spMkLst>
        </pc:spChg>
        <pc:spChg chg="replST">
          <ac:chgData name="Abdessamad Derraz" userId="4c6d9526346a9ae3" providerId="LiveId" clId="{CFFE9ED0-CC46-4EA9-AFDD-0485A0D450AF}" dt="2023-02-09T14:18:03.721" v="2385"/>
          <ac:spMkLst>
            <pc:docMk/>
            <pc:sldMk cId="0" sldId="295"/>
            <ac:spMk id="2624" creationId="{00000000-0000-0000-0000-000000000000}"/>
          </ac:spMkLst>
        </pc:spChg>
        <pc:spChg chg="replST">
          <ac:chgData name="Abdessamad Derraz" userId="4c6d9526346a9ae3" providerId="LiveId" clId="{CFFE9ED0-CC46-4EA9-AFDD-0485A0D450AF}" dt="2023-02-09T14:18:03.769" v="2395"/>
          <ac:spMkLst>
            <pc:docMk/>
            <pc:sldMk cId="0" sldId="295"/>
            <ac:spMk id="2690" creationId="{00000000-0000-0000-0000-000000000000}"/>
          </ac:spMkLst>
        </pc:spChg>
        <pc:spChg chg="replST">
          <ac:chgData name="Abdessamad Derraz" userId="4c6d9526346a9ae3" providerId="LiveId" clId="{CFFE9ED0-CC46-4EA9-AFDD-0485A0D450AF}" dt="2023-02-09T14:18:03.774" v="2396"/>
          <ac:spMkLst>
            <pc:docMk/>
            <pc:sldMk cId="0" sldId="295"/>
            <ac:spMk id="2691" creationId="{00000000-0000-0000-0000-000000000000}"/>
          </ac:spMkLst>
        </pc:spChg>
        <pc:spChg chg="replST">
          <ac:chgData name="Abdessamad Derraz" userId="4c6d9526346a9ae3" providerId="LiveId" clId="{CFFE9ED0-CC46-4EA9-AFDD-0485A0D450AF}" dt="2023-02-09T14:18:03.780" v="2397"/>
          <ac:spMkLst>
            <pc:docMk/>
            <pc:sldMk cId="0" sldId="295"/>
            <ac:spMk id="2692" creationId="{00000000-0000-0000-0000-000000000000}"/>
          </ac:spMkLst>
        </pc:spChg>
        <pc:spChg chg="replST">
          <ac:chgData name="Abdessamad Derraz" userId="4c6d9526346a9ae3" providerId="LiveId" clId="{CFFE9ED0-CC46-4EA9-AFDD-0485A0D450AF}" dt="2023-02-09T14:18:03.786" v="2398"/>
          <ac:spMkLst>
            <pc:docMk/>
            <pc:sldMk cId="0" sldId="295"/>
            <ac:spMk id="2693" creationId="{00000000-0000-0000-0000-000000000000}"/>
          </ac:spMkLst>
        </pc:spChg>
        <pc:spChg chg="replST">
          <ac:chgData name="Abdessamad Derraz" userId="4c6d9526346a9ae3" providerId="LiveId" clId="{CFFE9ED0-CC46-4EA9-AFDD-0485A0D450AF}" dt="2023-02-09T14:18:03.853" v="2411"/>
          <ac:spMkLst>
            <pc:docMk/>
            <pc:sldMk cId="0" sldId="295"/>
            <ac:spMk id="2734" creationId="{00000000-0000-0000-0000-000000000000}"/>
          </ac:spMkLst>
        </pc:spChg>
        <pc:spChg chg="replST">
          <ac:chgData name="Abdessamad Derraz" userId="4c6d9526346a9ae3" providerId="LiveId" clId="{CFFE9ED0-CC46-4EA9-AFDD-0485A0D450AF}" dt="2023-02-09T14:18:03.858" v="2412"/>
          <ac:spMkLst>
            <pc:docMk/>
            <pc:sldMk cId="0" sldId="295"/>
            <ac:spMk id="2735" creationId="{00000000-0000-0000-0000-000000000000}"/>
          </ac:spMkLst>
        </pc:spChg>
        <pc:spChg chg="replST">
          <ac:chgData name="Abdessamad Derraz" userId="4c6d9526346a9ae3" providerId="LiveId" clId="{CFFE9ED0-CC46-4EA9-AFDD-0485A0D450AF}" dt="2023-02-09T14:18:03.864" v="2413"/>
          <ac:spMkLst>
            <pc:docMk/>
            <pc:sldMk cId="0" sldId="295"/>
            <ac:spMk id="2736" creationId="{00000000-0000-0000-0000-000000000000}"/>
          </ac:spMkLst>
        </pc:spChg>
        <pc:spChg chg="replST">
          <ac:chgData name="Abdessamad Derraz" userId="4c6d9526346a9ae3" providerId="LiveId" clId="{CFFE9ED0-CC46-4EA9-AFDD-0485A0D450AF}" dt="2023-02-09T14:18:03.869" v="2414"/>
          <ac:spMkLst>
            <pc:docMk/>
            <pc:sldMk cId="0" sldId="295"/>
            <ac:spMk id="2737" creationId="{00000000-0000-0000-0000-000000000000}"/>
          </ac:spMkLst>
        </pc:spChg>
        <pc:spChg chg="replST">
          <ac:chgData name="Abdessamad Derraz" userId="4c6d9526346a9ae3" providerId="LiveId" clId="{CFFE9ED0-CC46-4EA9-AFDD-0485A0D450AF}" dt="2023-02-09T14:18:03.873" v="2415"/>
          <ac:spMkLst>
            <pc:docMk/>
            <pc:sldMk cId="0" sldId="295"/>
            <ac:spMk id="2738" creationId="{00000000-0000-0000-0000-000000000000}"/>
          </ac:spMkLst>
        </pc:spChg>
        <pc:spChg chg="replST">
          <ac:chgData name="Abdessamad Derraz" userId="4c6d9526346a9ae3" providerId="LiveId" clId="{CFFE9ED0-CC46-4EA9-AFDD-0485A0D450AF}" dt="2023-02-09T14:18:03.878" v="2416"/>
          <ac:spMkLst>
            <pc:docMk/>
            <pc:sldMk cId="0" sldId="295"/>
            <ac:spMk id="2739" creationId="{00000000-0000-0000-0000-000000000000}"/>
          </ac:spMkLst>
        </pc:spChg>
        <pc:spChg chg="replST">
          <ac:chgData name="Abdessamad Derraz" userId="4c6d9526346a9ae3" providerId="LiveId" clId="{CFFE9ED0-CC46-4EA9-AFDD-0485A0D450AF}" dt="2023-02-09T14:18:03.897" v="2420"/>
          <ac:spMkLst>
            <pc:docMk/>
            <pc:sldMk cId="0" sldId="295"/>
            <ac:spMk id="2749" creationId="{00000000-0000-0000-0000-000000000000}"/>
          </ac:spMkLst>
        </pc:spChg>
        <pc:spChg chg="replST">
          <ac:chgData name="Abdessamad Derraz" userId="4c6d9526346a9ae3" providerId="LiveId" clId="{CFFE9ED0-CC46-4EA9-AFDD-0485A0D450AF}" dt="2023-02-09T14:18:03.902" v="2421"/>
          <ac:spMkLst>
            <pc:docMk/>
            <pc:sldMk cId="0" sldId="295"/>
            <ac:spMk id="2750" creationId="{00000000-0000-0000-0000-000000000000}"/>
          </ac:spMkLst>
        </pc:spChg>
        <pc:spChg chg="replST">
          <ac:chgData name="Abdessamad Derraz" userId="4c6d9526346a9ae3" providerId="LiveId" clId="{CFFE9ED0-CC46-4EA9-AFDD-0485A0D450AF}" dt="2023-02-09T14:18:03.908" v="2422"/>
          <ac:spMkLst>
            <pc:docMk/>
            <pc:sldMk cId="0" sldId="295"/>
            <ac:spMk id="2751" creationId="{00000000-0000-0000-0000-000000000000}"/>
          </ac:spMkLst>
        </pc:spChg>
        <pc:spChg chg="replST">
          <ac:chgData name="Abdessamad Derraz" userId="4c6d9526346a9ae3" providerId="LiveId" clId="{CFFE9ED0-CC46-4EA9-AFDD-0485A0D450AF}" dt="2023-02-09T14:18:03.932" v="2427"/>
          <ac:spMkLst>
            <pc:docMk/>
            <pc:sldMk cId="0" sldId="295"/>
            <ac:spMk id="2865" creationId="{00000000-0000-0000-0000-000000000000}"/>
          </ac:spMkLst>
        </pc:spChg>
        <pc:spChg chg="replST">
          <ac:chgData name="Abdessamad Derraz" userId="4c6d9526346a9ae3" providerId="LiveId" clId="{CFFE9ED0-CC46-4EA9-AFDD-0485A0D450AF}" dt="2023-02-09T14:18:03.937" v="2428"/>
          <ac:spMkLst>
            <pc:docMk/>
            <pc:sldMk cId="0" sldId="295"/>
            <ac:spMk id="2866" creationId="{00000000-0000-0000-0000-000000000000}"/>
          </ac:spMkLst>
        </pc:spChg>
        <pc:spChg chg="replST">
          <ac:chgData name="Abdessamad Derraz" userId="4c6d9526346a9ae3" providerId="LiveId" clId="{CFFE9ED0-CC46-4EA9-AFDD-0485A0D450AF}" dt="2023-02-09T14:18:03.942" v="2429"/>
          <ac:spMkLst>
            <pc:docMk/>
            <pc:sldMk cId="0" sldId="295"/>
            <ac:spMk id="2867" creationId="{00000000-0000-0000-0000-000000000000}"/>
          </ac:spMkLst>
        </pc:spChg>
        <pc:spChg chg="replST">
          <ac:chgData name="Abdessamad Derraz" userId="4c6d9526346a9ae3" providerId="LiveId" clId="{CFFE9ED0-CC46-4EA9-AFDD-0485A0D450AF}" dt="2023-02-09T14:18:03.947" v="2430"/>
          <ac:spMkLst>
            <pc:docMk/>
            <pc:sldMk cId="0" sldId="295"/>
            <ac:spMk id="2868" creationId="{00000000-0000-0000-0000-000000000000}"/>
          </ac:spMkLst>
        </pc:spChg>
        <pc:spChg chg="replST">
          <ac:chgData name="Abdessamad Derraz" userId="4c6d9526346a9ae3" providerId="LiveId" clId="{CFFE9ED0-CC46-4EA9-AFDD-0485A0D450AF}" dt="2023-02-09T14:18:03.952" v="2431"/>
          <ac:spMkLst>
            <pc:docMk/>
            <pc:sldMk cId="0" sldId="295"/>
            <ac:spMk id="2869" creationId="{00000000-0000-0000-0000-000000000000}"/>
          </ac:spMkLst>
        </pc:spChg>
        <pc:grpChg chg="replST">
          <ac:chgData name="Abdessamad Derraz" userId="4c6d9526346a9ae3" providerId="LiveId" clId="{CFFE9ED0-CC46-4EA9-AFDD-0485A0D450AF}" dt="2023-02-09T14:18:03.617" v="2365"/>
          <ac:grpSpMkLst>
            <pc:docMk/>
            <pc:sldMk cId="0" sldId="295"/>
            <ac:grpSpMk id="2538" creationId="{00000000-0000-0000-0000-000000000000}"/>
          </ac:grpSpMkLst>
        </pc:grpChg>
        <pc:grpChg chg="replST">
          <ac:chgData name="Abdessamad Derraz" userId="4c6d9526346a9ae3" providerId="LiveId" clId="{CFFE9ED0-CC46-4EA9-AFDD-0485A0D450AF}" dt="2023-02-09T14:18:03.624" v="2366"/>
          <ac:grpSpMkLst>
            <pc:docMk/>
            <pc:sldMk cId="0" sldId="295"/>
            <ac:grpSpMk id="2541" creationId="{00000000-0000-0000-0000-000000000000}"/>
          </ac:grpSpMkLst>
        </pc:grpChg>
        <pc:grpChg chg="replST">
          <ac:chgData name="Abdessamad Derraz" userId="4c6d9526346a9ae3" providerId="LiveId" clId="{CFFE9ED0-CC46-4EA9-AFDD-0485A0D450AF}" dt="2023-02-09T14:18:03.630" v="2367"/>
          <ac:grpSpMkLst>
            <pc:docMk/>
            <pc:sldMk cId="0" sldId="295"/>
            <ac:grpSpMk id="2546" creationId="{00000000-0000-0000-0000-000000000000}"/>
          </ac:grpSpMkLst>
        </pc:grpChg>
        <pc:grpChg chg="replST">
          <ac:chgData name="Abdessamad Derraz" userId="4c6d9526346a9ae3" providerId="LiveId" clId="{CFFE9ED0-CC46-4EA9-AFDD-0485A0D450AF}" dt="2023-02-09T14:18:03.635" v="2368"/>
          <ac:grpSpMkLst>
            <pc:docMk/>
            <pc:sldMk cId="0" sldId="295"/>
            <ac:grpSpMk id="2549" creationId="{00000000-0000-0000-0000-000000000000}"/>
          </ac:grpSpMkLst>
        </pc:grpChg>
        <pc:grpChg chg="replST">
          <ac:chgData name="Abdessamad Derraz" userId="4c6d9526346a9ae3" providerId="LiveId" clId="{CFFE9ED0-CC46-4EA9-AFDD-0485A0D450AF}" dt="2023-02-09T14:18:03.641" v="2369"/>
          <ac:grpSpMkLst>
            <pc:docMk/>
            <pc:sldMk cId="0" sldId="295"/>
            <ac:grpSpMk id="2553" creationId="{00000000-0000-0000-0000-000000000000}"/>
          </ac:grpSpMkLst>
        </pc:grpChg>
        <pc:grpChg chg="replST">
          <ac:chgData name="Abdessamad Derraz" userId="4c6d9526346a9ae3" providerId="LiveId" clId="{CFFE9ED0-CC46-4EA9-AFDD-0485A0D450AF}" dt="2023-02-09T14:18:03.647" v="2370"/>
          <ac:grpSpMkLst>
            <pc:docMk/>
            <pc:sldMk cId="0" sldId="295"/>
            <ac:grpSpMk id="2556" creationId="{00000000-0000-0000-0000-000000000000}"/>
          </ac:grpSpMkLst>
        </pc:grpChg>
        <pc:grpChg chg="replST">
          <ac:chgData name="Abdessamad Derraz" userId="4c6d9526346a9ae3" providerId="LiveId" clId="{CFFE9ED0-CC46-4EA9-AFDD-0485A0D450AF}" dt="2023-02-09T14:18:03.653" v="2371"/>
          <ac:grpSpMkLst>
            <pc:docMk/>
            <pc:sldMk cId="0" sldId="295"/>
            <ac:grpSpMk id="2561" creationId="{00000000-0000-0000-0000-000000000000}"/>
          </ac:grpSpMkLst>
        </pc:grpChg>
        <pc:grpChg chg="replST">
          <ac:chgData name="Abdessamad Derraz" userId="4c6d9526346a9ae3" providerId="LiveId" clId="{CFFE9ED0-CC46-4EA9-AFDD-0485A0D450AF}" dt="2023-02-09T14:18:03.657" v="2372"/>
          <ac:grpSpMkLst>
            <pc:docMk/>
            <pc:sldMk cId="0" sldId="295"/>
            <ac:grpSpMk id="2566" creationId="{00000000-0000-0000-0000-000000000000}"/>
          </ac:grpSpMkLst>
        </pc:grpChg>
        <pc:grpChg chg="replST">
          <ac:chgData name="Abdessamad Derraz" userId="4c6d9526346a9ae3" providerId="LiveId" clId="{CFFE9ED0-CC46-4EA9-AFDD-0485A0D450AF}" dt="2023-02-09T14:18:03.661" v="2373"/>
          <ac:grpSpMkLst>
            <pc:docMk/>
            <pc:sldMk cId="0" sldId="295"/>
            <ac:grpSpMk id="2572" creationId="{00000000-0000-0000-0000-000000000000}"/>
          </ac:grpSpMkLst>
        </pc:grpChg>
        <pc:grpChg chg="replST">
          <ac:chgData name="Abdessamad Derraz" userId="4c6d9526346a9ae3" providerId="LiveId" clId="{CFFE9ED0-CC46-4EA9-AFDD-0485A0D450AF}" dt="2023-02-09T14:18:03.667" v="2374"/>
          <ac:grpSpMkLst>
            <pc:docMk/>
            <pc:sldMk cId="0" sldId="295"/>
            <ac:grpSpMk id="2577" creationId="{00000000-0000-0000-0000-000000000000}"/>
          </ac:grpSpMkLst>
        </pc:grpChg>
        <pc:grpChg chg="replST">
          <ac:chgData name="Abdessamad Derraz" userId="4c6d9526346a9ae3" providerId="LiveId" clId="{CFFE9ED0-CC46-4EA9-AFDD-0485A0D450AF}" dt="2023-02-09T14:18:03.672" v="2375"/>
          <ac:grpSpMkLst>
            <pc:docMk/>
            <pc:sldMk cId="0" sldId="295"/>
            <ac:grpSpMk id="2581" creationId="{00000000-0000-0000-0000-000000000000}"/>
          </ac:grpSpMkLst>
        </pc:grpChg>
        <pc:grpChg chg="replST">
          <ac:chgData name="Abdessamad Derraz" userId="4c6d9526346a9ae3" providerId="LiveId" clId="{CFFE9ED0-CC46-4EA9-AFDD-0485A0D450AF}" dt="2023-02-09T14:18:03.676" v="2376"/>
          <ac:grpSpMkLst>
            <pc:docMk/>
            <pc:sldMk cId="0" sldId="295"/>
            <ac:grpSpMk id="2588" creationId="{00000000-0000-0000-0000-000000000000}"/>
          </ac:grpSpMkLst>
        </pc:grpChg>
        <pc:grpChg chg="replST">
          <ac:chgData name="Abdessamad Derraz" userId="4c6d9526346a9ae3" providerId="LiveId" clId="{CFFE9ED0-CC46-4EA9-AFDD-0485A0D450AF}" dt="2023-02-09T14:18:03.681" v="2377"/>
          <ac:grpSpMkLst>
            <pc:docMk/>
            <pc:sldMk cId="0" sldId="295"/>
            <ac:grpSpMk id="2596" creationId="{00000000-0000-0000-0000-000000000000}"/>
          </ac:grpSpMkLst>
        </pc:grpChg>
        <pc:grpChg chg="replST">
          <ac:chgData name="Abdessamad Derraz" userId="4c6d9526346a9ae3" providerId="LiveId" clId="{CFFE9ED0-CC46-4EA9-AFDD-0485A0D450AF}" dt="2023-02-09T14:18:03.686" v="2378"/>
          <ac:grpSpMkLst>
            <pc:docMk/>
            <pc:sldMk cId="0" sldId="295"/>
            <ac:grpSpMk id="2601" creationId="{00000000-0000-0000-0000-000000000000}"/>
          </ac:grpSpMkLst>
        </pc:grpChg>
        <pc:grpChg chg="replST">
          <ac:chgData name="Abdessamad Derraz" userId="4c6d9526346a9ae3" providerId="LiveId" clId="{CFFE9ED0-CC46-4EA9-AFDD-0485A0D450AF}" dt="2023-02-09T14:18:03.692" v="2379"/>
          <ac:grpSpMkLst>
            <pc:docMk/>
            <pc:sldMk cId="0" sldId="295"/>
            <ac:grpSpMk id="2605" creationId="{00000000-0000-0000-0000-000000000000}"/>
          </ac:grpSpMkLst>
        </pc:grpChg>
        <pc:grpChg chg="replST">
          <ac:chgData name="Abdessamad Derraz" userId="4c6d9526346a9ae3" providerId="LiveId" clId="{CFFE9ED0-CC46-4EA9-AFDD-0485A0D450AF}" dt="2023-02-09T14:18:03.696" v="2380"/>
          <ac:grpSpMkLst>
            <pc:docMk/>
            <pc:sldMk cId="0" sldId="295"/>
            <ac:grpSpMk id="2609" creationId="{00000000-0000-0000-0000-000000000000}"/>
          </ac:grpSpMkLst>
        </pc:grpChg>
        <pc:grpChg chg="replST">
          <ac:chgData name="Abdessamad Derraz" userId="4c6d9526346a9ae3" providerId="LiveId" clId="{CFFE9ED0-CC46-4EA9-AFDD-0485A0D450AF}" dt="2023-02-09T14:18:03.706" v="2382"/>
          <ac:grpSpMkLst>
            <pc:docMk/>
            <pc:sldMk cId="0" sldId="295"/>
            <ac:grpSpMk id="2613" creationId="{00000000-0000-0000-0000-000000000000}"/>
          </ac:grpSpMkLst>
        </pc:grpChg>
        <pc:grpChg chg="replST">
          <ac:chgData name="Abdessamad Derraz" userId="4c6d9526346a9ae3" providerId="LiveId" clId="{CFFE9ED0-CC46-4EA9-AFDD-0485A0D450AF}" dt="2023-02-09T14:18:03.712" v="2383"/>
          <ac:grpSpMkLst>
            <pc:docMk/>
            <pc:sldMk cId="0" sldId="295"/>
            <ac:grpSpMk id="2618" creationId="{00000000-0000-0000-0000-000000000000}"/>
          </ac:grpSpMkLst>
        </pc:grpChg>
        <pc:grpChg chg="replST">
          <ac:chgData name="Abdessamad Derraz" userId="4c6d9526346a9ae3" providerId="LiveId" clId="{CFFE9ED0-CC46-4EA9-AFDD-0485A0D450AF}" dt="2023-02-09T14:18:03.717" v="2384"/>
          <ac:grpSpMkLst>
            <pc:docMk/>
            <pc:sldMk cId="0" sldId="295"/>
            <ac:grpSpMk id="2621" creationId="{00000000-0000-0000-0000-000000000000}"/>
          </ac:grpSpMkLst>
        </pc:grpChg>
        <pc:grpChg chg="replST">
          <ac:chgData name="Abdessamad Derraz" userId="4c6d9526346a9ae3" providerId="LiveId" clId="{CFFE9ED0-CC46-4EA9-AFDD-0485A0D450AF}" dt="2023-02-09T14:18:03.727" v="2386"/>
          <ac:grpSpMkLst>
            <pc:docMk/>
            <pc:sldMk cId="0" sldId="295"/>
            <ac:grpSpMk id="2625" creationId="{00000000-0000-0000-0000-000000000000}"/>
          </ac:grpSpMkLst>
        </pc:grpChg>
        <pc:grpChg chg="replST">
          <ac:chgData name="Abdessamad Derraz" userId="4c6d9526346a9ae3" providerId="LiveId" clId="{CFFE9ED0-CC46-4EA9-AFDD-0485A0D450AF}" dt="2023-02-09T14:18:03.731" v="2387"/>
          <ac:grpSpMkLst>
            <pc:docMk/>
            <pc:sldMk cId="0" sldId="295"/>
            <ac:grpSpMk id="2628" creationId="{00000000-0000-0000-0000-000000000000}"/>
          </ac:grpSpMkLst>
        </pc:grpChg>
        <pc:grpChg chg="replST">
          <ac:chgData name="Abdessamad Derraz" userId="4c6d9526346a9ae3" providerId="LiveId" clId="{CFFE9ED0-CC46-4EA9-AFDD-0485A0D450AF}" dt="2023-02-09T14:18:03.735" v="2388"/>
          <ac:grpSpMkLst>
            <pc:docMk/>
            <pc:sldMk cId="0" sldId="295"/>
            <ac:grpSpMk id="2631" creationId="{00000000-0000-0000-0000-000000000000}"/>
          </ac:grpSpMkLst>
        </pc:grpChg>
        <pc:grpChg chg="replST">
          <ac:chgData name="Abdessamad Derraz" userId="4c6d9526346a9ae3" providerId="LiveId" clId="{CFFE9ED0-CC46-4EA9-AFDD-0485A0D450AF}" dt="2023-02-09T14:18:03.740" v="2389"/>
          <ac:grpSpMkLst>
            <pc:docMk/>
            <pc:sldMk cId="0" sldId="295"/>
            <ac:grpSpMk id="2634" creationId="{00000000-0000-0000-0000-000000000000}"/>
          </ac:grpSpMkLst>
        </pc:grpChg>
        <pc:grpChg chg="replST">
          <ac:chgData name="Abdessamad Derraz" userId="4c6d9526346a9ae3" providerId="LiveId" clId="{CFFE9ED0-CC46-4EA9-AFDD-0485A0D450AF}" dt="2023-02-09T14:18:03.745" v="2390"/>
          <ac:grpSpMkLst>
            <pc:docMk/>
            <pc:sldMk cId="0" sldId="295"/>
            <ac:grpSpMk id="2643" creationId="{00000000-0000-0000-0000-000000000000}"/>
          </ac:grpSpMkLst>
        </pc:grpChg>
        <pc:grpChg chg="replST">
          <ac:chgData name="Abdessamad Derraz" userId="4c6d9526346a9ae3" providerId="LiveId" clId="{CFFE9ED0-CC46-4EA9-AFDD-0485A0D450AF}" dt="2023-02-09T14:18:03.750" v="2391"/>
          <ac:grpSpMkLst>
            <pc:docMk/>
            <pc:sldMk cId="0" sldId="295"/>
            <ac:grpSpMk id="2665" creationId="{00000000-0000-0000-0000-000000000000}"/>
          </ac:grpSpMkLst>
        </pc:grpChg>
        <pc:grpChg chg="replST">
          <ac:chgData name="Abdessamad Derraz" userId="4c6d9526346a9ae3" providerId="LiveId" clId="{CFFE9ED0-CC46-4EA9-AFDD-0485A0D450AF}" dt="2023-02-09T14:18:03.754" v="2392"/>
          <ac:grpSpMkLst>
            <pc:docMk/>
            <pc:sldMk cId="0" sldId="295"/>
            <ac:grpSpMk id="2670" creationId="{00000000-0000-0000-0000-000000000000}"/>
          </ac:grpSpMkLst>
        </pc:grpChg>
        <pc:grpChg chg="replST">
          <ac:chgData name="Abdessamad Derraz" userId="4c6d9526346a9ae3" providerId="LiveId" clId="{CFFE9ED0-CC46-4EA9-AFDD-0485A0D450AF}" dt="2023-02-09T14:18:03.759" v="2393"/>
          <ac:grpSpMkLst>
            <pc:docMk/>
            <pc:sldMk cId="0" sldId="295"/>
            <ac:grpSpMk id="2683" creationId="{00000000-0000-0000-0000-000000000000}"/>
          </ac:grpSpMkLst>
        </pc:grpChg>
        <pc:grpChg chg="replST">
          <ac:chgData name="Abdessamad Derraz" userId="4c6d9526346a9ae3" providerId="LiveId" clId="{CFFE9ED0-CC46-4EA9-AFDD-0485A0D450AF}" dt="2023-02-09T14:18:03.764" v="2394"/>
          <ac:grpSpMkLst>
            <pc:docMk/>
            <pc:sldMk cId="0" sldId="295"/>
            <ac:grpSpMk id="2686" creationId="{00000000-0000-0000-0000-000000000000}"/>
          </ac:grpSpMkLst>
        </pc:grpChg>
        <pc:grpChg chg="replST">
          <ac:chgData name="Abdessamad Derraz" userId="4c6d9526346a9ae3" providerId="LiveId" clId="{CFFE9ED0-CC46-4EA9-AFDD-0485A0D450AF}" dt="2023-02-09T14:18:03.790" v="2399"/>
          <ac:grpSpMkLst>
            <pc:docMk/>
            <pc:sldMk cId="0" sldId="295"/>
            <ac:grpSpMk id="2694" creationId="{00000000-0000-0000-0000-000000000000}"/>
          </ac:grpSpMkLst>
        </pc:grpChg>
        <pc:grpChg chg="replST">
          <ac:chgData name="Abdessamad Derraz" userId="4c6d9526346a9ae3" providerId="LiveId" clId="{CFFE9ED0-CC46-4EA9-AFDD-0485A0D450AF}" dt="2023-02-09T14:18:03.795" v="2400"/>
          <ac:grpSpMkLst>
            <pc:docMk/>
            <pc:sldMk cId="0" sldId="295"/>
            <ac:grpSpMk id="2697" creationId="{00000000-0000-0000-0000-000000000000}"/>
          </ac:grpSpMkLst>
        </pc:grpChg>
        <pc:grpChg chg="replST">
          <ac:chgData name="Abdessamad Derraz" userId="4c6d9526346a9ae3" providerId="LiveId" clId="{CFFE9ED0-CC46-4EA9-AFDD-0485A0D450AF}" dt="2023-02-09T14:18:03.799" v="2401"/>
          <ac:grpSpMkLst>
            <pc:docMk/>
            <pc:sldMk cId="0" sldId="295"/>
            <ac:grpSpMk id="2700" creationId="{00000000-0000-0000-0000-000000000000}"/>
          </ac:grpSpMkLst>
        </pc:grpChg>
        <pc:grpChg chg="replST">
          <ac:chgData name="Abdessamad Derraz" userId="4c6d9526346a9ae3" providerId="LiveId" clId="{CFFE9ED0-CC46-4EA9-AFDD-0485A0D450AF}" dt="2023-02-09T14:18:03.804" v="2402"/>
          <ac:grpSpMkLst>
            <pc:docMk/>
            <pc:sldMk cId="0" sldId="295"/>
            <ac:grpSpMk id="2703" creationId="{00000000-0000-0000-0000-000000000000}"/>
          </ac:grpSpMkLst>
        </pc:grpChg>
        <pc:grpChg chg="replST">
          <ac:chgData name="Abdessamad Derraz" userId="4c6d9526346a9ae3" providerId="LiveId" clId="{CFFE9ED0-CC46-4EA9-AFDD-0485A0D450AF}" dt="2023-02-09T14:18:03.812" v="2403"/>
          <ac:grpSpMkLst>
            <pc:docMk/>
            <pc:sldMk cId="0" sldId="295"/>
            <ac:grpSpMk id="2706" creationId="{00000000-0000-0000-0000-000000000000}"/>
          </ac:grpSpMkLst>
        </pc:grpChg>
        <pc:grpChg chg="replST">
          <ac:chgData name="Abdessamad Derraz" userId="4c6d9526346a9ae3" providerId="LiveId" clId="{CFFE9ED0-CC46-4EA9-AFDD-0485A0D450AF}" dt="2023-02-09T14:18:03.818" v="2404"/>
          <ac:grpSpMkLst>
            <pc:docMk/>
            <pc:sldMk cId="0" sldId="295"/>
            <ac:grpSpMk id="2709" creationId="{00000000-0000-0000-0000-000000000000}"/>
          </ac:grpSpMkLst>
        </pc:grpChg>
        <pc:grpChg chg="replST">
          <ac:chgData name="Abdessamad Derraz" userId="4c6d9526346a9ae3" providerId="LiveId" clId="{CFFE9ED0-CC46-4EA9-AFDD-0485A0D450AF}" dt="2023-02-09T14:18:03.823" v="2405"/>
          <ac:grpSpMkLst>
            <pc:docMk/>
            <pc:sldMk cId="0" sldId="295"/>
            <ac:grpSpMk id="2712" creationId="{00000000-0000-0000-0000-000000000000}"/>
          </ac:grpSpMkLst>
        </pc:grpChg>
        <pc:grpChg chg="replST">
          <ac:chgData name="Abdessamad Derraz" userId="4c6d9526346a9ae3" providerId="LiveId" clId="{CFFE9ED0-CC46-4EA9-AFDD-0485A0D450AF}" dt="2023-02-09T14:18:03.828" v="2406"/>
          <ac:grpSpMkLst>
            <pc:docMk/>
            <pc:sldMk cId="0" sldId="295"/>
            <ac:grpSpMk id="2715" creationId="{00000000-0000-0000-0000-000000000000}"/>
          </ac:grpSpMkLst>
        </pc:grpChg>
        <pc:grpChg chg="replST">
          <ac:chgData name="Abdessamad Derraz" userId="4c6d9526346a9ae3" providerId="LiveId" clId="{CFFE9ED0-CC46-4EA9-AFDD-0485A0D450AF}" dt="2023-02-09T14:18:03.832" v="2407"/>
          <ac:grpSpMkLst>
            <pc:docMk/>
            <pc:sldMk cId="0" sldId="295"/>
            <ac:grpSpMk id="2719" creationId="{00000000-0000-0000-0000-000000000000}"/>
          </ac:grpSpMkLst>
        </pc:grpChg>
        <pc:grpChg chg="replST">
          <ac:chgData name="Abdessamad Derraz" userId="4c6d9526346a9ae3" providerId="LiveId" clId="{CFFE9ED0-CC46-4EA9-AFDD-0485A0D450AF}" dt="2023-02-09T14:18:03.838" v="2408"/>
          <ac:grpSpMkLst>
            <pc:docMk/>
            <pc:sldMk cId="0" sldId="295"/>
            <ac:grpSpMk id="2723" creationId="{00000000-0000-0000-0000-000000000000}"/>
          </ac:grpSpMkLst>
        </pc:grpChg>
        <pc:grpChg chg="replST">
          <ac:chgData name="Abdessamad Derraz" userId="4c6d9526346a9ae3" providerId="LiveId" clId="{CFFE9ED0-CC46-4EA9-AFDD-0485A0D450AF}" dt="2023-02-09T14:18:03.844" v="2409"/>
          <ac:grpSpMkLst>
            <pc:docMk/>
            <pc:sldMk cId="0" sldId="295"/>
            <ac:grpSpMk id="2727" creationId="{00000000-0000-0000-0000-000000000000}"/>
          </ac:grpSpMkLst>
        </pc:grpChg>
        <pc:grpChg chg="replST">
          <ac:chgData name="Abdessamad Derraz" userId="4c6d9526346a9ae3" providerId="LiveId" clId="{CFFE9ED0-CC46-4EA9-AFDD-0485A0D450AF}" dt="2023-02-09T14:18:03.849" v="2410"/>
          <ac:grpSpMkLst>
            <pc:docMk/>
            <pc:sldMk cId="0" sldId="295"/>
            <ac:grpSpMk id="2731" creationId="{00000000-0000-0000-0000-000000000000}"/>
          </ac:grpSpMkLst>
        </pc:grpChg>
        <pc:grpChg chg="replST">
          <ac:chgData name="Abdessamad Derraz" userId="4c6d9526346a9ae3" providerId="LiveId" clId="{CFFE9ED0-CC46-4EA9-AFDD-0485A0D450AF}" dt="2023-02-09T14:18:03.883" v="2417"/>
          <ac:grpSpMkLst>
            <pc:docMk/>
            <pc:sldMk cId="0" sldId="295"/>
            <ac:grpSpMk id="2740" creationId="{00000000-0000-0000-0000-000000000000}"/>
          </ac:grpSpMkLst>
        </pc:grpChg>
        <pc:grpChg chg="replST">
          <ac:chgData name="Abdessamad Derraz" userId="4c6d9526346a9ae3" providerId="LiveId" clId="{CFFE9ED0-CC46-4EA9-AFDD-0485A0D450AF}" dt="2023-02-09T14:18:03.888" v="2418"/>
          <ac:grpSpMkLst>
            <pc:docMk/>
            <pc:sldMk cId="0" sldId="295"/>
            <ac:grpSpMk id="2743" creationId="{00000000-0000-0000-0000-000000000000}"/>
          </ac:grpSpMkLst>
        </pc:grpChg>
        <pc:grpChg chg="replST">
          <ac:chgData name="Abdessamad Derraz" userId="4c6d9526346a9ae3" providerId="LiveId" clId="{CFFE9ED0-CC46-4EA9-AFDD-0485A0D450AF}" dt="2023-02-09T14:18:03.892" v="2419"/>
          <ac:grpSpMkLst>
            <pc:docMk/>
            <pc:sldMk cId="0" sldId="295"/>
            <ac:grpSpMk id="2746" creationId="{00000000-0000-0000-0000-000000000000}"/>
          </ac:grpSpMkLst>
        </pc:grpChg>
        <pc:grpChg chg="replST">
          <ac:chgData name="Abdessamad Derraz" userId="4c6d9526346a9ae3" providerId="LiveId" clId="{CFFE9ED0-CC46-4EA9-AFDD-0485A0D450AF}" dt="2023-02-09T14:18:03.913" v="2423"/>
          <ac:grpSpMkLst>
            <pc:docMk/>
            <pc:sldMk cId="0" sldId="295"/>
            <ac:grpSpMk id="2752" creationId="{00000000-0000-0000-0000-000000000000}"/>
          </ac:grpSpMkLst>
        </pc:grpChg>
        <pc:grpChg chg="replST">
          <ac:chgData name="Abdessamad Derraz" userId="4c6d9526346a9ae3" providerId="LiveId" clId="{CFFE9ED0-CC46-4EA9-AFDD-0485A0D450AF}" dt="2023-02-09T14:18:03.918" v="2424"/>
          <ac:grpSpMkLst>
            <pc:docMk/>
            <pc:sldMk cId="0" sldId="295"/>
            <ac:grpSpMk id="2762" creationId="{00000000-0000-0000-0000-000000000000}"/>
          </ac:grpSpMkLst>
        </pc:grpChg>
        <pc:grpChg chg="replST">
          <ac:chgData name="Abdessamad Derraz" userId="4c6d9526346a9ae3" providerId="LiveId" clId="{CFFE9ED0-CC46-4EA9-AFDD-0485A0D450AF}" dt="2023-02-09T14:18:03.922" v="2425"/>
          <ac:grpSpMkLst>
            <pc:docMk/>
            <pc:sldMk cId="0" sldId="295"/>
            <ac:grpSpMk id="2765" creationId="{00000000-0000-0000-0000-000000000000}"/>
          </ac:grpSpMkLst>
        </pc:grpChg>
        <pc:grpChg chg="replST">
          <ac:chgData name="Abdessamad Derraz" userId="4c6d9526346a9ae3" providerId="LiveId" clId="{CFFE9ED0-CC46-4EA9-AFDD-0485A0D450AF}" dt="2023-02-09T14:18:03.927" v="2426"/>
          <ac:grpSpMkLst>
            <pc:docMk/>
            <pc:sldMk cId="0" sldId="295"/>
            <ac:grpSpMk id="2786"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96"/>
        </pc:sldMkLst>
        <pc:spChg chg="replST">
          <ac:chgData name="Abdessamad Derraz" userId="4c6d9526346a9ae3" providerId="LiveId" clId="{CFFE9ED0-CC46-4EA9-AFDD-0485A0D450AF}" dt="2023-02-09T14:18:04.001" v="2441"/>
          <ac:spMkLst>
            <pc:docMk/>
            <pc:sldMk cId="0" sldId="296"/>
            <ac:spMk id="4521" creationId="{00000000-0000-0000-0000-000000000000}"/>
          </ac:spMkLst>
        </pc:spChg>
        <pc:spChg chg="replST">
          <ac:chgData name="Abdessamad Derraz" userId="4c6d9526346a9ae3" providerId="LiveId" clId="{CFFE9ED0-CC46-4EA9-AFDD-0485A0D450AF}" dt="2023-02-09T14:18:04.017" v="2444"/>
          <ac:spMkLst>
            <pc:docMk/>
            <pc:sldMk cId="0" sldId="296"/>
            <ac:spMk id="4530" creationId="{00000000-0000-0000-0000-000000000000}"/>
          </ac:spMkLst>
        </pc:spChg>
        <pc:spChg chg="replST">
          <ac:chgData name="Abdessamad Derraz" userId="4c6d9526346a9ae3" providerId="LiveId" clId="{CFFE9ED0-CC46-4EA9-AFDD-0485A0D450AF}" dt="2023-02-09T14:18:04.029" v="2446"/>
          <ac:spMkLst>
            <pc:docMk/>
            <pc:sldMk cId="0" sldId="296"/>
            <ac:spMk id="4534" creationId="{00000000-0000-0000-0000-000000000000}"/>
          </ac:spMkLst>
        </pc:spChg>
        <pc:spChg chg="replST">
          <ac:chgData name="Abdessamad Derraz" userId="4c6d9526346a9ae3" providerId="LiveId" clId="{CFFE9ED0-CC46-4EA9-AFDD-0485A0D450AF}" dt="2023-02-09T14:18:04.035" v="2447"/>
          <ac:spMkLst>
            <pc:docMk/>
            <pc:sldMk cId="0" sldId="296"/>
            <ac:spMk id="4535" creationId="{00000000-0000-0000-0000-000000000000}"/>
          </ac:spMkLst>
        </pc:spChg>
        <pc:grpChg chg="replST">
          <ac:chgData name="Abdessamad Derraz" userId="4c6d9526346a9ae3" providerId="LiveId" clId="{CFFE9ED0-CC46-4EA9-AFDD-0485A0D450AF}" dt="2023-02-09T14:18:03.956" v="2432"/>
          <ac:grpSpMkLst>
            <pc:docMk/>
            <pc:sldMk cId="0" sldId="296"/>
            <ac:grpSpMk id="2874" creationId="{00000000-0000-0000-0000-000000000000}"/>
          </ac:grpSpMkLst>
        </pc:grpChg>
        <pc:grpChg chg="replST">
          <ac:chgData name="Abdessamad Derraz" userId="4c6d9526346a9ae3" providerId="LiveId" clId="{CFFE9ED0-CC46-4EA9-AFDD-0485A0D450AF}" dt="2023-02-09T14:18:03.962" v="2434"/>
          <ac:grpSpMkLst>
            <pc:docMk/>
            <pc:sldMk cId="0" sldId="296"/>
            <ac:grpSpMk id="2881" creationId="{00000000-0000-0000-0000-000000000000}"/>
          </ac:grpSpMkLst>
        </pc:grpChg>
        <pc:grpChg chg="replST">
          <ac:chgData name="Abdessamad Derraz" userId="4c6d9526346a9ae3" providerId="LiveId" clId="{CFFE9ED0-CC46-4EA9-AFDD-0485A0D450AF}" dt="2023-02-09T14:18:03.968" v="2435"/>
          <ac:grpSpMkLst>
            <pc:docMk/>
            <pc:sldMk cId="0" sldId="296"/>
            <ac:grpSpMk id="4454" creationId="{00000000-0000-0000-0000-000000000000}"/>
          </ac:grpSpMkLst>
        </pc:grpChg>
        <pc:grpChg chg="replST">
          <ac:chgData name="Abdessamad Derraz" userId="4c6d9526346a9ae3" providerId="LiveId" clId="{CFFE9ED0-CC46-4EA9-AFDD-0485A0D450AF}" dt="2023-02-09T14:18:03.974" v="2436"/>
          <ac:grpSpMkLst>
            <pc:docMk/>
            <pc:sldMk cId="0" sldId="296"/>
            <ac:grpSpMk id="4506" creationId="{00000000-0000-0000-0000-000000000000}"/>
          </ac:grpSpMkLst>
        </pc:grpChg>
        <pc:grpChg chg="replST">
          <ac:chgData name="Abdessamad Derraz" userId="4c6d9526346a9ae3" providerId="LiveId" clId="{CFFE9ED0-CC46-4EA9-AFDD-0485A0D450AF}" dt="2023-02-09T14:18:03.980" v="2437"/>
          <ac:grpSpMkLst>
            <pc:docMk/>
            <pc:sldMk cId="0" sldId="296"/>
            <ac:grpSpMk id="4509" creationId="{00000000-0000-0000-0000-000000000000}"/>
          </ac:grpSpMkLst>
        </pc:grpChg>
        <pc:grpChg chg="replST">
          <ac:chgData name="Abdessamad Derraz" userId="4c6d9526346a9ae3" providerId="LiveId" clId="{CFFE9ED0-CC46-4EA9-AFDD-0485A0D450AF}" dt="2023-02-09T14:18:03.986" v="2438"/>
          <ac:grpSpMkLst>
            <pc:docMk/>
            <pc:sldMk cId="0" sldId="296"/>
            <ac:grpSpMk id="4512" creationId="{00000000-0000-0000-0000-000000000000}"/>
          </ac:grpSpMkLst>
        </pc:grpChg>
        <pc:grpChg chg="replST">
          <ac:chgData name="Abdessamad Derraz" userId="4c6d9526346a9ae3" providerId="LiveId" clId="{CFFE9ED0-CC46-4EA9-AFDD-0485A0D450AF}" dt="2023-02-09T14:18:03.991" v="2439"/>
          <ac:grpSpMkLst>
            <pc:docMk/>
            <pc:sldMk cId="0" sldId="296"/>
            <ac:grpSpMk id="4515" creationId="{00000000-0000-0000-0000-000000000000}"/>
          </ac:grpSpMkLst>
        </pc:grpChg>
        <pc:grpChg chg="replST">
          <ac:chgData name="Abdessamad Derraz" userId="4c6d9526346a9ae3" providerId="LiveId" clId="{CFFE9ED0-CC46-4EA9-AFDD-0485A0D450AF}" dt="2023-02-09T14:18:03.996" v="2440"/>
          <ac:grpSpMkLst>
            <pc:docMk/>
            <pc:sldMk cId="0" sldId="296"/>
            <ac:grpSpMk id="4518" creationId="{00000000-0000-0000-0000-000000000000}"/>
          </ac:grpSpMkLst>
        </pc:grpChg>
        <pc:grpChg chg="replST">
          <ac:chgData name="Abdessamad Derraz" userId="4c6d9526346a9ae3" providerId="LiveId" clId="{CFFE9ED0-CC46-4EA9-AFDD-0485A0D450AF}" dt="2023-02-09T14:18:04.007" v="2442"/>
          <ac:grpSpMkLst>
            <pc:docMk/>
            <pc:sldMk cId="0" sldId="296"/>
            <ac:grpSpMk id="4522" creationId="{00000000-0000-0000-0000-000000000000}"/>
          </ac:grpSpMkLst>
        </pc:grpChg>
        <pc:grpChg chg="replST">
          <ac:chgData name="Abdessamad Derraz" userId="4c6d9526346a9ae3" providerId="LiveId" clId="{CFFE9ED0-CC46-4EA9-AFDD-0485A0D450AF}" dt="2023-02-09T14:18:04.012" v="2443"/>
          <ac:grpSpMkLst>
            <pc:docMk/>
            <pc:sldMk cId="0" sldId="296"/>
            <ac:grpSpMk id="4526" creationId="{00000000-0000-0000-0000-000000000000}"/>
          </ac:grpSpMkLst>
        </pc:grpChg>
        <pc:grpChg chg="replST">
          <ac:chgData name="Abdessamad Derraz" userId="4c6d9526346a9ae3" providerId="LiveId" clId="{CFFE9ED0-CC46-4EA9-AFDD-0485A0D450AF}" dt="2023-02-09T14:18:04.023" v="2445"/>
          <ac:grpSpMkLst>
            <pc:docMk/>
            <pc:sldMk cId="0" sldId="296"/>
            <ac:grpSpMk id="4531" creationId="{00000000-0000-0000-0000-000000000000}"/>
          </ac:grpSpMkLst>
        </pc:grpChg>
        <pc:grpChg chg="replST">
          <ac:chgData name="Abdessamad Derraz" userId="4c6d9526346a9ae3" providerId="LiveId" clId="{CFFE9ED0-CC46-4EA9-AFDD-0485A0D450AF}" dt="2023-02-09T14:18:04.042" v="2448"/>
          <ac:grpSpMkLst>
            <pc:docMk/>
            <pc:sldMk cId="0" sldId="296"/>
            <ac:grpSpMk id="4536" creationId="{00000000-0000-0000-0000-000000000000}"/>
          </ac:grpSpMkLst>
        </pc:grpChg>
        <pc:grpChg chg="replST">
          <ac:chgData name="Abdessamad Derraz" userId="4c6d9526346a9ae3" providerId="LiveId" clId="{CFFE9ED0-CC46-4EA9-AFDD-0485A0D450AF}" dt="2023-02-09T14:18:04.048" v="2449"/>
          <ac:grpSpMkLst>
            <pc:docMk/>
            <pc:sldMk cId="0" sldId="296"/>
            <ac:grpSpMk id="4547" creationId="{00000000-0000-0000-0000-000000000000}"/>
          </ac:grpSpMkLst>
        </pc:grpChg>
        <pc:grpChg chg="replST">
          <ac:chgData name="Abdessamad Derraz" userId="4c6d9526346a9ae3" providerId="LiveId" clId="{CFFE9ED0-CC46-4EA9-AFDD-0485A0D450AF}" dt="2023-02-09T14:18:04.054" v="2450"/>
          <ac:grpSpMkLst>
            <pc:docMk/>
            <pc:sldMk cId="0" sldId="296"/>
            <ac:grpSpMk id="4560" creationId="{00000000-0000-0000-0000-000000000000}"/>
          </ac:grpSpMkLst>
        </pc:grpChg>
        <pc:grpChg chg="replST">
          <ac:chgData name="Abdessamad Derraz" userId="4c6d9526346a9ae3" providerId="LiveId" clId="{CFFE9ED0-CC46-4EA9-AFDD-0485A0D450AF}" dt="2023-02-09T14:18:04.060" v="2451"/>
          <ac:grpSpMkLst>
            <pc:docMk/>
            <pc:sldMk cId="0" sldId="296"/>
            <ac:grpSpMk id="4573" creationId="{00000000-0000-0000-0000-000000000000}"/>
          </ac:grpSpMkLst>
        </pc:grpChg>
        <pc:grpChg chg="replST">
          <ac:chgData name="Abdessamad Derraz" userId="4c6d9526346a9ae3" providerId="LiveId" clId="{CFFE9ED0-CC46-4EA9-AFDD-0485A0D450AF}" dt="2023-02-09T14:18:04.065" v="2452"/>
          <ac:grpSpMkLst>
            <pc:docMk/>
            <pc:sldMk cId="0" sldId="296"/>
            <ac:grpSpMk id="4590" creationId="{00000000-0000-0000-0000-000000000000}"/>
          </ac:grpSpMkLst>
        </pc:grpChg>
        <pc:grpChg chg="replST">
          <ac:chgData name="Abdessamad Derraz" userId="4c6d9526346a9ae3" providerId="LiveId" clId="{CFFE9ED0-CC46-4EA9-AFDD-0485A0D450AF}" dt="2023-02-09T14:18:04.070" v="2453"/>
          <ac:grpSpMkLst>
            <pc:docMk/>
            <pc:sldMk cId="0" sldId="296"/>
            <ac:grpSpMk id="855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97"/>
        </pc:sldMkLst>
        <pc:grpChg chg="replST">
          <ac:chgData name="Abdessamad Derraz" userId="4c6d9526346a9ae3" providerId="LiveId" clId="{CFFE9ED0-CC46-4EA9-AFDD-0485A0D450AF}" dt="2023-02-09T14:18:04.078" v="2454"/>
          <ac:grpSpMkLst>
            <pc:docMk/>
            <pc:sldMk cId="0" sldId="297"/>
            <ac:grpSpMk id="9374" creationId="{00000000-0000-0000-0000-000000000000}"/>
          </ac:grpSpMkLst>
        </pc:grpChg>
        <pc:grpChg chg="replST">
          <ac:chgData name="Abdessamad Derraz" userId="4c6d9526346a9ae3" providerId="LiveId" clId="{CFFE9ED0-CC46-4EA9-AFDD-0485A0D450AF}" dt="2023-02-09T14:18:04.085" v="2456"/>
          <ac:grpSpMkLst>
            <pc:docMk/>
            <pc:sldMk cId="0" sldId="297"/>
            <ac:grpSpMk id="9389" creationId="{00000000-0000-0000-0000-000000000000}"/>
          </ac:grpSpMkLst>
        </pc:grpChg>
        <pc:grpChg chg="replST">
          <ac:chgData name="Abdessamad Derraz" userId="4c6d9526346a9ae3" providerId="LiveId" clId="{CFFE9ED0-CC46-4EA9-AFDD-0485A0D450AF}" dt="2023-02-09T14:18:04.090" v="2457"/>
          <ac:grpSpMkLst>
            <pc:docMk/>
            <pc:sldMk cId="0" sldId="297"/>
            <ac:grpSpMk id="9411" creationId="{00000000-0000-0000-0000-000000000000}"/>
          </ac:grpSpMkLst>
        </pc:grpChg>
        <pc:grpChg chg="replST">
          <ac:chgData name="Abdessamad Derraz" userId="4c6d9526346a9ae3" providerId="LiveId" clId="{CFFE9ED0-CC46-4EA9-AFDD-0485A0D450AF}" dt="2023-02-09T14:18:04.095" v="2458"/>
          <ac:grpSpMkLst>
            <pc:docMk/>
            <pc:sldMk cId="0" sldId="297"/>
            <ac:grpSpMk id="9432" creationId="{00000000-0000-0000-0000-000000000000}"/>
          </ac:grpSpMkLst>
        </pc:grpChg>
        <pc:grpChg chg="replST">
          <ac:chgData name="Abdessamad Derraz" userId="4c6d9526346a9ae3" providerId="LiveId" clId="{CFFE9ED0-CC46-4EA9-AFDD-0485A0D450AF}" dt="2023-02-09T14:18:04.100" v="2459"/>
          <ac:grpSpMkLst>
            <pc:docMk/>
            <pc:sldMk cId="0" sldId="297"/>
            <ac:grpSpMk id="9442" creationId="{00000000-0000-0000-0000-000000000000}"/>
          </ac:grpSpMkLst>
        </pc:grpChg>
        <pc:grpChg chg="replST">
          <ac:chgData name="Abdessamad Derraz" userId="4c6d9526346a9ae3" providerId="LiveId" clId="{CFFE9ED0-CC46-4EA9-AFDD-0485A0D450AF}" dt="2023-02-09T14:18:04.105" v="2460"/>
          <ac:grpSpMkLst>
            <pc:docMk/>
            <pc:sldMk cId="0" sldId="297"/>
            <ac:grpSpMk id="9448" creationId="{00000000-0000-0000-0000-000000000000}"/>
          </ac:grpSpMkLst>
        </pc:grpChg>
        <pc:grpChg chg="replST">
          <ac:chgData name="Abdessamad Derraz" userId="4c6d9526346a9ae3" providerId="LiveId" clId="{CFFE9ED0-CC46-4EA9-AFDD-0485A0D450AF}" dt="2023-02-09T14:18:04.112" v="2461"/>
          <ac:grpSpMkLst>
            <pc:docMk/>
            <pc:sldMk cId="0" sldId="297"/>
            <ac:grpSpMk id="9455" creationId="{00000000-0000-0000-0000-000000000000}"/>
          </ac:grpSpMkLst>
        </pc:grpChg>
        <pc:grpChg chg="replST">
          <ac:chgData name="Abdessamad Derraz" userId="4c6d9526346a9ae3" providerId="LiveId" clId="{CFFE9ED0-CC46-4EA9-AFDD-0485A0D450AF}" dt="2023-02-09T14:18:04.118" v="2462"/>
          <ac:grpSpMkLst>
            <pc:docMk/>
            <pc:sldMk cId="0" sldId="297"/>
            <ac:grpSpMk id="9464" creationId="{00000000-0000-0000-0000-000000000000}"/>
          </ac:grpSpMkLst>
        </pc:grpChg>
        <pc:grpChg chg="replST">
          <ac:chgData name="Abdessamad Derraz" userId="4c6d9526346a9ae3" providerId="LiveId" clId="{CFFE9ED0-CC46-4EA9-AFDD-0485A0D450AF}" dt="2023-02-09T14:18:04.124" v="2463"/>
          <ac:grpSpMkLst>
            <pc:docMk/>
            <pc:sldMk cId="0" sldId="297"/>
            <ac:grpSpMk id="9476" creationId="{00000000-0000-0000-0000-000000000000}"/>
          </ac:grpSpMkLst>
        </pc:grpChg>
        <pc:grpChg chg="replST">
          <ac:chgData name="Abdessamad Derraz" userId="4c6d9526346a9ae3" providerId="LiveId" clId="{CFFE9ED0-CC46-4EA9-AFDD-0485A0D450AF}" dt="2023-02-09T14:18:04.129" v="2464"/>
          <ac:grpSpMkLst>
            <pc:docMk/>
            <pc:sldMk cId="0" sldId="297"/>
            <ac:grpSpMk id="9482" creationId="{00000000-0000-0000-0000-000000000000}"/>
          </ac:grpSpMkLst>
        </pc:grpChg>
        <pc:grpChg chg="replST">
          <ac:chgData name="Abdessamad Derraz" userId="4c6d9526346a9ae3" providerId="LiveId" clId="{CFFE9ED0-CC46-4EA9-AFDD-0485A0D450AF}" dt="2023-02-09T14:18:04.133" v="2465"/>
          <ac:grpSpMkLst>
            <pc:docMk/>
            <pc:sldMk cId="0" sldId="297"/>
            <ac:grpSpMk id="9492" creationId="{00000000-0000-0000-0000-000000000000}"/>
          </ac:grpSpMkLst>
        </pc:grpChg>
        <pc:grpChg chg="replST">
          <ac:chgData name="Abdessamad Derraz" userId="4c6d9526346a9ae3" providerId="LiveId" clId="{CFFE9ED0-CC46-4EA9-AFDD-0485A0D450AF}" dt="2023-02-09T14:18:04.138" v="2466"/>
          <ac:grpSpMkLst>
            <pc:docMk/>
            <pc:sldMk cId="0" sldId="297"/>
            <ac:grpSpMk id="9506" creationId="{00000000-0000-0000-0000-000000000000}"/>
          </ac:grpSpMkLst>
        </pc:grpChg>
        <pc:grpChg chg="replST">
          <ac:chgData name="Abdessamad Derraz" userId="4c6d9526346a9ae3" providerId="LiveId" clId="{CFFE9ED0-CC46-4EA9-AFDD-0485A0D450AF}" dt="2023-02-09T14:18:04.143" v="2467"/>
          <ac:grpSpMkLst>
            <pc:docMk/>
            <pc:sldMk cId="0" sldId="297"/>
            <ac:grpSpMk id="9529" creationId="{00000000-0000-0000-0000-000000000000}"/>
          </ac:grpSpMkLst>
        </pc:grpChg>
        <pc:grpChg chg="replST">
          <ac:chgData name="Abdessamad Derraz" userId="4c6d9526346a9ae3" providerId="LiveId" clId="{CFFE9ED0-CC46-4EA9-AFDD-0485A0D450AF}" dt="2023-02-09T14:18:04.148" v="2468"/>
          <ac:grpSpMkLst>
            <pc:docMk/>
            <pc:sldMk cId="0" sldId="297"/>
            <ac:grpSpMk id="9546" creationId="{00000000-0000-0000-0000-000000000000}"/>
          </ac:grpSpMkLst>
        </pc:grpChg>
        <pc:grpChg chg="replST">
          <ac:chgData name="Abdessamad Derraz" userId="4c6d9526346a9ae3" providerId="LiveId" clId="{CFFE9ED0-CC46-4EA9-AFDD-0485A0D450AF}" dt="2023-02-09T14:18:04.153" v="2469"/>
          <ac:grpSpMkLst>
            <pc:docMk/>
            <pc:sldMk cId="0" sldId="297"/>
            <ac:grpSpMk id="9557" creationId="{00000000-0000-0000-0000-000000000000}"/>
          </ac:grpSpMkLst>
        </pc:grpChg>
        <pc:grpChg chg="replST">
          <ac:chgData name="Abdessamad Derraz" userId="4c6d9526346a9ae3" providerId="LiveId" clId="{CFFE9ED0-CC46-4EA9-AFDD-0485A0D450AF}" dt="2023-02-09T14:18:04.158" v="2470"/>
          <ac:grpSpMkLst>
            <pc:docMk/>
            <pc:sldMk cId="0" sldId="297"/>
            <ac:grpSpMk id="9618" creationId="{00000000-0000-0000-0000-000000000000}"/>
          </ac:grpSpMkLst>
        </pc:grpChg>
        <pc:grpChg chg="replST">
          <ac:chgData name="Abdessamad Derraz" userId="4c6d9526346a9ae3" providerId="LiveId" clId="{CFFE9ED0-CC46-4EA9-AFDD-0485A0D450AF}" dt="2023-02-09T14:18:04.163" v="2471"/>
          <ac:grpSpMkLst>
            <pc:docMk/>
            <pc:sldMk cId="0" sldId="297"/>
            <ac:grpSpMk id="9651" creationId="{00000000-0000-0000-0000-000000000000}"/>
          </ac:grpSpMkLst>
        </pc:grpChg>
        <pc:grpChg chg="replST">
          <ac:chgData name="Abdessamad Derraz" userId="4c6d9526346a9ae3" providerId="LiveId" clId="{CFFE9ED0-CC46-4EA9-AFDD-0485A0D450AF}" dt="2023-02-09T14:18:04.168" v="2472"/>
          <ac:grpSpMkLst>
            <pc:docMk/>
            <pc:sldMk cId="0" sldId="297"/>
            <ac:grpSpMk id="9658" creationId="{00000000-0000-0000-0000-000000000000}"/>
          </ac:grpSpMkLst>
        </pc:grpChg>
        <pc:grpChg chg="replST">
          <ac:chgData name="Abdessamad Derraz" userId="4c6d9526346a9ae3" providerId="LiveId" clId="{CFFE9ED0-CC46-4EA9-AFDD-0485A0D450AF}" dt="2023-02-09T14:18:04.174" v="2473"/>
          <ac:grpSpMkLst>
            <pc:docMk/>
            <pc:sldMk cId="0" sldId="297"/>
            <ac:grpSpMk id="9671" creationId="{00000000-0000-0000-0000-000000000000}"/>
          </ac:grpSpMkLst>
        </pc:grpChg>
        <pc:grpChg chg="replST">
          <ac:chgData name="Abdessamad Derraz" userId="4c6d9526346a9ae3" providerId="LiveId" clId="{CFFE9ED0-CC46-4EA9-AFDD-0485A0D450AF}" dt="2023-02-09T14:18:04.180" v="2474"/>
          <ac:grpSpMkLst>
            <pc:docMk/>
            <pc:sldMk cId="0" sldId="297"/>
            <ac:grpSpMk id="9695" creationId="{00000000-0000-0000-0000-000000000000}"/>
          </ac:grpSpMkLst>
        </pc:grpChg>
        <pc:grpChg chg="replST">
          <ac:chgData name="Abdessamad Derraz" userId="4c6d9526346a9ae3" providerId="LiveId" clId="{CFFE9ED0-CC46-4EA9-AFDD-0485A0D450AF}" dt="2023-02-09T14:18:04.185" v="2475"/>
          <ac:grpSpMkLst>
            <pc:docMk/>
            <pc:sldMk cId="0" sldId="297"/>
            <ac:grpSpMk id="9729" creationId="{00000000-0000-0000-0000-000000000000}"/>
          </ac:grpSpMkLst>
        </pc:grpChg>
        <pc:grpChg chg="replST">
          <ac:chgData name="Abdessamad Derraz" userId="4c6d9526346a9ae3" providerId="LiveId" clId="{CFFE9ED0-CC46-4EA9-AFDD-0485A0D450AF}" dt="2023-02-09T14:18:04.190" v="2476"/>
          <ac:grpSpMkLst>
            <pc:docMk/>
            <pc:sldMk cId="0" sldId="297"/>
            <ac:grpSpMk id="9736" creationId="{00000000-0000-0000-0000-000000000000}"/>
          </ac:grpSpMkLst>
        </pc:grpChg>
        <pc:grpChg chg="replST">
          <ac:chgData name="Abdessamad Derraz" userId="4c6d9526346a9ae3" providerId="LiveId" clId="{CFFE9ED0-CC46-4EA9-AFDD-0485A0D450AF}" dt="2023-02-09T14:18:04.196" v="2477"/>
          <ac:grpSpMkLst>
            <pc:docMk/>
            <pc:sldMk cId="0" sldId="297"/>
            <ac:grpSpMk id="9742"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298"/>
        </pc:sldMkLst>
        <pc:grpChg chg="replST">
          <ac:chgData name="Abdessamad Derraz" userId="4c6d9526346a9ae3" providerId="LiveId" clId="{CFFE9ED0-CC46-4EA9-AFDD-0485A0D450AF}" dt="2023-02-09T14:18:04.202" v="2478"/>
          <ac:grpSpMkLst>
            <pc:docMk/>
            <pc:sldMk cId="0" sldId="298"/>
            <ac:grpSpMk id="9801" creationId="{00000000-0000-0000-0000-000000000000}"/>
          </ac:grpSpMkLst>
        </pc:grpChg>
        <pc:grpChg chg="replST">
          <ac:chgData name="Abdessamad Derraz" userId="4c6d9526346a9ae3" providerId="LiveId" clId="{CFFE9ED0-CC46-4EA9-AFDD-0485A0D450AF}" dt="2023-02-09T14:18:04.215" v="2481"/>
          <ac:grpSpMkLst>
            <pc:docMk/>
            <pc:sldMk cId="0" sldId="298"/>
            <ac:grpSpMk id="9833" creationId="{00000000-0000-0000-0000-000000000000}"/>
          </ac:grpSpMkLst>
        </pc:grpChg>
        <pc:grpChg chg="replST">
          <ac:chgData name="Abdessamad Derraz" userId="4c6d9526346a9ae3" providerId="LiveId" clId="{CFFE9ED0-CC46-4EA9-AFDD-0485A0D450AF}" dt="2023-02-09T14:18:04.232" v="2484"/>
          <ac:grpSpMkLst>
            <pc:docMk/>
            <pc:sldMk cId="0" sldId="298"/>
            <ac:grpSpMk id="9870" creationId="{00000000-0000-0000-0000-000000000000}"/>
          </ac:grpSpMkLst>
        </pc:grpChg>
        <pc:grpChg chg="replST">
          <ac:chgData name="Abdessamad Derraz" userId="4c6d9526346a9ae3" providerId="LiveId" clId="{CFFE9ED0-CC46-4EA9-AFDD-0485A0D450AF}" dt="2023-02-09T14:18:04.244" v="2486"/>
          <ac:grpSpMkLst>
            <pc:docMk/>
            <pc:sldMk cId="0" sldId="298"/>
            <ac:grpSpMk id="9908" creationId="{00000000-0000-0000-0000-000000000000}"/>
          </ac:grpSpMkLst>
        </pc:grpChg>
        <pc:grpChg chg="replST">
          <ac:chgData name="Abdessamad Derraz" userId="4c6d9526346a9ae3" providerId="LiveId" clId="{CFFE9ED0-CC46-4EA9-AFDD-0485A0D450AF}" dt="2023-02-09T14:18:04.249" v="2487"/>
          <ac:grpSpMkLst>
            <pc:docMk/>
            <pc:sldMk cId="0" sldId="298"/>
            <ac:grpSpMk id="9911" creationId="{00000000-0000-0000-0000-000000000000}"/>
          </ac:grpSpMkLst>
        </pc:grpChg>
        <pc:grpChg chg="replST">
          <ac:chgData name="Abdessamad Derraz" userId="4c6d9526346a9ae3" providerId="LiveId" clId="{CFFE9ED0-CC46-4EA9-AFDD-0485A0D450AF}" dt="2023-02-09T14:18:04.255" v="2488"/>
          <ac:grpSpMkLst>
            <pc:docMk/>
            <pc:sldMk cId="0" sldId="298"/>
            <ac:grpSpMk id="9914" creationId="{00000000-0000-0000-0000-000000000000}"/>
          </ac:grpSpMkLst>
        </pc:grpChg>
        <pc:grpChg chg="replST">
          <ac:chgData name="Abdessamad Derraz" userId="4c6d9526346a9ae3" providerId="LiveId" clId="{CFFE9ED0-CC46-4EA9-AFDD-0485A0D450AF}" dt="2023-02-09T14:18:04.261" v="2489"/>
          <ac:grpSpMkLst>
            <pc:docMk/>
            <pc:sldMk cId="0" sldId="298"/>
            <ac:grpSpMk id="9932" creationId="{00000000-0000-0000-0000-000000000000}"/>
          </ac:grpSpMkLst>
        </pc:grpChg>
        <pc:graphicFrameChg chg="replST">
          <ac:chgData name="Abdessamad Derraz" userId="4c6d9526346a9ae3" providerId="LiveId" clId="{CFFE9ED0-CC46-4EA9-AFDD-0485A0D450AF}" dt="2023-02-09T14:18:04.209" v="2480"/>
          <ac:graphicFrameMkLst>
            <pc:docMk/>
            <pc:sldMk cId="0" sldId="298"/>
            <ac:graphicFrameMk id="9832" creationId="{00000000-0000-0000-0000-000000000000}"/>
          </ac:graphicFrameMkLst>
        </pc:graphicFrameChg>
        <pc:graphicFrameChg chg="replST">
          <ac:chgData name="Abdessamad Derraz" userId="4c6d9526346a9ae3" providerId="LiveId" clId="{CFFE9ED0-CC46-4EA9-AFDD-0485A0D450AF}" dt="2023-02-09T14:18:04.221" v="2482"/>
          <ac:graphicFrameMkLst>
            <pc:docMk/>
            <pc:sldMk cId="0" sldId="298"/>
            <ac:graphicFrameMk id="9868" creationId="{00000000-0000-0000-0000-000000000000}"/>
          </ac:graphicFrameMkLst>
        </pc:graphicFrameChg>
        <pc:graphicFrameChg chg="replST">
          <ac:chgData name="Abdessamad Derraz" userId="4c6d9526346a9ae3" providerId="LiveId" clId="{CFFE9ED0-CC46-4EA9-AFDD-0485A0D450AF}" dt="2023-02-09T14:18:04.226" v="2483"/>
          <ac:graphicFrameMkLst>
            <pc:docMk/>
            <pc:sldMk cId="0" sldId="298"/>
            <ac:graphicFrameMk id="9869" creationId="{00000000-0000-0000-0000-000000000000}"/>
          </ac:graphicFrameMkLst>
        </pc:graphicFrameChg>
        <pc:graphicFrameChg chg="replST">
          <ac:chgData name="Abdessamad Derraz" userId="4c6d9526346a9ae3" providerId="LiveId" clId="{CFFE9ED0-CC46-4EA9-AFDD-0485A0D450AF}" dt="2023-02-09T14:18:04.238" v="2485"/>
          <ac:graphicFrameMkLst>
            <pc:docMk/>
            <pc:sldMk cId="0" sldId="298"/>
            <ac:graphicFrameMk id="9907" creationId="{00000000-0000-0000-0000-000000000000}"/>
          </ac:graphicFrameMkLst>
        </pc:graphicFrameChg>
      </pc:sldChg>
      <pc:sldChg chg="modSp del mod modTransition modNotes">
        <pc:chgData name="Abdessamad Derraz" userId="4c6d9526346a9ae3" providerId="LiveId" clId="{CFFE9ED0-CC46-4EA9-AFDD-0485A0D450AF}" dt="2023-02-10T09:05:02.459" v="3417" actId="18676"/>
        <pc:sldMkLst>
          <pc:docMk/>
          <pc:sldMk cId="0" sldId="299"/>
        </pc:sldMkLst>
        <pc:spChg chg="replST">
          <ac:chgData name="Abdessamad Derraz" userId="4c6d9526346a9ae3" providerId="LiveId" clId="{CFFE9ED0-CC46-4EA9-AFDD-0485A0D450AF}" dt="2023-02-09T14:18:04.306" v="2498"/>
          <ac:spMkLst>
            <pc:docMk/>
            <pc:sldMk cId="0" sldId="299"/>
            <ac:spMk id="10022" creationId="{00000000-0000-0000-0000-000000000000}"/>
          </ac:spMkLst>
        </pc:spChg>
        <pc:spChg chg="replST">
          <ac:chgData name="Abdessamad Derraz" userId="4c6d9526346a9ae3" providerId="LiveId" clId="{CFFE9ED0-CC46-4EA9-AFDD-0485A0D450AF}" dt="2023-02-09T14:18:04.322" v="2501"/>
          <ac:spMkLst>
            <pc:docMk/>
            <pc:sldMk cId="0" sldId="299"/>
            <ac:spMk id="10029" creationId="{00000000-0000-0000-0000-000000000000}"/>
          </ac:spMkLst>
        </pc:spChg>
        <pc:spChg chg="replST">
          <ac:chgData name="Abdessamad Derraz" userId="4c6d9526346a9ae3" providerId="LiveId" clId="{CFFE9ED0-CC46-4EA9-AFDD-0485A0D450AF}" dt="2023-02-09T14:18:04.327" v="2502"/>
          <ac:spMkLst>
            <pc:docMk/>
            <pc:sldMk cId="0" sldId="299"/>
            <ac:spMk id="10030" creationId="{00000000-0000-0000-0000-000000000000}"/>
          </ac:spMkLst>
        </pc:spChg>
        <pc:grpChg chg="replST">
          <ac:chgData name="Abdessamad Derraz" userId="4c6d9526346a9ae3" providerId="LiveId" clId="{CFFE9ED0-CC46-4EA9-AFDD-0485A0D450AF}" dt="2023-02-09T14:18:04.267" v="2490"/>
          <ac:grpSpMkLst>
            <pc:docMk/>
            <pc:sldMk cId="0" sldId="299"/>
            <ac:grpSpMk id="9964" creationId="{00000000-0000-0000-0000-000000000000}"/>
          </ac:grpSpMkLst>
        </pc:grpChg>
        <pc:grpChg chg="replST">
          <ac:chgData name="Abdessamad Derraz" userId="4c6d9526346a9ae3" providerId="LiveId" clId="{CFFE9ED0-CC46-4EA9-AFDD-0485A0D450AF}" dt="2023-02-09T14:18:04.272" v="2492"/>
          <ac:grpSpMkLst>
            <pc:docMk/>
            <pc:sldMk cId="0" sldId="299"/>
            <ac:grpSpMk id="9981" creationId="{00000000-0000-0000-0000-000000000000}"/>
          </ac:grpSpMkLst>
        </pc:grpChg>
        <pc:grpChg chg="replST">
          <ac:chgData name="Abdessamad Derraz" userId="4c6d9526346a9ae3" providerId="LiveId" clId="{CFFE9ED0-CC46-4EA9-AFDD-0485A0D450AF}" dt="2023-02-09T14:18:04.278" v="2493"/>
          <ac:grpSpMkLst>
            <pc:docMk/>
            <pc:sldMk cId="0" sldId="299"/>
            <ac:grpSpMk id="9988" creationId="{00000000-0000-0000-0000-000000000000}"/>
          </ac:grpSpMkLst>
        </pc:grpChg>
        <pc:grpChg chg="replST">
          <ac:chgData name="Abdessamad Derraz" userId="4c6d9526346a9ae3" providerId="LiveId" clId="{CFFE9ED0-CC46-4EA9-AFDD-0485A0D450AF}" dt="2023-02-09T14:18:04.283" v="2494"/>
          <ac:grpSpMkLst>
            <pc:docMk/>
            <pc:sldMk cId="0" sldId="299"/>
            <ac:grpSpMk id="10004" creationId="{00000000-0000-0000-0000-000000000000}"/>
          </ac:grpSpMkLst>
        </pc:grpChg>
        <pc:grpChg chg="replST">
          <ac:chgData name="Abdessamad Derraz" userId="4c6d9526346a9ae3" providerId="LiveId" clId="{CFFE9ED0-CC46-4EA9-AFDD-0485A0D450AF}" dt="2023-02-09T14:18:04.290" v="2495"/>
          <ac:grpSpMkLst>
            <pc:docMk/>
            <pc:sldMk cId="0" sldId="299"/>
            <ac:grpSpMk id="10009" creationId="{00000000-0000-0000-0000-000000000000}"/>
          </ac:grpSpMkLst>
        </pc:grpChg>
        <pc:grpChg chg="replST">
          <ac:chgData name="Abdessamad Derraz" userId="4c6d9526346a9ae3" providerId="LiveId" clId="{CFFE9ED0-CC46-4EA9-AFDD-0485A0D450AF}" dt="2023-02-09T14:18:04.295" v="2496"/>
          <ac:grpSpMkLst>
            <pc:docMk/>
            <pc:sldMk cId="0" sldId="299"/>
            <ac:grpSpMk id="10014" creationId="{00000000-0000-0000-0000-000000000000}"/>
          </ac:grpSpMkLst>
        </pc:grpChg>
        <pc:grpChg chg="replST">
          <ac:chgData name="Abdessamad Derraz" userId="4c6d9526346a9ae3" providerId="LiveId" clId="{CFFE9ED0-CC46-4EA9-AFDD-0485A0D450AF}" dt="2023-02-09T14:18:04.300" v="2497"/>
          <ac:grpSpMkLst>
            <pc:docMk/>
            <pc:sldMk cId="0" sldId="299"/>
            <ac:grpSpMk id="10019" creationId="{00000000-0000-0000-0000-000000000000}"/>
          </ac:grpSpMkLst>
        </pc:grpChg>
        <pc:grpChg chg="replST">
          <ac:chgData name="Abdessamad Derraz" userId="4c6d9526346a9ae3" providerId="LiveId" clId="{CFFE9ED0-CC46-4EA9-AFDD-0485A0D450AF}" dt="2023-02-09T14:18:04.311" v="2499"/>
          <ac:grpSpMkLst>
            <pc:docMk/>
            <pc:sldMk cId="0" sldId="299"/>
            <ac:grpSpMk id="10023" creationId="{00000000-0000-0000-0000-000000000000}"/>
          </ac:grpSpMkLst>
        </pc:grpChg>
        <pc:grpChg chg="replST">
          <ac:chgData name="Abdessamad Derraz" userId="4c6d9526346a9ae3" providerId="LiveId" clId="{CFFE9ED0-CC46-4EA9-AFDD-0485A0D450AF}" dt="2023-02-09T14:18:04.317" v="2500"/>
          <ac:grpSpMkLst>
            <pc:docMk/>
            <pc:sldMk cId="0" sldId="299"/>
            <ac:grpSpMk id="10026" creationId="{00000000-0000-0000-0000-000000000000}"/>
          </ac:grpSpMkLst>
        </pc:grpChg>
        <pc:grpChg chg="replST">
          <ac:chgData name="Abdessamad Derraz" userId="4c6d9526346a9ae3" providerId="LiveId" clId="{CFFE9ED0-CC46-4EA9-AFDD-0485A0D450AF}" dt="2023-02-09T14:18:04.332" v="2503"/>
          <ac:grpSpMkLst>
            <pc:docMk/>
            <pc:sldMk cId="0" sldId="299"/>
            <ac:grpSpMk id="10031" creationId="{00000000-0000-0000-0000-000000000000}"/>
          </ac:grpSpMkLst>
        </pc:grpChg>
        <pc:grpChg chg="replST">
          <ac:chgData name="Abdessamad Derraz" userId="4c6d9526346a9ae3" providerId="LiveId" clId="{CFFE9ED0-CC46-4EA9-AFDD-0485A0D450AF}" dt="2023-02-09T14:18:04.336" v="2504"/>
          <ac:grpSpMkLst>
            <pc:docMk/>
            <pc:sldMk cId="0" sldId="299"/>
            <ac:grpSpMk id="10036" creationId="{00000000-0000-0000-0000-000000000000}"/>
          </ac:grpSpMkLst>
        </pc:grpChg>
        <pc:grpChg chg="replST">
          <ac:chgData name="Abdessamad Derraz" userId="4c6d9526346a9ae3" providerId="LiveId" clId="{CFFE9ED0-CC46-4EA9-AFDD-0485A0D450AF}" dt="2023-02-09T14:18:04.341" v="2505"/>
          <ac:grpSpMkLst>
            <pc:docMk/>
            <pc:sldMk cId="0" sldId="299"/>
            <ac:grpSpMk id="10042" creationId="{00000000-0000-0000-0000-000000000000}"/>
          </ac:grpSpMkLst>
        </pc:grpChg>
        <pc:grpChg chg="replST">
          <ac:chgData name="Abdessamad Derraz" userId="4c6d9526346a9ae3" providerId="LiveId" clId="{CFFE9ED0-CC46-4EA9-AFDD-0485A0D450AF}" dt="2023-02-09T14:18:04.348" v="2506"/>
          <ac:grpSpMkLst>
            <pc:docMk/>
            <pc:sldMk cId="0" sldId="299"/>
            <ac:grpSpMk id="10046" creationId="{00000000-0000-0000-0000-000000000000}"/>
          </ac:grpSpMkLst>
        </pc:grpChg>
        <pc:grpChg chg="replST">
          <ac:chgData name="Abdessamad Derraz" userId="4c6d9526346a9ae3" providerId="LiveId" clId="{CFFE9ED0-CC46-4EA9-AFDD-0485A0D450AF}" dt="2023-02-09T14:18:04.353" v="2507"/>
          <ac:grpSpMkLst>
            <pc:docMk/>
            <pc:sldMk cId="0" sldId="299"/>
            <ac:grpSpMk id="10059" creationId="{00000000-0000-0000-0000-000000000000}"/>
          </ac:grpSpMkLst>
        </pc:grpChg>
        <pc:grpChg chg="replST">
          <ac:chgData name="Abdessamad Derraz" userId="4c6d9526346a9ae3" providerId="LiveId" clId="{CFFE9ED0-CC46-4EA9-AFDD-0485A0D450AF}" dt="2023-02-09T14:18:04.359" v="2508"/>
          <ac:grpSpMkLst>
            <pc:docMk/>
            <pc:sldMk cId="0" sldId="299"/>
            <ac:grpSpMk id="10083" creationId="{00000000-0000-0000-0000-000000000000}"/>
          </ac:grpSpMkLst>
        </pc:grpChg>
        <pc:grpChg chg="replST">
          <ac:chgData name="Abdessamad Derraz" userId="4c6d9526346a9ae3" providerId="LiveId" clId="{CFFE9ED0-CC46-4EA9-AFDD-0485A0D450AF}" dt="2023-02-09T14:18:04.366" v="2509"/>
          <ac:grpSpMkLst>
            <pc:docMk/>
            <pc:sldMk cId="0" sldId="299"/>
            <ac:grpSpMk id="10122" creationId="{00000000-0000-0000-0000-000000000000}"/>
          </ac:grpSpMkLst>
        </pc:grpChg>
        <pc:grpChg chg="replST">
          <ac:chgData name="Abdessamad Derraz" userId="4c6d9526346a9ae3" providerId="LiveId" clId="{CFFE9ED0-CC46-4EA9-AFDD-0485A0D450AF}" dt="2023-02-09T14:18:04.373" v="2510"/>
          <ac:grpSpMkLst>
            <pc:docMk/>
            <pc:sldMk cId="0" sldId="299"/>
            <ac:grpSpMk id="10131" creationId="{00000000-0000-0000-0000-000000000000}"/>
          </ac:grpSpMkLst>
        </pc:grpChg>
        <pc:grpChg chg="replST">
          <ac:chgData name="Abdessamad Derraz" userId="4c6d9526346a9ae3" providerId="LiveId" clId="{CFFE9ED0-CC46-4EA9-AFDD-0485A0D450AF}" dt="2023-02-09T14:18:04.379" v="2511"/>
          <ac:grpSpMkLst>
            <pc:docMk/>
            <pc:sldMk cId="0" sldId="299"/>
            <ac:grpSpMk id="10147" creationId="{00000000-0000-0000-0000-000000000000}"/>
          </ac:grpSpMkLst>
        </pc:grpChg>
        <pc:grpChg chg="replST">
          <ac:chgData name="Abdessamad Derraz" userId="4c6d9526346a9ae3" providerId="LiveId" clId="{CFFE9ED0-CC46-4EA9-AFDD-0485A0D450AF}" dt="2023-02-09T14:18:04.386" v="2512"/>
          <ac:grpSpMkLst>
            <pc:docMk/>
            <pc:sldMk cId="0" sldId="299"/>
            <ac:grpSpMk id="10160" creationId="{00000000-0000-0000-0000-000000000000}"/>
          </ac:grpSpMkLst>
        </pc:grpChg>
        <pc:grpChg chg="replST">
          <ac:chgData name="Abdessamad Derraz" userId="4c6d9526346a9ae3" providerId="LiveId" clId="{CFFE9ED0-CC46-4EA9-AFDD-0485A0D450AF}" dt="2023-02-09T14:18:04.397" v="2513"/>
          <ac:grpSpMkLst>
            <pc:docMk/>
            <pc:sldMk cId="0" sldId="299"/>
            <ac:grpSpMk id="10181" creationId="{00000000-0000-0000-0000-000000000000}"/>
          </ac:grpSpMkLst>
        </pc:grpChg>
        <pc:grpChg chg="replST">
          <ac:chgData name="Abdessamad Derraz" userId="4c6d9526346a9ae3" providerId="LiveId" clId="{CFFE9ED0-CC46-4EA9-AFDD-0485A0D450AF}" dt="2023-02-09T14:18:04.405" v="2514"/>
          <ac:grpSpMkLst>
            <pc:docMk/>
            <pc:sldMk cId="0" sldId="299"/>
            <ac:grpSpMk id="10191" creationId="{00000000-0000-0000-0000-000000000000}"/>
          </ac:grpSpMkLst>
        </pc:grpChg>
        <pc:grpChg chg="replST">
          <ac:chgData name="Abdessamad Derraz" userId="4c6d9526346a9ae3" providerId="LiveId" clId="{CFFE9ED0-CC46-4EA9-AFDD-0485A0D450AF}" dt="2023-02-09T14:18:04.412" v="2515"/>
          <ac:grpSpMkLst>
            <pc:docMk/>
            <pc:sldMk cId="0" sldId="299"/>
            <ac:grpSpMk id="10207" creationId="{00000000-0000-0000-0000-000000000000}"/>
          </ac:grpSpMkLst>
        </pc:grpChg>
        <pc:grpChg chg="replST">
          <ac:chgData name="Abdessamad Derraz" userId="4c6d9526346a9ae3" providerId="LiveId" clId="{CFFE9ED0-CC46-4EA9-AFDD-0485A0D450AF}" dt="2023-02-09T14:18:04.419" v="2516"/>
          <ac:grpSpMkLst>
            <pc:docMk/>
            <pc:sldMk cId="0" sldId="299"/>
            <ac:grpSpMk id="10229" creationId="{00000000-0000-0000-0000-000000000000}"/>
          </ac:grpSpMkLst>
        </pc:grpChg>
        <pc:grpChg chg="replST">
          <ac:chgData name="Abdessamad Derraz" userId="4c6d9526346a9ae3" providerId="LiveId" clId="{CFFE9ED0-CC46-4EA9-AFDD-0485A0D450AF}" dt="2023-02-09T14:18:04.426" v="2517"/>
          <ac:grpSpMkLst>
            <pc:docMk/>
            <pc:sldMk cId="0" sldId="299"/>
            <ac:grpSpMk id="10243" creationId="{00000000-0000-0000-0000-000000000000}"/>
          </ac:grpSpMkLst>
        </pc:grpChg>
        <pc:grpChg chg="replST">
          <ac:chgData name="Abdessamad Derraz" userId="4c6d9526346a9ae3" providerId="LiveId" clId="{CFFE9ED0-CC46-4EA9-AFDD-0485A0D450AF}" dt="2023-02-09T14:18:04.431" v="2518"/>
          <ac:grpSpMkLst>
            <pc:docMk/>
            <pc:sldMk cId="0" sldId="299"/>
            <ac:grpSpMk id="10252" creationId="{00000000-0000-0000-0000-000000000000}"/>
          </ac:grpSpMkLst>
        </pc:grpChg>
        <pc:grpChg chg="replST">
          <ac:chgData name="Abdessamad Derraz" userId="4c6d9526346a9ae3" providerId="LiveId" clId="{CFFE9ED0-CC46-4EA9-AFDD-0485A0D450AF}" dt="2023-02-09T14:18:04.438" v="2519"/>
          <ac:grpSpMkLst>
            <pc:docMk/>
            <pc:sldMk cId="0" sldId="299"/>
            <ac:grpSpMk id="10267" creationId="{00000000-0000-0000-0000-000000000000}"/>
          </ac:grpSpMkLst>
        </pc:grpChg>
        <pc:grpChg chg="replST">
          <ac:chgData name="Abdessamad Derraz" userId="4c6d9526346a9ae3" providerId="LiveId" clId="{CFFE9ED0-CC46-4EA9-AFDD-0485A0D450AF}" dt="2023-02-09T14:18:04.445" v="2520"/>
          <ac:grpSpMkLst>
            <pc:docMk/>
            <pc:sldMk cId="0" sldId="299"/>
            <ac:grpSpMk id="10280" creationId="{00000000-0000-0000-0000-000000000000}"/>
          </ac:grpSpMkLst>
        </pc:grpChg>
        <pc:grpChg chg="replST">
          <ac:chgData name="Abdessamad Derraz" userId="4c6d9526346a9ae3" providerId="LiveId" clId="{CFFE9ED0-CC46-4EA9-AFDD-0485A0D450AF}" dt="2023-02-09T14:18:04.451" v="2521"/>
          <ac:grpSpMkLst>
            <pc:docMk/>
            <pc:sldMk cId="0" sldId="299"/>
            <ac:grpSpMk id="10315" creationId="{00000000-0000-0000-0000-000000000000}"/>
          </ac:grpSpMkLst>
        </pc:grpChg>
        <pc:grpChg chg="replST">
          <ac:chgData name="Abdessamad Derraz" userId="4c6d9526346a9ae3" providerId="LiveId" clId="{CFFE9ED0-CC46-4EA9-AFDD-0485A0D450AF}" dt="2023-02-09T14:18:04.458" v="2522"/>
          <ac:grpSpMkLst>
            <pc:docMk/>
            <pc:sldMk cId="0" sldId="299"/>
            <ac:grpSpMk id="10329" creationId="{00000000-0000-0000-0000-000000000000}"/>
          </ac:grpSpMkLst>
        </pc:grpChg>
        <pc:grpChg chg="replST">
          <ac:chgData name="Abdessamad Derraz" userId="4c6d9526346a9ae3" providerId="LiveId" clId="{CFFE9ED0-CC46-4EA9-AFDD-0485A0D450AF}" dt="2023-02-09T14:18:04.464" v="2523"/>
          <ac:grpSpMkLst>
            <pc:docMk/>
            <pc:sldMk cId="0" sldId="299"/>
            <ac:grpSpMk id="10338" creationId="{00000000-0000-0000-0000-000000000000}"/>
          </ac:grpSpMkLst>
        </pc:grpChg>
        <pc:grpChg chg="replST">
          <ac:chgData name="Abdessamad Derraz" userId="4c6d9526346a9ae3" providerId="LiveId" clId="{CFFE9ED0-CC46-4EA9-AFDD-0485A0D450AF}" dt="2023-02-09T14:18:04.470" v="2524"/>
          <ac:grpSpMkLst>
            <pc:docMk/>
            <pc:sldMk cId="0" sldId="299"/>
            <ac:grpSpMk id="10341" creationId="{00000000-0000-0000-0000-000000000000}"/>
          </ac:grpSpMkLst>
        </pc:grpChg>
        <pc:grpChg chg="replST">
          <ac:chgData name="Abdessamad Derraz" userId="4c6d9526346a9ae3" providerId="LiveId" clId="{CFFE9ED0-CC46-4EA9-AFDD-0485A0D450AF}" dt="2023-02-09T14:18:04.476" v="2525"/>
          <ac:grpSpMkLst>
            <pc:docMk/>
            <pc:sldMk cId="0" sldId="299"/>
            <ac:grpSpMk id="10355"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0"/>
        </pc:sldMkLst>
        <pc:grpChg chg="replST">
          <ac:chgData name="Abdessamad Derraz" userId="4c6d9526346a9ae3" providerId="LiveId" clId="{CFFE9ED0-CC46-4EA9-AFDD-0485A0D450AF}" dt="2023-02-09T14:18:04.482" v="2526"/>
          <ac:grpSpMkLst>
            <pc:docMk/>
            <pc:sldMk cId="0" sldId="300"/>
            <ac:grpSpMk id="10366" creationId="{00000000-0000-0000-0000-000000000000}"/>
          </ac:grpSpMkLst>
        </pc:grpChg>
        <pc:grpChg chg="replST">
          <ac:chgData name="Abdessamad Derraz" userId="4c6d9526346a9ae3" providerId="LiveId" clId="{CFFE9ED0-CC46-4EA9-AFDD-0485A0D450AF}" dt="2023-02-09T14:18:04.490" v="2528"/>
          <ac:grpSpMkLst>
            <pc:docMk/>
            <pc:sldMk cId="0" sldId="300"/>
            <ac:grpSpMk id="10477" creationId="{00000000-0000-0000-0000-000000000000}"/>
          </ac:grpSpMkLst>
        </pc:grpChg>
        <pc:grpChg chg="replST">
          <ac:chgData name="Abdessamad Derraz" userId="4c6d9526346a9ae3" providerId="LiveId" clId="{CFFE9ED0-CC46-4EA9-AFDD-0485A0D450AF}" dt="2023-02-09T14:18:04.497" v="2529"/>
          <ac:grpSpMkLst>
            <pc:docMk/>
            <pc:sldMk cId="0" sldId="300"/>
            <ac:grpSpMk id="10502" creationId="{00000000-0000-0000-0000-000000000000}"/>
          </ac:grpSpMkLst>
        </pc:grpChg>
        <pc:grpChg chg="replST">
          <ac:chgData name="Abdessamad Derraz" userId="4c6d9526346a9ae3" providerId="LiveId" clId="{CFFE9ED0-CC46-4EA9-AFDD-0485A0D450AF}" dt="2023-02-09T14:18:04.503" v="2530"/>
          <ac:grpSpMkLst>
            <pc:docMk/>
            <pc:sldMk cId="0" sldId="300"/>
            <ac:grpSpMk id="10521" creationId="{00000000-0000-0000-0000-000000000000}"/>
          </ac:grpSpMkLst>
        </pc:grpChg>
        <pc:grpChg chg="replST">
          <ac:chgData name="Abdessamad Derraz" userId="4c6d9526346a9ae3" providerId="LiveId" clId="{CFFE9ED0-CC46-4EA9-AFDD-0485A0D450AF}" dt="2023-02-09T14:18:04.510" v="2531"/>
          <ac:grpSpMkLst>
            <pc:docMk/>
            <pc:sldMk cId="0" sldId="300"/>
            <ac:grpSpMk id="10524" creationId="{00000000-0000-0000-0000-000000000000}"/>
          </ac:grpSpMkLst>
        </pc:grpChg>
        <pc:grpChg chg="replST">
          <ac:chgData name="Abdessamad Derraz" userId="4c6d9526346a9ae3" providerId="LiveId" clId="{CFFE9ED0-CC46-4EA9-AFDD-0485A0D450AF}" dt="2023-02-09T14:18:04.517" v="2532"/>
          <ac:grpSpMkLst>
            <pc:docMk/>
            <pc:sldMk cId="0" sldId="300"/>
            <ac:grpSpMk id="10527" creationId="{00000000-0000-0000-0000-000000000000}"/>
          </ac:grpSpMkLst>
        </pc:grpChg>
        <pc:grpChg chg="replST">
          <ac:chgData name="Abdessamad Derraz" userId="4c6d9526346a9ae3" providerId="LiveId" clId="{CFFE9ED0-CC46-4EA9-AFDD-0485A0D450AF}" dt="2023-02-09T14:18:04.524" v="2533"/>
          <ac:grpSpMkLst>
            <pc:docMk/>
            <pc:sldMk cId="0" sldId="300"/>
            <ac:grpSpMk id="10536" creationId="{00000000-0000-0000-0000-000000000000}"/>
          </ac:grpSpMkLst>
        </pc:grpChg>
        <pc:grpChg chg="replST">
          <ac:chgData name="Abdessamad Derraz" userId="4c6d9526346a9ae3" providerId="LiveId" clId="{CFFE9ED0-CC46-4EA9-AFDD-0485A0D450AF}" dt="2023-02-09T14:18:04.529" v="2534"/>
          <ac:grpSpMkLst>
            <pc:docMk/>
            <pc:sldMk cId="0" sldId="300"/>
            <ac:grpSpMk id="10542" creationId="{00000000-0000-0000-0000-000000000000}"/>
          </ac:grpSpMkLst>
        </pc:grpChg>
        <pc:grpChg chg="replST">
          <ac:chgData name="Abdessamad Derraz" userId="4c6d9526346a9ae3" providerId="LiveId" clId="{CFFE9ED0-CC46-4EA9-AFDD-0485A0D450AF}" dt="2023-02-09T14:18:04.534" v="2535"/>
          <ac:grpSpMkLst>
            <pc:docMk/>
            <pc:sldMk cId="0" sldId="300"/>
            <ac:grpSpMk id="10548" creationId="{00000000-0000-0000-0000-000000000000}"/>
          </ac:grpSpMkLst>
        </pc:grpChg>
        <pc:grpChg chg="replST">
          <ac:chgData name="Abdessamad Derraz" userId="4c6d9526346a9ae3" providerId="LiveId" clId="{CFFE9ED0-CC46-4EA9-AFDD-0485A0D450AF}" dt="2023-02-09T14:18:04.539" v="2536"/>
          <ac:grpSpMkLst>
            <pc:docMk/>
            <pc:sldMk cId="0" sldId="300"/>
            <ac:grpSpMk id="10564" creationId="{00000000-0000-0000-0000-000000000000}"/>
          </ac:grpSpMkLst>
        </pc:grpChg>
        <pc:grpChg chg="replST">
          <ac:chgData name="Abdessamad Derraz" userId="4c6d9526346a9ae3" providerId="LiveId" clId="{CFFE9ED0-CC46-4EA9-AFDD-0485A0D450AF}" dt="2023-02-09T14:18:04.545" v="2537"/>
          <ac:grpSpMkLst>
            <pc:docMk/>
            <pc:sldMk cId="0" sldId="300"/>
            <ac:grpSpMk id="10571" creationId="{00000000-0000-0000-0000-000000000000}"/>
          </ac:grpSpMkLst>
        </pc:grpChg>
        <pc:grpChg chg="replST">
          <ac:chgData name="Abdessamad Derraz" userId="4c6d9526346a9ae3" providerId="LiveId" clId="{CFFE9ED0-CC46-4EA9-AFDD-0485A0D450AF}" dt="2023-02-09T14:18:04.550" v="2538"/>
          <ac:grpSpMkLst>
            <pc:docMk/>
            <pc:sldMk cId="0" sldId="300"/>
            <ac:grpSpMk id="10576" creationId="{00000000-0000-0000-0000-000000000000}"/>
          </ac:grpSpMkLst>
        </pc:grpChg>
        <pc:grpChg chg="replST">
          <ac:chgData name="Abdessamad Derraz" userId="4c6d9526346a9ae3" providerId="LiveId" clId="{CFFE9ED0-CC46-4EA9-AFDD-0485A0D450AF}" dt="2023-02-09T14:18:04.555" v="2539"/>
          <ac:grpSpMkLst>
            <pc:docMk/>
            <pc:sldMk cId="0" sldId="300"/>
            <ac:grpSpMk id="10590" creationId="{00000000-0000-0000-0000-000000000000}"/>
          </ac:grpSpMkLst>
        </pc:grpChg>
        <pc:grpChg chg="replST">
          <ac:chgData name="Abdessamad Derraz" userId="4c6d9526346a9ae3" providerId="LiveId" clId="{CFFE9ED0-CC46-4EA9-AFDD-0485A0D450AF}" dt="2023-02-09T14:18:04.560" v="2540"/>
          <ac:grpSpMkLst>
            <pc:docMk/>
            <pc:sldMk cId="0" sldId="300"/>
            <ac:grpSpMk id="10599" creationId="{00000000-0000-0000-0000-000000000000}"/>
          </ac:grpSpMkLst>
        </pc:grpChg>
        <pc:grpChg chg="replST">
          <ac:chgData name="Abdessamad Derraz" userId="4c6d9526346a9ae3" providerId="LiveId" clId="{CFFE9ED0-CC46-4EA9-AFDD-0485A0D450AF}" dt="2023-02-09T14:18:04.565" v="2541"/>
          <ac:grpSpMkLst>
            <pc:docMk/>
            <pc:sldMk cId="0" sldId="300"/>
            <ac:grpSpMk id="10604" creationId="{00000000-0000-0000-0000-000000000000}"/>
          </ac:grpSpMkLst>
        </pc:grpChg>
        <pc:grpChg chg="replST">
          <ac:chgData name="Abdessamad Derraz" userId="4c6d9526346a9ae3" providerId="LiveId" clId="{CFFE9ED0-CC46-4EA9-AFDD-0485A0D450AF}" dt="2023-02-09T14:18:04.570" v="2542"/>
          <ac:grpSpMkLst>
            <pc:docMk/>
            <pc:sldMk cId="0" sldId="300"/>
            <ac:grpSpMk id="10664" creationId="{00000000-0000-0000-0000-000000000000}"/>
          </ac:grpSpMkLst>
        </pc:grpChg>
        <pc:grpChg chg="replST">
          <ac:chgData name="Abdessamad Derraz" userId="4c6d9526346a9ae3" providerId="LiveId" clId="{CFFE9ED0-CC46-4EA9-AFDD-0485A0D450AF}" dt="2023-02-09T14:18:04.575" v="2543"/>
          <ac:grpSpMkLst>
            <pc:docMk/>
            <pc:sldMk cId="0" sldId="300"/>
            <ac:grpSpMk id="10674" creationId="{00000000-0000-0000-0000-000000000000}"/>
          </ac:grpSpMkLst>
        </pc:grpChg>
        <pc:grpChg chg="replST">
          <ac:chgData name="Abdessamad Derraz" userId="4c6d9526346a9ae3" providerId="LiveId" clId="{CFFE9ED0-CC46-4EA9-AFDD-0485A0D450AF}" dt="2023-02-09T14:18:04.581" v="2544"/>
          <ac:grpSpMkLst>
            <pc:docMk/>
            <pc:sldMk cId="0" sldId="300"/>
            <ac:grpSpMk id="10683" creationId="{00000000-0000-0000-0000-000000000000}"/>
          </ac:grpSpMkLst>
        </pc:grpChg>
        <pc:grpChg chg="replST">
          <ac:chgData name="Abdessamad Derraz" userId="4c6d9526346a9ae3" providerId="LiveId" clId="{CFFE9ED0-CC46-4EA9-AFDD-0485A0D450AF}" dt="2023-02-09T14:18:04.586" v="2545"/>
          <ac:grpSpMkLst>
            <pc:docMk/>
            <pc:sldMk cId="0" sldId="300"/>
            <ac:grpSpMk id="10712"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1"/>
        </pc:sldMkLst>
        <pc:spChg chg="replST">
          <ac:chgData name="Abdessamad Derraz" userId="4c6d9526346a9ae3" providerId="LiveId" clId="{CFFE9ED0-CC46-4EA9-AFDD-0485A0D450AF}" dt="2023-02-09T14:18:04.591" v="2546"/>
          <ac:spMkLst>
            <pc:docMk/>
            <pc:sldMk cId="0" sldId="301"/>
            <ac:spMk id="10737" creationId="{00000000-0000-0000-0000-000000000000}"/>
          </ac:spMkLst>
        </pc:spChg>
        <pc:spChg chg="replST">
          <ac:chgData name="Abdessamad Derraz" userId="4c6d9526346a9ae3" providerId="LiveId" clId="{CFFE9ED0-CC46-4EA9-AFDD-0485A0D450AF}" dt="2023-02-09T14:18:04.597" v="2548"/>
          <ac:spMkLst>
            <pc:docMk/>
            <pc:sldMk cId="0" sldId="301"/>
            <ac:spMk id="10738" creationId="{00000000-0000-0000-0000-000000000000}"/>
          </ac:spMkLst>
        </pc:spChg>
        <pc:spChg chg="replST">
          <ac:chgData name="Abdessamad Derraz" userId="4c6d9526346a9ae3" providerId="LiveId" clId="{CFFE9ED0-CC46-4EA9-AFDD-0485A0D450AF}" dt="2023-02-09T14:18:04.609" v="2550"/>
          <ac:spMkLst>
            <pc:docMk/>
            <pc:sldMk cId="0" sldId="301"/>
            <ac:spMk id="10745" creationId="{00000000-0000-0000-0000-000000000000}"/>
          </ac:spMkLst>
        </pc:spChg>
        <pc:spChg chg="replST">
          <ac:chgData name="Abdessamad Derraz" userId="4c6d9526346a9ae3" providerId="LiveId" clId="{CFFE9ED0-CC46-4EA9-AFDD-0485A0D450AF}" dt="2023-02-09T14:18:04.632" v="2555"/>
          <ac:spMkLst>
            <pc:docMk/>
            <pc:sldMk cId="0" sldId="301"/>
            <ac:spMk id="10766" creationId="{00000000-0000-0000-0000-000000000000}"/>
          </ac:spMkLst>
        </pc:spChg>
        <pc:spChg chg="replST">
          <ac:chgData name="Abdessamad Derraz" userId="4c6d9526346a9ae3" providerId="LiveId" clId="{CFFE9ED0-CC46-4EA9-AFDD-0485A0D450AF}" dt="2023-02-09T14:18:04.645" v="2557"/>
          <ac:spMkLst>
            <pc:docMk/>
            <pc:sldMk cId="0" sldId="301"/>
            <ac:spMk id="10771" creationId="{00000000-0000-0000-0000-000000000000}"/>
          </ac:spMkLst>
        </pc:spChg>
        <pc:spChg chg="replST">
          <ac:chgData name="Abdessamad Derraz" userId="4c6d9526346a9ae3" providerId="LiveId" clId="{CFFE9ED0-CC46-4EA9-AFDD-0485A0D450AF}" dt="2023-02-09T14:18:04.725" v="2573"/>
          <ac:spMkLst>
            <pc:docMk/>
            <pc:sldMk cId="0" sldId="301"/>
            <ac:spMk id="10869" creationId="{00000000-0000-0000-0000-000000000000}"/>
          </ac:spMkLst>
        </pc:spChg>
        <pc:spChg chg="replST">
          <ac:chgData name="Abdessamad Derraz" userId="4c6d9526346a9ae3" providerId="LiveId" clId="{CFFE9ED0-CC46-4EA9-AFDD-0485A0D450AF}" dt="2023-02-09T14:18:04.743" v="2577"/>
          <ac:spMkLst>
            <pc:docMk/>
            <pc:sldMk cId="0" sldId="301"/>
            <ac:spMk id="10888" creationId="{00000000-0000-0000-0000-000000000000}"/>
          </ac:spMkLst>
        </pc:spChg>
        <pc:spChg chg="replST">
          <ac:chgData name="Abdessamad Derraz" userId="4c6d9526346a9ae3" providerId="LiveId" clId="{CFFE9ED0-CC46-4EA9-AFDD-0485A0D450AF}" dt="2023-02-09T14:18:04.759" v="2579"/>
          <ac:spMkLst>
            <pc:docMk/>
            <pc:sldMk cId="0" sldId="301"/>
            <ac:spMk id="10896" creationId="{00000000-0000-0000-0000-000000000000}"/>
          </ac:spMkLst>
        </pc:spChg>
        <pc:spChg chg="replST">
          <ac:chgData name="Abdessamad Derraz" userId="4c6d9526346a9ae3" providerId="LiveId" clId="{CFFE9ED0-CC46-4EA9-AFDD-0485A0D450AF}" dt="2023-02-09T14:18:04.812" v="2587"/>
          <ac:spMkLst>
            <pc:docMk/>
            <pc:sldMk cId="0" sldId="301"/>
            <ac:spMk id="10958" creationId="{00000000-0000-0000-0000-000000000000}"/>
          </ac:spMkLst>
        </pc:spChg>
        <pc:spChg chg="replST">
          <ac:chgData name="Abdessamad Derraz" userId="4c6d9526346a9ae3" providerId="LiveId" clId="{CFFE9ED0-CC46-4EA9-AFDD-0485A0D450AF}" dt="2023-02-09T14:18:04.827" v="2590"/>
          <ac:spMkLst>
            <pc:docMk/>
            <pc:sldMk cId="0" sldId="301"/>
            <ac:spMk id="10970" creationId="{00000000-0000-0000-0000-000000000000}"/>
          </ac:spMkLst>
        </pc:spChg>
        <pc:spChg chg="replST">
          <ac:chgData name="Abdessamad Derraz" userId="4c6d9526346a9ae3" providerId="LiveId" clId="{CFFE9ED0-CC46-4EA9-AFDD-0485A0D450AF}" dt="2023-02-09T14:18:04.848" v="2594"/>
          <ac:spMkLst>
            <pc:docMk/>
            <pc:sldMk cId="0" sldId="301"/>
            <ac:spMk id="10986" creationId="{00000000-0000-0000-0000-000000000000}"/>
          </ac:spMkLst>
        </pc:spChg>
        <pc:spChg chg="replST">
          <ac:chgData name="Abdessamad Derraz" userId="4c6d9526346a9ae3" providerId="LiveId" clId="{CFFE9ED0-CC46-4EA9-AFDD-0485A0D450AF}" dt="2023-02-09T14:18:04.890" v="2603"/>
          <ac:spMkLst>
            <pc:docMk/>
            <pc:sldMk cId="0" sldId="301"/>
            <ac:spMk id="11026" creationId="{00000000-0000-0000-0000-000000000000}"/>
          </ac:spMkLst>
        </pc:spChg>
        <pc:spChg chg="replST">
          <ac:chgData name="Abdessamad Derraz" userId="4c6d9526346a9ae3" providerId="LiveId" clId="{CFFE9ED0-CC46-4EA9-AFDD-0485A0D450AF}" dt="2023-02-09T14:18:04.934" v="2611"/>
          <ac:spMkLst>
            <pc:docMk/>
            <pc:sldMk cId="0" sldId="301"/>
            <ac:spMk id="11076" creationId="{00000000-0000-0000-0000-000000000000}"/>
          </ac:spMkLst>
        </pc:spChg>
        <pc:grpChg chg="replST">
          <ac:chgData name="Abdessamad Derraz" userId="4c6d9526346a9ae3" providerId="LiveId" clId="{CFFE9ED0-CC46-4EA9-AFDD-0485A0D450AF}" dt="2023-02-09T14:18:04.603" v="2549"/>
          <ac:grpSpMkLst>
            <pc:docMk/>
            <pc:sldMk cId="0" sldId="301"/>
            <ac:grpSpMk id="10739" creationId="{00000000-0000-0000-0000-000000000000}"/>
          </ac:grpSpMkLst>
        </pc:grpChg>
        <pc:grpChg chg="replST">
          <ac:chgData name="Abdessamad Derraz" userId="4c6d9526346a9ae3" providerId="LiveId" clId="{CFFE9ED0-CC46-4EA9-AFDD-0485A0D450AF}" dt="2023-02-09T14:18:04.613" v="2551"/>
          <ac:grpSpMkLst>
            <pc:docMk/>
            <pc:sldMk cId="0" sldId="301"/>
            <ac:grpSpMk id="10746" creationId="{00000000-0000-0000-0000-000000000000}"/>
          </ac:grpSpMkLst>
        </pc:grpChg>
        <pc:grpChg chg="replST">
          <ac:chgData name="Abdessamad Derraz" userId="4c6d9526346a9ae3" providerId="LiveId" clId="{CFFE9ED0-CC46-4EA9-AFDD-0485A0D450AF}" dt="2023-02-09T14:18:04.618" v="2552"/>
          <ac:grpSpMkLst>
            <pc:docMk/>
            <pc:sldMk cId="0" sldId="301"/>
            <ac:grpSpMk id="10750" creationId="{00000000-0000-0000-0000-000000000000}"/>
          </ac:grpSpMkLst>
        </pc:grpChg>
        <pc:grpChg chg="replST">
          <ac:chgData name="Abdessamad Derraz" userId="4c6d9526346a9ae3" providerId="LiveId" clId="{CFFE9ED0-CC46-4EA9-AFDD-0485A0D450AF}" dt="2023-02-09T14:18:04.623" v="2553"/>
          <ac:grpSpMkLst>
            <pc:docMk/>
            <pc:sldMk cId="0" sldId="301"/>
            <ac:grpSpMk id="10755" creationId="{00000000-0000-0000-0000-000000000000}"/>
          </ac:grpSpMkLst>
        </pc:grpChg>
        <pc:grpChg chg="replST">
          <ac:chgData name="Abdessamad Derraz" userId="4c6d9526346a9ae3" providerId="LiveId" clId="{CFFE9ED0-CC46-4EA9-AFDD-0485A0D450AF}" dt="2023-02-09T14:18:04.628" v="2554"/>
          <ac:grpSpMkLst>
            <pc:docMk/>
            <pc:sldMk cId="0" sldId="301"/>
            <ac:grpSpMk id="10760" creationId="{00000000-0000-0000-0000-000000000000}"/>
          </ac:grpSpMkLst>
        </pc:grpChg>
        <pc:grpChg chg="replST">
          <ac:chgData name="Abdessamad Derraz" userId="4c6d9526346a9ae3" providerId="LiveId" clId="{CFFE9ED0-CC46-4EA9-AFDD-0485A0D450AF}" dt="2023-02-09T14:18:04.639" v="2556"/>
          <ac:grpSpMkLst>
            <pc:docMk/>
            <pc:sldMk cId="0" sldId="301"/>
            <ac:grpSpMk id="10767" creationId="{00000000-0000-0000-0000-000000000000}"/>
          </ac:grpSpMkLst>
        </pc:grpChg>
        <pc:grpChg chg="replST">
          <ac:chgData name="Abdessamad Derraz" userId="4c6d9526346a9ae3" providerId="LiveId" clId="{CFFE9ED0-CC46-4EA9-AFDD-0485A0D450AF}" dt="2023-02-09T14:18:04.650" v="2558"/>
          <ac:grpSpMkLst>
            <pc:docMk/>
            <pc:sldMk cId="0" sldId="301"/>
            <ac:grpSpMk id="10772" creationId="{00000000-0000-0000-0000-000000000000}"/>
          </ac:grpSpMkLst>
        </pc:grpChg>
        <pc:grpChg chg="replST">
          <ac:chgData name="Abdessamad Derraz" userId="4c6d9526346a9ae3" providerId="LiveId" clId="{CFFE9ED0-CC46-4EA9-AFDD-0485A0D450AF}" dt="2023-02-09T14:18:04.655" v="2559"/>
          <ac:grpSpMkLst>
            <pc:docMk/>
            <pc:sldMk cId="0" sldId="301"/>
            <ac:grpSpMk id="10777" creationId="{00000000-0000-0000-0000-000000000000}"/>
          </ac:grpSpMkLst>
        </pc:grpChg>
        <pc:grpChg chg="replST">
          <ac:chgData name="Abdessamad Derraz" userId="4c6d9526346a9ae3" providerId="LiveId" clId="{CFFE9ED0-CC46-4EA9-AFDD-0485A0D450AF}" dt="2023-02-09T14:18:04.660" v="2560"/>
          <ac:grpSpMkLst>
            <pc:docMk/>
            <pc:sldMk cId="0" sldId="301"/>
            <ac:grpSpMk id="10780" creationId="{00000000-0000-0000-0000-000000000000}"/>
          </ac:grpSpMkLst>
        </pc:grpChg>
        <pc:grpChg chg="replST">
          <ac:chgData name="Abdessamad Derraz" userId="4c6d9526346a9ae3" providerId="LiveId" clId="{CFFE9ED0-CC46-4EA9-AFDD-0485A0D450AF}" dt="2023-02-09T14:18:04.665" v="2561"/>
          <ac:grpSpMkLst>
            <pc:docMk/>
            <pc:sldMk cId="0" sldId="301"/>
            <ac:grpSpMk id="10783" creationId="{00000000-0000-0000-0000-000000000000}"/>
          </ac:grpSpMkLst>
        </pc:grpChg>
        <pc:grpChg chg="replST">
          <ac:chgData name="Abdessamad Derraz" userId="4c6d9526346a9ae3" providerId="LiveId" clId="{CFFE9ED0-CC46-4EA9-AFDD-0485A0D450AF}" dt="2023-02-09T14:18:04.670" v="2562"/>
          <ac:grpSpMkLst>
            <pc:docMk/>
            <pc:sldMk cId="0" sldId="301"/>
            <ac:grpSpMk id="10790" creationId="{00000000-0000-0000-0000-000000000000}"/>
          </ac:grpSpMkLst>
        </pc:grpChg>
        <pc:grpChg chg="replST">
          <ac:chgData name="Abdessamad Derraz" userId="4c6d9526346a9ae3" providerId="LiveId" clId="{CFFE9ED0-CC46-4EA9-AFDD-0485A0D450AF}" dt="2023-02-09T14:18:04.675" v="2563"/>
          <ac:grpSpMkLst>
            <pc:docMk/>
            <pc:sldMk cId="0" sldId="301"/>
            <ac:grpSpMk id="10808" creationId="{00000000-0000-0000-0000-000000000000}"/>
          </ac:grpSpMkLst>
        </pc:grpChg>
        <pc:grpChg chg="replST">
          <ac:chgData name="Abdessamad Derraz" userId="4c6d9526346a9ae3" providerId="LiveId" clId="{CFFE9ED0-CC46-4EA9-AFDD-0485A0D450AF}" dt="2023-02-09T14:18:04.680" v="2564"/>
          <ac:grpSpMkLst>
            <pc:docMk/>
            <pc:sldMk cId="0" sldId="301"/>
            <ac:grpSpMk id="10815" creationId="{00000000-0000-0000-0000-000000000000}"/>
          </ac:grpSpMkLst>
        </pc:grpChg>
        <pc:grpChg chg="replST">
          <ac:chgData name="Abdessamad Derraz" userId="4c6d9526346a9ae3" providerId="LiveId" clId="{CFFE9ED0-CC46-4EA9-AFDD-0485A0D450AF}" dt="2023-02-09T14:18:04.684" v="2565"/>
          <ac:grpSpMkLst>
            <pc:docMk/>
            <pc:sldMk cId="0" sldId="301"/>
            <ac:grpSpMk id="10821" creationId="{00000000-0000-0000-0000-000000000000}"/>
          </ac:grpSpMkLst>
        </pc:grpChg>
        <pc:grpChg chg="replST">
          <ac:chgData name="Abdessamad Derraz" userId="4c6d9526346a9ae3" providerId="LiveId" clId="{CFFE9ED0-CC46-4EA9-AFDD-0485A0D450AF}" dt="2023-02-09T14:18:04.690" v="2566"/>
          <ac:grpSpMkLst>
            <pc:docMk/>
            <pc:sldMk cId="0" sldId="301"/>
            <ac:grpSpMk id="10824" creationId="{00000000-0000-0000-0000-000000000000}"/>
          </ac:grpSpMkLst>
        </pc:grpChg>
        <pc:grpChg chg="replST">
          <ac:chgData name="Abdessamad Derraz" userId="4c6d9526346a9ae3" providerId="LiveId" clId="{CFFE9ED0-CC46-4EA9-AFDD-0485A0D450AF}" dt="2023-02-09T14:18:04.695" v="2567"/>
          <ac:grpSpMkLst>
            <pc:docMk/>
            <pc:sldMk cId="0" sldId="301"/>
            <ac:grpSpMk id="10828" creationId="{00000000-0000-0000-0000-000000000000}"/>
          </ac:grpSpMkLst>
        </pc:grpChg>
        <pc:grpChg chg="replST">
          <ac:chgData name="Abdessamad Derraz" userId="4c6d9526346a9ae3" providerId="LiveId" clId="{CFFE9ED0-CC46-4EA9-AFDD-0485A0D450AF}" dt="2023-02-09T14:18:04.700" v="2568"/>
          <ac:grpSpMkLst>
            <pc:docMk/>
            <pc:sldMk cId="0" sldId="301"/>
            <ac:grpSpMk id="10832" creationId="{00000000-0000-0000-0000-000000000000}"/>
          </ac:grpSpMkLst>
        </pc:grpChg>
        <pc:grpChg chg="replST">
          <ac:chgData name="Abdessamad Derraz" userId="4c6d9526346a9ae3" providerId="LiveId" clId="{CFFE9ED0-CC46-4EA9-AFDD-0485A0D450AF}" dt="2023-02-09T14:18:04.704" v="2569"/>
          <ac:grpSpMkLst>
            <pc:docMk/>
            <pc:sldMk cId="0" sldId="301"/>
            <ac:grpSpMk id="10835" creationId="{00000000-0000-0000-0000-000000000000}"/>
          </ac:grpSpMkLst>
        </pc:grpChg>
        <pc:grpChg chg="replST">
          <ac:chgData name="Abdessamad Derraz" userId="4c6d9526346a9ae3" providerId="LiveId" clId="{CFFE9ED0-CC46-4EA9-AFDD-0485A0D450AF}" dt="2023-02-09T14:18:04.710" v="2570"/>
          <ac:grpSpMkLst>
            <pc:docMk/>
            <pc:sldMk cId="0" sldId="301"/>
            <ac:grpSpMk id="10840" creationId="{00000000-0000-0000-0000-000000000000}"/>
          </ac:grpSpMkLst>
        </pc:grpChg>
        <pc:grpChg chg="replST">
          <ac:chgData name="Abdessamad Derraz" userId="4c6d9526346a9ae3" providerId="LiveId" clId="{CFFE9ED0-CC46-4EA9-AFDD-0485A0D450AF}" dt="2023-02-09T14:18:04.716" v="2571"/>
          <ac:grpSpMkLst>
            <pc:docMk/>
            <pc:sldMk cId="0" sldId="301"/>
            <ac:grpSpMk id="10843" creationId="{00000000-0000-0000-0000-000000000000}"/>
          </ac:grpSpMkLst>
        </pc:grpChg>
        <pc:grpChg chg="replST">
          <ac:chgData name="Abdessamad Derraz" userId="4c6d9526346a9ae3" providerId="LiveId" clId="{CFFE9ED0-CC46-4EA9-AFDD-0485A0D450AF}" dt="2023-02-09T14:18:04.721" v="2572"/>
          <ac:grpSpMkLst>
            <pc:docMk/>
            <pc:sldMk cId="0" sldId="301"/>
            <ac:grpSpMk id="10862" creationId="{00000000-0000-0000-0000-000000000000}"/>
          </ac:grpSpMkLst>
        </pc:grpChg>
        <pc:grpChg chg="replST">
          <ac:chgData name="Abdessamad Derraz" userId="4c6d9526346a9ae3" providerId="LiveId" clId="{CFFE9ED0-CC46-4EA9-AFDD-0485A0D450AF}" dt="2023-02-09T14:18:04.729" v="2574"/>
          <ac:grpSpMkLst>
            <pc:docMk/>
            <pc:sldMk cId="0" sldId="301"/>
            <ac:grpSpMk id="10870" creationId="{00000000-0000-0000-0000-000000000000}"/>
          </ac:grpSpMkLst>
        </pc:grpChg>
        <pc:grpChg chg="replST">
          <ac:chgData name="Abdessamad Derraz" userId="4c6d9526346a9ae3" providerId="LiveId" clId="{CFFE9ED0-CC46-4EA9-AFDD-0485A0D450AF}" dt="2023-02-09T14:18:04.734" v="2575"/>
          <ac:grpSpMkLst>
            <pc:docMk/>
            <pc:sldMk cId="0" sldId="301"/>
            <ac:grpSpMk id="10877" creationId="{00000000-0000-0000-0000-000000000000}"/>
          </ac:grpSpMkLst>
        </pc:grpChg>
        <pc:grpChg chg="replST">
          <ac:chgData name="Abdessamad Derraz" userId="4c6d9526346a9ae3" providerId="LiveId" clId="{CFFE9ED0-CC46-4EA9-AFDD-0485A0D450AF}" dt="2023-02-09T14:18:04.739" v="2576"/>
          <ac:grpSpMkLst>
            <pc:docMk/>
            <pc:sldMk cId="0" sldId="301"/>
            <ac:grpSpMk id="10884" creationId="{00000000-0000-0000-0000-000000000000}"/>
          </ac:grpSpMkLst>
        </pc:grpChg>
        <pc:grpChg chg="replST">
          <ac:chgData name="Abdessamad Derraz" userId="4c6d9526346a9ae3" providerId="LiveId" clId="{CFFE9ED0-CC46-4EA9-AFDD-0485A0D450AF}" dt="2023-02-09T14:18:04.753" v="2578"/>
          <ac:grpSpMkLst>
            <pc:docMk/>
            <pc:sldMk cId="0" sldId="301"/>
            <ac:grpSpMk id="10889" creationId="{00000000-0000-0000-0000-000000000000}"/>
          </ac:grpSpMkLst>
        </pc:grpChg>
        <pc:grpChg chg="replST">
          <ac:chgData name="Abdessamad Derraz" userId="4c6d9526346a9ae3" providerId="LiveId" clId="{CFFE9ED0-CC46-4EA9-AFDD-0485A0D450AF}" dt="2023-02-09T14:18:04.765" v="2580"/>
          <ac:grpSpMkLst>
            <pc:docMk/>
            <pc:sldMk cId="0" sldId="301"/>
            <ac:grpSpMk id="10897" creationId="{00000000-0000-0000-0000-000000000000}"/>
          </ac:grpSpMkLst>
        </pc:grpChg>
        <pc:grpChg chg="replST">
          <ac:chgData name="Abdessamad Derraz" userId="4c6d9526346a9ae3" providerId="LiveId" clId="{CFFE9ED0-CC46-4EA9-AFDD-0485A0D450AF}" dt="2023-02-09T14:18:04.770" v="2581"/>
          <ac:grpSpMkLst>
            <pc:docMk/>
            <pc:sldMk cId="0" sldId="301"/>
            <ac:grpSpMk id="10901" creationId="{00000000-0000-0000-0000-000000000000}"/>
          </ac:grpSpMkLst>
        </pc:grpChg>
        <pc:grpChg chg="replST">
          <ac:chgData name="Abdessamad Derraz" userId="4c6d9526346a9ae3" providerId="LiveId" clId="{CFFE9ED0-CC46-4EA9-AFDD-0485A0D450AF}" dt="2023-02-09T14:18:04.775" v="2582"/>
          <ac:grpSpMkLst>
            <pc:docMk/>
            <pc:sldMk cId="0" sldId="301"/>
            <ac:grpSpMk id="10919" creationId="{00000000-0000-0000-0000-000000000000}"/>
          </ac:grpSpMkLst>
        </pc:grpChg>
        <pc:grpChg chg="replST">
          <ac:chgData name="Abdessamad Derraz" userId="4c6d9526346a9ae3" providerId="LiveId" clId="{CFFE9ED0-CC46-4EA9-AFDD-0485A0D450AF}" dt="2023-02-09T14:18:04.781" v="2583"/>
          <ac:grpSpMkLst>
            <pc:docMk/>
            <pc:sldMk cId="0" sldId="301"/>
            <ac:grpSpMk id="10934" creationId="{00000000-0000-0000-0000-000000000000}"/>
          </ac:grpSpMkLst>
        </pc:grpChg>
        <pc:grpChg chg="replST">
          <ac:chgData name="Abdessamad Derraz" userId="4c6d9526346a9ae3" providerId="LiveId" clId="{CFFE9ED0-CC46-4EA9-AFDD-0485A0D450AF}" dt="2023-02-09T14:18:04.787" v="2584"/>
          <ac:grpSpMkLst>
            <pc:docMk/>
            <pc:sldMk cId="0" sldId="301"/>
            <ac:grpSpMk id="10944" creationId="{00000000-0000-0000-0000-000000000000}"/>
          </ac:grpSpMkLst>
        </pc:grpChg>
        <pc:grpChg chg="replST">
          <ac:chgData name="Abdessamad Derraz" userId="4c6d9526346a9ae3" providerId="LiveId" clId="{CFFE9ED0-CC46-4EA9-AFDD-0485A0D450AF}" dt="2023-02-09T14:18:04.791" v="2585"/>
          <ac:grpSpMkLst>
            <pc:docMk/>
            <pc:sldMk cId="0" sldId="301"/>
            <ac:grpSpMk id="10952" creationId="{00000000-0000-0000-0000-000000000000}"/>
          </ac:grpSpMkLst>
        </pc:grpChg>
        <pc:grpChg chg="replST">
          <ac:chgData name="Abdessamad Derraz" userId="4c6d9526346a9ae3" providerId="LiveId" clId="{CFFE9ED0-CC46-4EA9-AFDD-0485A0D450AF}" dt="2023-02-09T14:18:04.806" v="2586"/>
          <ac:grpSpMkLst>
            <pc:docMk/>
            <pc:sldMk cId="0" sldId="301"/>
            <ac:grpSpMk id="10955" creationId="{00000000-0000-0000-0000-000000000000}"/>
          </ac:grpSpMkLst>
        </pc:grpChg>
        <pc:grpChg chg="replST">
          <ac:chgData name="Abdessamad Derraz" userId="4c6d9526346a9ae3" providerId="LiveId" clId="{CFFE9ED0-CC46-4EA9-AFDD-0485A0D450AF}" dt="2023-02-09T14:18:04.817" v="2588"/>
          <ac:grpSpMkLst>
            <pc:docMk/>
            <pc:sldMk cId="0" sldId="301"/>
            <ac:grpSpMk id="10959" creationId="{00000000-0000-0000-0000-000000000000}"/>
          </ac:grpSpMkLst>
        </pc:grpChg>
        <pc:grpChg chg="replST">
          <ac:chgData name="Abdessamad Derraz" userId="4c6d9526346a9ae3" providerId="LiveId" clId="{CFFE9ED0-CC46-4EA9-AFDD-0485A0D450AF}" dt="2023-02-09T14:18:04.822" v="2589"/>
          <ac:grpSpMkLst>
            <pc:docMk/>
            <pc:sldMk cId="0" sldId="301"/>
            <ac:grpSpMk id="10967" creationId="{00000000-0000-0000-0000-000000000000}"/>
          </ac:grpSpMkLst>
        </pc:grpChg>
        <pc:grpChg chg="replST">
          <ac:chgData name="Abdessamad Derraz" userId="4c6d9526346a9ae3" providerId="LiveId" clId="{CFFE9ED0-CC46-4EA9-AFDD-0485A0D450AF}" dt="2023-02-09T14:18:04.832" v="2591"/>
          <ac:grpSpMkLst>
            <pc:docMk/>
            <pc:sldMk cId="0" sldId="301"/>
            <ac:grpSpMk id="10971" creationId="{00000000-0000-0000-0000-000000000000}"/>
          </ac:grpSpMkLst>
        </pc:grpChg>
        <pc:grpChg chg="replST">
          <ac:chgData name="Abdessamad Derraz" userId="4c6d9526346a9ae3" providerId="LiveId" clId="{CFFE9ED0-CC46-4EA9-AFDD-0485A0D450AF}" dt="2023-02-09T14:18:04.836" v="2592"/>
          <ac:grpSpMkLst>
            <pc:docMk/>
            <pc:sldMk cId="0" sldId="301"/>
            <ac:grpSpMk id="10974" creationId="{00000000-0000-0000-0000-000000000000}"/>
          </ac:grpSpMkLst>
        </pc:grpChg>
        <pc:grpChg chg="replST">
          <ac:chgData name="Abdessamad Derraz" userId="4c6d9526346a9ae3" providerId="LiveId" clId="{CFFE9ED0-CC46-4EA9-AFDD-0485A0D450AF}" dt="2023-02-09T14:18:04.842" v="2593"/>
          <ac:grpSpMkLst>
            <pc:docMk/>
            <pc:sldMk cId="0" sldId="301"/>
            <ac:grpSpMk id="10980" creationId="{00000000-0000-0000-0000-000000000000}"/>
          </ac:grpSpMkLst>
        </pc:grpChg>
        <pc:grpChg chg="replST">
          <ac:chgData name="Abdessamad Derraz" userId="4c6d9526346a9ae3" providerId="LiveId" clId="{CFFE9ED0-CC46-4EA9-AFDD-0485A0D450AF}" dt="2023-02-09T14:18:04.852" v="2595"/>
          <ac:grpSpMkLst>
            <pc:docMk/>
            <pc:sldMk cId="0" sldId="301"/>
            <ac:grpSpMk id="10987" creationId="{00000000-0000-0000-0000-000000000000}"/>
          </ac:grpSpMkLst>
        </pc:grpChg>
        <pc:grpChg chg="replST">
          <ac:chgData name="Abdessamad Derraz" userId="4c6d9526346a9ae3" providerId="LiveId" clId="{CFFE9ED0-CC46-4EA9-AFDD-0485A0D450AF}" dt="2023-02-09T14:18:04.857" v="2596"/>
          <ac:grpSpMkLst>
            <pc:docMk/>
            <pc:sldMk cId="0" sldId="301"/>
            <ac:grpSpMk id="10993" creationId="{00000000-0000-0000-0000-000000000000}"/>
          </ac:grpSpMkLst>
        </pc:grpChg>
        <pc:grpChg chg="replST">
          <ac:chgData name="Abdessamad Derraz" userId="4c6d9526346a9ae3" providerId="LiveId" clId="{CFFE9ED0-CC46-4EA9-AFDD-0485A0D450AF}" dt="2023-02-09T14:18:04.862" v="2597"/>
          <ac:grpSpMkLst>
            <pc:docMk/>
            <pc:sldMk cId="0" sldId="301"/>
            <ac:grpSpMk id="10999" creationId="{00000000-0000-0000-0000-000000000000}"/>
          </ac:grpSpMkLst>
        </pc:grpChg>
        <pc:grpChg chg="replST">
          <ac:chgData name="Abdessamad Derraz" userId="4c6d9526346a9ae3" providerId="LiveId" clId="{CFFE9ED0-CC46-4EA9-AFDD-0485A0D450AF}" dt="2023-02-09T14:18:04.867" v="2598"/>
          <ac:grpSpMkLst>
            <pc:docMk/>
            <pc:sldMk cId="0" sldId="301"/>
            <ac:grpSpMk id="11005" creationId="{00000000-0000-0000-0000-000000000000}"/>
          </ac:grpSpMkLst>
        </pc:grpChg>
        <pc:grpChg chg="replST">
          <ac:chgData name="Abdessamad Derraz" userId="4c6d9526346a9ae3" providerId="LiveId" clId="{CFFE9ED0-CC46-4EA9-AFDD-0485A0D450AF}" dt="2023-02-09T14:18:04.872" v="2599"/>
          <ac:grpSpMkLst>
            <pc:docMk/>
            <pc:sldMk cId="0" sldId="301"/>
            <ac:grpSpMk id="11009" creationId="{00000000-0000-0000-0000-000000000000}"/>
          </ac:grpSpMkLst>
        </pc:grpChg>
        <pc:grpChg chg="replST">
          <ac:chgData name="Abdessamad Derraz" userId="4c6d9526346a9ae3" providerId="LiveId" clId="{CFFE9ED0-CC46-4EA9-AFDD-0485A0D450AF}" dt="2023-02-09T14:18:04.876" v="2600"/>
          <ac:grpSpMkLst>
            <pc:docMk/>
            <pc:sldMk cId="0" sldId="301"/>
            <ac:grpSpMk id="11014" creationId="{00000000-0000-0000-0000-000000000000}"/>
          </ac:grpSpMkLst>
        </pc:grpChg>
        <pc:grpChg chg="replST">
          <ac:chgData name="Abdessamad Derraz" userId="4c6d9526346a9ae3" providerId="LiveId" clId="{CFFE9ED0-CC46-4EA9-AFDD-0485A0D450AF}" dt="2023-02-09T14:18:04.881" v="2601"/>
          <ac:grpSpMkLst>
            <pc:docMk/>
            <pc:sldMk cId="0" sldId="301"/>
            <ac:grpSpMk id="11019" creationId="{00000000-0000-0000-0000-000000000000}"/>
          </ac:grpSpMkLst>
        </pc:grpChg>
        <pc:grpChg chg="replST">
          <ac:chgData name="Abdessamad Derraz" userId="4c6d9526346a9ae3" providerId="LiveId" clId="{CFFE9ED0-CC46-4EA9-AFDD-0485A0D450AF}" dt="2023-02-09T14:18:04.886" v="2602"/>
          <ac:grpSpMkLst>
            <pc:docMk/>
            <pc:sldMk cId="0" sldId="301"/>
            <ac:grpSpMk id="11023" creationId="{00000000-0000-0000-0000-000000000000}"/>
          </ac:grpSpMkLst>
        </pc:grpChg>
        <pc:grpChg chg="replST">
          <ac:chgData name="Abdessamad Derraz" userId="4c6d9526346a9ae3" providerId="LiveId" clId="{CFFE9ED0-CC46-4EA9-AFDD-0485A0D450AF}" dt="2023-02-09T14:18:04.895" v="2604"/>
          <ac:grpSpMkLst>
            <pc:docMk/>
            <pc:sldMk cId="0" sldId="301"/>
            <ac:grpSpMk id="11027" creationId="{00000000-0000-0000-0000-000000000000}"/>
          </ac:grpSpMkLst>
        </pc:grpChg>
        <pc:grpChg chg="replST">
          <ac:chgData name="Abdessamad Derraz" userId="4c6d9526346a9ae3" providerId="LiveId" clId="{CFFE9ED0-CC46-4EA9-AFDD-0485A0D450AF}" dt="2023-02-09T14:18:04.900" v="2605"/>
          <ac:grpSpMkLst>
            <pc:docMk/>
            <pc:sldMk cId="0" sldId="301"/>
            <ac:grpSpMk id="11034" creationId="{00000000-0000-0000-0000-000000000000}"/>
          </ac:grpSpMkLst>
        </pc:grpChg>
        <pc:grpChg chg="replST">
          <ac:chgData name="Abdessamad Derraz" userId="4c6d9526346a9ae3" providerId="LiveId" clId="{CFFE9ED0-CC46-4EA9-AFDD-0485A0D450AF}" dt="2023-02-09T14:18:04.906" v="2606"/>
          <ac:grpSpMkLst>
            <pc:docMk/>
            <pc:sldMk cId="0" sldId="301"/>
            <ac:grpSpMk id="11037" creationId="{00000000-0000-0000-0000-000000000000}"/>
          </ac:grpSpMkLst>
        </pc:grpChg>
        <pc:grpChg chg="replST">
          <ac:chgData name="Abdessamad Derraz" userId="4c6d9526346a9ae3" providerId="LiveId" clId="{CFFE9ED0-CC46-4EA9-AFDD-0485A0D450AF}" dt="2023-02-09T14:18:04.912" v="2607"/>
          <ac:grpSpMkLst>
            <pc:docMk/>
            <pc:sldMk cId="0" sldId="301"/>
            <ac:grpSpMk id="11044" creationId="{00000000-0000-0000-0000-000000000000}"/>
          </ac:grpSpMkLst>
        </pc:grpChg>
        <pc:grpChg chg="replST">
          <ac:chgData name="Abdessamad Derraz" userId="4c6d9526346a9ae3" providerId="LiveId" clId="{CFFE9ED0-CC46-4EA9-AFDD-0485A0D450AF}" dt="2023-02-09T14:18:04.918" v="2608"/>
          <ac:grpSpMkLst>
            <pc:docMk/>
            <pc:sldMk cId="0" sldId="301"/>
            <ac:grpSpMk id="11047" creationId="{00000000-0000-0000-0000-000000000000}"/>
          </ac:grpSpMkLst>
        </pc:grpChg>
        <pc:grpChg chg="replST">
          <ac:chgData name="Abdessamad Derraz" userId="4c6d9526346a9ae3" providerId="LiveId" clId="{CFFE9ED0-CC46-4EA9-AFDD-0485A0D450AF}" dt="2023-02-09T14:18:04.923" v="2609"/>
          <ac:grpSpMkLst>
            <pc:docMk/>
            <pc:sldMk cId="0" sldId="301"/>
            <ac:grpSpMk id="11058" creationId="{00000000-0000-0000-0000-000000000000}"/>
          </ac:grpSpMkLst>
        </pc:grpChg>
        <pc:grpChg chg="replST">
          <ac:chgData name="Abdessamad Derraz" userId="4c6d9526346a9ae3" providerId="LiveId" clId="{CFFE9ED0-CC46-4EA9-AFDD-0485A0D450AF}" dt="2023-02-09T14:18:04.929" v="2610"/>
          <ac:grpSpMkLst>
            <pc:docMk/>
            <pc:sldMk cId="0" sldId="301"/>
            <ac:grpSpMk id="11063" creationId="{00000000-0000-0000-0000-000000000000}"/>
          </ac:grpSpMkLst>
        </pc:grpChg>
        <pc:grpChg chg="replST">
          <ac:chgData name="Abdessamad Derraz" userId="4c6d9526346a9ae3" providerId="LiveId" clId="{CFFE9ED0-CC46-4EA9-AFDD-0485A0D450AF}" dt="2023-02-09T14:18:04.940" v="2612"/>
          <ac:grpSpMkLst>
            <pc:docMk/>
            <pc:sldMk cId="0" sldId="301"/>
            <ac:grpSpMk id="11077" creationId="{00000000-0000-0000-0000-000000000000}"/>
          </ac:grpSpMkLst>
        </pc:grpChg>
        <pc:grpChg chg="replST">
          <ac:chgData name="Abdessamad Derraz" userId="4c6d9526346a9ae3" providerId="LiveId" clId="{CFFE9ED0-CC46-4EA9-AFDD-0485A0D450AF}" dt="2023-02-09T14:18:04.945" v="2613"/>
          <ac:grpSpMkLst>
            <pc:docMk/>
            <pc:sldMk cId="0" sldId="301"/>
            <ac:grpSpMk id="11085" creationId="{00000000-0000-0000-0000-000000000000}"/>
          </ac:grpSpMkLst>
        </pc:grpChg>
        <pc:grpChg chg="replST">
          <ac:chgData name="Abdessamad Derraz" userId="4c6d9526346a9ae3" providerId="LiveId" clId="{CFFE9ED0-CC46-4EA9-AFDD-0485A0D450AF}" dt="2023-02-09T14:18:04.951" v="2614"/>
          <ac:grpSpMkLst>
            <pc:docMk/>
            <pc:sldMk cId="0" sldId="301"/>
            <ac:grpSpMk id="11094" creationId="{00000000-0000-0000-0000-000000000000}"/>
          </ac:grpSpMkLst>
        </pc:grpChg>
        <pc:grpChg chg="replST">
          <ac:chgData name="Abdessamad Derraz" userId="4c6d9526346a9ae3" providerId="LiveId" clId="{CFFE9ED0-CC46-4EA9-AFDD-0485A0D450AF}" dt="2023-02-09T14:18:04.956" v="2615"/>
          <ac:grpSpMkLst>
            <pc:docMk/>
            <pc:sldMk cId="0" sldId="301"/>
            <ac:grpSpMk id="11099" creationId="{00000000-0000-0000-0000-000000000000}"/>
          </ac:grpSpMkLst>
        </pc:grpChg>
        <pc:grpChg chg="replST">
          <ac:chgData name="Abdessamad Derraz" userId="4c6d9526346a9ae3" providerId="LiveId" clId="{CFFE9ED0-CC46-4EA9-AFDD-0485A0D450AF}" dt="2023-02-09T14:18:04.961" v="2616"/>
          <ac:grpSpMkLst>
            <pc:docMk/>
            <pc:sldMk cId="0" sldId="301"/>
            <ac:grpSpMk id="11104"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2"/>
        </pc:sldMkLst>
        <pc:spChg chg="replST">
          <ac:chgData name="Abdessamad Derraz" userId="4c6d9526346a9ae3" providerId="LiveId" clId="{CFFE9ED0-CC46-4EA9-AFDD-0485A0D450AF}" dt="2023-02-09T14:18:04.967" v="2617"/>
          <ac:spMkLst>
            <pc:docMk/>
            <pc:sldMk cId="0" sldId="302"/>
            <ac:spMk id="11114" creationId="{00000000-0000-0000-0000-000000000000}"/>
          </ac:spMkLst>
        </pc:spChg>
        <pc:spChg chg="replST">
          <ac:chgData name="Abdessamad Derraz" userId="4c6d9526346a9ae3" providerId="LiveId" clId="{CFFE9ED0-CC46-4EA9-AFDD-0485A0D450AF}" dt="2023-02-09T14:18:04.974" v="2619"/>
          <ac:spMkLst>
            <pc:docMk/>
            <pc:sldMk cId="0" sldId="302"/>
            <ac:spMk id="11115" creationId="{00000000-0000-0000-0000-000000000000}"/>
          </ac:spMkLst>
        </pc:spChg>
        <pc:spChg chg="replST">
          <ac:chgData name="Abdessamad Derraz" userId="4c6d9526346a9ae3" providerId="LiveId" clId="{CFFE9ED0-CC46-4EA9-AFDD-0485A0D450AF}" dt="2023-02-09T14:18:05.011" v="2626"/>
          <ac:spMkLst>
            <pc:docMk/>
            <pc:sldMk cId="0" sldId="302"/>
            <ac:spMk id="11144" creationId="{00000000-0000-0000-0000-000000000000}"/>
          </ac:spMkLst>
        </pc:spChg>
        <pc:spChg chg="replST">
          <ac:chgData name="Abdessamad Derraz" userId="4c6d9526346a9ae3" providerId="LiveId" clId="{CFFE9ED0-CC46-4EA9-AFDD-0485A0D450AF}" dt="2023-02-09T14:18:05.028" v="2628"/>
          <ac:spMkLst>
            <pc:docMk/>
            <pc:sldMk cId="0" sldId="302"/>
            <ac:spMk id="11150" creationId="{00000000-0000-0000-0000-000000000000}"/>
          </ac:spMkLst>
        </pc:spChg>
        <pc:spChg chg="replST">
          <ac:chgData name="Abdessamad Derraz" userId="4c6d9526346a9ae3" providerId="LiveId" clId="{CFFE9ED0-CC46-4EA9-AFDD-0485A0D450AF}" dt="2023-02-09T14:18:05.034" v="2629"/>
          <ac:spMkLst>
            <pc:docMk/>
            <pc:sldMk cId="0" sldId="302"/>
            <ac:spMk id="11151" creationId="{00000000-0000-0000-0000-000000000000}"/>
          </ac:spMkLst>
        </pc:spChg>
        <pc:spChg chg="replST">
          <ac:chgData name="Abdessamad Derraz" userId="4c6d9526346a9ae3" providerId="LiveId" clId="{CFFE9ED0-CC46-4EA9-AFDD-0485A0D450AF}" dt="2023-02-09T14:18:05.064" v="2634"/>
          <ac:spMkLst>
            <pc:docMk/>
            <pc:sldMk cId="0" sldId="302"/>
            <ac:spMk id="11183" creationId="{00000000-0000-0000-0000-000000000000}"/>
          </ac:spMkLst>
        </pc:spChg>
        <pc:spChg chg="replST">
          <ac:chgData name="Abdessamad Derraz" userId="4c6d9526346a9ae3" providerId="LiveId" clId="{CFFE9ED0-CC46-4EA9-AFDD-0485A0D450AF}" dt="2023-02-09T14:18:05.082" v="2638"/>
          <ac:spMkLst>
            <pc:docMk/>
            <pc:sldMk cId="0" sldId="302"/>
            <ac:spMk id="11201" creationId="{00000000-0000-0000-0000-000000000000}"/>
          </ac:spMkLst>
        </pc:spChg>
        <pc:spChg chg="replST">
          <ac:chgData name="Abdessamad Derraz" userId="4c6d9526346a9ae3" providerId="LiveId" clId="{CFFE9ED0-CC46-4EA9-AFDD-0485A0D450AF}" dt="2023-02-09T14:18:05.181" v="2657"/>
          <ac:spMkLst>
            <pc:docMk/>
            <pc:sldMk cId="0" sldId="302"/>
            <ac:spMk id="11288" creationId="{00000000-0000-0000-0000-000000000000}"/>
          </ac:spMkLst>
        </pc:spChg>
        <pc:spChg chg="replST">
          <ac:chgData name="Abdessamad Derraz" userId="4c6d9526346a9ae3" providerId="LiveId" clId="{CFFE9ED0-CC46-4EA9-AFDD-0485A0D450AF}" dt="2023-02-09T14:18:05.186" v="2658"/>
          <ac:spMkLst>
            <pc:docMk/>
            <pc:sldMk cId="0" sldId="302"/>
            <ac:spMk id="11289" creationId="{00000000-0000-0000-0000-000000000000}"/>
          </ac:spMkLst>
        </pc:spChg>
        <pc:spChg chg="replST">
          <ac:chgData name="Abdessamad Derraz" userId="4c6d9526346a9ae3" providerId="LiveId" clId="{CFFE9ED0-CC46-4EA9-AFDD-0485A0D450AF}" dt="2023-02-09T14:18:05.191" v="2659"/>
          <ac:spMkLst>
            <pc:docMk/>
            <pc:sldMk cId="0" sldId="302"/>
            <ac:spMk id="11290" creationId="{00000000-0000-0000-0000-000000000000}"/>
          </ac:spMkLst>
        </pc:spChg>
        <pc:spChg chg="replST">
          <ac:chgData name="Abdessamad Derraz" userId="4c6d9526346a9ae3" providerId="LiveId" clId="{CFFE9ED0-CC46-4EA9-AFDD-0485A0D450AF}" dt="2023-02-09T14:18:05.210" v="2663"/>
          <ac:spMkLst>
            <pc:docMk/>
            <pc:sldMk cId="0" sldId="302"/>
            <ac:spMk id="11310" creationId="{00000000-0000-0000-0000-000000000000}"/>
          </ac:spMkLst>
        </pc:spChg>
        <pc:spChg chg="replST">
          <ac:chgData name="Abdessamad Derraz" userId="4c6d9526346a9ae3" providerId="LiveId" clId="{CFFE9ED0-CC46-4EA9-AFDD-0485A0D450AF}" dt="2023-02-09T14:18:05.230" v="2667"/>
          <ac:spMkLst>
            <pc:docMk/>
            <pc:sldMk cId="0" sldId="302"/>
            <ac:spMk id="11330" creationId="{00000000-0000-0000-0000-000000000000}"/>
          </ac:spMkLst>
        </pc:spChg>
        <pc:spChg chg="replST">
          <ac:chgData name="Abdessamad Derraz" userId="4c6d9526346a9ae3" providerId="LiveId" clId="{CFFE9ED0-CC46-4EA9-AFDD-0485A0D450AF}" dt="2023-02-09T14:18:05.261" v="2673"/>
          <ac:spMkLst>
            <pc:docMk/>
            <pc:sldMk cId="0" sldId="302"/>
            <ac:spMk id="11352" creationId="{00000000-0000-0000-0000-000000000000}"/>
          </ac:spMkLst>
        </pc:spChg>
        <pc:spChg chg="replST">
          <ac:chgData name="Abdessamad Derraz" userId="4c6d9526346a9ae3" providerId="LiveId" clId="{CFFE9ED0-CC46-4EA9-AFDD-0485A0D450AF}" dt="2023-02-09T14:18:05.266" v="2674"/>
          <ac:spMkLst>
            <pc:docMk/>
            <pc:sldMk cId="0" sldId="302"/>
            <ac:spMk id="11353" creationId="{00000000-0000-0000-0000-000000000000}"/>
          </ac:spMkLst>
        </pc:spChg>
        <pc:spChg chg="replST">
          <ac:chgData name="Abdessamad Derraz" userId="4c6d9526346a9ae3" providerId="LiveId" clId="{CFFE9ED0-CC46-4EA9-AFDD-0485A0D450AF}" dt="2023-02-09T14:18:05.289" v="2678"/>
          <ac:spMkLst>
            <pc:docMk/>
            <pc:sldMk cId="0" sldId="302"/>
            <ac:spMk id="11367" creationId="{00000000-0000-0000-0000-000000000000}"/>
          </ac:spMkLst>
        </pc:spChg>
        <pc:spChg chg="replST">
          <ac:chgData name="Abdessamad Derraz" userId="4c6d9526346a9ae3" providerId="LiveId" clId="{CFFE9ED0-CC46-4EA9-AFDD-0485A0D450AF}" dt="2023-02-09T14:18:05.304" v="2681"/>
          <ac:spMkLst>
            <pc:docMk/>
            <pc:sldMk cId="0" sldId="302"/>
            <ac:spMk id="11387" creationId="{00000000-0000-0000-0000-000000000000}"/>
          </ac:spMkLst>
        </pc:spChg>
        <pc:spChg chg="replST">
          <ac:chgData name="Abdessamad Derraz" userId="4c6d9526346a9ae3" providerId="LiveId" clId="{CFFE9ED0-CC46-4EA9-AFDD-0485A0D450AF}" dt="2023-02-09T14:18:05.315" v="2683"/>
          <ac:spMkLst>
            <pc:docMk/>
            <pc:sldMk cId="0" sldId="302"/>
            <ac:spMk id="11392" creationId="{00000000-0000-0000-0000-000000000000}"/>
          </ac:spMkLst>
        </pc:spChg>
        <pc:spChg chg="replST">
          <ac:chgData name="Abdessamad Derraz" userId="4c6d9526346a9ae3" providerId="LiveId" clId="{CFFE9ED0-CC46-4EA9-AFDD-0485A0D450AF}" dt="2023-02-09T14:18:05.320" v="2684"/>
          <ac:spMkLst>
            <pc:docMk/>
            <pc:sldMk cId="0" sldId="302"/>
            <ac:spMk id="11393" creationId="{00000000-0000-0000-0000-000000000000}"/>
          </ac:spMkLst>
        </pc:spChg>
        <pc:spChg chg="replST">
          <ac:chgData name="Abdessamad Derraz" userId="4c6d9526346a9ae3" providerId="LiveId" clId="{CFFE9ED0-CC46-4EA9-AFDD-0485A0D450AF}" dt="2023-02-09T14:18:05.330" v="2686"/>
          <ac:spMkLst>
            <pc:docMk/>
            <pc:sldMk cId="0" sldId="302"/>
            <ac:spMk id="11398" creationId="{00000000-0000-0000-0000-000000000000}"/>
          </ac:spMkLst>
        </pc:spChg>
        <pc:spChg chg="replST">
          <ac:chgData name="Abdessamad Derraz" userId="4c6d9526346a9ae3" providerId="LiveId" clId="{CFFE9ED0-CC46-4EA9-AFDD-0485A0D450AF}" dt="2023-02-09T14:18:05.344" v="2689"/>
          <ac:spMkLst>
            <pc:docMk/>
            <pc:sldMk cId="0" sldId="302"/>
            <ac:spMk id="11408" creationId="{00000000-0000-0000-0000-000000000000}"/>
          </ac:spMkLst>
        </pc:spChg>
        <pc:spChg chg="replST">
          <ac:chgData name="Abdessamad Derraz" userId="4c6d9526346a9ae3" providerId="LiveId" clId="{CFFE9ED0-CC46-4EA9-AFDD-0485A0D450AF}" dt="2023-02-09T14:18:05.367" v="2694"/>
          <ac:spMkLst>
            <pc:docMk/>
            <pc:sldMk cId="0" sldId="302"/>
            <ac:spMk id="11443" creationId="{00000000-0000-0000-0000-000000000000}"/>
          </ac:spMkLst>
        </pc:spChg>
        <pc:spChg chg="replST">
          <ac:chgData name="Abdessamad Derraz" userId="4c6d9526346a9ae3" providerId="LiveId" clId="{CFFE9ED0-CC46-4EA9-AFDD-0485A0D450AF}" dt="2023-02-09T14:18:05.396" v="2700"/>
          <ac:spMkLst>
            <pc:docMk/>
            <pc:sldMk cId="0" sldId="302"/>
            <ac:spMk id="11473" creationId="{00000000-0000-0000-0000-000000000000}"/>
          </ac:spMkLst>
        </pc:spChg>
        <pc:spChg chg="replST">
          <ac:chgData name="Abdessamad Derraz" userId="4c6d9526346a9ae3" providerId="LiveId" clId="{CFFE9ED0-CC46-4EA9-AFDD-0485A0D450AF}" dt="2023-02-09T14:18:05.415" v="2704"/>
          <ac:spMkLst>
            <pc:docMk/>
            <pc:sldMk cId="0" sldId="302"/>
            <ac:spMk id="11488" creationId="{00000000-0000-0000-0000-000000000000}"/>
          </ac:spMkLst>
        </pc:spChg>
        <pc:spChg chg="replST">
          <ac:chgData name="Abdessamad Derraz" userId="4c6d9526346a9ae3" providerId="LiveId" clId="{CFFE9ED0-CC46-4EA9-AFDD-0485A0D450AF}" dt="2023-02-09T14:18:05.420" v="2705"/>
          <ac:spMkLst>
            <pc:docMk/>
            <pc:sldMk cId="0" sldId="302"/>
            <ac:spMk id="11489" creationId="{00000000-0000-0000-0000-000000000000}"/>
          </ac:spMkLst>
        </pc:spChg>
        <pc:spChg chg="replST">
          <ac:chgData name="Abdessamad Derraz" userId="4c6d9526346a9ae3" providerId="LiveId" clId="{CFFE9ED0-CC46-4EA9-AFDD-0485A0D450AF}" dt="2023-02-09T14:18:05.452" v="2711"/>
          <ac:spMkLst>
            <pc:docMk/>
            <pc:sldMk cId="0" sldId="302"/>
            <ac:spMk id="11509" creationId="{00000000-0000-0000-0000-000000000000}"/>
          </ac:spMkLst>
        </pc:spChg>
        <pc:spChg chg="replST">
          <ac:chgData name="Abdessamad Derraz" userId="4c6d9526346a9ae3" providerId="LiveId" clId="{CFFE9ED0-CC46-4EA9-AFDD-0485A0D450AF}" dt="2023-02-09T14:18:05.481" v="2717"/>
          <ac:spMkLst>
            <pc:docMk/>
            <pc:sldMk cId="0" sldId="302"/>
            <ac:spMk id="11533" creationId="{00000000-0000-0000-0000-000000000000}"/>
          </ac:spMkLst>
        </pc:spChg>
        <pc:spChg chg="replST">
          <ac:chgData name="Abdessamad Derraz" userId="4c6d9526346a9ae3" providerId="LiveId" clId="{CFFE9ED0-CC46-4EA9-AFDD-0485A0D450AF}" dt="2023-02-09T14:18:05.486" v="2718"/>
          <ac:spMkLst>
            <pc:docMk/>
            <pc:sldMk cId="0" sldId="302"/>
            <ac:spMk id="11534" creationId="{00000000-0000-0000-0000-000000000000}"/>
          </ac:spMkLst>
        </pc:spChg>
        <pc:grpChg chg="replST">
          <ac:chgData name="Abdessamad Derraz" userId="4c6d9526346a9ae3" providerId="LiveId" clId="{CFFE9ED0-CC46-4EA9-AFDD-0485A0D450AF}" dt="2023-02-09T14:18:04.980" v="2620"/>
          <ac:grpSpMkLst>
            <pc:docMk/>
            <pc:sldMk cId="0" sldId="302"/>
            <ac:grpSpMk id="11116" creationId="{00000000-0000-0000-0000-000000000000}"/>
          </ac:grpSpMkLst>
        </pc:grpChg>
        <pc:grpChg chg="replST">
          <ac:chgData name="Abdessamad Derraz" userId="4c6d9526346a9ae3" providerId="LiveId" clId="{CFFE9ED0-CC46-4EA9-AFDD-0485A0D450AF}" dt="2023-02-09T14:18:04.986" v="2621"/>
          <ac:grpSpMkLst>
            <pc:docMk/>
            <pc:sldMk cId="0" sldId="302"/>
            <ac:grpSpMk id="11122" creationId="{00000000-0000-0000-0000-000000000000}"/>
          </ac:grpSpMkLst>
        </pc:grpChg>
        <pc:grpChg chg="replST">
          <ac:chgData name="Abdessamad Derraz" userId="4c6d9526346a9ae3" providerId="LiveId" clId="{CFFE9ED0-CC46-4EA9-AFDD-0485A0D450AF}" dt="2023-02-09T14:18:04.992" v="2622"/>
          <ac:grpSpMkLst>
            <pc:docMk/>
            <pc:sldMk cId="0" sldId="302"/>
            <ac:grpSpMk id="11127" creationId="{00000000-0000-0000-0000-000000000000}"/>
          </ac:grpSpMkLst>
        </pc:grpChg>
        <pc:grpChg chg="replST">
          <ac:chgData name="Abdessamad Derraz" userId="4c6d9526346a9ae3" providerId="LiveId" clId="{CFFE9ED0-CC46-4EA9-AFDD-0485A0D450AF}" dt="2023-02-09T14:18:04.996" v="2623"/>
          <ac:grpSpMkLst>
            <pc:docMk/>
            <pc:sldMk cId="0" sldId="302"/>
            <ac:grpSpMk id="11135" creationId="{00000000-0000-0000-0000-000000000000}"/>
          </ac:grpSpMkLst>
        </pc:grpChg>
        <pc:grpChg chg="replST">
          <ac:chgData name="Abdessamad Derraz" userId="4c6d9526346a9ae3" providerId="LiveId" clId="{CFFE9ED0-CC46-4EA9-AFDD-0485A0D450AF}" dt="2023-02-09T14:18:05.001" v="2624"/>
          <ac:grpSpMkLst>
            <pc:docMk/>
            <pc:sldMk cId="0" sldId="302"/>
            <ac:grpSpMk id="11138" creationId="{00000000-0000-0000-0000-000000000000}"/>
          </ac:grpSpMkLst>
        </pc:grpChg>
        <pc:grpChg chg="replST">
          <ac:chgData name="Abdessamad Derraz" userId="4c6d9526346a9ae3" providerId="LiveId" clId="{CFFE9ED0-CC46-4EA9-AFDD-0485A0D450AF}" dt="2023-02-09T14:18:05.006" v="2625"/>
          <ac:grpSpMkLst>
            <pc:docMk/>
            <pc:sldMk cId="0" sldId="302"/>
            <ac:grpSpMk id="11141" creationId="{00000000-0000-0000-0000-000000000000}"/>
          </ac:grpSpMkLst>
        </pc:grpChg>
        <pc:grpChg chg="replST">
          <ac:chgData name="Abdessamad Derraz" userId="4c6d9526346a9ae3" providerId="LiveId" clId="{CFFE9ED0-CC46-4EA9-AFDD-0485A0D450AF}" dt="2023-02-09T14:18:05.020" v="2627"/>
          <ac:grpSpMkLst>
            <pc:docMk/>
            <pc:sldMk cId="0" sldId="302"/>
            <ac:grpSpMk id="11145" creationId="{00000000-0000-0000-0000-000000000000}"/>
          </ac:grpSpMkLst>
        </pc:grpChg>
        <pc:grpChg chg="replST">
          <ac:chgData name="Abdessamad Derraz" userId="4c6d9526346a9ae3" providerId="LiveId" clId="{CFFE9ED0-CC46-4EA9-AFDD-0485A0D450AF}" dt="2023-02-09T14:18:05.041" v="2630"/>
          <ac:grpSpMkLst>
            <pc:docMk/>
            <pc:sldMk cId="0" sldId="302"/>
            <ac:grpSpMk id="11152" creationId="{00000000-0000-0000-0000-000000000000}"/>
          </ac:grpSpMkLst>
        </pc:grpChg>
        <pc:grpChg chg="replST">
          <ac:chgData name="Abdessamad Derraz" userId="4c6d9526346a9ae3" providerId="LiveId" clId="{CFFE9ED0-CC46-4EA9-AFDD-0485A0D450AF}" dt="2023-02-09T14:18:05.048" v="2631"/>
          <ac:grpSpMkLst>
            <pc:docMk/>
            <pc:sldMk cId="0" sldId="302"/>
            <ac:grpSpMk id="11157" creationId="{00000000-0000-0000-0000-000000000000}"/>
          </ac:grpSpMkLst>
        </pc:grpChg>
        <pc:grpChg chg="replST">
          <ac:chgData name="Abdessamad Derraz" userId="4c6d9526346a9ae3" providerId="LiveId" clId="{CFFE9ED0-CC46-4EA9-AFDD-0485A0D450AF}" dt="2023-02-09T14:18:05.053" v="2632"/>
          <ac:grpSpMkLst>
            <pc:docMk/>
            <pc:sldMk cId="0" sldId="302"/>
            <ac:grpSpMk id="11162" creationId="{00000000-0000-0000-0000-000000000000}"/>
          </ac:grpSpMkLst>
        </pc:grpChg>
        <pc:grpChg chg="replST">
          <ac:chgData name="Abdessamad Derraz" userId="4c6d9526346a9ae3" providerId="LiveId" clId="{CFFE9ED0-CC46-4EA9-AFDD-0485A0D450AF}" dt="2023-02-09T14:18:05.059" v="2633"/>
          <ac:grpSpMkLst>
            <pc:docMk/>
            <pc:sldMk cId="0" sldId="302"/>
            <ac:grpSpMk id="11173" creationId="{00000000-0000-0000-0000-000000000000}"/>
          </ac:grpSpMkLst>
        </pc:grpChg>
        <pc:grpChg chg="replST">
          <ac:chgData name="Abdessamad Derraz" userId="4c6d9526346a9ae3" providerId="LiveId" clId="{CFFE9ED0-CC46-4EA9-AFDD-0485A0D450AF}" dt="2023-02-09T14:18:05.069" v="2635"/>
          <ac:grpSpMkLst>
            <pc:docMk/>
            <pc:sldMk cId="0" sldId="302"/>
            <ac:grpSpMk id="11184" creationId="{00000000-0000-0000-0000-000000000000}"/>
          </ac:grpSpMkLst>
        </pc:grpChg>
        <pc:grpChg chg="replST">
          <ac:chgData name="Abdessamad Derraz" userId="4c6d9526346a9ae3" providerId="LiveId" clId="{CFFE9ED0-CC46-4EA9-AFDD-0485A0D450AF}" dt="2023-02-09T14:18:05.073" v="2636"/>
          <ac:grpSpMkLst>
            <pc:docMk/>
            <pc:sldMk cId="0" sldId="302"/>
            <ac:grpSpMk id="11188" creationId="{00000000-0000-0000-0000-000000000000}"/>
          </ac:grpSpMkLst>
        </pc:grpChg>
        <pc:grpChg chg="replST">
          <ac:chgData name="Abdessamad Derraz" userId="4c6d9526346a9ae3" providerId="LiveId" clId="{CFFE9ED0-CC46-4EA9-AFDD-0485A0D450AF}" dt="2023-02-09T14:18:05.078" v="2637"/>
          <ac:grpSpMkLst>
            <pc:docMk/>
            <pc:sldMk cId="0" sldId="302"/>
            <ac:grpSpMk id="11196" creationId="{00000000-0000-0000-0000-000000000000}"/>
          </ac:grpSpMkLst>
        </pc:grpChg>
        <pc:grpChg chg="replST">
          <ac:chgData name="Abdessamad Derraz" userId="4c6d9526346a9ae3" providerId="LiveId" clId="{CFFE9ED0-CC46-4EA9-AFDD-0485A0D450AF}" dt="2023-02-09T14:18:05.088" v="2639"/>
          <ac:grpSpMkLst>
            <pc:docMk/>
            <pc:sldMk cId="0" sldId="302"/>
            <ac:grpSpMk id="11202" creationId="{00000000-0000-0000-0000-000000000000}"/>
          </ac:grpSpMkLst>
        </pc:grpChg>
        <pc:grpChg chg="replST">
          <ac:chgData name="Abdessamad Derraz" userId="4c6d9526346a9ae3" providerId="LiveId" clId="{CFFE9ED0-CC46-4EA9-AFDD-0485A0D450AF}" dt="2023-02-09T14:18:05.092" v="2640"/>
          <ac:grpSpMkLst>
            <pc:docMk/>
            <pc:sldMk cId="0" sldId="302"/>
            <ac:grpSpMk id="11205" creationId="{00000000-0000-0000-0000-000000000000}"/>
          </ac:grpSpMkLst>
        </pc:grpChg>
        <pc:grpChg chg="replST">
          <ac:chgData name="Abdessamad Derraz" userId="4c6d9526346a9ae3" providerId="LiveId" clId="{CFFE9ED0-CC46-4EA9-AFDD-0485A0D450AF}" dt="2023-02-09T14:18:05.096" v="2641"/>
          <ac:grpSpMkLst>
            <pc:docMk/>
            <pc:sldMk cId="0" sldId="302"/>
            <ac:grpSpMk id="11212" creationId="{00000000-0000-0000-0000-000000000000}"/>
          </ac:grpSpMkLst>
        </pc:grpChg>
        <pc:grpChg chg="replST">
          <ac:chgData name="Abdessamad Derraz" userId="4c6d9526346a9ae3" providerId="LiveId" clId="{CFFE9ED0-CC46-4EA9-AFDD-0485A0D450AF}" dt="2023-02-09T14:18:05.101" v="2642"/>
          <ac:grpSpMkLst>
            <pc:docMk/>
            <pc:sldMk cId="0" sldId="302"/>
            <ac:grpSpMk id="11215" creationId="{00000000-0000-0000-0000-000000000000}"/>
          </ac:grpSpMkLst>
        </pc:grpChg>
        <pc:grpChg chg="replST">
          <ac:chgData name="Abdessamad Derraz" userId="4c6d9526346a9ae3" providerId="LiveId" clId="{CFFE9ED0-CC46-4EA9-AFDD-0485A0D450AF}" dt="2023-02-09T14:18:05.107" v="2643"/>
          <ac:grpSpMkLst>
            <pc:docMk/>
            <pc:sldMk cId="0" sldId="302"/>
            <ac:grpSpMk id="11218" creationId="{00000000-0000-0000-0000-000000000000}"/>
          </ac:grpSpMkLst>
        </pc:grpChg>
        <pc:grpChg chg="replST">
          <ac:chgData name="Abdessamad Derraz" userId="4c6d9526346a9ae3" providerId="LiveId" clId="{CFFE9ED0-CC46-4EA9-AFDD-0485A0D450AF}" dt="2023-02-09T14:18:05.112" v="2644"/>
          <ac:grpSpMkLst>
            <pc:docMk/>
            <pc:sldMk cId="0" sldId="302"/>
            <ac:grpSpMk id="11222" creationId="{00000000-0000-0000-0000-000000000000}"/>
          </ac:grpSpMkLst>
        </pc:grpChg>
        <pc:grpChg chg="replST">
          <ac:chgData name="Abdessamad Derraz" userId="4c6d9526346a9ae3" providerId="LiveId" clId="{CFFE9ED0-CC46-4EA9-AFDD-0485A0D450AF}" dt="2023-02-09T14:18:05.117" v="2645"/>
          <ac:grpSpMkLst>
            <pc:docMk/>
            <pc:sldMk cId="0" sldId="302"/>
            <ac:grpSpMk id="11227" creationId="{00000000-0000-0000-0000-000000000000}"/>
          </ac:grpSpMkLst>
        </pc:grpChg>
        <pc:grpChg chg="replST">
          <ac:chgData name="Abdessamad Derraz" userId="4c6d9526346a9ae3" providerId="LiveId" clId="{CFFE9ED0-CC46-4EA9-AFDD-0485A0D450AF}" dt="2023-02-09T14:18:05.122" v="2646"/>
          <ac:grpSpMkLst>
            <pc:docMk/>
            <pc:sldMk cId="0" sldId="302"/>
            <ac:grpSpMk id="11230" creationId="{00000000-0000-0000-0000-000000000000}"/>
          </ac:grpSpMkLst>
        </pc:grpChg>
        <pc:grpChg chg="replST">
          <ac:chgData name="Abdessamad Derraz" userId="4c6d9526346a9ae3" providerId="LiveId" clId="{CFFE9ED0-CC46-4EA9-AFDD-0485A0D450AF}" dt="2023-02-09T14:18:05.127" v="2647"/>
          <ac:grpSpMkLst>
            <pc:docMk/>
            <pc:sldMk cId="0" sldId="302"/>
            <ac:grpSpMk id="11236" creationId="{00000000-0000-0000-0000-000000000000}"/>
          </ac:grpSpMkLst>
        </pc:grpChg>
        <pc:grpChg chg="replST">
          <ac:chgData name="Abdessamad Derraz" userId="4c6d9526346a9ae3" providerId="LiveId" clId="{CFFE9ED0-CC46-4EA9-AFDD-0485A0D450AF}" dt="2023-02-09T14:18:05.132" v="2648"/>
          <ac:grpSpMkLst>
            <pc:docMk/>
            <pc:sldMk cId="0" sldId="302"/>
            <ac:grpSpMk id="11245" creationId="{00000000-0000-0000-0000-000000000000}"/>
          </ac:grpSpMkLst>
        </pc:grpChg>
        <pc:grpChg chg="replST">
          <ac:chgData name="Abdessamad Derraz" userId="4c6d9526346a9ae3" providerId="LiveId" clId="{CFFE9ED0-CC46-4EA9-AFDD-0485A0D450AF}" dt="2023-02-09T14:18:05.136" v="2649"/>
          <ac:grpSpMkLst>
            <pc:docMk/>
            <pc:sldMk cId="0" sldId="302"/>
            <ac:grpSpMk id="11257" creationId="{00000000-0000-0000-0000-000000000000}"/>
          </ac:grpSpMkLst>
        </pc:grpChg>
        <pc:grpChg chg="replST">
          <ac:chgData name="Abdessamad Derraz" userId="4c6d9526346a9ae3" providerId="LiveId" clId="{CFFE9ED0-CC46-4EA9-AFDD-0485A0D450AF}" dt="2023-02-09T14:18:05.144" v="2650"/>
          <ac:grpSpMkLst>
            <pc:docMk/>
            <pc:sldMk cId="0" sldId="302"/>
            <ac:grpSpMk id="11263" creationId="{00000000-0000-0000-0000-000000000000}"/>
          </ac:grpSpMkLst>
        </pc:grpChg>
        <pc:grpChg chg="replST">
          <ac:chgData name="Abdessamad Derraz" userId="4c6d9526346a9ae3" providerId="LiveId" clId="{CFFE9ED0-CC46-4EA9-AFDD-0485A0D450AF}" dt="2023-02-09T14:18:05.150" v="2651"/>
          <ac:grpSpMkLst>
            <pc:docMk/>
            <pc:sldMk cId="0" sldId="302"/>
            <ac:grpSpMk id="11266" creationId="{00000000-0000-0000-0000-000000000000}"/>
          </ac:grpSpMkLst>
        </pc:grpChg>
        <pc:grpChg chg="replST">
          <ac:chgData name="Abdessamad Derraz" userId="4c6d9526346a9ae3" providerId="LiveId" clId="{CFFE9ED0-CC46-4EA9-AFDD-0485A0D450AF}" dt="2023-02-09T14:18:05.155" v="2652"/>
          <ac:grpSpMkLst>
            <pc:docMk/>
            <pc:sldMk cId="0" sldId="302"/>
            <ac:grpSpMk id="11269" creationId="{00000000-0000-0000-0000-000000000000}"/>
          </ac:grpSpMkLst>
        </pc:grpChg>
        <pc:grpChg chg="replST">
          <ac:chgData name="Abdessamad Derraz" userId="4c6d9526346a9ae3" providerId="LiveId" clId="{CFFE9ED0-CC46-4EA9-AFDD-0485A0D450AF}" dt="2023-02-09T14:18:05.160" v="2653"/>
          <ac:grpSpMkLst>
            <pc:docMk/>
            <pc:sldMk cId="0" sldId="302"/>
            <ac:grpSpMk id="11274" creationId="{00000000-0000-0000-0000-000000000000}"/>
          </ac:grpSpMkLst>
        </pc:grpChg>
        <pc:grpChg chg="replST">
          <ac:chgData name="Abdessamad Derraz" userId="4c6d9526346a9ae3" providerId="LiveId" clId="{CFFE9ED0-CC46-4EA9-AFDD-0485A0D450AF}" dt="2023-02-09T14:18:05.165" v="2654"/>
          <ac:grpSpMkLst>
            <pc:docMk/>
            <pc:sldMk cId="0" sldId="302"/>
            <ac:grpSpMk id="11277" creationId="{00000000-0000-0000-0000-000000000000}"/>
          </ac:grpSpMkLst>
        </pc:grpChg>
        <pc:grpChg chg="replST">
          <ac:chgData name="Abdessamad Derraz" userId="4c6d9526346a9ae3" providerId="LiveId" clId="{CFFE9ED0-CC46-4EA9-AFDD-0485A0D450AF}" dt="2023-02-09T14:18:05.170" v="2655"/>
          <ac:grpSpMkLst>
            <pc:docMk/>
            <pc:sldMk cId="0" sldId="302"/>
            <ac:grpSpMk id="11281" creationId="{00000000-0000-0000-0000-000000000000}"/>
          </ac:grpSpMkLst>
        </pc:grpChg>
        <pc:grpChg chg="replST">
          <ac:chgData name="Abdessamad Derraz" userId="4c6d9526346a9ae3" providerId="LiveId" clId="{CFFE9ED0-CC46-4EA9-AFDD-0485A0D450AF}" dt="2023-02-09T14:18:05.175" v="2656"/>
          <ac:grpSpMkLst>
            <pc:docMk/>
            <pc:sldMk cId="0" sldId="302"/>
            <ac:grpSpMk id="11285" creationId="{00000000-0000-0000-0000-000000000000}"/>
          </ac:grpSpMkLst>
        </pc:grpChg>
        <pc:grpChg chg="replST">
          <ac:chgData name="Abdessamad Derraz" userId="4c6d9526346a9ae3" providerId="LiveId" clId="{CFFE9ED0-CC46-4EA9-AFDD-0485A0D450AF}" dt="2023-02-09T14:18:05.195" v="2660"/>
          <ac:grpSpMkLst>
            <pc:docMk/>
            <pc:sldMk cId="0" sldId="302"/>
            <ac:grpSpMk id="11291" creationId="{00000000-0000-0000-0000-000000000000}"/>
          </ac:grpSpMkLst>
        </pc:grpChg>
        <pc:grpChg chg="replST">
          <ac:chgData name="Abdessamad Derraz" userId="4c6d9526346a9ae3" providerId="LiveId" clId="{CFFE9ED0-CC46-4EA9-AFDD-0485A0D450AF}" dt="2023-02-09T14:18:05.200" v="2661"/>
          <ac:grpSpMkLst>
            <pc:docMk/>
            <pc:sldMk cId="0" sldId="302"/>
            <ac:grpSpMk id="11302" creationId="{00000000-0000-0000-0000-000000000000}"/>
          </ac:grpSpMkLst>
        </pc:grpChg>
        <pc:grpChg chg="replST">
          <ac:chgData name="Abdessamad Derraz" userId="4c6d9526346a9ae3" providerId="LiveId" clId="{CFFE9ED0-CC46-4EA9-AFDD-0485A0D450AF}" dt="2023-02-09T14:18:05.205" v="2662"/>
          <ac:grpSpMkLst>
            <pc:docMk/>
            <pc:sldMk cId="0" sldId="302"/>
            <ac:grpSpMk id="11307" creationId="{00000000-0000-0000-0000-000000000000}"/>
          </ac:grpSpMkLst>
        </pc:grpChg>
        <pc:grpChg chg="replST">
          <ac:chgData name="Abdessamad Derraz" userId="4c6d9526346a9ae3" providerId="LiveId" clId="{CFFE9ED0-CC46-4EA9-AFDD-0485A0D450AF}" dt="2023-02-09T14:18:05.214" v="2664"/>
          <ac:grpSpMkLst>
            <pc:docMk/>
            <pc:sldMk cId="0" sldId="302"/>
            <ac:grpSpMk id="11311" creationId="{00000000-0000-0000-0000-000000000000}"/>
          </ac:grpSpMkLst>
        </pc:grpChg>
        <pc:grpChg chg="replST">
          <ac:chgData name="Abdessamad Derraz" userId="4c6d9526346a9ae3" providerId="LiveId" clId="{CFFE9ED0-CC46-4EA9-AFDD-0485A0D450AF}" dt="2023-02-09T14:18:05.220" v="2665"/>
          <ac:grpSpMkLst>
            <pc:docMk/>
            <pc:sldMk cId="0" sldId="302"/>
            <ac:grpSpMk id="11315" creationId="{00000000-0000-0000-0000-000000000000}"/>
          </ac:grpSpMkLst>
        </pc:grpChg>
        <pc:grpChg chg="replST">
          <ac:chgData name="Abdessamad Derraz" userId="4c6d9526346a9ae3" providerId="LiveId" clId="{CFFE9ED0-CC46-4EA9-AFDD-0485A0D450AF}" dt="2023-02-09T14:18:05.225" v="2666"/>
          <ac:grpSpMkLst>
            <pc:docMk/>
            <pc:sldMk cId="0" sldId="302"/>
            <ac:grpSpMk id="11325" creationId="{00000000-0000-0000-0000-000000000000}"/>
          </ac:grpSpMkLst>
        </pc:grpChg>
        <pc:grpChg chg="replST">
          <ac:chgData name="Abdessamad Derraz" userId="4c6d9526346a9ae3" providerId="LiveId" clId="{CFFE9ED0-CC46-4EA9-AFDD-0485A0D450AF}" dt="2023-02-09T14:18:05.234" v="2668"/>
          <ac:grpSpMkLst>
            <pc:docMk/>
            <pc:sldMk cId="0" sldId="302"/>
            <ac:grpSpMk id="11331" creationId="{00000000-0000-0000-0000-000000000000}"/>
          </ac:grpSpMkLst>
        </pc:grpChg>
        <pc:grpChg chg="replST">
          <ac:chgData name="Abdessamad Derraz" userId="4c6d9526346a9ae3" providerId="LiveId" clId="{CFFE9ED0-CC46-4EA9-AFDD-0485A0D450AF}" dt="2023-02-09T14:18:05.240" v="2669"/>
          <ac:grpSpMkLst>
            <pc:docMk/>
            <pc:sldMk cId="0" sldId="302"/>
            <ac:grpSpMk id="11335" creationId="{00000000-0000-0000-0000-000000000000}"/>
          </ac:grpSpMkLst>
        </pc:grpChg>
        <pc:grpChg chg="replST">
          <ac:chgData name="Abdessamad Derraz" userId="4c6d9526346a9ae3" providerId="LiveId" clId="{CFFE9ED0-CC46-4EA9-AFDD-0485A0D450AF}" dt="2023-02-09T14:18:05.245" v="2670"/>
          <ac:grpSpMkLst>
            <pc:docMk/>
            <pc:sldMk cId="0" sldId="302"/>
            <ac:grpSpMk id="11338" creationId="{00000000-0000-0000-0000-000000000000}"/>
          </ac:grpSpMkLst>
        </pc:grpChg>
        <pc:grpChg chg="replST">
          <ac:chgData name="Abdessamad Derraz" userId="4c6d9526346a9ae3" providerId="LiveId" clId="{CFFE9ED0-CC46-4EA9-AFDD-0485A0D450AF}" dt="2023-02-09T14:18:05.251" v="2671"/>
          <ac:grpSpMkLst>
            <pc:docMk/>
            <pc:sldMk cId="0" sldId="302"/>
            <ac:grpSpMk id="11344" creationId="{00000000-0000-0000-0000-000000000000}"/>
          </ac:grpSpMkLst>
        </pc:grpChg>
        <pc:grpChg chg="replST">
          <ac:chgData name="Abdessamad Derraz" userId="4c6d9526346a9ae3" providerId="LiveId" clId="{CFFE9ED0-CC46-4EA9-AFDD-0485A0D450AF}" dt="2023-02-09T14:18:05.256" v="2672"/>
          <ac:grpSpMkLst>
            <pc:docMk/>
            <pc:sldMk cId="0" sldId="302"/>
            <ac:grpSpMk id="11349" creationId="{00000000-0000-0000-0000-000000000000}"/>
          </ac:grpSpMkLst>
        </pc:grpChg>
        <pc:grpChg chg="replST">
          <ac:chgData name="Abdessamad Derraz" userId="4c6d9526346a9ae3" providerId="LiveId" clId="{CFFE9ED0-CC46-4EA9-AFDD-0485A0D450AF}" dt="2023-02-09T14:18:05.270" v="2675"/>
          <ac:grpSpMkLst>
            <pc:docMk/>
            <pc:sldMk cId="0" sldId="302"/>
            <ac:grpSpMk id="11354" creationId="{00000000-0000-0000-0000-000000000000}"/>
          </ac:grpSpMkLst>
        </pc:grpChg>
        <pc:grpChg chg="replST">
          <ac:chgData name="Abdessamad Derraz" userId="4c6d9526346a9ae3" providerId="LiveId" clId="{CFFE9ED0-CC46-4EA9-AFDD-0485A0D450AF}" dt="2023-02-09T14:18:05.274" v="2676"/>
          <ac:grpSpMkLst>
            <pc:docMk/>
            <pc:sldMk cId="0" sldId="302"/>
            <ac:grpSpMk id="11358" creationId="{00000000-0000-0000-0000-000000000000}"/>
          </ac:grpSpMkLst>
        </pc:grpChg>
        <pc:grpChg chg="replST">
          <ac:chgData name="Abdessamad Derraz" userId="4c6d9526346a9ae3" providerId="LiveId" clId="{CFFE9ED0-CC46-4EA9-AFDD-0485A0D450AF}" dt="2023-02-09T14:18:05.283" v="2677"/>
          <ac:grpSpMkLst>
            <pc:docMk/>
            <pc:sldMk cId="0" sldId="302"/>
            <ac:grpSpMk id="11364" creationId="{00000000-0000-0000-0000-000000000000}"/>
          </ac:grpSpMkLst>
        </pc:grpChg>
        <pc:grpChg chg="replST">
          <ac:chgData name="Abdessamad Derraz" userId="4c6d9526346a9ae3" providerId="LiveId" clId="{CFFE9ED0-CC46-4EA9-AFDD-0485A0D450AF}" dt="2023-02-09T14:18:05.294" v="2679"/>
          <ac:grpSpMkLst>
            <pc:docMk/>
            <pc:sldMk cId="0" sldId="302"/>
            <ac:grpSpMk id="11368" creationId="{00000000-0000-0000-0000-000000000000}"/>
          </ac:grpSpMkLst>
        </pc:grpChg>
        <pc:grpChg chg="replST">
          <ac:chgData name="Abdessamad Derraz" userId="4c6d9526346a9ae3" providerId="LiveId" clId="{CFFE9ED0-CC46-4EA9-AFDD-0485A0D450AF}" dt="2023-02-09T14:18:05.298" v="2680"/>
          <ac:grpSpMkLst>
            <pc:docMk/>
            <pc:sldMk cId="0" sldId="302"/>
            <ac:grpSpMk id="11374" creationId="{00000000-0000-0000-0000-000000000000}"/>
          </ac:grpSpMkLst>
        </pc:grpChg>
        <pc:grpChg chg="replST">
          <ac:chgData name="Abdessamad Derraz" userId="4c6d9526346a9ae3" providerId="LiveId" clId="{CFFE9ED0-CC46-4EA9-AFDD-0485A0D450AF}" dt="2023-02-09T14:18:05.310" v="2682"/>
          <ac:grpSpMkLst>
            <pc:docMk/>
            <pc:sldMk cId="0" sldId="302"/>
            <ac:grpSpMk id="11388" creationId="{00000000-0000-0000-0000-000000000000}"/>
          </ac:grpSpMkLst>
        </pc:grpChg>
        <pc:grpChg chg="replST">
          <ac:chgData name="Abdessamad Derraz" userId="4c6d9526346a9ae3" providerId="LiveId" clId="{CFFE9ED0-CC46-4EA9-AFDD-0485A0D450AF}" dt="2023-02-09T14:18:05.325" v="2685"/>
          <ac:grpSpMkLst>
            <pc:docMk/>
            <pc:sldMk cId="0" sldId="302"/>
            <ac:grpSpMk id="11394" creationId="{00000000-0000-0000-0000-000000000000}"/>
          </ac:grpSpMkLst>
        </pc:grpChg>
        <pc:grpChg chg="replST">
          <ac:chgData name="Abdessamad Derraz" userId="4c6d9526346a9ae3" providerId="LiveId" clId="{CFFE9ED0-CC46-4EA9-AFDD-0485A0D450AF}" dt="2023-02-09T14:18:05.334" v="2687"/>
          <ac:grpSpMkLst>
            <pc:docMk/>
            <pc:sldMk cId="0" sldId="302"/>
            <ac:grpSpMk id="11399" creationId="{00000000-0000-0000-0000-000000000000}"/>
          </ac:grpSpMkLst>
        </pc:grpChg>
        <pc:grpChg chg="replST">
          <ac:chgData name="Abdessamad Derraz" userId="4c6d9526346a9ae3" providerId="LiveId" clId="{CFFE9ED0-CC46-4EA9-AFDD-0485A0D450AF}" dt="2023-02-09T14:18:05.339" v="2688"/>
          <ac:grpSpMkLst>
            <pc:docMk/>
            <pc:sldMk cId="0" sldId="302"/>
            <ac:grpSpMk id="11403" creationId="{00000000-0000-0000-0000-000000000000}"/>
          </ac:grpSpMkLst>
        </pc:grpChg>
        <pc:grpChg chg="replST">
          <ac:chgData name="Abdessamad Derraz" userId="4c6d9526346a9ae3" providerId="LiveId" clId="{CFFE9ED0-CC46-4EA9-AFDD-0485A0D450AF}" dt="2023-02-09T14:18:05.349" v="2690"/>
          <ac:grpSpMkLst>
            <pc:docMk/>
            <pc:sldMk cId="0" sldId="302"/>
            <ac:grpSpMk id="11409" creationId="{00000000-0000-0000-0000-000000000000}"/>
          </ac:grpSpMkLst>
        </pc:grpChg>
        <pc:grpChg chg="replST">
          <ac:chgData name="Abdessamad Derraz" userId="4c6d9526346a9ae3" providerId="LiveId" clId="{CFFE9ED0-CC46-4EA9-AFDD-0485A0D450AF}" dt="2023-02-09T14:18:05.353" v="2691"/>
          <ac:grpSpMkLst>
            <pc:docMk/>
            <pc:sldMk cId="0" sldId="302"/>
            <ac:grpSpMk id="11420" creationId="{00000000-0000-0000-0000-000000000000}"/>
          </ac:grpSpMkLst>
        </pc:grpChg>
        <pc:grpChg chg="replST">
          <ac:chgData name="Abdessamad Derraz" userId="4c6d9526346a9ae3" providerId="LiveId" clId="{CFFE9ED0-CC46-4EA9-AFDD-0485A0D450AF}" dt="2023-02-09T14:18:05.357" v="2692"/>
          <ac:grpSpMkLst>
            <pc:docMk/>
            <pc:sldMk cId="0" sldId="302"/>
            <ac:grpSpMk id="11426" creationId="{00000000-0000-0000-0000-000000000000}"/>
          </ac:grpSpMkLst>
        </pc:grpChg>
        <pc:grpChg chg="replST">
          <ac:chgData name="Abdessamad Derraz" userId="4c6d9526346a9ae3" providerId="LiveId" clId="{CFFE9ED0-CC46-4EA9-AFDD-0485A0D450AF}" dt="2023-02-09T14:18:05.362" v="2693"/>
          <ac:grpSpMkLst>
            <pc:docMk/>
            <pc:sldMk cId="0" sldId="302"/>
            <ac:grpSpMk id="11429" creationId="{00000000-0000-0000-0000-000000000000}"/>
          </ac:grpSpMkLst>
        </pc:grpChg>
        <pc:grpChg chg="replST">
          <ac:chgData name="Abdessamad Derraz" userId="4c6d9526346a9ae3" providerId="LiveId" clId="{CFFE9ED0-CC46-4EA9-AFDD-0485A0D450AF}" dt="2023-02-09T14:18:05.372" v="2695"/>
          <ac:grpSpMkLst>
            <pc:docMk/>
            <pc:sldMk cId="0" sldId="302"/>
            <ac:grpSpMk id="11444" creationId="{00000000-0000-0000-0000-000000000000}"/>
          </ac:grpSpMkLst>
        </pc:grpChg>
        <pc:grpChg chg="replST">
          <ac:chgData name="Abdessamad Derraz" userId="4c6d9526346a9ae3" providerId="LiveId" clId="{CFFE9ED0-CC46-4EA9-AFDD-0485A0D450AF}" dt="2023-02-09T14:18:05.377" v="2696"/>
          <ac:grpSpMkLst>
            <pc:docMk/>
            <pc:sldMk cId="0" sldId="302"/>
            <ac:grpSpMk id="11457" creationId="{00000000-0000-0000-0000-000000000000}"/>
          </ac:grpSpMkLst>
        </pc:grpChg>
        <pc:grpChg chg="replST">
          <ac:chgData name="Abdessamad Derraz" userId="4c6d9526346a9ae3" providerId="LiveId" clId="{CFFE9ED0-CC46-4EA9-AFDD-0485A0D450AF}" dt="2023-02-09T14:18:05.383" v="2697"/>
          <ac:grpSpMkLst>
            <pc:docMk/>
            <pc:sldMk cId="0" sldId="302"/>
            <ac:grpSpMk id="11460" creationId="{00000000-0000-0000-0000-000000000000}"/>
          </ac:grpSpMkLst>
        </pc:grpChg>
        <pc:grpChg chg="replST">
          <ac:chgData name="Abdessamad Derraz" userId="4c6d9526346a9ae3" providerId="LiveId" clId="{CFFE9ED0-CC46-4EA9-AFDD-0485A0D450AF}" dt="2023-02-09T14:18:05.388" v="2698"/>
          <ac:grpSpMkLst>
            <pc:docMk/>
            <pc:sldMk cId="0" sldId="302"/>
            <ac:grpSpMk id="11464" creationId="{00000000-0000-0000-0000-000000000000}"/>
          </ac:grpSpMkLst>
        </pc:grpChg>
        <pc:grpChg chg="replST">
          <ac:chgData name="Abdessamad Derraz" userId="4c6d9526346a9ae3" providerId="LiveId" clId="{CFFE9ED0-CC46-4EA9-AFDD-0485A0D450AF}" dt="2023-02-09T14:18:05.392" v="2699"/>
          <ac:grpSpMkLst>
            <pc:docMk/>
            <pc:sldMk cId="0" sldId="302"/>
            <ac:grpSpMk id="11469" creationId="{00000000-0000-0000-0000-000000000000}"/>
          </ac:grpSpMkLst>
        </pc:grpChg>
        <pc:grpChg chg="replST">
          <ac:chgData name="Abdessamad Derraz" userId="4c6d9526346a9ae3" providerId="LiveId" clId="{CFFE9ED0-CC46-4EA9-AFDD-0485A0D450AF}" dt="2023-02-09T14:18:05.401" v="2701"/>
          <ac:grpSpMkLst>
            <pc:docMk/>
            <pc:sldMk cId="0" sldId="302"/>
            <ac:grpSpMk id="11474" creationId="{00000000-0000-0000-0000-000000000000}"/>
          </ac:grpSpMkLst>
        </pc:grpChg>
        <pc:grpChg chg="replST">
          <ac:chgData name="Abdessamad Derraz" userId="4c6d9526346a9ae3" providerId="LiveId" clId="{CFFE9ED0-CC46-4EA9-AFDD-0485A0D450AF}" dt="2023-02-09T14:18:05.406" v="2702"/>
          <ac:grpSpMkLst>
            <pc:docMk/>
            <pc:sldMk cId="0" sldId="302"/>
            <ac:grpSpMk id="11477" creationId="{00000000-0000-0000-0000-000000000000}"/>
          </ac:grpSpMkLst>
        </pc:grpChg>
        <pc:grpChg chg="replST">
          <ac:chgData name="Abdessamad Derraz" userId="4c6d9526346a9ae3" providerId="LiveId" clId="{CFFE9ED0-CC46-4EA9-AFDD-0485A0D450AF}" dt="2023-02-09T14:18:05.411" v="2703"/>
          <ac:grpSpMkLst>
            <pc:docMk/>
            <pc:sldMk cId="0" sldId="302"/>
            <ac:grpSpMk id="11481" creationId="{00000000-0000-0000-0000-000000000000}"/>
          </ac:grpSpMkLst>
        </pc:grpChg>
        <pc:grpChg chg="replST">
          <ac:chgData name="Abdessamad Derraz" userId="4c6d9526346a9ae3" providerId="LiveId" clId="{CFFE9ED0-CC46-4EA9-AFDD-0485A0D450AF}" dt="2023-02-09T14:18:05.425" v="2706"/>
          <ac:grpSpMkLst>
            <pc:docMk/>
            <pc:sldMk cId="0" sldId="302"/>
            <ac:grpSpMk id="11490" creationId="{00000000-0000-0000-0000-000000000000}"/>
          </ac:grpSpMkLst>
        </pc:grpChg>
        <pc:grpChg chg="replST">
          <ac:chgData name="Abdessamad Derraz" userId="4c6d9526346a9ae3" providerId="LiveId" clId="{CFFE9ED0-CC46-4EA9-AFDD-0485A0D450AF}" dt="2023-02-09T14:18:05.430" v="2707"/>
          <ac:grpSpMkLst>
            <pc:docMk/>
            <pc:sldMk cId="0" sldId="302"/>
            <ac:grpSpMk id="11494" creationId="{00000000-0000-0000-0000-000000000000}"/>
          </ac:grpSpMkLst>
        </pc:grpChg>
        <pc:grpChg chg="replST">
          <ac:chgData name="Abdessamad Derraz" userId="4c6d9526346a9ae3" providerId="LiveId" clId="{CFFE9ED0-CC46-4EA9-AFDD-0485A0D450AF}" dt="2023-02-09T14:18:05.434" v="2708"/>
          <ac:grpSpMkLst>
            <pc:docMk/>
            <pc:sldMk cId="0" sldId="302"/>
            <ac:grpSpMk id="11498" creationId="{00000000-0000-0000-0000-000000000000}"/>
          </ac:grpSpMkLst>
        </pc:grpChg>
        <pc:grpChg chg="replST">
          <ac:chgData name="Abdessamad Derraz" userId="4c6d9526346a9ae3" providerId="LiveId" clId="{CFFE9ED0-CC46-4EA9-AFDD-0485A0D450AF}" dt="2023-02-09T14:18:05.440" v="2709"/>
          <ac:grpSpMkLst>
            <pc:docMk/>
            <pc:sldMk cId="0" sldId="302"/>
            <ac:grpSpMk id="11501" creationId="{00000000-0000-0000-0000-000000000000}"/>
          </ac:grpSpMkLst>
        </pc:grpChg>
        <pc:grpChg chg="replST">
          <ac:chgData name="Abdessamad Derraz" userId="4c6d9526346a9ae3" providerId="LiveId" clId="{CFFE9ED0-CC46-4EA9-AFDD-0485A0D450AF}" dt="2023-02-09T14:18:05.446" v="2710"/>
          <ac:grpSpMkLst>
            <pc:docMk/>
            <pc:sldMk cId="0" sldId="302"/>
            <ac:grpSpMk id="11504" creationId="{00000000-0000-0000-0000-000000000000}"/>
          </ac:grpSpMkLst>
        </pc:grpChg>
        <pc:grpChg chg="replST">
          <ac:chgData name="Abdessamad Derraz" userId="4c6d9526346a9ae3" providerId="LiveId" clId="{CFFE9ED0-CC46-4EA9-AFDD-0485A0D450AF}" dt="2023-02-09T14:18:05.456" v="2712"/>
          <ac:grpSpMkLst>
            <pc:docMk/>
            <pc:sldMk cId="0" sldId="302"/>
            <ac:grpSpMk id="11510" creationId="{00000000-0000-0000-0000-000000000000}"/>
          </ac:grpSpMkLst>
        </pc:grpChg>
        <pc:grpChg chg="replST">
          <ac:chgData name="Abdessamad Derraz" userId="4c6d9526346a9ae3" providerId="LiveId" clId="{CFFE9ED0-CC46-4EA9-AFDD-0485A0D450AF}" dt="2023-02-09T14:18:05.461" v="2713"/>
          <ac:grpSpMkLst>
            <pc:docMk/>
            <pc:sldMk cId="0" sldId="302"/>
            <ac:grpSpMk id="11513" creationId="{00000000-0000-0000-0000-000000000000}"/>
          </ac:grpSpMkLst>
        </pc:grpChg>
        <pc:grpChg chg="replST">
          <ac:chgData name="Abdessamad Derraz" userId="4c6d9526346a9ae3" providerId="LiveId" clId="{CFFE9ED0-CC46-4EA9-AFDD-0485A0D450AF}" dt="2023-02-09T14:18:05.466" v="2714"/>
          <ac:grpSpMkLst>
            <pc:docMk/>
            <pc:sldMk cId="0" sldId="302"/>
            <ac:grpSpMk id="11518" creationId="{00000000-0000-0000-0000-000000000000}"/>
          </ac:grpSpMkLst>
        </pc:grpChg>
        <pc:grpChg chg="replST">
          <ac:chgData name="Abdessamad Derraz" userId="4c6d9526346a9ae3" providerId="LiveId" clId="{CFFE9ED0-CC46-4EA9-AFDD-0485A0D450AF}" dt="2023-02-09T14:18:05.471" v="2715"/>
          <ac:grpSpMkLst>
            <pc:docMk/>
            <pc:sldMk cId="0" sldId="302"/>
            <ac:grpSpMk id="11522" creationId="{00000000-0000-0000-0000-000000000000}"/>
          </ac:grpSpMkLst>
        </pc:grpChg>
        <pc:grpChg chg="replST">
          <ac:chgData name="Abdessamad Derraz" userId="4c6d9526346a9ae3" providerId="LiveId" clId="{CFFE9ED0-CC46-4EA9-AFDD-0485A0D450AF}" dt="2023-02-09T14:18:05.477" v="2716"/>
          <ac:grpSpMkLst>
            <pc:docMk/>
            <pc:sldMk cId="0" sldId="302"/>
            <ac:grpSpMk id="11525" creationId="{00000000-0000-0000-0000-000000000000}"/>
          </ac:grpSpMkLst>
        </pc:grpChg>
        <pc:grpChg chg="replST">
          <ac:chgData name="Abdessamad Derraz" userId="4c6d9526346a9ae3" providerId="LiveId" clId="{CFFE9ED0-CC46-4EA9-AFDD-0485A0D450AF}" dt="2023-02-09T14:18:05.491" v="2719"/>
          <ac:grpSpMkLst>
            <pc:docMk/>
            <pc:sldMk cId="0" sldId="302"/>
            <ac:grpSpMk id="11535" creationId="{00000000-0000-0000-0000-000000000000}"/>
          </ac:grpSpMkLst>
        </pc:grpChg>
        <pc:grpChg chg="replST">
          <ac:chgData name="Abdessamad Derraz" userId="4c6d9526346a9ae3" providerId="LiveId" clId="{CFFE9ED0-CC46-4EA9-AFDD-0485A0D450AF}" dt="2023-02-09T14:18:05.496" v="2720"/>
          <ac:grpSpMkLst>
            <pc:docMk/>
            <pc:sldMk cId="0" sldId="302"/>
            <ac:grpSpMk id="1153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3"/>
        </pc:sldMkLst>
        <pc:spChg chg="replST">
          <ac:chgData name="Abdessamad Derraz" userId="4c6d9526346a9ae3" providerId="LiveId" clId="{CFFE9ED0-CC46-4EA9-AFDD-0485A0D450AF}" dt="2023-02-09T14:18:05.501" v="2721"/>
          <ac:spMkLst>
            <pc:docMk/>
            <pc:sldMk cId="0" sldId="303"/>
            <ac:spMk id="11545" creationId="{00000000-0000-0000-0000-000000000000}"/>
          </ac:spMkLst>
        </pc:spChg>
        <pc:spChg chg="replST">
          <ac:chgData name="Abdessamad Derraz" userId="4c6d9526346a9ae3" providerId="LiveId" clId="{CFFE9ED0-CC46-4EA9-AFDD-0485A0D450AF}" dt="2023-02-09T14:18:05.508" v="2723"/>
          <ac:spMkLst>
            <pc:docMk/>
            <pc:sldMk cId="0" sldId="303"/>
            <ac:spMk id="11546" creationId="{00000000-0000-0000-0000-000000000000}"/>
          </ac:spMkLst>
        </pc:spChg>
        <pc:spChg chg="replST">
          <ac:chgData name="Abdessamad Derraz" userId="4c6d9526346a9ae3" providerId="LiveId" clId="{CFFE9ED0-CC46-4EA9-AFDD-0485A0D450AF}" dt="2023-02-09T14:18:05.607" v="2742"/>
          <ac:spMkLst>
            <pc:docMk/>
            <pc:sldMk cId="0" sldId="303"/>
            <ac:spMk id="11708" creationId="{00000000-0000-0000-0000-000000000000}"/>
          </ac:spMkLst>
        </pc:spChg>
        <pc:spChg chg="replST">
          <ac:chgData name="Abdessamad Derraz" userId="4c6d9526346a9ae3" providerId="LiveId" clId="{CFFE9ED0-CC46-4EA9-AFDD-0485A0D450AF}" dt="2023-02-09T14:18:05.626" v="2746"/>
          <ac:spMkLst>
            <pc:docMk/>
            <pc:sldMk cId="0" sldId="303"/>
            <ac:spMk id="11733" creationId="{00000000-0000-0000-0000-000000000000}"/>
          </ac:spMkLst>
        </pc:spChg>
        <pc:spChg chg="replST">
          <ac:chgData name="Abdessamad Derraz" userId="4c6d9526346a9ae3" providerId="LiveId" clId="{CFFE9ED0-CC46-4EA9-AFDD-0485A0D450AF}" dt="2023-02-09T14:18:05.647" v="2750"/>
          <ac:spMkLst>
            <pc:docMk/>
            <pc:sldMk cId="0" sldId="303"/>
            <ac:spMk id="11760" creationId="{00000000-0000-0000-0000-000000000000}"/>
          </ac:spMkLst>
        </pc:spChg>
        <pc:spChg chg="replST">
          <ac:chgData name="Abdessamad Derraz" userId="4c6d9526346a9ae3" providerId="LiveId" clId="{CFFE9ED0-CC46-4EA9-AFDD-0485A0D450AF}" dt="2023-02-09T14:18:05.666" v="2754"/>
          <ac:spMkLst>
            <pc:docMk/>
            <pc:sldMk cId="0" sldId="303"/>
            <ac:spMk id="11779" creationId="{00000000-0000-0000-0000-000000000000}"/>
          </ac:spMkLst>
        </pc:spChg>
        <pc:spChg chg="replST">
          <ac:chgData name="Abdessamad Derraz" userId="4c6d9526346a9ae3" providerId="LiveId" clId="{CFFE9ED0-CC46-4EA9-AFDD-0485A0D450AF}" dt="2023-02-09T14:18:05.685" v="2758"/>
          <ac:spMkLst>
            <pc:docMk/>
            <pc:sldMk cId="0" sldId="303"/>
            <ac:spMk id="11808" creationId="{00000000-0000-0000-0000-000000000000}"/>
          </ac:spMkLst>
        </pc:spChg>
        <pc:spChg chg="replST">
          <ac:chgData name="Abdessamad Derraz" userId="4c6d9526346a9ae3" providerId="LiveId" clId="{CFFE9ED0-CC46-4EA9-AFDD-0485A0D450AF}" dt="2023-02-09T14:18:05.791" v="2779"/>
          <ac:spMkLst>
            <pc:docMk/>
            <pc:sldMk cId="0" sldId="303"/>
            <ac:spMk id="11966" creationId="{00000000-0000-0000-0000-000000000000}"/>
          </ac:spMkLst>
        </pc:spChg>
        <pc:spChg chg="replST">
          <ac:chgData name="Abdessamad Derraz" userId="4c6d9526346a9ae3" providerId="LiveId" clId="{CFFE9ED0-CC46-4EA9-AFDD-0485A0D450AF}" dt="2023-02-09T14:18:05.929" v="2805"/>
          <ac:spMkLst>
            <pc:docMk/>
            <pc:sldMk cId="0" sldId="303"/>
            <ac:spMk id="12135" creationId="{00000000-0000-0000-0000-000000000000}"/>
          </ac:spMkLst>
        </pc:spChg>
        <pc:spChg chg="replST">
          <ac:chgData name="Abdessamad Derraz" userId="4c6d9526346a9ae3" providerId="LiveId" clId="{CFFE9ED0-CC46-4EA9-AFDD-0485A0D450AF}" dt="2023-02-09T14:18:06" v="2819"/>
          <ac:spMkLst>
            <pc:docMk/>
            <pc:sldMk cId="0" sldId="303"/>
            <ac:spMk id="12235" creationId="{00000000-0000-0000-0000-000000000000}"/>
          </ac:spMkLst>
        </pc:spChg>
        <pc:spChg chg="replST">
          <ac:chgData name="Abdessamad Derraz" userId="4c6d9526346a9ae3" providerId="LiveId" clId="{CFFE9ED0-CC46-4EA9-AFDD-0485A0D450AF}" dt="2023-02-09T14:18:06.014" v="2822"/>
          <ac:spMkLst>
            <pc:docMk/>
            <pc:sldMk cId="0" sldId="303"/>
            <ac:spMk id="12252" creationId="{00000000-0000-0000-0000-000000000000}"/>
          </ac:spMkLst>
        </pc:spChg>
        <pc:spChg chg="replST">
          <ac:chgData name="Abdessamad Derraz" userId="4c6d9526346a9ae3" providerId="LiveId" clId="{CFFE9ED0-CC46-4EA9-AFDD-0485A0D450AF}" dt="2023-02-09T14:18:06.036" v="2826"/>
          <ac:spMkLst>
            <pc:docMk/>
            <pc:sldMk cId="0" sldId="303"/>
            <ac:spMk id="12266" creationId="{00000000-0000-0000-0000-000000000000}"/>
          </ac:spMkLst>
        </pc:spChg>
        <pc:spChg chg="replST">
          <ac:chgData name="Abdessamad Derraz" userId="4c6d9526346a9ae3" providerId="LiveId" clId="{CFFE9ED0-CC46-4EA9-AFDD-0485A0D450AF}" dt="2023-02-09T14:18:06.055" v="2829"/>
          <ac:spMkLst>
            <pc:docMk/>
            <pc:sldMk cId="0" sldId="303"/>
            <ac:spMk id="12293" creationId="{00000000-0000-0000-0000-000000000000}"/>
          </ac:spMkLst>
        </pc:spChg>
        <pc:grpChg chg="replST">
          <ac:chgData name="Abdessamad Derraz" userId="4c6d9526346a9ae3" providerId="LiveId" clId="{CFFE9ED0-CC46-4EA9-AFDD-0485A0D450AF}" dt="2023-02-09T14:18:05.513" v="2724"/>
          <ac:grpSpMkLst>
            <pc:docMk/>
            <pc:sldMk cId="0" sldId="303"/>
            <ac:grpSpMk id="11547" creationId="{00000000-0000-0000-0000-000000000000}"/>
          </ac:grpSpMkLst>
        </pc:grpChg>
        <pc:grpChg chg="replST">
          <ac:chgData name="Abdessamad Derraz" userId="4c6d9526346a9ae3" providerId="LiveId" clId="{CFFE9ED0-CC46-4EA9-AFDD-0485A0D450AF}" dt="2023-02-09T14:18:05.519" v="2725"/>
          <ac:grpSpMkLst>
            <pc:docMk/>
            <pc:sldMk cId="0" sldId="303"/>
            <ac:grpSpMk id="11561" creationId="{00000000-0000-0000-0000-000000000000}"/>
          </ac:grpSpMkLst>
        </pc:grpChg>
        <pc:grpChg chg="replST">
          <ac:chgData name="Abdessamad Derraz" userId="4c6d9526346a9ae3" providerId="LiveId" clId="{CFFE9ED0-CC46-4EA9-AFDD-0485A0D450AF}" dt="2023-02-09T14:18:05.525" v="2726"/>
          <ac:grpSpMkLst>
            <pc:docMk/>
            <pc:sldMk cId="0" sldId="303"/>
            <ac:grpSpMk id="11567" creationId="{00000000-0000-0000-0000-000000000000}"/>
          </ac:grpSpMkLst>
        </pc:grpChg>
        <pc:grpChg chg="replST">
          <ac:chgData name="Abdessamad Derraz" userId="4c6d9526346a9ae3" providerId="LiveId" clId="{CFFE9ED0-CC46-4EA9-AFDD-0485A0D450AF}" dt="2023-02-09T14:18:05.530" v="2727"/>
          <ac:grpSpMkLst>
            <pc:docMk/>
            <pc:sldMk cId="0" sldId="303"/>
            <ac:grpSpMk id="11585" creationId="{00000000-0000-0000-0000-000000000000}"/>
          </ac:grpSpMkLst>
        </pc:grpChg>
        <pc:grpChg chg="replST">
          <ac:chgData name="Abdessamad Derraz" userId="4c6d9526346a9ae3" providerId="LiveId" clId="{CFFE9ED0-CC46-4EA9-AFDD-0485A0D450AF}" dt="2023-02-09T14:18:05.534" v="2728"/>
          <ac:grpSpMkLst>
            <pc:docMk/>
            <pc:sldMk cId="0" sldId="303"/>
            <ac:grpSpMk id="11590" creationId="{00000000-0000-0000-0000-000000000000}"/>
          </ac:grpSpMkLst>
        </pc:grpChg>
        <pc:grpChg chg="replST">
          <ac:chgData name="Abdessamad Derraz" userId="4c6d9526346a9ae3" providerId="LiveId" clId="{CFFE9ED0-CC46-4EA9-AFDD-0485A0D450AF}" dt="2023-02-09T14:18:05.539" v="2729"/>
          <ac:grpSpMkLst>
            <pc:docMk/>
            <pc:sldMk cId="0" sldId="303"/>
            <ac:grpSpMk id="11608" creationId="{00000000-0000-0000-0000-000000000000}"/>
          </ac:grpSpMkLst>
        </pc:grpChg>
        <pc:grpChg chg="replST">
          <ac:chgData name="Abdessamad Derraz" userId="4c6d9526346a9ae3" providerId="LiveId" clId="{CFFE9ED0-CC46-4EA9-AFDD-0485A0D450AF}" dt="2023-02-09T14:18:05.544" v="2730"/>
          <ac:grpSpMkLst>
            <pc:docMk/>
            <pc:sldMk cId="0" sldId="303"/>
            <ac:grpSpMk id="11614" creationId="{00000000-0000-0000-0000-000000000000}"/>
          </ac:grpSpMkLst>
        </pc:grpChg>
        <pc:grpChg chg="replST">
          <ac:chgData name="Abdessamad Derraz" userId="4c6d9526346a9ae3" providerId="LiveId" clId="{CFFE9ED0-CC46-4EA9-AFDD-0485A0D450AF}" dt="2023-02-09T14:18:05.552" v="2731"/>
          <ac:grpSpMkLst>
            <pc:docMk/>
            <pc:sldMk cId="0" sldId="303"/>
            <ac:grpSpMk id="11622" creationId="{00000000-0000-0000-0000-000000000000}"/>
          </ac:grpSpMkLst>
        </pc:grpChg>
        <pc:grpChg chg="replST">
          <ac:chgData name="Abdessamad Derraz" userId="4c6d9526346a9ae3" providerId="LiveId" clId="{CFFE9ED0-CC46-4EA9-AFDD-0485A0D450AF}" dt="2023-02-09T14:18:05.557" v="2732"/>
          <ac:grpSpMkLst>
            <pc:docMk/>
            <pc:sldMk cId="0" sldId="303"/>
            <ac:grpSpMk id="11629" creationId="{00000000-0000-0000-0000-000000000000}"/>
          </ac:grpSpMkLst>
        </pc:grpChg>
        <pc:grpChg chg="replST">
          <ac:chgData name="Abdessamad Derraz" userId="4c6d9526346a9ae3" providerId="LiveId" clId="{CFFE9ED0-CC46-4EA9-AFDD-0485A0D450AF}" dt="2023-02-09T14:18:05.562" v="2733"/>
          <ac:grpSpMkLst>
            <pc:docMk/>
            <pc:sldMk cId="0" sldId="303"/>
            <ac:grpSpMk id="11639" creationId="{00000000-0000-0000-0000-000000000000}"/>
          </ac:grpSpMkLst>
        </pc:grpChg>
        <pc:grpChg chg="replST">
          <ac:chgData name="Abdessamad Derraz" userId="4c6d9526346a9ae3" providerId="LiveId" clId="{CFFE9ED0-CC46-4EA9-AFDD-0485A0D450AF}" dt="2023-02-09T14:18:05.567" v="2734"/>
          <ac:grpSpMkLst>
            <pc:docMk/>
            <pc:sldMk cId="0" sldId="303"/>
            <ac:grpSpMk id="11645" creationId="{00000000-0000-0000-0000-000000000000}"/>
          </ac:grpSpMkLst>
        </pc:grpChg>
        <pc:grpChg chg="replST">
          <ac:chgData name="Abdessamad Derraz" userId="4c6d9526346a9ae3" providerId="LiveId" clId="{CFFE9ED0-CC46-4EA9-AFDD-0485A0D450AF}" dt="2023-02-09T14:18:05.572" v="2735"/>
          <ac:grpSpMkLst>
            <pc:docMk/>
            <pc:sldMk cId="0" sldId="303"/>
            <ac:grpSpMk id="11663" creationId="{00000000-0000-0000-0000-000000000000}"/>
          </ac:grpSpMkLst>
        </pc:grpChg>
        <pc:grpChg chg="replST">
          <ac:chgData name="Abdessamad Derraz" userId="4c6d9526346a9ae3" providerId="LiveId" clId="{CFFE9ED0-CC46-4EA9-AFDD-0485A0D450AF}" dt="2023-02-09T14:18:05.578" v="2736"/>
          <ac:grpSpMkLst>
            <pc:docMk/>
            <pc:sldMk cId="0" sldId="303"/>
            <ac:grpSpMk id="11669" creationId="{00000000-0000-0000-0000-000000000000}"/>
          </ac:grpSpMkLst>
        </pc:grpChg>
        <pc:grpChg chg="replST">
          <ac:chgData name="Abdessamad Derraz" userId="4c6d9526346a9ae3" providerId="LiveId" clId="{CFFE9ED0-CC46-4EA9-AFDD-0485A0D450AF}" dt="2023-02-09T14:18:05.583" v="2737"/>
          <ac:grpSpMkLst>
            <pc:docMk/>
            <pc:sldMk cId="0" sldId="303"/>
            <ac:grpSpMk id="11674" creationId="{00000000-0000-0000-0000-000000000000}"/>
          </ac:grpSpMkLst>
        </pc:grpChg>
        <pc:grpChg chg="replST">
          <ac:chgData name="Abdessamad Derraz" userId="4c6d9526346a9ae3" providerId="LiveId" clId="{CFFE9ED0-CC46-4EA9-AFDD-0485A0D450AF}" dt="2023-02-09T14:18:05.588" v="2738"/>
          <ac:grpSpMkLst>
            <pc:docMk/>
            <pc:sldMk cId="0" sldId="303"/>
            <ac:grpSpMk id="11679" creationId="{00000000-0000-0000-0000-000000000000}"/>
          </ac:grpSpMkLst>
        </pc:grpChg>
        <pc:grpChg chg="replST">
          <ac:chgData name="Abdessamad Derraz" userId="4c6d9526346a9ae3" providerId="LiveId" clId="{CFFE9ED0-CC46-4EA9-AFDD-0485A0D450AF}" dt="2023-02-09T14:18:05.592" v="2739"/>
          <ac:grpSpMkLst>
            <pc:docMk/>
            <pc:sldMk cId="0" sldId="303"/>
            <ac:grpSpMk id="11684" creationId="{00000000-0000-0000-0000-000000000000}"/>
          </ac:grpSpMkLst>
        </pc:grpChg>
        <pc:grpChg chg="replST">
          <ac:chgData name="Abdessamad Derraz" userId="4c6d9526346a9ae3" providerId="LiveId" clId="{CFFE9ED0-CC46-4EA9-AFDD-0485A0D450AF}" dt="2023-02-09T14:18:05.598" v="2740"/>
          <ac:grpSpMkLst>
            <pc:docMk/>
            <pc:sldMk cId="0" sldId="303"/>
            <ac:grpSpMk id="11702" creationId="{00000000-0000-0000-0000-000000000000}"/>
          </ac:grpSpMkLst>
        </pc:grpChg>
        <pc:grpChg chg="replST">
          <ac:chgData name="Abdessamad Derraz" userId="4c6d9526346a9ae3" providerId="LiveId" clId="{CFFE9ED0-CC46-4EA9-AFDD-0485A0D450AF}" dt="2023-02-09T14:18:05.602" v="2741"/>
          <ac:grpSpMkLst>
            <pc:docMk/>
            <pc:sldMk cId="0" sldId="303"/>
            <ac:grpSpMk id="11705" creationId="{00000000-0000-0000-0000-000000000000}"/>
          </ac:grpSpMkLst>
        </pc:grpChg>
        <pc:grpChg chg="replST">
          <ac:chgData name="Abdessamad Derraz" userId="4c6d9526346a9ae3" providerId="LiveId" clId="{CFFE9ED0-CC46-4EA9-AFDD-0485A0D450AF}" dt="2023-02-09T14:18:05.611" v="2743"/>
          <ac:grpSpMkLst>
            <pc:docMk/>
            <pc:sldMk cId="0" sldId="303"/>
            <ac:grpSpMk id="11709" creationId="{00000000-0000-0000-0000-000000000000}"/>
          </ac:grpSpMkLst>
        </pc:grpChg>
        <pc:grpChg chg="replST">
          <ac:chgData name="Abdessamad Derraz" userId="4c6d9526346a9ae3" providerId="LiveId" clId="{CFFE9ED0-CC46-4EA9-AFDD-0485A0D450AF}" dt="2023-02-09T14:18:05.617" v="2744"/>
          <ac:grpSpMkLst>
            <pc:docMk/>
            <pc:sldMk cId="0" sldId="303"/>
            <ac:grpSpMk id="11714" creationId="{00000000-0000-0000-0000-000000000000}"/>
          </ac:grpSpMkLst>
        </pc:grpChg>
        <pc:grpChg chg="replST">
          <ac:chgData name="Abdessamad Derraz" userId="4c6d9526346a9ae3" providerId="LiveId" clId="{CFFE9ED0-CC46-4EA9-AFDD-0485A0D450AF}" dt="2023-02-09T14:18:05.621" v="2745"/>
          <ac:grpSpMkLst>
            <pc:docMk/>
            <pc:sldMk cId="0" sldId="303"/>
            <ac:grpSpMk id="11728" creationId="{00000000-0000-0000-0000-000000000000}"/>
          </ac:grpSpMkLst>
        </pc:grpChg>
        <pc:grpChg chg="replST">
          <ac:chgData name="Abdessamad Derraz" userId="4c6d9526346a9ae3" providerId="LiveId" clId="{CFFE9ED0-CC46-4EA9-AFDD-0485A0D450AF}" dt="2023-02-09T14:18:05.631" v="2747"/>
          <ac:grpSpMkLst>
            <pc:docMk/>
            <pc:sldMk cId="0" sldId="303"/>
            <ac:grpSpMk id="11734" creationId="{00000000-0000-0000-0000-000000000000}"/>
          </ac:grpSpMkLst>
        </pc:grpChg>
        <pc:grpChg chg="replST">
          <ac:chgData name="Abdessamad Derraz" userId="4c6d9526346a9ae3" providerId="LiveId" clId="{CFFE9ED0-CC46-4EA9-AFDD-0485A0D450AF}" dt="2023-02-09T14:18:05.636" v="2748"/>
          <ac:grpSpMkLst>
            <pc:docMk/>
            <pc:sldMk cId="0" sldId="303"/>
            <ac:grpSpMk id="11752" creationId="{00000000-0000-0000-0000-000000000000}"/>
          </ac:grpSpMkLst>
        </pc:grpChg>
        <pc:grpChg chg="replST">
          <ac:chgData name="Abdessamad Derraz" userId="4c6d9526346a9ae3" providerId="LiveId" clId="{CFFE9ED0-CC46-4EA9-AFDD-0485A0D450AF}" dt="2023-02-09T14:18:05.642" v="2749"/>
          <ac:grpSpMkLst>
            <pc:docMk/>
            <pc:sldMk cId="0" sldId="303"/>
            <ac:grpSpMk id="11756" creationId="{00000000-0000-0000-0000-000000000000}"/>
          </ac:grpSpMkLst>
        </pc:grpChg>
        <pc:grpChg chg="replST">
          <ac:chgData name="Abdessamad Derraz" userId="4c6d9526346a9ae3" providerId="LiveId" clId="{CFFE9ED0-CC46-4EA9-AFDD-0485A0D450AF}" dt="2023-02-09T14:18:05.652" v="2751"/>
          <ac:grpSpMkLst>
            <pc:docMk/>
            <pc:sldMk cId="0" sldId="303"/>
            <ac:grpSpMk id="11761" creationId="{00000000-0000-0000-0000-000000000000}"/>
          </ac:grpSpMkLst>
        </pc:grpChg>
        <pc:grpChg chg="replST">
          <ac:chgData name="Abdessamad Derraz" userId="4c6d9526346a9ae3" providerId="LiveId" clId="{CFFE9ED0-CC46-4EA9-AFDD-0485A0D450AF}" dt="2023-02-09T14:18:05.657" v="2752"/>
          <ac:grpSpMkLst>
            <pc:docMk/>
            <pc:sldMk cId="0" sldId="303"/>
            <ac:grpSpMk id="11766" creationId="{00000000-0000-0000-0000-000000000000}"/>
          </ac:grpSpMkLst>
        </pc:grpChg>
        <pc:grpChg chg="replST">
          <ac:chgData name="Abdessamad Derraz" userId="4c6d9526346a9ae3" providerId="LiveId" clId="{CFFE9ED0-CC46-4EA9-AFDD-0485A0D450AF}" dt="2023-02-09T14:18:05.662" v="2753"/>
          <ac:grpSpMkLst>
            <pc:docMk/>
            <pc:sldMk cId="0" sldId="303"/>
            <ac:grpSpMk id="11769" creationId="{00000000-0000-0000-0000-000000000000}"/>
          </ac:grpSpMkLst>
        </pc:grpChg>
        <pc:grpChg chg="replST">
          <ac:chgData name="Abdessamad Derraz" userId="4c6d9526346a9ae3" providerId="LiveId" clId="{CFFE9ED0-CC46-4EA9-AFDD-0485A0D450AF}" dt="2023-02-09T14:18:05.671" v="2755"/>
          <ac:grpSpMkLst>
            <pc:docMk/>
            <pc:sldMk cId="0" sldId="303"/>
            <ac:grpSpMk id="11780" creationId="{00000000-0000-0000-0000-000000000000}"/>
          </ac:grpSpMkLst>
        </pc:grpChg>
        <pc:grpChg chg="replST">
          <ac:chgData name="Abdessamad Derraz" userId="4c6d9526346a9ae3" providerId="LiveId" clId="{CFFE9ED0-CC46-4EA9-AFDD-0485A0D450AF}" dt="2023-02-09T14:18:05.675" v="2756"/>
          <ac:grpSpMkLst>
            <pc:docMk/>
            <pc:sldMk cId="0" sldId="303"/>
            <ac:grpSpMk id="11786" creationId="{00000000-0000-0000-0000-000000000000}"/>
          </ac:grpSpMkLst>
        </pc:grpChg>
        <pc:grpChg chg="replST">
          <ac:chgData name="Abdessamad Derraz" userId="4c6d9526346a9ae3" providerId="LiveId" clId="{CFFE9ED0-CC46-4EA9-AFDD-0485A0D450AF}" dt="2023-02-09T14:18:05.680" v="2757"/>
          <ac:grpSpMkLst>
            <pc:docMk/>
            <pc:sldMk cId="0" sldId="303"/>
            <ac:grpSpMk id="11794" creationId="{00000000-0000-0000-0000-000000000000}"/>
          </ac:grpSpMkLst>
        </pc:grpChg>
        <pc:grpChg chg="replST">
          <ac:chgData name="Abdessamad Derraz" userId="4c6d9526346a9ae3" providerId="LiveId" clId="{CFFE9ED0-CC46-4EA9-AFDD-0485A0D450AF}" dt="2023-02-09T14:18:05.690" v="2759"/>
          <ac:grpSpMkLst>
            <pc:docMk/>
            <pc:sldMk cId="0" sldId="303"/>
            <ac:grpSpMk id="11809" creationId="{00000000-0000-0000-0000-000000000000}"/>
          </ac:grpSpMkLst>
        </pc:grpChg>
        <pc:grpChg chg="replST">
          <ac:chgData name="Abdessamad Derraz" userId="4c6d9526346a9ae3" providerId="LiveId" clId="{CFFE9ED0-CC46-4EA9-AFDD-0485A0D450AF}" dt="2023-02-09T14:18:05.695" v="2760"/>
          <ac:grpSpMkLst>
            <pc:docMk/>
            <pc:sldMk cId="0" sldId="303"/>
            <ac:grpSpMk id="11813" creationId="{00000000-0000-0000-0000-000000000000}"/>
          </ac:grpSpMkLst>
        </pc:grpChg>
        <pc:grpChg chg="replST">
          <ac:chgData name="Abdessamad Derraz" userId="4c6d9526346a9ae3" providerId="LiveId" clId="{CFFE9ED0-CC46-4EA9-AFDD-0485A0D450AF}" dt="2023-02-09T14:18:05.699" v="2761"/>
          <ac:grpSpMkLst>
            <pc:docMk/>
            <pc:sldMk cId="0" sldId="303"/>
            <ac:grpSpMk id="11820" creationId="{00000000-0000-0000-0000-000000000000}"/>
          </ac:grpSpMkLst>
        </pc:grpChg>
        <pc:grpChg chg="replST">
          <ac:chgData name="Abdessamad Derraz" userId="4c6d9526346a9ae3" providerId="LiveId" clId="{CFFE9ED0-CC46-4EA9-AFDD-0485A0D450AF}" dt="2023-02-09T14:18:05.705" v="2762"/>
          <ac:grpSpMkLst>
            <pc:docMk/>
            <pc:sldMk cId="0" sldId="303"/>
            <ac:grpSpMk id="11824" creationId="{00000000-0000-0000-0000-000000000000}"/>
          </ac:grpSpMkLst>
        </pc:grpChg>
        <pc:grpChg chg="replST">
          <ac:chgData name="Abdessamad Derraz" userId="4c6d9526346a9ae3" providerId="LiveId" clId="{CFFE9ED0-CC46-4EA9-AFDD-0485A0D450AF}" dt="2023-02-09T14:18:05.710" v="2763"/>
          <ac:grpSpMkLst>
            <pc:docMk/>
            <pc:sldMk cId="0" sldId="303"/>
            <ac:grpSpMk id="11831" creationId="{00000000-0000-0000-0000-000000000000}"/>
          </ac:grpSpMkLst>
        </pc:grpChg>
        <pc:grpChg chg="replST">
          <ac:chgData name="Abdessamad Derraz" userId="4c6d9526346a9ae3" providerId="LiveId" clId="{CFFE9ED0-CC46-4EA9-AFDD-0485A0D450AF}" dt="2023-02-09T14:18:05.715" v="2764"/>
          <ac:grpSpMkLst>
            <pc:docMk/>
            <pc:sldMk cId="0" sldId="303"/>
            <ac:grpSpMk id="11834" creationId="{00000000-0000-0000-0000-000000000000}"/>
          </ac:grpSpMkLst>
        </pc:grpChg>
        <pc:grpChg chg="replST">
          <ac:chgData name="Abdessamad Derraz" userId="4c6d9526346a9ae3" providerId="LiveId" clId="{CFFE9ED0-CC46-4EA9-AFDD-0485A0D450AF}" dt="2023-02-09T14:18:05.720" v="2765"/>
          <ac:grpSpMkLst>
            <pc:docMk/>
            <pc:sldMk cId="0" sldId="303"/>
            <ac:grpSpMk id="11839" creationId="{00000000-0000-0000-0000-000000000000}"/>
          </ac:grpSpMkLst>
        </pc:grpChg>
        <pc:grpChg chg="replST">
          <ac:chgData name="Abdessamad Derraz" userId="4c6d9526346a9ae3" providerId="LiveId" clId="{CFFE9ED0-CC46-4EA9-AFDD-0485A0D450AF}" dt="2023-02-09T14:18:05.725" v="2766"/>
          <ac:grpSpMkLst>
            <pc:docMk/>
            <pc:sldMk cId="0" sldId="303"/>
            <ac:grpSpMk id="11842" creationId="{00000000-0000-0000-0000-000000000000}"/>
          </ac:grpSpMkLst>
        </pc:grpChg>
        <pc:grpChg chg="replST">
          <ac:chgData name="Abdessamad Derraz" userId="4c6d9526346a9ae3" providerId="LiveId" clId="{CFFE9ED0-CC46-4EA9-AFDD-0485A0D450AF}" dt="2023-02-09T14:18:05.730" v="2767"/>
          <ac:grpSpMkLst>
            <pc:docMk/>
            <pc:sldMk cId="0" sldId="303"/>
            <ac:grpSpMk id="11850" creationId="{00000000-0000-0000-0000-000000000000}"/>
          </ac:grpSpMkLst>
        </pc:grpChg>
        <pc:grpChg chg="replST">
          <ac:chgData name="Abdessamad Derraz" userId="4c6d9526346a9ae3" providerId="LiveId" clId="{CFFE9ED0-CC46-4EA9-AFDD-0485A0D450AF}" dt="2023-02-09T14:18:05.734" v="2768"/>
          <ac:grpSpMkLst>
            <pc:docMk/>
            <pc:sldMk cId="0" sldId="303"/>
            <ac:grpSpMk id="11854" creationId="{00000000-0000-0000-0000-000000000000}"/>
          </ac:grpSpMkLst>
        </pc:grpChg>
        <pc:grpChg chg="replST">
          <ac:chgData name="Abdessamad Derraz" userId="4c6d9526346a9ae3" providerId="LiveId" clId="{CFFE9ED0-CC46-4EA9-AFDD-0485A0D450AF}" dt="2023-02-09T14:18:05.739" v="2769"/>
          <ac:grpSpMkLst>
            <pc:docMk/>
            <pc:sldMk cId="0" sldId="303"/>
            <ac:grpSpMk id="11864" creationId="{00000000-0000-0000-0000-000000000000}"/>
          </ac:grpSpMkLst>
        </pc:grpChg>
        <pc:grpChg chg="replST">
          <ac:chgData name="Abdessamad Derraz" userId="4c6d9526346a9ae3" providerId="LiveId" clId="{CFFE9ED0-CC46-4EA9-AFDD-0485A0D450AF}" dt="2023-02-09T14:18:05.744" v="2770"/>
          <ac:grpSpMkLst>
            <pc:docMk/>
            <pc:sldMk cId="0" sldId="303"/>
            <ac:grpSpMk id="11873" creationId="{00000000-0000-0000-0000-000000000000}"/>
          </ac:grpSpMkLst>
        </pc:grpChg>
        <pc:grpChg chg="replST">
          <ac:chgData name="Abdessamad Derraz" userId="4c6d9526346a9ae3" providerId="LiveId" clId="{CFFE9ED0-CC46-4EA9-AFDD-0485A0D450AF}" dt="2023-02-09T14:18:05.750" v="2771"/>
          <ac:grpSpMkLst>
            <pc:docMk/>
            <pc:sldMk cId="0" sldId="303"/>
            <ac:grpSpMk id="11890" creationId="{00000000-0000-0000-0000-000000000000}"/>
          </ac:grpSpMkLst>
        </pc:grpChg>
        <pc:grpChg chg="replST">
          <ac:chgData name="Abdessamad Derraz" userId="4c6d9526346a9ae3" providerId="LiveId" clId="{CFFE9ED0-CC46-4EA9-AFDD-0485A0D450AF}" dt="2023-02-09T14:18:05.754" v="2772"/>
          <ac:grpSpMkLst>
            <pc:docMk/>
            <pc:sldMk cId="0" sldId="303"/>
            <ac:grpSpMk id="11896" creationId="{00000000-0000-0000-0000-000000000000}"/>
          </ac:grpSpMkLst>
        </pc:grpChg>
        <pc:grpChg chg="replST">
          <ac:chgData name="Abdessamad Derraz" userId="4c6d9526346a9ae3" providerId="LiveId" clId="{CFFE9ED0-CC46-4EA9-AFDD-0485A0D450AF}" dt="2023-02-09T14:18:05.759" v="2773"/>
          <ac:grpSpMkLst>
            <pc:docMk/>
            <pc:sldMk cId="0" sldId="303"/>
            <ac:grpSpMk id="11917" creationId="{00000000-0000-0000-0000-000000000000}"/>
          </ac:grpSpMkLst>
        </pc:grpChg>
        <pc:grpChg chg="replST">
          <ac:chgData name="Abdessamad Derraz" userId="4c6d9526346a9ae3" providerId="LiveId" clId="{CFFE9ED0-CC46-4EA9-AFDD-0485A0D450AF}" dt="2023-02-09T14:18:05.764" v="2774"/>
          <ac:grpSpMkLst>
            <pc:docMk/>
            <pc:sldMk cId="0" sldId="303"/>
            <ac:grpSpMk id="11923" creationId="{00000000-0000-0000-0000-000000000000}"/>
          </ac:grpSpMkLst>
        </pc:grpChg>
        <pc:grpChg chg="replST">
          <ac:chgData name="Abdessamad Derraz" userId="4c6d9526346a9ae3" providerId="LiveId" clId="{CFFE9ED0-CC46-4EA9-AFDD-0485A0D450AF}" dt="2023-02-09T14:18:05.769" v="2775"/>
          <ac:grpSpMkLst>
            <pc:docMk/>
            <pc:sldMk cId="0" sldId="303"/>
            <ac:grpSpMk id="11935" creationId="{00000000-0000-0000-0000-000000000000}"/>
          </ac:grpSpMkLst>
        </pc:grpChg>
        <pc:grpChg chg="replST">
          <ac:chgData name="Abdessamad Derraz" userId="4c6d9526346a9ae3" providerId="LiveId" clId="{CFFE9ED0-CC46-4EA9-AFDD-0485A0D450AF}" dt="2023-02-09T14:18:05.775" v="2776"/>
          <ac:grpSpMkLst>
            <pc:docMk/>
            <pc:sldMk cId="0" sldId="303"/>
            <ac:grpSpMk id="11948" creationId="{00000000-0000-0000-0000-000000000000}"/>
          </ac:grpSpMkLst>
        </pc:grpChg>
        <pc:grpChg chg="replST">
          <ac:chgData name="Abdessamad Derraz" userId="4c6d9526346a9ae3" providerId="LiveId" clId="{CFFE9ED0-CC46-4EA9-AFDD-0485A0D450AF}" dt="2023-02-09T14:18:05.781" v="2777"/>
          <ac:grpSpMkLst>
            <pc:docMk/>
            <pc:sldMk cId="0" sldId="303"/>
            <ac:grpSpMk id="11952" creationId="{00000000-0000-0000-0000-000000000000}"/>
          </ac:grpSpMkLst>
        </pc:grpChg>
        <pc:grpChg chg="replST">
          <ac:chgData name="Abdessamad Derraz" userId="4c6d9526346a9ae3" providerId="LiveId" clId="{CFFE9ED0-CC46-4EA9-AFDD-0485A0D450AF}" dt="2023-02-09T14:18:05.786" v="2778"/>
          <ac:grpSpMkLst>
            <pc:docMk/>
            <pc:sldMk cId="0" sldId="303"/>
            <ac:grpSpMk id="11961" creationId="{00000000-0000-0000-0000-000000000000}"/>
          </ac:grpSpMkLst>
        </pc:grpChg>
        <pc:grpChg chg="replST">
          <ac:chgData name="Abdessamad Derraz" userId="4c6d9526346a9ae3" providerId="LiveId" clId="{CFFE9ED0-CC46-4EA9-AFDD-0485A0D450AF}" dt="2023-02-09T14:18:05.797" v="2780"/>
          <ac:grpSpMkLst>
            <pc:docMk/>
            <pc:sldMk cId="0" sldId="303"/>
            <ac:grpSpMk id="11967" creationId="{00000000-0000-0000-0000-000000000000}"/>
          </ac:grpSpMkLst>
        </pc:grpChg>
        <pc:grpChg chg="replST">
          <ac:chgData name="Abdessamad Derraz" userId="4c6d9526346a9ae3" providerId="LiveId" clId="{CFFE9ED0-CC46-4EA9-AFDD-0485A0D450AF}" dt="2023-02-09T14:18:05.807" v="2781"/>
          <ac:grpSpMkLst>
            <pc:docMk/>
            <pc:sldMk cId="0" sldId="303"/>
            <ac:grpSpMk id="11976" creationId="{00000000-0000-0000-0000-000000000000}"/>
          </ac:grpSpMkLst>
        </pc:grpChg>
        <pc:grpChg chg="replST">
          <ac:chgData name="Abdessamad Derraz" userId="4c6d9526346a9ae3" providerId="LiveId" clId="{CFFE9ED0-CC46-4EA9-AFDD-0485A0D450AF}" dt="2023-02-09T14:18:05.814" v="2782"/>
          <ac:grpSpMkLst>
            <pc:docMk/>
            <pc:sldMk cId="0" sldId="303"/>
            <ac:grpSpMk id="11980" creationId="{00000000-0000-0000-0000-000000000000}"/>
          </ac:grpSpMkLst>
        </pc:grpChg>
        <pc:grpChg chg="replST">
          <ac:chgData name="Abdessamad Derraz" userId="4c6d9526346a9ae3" providerId="LiveId" clId="{CFFE9ED0-CC46-4EA9-AFDD-0485A0D450AF}" dt="2023-02-09T14:18:05.819" v="2783"/>
          <ac:grpSpMkLst>
            <pc:docMk/>
            <pc:sldMk cId="0" sldId="303"/>
            <ac:grpSpMk id="11983" creationId="{00000000-0000-0000-0000-000000000000}"/>
          </ac:grpSpMkLst>
        </pc:grpChg>
        <pc:grpChg chg="replST">
          <ac:chgData name="Abdessamad Derraz" userId="4c6d9526346a9ae3" providerId="LiveId" clId="{CFFE9ED0-CC46-4EA9-AFDD-0485A0D450AF}" dt="2023-02-09T14:18:05.824" v="2784"/>
          <ac:grpSpMkLst>
            <pc:docMk/>
            <pc:sldMk cId="0" sldId="303"/>
            <ac:grpSpMk id="11989" creationId="{00000000-0000-0000-0000-000000000000}"/>
          </ac:grpSpMkLst>
        </pc:grpChg>
        <pc:grpChg chg="replST">
          <ac:chgData name="Abdessamad Derraz" userId="4c6d9526346a9ae3" providerId="LiveId" clId="{CFFE9ED0-CC46-4EA9-AFDD-0485A0D450AF}" dt="2023-02-09T14:18:05.829" v="2785"/>
          <ac:grpSpMkLst>
            <pc:docMk/>
            <pc:sldMk cId="0" sldId="303"/>
            <ac:grpSpMk id="11993" creationId="{00000000-0000-0000-0000-000000000000}"/>
          </ac:grpSpMkLst>
        </pc:grpChg>
        <pc:grpChg chg="replST">
          <ac:chgData name="Abdessamad Derraz" userId="4c6d9526346a9ae3" providerId="LiveId" clId="{CFFE9ED0-CC46-4EA9-AFDD-0485A0D450AF}" dt="2023-02-09T14:18:05.834" v="2786"/>
          <ac:grpSpMkLst>
            <pc:docMk/>
            <pc:sldMk cId="0" sldId="303"/>
            <ac:grpSpMk id="12001" creationId="{00000000-0000-0000-0000-000000000000}"/>
          </ac:grpSpMkLst>
        </pc:grpChg>
        <pc:grpChg chg="replST">
          <ac:chgData name="Abdessamad Derraz" userId="4c6d9526346a9ae3" providerId="LiveId" clId="{CFFE9ED0-CC46-4EA9-AFDD-0485A0D450AF}" dt="2023-02-09T14:18:05.840" v="2787"/>
          <ac:grpSpMkLst>
            <pc:docMk/>
            <pc:sldMk cId="0" sldId="303"/>
            <ac:grpSpMk id="12006" creationId="{00000000-0000-0000-0000-000000000000}"/>
          </ac:grpSpMkLst>
        </pc:grpChg>
        <pc:grpChg chg="replST">
          <ac:chgData name="Abdessamad Derraz" userId="4c6d9526346a9ae3" providerId="LiveId" clId="{CFFE9ED0-CC46-4EA9-AFDD-0485A0D450AF}" dt="2023-02-09T14:18:05.845" v="2788"/>
          <ac:grpSpMkLst>
            <pc:docMk/>
            <pc:sldMk cId="0" sldId="303"/>
            <ac:grpSpMk id="12015" creationId="{00000000-0000-0000-0000-000000000000}"/>
          </ac:grpSpMkLst>
        </pc:grpChg>
        <pc:grpChg chg="replST">
          <ac:chgData name="Abdessamad Derraz" userId="4c6d9526346a9ae3" providerId="LiveId" clId="{CFFE9ED0-CC46-4EA9-AFDD-0485A0D450AF}" dt="2023-02-09T14:18:05.850" v="2789"/>
          <ac:grpSpMkLst>
            <pc:docMk/>
            <pc:sldMk cId="0" sldId="303"/>
            <ac:grpSpMk id="12025" creationId="{00000000-0000-0000-0000-000000000000}"/>
          </ac:grpSpMkLst>
        </pc:grpChg>
        <pc:grpChg chg="replST">
          <ac:chgData name="Abdessamad Derraz" userId="4c6d9526346a9ae3" providerId="LiveId" clId="{CFFE9ED0-CC46-4EA9-AFDD-0485A0D450AF}" dt="2023-02-09T14:18:05.856" v="2790"/>
          <ac:grpSpMkLst>
            <pc:docMk/>
            <pc:sldMk cId="0" sldId="303"/>
            <ac:grpSpMk id="12032" creationId="{00000000-0000-0000-0000-000000000000}"/>
          </ac:grpSpMkLst>
        </pc:grpChg>
        <pc:grpChg chg="replST">
          <ac:chgData name="Abdessamad Derraz" userId="4c6d9526346a9ae3" providerId="LiveId" clId="{CFFE9ED0-CC46-4EA9-AFDD-0485A0D450AF}" dt="2023-02-09T14:18:05.860" v="2791"/>
          <ac:grpSpMkLst>
            <pc:docMk/>
            <pc:sldMk cId="0" sldId="303"/>
            <ac:grpSpMk id="12038" creationId="{00000000-0000-0000-0000-000000000000}"/>
          </ac:grpSpMkLst>
        </pc:grpChg>
        <pc:grpChg chg="replST">
          <ac:chgData name="Abdessamad Derraz" userId="4c6d9526346a9ae3" providerId="LiveId" clId="{CFFE9ED0-CC46-4EA9-AFDD-0485A0D450AF}" dt="2023-02-09T14:18:05.864" v="2792"/>
          <ac:grpSpMkLst>
            <pc:docMk/>
            <pc:sldMk cId="0" sldId="303"/>
            <ac:grpSpMk id="12043" creationId="{00000000-0000-0000-0000-000000000000}"/>
          </ac:grpSpMkLst>
        </pc:grpChg>
        <pc:grpChg chg="replST">
          <ac:chgData name="Abdessamad Derraz" userId="4c6d9526346a9ae3" providerId="LiveId" clId="{CFFE9ED0-CC46-4EA9-AFDD-0485A0D450AF}" dt="2023-02-09T14:18:05.870" v="2793"/>
          <ac:grpSpMkLst>
            <pc:docMk/>
            <pc:sldMk cId="0" sldId="303"/>
            <ac:grpSpMk id="12049" creationId="{00000000-0000-0000-0000-000000000000}"/>
          </ac:grpSpMkLst>
        </pc:grpChg>
        <pc:grpChg chg="replST">
          <ac:chgData name="Abdessamad Derraz" userId="4c6d9526346a9ae3" providerId="LiveId" clId="{CFFE9ED0-CC46-4EA9-AFDD-0485A0D450AF}" dt="2023-02-09T14:18:05.874" v="2794"/>
          <ac:grpSpMkLst>
            <pc:docMk/>
            <pc:sldMk cId="0" sldId="303"/>
            <ac:grpSpMk id="12055" creationId="{00000000-0000-0000-0000-000000000000}"/>
          </ac:grpSpMkLst>
        </pc:grpChg>
        <pc:grpChg chg="replST">
          <ac:chgData name="Abdessamad Derraz" userId="4c6d9526346a9ae3" providerId="LiveId" clId="{CFFE9ED0-CC46-4EA9-AFDD-0485A0D450AF}" dt="2023-02-09T14:18:05.879" v="2795"/>
          <ac:grpSpMkLst>
            <pc:docMk/>
            <pc:sldMk cId="0" sldId="303"/>
            <ac:grpSpMk id="12061" creationId="{00000000-0000-0000-0000-000000000000}"/>
          </ac:grpSpMkLst>
        </pc:grpChg>
        <pc:grpChg chg="replST">
          <ac:chgData name="Abdessamad Derraz" userId="4c6d9526346a9ae3" providerId="LiveId" clId="{CFFE9ED0-CC46-4EA9-AFDD-0485A0D450AF}" dt="2023-02-09T14:18:05.884" v="2796"/>
          <ac:grpSpMkLst>
            <pc:docMk/>
            <pc:sldMk cId="0" sldId="303"/>
            <ac:grpSpMk id="12072" creationId="{00000000-0000-0000-0000-000000000000}"/>
          </ac:grpSpMkLst>
        </pc:grpChg>
        <pc:grpChg chg="replST">
          <ac:chgData name="Abdessamad Derraz" userId="4c6d9526346a9ae3" providerId="LiveId" clId="{CFFE9ED0-CC46-4EA9-AFDD-0485A0D450AF}" dt="2023-02-09T14:18:05.889" v="2797"/>
          <ac:grpSpMkLst>
            <pc:docMk/>
            <pc:sldMk cId="0" sldId="303"/>
            <ac:grpSpMk id="12086" creationId="{00000000-0000-0000-0000-000000000000}"/>
          </ac:grpSpMkLst>
        </pc:grpChg>
        <pc:grpChg chg="replST">
          <ac:chgData name="Abdessamad Derraz" userId="4c6d9526346a9ae3" providerId="LiveId" clId="{CFFE9ED0-CC46-4EA9-AFDD-0485A0D450AF}" dt="2023-02-09T14:18:05.893" v="2798"/>
          <ac:grpSpMkLst>
            <pc:docMk/>
            <pc:sldMk cId="0" sldId="303"/>
            <ac:grpSpMk id="12093" creationId="{00000000-0000-0000-0000-000000000000}"/>
          </ac:grpSpMkLst>
        </pc:grpChg>
        <pc:grpChg chg="replST">
          <ac:chgData name="Abdessamad Derraz" userId="4c6d9526346a9ae3" providerId="LiveId" clId="{CFFE9ED0-CC46-4EA9-AFDD-0485A0D450AF}" dt="2023-02-09T14:18:05.898" v="2799"/>
          <ac:grpSpMkLst>
            <pc:docMk/>
            <pc:sldMk cId="0" sldId="303"/>
            <ac:grpSpMk id="12100" creationId="{00000000-0000-0000-0000-000000000000}"/>
          </ac:grpSpMkLst>
        </pc:grpChg>
        <pc:grpChg chg="replST">
          <ac:chgData name="Abdessamad Derraz" userId="4c6d9526346a9ae3" providerId="LiveId" clId="{CFFE9ED0-CC46-4EA9-AFDD-0485A0D450AF}" dt="2023-02-09T14:18:05.903" v="2800"/>
          <ac:grpSpMkLst>
            <pc:docMk/>
            <pc:sldMk cId="0" sldId="303"/>
            <ac:grpSpMk id="12105" creationId="{00000000-0000-0000-0000-000000000000}"/>
          </ac:grpSpMkLst>
        </pc:grpChg>
        <pc:grpChg chg="replST">
          <ac:chgData name="Abdessamad Derraz" userId="4c6d9526346a9ae3" providerId="LiveId" clId="{CFFE9ED0-CC46-4EA9-AFDD-0485A0D450AF}" dt="2023-02-09T14:18:05.909" v="2801"/>
          <ac:grpSpMkLst>
            <pc:docMk/>
            <pc:sldMk cId="0" sldId="303"/>
            <ac:grpSpMk id="12117" creationId="{00000000-0000-0000-0000-000000000000}"/>
          </ac:grpSpMkLst>
        </pc:grpChg>
        <pc:grpChg chg="replST">
          <ac:chgData name="Abdessamad Derraz" userId="4c6d9526346a9ae3" providerId="LiveId" clId="{CFFE9ED0-CC46-4EA9-AFDD-0485A0D450AF}" dt="2023-02-09T14:18:05.914" v="2802"/>
          <ac:grpSpMkLst>
            <pc:docMk/>
            <pc:sldMk cId="0" sldId="303"/>
            <ac:grpSpMk id="12122" creationId="{00000000-0000-0000-0000-000000000000}"/>
          </ac:grpSpMkLst>
        </pc:grpChg>
        <pc:grpChg chg="replST">
          <ac:chgData name="Abdessamad Derraz" userId="4c6d9526346a9ae3" providerId="LiveId" clId="{CFFE9ED0-CC46-4EA9-AFDD-0485A0D450AF}" dt="2023-02-09T14:18:05.919" v="2803"/>
          <ac:grpSpMkLst>
            <pc:docMk/>
            <pc:sldMk cId="0" sldId="303"/>
            <ac:grpSpMk id="12125" creationId="{00000000-0000-0000-0000-000000000000}"/>
          </ac:grpSpMkLst>
        </pc:grpChg>
        <pc:grpChg chg="replST">
          <ac:chgData name="Abdessamad Derraz" userId="4c6d9526346a9ae3" providerId="LiveId" clId="{CFFE9ED0-CC46-4EA9-AFDD-0485A0D450AF}" dt="2023-02-09T14:18:05.924" v="2804"/>
          <ac:grpSpMkLst>
            <pc:docMk/>
            <pc:sldMk cId="0" sldId="303"/>
            <ac:grpSpMk id="12131" creationId="{00000000-0000-0000-0000-000000000000}"/>
          </ac:grpSpMkLst>
        </pc:grpChg>
        <pc:grpChg chg="replST">
          <ac:chgData name="Abdessamad Derraz" userId="4c6d9526346a9ae3" providerId="LiveId" clId="{CFFE9ED0-CC46-4EA9-AFDD-0485A0D450AF}" dt="2023-02-09T14:18:05.934" v="2806"/>
          <ac:grpSpMkLst>
            <pc:docMk/>
            <pc:sldMk cId="0" sldId="303"/>
            <ac:grpSpMk id="12136" creationId="{00000000-0000-0000-0000-000000000000}"/>
          </ac:grpSpMkLst>
        </pc:grpChg>
        <pc:grpChg chg="replST">
          <ac:chgData name="Abdessamad Derraz" userId="4c6d9526346a9ae3" providerId="LiveId" clId="{CFFE9ED0-CC46-4EA9-AFDD-0485A0D450AF}" dt="2023-02-09T14:18:05.939" v="2807"/>
          <ac:grpSpMkLst>
            <pc:docMk/>
            <pc:sldMk cId="0" sldId="303"/>
            <ac:grpSpMk id="12139" creationId="{00000000-0000-0000-0000-000000000000}"/>
          </ac:grpSpMkLst>
        </pc:grpChg>
        <pc:grpChg chg="replST">
          <ac:chgData name="Abdessamad Derraz" userId="4c6d9526346a9ae3" providerId="LiveId" clId="{CFFE9ED0-CC46-4EA9-AFDD-0485A0D450AF}" dt="2023-02-09T14:18:05.944" v="2808"/>
          <ac:grpSpMkLst>
            <pc:docMk/>
            <pc:sldMk cId="0" sldId="303"/>
            <ac:grpSpMk id="12144" creationId="{00000000-0000-0000-0000-000000000000}"/>
          </ac:grpSpMkLst>
        </pc:grpChg>
        <pc:grpChg chg="replST">
          <ac:chgData name="Abdessamad Derraz" userId="4c6d9526346a9ae3" providerId="LiveId" clId="{CFFE9ED0-CC46-4EA9-AFDD-0485A0D450AF}" dt="2023-02-09T14:18:05.949" v="2809"/>
          <ac:grpSpMkLst>
            <pc:docMk/>
            <pc:sldMk cId="0" sldId="303"/>
            <ac:grpSpMk id="12156" creationId="{00000000-0000-0000-0000-000000000000}"/>
          </ac:grpSpMkLst>
        </pc:grpChg>
        <pc:grpChg chg="replST">
          <ac:chgData name="Abdessamad Derraz" userId="4c6d9526346a9ae3" providerId="LiveId" clId="{CFFE9ED0-CC46-4EA9-AFDD-0485A0D450AF}" dt="2023-02-09T14:18:05.955" v="2810"/>
          <ac:grpSpMkLst>
            <pc:docMk/>
            <pc:sldMk cId="0" sldId="303"/>
            <ac:grpSpMk id="12161" creationId="{00000000-0000-0000-0000-000000000000}"/>
          </ac:grpSpMkLst>
        </pc:grpChg>
        <pc:grpChg chg="replST">
          <ac:chgData name="Abdessamad Derraz" userId="4c6d9526346a9ae3" providerId="LiveId" clId="{CFFE9ED0-CC46-4EA9-AFDD-0485A0D450AF}" dt="2023-02-09T14:18:05.959" v="2811"/>
          <ac:grpSpMkLst>
            <pc:docMk/>
            <pc:sldMk cId="0" sldId="303"/>
            <ac:grpSpMk id="12171" creationId="{00000000-0000-0000-0000-000000000000}"/>
          </ac:grpSpMkLst>
        </pc:grpChg>
        <pc:grpChg chg="replST">
          <ac:chgData name="Abdessamad Derraz" userId="4c6d9526346a9ae3" providerId="LiveId" clId="{CFFE9ED0-CC46-4EA9-AFDD-0485A0D450AF}" dt="2023-02-09T14:18:05.963" v="2812"/>
          <ac:grpSpMkLst>
            <pc:docMk/>
            <pc:sldMk cId="0" sldId="303"/>
            <ac:grpSpMk id="12180" creationId="{00000000-0000-0000-0000-000000000000}"/>
          </ac:grpSpMkLst>
        </pc:grpChg>
        <pc:grpChg chg="replST">
          <ac:chgData name="Abdessamad Derraz" userId="4c6d9526346a9ae3" providerId="LiveId" clId="{CFFE9ED0-CC46-4EA9-AFDD-0485A0D450AF}" dt="2023-02-09T14:18:05.969" v="2813"/>
          <ac:grpSpMkLst>
            <pc:docMk/>
            <pc:sldMk cId="0" sldId="303"/>
            <ac:grpSpMk id="12183" creationId="{00000000-0000-0000-0000-000000000000}"/>
          </ac:grpSpMkLst>
        </pc:grpChg>
        <pc:grpChg chg="replST">
          <ac:chgData name="Abdessamad Derraz" userId="4c6d9526346a9ae3" providerId="LiveId" clId="{CFFE9ED0-CC46-4EA9-AFDD-0485A0D450AF}" dt="2023-02-09T14:18:05.974" v="2814"/>
          <ac:grpSpMkLst>
            <pc:docMk/>
            <pc:sldMk cId="0" sldId="303"/>
            <ac:grpSpMk id="12188" creationId="{00000000-0000-0000-0000-000000000000}"/>
          </ac:grpSpMkLst>
        </pc:grpChg>
        <pc:grpChg chg="replST">
          <ac:chgData name="Abdessamad Derraz" userId="4c6d9526346a9ae3" providerId="LiveId" clId="{CFFE9ED0-CC46-4EA9-AFDD-0485A0D450AF}" dt="2023-02-09T14:18:05.980" v="2815"/>
          <ac:grpSpMkLst>
            <pc:docMk/>
            <pc:sldMk cId="0" sldId="303"/>
            <ac:grpSpMk id="12199" creationId="{00000000-0000-0000-0000-000000000000}"/>
          </ac:grpSpMkLst>
        </pc:grpChg>
        <pc:grpChg chg="replST">
          <ac:chgData name="Abdessamad Derraz" userId="4c6d9526346a9ae3" providerId="LiveId" clId="{CFFE9ED0-CC46-4EA9-AFDD-0485A0D450AF}" dt="2023-02-09T14:18:05.985" v="2816"/>
          <ac:grpSpMkLst>
            <pc:docMk/>
            <pc:sldMk cId="0" sldId="303"/>
            <ac:grpSpMk id="12205" creationId="{00000000-0000-0000-0000-000000000000}"/>
          </ac:grpSpMkLst>
        </pc:grpChg>
        <pc:grpChg chg="replST">
          <ac:chgData name="Abdessamad Derraz" userId="4c6d9526346a9ae3" providerId="LiveId" clId="{CFFE9ED0-CC46-4EA9-AFDD-0485A0D450AF}" dt="2023-02-09T14:18:05.990" v="2817"/>
          <ac:grpSpMkLst>
            <pc:docMk/>
            <pc:sldMk cId="0" sldId="303"/>
            <ac:grpSpMk id="12208" creationId="{00000000-0000-0000-0000-000000000000}"/>
          </ac:grpSpMkLst>
        </pc:grpChg>
        <pc:grpChg chg="replST">
          <ac:chgData name="Abdessamad Derraz" userId="4c6d9526346a9ae3" providerId="LiveId" clId="{CFFE9ED0-CC46-4EA9-AFDD-0485A0D450AF}" dt="2023-02-09T14:18:05.995" v="2818"/>
          <ac:grpSpMkLst>
            <pc:docMk/>
            <pc:sldMk cId="0" sldId="303"/>
            <ac:grpSpMk id="12216" creationId="{00000000-0000-0000-0000-000000000000}"/>
          </ac:grpSpMkLst>
        </pc:grpChg>
        <pc:grpChg chg="replST">
          <ac:chgData name="Abdessamad Derraz" userId="4c6d9526346a9ae3" providerId="LiveId" clId="{CFFE9ED0-CC46-4EA9-AFDD-0485A0D450AF}" dt="2023-02-09T14:18:06.005" v="2820"/>
          <ac:grpSpMkLst>
            <pc:docMk/>
            <pc:sldMk cId="0" sldId="303"/>
            <ac:grpSpMk id="12236" creationId="{00000000-0000-0000-0000-000000000000}"/>
          </ac:grpSpMkLst>
        </pc:grpChg>
        <pc:grpChg chg="replST">
          <ac:chgData name="Abdessamad Derraz" userId="4c6d9526346a9ae3" providerId="LiveId" clId="{CFFE9ED0-CC46-4EA9-AFDD-0485A0D450AF}" dt="2023-02-09T14:18:06.010" v="2821"/>
          <ac:grpSpMkLst>
            <pc:docMk/>
            <pc:sldMk cId="0" sldId="303"/>
            <ac:grpSpMk id="12241" creationId="{00000000-0000-0000-0000-000000000000}"/>
          </ac:grpSpMkLst>
        </pc:grpChg>
        <pc:grpChg chg="replST">
          <ac:chgData name="Abdessamad Derraz" userId="4c6d9526346a9ae3" providerId="LiveId" clId="{CFFE9ED0-CC46-4EA9-AFDD-0485A0D450AF}" dt="2023-02-09T14:18:06.019" v="2823"/>
          <ac:grpSpMkLst>
            <pc:docMk/>
            <pc:sldMk cId="0" sldId="303"/>
            <ac:grpSpMk id="12253" creationId="{00000000-0000-0000-0000-000000000000}"/>
          </ac:grpSpMkLst>
        </pc:grpChg>
        <pc:grpChg chg="replST">
          <ac:chgData name="Abdessamad Derraz" userId="4c6d9526346a9ae3" providerId="LiveId" clId="{CFFE9ED0-CC46-4EA9-AFDD-0485A0D450AF}" dt="2023-02-09T14:18:06.025" v="2824"/>
          <ac:grpSpMkLst>
            <pc:docMk/>
            <pc:sldMk cId="0" sldId="303"/>
            <ac:grpSpMk id="12256" creationId="{00000000-0000-0000-0000-000000000000}"/>
          </ac:grpSpMkLst>
        </pc:grpChg>
        <pc:grpChg chg="replST">
          <ac:chgData name="Abdessamad Derraz" userId="4c6d9526346a9ae3" providerId="LiveId" clId="{CFFE9ED0-CC46-4EA9-AFDD-0485A0D450AF}" dt="2023-02-09T14:18:06.030" v="2825"/>
          <ac:grpSpMkLst>
            <pc:docMk/>
            <pc:sldMk cId="0" sldId="303"/>
            <ac:grpSpMk id="12263" creationId="{00000000-0000-0000-0000-000000000000}"/>
          </ac:grpSpMkLst>
        </pc:grpChg>
        <pc:grpChg chg="replST">
          <ac:chgData name="Abdessamad Derraz" userId="4c6d9526346a9ae3" providerId="LiveId" clId="{CFFE9ED0-CC46-4EA9-AFDD-0485A0D450AF}" dt="2023-02-09T14:18:06.042" v="2827"/>
          <ac:grpSpMkLst>
            <pc:docMk/>
            <pc:sldMk cId="0" sldId="303"/>
            <ac:grpSpMk id="12267" creationId="{00000000-0000-0000-0000-000000000000}"/>
          </ac:grpSpMkLst>
        </pc:grpChg>
        <pc:grpChg chg="replST">
          <ac:chgData name="Abdessamad Derraz" userId="4c6d9526346a9ae3" providerId="LiveId" clId="{CFFE9ED0-CC46-4EA9-AFDD-0485A0D450AF}" dt="2023-02-09T14:18:06.048" v="2828"/>
          <ac:grpSpMkLst>
            <pc:docMk/>
            <pc:sldMk cId="0" sldId="303"/>
            <ac:grpSpMk id="12274" creationId="{00000000-0000-0000-0000-000000000000}"/>
          </ac:grpSpMkLst>
        </pc:grpChg>
        <pc:grpChg chg="replST">
          <ac:chgData name="Abdessamad Derraz" userId="4c6d9526346a9ae3" providerId="LiveId" clId="{CFFE9ED0-CC46-4EA9-AFDD-0485A0D450AF}" dt="2023-02-09T14:18:06.060" v="2830"/>
          <ac:grpSpMkLst>
            <pc:docMk/>
            <pc:sldMk cId="0" sldId="303"/>
            <ac:grpSpMk id="12294" creationId="{00000000-0000-0000-0000-000000000000}"/>
          </ac:grpSpMkLst>
        </pc:grpChg>
        <pc:grpChg chg="replST">
          <ac:chgData name="Abdessamad Derraz" userId="4c6d9526346a9ae3" providerId="LiveId" clId="{CFFE9ED0-CC46-4EA9-AFDD-0485A0D450AF}" dt="2023-02-09T14:18:06.069" v="2831"/>
          <ac:grpSpMkLst>
            <pc:docMk/>
            <pc:sldMk cId="0" sldId="303"/>
            <ac:grpSpMk id="12297" creationId="{00000000-0000-0000-0000-000000000000}"/>
          </ac:grpSpMkLst>
        </pc:grpChg>
        <pc:grpChg chg="replST">
          <ac:chgData name="Abdessamad Derraz" userId="4c6d9526346a9ae3" providerId="LiveId" clId="{CFFE9ED0-CC46-4EA9-AFDD-0485A0D450AF}" dt="2023-02-09T14:18:06.074" v="2832"/>
          <ac:grpSpMkLst>
            <pc:docMk/>
            <pc:sldMk cId="0" sldId="303"/>
            <ac:grpSpMk id="12302" creationId="{00000000-0000-0000-0000-000000000000}"/>
          </ac:grpSpMkLst>
        </pc:grpChg>
        <pc:grpChg chg="replST">
          <ac:chgData name="Abdessamad Derraz" userId="4c6d9526346a9ae3" providerId="LiveId" clId="{CFFE9ED0-CC46-4EA9-AFDD-0485A0D450AF}" dt="2023-02-09T14:18:06.079" v="2833"/>
          <ac:grpSpMkLst>
            <pc:docMk/>
            <pc:sldMk cId="0" sldId="303"/>
            <ac:grpSpMk id="12308" creationId="{00000000-0000-0000-0000-000000000000}"/>
          </ac:grpSpMkLst>
        </pc:grpChg>
        <pc:grpChg chg="replST">
          <ac:chgData name="Abdessamad Derraz" userId="4c6d9526346a9ae3" providerId="LiveId" clId="{CFFE9ED0-CC46-4EA9-AFDD-0485A0D450AF}" dt="2023-02-09T14:18:06.085" v="2834"/>
          <ac:grpSpMkLst>
            <pc:docMk/>
            <pc:sldMk cId="0" sldId="303"/>
            <ac:grpSpMk id="12313" creationId="{00000000-0000-0000-0000-000000000000}"/>
          </ac:grpSpMkLst>
        </pc:grpChg>
        <pc:grpChg chg="replST">
          <ac:chgData name="Abdessamad Derraz" userId="4c6d9526346a9ae3" providerId="LiveId" clId="{CFFE9ED0-CC46-4EA9-AFDD-0485A0D450AF}" dt="2023-02-09T14:18:06.090" v="2835"/>
          <ac:grpSpMkLst>
            <pc:docMk/>
            <pc:sldMk cId="0" sldId="303"/>
            <ac:grpSpMk id="12316"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4"/>
        </pc:sldMkLst>
        <pc:spChg chg="replST">
          <ac:chgData name="Abdessamad Derraz" userId="4c6d9526346a9ae3" providerId="LiveId" clId="{CFFE9ED0-CC46-4EA9-AFDD-0485A0D450AF}" dt="2023-02-09T14:18:06.095" v="2836"/>
          <ac:spMkLst>
            <pc:docMk/>
            <pc:sldMk cId="0" sldId="304"/>
            <ac:spMk id="12338" creationId="{00000000-0000-0000-0000-000000000000}"/>
          </ac:spMkLst>
        </pc:spChg>
        <pc:spChg chg="replST">
          <ac:chgData name="Abdessamad Derraz" userId="4c6d9526346a9ae3" providerId="LiveId" clId="{CFFE9ED0-CC46-4EA9-AFDD-0485A0D450AF}" dt="2023-02-09T14:18:06.101" v="2838"/>
          <ac:spMkLst>
            <pc:docMk/>
            <pc:sldMk cId="0" sldId="304"/>
            <ac:spMk id="12339" creationId="{00000000-0000-0000-0000-000000000000}"/>
          </ac:spMkLst>
        </pc:spChg>
        <pc:spChg chg="replST">
          <ac:chgData name="Abdessamad Derraz" userId="4c6d9526346a9ae3" providerId="LiveId" clId="{CFFE9ED0-CC46-4EA9-AFDD-0485A0D450AF}" dt="2023-02-09T14:18:06.161" v="2849"/>
          <ac:spMkLst>
            <pc:docMk/>
            <pc:sldMk cId="0" sldId="304"/>
            <ac:spMk id="12404" creationId="{00000000-0000-0000-0000-000000000000}"/>
          </ac:spMkLst>
        </pc:spChg>
        <pc:spChg chg="replST">
          <ac:chgData name="Abdessamad Derraz" userId="4c6d9526346a9ae3" providerId="LiveId" clId="{CFFE9ED0-CC46-4EA9-AFDD-0485A0D450AF}" dt="2023-02-09T14:18:06.425" v="2900"/>
          <ac:spMkLst>
            <pc:docMk/>
            <pc:sldMk cId="0" sldId="304"/>
            <ac:spMk id="12760" creationId="{00000000-0000-0000-0000-000000000000}"/>
          </ac:spMkLst>
        </pc:spChg>
        <pc:spChg chg="replST">
          <ac:chgData name="Abdessamad Derraz" userId="4c6d9526346a9ae3" providerId="LiveId" clId="{CFFE9ED0-CC46-4EA9-AFDD-0485A0D450AF}" dt="2023-02-09T14:18:06.437" v="2902"/>
          <ac:spMkLst>
            <pc:docMk/>
            <pc:sldMk cId="0" sldId="304"/>
            <ac:spMk id="12766" creationId="{00000000-0000-0000-0000-000000000000}"/>
          </ac:spMkLst>
        </pc:spChg>
        <pc:spChg chg="replST">
          <ac:chgData name="Abdessamad Derraz" userId="4c6d9526346a9ae3" providerId="LiveId" clId="{CFFE9ED0-CC46-4EA9-AFDD-0485A0D450AF}" dt="2023-02-09T14:18:06.580" v="2929"/>
          <ac:spMkLst>
            <pc:docMk/>
            <pc:sldMk cId="0" sldId="304"/>
            <ac:spMk id="12968" creationId="{00000000-0000-0000-0000-000000000000}"/>
          </ac:spMkLst>
        </pc:spChg>
        <pc:grpChg chg="replST">
          <ac:chgData name="Abdessamad Derraz" userId="4c6d9526346a9ae3" providerId="LiveId" clId="{CFFE9ED0-CC46-4EA9-AFDD-0485A0D450AF}" dt="2023-02-09T14:18:06.108" v="2839"/>
          <ac:grpSpMkLst>
            <pc:docMk/>
            <pc:sldMk cId="0" sldId="304"/>
            <ac:grpSpMk id="12340" creationId="{00000000-0000-0000-0000-000000000000}"/>
          </ac:grpSpMkLst>
        </pc:grpChg>
        <pc:grpChg chg="replST">
          <ac:chgData name="Abdessamad Derraz" userId="4c6d9526346a9ae3" providerId="LiveId" clId="{CFFE9ED0-CC46-4EA9-AFDD-0485A0D450AF}" dt="2023-02-09T14:18:06.113" v="2840"/>
          <ac:grpSpMkLst>
            <pc:docMk/>
            <pc:sldMk cId="0" sldId="304"/>
            <ac:grpSpMk id="12348" creationId="{00000000-0000-0000-0000-000000000000}"/>
          </ac:grpSpMkLst>
        </pc:grpChg>
        <pc:grpChg chg="replST">
          <ac:chgData name="Abdessamad Derraz" userId="4c6d9526346a9ae3" providerId="LiveId" clId="{CFFE9ED0-CC46-4EA9-AFDD-0485A0D450AF}" dt="2023-02-09T14:18:06.119" v="2841"/>
          <ac:grpSpMkLst>
            <pc:docMk/>
            <pc:sldMk cId="0" sldId="304"/>
            <ac:grpSpMk id="12352" creationId="{00000000-0000-0000-0000-000000000000}"/>
          </ac:grpSpMkLst>
        </pc:grpChg>
        <pc:grpChg chg="replST">
          <ac:chgData name="Abdessamad Derraz" userId="4c6d9526346a9ae3" providerId="LiveId" clId="{CFFE9ED0-CC46-4EA9-AFDD-0485A0D450AF}" dt="2023-02-09T14:18:06.123" v="2842"/>
          <ac:grpSpMkLst>
            <pc:docMk/>
            <pc:sldMk cId="0" sldId="304"/>
            <ac:grpSpMk id="12358" creationId="{00000000-0000-0000-0000-000000000000}"/>
          </ac:grpSpMkLst>
        </pc:grpChg>
        <pc:grpChg chg="replST">
          <ac:chgData name="Abdessamad Derraz" userId="4c6d9526346a9ae3" providerId="LiveId" clId="{CFFE9ED0-CC46-4EA9-AFDD-0485A0D450AF}" dt="2023-02-09T14:18:06.129" v="2843"/>
          <ac:grpSpMkLst>
            <pc:docMk/>
            <pc:sldMk cId="0" sldId="304"/>
            <ac:grpSpMk id="12361" creationId="{00000000-0000-0000-0000-000000000000}"/>
          </ac:grpSpMkLst>
        </pc:grpChg>
        <pc:grpChg chg="replST">
          <ac:chgData name="Abdessamad Derraz" userId="4c6d9526346a9ae3" providerId="LiveId" clId="{CFFE9ED0-CC46-4EA9-AFDD-0485A0D450AF}" dt="2023-02-09T14:18:06.134" v="2844"/>
          <ac:grpSpMkLst>
            <pc:docMk/>
            <pc:sldMk cId="0" sldId="304"/>
            <ac:grpSpMk id="12367" creationId="{00000000-0000-0000-0000-000000000000}"/>
          </ac:grpSpMkLst>
        </pc:grpChg>
        <pc:grpChg chg="replST">
          <ac:chgData name="Abdessamad Derraz" userId="4c6d9526346a9ae3" providerId="LiveId" clId="{CFFE9ED0-CC46-4EA9-AFDD-0485A0D450AF}" dt="2023-02-09T14:18:06.139" v="2845"/>
          <ac:grpSpMkLst>
            <pc:docMk/>
            <pc:sldMk cId="0" sldId="304"/>
            <ac:grpSpMk id="12375" creationId="{00000000-0000-0000-0000-000000000000}"/>
          </ac:grpSpMkLst>
        </pc:grpChg>
        <pc:grpChg chg="replST">
          <ac:chgData name="Abdessamad Derraz" userId="4c6d9526346a9ae3" providerId="LiveId" clId="{CFFE9ED0-CC46-4EA9-AFDD-0485A0D450AF}" dt="2023-02-09T14:18:06.144" v="2846"/>
          <ac:grpSpMkLst>
            <pc:docMk/>
            <pc:sldMk cId="0" sldId="304"/>
            <ac:grpSpMk id="12384" creationId="{00000000-0000-0000-0000-000000000000}"/>
          </ac:grpSpMkLst>
        </pc:grpChg>
        <pc:grpChg chg="replST">
          <ac:chgData name="Abdessamad Derraz" userId="4c6d9526346a9ae3" providerId="LiveId" clId="{CFFE9ED0-CC46-4EA9-AFDD-0485A0D450AF}" dt="2023-02-09T14:18:06.151" v="2847"/>
          <ac:grpSpMkLst>
            <pc:docMk/>
            <pc:sldMk cId="0" sldId="304"/>
            <ac:grpSpMk id="12388" creationId="{00000000-0000-0000-0000-000000000000}"/>
          </ac:grpSpMkLst>
        </pc:grpChg>
        <pc:grpChg chg="replST">
          <ac:chgData name="Abdessamad Derraz" userId="4c6d9526346a9ae3" providerId="LiveId" clId="{CFFE9ED0-CC46-4EA9-AFDD-0485A0D450AF}" dt="2023-02-09T14:18:06.156" v="2848"/>
          <ac:grpSpMkLst>
            <pc:docMk/>
            <pc:sldMk cId="0" sldId="304"/>
            <ac:grpSpMk id="12396" creationId="{00000000-0000-0000-0000-000000000000}"/>
          </ac:grpSpMkLst>
        </pc:grpChg>
        <pc:grpChg chg="replST">
          <ac:chgData name="Abdessamad Derraz" userId="4c6d9526346a9ae3" providerId="LiveId" clId="{CFFE9ED0-CC46-4EA9-AFDD-0485A0D450AF}" dt="2023-02-09T14:18:06.166" v="2850"/>
          <ac:grpSpMkLst>
            <pc:docMk/>
            <pc:sldMk cId="0" sldId="304"/>
            <ac:grpSpMk id="12405" creationId="{00000000-0000-0000-0000-000000000000}"/>
          </ac:grpSpMkLst>
        </pc:grpChg>
        <pc:grpChg chg="replST">
          <ac:chgData name="Abdessamad Derraz" userId="4c6d9526346a9ae3" providerId="LiveId" clId="{CFFE9ED0-CC46-4EA9-AFDD-0485A0D450AF}" dt="2023-02-09T14:18:06.171" v="2851"/>
          <ac:grpSpMkLst>
            <pc:docMk/>
            <pc:sldMk cId="0" sldId="304"/>
            <ac:grpSpMk id="12409" creationId="{00000000-0000-0000-0000-000000000000}"/>
          </ac:grpSpMkLst>
        </pc:grpChg>
        <pc:grpChg chg="replST">
          <ac:chgData name="Abdessamad Derraz" userId="4c6d9526346a9ae3" providerId="LiveId" clId="{CFFE9ED0-CC46-4EA9-AFDD-0485A0D450AF}" dt="2023-02-09T14:18:06.177" v="2852"/>
          <ac:grpSpMkLst>
            <pc:docMk/>
            <pc:sldMk cId="0" sldId="304"/>
            <ac:grpSpMk id="12415" creationId="{00000000-0000-0000-0000-000000000000}"/>
          </ac:grpSpMkLst>
        </pc:grpChg>
        <pc:grpChg chg="replST">
          <ac:chgData name="Abdessamad Derraz" userId="4c6d9526346a9ae3" providerId="LiveId" clId="{CFFE9ED0-CC46-4EA9-AFDD-0485A0D450AF}" dt="2023-02-09T14:18:06.182" v="2853"/>
          <ac:grpSpMkLst>
            <pc:docMk/>
            <pc:sldMk cId="0" sldId="304"/>
            <ac:grpSpMk id="12422" creationId="{00000000-0000-0000-0000-000000000000}"/>
          </ac:grpSpMkLst>
        </pc:grpChg>
        <pc:grpChg chg="replST">
          <ac:chgData name="Abdessamad Derraz" userId="4c6d9526346a9ae3" providerId="LiveId" clId="{CFFE9ED0-CC46-4EA9-AFDD-0485A0D450AF}" dt="2023-02-09T14:18:06.187" v="2854"/>
          <ac:grpSpMkLst>
            <pc:docMk/>
            <pc:sldMk cId="0" sldId="304"/>
            <ac:grpSpMk id="12430" creationId="{00000000-0000-0000-0000-000000000000}"/>
          </ac:grpSpMkLst>
        </pc:grpChg>
        <pc:grpChg chg="replST">
          <ac:chgData name="Abdessamad Derraz" userId="4c6d9526346a9ae3" providerId="LiveId" clId="{CFFE9ED0-CC46-4EA9-AFDD-0485A0D450AF}" dt="2023-02-09T14:18:06.192" v="2855"/>
          <ac:grpSpMkLst>
            <pc:docMk/>
            <pc:sldMk cId="0" sldId="304"/>
            <ac:grpSpMk id="12438" creationId="{00000000-0000-0000-0000-000000000000}"/>
          </ac:grpSpMkLst>
        </pc:grpChg>
        <pc:grpChg chg="replST">
          <ac:chgData name="Abdessamad Derraz" userId="4c6d9526346a9ae3" providerId="LiveId" clId="{CFFE9ED0-CC46-4EA9-AFDD-0485A0D450AF}" dt="2023-02-09T14:18:06.197" v="2856"/>
          <ac:grpSpMkLst>
            <pc:docMk/>
            <pc:sldMk cId="0" sldId="304"/>
            <ac:grpSpMk id="12445" creationId="{00000000-0000-0000-0000-000000000000}"/>
          </ac:grpSpMkLst>
        </pc:grpChg>
        <pc:grpChg chg="replST">
          <ac:chgData name="Abdessamad Derraz" userId="4c6d9526346a9ae3" providerId="LiveId" clId="{CFFE9ED0-CC46-4EA9-AFDD-0485A0D450AF}" dt="2023-02-09T14:18:06.201" v="2857"/>
          <ac:grpSpMkLst>
            <pc:docMk/>
            <pc:sldMk cId="0" sldId="304"/>
            <ac:grpSpMk id="12450" creationId="{00000000-0000-0000-0000-000000000000}"/>
          </ac:grpSpMkLst>
        </pc:grpChg>
        <pc:grpChg chg="replST">
          <ac:chgData name="Abdessamad Derraz" userId="4c6d9526346a9ae3" providerId="LiveId" clId="{CFFE9ED0-CC46-4EA9-AFDD-0485A0D450AF}" dt="2023-02-09T14:18:06.206" v="2858"/>
          <ac:grpSpMkLst>
            <pc:docMk/>
            <pc:sldMk cId="0" sldId="304"/>
            <ac:grpSpMk id="12455" creationId="{00000000-0000-0000-0000-000000000000}"/>
          </ac:grpSpMkLst>
        </pc:grpChg>
        <pc:grpChg chg="replST">
          <ac:chgData name="Abdessamad Derraz" userId="4c6d9526346a9ae3" providerId="LiveId" clId="{CFFE9ED0-CC46-4EA9-AFDD-0485A0D450AF}" dt="2023-02-09T14:18:06.211" v="2859"/>
          <ac:grpSpMkLst>
            <pc:docMk/>
            <pc:sldMk cId="0" sldId="304"/>
            <ac:grpSpMk id="12461" creationId="{00000000-0000-0000-0000-000000000000}"/>
          </ac:grpSpMkLst>
        </pc:grpChg>
        <pc:grpChg chg="replST">
          <ac:chgData name="Abdessamad Derraz" userId="4c6d9526346a9ae3" providerId="LiveId" clId="{CFFE9ED0-CC46-4EA9-AFDD-0485A0D450AF}" dt="2023-02-09T14:18:06.217" v="2860"/>
          <ac:grpSpMkLst>
            <pc:docMk/>
            <pc:sldMk cId="0" sldId="304"/>
            <ac:grpSpMk id="12469" creationId="{00000000-0000-0000-0000-000000000000}"/>
          </ac:grpSpMkLst>
        </pc:grpChg>
        <pc:grpChg chg="replST">
          <ac:chgData name="Abdessamad Derraz" userId="4c6d9526346a9ae3" providerId="LiveId" clId="{CFFE9ED0-CC46-4EA9-AFDD-0485A0D450AF}" dt="2023-02-09T14:18:06.222" v="2861"/>
          <ac:grpSpMkLst>
            <pc:docMk/>
            <pc:sldMk cId="0" sldId="304"/>
            <ac:grpSpMk id="12475" creationId="{00000000-0000-0000-0000-000000000000}"/>
          </ac:grpSpMkLst>
        </pc:grpChg>
        <pc:grpChg chg="replST">
          <ac:chgData name="Abdessamad Derraz" userId="4c6d9526346a9ae3" providerId="LiveId" clId="{CFFE9ED0-CC46-4EA9-AFDD-0485A0D450AF}" dt="2023-02-09T14:18:06.226" v="2862"/>
          <ac:grpSpMkLst>
            <pc:docMk/>
            <pc:sldMk cId="0" sldId="304"/>
            <ac:grpSpMk id="12482" creationId="{00000000-0000-0000-0000-000000000000}"/>
          </ac:grpSpMkLst>
        </pc:grpChg>
        <pc:grpChg chg="replST">
          <ac:chgData name="Abdessamad Derraz" userId="4c6d9526346a9ae3" providerId="LiveId" clId="{CFFE9ED0-CC46-4EA9-AFDD-0485A0D450AF}" dt="2023-02-09T14:18:06.231" v="2863"/>
          <ac:grpSpMkLst>
            <pc:docMk/>
            <pc:sldMk cId="0" sldId="304"/>
            <ac:grpSpMk id="12489" creationId="{00000000-0000-0000-0000-000000000000}"/>
          </ac:grpSpMkLst>
        </pc:grpChg>
        <pc:grpChg chg="replST">
          <ac:chgData name="Abdessamad Derraz" userId="4c6d9526346a9ae3" providerId="LiveId" clId="{CFFE9ED0-CC46-4EA9-AFDD-0485A0D450AF}" dt="2023-02-09T14:18:06.236" v="2864"/>
          <ac:grpSpMkLst>
            <pc:docMk/>
            <pc:sldMk cId="0" sldId="304"/>
            <ac:grpSpMk id="12494" creationId="{00000000-0000-0000-0000-000000000000}"/>
          </ac:grpSpMkLst>
        </pc:grpChg>
        <pc:grpChg chg="replST">
          <ac:chgData name="Abdessamad Derraz" userId="4c6d9526346a9ae3" providerId="LiveId" clId="{CFFE9ED0-CC46-4EA9-AFDD-0485A0D450AF}" dt="2023-02-09T14:18:06.242" v="2865"/>
          <ac:grpSpMkLst>
            <pc:docMk/>
            <pc:sldMk cId="0" sldId="304"/>
            <ac:grpSpMk id="12501" creationId="{00000000-0000-0000-0000-000000000000}"/>
          </ac:grpSpMkLst>
        </pc:grpChg>
        <pc:grpChg chg="replST">
          <ac:chgData name="Abdessamad Derraz" userId="4c6d9526346a9ae3" providerId="LiveId" clId="{CFFE9ED0-CC46-4EA9-AFDD-0485A0D450AF}" dt="2023-02-09T14:18:06.247" v="2866"/>
          <ac:grpSpMkLst>
            <pc:docMk/>
            <pc:sldMk cId="0" sldId="304"/>
            <ac:grpSpMk id="12506" creationId="{00000000-0000-0000-0000-000000000000}"/>
          </ac:grpSpMkLst>
        </pc:grpChg>
        <pc:grpChg chg="replST">
          <ac:chgData name="Abdessamad Derraz" userId="4c6d9526346a9ae3" providerId="LiveId" clId="{CFFE9ED0-CC46-4EA9-AFDD-0485A0D450AF}" dt="2023-02-09T14:18:06.252" v="2867"/>
          <ac:grpSpMkLst>
            <pc:docMk/>
            <pc:sldMk cId="0" sldId="304"/>
            <ac:grpSpMk id="12512" creationId="{00000000-0000-0000-0000-000000000000}"/>
          </ac:grpSpMkLst>
        </pc:grpChg>
        <pc:grpChg chg="replST">
          <ac:chgData name="Abdessamad Derraz" userId="4c6d9526346a9ae3" providerId="LiveId" clId="{CFFE9ED0-CC46-4EA9-AFDD-0485A0D450AF}" dt="2023-02-09T14:18:06.257" v="2868"/>
          <ac:grpSpMkLst>
            <pc:docMk/>
            <pc:sldMk cId="0" sldId="304"/>
            <ac:grpSpMk id="12517" creationId="{00000000-0000-0000-0000-000000000000}"/>
          </ac:grpSpMkLst>
        </pc:grpChg>
        <pc:grpChg chg="replST">
          <ac:chgData name="Abdessamad Derraz" userId="4c6d9526346a9ae3" providerId="LiveId" clId="{CFFE9ED0-CC46-4EA9-AFDD-0485A0D450AF}" dt="2023-02-09T14:18:06.262" v="2869"/>
          <ac:grpSpMkLst>
            <pc:docMk/>
            <pc:sldMk cId="0" sldId="304"/>
            <ac:grpSpMk id="12523" creationId="{00000000-0000-0000-0000-000000000000}"/>
          </ac:grpSpMkLst>
        </pc:grpChg>
        <pc:grpChg chg="replST">
          <ac:chgData name="Abdessamad Derraz" userId="4c6d9526346a9ae3" providerId="LiveId" clId="{CFFE9ED0-CC46-4EA9-AFDD-0485A0D450AF}" dt="2023-02-09T14:18:06.267" v="2870"/>
          <ac:grpSpMkLst>
            <pc:docMk/>
            <pc:sldMk cId="0" sldId="304"/>
            <ac:grpSpMk id="12531" creationId="{00000000-0000-0000-0000-000000000000}"/>
          </ac:grpSpMkLst>
        </pc:grpChg>
        <pc:grpChg chg="replST">
          <ac:chgData name="Abdessamad Derraz" userId="4c6d9526346a9ae3" providerId="LiveId" clId="{CFFE9ED0-CC46-4EA9-AFDD-0485A0D450AF}" dt="2023-02-09T14:18:06.272" v="2871"/>
          <ac:grpSpMkLst>
            <pc:docMk/>
            <pc:sldMk cId="0" sldId="304"/>
            <ac:grpSpMk id="12537" creationId="{00000000-0000-0000-0000-000000000000}"/>
          </ac:grpSpMkLst>
        </pc:grpChg>
        <pc:grpChg chg="replST">
          <ac:chgData name="Abdessamad Derraz" userId="4c6d9526346a9ae3" providerId="LiveId" clId="{CFFE9ED0-CC46-4EA9-AFDD-0485A0D450AF}" dt="2023-02-09T14:18:06.276" v="2872"/>
          <ac:grpSpMkLst>
            <pc:docMk/>
            <pc:sldMk cId="0" sldId="304"/>
            <ac:grpSpMk id="12542" creationId="{00000000-0000-0000-0000-000000000000}"/>
          </ac:grpSpMkLst>
        </pc:grpChg>
        <pc:grpChg chg="replST">
          <ac:chgData name="Abdessamad Derraz" userId="4c6d9526346a9ae3" providerId="LiveId" clId="{CFFE9ED0-CC46-4EA9-AFDD-0485A0D450AF}" dt="2023-02-09T14:18:06.281" v="2873"/>
          <ac:grpSpMkLst>
            <pc:docMk/>
            <pc:sldMk cId="0" sldId="304"/>
            <ac:grpSpMk id="12548" creationId="{00000000-0000-0000-0000-000000000000}"/>
          </ac:grpSpMkLst>
        </pc:grpChg>
        <pc:grpChg chg="replST">
          <ac:chgData name="Abdessamad Derraz" userId="4c6d9526346a9ae3" providerId="LiveId" clId="{CFFE9ED0-CC46-4EA9-AFDD-0485A0D450AF}" dt="2023-02-09T14:18:06.286" v="2874"/>
          <ac:grpSpMkLst>
            <pc:docMk/>
            <pc:sldMk cId="0" sldId="304"/>
            <ac:grpSpMk id="12554" creationId="{00000000-0000-0000-0000-000000000000}"/>
          </ac:grpSpMkLst>
        </pc:grpChg>
        <pc:grpChg chg="replST">
          <ac:chgData name="Abdessamad Derraz" userId="4c6d9526346a9ae3" providerId="LiveId" clId="{CFFE9ED0-CC46-4EA9-AFDD-0485A0D450AF}" dt="2023-02-09T14:18:06.291" v="2875"/>
          <ac:grpSpMkLst>
            <pc:docMk/>
            <pc:sldMk cId="0" sldId="304"/>
            <ac:grpSpMk id="12560" creationId="{00000000-0000-0000-0000-000000000000}"/>
          </ac:grpSpMkLst>
        </pc:grpChg>
        <pc:grpChg chg="replST">
          <ac:chgData name="Abdessamad Derraz" userId="4c6d9526346a9ae3" providerId="LiveId" clId="{CFFE9ED0-CC46-4EA9-AFDD-0485A0D450AF}" dt="2023-02-09T14:18:06.295" v="2876"/>
          <ac:grpSpMkLst>
            <pc:docMk/>
            <pc:sldMk cId="0" sldId="304"/>
            <ac:grpSpMk id="12564" creationId="{00000000-0000-0000-0000-000000000000}"/>
          </ac:grpSpMkLst>
        </pc:grpChg>
        <pc:grpChg chg="replST">
          <ac:chgData name="Abdessamad Derraz" userId="4c6d9526346a9ae3" providerId="LiveId" clId="{CFFE9ED0-CC46-4EA9-AFDD-0485A0D450AF}" dt="2023-02-09T14:18:06.300" v="2877"/>
          <ac:grpSpMkLst>
            <pc:docMk/>
            <pc:sldMk cId="0" sldId="304"/>
            <ac:grpSpMk id="12569" creationId="{00000000-0000-0000-0000-000000000000}"/>
          </ac:grpSpMkLst>
        </pc:grpChg>
        <pc:grpChg chg="replST">
          <ac:chgData name="Abdessamad Derraz" userId="4c6d9526346a9ae3" providerId="LiveId" clId="{CFFE9ED0-CC46-4EA9-AFDD-0485A0D450AF}" dt="2023-02-09T14:18:06.306" v="2878"/>
          <ac:grpSpMkLst>
            <pc:docMk/>
            <pc:sldMk cId="0" sldId="304"/>
            <ac:grpSpMk id="12576" creationId="{00000000-0000-0000-0000-000000000000}"/>
          </ac:grpSpMkLst>
        </pc:grpChg>
        <pc:grpChg chg="replST">
          <ac:chgData name="Abdessamad Derraz" userId="4c6d9526346a9ae3" providerId="LiveId" clId="{CFFE9ED0-CC46-4EA9-AFDD-0485A0D450AF}" dt="2023-02-09T14:18:06.311" v="2879"/>
          <ac:grpSpMkLst>
            <pc:docMk/>
            <pc:sldMk cId="0" sldId="304"/>
            <ac:grpSpMk id="12579" creationId="{00000000-0000-0000-0000-000000000000}"/>
          </ac:grpSpMkLst>
        </pc:grpChg>
        <pc:grpChg chg="replST">
          <ac:chgData name="Abdessamad Derraz" userId="4c6d9526346a9ae3" providerId="LiveId" clId="{CFFE9ED0-CC46-4EA9-AFDD-0485A0D450AF}" dt="2023-02-09T14:18:06.316" v="2880"/>
          <ac:grpSpMkLst>
            <pc:docMk/>
            <pc:sldMk cId="0" sldId="304"/>
            <ac:grpSpMk id="12586" creationId="{00000000-0000-0000-0000-000000000000}"/>
          </ac:grpSpMkLst>
        </pc:grpChg>
        <pc:grpChg chg="replST">
          <ac:chgData name="Abdessamad Derraz" userId="4c6d9526346a9ae3" providerId="LiveId" clId="{CFFE9ED0-CC46-4EA9-AFDD-0485A0D450AF}" dt="2023-02-09T14:18:06.321" v="2881"/>
          <ac:grpSpMkLst>
            <pc:docMk/>
            <pc:sldMk cId="0" sldId="304"/>
            <ac:grpSpMk id="12593" creationId="{00000000-0000-0000-0000-000000000000}"/>
          </ac:grpSpMkLst>
        </pc:grpChg>
        <pc:grpChg chg="replST">
          <ac:chgData name="Abdessamad Derraz" userId="4c6d9526346a9ae3" providerId="LiveId" clId="{CFFE9ED0-CC46-4EA9-AFDD-0485A0D450AF}" dt="2023-02-09T14:18:06.326" v="2882"/>
          <ac:grpSpMkLst>
            <pc:docMk/>
            <pc:sldMk cId="0" sldId="304"/>
            <ac:grpSpMk id="12604" creationId="{00000000-0000-0000-0000-000000000000}"/>
          </ac:grpSpMkLst>
        </pc:grpChg>
        <pc:grpChg chg="replST">
          <ac:chgData name="Abdessamad Derraz" userId="4c6d9526346a9ae3" providerId="LiveId" clId="{CFFE9ED0-CC46-4EA9-AFDD-0485A0D450AF}" dt="2023-02-09T14:18:06.333" v="2883"/>
          <ac:grpSpMkLst>
            <pc:docMk/>
            <pc:sldMk cId="0" sldId="304"/>
            <ac:grpSpMk id="12613" creationId="{00000000-0000-0000-0000-000000000000}"/>
          </ac:grpSpMkLst>
        </pc:grpChg>
        <pc:grpChg chg="replST">
          <ac:chgData name="Abdessamad Derraz" userId="4c6d9526346a9ae3" providerId="LiveId" clId="{CFFE9ED0-CC46-4EA9-AFDD-0485A0D450AF}" dt="2023-02-09T14:18:06.339" v="2884"/>
          <ac:grpSpMkLst>
            <pc:docMk/>
            <pc:sldMk cId="0" sldId="304"/>
            <ac:grpSpMk id="12637" creationId="{00000000-0000-0000-0000-000000000000}"/>
          </ac:grpSpMkLst>
        </pc:grpChg>
        <pc:grpChg chg="replST">
          <ac:chgData name="Abdessamad Derraz" userId="4c6d9526346a9ae3" providerId="LiveId" clId="{CFFE9ED0-CC46-4EA9-AFDD-0485A0D450AF}" dt="2023-02-09T14:18:06.345" v="2885"/>
          <ac:grpSpMkLst>
            <pc:docMk/>
            <pc:sldMk cId="0" sldId="304"/>
            <ac:grpSpMk id="12643" creationId="{00000000-0000-0000-0000-000000000000}"/>
          </ac:grpSpMkLst>
        </pc:grpChg>
        <pc:grpChg chg="replST">
          <ac:chgData name="Abdessamad Derraz" userId="4c6d9526346a9ae3" providerId="LiveId" clId="{CFFE9ED0-CC46-4EA9-AFDD-0485A0D450AF}" dt="2023-02-09T14:18:06.351" v="2886"/>
          <ac:grpSpMkLst>
            <pc:docMk/>
            <pc:sldMk cId="0" sldId="304"/>
            <ac:grpSpMk id="12647" creationId="{00000000-0000-0000-0000-000000000000}"/>
          </ac:grpSpMkLst>
        </pc:grpChg>
        <pc:grpChg chg="replST">
          <ac:chgData name="Abdessamad Derraz" userId="4c6d9526346a9ae3" providerId="LiveId" clId="{CFFE9ED0-CC46-4EA9-AFDD-0485A0D450AF}" dt="2023-02-09T14:18:06.355" v="2887"/>
          <ac:grpSpMkLst>
            <pc:docMk/>
            <pc:sldMk cId="0" sldId="304"/>
            <ac:grpSpMk id="12656" creationId="{00000000-0000-0000-0000-000000000000}"/>
          </ac:grpSpMkLst>
        </pc:grpChg>
        <pc:grpChg chg="replST">
          <ac:chgData name="Abdessamad Derraz" userId="4c6d9526346a9ae3" providerId="LiveId" clId="{CFFE9ED0-CC46-4EA9-AFDD-0485A0D450AF}" dt="2023-02-09T14:18:06.360" v="2888"/>
          <ac:grpSpMkLst>
            <pc:docMk/>
            <pc:sldMk cId="0" sldId="304"/>
            <ac:grpSpMk id="12665" creationId="{00000000-0000-0000-0000-000000000000}"/>
          </ac:grpSpMkLst>
        </pc:grpChg>
        <pc:grpChg chg="replST">
          <ac:chgData name="Abdessamad Derraz" userId="4c6d9526346a9ae3" providerId="LiveId" clId="{CFFE9ED0-CC46-4EA9-AFDD-0485A0D450AF}" dt="2023-02-09T14:18:06.366" v="2889"/>
          <ac:grpSpMkLst>
            <pc:docMk/>
            <pc:sldMk cId="0" sldId="304"/>
            <ac:grpSpMk id="12674" creationId="{00000000-0000-0000-0000-000000000000}"/>
          </ac:grpSpMkLst>
        </pc:grpChg>
        <pc:grpChg chg="replST">
          <ac:chgData name="Abdessamad Derraz" userId="4c6d9526346a9ae3" providerId="LiveId" clId="{CFFE9ED0-CC46-4EA9-AFDD-0485A0D450AF}" dt="2023-02-09T14:18:06.371" v="2890"/>
          <ac:grpSpMkLst>
            <pc:docMk/>
            <pc:sldMk cId="0" sldId="304"/>
            <ac:grpSpMk id="12685" creationId="{00000000-0000-0000-0000-000000000000}"/>
          </ac:grpSpMkLst>
        </pc:grpChg>
        <pc:grpChg chg="replST">
          <ac:chgData name="Abdessamad Derraz" userId="4c6d9526346a9ae3" providerId="LiveId" clId="{CFFE9ED0-CC46-4EA9-AFDD-0485A0D450AF}" dt="2023-02-09T14:18:06.376" v="2891"/>
          <ac:grpSpMkLst>
            <pc:docMk/>
            <pc:sldMk cId="0" sldId="304"/>
            <ac:grpSpMk id="12692" creationId="{00000000-0000-0000-0000-000000000000}"/>
          </ac:grpSpMkLst>
        </pc:grpChg>
        <pc:grpChg chg="replST">
          <ac:chgData name="Abdessamad Derraz" userId="4c6d9526346a9ae3" providerId="LiveId" clId="{CFFE9ED0-CC46-4EA9-AFDD-0485A0D450AF}" dt="2023-02-09T14:18:06.382" v="2892"/>
          <ac:grpSpMkLst>
            <pc:docMk/>
            <pc:sldMk cId="0" sldId="304"/>
            <ac:grpSpMk id="12699" creationId="{00000000-0000-0000-0000-000000000000}"/>
          </ac:grpSpMkLst>
        </pc:grpChg>
        <pc:grpChg chg="replST">
          <ac:chgData name="Abdessamad Derraz" userId="4c6d9526346a9ae3" providerId="LiveId" clId="{CFFE9ED0-CC46-4EA9-AFDD-0485A0D450AF}" dt="2023-02-09T14:18:06.388" v="2893"/>
          <ac:grpSpMkLst>
            <pc:docMk/>
            <pc:sldMk cId="0" sldId="304"/>
            <ac:grpSpMk id="12705" creationId="{00000000-0000-0000-0000-000000000000}"/>
          </ac:grpSpMkLst>
        </pc:grpChg>
        <pc:grpChg chg="replST">
          <ac:chgData name="Abdessamad Derraz" userId="4c6d9526346a9ae3" providerId="LiveId" clId="{CFFE9ED0-CC46-4EA9-AFDD-0485A0D450AF}" dt="2023-02-09T14:18:06.393" v="2894"/>
          <ac:grpSpMkLst>
            <pc:docMk/>
            <pc:sldMk cId="0" sldId="304"/>
            <ac:grpSpMk id="12711" creationId="{00000000-0000-0000-0000-000000000000}"/>
          </ac:grpSpMkLst>
        </pc:grpChg>
        <pc:grpChg chg="replST">
          <ac:chgData name="Abdessamad Derraz" userId="4c6d9526346a9ae3" providerId="LiveId" clId="{CFFE9ED0-CC46-4EA9-AFDD-0485A0D450AF}" dt="2023-02-09T14:18:06.398" v="2895"/>
          <ac:grpSpMkLst>
            <pc:docMk/>
            <pc:sldMk cId="0" sldId="304"/>
            <ac:grpSpMk id="12716" creationId="{00000000-0000-0000-0000-000000000000}"/>
          </ac:grpSpMkLst>
        </pc:grpChg>
        <pc:grpChg chg="replST">
          <ac:chgData name="Abdessamad Derraz" userId="4c6d9526346a9ae3" providerId="LiveId" clId="{CFFE9ED0-CC46-4EA9-AFDD-0485A0D450AF}" dt="2023-02-09T14:18:06.405" v="2896"/>
          <ac:grpSpMkLst>
            <pc:docMk/>
            <pc:sldMk cId="0" sldId="304"/>
            <ac:grpSpMk id="12723" creationId="{00000000-0000-0000-0000-000000000000}"/>
          </ac:grpSpMkLst>
        </pc:grpChg>
        <pc:grpChg chg="replST">
          <ac:chgData name="Abdessamad Derraz" userId="4c6d9526346a9ae3" providerId="LiveId" clId="{CFFE9ED0-CC46-4EA9-AFDD-0485A0D450AF}" dt="2023-02-09T14:18:06.410" v="2897"/>
          <ac:grpSpMkLst>
            <pc:docMk/>
            <pc:sldMk cId="0" sldId="304"/>
            <ac:grpSpMk id="12729" creationId="{00000000-0000-0000-0000-000000000000}"/>
          </ac:grpSpMkLst>
        </pc:grpChg>
        <pc:grpChg chg="replST">
          <ac:chgData name="Abdessamad Derraz" userId="4c6d9526346a9ae3" providerId="LiveId" clId="{CFFE9ED0-CC46-4EA9-AFDD-0485A0D450AF}" dt="2023-02-09T14:18:06.415" v="2898"/>
          <ac:grpSpMkLst>
            <pc:docMk/>
            <pc:sldMk cId="0" sldId="304"/>
            <ac:grpSpMk id="12741" creationId="{00000000-0000-0000-0000-000000000000}"/>
          </ac:grpSpMkLst>
        </pc:grpChg>
        <pc:grpChg chg="replST">
          <ac:chgData name="Abdessamad Derraz" userId="4c6d9526346a9ae3" providerId="LiveId" clId="{CFFE9ED0-CC46-4EA9-AFDD-0485A0D450AF}" dt="2023-02-09T14:18:06.420" v="2899"/>
          <ac:grpSpMkLst>
            <pc:docMk/>
            <pc:sldMk cId="0" sldId="304"/>
            <ac:grpSpMk id="12750" creationId="{00000000-0000-0000-0000-000000000000}"/>
          </ac:grpSpMkLst>
        </pc:grpChg>
        <pc:grpChg chg="replST">
          <ac:chgData name="Abdessamad Derraz" userId="4c6d9526346a9ae3" providerId="LiveId" clId="{CFFE9ED0-CC46-4EA9-AFDD-0485A0D450AF}" dt="2023-02-09T14:18:06.431" v="2901"/>
          <ac:grpSpMkLst>
            <pc:docMk/>
            <pc:sldMk cId="0" sldId="304"/>
            <ac:grpSpMk id="12761" creationId="{00000000-0000-0000-0000-000000000000}"/>
          </ac:grpSpMkLst>
        </pc:grpChg>
        <pc:grpChg chg="replST">
          <ac:chgData name="Abdessamad Derraz" userId="4c6d9526346a9ae3" providerId="LiveId" clId="{CFFE9ED0-CC46-4EA9-AFDD-0485A0D450AF}" dt="2023-02-09T14:18:06.445" v="2903"/>
          <ac:grpSpMkLst>
            <pc:docMk/>
            <pc:sldMk cId="0" sldId="304"/>
            <ac:grpSpMk id="12767" creationId="{00000000-0000-0000-0000-000000000000}"/>
          </ac:grpSpMkLst>
        </pc:grpChg>
        <pc:grpChg chg="replST">
          <ac:chgData name="Abdessamad Derraz" userId="4c6d9526346a9ae3" providerId="LiveId" clId="{CFFE9ED0-CC46-4EA9-AFDD-0485A0D450AF}" dt="2023-02-09T14:18:06.451" v="2904"/>
          <ac:grpSpMkLst>
            <pc:docMk/>
            <pc:sldMk cId="0" sldId="304"/>
            <ac:grpSpMk id="12776" creationId="{00000000-0000-0000-0000-000000000000}"/>
          </ac:grpSpMkLst>
        </pc:grpChg>
        <pc:grpChg chg="replST">
          <ac:chgData name="Abdessamad Derraz" userId="4c6d9526346a9ae3" providerId="LiveId" clId="{CFFE9ED0-CC46-4EA9-AFDD-0485A0D450AF}" dt="2023-02-09T14:18:06.457" v="2905"/>
          <ac:grpSpMkLst>
            <pc:docMk/>
            <pc:sldMk cId="0" sldId="304"/>
            <ac:grpSpMk id="12782" creationId="{00000000-0000-0000-0000-000000000000}"/>
          </ac:grpSpMkLst>
        </pc:grpChg>
        <pc:grpChg chg="replST">
          <ac:chgData name="Abdessamad Derraz" userId="4c6d9526346a9ae3" providerId="LiveId" clId="{CFFE9ED0-CC46-4EA9-AFDD-0485A0D450AF}" dt="2023-02-09T14:18:06.464" v="2906"/>
          <ac:grpSpMkLst>
            <pc:docMk/>
            <pc:sldMk cId="0" sldId="304"/>
            <ac:grpSpMk id="12789" creationId="{00000000-0000-0000-0000-000000000000}"/>
          </ac:grpSpMkLst>
        </pc:grpChg>
        <pc:grpChg chg="replST">
          <ac:chgData name="Abdessamad Derraz" userId="4c6d9526346a9ae3" providerId="LiveId" clId="{CFFE9ED0-CC46-4EA9-AFDD-0485A0D450AF}" dt="2023-02-09T14:18:06.468" v="2907"/>
          <ac:grpSpMkLst>
            <pc:docMk/>
            <pc:sldMk cId="0" sldId="304"/>
            <ac:grpSpMk id="12800" creationId="{00000000-0000-0000-0000-000000000000}"/>
          </ac:grpSpMkLst>
        </pc:grpChg>
        <pc:grpChg chg="replST">
          <ac:chgData name="Abdessamad Derraz" userId="4c6d9526346a9ae3" providerId="LiveId" clId="{CFFE9ED0-CC46-4EA9-AFDD-0485A0D450AF}" dt="2023-02-09T14:18:06.474" v="2908"/>
          <ac:grpSpMkLst>
            <pc:docMk/>
            <pc:sldMk cId="0" sldId="304"/>
            <ac:grpSpMk id="12807" creationId="{00000000-0000-0000-0000-000000000000}"/>
          </ac:grpSpMkLst>
        </pc:grpChg>
        <pc:grpChg chg="replST">
          <ac:chgData name="Abdessamad Derraz" userId="4c6d9526346a9ae3" providerId="LiveId" clId="{CFFE9ED0-CC46-4EA9-AFDD-0485A0D450AF}" dt="2023-02-09T14:18:06.478" v="2909"/>
          <ac:grpSpMkLst>
            <pc:docMk/>
            <pc:sldMk cId="0" sldId="304"/>
            <ac:grpSpMk id="12816" creationId="{00000000-0000-0000-0000-000000000000}"/>
          </ac:grpSpMkLst>
        </pc:grpChg>
        <pc:grpChg chg="replST">
          <ac:chgData name="Abdessamad Derraz" userId="4c6d9526346a9ae3" providerId="LiveId" clId="{CFFE9ED0-CC46-4EA9-AFDD-0485A0D450AF}" dt="2023-02-09T14:18:06.483" v="2910"/>
          <ac:grpSpMkLst>
            <pc:docMk/>
            <pc:sldMk cId="0" sldId="304"/>
            <ac:grpSpMk id="12824" creationId="{00000000-0000-0000-0000-000000000000}"/>
          </ac:grpSpMkLst>
        </pc:grpChg>
        <pc:grpChg chg="replST">
          <ac:chgData name="Abdessamad Derraz" userId="4c6d9526346a9ae3" providerId="LiveId" clId="{CFFE9ED0-CC46-4EA9-AFDD-0485A0D450AF}" dt="2023-02-09T14:18:06.488" v="2911"/>
          <ac:grpSpMkLst>
            <pc:docMk/>
            <pc:sldMk cId="0" sldId="304"/>
            <ac:grpSpMk id="12831" creationId="{00000000-0000-0000-0000-000000000000}"/>
          </ac:grpSpMkLst>
        </pc:grpChg>
        <pc:grpChg chg="replST">
          <ac:chgData name="Abdessamad Derraz" userId="4c6d9526346a9ae3" providerId="LiveId" clId="{CFFE9ED0-CC46-4EA9-AFDD-0485A0D450AF}" dt="2023-02-09T14:18:06.493" v="2912"/>
          <ac:grpSpMkLst>
            <pc:docMk/>
            <pc:sldMk cId="0" sldId="304"/>
            <ac:grpSpMk id="12837" creationId="{00000000-0000-0000-0000-000000000000}"/>
          </ac:grpSpMkLst>
        </pc:grpChg>
        <pc:grpChg chg="replST">
          <ac:chgData name="Abdessamad Derraz" userId="4c6d9526346a9ae3" providerId="LiveId" clId="{CFFE9ED0-CC46-4EA9-AFDD-0485A0D450AF}" dt="2023-02-09T14:18:06.498" v="2913"/>
          <ac:grpSpMkLst>
            <pc:docMk/>
            <pc:sldMk cId="0" sldId="304"/>
            <ac:grpSpMk id="12844" creationId="{00000000-0000-0000-0000-000000000000}"/>
          </ac:grpSpMkLst>
        </pc:grpChg>
        <pc:grpChg chg="replST">
          <ac:chgData name="Abdessamad Derraz" userId="4c6d9526346a9ae3" providerId="LiveId" clId="{CFFE9ED0-CC46-4EA9-AFDD-0485A0D450AF}" dt="2023-02-09T14:18:06.503" v="2914"/>
          <ac:grpSpMkLst>
            <pc:docMk/>
            <pc:sldMk cId="0" sldId="304"/>
            <ac:grpSpMk id="12853" creationId="{00000000-0000-0000-0000-000000000000}"/>
          </ac:grpSpMkLst>
        </pc:grpChg>
        <pc:grpChg chg="replST">
          <ac:chgData name="Abdessamad Derraz" userId="4c6d9526346a9ae3" providerId="LiveId" clId="{CFFE9ED0-CC46-4EA9-AFDD-0485A0D450AF}" dt="2023-02-09T14:18:06.509" v="2915"/>
          <ac:grpSpMkLst>
            <pc:docMk/>
            <pc:sldMk cId="0" sldId="304"/>
            <ac:grpSpMk id="12858" creationId="{00000000-0000-0000-0000-000000000000}"/>
          </ac:grpSpMkLst>
        </pc:grpChg>
        <pc:grpChg chg="replST">
          <ac:chgData name="Abdessamad Derraz" userId="4c6d9526346a9ae3" providerId="LiveId" clId="{CFFE9ED0-CC46-4EA9-AFDD-0485A0D450AF}" dt="2023-02-09T14:18:06.515" v="2916"/>
          <ac:grpSpMkLst>
            <pc:docMk/>
            <pc:sldMk cId="0" sldId="304"/>
            <ac:grpSpMk id="12864" creationId="{00000000-0000-0000-0000-000000000000}"/>
          </ac:grpSpMkLst>
        </pc:grpChg>
        <pc:grpChg chg="replST">
          <ac:chgData name="Abdessamad Derraz" userId="4c6d9526346a9ae3" providerId="LiveId" clId="{CFFE9ED0-CC46-4EA9-AFDD-0485A0D450AF}" dt="2023-02-09T14:18:06.521" v="2917"/>
          <ac:grpSpMkLst>
            <pc:docMk/>
            <pc:sldMk cId="0" sldId="304"/>
            <ac:grpSpMk id="12870" creationId="{00000000-0000-0000-0000-000000000000}"/>
          </ac:grpSpMkLst>
        </pc:grpChg>
        <pc:grpChg chg="replST">
          <ac:chgData name="Abdessamad Derraz" userId="4c6d9526346a9ae3" providerId="LiveId" clId="{CFFE9ED0-CC46-4EA9-AFDD-0485A0D450AF}" dt="2023-02-09T14:18:06.525" v="2918"/>
          <ac:grpSpMkLst>
            <pc:docMk/>
            <pc:sldMk cId="0" sldId="304"/>
            <ac:grpSpMk id="12878" creationId="{00000000-0000-0000-0000-000000000000}"/>
          </ac:grpSpMkLst>
        </pc:grpChg>
        <pc:grpChg chg="replST">
          <ac:chgData name="Abdessamad Derraz" userId="4c6d9526346a9ae3" providerId="LiveId" clId="{CFFE9ED0-CC46-4EA9-AFDD-0485A0D450AF}" dt="2023-02-09T14:18:06.531" v="2919"/>
          <ac:grpSpMkLst>
            <pc:docMk/>
            <pc:sldMk cId="0" sldId="304"/>
            <ac:grpSpMk id="12887" creationId="{00000000-0000-0000-0000-000000000000}"/>
          </ac:grpSpMkLst>
        </pc:grpChg>
        <pc:grpChg chg="replST">
          <ac:chgData name="Abdessamad Derraz" userId="4c6d9526346a9ae3" providerId="LiveId" clId="{CFFE9ED0-CC46-4EA9-AFDD-0485A0D450AF}" dt="2023-02-09T14:18:06.537" v="2920"/>
          <ac:grpSpMkLst>
            <pc:docMk/>
            <pc:sldMk cId="0" sldId="304"/>
            <ac:grpSpMk id="12896" creationId="{00000000-0000-0000-0000-000000000000}"/>
          </ac:grpSpMkLst>
        </pc:grpChg>
        <pc:grpChg chg="replST">
          <ac:chgData name="Abdessamad Derraz" userId="4c6d9526346a9ae3" providerId="LiveId" clId="{CFFE9ED0-CC46-4EA9-AFDD-0485A0D450AF}" dt="2023-02-09T14:18:06.541" v="2921"/>
          <ac:grpSpMkLst>
            <pc:docMk/>
            <pc:sldMk cId="0" sldId="304"/>
            <ac:grpSpMk id="12900" creationId="{00000000-0000-0000-0000-000000000000}"/>
          </ac:grpSpMkLst>
        </pc:grpChg>
        <pc:grpChg chg="replST">
          <ac:chgData name="Abdessamad Derraz" userId="4c6d9526346a9ae3" providerId="LiveId" clId="{CFFE9ED0-CC46-4EA9-AFDD-0485A0D450AF}" dt="2023-02-09T14:18:06.545" v="2922"/>
          <ac:grpSpMkLst>
            <pc:docMk/>
            <pc:sldMk cId="0" sldId="304"/>
            <ac:grpSpMk id="12905" creationId="{00000000-0000-0000-0000-000000000000}"/>
          </ac:grpSpMkLst>
        </pc:grpChg>
        <pc:grpChg chg="replST">
          <ac:chgData name="Abdessamad Derraz" userId="4c6d9526346a9ae3" providerId="LiveId" clId="{CFFE9ED0-CC46-4EA9-AFDD-0485A0D450AF}" dt="2023-02-09T14:18:06.551" v="2923"/>
          <ac:grpSpMkLst>
            <pc:docMk/>
            <pc:sldMk cId="0" sldId="304"/>
            <ac:grpSpMk id="12912" creationId="{00000000-0000-0000-0000-000000000000}"/>
          </ac:grpSpMkLst>
        </pc:grpChg>
        <pc:grpChg chg="replST">
          <ac:chgData name="Abdessamad Derraz" userId="4c6d9526346a9ae3" providerId="LiveId" clId="{CFFE9ED0-CC46-4EA9-AFDD-0485A0D450AF}" dt="2023-02-09T14:18:06.556" v="2924"/>
          <ac:grpSpMkLst>
            <pc:docMk/>
            <pc:sldMk cId="0" sldId="304"/>
            <ac:grpSpMk id="12920" creationId="{00000000-0000-0000-0000-000000000000}"/>
          </ac:grpSpMkLst>
        </pc:grpChg>
        <pc:grpChg chg="replST">
          <ac:chgData name="Abdessamad Derraz" userId="4c6d9526346a9ae3" providerId="LiveId" clId="{CFFE9ED0-CC46-4EA9-AFDD-0485A0D450AF}" dt="2023-02-09T14:18:06.560" v="2925"/>
          <ac:grpSpMkLst>
            <pc:docMk/>
            <pc:sldMk cId="0" sldId="304"/>
            <ac:grpSpMk id="12928" creationId="{00000000-0000-0000-0000-000000000000}"/>
          </ac:grpSpMkLst>
        </pc:grpChg>
        <pc:grpChg chg="replST">
          <ac:chgData name="Abdessamad Derraz" userId="4c6d9526346a9ae3" providerId="LiveId" clId="{CFFE9ED0-CC46-4EA9-AFDD-0485A0D450AF}" dt="2023-02-09T14:18:06.564" v="2926"/>
          <ac:grpSpMkLst>
            <pc:docMk/>
            <pc:sldMk cId="0" sldId="304"/>
            <ac:grpSpMk id="12935" creationId="{00000000-0000-0000-0000-000000000000}"/>
          </ac:grpSpMkLst>
        </pc:grpChg>
        <pc:grpChg chg="replST">
          <ac:chgData name="Abdessamad Derraz" userId="4c6d9526346a9ae3" providerId="LiveId" clId="{CFFE9ED0-CC46-4EA9-AFDD-0485A0D450AF}" dt="2023-02-09T14:18:06.570" v="2927"/>
          <ac:grpSpMkLst>
            <pc:docMk/>
            <pc:sldMk cId="0" sldId="304"/>
            <ac:grpSpMk id="12949" creationId="{00000000-0000-0000-0000-000000000000}"/>
          </ac:grpSpMkLst>
        </pc:grpChg>
        <pc:grpChg chg="replST">
          <ac:chgData name="Abdessamad Derraz" userId="4c6d9526346a9ae3" providerId="LiveId" clId="{CFFE9ED0-CC46-4EA9-AFDD-0485A0D450AF}" dt="2023-02-09T14:18:06.575" v="2928"/>
          <ac:grpSpMkLst>
            <pc:docMk/>
            <pc:sldMk cId="0" sldId="304"/>
            <ac:grpSpMk id="12954" creationId="{00000000-0000-0000-0000-000000000000}"/>
          </ac:grpSpMkLst>
        </pc:grpChg>
        <pc:grpChg chg="replST">
          <ac:chgData name="Abdessamad Derraz" userId="4c6d9526346a9ae3" providerId="LiveId" clId="{CFFE9ED0-CC46-4EA9-AFDD-0485A0D450AF}" dt="2023-02-09T14:18:06.586" v="2930"/>
          <ac:grpSpMkLst>
            <pc:docMk/>
            <pc:sldMk cId="0" sldId="304"/>
            <ac:grpSpMk id="12969" creationId="{00000000-0000-0000-0000-000000000000}"/>
          </ac:grpSpMkLst>
        </pc:grpChg>
        <pc:grpChg chg="replST">
          <ac:chgData name="Abdessamad Derraz" userId="4c6d9526346a9ae3" providerId="LiveId" clId="{CFFE9ED0-CC46-4EA9-AFDD-0485A0D450AF}" dt="2023-02-09T14:18:06.590" v="2931"/>
          <ac:grpSpMkLst>
            <pc:docMk/>
            <pc:sldMk cId="0" sldId="304"/>
            <ac:grpSpMk id="12979" creationId="{00000000-0000-0000-0000-000000000000}"/>
          </ac:grpSpMkLst>
        </pc:grpChg>
        <pc:grpChg chg="replST">
          <ac:chgData name="Abdessamad Derraz" userId="4c6d9526346a9ae3" providerId="LiveId" clId="{CFFE9ED0-CC46-4EA9-AFDD-0485A0D450AF}" dt="2023-02-09T14:18:06.600" v="2932"/>
          <ac:grpSpMkLst>
            <pc:docMk/>
            <pc:sldMk cId="0" sldId="304"/>
            <ac:grpSpMk id="12985" creationId="{00000000-0000-0000-0000-000000000000}"/>
          </ac:grpSpMkLst>
        </pc:grpChg>
        <pc:grpChg chg="replST">
          <ac:chgData name="Abdessamad Derraz" userId="4c6d9526346a9ae3" providerId="LiveId" clId="{CFFE9ED0-CC46-4EA9-AFDD-0485A0D450AF}" dt="2023-02-09T14:18:06.607" v="2933"/>
          <ac:grpSpMkLst>
            <pc:docMk/>
            <pc:sldMk cId="0" sldId="304"/>
            <ac:grpSpMk id="12990" creationId="{00000000-0000-0000-0000-000000000000}"/>
          </ac:grpSpMkLst>
        </pc:grpChg>
        <pc:grpChg chg="replST">
          <ac:chgData name="Abdessamad Derraz" userId="4c6d9526346a9ae3" providerId="LiveId" clId="{CFFE9ED0-CC46-4EA9-AFDD-0485A0D450AF}" dt="2023-02-09T14:18:06.614" v="2934"/>
          <ac:grpSpMkLst>
            <pc:docMk/>
            <pc:sldMk cId="0" sldId="304"/>
            <ac:grpSpMk id="12996" creationId="{00000000-0000-0000-0000-000000000000}"/>
          </ac:grpSpMkLst>
        </pc:grpChg>
        <pc:grpChg chg="replST">
          <ac:chgData name="Abdessamad Derraz" userId="4c6d9526346a9ae3" providerId="LiveId" clId="{CFFE9ED0-CC46-4EA9-AFDD-0485A0D450AF}" dt="2023-02-09T14:18:06.621" v="2935"/>
          <ac:grpSpMkLst>
            <pc:docMk/>
            <pc:sldMk cId="0" sldId="304"/>
            <ac:grpSpMk id="13007" creationId="{00000000-0000-0000-0000-000000000000}"/>
          </ac:grpSpMkLst>
        </pc:grpChg>
        <pc:grpChg chg="replST">
          <ac:chgData name="Abdessamad Derraz" userId="4c6d9526346a9ae3" providerId="LiveId" clId="{CFFE9ED0-CC46-4EA9-AFDD-0485A0D450AF}" dt="2023-02-09T14:18:06.627" v="2936"/>
          <ac:grpSpMkLst>
            <pc:docMk/>
            <pc:sldMk cId="0" sldId="304"/>
            <ac:grpSpMk id="13019" creationId="{00000000-0000-0000-0000-000000000000}"/>
          </ac:grpSpMkLst>
        </pc:grpChg>
        <pc:grpChg chg="replST">
          <ac:chgData name="Abdessamad Derraz" userId="4c6d9526346a9ae3" providerId="LiveId" clId="{CFFE9ED0-CC46-4EA9-AFDD-0485A0D450AF}" dt="2023-02-09T14:18:06.633" v="2937"/>
          <ac:grpSpMkLst>
            <pc:docMk/>
            <pc:sldMk cId="0" sldId="304"/>
            <ac:grpSpMk id="13024" creationId="{00000000-0000-0000-0000-000000000000}"/>
          </ac:grpSpMkLst>
        </pc:grpChg>
        <pc:grpChg chg="replST">
          <ac:chgData name="Abdessamad Derraz" userId="4c6d9526346a9ae3" providerId="LiveId" clId="{CFFE9ED0-CC46-4EA9-AFDD-0485A0D450AF}" dt="2023-02-09T14:18:06.639" v="2938"/>
          <ac:grpSpMkLst>
            <pc:docMk/>
            <pc:sldMk cId="0" sldId="304"/>
            <ac:grpSpMk id="13031" creationId="{00000000-0000-0000-0000-000000000000}"/>
          </ac:grpSpMkLst>
        </pc:grpChg>
        <pc:grpChg chg="replST">
          <ac:chgData name="Abdessamad Derraz" userId="4c6d9526346a9ae3" providerId="LiveId" clId="{CFFE9ED0-CC46-4EA9-AFDD-0485A0D450AF}" dt="2023-02-09T14:18:06.646" v="2939"/>
          <ac:grpSpMkLst>
            <pc:docMk/>
            <pc:sldMk cId="0" sldId="304"/>
            <ac:grpSpMk id="13036" creationId="{00000000-0000-0000-0000-000000000000}"/>
          </ac:grpSpMkLst>
        </pc:grpChg>
        <pc:grpChg chg="replST">
          <ac:chgData name="Abdessamad Derraz" userId="4c6d9526346a9ae3" providerId="LiveId" clId="{CFFE9ED0-CC46-4EA9-AFDD-0485A0D450AF}" dt="2023-02-09T14:18:06.652" v="2940"/>
          <ac:grpSpMkLst>
            <pc:docMk/>
            <pc:sldMk cId="0" sldId="304"/>
            <ac:grpSpMk id="13042" creationId="{00000000-0000-0000-0000-000000000000}"/>
          </ac:grpSpMkLst>
        </pc:grpChg>
        <pc:grpChg chg="replST">
          <ac:chgData name="Abdessamad Derraz" userId="4c6d9526346a9ae3" providerId="LiveId" clId="{CFFE9ED0-CC46-4EA9-AFDD-0485A0D450AF}" dt="2023-02-09T14:18:06.656" v="2941"/>
          <ac:grpSpMkLst>
            <pc:docMk/>
            <pc:sldMk cId="0" sldId="304"/>
            <ac:grpSpMk id="13049" creationId="{00000000-0000-0000-0000-000000000000}"/>
          </ac:grpSpMkLst>
        </pc:grpChg>
        <pc:grpChg chg="replST">
          <ac:chgData name="Abdessamad Derraz" userId="4c6d9526346a9ae3" providerId="LiveId" clId="{CFFE9ED0-CC46-4EA9-AFDD-0485A0D450AF}" dt="2023-02-09T14:18:06.661" v="2942"/>
          <ac:grpSpMkLst>
            <pc:docMk/>
            <pc:sldMk cId="0" sldId="304"/>
            <ac:grpSpMk id="13057" creationId="{00000000-0000-0000-0000-000000000000}"/>
          </ac:grpSpMkLst>
        </pc:grpChg>
        <pc:grpChg chg="replST">
          <ac:chgData name="Abdessamad Derraz" userId="4c6d9526346a9ae3" providerId="LiveId" clId="{CFFE9ED0-CC46-4EA9-AFDD-0485A0D450AF}" dt="2023-02-09T14:18:06.666" v="2943"/>
          <ac:grpSpMkLst>
            <pc:docMk/>
            <pc:sldMk cId="0" sldId="304"/>
            <ac:grpSpMk id="13062" creationId="{00000000-0000-0000-0000-000000000000}"/>
          </ac:grpSpMkLst>
        </pc:grpChg>
        <pc:grpChg chg="replST">
          <ac:chgData name="Abdessamad Derraz" userId="4c6d9526346a9ae3" providerId="LiveId" clId="{CFFE9ED0-CC46-4EA9-AFDD-0485A0D450AF}" dt="2023-02-09T14:18:06.670" v="2944"/>
          <ac:grpSpMkLst>
            <pc:docMk/>
            <pc:sldMk cId="0" sldId="304"/>
            <ac:grpSpMk id="1306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5"/>
        </pc:sldMkLst>
        <pc:spChg chg="replST">
          <ac:chgData name="Abdessamad Derraz" userId="4c6d9526346a9ae3" providerId="LiveId" clId="{CFFE9ED0-CC46-4EA9-AFDD-0485A0D450AF}" dt="2023-02-09T14:18:06.676" v="2945"/>
          <ac:spMkLst>
            <pc:docMk/>
            <pc:sldMk cId="0" sldId="305"/>
            <ac:spMk id="13079" creationId="{00000000-0000-0000-0000-000000000000}"/>
          </ac:spMkLst>
        </pc:spChg>
        <pc:spChg chg="replST">
          <ac:chgData name="Abdessamad Derraz" userId="4c6d9526346a9ae3" providerId="LiveId" clId="{CFFE9ED0-CC46-4EA9-AFDD-0485A0D450AF}" dt="2023-02-09T14:18:06.682" v="2947"/>
          <ac:spMkLst>
            <pc:docMk/>
            <pc:sldMk cId="0" sldId="305"/>
            <ac:spMk id="13080" creationId="{00000000-0000-0000-0000-000000000000}"/>
          </ac:spMkLst>
        </pc:spChg>
        <pc:spChg chg="replST">
          <ac:chgData name="Abdessamad Derraz" userId="4c6d9526346a9ae3" providerId="LiveId" clId="{CFFE9ED0-CC46-4EA9-AFDD-0485A0D450AF}" dt="2023-02-09T14:18:06.721" v="2954"/>
          <ac:spMkLst>
            <pc:docMk/>
            <pc:sldMk cId="0" sldId="305"/>
            <ac:spMk id="13139" creationId="{00000000-0000-0000-0000-000000000000}"/>
          </ac:spMkLst>
        </pc:spChg>
        <pc:spChg chg="replST">
          <ac:chgData name="Abdessamad Derraz" userId="4c6d9526346a9ae3" providerId="LiveId" clId="{CFFE9ED0-CC46-4EA9-AFDD-0485A0D450AF}" dt="2023-02-09T14:18:06.730" v="2956"/>
          <ac:spMkLst>
            <pc:docMk/>
            <pc:sldMk cId="0" sldId="305"/>
            <ac:spMk id="13143" creationId="{00000000-0000-0000-0000-000000000000}"/>
          </ac:spMkLst>
        </pc:spChg>
        <pc:spChg chg="replST">
          <ac:chgData name="Abdessamad Derraz" userId="4c6d9526346a9ae3" providerId="LiveId" clId="{CFFE9ED0-CC46-4EA9-AFDD-0485A0D450AF}" dt="2023-02-09T14:18:06.740" v="2958"/>
          <ac:spMkLst>
            <pc:docMk/>
            <pc:sldMk cId="0" sldId="305"/>
            <ac:spMk id="13152" creationId="{00000000-0000-0000-0000-000000000000}"/>
          </ac:spMkLst>
        </pc:spChg>
        <pc:spChg chg="replST">
          <ac:chgData name="Abdessamad Derraz" userId="4c6d9526346a9ae3" providerId="LiveId" clId="{CFFE9ED0-CC46-4EA9-AFDD-0485A0D450AF}" dt="2023-02-09T14:18:06.787" v="2967"/>
          <ac:spMkLst>
            <pc:docMk/>
            <pc:sldMk cId="0" sldId="305"/>
            <ac:spMk id="13210" creationId="{00000000-0000-0000-0000-000000000000}"/>
          </ac:spMkLst>
        </pc:spChg>
        <pc:spChg chg="replST">
          <ac:chgData name="Abdessamad Derraz" userId="4c6d9526346a9ae3" providerId="LiveId" clId="{CFFE9ED0-CC46-4EA9-AFDD-0485A0D450AF}" dt="2023-02-09T14:18:06.822" v="2974"/>
          <ac:spMkLst>
            <pc:docMk/>
            <pc:sldMk cId="0" sldId="305"/>
            <ac:spMk id="13242" creationId="{00000000-0000-0000-0000-000000000000}"/>
          </ac:spMkLst>
        </pc:spChg>
        <pc:spChg chg="replST">
          <ac:chgData name="Abdessamad Derraz" userId="4c6d9526346a9ae3" providerId="LiveId" clId="{CFFE9ED0-CC46-4EA9-AFDD-0485A0D450AF}" dt="2023-02-09T14:18:06.849" v="2979"/>
          <ac:spMkLst>
            <pc:docMk/>
            <pc:sldMk cId="0" sldId="305"/>
            <ac:spMk id="13269" creationId="{00000000-0000-0000-0000-000000000000}"/>
          </ac:spMkLst>
        </pc:spChg>
        <pc:spChg chg="replST">
          <ac:chgData name="Abdessamad Derraz" userId="4c6d9526346a9ae3" providerId="LiveId" clId="{CFFE9ED0-CC46-4EA9-AFDD-0485A0D450AF}" dt="2023-02-09T14:18:06.853" v="2980"/>
          <ac:spMkLst>
            <pc:docMk/>
            <pc:sldMk cId="0" sldId="305"/>
            <ac:spMk id="13270" creationId="{00000000-0000-0000-0000-000000000000}"/>
          </ac:spMkLst>
        </pc:spChg>
        <pc:spChg chg="replST">
          <ac:chgData name="Abdessamad Derraz" userId="4c6d9526346a9ae3" providerId="LiveId" clId="{CFFE9ED0-CC46-4EA9-AFDD-0485A0D450AF}" dt="2023-02-09T14:18:06.896" v="2988"/>
          <ac:spMkLst>
            <pc:docMk/>
            <pc:sldMk cId="0" sldId="305"/>
            <ac:spMk id="13312" creationId="{00000000-0000-0000-0000-000000000000}"/>
          </ac:spMkLst>
        </pc:spChg>
        <pc:spChg chg="replST">
          <ac:chgData name="Abdessamad Derraz" userId="4c6d9526346a9ae3" providerId="LiveId" clId="{CFFE9ED0-CC46-4EA9-AFDD-0485A0D450AF}" dt="2023-02-09T14:18:06.988" v="3005"/>
          <ac:spMkLst>
            <pc:docMk/>
            <pc:sldMk cId="0" sldId="305"/>
            <ac:spMk id="13446" creationId="{00000000-0000-0000-0000-000000000000}"/>
          </ac:spMkLst>
        </pc:spChg>
        <pc:spChg chg="replST">
          <ac:chgData name="Abdessamad Derraz" userId="4c6d9526346a9ae3" providerId="LiveId" clId="{CFFE9ED0-CC46-4EA9-AFDD-0485A0D450AF}" dt="2023-02-09T14:18:06.993" v="3006"/>
          <ac:spMkLst>
            <pc:docMk/>
            <pc:sldMk cId="0" sldId="305"/>
            <ac:spMk id="13447" creationId="{00000000-0000-0000-0000-000000000000}"/>
          </ac:spMkLst>
        </pc:spChg>
        <pc:spChg chg="replST">
          <ac:chgData name="Abdessamad Derraz" userId="4c6d9526346a9ae3" providerId="LiveId" clId="{CFFE9ED0-CC46-4EA9-AFDD-0485A0D450AF}" dt="2023-02-09T14:18:07.071" v="3021"/>
          <ac:spMkLst>
            <pc:docMk/>
            <pc:sldMk cId="0" sldId="305"/>
            <ac:spMk id="13572" creationId="{00000000-0000-0000-0000-000000000000}"/>
          </ac:spMkLst>
        </pc:spChg>
        <pc:spChg chg="replST">
          <ac:chgData name="Abdessamad Derraz" userId="4c6d9526346a9ae3" providerId="LiveId" clId="{CFFE9ED0-CC46-4EA9-AFDD-0485A0D450AF}" dt="2023-02-09T14:18:07.094" v="3026"/>
          <ac:spMkLst>
            <pc:docMk/>
            <pc:sldMk cId="0" sldId="305"/>
            <ac:spMk id="13612" creationId="{00000000-0000-0000-0000-000000000000}"/>
          </ac:spMkLst>
        </pc:spChg>
        <pc:spChg chg="replST">
          <ac:chgData name="Abdessamad Derraz" userId="4c6d9526346a9ae3" providerId="LiveId" clId="{CFFE9ED0-CC46-4EA9-AFDD-0485A0D450AF}" dt="2023-02-09T14:18:07.103" v="3028"/>
          <ac:spMkLst>
            <pc:docMk/>
            <pc:sldMk cId="0" sldId="305"/>
            <ac:spMk id="13619" creationId="{00000000-0000-0000-0000-000000000000}"/>
          </ac:spMkLst>
        </pc:spChg>
        <pc:spChg chg="replST">
          <ac:chgData name="Abdessamad Derraz" userId="4c6d9526346a9ae3" providerId="LiveId" clId="{CFFE9ED0-CC46-4EA9-AFDD-0485A0D450AF}" dt="2023-02-09T14:18:07.115" v="3030"/>
          <ac:spMkLst>
            <pc:docMk/>
            <pc:sldMk cId="0" sldId="305"/>
            <ac:spMk id="13626" creationId="{00000000-0000-0000-0000-000000000000}"/>
          </ac:spMkLst>
        </pc:spChg>
        <pc:spChg chg="replST">
          <ac:chgData name="Abdessamad Derraz" userId="4c6d9526346a9ae3" providerId="LiveId" clId="{CFFE9ED0-CC46-4EA9-AFDD-0485A0D450AF}" dt="2023-02-09T14:18:07.120" v="3031"/>
          <ac:spMkLst>
            <pc:docMk/>
            <pc:sldMk cId="0" sldId="305"/>
            <ac:spMk id="13627" creationId="{00000000-0000-0000-0000-000000000000}"/>
          </ac:spMkLst>
        </pc:spChg>
        <pc:spChg chg="replST">
          <ac:chgData name="Abdessamad Derraz" userId="4c6d9526346a9ae3" providerId="LiveId" clId="{CFFE9ED0-CC46-4EA9-AFDD-0485A0D450AF}" dt="2023-02-09T14:18:07.128" v="3032"/>
          <ac:spMkLst>
            <pc:docMk/>
            <pc:sldMk cId="0" sldId="305"/>
            <ac:spMk id="13628" creationId="{00000000-0000-0000-0000-000000000000}"/>
          </ac:spMkLst>
        </pc:spChg>
        <pc:grpChg chg="replST">
          <ac:chgData name="Abdessamad Derraz" userId="4c6d9526346a9ae3" providerId="LiveId" clId="{CFFE9ED0-CC46-4EA9-AFDD-0485A0D450AF}" dt="2023-02-09T14:18:06.687" v="2948"/>
          <ac:grpSpMkLst>
            <pc:docMk/>
            <pc:sldMk cId="0" sldId="305"/>
            <ac:grpSpMk id="13081" creationId="{00000000-0000-0000-0000-000000000000}"/>
          </ac:grpSpMkLst>
        </pc:grpChg>
        <pc:grpChg chg="replST">
          <ac:chgData name="Abdessamad Derraz" userId="4c6d9526346a9ae3" providerId="LiveId" clId="{CFFE9ED0-CC46-4EA9-AFDD-0485A0D450AF}" dt="2023-02-09T14:18:06.692" v="2949"/>
          <ac:grpSpMkLst>
            <pc:docMk/>
            <pc:sldMk cId="0" sldId="305"/>
            <ac:grpSpMk id="13111" creationId="{00000000-0000-0000-0000-000000000000}"/>
          </ac:grpSpMkLst>
        </pc:grpChg>
        <pc:grpChg chg="replST">
          <ac:chgData name="Abdessamad Derraz" userId="4c6d9526346a9ae3" providerId="LiveId" clId="{CFFE9ED0-CC46-4EA9-AFDD-0485A0D450AF}" dt="2023-02-09T14:18:06.697" v="2950"/>
          <ac:grpSpMkLst>
            <pc:docMk/>
            <pc:sldMk cId="0" sldId="305"/>
            <ac:grpSpMk id="13114" creationId="{00000000-0000-0000-0000-000000000000}"/>
          </ac:grpSpMkLst>
        </pc:grpChg>
        <pc:grpChg chg="replST">
          <ac:chgData name="Abdessamad Derraz" userId="4c6d9526346a9ae3" providerId="LiveId" clId="{CFFE9ED0-CC46-4EA9-AFDD-0485A0D450AF}" dt="2023-02-09T14:18:06.703" v="2951"/>
          <ac:grpSpMkLst>
            <pc:docMk/>
            <pc:sldMk cId="0" sldId="305"/>
            <ac:grpSpMk id="13117" creationId="{00000000-0000-0000-0000-000000000000}"/>
          </ac:grpSpMkLst>
        </pc:grpChg>
        <pc:grpChg chg="replST">
          <ac:chgData name="Abdessamad Derraz" userId="4c6d9526346a9ae3" providerId="LiveId" clId="{CFFE9ED0-CC46-4EA9-AFDD-0485A0D450AF}" dt="2023-02-09T14:18:06.710" v="2952"/>
          <ac:grpSpMkLst>
            <pc:docMk/>
            <pc:sldMk cId="0" sldId="305"/>
            <ac:grpSpMk id="13121" creationId="{00000000-0000-0000-0000-000000000000}"/>
          </ac:grpSpMkLst>
        </pc:grpChg>
        <pc:grpChg chg="replST">
          <ac:chgData name="Abdessamad Derraz" userId="4c6d9526346a9ae3" providerId="LiveId" clId="{CFFE9ED0-CC46-4EA9-AFDD-0485A0D450AF}" dt="2023-02-09T14:18:06.716" v="2953"/>
          <ac:grpSpMkLst>
            <pc:docMk/>
            <pc:sldMk cId="0" sldId="305"/>
            <ac:grpSpMk id="13127" creationId="{00000000-0000-0000-0000-000000000000}"/>
          </ac:grpSpMkLst>
        </pc:grpChg>
        <pc:grpChg chg="replST">
          <ac:chgData name="Abdessamad Derraz" userId="4c6d9526346a9ae3" providerId="LiveId" clId="{CFFE9ED0-CC46-4EA9-AFDD-0485A0D450AF}" dt="2023-02-09T14:18:06.726" v="2955"/>
          <ac:grpSpMkLst>
            <pc:docMk/>
            <pc:sldMk cId="0" sldId="305"/>
            <ac:grpSpMk id="13140" creationId="{00000000-0000-0000-0000-000000000000}"/>
          </ac:grpSpMkLst>
        </pc:grpChg>
        <pc:grpChg chg="replST">
          <ac:chgData name="Abdessamad Derraz" userId="4c6d9526346a9ae3" providerId="LiveId" clId="{CFFE9ED0-CC46-4EA9-AFDD-0485A0D450AF}" dt="2023-02-09T14:18:06.735" v="2957"/>
          <ac:grpSpMkLst>
            <pc:docMk/>
            <pc:sldMk cId="0" sldId="305"/>
            <ac:grpSpMk id="13144" creationId="{00000000-0000-0000-0000-000000000000}"/>
          </ac:grpSpMkLst>
        </pc:grpChg>
        <pc:grpChg chg="replST">
          <ac:chgData name="Abdessamad Derraz" userId="4c6d9526346a9ae3" providerId="LiveId" clId="{CFFE9ED0-CC46-4EA9-AFDD-0485A0D450AF}" dt="2023-02-09T14:18:06.744" v="2959"/>
          <ac:grpSpMkLst>
            <pc:docMk/>
            <pc:sldMk cId="0" sldId="305"/>
            <ac:grpSpMk id="13153" creationId="{00000000-0000-0000-0000-000000000000}"/>
          </ac:grpSpMkLst>
        </pc:grpChg>
        <pc:grpChg chg="replST">
          <ac:chgData name="Abdessamad Derraz" userId="4c6d9526346a9ae3" providerId="LiveId" clId="{CFFE9ED0-CC46-4EA9-AFDD-0485A0D450AF}" dt="2023-02-09T14:18:06.750" v="2960"/>
          <ac:grpSpMkLst>
            <pc:docMk/>
            <pc:sldMk cId="0" sldId="305"/>
            <ac:grpSpMk id="13158" creationId="{00000000-0000-0000-0000-000000000000}"/>
          </ac:grpSpMkLst>
        </pc:grpChg>
        <pc:grpChg chg="replST">
          <ac:chgData name="Abdessamad Derraz" userId="4c6d9526346a9ae3" providerId="LiveId" clId="{CFFE9ED0-CC46-4EA9-AFDD-0485A0D450AF}" dt="2023-02-09T14:18:06.756" v="2961"/>
          <ac:grpSpMkLst>
            <pc:docMk/>
            <pc:sldMk cId="0" sldId="305"/>
            <ac:grpSpMk id="13177" creationId="{00000000-0000-0000-0000-000000000000}"/>
          </ac:grpSpMkLst>
        </pc:grpChg>
        <pc:grpChg chg="replST">
          <ac:chgData name="Abdessamad Derraz" userId="4c6d9526346a9ae3" providerId="LiveId" clId="{CFFE9ED0-CC46-4EA9-AFDD-0485A0D450AF}" dt="2023-02-09T14:18:06.761" v="2962"/>
          <ac:grpSpMkLst>
            <pc:docMk/>
            <pc:sldMk cId="0" sldId="305"/>
            <ac:grpSpMk id="13184" creationId="{00000000-0000-0000-0000-000000000000}"/>
          </ac:grpSpMkLst>
        </pc:grpChg>
        <pc:grpChg chg="replST">
          <ac:chgData name="Abdessamad Derraz" userId="4c6d9526346a9ae3" providerId="LiveId" clId="{CFFE9ED0-CC46-4EA9-AFDD-0485A0D450AF}" dt="2023-02-09T14:18:06.766" v="2963"/>
          <ac:grpSpMkLst>
            <pc:docMk/>
            <pc:sldMk cId="0" sldId="305"/>
            <ac:grpSpMk id="13194" creationId="{00000000-0000-0000-0000-000000000000}"/>
          </ac:grpSpMkLst>
        </pc:grpChg>
        <pc:grpChg chg="replST">
          <ac:chgData name="Abdessamad Derraz" userId="4c6d9526346a9ae3" providerId="LiveId" clId="{CFFE9ED0-CC46-4EA9-AFDD-0485A0D450AF}" dt="2023-02-09T14:18:06.771" v="2964"/>
          <ac:grpSpMkLst>
            <pc:docMk/>
            <pc:sldMk cId="0" sldId="305"/>
            <ac:grpSpMk id="13197" creationId="{00000000-0000-0000-0000-000000000000}"/>
          </ac:grpSpMkLst>
        </pc:grpChg>
        <pc:grpChg chg="replST">
          <ac:chgData name="Abdessamad Derraz" userId="4c6d9526346a9ae3" providerId="LiveId" clId="{CFFE9ED0-CC46-4EA9-AFDD-0485A0D450AF}" dt="2023-02-09T14:18:06.776" v="2965"/>
          <ac:grpSpMkLst>
            <pc:docMk/>
            <pc:sldMk cId="0" sldId="305"/>
            <ac:grpSpMk id="13201" creationId="{00000000-0000-0000-0000-000000000000}"/>
          </ac:grpSpMkLst>
        </pc:grpChg>
        <pc:grpChg chg="replST">
          <ac:chgData name="Abdessamad Derraz" userId="4c6d9526346a9ae3" providerId="LiveId" clId="{CFFE9ED0-CC46-4EA9-AFDD-0485A0D450AF}" dt="2023-02-09T14:18:06.781" v="2966"/>
          <ac:grpSpMkLst>
            <pc:docMk/>
            <pc:sldMk cId="0" sldId="305"/>
            <ac:grpSpMk id="13207" creationId="{00000000-0000-0000-0000-000000000000}"/>
          </ac:grpSpMkLst>
        </pc:grpChg>
        <pc:grpChg chg="replST">
          <ac:chgData name="Abdessamad Derraz" userId="4c6d9526346a9ae3" providerId="LiveId" clId="{CFFE9ED0-CC46-4EA9-AFDD-0485A0D450AF}" dt="2023-02-09T14:18:06.792" v="2968"/>
          <ac:grpSpMkLst>
            <pc:docMk/>
            <pc:sldMk cId="0" sldId="305"/>
            <ac:grpSpMk id="13211" creationId="{00000000-0000-0000-0000-000000000000}"/>
          </ac:grpSpMkLst>
        </pc:grpChg>
        <pc:grpChg chg="replST">
          <ac:chgData name="Abdessamad Derraz" userId="4c6d9526346a9ae3" providerId="LiveId" clId="{CFFE9ED0-CC46-4EA9-AFDD-0485A0D450AF}" dt="2023-02-09T14:18:06.796" v="2969"/>
          <ac:grpSpMkLst>
            <pc:docMk/>
            <pc:sldMk cId="0" sldId="305"/>
            <ac:grpSpMk id="13214" creationId="{00000000-0000-0000-0000-000000000000}"/>
          </ac:grpSpMkLst>
        </pc:grpChg>
        <pc:grpChg chg="replST">
          <ac:chgData name="Abdessamad Derraz" userId="4c6d9526346a9ae3" providerId="LiveId" clId="{CFFE9ED0-CC46-4EA9-AFDD-0485A0D450AF}" dt="2023-02-09T14:18:06.801" v="2970"/>
          <ac:grpSpMkLst>
            <pc:docMk/>
            <pc:sldMk cId="0" sldId="305"/>
            <ac:grpSpMk id="13222" creationId="{00000000-0000-0000-0000-000000000000}"/>
          </ac:grpSpMkLst>
        </pc:grpChg>
        <pc:grpChg chg="replST">
          <ac:chgData name="Abdessamad Derraz" userId="4c6d9526346a9ae3" providerId="LiveId" clId="{CFFE9ED0-CC46-4EA9-AFDD-0485A0D450AF}" dt="2023-02-09T14:18:06.806" v="2971"/>
          <ac:grpSpMkLst>
            <pc:docMk/>
            <pc:sldMk cId="0" sldId="305"/>
            <ac:grpSpMk id="13227" creationId="{00000000-0000-0000-0000-000000000000}"/>
          </ac:grpSpMkLst>
        </pc:grpChg>
        <pc:grpChg chg="replST">
          <ac:chgData name="Abdessamad Derraz" userId="4c6d9526346a9ae3" providerId="LiveId" clId="{CFFE9ED0-CC46-4EA9-AFDD-0485A0D450AF}" dt="2023-02-09T14:18:06.812" v="2972"/>
          <ac:grpSpMkLst>
            <pc:docMk/>
            <pc:sldMk cId="0" sldId="305"/>
            <ac:grpSpMk id="13232" creationId="{00000000-0000-0000-0000-000000000000}"/>
          </ac:grpSpMkLst>
        </pc:grpChg>
        <pc:grpChg chg="replST">
          <ac:chgData name="Abdessamad Derraz" userId="4c6d9526346a9ae3" providerId="LiveId" clId="{CFFE9ED0-CC46-4EA9-AFDD-0485A0D450AF}" dt="2023-02-09T14:18:06.817" v="2973"/>
          <ac:grpSpMkLst>
            <pc:docMk/>
            <pc:sldMk cId="0" sldId="305"/>
            <ac:grpSpMk id="13237" creationId="{00000000-0000-0000-0000-000000000000}"/>
          </ac:grpSpMkLst>
        </pc:grpChg>
        <pc:grpChg chg="replST">
          <ac:chgData name="Abdessamad Derraz" userId="4c6d9526346a9ae3" providerId="LiveId" clId="{CFFE9ED0-CC46-4EA9-AFDD-0485A0D450AF}" dt="2023-02-09T14:18:06.828" v="2975"/>
          <ac:grpSpMkLst>
            <pc:docMk/>
            <pc:sldMk cId="0" sldId="305"/>
            <ac:grpSpMk id="13243" creationId="{00000000-0000-0000-0000-000000000000}"/>
          </ac:grpSpMkLst>
        </pc:grpChg>
        <pc:grpChg chg="replST">
          <ac:chgData name="Abdessamad Derraz" userId="4c6d9526346a9ae3" providerId="LiveId" clId="{CFFE9ED0-CC46-4EA9-AFDD-0485A0D450AF}" dt="2023-02-09T14:18:06.832" v="2976"/>
          <ac:grpSpMkLst>
            <pc:docMk/>
            <pc:sldMk cId="0" sldId="305"/>
            <ac:grpSpMk id="13250" creationId="{00000000-0000-0000-0000-000000000000}"/>
          </ac:grpSpMkLst>
        </pc:grpChg>
        <pc:grpChg chg="replST">
          <ac:chgData name="Abdessamad Derraz" userId="4c6d9526346a9ae3" providerId="LiveId" clId="{CFFE9ED0-CC46-4EA9-AFDD-0485A0D450AF}" dt="2023-02-09T14:18:06.837" v="2977"/>
          <ac:grpSpMkLst>
            <pc:docMk/>
            <pc:sldMk cId="0" sldId="305"/>
            <ac:grpSpMk id="13258" creationId="{00000000-0000-0000-0000-000000000000}"/>
          </ac:grpSpMkLst>
        </pc:grpChg>
        <pc:grpChg chg="replST">
          <ac:chgData name="Abdessamad Derraz" userId="4c6d9526346a9ae3" providerId="LiveId" clId="{CFFE9ED0-CC46-4EA9-AFDD-0485A0D450AF}" dt="2023-02-09T14:18:06.842" v="2978"/>
          <ac:grpSpMkLst>
            <pc:docMk/>
            <pc:sldMk cId="0" sldId="305"/>
            <ac:grpSpMk id="13261" creationId="{00000000-0000-0000-0000-000000000000}"/>
          </ac:grpSpMkLst>
        </pc:grpChg>
        <pc:grpChg chg="replST">
          <ac:chgData name="Abdessamad Derraz" userId="4c6d9526346a9ae3" providerId="LiveId" clId="{CFFE9ED0-CC46-4EA9-AFDD-0485A0D450AF}" dt="2023-02-09T14:18:06.858" v="2981"/>
          <ac:grpSpMkLst>
            <pc:docMk/>
            <pc:sldMk cId="0" sldId="305"/>
            <ac:grpSpMk id="13271" creationId="{00000000-0000-0000-0000-000000000000}"/>
          </ac:grpSpMkLst>
        </pc:grpChg>
        <pc:grpChg chg="replST">
          <ac:chgData name="Abdessamad Derraz" userId="4c6d9526346a9ae3" providerId="LiveId" clId="{CFFE9ED0-CC46-4EA9-AFDD-0485A0D450AF}" dt="2023-02-09T14:18:06.867" v="2982"/>
          <ac:grpSpMkLst>
            <pc:docMk/>
            <pc:sldMk cId="0" sldId="305"/>
            <ac:grpSpMk id="13274" creationId="{00000000-0000-0000-0000-000000000000}"/>
          </ac:grpSpMkLst>
        </pc:grpChg>
        <pc:grpChg chg="replST">
          <ac:chgData name="Abdessamad Derraz" userId="4c6d9526346a9ae3" providerId="LiveId" clId="{CFFE9ED0-CC46-4EA9-AFDD-0485A0D450AF}" dt="2023-02-09T14:18:06.872" v="2983"/>
          <ac:grpSpMkLst>
            <pc:docMk/>
            <pc:sldMk cId="0" sldId="305"/>
            <ac:grpSpMk id="13279" creationId="{00000000-0000-0000-0000-000000000000}"/>
          </ac:grpSpMkLst>
        </pc:grpChg>
        <pc:grpChg chg="replST">
          <ac:chgData name="Abdessamad Derraz" userId="4c6d9526346a9ae3" providerId="LiveId" clId="{CFFE9ED0-CC46-4EA9-AFDD-0485A0D450AF}" dt="2023-02-09T14:18:06.878" v="2984"/>
          <ac:grpSpMkLst>
            <pc:docMk/>
            <pc:sldMk cId="0" sldId="305"/>
            <ac:grpSpMk id="13283" creationId="{00000000-0000-0000-0000-000000000000}"/>
          </ac:grpSpMkLst>
        </pc:grpChg>
        <pc:grpChg chg="replST">
          <ac:chgData name="Abdessamad Derraz" userId="4c6d9526346a9ae3" providerId="LiveId" clId="{CFFE9ED0-CC46-4EA9-AFDD-0485A0D450AF}" dt="2023-02-09T14:18:06.883" v="2985"/>
          <ac:grpSpMkLst>
            <pc:docMk/>
            <pc:sldMk cId="0" sldId="305"/>
            <ac:grpSpMk id="13286" creationId="{00000000-0000-0000-0000-000000000000}"/>
          </ac:grpSpMkLst>
        </pc:grpChg>
        <pc:grpChg chg="replST">
          <ac:chgData name="Abdessamad Derraz" userId="4c6d9526346a9ae3" providerId="LiveId" clId="{CFFE9ED0-CC46-4EA9-AFDD-0485A0D450AF}" dt="2023-02-09T14:18:06.887" v="2986"/>
          <ac:grpSpMkLst>
            <pc:docMk/>
            <pc:sldMk cId="0" sldId="305"/>
            <ac:grpSpMk id="13294" creationId="{00000000-0000-0000-0000-000000000000}"/>
          </ac:grpSpMkLst>
        </pc:grpChg>
        <pc:grpChg chg="replST">
          <ac:chgData name="Abdessamad Derraz" userId="4c6d9526346a9ae3" providerId="LiveId" clId="{CFFE9ED0-CC46-4EA9-AFDD-0485A0D450AF}" dt="2023-02-09T14:18:06.892" v="2987"/>
          <ac:grpSpMkLst>
            <pc:docMk/>
            <pc:sldMk cId="0" sldId="305"/>
            <ac:grpSpMk id="13297" creationId="{00000000-0000-0000-0000-000000000000}"/>
          </ac:grpSpMkLst>
        </pc:grpChg>
        <pc:grpChg chg="replST">
          <ac:chgData name="Abdessamad Derraz" userId="4c6d9526346a9ae3" providerId="LiveId" clId="{CFFE9ED0-CC46-4EA9-AFDD-0485A0D450AF}" dt="2023-02-09T14:18:06.901" v="2989"/>
          <ac:grpSpMkLst>
            <pc:docMk/>
            <pc:sldMk cId="0" sldId="305"/>
            <ac:grpSpMk id="13313" creationId="{00000000-0000-0000-0000-000000000000}"/>
          </ac:grpSpMkLst>
        </pc:grpChg>
        <pc:grpChg chg="replST">
          <ac:chgData name="Abdessamad Derraz" userId="4c6d9526346a9ae3" providerId="LiveId" clId="{CFFE9ED0-CC46-4EA9-AFDD-0485A0D450AF}" dt="2023-02-09T14:18:06.907" v="2990"/>
          <ac:grpSpMkLst>
            <pc:docMk/>
            <pc:sldMk cId="0" sldId="305"/>
            <ac:grpSpMk id="13316" creationId="{00000000-0000-0000-0000-000000000000}"/>
          </ac:grpSpMkLst>
        </pc:grpChg>
        <pc:grpChg chg="replST">
          <ac:chgData name="Abdessamad Derraz" userId="4c6d9526346a9ae3" providerId="LiveId" clId="{CFFE9ED0-CC46-4EA9-AFDD-0485A0D450AF}" dt="2023-02-09T14:18:06.913" v="2991"/>
          <ac:grpSpMkLst>
            <pc:docMk/>
            <pc:sldMk cId="0" sldId="305"/>
            <ac:grpSpMk id="13320" creationId="{00000000-0000-0000-0000-000000000000}"/>
          </ac:grpSpMkLst>
        </pc:grpChg>
        <pc:grpChg chg="replST">
          <ac:chgData name="Abdessamad Derraz" userId="4c6d9526346a9ae3" providerId="LiveId" clId="{CFFE9ED0-CC46-4EA9-AFDD-0485A0D450AF}" dt="2023-02-09T14:18:06.919" v="2992"/>
          <ac:grpSpMkLst>
            <pc:docMk/>
            <pc:sldMk cId="0" sldId="305"/>
            <ac:grpSpMk id="13328" creationId="{00000000-0000-0000-0000-000000000000}"/>
          </ac:grpSpMkLst>
        </pc:grpChg>
        <pc:grpChg chg="replST">
          <ac:chgData name="Abdessamad Derraz" userId="4c6d9526346a9ae3" providerId="LiveId" clId="{CFFE9ED0-CC46-4EA9-AFDD-0485A0D450AF}" dt="2023-02-09T14:18:06.924" v="2993"/>
          <ac:grpSpMkLst>
            <pc:docMk/>
            <pc:sldMk cId="0" sldId="305"/>
            <ac:grpSpMk id="13335" creationId="{00000000-0000-0000-0000-000000000000}"/>
          </ac:grpSpMkLst>
        </pc:grpChg>
        <pc:grpChg chg="replST">
          <ac:chgData name="Abdessamad Derraz" userId="4c6d9526346a9ae3" providerId="LiveId" clId="{CFFE9ED0-CC46-4EA9-AFDD-0485A0D450AF}" dt="2023-02-09T14:18:06.929" v="2994"/>
          <ac:grpSpMkLst>
            <pc:docMk/>
            <pc:sldMk cId="0" sldId="305"/>
            <ac:grpSpMk id="13353" creationId="{00000000-0000-0000-0000-000000000000}"/>
          </ac:grpSpMkLst>
        </pc:grpChg>
        <pc:grpChg chg="replST">
          <ac:chgData name="Abdessamad Derraz" userId="4c6d9526346a9ae3" providerId="LiveId" clId="{CFFE9ED0-CC46-4EA9-AFDD-0485A0D450AF}" dt="2023-02-09T14:18:06.933" v="2995"/>
          <ac:grpSpMkLst>
            <pc:docMk/>
            <pc:sldMk cId="0" sldId="305"/>
            <ac:grpSpMk id="13363" creationId="{00000000-0000-0000-0000-000000000000}"/>
          </ac:grpSpMkLst>
        </pc:grpChg>
        <pc:grpChg chg="replST">
          <ac:chgData name="Abdessamad Derraz" userId="4c6d9526346a9ae3" providerId="LiveId" clId="{CFFE9ED0-CC46-4EA9-AFDD-0485A0D450AF}" dt="2023-02-09T14:18:06.938" v="2996"/>
          <ac:grpSpMkLst>
            <pc:docMk/>
            <pc:sldMk cId="0" sldId="305"/>
            <ac:grpSpMk id="13369" creationId="{00000000-0000-0000-0000-000000000000}"/>
          </ac:grpSpMkLst>
        </pc:grpChg>
        <pc:grpChg chg="replST">
          <ac:chgData name="Abdessamad Derraz" userId="4c6d9526346a9ae3" providerId="LiveId" clId="{CFFE9ED0-CC46-4EA9-AFDD-0485A0D450AF}" dt="2023-02-09T14:18:06.945" v="2997"/>
          <ac:grpSpMkLst>
            <pc:docMk/>
            <pc:sldMk cId="0" sldId="305"/>
            <ac:grpSpMk id="13375" creationId="{00000000-0000-0000-0000-000000000000}"/>
          </ac:grpSpMkLst>
        </pc:grpChg>
        <pc:grpChg chg="replST">
          <ac:chgData name="Abdessamad Derraz" userId="4c6d9526346a9ae3" providerId="LiveId" clId="{CFFE9ED0-CC46-4EA9-AFDD-0485A0D450AF}" dt="2023-02-09T14:18:06.950" v="2998"/>
          <ac:grpSpMkLst>
            <pc:docMk/>
            <pc:sldMk cId="0" sldId="305"/>
            <ac:grpSpMk id="13386" creationId="{00000000-0000-0000-0000-000000000000}"/>
          </ac:grpSpMkLst>
        </pc:grpChg>
        <pc:grpChg chg="replST">
          <ac:chgData name="Abdessamad Derraz" userId="4c6d9526346a9ae3" providerId="LiveId" clId="{CFFE9ED0-CC46-4EA9-AFDD-0485A0D450AF}" dt="2023-02-09T14:18:06.954" v="2999"/>
          <ac:grpSpMkLst>
            <pc:docMk/>
            <pc:sldMk cId="0" sldId="305"/>
            <ac:grpSpMk id="13389" creationId="{00000000-0000-0000-0000-000000000000}"/>
          </ac:grpSpMkLst>
        </pc:grpChg>
        <pc:grpChg chg="replST">
          <ac:chgData name="Abdessamad Derraz" userId="4c6d9526346a9ae3" providerId="LiveId" clId="{CFFE9ED0-CC46-4EA9-AFDD-0485A0D450AF}" dt="2023-02-09T14:18:06.959" v="3000"/>
          <ac:grpSpMkLst>
            <pc:docMk/>
            <pc:sldMk cId="0" sldId="305"/>
            <ac:grpSpMk id="13392" creationId="{00000000-0000-0000-0000-000000000000}"/>
          </ac:grpSpMkLst>
        </pc:grpChg>
        <pc:grpChg chg="replST">
          <ac:chgData name="Abdessamad Derraz" userId="4c6d9526346a9ae3" providerId="LiveId" clId="{CFFE9ED0-CC46-4EA9-AFDD-0485A0D450AF}" dt="2023-02-09T14:18:06.964" v="3001"/>
          <ac:grpSpMkLst>
            <pc:docMk/>
            <pc:sldMk cId="0" sldId="305"/>
            <ac:grpSpMk id="13413" creationId="{00000000-0000-0000-0000-000000000000}"/>
          </ac:grpSpMkLst>
        </pc:grpChg>
        <pc:grpChg chg="replST">
          <ac:chgData name="Abdessamad Derraz" userId="4c6d9526346a9ae3" providerId="LiveId" clId="{CFFE9ED0-CC46-4EA9-AFDD-0485A0D450AF}" dt="2023-02-09T14:18:06.969" v="3002"/>
          <ac:grpSpMkLst>
            <pc:docMk/>
            <pc:sldMk cId="0" sldId="305"/>
            <ac:grpSpMk id="13425" creationId="{00000000-0000-0000-0000-000000000000}"/>
          </ac:grpSpMkLst>
        </pc:grpChg>
        <pc:grpChg chg="replST">
          <ac:chgData name="Abdessamad Derraz" userId="4c6d9526346a9ae3" providerId="LiveId" clId="{CFFE9ED0-CC46-4EA9-AFDD-0485A0D450AF}" dt="2023-02-09T14:18:06.976" v="3003"/>
          <ac:grpSpMkLst>
            <pc:docMk/>
            <pc:sldMk cId="0" sldId="305"/>
            <ac:grpSpMk id="13431" creationId="{00000000-0000-0000-0000-000000000000}"/>
          </ac:grpSpMkLst>
        </pc:grpChg>
        <pc:grpChg chg="replST">
          <ac:chgData name="Abdessamad Derraz" userId="4c6d9526346a9ae3" providerId="LiveId" clId="{CFFE9ED0-CC46-4EA9-AFDD-0485A0D450AF}" dt="2023-02-09T14:18:06.982" v="3004"/>
          <ac:grpSpMkLst>
            <pc:docMk/>
            <pc:sldMk cId="0" sldId="305"/>
            <ac:grpSpMk id="13439" creationId="{00000000-0000-0000-0000-000000000000}"/>
          </ac:grpSpMkLst>
        </pc:grpChg>
        <pc:grpChg chg="replST">
          <ac:chgData name="Abdessamad Derraz" userId="4c6d9526346a9ae3" providerId="LiveId" clId="{CFFE9ED0-CC46-4EA9-AFDD-0485A0D450AF}" dt="2023-02-09T14:18:06.999" v="3007"/>
          <ac:grpSpMkLst>
            <pc:docMk/>
            <pc:sldMk cId="0" sldId="305"/>
            <ac:grpSpMk id="13448" creationId="{00000000-0000-0000-0000-000000000000}"/>
          </ac:grpSpMkLst>
        </pc:grpChg>
        <pc:grpChg chg="replST">
          <ac:chgData name="Abdessamad Derraz" userId="4c6d9526346a9ae3" providerId="LiveId" clId="{CFFE9ED0-CC46-4EA9-AFDD-0485A0D450AF}" dt="2023-02-09T14:18:07.005" v="3008"/>
          <ac:grpSpMkLst>
            <pc:docMk/>
            <pc:sldMk cId="0" sldId="305"/>
            <ac:grpSpMk id="13451" creationId="{00000000-0000-0000-0000-000000000000}"/>
          </ac:grpSpMkLst>
        </pc:grpChg>
        <pc:grpChg chg="replST">
          <ac:chgData name="Abdessamad Derraz" userId="4c6d9526346a9ae3" providerId="LiveId" clId="{CFFE9ED0-CC46-4EA9-AFDD-0485A0D450AF}" dt="2023-02-09T14:18:07.011" v="3009"/>
          <ac:grpSpMkLst>
            <pc:docMk/>
            <pc:sldMk cId="0" sldId="305"/>
            <ac:grpSpMk id="13458" creationId="{00000000-0000-0000-0000-000000000000}"/>
          </ac:grpSpMkLst>
        </pc:grpChg>
        <pc:grpChg chg="replST">
          <ac:chgData name="Abdessamad Derraz" userId="4c6d9526346a9ae3" providerId="LiveId" clId="{CFFE9ED0-CC46-4EA9-AFDD-0485A0D450AF}" dt="2023-02-09T14:18:07.016" v="3010"/>
          <ac:grpSpMkLst>
            <pc:docMk/>
            <pc:sldMk cId="0" sldId="305"/>
            <ac:grpSpMk id="13469" creationId="{00000000-0000-0000-0000-000000000000}"/>
          </ac:grpSpMkLst>
        </pc:grpChg>
        <pc:grpChg chg="replST">
          <ac:chgData name="Abdessamad Derraz" userId="4c6d9526346a9ae3" providerId="LiveId" clId="{CFFE9ED0-CC46-4EA9-AFDD-0485A0D450AF}" dt="2023-02-09T14:18:07.021" v="3011"/>
          <ac:grpSpMkLst>
            <pc:docMk/>
            <pc:sldMk cId="0" sldId="305"/>
            <ac:grpSpMk id="13477" creationId="{00000000-0000-0000-0000-000000000000}"/>
          </ac:grpSpMkLst>
        </pc:grpChg>
        <pc:grpChg chg="replST">
          <ac:chgData name="Abdessamad Derraz" userId="4c6d9526346a9ae3" providerId="LiveId" clId="{CFFE9ED0-CC46-4EA9-AFDD-0485A0D450AF}" dt="2023-02-09T14:18:07.026" v="3012"/>
          <ac:grpSpMkLst>
            <pc:docMk/>
            <pc:sldMk cId="0" sldId="305"/>
            <ac:grpSpMk id="13487" creationId="{00000000-0000-0000-0000-000000000000}"/>
          </ac:grpSpMkLst>
        </pc:grpChg>
        <pc:grpChg chg="replST">
          <ac:chgData name="Abdessamad Derraz" userId="4c6d9526346a9ae3" providerId="LiveId" clId="{CFFE9ED0-CC46-4EA9-AFDD-0485A0D450AF}" dt="2023-02-09T14:18:07.031" v="3013"/>
          <ac:grpSpMkLst>
            <pc:docMk/>
            <pc:sldMk cId="0" sldId="305"/>
            <ac:grpSpMk id="13494" creationId="{00000000-0000-0000-0000-000000000000}"/>
          </ac:grpSpMkLst>
        </pc:grpChg>
        <pc:grpChg chg="replST">
          <ac:chgData name="Abdessamad Derraz" userId="4c6d9526346a9ae3" providerId="LiveId" clId="{CFFE9ED0-CC46-4EA9-AFDD-0485A0D450AF}" dt="2023-02-09T14:18:07.036" v="3014"/>
          <ac:grpSpMkLst>
            <pc:docMk/>
            <pc:sldMk cId="0" sldId="305"/>
            <ac:grpSpMk id="13498" creationId="{00000000-0000-0000-0000-000000000000}"/>
          </ac:grpSpMkLst>
        </pc:grpChg>
        <pc:grpChg chg="replST">
          <ac:chgData name="Abdessamad Derraz" userId="4c6d9526346a9ae3" providerId="LiveId" clId="{CFFE9ED0-CC46-4EA9-AFDD-0485A0D450AF}" dt="2023-02-09T14:18:07.040" v="3015"/>
          <ac:grpSpMkLst>
            <pc:docMk/>
            <pc:sldMk cId="0" sldId="305"/>
            <ac:grpSpMk id="13514" creationId="{00000000-0000-0000-0000-000000000000}"/>
          </ac:grpSpMkLst>
        </pc:grpChg>
        <pc:grpChg chg="replST">
          <ac:chgData name="Abdessamad Derraz" userId="4c6d9526346a9ae3" providerId="LiveId" clId="{CFFE9ED0-CC46-4EA9-AFDD-0485A0D450AF}" dt="2023-02-09T14:18:07.046" v="3016"/>
          <ac:grpSpMkLst>
            <pc:docMk/>
            <pc:sldMk cId="0" sldId="305"/>
            <ac:grpSpMk id="13521" creationId="{00000000-0000-0000-0000-000000000000}"/>
          </ac:grpSpMkLst>
        </pc:grpChg>
        <pc:grpChg chg="replST">
          <ac:chgData name="Abdessamad Derraz" userId="4c6d9526346a9ae3" providerId="LiveId" clId="{CFFE9ED0-CC46-4EA9-AFDD-0485A0D450AF}" dt="2023-02-09T14:18:07.052" v="3017"/>
          <ac:grpSpMkLst>
            <pc:docMk/>
            <pc:sldMk cId="0" sldId="305"/>
            <ac:grpSpMk id="13529" creationId="{00000000-0000-0000-0000-000000000000}"/>
          </ac:grpSpMkLst>
        </pc:grpChg>
        <pc:grpChg chg="replST">
          <ac:chgData name="Abdessamad Derraz" userId="4c6d9526346a9ae3" providerId="LiveId" clId="{CFFE9ED0-CC46-4EA9-AFDD-0485A0D450AF}" dt="2023-02-09T14:18:07.057" v="3018"/>
          <ac:grpSpMkLst>
            <pc:docMk/>
            <pc:sldMk cId="0" sldId="305"/>
            <ac:grpSpMk id="13545" creationId="{00000000-0000-0000-0000-000000000000}"/>
          </ac:grpSpMkLst>
        </pc:grpChg>
        <pc:grpChg chg="replST">
          <ac:chgData name="Abdessamad Derraz" userId="4c6d9526346a9ae3" providerId="LiveId" clId="{CFFE9ED0-CC46-4EA9-AFDD-0485A0D450AF}" dt="2023-02-09T14:18:07.062" v="3019"/>
          <ac:grpSpMkLst>
            <pc:docMk/>
            <pc:sldMk cId="0" sldId="305"/>
            <ac:grpSpMk id="13552" creationId="{00000000-0000-0000-0000-000000000000}"/>
          </ac:grpSpMkLst>
        </pc:grpChg>
        <pc:grpChg chg="replST">
          <ac:chgData name="Abdessamad Derraz" userId="4c6d9526346a9ae3" providerId="LiveId" clId="{CFFE9ED0-CC46-4EA9-AFDD-0485A0D450AF}" dt="2023-02-09T14:18:07.067" v="3020"/>
          <ac:grpSpMkLst>
            <pc:docMk/>
            <pc:sldMk cId="0" sldId="305"/>
            <ac:grpSpMk id="13566" creationId="{00000000-0000-0000-0000-000000000000}"/>
          </ac:grpSpMkLst>
        </pc:grpChg>
        <pc:grpChg chg="replST">
          <ac:chgData name="Abdessamad Derraz" userId="4c6d9526346a9ae3" providerId="LiveId" clId="{CFFE9ED0-CC46-4EA9-AFDD-0485A0D450AF}" dt="2023-02-09T14:18:07.076" v="3022"/>
          <ac:grpSpMkLst>
            <pc:docMk/>
            <pc:sldMk cId="0" sldId="305"/>
            <ac:grpSpMk id="13573" creationId="{00000000-0000-0000-0000-000000000000}"/>
          </ac:grpSpMkLst>
        </pc:grpChg>
        <pc:grpChg chg="replST">
          <ac:chgData name="Abdessamad Derraz" userId="4c6d9526346a9ae3" providerId="LiveId" clId="{CFFE9ED0-CC46-4EA9-AFDD-0485A0D450AF}" dt="2023-02-09T14:18:07.081" v="3023"/>
          <ac:grpSpMkLst>
            <pc:docMk/>
            <pc:sldMk cId="0" sldId="305"/>
            <ac:grpSpMk id="13576" creationId="{00000000-0000-0000-0000-000000000000}"/>
          </ac:grpSpMkLst>
        </pc:grpChg>
        <pc:grpChg chg="replST">
          <ac:chgData name="Abdessamad Derraz" userId="4c6d9526346a9ae3" providerId="LiveId" clId="{CFFE9ED0-CC46-4EA9-AFDD-0485A0D450AF}" dt="2023-02-09T14:18:07.085" v="3024"/>
          <ac:grpSpMkLst>
            <pc:docMk/>
            <pc:sldMk cId="0" sldId="305"/>
            <ac:grpSpMk id="13579" creationId="{00000000-0000-0000-0000-000000000000}"/>
          </ac:grpSpMkLst>
        </pc:grpChg>
        <pc:grpChg chg="replST">
          <ac:chgData name="Abdessamad Derraz" userId="4c6d9526346a9ae3" providerId="LiveId" clId="{CFFE9ED0-CC46-4EA9-AFDD-0485A0D450AF}" dt="2023-02-09T14:18:07.089" v="3025"/>
          <ac:grpSpMkLst>
            <pc:docMk/>
            <pc:sldMk cId="0" sldId="305"/>
            <ac:grpSpMk id="13587" creationId="{00000000-0000-0000-0000-000000000000}"/>
          </ac:grpSpMkLst>
        </pc:grpChg>
        <pc:grpChg chg="replST">
          <ac:chgData name="Abdessamad Derraz" userId="4c6d9526346a9ae3" providerId="LiveId" clId="{CFFE9ED0-CC46-4EA9-AFDD-0485A0D450AF}" dt="2023-02-09T14:18:07.099" v="3027"/>
          <ac:grpSpMkLst>
            <pc:docMk/>
            <pc:sldMk cId="0" sldId="305"/>
            <ac:grpSpMk id="13613" creationId="{00000000-0000-0000-0000-000000000000}"/>
          </ac:grpSpMkLst>
        </pc:grpChg>
        <pc:grpChg chg="replST">
          <ac:chgData name="Abdessamad Derraz" userId="4c6d9526346a9ae3" providerId="LiveId" clId="{CFFE9ED0-CC46-4EA9-AFDD-0485A0D450AF}" dt="2023-02-09T14:18:07.109" v="3029"/>
          <ac:grpSpMkLst>
            <pc:docMk/>
            <pc:sldMk cId="0" sldId="305"/>
            <ac:grpSpMk id="13620" creationId="{00000000-0000-0000-0000-000000000000}"/>
          </ac:grpSpMkLst>
        </pc:grpChg>
        <pc:grpChg chg="replST">
          <ac:chgData name="Abdessamad Derraz" userId="4c6d9526346a9ae3" providerId="LiveId" clId="{CFFE9ED0-CC46-4EA9-AFDD-0485A0D450AF}" dt="2023-02-09T14:18:07.134" v="3033"/>
          <ac:grpSpMkLst>
            <pc:docMk/>
            <pc:sldMk cId="0" sldId="305"/>
            <ac:grpSpMk id="13629" creationId="{00000000-0000-0000-0000-000000000000}"/>
          </ac:grpSpMkLst>
        </pc:grpChg>
        <pc:grpChg chg="replST">
          <ac:chgData name="Abdessamad Derraz" userId="4c6d9526346a9ae3" providerId="LiveId" clId="{CFFE9ED0-CC46-4EA9-AFDD-0485A0D450AF}" dt="2023-02-09T14:18:07.139" v="3034"/>
          <ac:grpSpMkLst>
            <pc:docMk/>
            <pc:sldMk cId="0" sldId="305"/>
            <ac:grpSpMk id="13634" creationId="{00000000-0000-0000-0000-000000000000}"/>
          </ac:grpSpMkLst>
        </pc:grpChg>
        <pc:grpChg chg="replST">
          <ac:chgData name="Abdessamad Derraz" userId="4c6d9526346a9ae3" providerId="LiveId" clId="{CFFE9ED0-CC46-4EA9-AFDD-0485A0D450AF}" dt="2023-02-09T14:18:07.144" v="3035"/>
          <ac:grpSpMkLst>
            <pc:docMk/>
            <pc:sldMk cId="0" sldId="305"/>
            <ac:grpSpMk id="13645" creationId="{00000000-0000-0000-0000-000000000000}"/>
          </ac:grpSpMkLst>
        </pc:grpChg>
        <pc:grpChg chg="replST">
          <ac:chgData name="Abdessamad Derraz" userId="4c6d9526346a9ae3" providerId="LiveId" clId="{CFFE9ED0-CC46-4EA9-AFDD-0485A0D450AF}" dt="2023-02-09T14:18:07.149" v="3036"/>
          <ac:grpSpMkLst>
            <pc:docMk/>
            <pc:sldMk cId="0" sldId="305"/>
            <ac:grpSpMk id="13654" creationId="{00000000-0000-0000-0000-000000000000}"/>
          </ac:grpSpMkLst>
        </pc:grpChg>
        <pc:grpChg chg="replST">
          <ac:chgData name="Abdessamad Derraz" userId="4c6d9526346a9ae3" providerId="LiveId" clId="{CFFE9ED0-CC46-4EA9-AFDD-0485A0D450AF}" dt="2023-02-09T14:18:07.154" v="3037"/>
          <ac:grpSpMkLst>
            <pc:docMk/>
            <pc:sldMk cId="0" sldId="305"/>
            <ac:grpSpMk id="13660" creationId="{00000000-0000-0000-0000-000000000000}"/>
          </ac:grpSpMkLst>
        </pc:grpChg>
        <pc:grpChg chg="replST">
          <ac:chgData name="Abdessamad Derraz" userId="4c6d9526346a9ae3" providerId="LiveId" clId="{CFFE9ED0-CC46-4EA9-AFDD-0485A0D450AF}" dt="2023-02-09T14:18:07.160" v="3038"/>
          <ac:grpSpMkLst>
            <pc:docMk/>
            <pc:sldMk cId="0" sldId="305"/>
            <ac:grpSpMk id="13663" creationId="{00000000-0000-0000-0000-000000000000}"/>
          </ac:grpSpMkLst>
        </pc:grpChg>
        <pc:grpChg chg="replST">
          <ac:chgData name="Abdessamad Derraz" userId="4c6d9526346a9ae3" providerId="LiveId" clId="{CFFE9ED0-CC46-4EA9-AFDD-0485A0D450AF}" dt="2023-02-09T14:18:07.164" v="3039"/>
          <ac:grpSpMkLst>
            <pc:docMk/>
            <pc:sldMk cId="0" sldId="305"/>
            <ac:grpSpMk id="13688" creationId="{00000000-0000-0000-0000-000000000000}"/>
          </ac:grpSpMkLst>
        </pc:grpChg>
        <pc:grpChg chg="replST">
          <ac:chgData name="Abdessamad Derraz" userId="4c6d9526346a9ae3" providerId="LiveId" clId="{CFFE9ED0-CC46-4EA9-AFDD-0485A0D450AF}" dt="2023-02-09T14:18:07.170" v="3040"/>
          <ac:grpSpMkLst>
            <pc:docMk/>
            <pc:sldMk cId="0" sldId="305"/>
            <ac:grpSpMk id="13708" creationId="{00000000-0000-0000-0000-000000000000}"/>
          </ac:grpSpMkLst>
        </pc:grpChg>
        <pc:grpChg chg="replST">
          <ac:chgData name="Abdessamad Derraz" userId="4c6d9526346a9ae3" providerId="LiveId" clId="{CFFE9ED0-CC46-4EA9-AFDD-0485A0D450AF}" dt="2023-02-09T14:18:07.176" v="3041"/>
          <ac:grpSpMkLst>
            <pc:docMk/>
            <pc:sldMk cId="0" sldId="305"/>
            <ac:grpSpMk id="13712" creationId="{00000000-0000-0000-0000-000000000000}"/>
          </ac:grpSpMkLst>
        </pc:grpChg>
        <pc:grpChg chg="replST">
          <ac:chgData name="Abdessamad Derraz" userId="4c6d9526346a9ae3" providerId="LiveId" clId="{CFFE9ED0-CC46-4EA9-AFDD-0485A0D450AF}" dt="2023-02-09T14:18:07.183" v="3042"/>
          <ac:grpSpMkLst>
            <pc:docMk/>
            <pc:sldMk cId="0" sldId="305"/>
            <ac:grpSpMk id="13724" creationId="{00000000-0000-0000-0000-000000000000}"/>
          </ac:grpSpMkLst>
        </pc:grpChg>
        <pc:grpChg chg="replST">
          <ac:chgData name="Abdessamad Derraz" userId="4c6d9526346a9ae3" providerId="LiveId" clId="{CFFE9ED0-CC46-4EA9-AFDD-0485A0D450AF}" dt="2023-02-09T14:18:07.189" v="3043"/>
          <ac:grpSpMkLst>
            <pc:docMk/>
            <pc:sldMk cId="0" sldId="305"/>
            <ac:grpSpMk id="13727" creationId="{00000000-0000-0000-0000-000000000000}"/>
          </ac:grpSpMkLst>
        </pc:grpChg>
        <pc:grpChg chg="replST">
          <ac:chgData name="Abdessamad Derraz" userId="4c6d9526346a9ae3" providerId="LiveId" clId="{CFFE9ED0-CC46-4EA9-AFDD-0485A0D450AF}" dt="2023-02-09T14:18:07.195" v="3044"/>
          <ac:grpSpMkLst>
            <pc:docMk/>
            <pc:sldMk cId="0" sldId="305"/>
            <ac:grpSpMk id="13731" creationId="{00000000-0000-0000-0000-000000000000}"/>
          </ac:grpSpMkLst>
        </pc:grpChg>
        <pc:grpChg chg="replST">
          <ac:chgData name="Abdessamad Derraz" userId="4c6d9526346a9ae3" providerId="LiveId" clId="{CFFE9ED0-CC46-4EA9-AFDD-0485A0D450AF}" dt="2023-02-09T14:18:07.201" v="3045"/>
          <ac:grpSpMkLst>
            <pc:docMk/>
            <pc:sldMk cId="0" sldId="305"/>
            <ac:grpSpMk id="13737" creationId="{00000000-0000-0000-0000-000000000000}"/>
          </ac:grpSpMkLst>
        </pc:grpChg>
        <pc:grpChg chg="replST">
          <ac:chgData name="Abdessamad Derraz" userId="4c6d9526346a9ae3" providerId="LiveId" clId="{CFFE9ED0-CC46-4EA9-AFDD-0485A0D450AF}" dt="2023-02-09T14:18:07.207" v="3046"/>
          <ac:grpSpMkLst>
            <pc:docMk/>
            <pc:sldMk cId="0" sldId="305"/>
            <ac:grpSpMk id="13744" creationId="{00000000-0000-0000-0000-000000000000}"/>
          </ac:grpSpMkLst>
        </pc:grpChg>
        <pc:grpChg chg="replST">
          <ac:chgData name="Abdessamad Derraz" userId="4c6d9526346a9ae3" providerId="LiveId" clId="{CFFE9ED0-CC46-4EA9-AFDD-0485A0D450AF}" dt="2023-02-09T14:18:07.212" v="3047"/>
          <ac:grpSpMkLst>
            <pc:docMk/>
            <pc:sldMk cId="0" sldId="305"/>
            <ac:grpSpMk id="13752" creationId="{00000000-0000-0000-0000-000000000000}"/>
          </ac:grpSpMkLst>
        </pc:grpChg>
        <pc:grpChg chg="replST">
          <ac:chgData name="Abdessamad Derraz" userId="4c6d9526346a9ae3" providerId="LiveId" clId="{CFFE9ED0-CC46-4EA9-AFDD-0485A0D450AF}" dt="2023-02-09T14:18:07.217" v="3048"/>
          <ac:grpSpMkLst>
            <pc:docMk/>
            <pc:sldMk cId="0" sldId="305"/>
            <ac:grpSpMk id="13755"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6"/>
        </pc:sldMkLst>
        <pc:spChg chg="replST">
          <ac:chgData name="Abdessamad Derraz" userId="4c6d9526346a9ae3" providerId="LiveId" clId="{CFFE9ED0-CC46-4EA9-AFDD-0485A0D450AF}" dt="2023-02-09T14:18:07.223" v="3049"/>
          <ac:spMkLst>
            <pc:docMk/>
            <pc:sldMk cId="0" sldId="306"/>
            <ac:spMk id="13772" creationId="{00000000-0000-0000-0000-000000000000}"/>
          </ac:spMkLst>
        </pc:spChg>
        <pc:spChg chg="replST">
          <ac:chgData name="Abdessamad Derraz" userId="4c6d9526346a9ae3" providerId="LiveId" clId="{CFFE9ED0-CC46-4EA9-AFDD-0485A0D450AF}" dt="2023-02-09T14:18:07.279" v="3061"/>
          <ac:spMkLst>
            <pc:docMk/>
            <pc:sldMk cId="0" sldId="306"/>
            <ac:spMk id="13823" creationId="{00000000-0000-0000-0000-000000000000}"/>
          </ac:spMkLst>
        </pc:spChg>
        <pc:spChg chg="replST">
          <ac:chgData name="Abdessamad Derraz" userId="4c6d9526346a9ae3" providerId="LiveId" clId="{CFFE9ED0-CC46-4EA9-AFDD-0485A0D450AF}" dt="2023-02-09T14:18:07.285" v="3062"/>
          <ac:spMkLst>
            <pc:docMk/>
            <pc:sldMk cId="0" sldId="306"/>
            <ac:spMk id="13824" creationId="{00000000-0000-0000-0000-000000000000}"/>
          </ac:spMkLst>
        </pc:spChg>
        <pc:spChg chg="replST">
          <ac:chgData name="Abdessamad Derraz" userId="4c6d9526346a9ae3" providerId="LiveId" clId="{CFFE9ED0-CC46-4EA9-AFDD-0485A0D450AF}" dt="2023-02-09T14:18:07.298" v="3065"/>
          <ac:spMkLst>
            <pc:docMk/>
            <pc:sldMk cId="0" sldId="306"/>
            <ac:spMk id="13833" creationId="{00000000-0000-0000-0000-000000000000}"/>
          </ac:spMkLst>
        </pc:spChg>
        <pc:spChg chg="replST">
          <ac:chgData name="Abdessamad Derraz" userId="4c6d9526346a9ae3" providerId="LiveId" clId="{CFFE9ED0-CC46-4EA9-AFDD-0485A0D450AF}" dt="2023-02-09T14:18:07.310" v="3067"/>
          <ac:spMkLst>
            <pc:docMk/>
            <pc:sldMk cId="0" sldId="306"/>
            <ac:spMk id="13837" creationId="{00000000-0000-0000-0000-000000000000}"/>
          </ac:spMkLst>
        </pc:spChg>
        <pc:spChg chg="replST">
          <ac:chgData name="Abdessamad Derraz" userId="4c6d9526346a9ae3" providerId="LiveId" clId="{CFFE9ED0-CC46-4EA9-AFDD-0485A0D450AF}" dt="2023-02-09T14:18:07.315" v="3068"/>
          <ac:spMkLst>
            <pc:docMk/>
            <pc:sldMk cId="0" sldId="306"/>
            <ac:spMk id="13838" creationId="{00000000-0000-0000-0000-000000000000}"/>
          </ac:spMkLst>
        </pc:spChg>
        <pc:spChg chg="replST">
          <ac:chgData name="Abdessamad Derraz" userId="4c6d9526346a9ae3" providerId="LiveId" clId="{CFFE9ED0-CC46-4EA9-AFDD-0485A0D450AF}" dt="2023-02-09T14:18:07.329" v="3071"/>
          <ac:spMkLst>
            <pc:docMk/>
            <pc:sldMk cId="0" sldId="306"/>
            <ac:spMk id="13847" creationId="{00000000-0000-0000-0000-000000000000}"/>
          </ac:spMkLst>
        </pc:spChg>
        <pc:spChg chg="replST">
          <ac:chgData name="Abdessamad Derraz" userId="4c6d9526346a9ae3" providerId="LiveId" clId="{CFFE9ED0-CC46-4EA9-AFDD-0485A0D450AF}" dt="2023-02-09T14:18:07.333" v="3072"/>
          <ac:spMkLst>
            <pc:docMk/>
            <pc:sldMk cId="0" sldId="306"/>
            <ac:spMk id="13848" creationId="{00000000-0000-0000-0000-000000000000}"/>
          </ac:spMkLst>
        </pc:spChg>
        <pc:spChg chg="replST">
          <ac:chgData name="Abdessamad Derraz" userId="4c6d9526346a9ae3" providerId="LiveId" clId="{CFFE9ED0-CC46-4EA9-AFDD-0485A0D450AF}" dt="2023-02-09T14:18:07.382" v="3082"/>
          <ac:spMkLst>
            <pc:docMk/>
            <pc:sldMk cId="0" sldId="306"/>
            <ac:spMk id="13883" creationId="{00000000-0000-0000-0000-000000000000}"/>
          </ac:spMkLst>
        </pc:spChg>
        <pc:spChg chg="replST">
          <ac:chgData name="Abdessamad Derraz" userId="4c6d9526346a9ae3" providerId="LiveId" clId="{CFFE9ED0-CC46-4EA9-AFDD-0485A0D450AF}" dt="2023-02-09T14:18:07.406" v="3086"/>
          <ac:spMkLst>
            <pc:docMk/>
            <pc:sldMk cId="0" sldId="306"/>
            <ac:spMk id="13895" creationId="{00000000-0000-0000-0000-000000000000}"/>
          </ac:spMkLst>
        </pc:spChg>
        <pc:spChg chg="replST">
          <ac:chgData name="Abdessamad Derraz" userId="4c6d9526346a9ae3" providerId="LiveId" clId="{CFFE9ED0-CC46-4EA9-AFDD-0485A0D450AF}" dt="2023-02-09T14:18:07.411" v="3087"/>
          <ac:spMkLst>
            <pc:docMk/>
            <pc:sldMk cId="0" sldId="306"/>
            <ac:spMk id="13896" creationId="{00000000-0000-0000-0000-000000000000}"/>
          </ac:spMkLst>
        </pc:spChg>
        <pc:spChg chg="replST">
          <ac:chgData name="Abdessamad Derraz" userId="4c6d9526346a9ae3" providerId="LiveId" clId="{CFFE9ED0-CC46-4EA9-AFDD-0485A0D450AF}" dt="2023-02-09T14:18:07.421" v="3089"/>
          <ac:spMkLst>
            <pc:docMk/>
            <pc:sldMk cId="0" sldId="306"/>
            <ac:spMk id="13900" creationId="{00000000-0000-0000-0000-000000000000}"/>
          </ac:spMkLst>
        </pc:spChg>
        <pc:spChg chg="replST">
          <ac:chgData name="Abdessamad Derraz" userId="4c6d9526346a9ae3" providerId="LiveId" clId="{CFFE9ED0-CC46-4EA9-AFDD-0485A0D450AF}" dt="2023-02-09T14:18:07.430" v="3091"/>
          <ac:spMkLst>
            <pc:docMk/>
            <pc:sldMk cId="0" sldId="306"/>
            <ac:spMk id="13907" creationId="{00000000-0000-0000-0000-000000000000}"/>
          </ac:spMkLst>
        </pc:spChg>
        <pc:spChg chg="replST">
          <ac:chgData name="Abdessamad Derraz" userId="4c6d9526346a9ae3" providerId="LiveId" clId="{CFFE9ED0-CC46-4EA9-AFDD-0485A0D450AF}" dt="2023-02-09T14:18:07.519" v="3108"/>
          <ac:spMkLst>
            <pc:docMk/>
            <pc:sldMk cId="0" sldId="306"/>
            <ac:spMk id="14014" creationId="{00000000-0000-0000-0000-000000000000}"/>
          </ac:spMkLst>
        </pc:spChg>
        <pc:spChg chg="replST">
          <ac:chgData name="Abdessamad Derraz" userId="4c6d9526346a9ae3" providerId="LiveId" clId="{CFFE9ED0-CC46-4EA9-AFDD-0485A0D450AF}" dt="2023-02-09T14:18:07.548" v="3114"/>
          <ac:spMkLst>
            <pc:docMk/>
            <pc:sldMk cId="0" sldId="306"/>
            <ac:spMk id="14045" creationId="{00000000-0000-0000-0000-000000000000}"/>
          </ac:spMkLst>
        </pc:spChg>
        <pc:spChg chg="replST">
          <ac:chgData name="Abdessamad Derraz" userId="4c6d9526346a9ae3" providerId="LiveId" clId="{CFFE9ED0-CC46-4EA9-AFDD-0485A0D450AF}" dt="2023-02-09T14:18:07.557" v="3116"/>
          <ac:spMkLst>
            <pc:docMk/>
            <pc:sldMk cId="0" sldId="306"/>
            <ac:spMk id="14050" creationId="{00000000-0000-0000-0000-000000000000}"/>
          </ac:spMkLst>
        </pc:spChg>
        <pc:grpChg chg="replST">
          <ac:chgData name="Abdessamad Derraz" userId="4c6d9526346a9ae3" providerId="LiveId" clId="{CFFE9ED0-CC46-4EA9-AFDD-0485A0D450AF}" dt="2023-02-09T14:18:07.228" v="3051"/>
          <ac:grpSpMkLst>
            <pc:docMk/>
            <pc:sldMk cId="0" sldId="306"/>
            <ac:grpSpMk id="13773" creationId="{00000000-0000-0000-0000-000000000000}"/>
          </ac:grpSpMkLst>
        </pc:grpChg>
        <pc:grpChg chg="replST">
          <ac:chgData name="Abdessamad Derraz" userId="4c6d9526346a9ae3" providerId="LiveId" clId="{CFFE9ED0-CC46-4EA9-AFDD-0485A0D450AF}" dt="2023-02-09T14:18:07.233" v="3052"/>
          <ac:grpSpMkLst>
            <pc:docMk/>
            <pc:sldMk cId="0" sldId="306"/>
            <ac:grpSpMk id="13780" creationId="{00000000-0000-0000-0000-000000000000}"/>
          </ac:grpSpMkLst>
        </pc:grpChg>
        <pc:grpChg chg="replST">
          <ac:chgData name="Abdessamad Derraz" userId="4c6d9526346a9ae3" providerId="LiveId" clId="{CFFE9ED0-CC46-4EA9-AFDD-0485A0D450AF}" dt="2023-02-09T14:18:07.239" v="3053"/>
          <ac:grpSpMkLst>
            <pc:docMk/>
            <pc:sldMk cId="0" sldId="306"/>
            <ac:grpSpMk id="13785" creationId="{00000000-0000-0000-0000-000000000000}"/>
          </ac:grpSpMkLst>
        </pc:grpChg>
        <pc:grpChg chg="replST">
          <ac:chgData name="Abdessamad Derraz" userId="4c6d9526346a9ae3" providerId="LiveId" clId="{CFFE9ED0-CC46-4EA9-AFDD-0485A0D450AF}" dt="2023-02-09T14:18:07.244" v="3054"/>
          <ac:grpSpMkLst>
            <pc:docMk/>
            <pc:sldMk cId="0" sldId="306"/>
            <ac:grpSpMk id="13789" creationId="{00000000-0000-0000-0000-000000000000}"/>
          </ac:grpSpMkLst>
        </pc:grpChg>
        <pc:grpChg chg="replST">
          <ac:chgData name="Abdessamad Derraz" userId="4c6d9526346a9ae3" providerId="LiveId" clId="{CFFE9ED0-CC46-4EA9-AFDD-0485A0D450AF}" dt="2023-02-09T14:18:07.250" v="3055"/>
          <ac:grpSpMkLst>
            <pc:docMk/>
            <pc:sldMk cId="0" sldId="306"/>
            <ac:grpSpMk id="13793" creationId="{00000000-0000-0000-0000-000000000000}"/>
          </ac:grpSpMkLst>
        </pc:grpChg>
        <pc:grpChg chg="replST">
          <ac:chgData name="Abdessamad Derraz" userId="4c6d9526346a9ae3" providerId="LiveId" clId="{CFFE9ED0-CC46-4EA9-AFDD-0485A0D450AF}" dt="2023-02-09T14:18:07.254" v="3056"/>
          <ac:grpSpMkLst>
            <pc:docMk/>
            <pc:sldMk cId="0" sldId="306"/>
            <ac:grpSpMk id="13798" creationId="{00000000-0000-0000-0000-000000000000}"/>
          </ac:grpSpMkLst>
        </pc:grpChg>
        <pc:grpChg chg="replST">
          <ac:chgData name="Abdessamad Derraz" userId="4c6d9526346a9ae3" providerId="LiveId" clId="{CFFE9ED0-CC46-4EA9-AFDD-0485A0D450AF}" dt="2023-02-09T14:18:07.259" v="3057"/>
          <ac:grpSpMkLst>
            <pc:docMk/>
            <pc:sldMk cId="0" sldId="306"/>
            <ac:grpSpMk id="13803" creationId="{00000000-0000-0000-0000-000000000000}"/>
          </ac:grpSpMkLst>
        </pc:grpChg>
        <pc:grpChg chg="replST">
          <ac:chgData name="Abdessamad Derraz" userId="4c6d9526346a9ae3" providerId="LiveId" clId="{CFFE9ED0-CC46-4EA9-AFDD-0485A0D450AF}" dt="2023-02-09T14:18:07.265" v="3058"/>
          <ac:grpSpMkLst>
            <pc:docMk/>
            <pc:sldMk cId="0" sldId="306"/>
            <ac:grpSpMk id="13809" creationId="{00000000-0000-0000-0000-000000000000}"/>
          </ac:grpSpMkLst>
        </pc:grpChg>
        <pc:grpChg chg="replST">
          <ac:chgData name="Abdessamad Derraz" userId="4c6d9526346a9ae3" providerId="LiveId" clId="{CFFE9ED0-CC46-4EA9-AFDD-0485A0D450AF}" dt="2023-02-09T14:18:07.270" v="3059"/>
          <ac:grpSpMkLst>
            <pc:docMk/>
            <pc:sldMk cId="0" sldId="306"/>
            <ac:grpSpMk id="13816" creationId="{00000000-0000-0000-0000-000000000000}"/>
          </ac:grpSpMkLst>
        </pc:grpChg>
        <pc:grpChg chg="replST">
          <ac:chgData name="Abdessamad Derraz" userId="4c6d9526346a9ae3" providerId="LiveId" clId="{CFFE9ED0-CC46-4EA9-AFDD-0485A0D450AF}" dt="2023-02-09T14:18:07.275" v="3060"/>
          <ac:grpSpMkLst>
            <pc:docMk/>
            <pc:sldMk cId="0" sldId="306"/>
            <ac:grpSpMk id="13820" creationId="{00000000-0000-0000-0000-000000000000}"/>
          </ac:grpSpMkLst>
        </pc:grpChg>
        <pc:grpChg chg="replST">
          <ac:chgData name="Abdessamad Derraz" userId="4c6d9526346a9ae3" providerId="LiveId" clId="{CFFE9ED0-CC46-4EA9-AFDD-0485A0D450AF}" dt="2023-02-09T14:18:07.289" v="3063"/>
          <ac:grpSpMkLst>
            <pc:docMk/>
            <pc:sldMk cId="0" sldId="306"/>
            <ac:grpSpMk id="13825" creationId="{00000000-0000-0000-0000-000000000000}"/>
          </ac:grpSpMkLst>
        </pc:grpChg>
        <pc:grpChg chg="replST">
          <ac:chgData name="Abdessamad Derraz" userId="4c6d9526346a9ae3" providerId="LiveId" clId="{CFFE9ED0-CC46-4EA9-AFDD-0485A0D450AF}" dt="2023-02-09T14:18:07.294" v="3064"/>
          <ac:grpSpMkLst>
            <pc:docMk/>
            <pc:sldMk cId="0" sldId="306"/>
            <ac:grpSpMk id="13829" creationId="{00000000-0000-0000-0000-000000000000}"/>
          </ac:grpSpMkLst>
        </pc:grpChg>
        <pc:grpChg chg="replST">
          <ac:chgData name="Abdessamad Derraz" userId="4c6d9526346a9ae3" providerId="LiveId" clId="{CFFE9ED0-CC46-4EA9-AFDD-0485A0D450AF}" dt="2023-02-09T14:18:07.304" v="3066"/>
          <ac:grpSpMkLst>
            <pc:docMk/>
            <pc:sldMk cId="0" sldId="306"/>
            <ac:grpSpMk id="13834" creationId="{00000000-0000-0000-0000-000000000000}"/>
          </ac:grpSpMkLst>
        </pc:grpChg>
        <pc:grpChg chg="replST">
          <ac:chgData name="Abdessamad Derraz" userId="4c6d9526346a9ae3" providerId="LiveId" clId="{CFFE9ED0-CC46-4EA9-AFDD-0485A0D450AF}" dt="2023-02-09T14:18:07.319" v="3069"/>
          <ac:grpSpMkLst>
            <pc:docMk/>
            <pc:sldMk cId="0" sldId="306"/>
            <ac:grpSpMk id="13839" creationId="{00000000-0000-0000-0000-000000000000}"/>
          </ac:grpSpMkLst>
        </pc:grpChg>
        <pc:grpChg chg="replST">
          <ac:chgData name="Abdessamad Derraz" userId="4c6d9526346a9ae3" providerId="LiveId" clId="{CFFE9ED0-CC46-4EA9-AFDD-0485A0D450AF}" dt="2023-02-09T14:18:07.324" v="3070"/>
          <ac:grpSpMkLst>
            <pc:docMk/>
            <pc:sldMk cId="0" sldId="306"/>
            <ac:grpSpMk id="13843" creationId="{00000000-0000-0000-0000-000000000000}"/>
          </ac:grpSpMkLst>
        </pc:grpChg>
        <pc:grpChg chg="replST">
          <ac:chgData name="Abdessamad Derraz" userId="4c6d9526346a9ae3" providerId="LiveId" clId="{CFFE9ED0-CC46-4EA9-AFDD-0485A0D450AF}" dt="2023-02-09T14:18:07.338" v="3073"/>
          <ac:grpSpMkLst>
            <pc:docMk/>
            <pc:sldMk cId="0" sldId="306"/>
            <ac:grpSpMk id="13849" creationId="{00000000-0000-0000-0000-000000000000}"/>
          </ac:grpSpMkLst>
        </pc:grpChg>
        <pc:grpChg chg="replST">
          <ac:chgData name="Abdessamad Derraz" userId="4c6d9526346a9ae3" providerId="LiveId" clId="{CFFE9ED0-CC46-4EA9-AFDD-0485A0D450AF}" dt="2023-02-09T14:18:07.342" v="3074"/>
          <ac:grpSpMkLst>
            <pc:docMk/>
            <pc:sldMk cId="0" sldId="306"/>
            <ac:grpSpMk id="13856" creationId="{00000000-0000-0000-0000-000000000000}"/>
          </ac:grpSpMkLst>
        </pc:grpChg>
        <pc:grpChg chg="replST">
          <ac:chgData name="Abdessamad Derraz" userId="4c6d9526346a9ae3" providerId="LiveId" clId="{CFFE9ED0-CC46-4EA9-AFDD-0485A0D450AF}" dt="2023-02-09T14:18:07.348" v="3075"/>
          <ac:grpSpMkLst>
            <pc:docMk/>
            <pc:sldMk cId="0" sldId="306"/>
            <ac:grpSpMk id="13859" creationId="{00000000-0000-0000-0000-000000000000}"/>
          </ac:grpSpMkLst>
        </pc:grpChg>
        <pc:grpChg chg="replST">
          <ac:chgData name="Abdessamad Derraz" userId="4c6d9526346a9ae3" providerId="LiveId" clId="{CFFE9ED0-CC46-4EA9-AFDD-0485A0D450AF}" dt="2023-02-09T14:18:07.352" v="3076"/>
          <ac:grpSpMkLst>
            <pc:docMk/>
            <pc:sldMk cId="0" sldId="306"/>
            <ac:grpSpMk id="13862" creationId="{00000000-0000-0000-0000-000000000000}"/>
          </ac:grpSpMkLst>
        </pc:grpChg>
        <pc:grpChg chg="replST">
          <ac:chgData name="Abdessamad Derraz" userId="4c6d9526346a9ae3" providerId="LiveId" clId="{CFFE9ED0-CC46-4EA9-AFDD-0485A0D450AF}" dt="2023-02-09T14:18:07.357" v="3077"/>
          <ac:grpSpMkLst>
            <pc:docMk/>
            <pc:sldMk cId="0" sldId="306"/>
            <ac:grpSpMk id="13865" creationId="{00000000-0000-0000-0000-000000000000}"/>
          </ac:grpSpMkLst>
        </pc:grpChg>
        <pc:grpChg chg="replST">
          <ac:chgData name="Abdessamad Derraz" userId="4c6d9526346a9ae3" providerId="LiveId" clId="{CFFE9ED0-CC46-4EA9-AFDD-0485A0D450AF}" dt="2023-02-09T14:18:07.361" v="3078"/>
          <ac:grpSpMkLst>
            <pc:docMk/>
            <pc:sldMk cId="0" sldId="306"/>
            <ac:grpSpMk id="13868" creationId="{00000000-0000-0000-0000-000000000000}"/>
          </ac:grpSpMkLst>
        </pc:grpChg>
        <pc:grpChg chg="replST">
          <ac:chgData name="Abdessamad Derraz" userId="4c6d9526346a9ae3" providerId="LiveId" clId="{CFFE9ED0-CC46-4EA9-AFDD-0485A0D450AF}" dt="2023-02-09T14:18:07.367" v="3079"/>
          <ac:grpSpMkLst>
            <pc:docMk/>
            <pc:sldMk cId="0" sldId="306"/>
            <ac:grpSpMk id="13871" creationId="{00000000-0000-0000-0000-000000000000}"/>
          </ac:grpSpMkLst>
        </pc:grpChg>
        <pc:grpChg chg="replST">
          <ac:chgData name="Abdessamad Derraz" userId="4c6d9526346a9ae3" providerId="LiveId" clId="{CFFE9ED0-CC46-4EA9-AFDD-0485A0D450AF}" dt="2023-02-09T14:18:07.371" v="3080"/>
          <ac:grpSpMkLst>
            <pc:docMk/>
            <pc:sldMk cId="0" sldId="306"/>
            <ac:grpSpMk id="13877" creationId="{00000000-0000-0000-0000-000000000000}"/>
          </ac:grpSpMkLst>
        </pc:grpChg>
        <pc:grpChg chg="replST">
          <ac:chgData name="Abdessamad Derraz" userId="4c6d9526346a9ae3" providerId="LiveId" clId="{CFFE9ED0-CC46-4EA9-AFDD-0485A0D450AF}" dt="2023-02-09T14:18:07.378" v="3081"/>
          <ac:grpSpMkLst>
            <pc:docMk/>
            <pc:sldMk cId="0" sldId="306"/>
            <ac:grpSpMk id="13880" creationId="{00000000-0000-0000-0000-000000000000}"/>
          </ac:grpSpMkLst>
        </pc:grpChg>
        <pc:grpChg chg="replST">
          <ac:chgData name="Abdessamad Derraz" userId="4c6d9526346a9ae3" providerId="LiveId" clId="{CFFE9ED0-CC46-4EA9-AFDD-0485A0D450AF}" dt="2023-02-09T14:18:07.387" v="3083"/>
          <ac:grpSpMkLst>
            <pc:docMk/>
            <pc:sldMk cId="0" sldId="306"/>
            <ac:grpSpMk id="13884" creationId="{00000000-0000-0000-0000-000000000000}"/>
          </ac:grpSpMkLst>
        </pc:grpChg>
        <pc:grpChg chg="replST">
          <ac:chgData name="Abdessamad Derraz" userId="4c6d9526346a9ae3" providerId="LiveId" clId="{CFFE9ED0-CC46-4EA9-AFDD-0485A0D450AF}" dt="2023-02-09T14:18:07.396" v="3084"/>
          <ac:grpSpMkLst>
            <pc:docMk/>
            <pc:sldMk cId="0" sldId="306"/>
            <ac:grpSpMk id="13887" creationId="{00000000-0000-0000-0000-000000000000}"/>
          </ac:grpSpMkLst>
        </pc:grpChg>
        <pc:grpChg chg="replST">
          <ac:chgData name="Abdessamad Derraz" userId="4c6d9526346a9ae3" providerId="LiveId" clId="{CFFE9ED0-CC46-4EA9-AFDD-0485A0D450AF}" dt="2023-02-09T14:18:07.402" v="3085"/>
          <ac:grpSpMkLst>
            <pc:docMk/>
            <pc:sldMk cId="0" sldId="306"/>
            <ac:grpSpMk id="13892" creationId="{00000000-0000-0000-0000-000000000000}"/>
          </ac:grpSpMkLst>
        </pc:grpChg>
        <pc:grpChg chg="replST">
          <ac:chgData name="Abdessamad Derraz" userId="4c6d9526346a9ae3" providerId="LiveId" clId="{CFFE9ED0-CC46-4EA9-AFDD-0485A0D450AF}" dt="2023-02-09T14:18:07.417" v="3088"/>
          <ac:grpSpMkLst>
            <pc:docMk/>
            <pc:sldMk cId="0" sldId="306"/>
            <ac:grpSpMk id="13897" creationId="{00000000-0000-0000-0000-000000000000}"/>
          </ac:grpSpMkLst>
        </pc:grpChg>
        <pc:grpChg chg="replST">
          <ac:chgData name="Abdessamad Derraz" userId="4c6d9526346a9ae3" providerId="LiveId" clId="{CFFE9ED0-CC46-4EA9-AFDD-0485A0D450AF}" dt="2023-02-09T14:18:07.426" v="3090"/>
          <ac:grpSpMkLst>
            <pc:docMk/>
            <pc:sldMk cId="0" sldId="306"/>
            <ac:grpSpMk id="13901" creationId="{00000000-0000-0000-0000-000000000000}"/>
          </ac:grpSpMkLst>
        </pc:grpChg>
        <pc:grpChg chg="replST">
          <ac:chgData name="Abdessamad Derraz" userId="4c6d9526346a9ae3" providerId="LiveId" clId="{CFFE9ED0-CC46-4EA9-AFDD-0485A0D450AF}" dt="2023-02-09T14:18:07.435" v="3092"/>
          <ac:grpSpMkLst>
            <pc:docMk/>
            <pc:sldMk cId="0" sldId="306"/>
            <ac:grpSpMk id="13908" creationId="{00000000-0000-0000-0000-000000000000}"/>
          </ac:grpSpMkLst>
        </pc:grpChg>
        <pc:grpChg chg="replST">
          <ac:chgData name="Abdessamad Derraz" userId="4c6d9526346a9ae3" providerId="LiveId" clId="{CFFE9ED0-CC46-4EA9-AFDD-0485A0D450AF}" dt="2023-02-09T14:18:07.443" v="3093"/>
          <ac:grpSpMkLst>
            <pc:docMk/>
            <pc:sldMk cId="0" sldId="306"/>
            <ac:grpSpMk id="13912" creationId="{00000000-0000-0000-0000-000000000000}"/>
          </ac:grpSpMkLst>
        </pc:grpChg>
        <pc:grpChg chg="replST">
          <ac:chgData name="Abdessamad Derraz" userId="4c6d9526346a9ae3" providerId="LiveId" clId="{CFFE9ED0-CC46-4EA9-AFDD-0485A0D450AF}" dt="2023-02-09T14:18:07.449" v="3094"/>
          <ac:grpSpMkLst>
            <pc:docMk/>
            <pc:sldMk cId="0" sldId="306"/>
            <ac:grpSpMk id="13916" creationId="{00000000-0000-0000-0000-000000000000}"/>
          </ac:grpSpMkLst>
        </pc:grpChg>
        <pc:grpChg chg="replST">
          <ac:chgData name="Abdessamad Derraz" userId="4c6d9526346a9ae3" providerId="LiveId" clId="{CFFE9ED0-CC46-4EA9-AFDD-0485A0D450AF}" dt="2023-02-09T14:18:07.456" v="3095"/>
          <ac:grpSpMkLst>
            <pc:docMk/>
            <pc:sldMk cId="0" sldId="306"/>
            <ac:grpSpMk id="13920" creationId="{00000000-0000-0000-0000-000000000000}"/>
          </ac:grpSpMkLst>
        </pc:grpChg>
        <pc:grpChg chg="replST">
          <ac:chgData name="Abdessamad Derraz" userId="4c6d9526346a9ae3" providerId="LiveId" clId="{CFFE9ED0-CC46-4EA9-AFDD-0485A0D450AF}" dt="2023-02-09T14:18:07.461" v="3096"/>
          <ac:grpSpMkLst>
            <pc:docMk/>
            <pc:sldMk cId="0" sldId="306"/>
            <ac:grpSpMk id="13924" creationId="{00000000-0000-0000-0000-000000000000}"/>
          </ac:grpSpMkLst>
        </pc:grpChg>
        <pc:grpChg chg="replST">
          <ac:chgData name="Abdessamad Derraz" userId="4c6d9526346a9ae3" providerId="LiveId" clId="{CFFE9ED0-CC46-4EA9-AFDD-0485A0D450AF}" dt="2023-02-09T14:18:07.465" v="3097"/>
          <ac:grpSpMkLst>
            <pc:docMk/>
            <pc:sldMk cId="0" sldId="306"/>
            <ac:grpSpMk id="13929" creationId="{00000000-0000-0000-0000-000000000000}"/>
          </ac:grpSpMkLst>
        </pc:grpChg>
        <pc:grpChg chg="replST">
          <ac:chgData name="Abdessamad Derraz" userId="4c6d9526346a9ae3" providerId="LiveId" clId="{CFFE9ED0-CC46-4EA9-AFDD-0485A0D450AF}" dt="2023-02-09T14:18:07.471" v="3098"/>
          <ac:grpSpMkLst>
            <pc:docMk/>
            <pc:sldMk cId="0" sldId="306"/>
            <ac:grpSpMk id="13934" creationId="{00000000-0000-0000-0000-000000000000}"/>
          </ac:grpSpMkLst>
        </pc:grpChg>
        <pc:grpChg chg="replST">
          <ac:chgData name="Abdessamad Derraz" userId="4c6d9526346a9ae3" providerId="LiveId" clId="{CFFE9ED0-CC46-4EA9-AFDD-0485A0D450AF}" dt="2023-02-09T14:18:07.475" v="3099"/>
          <ac:grpSpMkLst>
            <pc:docMk/>
            <pc:sldMk cId="0" sldId="306"/>
            <ac:grpSpMk id="13941" creationId="{00000000-0000-0000-0000-000000000000}"/>
          </ac:grpSpMkLst>
        </pc:grpChg>
        <pc:grpChg chg="replST">
          <ac:chgData name="Abdessamad Derraz" userId="4c6d9526346a9ae3" providerId="LiveId" clId="{CFFE9ED0-CC46-4EA9-AFDD-0485A0D450AF}" dt="2023-02-09T14:18:07.480" v="3100"/>
          <ac:grpSpMkLst>
            <pc:docMk/>
            <pc:sldMk cId="0" sldId="306"/>
            <ac:grpSpMk id="13945" creationId="{00000000-0000-0000-0000-000000000000}"/>
          </ac:grpSpMkLst>
        </pc:grpChg>
        <pc:grpChg chg="replST">
          <ac:chgData name="Abdessamad Derraz" userId="4c6d9526346a9ae3" providerId="LiveId" clId="{CFFE9ED0-CC46-4EA9-AFDD-0485A0D450AF}" dt="2023-02-09T14:18:07.485" v="3101"/>
          <ac:grpSpMkLst>
            <pc:docMk/>
            <pc:sldMk cId="0" sldId="306"/>
            <ac:grpSpMk id="13953" creationId="{00000000-0000-0000-0000-000000000000}"/>
          </ac:grpSpMkLst>
        </pc:grpChg>
        <pc:grpChg chg="replST">
          <ac:chgData name="Abdessamad Derraz" userId="4c6d9526346a9ae3" providerId="LiveId" clId="{CFFE9ED0-CC46-4EA9-AFDD-0485A0D450AF}" dt="2023-02-09T14:18:07.489" v="3102"/>
          <ac:grpSpMkLst>
            <pc:docMk/>
            <pc:sldMk cId="0" sldId="306"/>
            <ac:grpSpMk id="13959" creationId="{00000000-0000-0000-0000-000000000000}"/>
          </ac:grpSpMkLst>
        </pc:grpChg>
        <pc:grpChg chg="replST">
          <ac:chgData name="Abdessamad Derraz" userId="4c6d9526346a9ae3" providerId="LiveId" clId="{CFFE9ED0-CC46-4EA9-AFDD-0485A0D450AF}" dt="2023-02-09T14:18:07.494" v="3103"/>
          <ac:grpSpMkLst>
            <pc:docMk/>
            <pc:sldMk cId="0" sldId="306"/>
            <ac:grpSpMk id="13972" creationId="{00000000-0000-0000-0000-000000000000}"/>
          </ac:grpSpMkLst>
        </pc:grpChg>
        <pc:grpChg chg="replST">
          <ac:chgData name="Abdessamad Derraz" userId="4c6d9526346a9ae3" providerId="LiveId" clId="{CFFE9ED0-CC46-4EA9-AFDD-0485A0D450AF}" dt="2023-02-09T14:18:07.498" v="3104"/>
          <ac:grpSpMkLst>
            <pc:docMk/>
            <pc:sldMk cId="0" sldId="306"/>
            <ac:grpSpMk id="13979" creationId="{00000000-0000-0000-0000-000000000000}"/>
          </ac:grpSpMkLst>
        </pc:grpChg>
        <pc:grpChg chg="replST">
          <ac:chgData name="Abdessamad Derraz" userId="4c6d9526346a9ae3" providerId="LiveId" clId="{CFFE9ED0-CC46-4EA9-AFDD-0485A0D450AF}" dt="2023-02-09T14:18:07.504" v="3105"/>
          <ac:grpSpMkLst>
            <pc:docMk/>
            <pc:sldMk cId="0" sldId="306"/>
            <ac:grpSpMk id="13985" creationId="{00000000-0000-0000-0000-000000000000}"/>
          </ac:grpSpMkLst>
        </pc:grpChg>
        <pc:grpChg chg="replST">
          <ac:chgData name="Abdessamad Derraz" userId="4c6d9526346a9ae3" providerId="LiveId" clId="{CFFE9ED0-CC46-4EA9-AFDD-0485A0D450AF}" dt="2023-02-09T14:18:07.509" v="3106"/>
          <ac:grpSpMkLst>
            <pc:docMk/>
            <pc:sldMk cId="0" sldId="306"/>
            <ac:grpSpMk id="13992" creationId="{00000000-0000-0000-0000-000000000000}"/>
          </ac:grpSpMkLst>
        </pc:grpChg>
        <pc:grpChg chg="replST">
          <ac:chgData name="Abdessamad Derraz" userId="4c6d9526346a9ae3" providerId="LiveId" clId="{CFFE9ED0-CC46-4EA9-AFDD-0485A0D450AF}" dt="2023-02-09T14:18:07.514" v="3107"/>
          <ac:grpSpMkLst>
            <pc:docMk/>
            <pc:sldMk cId="0" sldId="306"/>
            <ac:grpSpMk id="13997" creationId="{00000000-0000-0000-0000-000000000000}"/>
          </ac:grpSpMkLst>
        </pc:grpChg>
        <pc:grpChg chg="replST">
          <ac:chgData name="Abdessamad Derraz" userId="4c6d9526346a9ae3" providerId="LiveId" clId="{CFFE9ED0-CC46-4EA9-AFDD-0485A0D450AF}" dt="2023-02-09T14:18:07.524" v="3109"/>
          <ac:grpSpMkLst>
            <pc:docMk/>
            <pc:sldMk cId="0" sldId="306"/>
            <ac:grpSpMk id="14015" creationId="{00000000-0000-0000-0000-000000000000}"/>
          </ac:grpSpMkLst>
        </pc:grpChg>
        <pc:grpChg chg="replST">
          <ac:chgData name="Abdessamad Derraz" userId="4c6d9526346a9ae3" providerId="LiveId" clId="{CFFE9ED0-CC46-4EA9-AFDD-0485A0D450AF}" dt="2023-02-09T14:18:07.528" v="3110"/>
          <ac:grpSpMkLst>
            <pc:docMk/>
            <pc:sldMk cId="0" sldId="306"/>
            <ac:grpSpMk id="14025" creationId="{00000000-0000-0000-0000-000000000000}"/>
          </ac:grpSpMkLst>
        </pc:grpChg>
        <pc:grpChg chg="replST">
          <ac:chgData name="Abdessamad Derraz" userId="4c6d9526346a9ae3" providerId="LiveId" clId="{CFFE9ED0-CC46-4EA9-AFDD-0485A0D450AF}" dt="2023-02-09T14:18:07.533" v="3111"/>
          <ac:grpSpMkLst>
            <pc:docMk/>
            <pc:sldMk cId="0" sldId="306"/>
            <ac:grpSpMk id="14029" creationId="{00000000-0000-0000-0000-000000000000}"/>
          </ac:grpSpMkLst>
        </pc:grpChg>
        <pc:grpChg chg="replST">
          <ac:chgData name="Abdessamad Derraz" userId="4c6d9526346a9ae3" providerId="LiveId" clId="{CFFE9ED0-CC46-4EA9-AFDD-0485A0D450AF}" dt="2023-02-09T14:18:07.537" v="3112"/>
          <ac:grpSpMkLst>
            <pc:docMk/>
            <pc:sldMk cId="0" sldId="306"/>
            <ac:grpSpMk id="14033" creationId="{00000000-0000-0000-0000-000000000000}"/>
          </ac:grpSpMkLst>
        </pc:grpChg>
        <pc:grpChg chg="replST">
          <ac:chgData name="Abdessamad Derraz" userId="4c6d9526346a9ae3" providerId="LiveId" clId="{CFFE9ED0-CC46-4EA9-AFDD-0485A0D450AF}" dt="2023-02-09T14:18:07.542" v="3113"/>
          <ac:grpSpMkLst>
            <pc:docMk/>
            <pc:sldMk cId="0" sldId="306"/>
            <ac:grpSpMk id="14037" creationId="{00000000-0000-0000-0000-000000000000}"/>
          </ac:grpSpMkLst>
        </pc:grpChg>
        <pc:grpChg chg="replST">
          <ac:chgData name="Abdessamad Derraz" userId="4c6d9526346a9ae3" providerId="LiveId" clId="{CFFE9ED0-CC46-4EA9-AFDD-0485A0D450AF}" dt="2023-02-09T14:18:07.552" v="3115"/>
          <ac:grpSpMkLst>
            <pc:docMk/>
            <pc:sldMk cId="0" sldId="306"/>
            <ac:grpSpMk id="14046" creationId="{00000000-0000-0000-0000-000000000000}"/>
          </ac:grpSpMkLst>
        </pc:grpChg>
        <pc:grpChg chg="replST">
          <ac:chgData name="Abdessamad Derraz" userId="4c6d9526346a9ae3" providerId="LiveId" clId="{CFFE9ED0-CC46-4EA9-AFDD-0485A0D450AF}" dt="2023-02-09T14:18:07.561" v="3117"/>
          <ac:grpSpMkLst>
            <pc:docMk/>
            <pc:sldMk cId="0" sldId="306"/>
            <ac:grpSpMk id="14051" creationId="{00000000-0000-0000-0000-000000000000}"/>
          </ac:grpSpMkLst>
        </pc:grpChg>
        <pc:grpChg chg="replST">
          <ac:chgData name="Abdessamad Derraz" userId="4c6d9526346a9ae3" providerId="LiveId" clId="{CFFE9ED0-CC46-4EA9-AFDD-0485A0D450AF}" dt="2023-02-09T14:18:07.566" v="3118"/>
          <ac:grpSpMkLst>
            <pc:docMk/>
            <pc:sldMk cId="0" sldId="306"/>
            <ac:grpSpMk id="14054" creationId="{00000000-0000-0000-0000-000000000000}"/>
          </ac:grpSpMkLst>
        </pc:grpChg>
        <pc:grpChg chg="replST">
          <ac:chgData name="Abdessamad Derraz" userId="4c6d9526346a9ae3" providerId="LiveId" clId="{CFFE9ED0-CC46-4EA9-AFDD-0485A0D450AF}" dt="2023-02-09T14:18:07.571" v="3119"/>
          <ac:grpSpMkLst>
            <pc:docMk/>
            <pc:sldMk cId="0" sldId="306"/>
            <ac:grpSpMk id="14059"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7"/>
        </pc:sldMkLst>
        <pc:spChg chg="replST">
          <ac:chgData name="Abdessamad Derraz" userId="4c6d9526346a9ae3" providerId="LiveId" clId="{CFFE9ED0-CC46-4EA9-AFDD-0485A0D450AF}" dt="2023-02-09T14:18:07.577" v="3120"/>
          <ac:spMkLst>
            <pc:docMk/>
            <pc:sldMk cId="0" sldId="307"/>
            <ac:spMk id="14074" creationId="{00000000-0000-0000-0000-000000000000}"/>
          </ac:spMkLst>
        </pc:spChg>
        <pc:spChg chg="replST">
          <ac:chgData name="Abdessamad Derraz" userId="4c6d9526346a9ae3" providerId="LiveId" clId="{CFFE9ED0-CC46-4EA9-AFDD-0485A0D450AF}" dt="2023-02-09T14:18:07.583" v="3122"/>
          <ac:spMkLst>
            <pc:docMk/>
            <pc:sldMk cId="0" sldId="307"/>
            <ac:spMk id="14075" creationId="{00000000-0000-0000-0000-000000000000}"/>
          </ac:spMkLst>
        </pc:spChg>
        <pc:spChg chg="replST">
          <ac:chgData name="Abdessamad Derraz" userId="4c6d9526346a9ae3" providerId="LiveId" clId="{CFFE9ED0-CC46-4EA9-AFDD-0485A0D450AF}" dt="2023-02-09T14:18:07.644" v="3134"/>
          <ac:spMkLst>
            <pc:docMk/>
            <pc:sldMk cId="0" sldId="307"/>
            <ac:spMk id="14137" creationId="{00000000-0000-0000-0000-000000000000}"/>
          </ac:spMkLst>
        </pc:spChg>
        <pc:spChg chg="replST">
          <ac:chgData name="Abdessamad Derraz" userId="4c6d9526346a9ae3" providerId="LiveId" clId="{CFFE9ED0-CC46-4EA9-AFDD-0485A0D450AF}" dt="2023-02-09T14:18:07.722" v="3148"/>
          <ac:spMkLst>
            <pc:docMk/>
            <pc:sldMk cId="0" sldId="307"/>
            <ac:spMk id="14216" creationId="{00000000-0000-0000-0000-000000000000}"/>
          </ac:spMkLst>
        </pc:spChg>
        <pc:spChg chg="replST">
          <ac:chgData name="Abdessamad Derraz" userId="4c6d9526346a9ae3" providerId="LiveId" clId="{CFFE9ED0-CC46-4EA9-AFDD-0485A0D450AF}" dt="2023-02-09T14:18:07.741" v="3152"/>
          <ac:spMkLst>
            <pc:docMk/>
            <pc:sldMk cId="0" sldId="307"/>
            <ac:spMk id="14232" creationId="{00000000-0000-0000-0000-000000000000}"/>
          </ac:spMkLst>
        </pc:spChg>
        <pc:spChg chg="replST">
          <ac:chgData name="Abdessamad Derraz" userId="4c6d9526346a9ae3" providerId="LiveId" clId="{CFFE9ED0-CC46-4EA9-AFDD-0485A0D450AF}" dt="2023-02-09T14:18:07.889" v="3179"/>
          <ac:spMkLst>
            <pc:docMk/>
            <pc:sldMk cId="0" sldId="307"/>
            <ac:spMk id="14437" creationId="{00000000-0000-0000-0000-000000000000}"/>
          </ac:spMkLst>
        </pc:spChg>
        <pc:spChg chg="replST">
          <ac:chgData name="Abdessamad Derraz" userId="4c6d9526346a9ae3" providerId="LiveId" clId="{CFFE9ED0-CC46-4EA9-AFDD-0485A0D450AF}" dt="2023-02-09T14:18:07.957" v="3192"/>
          <ac:spMkLst>
            <pc:docMk/>
            <pc:sldMk cId="0" sldId="307"/>
            <ac:spMk id="14520" creationId="{00000000-0000-0000-0000-000000000000}"/>
          </ac:spMkLst>
        </pc:spChg>
        <pc:spChg chg="replST">
          <ac:chgData name="Abdessamad Derraz" userId="4c6d9526346a9ae3" providerId="LiveId" clId="{CFFE9ED0-CC46-4EA9-AFDD-0485A0D450AF}" dt="2023-02-09T14:18:08.029" v="3206"/>
          <ac:spMkLst>
            <pc:docMk/>
            <pc:sldMk cId="0" sldId="307"/>
            <ac:spMk id="14662" creationId="{00000000-0000-0000-0000-000000000000}"/>
          </ac:spMkLst>
        </pc:spChg>
        <pc:spChg chg="replST">
          <ac:chgData name="Abdessamad Derraz" userId="4c6d9526346a9ae3" providerId="LiveId" clId="{CFFE9ED0-CC46-4EA9-AFDD-0485A0D450AF}" dt="2023-02-09T14:18:08.034" v="3207"/>
          <ac:spMkLst>
            <pc:docMk/>
            <pc:sldMk cId="0" sldId="307"/>
            <ac:spMk id="14663" creationId="{00000000-0000-0000-0000-000000000000}"/>
          </ac:spMkLst>
        </pc:spChg>
        <pc:spChg chg="replST">
          <ac:chgData name="Abdessamad Derraz" userId="4c6d9526346a9ae3" providerId="LiveId" clId="{CFFE9ED0-CC46-4EA9-AFDD-0485A0D450AF}" dt="2023-02-09T14:18:08.040" v="3208"/>
          <ac:spMkLst>
            <pc:docMk/>
            <pc:sldMk cId="0" sldId="307"/>
            <ac:spMk id="14664" creationId="{00000000-0000-0000-0000-000000000000}"/>
          </ac:spMkLst>
        </pc:spChg>
        <pc:grpChg chg="replST">
          <ac:chgData name="Abdessamad Derraz" userId="4c6d9526346a9ae3" providerId="LiveId" clId="{CFFE9ED0-CC46-4EA9-AFDD-0485A0D450AF}" dt="2023-02-09T14:18:07.589" v="3123"/>
          <ac:grpSpMkLst>
            <pc:docMk/>
            <pc:sldMk cId="0" sldId="307"/>
            <ac:grpSpMk id="14076" creationId="{00000000-0000-0000-0000-000000000000}"/>
          </ac:grpSpMkLst>
        </pc:grpChg>
        <pc:grpChg chg="replST">
          <ac:chgData name="Abdessamad Derraz" userId="4c6d9526346a9ae3" providerId="LiveId" clId="{CFFE9ED0-CC46-4EA9-AFDD-0485A0D450AF}" dt="2023-02-09T14:18:07.595" v="3124"/>
          <ac:grpSpMkLst>
            <pc:docMk/>
            <pc:sldMk cId="0" sldId="307"/>
            <ac:grpSpMk id="14081" creationId="{00000000-0000-0000-0000-000000000000}"/>
          </ac:grpSpMkLst>
        </pc:grpChg>
        <pc:grpChg chg="replST">
          <ac:chgData name="Abdessamad Derraz" userId="4c6d9526346a9ae3" providerId="LiveId" clId="{CFFE9ED0-CC46-4EA9-AFDD-0485A0D450AF}" dt="2023-02-09T14:18:07.600" v="3125"/>
          <ac:grpSpMkLst>
            <pc:docMk/>
            <pc:sldMk cId="0" sldId="307"/>
            <ac:grpSpMk id="14086" creationId="{00000000-0000-0000-0000-000000000000}"/>
          </ac:grpSpMkLst>
        </pc:grpChg>
        <pc:grpChg chg="replST">
          <ac:chgData name="Abdessamad Derraz" userId="4c6d9526346a9ae3" providerId="LiveId" clId="{CFFE9ED0-CC46-4EA9-AFDD-0485A0D450AF}" dt="2023-02-09T14:18:07.604" v="3126"/>
          <ac:grpSpMkLst>
            <pc:docMk/>
            <pc:sldMk cId="0" sldId="307"/>
            <ac:grpSpMk id="14090" creationId="{00000000-0000-0000-0000-000000000000}"/>
          </ac:grpSpMkLst>
        </pc:grpChg>
        <pc:grpChg chg="replST">
          <ac:chgData name="Abdessamad Derraz" userId="4c6d9526346a9ae3" providerId="LiveId" clId="{CFFE9ED0-CC46-4EA9-AFDD-0485A0D450AF}" dt="2023-02-09T14:18:07.609" v="3127"/>
          <ac:grpSpMkLst>
            <pc:docMk/>
            <pc:sldMk cId="0" sldId="307"/>
            <ac:grpSpMk id="14094" creationId="{00000000-0000-0000-0000-000000000000}"/>
          </ac:grpSpMkLst>
        </pc:grpChg>
        <pc:grpChg chg="replST">
          <ac:chgData name="Abdessamad Derraz" userId="4c6d9526346a9ae3" providerId="LiveId" clId="{CFFE9ED0-CC46-4EA9-AFDD-0485A0D450AF}" dt="2023-02-09T14:18:07.614" v="3128"/>
          <ac:grpSpMkLst>
            <pc:docMk/>
            <pc:sldMk cId="0" sldId="307"/>
            <ac:grpSpMk id="14097" creationId="{00000000-0000-0000-0000-000000000000}"/>
          </ac:grpSpMkLst>
        </pc:grpChg>
        <pc:grpChg chg="replST">
          <ac:chgData name="Abdessamad Derraz" userId="4c6d9526346a9ae3" providerId="LiveId" clId="{CFFE9ED0-CC46-4EA9-AFDD-0485A0D450AF}" dt="2023-02-09T14:18:07.619" v="3129"/>
          <ac:grpSpMkLst>
            <pc:docMk/>
            <pc:sldMk cId="0" sldId="307"/>
            <ac:grpSpMk id="14101" creationId="{00000000-0000-0000-0000-000000000000}"/>
          </ac:grpSpMkLst>
        </pc:grpChg>
        <pc:grpChg chg="replST">
          <ac:chgData name="Abdessamad Derraz" userId="4c6d9526346a9ae3" providerId="LiveId" clId="{CFFE9ED0-CC46-4EA9-AFDD-0485A0D450AF}" dt="2023-02-09T14:18:07.623" v="3130"/>
          <ac:grpSpMkLst>
            <pc:docMk/>
            <pc:sldMk cId="0" sldId="307"/>
            <ac:grpSpMk id="14105" creationId="{00000000-0000-0000-0000-000000000000}"/>
          </ac:grpSpMkLst>
        </pc:grpChg>
        <pc:grpChg chg="replST">
          <ac:chgData name="Abdessamad Derraz" userId="4c6d9526346a9ae3" providerId="LiveId" clId="{CFFE9ED0-CC46-4EA9-AFDD-0485A0D450AF}" dt="2023-02-09T14:18:07.628" v="3131"/>
          <ac:grpSpMkLst>
            <pc:docMk/>
            <pc:sldMk cId="0" sldId="307"/>
            <ac:grpSpMk id="14112" creationId="{00000000-0000-0000-0000-000000000000}"/>
          </ac:grpSpMkLst>
        </pc:grpChg>
        <pc:grpChg chg="replST">
          <ac:chgData name="Abdessamad Derraz" userId="4c6d9526346a9ae3" providerId="LiveId" clId="{CFFE9ED0-CC46-4EA9-AFDD-0485A0D450AF}" dt="2023-02-09T14:18:07.634" v="3132"/>
          <ac:grpSpMkLst>
            <pc:docMk/>
            <pc:sldMk cId="0" sldId="307"/>
            <ac:grpSpMk id="14119" creationId="{00000000-0000-0000-0000-000000000000}"/>
          </ac:grpSpMkLst>
        </pc:grpChg>
        <pc:grpChg chg="replST">
          <ac:chgData name="Abdessamad Derraz" userId="4c6d9526346a9ae3" providerId="LiveId" clId="{CFFE9ED0-CC46-4EA9-AFDD-0485A0D450AF}" dt="2023-02-09T14:18:07.639" v="3133"/>
          <ac:grpSpMkLst>
            <pc:docMk/>
            <pc:sldMk cId="0" sldId="307"/>
            <ac:grpSpMk id="14131" creationId="{00000000-0000-0000-0000-000000000000}"/>
          </ac:grpSpMkLst>
        </pc:grpChg>
        <pc:grpChg chg="replST">
          <ac:chgData name="Abdessamad Derraz" userId="4c6d9526346a9ae3" providerId="LiveId" clId="{CFFE9ED0-CC46-4EA9-AFDD-0485A0D450AF}" dt="2023-02-09T14:18:07.650" v="3135"/>
          <ac:grpSpMkLst>
            <pc:docMk/>
            <pc:sldMk cId="0" sldId="307"/>
            <ac:grpSpMk id="14138" creationId="{00000000-0000-0000-0000-000000000000}"/>
          </ac:grpSpMkLst>
        </pc:grpChg>
        <pc:grpChg chg="replST">
          <ac:chgData name="Abdessamad Derraz" userId="4c6d9526346a9ae3" providerId="LiveId" clId="{CFFE9ED0-CC46-4EA9-AFDD-0485A0D450AF}" dt="2023-02-09T14:18:07.655" v="3136"/>
          <ac:grpSpMkLst>
            <pc:docMk/>
            <pc:sldMk cId="0" sldId="307"/>
            <ac:grpSpMk id="14143" creationId="{00000000-0000-0000-0000-000000000000}"/>
          </ac:grpSpMkLst>
        </pc:grpChg>
        <pc:grpChg chg="replST">
          <ac:chgData name="Abdessamad Derraz" userId="4c6d9526346a9ae3" providerId="LiveId" clId="{CFFE9ED0-CC46-4EA9-AFDD-0485A0D450AF}" dt="2023-02-09T14:18:07.660" v="3137"/>
          <ac:grpSpMkLst>
            <pc:docMk/>
            <pc:sldMk cId="0" sldId="307"/>
            <ac:grpSpMk id="14158" creationId="{00000000-0000-0000-0000-000000000000}"/>
          </ac:grpSpMkLst>
        </pc:grpChg>
        <pc:grpChg chg="replST">
          <ac:chgData name="Abdessamad Derraz" userId="4c6d9526346a9ae3" providerId="LiveId" clId="{CFFE9ED0-CC46-4EA9-AFDD-0485A0D450AF}" dt="2023-02-09T14:18:07.665" v="3138"/>
          <ac:grpSpMkLst>
            <pc:docMk/>
            <pc:sldMk cId="0" sldId="307"/>
            <ac:grpSpMk id="14169" creationId="{00000000-0000-0000-0000-000000000000}"/>
          </ac:grpSpMkLst>
        </pc:grpChg>
        <pc:grpChg chg="replST">
          <ac:chgData name="Abdessamad Derraz" userId="4c6d9526346a9ae3" providerId="LiveId" clId="{CFFE9ED0-CC46-4EA9-AFDD-0485A0D450AF}" dt="2023-02-09T14:18:07.670" v="3139"/>
          <ac:grpSpMkLst>
            <pc:docMk/>
            <pc:sldMk cId="0" sldId="307"/>
            <ac:grpSpMk id="14180" creationId="{00000000-0000-0000-0000-000000000000}"/>
          </ac:grpSpMkLst>
        </pc:grpChg>
        <pc:grpChg chg="replST">
          <ac:chgData name="Abdessamad Derraz" userId="4c6d9526346a9ae3" providerId="LiveId" clId="{CFFE9ED0-CC46-4EA9-AFDD-0485A0D450AF}" dt="2023-02-09T14:18:07.674" v="3140"/>
          <ac:grpSpMkLst>
            <pc:docMk/>
            <pc:sldMk cId="0" sldId="307"/>
            <ac:grpSpMk id="14184" creationId="{00000000-0000-0000-0000-000000000000}"/>
          </ac:grpSpMkLst>
        </pc:grpChg>
        <pc:grpChg chg="replST">
          <ac:chgData name="Abdessamad Derraz" userId="4c6d9526346a9ae3" providerId="LiveId" clId="{CFFE9ED0-CC46-4EA9-AFDD-0485A0D450AF}" dt="2023-02-09T14:18:07.679" v="3141"/>
          <ac:grpSpMkLst>
            <pc:docMk/>
            <pc:sldMk cId="0" sldId="307"/>
            <ac:grpSpMk id="14187" creationId="{00000000-0000-0000-0000-000000000000}"/>
          </ac:grpSpMkLst>
        </pc:grpChg>
        <pc:grpChg chg="replST">
          <ac:chgData name="Abdessamad Derraz" userId="4c6d9526346a9ae3" providerId="LiveId" clId="{CFFE9ED0-CC46-4EA9-AFDD-0485A0D450AF}" dt="2023-02-09T14:18:07.685" v="3142"/>
          <ac:grpSpMkLst>
            <pc:docMk/>
            <pc:sldMk cId="0" sldId="307"/>
            <ac:grpSpMk id="14191" creationId="{00000000-0000-0000-0000-000000000000}"/>
          </ac:grpSpMkLst>
        </pc:grpChg>
        <pc:grpChg chg="replST">
          <ac:chgData name="Abdessamad Derraz" userId="4c6d9526346a9ae3" providerId="LiveId" clId="{CFFE9ED0-CC46-4EA9-AFDD-0485A0D450AF}" dt="2023-02-09T14:18:07.690" v="3143"/>
          <ac:grpSpMkLst>
            <pc:docMk/>
            <pc:sldMk cId="0" sldId="307"/>
            <ac:grpSpMk id="14197" creationId="{00000000-0000-0000-0000-000000000000}"/>
          </ac:grpSpMkLst>
        </pc:grpChg>
        <pc:grpChg chg="replST">
          <ac:chgData name="Abdessamad Derraz" userId="4c6d9526346a9ae3" providerId="LiveId" clId="{CFFE9ED0-CC46-4EA9-AFDD-0485A0D450AF}" dt="2023-02-09T14:18:07.694" v="3144"/>
          <ac:grpSpMkLst>
            <pc:docMk/>
            <pc:sldMk cId="0" sldId="307"/>
            <ac:grpSpMk id="14200" creationId="{00000000-0000-0000-0000-000000000000}"/>
          </ac:grpSpMkLst>
        </pc:grpChg>
        <pc:grpChg chg="replST">
          <ac:chgData name="Abdessamad Derraz" userId="4c6d9526346a9ae3" providerId="LiveId" clId="{CFFE9ED0-CC46-4EA9-AFDD-0485A0D450AF}" dt="2023-02-09T14:18:07.705" v="3145"/>
          <ac:grpSpMkLst>
            <pc:docMk/>
            <pc:sldMk cId="0" sldId="307"/>
            <ac:grpSpMk id="14203" creationId="{00000000-0000-0000-0000-000000000000}"/>
          </ac:grpSpMkLst>
        </pc:grpChg>
        <pc:grpChg chg="replST">
          <ac:chgData name="Abdessamad Derraz" userId="4c6d9526346a9ae3" providerId="LiveId" clId="{CFFE9ED0-CC46-4EA9-AFDD-0485A0D450AF}" dt="2023-02-09T14:18:07.711" v="3146"/>
          <ac:grpSpMkLst>
            <pc:docMk/>
            <pc:sldMk cId="0" sldId="307"/>
            <ac:grpSpMk id="14209" creationId="{00000000-0000-0000-0000-000000000000}"/>
          </ac:grpSpMkLst>
        </pc:grpChg>
        <pc:grpChg chg="replST">
          <ac:chgData name="Abdessamad Derraz" userId="4c6d9526346a9ae3" providerId="LiveId" clId="{CFFE9ED0-CC46-4EA9-AFDD-0485A0D450AF}" dt="2023-02-09T14:18:07.717" v="3147"/>
          <ac:grpSpMkLst>
            <pc:docMk/>
            <pc:sldMk cId="0" sldId="307"/>
            <ac:grpSpMk id="14213" creationId="{00000000-0000-0000-0000-000000000000}"/>
          </ac:grpSpMkLst>
        </pc:grpChg>
        <pc:grpChg chg="replST">
          <ac:chgData name="Abdessamad Derraz" userId="4c6d9526346a9ae3" providerId="LiveId" clId="{CFFE9ED0-CC46-4EA9-AFDD-0485A0D450AF}" dt="2023-02-09T14:18:07.728" v="3149"/>
          <ac:grpSpMkLst>
            <pc:docMk/>
            <pc:sldMk cId="0" sldId="307"/>
            <ac:grpSpMk id="14217" creationId="{00000000-0000-0000-0000-000000000000}"/>
          </ac:grpSpMkLst>
        </pc:grpChg>
        <pc:grpChg chg="replST">
          <ac:chgData name="Abdessamad Derraz" userId="4c6d9526346a9ae3" providerId="LiveId" clId="{CFFE9ED0-CC46-4EA9-AFDD-0485A0D450AF}" dt="2023-02-09T14:18:07.732" v="3150"/>
          <ac:grpSpMkLst>
            <pc:docMk/>
            <pc:sldMk cId="0" sldId="307"/>
            <ac:grpSpMk id="14221" creationId="{00000000-0000-0000-0000-000000000000}"/>
          </ac:grpSpMkLst>
        </pc:grpChg>
        <pc:grpChg chg="replST">
          <ac:chgData name="Abdessamad Derraz" userId="4c6d9526346a9ae3" providerId="LiveId" clId="{CFFE9ED0-CC46-4EA9-AFDD-0485A0D450AF}" dt="2023-02-09T14:18:07.736" v="3151"/>
          <ac:grpSpMkLst>
            <pc:docMk/>
            <pc:sldMk cId="0" sldId="307"/>
            <ac:grpSpMk id="14226" creationId="{00000000-0000-0000-0000-000000000000}"/>
          </ac:grpSpMkLst>
        </pc:grpChg>
        <pc:grpChg chg="replST">
          <ac:chgData name="Abdessamad Derraz" userId="4c6d9526346a9ae3" providerId="LiveId" clId="{CFFE9ED0-CC46-4EA9-AFDD-0485A0D450AF}" dt="2023-02-09T14:18:07.747" v="3153"/>
          <ac:grpSpMkLst>
            <pc:docMk/>
            <pc:sldMk cId="0" sldId="307"/>
            <ac:grpSpMk id="14233" creationId="{00000000-0000-0000-0000-000000000000}"/>
          </ac:grpSpMkLst>
        </pc:grpChg>
        <pc:grpChg chg="replST">
          <ac:chgData name="Abdessamad Derraz" userId="4c6d9526346a9ae3" providerId="LiveId" clId="{CFFE9ED0-CC46-4EA9-AFDD-0485A0D450AF}" dt="2023-02-09T14:18:07.751" v="3154"/>
          <ac:grpSpMkLst>
            <pc:docMk/>
            <pc:sldMk cId="0" sldId="307"/>
            <ac:grpSpMk id="14240" creationId="{00000000-0000-0000-0000-000000000000}"/>
          </ac:grpSpMkLst>
        </pc:grpChg>
        <pc:grpChg chg="replST">
          <ac:chgData name="Abdessamad Derraz" userId="4c6d9526346a9ae3" providerId="LiveId" clId="{CFFE9ED0-CC46-4EA9-AFDD-0485A0D450AF}" dt="2023-02-09T14:18:07.756" v="3155"/>
          <ac:grpSpMkLst>
            <pc:docMk/>
            <pc:sldMk cId="0" sldId="307"/>
            <ac:grpSpMk id="14252" creationId="{00000000-0000-0000-0000-000000000000}"/>
          </ac:grpSpMkLst>
        </pc:grpChg>
        <pc:grpChg chg="replST">
          <ac:chgData name="Abdessamad Derraz" userId="4c6d9526346a9ae3" providerId="LiveId" clId="{CFFE9ED0-CC46-4EA9-AFDD-0485A0D450AF}" dt="2023-02-09T14:18:07.760" v="3156"/>
          <ac:grpSpMkLst>
            <pc:docMk/>
            <pc:sldMk cId="0" sldId="307"/>
            <ac:grpSpMk id="14266" creationId="{00000000-0000-0000-0000-000000000000}"/>
          </ac:grpSpMkLst>
        </pc:grpChg>
        <pc:grpChg chg="replST">
          <ac:chgData name="Abdessamad Derraz" userId="4c6d9526346a9ae3" providerId="LiveId" clId="{CFFE9ED0-CC46-4EA9-AFDD-0485A0D450AF}" dt="2023-02-09T14:18:07.765" v="3157"/>
          <ac:grpSpMkLst>
            <pc:docMk/>
            <pc:sldMk cId="0" sldId="307"/>
            <ac:grpSpMk id="14271" creationId="{00000000-0000-0000-0000-000000000000}"/>
          </ac:grpSpMkLst>
        </pc:grpChg>
        <pc:grpChg chg="replST">
          <ac:chgData name="Abdessamad Derraz" userId="4c6d9526346a9ae3" providerId="LiveId" clId="{CFFE9ED0-CC46-4EA9-AFDD-0485A0D450AF}" dt="2023-02-09T14:18:07.772" v="3158"/>
          <ac:grpSpMkLst>
            <pc:docMk/>
            <pc:sldMk cId="0" sldId="307"/>
            <ac:grpSpMk id="14279" creationId="{00000000-0000-0000-0000-000000000000}"/>
          </ac:grpSpMkLst>
        </pc:grpChg>
        <pc:grpChg chg="replST">
          <ac:chgData name="Abdessamad Derraz" userId="4c6d9526346a9ae3" providerId="LiveId" clId="{CFFE9ED0-CC46-4EA9-AFDD-0485A0D450AF}" dt="2023-02-09T14:18:07.777" v="3159"/>
          <ac:grpSpMkLst>
            <pc:docMk/>
            <pc:sldMk cId="0" sldId="307"/>
            <ac:grpSpMk id="14286" creationId="{00000000-0000-0000-0000-000000000000}"/>
          </ac:grpSpMkLst>
        </pc:grpChg>
        <pc:grpChg chg="replST">
          <ac:chgData name="Abdessamad Derraz" userId="4c6d9526346a9ae3" providerId="LiveId" clId="{CFFE9ED0-CC46-4EA9-AFDD-0485A0D450AF}" dt="2023-02-09T14:18:07.784" v="3160"/>
          <ac:grpSpMkLst>
            <pc:docMk/>
            <pc:sldMk cId="0" sldId="307"/>
            <ac:grpSpMk id="14297" creationId="{00000000-0000-0000-0000-000000000000}"/>
          </ac:grpSpMkLst>
        </pc:grpChg>
        <pc:grpChg chg="replST">
          <ac:chgData name="Abdessamad Derraz" userId="4c6d9526346a9ae3" providerId="LiveId" clId="{CFFE9ED0-CC46-4EA9-AFDD-0485A0D450AF}" dt="2023-02-09T14:18:07.789" v="3161"/>
          <ac:grpSpMkLst>
            <pc:docMk/>
            <pc:sldMk cId="0" sldId="307"/>
            <ac:grpSpMk id="14306" creationId="{00000000-0000-0000-0000-000000000000}"/>
          </ac:grpSpMkLst>
        </pc:grpChg>
        <pc:grpChg chg="replST">
          <ac:chgData name="Abdessamad Derraz" userId="4c6d9526346a9ae3" providerId="LiveId" clId="{CFFE9ED0-CC46-4EA9-AFDD-0485A0D450AF}" dt="2023-02-09T14:18:07.793" v="3162"/>
          <ac:grpSpMkLst>
            <pc:docMk/>
            <pc:sldMk cId="0" sldId="307"/>
            <ac:grpSpMk id="14321" creationId="{00000000-0000-0000-0000-000000000000}"/>
          </ac:grpSpMkLst>
        </pc:grpChg>
        <pc:grpChg chg="replST">
          <ac:chgData name="Abdessamad Derraz" userId="4c6d9526346a9ae3" providerId="LiveId" clId="{CFFE9ED0-CC46-4EA9-AFDD-0485A0D450AF}" dt="2023-02-09T14:18:07.799" v="3163"/>
          <ac:grpSpMkLst>
            <pc:docMk/>
            <pc:sldMk cId="0" sldId="307"/>
            <ac:grpSpMk id="14330" creationId="{00000000-0000-0000-0000-000000000000}"/>
          </ac:grpSpMkLst>
        </pc:grpChg>
        <pc:grpChg chg="replST">
          <ac:chgData name="Abdessamad Derraz" userId="4c6d9526346a9ae3" providerId="LiveId" clId="{CFFE9ED0-CC46-4EA9-AFDD-0485A0D450AF}" dt="2023-02-09T14:18:07.804" v="3164"/>
          <ac:grpSpMkLst>
            <pc:docMk/>
            <pc:sldMk cId="0" sldId="307"/>
            <ac:grpSpMk id="14334" creationId="{00000000-0000-0000-0000-000000000000}"/>
          </ac:grpSpMkLst>
        </pc:grpChg>
        <pc:grpChg chg="replST">
          <ac:chgData name="Abdessamad Derraz" userId="4c6d9526346a9ae3" providerId="LiveId" clId="{CFFE9ED0-CC46-4EA9-AFDD-0485A0D450AF}" dt="2023-02-09T14:18:07.809" v="3165"/>
          <ac:grpSpMkLst>
            <pc:docMk/>
            <pc:sldMk cId="0" sldId="307"/>
            <ac:grpSpMk id="14340" creationId="{00000000-0000-0000-0000-000000000000}"/>
          </ac:grpSpMkLst>
        </pc:grpChg>
        <pc:grpChg chg="replST">
          <ac:chgData name="Abdessamad Derraz" userId="4c6d9526346a9ae3" providerId="LiveId" clId="{CFFE9ED0-CC46-4EA9-AFDD-0485A0D450AF}" dt="2023-02-09T14:18:07.814" v="3166"/>
          <ac:grpSpMkLst>
            <pc:docMk/>
            <pc:sldMk cId="0" sldId="307"/>
            <ac:grpSpMk id="14344" creationId="{00000000-0000-0000-0000-000000000000}"/>
          </ac:grpSpMkLst>
        </pc:grpChg>
        <pc:grpChg chg="replST">
          <ac:chgData name="Abdessamad Derraz" userId="4c6d9526346a9ae3" providerId="LiveId" clId="{CFFE9ED0-CC46-4EA9-AFDD-0485A0D450AF}" dt="2023-02-09T14:18:07.818" v="3167"/>
          <ac:grpSpMkLst>
            <pc:docMk/>
            <pc:sldMk cId="0" sldId="307"/>
            <ac:grpSpMk id="14353" creationId="{00000000-0000-0000-0000-000000000000}"/>
          </ac:grpSpMkLst>
        </pc:grpChg>
        <pc:grpChg chg="replST">
          <ac:chgData name="Abdessamad Derraz" userId="4c6d9526346a9ae3" providerId="LiveId" clId="{CFFE9ED0-CC46-4EA9-AFDD-0485A0D450AF}" dt="2023-02-09T14:18:07.823" v="3168"/>
          <ac:grpSpMkLst>
            <pc:docMk/>
            <pc:sldMk cId="0" sldId="307"/>
            <ac:grpSpMk id="14356" creationId="{00000000-0000-0000-0000-000000000000}"/>
          </ac:grpSpMkLst>
        </pc:grpChg>
        <pc:grpChg chg="replST">
          <ac:chgData name="Abdessamad Derraz" userId="4c6d9526346a9ae3" providerId="LiveId" clId="{CFFE9ED0-CC46-4EA9-AFDD-0485A0D450AF}" dt="2023-02-09T14:18:07.828" v="3169"/>
          <ac:grpSpMkLst>
            <pc:docMk/>
            <pc:sldMk cId="0" sldId="307"/>
            <ac:grpSpMk id="14362" creationId="{00000000-0000-0000-0000-000000000000}"/>
          </ac:grpSpMkLst>
        </pc:grpChg>
        <pc:grpChg chg="replST">
          <ac:chgData name="Abdessamad Derraz" userId="4c6d9526346a9ae3" providerId="LiveId" clId="{CFFE9ED0-CC46-4EA9-AFDD-0485A0D450AF}" dt="2023-02-09T14:18:07.833" v="3170"/>
          <ac:grpSpMkLst>
            <pc:docMk/>
            <pc:sldMk cId="0" sldId="307"/>
            <ac:grpSpMk id="14369" creationId="{00000000-0000-0000-0000-000000000000}"/>
          </ac:grpSpMkLst>
        </pc:grpChg>
        <pc:grpChg chg="replST">
          <ac:chgData name="Abdessamad Derraz" userId="4c6d9526346a9ae3" providerId="LiveId" clId="{CFFE9ED0-CC46-4EA9-AFDD-0485A0D450AF}" dt="2023-02-09T14:18:07.838" v="3171"/>
          <ac:grpSpMkLst>
            <pc:docMk/>
            <pc:sldMk cId="0" sldId="307"/>
            <ac:grpSpMk id="14377" creationId="{00000000-0000-0000-0000-000000000000}"/>
          </ac:grpSpMkLst>
        </pc:grpChg>
        <pc:grpChg chg="replST">
          <ac:chgData name="Abdessamad Derraz" userId="4c6d9526346a9ae3" providerId="LiveId" clId="{CFFE9ED0-CC46-4EA9-AFDD-0485A0D450AF}" dt="2023-02-09T14:18:07.844" v="3172"/>
          <ac:grpSpMkLst>
            <pc:docMk/>
            <pc:sldMk cId="0" sldId="307"/>
            <ac:grpSpMk id="14384" creationId="{00000000-0000-0000-0000-000000000000}"/>
          </ac:grpSpMkLst>
        </pc:grpChg>
        <pc:grpChg chg="replST">
          <ac:chgData name="Abdessamad Derraz" userId="4c6d9526346a9ae3" providerId="LiveId" clId="{CFFE9ED0-CC46-4EA9-AFDD-0485A0D450AF}" dt="2023-02-09T14:18:07.852" v="3173"/>
          <ac:grpSpMkLst>
            <pc:docMk/>
            <pc:sldMk cId="0" sldId="307"/>
            <ac:grpSpMk id="14397" creationId="{00000000-0000-0000-0000-000000000000}"/>
          </ac:grpSpMkLst>
        </pc:grpChg>
        <pc:grpChg chg="replST">
          <ac:chgData name="Abdessamad Derraz" userId="4c6d9526346a9ae3" providerId="LiveId" clId="{CFFE9ED0-CC46-4EA9-AFDD-0485A0D450AF}" dt="2023-02-09T14:18:07.859" v="3174"/>
          <ac:grpSpMkLst>
            <pc:docMk/>
            <pc:sldMk cId="0" sldId="307"/>
            <ac:grpSpMk id="14412" creationId="{00000000-0000-0000-0000-000000000000}"/>
          </ac:grpSpMkLst>
        </pc:grpChg>
        <pc:grpChg chg="replST">
          <ac:chgData name="Abdessamad Derraz" userId="4c6d9526346a9ae3" providerId="LiveId" clId="{CFFE9ED0-CC46-4EA9-AFDD-0485A0D450AF}" dt="2023-02-09T14:18:07.865" v="3175"/>
          <ac:grpSpMkLst>
            <pc:docMk/>
            <pc:sldMk cId="0" sldId="307"/>
            <ac:grpSpMk id="14415" creationId="{00000000-0000-0000-0000-000000000000}"/>
          </ac:grpSpMkLst>
        </pc:grpChg>
        <pc:grpChg chg="replST">
          <ac:chgData name="Abdessamad Derraz" userId="4c6d9526346a9ae3" providerId="LiveId" clId="{CFFE9ED0-CC46-4EA9-AFDD-0485A0D450AF}" dt="2023-02-09T14:18:07.871" v="3176"/>
          <ac:grpSpMkLst>
            <pc:docMk/>
            <pc:sldMk cId="0" sldId="307"/>
            <ac:grpSpMk id="14419" creationId="{00000000-0000-0000-0000-000000000000}"/>
          </ac:grpSpMkLst>
        </pc:grpChg>
        <pc:grpChg chg="replST">
          <ac:chgData name="Abdessamad Derraz" userId="4c6d9526346a9ae3" providerId="LiveId" clId="{CFFE9ED0-CC46-4EA9-AFDD-0485A0D450AF}" dt="2023-02-09T14:18:07.878" v="3177"/>
          <ac:grpSpMkLst>
            <pc:docMk/>
            <pc:sldMk cId="0" sldId="307"/>
            <ac:grpSpMk id="14425" creationId="{00000000-0000-0000-0000-000000000000}"/>
          </ac:grpSpMkLst>
        </pc:grpChg>
        <pc:grpChg chg="replST">
          <ac:chgData name="Abdessamad Derraz" userId="4c6d9526346a9ae3" providerId="LiveId" clId="{CFFE9ED0-CC46-4EA9-AFDD-0485A0D450AF}" dt="2023-02-09T14:18:07.883" v="3178"/>
          <ac:grpSpMkLst>
            <pc:docMk/>
            <pc:sldMk cId="0" sldId="307"/>
            <ac:grpSpMk id="14430" creationId="{00000000-0000-0000-0000-000000000000}"/>
          </ac:grpSpMkLst>
        </pc:grpChg>
        <pc:grpChg chg="replST">
          <ac:chgData name="Abdessamad Derraz" userId="4c6d9526346a9ae3" providerId="LiveId" clId="{CFFE9ED0-CC46-4EA9-AFDD-0485A0D450AF}" dt="2023-02-09T14:18:07.894" v="3180"/>
          <ac:grpSpMkLst>
            <pc:docMk/>
            <pc:sldMk cId="0" sldId="307"/>
            <ac:grpSpMk id="14438" creationId="{00000000-0000-0000-0000-000000000000}"/>
          </ac:grpSpMkLst>
        </pc:grpChg>
        <pc:grpChg chg="replST">
          <ac:chgData name="Abdessamad Derraz" userId="4c6d9526346a9ae3" providerId="LiveId" clId="{CFFE9ED0-CC46-4EA9-AFDD-0485A0D450AF}" dt="2023-02-09T14:18:07.900" v="3181"/>
          <ac:grpSpMkLst>
            <pc:docMk/>
            <pc:sldMk cId="0" sldId="307"/>
            <ac:grpSpMk id="14448" creationId="{00000000-0000-0000-0000-000000000000}"/>
          </ac:grpSpMkLst>
        </pc:grpChg>
        <pc:grpChg chg="replST">
          <ac:chgData name="Abdessamad Derraz" userId="4c6d9526346a9ae3" providerId="LiveId" clId="{CFFE9ED0-CC46-4EA9-AFDD-0485A0D450AF}" dt="2023-02-09T14:18:07.906" v="3182"/>
          <ac:grpSpMkLst>
            <pc:docMk/>
            <pc:sldMk cId="0" sldId="307"/>
            <ac:grpSpMk id="14453" creationId="{00000000-0000-0000-0000-000000000000}"/>
          </ac:grpSpMkLst>
        </pc:grpChg>
        <pc:grpChg chg="replST">
          <ac:chgData name="Abdessamad Derraz" userId="4c6d9526346a9ae3" providerId="LiveId" clId="{CFFE9ED0-CC46-4EA9-AFDD-0485A0D450AF}" dt="2023-02-09T14:18:07.911" v="3183"/>
          <ac:grpSpMkLst>
            <pc:docMk/>
            <pc:sldMk cId="0" sldId="307"/>
            <ac:grpSpMk id="14458" creationId="{00000000-0000-0000-0000-000000000000}"/>
          </ac:grpSpMkLst>
        </pc:grpChg>
        <pc:grpChg chg="replST">
          <ac:chgData name="Abdessamad Derraz" userId="4c6d9526346a9ae3" providerId="LiveId" clId="{CFFE9ED0-CC46-4EA9-AFDD-0485A0D450AF}" dt="2023-02-09T14:18:07.917" v="3184"/>
          <ac:grpSpMkLst>
            <pc:docMk/>
            <pc:sldMk cId="0" sldId="307"/>
            <ac:grpSpMk id="14467" creationId="{00000000-0000-0000-0000-000000000000}"/>
          </ac:grpSpMkLst>
        </pc:grpChg>
        <pc:grpChg chg="replST">
          <ac:chgData name="Abdessamad Derraz" userId="4c6d9526346a9ae3" providerId="LiveId" clId="{CFFE9ED0-CC46-4EA9-AFDD-0485A0D450AF}" dt="2023-02-09T14:18:07.921" v="3185"/>
          <ac:grpSpMkLst>
            <pc:docMk/>
            <pc:sldMk cId="0" sldId="307"/>
            <ac:grpSpMk id="14470" creationId="{00000000-0000-0000-0000-000000000000}"/>
          </ac:grpSpMkLst>
        </pc:grpChg>
        <pc:grpChg chg="replST">
          <ac:chgData name="Abdessamad Derraz" userId="4c6d9526346a9ae3" providerId="LiveId" clId="{CFFE9ED0-CC46-4EA9-AFDD-0485A0D450AF}" dt="2023-02-09T14:18:07.927" v="3186"/>
          <ac:grpSpMkLst>
            <pc:docMk/>
            <pc:sldMk cId="0" sldId="307"/>
            <ac:grpSpMk id="14480" creationId="{00000000-0000-0000-0000-000000000000}"/>
          </ac:grpSpMkLst>
        </pc:grpChg>
        <pc:grpChg chg="replST">
          <ac:chgData name="Abdessamad Derraz" userId="4c6d9526346a9ae3" providerId="LiveId" clId="{CFFE9ED0-CC46-4EA9-AFDD-0485A0D450AF}" dt="2023-02-09T14:18:07.932" v="3187"/>
          <ac:grpSpMkLst>
            <pc:docMk/>
            <pc:sldMk cId="0" sldId="307"/>
            <ac:grpSpMk id="14494" creationId="{00000000-0000-0000-0000-000000000000}"/>
          </ac:grpSpMkLst>
        </pc:grpChg>
        <pc:grpChg chg="replST">
          <ac:chgData name="Abdessamad Derraz" userId="4c6d9526346a9ae3" providerId="LiveId" clId="{CFFE9ED0-CC46-4EA9-AFDD-0485A0D450AF}" dt="2023-02-09T14:18:07.937" v="3188"/>
          <ac:grpSpMkLst>
            <pc:docMk/>
            <pc:sldMk cId="0" sldId="307"/>
            <ac:grpSpMk id="14498" creationId="{00000000-0000-0000-0000-000000000000}"/>
          </ac:grpSpMkLst>
        </pc:grpChg>
        <pc:grpChg chg="replST">
          <ac:chgData name="Abdessamad Derraz" userId="4c6d9526346a9ae3" providerId="LiveId" clId="{CFFE9ED0-CC46-4EA9-AFDD-0485A0D450AF}" dt="2023-02-09T14:18:07.942" v="3189"/>
          <ac:grpSpMkLst>
            <pc:docMk/>
            <pc:sldMk cId="0" sldId="307"/>
            <ac:grpSpMk id="14509" creationId="{00000000-0000-0000-0000-000000000000}"/>
          </ac:grpSpMkLst>
        </pc:grpChg>
        <pc:grpChg chg="replST">
          <ac:chgData name="Abdessamad Derraz" userId="4c6d9526346a9ae3" providerId="LiveId" clId="{CFFE9ED0-CC46-4EA9-AFDD-0485A0D450AF}" dt="2023-02-09T14:18:07.946" v="3190"/>
          <ac:grpSpMkLst>
            <pc:docMk/>
            <pc:sldMk cId="0" sldId="307"/>
            <ac:grpSpMk id="14512" creationId="{00000000-0000-0000-0000-000000000000}"/>
          </ac:grpSpMkLst>
        </pc:grpChg>
        <pc:grpChg chg="replST">
          <ac:chgData name="Abdessamad Derraz" userId="4c6d9526346a9ae3" providerId="LiveId" clId="{CFFE9ED0-CC46-4EA9-AFDD-0485A0D450AF}" dt="2023-02-09T14:18:07.951" v="3191"/>
          <ac:grpSpMkLst>
            <pc:docMk/>
            <pc:sldMk cId="0" sldId="307"/>
            <ac:grpSpMk id="14517" creationId="{00000000-0000-0000-0000-000000000000}"/>
          </ac:grpSpMkLst>
        </pc:grpChg>
        <pc:grpChg chg="replST">
          <ac:chgData name="Abdessamad Derraz" userId="4c6d9526346a9ae3" providerId="LiveId" clId="{CFFE9ED0-CC46-4EA9-AFDD-0485A0D450AF}" dt="2023-02-09T14:18:07.961" v="3193"/>
          <ac:grpSpMkLst>
            <pc:docMk/>
            <pc:sldMk cId="0" sldId="307"/>
            <ac:grpSpMk id="14521" creationId="{00000000-0000-0000-0000-000000000000}"/>
          </ac:grpSpMkLst>
        </pc:grpChg>
        <pc:grpChg chg="replST">
          <ac:chgData name="Abdessamad Derraz" userId="4c6d9526346a9ae3" providerId="LiveId" clId="{CFFE9ED0-CC46-4EA9-AFDD-0485A0D450AF}" dt="2023-02-09T14:18:07.966" v="3194"/>
          <ac:grpSpMkLst>
            <pc:docMk/>
            <pc:sldMk cId="0" sldId="307"/>
            <ac:grpSpMk id="14526" creationId="{00000000-0000-0000-0000-000000000000}"/>
          </ac:grpSpMkLst>
        </pc:grpChg>
        <pc:grpChg chg="replST">
          <ac:chgData name="Abdessamad Derraz" userId="4c6d9526346a9ae3" providerId="LiveId" clId="{CFFE9ED0-CC46-4EA9-AFDD-0485A0D450AF}" dt="2023-02-09T14:18:07.971" v="3195"/>
          <ac:grpSpMkLst>
            <pc:docMk/>
            <pc:sldMk cId="0" sldId="307"/>
            <ac:grpSpMk id="14553" creationId="{00000000-0000-0000-0000-000000000000}"/>
          </ac:grpSpMkLst>
        </pc:grpChg>
        <pc:grpChg chg="replST">
          <ac:chgData name="Abdessamad Derraz" userId="4c6d9526346a9ae3" providerId="LiveId" clId="{CFFE9ED0-CC46-4EA9-AFDD-0485A0D450AF}" dt="2023-02-09T14:18:07.976" v="3196"/>
          <ac:grpSpMkLst>
            <pc:docMk/>
            <pc:sldMk cId="0" sldId="307"/>
            <ac:grpSpMk id="14572" creationId="{00000000-0000-0000-0000-000000000000}"/>
          </ac:grpSpMkLst>
        </pc:grpChg>
        <pc:grpChg chg="replST">
          <ac:chgData name="Abdessamad Derraz" userId="4c6d9526346a9ae3" providerId="LiveId" clId="{CFFE9ED0-CC46-4EA9-AFDD-0485A0D450AF}" dt="2023-02-09T14:18:07.981" v="3197"/>
          <ac:grpSpMkLst>
            <pc:docMk/>
            <pc:sldMk cId="0" sldId="307"/>
            <ac:grpSpMk id="14575" creationId="{00000000-0000-0000-0000-000000000000}"/>
          </ac:grpSpMkLst>
        </pc:grpChg>
        <pc:grpChg chg="replST">
          <ac:chgData name="Abdessamad Derraz" userId="4c6d9526346a9ae3" providerId="LiveId" clId="{CFFE9ED0-CC46-4EA9-AFDD-0485A0D450AF}" dt="2023-02-09T14:18:07.987" v="3198"/>
          <ac:grpSpMkLst>
            <pc:docMk/>
            <pc:sldMk cId="0" sldId="307"/>
            <ac:grpSpMk id="14580" creationId="{00000000-0000-0000-0000-000000000000}"/>
          </ac:grpSpMkLst>
        </pc:grpChg>
        <pc:grpChg chg="replST">
          <ac:chgData name="Abdessamad Derraz" userId="4c6d9526346a9ae3" providerId="LiveId" clId="{CFFE9ED0-CC46-4EA9-AFDD-0485A0D450AF}" dt="2023-02-09T14:18:07.992" v="3199"/>
          <ac:grpSpMkLst>
            <pc:docMk/>
            <pc:sldMk cId="0" sldId="307"/>
            <ac:grpSpMk id="14598" creationId="{00000000-0000-0000-0000-000000000000}"/>
          </ac:grpSpMkLst>
        </pc:grpChg>
        <pc:grpChg chg="replST">
          <ac:chgData name="Abdessamad Derraz" userId="4c6d9526346a9ae3" providerId="LiveId" clId="{CFFE9ED0-CC46-4EA9-AFDD-0485A0D450AF}" dt="2023-02-09T14:18:07.997" v="3200"/>
          <ac:grpSpMkLst>
            <pc:docMk/>
            <pc:sldMk cId="0" sldId="307"/>
            <ac:grpSpMk id="14604" creationId="{00000000-0000-0000-0000-000000000000}"/>
          </ac:grpSpMkLst>
        </pc:grpChg>
        <pc:grpChg chg="replST">
          <ac:chgData name="Abdessamad Derraz" userId="4c6d9526346a9ae3" providerId="LiveId" clId="{CFFE9ED0-CC46-4EA9-AFDD-0485A0D450AF}" dt="2023-02-09T14:18:08.001" v="3201"/>
          <ac:grpSpMkLst>
            <pc:docMk/>
            <pc:sldMk cId="0" sldId="307"/>
            <ac:grpSpMk id="14609" creationId="{00000000-0000-0000-0000-000000000000}"/>
          </ac:grpSpMkLst>
        </pc:grpChg>
        <pc:grpChg chg="replST">
          <ac:chgData name="Abdessamad Derraz" userId="4c6d9526346a9ae3" providerId="LiveId" clId="{CFFE9ED0-CC46-4EA9-AFDD-0485A0D450AF}" dt="2023-02-09T14:18:08.006" v="3202"/>
          <ac:grpSpMkLst>
            <pc:docMk/>
            <pc:sldMk cId="0" sldId="307"/>
            <ac:grpSpMk id="14612" creationId="{00000000-0000-0000-0000-000000000000}"/>
          </ac:grpSpMkLst>
        </pc:grpChg>
        <pc:grpChg chg="replST">
          <ac:chgData name="Abdessamad Derraz" userId="4c6d9526346a9ae3" providerId="LiveId" clId="{CFFE9ED0-CC46-4EA9-AFDD-0485A0D450AF}" dt="2023-02-09T14:18:08.010" v="3203"/>
          <ac:grpSpMkLst>
            <pc:docMk/>
            <pc:sldMk cId="0" sldId="307"/>
            <ac:grpSpMk id="14618" creationId="{00000000-0000-0000-0000-000000000000}"/>
          </ac:grpSpMkLst>
        </pc:grpChg>
        <pc:grpChg chg="replST">
          <ac:chgData name="Abdessamad Derraz" userId="4c6d9526346a9ae3" providerId="LiveId" clId="{CFFE9ED0-CC46-4EA9-AFDD-0485A0D450AF}" dt="2023-02-09T14:18:08.019" v="3204"/>
          <ac:grpSpMkLst>
            <pc:docMk/>
            <pc:sldMk cId="0" sldId="307"/>
            <ac:grpSpMk id="14623" creationId="{00000000-0000-0000-0000-000000000000}"/>
          </ac:grpSpMkLst>
        </pc:grpChg>
        <pc:grpChg chg="replST">
          <ac:chgData name="Abdessamad Derraz" userId="4c6d9526346a9ae3" providerId="LiveId" clId="{CFFE9ED0-CC46-4EA9-AFDD-0485A0D450AF}" dt="2023-02-09T14:18:08.024" v="3205"/>
          <ac:grpSpMkLst>
            <pc:docMk/>
            <pc:sldMk cId="0" sldId="307"/>
            <ac:grpSpMk id="14641" creationId="{00000000-0000-0000-0000-000000000000}"/>
          </ac:grpSpMkLst>
        </pc:grpChg>
        <pc:grpChg chg="replST">
          <ac:chgData name="Abdessamad Derraz" userId="4c6d9526346a9ae3" providerId="LiveId" clId="{CFFE9ED0-CC46-4EA9-AFDD-0485A0D450AF}" dt="2023-02-09T14:18:08.046" v="3209"/>
          <ac:grpSpMkLst>
            <pc:docMk/>
            <pc:sldMk cId="0" sldId="307"/>
            <ac:grpSpMk id="14665" creationId="{00000000-0000-0000-0000-000000000000}"/>
          </ac:grpSpMkLst>
        </pc:grpChg>
        <pc:grpChg chg="replST">
          <ac:chgData name="Abdessamad Derraz" userId="4c6d9526346a9ae3" providerId="LiveId" clId="{CFFE9ED0-CC46-4EA9-AFDD-0485A0D450AF}" dt="2023-02-09T14:18:08.051" v="3210"/>
          <ac:grpSpMkLst>
            <pc:docMk/>
            <pc:sldMk cId="0" sldId="307"/>
            <ac:grpSpMk id="14672" creationId="{00000000-0000-0000-0000-000000000000}"/>
          </ac:grpSpMkLst>
        </pc:grpChg>
        <pc:grpChg chg="replST">
          <ac:chgData name="Abdessamad Derraz" userId="4c6d9526346a9ae3" providerId="LiveId" clId="{CFFE9ED0-CC46-4EA9-AFDD-0485A0D450AF}" dt="2023-02-09T14:18:08.057" v="3211"/>
          <ac:grpSpMkLst>
            <pc:docMk/>
            <pc:sldMk cId="0" sldId="307"/>
            <ac:grpSpMk id="14684" creationId="{00000000-0000-0000-0000-000000000000}"/>
          </ac:grpSpMkLst>
        </pc:grpChg>
        <pc:grpChg chg="replST">
          <ac:chgData name="Abdessamad Derraz" userId="4c6d9526346a9ae3" providerId="LiveId" clId="{CFFE9ED0-CC46-4EA9-AFDD-0485A0D450AF}" dt="2023-02-09T14:18:08.062" v="3212"/>
          <ac:grpSpMkLst>
            <pc:docMk/>
            <pc:sldMk cId="0" sldId="307"/>
            <ac:grpSpMk id="14693" creationId="{00000000-0000-0000-0000-000000000000}"/>
          </ac:grpSpMkLst>
        </pc:grpChg>
        <pc:grpChg chg="replST">
          <ac:chgData name="Abdessamad Derraz" userId="4c6d9526346a9ae3" providerId="LiveId" clId="{CFFE9ED0-CC46-4EA9-AFDD-0485A0D450AF}" dt="2023-02-09T14:18:08.067" v="3213"/>
          <ac:grpSpMkLst>
            <pc:docMk/>
            <pc:sldMk cId="0" sldId="307"/>
            <ac:grpSpMk id="14698" creationId="{00000000-0000-0000-0000-000000000000}"/>
          </ac:grpSpMkLst>
        </pc:grpChg>
      </pc:sldChg>
      <pc:sldChg chg="modSp del mod modTransition modNotes">
        <pc:chgData name="Abdessamad Derraz" userId="4c6d9526346a9ae3" providerId="LiveId" clId="{CFFE9ED0-CC46-4EA9-AFDD-0485A0D450AF}" dt="2023-02-10T09:05:02.459" v="3417" actId="18676"/>
        <pc:sldMkLst>
          <pc:docMk/>
          <pc:sldMk cId="0" sldId="308"/>
        </pc:sldMkLst>
        <pc:picChg chg="replST">
          <ac:chgData name="Abdessamad Derraz" userId="4c6d9526346a9ae3" providerId="LiveId" clId="{CFFE9ED0-CC46-4EA9-AFDD-0485A0D450AF}" dt="2023-02-09T14:18:08.073" v="3214"/>
          <ac:picMkLst>
            <pc:docMk/>
            <pc:sldMk cId="0" sldId="308"/>
            <ac:picMk id="14708" creationId="{00000000-0000-0000-0000-000000000000}"/>
          </ac:picMkLst>
        </pc:picChg>
      </pc:sldChg>
      <pc:sldChg chg="modSp add del mod ord modTransition modNotesTx">
        <pc:chgData name="Abdessamad Derraz" userId="4c6d9526346a9ae3" providerId="LiveId" clId="{CFFE9ED0-CC46-4EA9-AFDD-0485A0D450AF}" dt="2023-02-10T09:05:02.459" v="3417" actId="18676"/>
        <pc:sldMkLst>
          <pc:docMk/>
          <pc:sldMk cId="753749916" sldId="309"/>
        </pc:sldMkLst>
        <pc:spChg chg="replST">
          <ac:chgData name="Abdessamad Derraz" userId="4c6d9526346a9ae3" providerId="LiveId" clId="{CFFE9ED0-CC46-4EA9-AFDD-0485A0D450AF}" dt="2023-02-09T14:18:01.284" v="1905"/>
          <ac:spMkLst>
            <pc:docMk/>
            <pc:sldMk cId="753749916" sldId="309"/>
            <ac:spMk id="552" creationId="{00000000-0000-0000-0000-000000000000}"/>
          </ac:spMkLst>
        </pc:spChg>
        <pc:spChg chg="replST">
          <ac:chgData name="Abdessamad Derraz" userId="4c6d9526346a9ae3" providerId="LiveId" clId="{CFFE9ED0-CC46-4EA9-AFDD-0485A0D450AF}" dt="2023-02-09T14:18:01.289" v="1906"/>
          <ac:spMkLst>
            <pc:docMk/>
            <pc:sldMk cId="753749916" sldId="309"/>
            <ac:spMk id="553" creationId="{00000000-0000-0000-0000-000000000000}"/>
          </ac:spMkLst>
        </pc:spChg>
        <pc:spChg chg="replST">
          <ac:chgData name="Abdessamad Derraz" userId="4c6d9526346a9ae3" providerId="LiveId" clId="{CFFE9ED0-CC46-4EA9-AFDD-0485A0D450AF}" dt="2023-02-09T14:18:01.295" v="1907"/>
          <ac:spMkLst>
            <pc:docMk/>
            <pc:sldMk cId="753749916" sldId="309"/>
            <ac:spMk id="554" creationId="{00000000-0000-0000-0000-000000000000}"/>
          </ac:spMkLst>
        </pc:spChg>
        <pc:spChg chg="replST">
          <ac:chgData name="Abdessamad Derraz" userId="4c6d9526346a9ae3" providerId="LiveId" clId="{CFFE9ED0-CC46-4EA9-AFDD-0485A0D450AF}" dt="2023-02-09T14:18:01.301" v="1908"/>
          <ac:spMkLst>
            <pc:docMk/>
            <pc:sldMk cId="753749916" sldId="309"/>
            <ac:spMk id="555" creationId="{00000000-0000-0000-0000-000000000000}"/>
          </ac:spMkLst>
        </pc:spChg>
        <pc:spChg chg="replST">
          <ac:chgData name="Abdessamad Derraz" userId="4c6d9526346a9ae3" providerId="LiveId" clId="{CFFE9ED0-CC46-4EA9-AFDD-0485A0D450AF}" dt="2023-02-09T14:18:01.305" v="1909"/>
          <ac:spMkLst>
            <pc:docMk/>
            <pc:sldMk cId="753749916" sldId="309"/>
            <ac:spMk id="556" creationId="{00000000-0000-0000-0000-000000000000}"/>
          </ac:spMkLst>
        </pc:spChg>
        <pc:grpChg chg="replST">
          <ac:chgData name="Abdessamad Derraz" userId="4c6d9526346a9ae3" providerId="LiveId" clId="{CFFE9ED0-CC46-4EA9-AFDD-0485A0D450AF}" dt="2023-02-09T14:18:01.310" v="1910"/>
          <ac:grpSpMkLst>
            <pc:docMk/>
            <pc:sldMk cId="753749916" sldId="309"/>
            <ac:grpSpMk id="557" creationId="{00000000-0000-0000-0000-000000000000}"/>
          </ac:grpSpMkLst>
        </pc:grpChg>
        <pc:grpChg chg="replST">
          <ac:chgData name="Abdessamad Derraz" userId="4c6d9526346a9ae3" providerId="LiveId" clId="{CFFE9ED0-CC46-4EA9-AFDD-0485A0D450AF}" dt="2023-02-09T14:18:01.315" v="1911"/>
          <ac:grpSpMkLst>
            <pc:docMk/>
            <pc:sldMk cId="753749916" sldId="309"/>
            <ac:grpSpMk id="606" creationId="{00000000-0000-0000-0000-000000000000}"/>
          </ac:grpSpMkLst>
        </pc:grpChg>
      </pc:sldChg>
      <pc:sldChg chg="addSp delSp modSp add mod ord modTransition modNotes modNotesTx">
        <pc:chgData name="Abdessamad Derraz" userId="4c6d9526346a9ae3" providerId="LiveId" clId="{CFFE9ED0-CC46-4EA9-AFDD-0485A0D450AF}" dt="2023-02-13T19:32:39.519" v="4886" actId="20577"/>
        <pc:sldMkLst>
          <pc:docMk/>
          <pc:sldMk cId="434547021" sldId="310"/>
        </pc:sldMkLst>
        <pc:spChg chg="mod">
          <ac:chgData name="Abdessamad Derraz" userId="4c6d9526346a9ae3" providerId="LiveId" clId="{CFFE9ED0-CC46-4EA9-AFDD-0485A0D450AF}" dt="2023-02-08T14:00:42.509" v="165"/>
          <ac:spMkLst>
            <pc:docMk/>
            <pc:sldMk cId="434547021" sldId="310"/>
            <ac:spMk id="3" creationId="{1A459DBE-D453-09CE-7EDC-DCF7A1E0B4AE}"/>
          </ac:spMkLst>
        </pc:spChg>
        <pc:spChg chg="add del mod">
          <ac:chgData name="Abdessamad Derraz" userId="4c6d9526346a9ae3" providerId="LiveId" clId="{CFFE9ED0-CC46-4EA9-AFDD-0485A0D450AF}" dt="2023-02-08T13:48:02.143" v="15" actId="478"/>
          <ac:spMkLst>
            <pc:docMk/>
            <pc:sldMk cId="434547021" sldId="310"/>
            <ac:spMk id="3" creationId="{51DCF246-344A-7BDF-A5EC-0C485389FD2C}"/>
          </ac:spMkLst>
        </pc:spChg>
        <pc:spChg chg="mod">
          <ac:chgData name="Abdessamad Derraz" userId="4c6d9526346a9ae3" providerId="LiveId" clId="{CFFE9ED0-CC46-4EA9-AFDD-0485A0D450AF}" dt="2023-02-08T14:00:42.509" v="165"/>
          <ac:spMkLst>
            <pc:docMk/>
            <pc:sldMk cId="434547021" sldId="310"/>
            <ac:spMk id="4" creationId="{EFBA5513-3C34-44F5-E798-D1745AFF6C98}"/>
          </ac:spMkLst>
        </pc:spChg>
        <pc:spChg chg="add del mod">
          <ac:chgData name="Abdessamad Derraz" userId="4c6d9526346a9ae3" providerId="LiveId" clId="{CFFE9ED0-CC46-4EA9-AFDD-0485A0D450AF}" dt="2023-02-08T13:48:09.850" v="17" actId="478"/>
          <ac:spMkLst>
            <pc:docMk/>
            <pc:sldMk cId="434547021" sldId="310"/>
            <ac:spMk id="5" creationId="{51F2AC66-B913-F240-63CD-1A04C8BD292D}"/>
          </ac:spMkLst>
        </pc:spChg>
        <pc:spChg chg="add mod">
          <ac:chgData name="Abdessamad Derraz" userId="4c6d9526346a9ae3" providerId="LiveId" clId="{CFFE9ED0-CC46-4EA9-AFDD-0485A0D450AF}" dt="2023-02-08T14:02:19.680" v="275" actId="164"/>
          <ac:spMkLst>
            <pc:docMk/>
            <pc:sldMk cId="434547021" sldId="310"/>
            <ac:spMk id="5" creationId="{A85F8D79-BDA8-C8D9-DE8B-250E2346AACC}"/>
          </ac:spMkLst>
        </pc:spChg>
        <pc:spChg chg="add mod">
          <ac:chgData name="Abdessamad Derraz" userId="4c6d9526346a9ae3" providerId="LiveId" clId="{CFFE9ED0-CC46-4EA9-AFDD-0485A0D450AF}" dt="2023-02-08T14:02:19.680" v="275" actId="164"/>
          <ac:spMkLst>
            <pc:docMk/>
            <pc:sldMk cId="434547021" sldId="310"/>
            <ac:spMk id="6" creationId="{07084E5C-8C94-F8A6-57B7-84FFAB3D8B99}"/>
          </ac:spMkLst>
        </pc:spChg>
        <pc:spChg chg="add del mod">
          <ac:chgData name="Abdessamad Derraz" userId="4c6d9526346a9ae3" providerId="LiveId" clId="{CFFE9ED0-CC46-4EA9-AFDD-0485A0D450AF}" dt="2023-02-08T13:48:18.769" v="19" actId="478"/>
          <ac:spMkLst>
            <pc:docMk/>
            <pc:sldMk cId="434547021" sldId="310"/>
            <ac:spMk id="7" creationId="{31DBCFE6-40C7-D90B-5EC8-48983988C4E9}"/>
          </ac:spMkLst>
        </pc:spChg>
        <pc:spChg chg="add del mod">
          <ac:chgData name="Abdessamad Derraz" userId="4c6d9526346a9ae3" providerId="LiveId" clId="{CFFE9ED0-CC46-4EA9-AFDD-0485A0D450AF}" dt="2023-02-08T13:48:24.247" v="21" actId="478"/>
          <ac:spMkLst>
            <pc:docMk/>
            <pc:sldMk cId="434547021" sldId="310"/>
            <ac:spMk id="9" creationId="{120E49EF-DA68-C076-1CDC-0CF702710D1C}"/>
          </ac:spMkLst>
        </pc:spChg>
        <pc:spChg chg="mod topLvl">
          <ac:chgData name="Abdessamad Derraz" userId="4c6d9526346a9ae3" providerId="LiveId" clId="{CFFE9ED0-CC46-4EA9-AFDD-0485A0D450AF}" dt="2023-02-08T14:03:17.048" v="281" actId="338"/>
          <ac:spMkLst>
            <pc:docMk/>
            <pc:sldMk cId="434547021" sldId="310"/>
            <ac:spMk id="712" creationId="{00000000-0000-0000-0000-000000000000}"/>
          </ac:spMkLst>
        </pc:spChg>
        <pc:spChg chg="mod topLvl">
          <ac:chgData name="Abdessamad Derraz" userId="4c6d9526346a9ae3" providerId="LiveId" clId="{CFFE9ED0-CC46-4EA9-AFDD-0485A0D450AF}" dt="2023-02-08T14:03:17.048" v="281" actId="338"/>
          <ac:spMkLst>
            <pc:docMk/>
            <pc:sldMk cId="434547021" sldId="310"/>
            <ac:spMk id="713" creationId="{00000000-0000-0000-0000-000000000000}"/>
          </ac:spMkLst>
        </pc:spChg>
        <pc:spChg chg="mod replST">
          <ac:chgData name="Abdessamad Derraz" userId="4c6d9526346a9ae3" providerId="LiveId" clId="{CFFE9ED0-CC46-4EA9-AFDD-0485A0D450AF}" dt="2023-02-09T14:18:00.659" v="1797"/>
          <ac:spMkLst>
            <pc:docMk/>
            <pc:sldMk cId="434547021" sldId="310"/>
            <ac:spMk id="720" creationId="{00000000-0000-0000-0000-000000000000}"/>
          </ac:spMkLst>
        </pc:spChg>
        <pc:spChg chg="mod replST">
          <ac:chgData name="Abdessamad Derraz" userId="4c6d9526346a9ae3" providerId="LiveId" clId="{CFFE9ED0-CC46-4EA9-AFDD-0485A0D450AF}" dt="2023-02-09T14:18:00.666" v="1798"/>
          <ac:spMkLst>
            <pc:docMk/>
            <pc:sldMk cId="434547021" sldId="310"/>
            <ac:spMk id="721" creationId="{00000000-0000-0000-0000-000000000000}"/>
          </ac:spMkLst>
        </pc:spChg>
        <pc:spChg chg="del">
          <ac:chgData name="Abdessamad Derraz" userId="4c6d9526346a9ae3" providerId="LiveId" clId="{CFFE9ED0-CC46-4EA9-AFDD-0485A0D450AF}" dt="2023-02-08T13:48:00.084" v="14" actId="478"/>
          <ac:spMkLst>
            <pc:docMk/>
            <pc:sldMk cId="434547021" sldId="310"/>
            <ac:spMk id="722" creationId="{00000000-0000-0000-0000-000000000000}"/>
          </ac:spMkLst>
        </pc:spChg>
        <pc:spChg chg="mod replST">
          <ac:chgData name="Abdessamad Derraz" userId="4c6d9526346a9ae3" providerId="LiveId" clId="{CFFE9ED0-CC46-4EA9-AFDD-0485A0D450AF}" dt="2023-02-09T14:18:00.672" v="1799"/>
          <ac:spMkLst>
            <pc:docMk/>
            <pc:sldMk cId="434547021" sldId="310"/>
            <ac:spMk id="723" creationId="{00000000-0000-0000-0000-000000000000}"/>
          </ac:spMkLst>
        </pc:spChg>
        <pc:spChg chg="mod replST">
          <ac:chgData name="Abdessamad Derraz" userId="4c6d9526346a9ae3" providerId="LiveId" clId="{CFFE9ED0-CC46-4EA9-AFDD-0485A0D450AF}" dt="2023-02-09T14:18:00.678" v="1800"/>
          <ac:spMkLst>
            <pc:docMk/>
            <pc:sldMk cId="434547021" sldId="310"/>
            <ac:spMk id="724" creationId="{00000000-0000-0000-0000-000000000000}"/>
          </ac:spMkLst>
        </pc:spChg>
        <pc:spChg chg="del">
          <ac:chgData name="Abdessamad Derraz" userId="4c6d9526346a9ae3" providerId="LiveId" clId="{CFFE9ED0-CC46-4EA9-AFDD-0485A0D450AF}" dt="2023-02-08T13:48:07.464" v="16" actId="478"/>
          <ac:spMkLst>
            <pc:docMk/>
            <pc:sldMk cId="434547021" sldId="310"/>
            <ac:spMk id="725" creationId="{00000000-0000-0000-0000-000000000000}"/>
          </ac:spMkLst>
        </pc:spChg>
        <pc:spChg chg="mod replST">
          <ac:chgData name="Abdessamad Derraz" userId="4c6d9526346a9ae3" providerId="LiveId" clId="{CFFE9ED0-CC46-4EA9-AFDD-0485A0D450AF}" dt="2023-02-09T14:18:00.684" v="1801"/>
          <ac:spMkLst>
            <pc:docMk/>
            <pc:sldMk cId="434547021" sldId="310"/>
            <ac:spMk id="726" creationId="{00000000-0000-0000-0000-000000000000}"/>
          </ac:spMkLst>
        </pc:spChg>
        <pc:spChg chg="mod replST">
          <ac:chgData name="Abdessamad Derraz" userId="4c6d9526346a9ae3" providerId="LiveId" clId="{CFFE9ED0-CC46-4EA9-AFDD-0485A0D450AF}" dt="2023-02-09T14:18:00.690" v="1802"/>
          <ac:spMkLst>
            <pc:docMk/>
            <pc:sldMk cId="434547021" sldId="310"/>
            <ac:spMk id="727" creationId="{00000000-0000-0000-0000-000000000000}"/>
          </ac:spMkLst>
        </pc:spChg>
        <pc:spChg chg="del">
          <ac:chgData name="Abdessamad Derraz" userId="4c6d9526346a9ae3" providerId="LiveId" clId="{CFFE9ED0-CC46-4EA9-AFDD-0485A0D450AF}" dt="2023-02-08T13:48:16.253" v="18" actId="478"/>
          <ac:spMkLst>
            <pc:docMk/>
            <pc:sldMk cId="434547021" sldId="310"/>
            <ac:spMk id="728" creationId="{00000000-0000-0000-0000-000000000000}"/>
          </ac:spMkLst>
        </pc:spChg>
        <pc:spChg chg="mod replST">
          <ac:chgData name="Abdessamad Derraz" userId="4c6d9526346a9ae3" providerId="LiveId" clId="{CFFE9ED0-CC46-4EA9-AFDD-0485A0D450AF}" dt="2023-02-09T14:18:00.696" v="1803"/>
          <ac:spMkLst>
            <pc:docMk/>
            <pc:sldMk cId="434547021" sldId="310"/>
            <ac:spMk id="729" creationId="{00000000-0000-0000-0000-000000000000}"/>
          </ac:spMkLst>
        </pc:spChg>
        <pc:spChg chg="mod replST">
          <ac:chgData name="Abdessamad Derraz" userId="4c6d9526346a9ae3" providerId="LiveId" clId="{CFFE9ED0-CC46-4EA9-AFDD-0485A0D450AF}" dt="2023-02-09T14:18:00.702" v="1804"/>
          <ac:spMkLst>
            <pc:docMk/>
            <pc:sldMk cId="434547021" sldId="310"/>
            <ac:spMk id="730" creationId="{00000000-0000-0000-0000-000000000000}"/>
          </ac:spMkLst>
        </pc:spChg>
        <pc:spChg chg="del">
          <ac:chgData name="Abdessamad Derraz" userId="4c6d9526346a9ae3" providerId="LiveId" clId="{CFFE9ED0-CC46-4EA9-AFDD-0485A0D450AF}" dt="2023-02-08T13:48:22.455" v="20" actId="478"/>
          <ac:spMkLst>
            <pc:docMk/>
            <pc:sldMk cId="434547021" sldId="310"/>
            <ac:spMk id="731" creationId="{00000000-0000-0000-0000-000000000000}"/>
          </ac:spMkLst>
        </pc:spChg>
        <pc:spChg chg="replST">
          <ac:chgData name="Abdessamad Derraz" userId="4c6d9526346a9ae3" providerId="LiveId" clId="{CFFE9ED0-CC46-4EA9-AFDD-0485A0D450AF}" dt="2023-02-09T14:18:00.714" v="1806"/>
          <ac:spMkLst>
            <pc:docMk/>
            <pc:sldMk cId="434547021" sldId="310"/>
            <ac:spMk id="778" creationId="{00000000-0000-0000-0000-000000000000}"/>
          </ac:spMkLst>
        </pc:spChg>
        <pc:spChg chg="replST">
          <ac:chgData name="Abdessamad Derraz" userId="4c6d9526346a9ae3" providerId="LiveId" clId="{CFFE9ED0-CC46-4EA9-AFDD-0485A0D450AF}" dt="2023-02-09T14:18:00.720" v="1807"/>
          <ac:spMkLst>
            <pc:docMk/>
            <pc:sldMk cId="434547021" sldId="310"/>
            <ac:spMk id="779" creationId="{00000000-0000-0000-0000-000000000000}"/>
          </ac:spMkLst>
        </pc:spChg>
        <pc:spChg chg="replST">
          <ac:chgData name="Abdessamad Derraz" userId="4c6d9526346a9ae3" providerId="LiveId" clId="{CFFE9ED0-CC46-4EA9-AFDD-0485A0D450AF}" dt="2023-02-09T14:18:00.725" v="1808"/>
          <ac:spMkLst>
            <pc:docMk/>
            <pc:sldMk cId="434547021" sldId="310"/>
            <ac:spMk id="780" creationId="{00000000-0000-0000-0000-000000000000}"/>
          </ac:spMkLst>
        </pc:spChg>
        <pc:grpChg chg="add mod">
          <ac:chgData name="Abdessamad Derraz" userId="4c6d9526346a9ae3" providerId="LiveId" clId="{CFFE9ED0-CC46-4EA9-AFDD-0485A0D450AF}" dt="2023-02-08T14:02:19.680" v="275" actId="164"/>
          <ac:grpSpMkLst>
            <pc:docMk/>
            <pc:sldMk cId="434547021" sldId="310"/>
            <ac:grpSpMk id="2" creationId="{A1D44407-29D4-68C1-E4BE-A766FEA629D7}"/>
          </ac:grpSpMkLst>
        </pc:grpChg>
        <pc:grpChg chg="add mod replST">
          <ac:chgData name="Abdessamad Derraz" userId="4c6d9526346a9ae3" providerId="LiveId" clId="{CFFE9ED0-CC46-4EA9-AFDD-0485A0D450AF}" dt="2023-02-09T14:18:00.731" v="1809"/>
          <ac:grpSpMkLst>
            <pc:docMk/>
            <pc:sldMk cId="434547021" sldId="310"/>
            <ac:grpSpMk id="7" creationId="{F7A7C754-8522-C806-2FBE-0B53F4CD2254}"/>
          </ac:grpSpMkLst>
        </pc:grpChg>
        <pc:grpChg chg="add mod">
          <ac:chgData name="Abdessamad Derraz" userId="4c6d9526346a9ae3" providerId="LiveId" clId="{CFFE9ED0-CC46-4EA9-AFDD-0485A0D450AF}" dt="2023-02-08T14:03:01.015" v="280" actId="338"/>
          <ac:grpSpMkLst>
            <pc:docMk/>
            <pc:sldMk cId="434547021" sldId="310"/>
            <ac:grpSpMk id="8" creationId="{A465D2BD-EAB4-EDD9-54D2-93F9718F3A44}"/>
          </ac:grpSpMkLst>
        </pc:grpChg>
        <pc:grpChg chg="add mod replST">
          <ac:chgData name="Abdessamad Derraz" userId="4c6d9526346a9ae3" providerId="LiveId" clId="{CFFE9ED0-CC46-4EA9-AFDD-0485A0D450AF}" dt="2023-02-09T14:18:00.641" v="1794"/>
          <ac:grpSpMkLst>
            <pc:docMk/>
            <pc:sldMk cId="434547021" sldId="310"/>
            <ac:grpSpMk id="9" creationId="{FA4B2AB5-18EC-0536-DD18-C63463ED203C}"/>
          </ac:grpSpMkLst>
        </pc:grpChg>
        <pc:grpChg chg="mod replST">
          <ac:chgData name="Abdessamad Derraz" userId="4c6d9526346a9ae3" providerId="LiveId" clId="{CFFE9ED0-CC46-4EA9-AFDD-0485A0D450AF}" dt="2023-02-09T14:18:00.635" v="1793"/>
          <ac:grpSpMkLst>
            <pc:docMk/>
            <pc:sldMk cId="434547021" sldId="310"/>
            <ac:grpSpMk id="708" creationId="{00000000-0000-0000-0000-000000000000}"/>
          </ac:grpSpMkLst>
        </pc:grpChg>
        <pc:grpChg chg="add del mod">
          <ac:chgData name="Abdessamad Derraz" userId="4c6d9526346a9ae3" providerId="LiveId" clId="{CFFE9ED0-CC46-4EA9-AFDD-0485A0D450AF}" dt="2023-02-08T14:02:42.813" v="278" actId="165"/>
          <ac:grpSpMkLst>
            <pc:docMk/>
            <pc:sldMk cId="434547021" sldId="310"/>
            <ac:grpSpMk id="711" creationId="{00000000-0000-0000-0000-000000000000}"/>
          </ac:grpSpMkLst>
        </pc:grpChg>
        <pc:grpChg chg="mod replST">
          <ac:chgData name="Abdessamad Derraz" userId="4c6d9526346a9ae3" providerId="LiveId" clId="{CFFE9ED0-CC46-4EA9-AFDD-0485A0D450AF}" dt="2023-02-09T14:18:00.648" v="1795"/>
          <ac:grpSpMkLst>
            <pc:docMk/>
            <pc:sldMk cId="434547021" sldId="310"/>
            <ac:grpSpMk id="714" creationId="{00000000-0000-0000-0000-000000000000}"/>
          </ac:grpSpMkLst>
        </pc:grpChg>
        <pc:grpChg chg="mod replST">
          <ac:chgData name="Abdessamad Derraz" userId="4c6d9526346a9ae3" providerId="LiveId" clId="{CFFE9ED0-CC46-4EA9-AFDD-0485A0D450AF}" dt="2023-02-09T14:18:00.653" v="1796"/>
          <ac:grpSpMkLst>
            <pc:docMk/>
            <pc:sldMk cId="434547021" sldId="310"/>
            <ac:grpSpMk id="717" creationId="{00000000-0000-0000-0000-000000000000}"/>
          </ac:grpSpMkLst>
        </pc:grpChg>
        <pc:grpChg chg="replST">
          <ac:chgData name="Abdessamad Derraz" userId="4c6d9526346a9ae3" providerId="LiveId" clId="{CFFE9ED0-CC46-4EA9-AFDD-0485A0D450AF}" dt="2023-02-09T14:18:00.709" v="1805"/>
          <ac:grpSpMkLst>
            <pc:docMk/>
            <pc:sldMk cId="434547021" sldId="310"/>
            <ac:grpSpMk id="732" creationId="{00000000-0000-0000-0000-000000000000}"/>
          </ac:grpSpMkLst>
        </pc:grpChg>
      </pc:sldChg>
      <pc:sldChg chg="addSp delSp modSp add mod ord modTransition modNotesTx">
        <pc:chgData name="Abdessamad Derraz" userId="4c6d9526346a9ae3" providerId="LiveId" clId="{CFFE9ED0-CC46-4EA9-AFDD-0485A0D450AF}" dt="2023-02-09T14:18:00.756" v="1813"/>
        <pc:sldMkLst>
          <pc:docMk/>
          <pc:sldMk cId="1349963127" sldId="311"/>
        </pc:sldMkLst>
        <pc:spChg chg="add del mod">
          <ac:chgData name="Abdessamad Derraz" userId="4c6d9526346a9ae3" providerId="LiveId" clId="{CFFE9ED0-CC46-4EA9-AFDD-0485A0D450AF}" dt="2023-02-08T14:05:44.478" v="306" actId="478"/>
          <ac:spMkLst>
            <pc:docMk/>
            <pc:sldMk cId="1349963127" sldId="311"/>
            <ac:spMk id="3" creationId="{E9D6547E-EBBC-4300-1B6A-14551A64E5DC}"/>
          </ac:spMkLst>
        </pc:spChg>
        <pc:spChg chg="mod">
          <ac:chgData name="Abdessamad Derraz" userId="4c6d9526346a9ae3" providerId="LiveId" clId="{CFFE9ED0-CC46-4EA9-AFDD-0485A0D450AF}" dt="2023-02-08T15:41:14.817" v="530"/>
          <ac:spMkLst>
            <pc:docMk/>
            <pc:sldMk cId="1349963127" sldId="311"/>
            <ac:spMk id="5" creationId="{BDCF95DC-8579-0A2B-FA45-2B6F5C237F8C}"/>
          </ac:spMkLst>
        </pc:spChg>
        <pc:spChg chg="mod">
          <ac:chgData name="Abdessamad Derraz" userId="4c6d9526346a9ae3" providerId="LiveId" clId="{CFFE9ED0-CC46-4EA9-AFDD-0485A0D450AF}" dt="2023-02-08T15:41:14.817" v="530"/>
          <ac:spMkLst>
            <pc:docMk/>
            <pc:sldMk cId="1349963127" sldId="311"/>
            <ac:spMk id="6" creationId="{CFD84020-01EB-F011-0794-8EDCA7374540}"/>
          </ac:spMkLst>
        </pc:spChg>
        <pc:spChg chg="mod">
          <ac:chgData name="Abdessamad Derraz" userId="4c6d9526346a9ae3" providerId="LiveId" clId="{CFFE9ED0-CC46-4EA9-AFDD-0485A0D450AF}" dt="2023-02-08T15:41:14.817" v="530"/>
          <ac:spMkLst>
            <pc:docMk/>
            <pc:sldMk cId="1349963127" sldId="311"/>
            <ac:spMk id="7" creationId="{1664E101-2157-0D0E-570B-A0E935C246FA}"/>
          </ac:spMkLst>
        </pc:spChg>
        <pc:spChg chg="mod">
          <ac:chgData name="Abdessamad Derraz" userId="4c6d9526346a9ae3" providerId="LiveId" clId="{CFFE9ED0-CC46-4EA9-AFDD-0485A0D450AF}" dt="2023-02-08T15:41:14.817" v="530"/>
          <ac:spMkLst>
            <pc:docMk/>
            <pc:sldMk cId="1349963127" sldId="311"/>
            <ac:spMk id="8" creationId="{86B6FEA6-F22B-A977-4FE5-7D46BE6A0245}"/>
          </ac:spMkLst>
        </pc:spChg>
        <pc:spChg chg="mod">
          <ac:chgData name="Abdessamad Derraz" userId="4c6d9526346a9ae3" providerId="LiveId" clId="{CFFE9ED0-CC46-4EA9-AFDD-0485A0D450AF}" dt="2023-02-08T15:41:14.817" v="530"/>
          <ac:spMkLst>
            <pc:docMk/>
            <pc:sldMk cId="1349963127" sldId="311"/>
            <ac:spMk id="9" creationId="{59E10599-FE70-62F6-2406-94834463903C}"/>
          </ac:spMkLst>
        </pc:spChg>
        <pc:spChg chg="mod">
          <ac:chgData name="Abdessamad Derraz" userId="4c6d9526346a9ae3" providerId="LiveId" clId="{CFFE9ED0-CC46-4EA9-AFDD-0485A0D450AF}" dt="2023-02-08T15:41:14.817" v="530"/>
          <ac:spMkLst>
            <pc:docMk/>
            <pc:sldMk cId="1349963127" sldId="311"/>
            <ac:spMk id="10" creationId="{6D9DBBA4-41F5-802D-E188-29B1021E977D}"/>
          </ac:spMkLst>
        </pc:spChg>
        <pc:spChg chg="mod">
          <ac:chgData name="Abdessamad Derraz" userId="4c6d9526346a9ae3" providerId="LiveId" clId="{CFFE9ED0-CC46-4EA9-AFDD-0485A0D450AF}" dt="2023-02-08T15:41:14.817" v="530"/>
          <ac:spMkLst>
            <pc:docMk/>
            <pc:sldMk cId="1349963127" sldId="311"/>
            <ac:spMk id="11" creationId="{9A7EB165-5696-4683-5019-5137737827E0}"/>
          </ac:spMkLst>
        </pc:spChg>
        <pc:spChg chg="mod">
          <ac:chgData name="Abdessamad Derraz" userId="4c6d9526346a9ae3" providerId="LiveId" clId="{CFFE9ED0-CC46-4EA9-AFDD-0485A0D450AF}" dt="2023-02-08T15:41:14.817" v="530"/>
          <ac:spMkLst>
            <pc:docMk/>
            <pc:sldMk cId="1349963127" sldId="311"/>
            <ac:spMk id="12" creationId="{9136BA49-07A0-CC6F-804E-A4C208337CA3}"/>
          </ac:spMkLst>
        </pc:spChg>
        <pc:spChg chg="mod">
          <ac:chgData name="Abdessamad Derraz" userId="4c6d9526346a9ae3" providerId="LiveId" clId="{CFFE9ED0-CC46-4EA9-AFDD-0485A0D450AF}" dt="2023-02-08T15:41:14.817" v="530"/>
          <ac:spMkLst>
            <pc:docMk/>
            <pc:sldMk cId="1349963127" sldId="311"/>
            <ac:spMk id="13" creationId="{6EAE1C03-E34C-119B-2D44-499C4FBC0FDE}"/>
          </ac:spMkLst>
        </pc:spChg>
        <pc:spChg chg="mod">
          <ac:chgData name="Abdessamad Derraz" userId="4c6d9526346a9ae3" providerId="LiveId" clId="{CFFE9ED0-CC46-4EA9-AFDD-0485A0D450AF}" dt="2023-02-08T15:41:14.817" v="530"/>
          <ac:spMkLst>
            <pc:docMk/>
            <pc:sldMk cId="1349963127" sldId="311"/>
            <ac:spMk id="14" creationId="{DCF3E335-C577-6192-5CD4-B65895771ABA}"/>
          </ac:spMkLst>
        </pc:spChg>
        <pc:spChg chg="mod">
          <ac:chgData name="Abdessamad Derraz" userId="4c6d9526346a9ae3" providerId="LiveId" clId="{CFFE9ED0-CC46-4EA9-AFDD-0485A0D450AF}" dt="2023-02-08T15:41:14.817" v="530"/>
          <ac:spMkLst>
            <pc:docMk/>
            <pc:sldMk cId="1349963127" sldId="311"/>
            <ac:spMk id="15" creationId="{4F62ED4F-78B0-4C94-3F56-59FD392A0F35}"/>
          </ac:spMkLst>
        </pc:spChg>
        <pc:spChg chg="mod">
          <ac:chgData name="Abdessamad Derraz" userId="4c6d9526346a9ae3" providerId="LiveId" clId="{CFFE9ED0-CC46-4EA9-AFDD-0485A0D450AF}" dt="2023-02-08T15:41:14.817" v="530"/>
          <ac:spMkLst>
            <pc:docMk/>
            <pc:sldMk cId="1349963127" sldId="311"/>
            <ac:spMk id="16" creationId="{06CE64FE-6F0E-D36E-839D-58C388E9E43B}"/>
          </ac:spMkLst>
        </pc:spChg>
        <pc:spChg chg="mod">
          <ac:chgData name="Abdessamad Derraz" userId="4c6d9526346a9ae3" providerId="LiveId" clId="{CFFE9ED0-CC46-4EA9-AFDD-0485A0D450AF}" dt="2023-02-08T15:41:14.817" v="530"/>
          <ac:spMkLst>
            <pc:docMk/>
            <pc:sldMk cId="1349963127" sldId="311"/>
            <ac:spMk id="17" creationId="{51E190F8-6686-4ED4-8DFE-D7D5F70DFD67}"/>
          </ac:spMkLst>
        </pc:spChg>
        <pc:spChg chg="mod">
          <ac:chgData name="Abdessamad Derraz" userId="4c6d9526346a9ae3" providerId="LiveId" clId="{CFFE9ED0-CC46-4EA9-AFDD-0485A0D450AF}" dt="2023-02-08T15:41:14.817" v="530"/>
          <ac:spMkLst>
            <pc:docMk/>
            <pc:sldMk cId="1349963127" sldId="311"/>
            <ac:spMk id="18" creationId="{615219C8-FDF1-CAC3-24E2-A8230497403B}"/>
          </ac:spMkLst>
        </pc:spChg>
        <pc:spChg chg="mod">
          <ac:chgData name="Abdessamad Derraz" userId="4c6d9526346a9ae3" providerId="LiveId" clId="{CFFE9ED0-CC46-4EA9-AFDD-0485A0D450AF}" dt="2023-02-08T15:41:14.817" v="530"/>
          <ac:spMkLst>
            <pc:docMk/>
            <pc:sldMk cId="1349963127" sldId="311"/>
            <ac:spMk id="19" creationId="{FB559AD1-B31E-5FFA-7624-8F96DCC9A131}"/>
          </ac:spMkLst>
        </pc:spChg>
        <pc:spChg chg="mod">
          <ac:chgData name="Abdessamad Derraz" userId="4c6d9526346a9ae3" providerId="LiveId" clId="{CFFE9ED0-CC46-4EA9-AFDD-0485A0D450AF}" dt="2023-02-08T15:41:14.817" v="530"/>
          <ac:spMkLst>
            <pc:docMk/>
            <pc:sldMk cId="1349963127" sldId="311"/>
            <ac:spMk id="20" creationId="{C7F704A3-15CC-E109-2BBA-02F148F65470}"/>
          </ac:spMkLst>
        </pc:spChg>
        <pc:spChg chg="mod">
          <ac:chgData name="Abdessamad Derraz" userId="4c6d9526346a9ae3" providerId="LiveId" clId="{CFFE9ED0-CC46-4EA9-AFDD-0485A0D450AF}" dt="2023-02-08T15:41:14.817" v="530"/>
          <ac:spMkLst>
            <pc:docMk/>
            <pc:sldMk cId="1349963127" sldId="311"/>
            <ac:spMk id="21" creationId="{E253BAD1-600C-1B1F-3E0F-02CD9CB5CEA6}"/>
          </ac:spMkLst>
        </pc:spChg>
        <pc:spChg chg="mod">
          <ac:chgData name="Abdessamad Derraz" userId="4c6d9526346a9ae3" providerId="LiveId" clId="{CFFE9ED0-CC46-4EA9-AFDD-0485A0D450AF}" dt="2023-02-08T15:41:14.817" v="530"/>
          <ac:spMkLst>
            <pc:docMk/>
            <pc:sldMk cId="1349963127" sldId="311"/>
            <ac:spMk id="22" creationId="{400B69F3-9281-9B49-4097-FE8CE35200EA}"/>
          </ac:spMkLst>
        </pc:spChg>
        <pc:spChg chg="mod">
          <ac:chgData name="Abdessamad Derraz" userId="4c6d9526346a9ae3" providerId="LiveId" clId="{CFFE9ED0-CC46-4EA9-AFDD-0485A0D450AF}" dt="2023-02-08T15:41:14.817" v="530"/>
          <ac:spMkLst>
            <pc:docMk/>
            <pc:sldMk cId="1349963127" sldId="311"/>
            <ac:spMk id="23" creationId="{A6482220-54D0-2EE0-9D30-6EB805C2F69E}"/>
          </ac:spMkLst>
        </pc:spChg>
        <pc:spChg chg="mod">
          <ac:chgData name="Abdessamad Derraz" userId="4c6d9526346a9ae3" providerId="LiveId" clId="{CFFE9ED0-CC46-4EA9-AFDD-0485A0D450AF}" dt="2023-02-08T15:41:14.817" v="530"/>
          <ac:spMkLst>
            <pc:docMk/>
            <pc:sldMk cId="1349963127" sldId="311"/>
            <ac:spMk id="24" creationId="{D2F5D2E9-2515-6608-CAE3-2E9833FBFA6C}"/>
          </ac:spMkLst>
        </pc:spChg>
        <pc:spChg chg="mod">
          <ac:chgData name="Abdessamad Derraz" userId="4c6d9526346a9ae3" providerId="LiveId" clId="{CFFE9ED0-CC46-4EA9-AFDD-0485A0D450AF}" dt="2023-02-08T15:41:14.817" v="530"/>
          <ac:spMkLst>
            <pc:docMk/>
            <pc:sldMk cId="1349963127" sldId="311"/>
            <ac:spMk id="25" creationId="{F0CE7A41-AA36-0413-557B-5C065664B952}"/>
          </ac:spMkLst>
        </pc:spChg>
        <pc:spChg chg="mod">
          <ac:chgData name="Abdessamad Derraz" userId="4c6d9526346a9ae3" providerId="LiveId" clId="{CFFE9ED0-CC46-4EA9-AFDD-0485A0D450AF}" dt="2023-02-08T15:41:14.817" v="530"/>
          <ac:spMkLst>
            <pc:docMk/>
            <pc:sldMk cId="1349963127" sldId="311"/>
            <ac:spMk id="26" creationId="{80ED45D2-F942-D64F-9A8B-45E236046F38}"/>
          </ac:spMkLst>
        </pc:spChg>
        <pc:spChg chg="mod">
          <ac:chgData name="Abdessamad Derraz" userId="4c6d9526346a9ae3" providerId="LiveId" clId="{CFFE9ED0-CC46-4EA9-AFDD-0485A0D450AF}" dt="2023-02-08T15:41:14.817" v="530"/>
          <ac:spMkLst>
            <pc:docMk/>
            <pc:sldMk cId="1349963127" sldId="311"/>
            <ac:spMk id="27" creationId="{9553BAA6-1DD7-4C54-A21D-6EA06E168E02}"/>
          </ac:spMkLst>
        </pc:spChg>
        <pc:spChg chg="mod">
          <ac:chgData name="Abdessamad Derraz" userId="4c6d9526346a9ae3" providerId="LiveId" clId="{CFFE9ED0-CC46-4EA9-AFDD-0485A0D450AF}" dt="2023-02-08T15:41:14.817" v="530"/>
          <ac:spMkLst>
            <pc:docMk/>
            <pc:sldMk cId="1349963127" sldId="311"/>
            <ac:spMk id="28" creationId="{D21F63B0-D40E-A810-3C5C-94CF89330B3D}"/>
          </ac:spMkLst>
        </pc:spChg>
        <pc:spChg chg="mod">
          <ac:chgData name="Abdessamad Derraz" userId="4c6d9526346a9ae3" providerId="LiveId" clId="{CFFE9ED0-CC46-4EA9-AFDD-0485A0D450AF}" dt="2023-02-08T15:41:14.817" v="530"/>
          <ac:spMkLst>
            <pc:docMk/>
            <pc:sldMk cId="1349963127" sldId="311"/>
            <ac:spMk id="29" creationId="{7669B073-3120-340D-7743-BCF0704B58CA}"/>
          </ac:spMkLst>
        </pc:spChg>
        <pc:spChg chg="mod">
          <ac:chgData name="Abdessamad Derraz" userId="4c6d9526346a9ae3" providerId="LiveId" clId="{CFFE9ED0-CC46-4EA9-AFDD-0485A0D450AF}" dt="2023-02-08T15:41:14.817" v="530"/>
          <ac:spMkLst>
            <pc:docMk/>
            <pc:sldMk cId="1349963127" sldId="311"/>
            <ac:spMk id="30" creationId="{69C62EE1-5DE8-C262-ECF0-BB18A5949F7D}"/>
          </ac:spMkLst>
        </pc:spChg>
        <pc:spChg chg="mod">
          <ac:chgData name="Abdessamad Derraz" userId="4c6d9526346a9ae3" providerId="LiveId" clId="{CFFE9ED0-CC46-4EA9-AFDD-0485A0D450AF}" dt="2023-02-08T15:41:14.817" v="530"/>
          <ac:spMkLst>
            <pc:docMk/>
            <pc:sldMk cId="1349963127" sldId="311"/>
            <ac:spMk id="31" creationId="{022110DC-1777-AC4D-BA5B-D335977ADAE8}"/>
          </ac:spMkLst>
        </pc:spChg>
        <pc:spChg chg="mod">
          <ac:chgData name="Abdessamad Derraz" userId="4c6d9526346a9ae3" providerId="LiveId" clId="{CFFE9ED0-CC46-4EA9-AFDD-0485A0D450AF}" dt="2023-02-08T15:41:14.817" v="530"/>
          <ac:spMkLst>
            <pc:docMk/>
            <pc:sldMk cId="1349963127" sldId="311"/>
            <ac:spMk id="32" creationId="{B9899736-34D8-AF06-F1B0-48077E645501}"/>
          </ac:spMkLst>
        </pc:spChg>
        <pc:spChg chg="mod">
          <ac:chgData name="Abdessamad Derraz" userId="4c6d9526346a9ae3" providerId="LiveId" clId="{CFFE9ED0-CC46-4EA9-AFDD-0485A0D450AF}" dt="2023-02-08T15:41:14.817" v="530"/>
          <ac:spMkLst>
            <pc:docMk/>
            <pc:sldMk cId="1349963127" sldId="311"/>
            <ac:spMk id="33" creationId="{C86DC3FB-8C4D-365D-DB5D-7B269FB0392C}"/>
          </ac:spMkLst>
        </pc:spChg>
        <pc:spChg chg="mod">
          <ac:chgData name="Abdessamad Derraz" userId="4c6d9526346a9ae3" providerId="LiveId" clId="{CFFE9ED0-CC46-4EA9-AFDD-0485A0D450AF}" dt="2023-02-08T15:41:14.817" v="530"/>
          <ac:spMkLst>
            <pc:docMk/>
            <pc:sldMk cId="1349963127" sldId="311"/>
            <ac:spMk id="34" creationId="{D437EB91-FE46-D4DE-39AB-C6194D4D9B0E}"/>
          </ac:spMkLst>
        </pc:spChg>
        <pc:spChg chg="mod">
          <ac:chgData name="Abdessamad Derraz" userId="4c6d9526346a9ae3" providerId="LiveId" clId="{CFFE9ED0-CC46-4EA9-AFDD-0485A0D450AF}" dt="2023-02-08T15:41:14.817" v="530"/>
          <ac:spMkLst>
            <pc:docMk/>
            <pc:sldMk cId="1349963127" sldId="311"/>
            <ac:spMk id="35" creationId="{B4031DC5-BB46-E78B-1415-9F6712A6074B}"/>
          </ac:spMkLst>
        </pc:spChg>
        <pc:spChg chg="mod">
          <ac:chgData name="Abdessamad Derraz" userId="4c6d9526346a9ae3" providerId="LiveId" clId="{CFFE9ED0-CC46-4EA9-AFDD-0485A0D450AF}" dt="2023-02-08T15:41:14.817" v="530"/>
          <ac:spMkLst>
            <pc:docMk/>
            <pc:sldMk cId="1349963127" sldId="311"/>
            <ac:spMk id="36" creationId="{F4162A1A-22E4-1716-9070-66442D14B41D}"/>
          </ac:spMkLst>
        </pc:spChg>
        <pc:spChg chg="mod">
          <ac:chgData name="Abdessamad Derraz" userId="4c6d9526346a9ae3" providerId="LiveId" clId="{CFFE9ED0-CC46-4EA9-AFDD-0485A0D450AF}" dt="2023-02-08T15:41:14.817" v="530"/>
          <ac:spMkLst>
            <pc:docMk/>
            <pc:sldMk cId="1349963127" sldId="311"/>
            <ac:spMk id="37" creationId="{AD5285B8-9BDC-8834-4D98-90D085C8F631}"/>
          </ac:spMkLst>
        </pc:spChg>
        <pc:spChg chg="mod">
          <ac:chgData name="Abdessamad Derraz" userId="4c6d9526346a9ae3" providerId="LiveId" clId="{CFFE9ED0-CC46-4EA9-AFDD-0485A0D450AF}" dt="2023-02-08T15:41:14.817" v="530"/>
          <ac:spMkLst>
            <pc:docMk/>
            <pc:sldMk cId="1349963127" sldId="311"/>
            <ac:spMk id="38" creationId="{A4EDA26D-0095-634C-2F21-17E1B5B61842}"/>
          </ac:spMkLst>
        </pc:spChg>
        <pc:spChg chg="mod">
          <ac:chgData name="Abdessamad Derraz" userId="4c6d9526346a9ae3" providerId="LiveId" clId="{CFFE9ED0-CC46-4EA9-AFDD-0485A0D450AF}" dt="2023-02-08T15:41:14.817" v="530"/>
          <ac:spMkLst>
            <pc:docMk/>
            <pc:sldMk cId="1349963127" sldId="311"/>
            <ac:spMk id="39" creationId="{6D8B3817-DEF7-F004-70F4-F24D631C0EF8}"/>
          </ac:spMkLst>
        </pc:spChg>
        <pc:spChg chg="mod">
          <ac:chgData name="Abdessamad Derraz" userId="4c6d9526346a9ae3" providerId="LiveId" clId="{CFFE9ED0-CC46-4EA9-AFDD-0485A0D450AF}" dt="2023-02-08T15:41:18.953" v="533"/>
          <ac:spMkLst>
            <pc:docMk/>
            <pc:sldMk cId="1349963127" sldId="311"/>
            <ac:spMk id="41" creationId="{EE2A2F44-9B40-5E19-E5BA-B9A2123BF136}"/>
          </ac:spMkLst>
        </pc:spChg>
        <pc:spChg chg="mod">
          <ac:chgData name="Abdessamad Derraz" userId="4c6d9526346a9ae3" providerId="LiveId" clId="{CFFE9ED0-CC46-4EA9-AFDD-0485A0D450AF}" dt="2023-02-08T15:41:18.953" v="533"/>
          <ac:spMkLst>
            <pc:docMk/>
            <pc:sldMk cId="1349963127" sldId="311"/>
            <ac:spMk id="42" creationId="{BD375743-1D99-EF59-A12A-13AA03ABEFC8}"/>
          </ac:spMkLst>
        </pc:spChg>
        <pc:spChg chg="mod">
          <ac:chgData name="Abdessamad Derraz" userId="4c6d9526346a9ae3" providerId="LiveId" clId="{CFFE9ED0-CC46-4EA9-AFDD-0485A0D450AF}" dt="2023-02-08T15:41:18.953" v="533"/>
          <ac:spMkLst>
            <pc:docMk/>
            <pc:sldMk cId="1349963127" sldId="311"/>
            <ac:spMk id="43" creationId="{A545D5DE-040F-3EEB-F8FB-145F85A3A536}"/>
          </ac:spMkLst>
        </pc:spChg>
        <pc:spChg chg="mod">
          <ac:chgData name="Abdessamad Derraz" userId="4c6d9526346a9ae3" providerId="LiveId" clId="{CFFE9ED0-CC46-4EA9-AFDD-0485A0D450AF}" dt="2023-02-08T15:41:18.953" v="533"/>
          <ac:spMkLst>
            <pc:docMk/>
            <pc:sldMk cId="1349963127" sldId="311"/>
            <ac:spMk id="44" creationId="{0855AFF0-CBB2-C61F-51BA-0BEFBCE7EA15}"/>
          </ac:spMkLst>
        </pc:spChg>
        <pc:spChg chg="mod">
          <ac:chgData name="Abdessamad Derraz" userId="4c6d9526346a9ae3" providerId="LiveId" clId="{CFFE9ED0-CC46-4EA9-AFDD-0485A0D450AF}" dt="2023-02-08T15:41:18.953" v="533"/>
          <ac:spMkLst>
            <pc:docMk/>
            <pc:sldMk cId="1349963127" sldId="311"/>
            <ac:spMk id="45" creationId="{07F24969-F269-3A36-3A4B-A705EC70B466}"/>
          </ac:spMkLst>
        </pc:spChg>
        <pc:spChg chg="mod">
          <ac:chgData name="Abdessamad Derraz" userId="4c6d9526346a9ae3" providerId="LiveId" clId="{CFFE9ED0-CC46-4EA9-AFDD-0485A0D450AF}" dt="2023-02-08T15:41:18.953" v="533"/>
          <ac:spMkLst>
            <pc:docMk/>
            <pc:sldMk cId="1349963127" sldId="311"/>
            <ac:spMk id="46" creationId="{3F9DEE8A-6551-2B8B-C700-2CC1218F94AB}"/>
          </ac:spMkLst>
        </pc:spChg>
        <pc:spChg chg="mod">
          <ac:chgData name="Abdessamad Derraz" userId="4c6d9526346a9ae3" providerId="LiveId" clId="{CFFE9ED0-CC46-4EA9-AFDD-0485A0D450AF}" dt="2023-02-08T15:41:18.953" v="533"/>
          <ac:spMkLst>
            <pc:docMk/>
            <pc:sldMk cId="1349963127" sldId="311"/>
            <ac:spMk id="47" creationId="{FAECFEFF-232B-6D7D-6ECB-1B36E3586B77}"/>
          </ac:spMkLst>
        </pc:spChg>
        <pc:spChg chg="mod">
          <ac:chgData name="Abdessamad Derraz" userId="4c6d9526346a9ae3" providerId="LiveId" clId="{CFFE9ED0-CC46-4EA9-AFDD-0485A0D450AF}" dt="2023-02-08T15:41:18.953" v="533"/>
          <ac:spMkLst>
            <pc:docMk/>
            <pc:sldMk cId="1349963127" sldId="311"/>
            <ac:spMk id="48" creationId="{C1516D58-03C3-A332-1BCE-71DE6591790D}"/>
          </ac:spMkLst>
        </pc:spChg>
        <pc:spChg chg="mod">
          <ac:chgData name="Abdessamad Derraz" userId="4c6d9526346a9ae3" providerId="LiveId" clId="{CFFE9ED0-CC46-4EA9-AFDD-0485A0D450AF}" dt="2023-02-08T15:41:18.953" v="533"/>
          <ac:spMkLst>
            <pc:docMk/>
            <pc:sldMk cId="1349963127" sldId="311"/>
            <ac:spMk id="49" creationId="{AB2A524A-84CB-2B89-82F6-0D6DCEE3B037}"/>
          </ac:spMkLst>
        </pc:spChg>
        <pc:spChg chg="mod">
          <ac:chgData name="Abdessamad Derraz" userId="4c6d9526346a9ae3" providerId="LiveId" clId="{CFFE9ED0-CC46-4EA9-AFDD-0485A0D450AF}" dt="2023-02-08T15:41:18.953" v="533"/>
          <ac:spMkLst>
            <pc:docMk/>
            <pc:sldMk cId="1349963127" sldId="311"/>
            <ac:spMk id="50" creationId="{F41C3D41-0CD7-88ED-19A3-4B69A1488CAB}"/>
          </ac:spMkLst>
        </pc:spChg>
        <pc:spChg chg="mod">
          <ac:chgData name="Abdessamad Derraz" userId="4c6d9526346a9ae3" providerId="LiveId" clId="{CFFE9ED0-CC46-4EA9-AFDD-0485A0D450AF}" dt="2023-02-08T15:41:18.953" v="533"/>
          <ac:spMkLst>
            <pc:docMk/>
            <pc:sldMk cId="1349963127" sldId="311"/>
            <ac:spMk id="51" creationId="{08223576-75B7-A6FB-18A5-7DFE9EECDE52}"/>
          </ac:spMkLst>
        </pc:spChg>
        <pc:spChg chg="mod">
          <ac:chgData name="Abdessamad Derraz" userId="4c6d9526346a9ae3" providerId="LiveId" clId="{CFFE9ED0-CC46-4EA9-AFDD-0485A0D450AF}" dt="2023-02-08T15:41:18.953" v="533"/>
          <ac:spMkLst>
            <pc:docMk/>
            <pc:sldMk cId="1349963127" sldId="311"/>
            <ac:spMk id="52" creationId="{330A0E39-72E1-67FD-59F3-CB315EEB7E7F}"/>
          </ac:spMkLst>
        </pc:spChg>
        <pc:spChg chg="mod">
          <ac:chgData name="Abdessamad Derraz" userId="4c6d9526346a9ae3" providerId="LiveId" clId="{CFFE9ED0-CC46-4EA9-AFDD-0485A0D450AF}" dt="2023-02-08T15:41:18.953" v="533"/>
          <ac:spMkLst>
            <pc:docMk/>
            <pc:sldMk cId="1349963127" sldId="311"/>
            <ac:spMk id="53" creationId="{EFBAEE74-261F-E4C3-CDF5-0DA8413ABC84}"/>
          </ac:spMkLst>
        </pc:spChg>
        <pc:spChg chg="mod">
          <ac:chgData name="Abdessamad Derraz" userId="4c6d9526346a9ae3" providerId="LiveId" clId="{CFFE9ED0-CC46-4EA9-AFDD-0485A0D450AF}" dt="2023-02-08T15:41:18.953" v="533"/>
          <ac:spMkLst>
            <pc:docMk/>
            <pc:sldMk cId="1349963127" sldId="311"/>
            <ac:spMk id="54" creationId="{62E2EF03-995F-4F97-959E-AEE17EF55FC2}"/>
          </ac:spMkLst>
        </pc:spChg>
        <pc:spChg chg="mod">
          <ac:chgData name="Abdessamad Derraz" userId="4c6d9526346a9ae3" providerId="LiveId" clId="{CFFE9ED0-CC46-4EA9-AFDD-0485A0D450AF}" dt="2023-02-08T15:41:18.953" v="533"/>
          <ac:spMkLst>
            <pc:docMk/>
            <pc:sldMk cId="1349963127" sldId="311"/>
            <ac:spMk id="55" creationId="{9889AC16-0278-7B02-8586-A439958849B3}"/>
          </ac:spMkLst>
        </pc:spChg>
        <pc:spChg chg="mod">
          <ac:chgData name="Abdessamad Derraz" userId="4c6d9526346a9ae3" providerId="LiveId" clId="{CFFE9ED0-CC46-4EA9-AFDD-0485A0D450AF}" dt="2023-02-08T15:41:18.953" v="533"/>
          <ac:spMkLst>
            <pc:docMk/>
            <pc:sldMk cId="1349963127" sldId="311"/>
            <ac:spMk id="56" creationId="{C9C086A1-D13A-A74F-D8C5-C1F28E4A9869}"/>
          </ac:spMkLst>
        </pc:spChg>
        <pc:spChg chg="mod">
          <ac:chgData name="Abdessamad Derraz" userId="4c6d9526346a9ae3" providerId="LiveId" clId="{CFFE9ED0-CC46-4EA9-AFDD-0485A0D450AF}" dt="2023-02-08T15:41:18.953" v="533"/>
          <ac:spMkLst>
            <pc:docMk/>
            <pc:sldMk cId="1349963127" sldId="311"/>
            <ac:spMk id="57" creationId="{017430F6-5349-583C-C95E-AC3B22211B4B}"/>
          </ac:spMkLst>
        </pc:spChg>
        <pc:spChg chg="mod">
          <ac:chgData name="Abdessamad Derraz" userId="4c6d9526346a9ae3" providerId="LiveId" clId="{CFFE9ED0-CC46-4EA9-AFDD-0485A0D450AF}" dt="2023-02-08T15:41:18.953" v="533"/>
          <ac:spMkLst>
            <pc:docMk/>
            <pc:sldMk cId="1349963127" sldId="311"/>
            <ac:spMk id="58" creationId="{3A78F9A6-8C4E-EFF2-BDCA-5C11A523CF3B}"/>
          </ac:spMkLst>
        </pc:spChg>
        <pc:spChg chg="mod">
          <ac:chgData name="Abdessamad Derraz" userId="4c6d9526346a9ae3" providerId="LiveId" clId="{CFFE9ED0-CC46-4EA9-AFDD-0485A0D450AF}" dt="2023-02-08T15:41:18.953" v="533"/>
          <ac:spMkLst>
            <pc:docMk/>
            <pc:sldMk cId="1349963127" sldId="311"/>
            <ac:spMk id="59" creationId="{9EBA6FEF-E0E3-127A-A392-49B0D58C7F91}"/>
          </ac:spMkLst>
        </pc:spChg>
        <pc:spChg chg="mod">
          <ac:chgData name="Abdessamad Derraz" userId="4c6d9526346a9ae3" providerId="LiveId" clId="{CFFE9ED0-CC46-4EA9-AFDD-0485A0D450AF}" dt="2023-02-08T15:41:18.953" v="533"/>
          <ac:spMkLst>
            <pc:docMk/>
            <pc:sldMk cId="1349963127" sldId="311"/>
            <ac:spMk id="60" creationId="{B31C0AD9-9643-6895-9EEA-F638D955E81B}"/>
          </ac:spMkLst>
        </pc:spChg>
        <pc:spChg chg="mod">
          <ac:chgData name="Abdessamad Derraz" userId="4c6d9526346a9ae3" providerId="LiveId" clId="{CFFE9ED0-CC46-4EA9-AFDD-0485A0D450AF}" dt="2023-02-08T15:41:18.953" v="533"/>
          <ac:spMkLst>
            <pc:docMk/>
            <pc:sldMk cId="1349963127" sldId="311"/>
            <ac:spMk id="61" creationId="{CDDC9587-296D-D086-D569-906D17C1B52D}"/>
          </ac:spMkLst>
        </pc:spChg>
        <pc:spChg chg="mod">
          <ac:chgData name="Abdessamad Derraz" userId="4c6d9526346a9ae3" providerId="LiveId" clId="{CFFE9ED0-CC46-4EA9-AFDD-0485A0D450AF}" dt="2023-02-08T15:41:18.953" v="533"/>
          <ac:spMkLst>
            <pc:docMk/>
            <pc:sldMk cId="1349963127" sldId="311"/>
            <ac:spMk id="62" creationId="{4D488F1D-FC05-EE6D-E365-1D30AA2E802D}"/>
          </ac:spMkLst>
        </pc:spChg>
        <pc:spChg chg="mod">
          <ac:chgData name="Abdessamad Derraz" userId="4c6d9526346a9ae3" providerId="LiveId" clId="{CFFE9ED0-CC46-4EA9-AFDD-0485A0D450AF}" dt="2023-02-08T15:41:18.953" v="533"/>
          <ac:spMkLst>
            <pc:docMk/>
            <pc:sldMk cId="1349963127" sldId="311"/>
            <ac:spMk id="63" creationId="{49F5ED71-79D6-3B4E-EFD6-7E797BAD08B7}"/>
          </ac:spMkLst>
        </pc:spChg>
        <pc:spChg chg="mod">
          <ac:chgData name="Abdessamad Derraz" userId="4c6d9526346a9ae3" providerId="LiveId" clId="{CFFE9ED0-CC46-4EA9-AFDD-0485A0D450AF}" dt="2023-02-08T15:41:18.953" v="533"/>
          <ac:spMkLst>
            <pc:docMk/>
            <pc:sldMk cId="1349963127" sldId="311"/>
            <ac:spMk id="768" creationId="{01648DAE-E123-C03D-88B0-FB3A69A7ED67}"/>
          </ac:spMkLst>
        </pc:spChg>
        <pc:spChg chg="mod">
          <ac:chgData name="Abdessamad Derraz" userId="4c6d9526346a9ae3" providerId="LiveId" clId="{CFFE9ED0-CC46-4EA9-AFDD-0485A0D450AF}" dt="2023-02-08T15:41:18.953" v="533"/>
          <ac:spMkLst>
            <pc:docMk/>
            <pc:sldMk cId="1349963127" sldId="311"/>
            <ac:spMk id="769" creationId="{8B9EF9D1-8423-F6CA-67B9-67B8825F4A65}"/>
          </ac:spMkLst>
        </pc:spChg>
        <pc:spChg chg="mod">
          <ac:chgData name="Abdessamad Derraz" userId="4c6d9526346a9ae3" providerId="LiveId" clId="{CFFE9ED0-CC46-4EA9-AFDD-0485A0D450AF}" dt="2023-02-08T15:41:18.953" v="533"/>
          <ac:spMkLst>
            <pc:docMk/>
            <pc:sldMk cId="1349963127" sldId="311"/>
            <ac:spMk id="770" creationId="{C6995AD9-E827-E1D0-F262-6E939DE66A48}"/>
          </ac:spMkLst>
        </pc:spChg>
        <pc:spChg chg="mod">
          <ac:chgData name="Abdessamad Derraz" userId="4c6d9526346a9ae3" providerId="LiveId" clId="{CFFE9ED0-CC46-4EA9-AFDD-0485A0D450AF}" dt="2023-02-08T15:41:18.953" v="533"/>
          <ac:spMkLst>
            <pc:docMk/>
            <pc:sldMk cId="1349963127" sldId="311"/>
            <ac:spMk id="771" creationId="{5C0B4ACF-7E1E-136D-9042-CD5ADA7FD4A6}"/>
          </ac:spMkLst>
        </pc:spChg>
        <pc:spChg chg="mod">
          <ac:chgData name="Abdessamad Derraz" userId="4c6d9526346a9ae3" providerId="LiveId" clId="{CFFE9ED0-CC46-4EA9-AFDD-0485A0D450AF}" dt="2023-02-08T15:41:18.953" v="533"/>
          <ac:spMkLst>
            <pc:docMk/>
            <pc:sldMk cId="1349963127" sldId="311"/>
            <ac:spMk id="772" creationId="{BEAA7C6A-9DD4-30C1-D6CA-910B17B28A6B}"/>
          </ac:spMkLst>
        </pc:spChg>
        <pc:spChg chg="mod">
          <ac:chgData name="Abdessamad Derraz" userId="4c6d9526346a9ae3" providerId="LiveId" clId="{CFFE9ED0-CC46-4EA9-AFDD-0485A0D450AF}" dt="2023-02-08T15:41:18.953" v="533"/>
          <ac:spMkLst>
            <pc:docMk/>
            <pc:sldMk cId="1349963127" sldId="311"/>
            <ac:spMk id="773" creationId="{85B9EC4F-01E7-D50F-1B6A-BB61241E0535}"/>
          </ac:spMkLst>
        </pc:spChg>
        <pc:spChg chg="mod">
          <ac:chgData name="Abdessamad Derraz" userId="4c6d9526346a9ae3" providerId="LiveId" clId="{CFFE9ED0-CC46-4EA9-AFDD-0485A0D450AF}" dt="2023-02-08T15:41:18.953" v="533"/>
          <ac:spMkLst>
            <pc:docMk/>
            <pc:sldMk cId="1349963127" sldId="311"/>
            <ac:spMk id="774" creationId="{085A4556-D276-FB95-A388-C945EFE535C0}"/>
          </ac:spMkLst>
        </pc:spChg>
        <pc:spChg chg="mod">
          <ac:chgData name="Abdessamad Derraz" userId="4c6d9526346a9ae3" providerId="LiveId" clId="{CFFE9ED0-CC46-4EA9-AFDD-0485A0D450AF}" dt="2023-02-08T15:41:18.953" v="533"/>
          <ac:spMkLst>
            <pc:docMk/>
            <pc:sldMk cId="1349963127" sldId="311"/>
            <ac:spMk id="775" creationId="{AC158F3E-CD32-2012-28A7-4C357354F951}"/>
          </ac:spMkLst>
        </pc:spChg>
        <pc:spChg chg="mod">
          <ac:chgData name="Abdessamad Derraz" userId="4c6d9526346a9ae3" providerId="LiveId" clId="{CFFE9ED0-CC46-4EA9-AFDD-0485A0D450AF}" dt="2023-02-08T15:41:18.953" v="533"/>
          <ac:spMkLst>
            <pc:docMk/>
            <pc:sldMk cId="1349963127" sldId="311"/>
            <ac:spMk id="776" creationId="{71084DBB-1911-E45E-7CDC-43B5C78A3613}"/>
          </ac:spMkLst>
        </pc:spChg>
        <pc:spChg chg="mod">
          <ac:chgData name="Abdessamad Derraz" userId="4c6d9526346a9ae3" providerId="LiveId" clId="{CFFE9ED0-CC46-4EA9-AFDD-0485A0D450AF}" dt="2023-02-08T15:41:18.953" v="533"/>
          <ac:spMkLst>
            <pc:docMk/>
            <pc:sldMk cId="1349963127" sldId="311"/>
            <ac:spMk id="777" creationId="{C55E1EA4-908D-4547-F893-11C4175BFD00}"/>
          </ac:spMkLst>
        </pc:spChg>
        <pc:spChg chg="mod">
          <ac:chgData name="Abdessamad Derraz" userId="4c6d9526346a9ae3" providerId="LiveId" clId="{CFFE9ED0-CC46-4EA9-AFDD-0485A0D450AF}" dt="2023-02-08T15:41:18.953" v="533"/>
          <ac:spMkLst>
            <pc:docMk/>
            <pc:sldMk cId="1349963127" sldId="311"/>
            <ac:spMk id="778" creationId="{BADACFD8-0B19-F12D-C2A8-B64E55A25DED}"/>
          </ac:spMkLst>
        </pc:spChg>
        <pc:spChg chg="mod">
          <ac:chgData name="Abdessamad Derraz" userId="4c6d9526346a9ae3" providerId="LiveId" clId="{CFFE9ED0-CC46-4EA9-AFDD-0485A0D450AF}" dt="2023-02-08T15:41:18.953" v="533"/>
          <ac:spMkLst>
            <pc:docMk/>
            <pc:sldMk cId="1349963127" sldId="311"/>
            <ac:spMk id="779" creationId="{DBA86120-ADF3-10B1-75B8-8597C1712FFF}"/>
          </ac:spMkLst>
        </pc:spChg>
        <pc:spChg chg="mod replST">
          <ac:chgData name="Abdessamad Derraz" userId="4c6d9526346a9ae3" providerId="LiveId" clId="{CFFE9ED0-CC46-4EA9-AFDD-0485A0D450AF}" dt="2023-02-09T14:18:00.738" v="1810"/>
          <ac:spMkLst>
            <pc:docMk/>
            <pc:sldMk cId="1349963127" sldId="311"/>
            <ac:spMk id="794" creationId="{00000000-0000-0000-0000-000000000000}"/>
          </ac:spMkLst>
        </pc:spChg>
        <pc:spChg chg="replST">
          <ac:chgData name="Abdessamad Derraz" userId="4c6d9526346a9ae3" providerId="LiveId" clId="{CFFE9ED0-CC46-4EA9-AFDD-0485A0D450AF}" dt="2023-02-09T14:18:00.744" v="1811"/>
          <ac:spMkLst>
            <pc:docMk/>
            <pc:sldMk cId="1349963127" sldId="311"/>
            <ac:spMk id="795" creationId="{00000000-0000-0000-0000-000000000000}"/>
          </ac:spMkLst>
        </pc:spChg>
        <pc:spChg chg="del">
          <ac:chgData name="Abdessamad Derraz" userId="4c6d9526346a9ae3" providerId="LiveId" clId="{CFFE9ED0-CC46-4EA9-AFDD-0485A0D450AF}" dt="2023-02-08T14:05:40.926" v="305" actId="478"/>
          <ac:spMkLst>
            <pc:docMk/>
            <pc:sldMk cId="1349963127" sldId="311"/>
            <ac:spMk id="796" creationId="{00000000-0000-0000-0000-000000000000}"/>
          </ac:spMkLst>
        </pc:spChg>
        <pc:spChg chg="replST">
          <ac:chgData name="Abdessamad Derraz" userId="4c6d9526346a9ae3" providerId="LiveId" clId="{CFFE9ED0-CC46-4EA9-AFDD-0485A0D450AF}" dt="2023-02-09T14:18:00.750" v="1812"/>
          <ac:spMkLst>
            <pc:docMk/>
            <pc:sldMk cId="1349963127" sldId="311"/>
            <ac:spMk id="797" creationId="{00000000-0000-0000-0000-000000000000}"/>
          </ac:spMkLst>
        </pc:spChg>
        <pc:grpChg chg="add del mod">
          <ac:chgData name="Abdessamad Derraz" userId="4c6d9526346a9ae3" providerId="LiveId" clId="{CFFE9ED0-CC46-4EA9-AFDD-0485A0D450AF}" dt="2023-02-08T15:41:16.896" v="531"/>
          <ac:grpSpMkLst>
            <pc:docMk/>
            <pc:sldMk cId="1349963127" sldId="311"/>
            <ac:grpSpMk id="4" creationId="{47DEEA9A-2578-33B2-1CC6-E5555CD1F89E}"/>
          </ac:grpSpMkLst>
        </pc:grpChg>
        <pc:grpChg chg="add mod replST">
          <ac:chgData name="Abdessamad Derraz" userId="4c6d9526346a9ae3" providerId="LiveId" clId="{CFFE9ED0-CC46-4EA9-AFDD-0485A0D450AF}" dt="2023-02-09T14:18:00.756" v="1813"/>
          <ac:grpSpMkLst>
            <pc:docMk/>
            <pc:sldMk cId="1349963127" sldId="311"/>
            <ac:grpSpMk id="40" creationId="{3EA4DAAA-5BAC-4CC9-15A4-D236C48E7FA7}"/>
          </ac:grpSpMkLst>
        </pc:grpChg>
        <pc:grpChg chg="add del">
          <ac:chgData name="Abdessamad Derraz" userId="4c6d9526346a9ae3" providerId="LiveId" clId="{CFFE9ED0-CC46-4EA9-AFDD-0485A0D450AF}" dt="2023-02-08T15:41:26.862" v="536" actId="478"/>
          <ac:grpSpMkLst>
            <pc:docMk/>
            <pc:sldMk cId="1349963127" sldId="311"/>
            <ac:grpSpMk id="798" creationId="{00000000-0000-0000-0000-000000000000}"/>
          </ac:grpSpMkLst>
        </pc:grpChg>
      </pc:sldChg>
      <pc:sldChg chg="addSp delSp modSp add mod modTransition modNotesTx">
        <pc:chgData name="Abdessamad Derraz" userId="4c6d9526346a9ae3" providerId="LiveId" clId="{CFFE9ED0-CC46-4EA9-AFDD-0485A0D450AF}" dt="2023-02-09T14:18:00.804" v="1820"/>
        <pc:sldMkLst>
          <pc:docMk/>
          <pc:sldMk cId="2351164429" sldId="312"/>
        </pc:sldMkLst>
        <pc:spChg chg="mod">
          <ac:chgData name="Abdessamad Derraz" userId="4c6d9526346a9ae3" providerId="LiveId" clId="{CFFE9ED0-CC46-4EA9-AFDD-0485A0D450AF}" dt="2023-02-08T15:39:26.245" v="505"/>
          <ac:spMkLst>
            <pc:docMk/>
            <pc:sldMk cId="2351164429" sldId="312"/>
            <ac:spMk id="3" creationId="{466FF8A2-08BC-F9D0-F8ED-9C2E8E57D02C}"/>
          </ac:spMkLst>
        </pc:spChg>
        <pc:spChg chg="mod">
          <ac:chgData name="Abdessamad Derraz" userId="4c6d9526346a9ae3" providerId="LiveId" clId="{CFFE9ED0-CC46-4EA9-AFDD-0485A0D450AF}" dt="2023-02-08T15:39:26.245" v="505"/>
          <ac:spMkLst>
            <pc:docMk/>
            <pc:sldMk cId="2351164429" sldId="312"/>
            <ac:spMk id="4" creationId="{DA87FD88-A903-AC15-E027-6638018A67D1}"/>
          </ac:spMkLst>
        </pc:spChg>
        <pc:spChg chg="mod">
          <ac:chgData name="Abdessamad Derraz" userId="4c6d9526346a9ae3" providerId="LiveId" clId="{CFFE9ED0-CC46-4EA9-AFDD-0485A0D450AF}" dt="2023-02-08T15:39:26.245" v="505"/>
          <ac:spMkLst>
            <pc:docMk/>
            <pc:sldMk cId="2351164429" sldId="312"/>
            <ac:spMk id="5" creationId="{B40F721D-285A-1048-1E13-B24CD169A205}"/>
          </ac:spMkLst>
        </pc:spChg>
        <pc:spChg chg="mod">
          <ac:chgData name="Abdessamad Derraz" userId="4c6d9526346a9ae3" providerId="LiveId" clId="{CFFE9ED0-CC46-4EA9-AFDD-0485A0D450AF}" dt="2023-02-08T15:39:26.245" v="505"/>
          <ac:spMkLst>
            <pc:docMk/>
            <pc:sldMk cId="2351164429" sldId="312"/>
            <ac:spMk id="6" creationId="{BF8CE2D4-F99C-24D9-1E6F-9F2086191368}"/>
          </ac:spMkLst>
        </pc:spChg>
        <pc:spChg chg="mod">
          <ac:chgData name="Abdessamad Derraz" userId="4c6d9526346a9ae3" providerId="LiveId" clId="{CFFE9ED0-CC46-4EA9-AFDD-0485A0D450AF}" dt="2023-02-08T15:39:26.245" v="505"/>
          <ac:spMkLst>
            <pc:docMk/>
            <pc:sldMk cId="2351164429" sldId="312"/>
            <ac:spMk id="7" creationId="{985165F7-8DF9-F328-C1C4-8E72F2A14CF0}"/>
          </ac:spMkLst>
        </pc:spChg>
        <pc:spChg chg="mod">
          <ac:chgData name="Abdessamad Derraz" userId="4c6d9526346a9ae3" providerId="LiveId" clId="{CFFE9ED0-CC46-4EA9-AFDD-0485A0D450AF}" dt="2023-02-08T15:39:26.245" v="505"/>
          <ac:spMkLst>
            <pc:docMk/>
            <pc:sldMk cId="2351164429" sldId="312"/>
            <ac:spMk id="8" creationId="{32A90CB9-97C7-224B-0B80-295FA89A98E9}"/>
          </ac:spMkLst>
        </pc:spChg>
        <pc:spChg chg="mod">
          <ac:chgData name="Abdessamad Derraz" userId="4c6d9526346a9ae3" providerId="LiveId" clId="{CFFE9ED0-CC46-4EA9-AFDD-0485A0D450AF}" dt="2023-02-08T15:39:26.245" v="505"/>
          <ac:spMkLst>
            <pc:docMk/>
            <pc:sldMk cId="2351164429" sldId="312"/>
            <ac:spMk id="9" creationId="{24406C58-A2CC-44C2-852E-FA9B35FCC51C}"/>
          </ac:spMkLst>
        </pc:spChg>
        <pc:spChg chg="mod">
          <ac:chgData name="Abdessamad Derraz" userId="4c6d9526346a9ae3" providerId="LiveId" clId="{CFFE9ED0-CC46-4EA9-AFDD-0485A0D450AF}" dt="2023-02-08T15:39:26.245" v="505"/>
          <ac:spMkLst>
            <pc:docMk/>
            <pc:sldMk cId="2351164429" sldId="312"/>
            <ac:spMk id="10" creationId="{9851BE3E-DC97-FA0B-A11D-B522870CE2BC}"/>
          </ac:spMkLst>
        </pc:spChg>
        <pc:spChg chg="mod">
          <ac:chgData name="Abdessamad Derraz" userId="4c6d9526346a9ae3" providerId="LiveId" clId="{CFFE9ED0-CC46-4EA9-AFDD-0485A0D450AF}" dt="2023-02-08T15:39:26.245" v="505"/>
          <ac:spMkLst>
            <pc:docMk/>
            <pc:sldMk cId="2351164429" sldId="312"/>
            <ac:spMk id="11" creationId="{FA5939CE-6BFC-1E35-E774-6184BD496954}"/>
          </ac:spMkLst>
        </pc:spChg>
        <pc:spChg chg="mod">
          <ac:chgData name="Abdessamad Derraz" userId="4c6d9526346a9ae3" providerId="LiveId" clId="{CFFE9ED0-CC46-4EA9-AFDD-0485A0D450AF}" dt="2023-02-08T15:39:26.245" v="505"/>
          <ac:spMkLst>
            <pc:docMk/>
            <pc:sldMk cId="2351164429" sldId="312"/>
            <ac:spMk id="12" creationId="{3AEE52EC-3445-2746-C488-86DBC6C6C8D0}"/>
          </ac:spMkLst>
        </pc:spChg>
        <pc:spChg chg="mod">
          <ac:chgData name="Abdessamad Derraz" userId="4c6d9526346a9ae3" providerId="LiveId" clId="{CFFE9ED0-CC46-4EA9-AFDD-0485A0D450AF}" dt="2023-02-08T15:39:26.245" v="505"/>
          <ac:spMkLst>
            <pc:docMk/>
            <pc:sldMk cId="2351164429" sldId="312"/>
            <ac:spMk id="13" creationId="{87ABEA0C-8607-3458-19AF-9CE0CE875B64}"/>
          </ac:spMkLst>
        </pc:spChg>
        <pc:spChg chg="mod">
          <ac:chgData name="Abdessamad Derraz" userId="4c6d9526346a9ae3" providerId="LiveId" clId="{CFFE9ED0-CC46-4EA9-AFDD-0485A0D450AF}" dt="2023-02-08T15:39:26.245" v="505"/>
          <ac:spMkLst>
            <pc:docMk/>
            <pc:sldMk cId="2351164429" sldId="312"/>
            <ac:spMk id="14" creationId="{E740D56B-E76D-D758-4F97-2BE2F4118F62}"/>
          </ac:spMkLst>
        </pc:spChg>
        <pc:spChg chg="mod">
          <ac:chgData name="Abdessamad Derraz" userId="4c6d9526346a9ae3" providerId="LiveId" clId="{CFFE9ED0-CC46-4EA9-AFDD-0485A0D450AF}" dt="2023-02-08T15:39:26.245" v="505"/>
          <ac:spMkLst>
            <pc:docMk/>
            <pc:sldMk cId="2351164429" sldId="312"/>
            <ac:spMk id="15" creationId="{CC3F3B6C-CE81-4BAB-BD2B-2EC4A3146CD4}"/>
          </ac:spMkLst>
        </pc:spChg>
        <pc:spChg chg="mod">
          <ac:chgData name="Abdessamad Derraz" userId="4c6d9526346a9ae3" providerId="LiveId" clId="{CFFE9ED0-CC46-4EA9-AFDD-0485A0D450AF}" dt="2023-02-08T15:39:26.245" v="505"/>
          <ac:spMkLst>
            <pc:docMk/>
            <pc:sldMk cId="2351164429" sldId="312"/>
            <ac:spMk id="16" creationId="{17C85E6F-C6DB-9174-F4ED-1612938C7210}"/>
          </ac:spMkLst>
        </pc:spChg>
        <pc:spChg chg="mod">
          <ac:chgData name="Abdessamad Derraz" userId="4c6d9526346a9ae3" providerId="LiveId" clId="{CFFE9ED0-CC46-4EA9-AFDD-0485A0D450AF}" dt="2023-02-08T15:39:26.245" v="505"/>
          <ac:spMkLst>
            <pc:docMk/>
            <pc:sldMk cId="2351164429" sldId="312"/>
            <ac:spMk id="17" creationId="{68C8B6A3-D479-4FEB-C8C9-555A616DA3F6}"/>
          </ac:spMkLst>
        </pc:spChg>
        <pc:spChg chg="mod">
          <ac:chgData name="Abdessamad Derraz" userId="4c6d9526346a9ae3" providerId="LiveId" clId="{CFFE9ED0-CC46-4EA9-AFDD-0485A0D450AF}" dt="2023-02-08T15:39:26.245" v="505"/>
          <ac:spMkLst>
            <pc:docMk/>
            <pc:sldMk cId="2351164429" sldId="312"/>
            <ac:spMk id="18" creationId="{8BFD4E58-7903-ED06-45F5-D2E25EDE0F0D}"/>
          </ac:spMkLst>
        </pc:spChg>
        <pc:spChg chg="mod">
          <ac:chgData name="Abdessamad Derraz" userId="4c6d9526346a9ae3" providerId="LiveId" clId="{CFFE9ED0-CC46-4EA9-AFDD-0485A0D450AF}" dt="2023-02-08T15:39:26.245" v="505"/>
          <ac:spMkLst>
            <pc:docMk/>
            <pc:sldMk cId="2351164429" sldId="312"/>
            <ac:spMk id="19" creationId="{54D9FF58-5A58-5449-4FF6-0E2206CED113}"/>
          </ac:spMkLst>
        </pc:spChg>
        <pc:spChg chg="mod">
          <ac:chgData name="Abdessamad Derraz" userId="4c6d9526346a9ae3" providerId="LiveId" clId="{CFFE9ED0-CC46-4EA9-AFDD-0485A0D450AF}" dt="2023-02-08T15:39:26.245" v="505"/>
          <ac:spMkLst>
            <pc:docMk/>
            <pc:sldMk cId="2351164429" sldId="312"/>
            <ac:spMk id="20" creationId="{0487BD8C-90E5-7946-9532-C5B85BA27924}"/>
          </ac:spMkLst>
        </pc:spChg>
        <pc:spChg chg="mod">
          <ac:chgData name="Abdessamad Derraz" userId="4c6d9526346a9ae3" providerId="LiveId" clId="{CFFE9ED0-CC46-4EA9-AFDD-0485A0D450AF}" dt="2023-02-08T15:39:26.245" v="505"/>
          <ac:spMkLst>
            <pc:docMk/>
            <pc:sldMk cId="2351164429" sldId="312"/>
            <ac:spMk id="21" creationId="{F6727413-F45D-C11F-17CB-8003A348111D}"/>
          </ac:spMkLst>
        </pc:spChg>
        <pc:spChg chg="mod">
          <ac:chgData name="Abdessamad Derraz" userId="4c6d9526346a9ae3" providerId="LiveId" clId="{CFFE9ED0-CC46-4EA9-AFDD-0485A0D450AF}" dt="2023-02-08T15:39:26.245" v="505"/>
          <ac:spMkLst>
            <pc:docMk/>
            <pc:sldMk cId="2351164429" sldId="312"/>
            <ac:spMk id="22" creationId="{4DAC2043-A520-A8CD-81D2-E5FC86CE2032}"/>
          </ac:spMkLst>
        </pc:spChg>
        <pc:spChg chg="mod">
          <ac:chgData name="Abdessamad Derraz" userId="4c6d9526346a9ae3" providerId="LiveId" clId="{CFFE9ED0-CC46-4EA9-AFDD-0485A0D450AF}" dt="2023-02-08T15:39:26.245" v="505"/>
          <ac:spMkLst>
            <pc:docMk/>
            <pc:sldMk cId="2351164429" sldId="312"/>
            <ac:spMk id="23" creationId="{54D95B0B-DD4D-1C12-4EE7-902DCE5D2AA0}"/>
          </ac:spMkLst>
        </pc:spChg>
        <pc:spChg chg="mod">
          <ac:chgData name="Abdessamad Derraz" userId="4c6d9526346a9ae3" providerId="LiveId" clId="{CFFE9ED0-CC46-4EA9-AFDD-0485A0D450AF}" dt="2023-02-08T15:39:26.245" v="505"/>
          <ac:spMkLst>
            <pc:docMk/>
            <pc:sldMk cId="2351164429" sldId="312"/>
            <ac:spMk id="24" creationId="{8B0252CB-C813-3640-0446-185BB3F702B9}"/>
          </ac:spMkLst>
        </pc:spChg>
        <pc:spChg chg="mod">
          <ac:chgData name="Abdessamad Derraz" userId="4c6d9526346a9ae3" providerId="LiveId" clId="{CFFE9ED0-CC46-4EA9-AFDD-0485A0D450AF}" dt="2023-02-08T15:39:26.245" v="505"/>
          <ac:spMkLst>
            <pc:docMk/>
            <pc:sldMk cId="2351164429" sldId="312"/>
            <ac:spMk id="25" creationId="{71236B51-7784-791F-A7BA-41C83129655C}"/>
          </ac:spMkLst>
        </pc:spChg>
        <pc:spChg chg="mod">
          <ac:chgData name="Abdessamad Derraz" userId="4c6d9526346a9ae3" providerId="LiveId" clId="{CFFE9ED0-CC46-4EA9-AFDD-0485A0D450AF}" dt="2023-02-08T15:39:26.245" v="505"/>
          <ac:spMkLst>
            <pc:docMk/>
            <pc:sldMk cId="2351164429" sldId="312"/>
            <ac:spMk id="26" creationId="{7AB7B5FD-CAF5-D659-B876-4C4820E7B657}"/>
          </ac:spMkLst>
        </pc:spChg>
        <pc:spChg chg="mod">
          <ac:chgData name="Abdessamad Derraz" userId="4c6d9526346a9ae3" providerId="LiveId" clId="{CFFE9ED0-CC46-4EA9-AFDD-0485A0D450AF}" dt="2023-02-08T15:39:26.245" v="505"/>
          <ac:spMkLst>
            <pc:docMk/>
            <pc:sldMk cId="2351164429" sldId="312"/>
            <ac:spMk id="27" creationId="{0272EC6F-CDF6-9EC5-36A4-CFAF0EAAE9AB}"/>
          </ac:spMkLst>
        </pc:spChg>
        <pc:spChg chg="mod">
          <ac:chgData name="Abdessamad Derraz" userId="4c6d9526346a9ae3" providerId="LiveId" clId="{CFFE9ED0-CC46-4EA9-AFDD-0485A0D450AF}" dt="2023-02-08T15:39:26.245" v="505"/>
          <ac:spMkLst>
            <pc:docMk/>
            <pc:sldMk cId="2351164429" sldId="312"/>
            <ac:spMk id="28" creationId="{1B31DC1F-23E5-9E27-6E6F-D292EAA89120}"/>
          </ac:spMkLst>
        </pc:spChg>
        <pc:spChg chg="mod">
          <ac:chgData name="Abdessamad Derraz" userId="4c6d9526346a9ae3" providerId="LiveId" clId="{CFFE9ED0-CC46-4EA9-AFDD-0485A0D450AF}" dt="2023-02-08T15:39:26.245" v="505"/>
          <ac:spMkLst>
            <pc:docMk/>
            <pc:sldMk cId="2351164429" sldId="312"/>
            <ac:spMk id="29" creationId="{D6CF6BC4-E169-E333-F142-668E9533CDCC}"/>
          </ac:spMkLst>
        </pc:spChg>
        <pc:spChg chg="mod">
          <ac:chgData name="Abdessamad Derraz" userId="4c6d9526346a9ae3" providerId="LiveId" clId="{CFFE9ED0-CC46-4EA9-AFDD-0485A0D450AF}" dt="2023-02-08T15:39:26.245" v="505"/>
          <ac:spMkLst>
            <pc:docMk/>
            <pc:sldMk cId="2351164429" sldId="312"/>
            <ac:spMk id="30" creationId="{FCF7A1CD-C0EB-67B7-7CF5-6F4AAE9213A5}"/>
          </ac:spMkLst>
        </pc:spChg>
        <pc:spChg chg="mod">
          <ac:chgData name="Abdessamad Derraz" userId="4c6d9526346a9ae3" providerId="LiveId" clId="{CFFE9ED0-CC46-4EA9-AFDD-0485A0D450AF}" dt="2023-02-08T15:39:26.245" v="505"/>
          <ac:spMkLst>
            <pc:docMk/>
            <pc:sldMk cId="2351164429" sldId="312"/>
            <ac:spMk id="31" creationId="{E02A21C5-C8C7-CEB2-8E44-798D40C3F504}"/>
          </ac:spMkLst>
        </pc:spChg>
        <pc:spChg chg="mod">
          <ac:chgData name="Abdessamad Derraz" userId="4c6d9526346a9ae3" providerId="LiveId" clId="{CFFE9ED0-CC46-4EA9-AFDD-0485A0D450AF}" dt="2023-02-08T15:39:26.245" v="505"/>
          <ac:spMkLst>
            <pc:docMk/>
            <pc:sldMk cId="2351164429" sldId="312"/>
            <ac:spMk id="32" creationId="{AF0FBD51-AF44-350F-E6D0-6DDE1D025F56}"/>
          </ac:spMkLst>
        </pc:spChg>
        <pc:spChg chg="mod">
          <ac:chgData name="Abdessamad Derraz" userId="4c6d9526346a9ae3" providerId="LiveId" clId="{CFFE9ED0-CC46-4EA9-AFDD-0485A0D450AF}" dt="2023-02-08T15:39:26.245" v="505"/>
          <ac:spMkLst>
            <pc:docMk/>
            <pc:sldMk cId="2351164429" sldId="312"/>
            <ac:spMk id="33" creationId="{A3B731AE-86A7-9389-B176-D4BDCEC6CC4B}"/>
          </ac:spMkLst>
        </pc:spChg>
        <pc:spChg chg="mod">
          <ac:chgData name="Abdessamad Derraz" userId="4c6d9526346a9ae3" providerId="LiveId" clId="{CFFE9ED0-CC46-4EA9-AFDD-0485A0D450AF}" dt="2023-02-08T15:39:26.245" v="505"/>
          <ac:spMkLst>
            <pc:docMk/>
            <pc:sldMk cId="2351164429" sldId="312"/>
            <ac:spMk id="34" creationId="{EDE5932E-572A-4D1A-012B-E7ECF15A8B91}"/>
          </ac:spMkLst>
        </pc:spChg>
        <pc:spChg chg="mod">
          <ac:chgData name="Abdessamad Derraz" userId="4c6d9526346a9ae3" providerId="LiveId" clId="{CFFE9ED0-CC46-4EA9-AFDD-0485A0D450AF}" dt="2023-02-08T15:39:26.245" v="505"/>
          <ac:spMkLst>
            <pc:docMk/>
            <pc:sldMk cId="2351164429" sldId="312"/>
            <ac:spMk id="35" creationId="{577B411B-AFCA-A3ED-9377-A3D6D76DCEC1}"/>
          </ac:spMkLst>
        </pc:spChg>
        <pc:spChg chg="mod">
          <ac:chgData name="Abdessamad Derraz" userId="4c6d9526346a9ae3" providerId="LiveId" clId="{CFFE9ED0-CC46-4EA9-AFDD-0485A0D450AF}" dt="2023-02-08T15:39:26.245" v="505"/>
          <ac:spMkLst>
            <pc:docMk/>
            <pc:sldMk cId="2351164429" sldId="312"/>
            <ac:spMk id="36" creationId="{28EA2226-4353-348C-FDAA-499CF0B33B06}"/>
          </ac:spMkLst>
        </pc:spChg>
        <pc:spChg chg="mod">
          <ac:chgData name="Abdessamad Derraz" userId="4c6d9526346a9ae3" providerId="LiveId" clId="{CFFE9ED0-CC46-4EA9-AFDD-0485A0D450AF}" dt="2023-02-08T15:39:26.245" v="505"/>
          <ac:spMkLst>
            <pc:docMk/>
            <pc:sldMk cId="2351164429" sldId="312"/>
            <ac:spMk id="37" creationId="{2A01DF70-8507-127D-3AA9-0729BDBAEE99}"/>
          </ac:spMkLst>
        </pc:spChg>
        <pc:spChg chg="mod">
          <ac:chgData name="Abdessamad Derraz" userId="4c6d9526346a9ae3" providerId="LiveId" clId="{CFFE9ED0-CC46-4EA9-AFDD-0485A0D450AF}" dt="2023-02-08T15:39:26.245" v="505"/>
          <ac:spMkLst>
            <pc:docMk/>
            <pc:sldMk cId="2351164429" sldId="312"/>
            <ac:spMk id="38" creationId="{E9160396-E1B5-5D1E-0712-DD1C7FB44BA9}"/>
          </ac:spMkLst>
        </pc:spChg>
        <pc:spChg chg="mod">
          <ac:chgData name="Abdessamad Derraz" userId="4c6d9526346a9ae3" providerId="LiveId" clId="{CFFE9ED0-CC46-4EA9-AFDD-0485A0D450AF}" dt="2023-02-08T15:39:26.245" v="505"/>
          <ac:spMkLst>
            <pc:docMk/>
            <pc:sldMk cId="2351164429" sldId="312"/>
            <ac:spMk id="39" creationId="{216E6219-420B-8769-9AFE-E98F40C0D269}"/>
          </ac:spMkLst>
        </pc:spChg>
        <pc:spChg chg="mod">
          <ac:chgData name="Abdessamad Derraz" userId="4c6d9526346a9ae3" providerId="LiveId" clId="{CFFE9ED0-CC46-4EA9-AFDD-0485A0D450AF}" dt="2023-02-08T15:39:26.245" v="505"/>
          <ac:spMkLst>
            <pc:docMk/>
            <pc:sldMk cId="2351164429" sldId="312"/>
            <ac:spMk id="40" creationId="{0251AF83-D458-7C5C-5434-92DD6B27148B}"/>
          </ac:spMkLst>
        </pc:spChg>
        <pc:spChg chg="mod">
          <ac:chgData name="Abdessamad Derraz" userId="4c6d9526346a9ae3" providerId="LiveId" clId="{CFFE9ED0-CC46-4EA9-AFDD-0485A0D450AF}" dt="2023-02-08T15:39:26.245" v="505"/>
          <ac:spMkLst>
            <pc:docMk/>
            <pc:sldMk cId="2351164429" sldId="312"/>
            <ac:spMk id="41" creationId="{96687BC7-66EF-2238-1D76-98247BAFC565}"/>
          </ac:spMkLst>
        </pc:spChg>
        <pc:spChg chg="mod">
          <ac:chgData name="Abdessamad Derraz" userId="4c6d9526346a9ae3" providerId="LiveId" clId="{CFFE9ED0-CC46-4EA9-AFDD-0485A0D450AF}" dt="2023-02-08T15:39:26.245" v="505"/>
          <ac:spMkLst>
            <pc:docMk/>
            <pc:sldMk cId="2351164429" sldId="312"/>
            <ac:spMk id="42" creationId="{CABB335B-4249-98F8-D1A8-05B9ED0FC4A5}"/>
          </ac:spMkLst>
        </pc:spChg>
        <pc:spChg chg="mod">
          <ac:chgData name="Abdessamad Derraz" userId="4c6d9526346a9ae3" providerId="LiveId" clId="{CFFE9ED0-CC46-4EA9-AFDD-0485A0D450AF}" dt="2023-02-08T15:39:26.245" v="505"/>
          <ac:spMkLst>
            <pc:docMk/>
            <pc:sldMk cId="2351164429" sldId="312"/>
            <ac:spMk id="43" creationId="{C121BC72-BF57-D520-E56A-537D80568DBD}"/>
          </ac:spMkLst>
        </pc:spChg>
        <pc:spChg chg="mod">
          <ac:chgData name="Abdessamad Derraz" userId="4c6d9526346a9ae3" providerId="LiveId" clId="{CFFE9ED0-CC46-4EA9-AFDD-0485A0D450AF}" dt="2023-02-08T15:39:26.245" v="505"/>
          <ac:spMkLst>
            <pc:docMk/>
            <pc:sldMk cId="2351164429" sldId="312"/>
            <ac:spMk id="44" creationId="{71BAD861-2EB5-5BBF-4A19-EDA603BA537E}"/>
          </ac:spMkLst>
        </pc:spChg>
        <pc:spChg chg="mod">
          <ac:chgData name="Abdessamad Derraz" userId="4c6d9526346a9ae3" providerId="LiveId" clId="{CFFE9ED0-CC46-4EA9-AFDD-0485A0D450AF}" dt="2023-02-08T15:39:26.245" v="505"/>
          <ac:spMkLst>
            <pc:docMk/>
            <pc:sldMk cId="2351164429" sldId="312"/>
            <ac:spMk id="45" creationId="{3C4CD42E-08EA-2004-20F5-7ED98E665C1C}"/>
          </ac:spMkLst>
        </pc:spChg>
        <pc:spChg chg="mod">
          <ac:chgData name="Abdessamad Derraz" userId="4c6d9526346a9ae3" providerId="LiveId" clId="{CFFE9ED0-CC46-4EA9-AFDD-0485A0D450AF}" dt="2023-02-08T15:39:26.245" v="505"/>
          <ac:spMkLst>
            <pc:docMk/>
            <pc:sldMk cId="2351164429" sldId="312"/>
            <ac:spMk id="46" creationId="{3F217675-7A78-BEFD-FC43-764FC5D96730}"/>
          </ac:spMkLst>
        </pc:spChg>
        <pc:spChg chg="mod">
          <ac:chgData name="Abdessamad Derraz" userId="4c6d9526346a9ae3" providerId="LiveId" clId="{CFFE9ED0-CC46-4EA9-AFDD-0485A0D450AF}" dt="2023-02-08T15:39:26.245" v="505"/>
          <ac:spMkLst>
            <pc:docMk/>
            <pc:sldMk cId="2351164429" sldId="312"/>
            <ac:spMk id="47" creationId="{9E9CB1C7-B87E-F8FB-432C-CAB2CE91CA98}"/>
          </ac:spMkLst>
        </pc:spChg>
        <pc:spChg chg="mod">
          <ac:chgData name="Abdessamad Derraz" userId="4c6d9526346a9ae3" providerId="LiveId" clId="{CFFE9ED0-CC46-4EA9-AFDD-0485A0D450AF}" dt="2023-02-08T15:39:26.245" v="505"/>
          <ac:spMkLst>
            <pc:docMk/>
            <pc:sldMk cId="2351164429" sldId="312"/>
            <ac:spMk id="48" creationId="{303AE4B2-D7FB-C890-BA9A-89DFB76A2727}"/>
          </ac:spMkLst>
        </pc:spChg>
        <pc:spChg chg="mod">
          <ac:chgData name="Abdessamad Derraz" userId="4c6d9526346a9ae3" providerId="LiveId" clId="{CFFE9ED0-CC46-4EA9-AFDD-0485A0D450AF}" dt="2023-02-08T15:39:26.245" v="505"/>
          <ac:spMkLst>
            <pc:docMk/>
            <pc:sldMk cId="2351164429" sldId="312"/>
            <ac:spMk id="49" creationId="{307BEB68-7A85-E5DB-0132-14A4ADE8BBFB}"/>
          </ac:spMkLst>
        </pc:spChg>
        <pc:spChg chg="mod">
          <ac:chgData name="Abdessamad Derraz" userId="4c6d9526346a9ae3" providerId="LiveId" clId="{CFFE9ED0-CC46-4EA9-AFDD-0485A0D450AF}" dt="2023-02-08T15:39:26.245" v="505"/>
          <ac:spMkLst>
            <pc:docMk/>
            <pc:sldMk cId="2351164429" sldId="312"/>
            <ac:spMk id="50" creationId="{E44285F0-5299-790A-1A53-F1C7DA383E4E}"/>
          </ac:spMkLst>
        </pc:spChg>
        <pc:spChg chg="mod">
          <ac:chgData name="Abdessamad Derraz" userId="4c6d9526346a9ae3" providerId="LiveId" clId="{CFFE9ED0-CC46-4EA9-AFDD-0485A0D450AF}" dt="2023-02-08T15:39:26.245" v="505"/>
          <ac:spMkLst>
            <pc:docMk/>
            <pc:sldMk cId="2351164429" sldId="312"/>
            <ac:spMk id="51" creationId="{9CD7061E-A762-A98F-3B0A-83201B769BB1}"/>
          </ac:spMkLst>
        </pc:spChg>
        <pc:spChg chg="mod">
          <ac:chgData name="Abdessamad Derraz" userId="4c6d9526346a9ae3" providerId="LiveId" clId="{CFFE9ED0-CC46-4EA9-AFDD-0485A0D450AF}" dt="2023-02-08T15:39:26.245" v="505"/>
          <ac:spMkLst>
            <pc:docMk/>
            <pc:sldMk cId="2351164429" sldId="312"/>
            <ac:spMk id="52" creationId="{0B9C3344-F4E5-EB76-B63E-AC70A400DAA2}"/>
          </ac:spMkLst>
        </pc:spChg>
        <pc:spChg chg="mod">
          <ac:chgData name="Abdessamad Derraz" userId="4c6d9526346a9ae3" providerId="LiveId" clId="{CFFE9ED0-CC46-4EA9-AFDD-0485A0D450AF}" dt="2023-02-08T15:39:26.245" v="505"/>
          <ac:spMkLst>
            <pc:docMk/>
            <pc:sldMk cId="2351164429" sldId="312"/>
            <ac:spMk id="53" creationId="{EC81E559-747B-A713-D2B0-9F9A50019613}"/>
          </ac:spMkLst>
        </pc:spChg>
        <pc:spChg chg="mod">
          <ac:chgData name="Abdessamad Derraz" userId="4c6d9526346a9ae3" providerId="LiveId" clId="{CFFE9ED0-CC46-4EA9-AFDD-0485A0D450AF}" dt="2023-02-08T15:39:26.245" v="505"/>
          <ac:spMkLst>
            <pc:docMk/>
            <pc:sldMk cId="2351164429" sldId="312"/>
            <ac:spMk id="54" creationId="{5E135408-8271-8D2D-2B0C-557EA444CF70}"/>
          </ac:spMkLst>
        </pc:spChg>
        <pc:spChg chg="mod">
          <ac:chgData name="Abdessamad Derraz" userId="4c6d9526346a9ae3" providerId="LiveId" clId="{CFFE9ED0-CC46-4EA9-AFDD-0485A0D450AF}" dt="2023-02-08T15:39:26.245" v="505"/>
          <ac:spMkLst>
            <pc:docMk/>
            <pc:sldMk cId="2351164429" sldId="312"/>
            <ac:spMk id="55" creationId="{5AEBB5F0-A366-6C0D-632A-E29E0D9ABEC0}"/>
          </ac:spMkLst>
        </pc:spChg>
        <pc:spChg chg="mod">
          <ac:chgData name="Abdessamad Derraz" userId="4c6d9526346a9ae3" providerId="LiveId" clId="{CFFE9ED0-CC46-4EA9-AFDD-0485A0D450AF}" dt="2023-02-08T15:39:26.245" v="505"/>
          <ac:spMkLst>
            <pc:docMk/>
            <pc:sldMk cId="2351164429" sldId="312"/>
            <ac:spMk id="56" creationId="{A03CEF4B-25D7-CB18-7CB3-9AC5C3DAAE87}"/>
          </ac:spMkLst>
        </pc:spChg>
        <pc:spChg chg="mod">
          <ac:chgData name="Abdessamad Derraz" userId="4c6d9526346a9ae3" providerId="LiveId" clId="{CFFE9ED0-CC46-4EA9-AFDD-0485A0D450AF}" dt="2023-02-08T15:39:26.245" v="505"/>
          <ac:spMkLst>
            <pc:docMk/>
            <pc:sldMk cId="2351164429" sldId="312"/>
            <ac:spMk id="57" creationId="{00624CDB-0AB4-9836-C2F7-B1E0C4E4D22C}"/>
          </ac:spMkLst>
        </pc:spChg>
        <pc:spChg chg="mod">
          <ac:chgData name="Abdessamad Derraz" userId="4c6d9526346a9ae3" providerId="LiveId" clId="{CFFE9ED0-CC46-4EA9-AFDD-0485A0D450AF}" dt="2023-02-08T15:39:26.245" v="505"/>
          <ac:spMkLst>
            <pc:docMk/>
            <pc:sldMk cId="2351164429" sldId="312"/>
            <ac:spMk id="58" creationId="{663D2E68-70DE-53B1-0CBA-81AA91EAD24B}"/>
          </ac:spMkLst>
        </pc:spChg>
        <pc:spChg chg="mod replST">
          <ac:chgData name="Abdessamad Derraz" userId="4c6d9526346a9ae3" providerId="LiveId" clId="{CFFE9ED0-CC46-4EA9-AFDD-0485A0D450AF}" dt="2023-02-09T14:18:00.786" v="1817"/>
          <ac:spMkLst>
            <pc:docMk/>
            <pc:sldMk cId="2351164429" sldId="312"/>
            <ac:spMk id="794" creationId="{00000000-0000-0000-0000-000000000000}"/>
          </ac:spMkLst>
        </pc:spChg>
        <pc:spChg chg="mod replST">
          <ac:chgData name="Abdessamad Derraz" userId="4c6d9526346a9ae3" providerId="LiveId" clId="{CFFE9ED0-CC46-4EA9-AFDD-0485A0D450AF}" dt="2023-02-09T14:18:00.792" v="1818"/>
          <ac:spMkLst>
            <pc:docMk/>
            <pc:sldMk cId="2351164429" sldId="312"/>
            <ac:spMk id="795" creationId="{00000000-0000-0000-0000-000000000000}"/>
          </ac:spMkLst>
        </pc:spChg>
        <pc:spChg chg="replST">
          <ac:chgData name="Abdessamad Derraz" userId="4c6d9526346a9ae3" providerId="LiveId" clId="{CFFE9ED0-CC46-4EA9-AFDD-0485A0D450AF}" dt="2023-02-09T14:18:00.798" v="1819"/>
          <ac:spMkLst>
            <pc:docMk/>
            <pc:sldMk cId="2351164429" sldId="312"/>
            <ac:spMk id="797" creationId="{00000000-0000-0000-0000-000000000000}"/>
          </ac:spMkLst>
        </pc:spChg>
        <pc:grpChg chg="add mod ord replST">
          <ac:chgData name="Abdessamad Derraz" userId="4c6d9526346a9ae3" providerId="LiveId" clId="{CFFE9ED0-CC46-4EA9-AFDD-0485A0D450AF}" dt="2023-02-09T14:18:00.804" v="1820"/>
          <ac:grpSpMkLst>
            <pc:docMk/>
            <pc:sldMk cId="2351164429" sldId="312"/>
            <ac:grpSpMk id="2" creationId="{925223FB-29A1-4448-9E13-936354A3B1CB}"/>
          </ac:grpSpMkLst>
        </pc:grpChg>
        <pc:grpChg chg="del">
          <ac:chgData name="Abdessamad Derraz" userId="4c6d9526346a9ae3" providerId="LiveId" clId="{CFFE9ED0-CC46-4EA9-AFDD-0485A0D450AF}" dt="2023-02-08T15:39:36.727" v="508" actId="478"/>
          <ac:grpSpMkLst>
            <pc:docMk/>
            <pc:sldMk cId="2351164429" sldId="312"/>
            <ac:grpSpMk id="798" creationId="{00000000-0000-0000-0000-000000000000}"/>
          </ac:grpSpMkLst>
        </pc:grpChg>
      </pc:sldChg>
      <pc:sldChg chg="addSp delSp modSp add mod modTransition modNotesTx">
        <pc:chgData name="Abdessamad Derraz" userId="4c6d9526346a9ae3" providerId="LiveId" clId="{CFFE9ED0-CC46-4EA9-AFDD-0485A0D450AF}" dt="2023-02-09T14:18:00.953" v="1846"/>
        <pc:sldMkLst>
          <pc:docMk/>
          <pc:sldMk cId="3260325159" sldId="313"/>
        </pc:sldMkLst>
        <pc:spChg chg="mod">
          <ac:chgData name="Abdessamad Derraz" userId="4c6d9526346a9ae3" providerId="LiveId" clId="{CFFE9ED0-CC46-4EA9-AFDD-0485A0D450AF}" dt="2023-02-08T15:40:01.591" v="510"/>
          <ac:spMkLst>
            <pc:docMk/>
            <pc:sldMk cId="3260325159" sldId="313"/>
            <ac:spMk id="3" creationId="{3785E77A-70EC-CFE0-485D-E4E489F733C9}"/>
          </ac:spMkLst>
        </pc:spChg>
        <pc:spChg chg="mod">
          <ac:chgData name="Abdessamad Derraz" userId="4c6d9526346a9ae3" providerId="LiveId" clId="{CFFE9ED0-CC46-4EA9-AFDD-0485A0D450AF}" dt="2023-02-08T15:40:01.591" v="510"/>
          <ac:spMkLst>
            <pc:docMk/>
            <pc:sldMk cId="3260325159" sldId="313"/>
            <ac:spMk id="4" creationId="{4C974D79-CDED-CEF8-860D-C2C1B032563F}"/>
          </ac:spMkLst>
        </pc:spChg>
        <pc:spChg chg="mod">
          <ac:chgData name="Abdessamad Derraz" userId="4c6d9526346a9ae3" providerId="LiveId" clId="{CFFE9ED0-CC46-4EA9-AFDD-0485A0D450AF}" dt="2023-02-08T15:40:01.591" v="510"/>
          <ac:spMkLst>
            <pc:docMk/>
            <pc:sldMk cId="3260325159" sldId="313"/>
            <ac:spMk id="5" creationId="{54C40CB2-2F2F-5083-E813-533DE43851B0}"/>
          </ac:spMkLst>
        </pc:spChg>
        <pc:spChg chg="mod">
          <ac:chgData name="Abdessamad Derraz" userId="4c6d9526346a9ae3" providerId="LiveId" clId="{CFFE9ED0-CC46-4EA9-AFDD-0485A0D450AF}" dt="2023-02-08T15:40:01.591" v="510"/>
          <ac:spMkLst>
            <pc:docMk/>
            <pc:sldMk cId="3260325159" sldId="313"/>
            <ac:spMk id="6" creationId="{27001357-FFE7-7D17-A4F0-4E7705281847}"/>
          </ac:spMkLst>
        </pc:spChg>
        <pc:spChg chg="mod">
          <ac:chgData name="Abdessamad Derraz" userId="4c6d9526346a9ae3" providerId="LiveId" clId="{CFFE9ED0-CC46-4EA9-AFDD-0485A0D450AF}" dt="2023-02-08T15:40:01.591" v="510"/>
          <ac:spMkLst>
            <pc:docMk/>
            <pc:sldMk cId="3260325159" sldId="313"/>
            <ac:spMk id="7" creationId="{C6BF34C6-E90B-C08F-C82F-E8B0A9981024}"/>
          </ac:spMkLst>
        </pc:spChg>
        <pc:spChg chg="mod">
          <ac:chgData name="Abdessamad Derraz" userId="4c6d9526346a9ae3" providerId="LiveId" clId="{CFFE9ED0-CC46-4EA9-AFDD-0485A0D450AF}" dt="2023-02-08T15:40:01.591" v="510"/>
          <ac:spMkLst>
            <pc:docMk/>
            <pc:sldMk cId="3260325159" sldId="313"/>
            <ac:spMk id="8" creationId="{70F14979-C783-7AA1-8DC4-8017A8F02472}"/>
          </ac:spMkLst>
        </pc:spChg>
        <pc:spChg chg="mod">
          <ac:chgData name="Abdessamad Derraz" userId="4c6d9526346a9ae3" providerId="LiveId" clId="{CFFE9ED0-CC46-4EA9-AFDD-0485A0D450AF}" dt="2023-02-08T15:40:01.591" v="510"/>
          <ac:spMkLst>
            <pc:docMk/>
            <pc:sldMk cId="3260325159" sldId="313"/>
            <ac:spMk id="9" creationId="{3096ED6E-65F6-74C4-BAC2-19551D054187}"/>
          </ac:spMkLst>
        </pc:spChg>
        <pc:spChg chg="mod">
          <ac:chgData name="Abdessamad Derraz" userId="4c6d9526346a9ae3" providerId="LiveId" clId="{CFFE9ED0-CC46-4EA9-AFDD-0485A0D450AF}" dt="2023-02-08T15:40:01.591" v="510"/>
          <ac:spMkLst>
            <pc:docMk/>
            <pc:sldMk cId="3260325159" sldId="313"/>
            <ac:spMk id="10" creationId="{92F0D3BC-3E09-D645-A00E-3E4B2326E892}"/>
          </ac:spMkLst>
        </pc:spChg>
        <pc:spChg chg="mod">
          <ac:chgData name="Abdessamad Derraz" userId="4c6d9526346a9ae3" providerId="LiveId" clId="{CFFE9ED0-CC46-4EA9-AFDD-0485A0D450AF}" dt="2023-02-08T15:40:01.591" v="510"/>
          <ac:spMkLst>
            <pc:docMk/>
            <pc:sldMk cId="3260325159" sldId="313"/>
            <ac:spMk id="11" creationId="{64CE2046-7231-C5BA-E169-DD27A2D17B25}"/>
          </ac:spMkLst>
        </pc:spChg>
        <pc:spChg chg="mod">
          <ac:chgData name="Abdessamad Derraz" userId="4c6d9526346a9ae3" providerId="LiveId" clId="{CFFE9ED0-CC46-4EA9-AFDD-0485A0D450AF}" dt="2023-02-08T15:40:01.591" v="510"/>
          <ac:spMkLst>
            <pc:docMk/>
            <pc:sldMk cId="3260325159" sldId="313"/>
            <ac:spMk id="12" creationId="{8C0F30A3-0052-C66E-654F-8FE6E9EB37C0}"/>
          </ac:spMkLst>
        </pc:spChg>
        <pc:spChg chg="mod">
          <ac:chgData name="Abdessamad Derraz" userId="4c6d9526346a9ae3" providerId="LiveId" clId="{CFFE9ED0-CC46-4EA9-AFDD-0485A0D450AF}" dt="2023-02-08T15:40:01.591" v="510"/>
          <ac:spMkLst>
            <pc:docMk/>
            <pc:sldMk cId="3260325159" sldId="313"/>
            <ac:spMk id="13" creationId="{6F64C10F-2896-B0BE-C031-976DF259EB97}"/>
          </ac:spMkLst>
        </pc:spChg>
        <pc:spChg chg="mod">
          <ac:chgData name="Abdessamad Derraz" userId="4c6d9526346a9ae3" providerId="LiveId" clId="{CFFE9ED0-CC46-4EA9-AFDD-0485A0D450AF}" dt="2023-02-08T15:40:01.591" v="510"/>
          <ac:spMkLst>
            <pc:docMk/>
            <pc:sldMk cId="3260325159" sldId="313"/>
            <ac:spMk id="14" creationId="{B32C68AC-FFA9-7F05-6F52-DCC97317FD33}"/>
          </ac:spMkLst>
        </pc:spChg>
        <pc:spChg chg="mod">
          <ac:chgData name="Abdessamad Derraz" userId="4c6d9526346a9ae3" providerId="LiveId" clId="{CFFE9ED0-CC46-4EA9-AFDD-0485A0D450AF}" dt="2023-02-08T15:40:01.591" v="510"/>
          <ac:spMkLst>
            <pc:docMk/>
            <pc:sldMk cId="3260325159" sldId="313"/>
            <ac:spMk id="15" creationId="{88EF5112-F013-A444-B777-4275375C010A}"/>
          </ac:spMkLst>
        </pc:spChg>
        <pc:spChg chg="mod">
          <ac:chgData name="Abdessamad Derraz" userId="4c6d9526346a9ae3" providerId="LiveId" clId="{CFFE9ED0-CC46-4EA9-AFDD-0485A0D450AF}" dt="2023-02-08T15:40:01.591" v="510"/>
          <ac:spMkLst>
            <pc:docMk/>
            <pc:sldMk cId="3260325159" sldId="313"/>
            <ac:spMk id="16" creationId="{3A083372-2A10-8A0D-C7B0-592250E1A3CD}"/>
          </ac:spMkLst>
        </pc:spChg>
        <pc:spChg chg="mod">
          <ac:chgData name="Abdessamad Derraz" userId="4c6d9526346a9ae3" providerId="LiveId" clId="{CFFE9ED0-CC46-4EA9-AFDD-0485A0D450AF}" dt="2023-02-08T15:40:01.591" v="510"/>
          <ac:spMkLst>
            <pc:docMk/>
            <pc:sldMk cId="3260325159" sldId="313"/>
            <ac:spMk id="17" creationId="{E0F3A2F5-2407-BDAD-ED7B-B53BB461B85D}"/>
          </ac:spMkLst>
        </pc:spChg>
        <pc:spChg chg="mod">
          <ac:chgData name="Abdessamad Derraz" userId="4c6d9526346a9ae3" providerId="LiveId" clId="{CFFE9ED0-CC46-4EA9-AFDD-0485A0D450AF}" dt="2023-02-08T15:40:01.591" v="510"/>
          <ac:spMkLst>
            <pc:docMk/>
            <pc:sldMk cId="3260325159" sldId="313"/>
            <ac:spMk id="18" creationId="{2368B4F4-BA68-FAB5-4319-2F571FCE67ED}"/>
          </ac:spMkLst>
        </pc:spChg>
        <pc:spChg chg="mod">
          <ac:chgData name="Abdessamad Derraz" userId="4c6d9526346a9ae3" providerId="LiveId" clId="{CFFE9ED0-CC46-4EA9-AFDD-0485A0D450AF}" dt="2023-02-08T15:40:01.591" v="510"/>
          <ac:spMkLst>
            <pc:docMk/>
            <pc:sldMk cId="3260325159" sldId="313"/>
            <ac:spMk id="19" creationId="{D9FCCDC8-9323-BECC-3D6B-C23AAC85ABF3}"/>
          </ac:spMkLst>
        </pc:spChg>
        <pc:spChg chg="mod">
          <ac:chgData name="Abdessamad Derraz" userId="4c6d9526346a9ae3" providerId="LiveId" clId="{CFFE9ED0-CC46-4EA9-AFDD-0485A0D450AF}" dt="2023-02-08T15:40:01.591" v="510"/>
          <ac:spMkLst>
            <pc:docMk/>
            <pc:sldMk cId="3260325159" sldId="313"/>
            <ac:spMk id="20" creationId="{77869B04-1C09-F24A-1D9D-9C87C7B180AA}"/>
          </ac:spMkLst>
        </pc:spChg>
        <pc:spChg chg="mod">
          <ac:chgData name="Abdessamad Derraz" userId="4c6d9526346a9ae3" providerId="LiveId" clId="{CFFE9ED0-CC46-4EA9-AFDD-0485A0D450AF}" dt="2023-02-08T15:40:01.591" v="510"/>
          <ac:spMkLst>
            <pc:docMk/>
            <pc:sldMk cId="3260325159" sldId="313"/>
            <ac:spMk id="21" creationId="{950ECFCC-9440-AABB-FB21-88DB80C49A7C}"/>
          </ac:spMkLst>
        </pc:spChg>
        <pc:spChg chg="mod">
          <ac:chgData name="Abdessamad Derraz" userId="4c6d9526346a9ae3" providerId="LiveId" clId="{CFFE9ED0-CC46-4EA9-AFDD-0485A0D450AF}" dt="2023-02-08T15:40:01.591" v="510"/>
          <ac:spMkLst>
            <pc:docMk/>
            <pc:sldMk cId="3260325159" sldId="313"/>
            <ac:spMk id="22" creationId="{F6ED90A8-1451-EFE6-EB66-6C010E10C08C}"/>
          </ac:spMkLst>
        </pc:spChg>
        <pc:spChg chg="mod">
          <ac:chgData name="Abdessamad Derraz" userId="4c6d9526346a9ae3" providerId="LiveId" clId="{CFFE9ED0-CC46-4EA9-AFDD-0485A0D450AF}" dt="2023-02-08T15:40:01.591" v="510"/>
          <ac:spMkLst>
            <pc:docMk/>
            <pc:sldMk cId="3260325159" sldId="313"/>
            <ac:spMk id="23" creationId="{18DD31C8-F571-6FB9-394D-52CC35082A3D}"/>
          </ac:spMkLst>
        </pc:spChg>
        <pc:spChg chg="mod">
          <ac:chgData name="Abdessamad Derraz" userId="4c6d9526346a9ae3" providerId="LiveId" clId="{CFFE9ED0-CC46-4EA9-AFDD-0485A0D450AF}" dt="2023-02-08T15:40:01.591" v="510"/>
          <ac:spMkLst>
            <pc:docMk/>
            <pc:sldMk cId="3260325159" sldId="313"/>
            <ac:spMk id="24" creationId="{35231B6D-BC87-8BC6-1581-1377D7165B34}"/>
          </ac:spMkLst>
        </pc:spChg>
        <pc:spChg chg="mod">
          <ac:chgData name="Abdessamad Derraz" userId="4c6d9526346a9ae3" providerId="LiveId" clId="{CFFE9ED0-CC46-4EA9-AFDD-0485A0D450AF}" dt="2023-02-08T15:40:01.591" v="510"/>
          <ac:spMkLst>
            <pc:docMk/>
            <pc:sldMk cId="3260325159" sldId="313"/>
            <ac:spMk id="25" creationId="{45EE4CF8-1BA1-6F66-9A83-57E96793714C}"/>
          </ac:spMkLst>
        </pc:spChg>
        <pc:spChg chg="mod">
          <ac:chgData name="Abdessamad Derraz" userId="4c6d9526346a9ae3" providerId="LiveId" clId="{CFFE9ED0-CC46-4EA9-AFDD-0485A0D450AF}" dt="2023-02-08T15:40:01.591" v="510"/>
          <ac:spMkLst>
            <pc:docMk/>
            <pc:sldMk cId="3260325159" sldId="313"/>
            <ac:spMk id="26" creationId="{03418B29-05B5-A889-7EEB-6DAD4809021B}"/>
          </ac:spMkLst>
        </pc:spChg>
        <pc:spChg chg="mod">
          <ac:chgData name="Abdessamad Derraz" userId="4c6d9526346a9ae3" providerId="LiveId" clId="{CFFE9ED0-CC46-4EA9-AFDD-0485A0D450AF}" dt="2023-02-08T15:40:01.591" v="510"/>
          <ac:spMkLst>
            <pc:docMk/>
            <pc:sldMk cId="3260325159" sldId="313"/>
            <ac:spMk id="27" creationId="{1CA5E315-8864-D1F2-7938-B9C133D8EFDE}"/>
          </ac:spMkLst>
        </pc:spChg>
        <pc:spChg chg="mod">
          <ac:chgData name="Abdessamad Derraz" userId="4c6d9526346a9ae3" providerId="LiveId" clId="{CFFE9ED0-CC46-4EA9-AFDD-0485A0D450AF}" dt="2023-02-08T15:40:01.591" v="510"/>
          <ac:spMkLst>
            <pc:docMk/>
            <pc:sldMk cId="3260325159" sldId="313"/>
            <ac:spMk id="28" creationId="{3FA73E15-42C9-5920-8659-D84EAF85EDF7}"/>
          </ac:spMkLst>
        </pc:spChg>
        <pc:spChg chg="mod">
          <ac:chgData name="Abdessamad Derraz" userId="4c6d9526346a9ae3" providerId="LiveId" clId="{CFFE9ED0-CC46-4EA9-AFDD-0485A0D450AF}" dt="2023-02-08T15:40:01.591" v="510"/>
          <ac:spMkLst>
            <pc:docMk/>
            <pc:sldMk cId="3260325159" sldId="313"/>
            <ac:spMk id="29" creationId="{5A8DD112-24EE-BA2D-CEDB-39ED6E32291E}"/>
          </ac:spMkLst>
        </pc:spChg>
        <pc:spChg chg="mod">
          <ac:chgData name="Abdessamad Derraz" userId="4c6d9526346a9ae3" providerId="LiveId" clId="{CFFE9ED0-CC46-4EA9-AFDD-0485A0D450AF}" dt="2023-02-08T15:40:01.591" v="510"/>
          <ac:spMkLst>
            <pc:docMk/>
            <pc:sldMk cId="3260325159" sldId="313"/>
            <ac:spMk id="30" creationId="{509CB141-611C-F9DB-18C2-B9A2C9E67D23}"/>
          </ac:spMkLst>
        </pc:spChg>
        <pc:spChg chg="mod">
          <ac:chgData name="Abdessamad Derraz" userId="4c6d9526346a9ae3" providerId="LiveId" clId="{CFFE9ED0-CC46-4EA9-AFDD-0485A0D450AF}" dt="2023-02-08T15:40:01.591" v="510"/>
          <ac:spMkLst>
            <pc:docMk/>
            <pc:sldMk cId="3260325159" sldId="313"/>
            <ac:spMk id="31" creationId="{BAE3A189-08F8-1BD9-46B7-73A807F5A2F8}"/>
          </ac:spMkLst>
        </pc:spChg>
        <pc:spChg chg="mod">
          <ac:chgData name="Abdessamad Derraz" userId="4c6d9526346a9ae3" providerId="LiveId" clId="{CFFE9ED0-CC46-4EA9-AFDD-0485A0D450AF}" dt="2023-02-08T15:40:01.591" v="510"/>
          <ac:spMkLst>
            <pc:docMk/>
            <pc:sldMk cId="3260325159" sldId="313"/>
            <ac:spMk id="32" creationId="{8FFD43DE-04F8-AB74-AFA9-2A670654A752}"/>
          </ac:spMkLst>
        </pc:spChg>
        <pc:spChg chg="mod">
          <ac:chgData name="Abdessamad Derraz" userId="4c6d9526346a9ae3" providerId="LiveId" clId="{CFFE9ED0-CC46-4EA9-AFDD-0485A0D450AF}" dt="2023-02-08T15:40:01.591" v="510"/>
          <ac:spMkLst>
            <pc:docMk/>
            <pc:sldMk cId="3260325159" sldId="313"/>
            <ac:spMk id="33" creationId="{2B730CC3-7E8D-90A0-8807-4DF413974896}"/>
          </ac:spMkLst>
        </pc:spChg>
        <pc:spChg chg="mod">
          <ac:chgData name="Abdessamad Derraz" userId="4c6d9526346a9ae3" providerId="LiveId" clId="{CFFE9ED0-CC46-4EA9-AFDD-0485A0D450AF}" dt="2023-02-08T15:40:01.591" v="510"/>
          <ac:spMkLst>
            <pc:docMk/>
            <pc:sldMk cId="3260325159" sldId="313"/>
            <ac:spMk id="34" creationId="{CCC754BF-C868-348F-4A51-D72D1EF53FAF}"/>
          </ac:spMkLst>
        </pc:spChg>
        <pc:spChg chg="mod">
          <ac:chgData name="Abdessamad Derraz" userId="4c6d9526346a9ae3" providerId="LiveId" clId="{CFFE9ED0-CC46-4EA9-AFDD-0485A0D450AF}" dt="2023-02-08T15:40:01.591" v="510"/>
          <ac:spMkLst>
            <pc:docMk/>
            <pc:sldMk cId="3260325159" sldId="313"/>
            <ac:spMk id="35" creationId="{6A6CE157-2B87-64D5-F514-80C999B8738A}"/>
          </ac:spMkLst>
        </pc:spChg>
        <pc:spChg chg="mod">
          <ac:chgData name="Abdessamad Derraz" userId="4c6d9526346a9ae3" providerId="LiveId" clId="{CFFE9ED0-CC46-4EA9-AFDD-0485A0D450AF}" dt="2023-02-08T15:40:01.591" v="510"/>
          <ac:spMkLst>
            <pc:docMk/>
            <pc:sldMk cId="3260325159" sldId="313"/>
            <ac:spMk id="36" creationId="{1F066DE0-17A8-4C06-4BD1-0DB637C29864}"/>
          </ac:spMkLst>
        </pc:spChg>
        <pc:spChg chg="mod">
          <ac:chgData name="Abdessamad Derraz" userId="4c6d9526346a9ae3" providerId="LiveId" clId="{CFFE9ED0-CC46-4EA9-AFDD-0485A0D450AF}" dt="2023-02-08T15:40:01.591" v="510"/>
          <ac:spMkLst>
            <pc:docMk/>
            <pc:sldMk cId="3260325159" sldId="313"/>
            <ac:spMk id="37" creationId="{FA320AA7-87E2-0348-C8FA-DD776225EDA9}"/>
          </ac:spMkLst>
        </pc:spChg>
        <pc:spChg chg="mod">
          <ac:chgData name="Abdessamad Derraz" userId="4c6d9526346a9ae3" providerId="LiveId" clId="{CFFE9ED0-CC46-4EA9-AFDD-0485A0D450AF}" dt="2023-02-08T15:40:01.591" v="510"/>
          <ac:spMkLst>
            <pc:docMk/>
            <pc:sldMk cId="3260325159" sldId="313"/>
            <ac:spMk id="38" creationId="{0040B776-F190-7E9B-FCFB-514AACAC9F16}"/>
          </ac:spMkLst>
        </pc:spChg>
        <pc:spChg chg="mod">
          <ac:chgData name="Abdessamad Derraz" userId="4c6d9526346a9ae3" providerId="LiveId" clId="{CFFE9ED0-CC46-4EA9-AFDD-0485A0D450AF}" dt="2023-02-08T15:40:01.591" v="510"/>
          <ac:spMkLst>
            <pc:docMk/>
            <pc:sldMk cId="3260325159" sldId="313"/>
            <ac:spMk id="39" creationId="{7690D8DC-934D-B50D-983D-58A39B33B0A8}"/>
          </ac:spMkLst>
        </pc:spChg>
        <pc:spChg chg="mod">
          <ac:chgData name="Abdessamad Derraz" userId="4c6d9526346a9ae3" providerId="LiveId" clId="{CFFE9ED0-CC46-4EA9-AFDD-0485A0D450AF}" dt="2023-02-08T15:40:01.591" v="510"/>
          <ac:spMkLst>
            <pc:docMk/>
            <pc:sldMk cId="3260325159" sldId="313"/>
            <ac:spMk id="40" creationId="{DB4720D2-4292-A6F7-254A-987399BD6EC5}"/>
          </ac:spMkLst>
        </pc:spChg>
        <pc:spChg chg="mod">
          <ac:chgData name="Abdessamad Derraz" userId="4c6d9526346a9ae3" providerId="LiveId" clId="{CFFE9ED0-CC46-4EA9-AFDD-0485A0D450AF}" dt="2023-02-08T15:40:01.591" v="510"/>
          <ac:spMkLst>
            <pc:docMk/>
            <pc:sldMk cId="3260325159" sldId="313"/>
            <ac:spMk id="41" creationId="{24B177DE-5D9B-5876-AB80-75E447D322DC}"/>
          </ac:spMkLst>
        </pc:spChg>
        <pc:spChg chg="mod">
          <ac:chgData name="Abdessamad Derraz" userId="4c6d9526346a9ae3" providerId="LiveId" clId="{CFFE9ED0-CC46-4EA9-AFDD-0485A0D450AF}" dt="2023-02-08T15:40:01.591" v="510"/>
          <ac:spMkLst>
            <pc:docMk/>
            <pc:sldMk cId="3260325159" sldId="313"/>
            <ac:spMk id="42" creationId="{79E02499-AF97-2304-7708-44E2443239CD}"/>
          </ac:spMkLst>
        </pc:spChg>
        <pc:spChg chg="mod">
          <ac:chgData name="Abdessamad Derraz" userId="4c6d9526346a9ae3" providerId="LiveId" clId="{CFFE9ED0-CC46-4EA9-AFDD-0485A0D450AF}" dt="2023-02-08T15:40:01.591" v="510"/>
          <ac:spMkLst>
            <pc:docMk/>
            <pc:sldMk cId="3260325159" sldId="313"/>
            <ac:spMk id="43" creationId="{A76FFF07-79F2-90EB-3CBD-F926A267E8FF}"/>
          </ac:spMkLst>
        </pc:spChg>
        <pc:spChg chg="mod">
          <ac:chgData name="Abdessamad Derraz" userId="4c6d9526346a9ae3" providerId="LiveId" clId="{CFFE9ED0-CC46-4EA9-AFDD-0485A0D450AF}" dt="2023-02-08T15:40:01.591" v="510"/>
          <ac:spMkLst>
            <pc:docMk/>
            <pc:sldMk cId="3260325159" sldId="313"/>
            <ac:spMk id="44" creationId="{861F9D66-5922-5FF2-0AF8-2C0EA3C3D0A8}"/>
          </ac:spMkLst>
        </pc:spChg>
        <pc:spChg chg="mod">
          <ac:chgData name="Abdessamad Derraz" userId="4c6d9526346a9ae3" providerId="LiveId" clId="{CFFE9ED0-CC46-4EA9-AFDD-0485A0D450AF}" dt="2023-02-08T15:40:01.591" v="510"/>
          <ac:spMkLst>
            <pc:docMk/>
            <pc:sldMk cId="3260325159" sldId="313"/>
            <ac:spMk id="45" creationId="{9F91B7FD-2CC0-C393-AD9C-1A7CEEF2B37D}"/>
          </ac:spMkLst>
        </pc:spChg>
        <pc:spChg chg="mod">
          <ac:chgData name="Abdessamad Derraz" userId="4c6d9526346a9ae3" providerId="LiveId" clId="{CFFE9ED0-CC46-4EA9-AFDD-0485A0D450AF}" dt="2023-02-08T15:40:01.591" v="510"/>
          <ac:spMkLst>
            <pc:docMk/>
            <pc:sldMk cId="3260325159" sldId="313"/>
            <ac:spMk id="46" creationId="{C32498CB-966B-3026-7DD2-EA58F477B6B3}"/>
          </ac:spMkLst>
        </pc:spChg>
        <pc:spChg chg="mod">
          <ac:chgData name="Abdessamad Derraz" userId="4c6d9526346a9ae3" providerId="LiveId" clId="{CFFE9ED0-CC46-4EA9-AFDD-0485A0D450AF}" dt="2023-02-08T15:40:01.591" v="510"/>
          <ac:spMkLst>
            <pc:docMk/>
            <pc:sldMk cId="3260325159" sldId="313"/>
            <ac:spMk id="47" creationId="{BFBCAB62-0363-64BE-7210-9BAF7E043DBE}"/>
          </ac:spMkLst>
        </pc:spChg>
        <pc:spChg chg="mod">
          <ac:chgData name="Abdessamad Derraz" userId="4c6d9526346a9ae3" providerId="LiveId" clId="{CFFE9ED0-CC46-4EA9-AFDD-0485A0D450AF}" dt="2023-02-08T15:40:01.591" v="510"/>
          <ac:spMkLst>
            <pc:docMk/>
            <pc:sldMk cId="3260325159" sldId="313"/>
            <ac:spMk id="48" creationId="{3CEC72F6-73AA-3170-BAFF-CD60FFFD5E6D}"/>
          </ac:spMkLst>
        </pc:spChg>
        <pc:spChg chg="mod">
          <ac:chgData name="Abdessamad Derraz" userId="4c6d9526346a9ae3" providerId="LiveId" clId="{CFFE9ED0-CC46-4EA9-AFDD-0485A0D450AF}" dt="2023-02-08T15:40:01.591" v="510"/>
          <ac:spMkLst>
            <pc:docMk/>
            <pc:sldMk cId="3260325159" sldId="313"/>
            <ac:spMk id="49" creationId="{322F18CC-5C9B-6B49-512F-F41089A34458}"/>
          </ac:spMkLst>
        </pc:spChg>
        <pc:spChg chg="mod">
          <ac:chgData name="Abdessamad Derraz" userId="4c6d9526346a9ae3" providerId="LiveId" clId="{CFFE9ED0-CC46-4EA9-AFDD-0485A0D450AF}" dt="2023-02-08T15:40:01.591" v="510"/>
          <ac:spMkLst>
            <pc:docMk/>
            <pc:sldMk cId="3260325159" sldId="313"/>
            <ac:spMk id="50" creationId="{9E28F97A-CA49-075A-D4F7-F7E6D19777B9}"/>
          </ac:spMkLst>
        </pc:spChg>
        <pc:spChg chg="mod">
          <ac:chgData name="Abdessamad Derraz" userId="4c6d9526346a9ae3" providerId="LiveId" clId="{CFFE9ED0-CC46-4EA9-AFDD-0485A0D450AF}" dt="2023-02-08T15:40:01.591" v="510"/>
          <ac:spMkLst>
            <pc:docMk/>
            <pc:sldMk cId="3260325159" sldId="313"/>
            <ac:spMk id="51" creationId="{DEA661EC-2F1A-A5D5-EE7F-FE843D4157F5}"/>
          </ac:spMkLst>
        </pc:spChg>
        <pc:spChg chg="mod">
          <ac:chgData name="Abdessamad Derraz" userId="4c6d9526346a9ae3" providerId="LiveId" clId="{CFFE9ED0-CC46-4EA9-AFDD-0485A0D450AF}" dt="2023-02-08T15:40:01.591" v="510"/>
          <ac:spMkLst>
            <pc:docMk/>
            <pc:sldMk cId="3260325159" sldId="313"/>
            <ac:spMk id="52" creationId="{ED00326B-DE82-7EEC-34CF-E03011887CB4}"/>
          </ac:spMkLst>
        </pc:spChg>
        <pc:spChg chg="mod">
          <ac:chgData name="Abdessamad Derraz" userId="4c6d9526346a9ae3" providerId="LiveId" clId="{CFFE9ED0-CC46-4EA9-AFDD-0485A0D450AF}" dt="2023-02-08T15:40:01.591" v="510"/>
          <ac:spMkLst>
            <pc:docMk/>
            <pc:sldMk cId="3260325159" sldId="313"/>
            <ac:spMk id="53" creationId="{F0BAAD5D-9DFC-30E4-6A8A-69244E892F2A}"/>
          </ac:spMkLst>
        </pc:spChg>
        <pc:spChg chg="mod">
          <ac:chgData name="Abdessamad Derraz" userId="4c6d9526346a9ae3" providerId="LiveId" clId="{CFFE9ED0-CC46-4EA9-AFDD-0485A0D450AF}" dt="2023-02-08T15:40:01.591" v="510"/>
          <ac:spMkLst>
            <pc:docMk/>
            <pc:sldMk cId="3260325159" sldId="313"/>
            <ac:spMk id="54" creationId="{E050592F-D8E6-6F33-999B-0F6124880CE7}"/>
          </ac:spMkLst>
        </pc:spChg>
        <pc:spChg chg="mod">
          <ac:chgData name="Abdessamad Derraz" userId="4c6d9526346a9ae3" providerId="LiveId" clId="{CFFE9ED0-CC46-4EA9-AFDD-0485A0D450AF}" dt="2023-02-08T15:40:01.591" v="510"/>
          <ac:spMkLst>
            <pc:docMk/>
            <pc:sldMk cId="3260325159" sldId="313"/>
            <ac:spMk id="55" creationId="{8903FA55-15B1-2541-9EB6-74B0B1193EB9}"/>
          </ac:spMkLst>
        </pc:spChg>
        <pc:spChg chg="mod">
          <ac:chgData name="Abdessamad Derraz" userId="4c6d9526346a9ae3" providerId="LiveId" clId="{CFFE9ED0-CC46-4EA9-AFDD-0485A0D450AF}" dt="2023-02-08T15:40:01.591" v="510"/>
          <ac:spMkLst>
            <pc:docMk/>
            <pc:sldMk cId="3260325159" sldId="313"/>
            <ac:spMk id="56" creationId="{6C968BE2-E19C-FC8D-B977-B150FCBC1D26}"/>
          </ac:spMkLst>
        </pc:spChg>
        <pc:spChg chg="mod">
          <ac:chgData name="Abdessamad Derraz" userId="4c6d9526346a9ae3" providerId="LiveId" clId="{CFFE9ED0-CC46-4EA9-AFDD-0485A0D450AF}" dt="2023-02-08T15:40:01.591" v="510"/>
          <ac:spMkLst>
            <pc:docMk/>
            <pc:sldMk cId="3260325159" sldId="313"/>
            <ac:spMk id="57" creationId="{F36C18B7-36F2-5FB8-D8F9-15F4EDED0544}"/>
          </ac:spMkLst>
        </pc:spChg>
        <pc:spChg chg="mod">
          <ac:chgData name="Abdessamad Derraz" userId="4c6d9526346a9ae3" providerId="LiveId" clId="{CFFE9ED0-CC46-4EA9-AFDD-0485A0D450AF}" dt="2023-02-08T15:40:01.591" v="510"/>
          <ac:spMkLst>
            <pc:docMk/>
            <pc:sldMk cId="3260325159" sldId="313"/>
            <ac:spMk id="58" creationId="{E4C7FE4D-3D86-52E2-181F-3EDCF3D408E8}"/>
          </ac:spMkLst>
        </pc:spChg>
        <pc:spChg chg="mod">
          <ac:chgData name="Abdessamad Derraz" userId="4c6d9526346a9ae3" providerId="LiveId" clId="{CFFE9ED0-CC46-4EA9-AFDD-0485A0D450AF}" dt="2023-02-08T15:40:01.591" v="510"/>
          <ac:spMkLst>
            <pc:docMk/>
            <pc:sldMk cId="3260325159" sldId="313"/>
            <ac:spMk id="59" creationId="{3318AD32-76EA-D6B9-9EC0-92B1A510F500}"/>
          </ac:spMkLst>
        </pc:spChg>
        <pc:spChg chg="mod">
          <ac:chgData name="Abdessamad Derraz" userId="4c6d9526346a9ae3" providerId="LiveId" clId="{CFFE9ED0-CC46-4EA9-AFDD-0485A0D450AF}" dt="2023-02-08T15:40:05.861" v="513"/>
          <ac:spMkLst>
            <pc:docMk/>
            <pc:sldMk cId="3260325159" sldId="313"/>
            <ac:spMk id="61" creationId="{7137B406-46D8-BC6C-C92F-2DBE398C5350}"/>
          </ac:spMkLst>
        </pc:spChg>
        <pc:spChg chg="mod">
          <ac:chgData name="Abdessamad Derraz" userId="4c6d9526346a9ae3" providerId="LiveId" clId="{CFFE9ED0-CC46-4EA9-AFDD-0485A0D450AF}" dt="2023-02-08T15:40:05.861" v="513"/>
          <ac:spMkLst>
            <pc:docMk/>
            <pc:sldMk cId="3260325159" sldId="313"/>
            <ac:spMk id="62" creationId="{107FEA4B-7D53-9423-B424-9258D3E08FA0}"/>
          </ac:spMkLst>
        </pc:spChg>
        <pc:spChg chg="mod">
          <ac:chgData name="Abdessamad Derraz" userId="4c6d9526346a9ae3" providerId="LiveId" clId="{CFFE9ED0-CC46-4EA9-AFDD-0485A0D450AF}" dt="2023-02-08T15:40:05.861" v="513"/>
          <ac:spMkLst>
            <pc:docMk/>
            <pc:sldMk cId="3260325159" sldId="313"/>
            <ac:spMk id="63" creationId="{C89EE5D9-78E7-BE69-5239-FEB4B1385BB8}"/>
          </ac:spMkLst>
        </pc:spChg>
        <pc:spChg chg="mod">
          <ac:chgData name="Abdessamad Derraz" userId="4c6d9526346a9ae3" providerId="LiveId" clId="{CFFE9ED0-CC46-4EA9-AFDD-0485A0D450AF}" dt="2023-02-08T15:40:05.861" v="513"/>
          <ac:spMkLst>
            <pc:docMk/>
            <pc:sldMk cId="3260325159" sldId="313"/>
            <ac:spMk id="768" creationId="{C70C5C55-5FAA-305B-A6BD-01F1CFE18FDA}"/>
          </ac:spMkLst>
        </pc:spChg>
        <pc:spChg chg="mod">
          <ac:chgData name="Abdessamad Derraz" userId="4c6d9526346a9ae3" providerId="LiveId" clId="{CFFE9ED0-CC46-4EA9-AFDD-0485A0D450AF}" dt="2023-02-08T15:40:05.861" v="513"/>
          <ac:spMkLst>
            <pc:docMk/>
            <pc:sldMk cId="3260325159" sldId="313"/>
            <ac:spMk id="769" creationId="{61F67717-BF57-3E0B-7BDA-0BF30F57B5A0}"/>
          </ac:spMkLst>
        </pc:spChg>
        <pc:spChg chg="mod">
          <ac:chgData name="Abdessamad Derraz" userId="4c6d9526346a9ae3" providerId="LiveId" clId="{CFFE9ED0-CC46-4EA9-AFDD-0485A0D450AF}" dt="2023-02-08T15:40:05.861" v="513"/>
          <ac:spMkLst>
            <pc:docMk/>
            <pc:sldMk cId="3260325159" sldId="313"/>
            <ac:spMk id="770" creationId="{7A87952A-10B8-B2AC-7CA5-26E4DDC21957}"/>
          </ac:spMkLst>
        </pc:spChg>
        <pc:spChg chg="mod">
          <ac:chgData name="Abdessamad Derraz" userId="4c6d9526346a9ae3" providerId="LiveId" clId="{CFFE9ED0-CC46-4EA9-AFDD-0485A0D450AF}" dt="2023-02-08T15:40:05.861" v="513"/>
          <ac:spMkLst>
            <pc:docMk/>
            <pc:sldMk cId="3260325159" sldId="313"/>
            <ac:spMk id="771" creationId="{BC649606-B786-155F-6093-95FDFC7A76EE}"/>
          </ac:spMkLst>
        </pc:spChg>
        <pc:spChg chg="mod">
          <ac:chgData name="Abdessamad Derraz" userId="4c6d9526346a9ae3" providerId="LiveId" clId="{CFFE9ED0-CC46-4EA9-AFDD-0485A0D450AF}" dt="2023-02-08T15:40:05.861" v="513"/>
          <ac:spMkLst>
            <pc:docMk/>
            <pc:sldMk cId="3260325159" sldId="313"/>
            <ac:spMk id="772" creationId="{8F2DF162-0586-F133-374C-FF258B218DD2}"/>
          </ac:spMkLst>
        </pc:spChg>
        <pc:spChg chg="mod">
          <ac:chgData name="Abdessamad Derraz" userId="4c6d9526346a9ae3" providerId="LiveId" clId="{CFFE9ED0-CC46-4EA9-AFDD-0485A0D450AF}" dt="2023-02-08T15:40:05.861" v="513"/>
          <ac:spMkLst>
            <pc:docMk/>
            <pc:sldMk cId="3260325159" sldId="313"/>
            <ac:spMk id="773" creationId="{F6A1A233-4BC0-7439-24BE-3AE69949BF72}"/>
          </ac:spMkLst>
        </pc:spChg>
        <pc:spChg chg="mod">
          <ac:chgData name="Abdessamad Derraz" userId="4c6d9526346a9ae3" providerId="LiveId" clId="{CFFE9ED0-CC46-4EA9-AFDD-0485A0D450AF}" dt="2023-02-08T15:40:05.861" v="513"/>
          <ac:spMkLst>
            <pc:docMk/>
            <pc:sldMk cId="3260325159" sldId="313"/>
            <ac:spMk id="774" creationId="{D1CA5F5B-BE06-0ED4-8FAD-37CB9BA6B4E0}"/>
          </ac:spMkLst>
        </pc:spChg>
        <pc:spChg chg="mod">
          <ac:chgData name="Abdessamad Derraz" userId="4c6d9526346a9ae3" providerId="LiveId" clId="{CFFE9ED0-CC46-4EA9-AFDD-0485A0D450AF}" dt="2023-02-08T15:40:05.861" v="513"/>
          <ac:spMkLst>
            <pc:docMk/>
            <pc:sldMk cId="3260325159" sldId="313"/>
            <ac:spMk id="775" creationId="{85D72250-3CB3-5AAB-3741-2BAD697EEDA6}"/>
          </ac:spMkLst>
        </pc:spChg>
        <pc:spChg chg="mod">
          <ac:chgData name="Abdessamad Derraz" userId="4c6d9526346a9ae3" providerId="LiveId" clId="{CFFE9ED0-CC46-4EA9-AFDD-0485A0D450AF}" dt="2023-02-08T15:40:05.861" v="513"/>
          <ac:spMkLst>
            <pc:docMk/>
            <pc:sldMk cId="3260325159" sldId="313"/>
            <ac:spMk id="776" creationId="{7CED55BF-51A1-C159-C178-E964A41C86F3}"/>
          </ac:spMkLst>
        </pc:spChg>
        <pc:spChg chg="mod">
          <ac:chgData name="Abdessamad Derraz" userId="4c6d9526346a9ae3" providerId="LiveId" clId="{CFFE9ED0-CC46-4EA9-AFDD-0485A0D450AF}" dt="2023-02-08T15:40:05.861" v="513"/>
          <ac:spMkLst>
            <pc:docMk/>
            <pc:sldMk cId="3260325159" sldId="313"/>
            <ac:spMk id="777" creationId="{3ACF0814-66B0-8E8E-D767-B3E953DF0690}"/>
          </ac:spMkLst>
        </pc:spChg>
        <pc:spChg chg="mod">
          <ac:chgData name="Abdessamad Derraz" userId="4c6d9526346a9ae3" providerId="LiveId" clId="{CFFE9ED0-CC46-4EA9-AFDD-0485A0D450AF}" dt="2023-02-08T15:40:05.861" v="513"/>
          <ac:spMkLst>
            <pc:docMk/>
            <pc:sldMk cId="3260325159" sldId="313"/>
            <ac:spMk id="778" creationId="{4C118E24-1A91-9FE6-FBB0-F7EBC3F58C48}"/>
          </ac:spMkLst>
        </pc:spChg>
        <pc:spChg chg="mod">
          <ac:chgData name="Abdessamad Derraz" userId="4c6d9526346a9ae3" providerId="LiveId" clId="{CFFE9ED0-CC46-4EA9-AFDD-0485A0D450AF}" dt="2023-02-08T15:40:05.861" v="513"/>
          <ac:spMkLst>
            <pc:docMk/>
            <pc:sldMk cId="3260325159" sldId="313"/>
            <ac:spMk id="779" creationId="{40924463-980E-5C3E-7761-1999094D7988}"/>
          </ac:spMkLst>
        </pc:spChg>
        <pc:spChg chg="mod">
          <ac:chgData name="Abdessamad Derraz" userId="4c6d9526346a9ae3" providerId="LiveId" clId="{CFFE9ED0-CC46-4EA9-AFDD-0485A0D450AF}" dt="2023-02-08T15:40:05.861" v="513"/>
          <ac:spMkLst>
            <pc:docMk/>
            <pc:sldMk cId="3260325159" sldId="313"/>
            <ac:spMk id="780" creationId="{1A7B50CF-0D17-F264-CF62-6E3E1CE86739}"/>
          </ac:spMkLst>
        </pc:spChg>
        <pc:spChg chg="mod">
          <ac:chgData name="Abdessamad Derraz" userId="4c6d9526346a9ae3" providerId="LiveId" clId="{CFFE9ED0-CC46-4EA9-AFDD-0485A0D450AF}" dt="2023-02-08T15:40:05.861" v="513"/>
          <ac:spMkLst>
            <pc:docMk/>
            <pc:sldMk cId="3260325159" sldId="313"/>
            <ac:spMk id="781" creationId="{2053982D-DF69-FC75-A459-DEA182EE9978}"/>
          </ac:spMkLst>
        </pc:spChg>
        <pc:spChg chg="mod">
          <ac:chgData name="Abdessamad Derraz" userId="4c6d9526346a9ae3" providerId="LiveId" clId="{CFFE9ED0-CC46-4EA9-AFDD-0485A0D450AF}" dt="2023-02-08T15:40:05.861" v="513"/>
          <ac:spMkLst>
            <pc:docMk/>
            <pc:sldMk cId="3260325159" sldId="313"/>
            <ac:spMk id="782" creationId="{D1590F39-5DD3-1EA1-8608-971869F647A6}"/>
          </ac:spMkLst>
        </pc:spChg>
        <pc:spChg chg="mod">
          <ac:chgData name="Abdessamad Derraz" userId="4c6d9526346a9ae3" providerId="LiveId" clId="{CFFE9ED0-CC46-4EA9-AFDD-0485A0D450AF}" dt="2023-02-08T15:40:05.861" v="513"/>
          <ac:spMkLst>
            <pc:docMk/>
            <pc:sldMk cId="3260325159" sldId="313"/>
            <ac:spMk id="783" creationId="{13348102-0E23-FFAD-1F4B-035C72CA6988}"/>
          </ac:spMkLst>
        </pc:spChg>
        <pc:spChg chg="mod">
          <ac:chgData name="Abdessamad Derraz" userId="4c6d9526346a9ae3" providerId="LiveId" clId="{CFFE9ED0-CC46-4EA9-AFDD-0485A0D450AF}" dt="2023-02-08T15:40:05.861" v="513"/>
          <ac:spMkLst>
            <pc:docMk/>
            <pc:sldMk cId="3260325159" sldId="313"/>
            <ac:spMk id="784" creationId="{996D6663-2A28-F647-F563-5A83590CD127}"/>
          </ac:spMkLst>
        </pc:spChg>
        <pc:spChg chg="mod">
          <ac:chgData name="Abdessamad Derraz" userId="4c6d9526346a9ae3" providerId="LiveId" clId="{CFFE9ED0-CC46-4EA9-AFDD-0485A0D450AF}" dt="2023-02-08T15:40:05.861" v="513"/>
          <ac:spMkLst>
            <pc:docMk/>
            <pc:sldMk cId="3260325159" sldId="313"/>
            <ac:spMk id="785" creationId="{F3982DB0-045C-D5C9-FE99-B59A5C3B0A11}"/>
          </ac:spMkLst>
        </pc:spChg>
        <pc:spChg chg="mod">
          <ac:chgData name="Abdessamad Derraz" userId="4c6d9526346a9ae3" providerId="LiveId" clId="{CFFE9ED0-CC46-4EA9-AFDD-0485A0D450AF}" dt="2023-02-08T15:40:05.861" v="513"/>
          <ac:spMkLst>
            <pc:docMk/>
            <pc:sldMk cId="3260325159" sldId="313"/>
            <ac:spMk id="786" creationId="{E98E45EA-B9B9-3882-9C7F-7893457FB092}"/>
          </ac:spMkLst>
        </pc:spChg>
        <pc:spChg chg="mod">
          <ac:chgData name="Abdessamad Derraz" userId="4c6d9526346a9ae3" providerId="LiveId" clId="{CFFE9ED0-CC46-4EA9-AFDD-0485A0D450AF}" dt="2023-02-08T15:40:05.861" v="513"/>
          <ac:spMkLst>
            <pc:docMk/>
            <pc:sldMk cId="3260325159" sldId="313"/>
            <ac:spMk id="787" creationId="{08CCC193-A114-8A87-698B-CB1910E7C2BD}"/>
          </ac:spMkLst>
        </pc:spChg>
        <pc:spChg chg="mod">
          <ac:chgData name="Abdessamad Derraz" userId="4c6d9526346a9ae3" providerId="LiveId" clId="{CFFE9ED0-CC46-4EA9-AFDD-0485A0D450AF}" dt="2023-02-08T15:40:05.861" v="513"/>
          <ac:spMkLst>
            <pc:docMk/>
            <pc:sldMk cId="3260325159" sldId="313"/>
            <ac:spMk id="788" creationId="{1C915722-446B-E17C-E8AA-F80993F17F4E}"/>
          </ac:spMkLst>
        </pc:spChg>
        <pc:spChg chg="mod">
          <ac:chgData name="Abdessamad Derraz" userId="4c6d9526346a9ae3" providerId="LiveId" clId="{CFFE9ED0-CC46-4EA9-AFDD-0485A0D450AF}" dt="2023-02-08T15:40:05.861" v="513"/>
          <ac:spMkLst>
            <pc:docMk/>
            <pc:sldMk cId="3260325159" sldId="313"/>
            <ac:spMk id="789" creationId="{9DB8E7BC-18C4-50CB-76E0-4BC23AC2A294}"/>
          </ac:spMkLst>
        </pc:spChg>
        <pc:spChg chg="mod">
          <ac:chgData name="Abdessamad Derraz" userId="4c6d9526346a9ae3" providerId="LiveId" clId="{CFFE9ED0-CC46-4EA9-AFDD-0485A0D450AF}" dt="2023-02-08T15:40:05.861" v="513"/>
          <ac:spMkLst>
            <pc:docMk/>
            <pc:sldMk cId="3260325159" sldId="313"/>
            <ac:spMk id="790" creationId="{49856660-47D3-431A-470E-9AA906B4B687}"/>
          </ac:spMkLst>
        </pc:spChg>
        <pc:spChg chg="mod">
          <ac:chgData name="Abdessamad Derraz" userId="4c6d9526346a9ae3" providerId="LiveId" clId="{CFFE9ED0-CC46-4EA9-AFDD-0485A0D450AF}" dt="2023-02-08T15:40:05.861" v="513"/>
          <ac:spMkLst>
            <pc:docMk/>
            <pc:sldMk cId="3260325159" sldId="313"/>
            <ac:spMk id="791" creationId="{DDB3FC88-0914-F85A-5FA1-0BD59D66D63D}"/>
          </ac:spMkLst>
        </pc:spChg>
        <pc:spChg chg="mod">
          <ac:chgData name="Abdessamad Derraz" userId="4c6d9526346a9ae3" providerId="LiveId" clId="{CFFE9ED0-CC46-4EA9-AFDD-0485A0D450AF}" dt="2023-02-08T15:40:05.861" v="513"/>
          <ac:spMkLst>
            <pc:docMk/>
            <pc:sldMk cId="3260325159" sldId="313"/>
            <ac:spMk id="792" creationId="{ED544A7A-9BE4-A64A-CF8A-A859BF5E8D51}"/>
          </ac:spMkLst>
        </pc:spChg>
        <pc:spChg chg="mod">
          <ac:chgData name="Abdessamad Derraz" userId="4c6d9526346a9ae3" providerId="LiveId" clId="{CFFE9ED0-CC46-4EA9-AFDD-0485A0D450AF}" dt="2023-02-08T15:40:05.861" v="513"/>
          <ac:spMkLst>
            <pc:docMk/>
            <pc:sldMk cId="3260325159" sldId="313"/>
            <ac:spMk id="793" creationId="{422EAD2F-186C-CEBD-0189-CBCA68B98069}"/>
          </ac:spMkLst>
        </pc:spChg>
        <pc:spChg chg="mod replST">
          <ac:chgData name="Abdessamad Derraz" userId="4c6d9526346a9ae3" providerId="LiveId" clId="{CFFE9ED0-CC46-4EA9-AFDD-0485A0D450AF}" dt="2023-02-09T14:18:00.938" v="1843"/>
          <ac:spMkLst>
            <pc:docMk/>
            <pc:sldMk cId="3260325159" sldId="313"/>
            <ac:spMk id="794" creationId="{00000000-0000-0000-0000-000000000000}"/>
          </ac:spMkLst>
        </pc:spChg>
        <pc:spChg chg="mod replST">
          <ac:chgData name="Abdessamad Derraz" userId="4c6d9526346a9ae3" providerId="LiveId" clId="{CFFE9ED0-CC46-4EA9-AFDD-0485A0D450AF}" dt="2023-02-09T14:18:00.942" v="1844"/>
          <ac:spMkLst>
            <pc:docMk/>
            <pc:sldMk cId="3260325159" sldId="313"/>
            <ac:spMk id="795" creationId="{00000000-0000-0000-0000-000000000000}"/>
          </ac:spMkLst>
        </pc:spChg>
        <pc:spChg chg="mod">
          <ac:chgData name="Abdessamad Derraz" userId="4c6d9526346a9ae3" providerId="LiveId" clId="{CFFE9ED0-CC46-4EA9-AFDD-0485A0D450AF}" dt="2023-02-08T15:40:05.861" v="513"/>
          <ac:spMkLst>
            <pc:docMk/>
            <pc:sldMk cId="3260325159" sldId="313"/>
            <ac:spMk id="796" creationId="{16EBEF09-5004-B2BF-AD06-802648D7FD4E}"/>
          </ac:spMkLst>
        </pc:spChg>
        <pc:spChg chg="replST">
          <ac:chgData name="Abdessamad Derraz" userId="4c6d9526346a9ae3" providerId="LiveId" clId="{CFFE9ED0-CC46-4EA9-AFDD-0485A0D450AF}" dt="2023-02-09T14:18:00.948" v="1845"/>
          <ac:spMkLst>
            <pc:docMk/>
            <pc:sldMk cId="3260325159" sldId="313"/>
            <ac:spMk id="797" creationId="{00000000-0000-0000-0000-000000000000}"/>
          </ac:spMkLst>
        </pc:spChg>
        <pc:spChg chg="mod">
          <ac:chgData name="Abdessamad Derraz" userId="4c6d9526346a9ae3" providerId="LiveId" clId="{CFFE9ED0-CC46-4EA9-AFDD-0485A0D450AF}" dt="2023-02-08T15:40:05.861" v="513"/>
          <ac:spMkLst>
            <pc:docMk/>
            <pc:sldMk cId="3260325159" sldId="313"/>
            <ac:spMk id="855" creationId="{2033ADE0-277C-A391-E48D-88BA553145F7}"/>
          </ac:spMkLst>
        </pc:spChg>
        <pc:spChg chg="mod">
          <ac:chgData name="Abdessamad Derraz" userId="4c6d9526346a9ae3" providerId="LiveId" clId="{CFFE9ED0-CC46-4EA9-AFDD-0485A0D450AF}" dt="2023-02-08T15:40:05.861" v="513"/>
          <ac:spMkLst>
            <pc:docMk/>
            <pc:sldMk cId="3260325159" sldId="313"/>
            <ac:spMk id="856" creationId="{2F431ABA-E558-D4CD-456C-FA0B57F6A701}"/>
          </ac:spMkLst>
        </pc:spChg>
        <pc:spChg chg="mod">
          <ac:chgData name="Abdessamad Derraz" userId="4c6d9526346a9ae3" providerId="LiveId" clId="{CFFE9ED0-CC46-4EA9-AFDD-0485A0D450AF}" dt="2023-02-08T15:40:05.861" v="513"/>
          <ac:spMkLst>
            <pc:docMk/>
            <pc:sldMk cId="3260325159" sldId="313"/>
            <ac:spMk id="857" creationId="{E3F51A5C-B9B9-3446-801D-F130C218A3E4}"/>
          </ac:spMkLst>
        </pc:spChg>
        <pc:spChg chg="mod">
          <ac:chgData name="Abdessamad Derraz" userId="4c6d9526346a9ae3" providerId="LiveId" clId="{CFFE9ED0-CC46-4EA9-AFDD-0485A0D450AF}" dt="2023-02-08T15:40:05.861" v="513"/>
          <ac:spMkLst>
            <pc:docMk/>
            <pc:sldMk cId="3260325159" sldId="313"/>
            <ac:spMk id="858" creationId="{50BCAD14-CC97-6419-8C02-778CE4739F60}"/>
          </ac:spMkLst>
        </pc:spChg>
        <pc:spChg chg="mod">
          <ac:chgData name="Abdessamad Derraz" userId="4c6d9526346a9ae3" providerId="LiveId" clId="{CFFE9ED0-CC46-4EA9-AFDD-0485A0D450AF}" dt="2023-02-08T15:40:05.861" v="513"/>
          <ac:spMkLst>
            <pc:docMk/>
            <pc:sldMk cId="3260325159" sldId="313"/>
            <ac:spMk id="859" creationId="{48578B50-9A9D-2022-6AAB-777A3E4C604A}"/>
          </ac:spMkLst>
        </pc:spChg>
        <pc:spChg chg="mod">
          <ac:chgData name="Abdessamad Derraz" userId="4c6d9526346a9ae3" providerId="LiveId" clId="{CFFE9ED0-CC46-4EA9-AFDD-0485A0D450AF}" dt="2023-02-08T15:40:05.861" v="513"/>
          <ac:spMkLst>
            <pc:docMk/>
            <pc:sldMk cId="3260325159" sldId="313"/>
            <ac:spMk id="860" creationId="{A418303D-D4B8-D4FA-CD79-280229B446D7}"/>
          </ac:spMkLst>
        </pc:spChg>
        <pc:spChg chg="mod">
          <ac:chgData name="Abdessamad Derraz" userId="4c6d9526346a9ae3" providerId="LiveId" clId="{CFFE9ED0-CC46-4EA9-AFDD-0485A0D450AF}" dt="2023-02-08T15:40:05.861" v="513"/>
          <ac:spMkLst>
            <pc:docMk/>
            <pc:sldMk cId="3260325159" sldId="313"/>
            <ac:spMk id="861" creationId="{E5C4BF53-0C19-A0FC-FA4F-71E4CBEA688F}"/>
          </ac:spMkLst>
        </pc:spChg>
        <pc:spChg chg="mod">
          <ac:chgData name="Abdessamad Derraz" userId="4c6d9526346a9ae3" providerId="LiveId" clId="{CFFE9ED0-CC46-4EA9-AFDD-0485A0D450AF}" dt="2023-02-08T15:40:05.861" v="513"/>
          <ac:spMkLst>
            <pc:docMk/>
            <pc:sldMk cId="3260325159" sldId="313"/>
            <ac:spMk id="862" creationId="{5B79C7DA-7A2B-BBC7-C95D-F06C11874D54}"/>
          </ac:spMkLst>
        </pc:spChg>
        <pc:spChg chg="mod">
          <ac:chgData name="Abdessamad Derraz" userId="4c6d9526346a9ae3" providerId="LiveId" clId="{CFFE9ED0-CC46-4EA9-AFDD-0485A0D450AF}" dt="2023-02-08T15:40:05.861" v="513"/>
          <ac:spMkLst>
            <pc:docMk/>
            <pc:sldMk cId="3260325159" sldId="313"/>
            <ac:spMk id="863" creationId="{86DA231C-31F2-E543-E486-9D408AB0320B}"/>
          </ac:spMkLst>
        </pc:spChg>
        <pc:spChg chg="mod">
          <ac:chgData name="Abdessamad Derraz" userId="4c6d9526346a9ae3" providerId="LiveId" clId="{CFFE9ED0-CC46-4EA9-AFDD-0485A0D450AF}" dt="2023-02-08T15:40:05.861" v="513"/>
          <ac:spMkLst>
            <pc:docMk/>
            <pc:sldMk cId="3260325159" sldId="313"/>
            <ac:spMk id="864" creationId="{9EC27A76-20AC-3598-30F0-7F49C7B09640}"/>
          </ac:spMkLst>
        </pc:spChg>
        <pc:spChg chg="mod">
          <ac:chgData name="Abdessamad Derraz" userId="4c6d9526346a9ae3" providerId="LiveId" clId="{CFFE9ED0-CC46-4EA9-AFDD-0485A0D450AF}" dt="2023-02-08T15:40:05.861" v="513"/>
          <ac:spMkLst>
            <pc:docMk/>
            <pc:sldMk cId="3260325159" sldId="313"/>
            <ac:spMk id="865" creationId="{38EABA2E-4AD4-CA3B-AD0D-0BFF3C6107BE}"/>
          </ac:spMkLst>
        </pc:spChg>
        <pc:spChg chg="mod">
          <ac:chgData name="Abdessamad Derraz" userId="4c6d9526346a9ae3" providerId="LiveId" clId="{CFFE9ED0-CC46-4EA9-AFDD-0485A0D450AF}" dt="2023-02-08T15:40:05.861" v="513"/>
          <ac:spMkLst>
            <pc:docMk/>
            <pc:sldMk cId="3260325159" sldId="313"/>
            <ac:spMk id="866" creationId="{5F10BA3B-4D42-2E77-F02D-DE8DAB3FEFA5}"/>
          </ac:spMkLst>
        </pc:spChg>
        <pc:spChg chg="mod">
          <ac:chgData name="Abdessamad Derraz" userId="4c6d9526346a9ae3" providerId="LiveId" clId="{CFFE9ED0-CC46-4EA9-AFDD-0485A0D450AF}" dt="2023-02-08T15:40:05.861" v="513"/>
          <ac:spMkLst>
            <pc:docMk/>
            <pc:sldMk cId="3260325159" sldId="313"/>
            <ac:spMk id="867" creationId="{9F5A85D0-621E-9A66-9FD9-EDA4C23D1853}"/>
          </ac:spMkLst>
        </pc:spChg>
        <pc:spChg chg="mod">
          <ac:chgData name="Abdessamad Derraz" userId="4c6d9526346a9ae3" providerId="LiveId" clId="{CFFE9ED0-CC46-4EA9-AFDD-0485A0D450AF}" dt="2023-02-08T15:40:05.861" v="513"/>
          <ac:spMkLst>
            <pc:docMk/>
            <pc:sldMk cId="3260325159" sldId="313"/>
            <ac:spMk id="868" creationId="{CDE90F19-7119-2907-219A-46F5A6548EEC}"/>
          </ac:spMkLst>
        </pc:spChg>
        <pc:spChg chg="mod">
          <ac:chgData name="Abdessamad Derraz" userId="4c6d9526346a9ae3" providerId="LiveId" clId="{CFFE9ED0-CC46-4EA9-AFDD-0485A0D450AF}" dt="2023-02-08T15:40:05.861" v="513"/>
          <ac:spMkLst>
            <pc:docMk/>
            <pc:sldMk cId="3260325159" sldId="313"/>
            <ac:spMk id="869" creationId="{8C5C53EB-C182-2406-34F4-AEA0FEAC23A9}"/>
          </ac:spMkLst>
        </pc:spChg>
        <pc:spChg chg="mod">
          <ac:chgData name="Abdessamad Derraz" userId="4c6d9526346a9ae3" providerId="LiveId" clId="{CFFE9ED0-CC46-4EA9-AFDD-0485A0D450AF}" dt="2023-02-08T15:40:05.861" v="513"/>
          <ac:spMkLst>
            <pc:docMk/>
            <pc:sldMk cId="3260325159" sldId="313"/>
            <ac:spMk id="870" creationId="{5F846FE8-5461-F756-ED2E-5255BECA728D}"/>
          </ac:spMkLst>
        </pc:spChg>
        <pc:spChg chg="mod">
          <ac:chgData name="Abdessamad Derraz" userId="4c6d9526346a9ae3" providerId="LiveId" clId="{CFFE9ED0-CC46-4EA9-AFDD-0485A0D450AF}" dt="2023-02-08T15:40:05.861" v="513"/>
          <ac:spMkLst>
            <pc:docMk/>
            <pc:sldMk cId="3260325159" sldId="313"/>
            <ac:spMk id="871" creationId="{FC81DF9C-9598-7C9C-3971-A19637C63B3C}"/>
          </ac:spMkLst>
        </pc:spChg>
        <pc:spChg chg="mod">
          <ac:chgData name="Abdessamad Derraz" userId="4c6d9526346a9ae3" providerId="LiveId" clId="{CFFE9ED0-CC46-4EA9-AFDD-0485A0D450AF}" dt="2023-02-08T15:40:05.861" v="513"/>
          <ac:spMkLst>
            <pc:docMk/>
            <pc:sldMk cId="3260325159" sldId="313"/>
            <ac:spMk id="872" creationId="{D8E0D67B-6571-08E9-1F58-784568B515C8}"/>
          </ac:spMkLst>
        </pc:spChg>
        <pc:spChg chg="mod">
          <ac:chgData name="Abdessamad Derraz" userId="4c6d9526346a9ae3" providerId="LiveId" clId="{CFFE9ED0-CC46-4EA9-AFDD-0485A0D450AF}" dt="2023-02-08T15:40:05.861" v="513"/>
          <ac:spMkLst>
            <pc:docMk/>
            <pc:sldMk cId="3260325159" sldId="313"/>
            <ac:spMk id="873" creationId="{39B597A6-1844-31D2-DAB9-1173FF611CE0}"/>
          </ac:spMkLst>
        </pc:spChg>
        <pc:spChg chg="mod">
          <ac:chgData name="Abdessamad Derraz" userId="4c6d9526346a9ae3" providerId="LiveId" clId="{CFFE9ED0-CC46-4EA9-AFDD-0485A0D450AF}" dt="2023-02-08T15:40:05.861" v="513"/>
          <ac:spMkLst>
            <pc:docMk/>
            <pc:sldMk cId="3260325159" sldId="313"/>
            <ac:spMk id="874" creationId="{901429CA-CAE9-2709-FB47-893BDEB4F051}"/>
          </ac:spMkLst>
        </pc:spChg>
        <pc:spChg chg="mod">
          <ac:chgData name="Abdessamad Derraz" userId="4c6d9526346a9ae3" providerId="LiveId" clId="{CFFE9ED0-CC46-4EA9-AFDD-0485A0D450AF}" dt="2023-02-08T15:40:05.861" v="513"/>
          <ac:spMkLst>
            <pc:docMk/>
            <pc:sldMk cId="3260325159" sldId="313"/>
            <ac:spMk id="875" creationId="{A2BA0388-D3F1-DC16-EC69-A7A18A5D05B8}"/>
          </ac:spMkLst>
        </pc:spChg>
        <pc:spChg chg="mod">
          <ac:chgData name="Abdessamad Derraz" userId="4c6d9526346a9ae3" providerId="LiveId" clId="{CFFE9ED0-CC46-4EA9-AFDD-0485A0D450AF}" dt="2023-02-08T15:40:05.861" v="513"/>
          <ac:spMkLst>
            <pc:docMk/>
            <pc:sldMk cId="3260325159" sldId="313"/>
            <ac:spMk id="876" creationId="{ECB572B4-7BD0-AC42-2AE6-2B2364AB1B55}"/>
          </ac:spMkLst>
        </pc:spChg>
        <pc:spChg chg="mod">
          <ac:chgData name="Abdessamad Derraz" userId="4c6d9526346a9ae3" providerId="LiveId" clId="{CFFE9ED0-CC46-4EA9-AFDD-0485A0D450AF}" dt="2023-02-08T15:40:05.861" v="513"/>
          <ac:spMkLst>
            <pc:docMk/>
            <pc:sldMk cId="3260325159" sldId="313"/>
            <ac:spMk id="877" creationId="{71323AC9-183E-9EF6-10A7-05E25C63881A}"/>
          </ac:spMkLst>
        </pc:spChg>
        <pc:spChg chg="mod">
          <ac:chgData name="Abdessamad Derraz" userId="4c6d9526346a9ae3" providerId="LiveId" clId="{CFFE9ED0-CC46-4EA9-AFDD-0485A0D450AF}" dt="2023-02-08T15:40:05.861" v="513"/>
          <ac:spMkLst>
            <pc:docMk/>
            <pc:sldMk cId="3260325159" sldId="313"/>
            <ac:spMk id="878" creationId="{D34E0B15-4DBC-2C96-38CB-DC10451C686C}"/>
          </ac:spMkLst>
        </pc:spChg>
        <pc:spChg chg="mod">
          <ac:chgData name="Abdessamad Derraz" userId="4c6d9526346a9ae3" providerId="LiveId" clId="{CFFE9ED0-CC46-4EA9-AFDD-0485A0D450AF}" dt="2023-02-08T15:40:05.861" v="513"/>
          <ac:spMkLst>
            <pc:docMk/>
            <pc:sldMk cId="3260325159" sldId="313"/>
            <ac:spMk id="879" creationId="{D0E81DBA-9A6F-33C8-312B-BB079CE8525B}"/>
          </ac:spMkLst>
        </pc:spChg>
        <pc:spChg chg="mod">
          <ac:chgData name="Abdessamad Derraz" userId="4c6d9526346a9ae3" providerId="LiveId" clId="{CFFE9ED0-CC46-4EA9-AFDD-0485A0D450AF}" dt="2023-02-08T15:40:05.861" v="513"/>
          <ac:spMkLst>
            <pc:docMk/>
            <pc:sldMk cId="3260325159" sldId="313"/>
            <ac:spMk id="880" creationId="{2F2A06FF-18BA-D2BF-270F-E11C64523251}"/>
          </ac:spMkLst>
        </pc:spChg>
        <pc:spChg chg="mod">
          <ac:chgData name="Abdessamad Derraz" userId="4c6d9526346a9ae3" providerId="LiveId" clId="{CFFE9ED0-CC46-4EA9-AFDD-0485A0D450AF}" dt="2023-02-08T15:40:05.861" v="513"/>
          <ac:spMkLst>
            <pc:docMk/>
            <pc:sldMk cId="3260325159" sldId="313"/>
            <ac:spMk id="881" creationId="{986836E3-1D8D-747B-39DF-EB7942D637A5}"/>
          </ac:spMkLst>
        </pc:spChg>
        <pc:grpChg chg="add del mod">
          <ac:chgData name="Abdessamad Derraz" userId="4c6d9526346a9ae3" providerId="LiveId" clId="{CFFE9ED0-CC46-4EA9-AFDD-0485A0D450AF}" dt="2023-02-08T15:40:03.544" v="511"/>
          <ac:grpSpMkLst>
            <pc:docMk/>
            <pc:sldMk cId="3260325159" sldId="313"/>
            <ac:grpSpMk id="2" creationId="{E20AFDF1-DFCA-9F20-723A-E114F98B2EDA}"/>
          </ac:grpSpMkLst>
        </pc:grpChg>
        <pc:grpChg chg="add mod replST">
          <ac:chgData name="Abdessamad Derraz" userId="4c6d9526346a9ae3" providerId="LiveId" clId="{CFFE9ED0-CC46-4EA9-AFDD-0485A0D450AF}" dt="2023-02-09T14:18:00.953" v="1846"/>
          <ac:grpSpMkLst>
            <pc:docMk/>
            <pc:sldMk cId="3260325159" sldId="313"/>
            <ac:grpSpMk id="60" creationId="{55AC9971-3022-0B27-3391-018E6899BE06}"/>
          </ac:grpSpMkLst>
        </pc:grpChg>
        <pc:grpChg chg="add del">
          <ac:chgData name="Abdessamad Derraz" userId="4c6d9526346a9ae3" providerId="LiveId" clId="{CFFE9ED0-CC46-4EA9-AFDD-0485A0D450AF}" dt="2023-02-08T15:40:20.312" v="518" actId="478"/>
          <ac:grpSpMkLst>
            <pc:docMk/>
            <pc:sldMk cId="3260325159" sldId="313"/>
            <ac:grpSpMk id="798" creationId="{00000000-0000-0000-0000-000000000000}"/>
          </ac:grpSpMkLst>
        </pc:grpChg>
      </pc:sldChg>
      <pc:sldChg chg="addSp delSp modSp add mod modTransition modNotes modNotesTx">
        <pc:chgData name="Abdessamad Derraz" userId="4c6d9526346a9ae3" providerId="LiveId" clId="{CFFE9ED0-CC46-4EA9-AFDD-0485A0D450AF}" dt="2023-02-09T14:20:52.891" v="3324" actId="20577"/>
        <pc:sldMkLst>
          <pc:docMk/>
          <pc:sldMk cId="508711319" sldId="314"/>
        </pc:sldMkLst>
        <pc:spChg chg="mod">
          <ac:chgData name="Abdessamad Derraz" userId="4c6d9526346a9ae3" providerId="LiveId" clId="{CFFE9ED0-CC46-4EA9-AFDD-0485A0D450AF}" dt="2023-02-08T15:40:34.337" v="519"/>
          <ac:spMkLst>
            <pc:docMk/>
            <pc:sldMk cId="508711319" sldId="314"/>
            <ac:spMk id="3" creationId="{6A3998B6-DBB1-E427-2C92-D9F662784938}"/>
          </ac:spMkLst>
        </pc:spChg>
        <pc:spChg chg="mod">
          <ac:chgData name="Abdessamad Derraz" userId="4c6d9526346a9ae3" providerId="LiveId" clId="{CFFE9ED0-CC46-4EA9-AFDD-0485A0D450AF}" dt="2023-02-08T15:40:34.337" v="519"/>
          <ac:spMkLst>
            <pc:docMk/>
            <pc:sldMk cId="508711319" sldId="314"/>
            <ac:spMk id="4" creationId="{C618B53D-A13B-992B-F4C2-9A416F072101}"/>
          </ac:spMkLst>
        </pc:spChg>
        <pc:spChg chg="mod">
          <ac:chgData name="Abdessamad Derraz" userId="4c6d9526346a9ae3" providerId="LiveId" clId="{CFFE9ED0-CC46-4EA9-AFDD-0485A0D450AF}" dt="2023-02-08T15:40:34.337" v="519"/>
          <ac:spMkLst>
            <pc:docMk/>
            <pc:sldMk cId="508711319" sldId="314"/>
            <ac:spMk id="5" creationId="{12877866-16E7-BA78-446F-D945A8AFB977}"/>
          </ac:spMkLst>
        </pc:spChg>
        <pc:spChg chg="mod">
          <ac:chgData name="Abdessamad Derraz" userId="4c6d9526346a9ae3" providerId="LiveId" clId="{CFFE9ED0-CC46-4EA9-AFDD-0485A0D450AF}" dt="2023-02-08T15:40:34.337" v="519"/>
          <ac:spMkLst>
            <pc:docMk/>
            <pc:sldMk cId="508711319" sldId="314"/>
            <ac:spMk id="6" creationId="{5172CAA0-248E-5D46-2E9F-44CD1F99FDA9}"/>
          </ac:spMkLst>
        </pc:spChg>
        <pc:spChg chg="mod">
          <ac:chgData name="Abdessamad Derraz" userId="4c6d9526346a9ae3" providerId="LiveId" clId="{CFFE9ED0-CC46-4EA9-AFDD-0485A0D450AF}" dt="2023-02-08T15:40:34.337" v="519"/>
          <ac:spMkLst>
            <pc:docMk/>
            <pc:sldMk cId="508711319" sldId="314"/>
            <ac:spMk id="7" creationId="{426FE5E3-408D-0076-CF3B-D02E121DFA6B}"/>
          </ac:spMkLst>
        </pc:spChg>
        <pc:spChg chg="mod">
          <ac:chgData name="Abdessamad Derraz" userId="4c6d9526346a9ae3" providerId="LiveId" clId="{CFFE9ED0-CC46-4EA9-AFDD-0485A0D450AF}" dt="2023-02-08T15:40:34.337" v="519"/>
          <ac:spMkLst>
            <pc:docMk/>
            <pc:sldMk cId="508711319" sldId="314"/>
            <ac:spMk id="8" creationId="{89306934-59E8-B5E6-F322-2AAB4AF42777}"/>
          </ac:spMkLst>
        </pc:spChg>
        <pc:spChg chg="mod">
          <ac:chgData name="Abdessamad Derraz" userId="4c6d9526346a9ae3" providerId="LiveId" clId="{CFFE9ED0-CC46-4EA9-AFDD-0485A0D450AF}" dt="2023-02-08T15:40:34.337" v="519"/>
          <ac:spMkLst>
            <pc:docMk/>
            <pc:sldMk cId="508711319" sldId="314"/>
            <ac:spMk id="9" creationId="{4D67DB75-F3CA-0477-CE45-41D55C619E49}"/>
          </ac:spMkLst>
        </pc:spChg>
        <pc:spChg chg="mod">
          <ac:chgData name="Abdessamad Derraz" userId="4c6d9526346a9ae3" providerId="LiveId" clId="{CFFE9ED0-CC46-4EA9-AFDD-0485A0D450AF}" dt="2023-02-08T15:40:34.337" v="519"/>
          <ac:spMkLst>
            <pc:docMk/>
            <pc:sldMk cId="508711319" sldId="314"/>
            <ac:spMk id="10" creationId="{3B66600A-43EB-8027-4869-63FF4F9C8A02}"/>
          </ac:spMkLst>
        </pc:spChg>
        <pc:spChg chg="mod">
          <ac:chgData name="Abdessamad Derraz" userId="4c6d9526346a9ae3" providerId="LiveId" clId="{CFFE9ED0-CC46-4EA9-AFDD-0485A0D450AF}" dt="2023-02-08T15:40:34.337" v="519"/>
          <ac:spMkLst>
            <pc:docMk/>
            <pc:sldMk cId="508711319" sldId="314"/>
            <ac:spMk id="11" creationId="{51AC72DB-C474-CC56-FD87-32384D255765}"/>
          </ac:spMkLst>
        </pc:spChg>
        <pc:spChg chg="mod">
          <ac:chgData name="Abdessamad Derraz" userId="4c6d9526346a9ae3" providerId="LiveId" clId="{CFFE9ED0-CC46-4EA9-AFDD-0485A0D450AF}" dt="2023-02-08T15:40:34.337" v="519"/>
          <ac:spMkLst>
            <pc:docMk/>
            <pc:sldMk cId="508711319" sldId="314"/>
            <ac:spMk id="12" creationId="{16DBDCC0-A402-3F69-9857-CFEB35DB10F0}"/>
          </ac:spMkLst>
        </pc:spChg>
        <pc:spChg chg="mod">
          <ac:chgData name="Abdessamad Derraz" userId="4c6d9526346a9ae3" providerId="LiveId" clId="{CFFE9ED0-CC46-4EA9-AFDD-0485A0D450AF}" dt="2023-02-08T15:40:34.337" v="519"/>
          <ac:spMkLst>
            <pc:docMk/>
            <pc:sldMk cId="508711319" sldId="314"/>
            <ac:spMk id="13" creationId="{F56D2F9C-8DE3-BF5B-4EF2-DFCB688C5ECE}"/>
          </ac:spMkLst>
        </pc:spChg>
        <pc:spChg chg="mod">
          <ac:chgData name="Abdessamad Derraz" userId="4c6d9526346a9ae3" providerId="LiveId" clId="{CFFE9ED0-CC46-4EA9-AFDD-0485A0D450AF}" dt="2023-02-08T15:40:34.337" v="519"/>
          <ac:spMkLst>
            <pc:docMk/>
            <pc:sldMk cId="508711319" sldId="314"/>
            <ac:spMk id="14" creationId="{131CC978-3D71-74D0-C122-0DFAC5485C41}"/>
          </ac:spMkLst>
        </pc:spChg>
        <pc:spChg chg="mod">
          <ac:chgData name="Abdessamad Derraz" userId="4c6d9526346a9ae3" providerId="LiveId" clId="{CFFE9ED0-CC46-4EA9-AFDD-0485A0D450AF}" dt="2023-02-08T15:40:34.337" v="519"/>
          <ac:spMkLst>
            <pc:docMk/>
            <pc:sldMk cId="508711319" sldId="314"/>
            <ac:spMk id="15" creationId="{17470D71-7F00-94D0-703E-10ED159677A2}"/>
          </ac:spMkLst>
        </pc:spChg>
        <pc:spChg chg="mod">
          <ac:chgData name="Abdessamad Derraz" userId="4c6d9526346a9ae3" providerId="LiveId" clId="{CFFE9ED0-CC46-4EA9-AFDD-0485A0D450AF}" dt="2023-02-08T15:40:34.337" v="519"/>
          <ac:spMkLst>
            <pc:docMk/>
            <pc:sldMk cId="508711319" sldId="314"/>
            <ac:spMk id="16" creationId="{C5E0FCC1-1749-C156-DE70-CE630C9EDDEF}"/>
          </ac:spMkLst>
        </pc:spChg>
        <pc:spChg chg="mod">
          <ac:chgData name="Abdessamad Derraz" userId="4c6d9526346a9ae3" providerId="LiveId" clId="{CFFE9ED0-CC46-4EA9-AFDD-0485A0D450AF}" dt="2023-02-08T15:40:34.337" v="519"/>
          <ac:spMkLst>
            <pc:docMk/>
            <pc:sldMk cId="508711319" sldId="314"/>
            <ac:spMk id="17" creationId="{0364E612-2804-8A7A-1498-56F9334EAAEC}"/>
          </ac:spMkLst>
        </pc:spChg>
        <pc:spChg chg="mod">
          <ac:chgData name="Abdessamad Derraz" userId="4c6d9526346a9ae3" providerId="LiveId" clId="{CFFE9ED0-CC46-4EA9-AFDD-0485A0D450AF}" dt="2023-02-08T15:40:34.337" v="519"/>
          <ac:spMkLst>
            <pc:docMk/>
            <pc:sldMk cId="508711319" sldId="314"/>
            <ac:spMk id="18" creationId="{2E5479DA-A3F4-1EFB-76E5-A12600E18349}"/>
          </ac:spMkLst>
        </pc:spChg>
        <pc:spChg chg="mod">
          <ac:chgData name="Abdessamad Derraz" userId="4c6d9526346a9ae3" providerId="LiveId" clId="{CFFE9ED0-CC46-4EA9-AFDD-0485A0D450AF}" dt="2023-02-08T15:40:34.337" v="519"/>
          <ac:spMkLst>
            <pc:docMk/>
            <pc:sldMk cId="508711319" sldId="314"/>
            <ac:spMk id="19" creationId="{3DA02266-8D81-D61F-7C7F-4E2925DECD69}"/>
          </ac:spMkLst>
        </pc:spChg>
        <pc:spChg chg="mod">
          <ac:chgData name="Abdessamad Derraz" userId="4c6d9526346a9ae3" providerId="LiveId" clId="{CFFE9ED0-CC46-4EA9-AFDD-0485A0D450AF}" dt="2023-02-08T15:40:34.337" v="519"/>
          <ac:spMkLst>
            <pc:docMk/>
            <pc:sldMk cId="508711319" sldId="314"/>
            <ac:spMk id="20" creationId="{AECCED0F-15BF-C723-F9EA-FA32706CDC22}"/>
          </ac:spMkLst>
        </pc:spChg>
        <pc:spChg chg="mod">
          <ac:chgData name="Abdessamad Derraz" userId="4c6d9526346a9ae3" providerId="LiveId" clId="{CFFE9ED0-CC46-4EA9-AFDD-0485A0D450AF}" dt="2023-02-08T15:40:34.337" v="519"/>
          <ac:spMkLst>
            <pc:docMk/>
            <pc:sldMk cId="508711319" sldId="314"/>
            <ac:spMk id="21" creationId="{C222F656-F12E-1A17-2A88-4C9006D7528F}"/>
          </ac:spMkLst>
        </pc:spChg>
        <pc:spChg chg="mod">
          <ac:chgData name="Abdessamad Derraz" userId="4c6d9526346a9ae3" providerId="LiveId" clId="{CFFE9ED0-CC46-4EA9-AFDD-0485A0D450AF}" dt="2023-02-08T15:40:34.337" v="519"/>
          <ac:spMkLst>
            <pc:docMk/>
            <pc:sldMk cId="508711319" sldId="314"/>
            <ac:spMk id="22" creationId="{79C1BCD8-41F9-C61B-BB8E-66703413A732}"/>
          </ac:spMkLst>
        </pc:spChg>
        <pc:spChg chg="mod">
          <ac:chgData name="Abdessamad Derraz" userId="4c6d9526346a9ae3" providerId="LiveId" clId="{CFFE9ED0-CC46-4EA9-AFDD-0485A0D450AF}" dt="2023-02-08T15:40:34.337" v="519"/>
          <ac:spMkLst>
            <pc:docMk/>
            <pc:sldMk cId="508711319" sldId="314"/>
            <ac:spMk id="23" creationId="{0F3A60B7-20D8-930C-C59A-BE0C57A4CA9F}"/>
          </ac:spMkLst>
        </pc:spChg>
        <pc:spChg chg="mod">
          <ac:chgData name="Abdessamad Derraz" userId="4c6d9526346a9ae3" providerId="LiveId" clId="{CFFE9ED0-CC46-4EA9-AFDD-0485A0D450AF}" dt="2023-02-08T15:40:34.337" v="519"/>
          <ac:spMkLst>
            <pc:docMk/>
            <pc:sldMk cId="508711319" sldId="314"/>
            <ac:spMk id="24" creationId="{3DD0D98D-940D-B8D6-24EC-651FB74691C7}"/>
          </ac:spMkLst>
        </pc:spChg>
        <pc:spChg chg="mod">
          <ac:chgData name="Abdessamad Derraz" userId="4c6d9526346a9ae3" providerId="LiveId" clId="{CFFE9ED0-CC46-4EA9-AFDD-0485A0D450AF}" dt="2023-02-08T15:40:34.337" v="519"/>
          <ac:spMkLst>
            <pc:docMk/>
            <pc:sldMk cId="508711319" sldId="314"/>
            <ac:spMk id="25" creationId="{E612EC10-7D3D-5CD8-2EED-43E948F55227}"/>
          </ac:spMkLst>
        </pc:spChg>
        <pc:spChg chg="mod">
          <ac:chgData name="Abdessamad Derraz" userId="4c6d9526346a9ae3" providerId="LiveId" clId="{CFFE9ED0-CC46-4EA9-AFDD-0485A0D450AF}" dt="2023-02-08T15:40:34.337" v="519"/>
          <ac:spMkLst>
            <pc:docMk/>
            <pc:sldMk cId="508711319" sldId="314"/>
            <ac:spMk id="26" creationId="{141060C9-85C9-F7D0-DEE4-466B05A090AD}"/>
          </ac:spMkLst>
        </pc:spChg>
        <pc:spChg chg="mod">
          <ac:chgData name="Abdessamad Derraz" userId="4c6d9526346a9ae3" providerId="LiveId" clId="{CFFE9ED0-CC46-4EA9-AFDD-0485A0D450AF}" dt="2023-02-08T15:40:34.337" v="519"/>
          <ac:spMkLst>
            <pc:docMk/>
            <pc:sldMk cId="508711319" sldId="314"/>
            <ac:spMk id="27" creationId="{01F044AB-9F53-C5D6-613C-ED39F66BDB08}"/>
          </ac:spMkLst>
        </pc:spChg>
        <pc:spChg chg="mod">
          <ac:chgData name="Abdessamad Derraz" userId="4c6d9526346a9ae3" providerId="LiveId" clId="{CFFE9ED0-CC46-4EA9-AFDD-0485A0D450AF}" dt="2023-02-08T15:40:34.337" v="519"/>
          <ac:spMkLst>
            <pc:docMk/>
            <pc:sldMk cId="508711319" sldId="314"/>
            <ac:spMk id="28" creationId="{BFDF7944-9F7A-1EAD-91B5-1D95A25DAE4B}"/>
          </ac:spMkLst>
        </pc:spChg>
        <pc:spChg chg="mod">
          <ac:chgData name="Abdessamad Derraz" userId="4c6d9526346a9ae3" providerId="LiveId" clId="{CFFE9ED0-CC46-4EA9-AFDD-0485A0D450AF}" dt="2023-02-08T15:40:34.337" v="519"/>
          <ac:spMkLst>
            <pc:docMk/>
            <pc:sldMk cId="508711319" sldId="314"/>
            <ac:spMk id="29" creationId="{1486BD1B-090F-D604-5F34-8F2FD538E45D}"/>
          </ac:spMkLst>
        </pc:spChg>
        <pc:spChg chg="mod">
          <ac:chgData name="Abdessamad Derraz" userId="4c6d9526346a9ae3" providerId="LiveId" clId="{CFFE9ED0-CC46-4EA9-AFDD-0485A0D450AF}" dt="2023-02-08T15:40:34.337" v="519"/>
          <ac:spMkLst>
            <pc:docMk/>
            <pc:sldMk cId="508711319" sldId="314"/>
            <ac:spMk id="30" creationId="{3D02F266-69B7-404F-EF9C-6B9BCBA46D70}"/>
          </ac:spMkLst>
        </pc:spChg>
        <pc:spChg chg="mod">
          <ac:chgData name="Abdessamad Derraz" userId="4c6d9526346a9ae3" providerId="LiveId" clId="{CFFE9ED0-CC46-4EA9-AFDD-0485A0D450AF}" dt="2023-02-08T15:40:34.337" v="519"/>
          <ac:spMkLst>
            <pc:docMk/>
            <pc:sldMk cId="508711319" sldId="314"/>
            <ac:spMk id="31" creationId="{A53423F0-8E22-CD42-0AB9-A3DA8427694F}"/>
          </ac:spMkLst>
        </pc:spChg>
        <pc:spChg chg="mod">
          <ac:chgData name="Abdessamad Derraz" userId="4c6d9526346a9ae3" providerId="LiveId" clId="{CFFE9ED0-CC46-4EA9-AFDD-0485A0D450AF}" dt="2023-02-08T15:40:34.337" v="519"/>
          <ac:spMkLst>
            <pc:docMk/>
            <pc:sldMk cId="508711319" sldId="314"/>
            <ac:spMk id="32" creationId="{AF57F4E8-C5DD-DA29-ACF9-F31EBB3B4FF4}"/>
          </ac:spMkLst>
        </pc:spChg>
        <pc:spChg chg="mod">
          <ac:chgData name="Abdessamad Derraz" userId="4c6d9526346a9ae3" providerId="LiveId" clId="{CFFE9ED0-CC46-4EA9-AFDD-0485A0D450AF}" dt="2023-02-08T15:40:34.337" v="519"/>
          <ac:spMkLst>
            <pc:docMk/>
            <pc:sldMk cId="508711319" sldId="314"/>
            <ac:spMk id="33" creationId="{C9A437EC-E0B5-6EAB-FE5A-3CCDB8BBCFD9}"/>
          </ac:spMkLst>
        </pc:spChg>
        <pc:spChg chg="mod">
          <ac:chgData name="Abdessamad Derraz" userId="4c6d9526346a9ae3" providerId="LiveId" clId="{CFFE9ED0-CC46-4EA9-AFDD-0485A0D450AF}" dt="2023-02-08T15:40:34.337" v="519"/>
          <ac:spMkLst>
            <pc:docMk/>
            <pc:sldMk cId="508711319" sldId="314"/>
            <ac:spMk id="34" creationId="{6D2DC281-F1C0-9847-D989-676F24913E3A}"/>
          </ac:spMkLst>
        </pc:spChg>
        <pc:spChg chg="mod">
          <ac:chgData name="Abdessamad Derraz" userId="4c6d9526346a9ae3" providerId="LiveId" clId="{CFFE9ED0-CC46-4EA9-AFDD-0485A0D450AF}" dt="2023-02-08T15:40:34.337" v="519"/>
          <ac:spMkLst>
            <pc:docMk/>
            <pc:sldMk cId="508711319" sldId="314"/>
            <ac:spMk id="35" creationId="{39C7DB15-4D49-FCDE-D81F-168E8C935073}"/>
          </ac:spMkLst>
        </pc:spChg>
        <pc:spChg chg="mod">
          <ac:chgData name="Abdessamad Derraz" userId="4c6d9526346a9ae3" providerId="LiveId" clId="{CFFE9ED0-CC46-4EA9-AFDD-0485A0D450AF}" dt="2023-02-08T15:40:34.337" v="519"/>
          <ac:spMkLst>
            <pc:docMk/>
            <pc:sldMk cId="508711319" sldId="314"/>
            <ac:spMk id="36" creationId="{5FF5003F-0F69-348B-3194-6AF69E245DC8}"/>
          </ac:spMkLst>
        </pc:spChg>
        <pc:spChg chg="mod">
          <ac:chgData name="Abdessamad Derraz" userId="4c6d9526346a9ae3" providerId="LiveId" clId="{CFFE9ED0-CC46-4EA9-AFDD-0485A0D450AF}" dt="2023-02-08T15:40:34.337" v="519"/>
          <ac:spMkLst>
            <pc:docMk/>
            <pc:sldMk cId="508711319" sldId="314"/>
            <ac:spMk id="37" creationId="{91F440BA-FBF6-2012-BE38-3806A66FEE15}"/>
          </ac:spMkLst>
        </pc:spChg>
        <pc:spChg chg="mod replST">
          <ac:chgData name="Abdessamad Derraz" userId="4c6d9526346a9ae3" providerId="LiveId" clId="{CFFE9ED0-CC46-4EA9-AFDD-0485A0D450AF}" dt="2023-02-09T14:18:01.118" v="1874"/>
          <ac:spMkLst>
            <pc:docMk/>
            <pc:sldMk cId="508711319" sldId="314"/>
            <ac:spMk id="794" creationId="{00000000-0000-0000-0000-000000000000}"/>
          </ac:spMkLst>
        </pc:spChg>
        <pc:spChg chg="mod replST">
          <ac:chgData name="Abdessamad Derraz" userId="4c6d9526346a9ae3" providerId="LiveId" clId="{CFFE9ED0-CC46-4EA9-AFDD-0485A0D450AF}" dt="2023-02-09T14:18:01.122" v="1875"/>
          <ac:spMkLst>
            <pc:docMk/>
            <pc:sldMk cId="508711319" sldId="314"/>
            <ac:spMk id="795" creationId="{00000000-0000-0000-0000-000000000000}"/>
          </ac:spMkLst>
        </pc:spChg>
        <pc:spChg chg="replST">
          <ac:chgData name="Abdessamad Derraz" userId="4c6d9526346a9ae3" providerId="LiveId" clId="{CFFE9ED0-CC46-4EA9-AFDD-0485A0D450AF}" dt="2023-02-09T14:18:01.128" v="1876"/>
          <ac:spMkLst>
            <pc:docMk/>
            <pc:sldMk cId="508711319" sldId="314"/>
            <ac:spMk id="797" creationId="{00000000-0000-0000-0000-000000000000}"/>
          </ac:spMkLst>
        </pc:spChg>
        <pc:grpChg chg="add del mod">
          <ac:chgData name="Abdessamad Derraz" userId="4c6d9526346a9ae3" providerId="LiveId" clId="{CFFE9ED0-CC46-4EA9-AFDD-0485A0D450AF}" dt="2023-02-08T15:41:04.337" v="528"/>
          <ac:grpSpMkLst>
            <pc:docMk/>
            <pc:sldMk cId="508711319" sldId="314"/>
            <ac:grpSpMk id="2" creationId="{A593361E-1087-F8E2-6342-C642C5939F66}"/>
          </ac:grpSpMkLst>
        </pc:grpChg>
        <pc:grpChg chg="add del replST">
          <ac:chgData name="Abdessamad Derraz" userId="4c6d9526346a9ae3" providerId="LiveId" clId="{CFFE9ED0-CC46-4EA9-AFDD-0485A0D450AF}" dt="2023-02-09T14:18:01.134" v="1877"/>
          <ac:grpSpMkLst>
            <pc:docMk/>
            <pc:sldMk cId="508711319" sldId="314"/>
            <ac:grpSpMk id="798" creationId="{00000000-0000-0000-0000-000000000000}"/>
          </ac:grpSpMkLst>
        </pc:grpChg>
      </pc:sldChg>
      <pc:sldChg chg="addSp delSp modSp add mod modTransition modNotes modNotesTx">
        <pc:chgData name="Abdessamad Derraz" userId="4c6d9526346a9ae3" providerId="LiveId" clId="{CFFE9ED0-CC46-4EA9-AFDD-0485A0D450AF}" dt="2023-02-09T14:20:54.452" v="3344" actId="20577"/>
        <pc:sldMkLst>
          <pc:docMk/>
          <pc:sldMk cId="3680056851" sldId="315"/>
        </pc:sldMkLst>
        <pc:spChg chg="mod">
          <ac:chgData name="Abdessamad Derraz" userId="4c6d9526346a9ae3" providerId="LiveId" clId="{CFFE9ED0-CC46-4EA9-AFDD-0485A0D450AF}" dt="2023-02-08T15:41:49.616" v="537"/>
          <ac:spMkLst>
            <pc:docMk/>
            <pc:sldMk cId="3680056851" sldId="315"/>
            <ac:spMk id="3" creationId="{E5F3740C-FBB5-2BB3-2AD5-5D3E27804D9B}"/>
          </ac:spMkLst>
        </pc:spChg>
        <pc:spChg chg="mod">
          <ac:chgData name="Abdessamad Derraz" userId="4c6d9526346a9ae3" providerId="LiveId" clId="{CFFE9ED0-CC46-4EA9-AFDD-0485A0D450AF}" dt="2023-02-08T15:41:49.616" v="537"/>
          <ac:spMkLst>
            <pc:docMk/>
            <pc:sldMk cId="3680056851" sldId="315"/>
            <ac:spMk id="4" creationId="{EE281ED7-BE7D-2CBC-7BF5-A1E4E22EB4B8}"/>
          </ac:spMkLst>
        </pc:spChg>
        <pc:spChg chg="mod">
          <ac:chgData name="Abdessamad Derraz" userId="4c6d9526346a9ae3" providerId="LiveId" clId="{CFFE9ED0-CC46-4EA9-AFDD-0485A0D450AF}" dt="2023-02-08T15:41:49.616" v="537"/>
          <ac:spMkLst>
            <pc:docMk/>
            <pc:sldMk cId="3680056851" sldId="315"/>
            <ac:spMk id="5" creationId="{B2F28630-A785-05B6-9EE5-04699BAD491C}"/>
          </ac:spMkLst>
        </pc:spChg>
        <pc:spChg chg="mod">
          <ac:chgData name="Abdessamad Derraz" userId="4c6d9526346a9ae3" providerId="LiveId" clId="{CFFE9ED0-CC46-4EA9-AFDD-0485A0D450AF}" dt="2023-02-08T15:41:49.616" v="537"/>
          <ac:spMkLst>
            <pc:docMk/>
            <pc:sldMk cId="3680056851" sldId="315"/>
            <ac:spMk id="6" creationId="{FB479652-BC84-79DE-9E3C-78EF1733DE38}"/>
          </ac:spMkLst>
        </pc:spChg>
        <pc:spChg chg="mod">
          <ac:chgData name="Abdessamad Derraz" userId="4c6d9526346a9ae3" providerId="LiveId" clId="{CFFE9ED0-CC46-4EA9-AFDD-0485A0D450AF}" dt="2023-02-08T15:41:49.616" v="537"/>
          <ac:spMkLst>
            <pc:docMk/>
            <pc:sldMk cId="3680056851" sldId="315"/>
            <ac:spMk id="7" creationId="{A6EEA483-08BD-84E2-1CE6-6ED10E4B1987}"/>
          </ac:spMkLst>
        </pc:spChg>
        <pc:spChg chg="mod">
          <ac:chgData name="Abdessamad Derraz" userId="4c6d9526346a9ae3" providerId="LiveId" clId="{CFFE9ED0-CC46-4EA9-AFDD-0485A0D450AF}" dt="2023-02-08T15:41:49.616" v="537"/>
          <ac:spMkLst>
            <pc:docMk/>
            <pc:sldMk cId="3680056851" sldId="315"/>
            <ac:spMk id="8" creationId="{23EDD01B-40BF-0F75-789F-9F7017C17DB5}"/>
          </ac:spMkLst>
        </pc:spChg>
        <pc:spChg chg="mod">
          <ac:chgData name="Abdessamad Derraz" userId="4c6d9526346a9ae3" providerId="LiveId" clId="{CFFE9ED0-CC46-4EA9-AFDD-0485A0D450AF}" dt="2023-02-08T15:41:49.616" v="537"/>
          <ac:spMkLst>
            <pc:docMk/>
            <pc:sldMk cId="3680056851" sldId="315"/>
            <ac:spMk id="9" creationId="{6FC168D2-D6BC-0EEE-F14A-C00E1212B68C}"/>
          </ac:spMkLst>
        </pc:spChg>
        <pc:spChg chg="mod">
          <ac:chgData name="Abdessamad Derraz" userId="4c6d9526346a9ae3" providerId="LiveId" clId="{CFFE9ED0-CC46-4EA9-AFDD-0485A0D450AF}" dt="2023-02-08T15:41:49.616" v="537"/>
          <ac:spMkLst>
            <pc:docMk/>
            <pc:sldMk cId="3680056851" sldId="315"/>
            <ac:spMk id="10" creationId="{4F706362-9153-280E-E29E-003B70B7BB48}"/>
          </ac:spMkLst>
        </pc:spChg>
        <pc:spChg chg="mod">
          <ac:chgData name="Abdessamad Derraz" userId="4c6d9526346a9ae3" providerId="LiveId" clId="{CFFE9ED0-CC46-4EA9-AFDD-0485A0D450AF}" dt="2023-02-08T15:41:49.616" v="537"/>
          <ac:spMkLst>
            <pc:docMk/>
            <pc:sldMk cId="3680056851" sldId="315"/>
            <ac:spMk id="11" creationId="{87414B8E-2AEC-D7E8-C2D3-A63F65F5F522}"/>
          </ac:spMkLst>
        </pc:spChg>
        <pc:spChg chg="mod">
          <ac:chgData name="Abdessamad Derraz" userId="4c6d9526346a9ae3" providerId="LiveId" clId="{CFFE9ED0-CC46-4EA9-AFDD-0485A0D450AF}" dt="2023-02-08T15:41:49.616" v="537"/>
          <ac:spMkLst>
            <pc:docMk/>
            <pc:sldMk cId="3680056851" sldId="315"/>
            <ac:spMk id="12" creationId="{36FB76F8-336F-80DC-90A3-86FDC3CD4F2E}"/>
          </ac:spMkLst>
        </pc:spChg>
        <pc:spChg chg="mod">
          <ac:chgData name="Abdessamad Derraz" userId="4c6d9526346a9ae3" providerId="LiveId" clId="{CFFE9ED0-CC46-4EA9-AFDD-0485A0D450AF}" dt="2023-02-08T15:41:49.616" v="537"/>
          <ac:spMkLst>
            <pc:docMk/>
            <pc:sldMk cId="3680056851" sldId="315"/>
            <ac:spMk id="13" creationId="{19A1E229-64DC-57AD-4550-A7089EAB5CB6}"/>
          </ac:spMkLst>
        </pc:spChg>
        <pc:spChg chg="mod">
          <ac:chgData name="Abdessamad Derraz" userId="4c6d9526346a9ae3" providerId="LiveId" clId="{CFFE9ED0-CC46-4EA9-AFDD-0485A0D450AF}" dt="2023-02-08T15:41:49.616" v="537"/>
          <ac:spMkLst>
            <pc:docMk/>
            <pc:sldMk cId="3680056851" sldId="315"/>
            <ac:spMk id="14" creationId="{141D0B21-7152-9D0A-0DE8-5FFE73E87181}"/>
          </ac:spMkLst>
        </pc:spChg>
        <pc:spChg chg="mod">
          <ac:chgData name="Abdessamad Derraz" userId="4c6d9526346a9ae3" providerId="LiveId" clId="{CFFE9ED0-CC46-4EA9-AFDD-0485A0D450AF}" dt="2023-02-08T15:41:49.616" v="537"/>
          <ac:spMkLst>
            <pc:docMk/>
            <pc:sldMk cId="3680056851" sldId="315"/>
            <ac:spMk id="15" creationId="{B19C6C24-3F17-AA64-E70E-15386A1EF9D6}"/>
          </ac:spMkLst>
        </pc:spChg>
        <pc:spChg chg="mod">
          <ac:chgData name="Abdessamad Derraz" userId="4c6d9526346a9ae3" providerId="LiveId" clId="{CFFE9ED0-CC46-4EA9-AFDD-0485A0D450AF}" dt="2023-02-08T15:41:49.616" v="537"/>
          <ac:spMkLst>
            <pc:docMk/>
            <pc:sldMk cId="3680056851" sldId="315"/>
            <ac:spMk id="16" creationId="{D27EC583-0673-5D1A-85EB-32A040110F01}"/>
          </ac:spMkLst>
        </pc:spChg>
        <pc:spChg chg="mod">
          <ac:chgData name="Abdessamad Derraz" userId="4c6d9526346a9ae3" providerId="LiveId" clId="{CFFE9ED0-CC46-4EA9-AFDD-0485A0D450AF}" dt="2023-02-08T15:41:49.616" v="537"/>
          <ac:spMkLst>
            <pc:docMk/>
            <pc:sldMk cId="3680056851" sldId="315"/>
            <ac:spMk id="17" creationId="{48DF4AD5-0C7C-157D-AA95-1EC3DCCC2545}"/>
          </ac:spMkLst>
        </pc:spChg>
        <pc:spChg chg="mod">
          <ac:chgData name="Abdessamad Derraz" userId="4c6d9526346a9ae3" providerId="LiveId" clId="{CFFE9ED0-CC46-4EA9-AFDD-0485A0D450AF}" dt="2023-02-08T15:41:49.616" v="537"/>
          <ac:spMkLst>
            <pc:docMk/>
            <pc:sldMk cId="3680056851" sldId="315"/>
            <ac:spMk id="18" creationId="{83D4D601-AD08-339E-6CC3-E0279FCE6304}"/>
          </ac:spMkLst>
        </pc:spChg>
        <pc:spChg chg="mod">
          <ac:chgData name="Abdessamad Derraz" userId="4c6d9526346a9ae3" providerId="LiveId" clId="{CFFE9ED0-CC46-4EA9-AFDD-0485A0D450AF}" dt="2023-02-08T15:41:49.616" v="537"/>
          <ac:spMkLst>
            <pc:docMk/>
            <pc:sldMk cId="3680056851" sldId="315"/>
            <ac:spMk id="19" creationId="{F6EE0F99-589C-915C-02A2-D9C21AD8961C}"/>
          </ac:spMkLst>
        </pc:spChg>
        <pc:spChg chg="mod">
          <ac:chgData name="Abdessamad Derraz" userId="4c6d9526346a9ae3" providerId="LiveId" clId="{CFFE9ED0-CC46-4EA9-AFDD-0485A0D450AF}" dt="2023-02-08T15:41:49.616" v="537"/>
          <ac:spMkLst>
            <pc:docMk/>
            <pc:sldMk cId="3680056851" sldId="315"/>
            <ac:spMk id="20" creationId="{055DD6EF-DD81-B6C5-773B-993D0E54853F}"/>
          </ac:spMkLst>
        </pc:spChg>
        <pc:spChg chg="mod">
          <ac:chgData name="Abdessamad Derraz" userId="4c6d9526346a9ae3" providerId="LiveId" clId="{CFFE9ED0-CC46-4EA9-AFDD-0485A0D450AF}" dt="2023-02-08T15:41:49.616" v="537"/>
          <ac:spMkLst>
            <pc:docMk/>
            <pc:sldMk cId="3680056851" sldId="315"/>
            <ac:spMk id="21" creationId="{177B4DC7-CB5B-7E09-B58C-0ACEB14E3F2A}"/>
          </ac:spMkLst>
        </pc:spChg>
        <pc:spChg chg="mod">
          <ac:chgData name="Abdessamad Derraz" userId="4c6d9526346a9ae3" providerId="LiveId" clId="{CFFE9ED0-CC46-4EA9-AFDD-0485A0D450AF}" dt="2023-02-08T15:41:49.616" v="537"/>
          <ac:spMkLst>
            <pc:docMk/>
            <pc:sldMk cId="3680056851" sldId="315"/>
            <ac:spMk id="22" creationId="{E15E6EC3-0CBB-CE17-EDDF-B5A510BD1700}"/>
          </ac:spMkLst>
        </pc:spChg>
        <pc:spChg chg="mod">
          <ac:chgData name="Abdessamad Derraz" userId="4c6d9526346a9ae3" providerId="LiveId" clId="{CFFE9ED0-CC46-4EA9-AFDD-0485A0D450AF}" dt="2023-02-08T15:41:49.616" v="537"/>
          <ac:spMkLst>
            <pc:docMk/>
            <pc:sldMk cId="3680056851" sldId="315"/>
            <ac:spMk id="23" creationId="{8AFA05E8-C9BE-0C4C-06C5-0B4EA25742B6}"/>
          </ac:spMkLst>
        </pc:spChg>
        <pc:spChg chg="mod">
          <ac:chgData name="Abdessamad Derraz" userId="4c6d9526346a9ae3" providerId="LiveId" clId="{CFFE9ED0-CC46-4EA9-AFDD-0485A0D450AF}" dt="2023-02-08T15:41:49.616" v="537"/>
          <ac:spMkLst>
            <pc:docMk/>
            <pc:sldMk cId="3680056851" sldId="315"/>
            <ac:spMk id="24" creationId="{01D16EA9-A787-ACB1-27B3-877A508E14CD}"/>
          </ac:spMkLst>
        </pc:spChg>
        <pc:spChg chg="mod">
          <ac:chgData name="Abdessamad Derraz" userId="4c6d9526346a9ae3" providerId="LiveId" clId="{CFFE9ED0-CC46-4EA9-AFDD-0485A0D450AF}" dt="2023-02-08T15:41:49.616" v="537"/>
          <ac:spMkLst>
            <pc:docMk/>
            <pc:sldMk cId="3680056851" sldId="315"/>
            <ac:spMk id="25" creationId="{09DA9E8E-A8E0-C432-C890-2469F2233307}"/>
          </ac:spMkLst>
        </pc:spChg>
        <pc:spChg chg="mod">
          <ac:chgData name="Abdessamad Derraz" userId="4c6d9526346a9ae3" providerId="LiveId" clId="{CFFE9ED0-CC46-4EA9-AFDD-0485A0D450AF}" dt="2023-02-08T15:41:49.616" v="537"/>
          <ac:spMkLst>
            <pc:docMk/>
            <pc:sldMk cId="3680056851" sldId="315"/>
            <ac:spMk id="26" creationId="{E16B6C65-0838-8676-D519-D235A040D571}"/>
          </ac:spMkLst>
        </pc:spChg>
        <pc:spChg chg="mod">
          <ac:chgData name="Abdessamad Derraz" userId="4c6d9526346a9ae3" providerId="LiveId" clId="{CFFE9ED0-CC46-4EA9-AFDD-0485A0D450AF}" dt="2023-02-08T15:41:49.616" v="537"/>
          <ac:spMkLst>
            <pc:docMk/>
            <pc:sldMk cId="3680056851" sldId="315"/>
            <ac:spMk id="27" creationId="{0B838D35-F5D3-4320-900B-EF7EC984F735}"/>
          </ac:spMkLst>
        </pc:spChg>
        <pc:spChg chg="mod">
          <ac:chgData name="Abdessamad Derraz" userId="4c6d9526346a9ae3" providerId="LiveId" clId="{CFFE9ED0-CC46-4EA9-AFDD-0485A0D450AF}" dt="2023-02-08T15:41:49.616" v="537"/>
          <ac:spMkLst>
            <pc:docMk/>
            <pc:sldMk cId="3680056851" sldId="315"/>
            <ac:spMk id="28" creationId="{18E603B4-B177-838D-27E8-B3441E655D85}"/>
          </ac:spMkLst>
        </pc:spChg>
        <pc:spChg chg="mod">
          <ac:chgData name="Abdessamad Derraz" userId="4c6d9526346a9ae3" providerId="LiveId" clId="{CFFE9ED0-CC46-4EA9-AFDD-0485A0D450AF}" dt="2023-02-08T15:41:49.616" v="537"/>
          <ac:spMkLst>
            <pc:docMk/>
            <pc:sldMk cId="3680056851" sldId="315"/>
            <ac:spMk id="29" creationId="{0A68F753-35D5-2542-AAD3-91A972F874AB}"/>
          </ac:spMkLst>
        </pc:spChg>
        <pc:spChg chg="mod">
          <ac:chgData name="Abdessamad Derraz" userId="4c6d9526346a9ae3" providerId="LiveId" clId="{CFFE9ED0-CC46-4EA9-AFDD-0485A0D450AF}" dt="2023-02-08T15:41:49.616" v="537"/>
          <ac:spMkLst>
            <pc:docMk/>
            <pc:sldMk cId="3680056851" sldId="315"/>
            <ac:spMk id="30" creationId="{F146455C-313E-7831-F8AB-F79D1FB95336}"/>
          </ac:spMkLst>
        </pc:spChg>
        <pc:spChg chg="mod">
          <ac:chgData name="Abdessamad Derraz" userId="4c6d9526346a9ae3" providerId="LiveId" clId="{CFFE9ED0-CC46-4EA9-AFDD-0485A0D450AF}" dt="2023-02-08T15:41:49.616" v="537"/>
          <ac:spMkLst>
            <pc:docMk/>
            <pc:sldMk cId="3680056851" sldId="315"/>
            <ac:spMk id="31" creationId="{CF213AEF-757B-9FD0-1A9D-24CEAB357F6C}"/>
          </ac:spMkLst>
        </pc:spChg>
        <pc:spChg chg="mod">
          <ac:chgData name="Abdessamad Derraz" userId="4c6d9526346a9ae3" providerId="LiveId" clId="{CFFE9ED0-CC46-4EA9-AFDD-0485A0D450AF}" dt="2023-02-08T15:41:49.616" v="537"/>
          <ac:spMkLst>
            <pc:docMk/>
            <pc:sldMk cId="3680056851" sldId="315"/>
            <ac:spMk id="32" creationId="{DD6B8B6D-1A88-DC47-5DD4-9E6949A0713F}"/>
          </ac:spMkLst>
        </pc:spChg>
        <pc:spChg chg="mod">
          <ac:chgData name="Abdessamad Derraz" userId="4c6d9526346a9ae3" providerId="LiveId" clId="{CFFE9ED0-CC46-4EA9-AFDD-0485A0D450AF}" dt="2023-02-08T15:41:49.616" v="537"/>
          <ac:spMkLst>
            <pc:docMk/>
            <pc:sldMk cId="3680056851" sldId="315"/>
            <ac:spMk id="33" creationId="{48E15EC3-931C-B8FC-73BD-34737177F2F6}"/>
          </ac:spMkLst>
        </pc:spChg>
        <pc:spChg chg="mod">
          <ac:chgData name="Abdessamad Derraz" userId="4c6d9526346a9ae3" providerId="LiveId" clId="{CFFE9ED0-CC46-4EA9-AFDD-0485A0D450AF}" dt="2023-02-08T15:41:49.616" v="537"/>
          <ac:spMkLst>
            <pc:docMk/>
            <pc:sldMk cId="3680056851" sldId="315"/>
            <ac:spMk id="34" creationId="{6A80B9D6-DC25-E5C7-83A5-E686E6396936}"/>
          </ac:spMkLst>
        </pc:spChg>
        <pc:spChg chg="mod">
          <ac:chgData name="Abdessamad Derraz" userId="4c6d9526346a9ae3" providerId="LiveId" clId="{CFFE9ED0-CC46-4EA9-AFDD-0485A0D450AF}" dt="2023-02-08T15:41:49.616" v="537"/>
          <ac:spMkLst>
            <pc:docMk/>
            <pc:sldMk cId="3680056851" sldId="315"/>
            <ac:spMk id="35" creationId="{F169A2FE-3CD0-C7AA-C04F-5DDB31AA1207}"/>
          </ac:spMkLst>
        </pc:spChg>
        <pc:spChg chg="mod">
          <ac:chgData name="Abdessamad Derraz" userId="4c6d9526346a9ae3" providerId="LiveId" clId="{CFFE9ED0-CC46-4EA9-AFDD-0485A0D450AF}" dt="2023-02-08T15:41:49.616" v="537"/>
          <ac:spMkLst>
            <pc:docMk/>
            <pc:sldMk cId="3680056851" sldId="315"/>
            <ac:spMk id="36" creationId="{1359C878-A6AC-E28A-D533-C6D34056DEE9}"/>
          </ac:spMkLst>
        </pc:spChg>
        <pc:spChg chg="mod">
          <ac:chgData name="Abdessamad Derraz" userId="4c6d9526346a9ae3" providerId="LiveId" clId="{CFFE9ED0-CC46-4EA9-AFDD-0485A0D450AF}" dt="2023-02-08T15:41:49.616" v="537"/>
          <ac:spMkLst>
            <pc:docMk/>
            <pc:sldMk cId="3680056851" sldId="315"/>
            <ac:spMk id="37" creationId="{ACF81682-71A4-5EE4-DAED-FDEE569E39B2}"/>
          </ac:spMkLst>
        </pc:spChg>
        <pc:spChg chg="mod">
          <ac:chgData name="Abdessamad Derraz" userId="4c6d9526346a9ae3" providerId="LiveId" clId="{CFFE9ED0-CC46-4EA9-AFDD-0485A0D450AF}" dt="2023-02-08T15:41:49.616" v="537"/>
          <ac:spMkLst>
            <pc:docMk/>
            <pc:sldMk cId="3680056851" sldId="315"/>
            <ac:spMk id="38" creationId="{32CF7B4B-8516-96A2-04B8-B2F0DF746C43}"/>
          </ac:spMkLst>
        </pc:spChg>
        <pc:spChg chg="mod">
          <ac:chgData name="Abdessamad Derraz" userId="4c6d9526346a9ae3" providerId="LiveId" clId="{CFFE9ED0-CC46-4EA9-AFDD-0485A0D450AF}" dt="2023-02-08T15:41:49.616" v="537"/>
          <ac:spMkLst>
            <pc:docMk/>
            <pc:sldMk cId="3680056851" sldId="315"/>
            <ac:spMk id="39" creationId="{C186C181-6029-103D-F27C-AEF9D8D19744}"/>
          </ac:spMkLst>
        </pc:spChg>
        <pc:spChg chg="mod">
          <ac:chgData name="Abdessamad Derraz" userId="4c6d9526346a9ae3" providerId="LiveId" clId="{CFFE9ED0-CC46-4EA9-AFDD-0485A0D450AF}" dt="2023-02-08T15:41:49.616" v="537"/>
          <ac:spMkLst>
            <pc:docMk/>
            <pc:sldMk cId="3680056851" sldId="315"/>
            <ac:spMk id="40" creationId="{6DD3887D-F01B-29FC-84B7-30BCE52D1BF7}"/>
          </ac:spMkLst>
        </pc:spChg>
        <pc:spChg chg="mod">
          <ac:chgData name="Abdessamad Derraz" userId="4c6d9526346a9ae3" providerId="LiveId" clId="{CFFE9ED0-CC46-4EA9-AFDD-0485A0D450AF}" dt="2023-02-08T15:41:49.616" v="537"/>
          <ac:spMkLst>
            <pc:docMk/>
            <pc:sldMk cId="3680056851" sldId="315"/>
            <ac:spMk id="41" creationId="{B2645DD2-7CEE-B454-5E01-84B9FD354A4F}"/>
          </ac:spMkLst>
        </pc:spChg>
        <pc:spChg chg="mod">
          <ac:chgData name="Abdessamad Derraz" userId="4c6d9526346a9ae3" providerId="LiveId" clId="{CFFE9ED0-CC46-4EA9-AFDD-0485A0D450AF}" dt="2023-02-08T15:41:49.616" v="537"/>
          <ac:spMkLst>
            <pc:docMk/>
            <pc:sldMk cId="3680056851" sldId="315"/>
            <ac:spMk id="42" creationId="{CE9722E0-D9E5-78D0-E2FE-034161A92212}"/>
          </ac:spMkLst>
        </pc:spChg>
        <pc:spChg chg="mod">
          <ac:chgData name="Abdessamad Derraz" userId="4c6d9526346a9ae3" providerId="LiveId" clId="{CFFE9ED0-CC46-4EA9-AFDD-0485A0D450AF}" dt="2023-02-08T15:41:49.616" v="537"/>
          <ac:spMkLst>
            <pc:docMk/>
            <pc:sldMk cId="3680056851" sldId="315"/>
            <ac:spMk id="43" creationId="{6A9EAB11-6D39-C45E-0C56-308EDDBACF1B}"/>
          </ac:spMkLst>
        </pc:spChg>
        <pc:spChg chg="mod">
          <ac:chgData name="Abdessamad Derraz" userId="4c6d9526346a9ae3" providerId="LiveId" clId="{CFFE9ED0-CC46-4EA9-AFDD-0485A0D450AF}" dt="2023-02-08T15:41:49.616" v="537"/>
          <ac:spMkLst>
            <pc:docMk/>
            <pc:sldMk cId="3680056851" sldId="315"/>
            <ac:spMk id="44" creationId="{956396C7-473C-BEC4-25A0-4327ED359B06}"/>
          </ac:spMkLst>
        </pc:spChg>
        <pc:spChg chg="mod">
          <ac:chgData name="Abdessamad Derraz" userId="4c6d9526346a9ae3" providerId="LiveId" clId="{CFFE9ED0-CC46-4EA9-AFDD-0485A0D450AF}" dt="2023-02-08T15:41:49.616" v="537"/>
          <ac:spMkLst>
            <pc:docMk/>
            <pc:sldMk cId="3680056851" sldId="315"/>
            <ac:spMk id="45" creationId="{C2439CEB-0ED3-930D-DDD6-D0CE1FD1E6F6}"/>
          </ac:spMkLst>
        </pc:spChg>
        <pc:spChg chg="mod">
          <ac:chgData name="Abdessamad Derraz" userId="4c6d9526346a9ae3" providerId="LiveId" clId="{CFFE9ED0-CC46-4EA9-AFDD-0485A0D450AF}" dt="2023-02-08T15:41:49.616" v="537"/>
          <ac:spMkLst>
            <pc:docMk/>
            <pc:sldMk cId="3680056851" sldId="315"/>
            <ac:spMk id="46" creationId="{4B4C8495-1BC8-49FA-AEBA-5717BFC80A79}"/>
          </ac:spMkLst>
        </pc:spChg>
        <pc:spChg chg="mod">
          <ac:chgData name="Abdessamad Derraz" userId="4c6d9526346a9ae3" providerId="LiveId" clId="{CFFE9ED0-CC46-4EA9-AFDD-0485A0D450AF}" dt="2023-02-08T15:41:49.616" v="537"/>
          <ac:spMkLst>
            <pc:docMk/>
            <pc:sldMk cId="3680056851" sldId="315"/>
            <ac:spMk id="47" creationId="{3EC2393C-4113-041B-9325-0077B5BC5445}"/>
          </ac:spMkLst>
        </pc:spChg>
        <pc:spChg chg="mod">
          <ac:chgData name="Abdessamad Derraz" userId="4c6d9526346a9ae3" providerId="LiveId" clId="{CFFE9ED0-CC46-4EA9-AFDD-0485A0D450AF}" dt="2023-02-08T15:41:49.616" v="537"/>
          <ac:spMkLst>
            <pc:docMk/>
            <pc:sldMk cId="3680056851" sldId="315"/>
            <ac:spMk id="48" creationId="{8496599D-FED2-D270-4833-722A8CBF58C7}"/>
          </ac:spMkLst>
        </pc:spChg>
        <pc:spChg chg="mod">
          <ac:chgData name="Abdessamad Derraz" userId="4c6d9526346a9ae3" providerId="LiveId" clId="{CFFE9ED0-CC46-4EA9-AFDD-0485A0D450AF}" dt="2023-02-08T15:41:49.616" v="537"/>
          <ac:spMkLst>
            <pc:docMk/>
            <pc:sldMk cId="3680056851" sldId="315"/>
            <ac:spMk id="49" creationId="{7A3BD18F-7FF2-5EEB-3192-141D315B8127}"/>
          </ac:spMkLst>
        </pc:spChg>
        <pc:spChg chg="mod">
          <ac:chgData name="Abdessamad Derraz" userId="4c6d9526346a9ae3" providerId="LiveId" clId="{CFFE9ED0-CC46-4EA9-AFDD-0485A0D450AF}" dt="2023-02-08T15:41:49.616" v="537"/>
          <ac:spMkLst>
            <pc:docMk/>
            <pc:sldMk cId="3680056851" sldId="315"/>
            <ac:spMk id="50" creationId="{66C40F3E-C01B-245E-B72D-DB681A51701C}"/>
          </ac:spMkLst>
        </pc:spChg>
        <pc:spChg chg="mod">
          <ac:chgData name="Abdessamad Derraz" userId="4c6d9526346a9ae3" providerId="LiveId" clId="{CFFE9ED0-CC46-4EA9-AFDD-0485A0D450AF}" dt="2023-02-08T15:41:49.616" v="537"/>
          <ac:spMkLst>
            <pc:docMk/>
            <pc:sldMk cId="3680056851" sldId="315"/>
            <ac:spMk id="51" creationId="{204A6C65-DBFA-CD1D-A54A-610DDB97343B}"/>
          </ac:spMkLst>
        </pc:spChg>
        <pc:spChg chg="mod">
          <ac:chgData name="Abdessamad Derraz" userId="4c6d9526346a9ae3" providerId="LiveId" clId="{CFFE9ED0-CC46-4EA9-AFDD-0485A0D450AF}" dt="2023-02-08T15:41:49.616" v="537"/>
          <ac:spMkLst>
            <pc:docMk/>
            <pc:sldMk cId="3680056851" sldId="315"/>
            <ac:spMk id="52" creationId="{703DC644-2F34-3071-4064-7C06BE224787}"/>
          </ac:spMkLst>
        </pc:spChg>
        <pc:spChg chg="mod">
          <ac:chgData name="Abdessamad Derraz" userId="4c6d9526346a9ae3" providerId="LiveId" clId="{CFFE9ED0-CC46-4EA9-AFDD-0485A0D450AF}" dt="2023-02-08T15:41:49.616" v="537"/>
          <ac:spMkLst>
            <pc:docMk/>
            <pc:sldMk cId="3680056851" sldId="315"/>
            <ac:spMk id="53" creationId="{059F5CB5-4973-C976-269A-54048043E767}"/>
          </ac:spMkLst>
        </pc:spChg>
        <pc:spChg chg="mod replST">
          <ac:chgData name="Abdessamad Derraz" userId="4c6d9526346a9ae3" providerId="LiveId" clId="{CFFE9ED0-CC46-4EA9-AFDD-0485A0D450AF}" dt="2023-02-09T14:18:01.232" v="1895"/>
          <ac:spMkLst>
            <pc:docMk/>
            <pc:sldMk cId="3680056851" sldId="315"/>
            <ac:spMk id="794" creationId="{00000000-0000-0000-0000-000000000000}"/>
          </ac:spMkLst>
        </pc:spChg>
        <pc:spChg chg="mod replST">
          <ac:chgData name="Abdessamad Derraz" userId="4c6d9526346a9ae3" providerId="LiveId" clId="{CFFE9ED0-CC46-4EA9-AFDD-0485A0D450AF}" dt="2023-02-09T14:18:01.237" v="1896"/>
          <ac:spMkLst>
            <pc:docMk/>
            <pc:sldMk cId="3680056851" sldId="315"/>
            <ac:spMk id="795" creationId="{00000000-0000-0000-0000-000000000000}"/>
          </ac:spMkLst>
        </pc:spChg>
        <pc:spChg chg="replST">
          <ac:chgData name="Abdessamad Derraz" userId="4c6d9526346a9ae3" providerId="LiveId" clId="{CFFE9ED0-CC46-4EA9-AFDD-0485A0D450AF}" dt="2023-02-09T14:18:01.242" v="1897"/>
          <ac:spMkLst>
            <pc:docMk/>
            <pc:sldMk cId="3680056851" sldId="315"/>
            <ac:spMk id="797" creationId="{00000000-0000-0000-0000-000000000000}"/>
          </ac:spMkLst>
        </pc:spChg>
        <pc:grpChg chg="add mod replST">
          <ac:chgData name="Abdessamad Derraz" userId="4c6d9526346a9ae3" providerId="LiveId" clId="{CFFE9ED0-CC46-4EA9-AFDD-0485A0D450AF}" dt="2023-02-09T14:18:01.246" v="1898"/>
          <ac:grpSpMkLst>
            <pc:docMk/>
            <pc:sldMk cId="3680056851" sldId="315"/>
            <ac:grpSpMk id="2" creationId="{812B7496-817C-43F6-29C6-8CEA5212E3D6}"/>
          </ac:grpSpMkLst>
        </pc:grpChg>
        <pc:grpChg chg="del">
          <ac:chgData name="Abdessamad Derraz" userId="4c6d9526346a9ae3" providerId="LiveId" clId="{CFFE9ED0-CC46-4EA9-AFDD-0485A0D450AF}" dt="2023-02-08T15:41:56.080" v="539" actId="478"/>
          <ac:grpSpMkLst>
            <pc:docMk/>
            <pc:sldMk cId="3680056851" sldId="315"/>
            <ac:grpSpMk id="798" creationId="{00000000-0000-0000-0000-000000000000}"/>
          </ac:grpSpMkLst>
        </pc:grpChg>
      </pc:sldChg>
      <pc:sldChg chg="add del ord">
        <pc:chgData name="Abdessamad Derraz" userId="4c6d9526346a9ae3" providerId="LiveId" clId="{CFFE9ED0-CC46-4EA9-AFDD-0485A0D450AF}" dt="2023-02-08T14:09:53.380" v="338" actId="47"/>
        <pc:sldMkLst>
          <pc:docMk/>
          <pc:sldMk cId="3594088218" sldId="316"/>
        </pc:sldMkLst>
      </pc:sldChg>
      <pc:sldChg chg="addSp delSp modSp new mod modTransition modClrScheme chgLayout modNotesTx">
        <pc:chgData name="Abdessamad Derraz" userId="4c6d9526346a9ae3" providerId="LiveId" clId="{CFFE9ED0-CC46-4EA9-AFDD-0485A0D450AF}" dt="2023-02-13T19:49:52.581" v="4888" actId="20577"/>
        <pc:sldMkLst>
          <pc:docMk/>
          <pc:sldMk cId="801818788" sldId="317"/>
        </pc:sldMkLst>
        <pc:spChg chg="del mod ord">
          <ac:chgData name="Abdessamad Derraz" userId="4c6d9526346a9ae3" providerId="LiveId" clId="{CFFE9ED0-CC46-4EA9-AFDD-0485A0D450AF}" dt="2023-02-08T14:09:12.498" v="327" actId="700"/>
          <ac:spMkLst>
            <pc:docMk/>
            <pc:sldMk cId="801818788" sldId="317"/>
            <ac:spMk id="2" creationId="{F71E3E2E-D9C7-5849-9C80-92FBC4BA3765}"/>
          </ac:spMkLst>
        </pc:spChg>
        <pc:spChg chg="del">
          <ac:chgData name="Abdessamad Derraz" userId="4c6d9526346a9ae3" providerId="LiveId" clId="{CFFE9ED0-CC46-4EA9-AFDD-0485A0D450AF}" dt="2023-02-08T14:09:12.498" v="327" actId="700"/>
          <ac:spMkLst>
            <pc:docMk/>
            <pc:sldMk cId="801818788" sldId="317"/>
            <ac:spMk id="3" creationId="{06B609E6-E772-9737-3F71-266B837239F9}"/>
          </ac:spMkLst>
        </pc:spChg>
        <pc:spChg chg="del mod ord">
          <ac:chgData name="Abdessamad Derraz" userId="4c6d9526346a9ae3" providerId="LiveId" clId="{CFFE9ED0-CC46-4EA9-AFDD-0485A0D450AF}" dt="2023-02-08T14:09:12.498" v="327" actId="700"/>
          <ac:spMkLst>
            <pc:docMk/>
            <pc:sldMk cId="801818788" sldId="317"/>
            <ac:spMk id="4" creationId="{AD78F918-A5CC-4EF3-0B9B-00342C6D28C3}"/>
          </ac:spMkLst>
        </pc:spChg>
        <pc:spChg chg="add del mod ord">
          <ac:chgData name="Abdessamad Derraz" userId="4c6d9526346a9ae3" providerId="LiveId" clId="{CFFE9ED0-CC46-4EA9-AFDD-0485A0D450AF}" dt="2023-02-08T14:09:28.766" v="328" actId="700"/>
          <ac:spMkLst>
            <pc:docMk/>
            <pc:sldMk cId="801818788" sldId="317"/>
            <ac:spMk id="5" creationId="{A7262029-1DBC-50EB-5296-E0186065230A}"/>
          </ac:spMkLst>
        </pc:spChg>
        <pc:spChg chg="add del mod ord">
          <ac:chgData name="Abdessamad Derraz" userId="4c6d9526346a9ae3" providerId="LiveId" clId="{CFFE9ED0-CC46-4EA9-AFDD-0485A0D450AF}" dt="2023-02-08T14:09:28.766" v="328" actId="700"/>
          <ac:spMkLst>
            <pc:docMk/>
            <pc:sldMk cId="801818788" sldId="317"/>
            <ac:spMk id="6" creationId="{FDAA8637-501C-8470-EBE0-2645012B3D25}"/>
          </ac:spMkLst>
        </pc:spChg>
        <pc:spChg chg="add del mod ord">
          <ac:chgData name="Abdessamad Derraz" userId="4c6d9526346a9ae3" providerId="LiveId" clId="{CFFE9ED0-CC46-4EA9-AFDD-0485A0D450AF}" dt="2023-02-08T14:09:38.065" v="329" actId="478"/>
          <ac:spMkLst>
            <pc:docMk/>
            <pc:sldMk cId="801818788" sldId="317"/>
            <ac:spMk id="7" creationId="{15D42C27-2F6F-C877-AA3D-95686CE40512}"/>
          </ac:spMkLst>
        </pc:spChg>
        <pc:spChg chg="mod">
          <ac:chgData name="Abdessamad Derraz" userId="4c6d9526346a9ae3" providerId="LiveId" clId="{CFFE9ED0-CC46-4EA9-AFDD-0485A0D450AF}" dt="2023-02-08T14:09:40.923" v="330"/>
          <ac:spMkLst>
            <pc:docMk/>
            <pc:sldMk cId="801818788" sldId="317"/>
            <ac:spMk id="9" creationId="{6C828256-8932-86DA-7384-F98F6261F07C}"/>
          </ac:spMkLst>
        </pc:spChg>
        <pc:spChg chg="mod">
          <ac:chgData name="Abdessamad Derraz" userId="4c6d9526346a9ae3" providerId="LiveId" clId="{CFFE9ED0-CC46-4EA9-AFDD-0485A0D450AF}" dt="2023-02-08T14:09:40.923" v="330"/>
          <ac:spMkLst>
            <pc:docMk/>
            <pc:sldMk cId="801818788" sldId="317"/>
            <ac:spMk id="10" creationId="{F0AD552D-DA46-BCF9-B03D-E83CDBBC78AA}"/>
          </ac:spMkLst>
        </pc:spChg>
        <pc:spChg chg="mod">
          <ac:chgData name="Abdessamad Derraz" userId="4c6d9526346a9ae3" providerId="LiveId" clId="{CFFE9ED0-CC46-4EA9-AFDD-0485A0D450AF}" dt="2023-02-08T14:09:40.923" v="330"/>
          <ac:spMkLst>
            <pc:docMk/>
            <pc:sldMk cId="801818788" sldId="317"/>
            <ac:spMk id="12" creationId="{3E481C63-44A9-2D98-0243-39802F376E35}"/>
          </ac:spMkLst>
        </pc:spChg>
        <pc:spChg chg="mod">
          <ac:chgData name="Abdessamad Derraz" userId="4c6d9526346a9ae3" providerId="LiveId" clId="{CFFE9ED0-CC46-4EA9-AFDD-0485A0D450AF}" dt="2023-02-08T14:09:40.923" v="330"/>
          <ac:spMkLst>
            <pc:docMk/>
            <pc:sldMk cId="801818788" sldId="317"/>
            <ac:spMk id="13" creationId="{EA0813B3-79CA-6D43-804F-6A8C19CD176C}"/>
          </ac:spMkLst>
        </pc:spChg>
        <pc:spChg chg="add mod replST">
          <ac:chgData name="Abdessamad Derraz" userId="4c6d9526346a9ae3" providerId="LiveId" clId="{CFFE9ED0-CC46-4EA9-AFDD-0485A0D450AF}" dt="2023-02-09T14:18:01.268" v="1902"/>
          <ac:spMkLst>
            <pc:docMk/>
            <pc:sldMk cId="801818788" sldId="317"/>
            <ac:spMk id="14" creationId="{E7A9EC51-34EB-302E-92C5-4740F8EB100F}"/>
          </ac:spMkLst>
        </pc:spChg>
        <pc:spChg chg="add mod replST">
          <ac:chgData name="Abdessamad Derraz" userId="4c6d9526346a9ae3" providerId="LiveId" clId="{CFFE9ED0-CC46-4EA9-AFDD-0485A0D450AF}" dt="2023-02-09T14:18:01.274" v="1903"/>
          <ac:spMkLst>
            <pc:docMk/>
            <pc:sldMk cId="801818788" sldId="317"/>
            <ac:spMk id="15" creationId="{462EDB13-AD24-86E4-5204-2A81BB14BC10}"/>
          </ac:spMkLst>
        </pc:spChg>
        <pc:spChg chg="add del mod">
          <ac:chgData name="Abdessamad Derraz" userId="4c6d9526346a9ae3" providerId="LiveId" clId="{CFFE9ED0-CC46-4EA9-AFDD-0485A0D450AF}" dt="2023-02-08T14:09:50.226" v="337" actId="478"/>
          <ac:spMkLst>
            <pc:docMk/>
            <pc:sldMk cId="801818788" sldId="317"/>
            <ac:spMk id="16" creationId="{3BE70014-6571-B8ED-9EA6-34FF106F4AA9}"/>
          </ac:spMkLst>
        </pc:spChg>
        <pc:spChg chg="mod">
          <ac:chgData name="Abdessamad Derraz" userId="4c6d9526346a9ae3" providerId="LiveId" clId="{CFFE9ED0-CC46-4EA9-AFDD-0485A0D450AF}" dt="2023-02-08T14:09:40.923" v="330"/>
          <ac:spMkLst>
            <pc:docMk/>
            <pc:sldMk cId="801818788" sldId="317"/>
            <ac:spMk id="18" creationId="{431A9F73-1CE9-3BC0-35FB-3941A4E28C79}"/>
          </ac:spMkLst>
        </pc:spChg>
        <pc:spChg chg="mod">
          <ac:chgData name="Abdessamad Derraz" userId="4c6d9526346a9ae3" providerId="LiveId" clId="{CFFE9ED0-CC46-4EA9-AFDD-0485A0D450AF}" dt="2023-02-08T14:09:40.923" v="330"/>
          <ac:spMkLst>
            <pc:docMk/>
            <pc:sldMk cId="801818788" sldId="317"/>
            <ac:spMk id="19" creationId="{232ED9F1-0818-C0D2-20DB-1774522FD181}"/>
          </ac:spMkLst>
        </pc:spChg>
        <pc:spChg chg="mod">
          <ac:chgData name="Abdessamad Derraz" userId="4c6d9526346a9ae3" providerId="LiveId" clId="{CFFE9ED0-CC46-4EA9-AFDD-0485A0D450AF}" dt="2023-02-08T14:09:40.923" v="330"/>
          <ac:spMkLst>
            <pc:docMk/>
            <pc:sldMk cId="801818788" sldId="317"/>
            <ac:spMk id="20" creationId="{3980CD6B-95DB-6387-B124-C5E6269B78BA}"/>
          </ac:spMkLst>
        </pc:spChg>
        <pc:spChg chg="mod">
          <ac:chgData name="Abdessamad Derraz" userId="4c6d9526346a9ae3" providerId="LiveId" clId="{CFFE9ED0-CC46-4EA9-AFDD-0485A0D450AF}" dt="2023-02-08T14:09:40.923" v="330"/>
          <ac:spMkLst>
            <pc:docMk/>
            <pc:sldMk cId="801818788" sldId="317"/>
            <ac:spMk id="21" creationId="{B4209B28-94B2-19AB-0D75-D104975A0BF7}"/>
          </ac:spMkLst>
        </pc:spChg>
        <pc:spChg chg="mod">
          <ac:chgData name="Abdessamad Derraz" userId="4c6d9526346a9ae3" providerId="LiveId" clId="{CFFE9ED0-CC46-4EA9-AFDD-0485A0D450AF}" dt="2023-02-08T14:09:40.923" v="330"/>
          <ac:spMkLst>
            <pc:docMk/>
            <pc:sldMk cId="801818788" sldId="317"/>
            <ac:spMk id="22" creationId="{C69E6996-AC31-9094-00C1-4DB28B72565D}"/>
          </ac:spMkLst>
        </pc:spChg>
        <pc:spChg chg="mod">
          <ac:chgData name="Abdessamad Derraz" userId="4c6d9526346a9ae3" providerId="LiveId" clId="{CFFE9ED0-CC46-4EA9-AFDD-0485A0D450AF}" dt="2023-02-08T14:09:40.923" v="330"/>
          <ac:spMkLst>
            <pc:docMk/>
            <pc:sldMk cId="801818788" sldId="317"/>
            <ac:spMk id="23" creationId="{B90A3591-8B79-A2EF-C0FA-7D73F0C2D056}"/>
          </ac:spMkLst>
        </pc:spChg>
        <pc:spChg chg="mod">
          <ac:chgData name="Abdessamad Derraz" userId="4c6d9526346a9ae3" providerId="LiveId" clId="{CFFE9ED0-CC46-4EA9-AFDD-0485A0D450AF}" dt="2023-02-08T14:09:40.923" v="330"/>
          <ac:spMkLst>
            <pc:docMk/>
            <pc:sldMk cId="801818788" sldId="317"/>
            <ac:spMk id="24" creationId="{12B8B3A1-DD56-C439-D76D-FC861B3DAE94}"/>
          </ac:spMkLst>
        </pc:spChg>
        <pc:spChg chg="mod">
          <ac:chgData name="Abdessamad Derraz" userId="4c6d9526346a9ae3" providerId="LiveId" clId="{CFFE9ED0-CC46-4EA9-AFDD-0485A0D450AF}" dt="2023-02-08T14:09:40.923" v="330"/>
          <ac:spMkLst>
            <pc:docMk/>
            <pc:sldMk cId="801818788" sldId="317"/>
            <ac:spMk id="25" creationId="{78FD465F-25A2-6375-1611-E24E720652CF}"/>
          </ac:spMkLst>
        </pc:spChg>
        <pc:spChg chg="mod">
          <ac:chgData name="Abdessamad Derraz" userId="4c6d9526346a9ae3" providerId="LiveId" clId="{CFFE9ED0-CC46-4EA9-AFDD-0485A0D450AF}" dt="2023-02-08T14:09:40.923" v="330"/>
          <ac:spMkLst>
            <pc:docMk/>
            <pc:sldMk cId="801818788" sldId="317"/>
            <ac:spMk id="26" creationId="{7B39A2B8-C80A-0939-39DC-576ADAF9BD7B}"/>
          </ac:spMkLst>
        </pc:spChg>
        <pc:spChg chg="mod">
          <ac:chgData name="Abdessamad Derraz" userId="4c6d9526346a9ae3" providerId="LiveId" clId="{CFFE9ED0-CC46-4EA9-AFDD-0485A0D450AF}" dt="2023-02-08T14:09:40.923" v="330"/>
          <ac:spMkLst>
            <pc:docMk/>
            <pc:sldMk cId="801818788" sldId="317"/>
            <ac:spMk id="27" creationId="{7FBA6A93-5B3E-1F6F-6FD2-A19293D569EA}"/>
          </ac:spMkLst>
        </pc:spChg>
        <pc:spChg chg="mod">
          <ac:chgData name="Abdessamad Derraz" userId="4c6d9526346a9ae3" providerId="LiveId" clId="{CFFE9ED0-CC46-4EA9-AFDD-0485A0D450AF}" dt="2023-02-08T14:09:40.923" v="330"/>
          <ac:spMkLst>
            <pc:docMk/>
            <pc:sldMk cId="801818788" sldId="317"/>
            <ac:spMk id="28" creationId="{4BEB2519-BF15-51D7-5570-7C7C129D2ABF}"/>
          </ac:spMkLst>
        </pc:spChg>
        <pc:spChg chg="mod">
          <ac:chgData name="Abdessamad Derraz" userId="4c6d9526346a9ae3" providerId="LiveId" clId="{CFFE9ED0-CC46-4EA9-AFDD-0485A0D450AF}" dt="2023-02-08T14:09:40.923" v="330"/>
          <ac:spMkLst>
            <pc:docMk/>
            <pc:sldMk cId="801818788" sldId="317"/>
            <ac:spMk id="29" creationId="{0642EF96-3AE3-F15E-3868-B07BD5E8C338}"/>
          </ac:spMkLst>
        </pc:spChg>
        <pc:spChg chg="mod">
          <ac:chgData name="Abdessamad Derraz" userId="4c6d9526346a9ae3" providerId="LiveId" clId="{CFFE9ED0-CC46-4EA9-AFDD-0485A0D450AF}" dt="2023-02-08T14:09:40.923" v="330"/>
          <ac:spMkLst>
            <pc:docMk/>
            <pc:sldMk cId="801818788" sldId="317"/>
            <ac:spMk id="30" creationId="{C7AB6910-C44C-3529-A6E6-B1C455172D00}"/>
          </ac:spMkLst>
        </pc:spChg>
        <pc:spChg chg="mod">
          <ac:chgData name="Abdessamad Derraz" userId="4c6d9526346a9ae3" providerId="LiveId" clId="{CFFE9ED0-CC46-4EA9-AFDD-0485A0D450AF}" dt="2023-02-08T14:09:40.923" v="330"/>
          <ac:spMkLst>
            <pc:docMk/>
            <pc:sldMk cId="801818788" sldId="317"/>
            <ac:spMk id="31" creationId="{CF5D273F-3B84-2C08-31D3-578E69966A79}"/>
          </ac:spMkLst>
        </pc:spChg>
        <pc:spChg chg="mod">
          <ac:chgData name="Abdessamad Derraz" userId="4c6d9526346a9ae3" providerId="LiveId" clId="{CFFE9ED0-CC46-4EA9-AFDD-0485A0D450AF}" dt="2023-02-08T14:09:40.923" v="330"/>
          <ac:spMkLst>
            <pc:docMk/>
            <pc:sldMk cId="801818788" sldId="317"/>
            <ac:spMk id="32" creationId="{D4F599E1-597E-D4B2-54F8-8DA236E5795E}"/>
          </ac:spMkLst>
        </pc:spChg>
        <pc:spChg chg="mod">
          <ac:chgData name="Abdessamad Derraz" userId="4c6d9526346a9ae3" providerId="LiveId" clId="{CFFE9ED0-CC46-4EA9-AFDD-0485A0D450AF}" dt="2023-02-08T14:09:40.923" v="330"/>
          <ac:spMkLst>
            <pc:docMk/>
            <pc:sldMk cId="801818788" sldId="317"/>
            <ac:spMk id="33" creationId="{7E6873C3-B0B6-3744-774F-2EDFBF578806}"/>
          </ac:spMkLst>
        </pc:spChg>
        <pc:spChg chg="mod">
          <ac:chgData name="Abdessamad Derraz" userId="4c6d9526346a9ae3" providerId="LiveId" clId="{CFFE9ED0-CC46-4EA9-AFDD-0485A0D450AF}" dt="2023-02-08T14:09:40.923" v="330"/>
          <ac:spMkLst>
            <pc:docMk/>
            <pc:sldMk cId="801818788" sldId="317"/>
            <ac:spMk id="34" creationId="{B832C7A0-5C67-138B-8CAC-2F7A0E306999}"/>
          </ac:spMkLst>
        </pc:spChg>
        <pc:spChg chg="mod">
          <ac:chgData name="Abdessamad Derraz" userId="4c6d9526346a9ae3" providerId="LiveId" clId="{CFFE9ED0-CC46-4EA9-AFDD-0485A0D450AF}" dt="2023-02-08T14:09:40.923" v="330"/>
          <ac:spMkLst>
            <pc:docMk/>
            <pc:sldMk cId="801818788" sldId="317"/>
            <ac:spMk id="35" creationId="{5BE82809-6994-9A8A-C065-3F032584B6DF}"/>
          </ac:spMkLst>
        </pc:spChg>
        <pc:spChg chg="mod">
          <ac:chgData name="Abdessamad Derraz" userId="4c6d9526346a9ae3" providerId="LiveId" clId="{CFFE9ED0-CC46-4EA9-AFDD-0485A0D450AF}" dt="2023-02-08T14:09:40.923" v="330"/>
          <ac:spMkLst>
            <pc:docMk/>
            <pc:sldMk cId="801818788" sldId="317"/>
            <ac:spMk id="36" creationId="{0AF00186-62E3-0423-4B80-40D1E48B9C83}"/>
          </ac:spMkLst>
        </pc:spChg>
        <pc:spChg chg="mod">
          <ac:chgData name="Abdessamad Derraz" userId="4c6d9526346a9ae3" providerId="LiveId" clId="{CFFE9ED0-CC46-4EA9-AFDD-0485A0D450AF}" dt="2023-02-08T14:09:40.923" v="330"/>
          <ac:spMkLst>
            <pc:docMk/>
            <pc:sldMk cId="801818788" sldId="317"/>
            <ac:spMk id="37" creationId="{A6BFC4CC-F396-C585-F760-5EAF65DF9368}"/>
          </ac:spMkLst>
        </pc:spChg>
        <pc:spChg chg="mod">
          <ac:chgData name="Abdessamad Derraz" userId="4c6d9526346a9ae3" providerId="LiveId" clId="{CFFE9ED0-CC46-4EA9-AFDD-0485A0D450AF}" dt="2023-02-08T14:09:40.923" v="330"/>
          <ac:spMkLst>
            <pc:docMk/>
            <pc:sldMk cId="801818788" sldId="317"/>
            <ac:spMk id="38" creationId="{EF35BD1E-567C-3406-C1E2-0A89564726D2}"/>
          </ac:spMkLst>
        </pc:spChg>
        <pc:spChg chg="mod">
          <ac:chgData name="Abdessamad Derraz" userId="4c6d9526346a9ae3" providerId="LiveId" clId="{CFFE9ED0-CC46-4EA9-AFDD-0485A0D450AF}" dt="2023-02-08T14:09:40.923" v="330"/>
          <ac:spMkLst>
            <pc:docMk/>
            <pc:sldMk cId="801818788" sldId="317"/>
            <ac:spMk id="39" creationId="{1AF2E19C-F450-F40D-9171-F1CAAC77BF88}"/>
          </ac:spMkLst>
        </pc:spChg>
        <pc:spChg chg="mod">
          <ac:chgData name="Abdessamad Derraz" userId="4c6d9526346a9ae3" providerId="LiveId" clId="{CFFE9ED0-CC46-4EA9-AFDD-0485A0D450AF}" dt="2023-02-08T14:09:40.923" v="330"/>
          <ac:spMkLst>
            <pc:docMk/>
            <pc:sldMk cId="801818788" sldId="317"/>
            <ac:spMk id="40" creationId="{CD749C07-2DAD-993B-9688-A12F20BA7834}"/>
          </ac:spMkLst>
        </pc:spChg>
        <pc:spChg chg="mod">
          <ac:chgData name="Abdessamad Derraz" userId="4c6d9526346a9ae3" providerId="LiveId" clId="{CFFE9ED0-CC46-4EA9-AFDD-0485A0D450AF}" dt="2023-02-08T14:09:40.923" v="330"/>
          <ac:spMkLst>
            <pc:docMk/>
            <pc:sldMk cId="801818788" sldId="317"/>
            <ac:spMk id="41" creationId="{56F7E55F-5C45-C110-9100-4BD695DE2824}"/>
          </ac:spMkLst>
        </pc:spChg>
        <pc:spChg chg="mod">
          <ac:chgData name="Abdessamad Derraz" userId="4c6d9526346a9ae3" providerId="LiveId" clId="{CFFE9ED0-CC46-4EA9-AFDD-0485A0D450AF}" dt="2023-02-08T14:09:40.923" v="330"/>
          <ac:spMkLst>
            <pc:docMk/>
            <pc:sldMk cId="801818788" sldId="317"/>
            <ac:spMk id="42" creationId="{2DF5B7EB-17D9-1BF5-2D2F-89F21F5632B5}"/>
          </ac:spMkLst>
        </pc:spChg>
        <pc:spChg chg="mod">
          <ac:chgData name="Abdessamad Derraz" userId="4c6d9526346a9ae3" providerId="LiveId" clId="{CFFE9ED0-CC46-4EA9-AFDD-0485A0D450AF}" dt="2023-02-08T14:09:40.923" v="330"/>
          <ac:spMkLst>
            <pc:docMk/>
            <pc:sldMk cId="801818788" sldId="317"/>
            <ac:spMk id="43" creationId="{D09F8660-CC0F-206F-DF8B-A3B3D034B2CB}"/>
          </ac:spMkLst>
        </pc:spChg>
        <pc:spChg chg="mod">
          <ac:chgData name="Abdessamad Derraz" userId="4c6d9526346a9ae3" providerId="LiveId" clId="{CFFE9ED0-CC46-4EA9-AFDD-0485A0D450AF}" dt="2023-02-08T14:09:40.923" v="330"/>
          <ac:spMkLst>
            <pc:docMk/>
            <pc:sldMk cId="801818788" sldId="317"/>
            <ac:spMk id="44" creationId="{EDCDBC1C-496F-DA38-02C5-BAB4E1501D1F}"/>
          </ac:spMkLst>
        </pc:spChg>
        <pc:spChg chg="mod">
          <ac:chgData name="Abdessamad Derraz" userId="4c6d9526346a9ae3" providerId="LiveId" clId="{CFFE9ED0-CC46-4EA9-AFDD-0485A0D450AF}" dt="2023-02-08T14:09:40.923" v="330"/>
          <ac:spMkLst>
            <pc:docMk/>
            <pc:sldMk cId="801818788" sldId="317"/>
            <ac:spMk id="45" creationId="{F5148928-E3E9-20DB-4382-2EFD39FD8700}"/>
          </ac:spMkLst>
        </pc:spChg>
        <pc:spChg chg="mod">
          <ac:chgData name="Abdessamad Derraz" userId="4c6d9526346a9ae3" providerId="LiveId" clId="{CFFE9ED0-CC46-4EA9-AFDD-0485A0D450AF}" dt="2023-02-08T14:09:40.923" v="330"/>
          <ac:spMkLst>
            <pc:docMk/>
            <pc:sldMk cId="801818788" sldId="317"/>
            <ac:spMk id="46" creationId="{21EBB963-2779-3CC6-487C-FB48DA11ADDE}"/>
          </ac:spMkLst>
        </pc:spChg>
        <pc:spChg chg="mod">
          <ac:chgData name="Abdessamad Derraz" userId="4c6d9526346a9ae3" providerId="LiveId" clId="{CFFE9ED0-CC46-4EA9-AFDD-0485A0D450AF}" dt="2023-02-08T14:09:40.923" v="330"/>
          <ac:spMkLst>
            <pc:docMk/>
            <pc:sldMk cId="801818788" sldId="317"/>
            <ac:spMk id="47" creationId="{77387B04-8EAA-9672-CF43-77200B3E238C}"/>
          </ac:spMkLst>
        </pc:spChg>
        <pc:spChg chg="mod">
          <ac:chgData name="Abdessamad Derraz" userId="4c6d9526346a9ae3" providerId="LiveId" clId="{CFFE9ED0-CC46-4EA9-AFDD-0485A0D450AF}" dt="2023-02-08T14:09:40.923" v="330"/>
          <ac:spMkLst>
            <pc:docMk/>
            <pc:sldMk cId="801818788" sldId="317"/>
            <ac:spMk id="48" creationId="{FD8C561E-3075-76AF-31DD-632B082473A5}"/>
          </ac:spMkLst>
        </pc:spChg>
        <pc:spChg chg="mod">
          <ac:chgData name="Abdessamad Derraz" userId="4c6d9526346a9ae3" providerId="LiveId" clId="{CFFE9ED0-CC46-4EA9-AFDD-0485A0D450AF}" dt="2023-02-08T14:09:40.923" v="330"/>
          <ac:spMkLst>
            <pc:docMk/>
            <pc:sldMk cId="801818788" sldId="317"/>
            <ac:spMk id="49" creationId="{7D8DAB31-3C78-9A0D-EBF4-CA8C66C87638}"/>
          </ac:spMkLst>
        </pc:spChg>
        <pc:spChg chg="mod">
          <ac:chgData name="Abdessamad Derraz" userId="4c6d9526346a9ae3" providerId="LiveId" clId="{CFFE9ED0-CC46-4EA9-AFDD-0485A0D450AF}" dt="2023-02-08T14:09:40.923" v="330"/>
          <ac:spMkLst>
            <pc:docMk/>
            <pc:sldMk cId="801818788" sldId="317"/>
            <ac:spMk id="50" creationId="{01C57A48-6AD3-071F-F6EA-0D14FFACBDF0}"/>
          </ac:spMkLst>
        </pc:spChg>
        <pc:spChg chg="mod">
          <ac:chgData name="Abdessamad Derraz" userId="4c6d9526346a9ae3" providerId="LiveId" clId="{CFFE9ED0-CC46-4EA9-AFDD-0485A0D450AF}" dt="2023-02-08T14:09:40.923" v="330"/>
          <ac:spMkLst>
            <pc:docMk/>
            <pc:sldMk cId="801818788" sldId="317"/>
            <ac:spMk id="51" creationId="{649ECEFE-3D33-288B-B3E3-0CC5DC5AAA74}"/>
          </ac:spMkLst>
        </pc:spChg>
        <pc:spChg chg="mod">
          <ac:chgData name="Abdessamad Derraz" userId="4c6d9526346a9ae3" providerId="LiveId" clId="{CFFE9ED0-CC46-4EA9-AFDD-0485A0D450AF}" dt="2023-02-08T14:09:40.923" v="330"/>
          <ac:spMkLst>
            <pc:docMk/>
            <pc:sldMk cId="801818788" sldId="317"/>
            <ac:spMk id="52" creationId="{5DB29F8F-BDD5-049C-9327-0B0C1449DD4D}"/>
          </ac:spMkLst>
        </pc:spChg>
        <pc:spChg chg="mod">
          <ac:chgData name="Abdessamad Derraz" userId="4c6d9526346a9ae3" providerId="LiveId" clId="{CFFE9ED0-CC46-4EA9-AFDD-0485A0D450AF}" dt="2023-02-08T14:09:40.923" v="330"/>
          <ac:spMkLst>
            <pc:docMk/>
            <pc:sldMk cId="801818788" sldId="317"/>
            <ac:spMk id="53" creationId="{83F39932-6DA1-2B43-5ABC-B4F45400AD66}"/>
          </ac:spMkLst>
        </pc:spChg>
        <pc:spChg chg="mod">
          <ac:chgData name="Abdessamad Derraz" userId="4c6d9526346a9ae3" providerId="LiveId" clId="{CFFE9ED0-CC46-4EA9-AFDD-0485A0D450AF}" dt="2023-02-08T14:09:40.923" v="330"/>
          <ac:spMkLst>
            <pc:docMk/>
            <pc:sldMk cId="801818788" sldId="317"/>
            <ac:spMk id="54" creationId="{138DA9CB-AB10-A164-399D-31B508C6300D}"/>
          </ac:spMkLst>
        </pc:spChg>
        <pc:spChg chg="mod">
          <ac:chgData name="Abdessamad Derraz" userId="4c6d9526346a9ae3" providerId="LiveId" clId="{CFFE9ED0-CC46-4EA9-AFDD-0485A0D450AF}" dt="2023-02-08T14:09:40.923" v="330"/>
          <ac:spMkLst>
            <pc:docMk/>
            <pc:sldMk cId="801818788" sldId="317"/>
            <ac:spMk id="55" creationId="{D34B6268-E182-32F7-2F62-7EBC01718391}"/>
          </ac:spMkLst>
        </pc:spChg>
        <pc:spChg chg="mod">
          <ac:chgData name="Abdessamad Derraz" userId="4c6d9526346a9ae3" providerId="LiveId" clId="{CFFE9ED0-CC46-4EA9-AFDD-0485A0D450AF}" dt="2023-02-08T14:09:40.923" v="330"/>
          <ac:spMkLst>
            <pc:docMk/>
            <pc:sldMk cId="801818788" sldId="317"/>
            <ac:spMk id="56" creationId="{D9FD66A7-A95B-3C4D-415E-AC6351497D51}"/>
          </ac:spMkLst>
        </pc:spChg>
        <pc:spChg chg="mod">
          <ac:chgData name="Abdessamad Derraz" userId="4c6d9526346a9ae3" providerId="LiveId" clId="{CFFE9ED0-CC46-4EA9-AFDD-0485A0D450AF}" dt="2023-02-08T14:09:40.923" v="330"/>
          <ac:spMkLst>
            <pc:docMk/>
            <pc:sldMk cId="801818788" sldId="317"/>
            <ac:spMk id="57" creationId="{D43A9F9B-97D8-2CB0-A993-BE929899AE4C}"/>
          </ac:spMkLst>
        </pc:spChg>
        <pc:spChg chg="mod">
          <ac:chgData name="Abdessamad Derraz" userId="4c6d9526346a9ae3" providerId="LiveId" clId="{CFFE9ED0-CC46-4EA9-AFDD-0485A0D450AF}" dt="2023-02-08T14:09:40.923" v="330"/>
          <ac:spMkLst>
            <pc:docMk/>
            <pc:sldMk cId="801818788" sldId="317"/>
            <ac:spMk id="58" creationId="{7C5EA46A-8F9C-01AD-37C9-10D8DD5AA1D7}"/>
          </ac:spMkLst>
        </pc:spChg>
        <pc:spChg chg="mod">
          <ac:chgData name="Abdessamad Derraz" userId="4c6d9526346a9ae3" providerId="LiveId" clId="{CFFE9ED0-CC46-4EA9-AFDD-0485A0D450AF}" dt="2023-02-08T14:09:40.923" v="330"/>
          <ac:spMkLst>
            <pc:docMk/>
            <pc:sldMk cId="801818788" sldId="317"/>
            <ac:spMk id="59" creationId="{205A2C82-2DFC-4DD5-39B1-A46B9E464318}"/>
          </ac:spMkLst>
        </pc:spChg>
        <pc:spChg chg="mod">
          <ac:chgData name="Abdessamad Derraz" userId="4c6d9526346a9ae3" providerId="LiveId" clId="{CFFE9ED0-CC46-4EA9-AFDD-0485A0D450AF}" dt="2023-02-08T14:09:40.923" v="330"/>
          <ac:spMkLst>
            <pc:docMk/>
            <pc:sldMk cId="801818788" sldId="317"/>
            <ac:spMk id="60" creationId="{ECD3368F-1232-AA93-04AD-331A9F4F1438}"/>
          </ac:spMkLst>
        </pc:spChg>
        <pc:spChg chg="mod">
          <ac:chgData name="Abdessamad Derraz" userId="4c6d9526346a9ae3" providerId="LiveId" clId="{CFFE9ED0-CC46-4EA9-AFDD-0485A0D450AF}" dt="2023-02-08T14:09:40.923" v="330"/>
          <ac:spMkLst>
            <pc:docMk/>
            <pc:sldMk cId="801818788" sldId="317"/>
            <ac:spMk id="61" creationId="{B8CEFB6A-4D21-8863-6A60-0364B0812BB2}"/>
          </ac:spMkLst>
        </pc:spChg>
        <pc:spChg chg="mod">
          <ac:chgData name="Abdessamad Derraz" userId="4c6d9526346a9ae3" providerId="LiveId" clId="{CFFE9ED0-CC46-4EA9-AFDD-0485A0D450AF}" dt="2023-02-08T14:09:40.923" v="330"/>
          <ac:spMkLst>
            <pc:docMk/>
            <pc:sldMk cId="801818788" sldId="317"/>
            <ac:spMk id="62" creationId="{CB9CB610-3FB0-AD5B-826C-0C9AEF47337C}"/>
          </ac:spMkLst>
        </pc:spChg>
        <pc:spChg chg="mod">
          <ac:chgData name="Abdessamad Derraz" userId="4c6d9526346a9ae3" providerId="LiveId" clId="{CFFE9ED0-CC46-4EA9-AFDD-0485A0D450AF}" dt="2023-02-08T14:09:40.923" v="330"/>
          <ac:spMkLst>
            <pc:docMk/>
            <pc:sldMk cId="801818788" sldId="317"/>
            <ac:spMk id="63" creationId="{7D91A309-C257-7C7E-ED64-17C0D50C7651}"/>
          </ac:spMkLst>
        </pc:spChg>
        <pc:spChg chg="mod">
          <ac:chgData name="Abdessamad Derraz" userId="4c6d9526346a9ae3" providerId="LiveId" clId="{CFFE9ED0-CC46-4EA9-AFDD-0485A0D450AF}" dt="2023-02-08T14:09:40.923" v="330"/>
          <ac:spMkLst>
            <pc:docMk/>
            <pc:sldMk cId="801818788" sldId="317"/>
            <ac:spMk id="64" creationId="{5AED8062-8507-A9A9-B1BC-00F7B77B284A}"/>
          </ac:spMkLst>
        </pc:spChg>
        <pc:spChg chg="mod">
          <ac:chgData name="Abdessamad Derraz" userId="4c6d9526346a9ae3" providerId="LiveId" clId="{CFFE9ED0-CC46-4EA9-AFDD-0485A0D450AF}" dt="2023-02-08T14:09:40.923" v="330"/>
          <ac:spMkLst>
            <pc:docMk/>
            <pc:sldMk cId="801818788" sldId="317"/>
            <ac:spMk id="65" creationId="{82599400-2A5C-4A28-83EC-3A162AEED6A4}"/>
          </ac:spMkLst>
        </pc:spChg>
        <pc:spChg chg="mod">
          <ac:chgData name="Abdessamad Derraz" userId="4c6d9526346a9ae3" providerId="LiveId" clId="{CFFE9ED0-CC46-4EA9-AFDD-0485A0D450AF}" dt="2023-02-08T14:09:40.923" v="330"/>
          <ac:spMkLst>
            <pc:docMk/>
            <pc:sldMk cId="801818788" sldId="317"/>
            <ac:spMk id="66" creationId="{84391EC8-61EB-FA1B-6EDC-C7684B66E4B1}"/>
          </ac:spMkLst>
        </pc:spChg>
        <pc:spChg chg="mod">
          <ac:chgData name="Abdessamad Derraz" userId="4c6d9526346a9ae3" providerId="LiveId" clId="{CFFE9ED0-CC46-4EA9-AFDD-0485A0D450AF}" dt="2023-02-08T14:09:40.923" v="330"/>
          <ac:spMkLst>
            <pc:docMk/>
            <pc:sldMk cId="801818788" sldId="317"/>
            <ac:spMk id="67" creationId="{E2FD8F13-2949-3AA3-116A-914EFAF6F05D}"/>
          </ac:spMkLst>
        </pc:spChg>
        <pc:spChg chg="mod">
          <ac:chgData name="Abdessamad Derraz" userId="4c6d9526346a9ae3" providerId="LiveId" clId="{CFFE9ED0-CC46-4EA9-AFDD-0485A0D450AF}" dt="2023-02-08T14:09:40.923" v="330"/>
          <ac:spMkLst>
            <pc:docMk/>
            <pc:sldMk cId="801818788" sldId="317"/>
            <ac:spMk id="68" creationId="{2764CC4B-7029-ABD7-F165-5AC0288839B3}"/>
          </ac:spMkLst>
        </pc:spChg>
        <pc:spChg chg="mod">
          <ac:chgData name="Abdessamad Derraz" userId="4c6d9526346a9ae3" providerId="LiveId" clId="{CFFE9ED0-CC46-4EA9-AFDD-0485A0D450AF}" dt="2023-02-08T14:09:40.923" v="330"/>
          <ac:spMkLst>
            <pc:docMk/>
            <pc:sldMk cId="801818788" sldId="317"/>
            <ac:spMk id="69" creationId="{93EAFD71-C4AD-0539-B408-D0E82F4C2734}"/>
          </ac:spMkLst>
        </pc:spChg>
        <pc:spChg chg="mod">
          <ac:chgData name="Abdessamad Derraz" userId="4c6d9526346a9ae3" providerId="LiveId" clId="{CFFE9ED0-CC46-4EA9-AFDD-0485A0D450AF}" dt="2023-02-08T14:09:40.923" v="330"/>
          <ac:spMkLst>
            <pc:docMk/>
            <pc:sldMk cId="801818788" sldId="317"/>
            <ac:spMk id="70" creationId="{A64B004B-7E4E-2133-DF4B-959BBCC999DA}"/>
          </ac:spMkLst>
        </pc:spChg>
        <pc:spChg chg="mod">
          <ac:chgData name="Abdessamad Derraz" userId="4c6d9526346a9ae3" providerId="LiveId" clId="{CFFE9ED0-CC46-4EA9-AFDD-0485A0D450AF}" dt="2023-02-08T14:09:40.923" v="330"/>
          <ac:spMkLst>
            <pc:docMk/>
            <pc:sldMk cId="801818788" sldId="317"/>
            <ac:spMk id="71" creationId="{7503783F-9C91-9859-6E87-9C1D93DAE7F9}"/>
          </ac:spMkLst>
        </pc:spChg>
        <pc:spChg chg="mod">
          <ac:chgData name="Abdessamad Derraz" userId="4c6d9526346a9ae3" providerId="LiveId" clId="{CFFE9ED0-CC46-4EA9-AFDD-0485A0D450AF}" dt="2023-02-08T14:09:40.923" v="330"/>
          <ac:spMkLst>
            <pc:docMk/>
            <pc:sldMk cId="801818788" sldId="317"/>
            <ac:spMk id="72" creationId="{A9FC3FAC-C12B-3807-2D94-B894993F33DB}"/>
          </ac:spMkLst>
        </pc:spChg>
        <pc:spChg chg="mod">
          <ac:chgData name="Abdessamad Derraz" userId="4c6d9526346a9ae3" providerId="LiveId" clId="{CFFE9ED0-CC46-4EA9-AFDD-0485A0D450AF}" dt="2023-02-08T14:09:40.923" v="330"/>
          <ac:spMkLst>
            <pc:docMk/>
            <pc:sldMk cId="801818788" sldId="317"/>
            <ac:spMk id="74" creationId="{5C3847CF-2159-809C-639E-C721D32C6DEE}"/>
          </ac:spMkLst>
        </pc:spChg>
        <pc:spChg chg="mod">
          <ac:chgData name="Abdessamad Derraz" userId="4c6d9526346a9ae3" providerId="LiveId" clId="{CFFE9ED0-CC46-4EA9-AFDD-0485A0D450AF}" dt="2023-02-08T14:09:40.923" v="330"/>
          <ac:spMkLst>
            <pc:docMk/>
            <pc:sldMk cId="801818788" sldId="317"/>
            <ac:spMk id="75" creationId="{C600E79C-5327-DB38-4EB4-48B8F954C13E}"/>
          </ac:spMkLst>
        </pc:spChg>
        <pc:spChg chg="mod">
          <ac:chgData name="Abdessamad Derraz" userId="4c6d9526346a9ae3" providerId="LiveId" clId="{CFFE9ED0-CC46-4EA9-AFDD-0485A0D450AF}" dt="2023-02-08T14:09:40.923" v="330"/>
          <ac:spMkLst>
            <pc:docMk/>
            <pc:sldMk cId="801818788" sldId="317"/>
            <ac:spMk id="76" creationId="{E2FB88F6-4FD0-BD35-BC81-3CD1EADA6411}"/>
          </ac:spMkLst>
        </pc:spChg>
        <pc:spChg chg="mod">
          <ac:chgData name="Abdessamad Derraz" userId="4c6d9526346a9ae3" providerId="LiveId" clId="{CFFE9ED0-CC46-4EA9-AFDD-0485A0D450AF}" dt="2023-02-08T14:09:40.923" v="330"/>
          <ac:spMkLst>
            <pc:docMk/>
            <pc:sldMk cId="801818788" sldId="317"/>
            <ac:spMk id="77" creationId="{DDC6AD09-A0F7-274A-48A7-A3E358823D61}"/>
          </ac:spMkLst>
        </pc:spChg>
        <pc:spChg chg="mod">
          <ac:chgData name="Abdessamad Derraz" userId="4c6d9526346a9ae3" providerId="LiveId" clId="{CFFE9ED0-CC46-4EA9-AFDD-0485A0D450AF}" dt="2023-02-08T14:09:40.923" v="330"/>
          <ac:spMkLst>
            <pc:docMk/>
            <pc:sldMk cId="801818788" sldId="317"/>
            <ac:spMk id="79" creationId="{FE6DF347-B2AC-87CF-4DB3-99F1FD276392}"/>
          </ac:spMkLst>
        </pc:spChg>
        <pc:spChg chg="mod">
          <ac:chgData name="Abdessamad Derraz" userId="4c6d9526346a9ae3" providerId="LiveId" clId="{CFFE9ED0-CC46-4EA9-AFDD-0485A0D450AF}" dt="2023-02-08T14:09:40.923" v="330"/>
          <ac:spMkLst>
            <pc:docMk/>
            <pc:sldMk cId="801818788" sldId="317"/>
            <ac:spMk id="80" creationId="{3B85026C-D97A-4A95-9838-7C265B4B97C1}"/>
          </ac:spMkLst>
        </pc:spChg>
        <pc:spChg chg="mod">
          <ac:chgData name="Abdessamad Derraz" userId="4c6d9526346a9ae3" providerId="LiveId" clId="{CFFE9ED0-CC46-4EA9-AFDD-0485A0D450AF}" dt="2023-02-08T14:09:40.923" v="330"/>
          <ac:spMkLst>
            <pc:docMk/>
            <pc:sldMk cId="801818788" sldId="317"/>
            <ac:spMk id="81" creationId="{069BADA9-4680-73A5-6682-B9ACEC23DCB3}"/>
          </ac:spMkLst>
        </pc:spChg>
        <pc:spChg chg="mod">
          <ac:chgData name="Abdessamad Derraz" userId="4c6d9526346a9ae3" providerId="LiveId" clId="{CFFE9ED0-CC46-4EA9-AFDD-0485A0D450AF}" dt="2023-02-08T14:09:40.923" v="330"/>
          <ac:spMkLst>
            <pc:docMk/>
            <pc:sldMk cId="801818788" sldId="317"/>
            <ac:spMk id="82" creationId="{38AA54C5-1C74-D6E0-E692-26C90A1739C8}"/>
          </ac:spMkLst>
        </pc:spChg>
        <pc:spChg chg="mod">
          <ac:chgData name="Abdessamad Derraz" userId="4c6d9526346a9ae3" providerId="LiveId" clId="{CFFE9ED0-CC46-4EA9-AFDD-0485A0D450AF}" dt="2023-02-08T14:09:40.923" v="330"/>
          <ac:spMkLst>
            <pc:docMk/>
            <pc:sldMk cId="801818788" sldId="317"/>
            <ac:spMk id="84" creationId="{551CD50B-F74F-CCB3-61AE-83FA7D36516F}"/>
          </ac:spMkLst>
        </pc:spChg>
        <pc:spChg chg="mod">
          <ac:chgData name="Abdessamad Derraz" userId="4c6d9526346a9ae3" providerId="LiveId" clId="{CFFE9ED0-CC46-4EA9-AFDD-0485A0D450AF}" dt="2023-02-08T14:09:40.923" v="330"/>
          <ac:spMkLst>
            <pc:docMk/>
            <pc:sldMk cId="801818788" sldId="317"/>
            <ac:spMk id="85" creationId="{41CE2A2E-7FE2-A1B9-5422-ACB3FD74FC0F}"/>
          </ac:spMkLst>
        </pc:spChg>
        <pc:spChg chg="add del mod">
          <ac:chgData name="Abdessamad Derraz" userId="4c6d9526346a9ae3" providerId="LiveId" clId="{CFFE9ED0-CC46-4EA9-AFDD-0485A0D450AF}" dt="2023-02-08T14:09:58.036" v="339" actId="478"/>
          <ac:spMkLst>
            <pc:docMk/>
            <pc:sldMk cId="801818788" sldId="317"/>
            <ac:spMk id="86" creationId="{77D2071F-DE50-9FA7-0776-30F4FBB37C39}"/>
          </ac:spMkLst>
        </pc:spChg>
        <pc:grpChg chg="add del mod">
          <ac:chgData name="Abdessamad Derraz" userId="4c6d9526346a9ae3" providerId="LiveId" clId="{CFFE9ED0-CC46-4EA9-AFDD-0485A0D450AF}" dt="2023-02-08T14:09:58.036" v="339" actId="478"/>
          <ac:grpSpMkLst>
            <pc:docMk/>
            <pc:sldMk cId="801818788" sldId="317"/>
            <ac:grpSpMk id="8" creationId="{18A5646C-A742-0F60-E5A9-A9690F66E8BE}"/>
          </ac:grpSpMkLst>
        </pc:grpChg>
        <pc:grpChg chg="add del mod">
          <ac:chgData name="Abdessamad Derraz" userId="4c6d9526346a9ae3" providerId="LiveId" clId="{CFFE9ED0-CC46-4EA9-AFDD-0485A0D450AF}" dt="2023-02-08T14:09:58.036" v="339" actId="478"/>
          <ac:grpSpMkLst>
            <pc:docMk/>
            <pc:sldMk cId="801818788" sldId="317"/>
            <ac:grpSpMk id="11" creationId="{7948F32D-C901-7651-A2EF-8C4ED4530BAA}"/>
          </ac:grpSpMkLst>
        </pc:grpChg>
        <pc:grpChg chg="add mod replST">
          <ac:chgData name="Abdessamad Derraz" userId="4c6d9526346a9ae3" providerId="LiveId" clId="{CFFE9ED0-CC46-4EA9-AFDD-0485A0D450AF}" dt="2023-02-09T14:18:01.279" v="1904"/>
          <ac:grpSpMkLst>
            <pc:docMk/>
            <pc:sldMk cId="801818788" sldId="317"/>
            <ac:grpSpMk id="17" creationId="{2BEA766E-629D-C7B4-1497-96F5D7359D9A}"/>
          </ac:grpSpMkLst>
        </pc:grpChg>
        <pc:grpChg chg="add del mod">
          <ac:chgData name="Abdessamad Derraz" userId="4c6d9526346a9ae3" providerId="LiveId" clId="{CFFE9ED0-CC46-4EA9-AFDD-0485A0D450AF}" dt="2023-02-08T14:09:58.036" v="339" actId="478"/>
          <ac:grpSpMkLst>
            <pc:docMk/>
            <pc:sldMk cId="801818788" sldId="317"/>
            <ac:grpSpMk id="73" creationId="{528819E2-AC60-B717-4A19-B513DD5CABED}"/>
          </ac:grpSpMkLst>
        </pc:grpChg>
        <pc:grpChg chg="add del mod">
          <ac:chgData name="Abdessamad Derraz" userId="4c6d9526346a9ae3" providerId="LiveId" clId="{CFFE9ED0-CC46-4EA9-AFDD-0485A0D450AF}" dt="2023-02-08T14:09:58.036" v="339" actId="478"/>
          <ac:grpSpMkLst>
            <pc:docMk/>
            <pc:sldMk cId="801818788" sldId="317"/>
            <ac:grpSpMk id="78" creationId="{E7F4AD71-BE5F-EB0F-A854-D7015175C9C4}"/>
          </ac:grpSpMkLst>
        </pc:grpChg>
        <pc:grpChg chg="add del mod">
          <ac:chgData name="Abdessamad Derraz" userId="4c6d9526346a9ae3" providerId="LiveId" clId="{CFFE9ED0-CC46-4EA9-AFDD-0485A0D450AF}" dt="2023-02-08T14:09:58.036" v="339" actId="478"/>
          <ac:grpSpMkLst>
            <pc:docMk/>
            <pc:sldMk cId="801818788" sldId="317"/>
            <ac:grpSpMk id="83" creationId="{7059132F-4A01-A8D1-0E9E-47A0D8629366}"/>
          </ac:grpSpMkLst>
        </pc:grpChg>
      </pc:sldChg>
      <pc:sldChg chg="addSp delSp modSp add mod ord modTransition modClrScheme chgLayout modNotes modNotesTx">
        <pc:chgData name="Abdessamad Derraz" userId="4c6d9526346a9ae3" providerId="LiveId" clId="{CFFE9ED0-CC46-4EA9-AFDD-0485A0D450AF}" dt="2023-02-10T09:07:05.144" v="3466" actId="20577"/>
        <pc:sldMkLst>
          <pc:docMk/>
          <pc:sldMk cId="1386206522" sldId="318"/>
        </pc:sldMkLst>
        <pc:spChg chg="add del mod">
          <ac:chgData name="Abdessamad Derraz" userId="4c6d9526346a9ae3" providerId="LiveId" clId="{CFFE9ED0-CC46-4EA9-AFDD-0485A0D450AF}" dt="2023-02-08T14:12:03.099" v="354" actId="478"/>
          <ac:spMkLst>
            <pc:docMk/>
            <pc:sldMk cId="1386206522" sldId="318"/>
            <ac:spMk id="3" creationId="{E12C2262-6C7E-E158-D4FC-885211B83702}"/>
          </ac:spMkLst>
        </pc:spChg>
        <pc:spChg chg="add del mod">
          <ac:chgData name="Abdessamad Derraz" userId="4c6d9526346a9ae3" providerId="LiveId" clId="{CFFE9ED0-CC46-4EA9-AFDD-0485A0D450AF}" dt="2023-02-08T14:12:00.311" v="353" actId="478"/>
          <ac:spMkLst>
            <pc:docMk/>
            <pc:sldMk cId="1386206522" sldId="318"/>
            <ac:spMk id="5" creationId="{A530891E-B6AD-7819-92FD-0977B338B212}"/>
          </ac:spMkLst>
        </pc:spChg>
        <pc:spChg chg="add mod replST">
          <ac:chgData name="Abdessamad Derraz" userId="4c6d9526346a9ae3" providerId="LiveId" clId="{CFFE9ED0-CC46-4EA9-AFDD-0485A0D450AF}" dt="2023-02-10T09:07:05.144" v="3466" actId="20577"/>
          <ac:spMkLst>
            <pc:docMk/>
            <pc:sldMk cId="1386206522" sldId="318"/>
            <ac:spMk id="6" creationId="{94BB90C1-9E83-614F-45ED-00966F2723AC}"/>
          </ac:spMkLst>
        </pc:spChg>
        <pc:spChg chg="add del mod">
          <ac:chgData name="Abdessamad Derraz" userId="4c6d9526346a9ae3" providerId="LiveId" clId="{CFFE9ED0-CC46-4EA9-AFDD-0485A0D450AF}" dt="2023-02-08T14:12:29.534" v="356" actId="478"/>
          <ac:spMkLst>
            <pc:docMk/>
            <pc:sldMk cId="1386206522" sldId="318"/>
            <ac:spMk id="7" creationId="{B5C269B8-C886-12EB-C860-5C3427A23E81}"/>
          </ac:spMkLst>
        </pc:spChg>
        <pc:spChg chg="del">
          <ac:chgData name="Abdessamad Derraz" userId="4c6d9526346a9ae3" providerId="LiveId" clId="{CFFE9ED0-CC46-4EA9-AFDD-0485A0D450AF}" dt="2023-02-08T14:11:52.833" v="352" actId="478"/>
          <ac:spMkLst>
            <pc:docMk/>
            <pc:sldMk cId="1386206522" sldId="318"/>
            <ac:spMk id="794" creationId="{00000000-0000-0000-0000-000000000000}"/>
          </ac:spMkLst>
        </pc:spChg>
        <pc:spChg chg="del">
          <ac:chgData name="Abdessamad Derraz" userId="4c6d9526346a9ae3" providerId="LiveId" clId="{CFFE9ED0-CC46-4EA9-AFDD-0485A0D450AF}" dt="2023-02-08T14:11:52.833" v="352" actId="478"/>
          <ac:spMkLst>
            <pc:docMk/>
            <pc:sldMk cId="1386206522" sldId="318"/>
            <ac:spMk id="795" creationId="{00000000-0000-0000-0000-000000000000}"/>
          </ac:spMkLst>
        </pc:spChg>
        <pc:spChg chg="del">
          <ac:chgData name="Abdessamad Derraz" userId="4c6d9526346a9ae3" providerId="LiveId" clId="{CFFE9ED0-CC46-4EA9-AFDD-0485A0D450AF}" dt="2023-02-08T14:11:52.833" v="352" actId="478"/>
          <ac:spMkLst>
            <pc:docMk/>
            <pc:sldMk cId="1386206522" sldId="318"/>
            <ac:spMk id="797" creationId="{00000000-0000-0000-0000-000000000000}"/>
          </ac:spMkLst>
        </pc:spChg>
        <pc:grpChg chg="del">
          <ac:chgData name="Abdessamad Derraz" userId="4c6d9526346a9ae3" providerId="LiveId" clId="{CFFE9ED0-CC46-4EA9-AFDD-0485A0D450AF}" dt="2023-02-08T14:11:52.833" v="352" actId="478"/>
          <ac:grpSpMkLst>
            <pc:docMk/>
            <pc:sldMk cId="1386206522" sldId="318"/>
            <ac:grpSpMk id="798" creationId="{00000000-0000-0000-0000-000000000000}"/>
          </ac:grpSpMkLst>
        </pc:grpChg>
        <pc:picChg chg="add mod replST">
          <ac:chgData name="Abdessamad Derraz" userId="4c6d9526346a9ae3" providerId="LiveId" clId="{CFFE9ED0-CC46-4EA9-AFDD-0485A0D450AF}" dt="2023-02-09T14:18:00.770" v="1815"/>
          <ac:picMkLst>
            <pc:docMk/>
            <pc:sldMk cId="1386206522" sldId="318"/>
            <ac:picMk id="9" creationId="{DC8D9662-300C-1396-499D-EE75E87F04AC}"/>
          </ac:picMkLst>
        </pc:picChg>
      </pc:sldChg>
      <pc:sldChg chg="addSp delSp modSp add mod modTransition modClrScheme chgLayout modNotes modNotesTx">
        <pc:chgData name="Abdessamad Derraz" userId="4c6d9526346a9ae3" providerId="LiveId" clId="{CFFE9ED0-CC46-4EA9-AFDD-0485A0D450AF}" dt="2023-02-10T09:07:29.362" v="3482" actId="20577"/>
        <pc:sldMkLst>
          <pc:docMk/>
          <pc:sldMk cId="2897686021" sldId="319"/>
        </pc:sldMkLst>
        <pc:spChg chg="add mod ord replST">
          <ac:chgData name="Abdessamad Derraz" userId="4c6d9526346a9ae3" providerId="LiveId" clId="{CFFE9ED0-CC46-4EA9-AFDD-0485A0D450AF}" dt="2023-02-10T09:07:29.362" v="3482" actId="20577"/>
          <ac:spMkLst>
            <pc:docMk/>
            <pc:sldMk cId="2897686021" sldId="319"/>
            <ac:spMk id="2" creationId="{B9357AD5-A512-E0D6-B6A5-48F198027C3F}"/>
          </ac:spMkLst>
        </pc:spChg>
        <pc:spChg chg="del mod ord">
          <ac:chgData name="Abdessamad Derraz" userId="4c6d9526346a9ae3" providerId="LiveId" clId="{CFFE9ED0-CC46-4EA9-AFDD-0485A0D450AF}" dt="2023-02-08T14:12:42.227" v="358" actId="700"/>
          <ac:spMkLst>
            <pc:docMk/>
            <pc:sldMk cId="2897686021" sldId="319"/>
            <ac:spMk id="6" creationId="{94BB90C1-9E83-614F-45ED-00966F2723AC}"/>
          </ac:spMkLst>
        </pc:spChg>
      </pc:sldChg>
      <pc:sldChg chg="addSp delSp modSp new mod modTransition modClrScheme chgLayout modNotes modNotesTx">
        <pc:chgData name="Abdessamad Derraz" userId="4c6d9526346a9ae3" providerId="LiveId" clId="{CFFE9ED0-CC46-4EA9-AFDD-0485A0D450AF}" dt="2023-02-10T10:45:04.590" v="3754" actId="1036"/>
        <pc:sldMkLst>
          <pc:docMk/>
          <pc:sldMk cId="3934279712" sldId="320"/>
        </pc:sldMkLst>
        <pc:spChg chg="del mod ord">
          <ac:chgData name="Abdessamad Derraz" userId="4c6d9526346a9ae3" providerId="LiveId" clId="{CFFE9ED0-CC46-4EA9-AFDD-0485A0D450AF}" dt="2023-02-08T14:22:48.611" v="375" actId="700"/>
          <ac:spMkLst>
            <pc:docMk/>
            <pc:sldMk cId="3934279712" sldId="320"/>
            <ac:spMk id="2" creationId="{15353BF5-267A-CFC8-E5D6-17F8995BBD33}"/>
          </ac:spMkLst>
        </pc:spChg>
        <pc:spChg chg="del">
          <ac:chgData name="Abdessamad Derraz" userId="4c6d9526346a9ae3" providerId="LiveId" clId="{CFFE9ED0-CC46-4EA9-AFDD-0485A0D450AF}" dt="2023-02-08T14:22:48.611" v="375" actId="700"/>
          <ac:spMkLst>
            <pc:docMk/>
            <pc:sldMk cId="3934279712" sldId="320"/>
            <ac:spMk id="3" creationId="{922796A7-4B40-7B33-EF36-A6FAC926BC8F}"/>
          </ac:spMkLst>
        </pc:spChg>
        <pc:spChg chg="del mod ord">
          <ac:chgData name="Abdessamad Derraz" userId="4c6d9526346a9ae3" providerId="LiveId" clId="{CFFE9ED0-CC46-4EA9-AFDD-0485A0D450AF}" dt="2023-02-08T14:22:48.611" v="375" actId="700"/>
          <ac:spMkLst>
            <pc:docMk/>
            <pc:sldMk cId="3934279712" sldId="320"/>
            <ac:spMk id="4" creationId="{38AC0681-4640-5DFA-B979-78B16D95EA93}"/>
          </ac:spMkLst>
        </pc:spChg>
        <pc:spChg chg="add del mod ord">
          <ac:chgData name="Abdessamad Derraz" userId="4c6d9526346a9ae3" providerId="LiveId" clId="{CFFE9ED0-CC46-4EA9-AFDD-0485A0D450AF}" dt="2023-02-08T14:23:04.596" v="376" actId="700"/>
          <ac:spMkLst>
            <pc:docMk/>
            <pc:sldMk cId="3934279712" sldId="320"/>
            <ac:spMk id="5" creationId="{ADDF6C93-99DC-49F9-5880-9E8A7DB1F166}"/>
          </ac:spMkLst>
        </pc:spChg>
        <pc:spChg chg="add del mod ord">
          <ac:chgData name="Abdessamad Derraz" userId="4c6d9526346a9ae3" providerId="LiveId" clId="{CFFE9ED0-CC46-4EA9-AFDD-0485A0D450AF}" dt="2023-02-08T14:23:04.596" v="376" actId="700"/>
          <ac:spMkLst>
            <pc:docMk/>
            <pc:sldMk cId="3934279712" sldId="320"/>
            <ac:spMk id="6" creationId="{92150DFB-076F-C358-C7F3-7F88AD2D1C44}"/>
          </ac:spMkLst>
        </pc:spChg>
        <pc:spChg chg="add mod ord replST">
          <ac:chgData name="Abdessamad Derraz" userId="4c6d9526346a9ae3" providerId="LiveId" clId="{CFFE9ED0-CC46-4EA9-AFDD-0485A0D450AF}" dt="2023-02-10T09:07:46.620" v="3486" actId="20577"/>
          <ac:spMkLst>
            <pc:docMk/>
            <pc:sldMk cId="3934279712" sldId="320"/>
            <ac:spMk id="7" creationId="{68B7091D-75BD-9CA9-1DC5-1C90AE0532A4}"/>
          </ac:spMkLst>
        </pc:spChg>
        <pc:picChg chg="add del mod">
          <ac:chgData name="Abdessamad Derraz" userId="4c6d9526346a9ae3" providerId="LiveId" clId="{CFFE9ED0-CC46-4EA9-AFDD-0485A0D450AF}" dt="2023-02-08T18:57:09.570" v="969" actId="21"/>
          <ac:picMkLst>
            <pc:docMk/>
            <pc:sldMk cId="3934279712" sldId="320"/>
            <ac:picMk id="9" creationId="{9E0EB343-04B4-78E4-BA00-E95D9ED33176}"/>
          </ac:picMkLst>
        </pc:picChg>
        <pc:picChg chg="add del mod">
          <ac:chgData name="Abdessamad Derraz" userId="4c6d9526346a9ae3" providerId="LiveId" clId="{CFFE9ED0-CC46-4EA9-AFDD-0485A0D450AF}" dt="2023-02-08T18:57:17.958" v="972" actId="21"/>
          <ac:picMkLst>
            <pc:docMk/>
            <pc:sldMk cId="3934279712" sldId="320"/>
            <ac:picMk id="11" creationId="{D3B1EFC0-4A24-76CE-F2CB-AFD29AC85C91}"/>
          </ac:picMkLst>
        </pc:picChg>
        <pc:picChg chg="mod">
          <ac:chgData name="Abdessamad Derraz" userId="4c6d9526346a9ae3" providerId="LiveId" clId="{CFFE9ED0-CC46-4EA9-AFDD-0485A0D450AF}" dt="2023-02-10T10:45:04.590" v="3754" actId="1036"/>
          <ac:picMkLst>
            <pc:docMk/>
            <pc:sldMk cId="3934279712" sldId="320"/>
            <ac:picMk id="1026" creationId="{37D03999-BB71-0C00-0B3D-8495189EDDA2}"/>
          </ac:picMkLst>
        </pc:picChg>
      </pc:sldChg>
      <pc:sldChg chg="addSp delSp modSp new mod ord modTransition modClrScheme chgLayout modNotes modNotesTx">
        <pc:chgData name="Abdessamad Derraz" userId="4c6d9526346a9ae3" providerId="LiveId" clId="{CFFE9ED0-CC46-4EA9-AFDD-0485A0D450AF}" dt="2023-02-10T10:50:42.190" v="3947" actId="1036"/>
        <pc:sldMkLst>
          <pc:docMk/>
          <pc:sldMk cId="372855578" sldId="321"/>
        </pc:sldMkLst>
        <pc:spChg chg="del mod ord">
          <ac:chgData name="Abdessamad Derraz" userId="4c6d9526346a9ae3" providerId="LiveId" clId="{CFFE9ED0-CC46-4EA9-AFDD-0485A0D450AF}" dt="2023-02-08T14:23:52.942" v="380" actId="700"/>
          <ac:spMkLst>
            <pc:docMk/>
            <pc:sldMk cId="372855578" sldId="321"/>
            <ac:spMk id="2" creationId="{E7D3D48F-3143-8286-376B-2BDFD1D337F4}"/>
          </ac:spMkLst>
        </pc:spChg>
        <pc:spChg chg="add mod ord replST">
          <ac:chgData name="Abdessamad Derraz" userId="4c6d9526346a9ae3" providerId="LiveId" clId="{CFFE9ED0-CC46-4EA9-AFDD-0485A0D450AF}" dt="2023-02-10T09:12:08.933" v="3699" actId="20577"/>
          <ac:spMkLst>
            <pc:docMk/>
            <pc:sldMk cId="372855578" sldId="321"/>
            <ac:spMk id="3" creationId="{A8C823DC-4CC2-6B3F-98DC-6545B47AB704}"/>
          </ac:spMkLst>
        </pc:spChg>
        <pc:picChg chg="add mod replST">
          <ac:chgData name="Abdessamad Derraz" userId="4c6d9526346a9ae3" providerId="LiveId" clId="{CFFE9ED0-CC46-4EA9-AFDD-0485A0D450AF}" dt="2023-02-10T10:50:42.190" v="3947" actId="1036"/>
          <ac:picMkLst>
            <pc:docMk/>
            <pc:sldMk cId="372855578" sldId="321"/>
            <ac:picMk id="5" creationId="{7509622C-57A1-C90C-6FA6-43B9E1A4EB61}"/>
          </ac:picMkLst>
        </pc:picChg>
      </pc:sldChg>
      <pc:sldChg chg="addSp delSp modSp new mod ord modTransition modClrScheme chgLayout modNotesTx">
        <pc:chgData name="Abdessamad Derraz" userId="4c6d9526346a9ae3" providerId="LiveId" clId="{CFFE9ED0-CC46-4EA9-AFDD-0485A0D450AF}" dt="2023-02-10T10:50:53.438" v="3949" actId="12788"/>
        <pc:sldMkLst>
          <pc:docMk/>
          <pc:sldMk cId="3882595197" sldId="322"/>
        </pc:sldMkLst>
        <pc:spChg chg="mod ord replST">
          <ac:chgData name="Abdessamad Derraz" userId="4c6d9526346a9ae3" providerId="LiveId" clId="{CFFE9ED0-CC46-4EA9-AFDD-0485A0D450AF}" dt="2023-02-09T14:18:00.926" v="1841"/>
          <ac:spMkLst>
            <pc:docMk/>
            <pc:sldMk cId="3882595197" sldId="322"/>
            <ac:spMk id="2" creationId="{EAA2F2CF-ABB8-D2B2-98FA-A1BFD0F18FEC}"/>
          </ac:spMkLst>
        </pc:spChg>
        <pc:spChg chg="del mod ord">
          <ac:chgData name="Abdessamad Derraz" userId="4c6d9526346a9ae3" providerId="LiveId" clId="{CFFE9ED0-CC46-4EA9-AFDD-0485A0D450AF}" dt="2023-02-08T14:24:33.543" v="384" actId="700"/>
          <ac:spMkLst>
            <pc:docMk/>
            <pc:sldMk cId="3882595197" sldId="322"/>
            <ac:spMk id="3" creationId="{F307CC74-0CEF-6BE2-E3F0-C25C5AA717BC}"/>
          </ac:spMkLst>
        </pc:spChg>
        <pc:spChg chg="add mod ord replST">
          <ac:chgData name="Abdessamad Derraz" userId="4c6d9526346a9ae3" providerId="LiveId" clId="{CFFE9ED0-CC46-4EA9-AFDD-0485A0D450AF}" dt="2023-02-10T09:12:37.390" v="3710" actId="20577"/>
          <ac:spMkLst>
            <pc:docMk/>
            <pc:sldMk cId="3882595197" sldId="322"/>
            <ac:spMk id="4" creationId="{03FFCD1E-2233-B34C-544C-5FB2A1AFDA6F}"/>
          </ac:spMkLst>
        </pc:spChg>
        <pc:picChg chg="add mod replST">
          <ac:chgData name="Abdessamad Derraz" userId="4c6d9526346a9ae3" providerId="LiveId" clId="{CFFE9ED0-CC46-4EA9-AFDD-0485A0D450AF}" dt="2023-02-10T10:50:53.438" v="3949" actId="12788"/>
          <ac:picMkLst>
            <pc:docMk/>
            <pc:sldMk cId="3882595197" sldId="322"/>
            <ac:picMk id="6" creationId="{08E08329-71AB-FD51-9321-BDBDBAFD2A50}"/>
          </ac:picMkLst>
        </pc:picChg>
      </pc:sldChg>
      <pc:sldChg chg="addSp delSp modSp new mod modTransition modClrScheme chgLayout modNotes modNotesTx">
        <pc:chgData name="Abdessamad Derraz" userId="4c6d9526346a9ae3" providerId="LiveId" clId="{CFFE9ED0-CC46-4EA9-AFDD-0485A0D450AF}" dt="2023-02-10T10:45:51.246" v="3804" actId="1036"/>
        <pc:sldMkLst>
          <pc:docMk/>
          <pc:sldMk cId="2924381156" sldId="323"/>
        </pc:sldMkLst>
        <pc:spChg chg="del mod ord">
          <ac:chgData name="Abdessamad Derraz" userId="4c6d9526346a9ae3" providerId="LiveId" clId="{CFFE9ED0-CC46-4EA9-AFDD-0485A0D450AF}" dt="2023-02-08T14:25:47.584" v="425" actId="700"/>
          <ac:spMkLst>
            <pc:docMk/>
            <pc:sldMk cId="2924381156" sldId="323"/>
            <ac:spMk id="2" creationId="{C4092F7F-C0BE-78AB-0F44-75B197FB7ECD}"/>
          </ac:spMkLst>
        </pc:spChg>
        <pc:spChg chg="add mod ord replST">
          <ac:chgData name="Abdessamad Derraz" userId="4c6d9526346a9ae3" providerId="LiveId" clId="{CFFE9ED0-CC46-4EA9-AFDD-0485A0D450AF}" dt="2023-02-10T09:07:56.390" v="3497" actId="20577"/>
          <ac:spMkLst>
            <pc:docMk/>
            <pc:sldMk cId="2924381156" sldId="323"/>
            <ac:spMk id="3" creationId="{2BA97248-BDB3-16C1-19FC-F3A479924912}"/>
          </ac:spMkLst>
        </pc:spChg>
        <pc:spChg chg="add del mod ord">
          <ac:chgData name="Abdessamad Derraz" userId="4c6d9526346a9ae3" providerId="LiveId" clId="{CFFE9ED0-CC46-4EA9-AFDD-0485A0D450AF}" dt="2023-02-08T14:25:49.588" v="426" actId="478"/>
          <ac:spMkLst>
            <pc:docMk/>
            <pc:sldMk cId="2924381156" sldId="323"/>
            <ac:spMk id="4" creationId="{29E4300F-D5FC-E74F-E42B-8BAFD97135D7}"/>
          </ac:spMkLst>
        </pc:spChg>
        <pc:picChg chg="add mod replST">
          <ac:chgData name="Abdessamad Derraz" userId="4c6d9526346a9ae3" providerId="LiveId" clId="{CFFE9ED0-CC46-4EA9-AFDD-0485A0D450AF}" dt="2023-02-10T10:45:51.246" v="3804" actId="1036"/>
          <ac:picMkLst>
            <pc:docMk/>
            <pc:sldMk cId="2924381156" sldId="323"/>
            <ac:picMk id="5" creationId="{1F25009B-6EE7-801C-4D65-FB45C341D1E1}"/>
          </ac:picMkLst>
        </pc:picChg>
      </pc:sldChg>
      <pc:sldChg chg="addSp modSp add mod modTransition modNotes modNotesTx">
        <pc:chgData name="Abdessamad Derraz" userId="4c6d9526346a9ae3" providerId="LiveId" clId="{CFFE9ED0-CC46-4EA9-AFDD-0485A0D450AF}" dt="2023-02-10T10:46:17.152" v="3832" actId="1035"/>
        <pc:sldMkLst>
          <pc:docMk/>
          <pc:sldMk cId="2438518294" sldId="324"/>
        </pc:sldMkLst>
        <pc:spChg chg="mod replST">
          <ac:chgData name="Abdessamad Derraz" userId="4c6d9526346a9ae3" providerId="LiveId" clId="{CFFE9ED0-CC46-4EA9-AFDD-0485A0D450AF}" dt="2023-02-10T09:08:07.803" v="3509" actId="20577"/>
          <ac:spMkLst>
            <pc:docMk/>
            <pc:sldMk cId="2438518294" sldId="324"/>
            <ac:spMk id="3" creationId="{2BA97248-BDB3-16C1-19FC-F3A479924912}"/>
          </ac:spMkLst>
        </pc:spChg>
        <pc:picChg chg="add mod replST">
          <ac:chgData name="Abdessamad Derraz" userId="4c6d9526346a9ae3" providerId="LiveId" clId="{CFFE9ED0-CC46-4EA9-AFDD-0485A0D450AF}" dt="2023-02-10T10:46:17.152" v="3832" actId="1035"/>
          <ac:picMkLst>
            <pc:docMk/>
            <pc:sldMk cId="2438518294" sldId="324"/>
            <ac:picMk id="2" creationId="{BB3849C8-DD59-0383-B09F-C20B6F87B091}"/>
          </ac:picMkLst>
        </pc:picChg>
      </pc:sldChg>
      <pc:sldChg chg="addSp modSp add mod modTransition modNotesTx">
        <pc:chgData name="Abdessamad Derraz" userId="4c6d9526346a9ae3" providerId="LiveId" clId="{CFFE9ED0-CC46-4EA9-AFDD-0485A0D450AF}" dt="2023-02-10T10:46:30.124" v="3834" actId="12789"/>
        <pc:sldMkLst>
          <pc:docMk/>
          <pc:sldMk cId="433565180" sldId="325"/>
        </pc:sldMkLst>
        <pc:spChg chg="mod replST">
          <ac:chgData name="Abdessamad Derraz" userId="4c6d9526346a9ae3" providerId="LiveId" clId="{CFFE9ED0-CC46-4EA9-AFDD-0485A0D450AF}" dt="2023-02-10T09:08:22.817" v="3525" actId="20577"/>
          <ac:spMkLst>
            <pc:docMk/>
            <pc:sldMk cId="433565180" sldId="325"/>
            <ac:spMk id="3" creationId="{2BA97248-BDB3-16C1-19FC-F3A479924912}"/>
          </ac:spMkLst>
        </pc:spChg>
        <pc:picChg chg="add mod replST">
          <ac:chgData name="Abdessamad Derraz" userId="4c6d9526346a9ae3" providerId="LiveId" clId="{CFFE9ED0-CC46-4EA9-AFDD-0485A0D450AF}" dt="2023-02-10T10:46:30.124" v="3834" actId="12789"/>
          <ac:picMkLst>
            <pc:docMk/>
            <pc:sldMk cId="433565180" sldId="325"/>
            <ac:picMk id="4" creationId="{662EDB42-51C1-8462-58A3-6CC11D4C532D}"/>
          </ac:picMkLst>
        </pc:picChg>
      </pc:sldChg>
      <pc:sldChg chg="addSp delSp modSp new mod modTransition modClrScheme chgLayout modNotes modNotesTx">
        <pc:chgData name="Abdessamad Derraz" userId="4c6d9526346a9ae3" providerId="LiveId" clId="{CFFE9ED0-CC46-4EA9-AFDD-0485A0D450AF}" dt="2023-02-10T10:46:46.716" v="3870" actId="1035"/>
        <pc:sldMkLst>
          <pc:docMk/>
          <pc:sldMk cId="1635962761" sldId="326"/>
        </pc:sldMkLst>
        <pc:spChg chg="del mod ord">
          <ac:chgData name="Abdessamad Derraz" userId="4c6d9526346a9ae3" providerId="LiveId" clId="{CFFE9ED0-CC46-4EA9-AFDD-0485A0D450AF}" dt="2023-02-08T14:28:39.179" v="434" actId="700"/>
          <ac:spMkLst>
            <pc:docMk/>
            <pc:sldMk cId="1635962761" sldId="326"/>
            <ac:spMk id="2" creationId="{8C150CCC-6FCC-D8EE-A6B5-2DE70E1E0489}"/>
          </ac:spMkLst>
        </pc:spChg>
        <pc:spChg chg="del mod ord">
          <ac:chgData name="Abdessamad Derraz" userId="4c6d9526346a9ae3" providerId="LiveId" clId="{CFFE9ED0-CC46-4EA9-AFDD-0485A0D450AF}" dt="2023-02-08T14:28:39.179" v="434" actId="700"/>
          <ac:spMkLst>
            <pc:docMk/>
            <pc:sldMk cId="1635962761" sldId="326"/>
            <ac:spMk id="3" creationId="{693CA8B8-553E-32E5-915A-0CA2BEAE5C1E}"/>
          </ac:spMkLst>
        </pc:spChg>
        <pc:spChg chg="add mod ord replST">
          <ac:chgData name="Abdessamad Derraz" userId="4c6d9526346a9ae3" providerId="LiveId" clId="{CFFE9ED0-CC46-4EA9-AFDD-0485A0D450AF}" dt="2023-02-10T09:08:36.891" v="3548" actId="20577"/>
          <ac:spMkLst>
            <pc:docMk/>
            <pc:sldMk cId="1635962761" sldId="326"/>
            <ac:spMk id="4" creationId="{445EB56D-C9AD-1421-33AE-9A5172E9E13C}"/>
          </ac:spMkLst>
        </pc:spChg>
        <pc:spChg chg="add del mod ord">
          <ac:chgData name="Abdessamad Derraz" userId="4c6d9526346a9ae3" providerId="LiveId" clId="{CFFE9ED0-CC46-4EA9-AFDD-0485A0D450AF}" dt="2023-02-08T14:28:41.853" v="435" actId="478"/>
          <ac:spMkLst>
            <pc:docMk/>
            <pc:sldMk cId="1635962761" sldId="326"/>
            <ac:spMk id="5" creationId="{8948B934-55D6-2734-0442-07B462EF36B2}"/>
          </ac:spMkLst>
        </pc:spChg>
        <pc:spChg chg="add del mod ord">
          <ac:chgData name="Abdessamad Derraz" userId="4c6d9526346a9ae3" providerId="LiveId" clId="{CFFE9ED0-CC46-4EA9-AFDD-0485A0D450AF}" dt="2023-02-08T14:28:41.853" v="435" actId="478"/>
          <ac:spMkLst>
            <pc:docMk/>
            <pc:sldMk cId="1635962761" sldId="326"/>
            <ac:spMk id="6" creationId="{4AFD189C-95CF-6B43-7B5C-A114CA2A3183}"/>
          </ac:spMkLst>
        </pc:spChg>
        <pc:spChg chg="add del mod ord">
          <ac:chgData name="Abdessamad Derraz" userId="4c6d9526346a9ae3" providerId="LiveId" clId="{CFFE9ED0-CC46-4EA9-AFDD-0485A0D450AF}" dt="2023-02-08T14:28:41.853" v="435" actId="478"/>
          <ac:spMkLst>
            <pc:docMk/>
            <pc:sldMk cId="1635962761" sldId="326"/>
            <ac:spMk id="7" creationId="{FE1DC418-5670-6EA1-C5C1-A51D9522A66B}"/>
          </ac:spMkLst>
        </pc:spChg>
        <pc:spChg chg="add del mod ord">
          <ac:chgData name="Abdessamad Derraz" userId="4c6d9526346a9ae3" providerId="LiveId" clId="{CFFE9ED0-CC46-4EA9-AFDD-0485A0D450AF}" dt="2023-02-08T14:28:41.853" v="435" actId="478"/>
          <ac:spMkLst>
            <pc:docMk/>
            <pc:sldMk cId="1635962761" sldId="326"/>
            <ac:spMk id="8" creationId="{835AB1D0-D959-3F5B-8C7A-A4D0472109F6}"/>
          </ac:spMkLst>
        </pc:spChg>
        <pc:picChg chg="add mod replST">
          <ac:chgData name="Abdessamad Derraz" userId="4c6d9526346a9ae3" providerId="LiveId" clId="{CFFE9ED0-CC46-4EA9-AFDD-0485A0D450AF}" dt="2023-02-10T10:46:46.716" v="3870" actId="1035"/>
          <ac:picMkLst>
            <pc:docMk/>
            <pc:sldMk cId="1635962761" sldId="326"/>
            <ac:picMk id="10" creationId="{81F6898F-E2A6-8990-45CB-41D336FAEAB5}"/>
          </ac:picMkLst>
        </pc:picChg>
      </pc:sldChg>
      <pc:sldChg chg="addSp modSp add mod modTransition modNotes modNotesTx">
        <pc:chgData name="Abdessamad Derraz" userId="4c6d9526346a9ae3" providerId="LiveId" clId="{CFFE9ED0-CC46-4EA9-AFDD-0485A0D450AF}" dt="2023-02-10T11:07:00.172" v="4793" actId="20577"/>
        <pc:sldMkLst>
          <pc:docMk/>
          <pc:sldMk cId="582499722" sldId="327"/>
        </pc:sldMkLst>
        <pc:spChg chg="mod replST">
          <ac:chgData name="Abdessamad Derraz" userId="4c6d9526346a9ae3" providerId="LiveId" clId="{CFFE9ED0-CC46-4EA9-AFDD-0485A0D450AF}" dt="2023-02-10T11:07:00.172" v="4793" actId="20577"/>
          <ac:spMkLst>
            <pc:docMk/>
            <pc:sldMk cId="582499722" sldId="327"/>
            <ac:spMk id="4" creationId="{445EB56D-C9AD-1421-33AE-9A5172E9E13C}"/>
          </ac:spMkLst>
        </pc:spChg>
        <pc:picChg chg="add mod replST">
          <ac:chgData name="Abdessamad Derraz" userId="4c6d9526346a9ae3" providerId="LiveId" clId="{CFFE9ED0-CC46-4EA9-AFDD-0485A0D450AF}" dt="2023-02-10T10:46:58.402" v="3872" actId="12789"/>
          <ac:picMkLst>
            <pc:docMk/>
            <pc:sldMk cId="582499722" sldId="327"/>
            <ac:picMk id="3" creationId="{DC69E6C2-204B-3BEB-C2BC-AE3BB8E060B4}"/>
          </ac:picMkLst>
        </pc:picChg>
      </pc:sldChg>
      <pc:sldChg chg="add del modNotesTx">
        <pc:chgData name="Abdessamad Derraz" userId="4c6d9526346a9ae3" providerId="LiveId" clId="{CFFE9ED0-CC46-4EA9-AFDD-0485A0D450AF}" dt="2023-02-08T18:48:09.359" v="926" actId="47"/>
        <pc:sldMkLst>
          <pc:docMk/>
          <pc:sldMk cId="1405469" sldId="328"/>
        </pc:sldMkLst>
      </pc:sldChg>
      <pc:sldChg chg="add del modNotesTx">
        <pc:chgData name="Abdessamad Derraz" userId="4c6d9526346a9ae3" providerId="LiveId" clId="{CFFE9ED0-CC46-4EA9-AFDD-0485A0D450AF}" dt="2023-02-08T18:48:29.166" v="927" actId="47"/>
        <pc:sldMkLst>
          <pc:docMk/>
          <pc:sldMk cId="712149858" sldId="329"/>
        </pc:sldMkLst>
      </pc:sldChg>
      <pc:sldChg chg="addSp delSp modSp new mod modTransition modClrScheme chgLayout modNotes modNotesTx">
        <pc:chgData name="Abdessamad Derraz" userId="4c6d9526346a9ae3" providerId="LiveId" clId="{CFFE9ED0-CC46-4EA9-AFDD-0485A0D450AF}" dt="2023-02-10T09:09:11.865" v="3563" actId="20577"/>
        <pc:sldMkLst>
          <pc:docMk/>
          <pc:sldMk cId="2649437560" sldId="330"/>
        </pc:sldMkLst>
        <pc:spChg chg="del mod ord">
          <ac:chgData name="Abdessamad Derraz" userId="4c6d9526346a9ae3" providerId="LiveId" clId="{CFFE9ED0-CC46-4EA9-AFDD-0485A0D450AF}" dt="2023-02-08T14:32:50.704" v="447" actId="700"/>
          <ac:spMkLst>
            <pc:docMk/>
            <pc:sldMk cId="2649437560" sldId="330"/>
            <ac:spMk id="2" creationId="{F58393E8-7436-A068-FA70-89E73715C71B}"/>
          </ac:spMkLst>
        </pc:spChg>
        <pc:spChg chg="del mod ord">
          <ac:chgData name="Abdessamad Derraz" userId="4c6d9526346a9ae3" providerId="LiveId" clId="{CFFE9ED0-CC46-4EA9-AFDD-0485A0D450AF}" dt="2023-02-08T14:32:50.704" v="447" actId="700"/>
          <ac:spMkLst>
            <pc:docMk/>
            <pc:sldMk cId="2649437560" sldId="330"/>
            <ac:spMk id="3" creationId="{FDCE3605-A107-99D0-4FCC-A563B565D5AB}"/>
          </ac:spMkLst>
        </pc:spChg>
        <pc:spChg chg="del mod ord">
          <ac:chgData name="Abdessamad Derraz" userId="4c6d9526346a9ae3" providerId="LiveId" clId="{CFFE9ED0-CC46-4EA9-AFDD-0485A0D450AF}" dt="2023-02-08T14:32:50.704" v="447" actId="700"/>
          <ac:spMkLst>
            <pc:docMk/>
            <pc:sldMk cId="2649437560" sldId="330"/>
            <ac:spMk id="4" creationId="{134DC967-558A-0EB3-B680-23F7DF270BAA}"/>
          </ac:spMkLst>
        </pc:spChg>
        <pc:spChg chg="del">
          <ac:chgData name="Abdessamad Derraz" userId="4c6d9526346a9ae3" providerId="LiveId" clId="{CFFE9ED0-CC46-4EA9-AFDD-0485A0D450AF}" dt="2023-02-08T14:32:50.704" v="447" actId="700"/>
          <ac:spMkLst>
            <pc:docMk/>
            <pc:sldMk cId="2649437560" sldId="330"/>
            <ac:spMk id="5" creationId="{DBA3BAED-72DF-810B-B1BE-3014496A0D1F}"/>
          </ac:spMkLst>
        </pc:spChg>
        <pc:spChg chg="del mod ord">
          <ac:chgData name="Abdessamad Derraz" userId="4c6d9526346a9ae3" providerId="LiveId" clId="{CFFE9ED0-CC46-4EA9-AFDD-0485A0D450AF}" dt="2023-02-08T14:32:50.704" v="447" actId="700"/>
          <ac:spMkLst>
            <pc:docMk/>
            <pc:sldMk cId="2649437560" sldId="330"/>
            <ac:spMk id="6" creationId="{F236E720-CF3C-96FD-6EBB-5C13419A0ECE}"/>
          </ac:spMkLst>
        </pc:spChg>
        <pc:spChg chg="add del mod ord">
          <ac:chgData name="Abdessamad Derraz" userId="4c6d9526346a9ae3" providerId="LiveId" clId="{CFFE9ED0-CC46-4EA9-AFDD-0485A0D450AF}" dt="2023-02-08T14:32:54.499" v="448" actId="478"/>
          <ac:spMkLst>
            <pc:docMk/>
            <pc:sldMk cId="2649437560" sldId="330"/>
            <ac:spMk id="7" creationId="{1D5A29A4-89EE-7E72-C5EC-A2D42720391B}"/>
          </ac:spMkLst>
        </pc:spChg>
        <pc:spChg chg="add del mod ord">
          <ac:chgData name="Abdessamad Derraz" userId="4c6d9526346a9ae3" providerId="LiveId" clId="{CFFE9ED0-CC46-4EA9-AFDD-0485A0D450AF}" dt="2023-02-08T14:32:54.499" v="448" actId="478"/>
          <ac:spMkLst>
            <pc:docMk/>
            <pc:sldMk cId="2649437560" sldId="330"/>
            <ac:spMk id="8" creationId="{D47AC221-0D47-B975-2735-6DAD3DF288FE}"/>
          </ac:spMkLst>
        </pc:spChg>
        <pc:spChg chg="add del mod ord">
          <ac:chgData name="Abdessamad Derraz" userId="4c6d9526346a9ae3" providerId="LiveId" clId="{CFFE9ED0-CC46-4EA9-AFDD-0485A0D450AF}" dt="2023-02-08T14:32:54.499" v="448" actId="478"/>
          <ac:spMkLst>
            <pc:docMk/>
            <pc:sldMk cId="2649437560" sldId="330"/>
            <ac:spMk id="9" creationId="{A8314A89-076C-7C2C-DC76-38BFA3577330}"/>
          </ac:spMkLst>
        </pc:spChg>
        <pc:spChg chg="add del mod ord">
          <ac:chgData name="Abdessamad Derraz" userId="4c6d9526346a9ae3" providerId="LiveId" clId="{CFFE9ED0-CC46-4EA9-AFDD-0485A0D450AF}" dt="2023-02-08T14:32:54.499" v="448" actId="478"/>
          <ac:spMkLst>
            <pc:docMk/>
            <pc:sldMk cId="2649437560" sldId="330"/>
            <ac:spMk id="10" creationId="{9A63B167-DB14-1AA0-2C1F-432A01E8C6E5}"/>
          </ac:spMkLst>
        </pc:spChg>
        <pc:spChg chg="add del mod ord">
          <ac:chgData name="Abdessamad Derraz" userId="4c6d9526346a9ae3" providerId="LiveId" clId="{CFFE9ED0-CC46-4EA9-AFDD-0485A0D450AF}" dt="2023-02-08T14:32:54.499" v="448" actId="478"/>
          <ac:spMkLst>
            <pc:docMk/>
            <pc:sldMk cId="2649437560" sldId="330"/>
            <ac:spMk id="11" creationId="{B8469D5F-1A81-CEF1-8FCC-36DE2F023048}"/>
          </ac:spMkLst>
        </pc:spChg>
        <pc:spChg chg="add del mod ord">
          <ac:chgData name="Abdessamad Derraz" userId="4c6d9526346a9ae3" providerId="LiveId" clId="{CFFE9ED0-CC46-4EA9-AFDD-0485A0D450AF}" dt="2023-02-08T14:32:54.499" v="448" actId="478"/>
          <ac:spMkLst>
            <pc:docMk/>
            <pc:sldMk cId="2649437560" sldId="330"/>
            <ac:spMk id="12" creationId="{19BDA1C9-7818-5BE2-D9E0-CA4ACF6CE1F7}"/>
          </ac:spMkLst>
        </pc:spChg>
        <pc:spChg chg="add mod ord replST">
          <ac:chgData name="Abdessamad Derraz" userId="4c6d9526346a9ae3" providerId="LiveId" clId="{CFFE9ED0-CC46-4EA9-AFDD-0485A0D450AF}" dt="2023-02-10T09:09:11.865" v="3563" actId="20577"/>
          <ac:spMkLst>
            <pc:docMk/>
            <pc:sldMk cId="2649437560" sldId="330"/>
            <ac:spMk id="13" creationId="{D591DCAD-0E6B-4F55-963B-63E87A6C3D08}"/>
          </ac:spMkLst>
        </pc:spChg>
      </pc:sldChg>
      <pc:sldChg chg="addSp delSp modSp new mod modTransition modClrScheme chgLayout modNotes modNotesTx">
        <pc:chgData name="Abdessamad Derraz" userId="4c6d9526346a9ae3" providerId="LiveId" clId="{CFFE9ED0-CC46-4EA9-AFDD-0485A0D450AF}" dt="2023-02-10T09:11:26.485" v="3662" actId="20577"/>
        <pc:sldMkLst>
          <pc:docMk/>
          <pc:sldMk cId="3938937502" sldId="331"/>
        </pc:sldMkLst>
        <pc:spChg chg="del mod ord">
          <ac:chgData name="Abdessamad Derraz" userId="4c6d9526346a9ae3" providerId="LiveId" clId="{CFFE9ED0-CC46-4EA9-AFDD-0485A0D450AF}" dt="2023-02-08T14:33:19.403" v="452" actId="700"/>
          <ac:spMkLst>
            <pc:docMk/>
            <pc:sldMk cId="3938937502" sldId="331"/>
            <ac:spMk id="2" creationId="{1F6E2E37-E29E-669D-81A1-EEB860446D74}"/>
          </ac:spMkLst>
        </pc:spChg>
        <pc:spChg chg="del mod ord">
          <ac:chgData name="Abdessamad Derraz" userId="4c6d9526346a9ae3" providerId="LiveId" clId="{CFFE9ED0-CC46-4EA9-AFDD-0485A0D450AF}" dt="2023-02-08T14:33:19.403" v="452" actId="700"/>
          <ac:spMkLst>
            <pc:docMk/>
            <pc:sldMk cId="3938937502" sldId="331"/>
            <ac:spMk id="3" creationId="{4558C914-EE54-3290-D265-A001729D9D9D}"/>
          </ac:spMkLst>
        </pc:spChg>
        <pc:spChg chg="del mod ord">
          <ac:chgData name="Abdessamad Derraz" userId="4c6d9526346a9ae3" providerId="LiveId" clId="{CFFE9ED0-CC46-4EA9-AFDD-0485A0D450AF}" dt="2023-02-08T14:33:19.403" v="452" actId="700"/>
          <ac:spMkLst>
            <pc:docMk/>
            <pc:sldMk cId="3938937502" sldId="331"/>
            <ac:spMk id="4" creationId="{E29F3205-586F-6CC9-65FB-00B3527BC572}"/>
          </ac:spMkLst>
        </pc:spChg>
        <pc:spChg chg="del mod ord">
          <ac:chgData name="Abdessamad Derraz" userId="4c6d9526346a9ae3" providerId="LiveId" clId="{CFFE9ED0-CC46-4EA9-AFDD-0485A0D450AF}" dt="2023-02-08T14:33:19.403" v="452" actId="700"/>
          <ac:spMkLst>
            <pc:docMk/>
            <pc:sldMk cId="3938937502" sldId="331"/>
            <ac:spMk id="5" creationId="{0DFCCC22-3D44-8EB3-099B-C02149ED716C}"/>
          </ac:spMkLst>
        </pc:spChg>
        <pc:spChg chg="del mod ord">
          <ac:chgData name="Abdessamad Derraz" userId="4c6d9526346a9ae3" providerId="LiveId" clId="{CFFE9ED0-CC46-4EA9-AFDD-0485A0D450AF}" dt="2023-02-08T14:33:19.403" v="452" actId="700"/>
          <ac:spMkLst>
            <pc:docMk/>
            <pc:sldMk cId="3938937502" sldId="331"/>
            <ac:spMk id="6" creationId="{0F2F479E-923D-DDC0-A4B0-57C657E2454D}"/>
          </ac:spMkLst>
        </pc:spChg>
        <pc:spChg chg="del mod ord">
          <ac:chgData name="Abdessamad Derraz" userId="4c6d9526346a9ae3" providerId="LiveId" clId="{CFFE9ED0-CC46-4EA9-AFDD-0485A0D450AF}" dt="2023-02-08T14:33:19.403" v="452" actId="700"/>
          <ac:spMkLst>
            <pc:docMk/>
            <pc:sldMk cId="3938937502" sldId="331"/>
            <ac:spMk id="7" creationId="{1C9FFE62-B1CC-59DA-7793-B07A532EF354}"/>
          </ac:spMkLst>
        </pc:spChg>
        <pc:spChg chg="del mod ord">
          <ac:chgData name="Abdessamad Derraz" userId="4c6d9526346a9ae3" providerId="LiveId" clId="{CFFE9ED0-CC46-4EA9-AFDD-0485A0D450AF}" dt="2023-02-08T14:33:19.403" v="452" actId="700"/>
          <ac:spMkLst>
            <pc:docMk/>
            <pc:sldMk cId="3938937502" sldId="331"/>
            <ac:spMk id="8" creationId="{8F7C7608-6962-8CF6-3972-0E7CAFD1F1DF}"/>
          </ac:spMkLst>
        </pc:spChg>
        <pc:spChg chg="add del mod ord">
          <ac:chgData name="Abdessamad Derraz" userId="4c6d9526346a9ae3" providerId="LiveId" clId="{CFFE9ED0-CC46-4EA9-AFDD-0485A0D450AF}" dt="2023-02-08T14:33:22.333" v="453" actId="478"/>
          <ac:spMkLst>
            <pc:docMk/>
            <pc:sldMk cId="3938937502" sldId="331"/>
            <ac:spMk id="9" creationId="{A2B7629F-D939-0F70-FA44-E4D87ED357AD}"/>
          </ac:spMkLst>
        </pc:spChg>
        <pc:spChg chg="add del mod ord">
          <ac:chgData name="Abdessamad Derraz" userId="4c6d9526346a9ae3" providerId="LiveId" clId="{CFFE9ED0-CC46-4EA9-AFDD-0485A0D450AF}" dt="2023-02-08T14:33:22.333" v="453" actId="478"/>
          <ac:spMkLst>
            <pc:docMk/>
            <pc:sldMk cId="3938937502" sldId="331"/>
            <ac:spMk id="10" creationId="{9254FD37-5539-E822-3FB0-E61AAB931ECA}"/>
          </ac:spMkLst>
        </pc:spChg>
        <pc:spChg chg="add del mod ord">
          <ac:chgData name="Abdessamad Derraz" userId="4c6d9526346a9ae3" providerId="LiveId" clId="{CFFE9ED0-CC46-4EA9-AFDD-0485A0D450AF}" dt="2023-02-08T14:33:22.333" v="453" actId="478"/>
          <ac:spMkLst>
            <pc:docMk/>
            <pc:sldMk cId="3938937502" sldId="331"/>
            <ac:spMk id="11" creationId="{9CD3F355-17ED-77FD-7CBA-93017AEBF382}"/>
          </ac:spMkLst>
        </pc:spChg>
        <pc:spChg chg="add del mod ord">
          <ac:chgData name="Abdessamad Derraz" userId="4c6d9526346a9ae3" providerId="LiveId" clId="{CFFE9ED0-CC46-4EA9-AFDD-0485A0D450AF}" dt="2023-02-08T14:33:22.333" v="453" actId="478"/>
          <ac:spMkLst>
            <pc:docMk/>
            <pc:sldMk cId="3938937502" sldId="331"/>
            <ac:spMk id="12" creationId="{5AC9727C-9C9D-17FA-730D-171435388F32}"/>
          </ac:spMkLst>
        </pc:spChg>
        <pc:spChg chg="add del mod ord">
          <ac:chgData name="Abdessamad Derraz" userId="4c6d9526346a9ae3" providerId="LiveId" clId="{CFFE9ED0-CC46-4EA9-AFDD-0485A0D450AF}" dt="2023-02-08T14:33:22.333" v="453" actId="478"/>
          <ac:spMkLst>
            <pc:docMk/>
            <pc:sldMk cId="3938937502" sldId="331"/>
            <ac:spMk id="13" creationId="{822F9BAD-4330-3425-DFB7-97635B75843E}"/>
          </ac:spMkLst>
        </pc:spChg>
        <pc:spChg chg="add del mod ord">
          <ac:chgData name="Abdessamad Derraz" userId="4c6d9526346a9ae3" providerId="LiveId" clId="{CFFE9ED0-CC46-4EA9-AFDD-0485A0D450AF}" dt="2023-02-08T14:33:22.333" v="453" actId="478"/>
          <ac:spMkLst>
            <pc:docMk/>
            <pc:sldMk cId="3938937502" sldId="331"/>
            <ac:spMk id="14" creationId="{730DFAF2-23F1-5100-A359-EF18204D3934}"/>
          </ac:spMkLst>
        </pc:spChg>
        <pc:spChg chg="add del mod ord">
          <ac:chgData name="Abdessamad Derraz" userId="4c6d9526346a9ae3" providerId="LiveId" clId="{CFFE9ED0-CC46-4EA9-AFDD-0485A0D450AF}" dt="2023-02-08T14:33:22.333" v="453" actId="478"/>
          <ac:spMkLst>
            <pc:docMk/>
            <pc:sldMk cId="3938937502" sldId="331"/>
            <ac:spMk id="15" creationId="{81C02506-7081-0DB1-EBD7-69C700DF74CE}"/>
          </ac:spMkLst>
        </pc:spChg>
        <pc:spChg chg="add del mod ord">
          <ac:chgData name="Abdessamad Derraz" userId="4c6d9526346a9ae3" providerId="LiveId" clId="{CFFE9ED0-CC46-4EA9-AFDD-0485A0D450AF}" dt="2023-02-08T14:33:22.333" v="453" actId="478"/>
          <ac:spMkLst>
            <pc:docMk/>
            <pc:sldMk cId="3938937502" sldId="331"/>
            <ac:spMk id="16" creationId="{53078C22-C13F-3869-6C1E-291D53A63839}"/>
          </ac:spMkLst>
        </pc:spChg>
        <pc:spChg chg="add mod ord replST">
          <ac:chgData name="Abdessamad Derraz" userId="4c6d9526346a9ae3" providerId="LiveId" clId="{CFFE9ED0-CC46-4EA9-AFDD-0485A0D450AF}" dt="2023-02-10T09:11:26.485" v="3662" actId="20577"/>
          <ac:spMkLst>
            <pc:docMk/>
            <pc:sldMk cId="3938937502" sldId="331"/>
            <ac:spMk id="17" creationId="{0301C076-20AE-B723-5A4B-8D82AB587344}"/>
          </ac:spMkLst>
        </pc:spChg>
      </pc:sldChg>
      <pc:sldChg chg="addSp delSp modSp new mod modTransition modClrScheme chgLayout modNotes modNotesTx">
        <pc:chgData name="Abdessamad Derraz" userId="4c6d9526346a9ae3" providerId="LiveId" clId="{CFFE9ED0-CC46-4EA9-AFDD-0485A0D450AF}" dt="2023-02-10T11:11:33.914" v="4858" actId="20577"/>
        <pc:sldMkLst>
          <pc:docMk/>
          <pc:sldMk cId="4221844564" sldId="332"/>
        </pc:sldMkLst>
        <pc:spChg chg="del mod ord">
          <ac:chgData name="Abdessamad Derraz" userId="4c6d9526346a9ae3" providerId="LiveId" clId="{CFFE9ED0-CC46-4EA9-AFDD-0485A0D450AF}" dt="2023-02-08T14:34:17.472" v="457" actId="700"/>
          <ac:spMkLst>
            <pc:docMk/>
            <pc:sldMk cId="4221844564" sldId="332"/>
            <ac:spMk id="2" creationId="{E72EE825-F615-85BA-B7FF-7451CEF89AC3}"/>
          </ac:spMkLst>
        </pc:spChg>
        <pc:spChg chg="del mod ord">
          <ac:chgData name="Abdessamad Derraz" userId="4c6d9526346a9ae3" providerId="LiveId" clId="{CFFE9ED0-CC46-4EA9-AFDD-0485A0D450AF}" dt="2023-02-08T14:34:17.472" v="457" actId="700"/>
          <ac:spMkLst>
            <pc:docMk/>
            <pc:sldMk cId="4221844564" sldId="332"/>
            <ac:spMk id="3" creationId="{3593E763-F2BA-64CF-F337-6E03B5B0A2FA}"/>
          </ac:spMkLst>
        </pc:spChg>
        <pc:spChg chg="del">
          <ac:chgData name="Abdessamad Derraz" userId="4c6d9526346a9ae3" providerId="LiveId" clId="{CFFE9ED0-CC46-4EA9-AFDD-0485A0D450AF}" dt="2023-02-08T14:34:17.472" v="457" actId="700"/>
          <ac:spMkLst>
            <pc:docMk/>
            <pc:sldMk cId="4221844564" sldId="332"/>
            <ac:spMk id="4" creationId="{099DB000-B583-A4E0-AF77-4A776E43EF0E}"/>
          </ac:spMkLst>
        </pc:spChg>
        <pc:spChg chg="del mod ord">
          <ac:chgData name="Abdessamad Derraz" userId="4c6d9526346a9ae3" providerId="LiveId" clId="{CFFE9ED0-CC46-4EA9-AFDD-0485A0D450AF}" dt="2023-02-08T14:34:17.472" v="457" actId="700"/>
          <ac:spMkLst>
            <pc:docMk/>
            <pc:sldMk cId="4221844564" sldId="332"/>
            <ac:spMk id="5" creationId="{614F90CB-634C-66F4-D79C-B1A46C3A1557}"/>
          </ac:spMkLst>
        </pc:spChg>
        <pc:spChg chg="del">
          <ac:chgData name="Abdessamad Derraz" userId="4c6d9526346a9ae3" providerId="LiveId" clId="{CFFE9ED0-CC46-4EA9-AFDD-0485A0D450AF}" dt="2023-02-08T14:34:17.472" v="457" actId="700"/>
          <ac:spMkLst>
            <pc:docMk/>
            <pc:sldMk cId="4221844564" sldId="332"/>
            <ac:spMk id="6" creationId="{68AFCA9D-B038-5433-61B2-F605BA599B9C}"/>
          </ac:spMkLst>
        </pc:spChg>
        <pc:spChg chg="del mod ord">
          <ac:chgData name="Abdessamad Derraz" userId="4c6d9526346a9ae3" providerId="LiveId" clId="{CFFE9ED0-CC46-4EA9-AFDD-0485A0D450AF}" dt="2023-02-08T14:34:17.472" v="457" actId="700"/>
          <ac:spMkLst>
            <pc:docMk/>
            <pc:sldMk cId="4221844564" sldId="332"/>
            <ac:spMk id="7" creationId="{5F3CDC7B-E848-EEE9-E13D-6D89CE2FE79B}"/>
          </ac:spMkLst>
        </pc:spChg>
        <pc:spChg chg="del">
          <ac:chgData name="Abdessamad Derraz" userId="4c6d9526346a9ae3" providerId="LiveId" clId="{CFFE9ED0-CC46-4EA9-AFDD-0485A0D450AF}" dt="2023-02-08T14:34:17.472" v="457" actId="700"/>
          <ac:spMkLst>
            <pc:docMk/>
            <pc:sldMk cId="4221844564" sldId="332"/>
            <ac:spMk id="8" creationId="{9CCB834B-DDEE-A9EB-B385-2BDCE91FB0EC}"/>
          </ac:spMkLst>
        </pc:spChg>
        <pc:spChg chg="del mod ord">
          <ac:chgData name="Abdessamad Derraz" userId="4c6d9526346a9ae3" providerId="LiveId" clId="{CFFE9ED0-CC46-4EA9-AFDD-0485A0D450AF}" dt="2023-02-08T14:34:17.472" v="457" actId="700"/>
          <ac:spMkLst>
            <pc:docMk/>
            <pc:sldMk cId="4221844564" sldId="332"/>
            <ac:spMk id="9" creationId="{50226FCB-F208-EFE8-F040-12B84CAB32A8}"/>
          </ac:spMkLst>
        </pc:spChg>
        <pc:spChg chg="del">
          <ac:chgData name="Abdessamad Derraz" userId="4c6d9526346a9ae3" providerId="LiveId" clId="{CFFE9ED0-CC46-4EA9-AFDD-0485A0D450AF}" dt="2023-02-08T14:34:17.472" v="457" actId="700"/>
          <ac:spMkLst>
            <pc:docMk/>
            <pc:sldMk cId="4221844564" sldId="332"/>
            <ac:spMk id="10" creationId="{63279EB3-4A6F-F086-ED6E-6C02F4CF2BC1}"/>
          </ac:spMkLst>
        </pc:spChg>
        <pc:spChg chg="add mod ord replST">
          <ac:chgData name="Abdessamad Derraz" userId="4c6d9526346a9ae3" providerId="LiveId" clId="{CFFE9ED0-CC46-4EA9-AFDD-0485A0D450AF}" dt="2023-02-10T11:11:33.914" v="4858" actId="20577"/>
          <ac:spMkLst>
            <pc:docMk/>
            <pc:sldMk cId="4221844564" sldId="332"/>
            <ac:spMk id="11" creationId="{9CF8FA4C-71AC-F65C-2159-888A4DBB09DC}"/>
          </ac:spMkLst>
        </pc:spChg>
        <pc:spChg chg="add del mod ord">
          <ac:chgData name="Abdessamad Derraz" userId="4c6d9526346a9ae3" providerId="LiveId" clId="{CFFE9ED0-CC46-4EA9-AFDD-0485A0D450AF}" dt="2023-02-08T14:34:20.026" v="458" actId="478"/>
          <ac:spMkLst>
            <pc:docMk/>
            <pc:sldMk cId="4221844564" sldId="332"/>
            <ac:spMk id="12" creationId="{1BCD503D-BF21-9325-88E8-BA695D983273}"/>
          </ac:spMkLst>
        </pc:spChg>
        <pc:spChg chg="add del mod ord">
          <ac:chgData name="Abdessamad Derraz" userId="4c6d9526346a9ae3" providerId="LiveId" clId="{CFFE9ED0-CC46-4EA9-AFDD-0485A0D450AF}" dt="2023-02-08T14:34:20.026" v="458" actId="478"/>
          <ac:spMkLst>
            <pc:docMk/>
            <pc:sldMk cId="4221844564" sldId="332"/>
            <ac:spMk id="13" creationId="{14C42DD8-3E5D-C5E7-DE10-6BA962B5FAE1}"/>
          </ac:spMkLst>
        </pc:spChg>
        <pc:spChg chg="add del mod ord">
          <ac:chgData name="Abdessamad Derraz" userId="4c6d9526346a9ae3" providerId="LiveId" clId="{CFFE9ED0-CC46-4EA9-AFDD-0485A0D450AF}" dt="2023-02-08T14:34:20.026" v="458" actId="478"/>
          <ac:spMkLst>
            <pc:docMk/>
            <pc:sldMk cId="4221844564" sldId="332"/>
            <ac:spMk id="14" creationId="{FD5E2372-627F-B472-F524-DDB61922C880}"/>
          </ac:spMkLst>
        </pc:spChg>
        <pc:spChg chg="add del mod ord">
          <ac:chgData name="Abdessamad Derraz" userId="4c6d9526346a9ae3" providerId="LiveId" clId="{CFFE9ED0-CC46-4EA9-AFDD-0485A0D450AF}" dt="2023-02-08T14:34:20.026" v="458" actId="478"/>
          <ac:spMkLst>
            <pc:docMk/>
            <pc:sldMk cId="4221844564" sldId="332"/>
            <ac:spMk id="15" creationId="{79DE5039-3362-2E17-B728-E93459F91A30}"/>
          </ac:spMkLst>
        </pc:spChg>
        <pc:picChg chg="add mod replST">
          <ac:chgData name="Abdessamad Derraz" userId="4c6d9526346a9ae3" providerId="LiveId" clId="{CFFE9ED0-CC46-4EA9-AFDD-0485A0D450AF}" dt="2023-02-10T10:50:08.682" v="3913" actId="1036"/>
          <ac:picMkLst>
            <pc:docMk/>
            <pc:sldMk cId="4221844564" sldId="332"/>
            <ac:picMk id="1026" creationId="{23A44E26-D3EB-1F8B-C8FB-16102656351B}"/>
          </ac:picMkLst>
        </pc:picChg>
      </pc:sldChg>
      <pc:sldChg chg="addSp delSp modSp new mod modTransition modClrScheme chgLayout modNotes modNotesTx">
        <pc:chgData name="Abdessamad Derraz" userId="4c6d9526346a9ae3" providerId="LiveId" clId="{CFFE9ED0-CC46-4EA9-AFDD-0485A0D450AF}" dt="2023-02-10T11:11:39.293" v="4865" actId="20577"/>
        <pc:sldMkLst>
          <pc:docMk/>
          <pc:sldMk cId="3461309795" sldId="333"/>
        </pc:sldMkLst>
        <pc:spChg chg="del mod ord">
          <ac:chgData name="Abdessamad Derraz" userId="4c6d9526346a9ae3" providerId="LiveId" clId="{CFFE9ED0-CC46-4EA9-AFDD-0485A0D450AF}" dt="2023-02-08T15:36:52.709" v="499" actId="700"/>
          <ac:spMkLst>
            <pc:docMk/>
            <pc:sldMk cId="3461309795" sldId="333"/>
            <ac:spMk id="2" creationId="{704B7431-2322-7DAB-2E4C-2BBA6B1E4E4D}"/>
          </ac:spMkLst>
        </pc:spChg>
        <pc:spChg chg="del mod ord">
          <ac:chgData name="Abdessamad Derraz" userId="4c6d9526346a9ae3" providerId="LiveId" clId="{CFFE9ED0-CC46-4EA9-AFDD-0485A0D450AF}" dt="2023-02-08T15:36:52.709" v="499" actId="700"/>
          <ac:spMkLst>
            <pc:docMk/>
            <pc:sldMk cId="3461309795" sldId="333"/>
            <ac:spMk id="3" creationId="{6B55BE25-1BF3-2A54-E437-7E81575D3146}"/>
          </ac:spMkLst>
        </pc:spChg>
        <pc:spChg chg="del mod ord">
          <ac:chgData name="Abdessamad Derraz" userId="4c6d9526346a9ae3" providerId="LiveId" clId="{CFFE9ED0-CC46-4EA9-AFDD-0485A0D450AF}" dt="2023-02-08T15:36:52.709" v="499" actId="700"/>
          <ac:spMkLst>
            <pc:docMk/>
            <pc:sldMk cId="3461309795" sldId="333"/>
            <ac:spMk id="4" creationId="{17E2A5BE-96AC-D0EF-6133-6F46FCA61288}"/>
          </ac:spMkLst>
        </pc:spChg>
        <pc:spChg chg="del mod ord">
          <ac:chgData name="Abdessamad Derraz" userId="4c6d9526346a9ae3" providerId="LiveId" clId="{CFFE9ED0-CC46-4EA9-AFDD-0485A0D450AF}" dt="2023-02-08T15:36:52.709" v="499" actId="700"/>
          <ac:spMkLst>
            <pc:docMk/>
            <pc:sldMk cId="3461309795" sldId="333"/>
            <ac:spMk id="5" creationId="{8E34DEC3-92E1-462B-2CED-F1B2C6663350}"/>
          </ac:spMkLst>
        </pc:spChg>
        <pc:spChg chg="del mod ord">
          <ac:chgData name="Abdessamad Derraz" userId="4c6d9526346a9ae3" providerId="LiveId" clId="{CFFE9ED0-CC46-4EA9-AFDD-0485A0D450AF}" dt="2023-02-08T15:36:52.709" v="499" actId="700"/>
          <ac:spMkLst>
            <pc:docMk/>
            <pc:sldMk cId="3461309795" sldId="333"/>
            <ac:spMk id="6" creationId="{58289E93-8C85-639F-0BCD-26244F31D046}"/>
          </ac:spMkLst>
        </pc:spChg>
        <pc:spChg chg="add del mod ord">
          <ac:chgData name="Abdessamad Derraz" userId="4c6d9526346a9ae3" providerId="LiveId" clId="{CFFE9ED0-CC46-4EA9-AFDD-0485A0D450AF}" dt="2023-02-08T15:36:57.252" v="500" actId="478"/>
          <ac:spMkLst>
            <pc:docMk/>
            <pc:sldMk cId="3461309795" sldId="333"/>
            <ac:spMk id="7" creationId="{3D51CF82-866C-0EB0-93EB-72E29DBD5BCE}"/>
          </ac:spMkLst>
        </pc:spChg>
        <pc:spChg chg="add del mod ord">
          <ac:chgData name="Abdessamad Derraz" userId="4c6d9526346a9ae3" providerId="LiveId" clId="{CFFE9ED0-CC46-4EA9-AFDD-0485A0D450AF}" dt="2023-02-08T15:36:57.252" v="500" actId="478"/>
          <ac:spMkLst>
            <pc:docMk/>
            <pc:sldMk cId="3461309795" sldId="333"/>
            <ac:spMk id="8" creationId="{6A72520C-9BA1-E028-CC4C-C719B15FB946}"/>
          </ac:spMkLst>
        </pc:spChg>
        <pc:spChg chg="add del mod ord">
          <ac:chgData name="Abdessamad Derraz" userId="4c6d9526346a9ae3" providerId="LiveId" clId="{CFFE9ED0-CC46-4EA9-AFDD-0485A0D450AF}" dt="2023-02-08T15:36:57.252" v="500" actId="478"/>
          <ac:spMkLst>
            <pc:docMk/>
            <pc:sldMk cId="3461309795" sldId="333"/>
            <ac:spMk id="9" creationId="{339A5332-9ADA-812E-82A4-B9EDA1D4FD30}"/>
          </ac:spMkLst>
        </pc:spChg>
        <pc:spChg chg="add del mod ord">
          <ac:chgData name="Abdessamad Derraz" userId="4c6d9526346a9ae3" providerId="LiveId" clId="{CFFE9ED0-CC46-4EA9-AFDD-0485A0D450AF}" dt="2023-02-08T15:36:57.252" v="500" actId="478"/>
          <ac:spMkLst>
            <pc:docMk/>
            <pc:sldMk cId="3461309795" sldId="333"/>
            <ac:spMk id="10" creationId="{9C30C78C-A781-22F7-9285-62387ED79652}"/>
          </ac:spMkLst>
        </pc:spChg>
        <pc:spChg chg="add del mod ord">
          <ac:chgData name="Abdessamad Derraz" userId="4c6d9526346a9ae3" providerId="LiveId" clId="{CFFE9ED0-CC46-4EA9-AFDD-0485A0D450AF}" dt="2023-02-08T15:36:57.252" v="500" actId="478"/>
          <ac:spMkLst>
            <pc:docMk/>
            <pc:sldMk cId="3461309795" sldId="333"/>
            <ac:spMk id="11" creationId="{B50DA263-5154-EEB1-A5FB-AAA33C49391E}"/>
          </ac:spMkLst>
        </pc:spChg>
        <pc:spChg chg="add del mod ord">
          <ac:chgData name="Abdessamad Derraz" userId="4c6d9526346a9ae3" providerId="LiveId" clId="{CFFE9ED0-CC46-4EA9-AFDD-0485A0D450AF}" dt="2023-02-08T15:36:57.252" v="500" actId="478"/>
          <ac:spMkLst>
            <pc:docMk/>
            <pc:sldMk cId="3461309795" sldId="333"/>
            <ac:spMk id="12" creationId="{2A4A4CB5-91B0-AFEF-F8A9-838E71F253B3}"/>
          </ac:spMkLst>
        </pc:spChg>
        <pc:spChg chg="add del mod ord">
          <ac:chgData name="Abdessamad Derraz" userId="4c6d9526346a9ae3" providerId="LiveId" clId="{CFFE9ED0-CC46-4EA9-AFDD-0485A0D450AF}" dt="2023-02-08T15:36:57.252" v="500" actId="478"/>
          <ac:spMkLst>
            <pc:docMk/>
            <pc:sldMk cId="3461309795" sldId="333"/>
            <ac:spMk id="13" creationId="{2B5BA75A-7F7C-111A-2F4A-B014C58CDAD9}"/>
          </ac:spMkLst>
        </pc:spChg>
        <pc:spChg chg="add del mod ord">
          <ac:chgData name="Abdessamad Derraz" userId="4c6d9526346a9ae3" providerId="LiveId" clId="{CFFE9ED0-CC46-4EA9-AFDD-0485A0D450AF}" dt="2023-02-08T15:36:57.252" v="500" actId="478"/>
          <ac:spMkLst>
            <pc:docMk/>
            <pc:sldMk cId="3461309795" sldId="333"/>
            <ac:spMk id="14" creationId="{89BC4AE7-0946-D23E-0ED4-18FFFEBC9A65}"/>
          </ac:spMkLst>
        </pc:spChg>
        <pc:spChg chg="add mod ord replST">
          <ac:chgData name="Abdessamad Derraz" userId="4c6d9526346a9ae3" providerId="LiveId" clId="{CFFE9ED0-CC46-4EA9-AFDD-0485A0D450AF}" dt="2023-02-10T11:11:39.293" v="4865" actId="20577"/>
          <ac:spMkLst>
            <pc:docMk/>
            <pc:sldMk cId="3461309795" sldId="333"/>
            <ac:spMk id="15" creationId="{9344A71B-145E-1130-D11D-8E8142A88D65}"/>
          </ac:spMkLst>
        </pc:spChg>
        <pc:picChg chg="add mod replST">
          <ac:chgData name="Abdessamad Derraz" userId="4c6d9526346a9ae3" providerId="LiveId" clId="{CFFE9ED0-CC46-4EA9-AFDD-0485A0D450AF}" dt="2023-02-10T10:50:21.503" v="3915" actId="12789"/>
          <ac:picMkLst>
            <pc:docMk/>
            <pc:sldMk cId="3461309795" sldId="333"/>
            <ac:picMk id="17" creationId="{4C28D931-B39A-30F6-5942-11F151A32CAD}"/>
          </ac:picMkLst>
        </pc:picChg>
      </pc:sldChg>
      <pc:sldChg chg="addSp delSp modSp add mod modTransition modNotes modNotesTx">
        <pc:chgData name="Abdessamad Derraz" userId="4c6d9526346a9ae3" providerId="LiveId" clId="{CFFE9ED0-CC46-4EA9-AFDD-0485A0D450AF}" dt="2023-02-10T10:51:52.513" v="3957" actId="20577"/>
        <pc:sldMkLst>
          <pc:docMk/>
          <pc:sldMk cId="2584303338" sldId="334"/>
        </pc:sldMkLst>
        <pc:spChg chg="mod replST">
          <ac:chgData name="Abdessamad Derraz" userId="4c6d9526346a9ae3" providerId="LiveId" clId="{CFFE9ED0-CC46-4EA9-AFDD-0485A0D450AF}" dt="2023-02-10T10:51:52.513" v="3957" actId="20577"/>
          <ac:spMkLst>
            <pc:docMk/>
            <pc:sldMk cId="2584303338" sldId="334"/>
            <ac:spMk id="6" creationId="{94BB90C1-9E83-614F-45ED-00966F2723AC}"/>
          </ac:spMkLst>
        </pc:spChg>
        <pc:picChg chg="add mod replST">
          <ac:chgData name="Abdessamad Derraz" userId="4c6d9526346a9ae3" providerId="LiveId" clId="{CFFE9ED0-CC46-4EA9-AFDD-0485A0D450AF}" dt="2023-02-09T14:18:00.965" v="1848"/>
          <ac:picMkLst>
            <pc:docMk/>
            <pc:sldMk cId="2584303338" sldId="334"/>
            <ac:picMk id="3" creationId="{E8B46DDD-D324-905D-031D-C9428E19AFAE}"/>
          </ac:picMkLst>
        </pc:picChg>
        <pc:picChg chg="del">
          <ac:chgData name="Abdessamad Derraz" userId="4c6d9526346a9ae3" providerId="LiveId" clId="{CFFE9ED0-CC46-4EA9-AFDD-0485A0D450AF}" dt="2023-02-08T19:10:35.908" v="1025" actId="478"/>
          <ac:picMkLst>
            <pc:docMk/>
            <pc:sldMk cId="2584303338" sldId="334"/>
            <ac:picMk id="9" creationId="{DC8D9662-300C-1396-499D-EE75E87F04AC}"/>
          </ac:picMkLst>
        </pc:picChg>
      </pc:sldChg>
      <pc:sldChg chg="modSp add mod modTransition modNotes modNotesTx">
        <pc:chgData name="Abdessamad Derraz" userId="4c6d9526346a9ae3" providerId="LiveId" clId="{CFFE9ED0-CC46-4EA9-AFDD-0485A0D450AF}" dt="2023-02-13T19:30:04.233" v="4866" actId="20577"/>
        <pc:sldMkLst>
          <pc:docMk/>
          <pc:sldMk cId="3284885504" sldId="335"/>
        </pc:sldMkLst>
        <pc:spChg chg="mod replST">
          <ac:chgData name="Abdessamad Derraz" userId="4c6d9526346a9ae3" providerId="LiveId" clId="{CFFE9ED0-CC46-4EA9-AFDD-0485A0D450AF}" dt="2023-02-10T10:52:02.146" v="3963" actId="20577"/>
          <ac:spMkLst>
            <pc:docMk/>
            <pc:sldMk cId="3284885504" sldId="335"/>
            <ac:spMk id="2" creationId="{B9357AD5-A512-E0D6-B6A5-48F198027C3F}"/>
          </ac:spMkLst>
        </pc:spChg>
      </pc:sldChg>
      <pc:sldChg chg="add del">
        <pc:chgData name="Abdessamad Derraz" userId="4c6d9526346a9ae3" providerId="LiveId" clId="{CFFE9ED0-CC46-4EA9-AFDD-0485A0D450AF}" dt="2023-02-08T19:10:59.214" v="1028" actId="47"/>
        <pc:sldMkLst>
          <pc:docMk/>
          <pc:sldMk cId="1219351638" sldId="336"/>
        </pc:sldMkLst>
      </pc:sldChg>
      <pc:sldChg chg="addSp modSp add mod modTransition modNotes modNotesTx">
        <pc:chgData name="Abdessamad Derraz" userId="4c6d9526346a9ae3" providerId="LiveId" clId="{CFFE9ED0-CC46-4EA9-AFDD-0485A0D450AF}" dt="2023-02-10T10:52:30.063" v="3979" actId="20577"/>
        <pc:sldMkLst>
          <pc:docMk/>
          <pc:sldMk cId="532762767" sldId="337"/>
        </pc:sldMkLst>
        <pc:spChg chg="mod replST">
          <ac:chgData name="Abdessamad Derraz" userId="4c6d9526346a9ae3" providerId="LiveId" clId="{CFFE9ED0-CC46-4EA9-AFDD-0485A0D450AF}" dt="2023-02-10T10:52:30.063" v="3979" actId="20577"/>
          <ac:spMkLst>
            <pc:docMk/>
            <pc:sldMk cId="532762767" sldId="337"/>
            <ac:spMk id="7" creationId="{68B7091D-75BD-9CA9-1DC5-1C90AE0532A4}"/>
          </ac:spMkLst>
        </pc:spChg>
        <pc:picChg chg="add mod replST">
          <ac:chgData name="Abdessamad Derraz" userId="4c6d9526346a9ae3" providerId="LiveId" clId="{CFFE9ED0-CC46-4EA9-AFDD-0485A0D450AF}" dt="2023-02-10T10:52:21.043" v="3967" actId="12789"/>
          <ac:picMkLst>
            <pc:docMk/>
            <pc:sldMk cId="532762767" sldId="337"/>
            <ac:picMk id="3" creationId="{809F6E87-7071-9315-B2E9-2F00DDA001F3}"/>
          </ac:picMkLst>
        </pc:picChg>
      </pc:sldChg>
      <pc:sldChg chg="addSp delSp modSp add mod modTransition modNotes modNotesTx">
        <pc:chgData name="Abdessamad Derraz" userId="4c6d9526346a9ae3" providerId="LiveId" clId="{CFFE9ED0-CC46-4EA9-AFDD-0485A0D450AF}" dt="2023-02-10T10:53:02.765" v="3995" actId="12789"/>
        <pc:sldMkLst>
          <pc:docMk/>
          <pc:sldMk cId="4000280030" sldId="338"/>
        </pc:sldMkLst>
        <pc:spChg chg="mod replST">
          <ac:chgData name="Abdessamad Derraz" userId="4c6d9526346a9ae3" providerId="LiveId" clId="{CFFE9ED0-CC46-4EA9-AFDD-0485A0D450AF}" dt="2023-02-10T10:52:47.066" v="3990" actId="20577"/>
          <ac:spMkLst>
            <pc:docMk/>
            <pc:sldMk cId="4000280030" sldId="338"/>
            <ac:spMk id="3" creationId="{2BA97248-BDB3-16C1-19FC-F3A479924912}"/>
          </ac:spMkLst>
        </pc:spChg>
        <pc:picChg chg="add mod replST">
          <ac:chgData name="Abdessamad Derraz" userId="4c6d9526346a9ae3" providerId="LiveId" clId="{CFFE9ED0-CC46-4EA9-AFDD-0485A0D450AF}" dt="2023-02-10T10:53:02.765" v="3995" actId="12789"/>
          <ac:picMkLst>
            <pc:docMk/>
            <pc:sldMk cId="4000280030" sldId="338"/>
            <ac:picMk id="4" creationId="{180B9DAB-B506-3B15-8C75-37CEE2BBAF78}"/>
          </ac:picMkLst>
        </pc:picChg>
        <pc:picChg chg="del">
          <ac:chgData name="Abdessamad Derraz" userId="4c6d9526346a9ae3" providerId="LiveId" clId="{CFFE9ED0-CC46-4EA9-AFDD-0485A0D450AF}" dt="2023-02-08T19:11:07.912" v="1031" actId="478"/>
          <ac:picMkLst>
            <pc:docMk/>
            <pc:sldMk cId="4000280030" sldId="338"/>
            <ac:picMk id="5" creationId="{1F25009B-6EE7-801C-4D65-FB45C341D1E1}"/>
          </ac:picMkLst>
        </pc:picChg>
      </pc:sldChg>
      <pc:sldChg chg="delSp modSp add mod modTransition modNotes modNotesTx">
        <pc:chgData name="Abdessamad Derraz" userId="4c6d9526346a9ae3" providerId="LiveId" clId="{CFFE9ED0-CC46-4EA9-AFDD-0485A0D450AF}" dt="2023-02-10T10:53:18.599" v="4005" actId="20577"/>
        <pc:sldMkLst>
          <pc:docMk/>
          <pc:sldMk cId="3989573745" sldId="339"/>
        </pc:sldMkLst>
        <pc:spChg chg="mod replST">
          <ac:chgData name="Abdessamad Derraz" userId="4c6d9526346a9ae3" providerId="LiveId" clId="{CFFE9ED0-CC46-4EA9-AFDD-0485A0D450AF}" dt="2023-02-10T10:53:18.599" v="4005" actId="20577"/>
          <ac:spMkLst>
            <pc:docMk/>
            <pc:sldMk cId="3989573745" sldId="339"/>
            <ac:spMk id="3" creationId="{2BA97248-BDB3-16C1-19FC-F3A479924912}"/>
          </ac:spMkLst>
        </pc:spChg>
        <pc:picChg chg="del">
          <ac:chgData name="Abdessamad Derraz" userId="4c6d9526346a9ae3" providerId="LiveId" clId="{CFFE9ED0-CC46-4EA9-AFDD-0485A0D450AF}" dt="2023-02-08T19:11:10.832" v="1032" actId="478"/>
          <ac:picMkLst>
            <pc:docMk/>
            <pc:sldMk cId="3989573745" sldId="339"/>
            <ac:picMk id="2" creationId="{BB3849C8-DD59-0383-B09F-C20B6F87B091}"/>
          </ac:picMkLst>
        </pc:picChg>
      </pc:sldChg>
      <pc:sldChg chg="addSp delSp modSp add mod modTransition modNotes modNotesTx">
        <pc:chgData name="Abdessamad Derraz" userId="4c6d9526346a9ae3" providerId="LiveId" clId="{CFFE9ED0-CC46-4EA9-AFDD-0485A0D450AF}" dt="2023-02-10T10:54:03.337" v="4058" actId="1036"/>
        <pc:sldMkLst>
          <pc:docMk/>
          <pc:sldMk cId="4168551775" sldId="340"/>
        </pc:sldMkLst>
        <pc:spChg chg="mod replST">
          <ac:chgData name="Abdessamad Derraz" userId="4c6d9526346a9ae3" providerId="LiveId" clId="{CFFE9ED0-CC46-4EA9-AFDD-0485A0D450AF}" dt="2023-02-10T10:53:48.746" v="4019" actId="20577"/>
          <ac:spMkLst>
            <pc:docMk/>
            <pc:sldMk cId="4168551775" sldId="340"/>
            <ac:spMk id="3" creationId="{2BA97248-BDB3-16C1-19FC-F3A479924912}"/>
          </ac:spMkLst>
        </pc:spChg>
        <pc:picChg chg="del">
          <ac:chgData name="Abdessamad Derraz" userId="4c6d9526346a9ae3" providerId="LiveId" clId="{CFFE9ED0-CC46-4EA9-AFDD-0485A0D450AF}" dt="2023-02-08T19:11:18.447" v="1035" actId="478"/>
          <ac:picMkLst>
            <pc:docMk/>
            <pc:sldMk cId="4168551775" sldId="340"/>
            <ac:picMk id="4" creationId="{662EDB42-51C1-8462-58A3-6CC11D4C532D}"/>
          </ac:picMkLst>
        </pc:picChg>
        <pc:picChg chg="add mod replST">
          <ac:chgData name="Abdessamad Derraz" userId="4c6d9526346a9ae3" providerId="LiveId" clId="{CFFE9ED0-CC46-4EA9-AFDD-0485A0D450AF}" dt="2023-02-10T10:54:03.337" v="4058" actId="1036"/>
          <ac:picMkLst>
            <pc:docMk/>
            <pc:sldMk cId="4168551775" sldId="340"/>
            <ac:picMk id="5" creationId="{2D5FD88D-AFB6-D04C-8C73-A2B8246A8996}"/>
          </ac:picMkLst>
        </pc:picChg>
      </pc:sldChg>
      <pc:sldChg chg="addSp delSp modSp add mod modTransition modNotes modNotesTx">
        <pc:chgData name="Abdessamad Derraz" userId="4c6d9526346a9ae3" providerId="LiveId" clId="{CFFE9ED0-CC46-4EA9-AFDD-0485A0D450AF}" dt="2023-02-10T10:54:30.164" v="4105" actId="1036"/>
        <pc:sldMkLst>
          <pc:docMk/>
          <pc:sldMk cId="2272364705" sldId="341"/>
        </pc:sldMkLst>
        <pc:spChg chg="mod replST">
          <ac:chgData name="Abdessamad Derraz" userId="4c6d9526346a9ae3" providerId="LiveId" clId="{CFFE9ED0-CC46-4EA9-AFDD-0485A0D450AF}" dt="2023-02-10T10:54:19.311" v="4075" actId="20577"/>
          <ac:spMkLst>
            <pc:docMk/>
            <pc:sldMk cId="2272364705" sldId="341"/>
            <ac:spMk id="4" creationId="{445EB56D-C9AD-1421-33AE-9A5172E9E13C}"/>
          </ac:spMkLst>
        </pc:spChg>
        <pc:picChg chg="add mod replST">
          <ac:chgData name="Abdessamad Derraz" userId="4c6d9526346a9ae3" providerId="LiveId" clId="{CFFE9ED0-CC46-4EA9-AFDD-0485A0D450AF}" dt="2023-02-10T10:54:30.164" v="4105" actId="1036"/>
          <ac:picMkLst>
            <pc:docMk/>
            <pc:sldMk cId="2272364705" sldId="341"/>
            <ac:picMk id="3" creationId="{E6EF0651-9330-5308-0DB3-FE14316ACEF8}"/>
          </ac:picMkLst>
        </pc:picChg>
        <pc:picChg chg="del">
          <ac:chgData name="Abdessamad Derraz" userId="4c6d9526346a9ae3" providerId="LiveId" clId="{CFFE9ED0-CC46-4EA9-AFDD-0485A0D450AF}" dt="2023-02-08T19:11:20.850" v="1036" actId="478"/>
          <ac:picMkLst>
            <pc:docMk/>
            <pc:sldMk cId="2272364705" sldId="341"/>
            <ac:picMk id="10" creationId="{81F6898F-E2A6-8990-45CB-41D336FAEAB5}"/>
          </ac:picMkLst>
        </pc:picChg>
      </pc:sldChg>
      <pc:sldChg chg="addSp delSp modSp add mod modTransition modNotes modNotesTx">
        <pc:chgData name="Abdessamad Derraz" userId="4c6d9526346a9ae3" providerId="LiveId" clId="{CFFE9ED0-CC46-4EA9-AFDD-0485A0D450AF}" dt="2023-02-10T10:54:56.873" v="4167" actId="1035"/>
        <pc:sldMkLst>
          <pc:docMk/>
          <pc:sldMk cId="276705323" sldId="342"/>
        </pc:sldMkLst>
        <pc:spChg chg="mod replST">
          <ac:chgData name="Abdessamad Derraz" userId="4c6d9526346a9ae3" providerId="LiveId" clId="{CFFE9ED0-CC46-4EA9-AFDD-0485A0D450AF}" dt="2023-02-10T10:54:42.178" v="4124" actId="20577"/>
          <ac:spMkLst>
            <pc:docMk/>
            <pc:sldMk cId="276705323" sldId="342"/>
            <ac:spMk id="4" creationId="{445EB56D-C9AD-1421-33AE-9A5172E9E13C}"/>
          </ac:spMkLst>
        </pc:spChg>
        <pc:picChg chg="del">
          <ac:chgData name="Abdessamad Derraz" userId="4c6d9526346a9ae3" providerId="LiveId" clId="{CFFE9ED0-CC46-4EA9-AFDD-0485A0D450AF}" dt="2023-02-08T19:11:25.630" v="1038" actId="478"/>
          <ac:picMkLst>
            <pc:docMk/>
            <pc:sldMk cId="276705323" sldId="342"/>
            <ac:picMk id="3" creationId="{DC69E6C2-204B-3BEB-C2BC-AE3BB8E060B4}"/>
          </ac:picMkLst>
        </pc:picChg>
        <pc:picChg chg="add mod replST">
          <ac:chgData name="Abdessamad Derraz" userId="4c6d9526346a9ae3" providerId="LiveId" clId="{CFFE9ED0-CC46-4EA9-AFDD-0485A0D450AF}" dt="2023-02-10T10:54:56.873" v="4167" actId="1035"/>
          <ac:picMkLst>
            <pc:docMk/>
            <pc:sldMk cId="276705323" sldId="342"/>
            <ac:picMk id="5" creationId="{3D40091E-D4BF-C949-365A-6A34A06F9B97}"/>
          </ac:picMkLst>
        </pc:picChg>
      </pc:sldChg>
      <pc:sldChg chg="addSp modSp add mod modTransition modNotes modNotesTx">
        <pc:chgData name="Abdessamad Derraz" userId="4c6d9526346a9ae3" providerId="LiveId" clId="{CFFE9ED0-CC46-4EA9-AFDD-0485A0D450AF}" dt="2023-02-10T10:56:34.091" v="4217" actId="1036"/>
        <pc:sldMkLst>
          <pc:docMk/>
          <pc:sldMk cId="2732179457" sldId="343"/>
        </pc:sldMkLst>
        <pc:spChg chg="mod replST">
          <ac:chgData name="Abdessamad Derraz" userId="4c6d9526346a9ae3" providerId="LiveId" clId="{CFFE9ED0-CC46-4EA9-AFDD-0485A0D450AF}" dt="2023-02-10T10:56:09.538" v="4192" actId="20577"/>
          <ac:spMkLst>
            <pc:docMk/>
            <pc:sldMk cId="2732179457" sldId="343"/>
            <ac:spMk id="13" creationId="{D591DCAD-0E6B-4F55-963B-63E87A6C3D08}"/>
          </ac:spMkLst>
        </pc:spChg>
        <pc:picChg chg="add mod replST">
          <ac:chgData name="Abdessamad Derraz" userId="4c6d9526346a9ae3" providerId="LiveId" clId="{CFFE9ED0-CC46-4EA9-AFDD-0485A0D450AF}" dt="2023-02-10T10:56:34.091" v="4217" actId="1036"/>
          <ac:picMkLst>
            <pc:docMk/>
            <pc:sldMk cId="2732179457" sldId="343"/>
            <ac:picMk id="3" creationId="{0D9D6074-78D2-989A-5938-25AE0830AAC5}"/>
          </ac:picMkLst>
        </pc:picChg>
      </pc:sldChg>
      <pc:sldChg chg="modSp add mod modTransition modNotes modNotesTx">
        <pc:chgData name="Abdessamad Derraz" userId="4c6d9526346a9ae3" providerId="LiveId" clId="{CFFE9ED0-CC46-4EA9-AFDD-0485A0D450AF}" dt="2023-02-10T10:57:10.298" v="4249" actId="20577"/>
        <pc:sldMkLst>
          <pc:docMk/>
          <pc:sldMk cId="1232161639" sldId="344"/>
        </pc:sldMkLst>
        <pc:spChg chg="mod replST">
          <ac:chgData name="Abdessamad Derraz" userId="4c6d9526346a9ae3" providerId="LiveId" clId="{CFFE9ED0-CC46-4EA9-AFDD-0485A0D450AF}" dt="2023-02-10T10:57:10.298" v="4249" actId="20577"/>
          <ac:spMkLst>
            <pc:docMk/>
            <pc:sldMk cId="1232161639" sldId="344"/>
            <ac:spMk id="17" creationId="{0301C076-20AE-B723-5A4B-8D82AB587344}"/>
          </ac:spMkLst>
        </pc:spChg>
      </pc:sldChg>
      <pc:sldChg chg="addSp delSp modSp add mod modTransition modNotes modNotesTx">
        <pc:chgData name="Abdessamad Derraz" userId="4c6d9526346a9ae3" providerId="LiveId" clId="{CFFE9ED0-CC46-4EA9-AFDD-0485A0D450AF}" dt="2023-02-10T10:58:06.444" v="4289" actId="20577"/>
        <pc:sldMkLst>
          <pc:docMk/>
          <pc:sldMk cId="672496045" sldId="345"/>
        </pc:sldMkLst>
        <pc:spChg chg="mod replST">
          <ac:chgData name="Abdessamad Derraz" userId="4c6d9526346a9ae3" providerId="LiveId" clId="{CFFE9ED0-CC46-4EA9-AFDD-0485A0D450AF}" dt="2023-02-10T10:58:06.444" v="4289" actId="20577"/>
          <ac:spMkLst>
            <pc:docMk/>
            <pc:sldMk cId="672496045" sldId="345"/>
            <ac:spMk id="11" creationId="{9CF8FA4C-71AC-F65C-2159-888A4DBB09DC}"/>
          </ac:spMkLst>
        </pc:spChg>
        <pc:picChg chg="add mod replST">
          <ac:chgData name="Abdessamad Derraz" userId="4c6d9526346a9ae3" providerId="LiveId" clId="{CFFE9ED0-CC46-4EA9-AFDD-0485A0D450AF}" dt="2023-02-10T10:57:26.695" v="4274" actId="1036"/>
          <ac:picMkLst>
            <pc:docMk/>
            <pc:sldMk cId="672496045" sldId="345"/>
            <ac:picMk id="3" creationId="{01FAED33-CD95-2AA9-0835-15BF1FEDD0C0}"/>
          </ac:picMkLst>
        </pc:picChg>
        <pc:picChg chg="del">
          <ac:chgData name="Abdessamad Derraz" userId="4c6d9526346a9ae3" providerId="LiveId" clId="{CFFE9ED0-CC46-4EA9-AFDD-0485A0D450AF}" dt="2023-02-08T19:11:43.784" v="1045" actId="478"/>
          <ac:picMkLst>
            <pc:docMk/>
            <pc:sldMk cId="672496045" sldId="345"/>
            <ac:picMk id="1026" creationId="{23A44E26-D3EB-1F8B-C8FB-16102656351B}"/>
          </ac:picMkLst>
        </pc:picChg>
      </pc:sldChg>
      <pc:sldChg chg="addSp delSp modSp add mod modTransition modNotes modNotesTx">
        <pc:chgData name="Abdessamad Derraz" userId="4c6d9526346a9ae3" providerId="LiveId" clId="{CFFE9ED0-CC46-4EA9-AFDD-0485A0D450AF}" dt="2023-02-10T10:58:45.738" v="4339" actId="20577"/>
        <pc:sldMkLst>
          <pc:docMk/>
          <pc:sldMk cId="26104660" sldId="346"/>
        </pc:sldMkLst>
        <pc:spChg chg="mod replST">
          <ac:chgData name="Abdessamad Derraz" userId="4c6d9526346a9ae3" providerId="LiveId" clId="{CFFE9ED0-CC46-4EA9-AFDD-0485A0D450AF}" dt="2023-02-10T10:58:45.738" v="4339" actId="20577"/>
          <ac:spMkLst>
            <pc:docMk/>
            <pc:sldMk cId="26104660" sldId="346"/>
            <ac:spMk id="15" creationId="{9344A71B-145E-1130-D11D-8E8142A88D65}"/>
          </ac:spMkLst>
        </pc:spChg>
        <pc:picChg chg="add mod replST">
          <ac:chgData name="Abdessamad Derraz" userId="4c6d9526346a9ae3" providerId="LiveId" clId="{CFFE9ED0-CC46-4EA9-AFDD-0485A0D450AF}" dt="2023-02-10T10:58:22.082" v="4313" actId="1036"/>
          <ac:picMkLst>
            <pc:docMk/>
            <pc:sldMk cId="26104660" sldId="346"/>
            <ac:picMk id="3" creationId="{93C78660-B62B-C393-BEDB-7A5D99FE63C1}"/>
          </ac:picMkLst>
        </pc:picChg>
        <pc:picChg chg="del">
          <ac:chgData name="Abdessamad Derraz" userId="4c6d9526346a9ae3" providerId="LiveId" clId="{CFFE9ED0-CC46-4EA9-AFDD-0485A0D450AF}" dt="2023-02-08T19:11:40.961" v="1044" actId="478"/>
          <ac:picMkLst>
            <pc:docMk/>
            <pc:sldMk cId="26104660" sldId="346"/>
            <ac:picMk id="17" creationId="{4C28D931-B39A-30F6-5942-11F151A32CAD}"/>
          </ac:picMkLst>
        </pc:picChg>
      </pc:sldChg>
      <pc:sldChg chg="delSp add del mod modNotesTx">
        <pc:chgData name="Abdessamad Derraz" userId="4c6d9526346a9ae3" providerId="LiveId" clId="{CFFE9ED0-CC46-4EA9-AFDD-0485A0D450AF}" dt="2023-02-08T21:13:09.154" v="1196" actId="47"/>
        <pc:sldMkLst>
          <pc:docMk/>
          <pc:sldMk cId="439595910" sldId="347"/>
        </pc:sldMkLst>
        <pc:picChg chg="del">
          <ac:chgData name="Abdessamad Derraz" userId="4c6d9526346a9ae3" providerId="LiveId" clId="{CFFE9ED0-CC46-4EA9-AFDD-0485A0D450AF}" dt="2023-02-08T19:11:48.983" v="1047" actId="478"/>
          <ac:picMkLst>
            <pc:docMk/>
            <pc:sldMk cId="439595910" sldId="347"/>
            <ac:picMk id="5" creationId="{7509622C-57A1-C90C-6FA6-43B9E1A4EB61}"/>
          </ac:picMkLst>
        </pc:picChg>
      </pc:sldChg>
      <pc:sldChg chg="delSp add del mod modNotesTx">
        <pc:chgData name="Abdessamad Derraz" userId="4c6d9526346a9ae3" providerId="LiveId" clId="{CFFE9ED0-CC46-4EA9-AFDD-0485A0D450AF}" dt="2023-02-08T21:13:09.154" v="1196" actId="47"/>
        <pc:sldMkLst>
          <pc:docMk/>
          <pc:sldMk cId="3774065904" sldId="348"/>
        </pc:sldMkLst>
        <pc:picChg chg="del">
          <ac:chgData name="Abdessamad Derraz" userId="4c6d9526346a9ae3" providerId="LiveId" clId="{CFFE9ED0-CC46-4EA9-AFDD-0485A0D450AF}" dt="2023-02-08T19:11:54.493" v="1049" actId="478"/>
          <ac:picMkLst>
            <pc:docMk/>
            <pc:sldMk cId="3774065904" sldId="348"/>
            <ac:picMk id="6" creationId="{08E08329-71AB-FD51-9321-BDBDBAFD2A50}"/>
          </ac:picMkLst>
        </pc:picChg>
      </pc:sldChg>
      <pc:sldChg chg="add del">
        <pc:chgData name="Abdessamad Derraz" userId="4c6d9526346a9ae3" providerId="LiveId" clId="{CFFE9ED0-CC46-4EA9-AFDD-0485A0D450AF}" dt="2023-02-08T19:13:52.438" v="1051"/>
        <pc:sldMkLst>
          <pc:docMk/>
          <pc:sldMk cId="3455557723" sldId="349"/>
        </pc:sldMkLst>
      </pc:sldChg>
      <pc:sldChg chg="addSp delSp modSp add mod ord modTransition modNotes modNotesTx">
        <pc:chgData name="Abdessamad Derraz" userId="4c6d9526346a9ae3" providerId="LiveId" clId="{CFFE9ED0-CC46-4EA9-AFDD-0485A0D450AF}" dt="2023-02-10T10:59:04.689" v="4357" actId="20577"/>
        <pc:sldMkLst>
          <pc:docMk/>
          <pc:sldMk cId="3922950483" sldId="349"/>
        </pc:sldMkLst>
        <pc:spChg chg="replST">
          <ac:chgData name="Abdessamad Derraz" userId="4c6d9526346a9ae3" providerId="LiveId" clId="{CFFE9ED0-CC46-4EA9-AFDD-0485A0D450AF}" dt="2023-02-09T14:18:01.077" v="1868"/>
          <ac:spMkLst>
            <pc:docMk/>
            <pc:sldMk cId="3922950483" sldId="349"/>
            <ac:spMk id="1325" creationId="{00000000-0000-0000-0000-000000000000}"/>
          </ac:spMkLst>
        </pc:spChg>
        <pc:spChg chg="replST">
          <ac:chgData name="Abdessamad Derraz" userId="4c6d9526346a9ae3" providerId="LiveId" clId="{CFFE9ED0-CC46-4EA9-AFDD-0485A0D450AF}" dt="2023-02-09T14:18:01.082" v="1869"/>
          <ac:spMkLst>
            <pc:docMk/>
            <pc:sldMk cId="3922950483" sldId="349"/>
            <ac:spMk id="1326" creationId="{00000000-0000-0000-0000-000000000000}"/>
          </ac:spMkLst>
        </pc:spChg>
        <pc:spChg chg="mod replST">
          <ac:chgData name="Abdessamad Derraz" userId="4c6d9526346a9ae3" providerId="LiveId" clId="{CFFE9ED0-CC46-4EA9-AFDD-0485A0D450AF}" dt="2023-02-10T10:59:04.689" v="4357" actId="20577"/>
          <ac:spMkLst>
            <pc:docMk/>
            <pc:sldMk cId="3922950483" sldId="349"/>
            <ac:spMk id="1328" creationId="{00000000-0000-0000-0000-000000000000}"/>
          </ac:spMkLst>
        </pc:spChg>
        <pc:spChg chg="del mod">
          <ac:chgData name="Abdessamad Derraz" userId="4c6d9526346a9ae3" providerId="LiveId" clId="{CFFE9ED0-CC46-4EA9-AFDD-0485A0D450AF}" dt="2023-02-08T21:05:28.489" v="1193" actId="478"/>
          <ac:spMkLst>
            <pc:docMk/>
            <pc:sldMk cId="3922950483" sldId="349"/>
            <ac:spMk id="1330" creationId="{00000000-0000-0000-0000-000000000000}"/>
          </ac:spMkLst>
        </pc:spChg>
        <pc:spChg chg="del">
          <ac:chgData name="Abdessamad Derraz" userId="4c6d9526346a9ae3" providerId="LiveId" clId="{CFFE9ED0-CC46-4EA9-AFDD-0485A0D450AF}" dt="2023-02-08T21:05:41.054" v="1195" actId="478"/>
          <ac:spMkLst>
            <pc:docMk/>
            <pc:sldMk cId="3922950483" sldId="349"/>
            <ac:spMk id="1364" creationId="{00000000-0000-0000-0000-000000000000}"/>
          </ac:spMkLst>
        </pc:spChg>
        <pc:grpChg chg="del">
          <ac:chgData name="Abdessamad Derraz" userId="4c6d9526346a9ae3" providerId="LiveId" clId="{CFFE9ED0-CC46-4EA9-AFDD-0485A0D450AF}" dt="2023-02-08T21:05:21.157" v="1192" actId="478"/>
          <ac:grpSpMkLst>
            <pc:docMk/>
            <pc:sldMk cId="3922950483" sldId="349"/>
            <ac:grpSpMk id="1331" creationId="{00000000-0000-0000-0000-000000000000}"/>
          </ac:grpSpMkLst>
        </pc:grpChg>
        <pc:grpChg chg="replST">
          <ac:chgData name="Abdessamad Derraz" userId="4c6d9526346a9ae3" providerId="LiveId" clId="{CFFE9ED0-CC46-4EA9-AFDD-0485A0D450AF}" dt="2023-02-09T14:18:01.111" v="1873"/>
          <ac:grpSpMkLst>
            <pc:docMk/>
            <pc:sldMk cId="3922950483" sldId="349"/>
            <ac:grpSpMk id="1365" creationId="{00000000-0000-0000-0000-000000000000}"/>
          </ac:grpSpMkLst>
        </pc:grpChg>
        <pc:picChg chg="add del mod">
          <ac:chgData name="Abdessamad Derraz" userId="4c6d9526346a9ae3" providerId="LiveId" clId="{CFFE9ED0-CC46-4EA9-AFDD-0485A0D450AF}" dt="2023-02-08T21:02:34.573" v="1189"/>
          <ac:picMkLst>
            <pc:docMk/>
            <pc:sldMk cId="3922950483" sldId="349"/>
            <ac:picMk id="3" creationId="{BC3694FB-2E3C-EB7A-3B31-816DA72FCCF5}"/>
          </ac:picMkLst>
        </pc:picChg>
        <pc:picChg chg="add del replST">
          <ac:chgData name="Abdessamad Derraz" userId="4c6d9526346a9ae3" providerId="LiveId" clId="{CFFE9ED0-CC46-4EA9-AFDD-0485A0D450AF}" dt="2023-02-09T14:18:01.089" v="1870"/>
          <ac:picMkLst>
            <pc:docMk/>
            <pc:sldMk cId="3922950483" sldId="349"/>
            <ac:picMk id="1327" creationId="{00000000-0000-0000-0000-000000000000}"/>
          </ac:picMkLst>
        </pc:picChg>
        <pc:picChg chg="add del mod replST">
          <ac:chgData name="Abdessamad Derraz" userId="4c6d9526346a9ae3" providerId="LiveId" clId="{CFFE9ED0-CC46-4EA9-AFDD-0485A0D450AF}" dt="2023-02-09T14:18:01.102" v="1872"/>
          <ac:picMkLst>
            <pc:docMk/>
            <pc:sldMk cId="3922950483" sldId="349"/>
            <ac:picMk id="1329" creationId="{00000000-0000-0000-0000-000000000000}"/>
          </ac:picMkLst>
        </pc:picChg>
      </pc:sldChg>
      <pc:sldChg chg="delSp modSp add mod modNotes modNotesTx">
        <pc:chgData name="Abdessamad Derraz" userId="4c6d9526346a9ae3" providerId="LiveId" clId="{CFFE9ED0-CC46-4EA9-AFDD-0485A0D450AF}" dt="2023-02-10T10:59:31.858" v="4370" actId="20577"/>
        <pc:sldMkLst>
          <pc:docMk/>
          <pc:sldMk cId="14500129" sldId="350"/>
        </pc:sldMkLst>
        <pc:spChg chg="mod replST">
          <ac:chgData name="Abdessamad Derraz" userId="4c6d9526346a9ae3" providerId="LiveId" clId="{CFFE9ED0-CC46-4EA9-AFDD-0485A0D450AF}" dt="2023-02-10T10:59:31.858" v="4370" actId="20577"/>
          <ac:spMkLst>
            <pc:docMk/>
            <pc:sldMk cId="14500129" sldId="350"/>
            <ac:spMk id="6" creationId="{94BB90C1-9E83-614F-45ED-00966F2723AC}"/>
          </ac:spMkLst>
        </pc:spChg>
        <pc:picChg chg="del">
          <ac:chgData name="Abdessamad Derraz" userId="4c6d9526346a9ae3" providerId="LiveId" clId="{CFFE9ED0-CC46-4EA9-AFDD-0485A0D450AF}" dt="2023-02-09T09:56:52.575" v="1307" actId="478"/>
          <ac:picMkLst>
            <pc:docMk/>
            <pc:sldMk cId="14500129" sldId="350"/>
            <ac:picMk id="3" creationId="{E8B46DDD-D324-905D-031D-C9428E19AFAE}"/>
          </ac:picMkLst>
        </pc:picChg>
      </pc:sldChg>
      <pc:sldChg chg="add del">
        <pc:chgData name="Abdessamad Derraz" userId="4c6d9526346a9ae3" providerId="LiveId" clId="{CFFE9ED0-CC46-4EA9-AFDD-0485A0D450AF}" dt="2023-02-08T19:13:52.438" v="1051"/>
        <pc:sldMkLst>
          <pc:docMk/>
          <pc:sldMk cId="1374329870" sldId="350"/>
        </pc:sldMkLst>
      </pc:sldChg>
      <pc:sldChg chg="add del">
        <pc:chgData name="Abdessamad Derraz" userId="4c6d9526346a9ae3" providerId="LiveId" clId="{CFFE9ED0-CC46-4EA9-AFDD-0485A0D450AF}" dt="2023-02-08T19:13:52.438" v="1051"/>
        <pc:sldMkLst>
          <pc:docMk/>
          <pc:sldMk cId="1070590741" sldId="351"/>
        </pc:sldMkLst>
      </pc:sldChg>
      <pc:sldChg chg="addSp modSp add mod modAnim modNotes modNotesTx">
        <pc:chgData name="Abdessamad Derraz" userId="4c6d9526346a9ae3" providerId="LiveId" clId="{CFFE9ED0-CC46-4EA9-AFDD-0485A0D450AF}" dt="2023-02-13T19:56:35.484" v="4939"/>
        <pc:sldMkLst>
          <pc:docMk/>
          <pc:sldMk cId="2164605098" sldId="351"/>
        </pc:sldMkLst>
        <pc:spChg chg="mod replST">
          <ac:chgData name="Abdessamad Derraz" userId="4c6d9526346a9ae3" providerId="LiveId" clId="{CFFE9ED0-CC46-4EA9-AFDD-0485A0D450AF}" dt="2023-02-10T10:59:50.325" v="4386" actId="20577"/>
          <ac:spMkLst>
            <pc:docMk/>
            <pc:sldMk cId="2164605098" sldId="351"/>
            <ac:spMk id="2" creationId="{B9357AD5-A512-E0D6-B6A5-48F198027C3F}"/>
          </ac:spMkLst>
        </pc:spChg>
        <pc:spChg chg="add mod">
          <ac:chgData name="Abdessamad Derraz" userId="4c6d9526346a9ae3" providerId="LiveId" clId="{CFFE9ED0-CC46-4EA9-AFDD-0485A0D450AF}" dt="2023-02-13T19:51:39.720" v="4892" actId="208"/>
          <ac:spMkLst>
            <pc:docMk/>
            <pc:sldMk cId="2164605098" sldId="351"/>
            <ac:spMk id="5" creationId="{17D4F12A-719D-F1DA-47C2-2AC8A02583E8}"/>
          </ac:spMkLst>
        </pc:spChg>
        <pc:spChg chg="add mod">
          <ac:chgData name="Abdessamad Derraz" userId="4c6d9526346a9ae3" providerId="LiveId" clId="{CFFE9ED0-CC46-4EA9-AFDD-0485A0D450AF}" dt="2023-02-13T19:53:36.230" v="4913" actId="208"/>
          <ac:spMkLst>
            <pc:docMk/>
            <pc:sldMk cId="2164605098" sldId="351"/>
            <ac:spMk id="6" creationId="{F1184DA8-2977-E484-A191-1C7E1B880B79}"/>
          </ac:spMkLst>
        </pc:spChg>
        <pc:spChg chg="add mod">
          <ac:chgData name="Abdessamad Derraz" userId="4c6d9526346a9ae3" providerId="LiveId" clId="{CFFE9ED0-CC46-4EA9-AFDD-0485A0D450AF}" dt="2023-02-13T19:56:11.326" v="4937" actId="1035"/>
          <ac:spMkLst>
            <pc:docMk/>
            <pc:sldMk cId="2164605098" sldId="351"/>
            <ac:spMk id="7" creationId="{43FAB47F-38D4-B48E-1AAB-60ACB6FCCC85}"/>
          </ac:spMkLst>
        </pc:spChg>
        <pc:picChg chg="add mod replST">
          <ac:chgData name="Abdessamad Derraz" userId="4c6d9526346a9ae3" providerId="LiveId" clId="{CFFE9ED0-CC46-4EA9-AFDD-0485A0D450AF}" dt="2023-02-13T19:55:44.187" v="4925" actId="1076"/>
          <ac:picMkLst>
            <pc:docMk/>
            <pc:sldMk cId="2164605098" sldId="351"/>
            <ac:picMk id="3" creationId="{12161EEB-F50B-EA61-F427-2D568A0B9B09}"/>
          </ac:picMkLst>
        </pc:picChg>
      </pc:sldChg>
      <pc:sldChg chg="add del">
        <pc:chgData name="Abdessamad Derraz" userId="4c6d9526346a9ae3" providerId="LiveId" clId="{CFFE9ED0-CC46-4EA9-AFDD-0485A0D450AF}" dt="2023-02-08T19:13:52.438" v="1051"/>
        <pc:sldMkLst>
          <pc:docMk/>
          <pc:sldMk cId="633799312" sldId="352"/>
        </pc:sldMkLst>
      </pc:sldChg>
      <pc:sldChg chg="delSp modSp add mod modNotesTx">
        <pc:chgData name="Abdessamad Derraz" userId="4c6d9526346a9ae3" providerId="LiveId" clId="{CFFE9ED0-CC46-4EA9-AFDD-0485A0D450AF}" dt="2023-02-10T10:59:59.751" v="4393" actId="20577"/>
        <pc:sldMkLst>
          <pc:docMk/>
          <pc:sldMk cId="2952511720" sldId="352"/>
        </pc:sldMkLst>
        <pc:spChg chg="mod replST">
          <ac:chgData name="Abdessamad Derraz" userId="4c6d9526346a9ae3" providerId="LiveId" clId="{CFFE9ED0-CC46-4EA9-AFDD-0485A0D450AF}" dt="2023-02-10T10:59:59.751" v="4393" actId="20577"/>
          <ac:spMkLst>
            <pc:docMk/>
            <pc:sldMk cId="2952511720" sldId="352"/>
            <ac:spMk id="7" creationId="{68B7091D-75BD-9CA9-1DC5-1C90AE0532A4}"/>
          </ac:spMkLst>
        </pc:spChg>
        <pc:picChg chg="del">
          <ac:chgData name="Abdessamad Derraz" userId="4c6d9526346a9ae3" providerId="LiveId" clId="{CFFE9ED0-CC46-4EA9-AFDD-0485A0D450AF}" dt="2023-02-09T09:57:03.553" v="1311" actId="478"/>
          <ac:picMkLst>
            <pc:docMk/>
            <pc:sldMk cId="2952511720" sldId="352"/>
            <ac:picMk id="3" creationId="{809F6E87-7071-9315-B2E9-2F00DDA001F3}"/>
          </ac:picMkLst>
        </pc:picChg>
      </pc:sldChg>
      <pc:sldChg chg="add del">
        <pc:chgData name="Abdessamad Derraz" userId="4c6d9526346a9ae3" providerId="LiveId" clId="{CFFE9ED0-CC46-4EA9-AFDD-0485A0D450AF}" dt="2023-02-08T19:13:52.438" v="1051"/>
        <pc:sldMkLst>
          <pc:docMk/>
          <pc:sldMk cId="3504289488" sldId="353"/>
        </pc:sldMkLst>
      </pc:sldChg>
      <pc:sldChg chg="addSp delSp modSp add mod modNotes modNotesTx">
        <pc:chgData name="Abdessamad Derraz" userId="4c6d9526346a9ae3" providerId="LiveId" clId="{CFFE9ED0-CC46-4EA9-AFDD-0485A0D450AF}" dt="2023-02-10T11:00:40.588" v="4450" actId="1035"/>
        <pc:sldMkLst>
          <pc:docMk/>
          <pc:sldMk cId="3978648696" sldId="353"/>
        </pc:sldMkLst>
        <pc:spChg chg="mod replST">
          <ac:chgData name="Abdessamad Derraz" userId="4c6d9526346a9ae3" providerId="LiveId" clId="{CFFE9ED0-CC46-4EA9-AFDD-0485A0D450AF}" dt="2023-02-10T11:00:25.193" v="4403" actId="20577"/>
          <ac:spMkLst>
            <pc:docMk/>
            <pc:sldMk cId="3978648696" sldId="353"/>
            <ac:spMk id="3" creationId="{2BA97248-BDB3-16C1-19FC-F3A479924912}"/>
          </ac:spMkLst>
        </pc:spChg>
        <pc:picChg chg="add mod replST">
          <ac:chgData name="Abdessamad Derraz" userId="4c6d9526346a9ae3" providerId="LiveId" clId="{CFFE9ED0-CC46-4EA9-AFDD-0485A0D450AF}" dt="2023-02-10T11:00:40.588" v="4450" actId="1035"/>
          <ac:picMkLst>
            <pc:docMk/>
            <pc:sldMk cId="3978648696" sldId="353"/>
            <ac:picMk id="2" creationId="{138006C4-880B-948F-9E99-6714969C5843}"/>
          </ac:picMkLst>
        </pc:picChg>
        <pc:picChg chg="del">
          <ac:chgData name="Abdessamad Derraz" userId="4c6d9526346a9ae3" providerId="LiveId" clId="{CFFE9ED0-CC46-4EA9-AFDD-0485A0D450AF}" dt="2023-02-09T09:57:09.961" v="1313" actId="478"/>
          <ac:picMkLst>
            <pc:docMk/>
            <pc:sldMk cId="3978648696" sldId="353"/>
            <ac:picMk id="4" creationId="{180B9DAB-B506-3B15-8C75-37CEE2BBAF78}"/>
          </ac:picMkLst>
        </pc:picChg>
      </pc:sldChg>
      <pc:sldChg chg="addSp modSp add mod modNotes modNotesTx">
        <pc:chgData name="Abdessamad Derraz" userId="4c6d9526346a9ae3" providerId="LiveId" clId="{CFFE9ED0-CC46-4EA9-AFDD-0485A0D450AF}" dt="2023-02-10T11:01:30.787" v="4527" actId="1035"/>
        <pc:sldMkLst>
          <pc:docMk/>
          <pc:sldMk cId="849742255" sldId="354"/>
        </pc:sldMkLst>
        <pc:spChg chg="mod replST">
          <ac:chgData name="Abdessamad Derraz" userId="4c6d9526346a9ae3" providerId="LiveId" clId="{CFFE9ED0-CC46-4EA9-AFDD-0485A0D450AF}" dt="2023-02-10T11:01:15.179" v="4493" actId="20577"/>
          <ac:spMkLst>
            <pc:docMk/>
            <pc:sldMk cId="849742255" sldId="354"/>
            <ac:spMk id="3" creationId="{2BA97248-BDB3-16C1-19FC-F3A479924912}"/>
          </ac:spMkLst>
        </pc:spChg>
        <pc:picChg chg="add mod replST">
          <ac:chgData name="Abdessamad Derraz" userId="4c6d9526346a9ae3" providerId="LiveId" clId="{CFFE9ED0-CC46-4EA9-AFDD-0485A0D450AF}" dt="2023-02-10T11:01:30.787" v="4527" actId="1035"/>
          <ac:picMkLst>
            <pc:docMk/>
            <pc:sldMk cId="849742255" sldId="354"/>
            <ac:picMk id="2" creationId="{A1C7D3B5-5B22-D6B1-6E17-1F95B85922EA}"/>
          </ac:picMkLst>
        </pc:picChg>
      </pc:sldChg>
      <pc:sldChg chg="add del">
        <pc:chgData name="Abdessamad Derraz" userId="4c6d9526346a9ae3" providerId="LiveId" clId="{CFFE9ED0-CC46-4EA9-AFDD-0485A0D450AF}" dt="2023-02-08T19:13:52.438" v="1051"/>
        <pc:sldMkLst>
          <pc:docMk/>
          <pc:sldMk cId="1546345444" sldId="354"/>
        </pc:sldMkLst>
      </pc:sldChg>
      <pc:sldChg chg="add del">
        <pc:chgData name="Abdessamad Derraz" userId="4c6d9526346a9ae3" providerId="LiveId" clId="{CFFE9ED0-CC46-4EA9-AFDD-0485A0D450AF}" dt="2023-02-08T19:13:52.438" v="1051"/>
        <pc:sldMkLst>
          <pc:docMk/>
          <pc:sldMk cId="313611433" sldId="355"/>
        </pc:sldMkLst>
      </pc:sldChg>
      <pc:sldChg chg="addSp delSp modSp add mod modNotesTx">
        <pc:chgData name="Abdessamad Derraz" userId="4c6d9526346a9ae3" providerId="LiveId" clId="{CFFE9ED0-CC46-4EA9-AFDD-0485A0D450AF}" dt="2023-02-10T11:02:59.740" v="4597" actId="20577"/>
        <pc:sldMkLst>
          <pc:docMk/>
          <pc:sldMk cId="2218531538" sldId="355"/>
        </pc:sldMkLst>
        <pc:spChg chg="mod replST">
          <ac:chgData name="Abdessamad Derraz" userId="4c6d9526346a9ae3" providerId="LiveId" clId="{CFFE9ED0-CC46-4EA9-AFDD-0485A0D450AF}" dt="2023-02-10T11:02:59.740" v="4597" actId="20577"/>
          <ac:spMkLst>
            <pc:docMk/>
            <pc:sldMk cId="2218531538" sldId="355"/>
            <ac:spMk id="3" creationId="{2BA97248-BDB3-16C1-19FC-F3A479924912}"/>
          </ac:spMkLst>
        </pc:spChg>
        <pc:picChg chg="add del mod">
          <ac:chgData name="Abdessamad Derraz" userId="4c6d9526346a9ae3" providerId="LiveId" clId="{CFFE9ED0-CC46-4EA9-AFDD-0485A0D450AF}" dt="2023-02-09T11:12:01.117" v="1466" actId="478"/>
          <ac:picMkLst>
            <pc:docMk/>
            <pc:sldMk cId="2218531538" sldId="355"/>
            <ac:picMk id="2" creationId="{BB5D74CB-742D-BCB2-3292-AAAA8B0907E4}"/>
          </ac:picMkLst>
        </pc:picChg>
        <pc:picChg chg="add mod replST">
          <ac:chgData name="Abdessamad Derraz" userId="4c6d9526346a9ae3" providerId="LiveId" clId="{CFFE9ED0-CC46-4EA9-AFDD-0485A0D450AF}" dt="2023-02-10T11:02:52.476" v="4586" actId="1036"/>
          <ac:picMkLst>
            <pc:docMk/>
            <pc:sldMk cId="2218531538" sldId="355"/>
            <ac:picMk id="4" creationId="{6F413855-7B3F-7621-387D-CF66DD71B688}"/>
          </ac:picMkLst>
        </pc:picChg>
        <pc:picChg chg="del">
          <ac:chgData name="Abdessamad Derraz" userId="4c6d9526346a9ae3" providerId="LiveId" clId="{CFFE9ED0-CC46-4EA9-AFDD-0485A0D450AF}" dt="2023-02-09T09:57:20.439" v="1316" actId="478"/>
          <ac:picMkLst>
            <pc:docMk/>
            <pc:sldMk cId="2218531538" sldId="355"/>
            <ac:picMk id="5" creationId="{2D5FD88D-AFB6-D04C-8C73-A2B8246A8996}"/>
          </ac:picMkLst>
        </pc:picChg>
        <pc:picChg chg="add mod replST">
          <ac:chgData name="Abdessamad Derraz" userId="4c6d9526346a9ae3" providerId="LiveId" clId="{CFFE9ED0-CC46-4EA9-AFDD-0485A0D450AF}" dt="2023-02-10T11:02:52.476" v="4586" actId="1036"/>
          <ac:picMkLst>
            <pc:docMk/>
            <pc:sldMk cId="2218531538" sldId="355"/>
            <ac:picMk id="6" creationId="{39126C02-042D-6198-FA1C-15C3DE041897}"/>
          </ac:picMkLst>
        </pc:picChg>
      </pc:sldChg>
      <pc:sldChg chg="add del">
        <pc:chgData name="Abdessamad Derraz" userId="4c6d9526346a9ae3" providerId="LiveId" clId="{CFFE9ED0-CC46-4EA9-AFDD-0485A0D450AF}" dt="2023-02-08T19:13:52.438" v="1051"/>
        <pc:sldMkLst>
          <pc:docMk/>
          <pc:sldMk cId="2945228440" sldId="356"/>
        </pc:sldMkLst>
      </pc:sldChg>
      <pc:sldChg chg="addSp delSp modSp add mod modNotes modNotesTx">
        <pc:chgData name="Abdessamad Derraz" userId="4c6d9526346a9ae3" providerId="LiveId" clId="{CFFE9ED0-CC46-4EA9-AFDD-0485A0D450AF}" dt="2023-02-10T11:03:31.699" v="4637" actId="1036"/>
        <pc:sldMkLst>
          <pc:docMk/>
          <pc:sldMk cId="3468341360" sldId="356"/>
        </pc:sldMkLst>
        <pc:spChg chg="mod replST">
          <ac:chgData name="Abdessamad Derraz" userId="4c6d9526346a9ae3" providerId="LiveId" clId="{CFFE9ED0-CC46-4EA9-AFDD-0485A0D450AF}" dt="2023-02-10T11:03:22.448" v="4611" actId="20577"/>
          <ac:spMkLst>
            <pc:docMk/>
            <pc:sldMk cId="3468341360" sldId="356"/>
            <ac:spMk id="4" creationId="{445EB56D-C9AD-1421-33AE-9A5172E9E13C}"/>
          </ac:spMkLst>
        </pc:spChg>
        <pc:picChg chg="add mod replST">
          <ac:chgData name="Abdessamad Derraz" userId="4c6d9526346a9ae3" providerId="LiveId" clId="{CFFE9ED0-CC46-4EA9-AFDD-0485A0D450AF}" dt="2023-02-10T11:03:31.699" v="4637" actId="1036"/>
          <ac:picMkLst>
            <pc:docMk/>
            <pc:sldMk cId="3468341360" sldId="356"/>
            <ac:picMk id="2" creationId="{1DD70A15-6CE8-8E35-0B0A-E8715A4B4EDE}"/>
          </ac:picMkLst>
        </pc:picChg>
        <pc:picChg chg="del mod">
          <ac:chgData name="Abdessamad Derraz" userId="4c6d9526346a9ae3" providerId="LiveId" clId="{CFFE9ED0-CC46-4EA9-AFDD-0485A0D450AF}" dt="2023-02-09T09:57:26.548" v="1319" actId="478"/>
          <ac:picMkLst>
            <pc:docMk/>
            <pc:sldMk cId="3468341360" sldId="356"/>
            <ac:picMk id="3" creationId="{E6EF0651-9330-5308-0DB3-FE14316ACEF8}"/>
          </ac:picMkLst>
        </pc:picChg>
      </pc:sldChg>
      <pc:sldChg chg="add del">
        <pc:chgData name="Abdessamad Derraz" userId="4c6d9526346a9ae3" providerId="LiveId" clId="{CFFE9ED0-CC46-4EA9-AFDD-0485A0D450AF}" dt="2023-02-08T19:13:52.438" v="1051"/>
        <pc:sldMkLst>
          <pc:docMk/>
          <pc:sldMk cId="163403695" sldId="357"/>
        </pc:sldMkLst>
      </pc:sldChg>
      <pc:sldChg chg="addSp delSp modSp add mod modNotesTx">
        <pc:chgData name="Abdessamad Derraz" userId="4c6d9526346a9ae3" providerId="LiveId" clId="{CFFE9ED0-CC46-4EA9-AFDD-0485A0D450AF}" dt="2023-02-10T11:03:58.816" v="4679" actId="1036"/>
        <pc:sldMkLst>
          <pc:docMk/>
          <pc:sldMk cId="2635170470" sldId="357"/>
        </pc:sldMkLst>
        <pc:spChg chg="mod replST">
          <ac:chgData name="Abdessamad Derraz" userId="4c6d9526346a9ae3" providerId="LiveId" clId="{CFFE9ED0-CC46-4EA9-AFDD-0485A0D450AF}" dt="2023-02-10T11:03:48.057" v="4650" actId="20577"/>
          <ac:spMkLst>
            <pc:docMk/>
            <pc:sldMk cId="2635170470" sldId="357"/>
            <ac:spMk id="4" creationId="{445EB56D-C9AD-1421-33AE-9A5172E9E13C}"/>
          </ac:spMkLst>
        </pc:spChg>
        <pc:picChg chg="add mod replST">
          <ac:chgData name="Abdessamad Derraz" userId="4c6d9526346a9ae3" providerId="LiveId" clId="{CFFE9ED0-CC46-4EA9-AFDD-0485A0D450AF}" dt="2023-02-10T11:03:58.816" v="4679" actId="1036"/>
          <ac:picMkLst>
            <pc:docMk/>
            <pc:sldMk cId="2635170470" sldId="357"/>
            <ac:picMk id="2" creationId="{5E2B762D-8398-926F-AF8D-59B8F23AD160}"/>
          </ac:picMkLst>
        </pc:picChg>
        <pc:picChg chg="del">
          <ac:chgData name="Abdessamad Derraz" userId="4c6d9526346a9ae3" providerId="LiveId" clId="{CFFE9ED0-CC46-4EA9-AFDD-0485A0D450AF}" dt="2023-02-09T09:57:32.729" v="1321" actId="478"/>
          <ac:picMkLst>
            <pc:docMk/>
            <pc:sldMk cId="2635170470" sldId="357"/>
            <ac:picMk id="5" creationId="{3D40091E-D4BF-C949-365A-6A34A06F9B97}"/>
          </ac:picMkLst>
        </pc:picChg>
      </pc:sldChg>
      <pc:sldChg chg="addSp delSp modSp add mod modNotes modNotesTx">
        <pc:chgData name="Abdessamad Derraz" userId="4c6d9526346a9ae3" providerId="LiveId" clId="{CFFE9ED0-CC46-4EA9-AFDD-0485A0D450AF}" dt="2023-02-10T11:04:31.718" v="4723" actId="20577"/>
        <pc:sldMkLst>
          <pc:docMk/>
          <pc:sldMk cId="3168183677" sldId="358"/>
        </pc:sldMkLst>
        <pc:spChg chg="mod replST">
          <ac:chgData name="Abdessamad Derraz" userId="4c6d9526346a9ae3" providerId="LiveId" clId="{CFFE9ED0-CC46-4EA9-AFDD-0485A0D450AF}" dt="2023-02-10T11:04:31.718" v="4723" actId="20577"/>
          <ac:spMkLst>
            <pc:docMk/>
            <pc:sldMk cId="3168183677" sldId="358"/>
            <ac:spMk id="13" creationId="{D591DCAD-0E6B-4F55-963B-63E87A6C3D08}"/>
          </ac:spMkLst>
        </pc:spChg>
        <pc:picChg chg="add mod replST">
          <ac:chgData name="Abdessamad Derraz" userId="4c6d9526346a9ae3" providerId="LiveId" clId="{CFFE9ED0-CC46-4EA9-AFDD-0485A0D450AF}" dt="2023-02-10T11:04:22.226" v="4714" actId="1036"/>
          <ac:picMkLst>
            <pc:docMk/>
            <pc:sldMk cId="3168183677" sldId="358"/>
            <ac:picMk id="2" creationId="{B823FC37-A84A-4F4C-ACE6-1C4A00AB392D}"/>
          </ac:picMkLst>
        </pc:picChg>
        <pc:picChg chg="del">
          <ac:chgData name="Abdessamad Derraz" userId="4c6d9526346a9ae3" providerId="LiveId" clId="{CFFE9ED0-CC46-4EA9-AFDD-0485A0D450AF}" dt="2023-02-09T09:57:39.144" v="1323" actId="478"/>
          <ac:picMkLst>
            <pc:docMk/>
            <pc:sldMk cId="3168183677" sldId="358"/>
            <ac:picMk id="3" creationId="{0D9D6074-78D2-989A-5938-25AE0830AAC5}"/>
          </ac:picMkLst>
        </pc:picChg>
      </pc:sldChg>
      <pc:sldChg chg="add del">
        <pc:chgData name="Abdessamad Derraz" userId="4c6d9526346a9ae3" providerId="LiveId" clId="{CFFE9ED0-CC46-4EA9-AFDD-0485A0D450AF}" dt="2023-02-08T19:13:52.438" v="1051"/>
        <pc:sldMkLst>
          <pc:docMk/>
          <pc:sldMk cId="3251222147" sldId="358"/>
        </pc:sldMkLst>
      </pc:sldChg>
      <pc:sldChg chg="add del">
        <pc:chgData name="Abdessamad Derraz" userId="4c6d9526346a9ae3" providerId="LiveId" clId="{CFFE9ED0-CC46-4EA9-AFDD-0485A0D450AF}" dt="2023-02-08T19:13:52.438" v="1051"/>
        <pc:sldMkLst>
          <pc:docMk/>
          <pc:sldMk cId="124192547" sldId="359"/>
        </pc:sldMkLst>
      </pc:sldChg>
      <pc:sldChg chg="modSp add mod ord modNotes modNotesTx">
        <pc:chgData name="Abdessamad Derraz" userId="4c6d9526346a9ae3" providerId="LiveId" clId="{CFFE9ED0-CC46-4EA9-AFDD-0485A0D450AF}" dt="2023-02-10T11:05:00.833" v="4748" actId="20577"/>
        <pc:sldMkLst>
          <pc:docMk/>
          <pc:sldMk cId="777098601" sldId="359"/>
        </pc:sldMkLst>
        <pc:spChg chg="mod replST">
          <ac:chgData name="Abdessamad Derraz" userId="4c6d9526346a9ae3" providerId="LiveId" clId="{CFFE9ED0-CC46-4EA9-AFDD-0485A0D450AF}" dt="2023-02-10T11:05:00.833" v="4748" actId="20577"/>
          <ac:spMkLst>
            <pc:docMk/>
            <pc:sldMk cId="777098601" sldId="359"/>
            <ac:spMk id="17" creationId="{0301C076-20AE-B723-5A4B-8D82AB587344}"/>
          </ac:spMkLst>
        </pc:spChg>
      </pc:sldChg>
      <pc:sldChg chg="delSp modSp add mod ord modNotes modNotesTx">
        <pc:chgData name="Abdessamad Derraz" userId="4c6d9526346a9ae3" providerId="LiveId" clId="{CFFE9ED0-CC46-4EA9-AFDD-0485A0D450AF}" dt="2023-02-10T11:05:16.867" v="4757" actId="20577"/>
        <pc:sldMkLst>
          <pc:docMk/>
          <pc:sldMk cId="2163681367" sldId="360"/>
        </pc:sldMkLst>
        <pc:spChg chg="mod replST">
          <ac:chgData name="Abdessamad Derraz" userId="4c6d9526346a9ae3" providerId="LiveId" clId="{CFFE9ED0-CC46-4EA9-AFDD-0485A0D450AF}" dt="2023-02-10T11:05:16.867" v="4757" actId="20577"/>
          <ac:spMkLst>
            <pc:docMk/>
            <pc:sldMk cId="2163681367" sldId="360"/>
            <ac:spMk id="11" creationId="{9CF8FA4C-71AC-F65C-2159-888A4DBB09DC}"/>
          </ac:spMkLst>
        </pc:spChg>
        <pc:picChg chg="del">
          <ac:chgData name="Abdessamad Derraz" userId="4c6d9526346a9ae3" providerId="LiveId" clId="{CFFE9ED0-CC46-4EA9-AFDD-0485A0D450AF}" dt="2023-02-09T09:57:48.964" v="1326" actId="478"/>
          <ac:picMkLst>
            <pc:docMk/>
            <pc:sldMk cId="2163681367" sldId="360"/>
            <ac:picMk id="3" creationId="{01FAED33-CD95-2AA9-0835-15BF1FEDD0C0}"/>
          </ac:picMkLst>
        </pc:picChg>
      </pc:sldChg>
      <pc:sldChg chg="add del">
        <pc:chgData name="Abdessamad Derraz" userId="4c6d9526346a9ae3" providerId="LiveId" clId="{CFFE9ED0-CC46-4EA9-AFDD-0485A0D450AF}" dt="2023-02-08T19:13:52.438" v="1051"/>
        <pc:sldMkLst>
          <pc:docMk/>
          <pc:sldMk cId="3710869047" sldId="360"/>
        </pc:sldMkLst>
      </pc:sldChg>
      <pc:sldChg chg="add del">
        <pc:chgData name="Abdessamad Derraz" userId="4c6d9526346a9ae3" providerId="LiveId" clId="{CFFE9ED0-CC46-4EA9-AFDD-0485A0D450AF}" dt="2023-02-08T19:13:52.438" v="1051"/>
        <pc:sldMkLst>
          <pc:docMk/>
          <pc:sldMk cId="677487163" sldId="361"/>
        </pc:sldMkLst>
      </pc:sldChg>
      <pc:sldChg chg="delSp modSp add mod ord modNotes modNotesTx">
        <pc:chgData name="Abdessamad Derraz" userId="4c6d9526346a9ae3" providerId="LiveId" clId="{CFFE9ED0-CC46-4EA9-AFDD-0485A0D450AF}" dt="2023-02-10T11:05:44.572" v="4770" actId="20577"/>
        <pc:sldMkLst>
          <pc:docMk/>
          <pc:sldMk cId="3595352800" sldId="361"/>
        </pc:sldMkLst>
        <pc:spChg chg="mod replST">
          <ac:chgData name="Abdessamad Derraz" userId="4c6d9526346a9ae3" providerId="LiveId" clId="{CFFE9ED0-CC46-4EA9-AFDD-0485A0D450AF}" dt="2023-02-10T11:05:44.572" v="4770" actId="20577"/>
          <ac:spMkLst>
            <pc:docMk/>
            <pc:sldMk cId="3595352800" sldId="361"/>
            <ac:spMk id="15" creationId="{9344A71B-145E-1130-D11D-8E8142A88D65}"/>
          </ac:spMkLst>
        </pc:spChg>
        <pc:picChg chg="del">
          <ac:chgData name="Abdessamad Derraz" userId="4c6d9526346a9ae3" providerId="LiveId" clId="{CFFE9ED0-CC46-4EA9-AFDD-0485A0D450AF}" dt="2023-02-09T09:57:54.247" v="1328" actId="478"/>
          <ac:picMkLst>
            <pc:docMk/>
            <pc:sldMk cId="3595352800" sldId="361"/>
            <ac:picMk id="3" creationId="{93C78660-B62B-C393-BEDB-7A5D99FE63C1}"/>
          </ac:picMkLst>
        </pc:picChg>
      </pc:sldChg>
      <pc:sldChg chg="add del">
        <pc:chgData name="Abdessamad Derraz" userId="4c6d9526346a9ae3" providerId="LiveId" clId="{CFFE9ED0-CC46-4EA9-AFDD-0485A0D450AF}" dt="2023-02-09T09:57:59.502" v="1329" actId="47"/>
        <pc:sldMkLst>
          <pc:docMk/>
          <pc:sldMk cId="1974784871" sldId="362"/>
        </pc:sldMkLst>
      </pc:sldChg>
      <pc:sldChg chg="addSp delSp modSp add mod modAnim modNotesTx">
        <pc:chgData name="Abdessamad Derraz" userId="4c6d9526346a9ae3" providerId="LiveId" clId="{CFFE9ED0-CC46-4EA9-AFDD-0485A0D450AF}" dt="2023-02-10T11:08:11.664" v="4852" actId="1036"/>
        <pc:sldMkLst>
          <pc:docMk/>
          <pc:sldMk cId="3482423921" sldId="362"/>
        </pc:sldMkLst>
        <pc:spChg chg="mod">
          <ac:chgData name="Abdessamad Derraz" userId="4c6d9526346a9ae3" providerId="LiveId" clId="{CFFE9ED0-CC46-4EA9-AFDD-0485A0D450AF}" dt="2023-02-10T11:08:11.664" v="4852" actId="1036"/>
          <ac:spMkLst>
            <pc:docMk/>
            <pc:sldMk cId="3482423921" sldId="362"/>
            <ac:spMk id="2" creationId="{2D048D4B-21F2-B52C-8093-361BC158B25F}"/>
          </ac:spMkLst>
        </pc:spChg>
        <pc:spChg chg="mod">
          <ac:chgData name="Abdessamad Derraz" userId="4c6d9526346a9ae3" providerId="LiveId" clId="{CFFE9ED0-CC46-4EA9-AFDD-0485A0D450AF}" dt="2023-02-10T09:10:23.270" v="3586" actId="1038"/>
          <ac:spMkLst>
            <pc:docMk/>
            <pc:sldMk cId="3482423921" sldId="362"/>
            <ac:spMk id="3" creationId="{A50044F6-6148-8AD0-6C9B-72A7C06F936E}"/>
          </ac:spMkLst>
        </pc:spChg>
        <pc:spChg chg="mod">
          <ac:chgData name="Abdessamad Derraz" userId="4c6d9526346a9ae3" providerId="LiveId" clId="{CFFE9ED0-CC46-4EA9-AFDD-0485A0D450AF}" dt="2023-02-10T09:10:44.141" v="3631" actId="1037"/>
          <ac:spMkLst>
            <pc:docMk/>
            <pc:sldMk cId="3482423921" sldId="362"/>
            <ac:spMk id="4" creationId="{9197286F-3E9B-3B3F-2882-6B9B215F5A4B}"/>
          </ac:spMkLst>
        </pc:spChg>
        <pc:spChg chg="mod">
          <ac:chgData name="Abdessamad Derraz" userId="4c6d9526346a9ae3" providerId="LiveId" clId="{CFFE9ED0-CC46-4EA9-AFDD-0485A0D450AF}" dt="2023-02-10T09:11:14.973" v="3649" actId="20577"/>
          <ac:spMkLst>
            <pc:docMk/>
            <pc:sldMk cId="3482423921" sldId="362"/>
            <ac:spMk id="13" creationId="{D591DCAD-0E6B-4F55-963B-63E87A6C3D08}"/>
          </ac:spMkLst>
        </pc:spChg>
        <pc:picChg chg="add del mod">
          <ac:chgData name="Abdessamad Derraz" userId="4c6d9526346a9ae3" providerId="LiveId" clId="{CFFE9ED0-CC46-4EA9-AFDD-0485A0D450AF}" dt="2023-02-09T15:12:29.622" v="3393" actId="478"/>
          <ac:picMkLst>
            <pc:docMk/>
            <pc:sldMk cId="3482423921" sldId="362"/>
            <ac:picMk id="4" creationId="{20BABF6A-C67F-510F-5BD4-E2C6890132E8}"/>
          </ac:picMkLst>
        </pc:picChg>
        <pc:picChg chg="add del mod">
          <ac:chgData name="Abdessamad Derraz" userId="4c6d9526346a9ae3" providerId="LiveId" clId="{CFFE9ED0-CC46-4EA9-AFDD-0485A0D450AF}" dt="2023-02-09T15:21:21.841" v="3401" actId="478"/>
          <ac:picMkLst>
            <pc:docMk/>
            <pc:sldMk cId="3482423921" sldId="362"/>
            <ac:picMk id="6" creationId="{D994F2C6-156B-1D7B-7CCD-0A9560F60047}"/>
          </ac:picMkLst>
        </pc:picChg>
        <pc:picChg chg="add mod">
          <ac:chgData name="Abdessamad Derraz" userId="4c6d9526346a9ae3" providerId="LiveId" clId="{CFFE9ED0-CC46-4EA9-AFDD-0485A0D450AF}" dt="2023-02-10T09:10:12.533" v="3569" actId="408"/>
          <ac:picMkLst>
            <pc:docMk/>
            <pc:sldMk cId="3482423921" sldId="362"/>
            <ac:picMk id="8" creationId="{66BDDA5F-916E-CA1E-2CA2-032ECE432245}"/>
          </ac:picMkLst>
        </pc:picChg>
        <pc:picChg chg="add mod">
          <ac:chgData name="Abdessamad Derraz" userId="4c6d9526346a9ae3" providerId="LiveId" clId="{CFFE9ED0-CC46-4EA9-AFDD-0485A0D450AF}" dt="2023-02-10T09:10:12.533" v="3569" actId="408"/>
          <ac:picMkLst>
            <pc:docMk/>
            <pc:sldMk cId="3482423921" sldId="362"/>
            <ac:picMk id="10" creationId="{6D07F8B2-BD52-7835-5AD2-3CCBF8F07815}"/>
          </ac:picMkLst>
        </pc:picChg>
        <pc:cxnChg chg="add mod">
          <ac:chgData name="Abdessamad Derraz" userId="4c6d9526346a9ae3" providerId="LiveId" clId="{CFFE9ED0-CC46-4EA9-AFDD-0485A0D450AF}" dt="2023-02-10T10:48:06.223" v="3874" actId="13822"/>
          <ac:cxnSpMkLst>
            <pc:docMk/>
            <pc:sldMk cId="3482423921" sldId="362"/>
            <ac:cxnSpMk id="6" creationId="{BEE87B45-C680-C6FD-8611-A7EFA0473370}"/>
          </ac:cxnSpMkLst>
        </pc:cxnChg>
      </pc:sldChg>
      <pc:sldChg chg="add del">
        <pc:chgData name="Abdessamad Derraz" userId="4c6d9526346a9ae3" providerId="LiveId" clId="{CFFE9ED0-CC46-4EA9-AFDD-0485A0D450AF}" dt="2023-02-08T19:13:52.438" v="1051"/>
        <pc:sldMkLst>
          <pc:docMk/>
          <pc:sldMk cId="4173370199" sldId="362"/>
        </pc:sldMkLst>
      </pc:sldChg>
      <pc:sldChg chg="add del">
        <pc:chgData name="Abdessamad Derraz" userId="4c6d9526346a9ae3" providerId="LiveId" clId="{CFFE9ED0-CC46-4EA9-AFDD-0485A0D450AF}" dt="2023-02-08T19:13:52.438" v="1051"/>
        <pc:sldMkLst>
          <pc:docMk/>
          <pc:sldMk cId="3242196974" sldId="363"/>
        </pc:sldMkLst>
      </pc:sldChg>
      <pc:sldMasterChg chg="delSp modSp delSldLayout modSldLayout">
        <pc:chgData name="Abdessamad Derraz" userId="4c6d9526346a9ae3" providerId="LiveId" clId="{CFFE9ED0-CC46-4EA9-AFDD-0485A0D450AF}" dt="2023-02-10T09:05:02.459" v="3417" actId="18676"/>
        <pc:sldMasterMkLst>
          <pc:docMk/>
          <pc:sldMasterMk cId="0" sldId="2147483678"/>
        </pc:sldMasterMkLst>
        <pc:spChg chg="del">
          <ac:chgData name="Abdessamad Derraz" userId="4c6d9526346a9ae3" providerId="LiveId" clId="{CFFE9ED0-CC46-4EA9-AFDD-0485A0D450AF}" dt="2023-02-09T14:21:51.175" v="3358"/>
          <ac:spMkLst>
            <pc:docMk/>
            <pc:sldMasterMk cId="0" sldId="2147483678"/>
            <ac:spMk id="2" creationId="{CA787C32-95CA-8E73-8A74-9B99CA2B631B}"/>
          </ac:spMkLst>
        </pc:spChg>
        <pc:spChg chg="mod">
          <ac:chgData name="Abdessamad Derraz" userId="4c6d9526346a9ae3" providerId="LiveId" clId="{CFFE9ED0-CC46-4EA9-AFDD-0485A0D450AF}" dt="2023-02-09T14:24:15.113" v="3388" actId="207"/>
          <ac:spMkLst>
            <pc:docMk/>
            <pc:sldMasterMk cId="0" sldId="2147483678"/>
            <ac:spMk id="8" creationId="{00000000-0000-0000-0000-000000000000}"/>
          </ac:spMkLst>
        </pc:spChg>
        <pc:sldLayoutChg chg="addSp modSp">
          <pc:chgData name="Abdessamad Derraz" userId="4c6d9526346a9ae3" providerId="LiveId" clId="{CFFE9ED0-CC46-4EA9-AFDD-0485A0D450AF}" dt="2023-02-09T14:22:28.682" v="3363"/>
          <pc:sldLayoutMkLst>
            <pc:docMk/>
            <pc:sldMasterMk cId="0" sldId="2147483678"/>
            <pc:sldLayoutMk cId="0" sldId="2147483648"/>
          </pc:sldLayoutMkLst>
          <pc:spChg chg="add mod">
            <ac:chgData name="Abdessamad Derraz" userId="4c6d9526346a9ae3" providerId="LiveId" clId="{CFFE9ED0-CC46-4EA9-AFDD-0485A0D450AF}" dt="2023-02-09T14:22:28.682" v="3363"/>
            <ac:spMkLst>
              <pc:docMk/>
              <pc:sldMasterMk cId="0" sldId="2147483678"/>
              <pc:sldLayoutMk cId="0" sldId="2147483648"/>
              <ac:spMk id="2" creationId="{0E689609-04E4-2B6F-D72A-4D82B7A346D0}"/>
            </ac:spMkLst>
          </pc:spChg>
        </pc:sldLayoutChg>
        <pc:sldLayoutChg chg="addSp modSp">
          <pc:chgData name="Abdessamad Derraz" userId="4c6d9526346a9ae3" providerId="LiveId" clId="{CFFE9ED0-CC46-4EA9-AFDD-0485A0D450AF}" dt="2023-02-09T14:23:43.562" v="3386"/>
          <pc:sldLayoutMkLst>
            <pc:docMk/>
            <pc:sldMasterMk cId="0" sldId="2147483678"/>
            <pc:sldLayoutMk cId="0" sldId="2147483649"/>
          </pc:sldLayoutMkLst>
          <pc:spChg chg="add mod">
            <ac:chgData name="Abdessamad Derraz" userId="4c6d9526346a9ae3" providerId="LiveId" clId="{CFFE9ED0-CC46-4EA9-AFDD-0485A0D450AF}" dt="2023-02-09T14:23:43.562" v="3386"/>
            <ac:spMkLst>
              <pc:docMk/>
              <pc:sldMasterMk cId="0" sldId="2147483678"/>
              <pc:sldLayoutMk cId="0" sldId="2147483649"/>
              <ac:spMk id="2" creationId="{4CEC132C-29D7-E00D-F26A-980C27741688}"/>
            </ac:spMkLst>
          </pc:spChg>
        </pc:sldLayoutChg>
        <pc:sldLayoutChg chg="addSp modSp">
          <pc:chgData name="Abdessamad Derraz" userId="4c6d9526346a9ae3" providerId="LiveId" clId="{CFFE9ED0-CC46-4EA9-AFDD-0485A0D450AF}" dt="2023-02-09T14:23:41.695" v="3385"/>
          <pc:sldLayoutMkLst>
            <pc:docMk/>
            <pc:sldMasterMk cId="0" sldId="2147483678"/>
            <pc:sldLayoutMk cId="0" sldId="2147483650"/>
          </pc:sldLayoutMkLst>
          <pc:spChg chg="add mod">
            <ac:chgData name="Abdessamad Derraz" userId="4c6d9526346a9ae3" providerId="LiveId" clId="{CFFE9ED0-CC46-4EA9-AFDD-0485A0D450AF}" dt="2023-02-09T14:23:41.695" v="3385"/>
            <ac:spMkLst>
              <pc:docMk/>
              <pc:sldMasterMk cId="0" sldId="2147483678"/>
              <pc:sldLayoutMk cId="0" sldId="2147483650"/>
              <ac:spMk id="2" creationId="{76518C47-C551-1A0E-842D-E01A7E985DA1}"/>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1"/>
          </pc:sldLayoutMkLst>
          <pc:spChg chg="add mod">
            <ac:chgData name="Abdessamad Derraz" userId="4c6d9526346a9ae3" providerId="LiveId" clId="{CFFE9ED0-CC46-4EA9-AFDD-0485A0D450AF}" dt="2023-02-09T14:23:40.260" v="3384"/>
            <ac:spMkLst>
              <pc:docMk/>
              <pc:sldMasterMk cId="0" sldId="2147483678"/>
              <pc:sldLayoutMk cId="0" sldId="2147483651"/>
              <ac:spMk id="2" creationId="{F1AA529E-52B6-D43F-6B0D-FF4805236A54}"/>
            </ac:spMkLst>
          </pc:spChg>
        </pc:sldLayoutChg>
        <pc:sldLayoutChg chg="addSp modSp">
          <pc:chgData name="Abdessamad Derraz" userId="4c6d9526346a9ae3" providerId="LiveId" clId="{CFFE9ED0-CC46-4EA9-AFDD-0485A0D450AF}" dt="2023-02-09T14:23:38.308" v="3383"/>
          <pc:sldLayoutMkLst>
            <pc:docMk/>
            <pc:sldMasterMk cId="0" sldId="2147483678"/>
            <pc:sldLayoutMk cId="0" sldId="2147483652"/>
          </pc:sldLayoutMkLst>
          <pc:spChg chg="add mod">
            <ac:chgData name="Abdessamad Derraz" userId="4c6d9526346a9ae3" providerId="LiveId" clId="{CFFE9ED0-CC46-4EA9-AFDD-0485A0D450AF}" dt="2023-02-09T14:23:38.308" v="3383"/>
            <ac:spMkLst>
              <pc:docMk/>
              <pc:sldMasterMk cId="0" sldId="2147483678"/>
              <pc:sldLayoutMk cId="0" sldId="2147483652"/>
              <ac:spMk id="2" creationId="{00F74E46-0538-936D-3985-B41647F799BA}"/>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3"/>
          </pc:sldLayoutMkLst>
          <pc:spChg chg="add mod">
            <ac:chgData name="Abdessamad Derraz" userId="4c6d9526346a9ae3" providerId="LiveId" clId="{CFFE9ED0-CC46-4EA9-AFDD-0485A0D450AF}" dt="2023-02-09T14:23:36.365" v="3382"/>
            <ac:spMkLst>
              <pc:docMk/>
              <pc:sldMasterMk cId="0" sldId="2147483678"/>
              <pc:sldLayoutMk cId="0" sldId="2147483653"/>
              <ac:spMk id="2" creationId="{42FC7081-0189-AA90-AF48-8D22E8C4E018}"/>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4"/>
          </pc:sldLayoutMkLst>
          <pc:spChg chg="add mod">
            <ac:chgData name="Abdessamad Derraz" userId="4c6d9526346a9ae3" providerId="LiveId" clId="{CFFE9ED0-CC46-4EA9-AFDD-0485A0D450AF}" dt="2023-02-09T14:23:33.848" v="3381"/>
            <ac:spMkLst>
              <pc:docMk/>
              <pc:sldMasterMk cId="0" sldId="2147483678"/>
              <pc:sldLayoutMk cId="0" sldId="2147483654"/>
              <ac:spMk id="2" creationId="{385A31A9-DA24-0A5E-AC0A-40C3BB0FD642}"/>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5"/>
          </pc:sldLayoutMkLst>
          <pc:spChg chg="add mod">
            <ac:chgData name="Abdessamad Derraz" userId="4c6d9526346a9ae3" providerId="LiveId" clId="{CFFE9ED0-CC46-4EA9-AFDD-0485A0D450AF}" dt="2023-02-09T14:23:31.258" v="3380"/>
            <ac:spMkLst>
              <pc:docMk/>
              <pc:sldMasterMk cId="0" sldId="2147483678"/>
              <pc:sldLayoutMk cId="0" sldId="2147483655"/>
              <ac:spMk id="2" creationId="{5A29637E-74F6-281B-FE02-14EC1F3A1E46}"/>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6"/>
          </pc:sldLayoutMkLst>
          <pc:spChg chg="add mod">
            <ac:chgData name="Abdessamad Derraz" userId="4c6d9526346a9ae3" providerId="LiveId" clId="{CFFE9ED0-CC46-4EA9-AFDD-0485A0D450AF}" dt="2023-02-09T14:23:29.534" v="3379"/>
            <ac:spMkLst>
              <pc:docMk/>
              <pc:sldMasterMk cId="0" sldId="2147483678"/>
              <pc:sldLayoutMk cId="0" sldId="2147483656"/>
              <ac:spMk id="2" creationId="{27BBA23A-BEE3-3EFC-AE95-15B9E4515E91}"/>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7"/>
          </pc:sldLayoutMkLst>
          <pc:spChg chg="add mod">
            <ac:chgData name="Abdessamad Derraz" userId="4c6d9526346a9ae3" providerId="LiveId" clId="{CFFE9ED0-CC46-4EA9-AFDD-0485A0D450AF}" dt="2023-02-09T14:23:27.402" v="3378"/>
            <ac:spMkLst>
              <pc:docMk/>
              <pc:sldMasterMk cId="0" sldId="2147483678"/>
              <pc:sldLayoutMk cId="0" sldId="2147483657"/>
              <ac:spMk id="2" creationId="{F85D1B18-BAAA-B5C5-7B6D-94EBF0FA0587}"/>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59"/>
          </pc:sldLayoutMkLst>
          <pc:spChg chg="add mod">
            <ac:chgData name="Abdessamad Derraz" userId="4c6d9526346a9ae3" providerId="LiveId" clId="{CFFE9ED0-CC46-4EA9-AFDD-0485A0D450AF}" dt="2023-02-09T14:23:22.935" v="3377"/>
            <ac:spMkLst>
              <pc:docMk/>
              <pc:sldMasterMk cId="0" sldId="2147483678"/>
              <pc:sldLayoutMk cId="0" sldId="2147483659"/>
              <ac:spMk id="2" creationId="{2DD5CCC5-7D8E-8FB8-FD64-29B79D4937C2}"/>
            </ac:spMkLst>
          </pc:spChg>
        </pc:sldLayoutChg>
        <pc:sldLayoutChg chg="addSp modSp">
          <pc:chgData name="Abdessamad Derraz" userId="4c6d9526346a9ae3" providerId="LiveId" clId="{CFFE9ED0-CC46-4EA9-AFDD-0485A0D450AF}" dt="2023-02-09T14:23:14.946" v="3374"/>
          <pc:sldLayoutMkLst>
            <pc:docMk/>
            <pc:sldMasterMk cId="0" sldId="2147483678"/>
            <pc:sldLayoutMk cId="0" sldId="2147483660"/>
          </pc:sldLayoutMkLst>
          <pc:spChg chg="add mod">
            <ac:chgData name="Abdessamad Derraz" userId="4c6d9526346a9ae3" providerId="LiveId" clId="{CFFE9ED0-CC46-4EA9-AFDD-0485A0D450AF}" dt="2023-02-09T14:23:14.946" v="3374"/>
            <ac:spMkLst>
              <pc:docMk/>
              <pc:sldMasterMk cId="0" sldId="2147483678"/>
              <pc:sldLayoutMk cId="0" sldId="2147483660"/>
              <ac:spMk id="2" creationId="{97D7B76B-4A0B-D080-CACD-B9E58E24A4C5}"/>
            </ac:spMkLst>
          </pc:spChg>
        </pc:sldLayoutChg>
        <pc:sldLayoutChg chg="addSp modSp">
          <pc:chgData name="Abdessamad Derraz" userId="4c6d9526346a9ae3" providerId="LiveId" clId="{CFFE9ED0-CC46-4EA9-AFDD-0485A0D450AF}" dt="2023-02-09T14:23:18.696" v="3376"/>
          <pc:sldLayoutMkLst>
            <pc:docMk/>
            <pc:sldMasterMk cId="0" sldId="2147483678"/>
            <pc:sldLayoutMk cId="0" sldId="2147483661"/>
          </pc:sldLayoutMkLst>
          <pc:spChg chg="add mod">
            <ac:chgData name="Abdessamad Derraz" userId="4c6d9526346a9ae3" providerId="LiveId" clId="{CFFE9ED0-CC46-4EA9-AFDD-0485A0D450AF}" dt="2023-02-09T14:23:18.696" v="3376"/>
            <ac:spMkLst>
              <pc:docMk/>
              <pc:sldMasterMk cId="0" sldId="2147483678"/>
              <pc:sldLayoutMk cId="0" sldId="2147483661"/>
              <ac:spMk id="2" creationId="{7C293942-35E7-757B-4805-4F6A953894D3}"/>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62"/>
          </pc:sldLayoutMkLst>
          <pc:spChg chg="add mod">
            <ac:chgData name="Abdessamad Derraz" userId="4c6d9526346a9ae3" providerId="LiveId" clId="{CFFE9ED0-CC46-4EA9-AFDD-0485A0D450AF}" dt="2023-02-09T14:23:17.249" v="3375"/>
            <ac:spMkLst>
              <pc:docMk/>
              <pc:sldMasterMk cId="0" sldId="2147483678"/>
              <pc:sldLayoutMk cId="0" sldId="2147483662"/>
              <ac:spMk id="2" creationId="{E3965F54-BECA-B71B-AAF7-0ED16892FFFF}"/>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63"/>
          </pc:sldLayoutMkLst>
          <pc:spChg chg="add mod">
            <ac:chgData name="Abdessamad Derraz" userId="4c6d9526346a9ae3" providerId="LiveId" clId="{CFFE9ED0-CC46-4EA9-AFDD-0485A0D450AF}" dt="2023-02-09T14:23:12.854" v="3373"/>
            <ac:spMkLst>
              <pc:docMk/>
              <pc:sldMasterMk cId="0" sldId="2147483678"/>
              <pc:sldLayoutMk cId="0" sldId="2147483663"/>
              <ac:spMk id="2" creationId="{5B598D42-4A6A-05D8-5B8A-00DFF36658C8}"/>
            </ac:spMkLst>
          </pc:spChg>
        </pc:sldLayoutChg>
        <pc:sldLayoutChg chg="addSp modSp">
          <pc:chgData name="Abdessamad Derraz" userId="4c6d9526346a9ae3" providerId="LiveId" clId="{CFFE9ED0-CC46-4EA9-AFDD-0485A0D450AF}" dt="2023-02-09T14:23:11.153" v="3372"/>
          <pc:sldLayoutMkLst>
            <pc:docMk/>
            <pc:sldMasterMk cId="0" sldId="2147483678"/>
            <pc:sldLayoutMk cId="0" sldId="2147483664"/>
          </pc:sldLayoutMkLst>
          <pc:spChg chg="add mod">
            <ac:chgData name="Abdessamad Derraz" userId="4c6d9526346a9ae3" providerId="LiveId" clId="{CFFE9ED0-CC46-4EA9-AFDD-0485A0D450AF}" dt="2023-02-09T14:23:11.153" v="3372"/>
            <ac:spMkLst>
              <pc:docMk/>
              <pc:sldMasterMk cId="0" sldId="2147483678"/>
              <pc:sldLayoutMk cId="0" sldId="2147483664"/>
              <ac:spMk id="2" creationId="{D00669E4-9199-221B-F588-B917920B88E3}"/>
            </ac:spMkLst>
          </pc:spChg>
        </pc:sldLayoutChg>
        <pc:sldLayoutChg chg="addSp modSp">
          <pc:chgData name="Abdessamad Derraz" userId="4c6d9526346a9ae3" providerId="LiveId" clId="{CFFE9ED0-CC46-4EA9-AFDD-0485A0D450AF}" dt="2023-02-09T14:23:08.669" v="3371"/>
          <pc:sldLayoutMkLst>
            <pc:docMk/>
            <pc:sldMasterMk cId="0" sldId="2147483678"/>
            <pc:sldLayoutMk cId="0" sldId="2147483665"/>
          </pc:sldLayoutMkLst>
          <pc:spChg chg="add mod">
            <ac:chgData name="Abdessamad Derraz" userId="4c6d9526346a9ae3" providerId="LiveId" clId="{CFFE9ED0-CC46-4EA9-AFDD-0485A0D450AF}" dt="2023-02-09T14:23:08.669" v="3371"/>
            <ac:spMkLst>
              <pc:docMk/>
              <pc:sldMasterMk cId="0" sldId="2147483678"/>
              <pc:sldLayoutMk cId="0" sldId="2147483665"/>
              <ac:spMk id="2" creationId="{FD373F0A-77E4-6162-0D90-26938C3B77C7}"/>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66"/>
          </pc:sldLayoutMkLst>
          <pc:spChg chg="add mod">
            <ac:chgData name="Abdessamad Derraz" userId="4c6d9526346a9ae3" providerId="LiveId" clId="{CFFE9ED0-CC46-4EA9-AFDD-0485A0D450AF}" dt="2023-02-09T14:23:06.941" v="3370"/>
            <ac:spMkLst>
              <pc:docMk/>
              <pc:sldMasterMk cId="0" sldId="2147483678"/>
              <pc:sldLayoutMk cId="0" sldId="2147483666"/>
              <ac:spMk id="2" creationId="{D7DB0C84-2D98-9F43-D61D-A7AE3A67B47A}"/>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67"/>
          </pc:sldLayoutMkLst>
          <pc:spChg chg="add mod">
            <ac:chgData name="Abdessamad Derraz" userId="4c6d9526346a9ae3" providerId="LiveId" clId="{CFFE9ED0-CC46-4EA9-AFDD-0485A0D450AF}" dt="2023-02-09T14:23:04.267" v="3369"/>
            <ac:spMkLst>
              <pc:docMk/>
              <pc:sldMasterMk cId="0" sldId="2147483678"/>
              <pc:sldLayoutMk cId="0" sldId="2147483667"/>
              <ac:spMk id="2" creationId="{BB00525D-10BB-5E4A-9EF9-D8EEF05B2F73}"/>
            </ac:spMkLst>
          </pc:spChg>
        </pc:sldLayoutChg>
        <pc:sldLayoutChg chg="addSp modSp del">
          <pc:chgData name="Abdessamad Derraz" userId="4c6d9526346a9ae3" providerId="LiveId" clId="{CFFE9ED0-CC46-4EA9-AFDD-0485A0D450AF}" dt="2023-02-10T09:05:02.459" v="3417" actId="18676"/>
          <pc:sldLayoutMkLst>
            <pc:docMk/>
            <pc:sldMasterMk cId="0" sldId="2147483678"/>
            <pc:sldLayoutMk cId="0" sldId="2147483668"/>
          </pc:sldLayoutMkLst>
          <pc:spChg chg="add mod">
            <ac:chgData name="Abdessamad Derraz" userId="4c6d9526346a9ae3" providerId="LiveId" clId="{CFFE9ED0-CC46-4EA9-AFDD-0485A0D450AF}" dt="2023-02-09T14:23:01.554" v="3368"/>
            <ac:spMkLst>
              <pc:docMk/>
              <pc:sldMasterMk cId="0" sldId="2147483678"/>
              <pc:sldLayoutMk cId="0" sldId="2147483668"/>
              <ac:spMk id="2" creationId="{99288554-AA55-79B4-B68A-C2163F272E6B}"/>
            </ac:spMkLst>
          </pc:spChg>
        </pc:sldLayoutChg>
        <pc:sldLayoutChg chg="addSp modSp">
          <pc:chgData name="Abdessamad Derraz" userId="4c6d9526346a9ae3" providerId="LiveId" clId="{CFFE9ED0-CC46-4EA9-AFDD-0485A0D450AF}" dt="2023-02-09T14:22:59.739" v="3367"/>
          <pc:sldLayoutMkLst>
            <pc:docMk/>
            <pc:sldMasterMk cId="0" sldId="2147483678"/>
            <pc:sldLayoutMk cId="0" sldId="2147483669"/>
          </pc:sldLayoutMkLst>
          <pc:spChg chg="add mod">
            <ac:chgData name="Abdessamad Derraz" userId="4c6d9526346a9ae3" providerId="LiveId" clId="{CFFE9ED0-CC46-4EA9-AFDD-0485A0D450AF}" dt="2023-02-09T14:22:59.739" v="3367"/>
            <ac:spMkLst>
              <pc:docMk/>
              <pc:sldMasterMk cId="0" sldId="2147483678"/>
              <pc:sldLayoutMk cId="0" sldId="2147483669"/>
              <ac:spMk id="2" creationId="{AB0AC8DE-436B-CB54-7448-0E3B5E921718}"/>
            </ac:spMkLst>
          </pc:spChg>
        </pc:sldLayoutChg>
        <pc:sldLayoutChg chg="addSp modSp">
          <pc:chgData name="Abdessamad Derraz" userId="4c6d9526346a9ae3" providerId="LiveId" clId="{CFFE9ED0-CC46-4EA9-AFDD-0485A0D450AF}" dt="2023-02-09T14:22:57.242" v="3366"/>
          <pc:sldLayoutMkLst>
            <pc:docMk/>
            <pc:sldMasterMk cId="0" sldId="2147483678"/>
            <pc:sldLayoutMk cId="0" sldId="2147483670"/>
          </pc:sldLayoutMkLst>
          <pc:spChg chg="add mod">
            <ac:chgData name="Abdessamad Derraz" userId="4c6d9526346a9ae3" providerId="LiveId" clId="{CFFE9ED0-CC46-4EA9-AFDD-0485A0D450AF}" dt="2023-02-09T14:22:57.242" v="3366"/>
            <ac:spMkLst>
              <pc:docMk/>
              <pc:sldMasterMk cId="0" sldId="2147483678"/>
              <pc:sldLayoutMk cId="0" sldId="2147483670"/>
              <ac:spMk id="2" creationId="{C98379DB-1183-087D-A04E-A723229D3209}"/>
            </ac:spMkLst>
          </pc:spChg>
        </pc:sldLayoutChg>
        <pc:sldLayoutChg chg="del">
          <pc:chgData name="Abdessamad Derraz" userId="4c6d9526346a9ae3" providerId="LiveId" clId="{CFFE9ED0-CC46-4EA9-AFDD-0485A0D450AF}" dt="2023-02-10T09:05:02.459" v="3417" actId="18676"/>
          <pc:sldLayoutMkLst>
            <pc:docMk/>
            <pc:sldMasterMk cId="0" sldId="2147483678"/>
            <pc:sldLayoutMk cId="0" sldId="2147483671"/>
          </pc:sldLayoutMkLst>
        </pc:sldLayoutChg>
        <pc:sldLayoutChg chg="addSp modSp">
          <pc:chgData name="Abdessamad Derraz" userId="4c6d9526346a9ae3" providerId="LiveId" clId="{CFFE9ED0-CC46-4EA9-AFDD-0485A0D450AF}" dt="2023-02-09T14:22:52.220" v="3365"/>
          <pc:sldLayoutMkLst>
            <pc:docMk/>
            <pc:sldMasterMk cId="0" sldId="2147483678"/>
            <pc:sldLayoutMk cId="0" sldId="2147483672"/>
          </pc:sldLayoutMkLst>
          <pc:spChg chg="add mod">
            <ac:chgData name="Abdessamad Derraz" userId="4c6d9526346a9ae3" providerId="LiveId" clId="{CFFE9ED0-CC46-4EA9-AFDD-0485A0D450AF}" dt="2023-02-09T14:22:52.220" v="3365"/>
            <ac:spMkLst>
              <pc:docMk/>
              <pc:sldMasterMk cId="0" sldId="2147483678"/>
              <pc:sldLayoutMk cId="0" sldId="2147483672"/>
              <ac:spMk id="2" creationId="{67686612-87AD-F6F3-E778-9B29BE3C91A1}"/>
            </ac:spMkLst>
          </pc:spChg>
        </pc:sldLayoutChg>
        <pc:sldLayoutChg chg="del">
          <pc:chgData name="Abdessamad Derraz" userId="4c6d9526346a9ae3" providerId="LiveId" clId="{CFFE9ED0-CC46-4EA9-AFDD-0485A0D450AF}" dt="2023-02-10T09:05:02.459" v="3417" actId="18676"/>
          <pc:sldLayoutMkLst>
            <pc:docMk/>
            <pc:sldMasterMk cId="0" sldId="2147483678"/>
            <pc:sldLayoutMk cId="0" sldId="2147483674"/>
          </pc:sldLayoutMkLst>
        </pc:sldLayoutChg>
        <pc:sldLayoutChg chg="addSp modSp">
          <pc:chgData name="Abdessamad Derraz" userId="4c6d9526346a9ae3" providerId="LiveId" clId="{CFFE9ED0-CC46-4EA9-AFDD-0485A0D450AF}" dt="2023-02-09T14:22:44.178" v="3364"/>
          <pc:sldLayoutMkLst>
            <pc:docMk/>
            <pc:sldMasterMk cId="0" sldId="2147483678"/>
            <pc:sldLayoutMk cId="0" sldId="2147483676"/>
          </pc:sldLayoutMkLst>
          <pc:spChg chg="add mod">
            <ac:chgData name="Abdessamad Derraz" userId="4c6d9526346a9ae3" providerId="LiveId" clId="{CFFE9ED0-CC46-4EA9-AFDD-0485A0D450AF}" dt="2023-02-09T14:22:44.178" v="3364"/>
            <ac:spMkLst>
              <pc:docMk/>
              <pc:sldMasterMk cId="0" sldId="2147483678"/>
              <pc:sldLayoutMk cId="0" sldId="2147483676"/>
              <ac:spMk id="2" creationId="{FA591270-4B10-60C8-9ACA-2338CB0ABB5A}"/>
            </ac:spMkLst>
          </pc:spChg>
        </pc:sldLayoutChg>
      </pc:sldMasterChg>
      <pc:sldMasterChg chg="del delSldLayout">
        <pc:chgData name="Abdessamad Derraz" userId="4c6d9526346a9ae3" providerId="LiveId" clId="{CFFE9ED0-CC46-4EA9-AFDD-0485A0D450AF}" dt="2023-02-10T09:05:02.459" v="3417" actId="18676"/>
        <pc:sldMasterMkLst>
          <pc:docMk/>
          <pc:sldMasterMk cId="0" sldId="2147483679"/>
        </pc:sldMasterMkLst>
        <pc:sldLayoutChg chg="del">
          <pc:chgData name="Abdessamad Derraz" userId="4c6d9526346a9ae3" providerId="LiveId" clId="{CFFE9ED0-CC46-4EA9-AFDD-0485A0D450AF}" dt="2023-02-10T09:05:02.459" v="3417" actId="18676"/>
          <pc:sldLayoutMkLst>
            <pc:docMk/>
            <pc:sldMasterMk cId="0" sldId="2147483679"/>
            <pc:sldLayoutMk cId="0" sldId="2147483677"/>
          </pc:sldLayoutMkLst>
        </pc:sldLayoutChg>
      </pc:sldMasterChg>
      <pc:sldMasterChg chg="new del mod addSldLayout delSldLayout">
        <pc:chgData name="Abdessamad Derraz" userId="4c6d9526346a9ae3" providerId="LiveId" clId="{CFFE9ED0-CC46-4EA9-AFDD-0485A0D450AF}" dt="2023-02-09T14:21:55.377" v="3360" actId="6938"/>
        <pc:sldMasterMkLst>
          <pc:docMk/>
          <pc:sldMasterMk cId="358937174" sldId="2147483680"/>
        </pc:sldMasterMkLst>
        <pc:sldLayoutChg chg="new del replId">
          <pc:chgData name="Abdessamad Derraz" userId="4c6d9526346a9ae3" providerId="LiveId" clId="{CFFE9ED0-CC46-4EA9-AFDD-0485A0D450AF}" dt="2023-02-09T14:21:55.377" v="3360" actId="6938"/>
          <pc:sldLayoutMkLst>
            <pc:docMk/>
            <pc:sldMasterMk cId="358937174" sldId="2147483680"/>
            <pc:sldLayoutMk cId="2458481740" sldId="2147483681"/>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1359202986" sldId="2147483682"/>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3757482109" sldId="2147483683"/>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2998009210" sldId="2147483684"/>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80358668" sldId="2147483685"/>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2316070146" sldId="2147483686"/>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2365339842" sldId="2147483687"/>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135064937" sldId="2147483688"/>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1997126076" sldId="2147483689"/>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3869877121" sldId="2147483690"/>
          </pc:sldLayoutMkLst>
        </pc:sldLayoutChg>
        <pc:sldLayoutChg chg="new del replId">
          <pc:chgData name="Abdessamad Derraz" userId="4c6d9526346a9ae3" providerId="LiveId" clId="{CFFE9ED0-CC46-4EA9-AFDD-0485A0D450AF}" dt="2023-02-09T14:21:55.377" v="3360" actId="6938"/>
          <pc:sldLayoutMkLst>
            <pc:docMk/>
            <pc:sldMasterMk cId="358937174" sldId="2147483680"/>
            <pc:sldLayoutMk cId="3247965108" sldId="2147483691"/>
          </pc:sldLayoutMkLst>
        </pc:sldLayoutChg>
      </pc:sldMasterChg>
      <pc:sldMasterChg chg="new del mod addSldLayout delSldLayout">
        <pc:chgData name="Abdessamad Derraz" userId="4c6d9526346a9ae3" providerId="LiveId" clId="{CFFE9ED0-CC46-4EA9-AFDD-0485A0D450AF}" dt="2023-02-09T14:22:15.716" v="3362" actId="6938"/>
        <pc:sldMasterMkLst>
          <pc:docMk/>
          <pc:sldMasterMk cId="1766989501" sldId="2147483680"/>
        </pc:sldMasterMkLst>
        <pc:sldLayoutChg chg="new del replId">
          <pc:chgData name="Abdessamad Derraz" userId="4c6d9526346a9ae3" providerId="LiveId" clId="{CFFE9ED0-CC46-4EA9-AFDD-0485A0D450AF}" dt="2023-02-09T14:22:15.716" v="3362" actId="6938"/>
          <pc:sldLayoutMkLst>
            <pc:docMk/>
            <pc:sldMasterMk cId="1766989501" sldId="2147483680"/>
            <pc:sldLayoutMk cId="3530281567" sldId="2147483681"/>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1508274507" sldId="2147483682"/>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3209066967" sldId="2147483683"/>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4243743235" sldId="2147483684"/>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2618934951" sldId="2147483685"/>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1547183699" sldId="2147483686"/>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1457804732" sldId="2147483687"/>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543238924" sldId="2147483688"/>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2555960586" sldId="2147483689"/>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3355223940" sldId="2147483690"/>
          </pc:sldLayoutMkLst>
        </pc:sldLayoutChg>
        <pc:sldLayoutChg chg="new del replId">
          <pc:chgData name="Abdessamad Derraz" userId="4c6d9526346a9ae3" providerId="LiveId" clId="{CFFE9ED0-CC46-4EA9-AFDD-0485A0D450AF}" dt="2023-02-09T14:22:15.716" v="3362" actId="6938"/>
          <pc:sldLayoutMkLst>
            <pc:docMk/>
            <pc:sldMasterMk cId="1766989501" sldId="2147483680"/>
            <pc:sldLayoutMk cId="3429740655" sldId="2147483691"/>
          </pc:sldLayoutMkLst>
        </pc:sldLayoutChg>
      </pc:sldMasterChg>
    </pc:docChg>
  </pc:docChgLst>
  <pc:docChgLst>
    <pc:chgData name="Mohamed-Reda Derraz" userId="d4e215a6228e3416" providerId="LiveId" clId="{BA613C80-ABE8-436F-AEDE-7DEB7A8CEBB9}"/>
    <pc:docChg chg="undo custSel modSld">
      <pc:chgData name="Mohamed-Reda Derraz" userId="d4e215a6228e3416" providerId="LiveId" clId="{BA613C80-ABE8-436F-AEDE-7DEB7A8CEBB9}" dt="2023-02-10T08:03:01.306" v="655" actId="962"/>
      <pc:docMkLst>
        <pc:docMk/>
      </pc:docMkLst>
      <pc:sldChg chg="delSp modSp mod modAnim modNotesTx">
        <pc:chgData name="Mohamed-Reda Derraz" userId="d4e215a6228e3416" providerId="LiveId" clId="{BA613C80-ABE8-436F-AEDE-7DEB7A8CEBB9}" dt="2023-02-10T07:21:00.018" v="57"/>
        <pc:sldMkLst>
          <pc:docMk/>
          <pc:sldMk cId="434547021" sldId="310"/>
        </pc:sldMkLst>
        <pc:spChg chg="mod">
          <ac:chgData name="Mohamed-Reda Derraz" userId="d4e215a6228e3416" providerId="LiveId" clId="{BA613C80-ABE8-436F-AEDE-7DEB7A8CEBB9}" dt="2023-02-10T07:19:43.122" v="38" actId="165"/>
          <ac:spMkLst>
            <pc:docMk/>
            <pc:sldMk cId="434547021" sldId="310"/>
            <ac:spMk id="3" creationId="{1A459DBE-D453-09CE-7EDC-DCF7A1E0B4AE}"/>
          </ac:spMkLst>
        </pc:spChg>
        <pc:spChg chg="mod">
          <ac:chgData name="Mohamed-Reda Derraz" userId="d4e215a6228e3416" providerId="LiveId" clId="{BA613C80-ABE8-436F-AEDE-7DEB7A8CEBB9}" dt="2023-02-10T07:19:43.122" v="38" actId="165"/>
          <ac:spMkLst>
            <pc:docMk/>
            <pc:sldMk cId="434547021" sldId="310"/>
            <ac:spMk id="4" creationId="{EFBA5513-3C34-44F5-E798-D1745AFF6C98}"/>
          </ac:spMkLst>
        </pc:spChg>
        <pc:spChg chg="mod topLvl">
          <ac:chgData name="Mohamed-Reda Derraz" userId="d4e215a6228e3416" providerId="LiveId" clId="{BA613C80-ABE8-436F-AEDE-7DEB7A8CEBB9}" dt="2023-02-10T07:19:43.122" v="38" actId="165"/>
          <ac:spMkLst>
            <pc:docMk/>
            <pc:sldMk cId="434547021" sldId="310"/>
            <ac:spMk id="5" creationId="{A85F8D79-BDA8-C8D9-DE8B-250E2346AACC}"/>
          </ac:spMkLst>
        </pc:spChg>
        <pc:spChg chg="mod topLvl">
          <ac:chgData name="Mohamed-Reda Derraz" userId="d4e215a6228e3416" providerId="LiveId" clId="{BA613C80-ABE8-436F-AEDE-7DEB7A8CEBB9}" dt="2023-02-10T07:19:43.122" v="38" actId="165"/>
          <ac:spMkLst>
            <pc:docMk/>
            <pc:sldMk cId="434547021" sldId="310"/>
            <ac:spMk id="6" creationId="{07084E5C-8C94-F8A6-57B7-84FFAB3D8B99}"/>
          </ac:spMkLst>
        </pc:spChg>
        <pc:spChg chg="mod">
          <ac:chgData name="Mohamed-Reda Derraz" userId="d4e215a6228e3416" providerId="LiveId" clId="{BA613C80-ABE8-436F-AEDE-7DEB7A8CEBB9}" dt="2023-02-10T07:18:45.514" v="28" actId="1076"/>
          <ac:spMkLst>
            <pc:docMk/>
            <pc:sldMk cId="434547021" sldId="310"/>
            <ac:spMk id="720" creationId="{00000000-0000-0000-0000-000000000000}"/>
          </ac:spMkLst>
        </pc:spChg>
        <pc:spChg chg="mod">
          <ac:chgData name="Mohamed-Reda Derraz" userId="d4e215a6228e3416" providerId="LiveId" clId="{BA613C80-ABE8-436F-AEDE-7DEB7A8CEBB9}" dt="2023-02-10T07:18:45.514" v="28" actId="1076"/>
          <ac:spMkLst>
            <pc:docMk/>
            <pc:sldMk cId="434547021" sldId="310"/>
            <ac:spMk id="721" creationId="{00000000-0000-0000-0000-000000000000}"/>
          </ac:spMkLst>
        </pc:spChg>
        <pc:grpChg chg="mod topLvl">
          <ac:chgData name="Mohamed-Reda Derraz" userId="d4e215a6228e3416" providerId="LiveId" clId="{BA613C80-ABE8-436F-AEDE-7DEB7A8CEBB9}" dt="2023-02-10T07:19:43.122" v="38" actId="165"/>
          <ac:grpSpMkLst>
            <pc:docMk/>
            <pc:sldMk cId="434547021" sldId="310"/>
            <ac:grpSpMk id="2" creationId="{A1D44407-29D4-68C1-E4BE-A766FEA629D7}"/>
          </ac:grpSpMkLst>
        </pc:grpChg>
        <pc:grpChg chg="del mod">
          <ac:chgData name="Mohamed-Reda Derraz" userId="d4e215a6228e3416" providerId="LiveId" clId="{BA613C80-ABE8-436F-AEDE-7DEB7A8CEBB9}" dt="2023-02-10T07:19:43.122" v="38" actId="165"/>
          <ac:grpSpMkLst>
            <pc:docMk/>
            <pc:sldMk cId="434547021" sldId="310"/>
            <ac:grpSpMk id="7" creationId="{F7A7C754-8522-C806-2FBE-0B53F4CD2254}"/>
          </ac:grpSpMkLst>
        </pc:grpChg>
        <pc:grpChg chg="mod">
          <ac:chgData name="Mohamed-Reda Derraz" userId="d4e215a6228e3416" providerId="LiveId" clId="{BA613C80-ABE8-436F-AEDE-7DEB7A8CEBB9}" dt="2023-02-10T07:18:06.389" v="24" actId="1076"/>
          <ac:grpSpMkLst>
            <pc:docMk/>
            <pc:sldMk cId="434547021" sldId="310"/>
            <ac:grpSpMk id="714" creationId="{00000000-0000-0000-0000-000000000000}"/>
          </ac:grpSpMkLst>
        </pc:grpChg>
      </pc:sldChg>
      <pc:sldChg chg="addSp modSp mod">
        <pc:chgData name="Mohamed-Reda Derraz" userId="d4e215a6228e3416" providerId="LiveId" clId="{BA613C80-ABE8-436F-AEDE-7DEB7A8CEBB9}" dt="2023-02-10T07:47:57.192" v="415" actId="196"/>
        <pc:sldMkLst>
          <pc:docMk/>
          <pc:sldMk cId="508711319" sldId="314"/>
        </pc:sldMkLst>
        <pc:spChg chg="mod">
          <ac:chgData name="Mohamed-Reda Derraz" userId="d4e215a6228e3416" providerId="LiveId" clId="{BA613C80-ABE8-436F-AEDE-7DEB7A8CEBB9}" dt="2023-02-10T07:47:11.638" v="407"/>
          <ac:spMkLst>
            <pc:docMk/>
            <pc:sldMk cId="508711319" sldId="314"/>
            <ac:spMk id="4" creationId="{A219E3DB-1DB0-6268-B6E0-57806AEA5FD1}"/>
          </ac:spMkLst>
        </pc:spChg>
        <pc:spChg chg="mod">
          <ac:chgData name="Mohamed-Reda Derraz" userId="d4e215a6228e3416" providerId="LiveId" clId="{BA613C80-ABE8-436F-AEDE-7DEB7A8CEBB9}" dt="2023-02-10T07:47:11.638" v="407"/>
          <ac:spMkLst>
            <pc:docMk/>
            <pc:sldMk cId="508711319" sldId="314"/>
            <ac:spMk id="5" creationId="{3E28D114-A826-4BD5-7605-1131911F186F}"/>
          </ac:spMkLst>
        </pc:spChg>
        <pc:spChg chg="mod">
          <ac:chgData name="Mohamed-Reda Derraz" userId="d4e215a6228e3416" providerId="LiveId" clId="{BA613C80-ABE8-436F-AEDE-7DEB7A8CEBB9}" dt="2023-02-10T07:47:11.638" v="407"/>
          <ac:spMkLst>
            <pc:docMk/>
            <pc:sldMk cId="508711319" sldId="314"/>
            <ac:spMk id="6" creationId="{2792E71D-F331-FAF5-2C71-C42078014960}"/>
          </ac:spMkLst>
        </pc:spChg>
        <pc:spChg chg="mod">
          <ac:chgData name="Mohamed-Reda Derraz" userId="d4e215a6228e3416" providerId="LiveId" clId="{BA613C80-ABE8-436F-AEDE-7DEB7A8CEBB9}" dt="2023-02-10T07:47:11.638" v="407"/>
          <ac:spMkLst>
            <pc:docMk/>
            <pc:sldMk cId="508711319" sldId="314"/>
            <ac:spMk id="7" creationId="{C4ED4990-8ADE-8367-B421-1FB671A93EDE}"/>
          </ac:spMkLst>
        </pc:spChg>
        <pc:spChg chg="mod">
          <ac:chgData name="Mohamed-Reda Derraz" userId="d4e215a6228e3416" providerId="LiveId" clId="{BA613C80-ABE8-436F-AEDE-7DEB7A8CEBB9}" dt="2023-02-10T07:47:11.638" v="407"/>
          <ac:spMkLst>
            <pc:docMk/>
            <pc:sldMk cId="508711319" sldId="314"/>
            <ac:spMk id="8" creationId="{AC72AC0D-2290-491E-B815-8FDCF34651BF}"/>
          </ac:spMkLst>
        </pc:spChg>
        <pc:spChg chg="mod">
          <ac:chgData name="Mohamed-Reda Derraz" userId="d4e215a6228e3416" providerId="LiveId" clId="{BA613C80-ABE8-436F-AEDE-7DEB7A8CEBB9}" dt="2023-02-10T07:47:11.638" v="407"/>
          <ac:spMkLst>
            <pc:docMk/>
            <pc:sldMk cId="508711319" sldId="314"/>
            <ac:spMk id="9" creationId="{FEFB6C96-9183-3212-9EBA-E3DEDACA0413}"/>
          </ac:spMkLst>
        </pc:spChg>
        <pc:spChg chg="mod">
          <ac:chgData name="Mohamed-Reda Derraz" userId="d4e215a6228e3416" providerId="LiveId" clId="{BA613C80-ABE8-436F-AEDE-7DEB7A8CEBB9}" dt="2023-02-10T07:47:11.638" v="407"/>
          <ac:spMkLst>
            <pc:docMk/>
            <pc:sldMk cId="508711319" sldId="314"/>
            <ac:spMk id="10" creationId="{5F7DCF21-87CD-F430-CC3A-7F675325A9A7}"/>
          </ac:spMkLst>
        </pc:spChg>
        <pc:spChg chg="mod">
          <ac:chgData name="Mohamed-Reda Derraz" userId="d4e215a6228e3416" providerId="LiveId" clId="{BA613C80-ABE8-436F-AEDE-7DEB7A8CEBB9}" dt="2023-02-10T07:47:11.638" v="407"/>
          <ac:spMkLst>
            <pc:docMk/>
            <pc:sldMk cId="508711319" sldId="314"/>
            <ac:spMk id="11" creationId="{374E2681-8B15-8A74-5640-7AF41BBDF7FC}"/>
          </ac:spMkLst>
        </pc:spChg>
        <pc:spChg chg="mod">
          <ac:chgData name="Mohamed-Reda Derraz" userId="d4e215a6228e3416" providerId="LiveId" clId="{BA613C80-ABE8-436F-AEDE-7DEB7A8CEBB9}" dt="2023-02-10T07:47:11.638" v="407"/>
          <ac:spMkLst>
            <pc:docMk/>
            <pc:sldMk cId="508711319" sldId="314"/>
            <ac:spMk id="12" creationId="{D07DEC26-2EB0-E57E-921B-2F58EB510A08}"/>
          </ac:spMkLst>
        </pc:spChg>
        <pc:spChg chg="mod">
          <ac:chgData name="Mohamed-Reda Derraz" userId="d4e215a6228e3416" providerId="LiveId" clId="{BA613C80-ABE8-436F-AEDE-7DEB7A8CEBB9}" dt="2023-02-10T07:47:11.638" v="407"/>
          <ac:spMkLst>
            <pc:docMk/>
            <pc:sldMk cId="508711319" sldId="314"/>
            <ac:spMk id="13" creationId="{50FE2EDA-1C20-35DA-8730-BE5E98A35A64}"/>
          </ac:spMkLst>
        </pc:spChg>
        <pc:spChg chg="mod">
          <ac:chgData name="Mohamed-Reda Derraz" userId="d4e215a6228e3416" providerId="LiveId" clId="{BA613C80-ABE8-436F-AEDE-7DEB7A8CEBB9}" dt="2023-02-10T07:47:11.638" v="407"/>
          <ac:spMkLst>
            <pc:docMk/>
            <pc:sldMk cId="508711319" sldId="314"/>
            <ac:spMk id="14" creationId="{1AC2EA60-228D-609A-2BC3-C312C1128958}"/>
          </ac:spMkLst>
        </pc:spChg>
        <pc:spChg chg="mod">
          <ac:chgData name="Mohamed-Reda Derraz" userId="d4e215a6228e3416" providerId="LiveId" clId="{BA613C80-ABE8-436F-AEDE-7DEB7A8CEBB9}" dt="2023-02-10T07:47:11.638" v="407"/>
          <ac:spMkLst>
            <pc:docMk/>
            <pc:sldMk cId="508711319" sldId="314"/>
            <ac:spMk id="15" creationId="{440E28C4-61F4-C4F4-6B1F-28EF8EE36BF1}"/>
          </ac:spMkLst>
        </pc:spChg>
        <pc:spChg chg="mod">
          <ac:chgData name="Mohamed-Reda Derraz" userId="d4e215a6228e3416" providerId="LiveId" clId="{BA613C80-ABE8-436F-AEDE-7DEB7A8CEBB9}" dt="2023-02-10T07:47:11.638" v="407"/>
          <ac:spMkLst>
            <pc:docMk/>
            <pc:sldMk cId="508711319" sldId="314"/>
            <ac:spMk id="16" creationId="{585B4024-A4E0-7E2D-B6D6-922DAD22F457}"/>
          </ac:spMkLst>
        </pc:spChg>
        <pc:spChg chg="mod">
          <ac:chgData name="Mohamed-Reda Derraz" userId="d4e215a6228e3416" providerId="LiveId" clId="{BA613C80-ABE8-436F-AEDE-7DEB7A8CEBB9}" dt="2023-02-10T07:47:11.638" v="407"/>
          <ac:spMkLst>
            <pc:docMk/>
            <pc:sldMk cId="508711319" sldId="314"/>
            <ac:spMk id="17" creationId="{548F6D6F-9684-DC7B-B31A-B6BD1C70DA09}"/>
          </ac:spMkLst>
        </pc:spChg>
        <pc:spChg chg="mod">
          <ac:chgData name="Mohamed-Reda Derraz" userId="d4e215a6228e3416" providerId="LiveId" clId="{BA613C80-ABE8-436F-AEDE-7DEB7A8CEBB9}" dt="2023-02-10T07:47:11.638" v="407"/>
          <ac:spMkLst>
            <pc:docMk/>
            <pc:sldMk cId="508711319" sldId="314"/>
            <ac:spMk id="18" creationId="{A856C6CD-ECA1-10FD-3E8B-14140E033512}"/>
          </ac:spMkLst>
        </pc:spChg>
        <pc:spChg chg="mod">
          <ac:chgData name="Mohamed-Reda Derraz" userId="d4e215a6228e3416" providerId="LiveId" clId="{BA613C80-ABE8-436F-AEDE-7DEB7A8CEBB9}" dt="2023-02-10T07:47:11.638" v="407"/>
          <ac:spMkLst>
            <pc:docMk/>
            <pc:sldMk cId="508711319" sldId="314"/>
            <ac:spMk id="19" creationId="{E593F790-842F-9AB7-F6BE-115F6B97C533}"/>
          </ac:spMkLst>
        </pc:spChg>
        <pc:spChg chg="mod">
          <ac:chgData name="Mohamed-Reda Derraz" userId="d4e215a6228e3416" providerId="LiveId" clId="{BA613C80-ABE8-436F-AEDE-7DEB7A8CEBB9}" dt="2023-02-10T07:47:11.638" v="407"/>
          <ac:spMkLst>
            <pc:docMk/>
            <pc:sldMk cId="508711319" sldId="314"/>
            <ac:spMk id="20" creationId="{EF1D10B1-068D-3B3A-621B-159ADD7F8800}"/>
          </ac:spMkLst>
        </pc:spChg>
        <pc:spChg chg="mod">
          <ac:chgData name="Mohamed-Reda Derraz" userId="d4e215a6228e3416" providerId="LiveId" clId="{BA613C80-ABE8-436F-AEDE-7DEB7A8CEBB9}" dt="2023-02-10T07:47:11.638" v="407"/>
          <ac:spMkLst>
            <pc:docMk/>
            <pc:sldMk cId="508711319" sldId="314"/>
            <ac:spMk id="21" creationId="{3E485296-4EB6-061A-48CE-574901AD11A5}"/>
          </ac:spMkLst>
        </pc:spChg>
        <pc:spChg chg="mod">
          <ac:chgData name="Mohamed-Reda Derraz" userId="d4e215a6228e3416" providerId="LiveId" clId="{BA613C80-ABE8-436F-AEDE-7DEB7A8CEBB9}" dt="2023-02-10T07:47:11.638" v="407"/>
          <ac:spMkLst>
            <pc:docMk/>
            <pc:sldMk cId="508711319" sldId="314"/>
            <ac:spMk id="22" creationId="{70557FAB-DDA1-5A4F-09BB-9856EA26D583}"/>
          </ac:spMkLst>
        </pc:spChg>
        <pc:spChg chg="mod">
          <ac:chgData name="Mohamed-Reda Derraz" userId="d4e215a6228e3416" providerId="LiveId" clId="{BA613C80-ABE8-436F-AEDE-7DEB7A8CEBB9}" dt="2023-02-10T07:47:11.638" v="407"/>
          <ac:spMkLst>
            <pc:docMk/>
            <pc:sldMk cId="508711319" sldId="314"/>
            <ac:spMk id="23" creationId="{E05DCFDC-2116-CCE0-44A9-F550EB9AF703}"/>
          </ac:spMkLst>
        </pc:spChg>
        <pc:spChg chg="mod">
          <ac:chgData name="Mohamed-Reda Derraz" userId="d4e215a6228e3416" providerId="LiveId" clId="{BA613C80-ABE8-436F-AEDE-7DEB7A8CEBB9}" dt="2023-02-10T07:47:11.638" v="407"/>
          <ac:spMkLst>
            <pc:docMk/>
            <pc:sldMk cId="508711319" sldId="314"/>
            <ac:spMk id="24" creationId="{D3829D42-B071-8E4C-7BF8-676A8179F5D8}"/>
          </ac:spMkLst>
        </pc:spChg>
        <pc:spChg chg="mod">
          <ac:chgData name="Mohamed-Reda Derraz" userId="d4e215a6228e3416" providerId="LiveId" clId="{BA613C80-ABE8-436F-AEDE-7DEB7A8CEBB9}" dt="2023-02-10T07:47:11.638" v="407"/>
          <ac:spMkLst>
            <pc:docMk/>
            <pc:sldMk cId="508711319" sldId="314"/>
            <ac:spMk id="25" creationId="{EA93D704-4C7B-1625-27D2-FA55EA80C55B}"/>
          </ac:spMkLst>
        </pc:spChg>
        <pc:spChg chg="mod">
          <ac:chgData name="Mohamed-Reda Derraz" userId="d4e215a6228e3416" providerId="LiveId" clId="{BA613C80-ABE8-436F-AEDE-7DEB7A8CEBB9}" dt="2023-02-10T07:47:11.638" v="407"/>
          <ac:spMkLst>
            <pc:docMk/>
            <pc:sldMk cId="508711319" sldId="314"/>
            <ac:spMk id="26" creationId="{D24D6A2C-F971-7A9A-ED27-144EFDACA87A}"/>
          </ac:spMkLst>
        </pc:spChg>
        <pc:spChg chg="mod">
          <ac:chgData name="Mohamed-Reda Derraz" userId="d4e215a6228e3416" providerId="LiveId" clId="{BA613C80-ABE8-436F-AEDE-7DEB7A8CEBB9}" dt="2023-02-10T07:47:11.638" v="407"/>
          <ac:spMkLst>
            <pc:docMk/>
            <pc:sldMk cId="508711319" sldId="314"/>
            <ac:spMk id="27" creationId="{11048CF7-4DD9-4D96-E52B-5D278EE8FB46}"/>
          </ac:spMkLst>
        </pc:spChg>
        <pc:spChg chg="mod">
          <ac:chgData name="Mohamed-Reda Derraz" userId="d4e215a6228e3416" providerId="LiveId" clId="{BA613C80-ABE8-436F-AEDE-7DEB7A8CEBB9}" dt="2023-02-10T07:47:11.638" v="407"/>
          <ac:spMkLst>
            <pc:docMk/>
            <pc:sldMk cId="508711319" sldId="314"/>
            <ac:spMk id="28" creationId="{CAD02CE3-6A74-8E54-1652-66B1AB81BAFC}"/>
          </ac:spMkLst>
        </pc:spChg>
        <pc:spChg chg="mod">
          <ac:chgData name="Mohamed-Reda Derraz" userId="d4e215a6228e3416" providerId="LiveId" clId="{BA613C80-ABE8-436F-AEDE-7DEB7A8CEBB9}" dt="2023-02-10T07:47:11.638" v="407"/>
          <ac:spMkLst>
            <pc:docMk/>
            <pc:sldMk cId="508711319" sldId="314"/>
            <ac:spMk id="29" creationId="{DE9AF3F2-EEEE-9063-B439-C6B4298A639D}"/>
          </ac:spMkLst>
        </pc:spChg>
        <pc:spChg chg="mod">
          <ac:chgData name="Mohamed-Reda Derraz" userId="d4e215a6228e3416" providerId="LiveId" clId="{BA613C80-ABE8-436F-AEDE-7DEB7A8CEBB9}" dt="2023-02-10T07:47:11.638" v="407"/>
          <ac:spMkLst>
            <pc:docMk/>
            <pc:sldMk cId="508711319" sldId="314"/>
            <ac:spMk id="30" creationId="{C2939209-3E60-2E39-9755-6B97CF41B440}"/>
          </ac:spMkLst>
        </pc:spChg>
        <pc:spChg chg="mod">
          <ac:chgData name="Mohamed-Reda Derraz" userId="d4e215a6228e3416" providerId="LiveId" clId="{BA613C80-ABE8-436F-AEDE-7DEB7A8CEBB9}" dt="2023-02-10T07:47:11.638" v="407"/>
          <ac:spMkLst>
            <pc:docMk/>
            <pc:sldMk cId="508711319" sldId="314"/>
            <ac:spMk id="31" creationId="{187C88B2-32A9-5181-C4CD-7A49AB9412BA}"/>
          </ac:spMkLst>
        </pc:spChg>
        <pc:spChg chg="mod">
          <ac:chgData name="Mohamed-Reda Derraz" userId="d4e215a6228e3416" providerId="LiveId" clId="{BA613C80-ABE8-436F-AEDE-7DEB7A8CEBB9}" dt="2023-02-10T07:47:11.638" v="407"/>
          <ac:spMkLst>
            <pc:docMk/>
            <pc:sldMk cId="508711319" sldId="314"/>
            <ac:spMk id="32" creationId="{5A76C712-FA3C-9039-E53F-34692E5A6DED}"/>
          </ac:spMkLst>
        </pc:spChg>
        <pc:spChg chg="mod">
          <ac:chgData name="Mohamed-Reda Derraz" userId="d4e215a6228e3416" providerId="LiveId" clId="{BA613C80-ABE8-436F-AEDE-7DEB7A8CEBB9}" dt="2023-02-10T07:47:11.638" v="407"/>
          <ac:spMkLst>
            <pc:docMk/>
            <pc:sldMk cId="508711319" sldId="314"/>
            <ac:spMk id="33" creationId="{00C96FEA-5CCE-63E6-9D25-7EA77494321E}"/>
          </ac:spMkLst>
        </pc:spChg>
        <pc:spChg chg="mod">
          <ac:chgData name="Mohamed-Reda Derraz" userId="d4e215a6228e3416" providerId="LiveId" clId="{BA613C80-ABE8-436F-AEDE-7DEB7A8CEBB9}" dt="2023-02-10T07:47:11.638" v="407"/>
          <ac:spMkLst>
            <pc:docMk/>
            <pc:sldMk cId="508711319" sldId="314"/>
            <ac:spMk id="34" creationId="{D541FA6C-8C59-4689-38E3-A90EAD73BAF0}"/>
          </ac:spMkLst>
        </pc:spChg>
        <pc:spChg chg="mod">
          <ac:chgData name="Mohamed-Reda Derraz" userId="d4e215a6228e3416" providerId="LiveId" clId="{BA613C80-ABE8-436F-AEDE-7DEB7A8CEBB9}" dt="2023-02-10T07:47:11.638" v="407"/>
          <ac:spMkLst>
            <pc:docMk/>
            <pc:sldMk cId="508711319" sldId="314"/>
            <ac:spMk id="35" creationId="{0DC835AE-ACFE-7AE3-2140-D3CBE28F72CA}"/>
          </ac:spMkLst>
        </pc:spChg>
        <pc:spChg chg="mod">
          <ac:chgData name="Mohamed-Reda Derraz" userId="d4e215a6228e3416" providerId="LiveId" clId="{BA613C80-ABE8-436F-AEDE-7DEB7A8CEBB9}" dt="2023-02-10T07:47:11.638" v="407"/>
          <ac:spMkLst>
            <pc:docMk/>
            <pc:sldMk cId="508711319" sldId="314"/>
            <ac:spMk id="36" creationId="{7E12DD26-72B6-B0DB-88DA-8F15C1E88A7A}"/>
          </ac:spMkLst>
        </pc:spChg>
        <pc:spChg chg="mod">
          <ac:chgData name="Mohamed-Reda Derraz" userId="d4e215a6228e3416" providerId="LiveId" clId="{BA613C80-ABE8-436F-AEDE-7DEB7A8CEBB9}" dt="2023-02-10T07:47:11.638" v="407"/>
          <ac:spMkLst>
            <pc:docMk/>
            <pc:sldMk cId="508711319" sldId="314"/>
            <ac:spMk id="37" creationId="{6236E783-0E77-C854-30BC-1008041BAD57}"/>
          </ac:spMkLst>
        </pc:spChg>
        <pc:spChg chg="mod">
          <ac:chgData name="Mohamed-Reda Derraz" userId="d4e215a6228e3416" providerId="LiveId" clId="{BA613C80-ABE8-436F-AEDE-7DEB7A8CEBB9}" dt="2023-02-10T07:47:11.638" v="407"/>
          <ac:spMkLst>
            <pc:docMk/>
            <pc:sldMk cId="508711319" sldId="314"/>
            <ac:spMk id="38" creationId="{E0713816-A92F-66D8-2FDF-F0F8A4DDBF7E}"/>
          </ac:spMkLst>
        </pc:spChg>
        <pc:spChg chg="mod">
          <ac:chgData name="Mohamed-Reda Derraz" userId="d4e215a6228e3416" providerId="LiveId" clId="{BA613C80-ABE8-436F-AEDE-7DEB7A8CEBB9}" dt="2023-02-10T07:47:11.638" v="407"/>
          <ac:spMkLst>
            <pc:docMk/>
            <pc:sldMk cId="508711319" sldId="314"/>
            <ac:spMk id="39" creationId="{DF2A5937-728A-511A-8015-318B0302951E}"/>
          </ac:spMkLst>
        </pc:spChg>
        <pc:spChg chg="mod">
          <ac:chgData name="Mohamed-Reda Derraz" userId="d4e215a6228e3416" providerId="LiveId" clId="{BA613C80-ABE8-436F-AEDE-7DEB7A8CEBB9}" dt="2023-02-10T07:47:11.638" v="407"/>
          <ac:spMkLst>
            <pc:docMk/>
            <pc:sldMk cId="508711319" sldId="314"/>
            <ac:spMk id="40" creationId="{743B49EB-5895-5EB1-9422-B17770FB35DA}"/>
          </ac:spMkLst>
        </pc:spChg>
        <pc:spChg chg="mod">
          <ac:chgData name="Mohamed-Reda Derraz" userId="d4e215a6228e3416" providerId="LiveId" clId="{BA613C80-ABE8-436F-AEDE-7DEB7A8CEBB9}" dt="2023-02-10T07:47:11.638" v="407"/>
          <ac:spMkLst>
            <pc:docMk/>
            <pc:sldMk cId="508711319" sldId="314"/>
            <ac:spMk id="41" creationId="{A447F218-DC0C-E528-0A82-20BD6DC4ABAE}"/>
          </ac:spMkLst>
        </pc:spChg>
        <pc:spChg chg="mod">
          <ac:chgData name="Mohamed-Reda Derraz" userId="d4e215a6228e3416" providerId="LiveId" clId="{BA613C80-ABE8-436F-AEDE-7DEB7A8CEBB9}" dt="2023-02-10T07:47:11.638" v="407"/>
          <ac:spMkLst>
            <pc:docMk/>
            <pc:sldMk cId="508711319" sldId="314"/>
            <ac:spMk id="42" creationId="{9483CBDC-65B4-0B07-1DBB-EE46D8906128}"/>
          </ac:spMkLst>
        </pc:spChg>
        <pc:spChg chg="mod">
          <ac:chgData name="Mohamed-Reda Derraz" userId="d4e215a6228e3416" providerId="LiveId" clId="{BA613C80-ABE8-436F-AEDE-7DEB7A8CEBB9}" dt="2023-02-10T07:47:11.638" v="407"/>
          <ac:spMkLst>
            <pc:docMk/>
            <pc:sldMk cId="508711319" sldId="314"/>
            <ac:spMk id="43" creationId="{8F0996CA-1D1A-89DF-0E34-7F9420D024BF}"/>
          </ac:spMkLst>
        </pc:spChg>
        <pc:spChg chg="mod">
          <ac:chgData name="Mohamed-Reda Derraz" userId="d4e215a6228e3416" providerId="LiveId" clId="{BA613C80-ABE8-436F-AEDE-7DEB7A8CEBB9}" dt="2023-02-10T07:47:11.638" v="407"/>
          <ac:spMkLst>
            <pc:docMk/>
            <pc:sldMk cId="508711319" sldId="314"/>
            <ac:spMk id="44" creationId="{E4F07D28-D3FF-B764-EFC5-890C6F2EC07D}"/>
          </ac:spMkLst>
        </pc:spChg>
        <pc:spChg chg="mod">
          <ac:chgData name="Mohamed-Reda Derraz" userId="d4e215a6228e3416" providerId="LiveId" clId="{BA613C80-ABE8-436F-AEDE-7DEB7A8CEBB9}" dt="2023-02-10T07:47:11.638" v="407"/>
          <ac:spMkLst>
            <pc:docMk/>
            <pc:sldMk cId="508711319" sldId="314"/>
            <ac:spMk id="45" creationId="{C4625161-4260-F29A-3C8A-7793BE5EE33E}"/>
          </ac:spMkLst>
        </pc:spChg>
        <pc:spChg chg="mod">
          <ac:chgData name="Mohamed-Reda Derraz" userId="d4e215a6228e3416" providerId="LiveId" clId="{BA613C80-ABE8-436F-AEDE-7DEB7A8CEBB9}" dt="2023-02-10T07:47:11.638" v="407"/>
          <ac:spMkLst>
            <pc:docMk/>
            <pc:sldMk cId="508711319" sldId="314"/>
            <ac:spMk id="46" creationId="{53E1680B-E89A-55CB-AEEE-6DA96332D3A7}"/>
          </ac:spMkLst>
        </pc:spChg>
        <pc:spChg chg="mod">
          <ac:chgData name="Mohamed-Reda Derraz" userId="d4e215a6228e3416" providerId="LiveId" clId="{BA613C80-ABE8-436F-AEDE-7DEB7A8CEBB9}" dt="2023-02-10T07:47:11.638" v="407"/>
          <ac:spMkLst>
            <pc:docMk/>
            <pc:sldMk cId="508711319" sldId="314"/>
            <ac:spMk id="47" creationId="{3DD25C7C-4ED9-118A-E6FE-5F351F625807}"/>
          </ac:spMkLst>
        </pc:spChg>
        <pc:spChg chg="mod">
          <ac:chgData name="Mohamed-Reda Derraz" userId="d4e215a6228e3416" providerId="LiveId" clId="{BA613C80-ABE8-436F-AEDE-7DEB7A8CEBB9}" dt="2023-02-10T07:47:11.638" v="407"/>
          <ac:spMkLst>
            <pc:docMk/>
            <pc:sldMk cId="508711319" sldId="314"/>
            <ac:spMk id="48" creationId="{B3B62E72-3B8A-4695-A50E-81F4E0A088EB}"/>
          </ac:spMkLst>
        </pc:spChg>
        <pc:spChg chg="mod">
          <ac:chgData name="Mohamed-Reda Derraz" userId="d4e215a6228e3416" providerId="LiveId" clId="{BA613C80-ABE8-436F-AEDE-7DEB7A8CEBB9}" dt="2023-02-10T07:47:11.638" v="407"/>
          <ac:spMkLst>
            <pc:docMk/>
            <pc:sldMk cId="508711319" sldId="314"/>
            <ac:spMk id="49" creationId="{741ADAEC-3ABA-C15C-DC37-0D2E693B76A1}"/>
          </ac:spMkLst>
        </pc:spChg>
        <pc:spChg chg="mod">
          <ac:chgData name="Mohamed-Reda Derraz" userId="d4e215a6228e3416" providerId="LiveId" clId="{BA613C80-ABE8-436F-AEDE-7DEB7A8CEBB9}" dt="2023-02-10T07:47:11.638" v="407"/>
          <ac:spMkLst>
            <pc:docMk/>
            <pc:sldMk cId="508711319" sldId="314"/>
            <ac:spMk id="50" creationId="{FF58413C-1654-C009-F486-B5F0D1D0EF27}"/>
          </ac:spMkLst>
        </pc:spChg>
        <pc:spChg chg="mod">
          <ac:chgData name="Mohamed-Reda Derraz" userId="d4e215a6228e3416" providerId="LiveId" clId="{BA613C80-ABE8-436F-AEDE-7DEB7A8CEBB9}" dt="2023-02-10T07:47:11.638" v="407"/>
          <ac:spMkLst>
            <pc:docMk/>
            <pc:sldMk cId="508711319" sldId="314"/>
            <ac:spMk id="51" creationId="{68CDE2D2-318E-6D86-334B-6A1A3DD8430E}"/>
          </ac:spMkLst>
        </pc:spChg>
        <pc:spChg chg="mod">
          <ac:chgData name="Mohamed-Reda Derraz" userId="d4e215a6228e3416" providerId="LiveId" clId="{BA613C80-ABE8-436F-AEDE-7DEB7A8CEBB9}" dt="2023-02-10T07:47:11.638" v="407"/>
          <ac:spMkLst>
            <pc:docMk/>
            <pc:sldMk cId="508711319" sldId="314"/>
            <ac:spMk id="52" creationId="{95FB980F-26A7-6FD5-6648-6FB3E4EA84C2}"/>
          </ac:spMkLst>
        </pc:spChg>
        <pc:spChg chg="mod">
          <ac:chgData name="Mohamed-Reda Derraz" userId="d4e215a6228e3416" providerId="LiveId" clId="{BA613C80-ABE8-436F-AEDE-7DEB7A8CEBB9}" dt="2023-02-10T07:47:11.638" v="407"/>
          <ac:spMkLst>
            <pc:docMk/>
            <pc:sldMk cId="508711319" sldId="314"/>
            <ac:spMk id="53" creationId="{B6616397-1E18-DAE4-0D2D-94A17EFD6F60}"/>
          </ac:spMkLst>
        </pc:spChg>
        <pc:spChg chg="mod">
          <ac:chgData name="Mohamed-Reda Derraz" userId="d4e215a6228e3416" providerId="LiveId" clId="{BA613C80-ABE8-436F-AEDE-7DEB7A8CEBB9}" dt="2023-02-10T07:47:11.638" v="407"/>
          <ac:spMkLst>
            <pc:docMk/>
            <pc:sldMk cId="508711319" sldId="314"/>
            <ac:spMk id="54" creationId="{1726C98A-57C7-0D90-B160-B4FD63B8AE27}"/>
          </ac:spMkLst>
        </pc:spChg>
        <pc:spChg chg="mod">
          <ac:chgData name="Mohamed-Reda Derraz" userId="d4e215a6228e3416" providerId="LiveId" clId="{BA613C80-ABE8-436F-AEDE-7DEB7A8CEBB9}" dt="2023-02-10T07:47:11.638" v="407"/>
          <ac:spMkLst>
            <pc:docMk/>
            <pc:sldMk cId="508711319" sldId="314"/>
            <ac:spMk id="55" creationId="{0BAEFC05-9975-CA98-9607-403DEAD5D499}"/>
          </ac:spMkLst>
        </pc:spChg>
        <pc:spChg chg="mod">
          <ac:chgData name="Mohamed-Reda Derraz" userId="d4e215a6228e3416" providerId="LiveId" clId="{BA613C80-ABE8-436F-AEDE-7DEB7A8CEBB9}" dt="2023-02-10T07:47:11.638" v="407"/>
          <ac:spMkLst>
            <pc:docMk/>
            <pc:sldMk cId="508711319" sldId="314"/>
            <ac:spMk id="56" creationId="{7F0ABFD7-4090-9683-327A-804459CA12C9}"/>
          </ac:spMkLst>
        </pc:spChg>
        <pc:spChg chg="mod">
          <ac:chgData name="Mohamed-Reda Derraz" userId="d4e215a6228e3416" providerId="LiveId" clId="{BA613C80-ABE8-436F-AEDE-7DEB7A8CEBB9}" dt="2023-02-10T07:47:11.638" v="407"/>
          <ac:spMkLst>
            <pc:docMk/>
            <pc:sldMk cId="508711319" sldId="314"/>
            <ac:spMk id="57" creationId="{2B4F1177-F95C-80C3-D987-7DA5710040DD}"/>
          </ac:spMkLst>
        </pc:spChg>
        <pc:spChg chg="mod">
          <ac:chgData name="Mohamed-Reda Derraz" userId="d4e215a6228e3416" providerId="LiveId" clId="{BA613C80-ABE8-436F-AEDE-7DEB7A8CEBB9}" dt="2023-02-10T07:47:11.638" v="407"/>
          <ac:spMkLst>
            <pc:docMk/>
            <pc:sldMk cId="508711319" sldId="314"/>
            <ac:spMk id="58" creationId="{4668C64F-CFB5-3A6F-CC62-11865DAA5215}"/>
          </ac:spMkLst>
        </pc:spChg>
        <pc:spChg chg="mod">
          <ac:chgData name="Mohamed-Reda Derraz" userId="d4e215a6228e3416" providerId="LiveId" clId="{BA613C80-ABE8-436F-AEDE-7DEB7A8CEBB9}" dt="2023-02-10T07:47:11.638" v="407"/>
          <ac:spMkLst>
            <pc:docMk/>
            <pc:sldMk cId="508711319" sldId="314"/>
            <ac:spMk id="59" creationId="{FDAF932F-1A68-AED3-EDD4-DAF55E262B8B}"/>
          </ac:spMkLst>
        </pc:spChg>
        <pc:spChg chg="mod">
          <ac:chgData name="Mohamed-Reda Derraz" userId="d4e215a6228e3416" providerId="LiveId" clId="{BA613C80-ABE8-436F-AEDE-7DEB7A8CEBB9}" dt="2023-02-10T07:47:11.638" v="407"/>
          <ac:spMkLst>
            <pc:docMk/>
            <pc:sldMk cId="508711319" sldId="314"/>
            <ac:spMk id="60" creationId="{78C5E6A4-882F-AE61-7A56-B52690A271B5}"/>
          </ac:spMkLst>
        </pc:spChg>
        <pc:spChg chg="mod">
          <ac:chgData name="Mohamed-Reda Derraz" userId="d4e215a6228e3416" providerId="LiveId" clId="{BA613C80-ABE8-436F-AEDE-7DEB7A8CEBB9}" dt="2023-02-10T07:47:11.638" v="407"/>
          <ac:spMkLst>
            <pc:docMk/>
            <pc:sldMk cId="508711319" sldId="314"/>
            <ac:spMk id="61" creationId="{78342523-DAE8-983F-CFF2-7E60B07A1D5B}"/>
          </ac:spMkLst>
        </pc:spChg>
        <pc:spChg chg="mod">
          <ac:chgData name="Mohamed-Reda Derraz" userId="d4e215a6228e3416" providerId="LiveId" clId="{BA613C80-ABE8-436F-AEDE-7DEB7A8CEBB9}" dt="2023-02-10T07:47:11.638" v="407"/>
          <ac:spMkLst>
            <pc:docMk/>
            <pc:sldMk cId="508711319" sldId="314"/>
            <ac:spMk id="62" creationId="{7230EDA0-95FF-E00F-D0B4-59165753979E}"/>
          </ac:spMkLst>
        </pc:spChg>
        <pc:spChg chg="mod">
          <ac:chgData name="Mohamed-Reda Derraz" userId="d4e215a6228e3416" providerId="LiveId" clId="{BA613C80-ABE8-436F-AEDE-7DEB7A8CEBB9}" dt="2023-02-10T07:47:11.638" v="407"/>
          <ac:spMkLst>
            <pc:docMk/>
            <pc:sldMk cId="508711319" sldId="314"/>
            <ac:spMk id="63" creationId="{B0F4C165-D52D-D6C0-2C12-0FA2CF8F9C2C}"/>
          </ac:spMkLst>
        </pc:spChg>
        <pc:spChg chg="mod">
          <ac:chgData name="Mohamed-Reda Derraz" userId="d4e215a6228e3416" providerId="LiveId" clId="{BA613C80-ABE8-436F-AEDE-7DEB7A8CEBB9}" dt="2023-02-10T07:47:11.638" v="407"/>
          <ac:spMkLst>
            <pc:docMk/>
            <pc:sldMk cId="508711319" sldId="314"/>
            <ac:spMk id="768" creationId="{D3C2E9EF-B5E8-027B-418C-4F6751C62C0B}"/>
          </ac:spMkLst>
        </pc:spChg>
        <pc:spChg chg="mod">
          <ac:chgData name="Mohamed-Reda Derraz" userId="d4e215a6228e3416" providerId="LiveId" clId="{BA613C80-ABE8-436F-AEDE-7DEB7A8CEBB9}" dt="2023-02-10T07:47:11.638" v="407"/>
          <ac:spMkLst>
            <pc:docMk/>
            <pc:sldMk cId="508711319" sldId="314"/>
            <ac:spMk id="769" creationId="{8FB504F4-9E96-6A8F-651D-029DE9C2805D}"/>
          </ac:spMkLst>
        </pc:spChg>
        <pc:spChg chg="mod">
          <ac:chgData name="Mohamed-Reda Derraz" userId="d4e215a6228e3416" providerId="LiveId" clId="{BA613C80-ABE8-436F-AEDE-7DEB7A8CEBB9}" dt="2023-02-10T07:47:11.638" v="407"/>
          <ac:spMkLst>
            <pc:docMk/>
            <pc:sldMk cId="508711319" sldId="314"/>
            <ac:spMk id="770" creationId="{F6D98DCE-84FC-A64D-E6CE-77A9C3159F21}"/>
          </ac:spMkLst>
        </pc:spChg>
        <pc:spChg chg="mod">
          <ac:chgData name="Mohamed-Reda Derraz" userId="d4e215a6228e3416" providerId="LiveId" clId="{BA613C80-ABE8-436F-AEDE-7DEB7A8CEBB9}" dt="2023-02-10T07:47:11.638" v="407"/>
          <ac:spMkLst>
            <pc:docMk/>
            <pc:sldMk cId="508711319" sldId="314"/>
            <ac:spMk id="771" creationId="{04B4F9F5-59B8-F47D-AC0C-19AC6BA9794F}"/>
          </ac:spMkLst>
        </pc:spChg>
        <pc:spChg chg="mod">
          <ac:chgData name="Mohamed-Reda Derraz" userId="d4e215a6228e3416" providerId="LiveId" clId="{BA613C80-ABE8-436F-AEDE-7DEB7A8CEBB9}" dt="2023-02-10T07:47:11.638" v="407"/>
          <ac:spMkLst>
            <pc:docMk/>
            <pc:sldMk cId="508711319" sldId="314"/>
            <ac:spMk id="772" creationId="{89007B60-0903-2B5D-A983-3F3C5007370C}"/>
          </ac:spMkLst>
        </pc:spChg>
        <pc:spChg chg="mod">
          <ac:chgData name="Mohamed-Reda Derraz" userId="d4e215a6228e3416" providerId="LiveId" clId="{BA613C80-ABE8-436F-AEDE-7DEB7A8CEBB9}" dt="2023-02-10T07:47:11.638" v="407"/>
          <ac:spMkLst>
            <pc:docMk/>
            <pc:sldMk cId="508711319" sldId="314"/>
            <ac:spMk id="773" creationId="{104944BF-1995-1646-2602-AA40AA569F1E}"/>
          </ac:spMkLst>
        </pc:spChg>
        <pc:spChg chg="mod">
          <ac:chgData name="Mohamed-Reda Derraz" userId="d4e215a6228e3416" providerId="LiveId" clId="{BA613C80-ABE8-436F-AEDE-7DEB7A8CEBB9}" dt="2023-02-10T07:47:11.638" v="407"/>
          <ac:spMkLst>
            <pc:docMk/>
            <pc:sldMk cId="508711319" sldId="314"/>
            <ac:spMk id="774" creationId="{2D2860F5-274F-D723-2B5A-03E80309DAC1}"/>
          </ac:spMkLst>
        </pc:spChg>
        <pc:grpChg chg="add mod">
          <ac:chgData name="Mohamed-Reda Derraz" userId="d4e215a6228e3416" providerId="LiveId" clId="{BA613C80-ABE8-436F-AEDE-7DEB7A8CEBB9}" dt="2023-02-10T07:47:57.192" v="415" actId="196"/>
          <ac:grpSpMkLst>
            <pc:docMk/>
            <pc:sldMk cId="508711319" sldId="314"/>
            <ac:grpSpMk id="3" creationId="{545E2D6C-C1A1-8132-2D3F-1FB027A23312}"/>
          </ac:grpSpMkLst>
        </pc:grpChg>
        <pc:grpChg chg="mod">
          <ac:chgData name="Mohamed-Reda Derraz" userId="d4e215a6228e3416" providerId="LiveId" clId="{BA613C80-ABE8-436F-AEDE-7DEB7A8CEBB9}" dt="2023-02-10T07:47:30.278" v="411" actId="1076"/>
          <ac:grpSpMkLst>
            <pc:docMk/>
            <pc:sldMk cId="508711319" sldId="314"/>
            <ac:grpSpMk id="798" creationId="{00000000-0000-0000-0000-000000000000}"/>
          </ac:grpSpMkLst>
        </pc:grpChg>
      </pc:sldChg>
      <pc:sldChg chg="addSp delSp modSp mod modAnim">
        <pc:chgData name="Mohamed-Reda Derraz" userId="d4e215a6228e3416" providerId="LiveId" clId="{BA613C80-ABE8-436F-AEDE-7DEB7A8CEBB9}" dt="2023-02-10T07:26:09.629" v="73"/>
        <pc:sldMkLst>
          <pc:docMk/>
          <pc:sldMk cId="2897686021" sldId="319"/>
        </pc:sldMkLst>
        <pc:picChg chg="add mod">
          <ac:chgData name="Mohamed-Reda Derraz" userId="d4e215a6228e3416" providerId="LiveId" clId="{BA613C80-ABE8-436F-AEDE-7DEB7A8CEBB9}" dt="2023-02-10T07:25:02.896" v="59" actId="1076"/>
          <ac:picMkLst>
            <pc:docMk/>
            <pc:sldMk cId="2897686021" sldId="319"/>
            <ac:picMk id="4" creationId="{2B00BA5D-BAAF-9703-7ED0-548F59CA7B3D}"/>
          </ac:picMkLst>
        </pc:picChg>
        <pc:picChg chg="add del mod">
          <ac:chgData name="Mohamed-Reda Derraz" userId="d4e215a6228e3416" providerId="LiveId" clId="{BA613C80-ABE8-436F-AEDE-7DEB7A8CEBB9}" dt="2023-02-10T07:25:23.394" v="64" actId="478"/>
          <ac:picMkLst>
            <pc:docMk/>
            <pc:sldMk cId="2897686021" sldId="319"/>
            <ac:picMk id="6" creationId="{E8CA136D-9734-1EA4-230B-6A9E0174E9F4}"/>
          </ac:picMkLst>
        </pc:picChg>
        <pc:picChg chg="add mod">
          <ac:chgData name="Mohamed-Reda Derraz" userId="d4e215a6228e3416" providerId="LiveId" clId="{BA613C80-ABE8-436F-AEDE-7DEB7A8CEBB9}" dt="2023-02-10T07:25:57.844" v="67" actId="1076"/>
          <ac:picMkLst>
            <pc:docMk/>
            <pc:sldMk cId="2897686021" sldId="319"/>
            <ac:picMk id="8" creationId="{2A694F77-FC5F-3AB0-AA3A-3A1FA2AADCF2}"/>
          </ac:picMkLst>
        </pc:picChg>
      </pc:sldChg>
      <pc:sldChg chg="addSp modSp modAnim modNotesTx">
        <pc:chgData name="Mohamed-Reda Derraz" userId="d4e215a6228e3416" providerId="LiveId" clId="{BA613C80-ABE8-436F-AEDE-7DEB7A8CEBB9}" dt="2023-02-10T07:27:56.490" v="120" actId="1036"/>
        <pc:sldMkLst>
          <pc:docMk/>
          <pc:sldMk cId="3934279712" sldId="320"/>
        </pc:sldMkLst>
        <pc:picChg chg="add mod">
          <ac:chgData name="Mohamed-Reda Derraz" userId="d4e215a6228e3416" providerId="LiveId" clId="{BA613C80-ABE8-436F-AEDE-7DEB7A8CEBB9}" dt="2023-02-10T07:27:56.490" v="120" actId="1036"/>
          <ac:picMkLst>
            <pc:docMk/>
            <pc:sldMk cId="3934279712" sldId="320"/>
            <ac:picMk id="1026" creationId="{37D03999-BB71-0C00-0B3D-8495189EDDA2}"/>
          </ac:picMkLst>
        </pc:picChg>
      </pc:sldChg>
      <pc:sldChg chg="modSp">
        <pc:chgData name="Mohamed-Reda Derraz" userId="d4e215a6228e3416" providerId="LiveId" clId="{BA613C80-ABE8-436F-AEDE-7DEB7A8CEBB9}" dt="2023-02-10T08:01:25.276" v="635" actId="962"/>
        <pc:sldMkLst>
          <pc:docMk/>
          <pc:sldMk cId="372855578" sldId="321"/>
        </pc:sldMkLst>
        <pc:picChg chg="mod">
          <ac:chgData name="Mohamed-Reda Derraz" userId="d4e215a6228e3416" providerId="LiveId" clId="{BA613C80-ABE8-436F-AEDE-7DEB7A8CEBB9}" dt="2023-02-10T08:01:25.276" v="635" actId="962"/>
          <ac:picMkLst>
            <pc:docMk/>
            <pc:sldMk cId="372855578" sldId="321"/>
            <ac:picMk id="5" creationId="{7509622C-57A1-C90C-6FA6-43B9E1A4EB61}"/>
          </ac:picMkLst>
        </pc:picChg>
      </pc:sldChg>
      <pc:sldChg chg="modSp">
        <pc:chgData name="Mohamed-Reda Derraz" userId="d4e215a6228e3416" providerId="LiveId" clId="{BA613C80-ABE8-436F-AEDE-7DEB7A8CEBB9}" dt="2023-02-10T08:01:30.646" v="636" actId="962"/>
        <pc:sldMkLst>
          <pc:docMk/>
          <pc:sldMk cId="3882595197" sldId="322"/>
        </pc:sldMkLst>
        <pc:picChg chg="mod">
          <ac:chgData name="Mohamed-Reda Derraz" userId="d4e215a6228e3416" providerId="LiveId" clId="{BA613C80-ABE8-436F-AEDE-7DEB7A8CEBB9}" dt="2023-02-10T08:01:30.646" v="636" actId="962"/>
          <ac:picMkLst>
            <pc:docMk/>
            <pc:sldMk cId="3882595197" sldId="322"/>
            <ac:picMk id="6" creationId="{08E08329-71AB-FD51-9321-BDBDBAFD2A50}"/>
          </ac:picMkLst>
        </pc:picChg>
      </pc:sldChg>
      <pc:sldChg chg="modSp">
        <pc:chgData name="Mohamed-Reda Derraz" userId="d4e215a6228e3416" providerId="LiveId" clId="{BA613C80-ABE8-436F-AEDE-7DEB7A8CEBB9}" dt="2023-02-10T08:00:50.436" v="630" actId="962"/>
        <pc:sldMkLst>
          <pc:docMk/>
          <pc:sldMk cId="2924381156" sldId="323"/>
        </pc:sldMkLst>
        <pc:picChg chg="mod">
          <ac:chgData name="Mohamed-Reda Derraz" userId="d4e215a6228e3416" providerId="LiveId" clId="{BA613C80-ABE8-436F-AEDE-7DEB7A8CEBB9}" dt="2023-02-10T08:00:50.436" v="630" actId="962"/>
          <ac:picMkLst>
            <pc:docMk/>
            <pc:sldMk cId="2924381156" sldId="323"/>
            <ac:picMk id="5" creationId="{1F25009B-6EE7-801C-4D65-FB45C341D1E1}"/>
          </ac:picMkLst>
        </pc:picChg>
      </pc:sldChg>
      <pc:sldChg chg="modSp modTransition">
        <pc:chgData name="Mohamed-Reda Derraz" userId="d4e215a6228e3416" providerId="LiveId" clId="{BA613C80-ABE8-436F-AEDE-7DEB7A8CEBB9}" dt="2023-02-10T08:00:39.152" v="629" actId="962"/>
        <pc:sldMkLst>
          <pc:docMk/>
          <pc:sldMk cId="2438518294" sldId="324"/>
        </pc:sldMkLst>
        <pc:picChg chg="mod">
          <ac:chgData name="Mohamed-Reda Derraz" userId="d4e215a6228e3416" providerId="LiveId" clId="{BA613C80-ABE8-436F-AEDE-7DEB7A8CEBB9}" dt="2023-02-10T08:00:39.152" v="629" actId="962"/>
          <ac:picMkLst>
            <pc:docMk/>
            <pc:sldMk cId="2438518294" sldId="324"/>
            <ac:picMk id="2" creationId="{BB3849C8-DD59-0383-B09F-C20B6F87B091}"/>
          </ac:picMkLst>
        </pc:picChg>
      </pc:sldChg>
      <pc:sldChg chg="modSp modTransition">
        <pc:chgData name="Mohamed-Reda Derraz" userId="d4e215a6228e3416" providerId="LiveId" clId="{BA613C80-ABE8-436F-AEDE-7DEB7A8CEBB9}" dt="2023-02-10T08:00:35.963" v="628" actId="962"/>
        <pc:sldMkLst>
          <pc:docMk/>
          <pc:sldMk cId="433565180" sldId="325"/>
        </pc:sldMkLst>
        <pc:picChg chg="mod">
          <ac:chgData name="Mohamed-Reda Derraz" userId="d4e215a6228e3416" providerId="LiveId" clId="{BA613C80-ABE8-436F-AEDE-7DEB7A8CEBB9}" dt="2023-02-10T08:00:35.963" v="628" actId="962"/>
          <ac:picMkLst>
            <pc:docMk/>
            <pc:sldMk cId="433565180" sldId="325"/>
            <ac:picMk id="4" creationId="{662EDB42-51C1-8462-58A3-6CC11D4C532D}"/>
          </ac:picMkLst>
        </pc:picChg>
      </pc:sldChg>
      <pc:sldChg chg="modSp">
        <pc:chgData name="Mohamed-Reda Derraz" userId="d4e215a6228e3416" providerId="LiveId" clId="{BA613C80-ABE8-436F-AEDE-7DEB7A8CEBB9}" dt="2023-02-10T08:01:01.801" v="631" actId="962"/>
        <pc:sldMkLst>
          <pc:docMk/>
          <pc:sldMk cId="1635962761" sldId="326"/>
        </pc:sldMkLst>
        <pc:picChg chg="mod">
          <ac:chgData name="Mohamed-Reda Derraz" userId="d4e215a6228e3416" providerId="LiveId" clId="{BA613C80-ABE8-436F-AEDE-7DEB7A8CEBB9}" dt="2023-02-10T08:01:01.801" v="631" actId="962"/>
          <ac:picMkLst>
            <pc:docMk/>
            <pc:sldMk cId="1635962761" sldId="326"/>
            <ac:picMk id="10" creationId="{81F6898F-E2A6-8990-45CB-41D336FAEAB5}"/>
          </ac:picMkLst>
        </pc:picChg>
      </pc:sldChg>
      <pc:sldChg chg="addSp modSp mod modAnim modNotesTx">
        <pc:chgData name="Mohamed-Reda Derraz" userId="d4e215a6228e3416" providerId="LiveId" clId="{BA613C80-ABE8-436F-AEDE-7DEB7A8CEBB9}" dt="2023-02-10T08:01:08.221" v="632" actId="962"/>
        <pc:sldMkLst>
          <pc:docMk/>
          <pc:sldMk cId="582499722" sldId="327"/>
        </pc:sldMkLst>
        <pc:spChg chg="add mod">
          <ac:chgData name="Mohamed-Reda Derraz" userId="d4e215a6228e3416" providerId="LiveId" clId="{BA613C80-ABE8-436F-AEDE-7DEB7A8CEBB9}" dt="2023-02-10T07:30:05.392" v="177" actId="14100"/>
          <ac:spMkLst>
            <pc:docMk/>
            <pc:sldMk cId="582499722" sldId="327"/>
            <ac:spMk id="5" creationId="{099FFB77-22D0-E6FF-E082-7206D4AE4D97}"/>
          </ac:spMkLst>
        </pc:spChg>
        <pc:spChg chg="add mod">
          <ac:chgData name="Mohamed-Reda Derraz" userId="d4e215a6228e3416" providerId="LiveId" clId="{BA613C80-ABE8-436F-AEDE-7DEB7A8CEBB9}" dt="2023-02-10T07:30:26.285" v="192" actId="14100"/>
          <ac:spMkLst>
            <pc:docMk/>
            <pc:sldMk cId="582499722" sldId="327"/>
            <ac:spMk id="6" creationId="{D7763516-E4BD-213C-B5FB-92F6D8F9B6C2}"/>
          </ac:spMkLst>
        </pc:spChg>
        <pc:spChg chg="add mod">
          <ac:chgData name="Mohamed-Reda Derraz" userId="d4e215a6228e3416" providerId="LiveId" clId="{BA613C80-ABE8-436F-AEDE-7DEB7A8CEBB9}" dt="2023-02-10T07:30:35.993" v="197" actId="14100"/>
          <ac:spMkLst>
            <pc:docMk/>
            <pc:sldMk cId="582499722" sldId="327"/>
            <ac:spMk id="7" creationId="{B621AE1D-4FC8-2F37-4F2A-8FBF7B45CE64}"/>
          </ac:spMkLst>
        </pc:spChg>
        <pc:picChg chg="mod">
          <ac:chgData name="Mohamed-Reda Derraz" userId="d4e215a6228e3416" providerId="LiveId" clId="{BA613C80-ABE8-436F-AEDE-7DEB7A8CEBB9}" dt="2023-02-10T08:01:08.221" v="632" actId="962"/>
          <ac:picMkLst>
            <pc:docMk/>
            <pc:sldMk cId="582499722" sldId="327"/>
            <ac:picMk id="3" creationId="{DC69E6C2-204B-3BEB-C2BC-AE3BB8E060B4}"/>
          </ac:picMkLst>
        </pc:picChg>
      </pc:sldChg>
      <pc:sldChg chg="addSp modSp mod modAnim modNotesTx">
        <pc:chgData name="Mohamed-Reda Derraz" userId="d4e215a6228e3416" providerId="LiveId" clId="{BA613C80-ABE8-436F-AEDE-7DEB7A8CEBB9}" dt="2023-02-10T07:33:02.712" v="233"/>
        <pc:sldMkLst>
          <pc:docMk/>
          <pc:sldMk cId="2649437560" sldId="330"/>
        </pc:sldMkLst>
        <pc:picChg chg="add mod">
          <ac:chgData name="Mohamed-Reda Derraz" userId="d4e215a6228e3416" providerId="LiveId" clId="{BA613C80-ABE8-436F-AEDE-7DEB7A8CEBB9}" dt="2023-02-10T07:32:27.913" v="223" actId="1076"/>
          <ac:picMkLst>
            <pc:docMk/>
            <pc:sldMk cId="2649437560" sldId="330"/>
            <ac:picMk id="4" creationId="{CEF6729D-397D-1837-FC36-2112F01263F0}"/>
          </ac:picMkLst>
        </pc:picChg>
        <pc:picChg chg="add mod ord">
          <ac:chgData name="Mohamed-Reda Derraz" userId="d4e215a6228e3416" providerId="LiveId" clId="{BA613C80-ABE8-436F-AEDE-7DEB7A8CEBB9}" dt="2023-02-10T07:32:31.842" v="225" actId="167"/>
          <ac:picMkLst>
            <pc:docMk/>
            <pc:sldMk cId="2649437560" sldId="330"/>
            <ac:picMk id="6" creationId="{24407D43-0EBF-46A8-7415-0A986967D29B}"/>
          </ac:picMkLst>
        </pc:picChg>
      </pc:sldChg>
      <pc:sldChg chg="addSp modSp mod modAnim modNotesTx">
        <pc:chgData name="Mohamed-Reda Derraz" userId="d4e215a6228e3416" providerId="LiveId" clId="{BA613C80-ABE8-436F-AEDE-7DEB7A8CEBB9}" dt="2023-02-10T07:35:46.993" v="294"/>
        <pc:sldMkLst>
          <pc:docMk/>
          <pc:sldMk cId="3938937502" sldId="331"/>
        </pc:sldMkLst>
        <pc:picChg chg="add mod">
          <ac:chgData name="Mohamed-Reda Derraz" userId="d4e215a6228e3416" providerId="LiveId" clId="{BA613C80-ABE8-436F-AEDE-7DEB7A8CEBB9}" dt="2023-02-10T07:35:31.538" v="277" actId="1076"/>
          <ac:picMkLst>
            <pc:docMk/>
            <pc:sldMk cId="3938937502" sldId="331"/>
            <ac:picMk id="4" creationId="{CFB26EC8-76C7-CC56-BE7F-366B24AAC86A}"/>
          </ac:picMkLst>
        </pc:picChg>
        <pc:picChg chg="add mod">
          <ac:chgData name="Mohamed-Reda Derraz" userId="d4e215a6228e3416" providerId="LiveId" clId="{BA613C80-ABE8-436F-AEDE-7DEB7A8CEBB9}" dt="2023-02-10T07:35:20.977" v="276" actId="1076"/>
          <ac:picMkLst>
            <pc:docMk/>
            <pc:sldMk cId="3938937502" sldId="331"/>
            <ac:picMk id="2050" creationId="{1BB9604B-0461-506D-F847-A5AAA49885D5}"/>
          </ac:picMkLst>
        </pc:picChg>
      </pc:sldChg>
      <pc:sldChg chg="modSp">
        <pc:chgData name="Mohamed-Reda Derraz" userId="d4e215a6228e3416" providerId="LiveId" clId="{BA613C80-ABE8-436F-AEDE-7DEB7A8CEBB9}" dt="2023-02-10T08:01:18.093" v="633" actId="962"/>
        <pc:sldMkLst>
          <pc:docMk/>
          <pc:sldMk cId="4221844564" sldId="332"/>
        </pc:sldMkLst>
        <pc:picChg chg="mod">
          <ac:chgData name="Mohamed-Reda Derraz" userId="d4e215a6228e3416" providerId="LiveId" clId="{BA613C80-ABE8-436F-AEDE-7DEB7A8CEBB9}" dt="2023-02-10T08:01:18.093" v="633" actId="962"/>
          <ac:picMkLst>
            <pc:docMk/>
            <pc:sldMk cId="4221844564" sldId="332"/>
            <ac:picMk id="1026" creationId="{23A44E26-D3EB-1F8B-C8FB-16102656351B}"/>
          </ac:picMkLst>
        </pc:picChg>
      </pc:sldChg>
      <pc:sldChg chg="modSp modTransition">
        <pc:chgData name="Mohamed-Reda Derraz" userId="d4e215a6228e3416" providerId="LiveId" clId="{BA613C80-ABE8-436F-AEDE-7DEB7A8CEBB9}" dt="2023-02-10T08:01:20.988" v="634" actId="962"/>
        <pc:sldMkLst>
          <pc:docMk/>
          <pc:sldMk cId="3461309795" sldId="333"/>
        </pc:sldMkLst>
        <pc:picChg chg="mod">
          <ac:chgData name="Mohamed-Reda Derraz" userId="d4e215a6228e3416" providerId="LiveId" clId="{BA613C80-ABE8-436F-AEDE-7DEB7A8CEBB9}" dt="2023-02-10T08:01:20.988" v="634" actId="962"/>
          <ac:picMkLst>
            <pc:docMk/>
            <pc:sldMk cId="3461309795" sldId="333"/>
            <ac:picMk id="17" creationId="{4C28D931-B39A-30F6-5942-11F151A32CAD}"/>
          </ac:picMkLst>
        </pc:picChg>
      </pc:sldChg>
      <pc:sldChg chg="modSp">
        <pc:chgData name="Mohamed-Reda Derraz" userId="d4e215a6228e3416" providerId="LiveId" clId="{BA613C80-ABE8-436F-AEDE-7DEB7A8CEBB9}" dt="2023-02-10T08:01:35.691" v="637" actId="962"/>
        <pc:sldMkLst>
          <pc:docMk/>
          <pc:sldMk cId="2584303338" sldId="334"/>
        </pc:sldMkLst>
        <pc:picChg chg="mod">
          <ac:chgData name="Mohamed-Reda Derraz" userId="d4e215a6228e3416" providerId="LiveId" clId="{BA613C80-ABE8-436F-AEDE-7DEB7A8CEBB9}" dt="2023-02-10T08:01:35.691" v="637" actId="962"/>
          <ac:picMkLst>
            <pc:docMk/>
            <pc:sldMk cId="2584303338" sldId="334"/>
            <ac:picMk id="3" creationId="{E8B46DDD-D324-905D-031D-C9428E19AFAE}"/>
          </ac:picMkLst>
        </pc:picChg>
      </pc:sldChg>
      <pc:sldChg chg="addSp delSp modSp mod modAnim modNotesTx">
        <pc:chgData name="Mohamed-Reda Derraz" userId="d4e215a6228e3416" providerId="LiveId" clId="{BA613C80-ABE8-436F-AEDE-7DEB7A8CEBB9}" dt="2023-02-10T07:40:37.651" v="349"/>
        <pc:sldMkLst>
          <pc:docMk/>
          <pc:sldMk cId="3284885504" sldId="335"/>
        </pc:sldMkLst>
        <pc:spChg chg="del mod topLvl">
          <ac:chgData name="Mohamed-Reda Derraz" userId="d4e215a6228e3416" providerId="LiveId" clId="{BA613C80-ABE8-436F-AEDE-7DEB7A8CEBB9}" dt="2023-02-10T07:40:07.451" v="327" actId="478"/>
          <ac:spMkLst>
            <pc:docMk/>
            <pc:sldMk cId="3284885504" sldId="335"/>
            <ac:spMk id="11" creationId="{2F069915-0BDF-A73E-6CCC-3806F8720F55}"/>
          </ac:spMkLst>
        </pc:spChg>
        <pc:spChg chg="del mod topLvl">
          <ac:chgData name="Mohamed-Reda Derraz" userId="d4e215a6228e3416" providerId="LiveId" clId="{BA613C80-ABE8-436F-AEDE-7DEB7A8CEBB9}" dt="2023-02-10T07:40:07.787" v="328" actId="478"/>
          <ac:spMkLst>
            <pc:docMk/>
            <pc:sldMk cId="3284885504" sldId="335"/>
            <ac:spMk id="12" creationId="{7F0CD3C7-C626-4FAC-791C-9AA6710C978B}"/>
          </ac:spMkLst>
        </pc:spChg>
        <pc:spChg chg="mod">
          <ac:chgData name="Mohamed-Reda Derraz" userId="d4e215a6228e3416" providerId="LiveId" clId="{BA613C80-ABE8-436F-AEDE-7DEB7A8CEBB9}" dt="2023-02-10T07:40:04.484" v="325" actId="165"/>
          <ac:spMkLst>
            <pc:docMk/>
            <pc:sldMk cId="3284885504" sldId="335"/>
            <ac:spMk id="14" creationId="{2BB32989-A33E-2A3B-4A33-4E4AFA33AECE}"/>
          </ac:spMkLst>
        </pc:spChg>
        <pc:spChg chg="mod">
          <ac:chgData name="Mohamed-Reda Derraz" userId="d4e215a6228e3416" providerId="LiveId" clId="{BA613C80-ABE8-436F-AEDE-7DEB7A8CEBB9}" dt="2023-02-10T07:40:04.484" v="325" actId="165"/>
          <ac:spMkLst>
            <pc:docMk/>
            <pc:sldMk cId="3284885504" sldId="335"/>
            <ac:spMk id="15" creationId="{DAC0A4AF-4EAB-B9CB-38AD-0E654868145A}"/>
          </ac:spMkLst>
        </pc:spChg>
        <pc:spChg chg="mod">
          <ac:chgData name="Mohamed-Reda Derraz" userId="d4e215a6228e3416" providerId="LiveId" clId="{BA613C80-ABE8-436F-AEDE-7DEB7A8CEBB9}" dt="2023-02-10T07:40:04.484" v="325" actId="165"/>
          <ac:spMkLst>
            <pc:docMk/>
            <pc:sldMk cId="3284885504" sldId="335"/>
            <ac:spMk id="16" creationId="{EC9A4A98-B385-51D7-3860-E696773E4D0F}"/>
          </ac:spMkLst>
        </pc:spChg>
        <pc:spChg chg="mod">
          <ac:chgData name="Mohamed-Reda Derraz" userId="d4e215a6228e3416" providerId="LiveId" clId="{BA613C80-ABE8-436F-AEDE-7DEB7A8CEBB9}" dt="2023-02-10T07:40:04.484" v="325" actId="165"/>
          <ac:spMkLst>
            <pc:docMk/>
            <pc:sldMk cId="3284885504" sldId="335"/>
            <ac:spMk id="18" creationId="{CEE1198C-51F1-CD45-4799-8FF27819BA66}"/>
          </ac:spMkLst>
        </pc:spChg>
        <pc:spChg chg="mod">
          <ac:chgData name="Mohamed-Reda Derraz" userId="d4e215a6228e3416" providerId="LiveId" clId="{BA613C80-ABE8-436F-AEDE-7DEB7A8CEBB9}" dt="2023-02-10T07:40:04.484" v="325" actId="165"/>
          <ac:spMkLst>
            <pc:docMk/>
            <pc:sldMk cId="3284885504" sldId="335"/>
            <ac:spMk id="19" creationId="{3606BCBC-27CC-AB5C-F53D-82FF97882ECE}"/>
          </ac:spMkLst>
        </pc:spChg>
        <pc:spChg chg="mod">
          <ac:chgData name="Mohamed-Reda Derraz" userId="d4e215a6228e3416" providerId="LiveId" clId="{BA613C80-ABE8-436F-AEDE-7DEB7A8CEBB9}" dt="2023-02-10T07:40:04.484" v="325" actId="165"/>
          <ac:spMkLst>
            <pc:docMk/>
            <pc:sldMk cId="3284885504" sldId="335"/>
            <ac:spMk id="20" creationId="{C30DA4D2-E4D5-2D40-214F-5CF968A8F61B}"/>
          </ac:spMkLst>
        </pc:spChg>
        <pc:spChg chg="mod">
          <ac:chgData name="Mohamed-Reda Derraz" userId="d4e215a6228e3416" providerId="LiveId" clId="{BA613C80-ABE8-436F-AEDE-7DEB7A8CEBB9}" dt="2023-02-10T07:40:04.484" v="325" actId="165"/>
          <ac:spMkLst>
            <pc:docMk/>
            <pc:sldMk cId="3284885504" sldId="335"/>
            <ac:spMk id="23" creationId="{94BCB05C-C8F3-28A4-F938-EBAF33C4895C}"/>
          </ac:spMkLst>
        </pc:spChg>
        <pc:spChg chg="mod">
          <ac:chgData name="Mohamed-Reda Derraz" userId="d4e215a6228e3416" providerId="LiveId" clId="{BA613C80-ABE8-436F-AEDE-7DEB7A8CEBB9}" dt="2023-02-10T07:40:04.484" v="325" actId="165"/>
          <ac:spMkLst>
            <pc:docMk/>
            <pc:sldMk cId="3284885504" sldId="335"/>
            <ac:spMk id="24" creationId="{F3C502F0-48A9-F608-C5D8-9467016767D4}"/>
          </ac:spMkLst>
        </pc:spChg>
        <pc:spChg chg="mod">
          <ac:chgData name="Mohamed-Reda Derraz" userId="d4e215a6228e3416" providerId="LiveId" clId="{BA613C80-ABE8-436F-AEDE-7DEB7A8CEBB9}" dt="2023-02-10T07:40:04.484" v="325" actId="165"/>
          <ac:spMkLst>
            <pc:docMk/>
            <pc:sldMk cId="3284885504" sldId="335"/>
            <ac:spMk id="25" creationId="{9CCE8896-F55E-7E4F-C524-01F8AAF9B481}"/>
          </ac:spMkLst>
        </pc:spChg>
        <pc:spChg chg="mod">
          <ac:chgData name="Mohamed-Reda Derraz" userId="d4e215a6228e3416" providerId="LiveId" clId="{BA613C80-ABE8-436F-AEDE-7DEB7A8CEBB9}" dt="2023-02-10T07:40:04.484" v="325" actId="165"/>
          <ac:spMkLst>
            <pc:docMk/>
            <pc:sldMk cId="3284885504" sldId="335"/>
            <ac:spMk id="26" creationId="{ECC73749-DB0D-20FB-FEEE-F196864D2B64}"/>
          </ac:spMkLst>
        </pc:spChg>
        <pc:spChg chg="mod">
          <ac:chgData name="Mohamed-Reda Derraz" userId="d4e215a6228e3416" providerId="LiveId" clId="{BA613C80-ABE8-436F-AEDE-7DEB7A8CEBB9}" dt="2023-02-10T07:40:04.484" v="325" actId="165"/>
          <ac:spMkLst>
            <pc:docMk/>
            <pc:sldMk cId="3284885504" sldId="335"/>
            <ac:spMk id="28" creationId="{AF73EB43-E818-FF23-152E-F5F1D01CFE16}"/>
          </ac:spMkLst>
        </pc:spChg>
        <pc:spChg chg="mod">
          <ac:chgData name="Mohamed-Reda Derraz" userId="d4e215a6228e3416" providerId="LiveId" clId="{BA613C80-ABE8-436F-AEDE-7DEB7A8CEBB9}" dt="2023-02-10T07:40:04.484" v="325" actId="165"/>
          <ac:spMkLst>
            <pc:docMk/>
            <pc:sldMk cId="3284885504" sldId="335"/>
            <ac:spMk id="29" creationId="{0288CFCE-E231-4C04-47B2-B69CD6AF6E5F}"/>
          </ac:spMkLst>
        </pc:spChg>
        <pc:spChg chg="mod">
          <ac:chgData name="Mohamed-Reda Derraz" userId="d4e215a6228e3416" providerId="LiveId" clId="{BA613C80-ABE8-436F-AEDE-7DEB7A8CEBB9}" dt="2023-02-10T07:40:04.484" v="325" actId="165"/>
          <ac:spMkLst>
            <pc:docMk/>
            <pc:sldMk cId="3284885504" sldId="335"/>
            <ac:spMk id="30" creationId="{ADB18EE7-044C-8B6F-BBAD-87E6233A9E80}"/>
          </ac:spMkLst>
        </pc:spChg>
        <pc:spChg chg="mod">
          <ac:chgData name="Mohamed-Reda Derraz" userId="d4e215a6228e3416" providerId="LiveId" clId="{BA613C80-ABE8-436F-AEDE-7DEB7A8CEBB9}" dt="2023-02-10T07:40:04.484" v="325" actId="165"/>
          <ac:spMkLst>
            <pc:docMk/>
            <pc:sldMk cId="3284885504" sldId="335"/>
            <ac:spMk id="31" creationId="{D009DBDF-8EBC-0E9D-6E2B-DA44A7888D6F}"/>
          </ac:spMkLst>
        </pc:spChg>
        <pc:spChg chg="mod">
          <ac:chgData name="Mohamed-Reda Derraz" userId="d4e215a6228e3416" providerId="LiveId" clId="{BA613C80-ABE8-436F-AEDE-7DEB7A8CEBB9}" dt="2023-02-10T07:40:04.484" v="325" actId="165"/>
          <ac:spMkLst>
            <pc:docMk/>
            <pc:sldMk cId="3284885504" sldId="335"/>
            <ac:spMk id="33" creationId="{30A384D7-8EFB-3B7A-EC7F-91E51B711BB1}"/>
          </ac:spMkLst>
        </pc:spChg>
        <pc:spChg chg="mod">
          <ac:chgData name="Mohamed-Reda Derraz" userId="d4e215a6228e3416" providerId="LiveId" clId="{BA613C80-ABE8-436F-AEDE-7DEB7A8CEBB9}" dt="2023-02-10T07:40:04.484" v="325" actId="165"/>
          <ac:spMkLst>
            <pc:docMk/>
            <pc:sldMk cId="3284885504" sldId="335"/>
            <ac:spMk id="34" creationId="{E6796C28-8CDF-6456-B26A-43460B0FE0B0}"/>
          </ac:spMkLst>
        </pc:spChg>
        <pc:spChg chg="mod">
          <ac:chgData name="Mohamed-Reda Derraz" userId="d4e215a6228e3416" providerId="LiveId" clId="{BA613C80-ABE8-436F-AEDE-7DEB7A8CEBB9}" dt="2023-02-10T07:40:04.484" v="325" actId="165"/>
          <ac:spMkLst>
            <pc:docMk/>
            <pc:sldMk cId="3284885504" sldId="335"/>
            <ac:spMk id="35" creationId="{82467B0C-0BE2-CB8E-1716-1770E7EC5287}"/>
          </ac:spMkLst>
        </pc:spChg>
        <pc:spChg chg="mod">
          <ac:chgData name="Mohamed-Reda Derraz" userId="d4e215a6228e3416" providerId="LiveId" clId="{BA613C80-ABE8-436F-AEDE-7DEB7A8CEBB9}" dt="2023-02-10T07:40:04.484" v="325" actId="165"/>
          <ac:spMkLst>
            <pc:docMk/>
            <pc:sldMk cId="3284885504" sldId="335"/>
            <ac:spMk id="36" creationId="{23B7F2DA-2BAF-598F-C071-928CF110FF5B}"/>
          </ac:spMkLst>
        </pc:spChg>
        <pc:spChg chg="del mod">
          <ac:chgData name="Mohamed-Reda Derraz" userId="d4e215a6228e3416" providerId="LiveId" clId="{BA613C80-ABE8-436F-AEDE-7DEB7A8CEBB9}" dt="2023-02-10T07:40:01.514" v="322" actId="478"/>
          <ac:spMkLst>
            <pc:docMk/>
            <pc:sldMk cId="3284885504" sldId="335"/>
            <ac:spMk id="37" creationId="{2CAEBF29-2730-D319-1FB6-23D9EBB2FE07}"/>
          </ac:spMkLst>
        </pc:spChg>
        <pc:spChg chg="del mod topLvl">
          <ac:chgData name="Mohamed-Reda Derraz" userId="d4e215a6228e3416" providerId="LiveId" clId="{BA613C80-ABE8-436F-AEDE-7DEB7A8CEBB9}" dt="2023-02-10T07:40:06.954" v="326" actId="478"/>
          <ac:spMkLst>
            <pc:docMk/>
            <pc:sldMk cId="3284885504" sldId="335"/>
            <ac:spMk id="38" creationId="{9AF82B24-AA04-6762-957F-47D1F8CF5319}"/>
          </ac:spMkLst>
        </pc:spChg>
        <pc:grpChg chg="add del mod">
          <ac:chgData name="Mohamed-Reda Derraz" userId="d4e215a6228e3416" providerId="LiveId" clId="{BA613C80-ABE8-436F-AEDE-7DEB7A8CEBB9}" dt="2023-02-10T07:40:04.484" v="325" actId="165"/>
          <ac:grpSpMkLst>
            <pc:docMk/>
            <pc:sldMk cId="3284885504" sldId="335"/>
            <ac:grpSpMk id="10" creationId="{620EA9D3-8B98-1391-EE9F-B0FEE3D8089F}"/>
          </ac:grpSpMkLst>
        </pc:grpChg>
        <pc:grpChg chg="del mod topLvl">
          <ac:chgData name="Mohamed-Reda Derraz" userId="d4e215a6228e3416" providerId="LiveId" clId="{BA613C80-ABE8-436F-AEDE-7DEB7A8CEBB9}" dt="2023-02-10T07:40:06.954" v="326" actId="478"/>
          <ac:grpSpMkLst>
            <pc:docMk/>
            <pc:sldMk cId="3284885504" sldId="335"/>
            <ac:grpSpMk id="13" creationId="{5228D9D4-62D0-B28C-CD8C-6966D3B8784E}"/>
          </ac:grpSpMkLst>
        </pc:grpChg>
        <pc:grpChg chg="del mod topLvl">
          <ac:chgData name="Mohamed-Reda Derraz" userId="d4e215a6228e3416" providerId="LiveId" clId="{BA613C80-ABE8-436F-AEDE-7DEB7A8CEBB9}" dt="2023-02-10T07:40:06.954" v="326" actId="478"/>
          <ac:grpSpMkLst>
            <pc:docMk/>
            <pc:sldMk cId="3284885504" sldId="335"/>
            <ac:grpSpMk id="17" creationId="{0CE080F2-AADA-83EF-EA00-22A1ED7DDED8}"/>
          </ac:grpSpMkLst>
        </pc:grpChg>
        <pc:grpChg chg="mod topLvl">
          <ac:chgData name="Mohamed-Reda Derraz" userId="d4e215a6228e3416" providerId="LiveId" clId="{BA613C80-ABE8-436F-AEDE-7DEB7A8CEBB9}" dt="2023-02-10T07:40:17.989" v="335" actId="1076"/>
          <ac:grpSpMkLst>
            <pc:docMk/>
            <pc:sldMk cId="3284885504" sldId="335"/>
            <ac:grpSpMk id="21" creationId="{458AEF51-6C59-5890-C681-826C3544AED0}"/>
          </ac:grpSpMkLst>
        </pc:grpChg>
        <pc:grpChg chg="mod">
          <ac:chgData name="Mohamed-Reda Derraz" userId="d4e215a6228e3416" providerId="LiveId" clId="{BA613C80-ABE8-436F-AEDE-7DEB7A8CEBB9}" dt="2023-02-10T07:40:04.484" v="325" actId="165"/>
          <ac:grpSpMkLst>
            <pc:docMk/>
            <pc:sldMk cId="3284885504" sldId="335"/>
            <ac:grpSpMk id="22" creationId="{C274011C-651E-36A6-7F1C-668BA3BA540B}"/>
          </ac:grpSpMkLst>
        </pc:grpChg>
        <pc:grpChg chg="mod">
          <ac:chgData name="Mohamed-Reda Derraz" userId="d4e215a6228e3416" providerId="LiveId" clId="{BA613C80-ABE8-436F-AEDE-7DEB7A8CEBB9}" dt="2023-02-10T07:40:04.484" v="325" actId="165"/>
          <ac:grpSpMkLst>
            <pc:docMk/>
            <pc:sldMk cId="3284885504" sldId="335"/>
            <ac:grpSpMk id="27" creationId="{148EAC0F-1459-4A59-28C8-0479E4A37924}"/>
          </ac:grpSpMkLst>
        </pc:grpChg>
        <pc:grpChg chg="mod">
          <ac:chgData name="Mohamed-Reda Derraz" userId="d4e215a6228e3416" providerId="LiveId" clId="{BA613C80-ABE8-436F-AEDE-7DEB7A8CEBB9}" dt="2023-02-10T07:40:04.484" v="325" actId="165"/>
          <ac:grpSpMkLst>
            <pc:docMk/>
            <pc:sldMk cId="3284885504" sldId="335"/>
            <ac:grpSpMk id="32" creationId="{B062A2B8-2A4D-C416-B22C-FB3A48B53974}"/>
          </ac:grpSpMkLst>
        </pc:grpChg>
        <pc:picChg chg="add mod">
          <ac:chgData name="Mohamed-Reda Derraz" userId="d4e215a6228e3416" providerId="LiveId" clId="{BA613C80-ABE8-436F-AEDE-7DEB7A8CEBB9}" dt="2023-02-10T07:38:49.293" v="301" actId="1076"/>
          <ac:picMkLst>
            <pc:docMk/>
            <pc:sldMk cId="3284885504" sldId="335"/>
            <ac:picMk id="5" creationId="{6B529A63-00DF-2DCD-9C17-963451B116D9}"/>
          </ac:picMkLst>
        </pc:picChg>
        <pc:picChg chg="add mod">
          <ac:chgData name="Mohamed-Reda Derraz" userId="d4e215a6228e3416" providerId="LiveId" clId="{BA613C80-ABE8-436F-AEDE-7DEB7A8CEBB9}" dt="2023-02-10T07:40:16.273" v="334" actId="1076"/>
          <ac:picMkLst>
            <pc:docMk/>
            <pc:sldMk cId="3284885504" sldId="335"/>
            <ac:picMk id="7" creationId="{57B22E06-9C51-C3AE-FEDD-0AD8952484DD}"/>
          </ac:picMkLst>
        </pc:picChg>
        <pc:picChg chg="add del mod">
          <ac:chgData name="Mohamed-Reda Derraz" userId="d4e215a6228e3416" providerId="LiveId" clId="{BA613C80-ABE8-436F-AEDE-7DEB7A8CEBB9}" dt="2023-02-10T07:40:00.593" v="321" actId="27803"/>
          <ac:picMkLst>
            <pc:docMk/>
            <pc:sldMk cId="3284885504" sldId="335"/>
            <ac:picMk id="9" creationId="{33A3FADC-D2C6-CD0E-25D4-D3D0CF906A4B}"/>
          </ac:picMkLst>
        </pc:picChg>
      </pc:sldChg>
      <pc:sldChg chg="modSp">
        <pc:chgData name="Mohamed-Reda Derraz" userId="d4e215a6228e3416" providerId="LiveId" clId="{BA613C80-ABE8-436F-AEDE-7DEB7A8CEBB9}" dt="2023-02-10T08:01:40.101" v="638" actId="962"/>
        <pc:sldMkLst>
          <pc:docMk/>
          <pc:sldMk cId="532762767" sldId="337"/>
        </pc:sldMkLst>
        <pc:picChg chg="mod">
          <ac:chgData name="Mohamed-Reda Derraz" userId="d4e215a6228e3416" providerId="LiveId" clId="{BA613C80-ABE8-436F-AEDE-7DEB7A8CEBB9}" dt="2023-02-10T08:01:40.101" v="638" actId="962"/>
          <ac:picMkLst>
            <pc:docMk/>
            <pc:sldMk cId="532762767" sldId="337"/>
            <ac:picMk id="3" creationId="{809F6E87-7071-9315-B2E9-2F00DDA001F3}"/>
          </ac:picMkLst>
        </pc:picChg>
      </pc:sldChg>
      <pc:sldChg chg="modSp">
        <pc:chgData name="Mohamed-Reda Derraz" userId="d4e215a6228e3416" providerId="LiveId" clId="{BA613C80-ABE8-436F-AEDE-7DEB7A8CEBB9}" dt="2023-02-10T08:01:43.185" v="639" actId="962"/>
        <pc:sldMkLst>
          <pc:docMk/>
          <pc:sldMk cId="4000280030" sldId="338"/>
        </pc:sldMkLst>
        <pc:picChg chg="mod">
          <ac:chgData name="Mohamed-Reda Derraz" userId="d4e215a6228e3416" providerId="LiveId" clId="{BA613C80-ABE8-436F-AEDE-7DEB7A8CEBB9}" dt="2023-02-10T08:01:43.185" v="639" actId="962"/>
          <ac:picMkLst>
            <pc:docMk/>
            <pc:sldMk cId="4000280030" sldId="338"/>
            <ac:picMk id="4" creationId="{180B9DAB-B506-3B15-8C75-37CEE2BBAF78}"/>
          </ac:picMkLst>
        </pc:picChg>
      </pc:sldChg>
      <pc:sldChg chg="addSp modSp mod modAnim">
        <pc:chgData name="Mohamed-Reda Derraz" userId="d4e215a6228e3416" providerId="LiveId" clId="{BA613C80-ABE8-436F-AEDE-7DEB7A8CEBB9}" dt="2023-02-10T07:42:44.051" v="357"/>
        <pc:sldMkLst>
          <pc:docMk/>
          <pc:sldMk cId="3989573745" sldId="339"/>
        </pc:sldMkLst>
        <pc:picChg chg="add mod">
          <ac:chgData name="Mohamed-Reda Derraz" userId="d4e215a6228e3416" providerId="LiveId" clId="{BA613C80-ABE8-436F-AEDE-7DEB7A8CEBB9}" dt="2023-02-10T07:42:35.923" v="352" actId="1076"/>
          <ac:picMkLst>
            <pc:docMk/>
            <pc:sldMk cId="3989573745" sldId="339"/>
            <ac:picMk id="5" creationId="{EC994BB8-820D-23AC-230F-C3F0A00F3550}"/>
          </ac:picMkLst>
        </pc:picChg>
      </pc:sldChg>
      <pc:sldChg chg="modSp">
        <pc:chgData name="Mohamed-Reda Derraz" userId="d4e215a6228e3416" providerId="LiveId" clId="{BA613C80-ABE8-436F-AEDE-7DEB7A8CEBB9}" dt="2023-02-10T08:01:48.993" v="640" actId="962"/>
        <pc:sldMkLst>
          <pc:docMk/>
          <pc:sldMk cId="4168551775" sldId="340"/>
        </pc:sldMkLst>
        <pc:picChg chg="mod">
          <ac:chgData name="Mohamed-Reda Derraz" userId="d4e215a6228e3416" providerId="LiveId" clId="{BA613C80-ABE8-436F-AEDE-7DEB7A8CEBB9}" dt="2023-02-10T08:01:48.993" v="640" actId="962"/>
          <ac:picMkLst>
            <pc:docMk/>
            <pc:sldMk cId="4168551775" sldId="340"/>
            <ac:picMk id="5" creationId="{2D5FD88D-AFB6-D04C-8C73-A2B8246A8996}"/>
          </ac:picMkLst>
        </pc:picChg>
      </pc:sldChg>
      <pc:sldChg chg="modSp">
        <pc:chgData name="Mohamed-Reda Derraz" userId="d4e215a6228e3416" providerId="LiveId" clId="{BA613C80-ABE8-436F-AEDE-7DEB7A8CEBB9}" dt="2023-02-10T08:01:51.893" v="641" actId="962"/>
        <pc:sldMkLst>
          <pc:docMk/>
          <pc:sldMk cId="2272364705" sldId="341"/>
        </pc:sldMkLst>
        <pc:picChg chg="mod">
          <ac:chgData name="Mohamed-Reda Derraz" userId="d4e215a6228e3416" providerId="LiveId" clId="{BA613C80-ABE8-436F-AEDE-7DEB7A8CEBB9}" dt="2023-02-10T08:01:51.893" v="641" actId="962"/>
          <ac:picMkLst>
            <pc:docMk/>
            <pc:sldMk cId="2272364705" sldId="341"/>
            <ac:picMk id="3" creationId="{E6EF0651-9330-5308-0DB3-FE14316ACEF8}"/>
          </ac:picMkLst>
        </pc:picChg>
      </pc:sldChg>
      <pc:sldChg chg="modSp">
        <pc:chgData name="Mohamed-Reda Derraz" userId="d4e215a6228e3416" providerId="LiveId" clId="{BA613C80-ABE8-436F-AEDE-7DEB7A8CEBB9}" dt="2023-02-10T08:01:56.790" v="642" actId="962"/>
        <pc:sldMkLst>
          <pc:docMk/>
          <pc:sldMk cId="276705323" sldId="342"/>
        </pc:sldMkLst>
        <pc:picChg chg="mod">
          <ac:chgData name="Mohamed-Reda Derraz" userId="d4e215a6228e3416" providerId="LiveId" clId="{BA613C80-ABE8-436F-AEDE-7DEB7A8CEBB9}" dt="2023-02-10T08:01:56.790" v="642" actId="962"/>
          <ac:picMkLst>
            <pc:docMk/>
            <pc:sldMk cId="276705323" sldId="342"/>
            <ac:picMk id="5" creationId="{3D40091E-D4BF-C949-365A-6A34A06F9B97}"/>
          </ac:picMkLst>
        </pc:picChg>
      </pc:sldChg>
      <pc:sldChg chg="modSp">
        <pc:chgData name="Mohamed-Reda Derraz" userId="d4e215a6228e3416" providerId="LiveId" clId="{BA613C80-ABE8-436F-AEDE-7DEB7A8CEBB9}" dt="2023-02-10T08:02:05.126" v="643" actId="962"/>
        <pc:sldMkLst>
          <pc:docMk/>
          <pc:sldMk cId="2732179457" sldId="343"/>
        </pc:sldMkLst>
        <pc:picChg chg="mod">
          <ac:chgData name="Mohamed-Reda Derraz" userId="d4e215a6228e3416" providerId="LiveId" clId="{BA613C80-ABE8-436F-AEDE-7DEB7A8CEBB9}" dt="2023-02-10T08:02:05.126" v="643" actId="962"/>
          <ac:picMkLst>
            <pc:docMk/>
            <pc:sldMk cId="2732179457" sldId="343"/>
            <ac:picMk id="3" creationId="{0D9D6074-78D2-989A-5938-25AE0830AAC5}"/>
          </ac:picMkLst>
        </pc:picChg>
      </pc:sldChg>
      <pc:sldChg chg="addSp delSp modSp mod modAnim modNotesTx">
        <pc:chgData name="Mohamed-Reda Derraz" userId="d4e215a6228e3416" providerId="LiveId" clId="{BA613C80-ABE8-436F-AEDE-7DEB7A8CEBB9}" dt="2023-02-10T07:45:51.380" v="398" actId="20577"/>
        <pc:sldMkLst>
          <pc:docMk/>
          <pc:sldMk cId="1232161639" sldId="344"/>
        </pc:sldMkLst>
        <pc:spChg chg="mod">
          <ac:chgData name="Mohamed-Reda Derraz" userId="d4e215a6228e3416" providerId="LiveId" clId="{BA613C80-ABE8-436F-AEDE-7DEB7A8CEBB9}" dt="2023-02-10T07:44:01.851" v="364" actId="27803"/>
          <ac:spMkLst>
            <pc:docMk/>
            <pc:sldMk cId="1232161639" sldId="344"/>
            <ac:spMk id="8" creationId="{A69132F8-BA35-74DC-8A61-8DEA96C55EB9}"/>
          </ac:spMkLst>
        </pc:spChg>
        <pc:spChg chg="mod">
          <ac:chgData name="Mohamed-Reda Derraz" userId="d4e215a6228e3416" providerId="LiveId" clId="{BA613C80-ABE8-436F-AEDE-7DEB7A8CEBB9}" dt="2023-02-10T07:44:01.851" v="364" actId="27803"/>
          <ac:spMkLst>
            <pc:docMk/>
            <pc:sldMk cId="1232161639" sldId="344"/>
            <ac:spMk id="9" creationId="{A1162A44-5511-7A84-5FDA-F6F8F8EAB979}"/>
          </ac:spMkLst>
        </pc:spChg>
        <pc:spChg chg="mod">
          <ac:chgData name="Mohamed-Reda Derraz" userId="d4e215a6228e3416" providerId="LiveId" clId="{BA613C80-ABE8-436F-AEDE-7DEB7A8CEBB9}" dt="2023-02-10T07:44:01.851" v="364" actId="27803"/>
          <ac:spMkLst>
            <pc:docMk/>
            <pc:sldMk cId="1232161639" sldId="344"/>
            <ac:spMk id="10" creationId="{10AC9F67-D9ED-BE71-D27B-596833D4B65A}"/>
          </ac:spMkLst>
        </pc:spChg>
        <pc:spChg chg="mod">
          <ac:chgData name="Mohamed-Reda Derraz" userId="d4e215a6228e3416" providerId="LiveId" clId="{BA613C80-ABE8-436F-AEDE-7DEB7A8CEBB9}" dt="2023-02-10T07:44:01.851" v="364" actId="27803"/>
          <ac:spMkLst>
            <pc:docMk/>
            <pc:sldMk cId="1232161639" sldId="344"/>
            <ac:spMk id="11" creationId="{2851F830-64CE-975B-0EE6-494E7F171F6B}"/>
          </ac:spMkLst>
        </pc:spChg>
        <pc:spChg chg="mod">
          <ac:chgData name="Mohamed-Reda Derraz" userId="d4e215a6228e3416" providerId="LiveId" clId="{BA613C80-ABE8-436F-AEDE-7DEB7A8CEBB9}" dt="2023-02-10T07:44:01.851" v="364" actId="27803"/>
          <ac:spMkLst>
            <pc:docMk/>
            <pc:sldMk cId="1232161639" sldId="344"/>
            <ac:spMk id="12" creationId="{63381790-05AD-0DEC-E42C-6D340C986E21}"/>
          </ac:spMkLst>
        </pc:spChg>
        <pc:spChg chg="mod">
          <ac:chgData name="Mohamed-Reda Derraz" userId="d4e215a6228e3416" providerId="LiveId" clId="{BA613C80-ABE8-436F-AEDE-7DEB7A8CEBB9}" dt="2023-02-10T07:44:01.851" v="364" actId="27803"/>
          <ac:spMkLst>
            <pc:docMk/>
            <pc:sldMk cId="1232161639" sldId="344"/>
            <ac:spMk id="13" creationId="{16B37864-32D2-DAA7-5F17-DA061929D03C}"/>
          </ac:spMkLst>
        </pc:spChg>
        <pc:spChg chg="mod">
          <ac:chgData name="Mohamed-Reda Derraz" userId="d4e215a6228e3416" providerId="LiveId" clId="{BA613C80-ABE8-436F-AEDE-7DEB7A8CEBB9}" dt="2023-02-10T07:44:01.851" v="364" actId="27803"/>
          <ac:spMkLst>
            <pc:docMk/>
            <pc:sldMk cId="1232161639" sldId="344"/>
            <ac:spMk id="14" creationId="{4EDD5AD7-9273-CE71-AA1A-D0CED12A9966}"/>
          </ac:spMkLst>
        </pc:spChg>
        <pc:spChg chg="mod">
          <ac:chgData name="Mohamed-Reda Derraz" userId="d4e215a6228e3416" providerId="LiveId" clId="{BA613C80-ABE8-436F-AEDE-7DEB7A8CEBB9}" dt="2023-02-10T07:44:01.851" v="364" actId="27803"/>
          <ac:spMkLst>
            <pc:docMk/>
            <pc:sldMk cId="1232161639" sldId="344"/>
            <ac:spMk id="15" creationId="{BF489D32-D96E-30E1-8DA4-88C79D6B8A21}"/>
          </ac:spMkLst>
        </pc:spChg>
        <pc:spChg chg="mod">
          <ac:chgData name="Mohamed-Reda Derraz" userId="d4e215a6228e3416" providerId="LiveId" clId="{BA613C80-ABE8-436F-AEDE-7DEB7A8CEBB9}" dt="2023-02-10T07:44:01.851" v="364" actId="27803"/>
          <ac:spMkLst>
            <pc:docMk/>
            <pc:sldMk cId="1232161639" sldId="344"/>
            <ac:spMk id="16" creationId="{D5BC0C1D-F79E-E318-F9B8-FB81F074F982}"/>
          </ac:spMkLst>
        </pc:spChg>
        <pc:spChg chg="mod">
          <ac:chgData name="Mohamed-Reda Derraz" userId="d4e215a6228e3416" providerId="LiveId" clId="{BA613C80-ABE8-436F-AEDE-7DEB7A8CEBB9}" dt="2023-02-10T07:44:01.851" v="364" actId="27803"/>
          <ac:spMkLst>
            <pc:docMk/>
            <pc:sldMk cId="1232161639" sldId="344"/>
            <ac:spMk id="18" creationId="{94FF84A0-719A-D0D9-BF08-E5B42C9DBAC3}"/>
          </ac:spMkLst>
        </pc:spChg>
        <pc:spChg chg="add mod">
          <ac:chgData name="Mohamed-Reda Derraz" userId="d4e215a6228e3416" providerId="LiveId" clId="{BA613C80-ABE8-436F-AEDE-7DEB7A8CEBB9}" dt="2023-02-10T07:44:42.433" v="375" actId="164"/>
          <ac:spMkLst>
            <pc:docMk/>
            <pc:sldMk cId="1232161639" sldId="344"/>
            <ac:spMk id="19" creationId="{0BB2BC14-52C2-17EE-C325-779146B4AEE2}"/>
          </ac:spMkLst>
        </pc:spChg>
        <pc:spChg chg="add mod">
          <ac:chgData name="Mohamed-Reda Derraz" userId="d4e215a6228e3416" providerId="LiveId" clId="{BA613C80-ABE8-436F-AEDE-7DEB7A8CEBB9}" dt="2023-02-10T07:44:42.433" v="375" actId="164"/>
          <ac:spMkLst>
            <pc:docMk/>
            <pc:sldMk cId="1232161639" sldId="344"/>
            <ac:spMk id="20" creationId="{4345509D-3B09-D4AB-4298-C82A4326CA8B}"/>
          </ac:spMkLst>
        </pc:spChg>
        <pc:spChg chg="add mod">
          <ac:chgData name="Mohamed-Reda Derraz" userId="d4e215a6228e3416" providerId="LiveId" clId="{BA613C80-ABE8-436F-AEDE-7DEB7A8CEBB9}" dt="2023-02-10T07:44:42.433" v="375" actId="164"/>
          <ac:spMkLst>
            <pc:docMk/>
            <pc:sldMk cId="1232161639" sldId="344"/>
            <ac:spMk id="21" creationId="{AB1DA130-F0C6-19A2-AB7C-A1A8AABB093C}"/>
          </ac:spMkLst>
        </pc:spChg>
        <pc:spChg chg="add mod">
          <ac:chgData name="Mohamed-Reda Derraz" userId="d4e215a6228e3416" providerId="LiveId" clId="{BA613C80-ABE8-436F-AEDE-7DEB7A8CEBB9}" dt="2023-02-10T07:44:38.554" v="374" actId="571"/>
          <ac:spMkLst>
            <pc:docMk/>
            <pc:sldMk cId="1232161639" sldId="344"/>
            <ac:spMk id="22" creationId="{84C7D54D-DBBD-E558-CD31-279DBD6B7E21}"/>
          </ac:spMkLst>
        </pc:spChg>
        <pc:spChg chg="add mod">
          <ac:chgData name="Mohamed-Reda Derraz" userId="d4e215a6228e3416" providerId="LiveId" clId="{BA613C80-ABE8-436F-AEDE-7DEB7A8CEBB9}" dt="2023-02-10T07:44:38.554" v="374" actId="571"/>
          <ac:spMkLst>
            <pc:docMk/>
            <pc:sldMk cId="1232161639" sldId="344"/>
            <ac:spMk id="23" creationId="{17B0A9B5-23CC-27DB-5D65-F20D5C9518A5}"/>
          </ac:spMkLst>
        </pc:spChg>
        <pc:spChg chg="mod topLvl">
          <ac:chgData name="Mohamed-Reda Derraz" userId="d4e215a6228e3416" providerId="LiveId" clId="{BA613C80-ABE8-436F-AEDE-7DEB7A8CEBB9}" dt="2023-02-10T07:45:05.916" v="380" actId="164"/>
          <ac:spMkLst>
            <pc:docMk/>
            <pc:sldMk cId="1232161639" sldId="344"/>
            <ac:spMk id="26" creationId="{626609C2-7C0F-9279-DB54-17CD28D814C6}"/>
          </ac:spMkLst>
        </pc:spChg>
        <pc:spChg chg="mod topLvl">
          <ac:chgData name="Mohamed-Reda Derraz" userId="d4e215a6228e3416" providerId="LiveId" clId="{BA613C80-ABE8-436F-AEDE-7DEB7A8CEBB9}" dt="2023-02-10T07:45:05.916" v="380" actId="164"/>
          <ac:spMkLst>
            <pc:docMk/>
            <pc:sldMk cId="1232161639" sldId="344"/>
            <ac:spMk id="27" creationId="{87D65A58-DC01-84ED-5F8A-EE22624DC4B1}"/>
          </ac:spMkLst>
        </pc:spChg>
        <pc:spChg chg="mod topLvl">
          <ac:chgData name="Mohamed-Reda Derraz" userId="d4e215a6228e3416" providerId="LiveId" clId="{BA613C80-ABE8-436F-AEDE-7DEB7A8CEBB9}" dt="2023-02-10T07:45:05.916" v="380" actId="164"/>
          <ac:spMkLst>
            <pc:docMk/>
            <pc:sldMk cId="1232161639" sldId="344"/>
            <ac:spMk id="28" creationId="{39527E94-B89D-B896-046C-7325AD0CCE1D}"/>
          </ac:spMkLst>
        </pc:spChg>
        <pc:spChg chg="mod topLvl">
          <ac:chgData name="Mohamed-Reda Derraz" userId="d4e215a6228e3416" providerId="LiveId" clId="{BA613C80-ABE8-436F-AEDE-7DEB7A8CEBB9}" dt="2023-02-10T07:45:05.916" v="380" actId="164"/>
          <ac:spMkLst>
            <pc:docMk/>
            <pc:sldMk cId="1232161639" sldId="344"/>
            <ac:spMk id="29" creationId="{923CA7A0-0B79-BF4C-42AC-D9334D2F2722}"/>
          </ac:spMkLst>
        </pc:spChg>
        <pc:spChg chg="mod topLvl">
          <ac:chgData name="Mohamed-Reda Derraz" userId="d4e215a6228e3416" providerId="LiveId" clId="{BA613C80-ABE8-436F-AEDE-7DEB7A8CEBB9}" dt="2023-02-10T07:45:05.916" v="380" actId="164"/>
          <ac:spMkLst>
            <pc:docMk/>
            <pc:sldMk cId="1232161639" sldId="344"/>
            <ac:spMk id="30" creationId="{737560DB-ACB6-6722-CAD3-748A99466FF4}"/>
          </ac:spMkLst>
        </pc:spChg>
        <pc:spChg chg="mod topLvl">
          <ac:chgData name="Mohamed-Reda Derraz" userId="d4e215a6228e3416" providerId="LiveId" clId="{BA613C80-ABE8-436F-AEDE-7DEB7A8CEBB9}" dt="2023-02-10T07:45:01.589" v="379" actId="164"/>
          <ac:spMkLst>
            <pc:docMk/>
            <pc:sldMk cId="1232161639" sldId="344"/>
            <ac:spMk id="31" creationId="{EB8BCF2E-3CC2-0FDE-D950-1C37B533D461}"/>
          </ac:spMkLst>
        </pc:spChg>
        <pc:spChg chg="mod topLvl">
          <ac:chgData name="Mohamed-Reda Derraz" userId="d4e215a6228e3416" providerId="LiveId" clId="{BA613C80-ABE8-436F-AEDE-7DEB7A8CEBB9}" dt="2023-02-10T07:45:01.589" v="379" actId="164"/>
          <ac:spMkLst>
            <pc:docMk/>
            <pc:sldMk cId="1232161639" sldId="344"/>
            <ac:spMk id="32" creationId="{154C1A1A-D212-2F39-EE0E-DC6FE8D4227A}"/>
          </ac:spMkLst>
        </pc:spChg>
        <pc:spChg chg="mod topLvl">
          <ac:chgData name="Mohamed-Reda Derraz" userId="d4e215a6228e3416" providerId="LiveId" clId="{BA613C80-ABE8-436F-AEDE-7DEB7A8CEBB9}" dt="2023-02-10T07:45:01.589" v="379" actId="164"/>
          <ac:spMkLst>
            <pc:docMk/>
            <pc:sldMk cId="1232161639" sldId="344"/>
            <ac:spMk id="33" creationId="{1E11F8AA-298D-DACC-B183-62BF7C5A5B6A}"/>
          </ac:spMkLst>
        </pc:spChg>
        <pc:spChg chg="mod topLvl">
          <ac:chgData name="Mohamed-Reda Derraz" userId="d4e215a6228e3416" providerId="LiveId" clId="{BA613C80-ABE8-436F-AEDE-7DEB7A8CEBB9}" dt="2023-02-10T07:45:05.916" v="380" actId="164"/>
          <ac:spMkLst>
            <pc:docMk/>
            <pc:sldMk cId="1232161639" sldId="344"/>
            <ac:spMk id="34" creationId="{C74350EF-431A-B717-1AA8-7A1C6BD4B195}"/>
          </ac:spMkLst>
        </pc:spChg>
        <pc:spChg chg="mod topLvl">
          <ac:chgData name="Mohamed-Reda Derraz" userId="d4e215a6228e3416" providerId="LiveId" clId="{BA613C80-ABE8-436F-AEDE-7DEB7A8CEBB9}" dt="2023-02-10T07:45:05.916" v="380" actId="164"/>
          <ac:spMkLst>
            <pc:docMk/>
            <pc:sldMk cId="1232161639" sldId="344"/>
            <ac:spMk id="35" creationId="{0B401138-EEF6-C57C-8848-9FB21EC95F3E}"/>
          </ac:spMkLst>
        </pc:spChg>
        <pc:grpChg chg="mod">
          <ac:chgData name="Mohamed-Reda Derraz" userId="d4e215a6228e3416" providerId="LiveId" clId="{BA613C80-ABE8-436F-AEDE-7DEB7A8CEBB9}" dt="2023-02-10T07:44:01.851" v="364" actId="27803"/>
          <ac:grpSpMkLst>
            <pc:docMk/>
            <pc:sldMk cId="1232161639" sldId="344"/>
            <ac:grpSpMk id="7" creationId="{57BC3161-8F1F-5ADF-A240-04827EF36306}"/>
          </ac:grpSpMkLst>
        </pc:grpChg>
        <pc:grpChg chg="add mod">
          <ac:chgData name="Mohamed-Reda Derraz" userId="d4e215a6228e3416" providerId="LiveId" clId="{BA613C80-ABE8-436F-AEDE-7DEB7A8CEBB9}" dt="2023-02-10T07:44:47.964" v="376" actId="1076"/>
          <ac:grpSpMkLst>
            <pc:docMk/>
            <pc:sldMk cId="1232161639" sldId="344"/>
            <ac:grpSpMk id="24" creationId="{868F95EE-824C-D63B-3988-68337FD9743E}"/>
          </ac:grpSpMkLst>
        </pc:grpChg>
        <pc:grpChg chg="del mod">
          <ac:chgData name="Mohamed-Reda Derraz" userId="d4e215a6228e3416" providerId="LiveId" clId="{BA613C80-ABE8-436F-AEDE-7DEB7A8CEBB9}" dt="2023-02-10T07:44:55.342" v="378" actId="165"/>
          <ac:grpSpMkLst>
            <pc:docMk/>
            <pc:sldMk cId="1232161639" sldId="344"/>
            <ac:grpSpMk id="25" creationId="{505A33BF-914E-754E-8D2E-CAFE5C253123}"/>
          </ac:grpSpMkLst>
        </pc:grpChg>
        <pc:grpChg chg="add mod ord">
          <ac:chgData name="Mohamed-Reda Derraz" userId="d4e215a6228e3416" providerId="LiveId" clId="{BA613C80-ABE8-436F-AEDE-7DEB7A8CEBB9}" dt="2023-02-10T07:45:10.051" v="383" actId="1076"/>
          <ac:grpSpMkLst>
            <pc:docMk/>
            <pc:sldMk cId="1232161639" sldId="344"/>
            <ac:grpSpMk id="36" creationId="{2866259A-F8D5-730B-94C9-1E4F8EE70B4F}"/>
          </ac:grpSpMkLst>
        </pc:grpChg>
        <pc:grpChg chg="add mod">
          <ac:chgData name="Mohamed-Reda Derraz" userId="d4e215a6228e3416" providerId="LiveId" clId="{BA613C80-ABE8-436F-AEDE-7DEB7A8CEBB9}" dt="2023-02-10T07:45:05.916" v="380" actId="164"/>
          <ac:grpSpMkLst>
            <pc:docMk/>
            <pc:sldMk cId="1232161639" sldId="344"/>
            <ac:grpSpMk id="37" creationId="{E6C464FC-BFBA-C3B2-3746-9551B1BC9FCD}"/>
          </ac:grpSpMkLst>
        </pc:grpChg>
        <pc:picChg chg="add del mod">
          <ac:chgData name="Mohamed-Reda Derraz" userId="d4e215a6228e3416" providerId="LiveId" clId="{BA613C80-ABE8-436F-AEDE-7DEB7A8CEBB9}" dt="2023-02-10T07:44:50.879" v="377" actId="27803"/>
          <ac:picMkLst>
            <pc:docMk/>
            <pc:sldMk cId="1232161639" sldId="344"/>
            <ac:picMk id="4" creationId="{164E778F-EE83-7714-34F3-9753D0B32492}"/>
          </ac:picMkLst>
        </pc:picChg>
        <pc:picChg chg="add mod">
          <ac:chgData name="Mohamed-Reda Derraz" userId="d4e215a6228e3416" providerId="LiveId" clId="{BA613C80-ABE8-436F-AEDE-7DEB7A8CEBB9}" dt="2023-02-10T07:44:30.847" v="370" actId="1076"/>
          <ac:picMkLst>
            <pc:docMk/>
            <pc:sldMk cId="1232161639" sldId="344"/>
            <ac:picMk id="6" creationId="{7D69A239-00D7-5044-A375-06F5F15C00F1}"/>
          </ac:picMkLst>
        </pc:picChg>
      </pc:sldChg>
      <pc:sldChg chg="modSp">
        <pc:chgData name="Mohamed-Reda Derraz" userId="d4e215a6228e3416" providerId="LiveId" clId="{BA613C80-ABE8-436F-AEDE-7DEB7A8CEBB9}" dt="2023-02-10T08:02:11.513" v="644" actId="962"/>
        <pc:sldMkLst>
          <pc:docMk/>
          <pc:sldMk cId="672496045" sldId="345"/>
        </pc:sldMkLst>
        <pc:picChg chg="mod">
          <ac:chgData name="Mohamed-Reda Derraz" userId="d4e215a6228e3416" providerId="LiveId" clId="{BA613C80-ABE8-436F-AEDE-7DEB7A8CEBB9}" dt="2023-02-10T08:02:11.513" v="644" actId="962"/>
          <ac:picMkLst>
            <pc:docMk/>
            <pc:sldMk cId="672496045" sldId="345"/>
            <ac:picMk id="3" creationId="{01FAED33-CD95-2AA9-0835-15BF1FEDD0C0}"/>
          </ac:picMkLst>
        </pc:picChg>
      </pc:sldChg>
      <pc:sldChg chg="modSp">
        <pc:chgData name="Mohamed-Reda Derraz" userId="d4e215a6228e3416" providerId="LiveId" clId="{BA613C80-ABE8-436F-AEDE-7DEB7A8CEBB9}" dt="2023-02-10T08:02:14.716" v="645" actId="962"/>
        <pc:sldMkLst>
          <pc:docMk/>
          <pc:sldMk cId="26104660" sldId="346"/>
        </pc:sldMkLst>
        <pc:picChg chg="mod">
          <ac:chgData name="Mohamed-Reda Derraz" userId="d4e215a6228e3416" providerId="LiveId" clId="{BA613C80-ABE8-436F-AEDE-7DEB7A8CEBB9}" dt="2023-02-10T08:02:14.716" v="645" actId="962"/>
          <ac:picMkLst>
            <pc:docMk/>
            <pc:sldMk cId="26104660" sldId="346"/>
            <ac:picMk id="3" creationId="{93C78660-B62B-C393-BEDB-7A5D99FE63C1}"/>
          </ac:picMkLst>
        </pc:picChg>
      </pc:sldChg>
      <pc:sldChg chg="addSp delSp modSp mod">
        <pc:chgData name="Mohamed-Reda Derraz" userId="d4e215a6228e3416" providerId="LiveId" clId="{BA613C80-ABE8-436F-AEDE-7DEB7A8CEBB9}" dt="2023-02-10T08:02:23.068" v="646" actId="962"/>
        <pc:sldMkLst>
          <pc:docMk/>
          <pc:sldMk cId="3922950483" sldId="349"/>
        </pc:sldMkLst>
        <pc:spChg chg="mod">
          <ac:chgData name="Mohamed-Reda Derraz" userId="d4e215a6228e3416" providerId="LiveId" clId="{BA613C80-ABE8-436F-AEDE-7DEB7A8CEBB9}" dt="2023-02-10T07:47:32.061" v="412"/>
          <ac:spMkLst>
            <pc:docMk/>
            <pc:sldMk cId="3922950483" sldId="349"/>
            <ac:spMk id="4" creationId="{EE9BBBE9-D918-8EC7-88B3-80FAD981A458}"/>
          </ac:spMkLst>
        </pc:spChg>
        <pc:spChg chg="mod">
          <ac:chgData name="Mohamed-Reda Derraz" userId="d4e215a6228e3416" providerId="LiveId" clId="{BA613C80-ABE8-436F-AEDE-7DEB7A8CEBB9}" dt="2023-02-10T07:47:32.061" v="412"/>
          <ac:spMkLst>
            <pc:docMk/>
            <pc:sldMk cId="3922950483" sldId="349"/>
            <ac:spMk id="5" creationId="{76D944AF-303C-44E3-6869-0E6EA3148DE5}"/>
          </ac:spMkLst>
        </pc:spChg>
        <pc:spChg chg="mod">
          <ac:chgData name="Mohamed-Reda Derraz" userId="d4e215a6228e3416" providerId="LiveId" clId="{BA613C80-ABE8-436F-AEDE-7DEB7A8CEBB9}" dt="2023-02-10T07:47:32.061" v="412"/>
          <ac:spMkLst>
            <pc:docMk/>
            <pc:sldMk cId="3922950483" sldId="349"/>
            <ac:spMk id="6" creationId="{DAA6CAF6-A29B-7964-3BFA-F3AB88B17A2C}"/>
          </ac:spMkLst>
        </pc:spChg>
        <pc:spChg chg="mod">
          <ac:chgData name="Mohamed-Reda Derraz" userId="d4e215a6228e3416" providerId="LiveId" clId="{BA613C80-ABE8-436F-AEDE-7DEB7A8CEBB9}" dt="2023-02-10T07:47:32.061" v="412"/>
          <ac:spMkLst>
            <pc:docMk/>
            <pc:sldMk cId="3922950483" sldId="349"/>
            <ac:spMk id="7" creationId="{B8616907-5F47-13E7-E002-B0DED7661A5C}"/>
          </ac:spMkLst>
        </pc:spChg>
        <pc:spChg chg="mod">
          <ac:chgData name="Mohamed-Reda Derraz" userId="d4e215a6228e3416" providerId="LiveId" clId="{BA613C80-ABE8-436F-AEDE-7DEB7A8CEBB9}" dt="2023-02-10T07:47:32.061" v="412"/>
          <ac:spMkLst>
            <pc:docMk/>
            <pc:sldMk cId="3922950483" sldId="349"/>
            <ac:spMk id="8" creationId="{560D6815-4557-D511-270D-7E83E4F80FA7}"/>
          </ac:spMkLst>
        </pc:spChg>
        <pc:spChg chg="mod">
          <ac:chgData name="Mohamed-Reda Derraz" userId="d4e215a6228e3416" providerId="LiveId" clId="{BA613C80-ABE8-436F-AEDE-7DEB7A8CEBB9}" dt="2023-02-10T07:47:32.061" v="412"/>
          <ac:spMkLst>
            <pc:docMk/>
            <pc:sldMk cId="3922950483" sldId="349"/>
            <ac:spMk id="9" creationId="{E454E0F3-546D-2EB7-5353-7343084C908C}"/>
          </ac:spMkLst>
        </pc:spChg>
        <pc:spChg chg="mod">
          <ac:chgData name="Mohamed-Reda Derraz" userId="d4e215a6228e3416" providerId="LiveId" clId="{BA613C80-ABE8-436F-AEDE-7DEB7A8CEBB9}" dt="2023-02-10T07:47:32.061" v="412"/>
          <ac:spMkLst>
            <pc:docMk/>
            <pc:sldMk cId="3922950483" sldId="349"/>
            <ac:spMk id="10" creationId="{CFED9508-1C1E-A563-580B-A7FA45E8A78E}"/>
          </ac:spMkLst>
        </pc:spChg>
        <pc:spChg chg="mod">
          <ac:chgData name="Mohamed-Reda Derraz" userId="d4e215a6228e3416" providerId="LiveId" clId="{BA613C80-ABE8-436F-AEDE-7DEB7A8CEBB9}" dt="2023-02-10T07:47:32.061" v="412"/>
          <ac:spMkLst>
            <pc:docMk/>
            <pc:sldMk cId="3922950483" sldId="349"/>
            <ac:spMk id="11" creationId="{BE1169F1-98A0-7544-88B6-34E11E82D198}"/>
          </ac:spMkLst>
        </pc:spChg>
        <pc:spChg chg="mod">
          <ac:chgData name="Mohamed-Reda Derraz" userId="d4e215a6228e3416" providerId="LiveId" clId="{BA613C80-ABE8-436F-AEDE-7DEB7A8CEBB9}" dt="2023-02-10T07:47:32.061" v="412"/>
          <ac:spMkLst>
            <pc:docMk/>
            <pc:sldMk cId="3922950483" sldId="349"/>
            <ac:spMk id="12" creationId="{DB2D0AC4-1B82-6B2E-2EB1-8579FA16386F}"/>
          </ac:spMkLst>
        </pc:spChg>
        <pc:spChg chg="mod">
          <ac:chgData name="Mohamed-Reda Derraz" userId="d4e215a6228e3416" providerId="LiveId" clId="{BA613C80-ABE8-436F-AEDE-7DEB7A8CEBB9}" dt="2023-02-10T07:47:32.061" v="412"/>
          <ac:spMkLst>
            <pc:docMk/>
            <pc:sldMk cId="3922950483" sldId="349"/>
            <ac:spMk id="13" creationId="{8404E1CF-F5E4-0EA5-BF0B-CC3D47DD75BE}"/>
          </ac:spMkLst>
        </pc:spChg>
        <pc:spChg chg="mod">
          <ac:chgData name="Mohamed-Reda Derraz" userId="d4e215a6228e3416" providerId="LiveId" clId="{BA613C80-ABE8-436F-AEDE-7DEB7A8CEBB9}" dt="2023-02-10T07:47:32.061" v="412"/>
          <ac:spMkLst>
            <pc:docMk/>
            <pc:sldMk cId="3922950483" sldId="349"/>
            <ac:spMk id="14" creationId="{EFDE0A41-069D-9873-E79C-9445BA6BA64D}"/>
          </ac:spMkLst>
        </pc:spChg>
        <pc:spChg chg="mod">
          <ac:chgData name="Mohamed-Reda Derraz" userId="d4e215a6228e3416" providerId="LiveId" clId="{BA613C80-ABE8-436F-AEDE-7DEB7A8CEBB9}" dt="2023-02-10T07:47:32.061" v="412"/>
          <ac:spMkLst>
            <pc:docMk/>
            <pc:sldMk cId="3922950483" sldId="349"/>
            <ac:spMk id="15" creationId="{86AF1797-33D4-09AD-66FC-6253C3482E9E}"/>
          </ac:spMkLst>
        </pc:spChg>
        <pc:spChg chg="mod">
          <ac:chgData name="Mohamed-Reda Derraz" userId="d4e215a6228e3416" providerId="LiveId" clId="{BA613C80-ABE8-436F-AEDE-7DEB7A8CEBB9}" dt="2023-02-10T07:47:32.061" v="412"/>
          <ac:spMkLst>
            <pc:docMk/>
            <pc:sldMk cId="3922950483" sldId="349"/>
            <ac:spMk id="16" creationId="{A6F802AE-8EA1-7B7F-CF13-12C2C502149F}"/>
          </ac:spMkLst>
        </pc:spChg>
        <pc:spChg chg="mod">
          <ac:chgData name="Mohamed-Reda Derraz" userId="d4e215a6228e3416" providerId="LiveId" clId="{BA613C80-ABE8-436F-AEDE-7DEB7A8CEBB9}" dt="2023-02-10T07:47:32.061" v="412"/>
          <ac:spMkLst>
            <pc:docMk/>
            <pc:sldMk cId="3922950483" sldId="349"/>
            <ac:spMk id="17" creationId="{F9E2281B-2C46-4878-9B55-032D3E43191B}"/>
          </ac:spMkLst>
        </pc:spChg>
        <pc:spChg chg="mod">
          <ac:chgData name="Mohamed-Reda Derraz" userId="d4e215a6228e3416" providerId="LiveId" clId="{BA613C80-ABE8-436F-AEDE-7DEB7A8CEBB9}" dt="2023-02-10T07:47:32.061" v="412"/>
          <ac:spMkLst>
            <pc:docMk/>
            <pc:sldMk cId="3922950483" sldId="349"/>
            <ac:spMk id="18" creationId="{113E9F29-FFF9-C827-0DBD-85647B8182E7}"/>
          </ac:spMkLst>
        </pc:spChg>
        <pc:spChg chg="mod">
          <ac:chgData name="Mohamed-Reda Derraz" userId="d4e215a6228e3416" providerId="LiveId" clId="{BA613C80-ABE8-436F-AEDE-7DEB7A8CEBB9}" dt="2023-02-10T07:47:32.061" v="412"/>
          <ac:spMkLst>
            <pc:docMk/>
            <pc:sldMk cId="3922950483" sldId="349"/>
            <ac:spMk id="19" creationId="{337ABB31-6541-6776-E2F5-B06809A46077}"/>
          </ac:spMkLst>
        </pc:spChg>
        <pc:spChg chg="mod">
          <ac:chgData name="Mohamed-Reda Derraz" userId="d4e215a6228e3416" providerId="LiveId" clId="{BA613C80-ABE8-436F-AEDE-7DEB7A8CEBB9}" dt="2023-02-10T07:47:32.061" v="412"/>
          <ac:spMkLst>
            <pc:docMk/>
            <pc:sldMk cId="3922950483" sldId="349"/>
            <ac:spMk id="20" creationId="{14EDA226-3237-2986-299B-3DF482F63026}"/>
          </ac:spMkLst>
        </pc:spChg>
        <pc:spChg chg="mod">
          <ac:chgData name="Mohamed-Reda Derraz" userId="d4e215a6228e3416" providerId="LiveId" clId="{BA613C80-ABE8-436F-AEDE-7DEB7A8CEBB9}" dt="2023-02-10T07:47:32.061" v="412"/>
          <ac:spMkLst>
            <pc:docMk/>
            <pc:sldMk cId="3922950483" sldId="349"/>
            <ac:spMk id="21" creationId="{4D9268EB-0CEB-60CB-C90B-1E2DC7743DDA}"/>
          </ac:spMkLst>
        </pc:spChg>
        <pc:spChg chg="mod">
          <ac:chgData name="Mohamed-Reda Derraz" userId="d4e215a6228e3416" providerId="LiveId" clId="{BA613C80-ABE8-436F-AEDE-7DEB7A8CEBB9}" dt="2023-02-10T07:47:32.061" v="412"/>
          <ac:spMkLst>
            <pc:docMk/>
            <pc:sldMk cId="3922950483" sldId="349"/>
            <ac:spMk id="22" creationId="{98D8EB8B-1B05-5FF4-16CA-A235CC41EF6B}"/>
          </ac:spMkLst>
        </pc:spChg>
        <pc:spChg chg="mod">
          <ac:chgData name="Mohamed-Reda Derraz" userId="d4e215a6228e3416" providerId="LiveId" clId="{BA613C80-ABE8-436F-AEDE-7DEB7A8CEBB9}" dt="2023-02-10T07:47:32.061" v="412"/>
          <ac:spMkLst>
            <pc:docMk/>
            <pc:sldMk cId="3922950483" sldId="349"/>
            <ac:spMk id="23" creationId="{0892044B-AC9C-7E8E-BBFD-9266C6AE94BB}"/>
          </ac:spMkLst>
        </pc:spChg>
        <pc:spChg chg="mod">
          <ac:chgData name="Mohamed-Reda Derraz" userId="d4e215a6228e3416" providerId="LiveId" clId="{BA613C80-ABE8-436F-AEDE-7DEB7A8CEBB9}" dt="2023-02-10T07:47:32.061" v="412"/>
          <ac:spMkLst>
            <pc:docMk/>
            <pc:sldMk cId="3922950483" sldId="349"/>
            <ac:spMk id="24" creationId="{2F3543CB-F782-EC83-077C-8743CE55F1E4}"/>
          </ac:spMkLst>
        </pc:spChg>
        <pc:spChg chg="mod">
          <ac:chgData name="Mohamed-Reda Derraz" userId="d4e215a6228e3416" providerId="LiveId" clId="{BA613C80-ABE8-436F-AEDE-7DEB7A8CEBB9}" dt="2023-02-10T07:47:32.061" v="412"/>
          <ac:spMkLst>
            <pc:docMk/>
            <pc:sldMk cId="3922950483" sldId="349"/>
            <ac:spMk id="25" creationId="{9DAB8C64-9F56-190B-7F7E-2EBF44726A09}"/>
          </ac:spMkLst>
        </pc:spChg>
        <pc:spChg chg="mod">
          <ac:chgData name="Mohamed-Reda Derraz" userId="d4e215a6228e3416" providerId="LiveId" clId="{BA613C80-ABE8-436F-AEDE-7DEB7A8CEBB9}" dt="2023-02-10T07:47:32.061" v="412"/>
          <ac:spMkLst>
            <pc:docMk/>
            <pc:sldMk cId="3922950483" sldId="349"/>
            <ac:spMk id="26" creationId="{A0CB6BAF-12E7-B2D6-93F2-4CFF92C926DF}"/>
          </ac:spMkLst>
        </pc:spChg>
        <pc:spChg chg="mod">
          <ac:chgData name="Mohamed-Reda Derraz" userId="d4e215a6228e3416" providerId="LiveId" clId="{BA613C80-ABE8-436F-AEDE-7DEB7A8CEBB9}" dt="2023-02-10T07:47:32.061" v="412"/>
          <ac:spMkLst>
            <pc:docMk/>
            <pc:sldMk cId="3922950483" sldId="349"/>
            <ac:spMk id="27" creationId="{E4FD84D1-CE5A-7FD5-AC3A-BAF5EC748720}"/>
          </ac:spMkLst>
        </pc:spChg>
        <pc:spChg chg="mod">
          <ac:chgData name="Mohamed-Reda Derraz" userId="d4e215a6228e3416" providerId="LiveId" clId="{BA613C80-ABE8-436F-AEDE-7DEB7A8CEBB9}" dt="2023-02-10T07:47:32.061" v="412"/>
          <ac:spMkLst>
            <pc:docMk/>
            <pc:sldMk cId="3922950483" sldId="349"/>
            <ac:spMk id="28" creationId="{37C7AB9A-2C05-2CDC-2AAD-59C08E3FE12E}"/>
          </ac:spMkLst>
        </pc:spChg>
        <pc:spChg chg="mod">
          <ac:chgData name="Mohamed-Reda Derraz" userId="d4e215a6228e3416" providerId="LiveId" clId="{BA613C80-ABE8-436F-AEDE-7DEB7A8CEBB9}" dt="2023-02-10T07:47:32.061" v="412"/>
          <ac:spMkLst>
            <pc:docMk/>
            <pc:sldMk cId="3922950483" sldId="349"/>
            <ac:spMk id="29" creationId="{C7101898-DD8B-FA54-77B6-0AD7B47CA730}"/>
          </ac:spMkLst>
        </pc:spChg>
        <pc:spChg chg="mod">
          <ac:chgData name="Mohamed-Reda Derraz" userId="d4e215a6228e3416" providerId="LiveId" clId="{BA613C80-ABE8-436F-AEDE-7DEB7A8CEBB9}" dt="2023-02-10T07:47:32.061" v="412"/>
          <ac:spMkLst>
            <pc:docMk/>
            <pc:sldMk cId="3922950483" sldId="349"/>
            <ac:spMk id="30" creationId="{910543B4-DF91-A132-6C20-B1A74DC3B78A}"/>
          </ac:spMkLst>
        </pc:spChg>
        <pc:spChg chg="mod">
          <ac:chgData name="Mohamed-Reda Derraz" userId="d4e215a6228e3416" providerId="LiveId" clId="{BA613C80-ABE8-436F-AEDE-7DEB7A8CEBB9}" dt="2023-02-10T07:47:32.061" v="412"/>
          <ac:spMkLst>
            <pc:docMk/>
            <pc:sldMk cId="3922950483" sldId="349"/>
            <ac:spMk id="31" creationId="{CE0C35D1-7089-69B2-B423-A484028B5A1A}"/>
          </ac:spMkLst>
        </pc:spChg>
        <pc:spChg chg="mod">
          <ac:chgData name="Mohamed-Reda Derraz" userId="d4e215a6228e3416" providerId="LiveId" clId="{BA613C80-ABE8-436F-AEDE-7DEB7A8CEBB9}" dt="2023-02-10T07:47:32.061" v="412"/>
          <ac:spMkLst>
            <pc:docMk/>
            <pc:sldMk cId="3922950483" sldId="349"/>
            <ac:spMk id="32" creationId="{765D9CAD-64B2-F9D1-D3FA-6D89A15F15F4}"/>
          </ac:spMkLst>
        </pc:spChg>
        <pc:spChg chg="mod">
          <ac:chgData name="Mohamed-Reda Derraz" userId="d4e215a6228e3416" providerId="LiveId" clId="{BA613C80-ABE8-436F-AEDE-7DEB7A8CEBB9}" dt="2023-02-10T07:47:32.061" v="412"/>
          <ac:spMkLst>
            <pc:docMk/>
            <pc:sldMk cId="3922950483" sldId="349"/>
            <ac:spMk id="33" creationId="{8744CDAD-C105-313D-89BA-F0C028D56688}"/>
          </ac:spMkLst>
        </pc:spChg>
        <pc:spChg chg="mod">
          <ac:chgData name="Mohamed-Reda Derraz" userId="d4e215a6228e3416" providerId="LiveId" clId="{BA613C80-ABE8-436F-AEDE-7DEB7A8CEBB9}" dt="2023-02-10T07:47:32.061" v="412"/>
          <ac:spMkLst>
            <pc:docMk/>
            <pc:sldMk cId="3922950483" sldId="349"/>
            <ac:spMk id="34" creationId="{E1EDAA69-28F7-8E24-22CE-DCC053CB6867}"/>
          </ac:spMkLst>
        </pc:spChg>
        <pc:spChg chg="mod">
          <ac:chgData name="Mohamed-Reda Derraz" userId="d4e215a6228e3416" providerId="LiveId" clId="{BA613C80-ABE8-436F-AEDE-7DEB7A8CEBB9}" dt="2023-02-10T07:47:32.061" v="412"/>
          <ac:spMkLst>
            <pc:docMk/>
            <pc:sldMk cId="3922950483" sldId="349"/>
            <ac:spMk id="35" creationId="{F4122C9F-7B2D-8639-357F-8D172A798812}"/>
          </ac:spMkLst>
        </pc:spChg>
        <pc:spChg chg="mod">
          <ac:chgData name="Mohamed-Reda Derraz" userId="d4e215a6228e3416" providerId="LiveId" clId="{BA613C80-ABE8-436F-AEDE-7DEB7A8CEBB9}" dt="2023-02-10T07:47:32.061" v="412"/>
          <ac:spMkLst>
            <pc:docMk/>
            <pc:sldMk cId="3922950483" sldId="349"/>
            <ac:spMk id="36" creationId="{57BDA235-C588-D5CB-6FC5-28A04C96490A}"/>
          </ac:spMkLst>
        </pc:spChg>
        <pc:spChg chg="mod">
          <ac:chgData name="Mohamed-Reda Derraz" userId="d4e215a6228e3416" providerId="LiveId" clId="{BA613C80-ABE8-436F-AEDE-7DEB7A8CEBB9}" dt="2023-02-10T07:47:32.061" v="412"/>
          <ac:spMkLst>
            <pc:docMk/>
            <pc:sldMk cId="3922950483" sldId="349"/>
            <ac:spMk id="37" creationId="{2674F722-007A-4CA3-FBB9-5BD0F3F33FBD}"/>
          </ac:spMkLst>
        </pc:spChg>
        <pc:spChg chg="mod">
          <ac:chgData name="Mohamed-Reda Derraz" userId="d4e215a6228e3416" providerId="LiveId" clId="{BA613C80-ABE8-436F-AEDE-7DEB7A8CEBB9}" dt="2023-02-10T07:47:32.061" v="412"/>
          <ac:spMkLst>
            <pc:docMk/>
            <pc:sldMk cId="3922950483" sldId="349"/>
            <ac:spMk id="38" creationId="{54D766C5-9FA3-53C7-696A-878215419390}"/>
          </ac:spMkLst>
        </pc:spChg>
        <pc:spChg chg="mod">
          <ac:chgData name="Mohamed-Reda Derraz" userId="d4e215a6228e3416" providerId="LiveId" clId="{BA613C80-ABE8-436F-AEDE-7DEB7A8CEBB9}" dt="2023-02-10T07:47:32.061" v="412"/>
          <ac:spMkLst>
            <pc:docMk/>
            <pc:sldMk cId="3922950483" sldId="349"/>
            <ac:spMk id="39" creationId="{0906838A-C6CF-245B-9F46-BEFF8DC864D4}"/>
          </ac:spMkLst>
        </pc:spChg>
        <pc:spChg chg="mod">
          <ac:chgData name="Mohamed-Reda Derraz" userId="d4e215a6228e3416" providerId="LiveId" clId="{BA613C80-ABE8-436F-AEDE-7DEB7A8CEBB9}" dt="2023-02-10T07:47:32.061" v="412"/>
          <ac:spMkLst>
            <pc:docMk/>
            <pc:sldMk cId="3922950483" sldId="349"/>
            <ac:spMk id="40" creationId="{7A85801A-F2AD-29E3-1988-F7FE469D55BD}"/>
          </ac:spMkLst>
        </pc:spChg>
        <pc:spChg chg="mod">
          <ac:chgData name="Mohamed-Reda Derraz" userId="d4e215a6228e3416" providerId="LiveId" clId="{BA613C80-ABE8-436F-AEDE-7DEB7A8CEBB9}" dt="2023-02-10T07:47:32.061" v="412"/>
          <ac:spMkLst>
            <pc:docMk/>
            <pc:sldMk cId="3922950483" sldId="349"/>
            <ac:spMk id="41" creationId="{A3637FBF-70D6-4B49-DA95-90B6C51A84EE}"/>
          </ac:spMkLst>
        </pc:spChg>
        <pc:spChg chg="mod">
          <ac:chgData name="Mohamed-Reda Derraz" userId="d4e215a6228e3416" providerId="LiveId" clId="{BA613C80-ABE8-436F-AEDE-7DEB7A8CEBB9}" dt="2023-02-10T07:47:32.061" v="412"/>
          <ac:spMkLst>
            <pc:docMk/>
            <pc:sldMk cId="3922950483" sldId="349"/>
            <ac:spMk id="42" creationId="{AABD1D40-CB99-6EDF-7446-54AF980115AF}"/>
          </ac:spMkLst>
        </pc:spChg>
        <pc:spChg chg="mod">
          <ac:chgData name="Mohamed-Reda Derraz" userId="d4e215a6228e3416" providerId="LiveId" clId="{BA613C80-ABE8-436F-AEDE-7DEB7A8CEBB9}" dt="2023-02-10T07:47:32.061" v="412"/>
          <ac:spMkLst>
            <pc:docMk/>
            <pc:sldMk cId="3922950483" sldId="349"/>
            <ac:spMk id="43" creationId="{19187B99-507B-1EAD-2013-932F2DFFD591}"/>
          </ac:spMkLst>
        </pc:spChg>
        <pc:spChg chg="mod">
          <ac:chgData name="Mohamed-Reda Derraz" userId="d4e215a6228e3416" providerId="LiveId" clId="{BA613C80-ABE8-436F-AEDE-7DEB7A8CEBB9}" dt="2023-02-10T07:47:32.061" v="412"/>
          <ac:spMkLst>
            <pc:docMk/>
            <pc:sldMk cId="3922950483" sldId="349"/>
            <ac:spMk id="44" creationId="{14405834-36AE-DD3B-FAC4-F002013184A5}"/>
          </ac:spMkLst>
        </pc:spChg>
        <pc:spChg chg="mod">
          <ac:chgData name="Mohamed-Reda Derraz" userId="d4e215a6228e3416" providerId="LiveId" clId="{BA613C80-ABE8-436F-AEDE-7DEB7A8CEBB9}" dt="2023-02-10T07:47:32.061" v="412"/>
          <ac:spMkLst>
            <pc:docMk/>
            <pc:sldMk cId="3922950483" sldId="349"/>
            <ac:spMk id="45" creationId="{AF502905-D246-79A4-D257-83C6B4196E2F}"/>
          </ac:spMkLst>
        </pc:spChg>
        <pc:spChg chg="mod">
          <ac:chgData name="Mohamed-Reda Derraz" userId="d4e215a6228e3416" providerId="LiveId" clId="{BA613C80-ABE8-436F-AEDE-7DEB7A8CEBB9}" dt="2023-02-10T07:47:32.061" v="412"/>
          <ac:spMkLst>
            <pc:docMk/>
            <pc:sldMk cId="3922950483" sldId="349"/>
            <ac:spMk id="46" creationId="{E91FFCAE-F18D-4579-746A-378B0DF39B77}"/>
          </ac:spMkLst>
        </pc:spChg>
        <pc:spChg chg="mod">
          <ac:chgData name="Mohamed-Reda Derraz" userId="d4e215a6228e3416" providerId="LiveId" clId="{BA613C80-ABE8-436F-AEDE-7DEB7A8CEBB9}" dt="2023-02-10T07:47:32.061" v="412"/>
          <ac:spMkLst>
            <pc:docMk/>
            <pc:sldMk cId="3922950483" sldId="349"/>
            <ac:spMk id="47" creationId="{5D916C7D-96D3-7280-2BCD-7BC020F11832}"/>
          </ac:spMkLst>
        </pc:spChg>
        <pc:spChg chg="mod">
          <ac:chgData name="Mohamed-Reda Derraz" userId="d4e215a6228e3416" providerId="LiveId" clId="{BA613C80-ABE8-436F-AEDE-7DEB7A8CEBB9}" dt="2023-02-10T07:47:32.061" v="412"/>
          <ac:spMkLst>
            <pc:docMk/>
            <pc:sldMk cId="3922950483" sldId="349"/>
            <ac:spMk id="48" creationId="{A8942E8C-9F83-BCCA-486A-37FA73C5E415}"/>
          </ac:spMkLst>
        </pc:spChg>
        <pc:spChg chg="mod">
          <ac:chgData name="Mohamed-Reda Derraz" userId="d4e215a6228e3416" providerId="LiveId" clId="{BA613C80-ABE8-436F-AEDE-7DEB7A8CEBB9}" dt="2023-02-10T07:47:32.061" v="412"/>
          <ac:spMkLst>
            <pc:docMk/>
            <pc:sldMk cId="3922950483" sldId="349"/>
            <ac:spMk id="49" creationId="{C440AC8A-CF91-E416-C511-DDC63AF11D01}"/>
          </ac:spMkLst>
        </pc:spChg>
        <pc:spChg chg="mod">
          <ac:chgData name="Mohamed-Reda Derraz" userId="d4e215a6228e3416" providerId="LiveId" clId="{BA613C80-ABE8-436F-AEDE-7DEB7A8CEBB9}" dt="2023-02-10T07:47:32.061" v="412"/>
          <ac:spMkLst>
            <pc:docMk/>
            <pc:sldMk cId="3922950483" sldId="349"/>
            <ac:spMk id="50" creationId="{F04CF901-D961-8BFC-B33F-E05BA17D90FE}"/>
          </ac:spMkLst>
        </pc:spChg>
        <pc:spChg chg="mod">
          <ac:chgData name="Mohamed-Reda Derraz" userId="d4e215a6228e3416" providerId="LiveId" clId="{BA613C80-ABE8-436F-AEDE-7DEB7A8CEBB9}" dt="2023-02-10T07:47:32.061" v="412"/>
          <ac:spMkLst>
            <pc:docMk/>
            <pc:sldMk cId="3922950483" sldId="349"/>
            <ac:spMk id="51" creationId="{657E9A89-A54D-3375-8246-3FB36257B884}"/>
          </ac:spMkLst>
        </pc:spChg>
        <pc:spChg chg="mod">
          <ac:chgData name="Mohamed-Reda Derraz" userId="d4e215a6228e3416" providerId="LiveId" clId="{BA613C80-ABE8-436F-AEDE-7DEB7A8CEBB9}" dt="2023-02-10T07:47:32.061" v="412"/>
          <ac:spMkLst>
            <pc:docMk/>
            <pc:sldMk cId="3922950483" sldId="349"/>
            <ac:spMk id="52" creationId="{9F4EDEB5-AE15-DFFA-1CC1-0C98506DBB69}"/>
          </ac:spMkLst>
        </pc:spChg>
        <pc:spChg chg="mod">
          <ac:chgData name="Mohamed-Reda Derraz" userId="d4e215a6228e3416" providerId="LiveId" clId="{BA613C80-ABE8-436F-AEDE-7DEB7A8CEBB9}" dt="2023-02-10T07:47:32.061" v="412"/>
          <ac:spMkLst>
            <pc:docMk/>
            <pc:sldMk cId="3922950483" sldId="349"/>
            <ac:spMk id="53" creationId="{CF3C9606-2DB8-1F6A-5807-437B5EE08C2E}"/>
          </ac:spMkLst>
        </pc:spChg>
        <pc:spChg chg="mod">
          <ac:chgData name="Mohamed-Reda Derraz" userId="d4e215a6228e3416" providerId="LiveId" clId="{BA613C80-ABE8-436F-AEDE-7DEB7A8CEBB9}" dt="2023-02-10T07:47:32.061" v="412"/>
          <ac:spMkLst>
            <pc:docMk/>
            <pc:sldMk cId="3922950483" sldId="349"/>
            <ac:spMk id="54" creationId="{A800EE4B-93FD-0D20-B7FE-5DDCCD5FCB34}"/>
          </ac:spMkLst>
        </pc:spChg>
        <pc:spChg chg="mod">
          <ac:chgData name="Mohamed-Reda Derraz" userId="d4e215a6228e3416" providerId="LiveId" clId="{BA613C80-ABE8-436F-AEDE-7DEB7A8CEBB9}" dt="2023-02-10T07:47:32.061" v="412"/>
          <ac:spMkLst>
            <pc:docMk/>
            <pc:sldMk cId="3922950483" sldId="349"/>
            <ac:spMk id="55" creationId="{7D3DF4A5-9393-1862-D8D9-1CB52A73A21F}"/>
          </ac:spMkLst>
        </pc:spChg>
        <pc:spChg chg="mod">
          <ac:chgData name="Mohamed-Reda Derraz" userId="d4e215a6228e3416" providerId="LiveId" clId="{BA613C80-ABE8-436F-AEDE-7DEB7A8CEBB9}" dt="2023-02-10T07:47:32.061" v="412"/>
          <ac:spMkLst>
            <pc:docMk/>
            <pc:sldMk cId="3922950483" sldId="349"/>
            <ac:spMk id="56" creationId="{6A5006BD-3B19-CF9C-E641-C714684F1DCB}"/>
          </ac:spMkLst>
        </pc:spChg>
        <pc:spChg chg="mod">
          <ac:chgData name="Mohamed-Reda Derraz" userId="d4e215a6228e3416" providerId="LiveId" clId="{BA613C80-ABE8-436F-AEDE-7DEB7A8CEBB9}" dt="2023-02-10T07:47:32.061" v="412"/>
          <ac:spMkLst>
            <pc:docMk/>
            <pc:sldMk cId="3922950483" sldId="349"/>
            <ac:spMk id="57" creationId="{091D6BA1-45E5-EC29-E4DC-24C7E0CF1121}"/>
          </ac:spMkLst>
        </pc:spChg>
        <pc:spChg chg="mod">
          <ac:chgData name="Mohamed-Reda Derraz" userId="d4e215a6228e3416" providerId="LiveId" clId="{BA613C80-ABE8-436F-AEDE-7DEB7A8CEBB9}" dt="2023-02-10T07:47:32.061" v="412"/>
          <ac:spMkLst>
            <pc:docMk/>
            <pc:sldMk cId="3922950483" sldId="349"/>
            <ac:spMk id="58" creationId="{C22D14EE-E77B-9B09-059D-7DFD85692875}"/>
          </ac:spMkLst>
        </pc:spChg>
        <pc:spChg chg="mod">
          <ac:chgData name="Mohamed-Reda Derraz" userId="d4e215a6228e3416" providerId="LiveId" clId="{BA613C80-ABE8-436F-AEDE-7DEB7A8CEBB9}" dt="2023-02-10T07:47:32.061" v="412"/>
          <ac:spMkLst>
            <pc:docMk/>
            <pc:sldMk cId="3922950483" sldId="349"/>
            <ac:spMk id="59" creationId="{15D672BB-E97C-18E7-9090-8172BA4FC849}"/>
          </ac:spMkLst>
        </pc:spChg>
        <pc:spChg chg="del">
          <ac:chgData name="Mohamed-Reda Derraz" userId="d4e215a6228e3416" providerId="LiveId" clId="{BA613C80-ABE8-436F-AEDE-7DEB7A8CEBB9}" dt="2023-02-10T07:46:44.979" v="405" actId="478"/>
          <ac:spMkLst>
            <pc:docMk/>
            <pc:sldMk cId="3922950483" sldId="349"/>
            <ac:spMk id="1326" creationId="{00000000-0000-0000-0000-000000000000}"/>
          </ac:spMkLst>
        </pc:spChg>
        <pc:grpChg chg="add mod">
          <ac:chgData name="Mohamed-Reda Derraz" userId="d4e215a6228e3416" providerId="LiveId" clId="{BA613C80-ABE8-436F-AEDE-7DEB7A8CEBB9}" dt="2023-02-10T07:47:37.645" v="414" actId="1076"/>
          <ac:grpSpMkLst>
            <pc:docMk/>
            <pc:sldMk cId="3922950483" sldId="349"/>
            <ac:grpSpMk id="3" creationId="{13222CDD-CF1F-1C06-E961-18A8D17C37B8}"/>
          </ac:grpSpMkLst>
        </pc:grpChg>
        <pc:grpChg chg="mod">
          <ac:chgData name="Mohamed-Reda Derraz" userId="d4e215a6228e3416" providerId="LiveId" clId="{BA613C80-ABE8-436F-AEDE-7DEB7A8CEBB9}" dt="2023-02-10T07:46:31.377" v="400" actId="1076"/>
          <ac:grpSpMkLst>
            <pc:docMk/>
            <pc:sldMk cId="3922950483" sldId="349"/>
            <ac:grpSpMk id="1365" creationId="{00000000-0000-0000-0000-000000000000}"/>
          </ac:grpSpMkLst>
        </pc:grpChg>
        <pc:picChg chg="del">
          <ac:chgData name="Mohamed-Reda Derraz" userId="d4e215a6228e3416" providerId="LiveId" clId="{BA613C80-ABE8-436F-AEDE-7DEB7A8CEBB9}" dt="2023-02-10T07:46:43.978" v="404" actId="478"/>
          <ac:picMkLst>
            <pc:docMk/>
            <pc:sldMk cId="3922950483" sldId="349"/>
            <ac:picMk id="1327" creationId="{00000000-0000-0000-0000-000000000000}"/>
          </ac:picMkLst>
        </pc:picChg>
        <pc:picChg chg="mod">
          <ac:chgData name="Mohamed-Reda Derraz" userId="d4e215a6228e3416" providerId="LiveId" clId="{BA613C80-ABE8-436F-AEDE-7DEB7A8CEBB9}" dt="2023-02-10T08:02:23.068" v="646" actId="962"/>
          <ac:picMkLst>
            <pc:docMk/>
            <pc:sldMk cId="3922950483" sldId="349"/>
            <ac:picMk id="1329" creationId="{00000000-0000-0000-0000-000000000000}"/>
          </ac:picMkLst>
        </pc:picChg>
      </pc:sldChg>
      <pc:sldChg chg="addSp modSp modAnim">
        <pc:chgData name="Mohamed-Reda Derraz" userId="d4e215a6228e3416" providerId="LiveId" clId="{BA613C80-ABE8-436F-AEDE-7DEB7A8CEBB9}" dt="2023-02-10T07:48:24.042" v="421"/>
        <pc:sldMkLst>
          <pc:docMk/>
          <pc:sldMk cId="14500129" sldId="350"/>
        </pc:sldMkLst>
        <pc:picChg chg="add mod">
          <ac:chgData name="Mohamed-Reda Derraz" userId="d4e215a6228e3416" providerId="LiveId" clId="{BA613C80-ABE8-436F-AEDE-7DEB7A8CEBB9}" dt="2023-02-10T07:48:19.873" v="417" actId="1076"/>
          <ac:picMkLst>
            <pc:docMk/>
            <pc:sldMk cId="14500129" sldId="350"/>
            <ac:picMk id="3074" creationId="{E15DDE75-9BE2-1629-F10D-973F2F377E14}"/>
          </ac:picMkLst>
        </pc:picChg>
      </pc:sldChg>
      <pc:sldChg chg="modSp mod">
        <pc:chgData name="Mohamed-Reda Derraz" userId="d4e215a6228e3416" providerId="LiveId" clId="{BA613C80-ABE8-436F-AEDE-7DEB7A8CEBB9}" dt="2023-02-10T08:02:32.807" v="647" actId="962"/>
        <pc:sldMkLst>
          <pc:docMk/>
          <pc:sldMk cId="2164605098" sldId="351"/>
        </pc:sldMkLst>
        <pc:picChg chg="mod">
          <ac:chgData name="Mohamed-Reda Derraz" userId="d4e215a6228e3416" providerId="LiveId" clId="{BA613C80-ABE8-436F-AEDE-7DEB7A8CEBB9}" dt="2023-02-10T08:02:32.807" v="647" actId="962"/>
          <ac:picMkLst>
            <pc:docMk/>
            <pc:sldMk cId="2164605098" sldId="351"/>
            <ac:picMk id="3" creationId="{12161EEB-F50B-EA61-F427-2D568A0B9B09}"/>
          </ac:picMkLst>
        </pc:picChg>
      </pc:sldChg>
      <pc:sldChg chg="addSp delSp modSp mod modAnim">
        <pc:chgData name="Mohamed-Reda Derraz" userId="d4e215a6228e3416" providerId="LiveId" clId="{BA613C80-ABE8-436F-AEDE-7DEB7A8CEBB9}" dt="2023-02-10T07:51:05.132" v="459"/>
        <pc:sldMkLst>
          <pc:docMk/>
          <pc:sldMk cId="2952511720" sldId="352"/>
        </pc:sldMkLst>
        <pc:spChg chg="mod">
          <ac:chgData name="Mohamed-Reda Derraz" userId="d4e215a6228e3416" providerId="LiveId" clId="{BA613C80-ABE8-436F-AEDE-7DEB7A8CEBB9}" dt="2023-02-10T07:49:28.024" v="428" actId="164"/>
          <ac:spMkLst>
            <pc:docMk/>
            <pc:sldMk cId="2952511720" sldId="352"/>
            <ac:spMk id="6" creationId="{10281429-6F1D-0EBD-8324-F3FFC8A934F4}"/>
          </ac:spMkLst>
        </pc:spChg>
        <pc:spChg chg="mod">
          <ac:chgData name="Mohamed-Reda Derraz" userId="d4e215a6228e3416" providerId="LiveId" clId="{BA613C80-ABE8-436F-AEDE-7DEB7A8CEBB9}" dt="2023-02-10T07:49:28.024" v="428" actId="164"/>
          <ac:spMkLst>
            <pc:docMk/>
            <pc:sldMk cId="2952511720" sldId="352"/>
            <ac:spMk id="8" creationId="{0495D65F-4622-4E05-28BA-E233EDDD02F4}"/>
          </ac:spMkLst>
        </pc:spChg>
        <pc:spChg chg="mod">
          <ac:chgData name="Mohamed-Reda Derraz" userId="d4e215a6228e3416" providerId="LiveId" clId="{BA613C80-ABE8-436F-AEDE-7DEB7A8CEBB9}" dt="2023-02-10T07:49:28.024" v="428" actId="164"/>
          <ac:spMkLst>
            <pc:docMk/>
            <pc:sldMk cId="2952511720" sldId="352"/>
            <ac:spMk id="9" creationId="{404FA9BF-5005-E788-E473-233F6B59E930}"/>
          </ac:spMkLst>
        </pc:spChg>
        <pc:spChg chg="mod">
          <ac:chgData name="Mohamed-Reda Derraz" userId="d4e215a6228e3416" providerId="LiveId" clId="{BA613C80-ABE8-436F-AEDE-7DEB7A8CEBB9}" dt="2023-02-10T07:50:46.377" v="451" actId="164"/>
          <ac:spMkLst>
            <pc:docMk/>
            <pc:sldMk cId="2952511720" sldId="352"/>
            <ac:spMk id="10" creationId="{061035A2-31ED-1FAA-CB41-FC39D2F9D3F0}"/>
          </ac:spMkLst>
        </pc:spChg>
        <pc:spChg chg="mod">
          <ac:chgData name="Mohamed-Reda Derraz" userId="d4e215a6228e3416" providerId="LiveId" clId="{BA613C80-ABE8-436F-AEDE-7DEB7A8CEBB9}" dt="2023-02-10T07:50:46.377" v="451" actId="164"/>
          <ac:spMkLst>
            <pc:docMk/>
            <pc:sldMk cId="2952511720" sldId="352"/>
            <ac:spMk id="11" creationId="{ABEE05CD-60AD-7173-29F4-78CAFAE83B39}"/>
          </ac:spMkLst>
        </pc:spChg>
        <pc:spChg chg="mod">
          <ac:chgData name="Mohamed-Reda Derraz" userId="d4e215a6228e3416" providerId="LiveId" clId="{BA613C80-ABE8-436F-AEDE-7DEB7A8CEBB9}" dt="2023-02-10T07:49:16.998" v="427" actId="27803"/>
          <ac:spMkLst>
            <pc:docMk/>
            <pc:sldMk cId="2952511720" sldId="352"/>
            <ac:spMk id="12" creationId="{A5611351-4B48-EFEF-8550-16F986FC8A36}"/>
          </ac:spMkLst>
        </pc:spChg>
        <pc:spChg chg="mod">
          <ac:chgData name="Mohamed-Reda Derraz" userId="d4e215a6228e3416" providerId="LiveId" clId="{BA613C80-ABE8-436F-AEDE-7DEB7A8CEBB9}" dt="2023-02-10T07:49:16.998" v="427" actId="27803"/>
          <ac:spMkLst>
            <pc:docMk/>
            <pc:sldMk cId="2952511720" sldId="352"/>
            <ac:spMk id="13" creationId="{1C3FEC47-7AB4-E8FC-FABA-D6E1FC52F8C3}"/>
          </ac:spMkLst>
        </pc:spChg>
        <pc:spChg chg="mod">
          <ac:chgData name="Mohamed-Reda Derraz" userId="d4e215a6228e3416" providerId="LiveId" clId="{BA613C80-ABE8-436F-AEDE-7DEB7A8CEBB9}" dt="2023-02-10T07:49:16.998" v="427" actId="27803"/>
          <ac:spMkLst>
            <pc:docMk/>
            <pc:sldMk cId="2952511720" sldId="352"/>
            <ac:spMk id="14" creationId="{9748F0D8-4F7C-684D-9D11-3ECE553CCFA4}"/>
          </ac:spMkLst>
        </pc:spChg>
        <pc:spChg chg="mod">
          <ac:chgData name="Mohamed-Reda Derraz" userId="d4e215a6228e3416" providerId="LiveId" clId="{BA613C80-ABE8-436F-AEDE-7DEB7A8CEBB9}" dt="2023-02-10T07:49:28.024" v="428" actId="164"/>
          <ac:spMkLst>
            <pc:docMk/>
            <pc:sldMk cId="2952511720" sldId="352"/>
            <ac:spMk id="15" creationId="{A543F4A7-EB4B-E120-082B-0C490477E2CB}"/>
          </ac:spMkLst>
        </pc:spChg>
        <pc:spChg chg="mod">
          <ac:chgData name="Mohamed-Reda Derraz" userId="d4e215a6228e3416" providerId="LiveId" clId="{BA613C80-ABE8-436F-AEDE-7DEB7A8CEBB9}" dt="2023-02-10T07:49:28.024" v="428" actId="164"/>
          <ac:spMkLst>
            <pc:docMk/>
            <pc:sldMk cId="2952511720" sldId="352"/>
            <ac:spMk id="16" creationId="{40B1A435-F25B-C178-01CC-F6CB72F211AA}"/>
          </ac:spMkLst>
        </pc:spChg>
        <pc:spChg chg="mod">
          <ac:chgData name="Mohamed-Reda Derraz" userId="d4e215a6228e3416" providerId="LiveId" clId="{BA613C80-ABE8-436F-AEDE-7DEB7A8CEBB9}" dt="2023-02-10T07:50:46.377" v="451" actId="164"/>
          <ac:spMkLst>
            <pc:docMk/>
            <pc:sldMk cId="2952511720" sldId="352"/>
            <ac:spMk id="17" creationId="{CD2E1BB6-8860-A736-9F6F-C430CDBCB3F6}"/>
          </ac:spMkLst>
        </pc:spChg>
        <pc:spChg chg="mod">
          <ac:chgData name="Mohamed-Reda Derraz" userId="d4e215a6228e3416" providerId="LiveId" clId="{BA613C80-ABE8-436F-AEDE-7DEB7A8CEBB9}" dt="2023-02-10T07:49:16.998" v="427" actId="27803"/>
          <ac:spMkLst>
            <pc:docMk/>
            <pc:sldMk cId="2952511720" sldId="352"/>
            <ac:spMk id="19" creationId="{37D0CB92-8715-0C08-CFFF-B024794FF3C3}"/>
          </ac:spMkLst>
        </pc:spChg>
        <pc:spChg chg="mod">
          <ac:chgData name="Mohamed-Reda Derraz" userId="d4e215a6228e3416" providerId="LiveId" clId="{BA613C80-ABE8-436F-AEDE-7DEB7A8CEBB9}" dt="2023-02-10T07:49:16.998" v="427" actId="27803"/>
          <ac:spMkLst>
            <pc:docMk/>
            <pc:sldMk cId="2952511720" sldId="352"/>
            <ac:spMk id="20" creationId="{E4EE1A95-03FD-1C4D-D477-4E1CF5F86BCD}"/>
          </ac:spMkLst>
        </pc:spChg>
        <pc:spChg chg="mod">
          <ac:chgData name="Mohamed-Reda Derraz" userId="d4e215a6228e3416" providerId="LiveId" clId="{BA613C80-ABE8-436F-AEDE-7DEB7A8CEBB9}" dt="2023-02-10T07:49:16.998" v="427" actId="27803"/>
          <ac:spMkLst>
            <pc:docMk/>
            <pc:sldMk cId="2952511720" sldId="352"/>
            <ac:spMk id="21" creationId="{32D3449B-950B-3E21-C98F-C1CC0DB4E544}"/>
          </ac:spMkLst>
        </pc:spChg>
        <pc:spChg chg="mod">
          <ac:chgData name="Mohamed-Reda Derraz" userId="d4e215a6228e3416" providerId="LiveId" clId="{BA613C80-ABE8-436F-AEDE-7DEB7A8CEBB9}" dt="2023-02-10T07:49:16.998" v="427" actId="27803"/>
          <ac:spMkLst>
            <pc:docMk/>
            <pc:sldMk cId="2952511720" sldId="352"/>
            <ac:spMk id="22" creationId="{1E248EBB-D1AB-3C85-F423-ACC3962E4D09}"/>
          </ac:spMkLst>
        </pc:spChg>
        <pc:grpChg chg="del mod">
          <ac:chgData name="Mohamed-Reda Derraz" userId="d4e215a6228e3416" providerId="LiveId" clId="{BA613C80-ABE8-436F-AEDE-7DEB7A8CEBB9}" dt="2023-02-10T07:49:16.998" v="427" actId="27803"/>
          <ac:grpSpMkLst>
            <pc:docMk/>
            <pc:sldMk cId="2952511720" sldId="352"/>
            <ac:grpSpMk id="5" creationId="{53B6D412-C46B-080B-8EA0-8D848A383BC8}"/>
          </ac:grpSpMkLst>
        </pc:grpChg>
        <pc:grpChg chg="mod">
          <ac:chgData name="Mohamed-Reda Derraz" userId="d4e215a6228e3416" providerId="LiveId" clId="{BA613C80-ABE8-436F-AEDE-7DEB7A8CEBB9}" dt="2023-02-10T07:49:28.024" v="428" actId="164"/>
          <ac:grpSpMkLst>
            <pc:docMk/>
            <pc:sldMk cId="2952511720" sldId="352"/>
            <ac:grpSpMk id="18" creationId="{66CA9B9D-3810-0FAF-020C-AE3174F108C8}"/>
          </ac:grpSpMkLst>
        </pc:grpChg>
        <pc:grpChg chg="add mod ord">
          <ac:chgData name="Mohamed-Reda Derraz" userId="d4e215a6228e3416" providerId="LiveId" clId="{BA613C80-ABE8-436F-AEDE-7DEB7A8CEBB9}" dt="2023-02-10T07:50:21.391" v="443" actId="1076"/>
          <ac:grpSpMkLst>
            <pc:docMk/>
            <pc:sldMk cId="2952511720" sldId="352"/>
            <ac:grpSpMk id="23" creationId="{2FED03AD-183B-3A51-40B2-A8DC28169071}"/>
          </ac:grpSpMkLst>
        </pc:grpChg>
        <pc:grpChg chg="add mod">
          <ac:chgData name="Mohamed-Reda Derraz" userId="d4e215a6228e3416" providerId="LiveId" clId="{BA613C80-ABE8-436F-AEDE-7DEB7A8CEBB9}" dt="2023-02-10T07:50:46.377" v="451" actId="164"/>
          <ac:grpSpMkLst>
            <pc:docMk/>
            <pc:sldMk cId="2952511720" sldId="352"/>
            <ac:grpSpMk id="24" creationId="{90AAAA50-172E-3B7B-A253-AD191BFE4F70}"/>
          </ac:grpSpMkLst>
        </pc:grpChg>
        <pc:picChg chg="add del mod">
          <ac:chgData name="Mohamed-Reda Derraz" userId="d4e215a6228e3416" providerId="LiveId" clId="{BA613C80-ABE8-436F-AEDE-7DEB7A8CEBB9}" dt="2023-02-10T07:49:16.998" v="427" actId="27803"/>
          <ac:picMkLst>
            <pc:docMk/>
            <pc:sldMk cId="2952511720" sldId="352"/>
            <ac:picMk id="4" creationId="{AC35956C-B5BC-02A5-F44B-DC035D2493DE}"/>
          </ac:picMkLst>
        </pc:picChg>
      </pc:sldChg>
      <pc:sldChg chg="modSp">
        <pc:chgData name="Mohamed-Reda Derraz" userId="d4e215a6228e3416" providerId="LiveId" clId="{BA613C80-ABE8-436F-AEDE-7DEB7A8CEBB9}" dt="2023-02-10T08:02:36.658" v="648" actId="962"/>
        <pc:sldMkLst>
          <pc:docMk/>
          <pc:sldMk cId="3978648696" sldId="353"/>
        </pc:sldMkLst>
        <pc:picChg chg="mod">
          <ac:chgData name="Mohamed-Reda Derraz" userId="d4e215a6228e3416" providerId="LiveId" clId="{BA613C80-ABE8-436F-AEDE-7DEB7A8CEBB9}" dt="2023-02-10T08:02:36.658" v="648" actId="962"/>
          <ac:picMkLst>
            <pc:docMk/>
            <pc:sldMk cId="3978648696" sldId="353"/>
            <ac:picMk id="2" creationId="{138006C4-880B-948F-9E99-6714969C5843}"/>
          </ac:picMkLst>
        </pc:picChg>
      </pc:sldChg>
      <pc:sldChg chg="addSp delSp modSp mod">
        <pc:chgData name="Mohamed-Reda Derraz" userId="d4e215a6228e3416" providerId="LiveId" clId="{BA613C80-ABE8-436F-AEDE-7DEB7A8CEBB9}" dt="2023-02-10T08:02:44.163" v="651" actId="962"/>
        <pc:sldMkLst>
          <pc:docMk/>
          <pc:sldMk cId="849742255" sldId="354"/>
        </pc:sldMkLst>
        <pc:spChg chg="add del">
          <ac:chgData name="Mohamed-Reda Derraz" userId="d4e215a6228e3416" providerId="LiveId" clId="{BA613C80-ABE8-436F-AEDE-7DEB7A8CEBB9}" dt="2023-02-10T08:02:41.435" v="650" actId="22"/>
          <ac:spMkLst>
            <pc:docMk/>
            <pc:sldMk cId="849742255" sldId="354"/>
            <ac:spMk id="6" creationId="{E4764367-0A02-C60A-C0F2-0FEF40633BE7}"/>
          </ac:spMkLst>
        </pc:spChg>
        <pc:picChg chg="mod">
          <ac:chgData name="Mohamed-Reda Derraz" userId="d4e215a6228e3416" providerId="LiveId" clId="{BA613C80-ABE8-436F-AEDE-7DEB7A8CEBB9}" dt="2023-02-10T08:02:44.163" v="651" actId="962"/>
          <ac:picMkLst>
            <pc:docMk/>
            <pc:sldMk cId="849742255" sldId="354"/>
            <ac:picMk id="2" creationId="{A1C7D3B5-5B22-D6B1-6E17-1F95B85922EA}"/>
          </ac:picMkLst>
        </pc:picChg>
      </pc:sldChg>
      <pc:sldChg chg="modSp">
        <pc:chgData name="Mohamed-Reda Derraz" userId="d4e215a6228e3416" providerId="LiveId" clId="{BA613C80-ABE8-436F-AEDE-7DEB7A8CEBB9}" dt="2023-02-10T08:02:51.443" v="653" actId="962"/>
        <pc:sldMkLst>
          <pc:docMk/>
          <pc:sldMk cId="2218531538" sldId="355"/>
        </pc:sldMkLst>
        <pc:picChg chg="mod">
          <ac:chgData name="Mohamed-Reda Derraz" userId="d4e215a6228e3416" providerId="LiveId" clId="{BA613C80-ABE8-436F-AEDE-7DEB7A8CEBB9}" dt="2023-02-10T08:02:48.824" v="652" actId="962"/>
          <ac:picMkLst>
            <pc:docMk/>
            <pc:sldMk cId="2218531538" sldId="355"/>
            <ac:picMk id="4" creationId="{6F413855-7B3F-7621-387D-CF66DD71B688}"/>
          </ac:picMkLst>
        </pc:picChg>
        <pc:picChg chg="mod">
          <ac:chgData name="Mohamed-Reda Derraz" userId="d4e215a6228e3416" providerId="LiveId" clId="{BA613C80-ABE8-436F-AEDE-7DEB7A8CEBB9}" dt="2023-02-10T08:02:51.443" v="653" actId="962"/>
          <ac:picMkLst>
            <pc:docMk/>
            <pc:sldMk cId="2218531538" sldId="355"/>
            <ac:picMk id="6" creationId="{39126C02-042D-6198-FA1C-15C3DE041897}"/>
          </ac:picMkLst>
        </pc:picChg>
      </pc:sldChg>
      <pc:sldChg chg="modSp">
        <pc:chgData name="Mohamed-Reda Derraz" userId="d4e215a6228e3416" providerId="LiveId" clId="{BA613C80-ABE8-436F-AEDE-7DEB7A8CEBB9}" dt="2023-02-10T08:02:58.573" v="654" actId="962"/>
        <pc:sldMkLst>
          <pc:docMk/>
          <pc:sldMk cId="3468341360" sldId="356"/>
        </pc:sldMkLst>
        <pc:picChg chg="mod">
          <ac:chgData name="Mohamed-Reda Derraz" userId="d4e215a6228e3416" providerId="LiveId" clId="{BA613C80-ABE8-436F-AEDE-7DEB7A8CEBB9}" dt="2023-02-10T08:02:58.573" v="654" actId="962"/>
          <ac:picMkLst>
            <pc:docMk/>
            <pc:sldMk cId="3468341360" sldId="356"/>
            <ac:picMk id="2" creationId="{1DD70A15-6CE8-8E35-0B0A-E8715A4B4EDE}"/>
          </ac:picMkLst>
        </pc:picChg>
      </pc:sldChg>
      <pc:sldChg chg="modSp">
        <pc:chgData name="Mohamed-Reda Derraz" userId="d4e215a6228e3416" providerId="LiveId" clId="{BA613C80-ABE8-436F-AEDE-7DEB7A8CEBB9}" dt="2023-02-10T08:03:01.306" v="655" actId="962"/>
        <pc:sldMkLst>
          <pc:docMk/>
          <pc:sldMk cId="2635170470" sldId="357"/>
        </pc:sldMkLst>
        <pc:picChg chg="mod">
          <ac:chgData name="Mohamed-Reda Derraz" userId="d4e215a6228e3416" providerId="LiveId" clId="{BA613C80-ABE8-436F-AEDE-7DEB7A8CEBB9}" dt="2023-02-10T08:03:01.306" v="655" actId="962"/>
          <ac:picMkLst>
            <pc:docMk/>
            <pc:sldMk cId="2635170470" sldId="357"/>
            <ac:picMk id="2" creationId="{5E2B762D-8398-926F-AF8D-59B8F23AD160}"/>
          </ac:picMkLst>
        </pc:picChg>
      </pc:sldChg>
      <pc:sldChg chg="addSp delSp modSp mod modAnim modNotesTx">
        <pc:chgData name="Mohamed-Reda Derraz" userId="d4e215a6228e3416" providerId="LiveId" clId="{BA613C80-ABE8-436F-AEDE-7DEB7A8CEBB9}" dt="2023-02-10T07:53:52.714" v="519" actId="20577"/>
        <pc:sldMkLst>
          <pc:docMk/>
          <pc:sldMk cId="777098601" sldId="359"/>
        </pc:sldMkLst>
        <pc:spChg chg="del mod">
          <ac:chgData name="Mohamed-Reda Derraz" userId="d4e215a6228e3416" providerId="LiveId" clId="{BA613C80-ABE8-436F-AEDE-7DEB7A8CEBB9}" dt="2023-02-10T07:52:54.746" v="487" actId="478"/>
          <ac:spMkLst>
            <pc:docMk/>
            <pc:sldMk cId="777098601" sldId="359"/>
            <ac:spMk id="8" creationId="{E4E7EB00-ABB2-FE4E-99D3-44F4364F6489}"/>
          </ac:spMkLst>
        </pc:spChg>
        <pc:spChg chg="del mod topLvl">
          <ac:chgData name="Mohamed-Reda Derraz" userId="d4e215a6228e3416" providerId="LiveId" clId="{BA613C80-ABE8-436F-AEDE-7DEB7A8CEBB9}" dt="2023-02-10T07:52:59.428" v="492" actId="478"/>
          <ac:spMkLst>
            <pc:docMk/>
            <pc:sldMk cId="777098601" sldId="359"/>
            <ac:spMk id="9" creationId="{B096B673-73D9-0320-DF67-D7A005510E96}"/>
          </ac:spMkLst>
        </pc:spChg>
        <pc:spChg chg="mod">
          <ac:chgData name="Mohamed-Reda Derraz" userId="d4e215a6228e3416" providerId="LiveId" clId="{BA613C80-ABE8-436F-AEDE-7DEB7A8CEBB9}" dt="2023-02-10T07:52:53.541" v="486" actId="27803"/>
          <ac:spMkLst>
            <pc:docMk/>
            <pc:sldMk cId="777098601" sldId="359"/>
            <ac:spMk id="11" creationId="{7D76DF01-5804-5B44-58B0-BD0649ED7FF5}"/>
          </ac:spMkLst>
        </pc:spChg>
        <pc:spChg chg="mod">
          <ac:chgData name="Mohamed-Reda Derraz" userId="d4e215a6228e3416" providerId="LiveId" clId="{BA613C80-ABE8-436F-AEDE-7DEB7A8CEBB9}" dt="2023-02-10T07:52:53.541" v="486" actId="27803"/>
          <ac:spMkLst>
            <pc:docMk/>
            <pc:sldMk cId="777098601" sldId="359"/>
            <ac:spMk id="12" creationId="{32355F0B-3731-2770-534D-D3F14DCF8930}"/>
          </ac:spMkLst>
        </pc:spChg>
        <pc:spChg chg="mod">
          <ac:chgData name="Mohamed-Reda Derraz" userId="d4e215a6228e3416" providerId="LiveId" clId="{BA613C80-ABE8-436F-AEDE-7DEB7A8CEBB9}" dt="2023-02-10T07:52:53.541" v="486" actId="27803"/>
          <ac:spMkLst>
            <pc:docMk/>
            <pc:sldMk cId="777098601" sldId="359"/>
            <ac:spMk id="13" creationId="{0D168182-5833-FDE7-730C-3C993DDFA145}"/>
          </ac:spMkLst>
        </pc:spChg>
        <pc:spChg chg="mod">
          <ac:chgData name="Mohamed-Reda Derraz" userId="d4e215a6228e3416" providerId="LiveId" clId="{BA613C80-ABE8-436F-AEDE-7DEB7A8CEBB9}" dt="2023-02-10T07:52:53.541" v="486" actId="27803"/>
          <ac:spMkLst>
            <pc:docMk/>
            <pc:sldMk cId="777098601" sldId="359"/>
            <ac:spMk id="14" creationId="{38E74A2F-E4ED-BB8A-D8DF-2611609EC608}"/>
          </ac:spMkLst>
        </pc:spChg>
        <pc:spChg chg="mod">
          <ac:chgData name="Mohamed-Reda Derraz" userId="d4e215a6228e3416" providerId="LiveId" clId="{BA613C80-ABE8-436F-AEDE-7DEB7A8CEBB9}" dt="2023-02-10T07:52:53.541" v="486" actId="27803"/>
          <ac:spMkLst>
            <pc:docMk/>
            <pc:sldMk cId="777098601" sldId="359"/>
            <ac:spMk id="15" creationId="{AC2A216E-415D-AE7B-4BE6-F4EF1005DB59}"/>
          </ac:spMkLst>
        </pc:spChg>
        <pc:spChg chg="mod">
          <ac:chgData name="Mohamed-Reda Derraz" userId="d4e215a6228e3416" providerId="LiveId" clId="{BA613C80-ABE8-436F-AEDE-7DEB7A8CEBB9}" dt="2023-02-10T07:52:53.541" v="486" actId="27803"/>
          <ac:spMkLst>
            <pc:docMk/>
            <pc:sldMk cId="777098601" sldId="359"/>
            <ac:spMk id="16" creationId="{33A1F0DB-9A3E-A5C6-7DBC-17A062E62404}"/>
          </ac:spMkLst>
        </pc:spChg>
        <pc:spChg chg="mod">
          <ac:chgData name="Mohamed-Reda Derraz" userId="d4e215a6228e3416" providerId="LiveId" clId="{BA613C80-ABE8-436F-AEDE-7DEB7A8CEBB9}" dt="2023-02-10T07:52:53.541" v="486" actId="27803"/>
          <ac:spMkLst>
            <pc:docMk/>
            <pc:sldMk cId="777098601" sldId="359"/>
            <ac:spMk id="18" creationId="{2AFBA53F-F4EA-D9CA-4A0A-19A41AE37981}"/>
          </ac:spMkLst>
        </pc:spChg>
        <pc:spChg chg="mod">
          <ac:chgData name="Mohamed-Reda Derraz" userId="d4e215a6228e3416" providerId="LiveId" clId="{BA613C80-ABE8-436F-AEDE-7DEB7A8CEBB9}" dt="2023-02-10T07:52:53.541" v="486" actId="27803"/>
          <ac:spMkLst>
            <pc:docMk/>
            <pc:sldMk cId="777098601" sldId="359"/>
            <ac:spMk id="19" creationId="{487B55AB-3C02-DB06-A798-C23732CBEEC7}"/>
          </ac:spMkLst>
        </pc:spChg>
        <pc:spChg chg="del mod">
          <ac:chgData name="Mohamed-Reda Derraz" userId="d4e215a6228e3416" providerId="LiveId" clId="{BA613C80-ABE8-436F-AEDE-7DEB7A8CEBB9}" dt="2023-02-10T07:52:57.890" v="490" actId="478"/>
          <ac:spMkLst>
            <pc:docMk/>
            <pc:sldMk cId="777098601" sldId="359"/>
            <ac:spMk id="20" creationId="{3D529B95-C0A4-8F51-E92F-F865F94BB3AC}"/>
          </ac:spMkLst>
        </pc:spChg>
        <pc:grpChg chg="add del mod">
          <ac:chgData name="Mohamed-Reda Derraz" userId="d4e215a6228e3416" providerId="LiveId" clId="{BA613C80-ABE8-436F-AEDE-7DEB7A8CEBB9}" dt="2023-02-10T07:52:59.428" v="492" actId="478"/>
          <ac:grpSpMkLst>
            <pc:docMk/>
            <pc:sldMk cId="777098601" sldId="359"/>
            <ac:grpSpMk id="7" creationId="{4A4AA31E-FD22-D6F8-9C53-04E035F2367D}"/>
          </ac:grpSpMkLst>
        </pc:grpChg>
        <pc:grpChg chg="mod topLvl">
          <ac:chgData name="Mohamed-Reda Derraz" userId="d4e215a6228e3416" providerId="LiveId" clId="{BA613C80-ABE8-436F-AEDE-7DEB7A8CEBB9}" dt="2023-02-10T07:53:24.593" v="504" actId="1076"/>
          <ac:grpSpMkLst>
            <pc:docMk/>
            <pc:sldMk cId="777098601" sldId="359"/>
            <ac:grpSpMk id="10" creationId="{F5BD19FD-7CB2-2EC1-18BC-E408444B09A0}"/>
          </ac:grpSpMkLst>
        </pc:grpChg>
        <pc:picChg chg="add mod">
          <ac:chgData name="Mohamed-Reda Derraz" userId="d4e215a6228e3416" providerId="LiveId" clId="{BA613C80-ABE8-436F-AEDE-7DEB7A8CEBB9}" dt="2023-02-10T07:53:30.776" v="508" actId="1076"/>
          <ac:picMkLst>
            <pc:docMk/>
            <pc:sldMk cId="777098601" sldId="359"/>
            <ac:picMk id="4" creationId="{EF1FEF02-9294-0F85-B909-C87E8A4431F7}"/>
          </ac:picMkLst>
        </pc:picChg>
        <pc:picChg chg="add del mod">
          <ac:chgData name="Mohamed-Reda Derraz" userId="d4e215a6228e3416" providerId="LiveId" clId="{BA613C80-ABE8-436F-AEDE-7DEB7A8CEBB9}" dt="2023-02-10T07:52:53.541" v="486" actId="27803"/>
          <ac:picMkLst>
            <pc:docMk/>
            <pc:sldMk cId="777098601" sldId="359"/>
            <ac:picMk id="6" creationId="{0BAC0A5A-9BCE-64E2-4232-4E215F79961C}"/>
          </ac:picMkLst>
        </pc:picChg>
        <pc:picChg chg="add mod">
          <ac:chgData name="Mohamed-Reda Derraz" userId="d4e215a6228e3416" providerId="LiveId" clId="{BA613C80-ABE8-436F-AEDE-7DEB7A8CEBB9}" dt="2023-02-10T07:53:25.818" v="505" actId="1076"/>
          <ac:picMkLst>
            <pc:docMk/>
            <pc:sldMk cId="777098601" sldId="359"/>
            <ac:picMk id="22" creationId="{AD7B7319-EE6E-9204-CFFF-C9E05443356C}"/>
          </ac:picMkLst>
        </pc:picChg>
      </pc:sldChg>
      <pc:sldChg chg="addSp delSp modSp mod modAnim modNotesTx">
        <pc:chgData name="Mohamed-Reda Derraz" userId="d4e215a6228e3416" providerId="LiveId" clId="{BA613C80-ABE8-436F-AEDE-7DEB7A8CEBB9}" dt="2023-02-10T07:58:42.245" v="617"/>
        <pc:sldMkLst>
          <pc:docMk/>
          <pc:sldMk cId="2163681367" sldId="360"/>
        </pc:sldMkLst>
        <pc:picChg chg="add mod">
          <ac:chgData name="Mohamed-Reda Derraz" userId="d4e215a6228e3416" providerId="LiveId" clId="{BA613C80-ABE8-436F-AEDE-7DEB7A8CEBB9}" dt="2023-02-10T07:58:38.091" v="614" actId="1035"/>
          <ac:picMkLst>
            <pc:docMk/>
            <pc:sldMk cId="2163681367" sldId="360"/>
            <ac:picMk id="3" creationId="{88B9584B-A8EE-70FA-FEC1-C30523BBC502}"/>
          </ac:picMkLst>
        </pc:picChg>
        <pc:picChg chg="add mod">
          <ac:chgData name="Mohamed-Reda Derraz" userId="d4e215a6228e3416" providerId="LiveId" clId="{BA613C80-ABE8-436F-AEDE-7DEB7A8CEBB9}" dt="2023-02-10T07:58:38.091" v="614" actId="1035"/>
          <ac:picMkLst>
            <pc:docMk/>
            <pc:sldMk cId="2163681367" sldId="360"/>
            <ac:picMk id="5" creationId="{FEA60745-5D5C-84B8-E006-59AE3B8353A0}"/>
          </ac:picMkLst>
        </pc:picChg>
        <pc:picChg chg="add del mod">
          <ac:chgData name="Mohamed-Reda Derraz" userId="d4e215a6228e3416" providerId="LiveId" clId="{BA613C80-ABE8-436F-AEDE-7DEB7A8CEBB9}" dt="2023-02-10T07:56:12.382" v="567" actId="21"/>
          <ac:picMkLst>
            <pc:docMk/>
            <pc:sldMk cId="2163681367" sldId="360"/>
            <ac:picMk id="7" creationId="{217134F3-9FA4-B3D1-561D-712C092A4AB0}"/>
          </ac:picMkLst>
        </pc:picChg>
        <pc:picChg chg="add mod">
          <ac:chgData name="Mohamed-Reda Derraz" userId="d4e215a6228e3416" providerId="LiveId" clId="{BA613C80-ABE8-436F-AEDE-7DEB7A8CEBB9}" dt="2023-02-10T07:58:38.091" v="614" actId="1035"/>
          <ac:picMkLst>
            <pc:docMk/>
            <pc:sldMk cId="2163681367" sldId="360"/>
            <ac:picMk id="9" creationId="{5C21D85F-3DCC-8130-B828-81CA0AB90240}"/>
          </ac:picMkLst>
        </pc:picChg>
        <pc:picChg chg="add mod">
          <ac:chgData name="Mohamed-Reda Derraz" userId="d4e215a6228e3416" providerId="LiveId" clId="{BA613C80-ABE8-436F-AEDE-7DEB7A8CEBB9}" dt="2023-02-10T07:58:38.091" v="614" actId="1035"/>
          <ac:picMkLst>
            <pc:docMk/>
            <pc:sldMk cId="2163681367" sldId="360"/>
            <ac:picMk id="12" creationId="{FF7B173D-656A-2F4A-A7CD-7D8B09B81EC5}"/>
          </ac:picMkLst>
        </pc:picChg>
      </pc:sldChg>
      <pc:sldChg chg="addSp modSp mod modAnim">
        <pc:chgData name="Mohamed-Reda Derraz" userId="d4e215a6228e3416" providerId="LiveId" clId="{BA613C80-ABE8-436F-AEDE-7DEB7A8CEBB9}" dt="2023-02-10T07:59:43.972" v="627" actId="1076"/>
        <pc:sldMkLst>
          <pc:docMk/>
          <pc:sldMk cId="3595352800" sldId="361"/>
        </pc:sldMkLst>
        <pc:spChg chg="mod">
          <ac:chgData name="Mohamed-Reda Derraz" userId="d4e215a6228e3416" providerId="LiveId" clId="{BA613C80-ABE8-436F-AEDE-7DEB7A8CEBB9}" dt="2023-02-10T07:59:42.325" v="626"/>
          <ac:spMkLst>
            <pc:docMk/>
            <pc:sldMk cId="3595352800" sldId="361"/>
            <ac:spMk id="6" creationId="{8FCB7827-11E6-5B33-869A-4B53439C3B2F}"/>
          </ac:spMkLst>
        </pc:spChg>
        <pc:spChg chg="mod">
          <ac:chgData name="Mohamed-Reda Derraz" userId="d4e215a6228e3416" providerId="LiveId" clId="{BA613C80-ABE8-436F-AEDE-7DEB7A8CEBB9}" dt="2023-02-10T07:59:42.325" v="626"/>
          <ac:spMkLst>
            <pc:docMk/>
            <pc:sldMk cId="3595352800" sldId="361"/>
            <ac:spMk id="7" creationId="{56D6D62E-7CDB-7CEA-C1AE-CFBCF676F524}"/>
          </ac:spMkLst>
        </pc:spChg>
        <pc:spChg chg="mod">
          <ac:chgData name="Mohamed-Reda Derraz" userId="d4e215a6228e3416" providerId="LiveId" clId="{BA613C80-ABE8-436F-AEDE-7DEB7A8CEBB9}" dt="2023-02-10T07:59:42.325" v="626"/>
          <ac:spMkLst>
            <pc:docMk/>
            <pc:sldMk cId="3595352800" sldId="361"/>
            <ac:spMk id="8" creationId="{B50C2578-6EED-8079-405B-D53D018BB4AB}"/>
          </ac:spMkLst>
        </pc:spChg>
        <pc:spChg chg="mod">
          <ac:chgData name="Mohamed-Reda Derraz" userId="d4e215a6228e3416" providerId="LiveId" clId="{BA613C80-ABE8-436F-AEDE-7DEB7A8CEBB9}" dt="2023-02-10T07:59:42.325" v="626"/>
          <ac:spMkLst>
            <pc:docMk/>
            <pc:sldMk cId="3595352800" sldId="361"/>
            <ac:spMk id="9" creationId="{B1C7ED04-DA9B-BA85-BAD0-87977E5F620A}"/>
          </ac:spMkLst>
        </pc:spChg>
        <pc:spChg chg="mod">
          <ac:chgData name="Mohamed-Reda Derraz" userId="d4e215a6228e3416" providerId="LiveId" clId="{BA613C80-ABE8-436F-AEDE-7DEB7A8CEBB9}" dt="2023-02-10T07:59:42.325" v="626"/>
          <ac:spMkLst>
            <pc:docMk/>
            <pc:sldMk cId="3595352800" sldId="361"/>
            <ac:spMk id="10" creationId="{3303CEB2-5350-93FE-4163-D5BD927A42AD}"/>
          </ac:spMkLst>
        </pc:spChg>
        <pc:spChg chg="mod">
          <ac:chgData name="Mohamed-Reda Derraz" userId="d4e215a6228e3416" providerId="LiveId" clId="{BA613C80-ABE8-436F-AEDE-7DEB7A8CEBB9}" dt="2023-02-10T07:59:42.325" v="626"/>
          <ac:spMkLst>
            <pc:docMk/>
            <pc:sldMk cId="3595352800" sldId="361"/>
            <ac:spMk id="11" creationId="{A3D495D2-0DD0-DC72-5879-7BFCB7E57F30}"/>
          </ac:spMkLst>
        </pc:spChg>
        <pc:spChg chg="mod">
          <ac:chgData name="Mohamed-Reda Derraz" userId="d4e215a6228e3416" providerId="LiveId" clId="{BA613C80-ABE8-436F-AEDE-7DEB7A8CEBB9}" dt="2023-02-10T07:59:42.325" v="626"/>
          <ac:spMkLst>
            <pc:docMk/>
            <pc:sldMk cId="3595352800" sldId="361"/>
            <ac:spMk id="12" creationId="{9F752A58-D45E-26E5-E1FB-21FF383080CC}"/>
          </ac:spMkLst>
        </pc:spChg>
        <pc:spChg chg="mod">
          <ac:chgData name="Mohamed-Reda Derraz" userId="d4e215a6228e3416" providerId="LiveId" clId="{BA613C80-ABE8-436F-AEDE-7DEB7A8CEBB9}" dt="2023-02-10T07:59:42.325" v="626"/>
          <ac:spMkLst>
            <pc:docMk/>
            <pc:sldMk cId="3595352800" sldId="361"/>
            <ac:spMk id="13" creationId="{F6D787DB-AD9A-8938-2E6A-4792FA667647}"/>
          </ac:spMkLst>
        </pc:spChg>
        <pc:spChg chg="mod">
          <ac:chgData name="Mohamed-Reda Derraz" userId="d4e215a6228e3416" providerId="LiveId" clId="{BA613C80-ABE8-436F-AEDE-7DEB7A8CEBB9}" dt="2023-02-10T07:59:42.325" v="626"/>
          <ac:spMkLst>
            <pc:docMk/>
            <pc:sldMk cId="3595352800" sldId="361"/>
            <ac:spMk id="14" creationId="{F0EF24BC-E316-798D-A398-AE86081740F6}"/>
          </ac:spMkLst>
        </pc:spChg>
        <pc:spChg chg="mod">
          <ac:chgData name="Mohamed-Reda Derraz" userId="d4e215a6228e3416" providerId="LiveId" clId="{BA613C80-ABE8-436F-AEDE-7DEB7A8CEBB9}" dt="2023-02-10T07:59:42.325" v="626"/>
          <ac:spMkLst>
            <pc:docMk/>
            <pc:sldMk cId="3595352800" sldId="361"/>
            <ac:spMk id="16" creationId="{1B0C2C6D-5B40-2A3E-AE03-D131927C6F7B}"/>
          </ac:spMkLst>
        </pc:spChg>
        <pc:spChg chg="mod">
          <ac:chgData name="Mohamed-Reda Derraz" userId="d4e215a6228e3416" providerId="LiveId" clId="{BA613C80-ABE8-436F-AEDE-7DEB7A8CEBB9}" dt="2023-02-10T07:59:42.325" v="626"/>
          <ac:spMkLst>
            <pc:docMk/>
            <pc:sldMk cId="3595352800" sldId="361"/>
            <ac:spMk id="17" creationId="{3F884A43-FD9E-3908-B9C0-4D06F9D8CBCF}"/>
          </ac:spMkLst>
        </pc:spChg>
        <pc:spChg chg="mod">
          <ac:chgData name="Mohamed-Reda Derraz" userId="d4e215a6228e3416" providerId="LiveId" clId="{BA613C80-ABE8-436F-AEDE-7DEB7A8CEBB9}" dt="2023-02-10T07:59:42.325" v="626"/>
          <ac:spMkLst>
            <pc:docMk/>
            <pc:sldMk cId="3595352800" sldId="361"/>
            <ac:spMk id="18" creationId="{D5E2E7C5-826A-FFC2-7EC4-208E625D451D}"/>
          </ac:spMkLst>
        </pc:spChg>
        <pc:spChg chg="mod">
          <ac:chgData name="Mohamed-Reda Derraz" userId="d4e215a6228e3416" providerId="LiveId" clId="{BA613C80-ABE8-436F-AEDE-7DEB7A8CEBB9}" dt="2023-02-10T07:59:42.325" v="626"/>
          <ac:spMkLst>
            <pc:docMk/>
            <pc:sldMk cId="3595352800" sldId="361"/>
            <ac:spMk id="19" creationId="{6BEA16A8-63B5-2C26-F5AD-9F4AEDF9425F}"/>
          </ac:spMkLst>
        </pc:spChg>
        <pc:spChg chg="mod">
          <ac:chgData name="Mohamed-Reda Derraz" userId="d4e215a6228e3416" providerId="LiveId" clId="{BA613C80-ABE8-436F-AEDE-7DEB7A8CEBB9}" dt="2023-02-10T07:59:42.325" v="626"/>
          <ac:spMkLst>
            <pc:docMk/>
            <pc:sldMk cId="3595352800" sldId="361"/>
            <ac:spMk id="20" creationId="{AE08A60A-69FD-2E87-E03C-FB399DC1827E}"/>
          </ac:spMkLst>
        </pc:spChg>
        <pc:spChg chg="mod">
          <ac:chgData name="Mohamed-Reda Derraz" userId="d4e215a6228e3416" providerId="LiveId" clId="{BA613C80-ABE8-436F-AEDE-7DEB7A8CEBB9}" dt="2023-02-10T07:59:42.325" v="626"/>
          <ac:spMkLst>
            <pc:docMk/>
            <pc:sldMk cId="3595352800" sldId="361"/>
            <ac:spMk id="21" creationId="{2B46C126-66D8-B11B-6684-796AA346EBA6}"/>
          </ac:spMkLst>
        </pc:spChg>
        <pc:spChg chg="mod">
          <ac:chgData name="Mohamed-Reda Derraz" userId="d4e215a6228e3416" providerId="LiveId" clId="{BA613C80-ABE8-436F-AEDE-7DEB7A8CEBB9}" dt="2023-02-10T07:59:42.325" v="626"/>
          <ac:spMkLst>
            <pc:docMk/>
            <pc:sldMk cId="3595352800" sldId="361"/>
            <ac:spMk id="22" creationId="{914361A2-7A55-855D-29E9-F9F21A7C50C2}"/>
          </ac:spMkLst>
        </pc:spChg>
        <pc:spChg chg="mod">
          <ac:chgData name="Mohamed-Reda Derraz" userId="d4e215a6228e3416" providerId="LiveId" clId="{BA613C80-ABE8-436F-AEDE-7DEB7A8CEBB9}" dt="2023-02-10T07:59:42.325" v="626"/>
          <ac:spMkLst>
            <pc:docMk/>
            <pc:sldMk cId="3595352800" sldId="361"/>
            <ac:spMk id="23" creationId="{31155264-885C-FC5D-C950-315D75692F31}"/>
          </ac:spMkLst>
        </pc:spChg>
        <pc:spChg chg="mod">
          <ac:chgData name="Mohamed-Reda Derraz" userId="d4e215a6228e3416" providerId="LiveId" clId="{BA613C80-ABE8-436F-AEDE-7DEB7A8CEBB9}" dt="2023-02-10T07:59:42.325" v="626"/>
          <ac:spMkLst>
            <pc:docMk/>
            <pc:sldMk cId="3595352800" sldId="361"/>
            <ac:spMk id="24" creationId="{87928C63-B9F6-E8A1-63BD-0CCF4BB32EBC}"/>
          </ac:spMkLst>
        </pc:spChg>
        <pc:spChg chg="mod">
          <ac:chgData name="Mohamed-Reda Derraz" userId="d4e215a6228e3416" providerId="LiveId" clId="{BA613C80-ABE8-436F-AEDE-7DEB7A8CEBB9}" dt="2023-02-10T07:59:42.325" v="626"/>
          <ac:spMkLst>
            <pc:docMk/>
            <pc:sldMk cId="3595352800" sldId="361"/>
            <ac:spMk id="25" creationId="{F33A6B66-B3E2-AA48-789D-A258A3425D56}"/>
          </ac:spMkLst>
        </pc:spChg>
        <pc:spChg chg="mod">
          <ac:chgData name="Mohamed-Reda Derraz" userId="d4e215a6228e3416" providerId="LiveId" clId="{BA613C80-ABE8-436F-AEDE-7DEB7A8CEBB9}" dt="2023-02-10T07:59:42.325" v="626"/>
          <ac:spMkLst>
            <pc:docMk/>
            <pc:sldMk cId="3595352800" sldId="361"/>
            <ac:spMk id="26" creationId="{5FD0913E-7A99-F80C-3413-53F71AFB351F}"/>
          </ac:spMkLst>
        </pc:spChg>
        <pc:spChg chg="mod">
          <ac:chgData name="Mohamed-Reda Derraz" userId="d4e215a6228e3416" providerId="LiveId" clId="{BA613C80-ABE8-436F-AEDE-7DEB7A8CEBB9}" dt="2023-02-10T07:59:42.325" v="626"/>
          <ac:spMkLst>
            <pc:docMk/>
            <pc:sldMk cId="3595352800" sldId="361"/>
            <ac:spMk id="27" creationId="{F8112D35-BF98-A96F-814F-9378650B9109}"/>
          </ac:spMkLst>
        </pc:spChg>
        <pc:spChg chg="mod">
          <ac:chgData name="Mohamed-Reda Derraz" userId="d4e215a6228e3416" providerId="LiveId" clId="{BA613C80-ABE8-436F-AEDE-7DEB7A8CEBB9}" dt="2023-02-10T07:59:42.325" v="626"/>
          <ac:spMkLst>
            <pc:docMk/>
            <pc:sldMk cId="3595352800" sldId="361"/>
            <ac:spMk id="28" creationId="{71981DE2-C7F3-4D96-A8BE-800505343955}"/>
          </ac:spMkLst>
        </pc:spChg>
        <pc:spChg chg="mod">
          <ac:chgData name="Mohamed-Reda Derraz" userId="d4e215a6228e3416" providerId="LiveId" clId="{BA613C80-ABE8-436F-AEDE-7DEB7A8CEBB9}" dt="2023-02-10T07:59:42.325" v="626"/>
          <ac:spMkLst>
            <pc:docMk/>
            <pc:sldMk cId="3595352800" sldId="361"/>
            <ac:spMk id="29" creationId="{8C03630C-3028-F281-1C0B-3DFA90CE54C5}"/>
          </ac:spMkLst>
        </pc:spChg>
        <pc:spChg chg="mod">
          <ac:chgData name="Mohamed-Reda Derraz" userId="d4e215a6228e3416" providerId="LiveId" clId="{BA613C80-ABE8-436F-AEDE-7DEB7A8CEBB9}" dt="2023-02-10T07:59:42.325" v="626"/>
          <ac:spMkLst>
            <pc:docMk/>
            <pc:sldMk cId="3595352800" sldId="361"/>
            <ac:spMk id="30" creationId="{ECC34B46-AA7B-8FBF-573C-6AF4C91DF5C9}"/>
          </ac:spMkLst>
        </pc:spChg>
        <pc:spChg chg="mod">
          <ac:chgData name="Mohamed-Reda Derraz" userId="d4e215a6228e3416" providerId="LiveId" clId="{BA613C80-ABE8-436F-AEDE-7DEB7A8CEBB9}" dt="2023-02-10T07:59:42.325" v="626"/>
          <ac:spMkLst>
            <pc:docMk/>
            <pc:sldMk cId="3595352800" sldId="361"/>
            <ac:spMk id="31" creationId="{7C43FD62-8804-72FB-35F8-B34860786501}"/>
          </ac:spMkLst>
        </pc:spChg>
        <pc:spChg chg="mod">
          <ac:chgData name="Mohamed-Reda Derraz" userId="d4e215a6228e3416" providerId="LiveId" clId="{BA613C80-ABE8-436F-AEDE-7DEB7A8CEBB9}" dt="2023-02-10T07:59:42.325" v="626"/>
          <ac:spMkLst>
            <pc:docMk/>
            <pc:sldMk cId="3595352800" sldId="361"/>
            <ac:spMk id="32" creationId="{1A53F6C8-1196-43EA-8DC9-D760E13B72EB}"/>
          </ac:spMkLst>
        </pc:spChg>
        <pc:spChg chg="mod">
          <ac:chgData name="Mohamed-Reda Derraz" userId="d4e215a6228e3416" providerId="LiveId" clId="{BA613C80-ABE8-436F-AEDE-7DEB7A8CEBB9}" dt="2023-02-10T07:59:42.325" v="626"/>
          <ac:spMkLst>
            <pc:docMk/>
            <pc:sldMk cId="3595352800" sldId="361"/>
            <ac:spMk id="33" creationId="{C4707A69-1AB5-9150-64E8-547999FACEE7}"/>
          </ac:spMkLst>
        </pc:spChg>
        <pc:spChg chg="mod">
          <ac:chgData name="Mohamed-Reda Derraz" userId="d4e215a6228e3416" providerId="LiveId" clId="{BA613C80-ABE8-436F-AEDE-7DEB7A8CEBB9}" dt="2023-02-10T07:59:42.325" v="626"/>
          <ac:spMkLst>
            <pc:docMk/>
            <pc:sldMk cId="3595352800" sldId="361"/>
            <ac:spMk id="34" creationId="{3297EBE6-FE29-4522-800D-E47646743AA1}"/>
          </ac:spMkLst>
        </pc:spChg>
        <pc:spChg chg="mod">
          <ac:chgData name="Mohamed-Reda Derraz" userId="d4e215a6228e3416" providerId="LiveId" clId="{BA613C80-ABE8-436F-AEDE-7DEB7A8CEBB9}" dt="2023-02-10T07:59:42.325" v="626"/>
          <ac:spMkLst>
            <pc:docMk/>
            <pc:sldMk cId="3595352800" sldId="361"/>
            <ac:spMk id="35" creationId="{F9590C4B-91A2-B049-BFD9-94ABBBC8BA28}"/>
          </ac:spMkLst>
        </pc:spChg>
        <pc:spChg chg="mod">
          <ac:chgData name="Mohamed-Reda Derraz" userId="d4e215a6228e3416" providerId="LiveId" clId="{BA613C80-ABE8-436F-AEDE-7DEB7A8CEBB9}" dt="2023-02-10T07:59:42.325" v="626"/>
          <ac:spMkLst>
            <pc:docMk/>
            <pc:sldMk cId="3595352800" sldId="361"/>
            <ac:spMk id="36" creationId="{ADA769EF-8FE2-9997-1439-89C061BEDA39}"/>
          </ac:spMkLst>
        </pc:spChg>
        <pc:spChg chg="mod">
          <ac:chgData name="Mohamed-Reda Derraz" userId="d4e215a6228e3416" providerId="LiveId" clId="{BA613C80-ABE8-436F-AEDE-7DEB7A8CEBB9}" dt="2023-02-10T07:59:42.325" v="626"/>
          <ac:spMkLst>
            <pc:docMk/>
            <pc:sldMk cId="3595352800" sldId="361"/>
            <ac:spMk id="37" creationId="{1F2379FC-4DEC-773D-A96C-AD27980A5EDF}"/>
          </ac:spMkLst>
        </pc:spChg>
        <pc:spChg chg="mod">
          <ac:chgData name="Mohamed-Reda Derraz" userId="d4e215a6228e3416" providerId="LiveId" clId="{BA613C80-ABE8-436F-AEDE-7DEB7A8CEBB9}" dt="2023-02-10T07:59:42.325" v="626"/>
          <ac:spMkLst>
            <pc:docMk/>
            <pc:sldMk cId="3595352800" sldId="361"/>
            <ac:spMk id="38" creationId="{570431C5-0BD8-3BC1-5322-BF0E5191715F}"/>
          </ac:spMkLst>
        </pc:spChg>
        <pc:spChg chg="mod">
          <ac:chgData name="Mohamed-Reda Derraz" userId="d4e215a6228e3416" providerId="LiveId" clId="{BA613C80-ABE8-436F-AEDE-7DEB7A8CEBB9}" dt="2023-02-10T07:59:42.325" v="626"/>
          <ac:spMkLst>
            <pc:docMk/>
            <pc:sldMk cId="3595352800" sldId="361"/>
            <ac:spMk id="39" creationId="{345820E5-10B7-10CE-C397-CEB63E12DC40}"/>
          </ac:spMkLst>
        </pc:spChg>
        <pc:spChg chg="mod">
          <ac:chgData name="Mohamed-Reda Derraz" userId="d4e215a6228e3416" providerId="LiveId" clId="{BA613C80-ABE8-436F-AEDE-7DEB7A8CEBB9}" dt="2023-02-10T07:59:42.325" v="626"/>
          <ac:spMkLst>
            <pc:docMk/>
            <pc:sldMk cId="3595352800" sldId="361"/>
            <ac:spMk id="40" creationId="{8E5DA51B-44D5-4207-9520-7D04DDF6B8DD}"/>
          </ac:spMkLst>
        </pc:spChg>
        <pc:spChg chg="mod">
          <ac:chgData name="Mohamed-Reda Derraz" userId="d4e215a6228e3416" providerId="LiveId" clId="{BA613C80-ABE8-436F-AEDE-7DEB7A8CEBB9}" dt="2023-02-10T07:59:42.325" v="626"/>
          <ac:spMkLst>
            <pc:docMk/>
            <pc:sldMk cId="3595352800" sldId="361"/>
            <ac:spMk id="41" creationId="{0B4624D2-7D14-7A9E-2FEF-49509F23F623}"/>
          </ac:spMkLst>
        </pc:spChg>
        <pc:spChg chg="mod">
          <ac:chgData name="Mohamed-Reda Derraz" userId="d4e215a6228e3416" providerId="LiveId" clId="{BA613C80-ABE8-436F-AEDE-7DEB7A8CEBB9}" dt="2023-02-10T07:59:42.325" v="626"/>
          <ac:spMkLst>
            <pc:docMk/>
            <pc:sldMk cId="3595352800" sldId="361"/>
            <ac:spMk id="42" creationId="{6E4394FD-8C0A-151C-5E76-A71AAD5A408B}"/>
          </ac:spMkLst>
        </pc:spChg>
        <pc:spChg chg="mod">
          <ac:chgData name="Mohamed-Reda Derraz" userId="d4e215a6228e3416" providerId="LiveId" clId="{BA613C80-ABE8-436F-AEDE-7DEB7A8CEBB9}" dt="2023-02-10T07:59:42.325" v="626"/>
          <ac:spMkLst>
            <pc:docMk/>
            <pc:sldMk cId="3595352800" sldId="361"/>
            <ac:spMk id="43" creationId="{7455E685-2B68-620F-AC9A-61D638952C62}"/>
          </ac:spMkLst>
        </pc:spChg>
        <pc:spChg chg="mod">
          <ac:chgData name="Mohamed-Reda Derraz" userId="d4e215a6228e3416" providerId="LiveId" clId="{BA613C80-ABE8-436F-AEDE-7DEB7A8CEBB9}" dt="2023-02-10T07:59:42.325" v="626"/>
          <ac:spMkLst>
            <pc:docMk/>
            <pc:sldMk cId="3595352800" sldId="361"/>
            <ac:spMk id="44" creationId="{FBDB7F3F-7407-A20C-9F0F-A5744877A7DA}"/>
          </ac:spMkLst>
        </pc:spChg>
        <pc:spChg chg="mod">
          <ac:chgData name="Mohamed-Reda Derraz" userId="d4e215a6228e3416" providerId="LiveId" clId="{BA613C80-ABE8-436F-AEDE-7DEB7A8CEBB9}" dt="2023-02-10T07:59:42.325" v="626"/>
          <ac:spMkLst>
            <pc:docMk/>
            <pc:sldMk cId="3595352800" sldId="361"/>
            <ac:spMk id="45" creationId="{F8F63581-86DF-191B-2B4F-4C02CF4B5D46}"/>
          </ac:spMkLst>
        </pc:spChg>
        <pc:spChg chg="mod">
          <ac:chgData name="Mohamed-Reda Derraz" userId="d4e215a6228e3416" providerId="LiveId" clId="{BA613C80-ABE8-436F-AEDE-7DEB7A8CEBB9}" dt="2023-02-10T07:59:42.325" v="626"/>
          <ac:spMkLst>
            <pc:docMk/>
            <pc:sldMk cId="3595352800" sldId="361"/>
            <ac:spMk id="46" creationId="{1A04C958-B296-5BE4-840F-8B3D5CC0DB8F}"/>
          </ac:spMkLst>
        </pc:spChg>
        <pc:spChg chg="mod">
          <ac:chgData name="Mohamed-Reda Derraz" userId="d4e215a6228e3416" providerId="LiveId" clId="{BA613C80-ABE8-436F-AEDE-7DEB7A8CEBB9}" dt="2023-02-10T07:59:42.325" v="626"/>
          <ac:spMkLst>
            <pc:docMk/>
            <pc:sldMk cId="3595352800" sldId="361"/>
            <ac:spMk id="47" creationId="{1023B705-3F2A-7313-BD05-4BB339068EC4}"/>
          </ac:spMkLst>
        </pc:spChg>
        <pc:spChg chg="mod">
          <ac:chgData name="Mohamed-Reda Derraz" userId="d4e215a6228e3416" providerId="LiveId" clId="{BA613C80-ABE8-436F-AEDE-7DEB7A8CEBB9}" dt="2023-02-10T07:59:42.325" v="626"/>
          <ac:spMkLst>
            <pc:docMk/>
            <pc:sldMk cId="3595352800" sldId="361"/>
            <ac:spMk id="48" creationId="{12FCD5EE-3C99-6558-C008-78693455CB25}"/>
          </ac:spMkLst>
        </pc:spChg>
        <pc:spChg chg="mod">
          <ac:chgData name="Mohamed-Reda Derraz" userId="d4e215a6228e3416" providerId="LiveId" clId="{BA613C80-ABE8-436F-AEDE-7DEB7A8CEBB9}" dt="2023-02-10T07:59:42.325" v="626"/>
          <ac:spMkLst>
            <pc:docMk/>
            <pc:sldMk cId="3595352800" sldId="361"/>
            <ac:spMk id="49" creationId="{92212CC4-6115-89E2-E5BB-79C5AE692424}"/>
          </ac:spMkLst>
        </pc:spChg>
        <pc:spChg chg="mod">
          <ac:chgData name="Mohamed-Reda Derraz" userId="d4e215a6228e3416" providerId="LiveId" clId="{BA613C80-ABE8-436F-AEDE-7DEB7A8CEBB9}" dt="2023-02-10T07:59:42.325" v="626"/>
          <ac:spMkLst>
            <pc:docMk/>
            <pc:sldMk cId="3595352800" sldId="361"/>
            <ac:spMk id="50" creationId="{AAB699B9-AE2F-7FEE-5086-D47A602ADB07}"/>
          </ac:spMkLst>
        </pc:spChg>
        <pc:spChg chg="mod">
          <ac:chgData name="Mohamed-Reda Derraz" userId="d4e215a6228e3416" providerId="LiveId" clId="{BA613C80-ABE8-436F-AEDE-7DEB7A8CEBB9}" dt="2023-02-10T07:59:42.325" v="626"/>
          <ac:spMkLst>
            <pc:docMk/>
            <pc:sldMk cId="3595352800" sldId="361"/>
            <ac:spMk id="51" creationId="{483DAB1B-56A7-6026-3B49-ED05BF22AD6A}"/>
          </ac:spMkLst>
        </pc:spChg>
        <pc:spChg chg="mod">
          <ac:chgData name="Mohamed-Reda Derraz" userId="d4e215a6228e3416" providerId="LiveId" clId="{BA613C80-ABE8-436F-AEDE-7DEB7A8CEBB9}" dt="2023-02-10T07:59:42.325" v="626"/>
          <ac:spMkLst>
            <pc:docMk/>
            <pc:sldMk cId="3595352800" sldId="361"/>
            <ac:spMk id="52" creationId="{0C447F20-A387-801B-7F84-1D516568602C}"/>
          </ac:spMkLst>
        </pc:spChg>
        <pc:spChg chg="mod">
          <ac:chgData name="Mohamed-Reda Derraz" userId="d4e215a6228e3416" providerId="LiveId" clId="{BA613C80-ABE8-436F-AEDE-7DEB7A8CEBB9}" dt="2023-02-10T07:59:42.325" v="626"/>
          <ac:spMkLst>
            <pc:docMk/>
            <pc:sldMk cId="3595352800" sldId="361"/>
            <ac:spMk id="53" creationId="{355633B3-9B5A-91F4-A361-54C2BBA2414C}"/>
          </ac:spMkLst>
        </pc:spChg>
        <pc:spChg chg="mod">
          <ac:chgData name="Mohamed-Reda Derraz" userId="d4e215a6228e3416" providerId="LiveId" clId="{BA613C80-ABE8-436F-AEDE-7DEB7A8CEBB9}" dt="2023-02-10T07:59:42.325" v="626"/>
          <ac:spMkLst>
            <pc:docMk/>
            <pc:sldMk cId="3595352800" sldId="361"/>
            <ac:spMk id="54" creationId="{A811922B-3042-71B0-A348-B6431B8E0A15}"/>
          </ac:spMkLst>
        </pc:spChg>
        <pc:spChg chg="mod">
          <ac:chgData name="Mohamed-Reda Derraz" userId="d4e215a6228e3416" providerId="LiveId" clId="{BA613C80-ABE8-436F-AEDE-7DEB7A8CEBB9}" dt="2023-02-10T07:59:42.325" v="626"/>
          <ac:spMkLst>
            <pc:docMk/>
            <pc:sldMk cId="3595352800" sldId="361"/>
            <ac:spMk id="55" creationId="{1C37452F-0EB3-0CD1-1090-A6519B1A1F38}"/>
          </ac:spMkLst>
        </pc:spChg>
        <pc:spChg chg="mod">
          <ac:chgData name="Mohamed-Reda Derraz" userId="d4e215a6228e3416" providerId="LiveId" clId="{BA613C80-ABE8-436F-AEDE-7DEB7A8CEBB9}" dt="2023-02-10T07:59:42.325" v="626"/>
          <ac:spMkLst>
            <pc:docMk/>
            <pc:sldMk cId="3595352800" sldId="361"/>
            <ac:spMk id="56" creationId="{E133C3B7-2AE2-3B39-BD45-75792C92FBC8}"/>
          </ac:spMkLst>
        </pc:spChg>
        <pc:spChg chg="mod">
          <ac:chgData name="Mohamed-Reda Derraz" userId="d4e215a6228e3416" providerId="LiveId" clId="{BA613C80-ABE8-436F-AEDE-7DEB7A8CEBB9}" dt="2023-02-10T07:59:42.325" v="626"/>
          <ac:spMkLst>
            <pc:docMk/>
            <pc:sldMk cId="3595352800" sldId="361"/>
            <ac:spMk id="57" creationId="{69B72179-B2FA-C7FD-750D-7C982419B7AF}"/>
          </ac:spMkLst>
        </pc:spChg>
        <pc:spChg chg="mod">
          <ac:chgData name="Mohamed-Reda Derraz" userId="d4e215a6228e3416" providerId="LiveId" clId="{BA613C80-ABE8-436F-AEDE-7DEB7A8CEBB9}" dt="2023-02-10T07:59:42.325" v="626"/>
          <ac:spMkLst>
            <pc:docMk/>
            <pc:sldMk cId="3595352800" sldId="361"/>
            <ac:spMk id="58" creationId="{91DBC3CD-DD42-5768-5DEC-310CE263BA6A}"/>
          </ac:spMkLst>
        </pc:spChg>
        <pc:spChg chg="mod">
          <ac:chgData name="Mohamed-Reda Derraz" userId="d4e215a6228e3416" providerId="LiveId" clId="{BA613C80-ABE8-436F-AEDE-7DEB7A8CEBB9}" dt="2023-02-10T07:59:42.325" v="626"/>
          <ac:spMkLst>
            <pc:docMk/>
            <pc:sldMk cId="3595352800" sldId="361"/>
            <ac:spMk id="59" creationId="{BD742A8E-8069-4809-E27F-2730FC61C639}"/>
          </ac:spMkLst>
        </pc:spChg>
        <pc:spChg chg="mod">
          <ac:chgData name="Mohamed-Reda Derraz" userId="d4e215a6228e3416" providerId="LiveId" clId="{BA613C80-ABE8-436F-AEDE-7DEB7A8CEBB9}" dt="2023-02-10T07:59:42.325" v="626"/>
          <ac:spMkLst>
            <pc:docMk/>
            <pc:sldMk cId="3595352800" sldId="361"/>
            <ac:spMk id="60" creationId="{745605DC-3400-6918-2958-F52F52EA3703}"/>
          </ac:spMkLst>
        </pc:spChg>
        <pc:spChg chg="mod">
          <ac:chgData name="Mohamed-Reda Derraz" userId="d4e215a6228e3416" providerId="LiveId" clId="{BA613C80-ABE8-436F-AEDE-7DEB7A8CEBB9}" dt="2023-02-10T07:59:42.325" v="626"/>
          <ac:spMkLst>
            <pc:docMk/>
            <pc:sldMk cId="3595352800" sldId="361"/>
            <ac:spMk id="61" creationId="{132AC1D9-ADCA-1304-F9D3-0C068B931889}"/>
          </ac:spMkLst>
        </pc:spChg>
        <pc:grpChg chg="add mod">
          <ac:chgData name="Mohamed-Reda Derraz" userId="d4e215a6228e3416" providerId="LiveId" clId="{BA613C80-ABE8-436F-AEDE-7DEB7A8CEBB9}" dt="2023-02-10T07:59:43.972" v="627" actId="1076"/>
          <ac:grpSpMkLst>
            <pc:docMk/>
            <pc:sldMk cId="3595352800" sldId="361"/>
            <ac:grpSpMk id="5" creationId="{B52E037B-7E5E-00C8-8FBF-C99C93419BA2}"/>
          </ac:grpSpMkLst>
        </pc:grpChg>
        <pc:picChg chg="add mod">
          <ac:chgData name="Mohamed-Reda Derraz" userId="d4e215a6228e3416" providerId="LiveId" clId="{BA613C80-ABE8-436F-AEDE-7DEB7A8CEBB9}" dt="2023-02-10T07:59:25.406" v="620" actId="1076"/>
          <ac:picMkLst>
            <pc:docMk/>
            <pc:sldMk cId="3595352800" sldId="361"/>
            <ac:picMk id="4" creationId="{582D0C91-15ED-48A3-8CDD-82493B7A79B7}"/>
          </ac:picMkLst>
        </pc:picChg>
      </pc:sldChg>
      <pc:sldChg chg="addSp modSp mod modAnim modNotesTx">
        <pc:chgData name="Mohamed-Reda Derraz" userId="d4e215a6228e3416" providerId="LiveId" clId="{BA613C80-ABE8-436F-AEDE-7DEB7A8CEBB9}" dt="2023-02-10T07:34:33.125" v="266" actId="14100"/>
        <pc:sldMkLst>
          <pc:docMk/>
          <pc:sldMk cId="3482423921" sldId="362"/>
        </pc:sldMkLst>
        <pc:spChg chg="add mod">
          <ac:chgData name="Mohamed-Reda Derraz" userId="d4e215a6228e3416" providerId="LiveId" clId="{BA613C80-ABE8-436F-AEDE-7DEB7A8CEBB9}" dt="2023-02-10T07:34:33.125" v="266" actId="14100"/>
          <ac:spMkLst>
            <pc:docMk/>
            <pc:sldMk cId="3482423921" sldId="362"/>
            <ac:spMk id="3" creationId="{A50044F6-6148-8AD0-6C9B-72A7C06F936E}"/>
          </ac:spMkLst>
        </pc:spChg>
        <pc:spChg chg="add mod">
          <ac:chgData name="Mohamed-Reda Derraz" userId="d4e215a6228e3416" providerId="LiveId" clId="{BA613C80-ABE8-436F-AEDE-7DEB7A8CEBB9}" dt="2023-02-10T07:34:09.177" v="263" actId="14100"/>
          <ac:spMkLst>
            <pc:docMk/>
            <pc:sldMk cId="3482423921" sldId="362"/>
            <ac:spMk id="4" creationId="{9197286F-3E9B-3B3F-2882-6B9B215F5A4B}"/>
          </ac:spMkLst>
        </pc:spChg>
        <pc:picChg chg="mod">
          <ac:chgData name="Mohamed-Reda Derraz" userId="d4e215a6228e3416" providerId="LiveId" clId="{BA613C80-ABE8-436F-AEDE-7DEB7A8CEBB9}" dt="2023-02-10T07:33:58.843" v="261" actId="1076"/>
          <ac:picMkLst>
            <pc:docMk/>
            <pc:sldMk cId="3482423921" sldId="362"/>
            <ac:picMk id="10" creationId="{6D07F8B2-BD52-7835-5AD2-3CCBF8F078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a:effectLst/>
                <a:latin typeface="Calibri" panose="020F0502020204030204" pitchFamily="34" charset="0"/>
                <a:ea typeface="Calibri" panose="020F0502020204030204" pitchFamily="34" charset="0"/>
                <a:cs typeface="Times New Roman" panose="02020603050405020304" pitchFamily="18" charset="0"/>
              </a:rPr>
              <a:t>Bienvenue à bord Lisa ! Nous allons voir ensemble l’avancement sur le développement du </a:t>
            </a:r>
            <a:r>
              <a:rPr lang="fr-FR" sz="1800" err="1">
                <a:effectLst/>
                <a:latin typeface="Calibri" panose="020F0502020204030204" pitchFamily="34" charset="0"/>
                <a:ea typeface="Calibri" panose="020F0502020204030204" pitchFamily="34" charset="0"/>
                <a:cs typeface="Times New Roman" panose="02020603050405020304" pitchFamily="18" charset="0"/>
              </a:rPr>
              <a:t>chatbot</a:t>
            </a:r>
            <a:r>
              <a:rPr lang="fr-FR" sz="1800">
                <a:effectLst/>
                <a:latin typeface="Calibri" panose="020F0502020204030204" pitchFamily="34" charset="0"/>
                <a:ea typeface="Calibri" panose="020F0502020204030204" pitchFamily="34" charset="0"/>
                <a:cs typeface="Times New Roman" panose="02020603050405020304" pitchFamily="18" charset="0"/>
              </a:rPr>
              <a:t> pour Fly Me, qui vise à faciliter la réservation de billets d’avion pour les employés de notre entreprise.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Les </a:t>
            </a:r>
            <a:r>
              <a:rPr lang="fr-FR" err="1"/>
              <a:t>utterances</a:t>
            </a:r>
            <a:r>
              <a:rPr lang="fr-FR"/>
              <a:t> sont des phrases ou des demandes que les utilisateurs peuvent faire au </a:t>
            </a:r>
            <a:r>
              <a:rPr lang="fr-FR" err="1"/>
              <a:t>chatbot</a:t>
            </a:r>
            <a:r>
              <a:rPr lang="fr-FR"/>
              <a:t>. Elles sont utilisées pour définir les </a:t>
            </a:r>
            <a:r>
              <a:rPr lang="fr-FR" err="1"/>
              <a:t>intents</a:t>
            </a:r>
            <a:r>
              <a:rPr lang="fr-FR"/>
              <a:t> et les </a:t>
            </a:r>
            <a:r>
              <a:rPr lang="fr-FR" err="1"/>
              <a:t>entities</a:t>
            </a:r>
            <a:r>
              <a:rPr lang="fr-FR"/>
              <a:t> dans le modèle LUIS.</a:t>
            </a:r>
          </a:p>
        </p:txBody>
      </p:sp>
    </p:spTree>
    <p:extLst>
      <p:ext uri="{BB962C8B-B14F-4D97-AF65-F5344CB8AC3E}">
        <p14:creationId xmlns:p14="http://schemas.microsoft.com/office/powerpoint/2010/main" val="3557894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Le jeu de données de démonstration fourni par Microsoft, « </a:t>
            </a:r>
            <a:r>
              <a:rPr lang="fr-FR" err="1"/>
              <a:t>frame.json</a:t>
            </a:r>
            <a:r>
              <a:rPr lang="fr-FR"/>
              <a:t> », est un ensemble de données qui a été utilisé pour entrainer et évaluer les modèles de traitement du langage pour les </a:t>
            </a:r>
            <a:r>
              <a:rPr lang="fr-FR" err="1"/>
              <a:t>chatbots</a:t>
            </a:r>
            <a:r>
              <a:rPr lang="fr-FR"/>
              <a:t>. Il se compose de 1369 dialogues entre un utilisateur et un assistant, avec un total de 19 986 messages échangés.</a:t>
            </a:r>
          </a:p>
        </p:txBody>
      </p:sp>
    </p:spTree>
    <p:extLst>
      <p:ext uri="{BB962C8B-B14F-4D97-AF65-F5344CB8AC3E}">
        <p14:creationId xmlns:p14="http://schemas.microsoft.com/office/powerpoint/2010/main" val="39198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Ces dialogues se font entre un utilisateur et un </a:t>
            </a:r>
            <a:r>
              <a:rPr lang="fr-FR" err="1"/>
              <a:t>wizard</a:t>
            </a:r>
            <a:r>
              <a:rPr lang="fr-FR"/>
              <a:t>. Chaque dialogue a cinq champs principaux : </a:t>
            </a:r>
            <a:r>
              <a:rPr lang="fr-FR" err="1"/>
              <a:t>user_id</a:t>
            </a:r>
            <a:r>
              <a:rPr lang="fr-FR"/>
              <a:t>, </a:t>
            </a:r>
            <a:r>
              <a:rPr lang="fr-FR" err="1"/>
              <a:t>turns</a:t>
            </a:r>
            <a:r>
              <a:rPr lang="fr-FR"/>
              <a:t>, </a:t>
            </a:r>
            <a:r>
              <a:rPr lang="fr-FR" err="1"/>
              <a:t>wizard_id</a:t>
            </a:r>
            <a:r>
              <a:rPr lang="fr-FR"/>
              <a:t>, id et labels.</a:t>
            </a:r>
          </a:p>
          <a:p>
            <a:pPr marL="158750" indent="0">
              <a:buNone/>
            </a:pPr>
            <a:r>
              <a:rPr lang="fr-FR"/>
              <a:t>*click* Le champ id est un identifiant unique pour le dialogue, tandis que </a:t>
            </a:r>
            <a:r>
              <a:rPr lang="fr-FR" err="1"/>
              <a:t>user_id</a:t>
            </a:r>
            <a:r>
              <a:rPr lang="fr-FR"/>
              <a:t> et </a:t>
            </a:r>
            <a:r>
              <a:rPr lang="fr-FR" err="1"/>
              <a:t>wizard_id</a:t>
            </a:r>
            <a:r>
              <a:rPr lang="fr-FR"/>
              <a:t> sont des identificateurs uniques pour l’utilisateur et le </a:t>
            </a:r>
            <a:r>
              <a:rPr lang="fr-FR" err="1"/>
              <a:t>wizard</a:t>
            </a:r>
            <a:r>
              <a:rPr lang="fr-FR"/>
              <a:t> impliqués dans le dialogue.</a:t>
            </a:r>
          </a:p>
          <a:p>
            <a:pPr marL="158750" indent="0">
              <a:buNone/>
            </a:pPr>
            <a:r>
              <a:rPr lang="fr-FR" b="0" i="0">
                <a:solidFill>
                  <a:srgbClr val="D1D5DB"/>
                </a:solidFill>
                <a:effectLst/>
                <a:latin typeface="Söhne"/>
              </a:rPr>
              <a:t>*click* Les champs « </a:t>
            </a:r>
            <a:r>
              <a:rPr lang="fr-FR" b="0" i="0" err="1">
                <a:solidFill>
                  <a:srgbClr val="D1D5DB"/>
                </a:solidFill>
                <a:effectLst/>
                <a:latin typeface="Söhne"/>
              </a:rPr>
              <a:t>turns</a:t>
            </a:r>
            <a:r>
              <a:rPr lang="fr-FR" b="0" i="0">
                <a:solidFill>
                  <a:srgbClr val="D1D5DB"/>
                </a:solidFill>
                <a:effectLst/>
                <a:latin typeface="Söhne"/>
              </a:rPr>
              <a:t> » comprennent des informations sur les messages échangés entre l’utilisateur et le </a:t>
            </a:r>
            <a:r>
              <a:rPr lang="fr-FR" b="0" i="0" err="1">
                <a:solidFill>
                  <a:srgbClr val="D1D5DB"/>
                </a:solidFill>
                <a:effectLst/>
                <a:latin typeface="Söhne"/>
              </a:rPr>
              <a:t>wizard</a:t>
            </a:r>
            <a:r>
              <a:rPr lang="fr-FR" b="0" i="0">
                <a:solidFill>
                  <a:srgbClr val="D1D5DB"/>
                </a:solidFill>
                <a:effectLst/>
                <a:latin typeface="Söhne"/>
              </a:rPr>
              <a:t>, y compris l’auteur du message, le texte, les étiquettes et les horodatages.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*click* Puis la colonne « label » comporte deux champs, « user </a:t>
            </a:r>
            <a:r>
              <a:rPr lang="fr-FR" err="1"/>
              <a:t>survey</a:t>
            </a:r>
            <a:r>
              <a:rPr lang="fr-FR"/>
              <a:t> rating » qui correspond à la note attribuée par l’utilisateur pour l’assistant et « </a:t>
            </a:r>
            <a:r>
              <a:rPr lang="fr-FR" err="1"/>
              <a:t>wizard</a:t>
            </a:r>
            <a:r>
              <a:rPr lang="fr-FR"/>
              <a:t> </a:t>
            </a:r>
            <a:r>
              <a:rPr lang="fr-FR" err="1"/>
              <a:t>survey</a:t>
            </a:r>
            <a:r>
              <a:rPr lang="fr-FR"/>
              <a:t> </a:t>
            </a:r>
            <a:r>
              <a:rPr lang="fr-FR" err="1"/>
              <a:t>task</a:t>
            </a:r>
            <a:r>
              <a:rPr lang="fr-FR"/>
              <a:t> </a:t>
            </a:r>
            <a:r>
              <a:rPr lang="fr-FR" err="1"/>
              <a:t>successful</a:t>
            </a:r>
            <a:r>
              <a:rPr lang="fr-FR"/>
              <a:t> » qui correspond à une valeur booléenne indiquant si la tâche demandée par l’utilisateur a été accomplie avec succès. Ce jeu de données est donc très complet et peut être utilisé pour entrainer et évaluer les modèles de traitement du langage pour les </a:t>
            </a:r>
            <a:r>
              <a:rPr lang="fr-FR" err="1"/>
              <a:t>chatbots</a:t>
            </a:r>
            <a:r>
              <a:rPr lang="fr-FR"/>
              <a:t>.</a:t>
            </a:r>
          </a:p>
          <a:p>
            <a:pPr marL="158750" indent="0">
              <a:buNone/>
            </a:pPr>
            <a:endParaRPr lang="fr-FR"/>
          </a:p>
        </p:txBody>
      </p:sp>
    </p:spTree>
    <p:extLst>
      <p:ext uri="{BB962C8B-B14F-4D97-AF65-F5344CB8AC3E}">
        <p14:creationId xmlns:p14="http://schemas.microsoft.com/office/powerpoint/2010/main" val="1512809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Avant de déployer notre modèle sur LUIS, nous avons *click* nettoyé et préparé les données de dialogue pour entrainer notre modèle. Ce processus a permis d’extraire les informations pertinentes des dialogues pour comprendre les intentions des utilisateurs.</a:t>
            </a:r>
          </a:p>
        </p:txBody>
      </p:sp>
    </p:spTree>
    <p:extLst>
      <p:ext uri="{BB962C8B-B14F-4D97-AF65-F5344CB8AC3E}">
        <p14:creationId xmlns:p14="http://schemas.microsoft.com/office/powerpoint/2010/main" val="76403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a:solidFill>
                  <a:srgbClr val="D1D5DB"/>
                </a:solidFill>
                <a:effectLst/>
                <a:latin typeface="Söhne"/>
              </a:rPr>
              <a:t>LUIS utilise une structure de données bien définie pour son entraînement. Il est donc nécessaire de reformater notre jeu de données pour correspondre à cette structure. Nous avons *click* à gauche les données brutes de notre jeu de données et à *click* droite la structure de données cible que nous devons obtenir pour chaque entrée de l'utilisateur. La structure cible ne retient que le texte, l'intention représentée par ce texte et les entités identifiées qui décrivent le texte.</a:t>
            </a:r>
            <a:endParaRPr lang="fr-FR"/>
          </a:p>
        </p:txBody>
      </p:sp>
    </p:spTree>
    <p:extLst>
      <p:ext uri="{BB962C8B-B14F-4D97-AF65-F5344CB8AC3E}">
        <p14:creationId xmlns:p14="http://schemas.microsoft.com/office/powerpoint/2010/main" val="237639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Après avoir déployé notre modèle sur LUIS, nous avons utilisé *click* </a:t>
            </a:r>
            <a:r>
              <a:rPr lang="fr-FR" err="1"/>
              <a:t>scikit-learn</a:t>
            </a:r>
            <a:r>
              <a:rPr lang="fr-FR"/>
              <a:t> et un fichier </a:t>
            </a:r>
            <a:r>
              <a:rPr lang="fr-FR" err="1"/>
              <a:t>test.json</a:t>
            </a:r>
            <a:r>
              <a:rPr lang="fr-FR"/>
              <a:t> pour évaluer sa performance en offline. Le fichier </a:t>
            </a:r>
            <a:r>
              <a:rPr lang="fr-FR" err="1"/>
              <a:t>test.json</a:t>
            </a:r>
            <a:r>
              <a:rPr lang="fr-FR"/>
              <a:t> contenait des phrases d’entrée pour lesquelles le modèle devait prédire la réponse appropriée.</a:t>
            </a:r>
          </a:p>
        </p:txBody>
      </p:sp>
    </p:spTree>
    <p:extLst>
      <p:ext uri="{BB962C8B-B14F-4D97-AF65-F5344CB8AC3E}">
        <p14:creationId xmlns:p14="http://schemas.microsoft.com/office/powerpoint/2010/main" val="48195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Nous avons mesuré la performance du modèle en utilisant différentes métriques telles que l’</a:t>
            </a:r>
            <a:r>
              <a:rPr lang="fr-FR" err="1"/>
              <a:t>accuracy</a:t>
            </a:r>
            <a:r>
              <a:rPr lang="fr-FR"/>
              <a:t> et la précision. L’</a:t>
            </a:r>
            <a:r>
              <a:rPr lang="fr-FR" err="1"/>
              <a:t>accuracy</a:t>
            </a:r>
            <a:r>
              <a:rPr lang="fr-FR"/>
              <a:t> a montré que notre modèle est performant et capable de détecter les intentions et les entités des utilisateurs avec une efficacité de 97 %. Si les résultats n’étaient pas satisfaisants, nous aurions apporté des modifications pour améliorer les performances.</a:t>
            </a:r>
          </a:p>
          <a:p>
            <a:pPr marL="158750" indent="0">
              <a:buNone/>
            </a:pPr>
            <a:r>
              <a:rPr lang="fr-FR"/>
              <a:t>L’évaluation de la performance du modèle déployé sur LUIS permet de garantir une performance optimale, des résultats fiables et pertinents avant son utilisation auprès des utilisateurs.</a:t>
            </a:r>
          </a:p>
        </p:txBody>
      </p:sp>
    </p:spTree>
    <p:extLst>
      <p:ext uri="{BB962C8B-B14F-4D97-AF65-F5344CB8AC3E}">
        <p14:creationId xmlns:p14="http://schemas.microsoft.com/office/powerpoint/2010/main" val="230506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D1D5DB"/>
                </a:solidFill>
                <a:effectLst/>
                <a:latin typeface="Söhne"/>
              </a:rPr>
              <a:t>LUIS permet également d’analyser les performances directement sur sa plateforme, offrant une vue complète de l’efficacité de la reconnaissance des </a:t>
            </a:r>
            <a:r>
              <a:rPr lang="fr-FR" b="0" i="0" dirty="0" err="1">
                <a:solidFill>
                  <a:srgbClr val="D1D5DB"/>
                </a:solidFill>
                <a:effectLst/>
                <a:latin typeface="Söhne"/>
              </a:rPr>
              <a:t>intents</a:t>
            </a:r>
            <a:r>
              <a:rPr lang="fr-FR" b="0" i="0" dirty="0">
                <a:solidFill>
                  <a:srgbClr val="D1D5DB"/>
                </a:solidFill>
                <a:effectLst/>
                <a:latin typeface="Söhne"/>
              </a:rPr>
              <a:t>, des </a:t>
            </a:r>
            <a:r>
              <a:rPr lang="fr-FR" b="0" i="0" dirty="0" err="1">
                <a:solidFill>
                  <a:srgbClr val="D1D5DB"/>
                </a:solidFill>
                <a:effectLst/>
                <a:latin typeface="Söhne"/>
              </a:rPr>
              <a:t>entities</a:t>
            </a:r>
            <a:r>
              <a:rPr lang="fr-FR" b="0" i="0" dirty="0">
                <a:solidFill>
                  <a:srgbClr val="D1D5DB"/>
                </a:solidFill>
                <a:effectLst/>
                <a:latin typeface="Söhne"/>
              </a:rPr>
              <a:t> et des </a:t>
            </a:r>
            <a:r>
              <a:rPr lang="fr-FR" b="0" i="0" dirty="0" err="1">
                <a:solidFill>
                  <a:srgbClr val="D1D5DB"/>
                </a:solidFill>
                <a:effectLst/>
                <a:latin typeface="Söhne"/>
              </a:rPr>
              <a:t>utterances</a:t>
            </a:r>
            <a:r>
              <a:rPr lang="fr-FR" b="0" i="0">
                <a:solidFill>
                  <a:srgbClr val="D1D5DB"/>
                </a:solidFill>
                <a:effectLst/>
                <a:latin typeface="Söhne"/>
              </a:rPr>
              <a:t>.</a:t>
            </a:r>
            <a:endParaRPr lang="fr-FR"/>
          </a:p>
        </p:txBody>
      </p:sp>
    </p:spTree>
    <p:extLst>
      <p:ext uri="{BB962C8B-B14F-4D97-AF65-F5344CB8AC3E}">
        <p14:creationId xmlns:p14="http://schemas.microsoft.com/office/powerpoint/2010/main" val="301626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En complément de LUIS, Microsoft Bot Framework a également été utilisé pour développer le </a:t>
            </a:r>
            <a:r>
              <a:rPr lang="fr-FR" err="1"/>
              <a:t>chatbot</a:t>
            </a:r>
            <a:r>
              <a:rPr lang="fr-FR"/>
              <a:t>. Le Bot Framework est un ensemble d’outils et de services qui permettent de développer, déployer et gérer des bots de manière efficace. Il permet également de développer des bots pour différentes plateformes telles que Slack, Facebook et Microsoft Teams.</a:t>
            </a:r>
          </a:p>
        </p:txBody>
      </p:sp>
    </p:spTree>
    <p:extLst>
      <p:ext uri="{BB962C8B-B14F-4D97-AF65-F5344CB8AC3E}">
        <p14:creationId xmlns:p14="http://schemas.microsoft.com/office/powerpoint/2010/main" val="422297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Le </a:t>
            </a:r>
            <a:r>
              <a:rPr lang="fr-FR" err="1"/>
              <a:t>sample</a:t>
            </a:r>
            <a:r>
              <a:rPr lang="fr-FR"/>
              <a:t> corebot fourni avec le SDK Bot Framework de Microsoft a été utilisé avec Visual Studio Code pour développer le </a:t>
            </a:r>
            <a:r>
              <a:rPr lang="fr-FR" err="1"/>
              <a:t>chatbot</a:t>
            </a:r>
            <a:r>
              <a:rPr lang="fr-FR"/>
              <a:t> en respectant les meilleures pratiques de développement, telles que la découpe des scripts en classes et en fonctions pour une maintenance aisée et une performance optimale.</a:t>
            </a:r>
          </a:p>
        </p:txBody>
      </p:sp>
    </p:spTree>
    <p:extLst>
      <p:ext uri="{BB962C8B-B14F-4D97-AF65-F5344CB8AC3E}">
        <p14:creationId xmlns:p14="http://schemas.microsoft.com/office/powerpoint/2010/main" val="324410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de839ad4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de839ad4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*click* Nous allons d’abord examiner le contexte du projet, en présentant Fly Me, son engagement pour la simplicité pour les utilisateurs et la nécessité de l’innovation technologique pour être compétitif dans l’industrie du voyage.</a:t>
            </a:r>
          </a:p>
          <a:p>
            <a:pPr marL="0" lvl="0" indent="0" algn="l" rtl="0">
              <a:spcBef>
                <a:spcPts val="0"/>
              </a:spcBef>
              <a:spcAft>
                <a:spcPts val="0"/>
              </a:spcAft>
              <a:buNone/>
            </a:pPr>
            <a:r>
              <a:rPr lang="fr-FR" dirty="0"/>
              <a:t>- *click* Ensuite, nous allons examiner notre première version du </a:t>
            </a:r>
            <a:r>
              <a:rPr lang="fr-FR" dirty="0" err="1"/>
              <a:t>chatbot</a:t>
            </a:r>
            <a:r>
              <a:rPr lang="fr-FR" dirty="0"/>
              <a:t>, en décrivant les technologies choisies pour son développement, les étapes de préparation des données, la performance offline et le processus de développement</a:t>
            </a:r>
          </a:p>
          <a:p>
            <a:pPr marL="0" lvl="0" indent="0" algn="l" rtl="0">
              <a:spcBef>
                <a:spcPts val="0"/>
              </a:spcBef>
              <a:spcAft>
                <a:spcPts val="0"/>
              </a:spcAft>
              <a:buNone/>
            </a:pPr>
            <a:r>
              <a:rPr lang="fr-FR" dirty="0"/>
              <a:t>- *click* Nous aborderons également la chaine de traitement IA, mettant en avant l’importance de la qualité logicielle, la gestion du code source avec GitHub, la surveillance de la performance et de la sécurité conformément au RGPD puis nous présenteront une démonstration d’interaction avec le </a:t>
            </a:r>
            <a:r>
              <a:rPr lang="fr-FR" dirty="0" err="1"/>
              <a:t>chatbot</a:t>
            </a:r>
            <a:r>
              <a:rPr lang="fr-FR" dirty="0"/>
              <a:t>.</a:t>
            </a:r>
          </a:p>
          <a:p>
            <a:pPr marL="0" lvl="0" indent="0" algn="l" rtl="0">
              <a:spcBef>
                <a:spcPts val="0"/>
              </a:spcBef>
              <a:spcAft>
                <a:spcPts val="0"/>
              </a:spcAft>
              <a:buNone/>
            </a:pPr>
            <a:r>
              <a:rPr lang="fr-FR" dirty="0"/>
              <a:t>- *click* Nous nous concentrerons également sur l’évaluation en production, en présentant les critères d’évaluation de performance, les résultats des tests utilisateurs et les opportunités d’amélioration.</a:t>
            </a:r>
          </a:p>
          <a:p>
            <a:pPr marL="0" lvl="0" indent="0" algn="l" rtl="0">
              <a:spcBef>
                <a:spcPts val="0"/>
              </a:spcBef>
              <a:spcAft>
                <a:spcPts val="0"/>
              </a:spcAft>
              <a:buNone/>
            </a:pPr>
            <a:r>
              <a:rPr lang="fr-FR" dirty="0"/>
              <a:t>- *click* Enfin, nous allons conclure en résumant les objectifs du projet et les avantages pour Fly Me et les utilisateurs, en discutant des prochaines étapes et en partageant mon point de vue personnel sur le projet.</a:t>
            </a:r>
          </a:p>
        </p:txBody>
      </p:sp>
    </p:spTree>
    <p:extLst>
      <p:ext uri="{BB962C8B-B14F-4D97-AF65-F5344CB8AC3E}">
        <p14:creationId xmlns:p14="http://schemas.microsoft.com/office/powerpoint/2010/main" val="2653242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Maintenant que nous avons mis en ligne notre modèle LUIS et développé notre </a:t>
            </a:r>
            <a:r>
              <a:rPr lang="fr-FR" err="1"/>
              <a:t>chatbot</a:t>
            </a:r>
            <a:r>
              <a:rPr lang="fr-FR"/>
              <a:t> en local, nous pouvons procéder à son déploiement sur le cloud puis faire une démonstration.</a:t>
            </a:r>
            <a:endParaRPr/>
          </a:p>
        </p:txBody>
      </p:sp>
    </p:spTree>
    <p:extLst>
      <p:ext uri="{BB962C8B-B14F-4D97-AF65-F5344CB8AC3E}">
        <p14:creationId xmlns:p14="http://schemas.microsoft.com/office/powerpoint/2010/main" val="170753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Lorsque nous parlons de développement de logiciel, il est crucial de se concentrer sur la qualité. Ce n’est pas seulement une question de fiabilité du produit final, mais aussi de la facilité de maintenance et de la collaboration entre les développeurs. Pour atteindre cet objectif, nous utilisons GitHub.</a:t>
            </a:r>
            <a:endParaRPr dirty="0"/>
          </a:p>
        </p:txBody>
      </p:sp>
    </p:spTree>
    <p:extLst>
      <p:ext uri="{BB962C8B-B14F-4D97-AF65-F5344CB8AC3E}">
        <p14:creationId xmlns:p14="http://schemas.microsoft.com/office/powerpoint/2010/main" val="220457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GitHub est une plateforme populaire pour la *click* gestion de code source, qui permet aux développeurs de travailler ensemble sur le même projet, de suivre les modifications apportées au code et de maintenir une version stable du projet. C’est pour ces raisons que GitHub a été choisi pour la maintenance et la collaboration sur le code du </a:t>
            </a:r>
            <a:r>
              <a:rPr lang="fr-FR" dirty="0" err="1"/>
              <a:t>chatbot</a:t>
            </a:r>
            <a:r>
              <a:rPr lang="fr-FR" dirty="0"/>
              <a:t>.</a:t>
            </a:r>
            <a:endParaRPr dirty="0"/>
          </a:p>
        </p:txBody>
      </p:sp>
    </p:spTree>
    <p:extLst>
      <p:ext uri="{BB962C8B-B14F-4D97-AF65-F5344CB8AC3E}">
        <p14:creationId xmlns:p14="http://schemas.microsoft.com/office/powerpoint/2010/main" val="8215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Les développeurs peuvent travailler sur différentes branches du projet et faire des pull </a:t>
            </a:r>
            <a:r>
              <a:rPr lang="fr-FR" dirty="0" err="1"/>
              <a:t>requests</a:t>
            </a:r>
            <a:r>
              <a:rPr lang="fr-FR" dirty="0"/>
              <a:t> pour fusionner leur code avec la branche principale. Cela garantit que toutes les modifications apportées au code sont revues et validées par d’autres membres de l’équipe avant d’être intégrées dans la version stable du projet.</a:t>
            </a:r>
          </a:p>
        </p:txBody>
      </p:sp>
    </p:spTree>
    <p:extLst>
      <p:ext uri="{BB962C8B-B14F-4D97-AF65-F5344CB8AC3E}">
        <p14:creationId xmlns:p14="http://schemas.microsoft.com/office/powerpoint/2010/main" val="936425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Les développeurs peuvent également suivre l’historique des modifications apportées au code, ce qui facilite la résolution de bugs et les mises à jour futures.</a:t>
            </a:r>
          </a:p>
        </p:txBody>
      </p:sp>
    </p:spTree>
    <p:extLst>
      <p:ext uri="{BB962C8B-B14F-4D97-AF65-F5344CB8AC3E}">
        <p14:creationId xmlns:p14="http://schemas.microsoft.com/office/powerpoint/2010/main" val="4218736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En outre, GitHub propose également des outils de suivi de bugs et d’issues, ce qui aide les développeurs à maintenir leur code en bonne santé. Les développeurs peuvent signaler des bugs, discuter des solutions potentielles et suivre leur progression jusqu’à ce qu’ils soient résolus.</a:t>
            </a:r>
          </a:p>
        </p:txBody>
      </p:sp>
    </p:spTree>
    <p:extLst>
      <p:ext uri="{BB962C8B-B14F-4D97-AF65-F5344CB8AC3E}">
        <p14:creationId xmlns:p14="http://schemas.microsoft.com/office/powerpoint/2010/main" val="1017681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L’automatisation du déploiement de notre </a:t>
            </a:r>
            <a:r>
              <a:rPr lang="fr-FR" dirty="0" err="1"/>
              <a:t>chatbot</a:t>
            </a:r>
            <a:r>
              <a:rPr lang="fr-FR" dirty="0"/>
              <a:t> Fly Me est réalisée grâce à la connexion entre Azure App Service et GitHub.</a:t>
            </a:r>
          </a:p>
        </p:txBody>
      </p:sp>
    </p:spTree>
    <p:extLst>
      <p:ext uri="{BB962C8B-B14F-4D97-AF65-F5344CB8AC3E}">
        <p14:creationId xmlns:p14="http://schemas.microsoft.com/office/powerpoint/2010/main" val="3115258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avons utilisé GitHub Actions pour automatiser le processus de déploiement vers l’App service d’Azure en permettant de déclencher le processus de déploiement chaque fois que des modifications sont effectuées sur notre code source. Cela permet d’assurer une mise à jour en temps réel du </a:t>
            </a:r>
            <a:r>
              <a:rPr lang="fr-FR" dirty="0" err="1"/>
              <a:t>chatbot</a:t>
            </a:r>
            <a:r>
              <a:rPr lang="fr-FR" dirty="0"/>
              <a:t> sur les serveurs Azure sans nécessiter d’intervention manuelle.</a:t>
            </a:r>
          </a:p>
        </p:txBody>
      </p:sp>
    </p:spTree>
    <p:extLst>
      <p:ext uri="{BB962C8B-B14F-4D97-AF65-F5344CB8AC3E}">
        <p14:creationId xmlns:p14="http://schemas.microsoft.com/office/powerpoint/2010/main" val="2417096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avons également effectué 3 tests unitaires pour s’assurer que notre </a:t>
            </a:r>
            <a:r>
              <a:rPr lang="fr-FR" dirty="0" err="1"/>
              <a:t>chatbot</a:t>
            </a:r>
            <a:r>
              <a:rPr lang="fr-FR" dirty="0"/>
              <a:t> ne contient pas de bugs et réagisse de manière attendue à divers scénarios avant de le déployer. Les tests unitaires sont des tests automatisés qui vérifient le comportement de chaque composant du code source. Ils sont déclenchés automatiquement à chaque fois que des modifications sont effectuées sur le code source et s’assurent que le code ne contient pas d’erreurs qui pourraient affecter le fonctionnement du </a:t>
            </a:r>
            <a:r>
              <a:rPr lang="fr-FR" dirty="0" err="1"/>
              <a:t>chatbot</a:t>
            </a:r>
            <a:r>
              <a:rPr lang="fr-FR" dirty="0"/>
              <a:t>.</a:t>
            </a:r>
          </a:p>
        </p:txBody>
      </p:sp>
    </p:spTree>
    <p:extLst>
      <p:ext uri="{BB962C8B-B14F-4D97-AF65-F5344CB8AC3E}">
        <p14:creationId xmlns:p14="http://schemas.microsoft.com/office/powerpoint/2010/main" val="386036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L’intégration de GitHub Actions et de tests unitaires dans notre workflow de développement nous permet de déployer rapidement et en toute confiance notre </a:t>
            </a:r>
            <a:r>
              <a:rPr lang="fr-FR" dirty="0" err="1"/>
              <a:t>chatbot</a:t>
            </a:r>
            <a:r>
              <a:rPr lang="fr-FR" dirty="0"/>
              <a:t> sur Azure. Cela garantit également une qualité optimale du code source en détectant rapidement les erreurs et en permettant de les corriger avant le déploiement.</a:t>
            </a:r>
          </a:p>
        </p:txBody>
      </p:sp>
    </p:spTree>
    <p:extLst>
      <p:ext uri="{BB962C8B-B14F-4D97-AF65-F5344CB8AC3E}">
        <p14:creationId xmlns:p14="http://schemas.microsoft.com/office/powerpoint/2010/main" val="172466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Passons maintenant au contexte de Fly Me, pour comprendre comment une solution innovante, le </a:t>
            </a:r>
            <a:r>
              <a:rPr lang="fr-FR" err="1"/>
              <a:t>chatbot</a:t>
            </a:r>
            <a:r>
              <a:rPr lang="fr-FR"/>
              <a:t>, peut apporter une expérience simplifiée pour les voyageurs</a:t>
            </a:r>
            <a:endParaRPr/>
          </a:p>
        </p:txBody>
      </p:sp>
    </p:spTree>
    <p:extLst>
      <p:ext uri="{BB962C8B-B14F-4D97-AF65-F5344CB8AC3E}">
        <p14:creationId xmlns:p14="http://schemas.microsoft.com/office/powerpoint/2010/main" val="1959572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La sécurité des </a:t>
            </a:r>
            <a:r>
              <a:rPr lang="fr-FR" dirty="0" err="1"/>
              <a:t>credentials</a:t>
            </a:r>
            <a:r>
              <a:rPr lang="fr-FR" dirty="0"/>
              <a:t> (identifiants de connexion) est une question cruciale dans l’industrialisation du </a:t>
            </a:r>
            <a:r>
              <a:rPr lang="fr-FR" dirty="0" err="1"/>
              <a:t>chatbot</a:t>
            </a:r>
            <a:r>
              <a:rPr lang="fr-FR" dirty="0"/>
              <a:t>, et c’est un élément important à considérer lors de la mise en place de l’application dans l’App Service d’Azure. En effet, les informations sensibles telles que les mots de passe et *click* les clés d’API doivent être protégées pour éviter les fuites de données et les attaques potentielles. Dans le contexte de l’application de Fly Me, il est nécessaire de stocker les </a:t>
            </a:r>
            <a:r>
              <a:rPr lang="fr-FR" dirty="0" err="1"/>
              <a:t>credentials</a:t>
            </a:r>
            <a:r>
              <a:rPr lang="fr-FR" dirty="0"/>
              <a:t> de manière sécurisée pour garantir la confidentialité et l’intégrité des informations transmises à travers le </a:t>
            </a:r>
            <a:r>
              <a:rPr lang="fr-FR" dirty="0" err="1"/>
              <a:t>chatbot</a:t>
            </a:r>
            <a:r>
              <a:rPr lang="fr-FR" dirty="0"/>
              <a:t>.</a:t>
            </a:r>
          </a:p>
        </p:txBody>
      </p:sp>
    </p:spTree>
    <p:extLst>
      <p:ext uri="{BB962C8B-B14F-4D97-AF65-F5344CB8AC3E}">
        <p14:creationId xmlns:p14="http://schemas.microsoft.com/office/powerpoint/2010/main" val="3914277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L’App Service d’Azure offre des fonctionnalités telles que le stockage des secrets dans Azure Key Vault, qui est un service de gestion de clés et de secrets qui peut être utilisé pour stocker de manière sécurisée les </a:t>
            </a:r>
            <a:r>
              <a:rPr lang="fr-FR" dirty="0" err="1"/>
              <a:t>credentials</a:t>
            </a:r>
            <a:r>
              <a:rPr lang="fr-FR" dirty="0"/>
              <a:t>. Cela permet de protéger les informations sensibles en les chiffrant et en les stockant dans un emplacement sécurisé, accessible uniquement via une autorisation spécifique. De plus, l’App Service d’Azure offre également la possibilité de définir des règles de contrôle d’accès pour les </a:t>
            </a:r>
            <a:r>
              <a:rPr lang="fr-FR" dirty="0" err="1"/>
              <a:t>credentials</a:t>
            </a:r>
            <a:r>
              <a:rPr lang="fr-FR" dirty="0"/>
              <a:t>, permettant ainsi de limiter l’accès à ceux qui en ont besoin pour exécuter correctement leur travail.</a:t>
            </a:r>
          </a:p>
        </p:txBody>
      </p:sp>
    </p:spTree>
    <p:extLst>
      <p:ext uri="{BB962C8B-B14F-4D97-AF65-F5344CB8AC3E}">
        <p14:creationId xmlns:p14="http://schemas.microsoft.com/office/powerpoint/2010/main" val="3470721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L’extension App Service sur </a:t>
            </a:r>
            <a:r>
              <a:rPr lang="fr-FR" dirty="0" err="1"/>
              <a:t>VSCode</a:t>
            </a:r>
            <a:r>
              <a:rPr lang="fr-FR" dirty="0"/>
              <a:t> peut être utilisée pour déboguer le déploiement dans Azure App Service en analysant les logs avec Log Stream sur </a:t>
            </a:r>
            <a:r>
              <a:rPr lang="fr-FR" dirty="0" err="1"/>
              <a:t>VSCode</a:t>
            </a:r>
            <a:r>
              <a:rPr lang="fr-FR" dirty="0"/>
              <a:t>. Cette extension permet une analyse plus approfondie des logs de déploiement en temps réel pour une meilleure compréhension des erreurs et problèmes potentiels. Les logs peuvent être filtrés en fonction de différents critères pour une analyse plus ciblée et efficace. De plus, il est possible d’afficher les logs dans </a:t>
            </a:r>
            <a:r>
              <a:rPr lang="fr-FR" dirty="0" err="1"/>
              <a:t>VSCode</a:t>
            </a:r>
            <a:r>
              <a:rPr lang="fr-FR" dirty="0"/>
              <a:t> pour une analyse plus pratique et intuitive. L’utilisation de l’extension App Service et de Log Stream sur </a:t>
            </a:r>
            <a:r>
              <a:rPr lang="fr-FR" dirty="0" err="1"/>
              <a:t>VSCode</a:t>
            </a:r>
            <a:r>
              <a:rPr lang="fr-FR" dirty="0"/>
              <a:t> peut aider à identifier et résoudre rapidement les problèmes de déploiement, ce qui garantit la qualité de l’application et un déploiement réussi.</a:t>
            </a:r>
          </a:p>
        </p:txBody>
      </p:sp>
    </p:spTree>
    <p:extLst>
      <p:ext uri="{BB962C8B-B14F-4D97-AF65-F5344CB8AC3E}">
        <p14:creationId xmlns:p14="http://schemas.microsoft.com/office/powerpoint/2010/main" val="2641646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a7dfdbdca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a7dfdbdca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ce qui concerne la démonstration d’une interaction avec le </a:t>
            </a:r>
            <a:r>
              <a:rPr lang="fr-FR" dirty="0" err="1"/>
              <a:t>chatbot</a:t>
            </a:r>
            <a:r>
              <a:rPr lang="fr-FR" dirty="0"/>
              <a:t> pour une réservation de billet d’avion, nous allons tester à partir de l’interface Chat Web du service Bot d’Azure. L’utilisateur pourra entamer une conversation avec le </a:t>
            </a:r>
            <a:r>
              <a:rPr lang="fr-FR" dirty="0" err="1"/>
              <a:t>chatbot</a:t>
            </a:r>
            <a:r>
              <a:rPr lang="fr-FR" dirty="0"/>
              <a:t> en utilisant des phrases en anglais telles que « Je voudrais réserver un billet d’avion », ou « J’aimerais acheter un billet pour Paris ». Le </a:t>
            </a:r>
            <a:r>
              <a:rPr lang="fr-FR" dirty="0" err="1"/>
              <a:t>chatbot</a:t>
            </a:r>
            <a:r>
              <a:rPr lang="fr-FR" dirty="0"/>
              <a:t> sera capable de comprendre la demande de l’utilisateur en utilisant le modèle LUIS qui aura été entrainé avec le jeu de données « </a:t>
            </a:r>
            <a:r>
              <a:rPr lang="fr-FR" dirty="0" err="1"/>
              <a:t>frame.json</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conclusion, cette démonstration montre comment le </a:t>
            </a:r>
            <a:r>
              <a:rPr lang="fr-FR" dirty="0" err="1"/>
              <a:t>chatbot</a:t>
            </a:r>
            <a:r>
              <a:rPr lang="fr-FR" dirty="0"/>
              <a:t> développé peut interagir avec l’utilisateur pour une réservation de billet d’avion en utilisant une interface de chat. Le </a:t>
            </a:r>
            <a:r>
              <a:rPr lang="fr-FR" dirty="0" err="1"/>
              <a:t>chatbot</a:t>
            </a:r>
            <a:r>
              <a:rPr lang="fr-FR" dirty="0"/>
              <a:t> utilise le modèle LUIS pour comprendre les demandes de l’utilisateur et effectuer des recherches pour trouver des vols disponibles en fonction des critères souhaités par l’utilisateur. Le </a:t>
            </a:r>
            <a:r>
              <a:rPr lang="fr-FR" dirty="0" err="1"/>
              <a:t>chatbot</a:t>
            </a:r>
            <a:r>
              <a:rPr lang="fr-FR" dirty="0"/>
              <a:t> peut également demander à l’utilisateur de fournir des informations pour finaliser la réservation, le tout en utilisant une interface de chat naturelle et facile à utiliser.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5116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Passons maintenant à la présentation de la surveillance de la performance du </a:t>
            </a:r>
            <a:r>
              <a:rPr lang="fr-FR" err="1"/>
              <a:t>chatbot</a:t>
            </a:r>
            <a:r>
              <a:rPr lang="fr-FR"/>
              <a:t>. Il est important de veiller à la qualité du </a:t>
            </a:r>
            <a:r>
              <a:rPr lang="fr-FR" err="1"/>
              <a:t>chatbot</a:t>
            </a:r>
            <a:r>
              <a:rPr lang="fr-FR"/>
              <a:t> et de s’assurer qu’il fonctionne correctement en production. C’est pourquoi nous avons mis en place des mécanismes de surveillance de la performance.</a:t>
            </a:r>
            <a:endParaRPr/>
          </a:p>
        </p:txBody>
      </p:sp>
    </p:spTree>
    <p:extLst>
      <p:ext uri="{BB962C8B-B14F-4D97-AF65-F5344CB8AC3E}">
        <p14:creationId xmlns:p14="http://schemas.microsoft.com/office/powerpoint/2010/main" val="2667694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choisi d’utiliser Azure Application Insight pour surveiller la performance du </a:t>
            </a:r>
            <a:r>
              <a:rPr lang="fr-FR" dirty="0" err="1"/>
              <a:t>chatbot</a:t>
            </a:r>
            <a:r>
              <a:rPr lang="fr-FR" dirty="0"/>
              <a:t> en temps réel.</a:t>
            </a:r>
            <a:endParaRPr dirty="0"/>
          </a:p>
        </p:txBody>
      </p:sp>
    </p:spTree>
    <p:extLst>
      <p:ext uri="{BB962C8B-B14F-4D97-AF65-F5344CB8AC3E}">
        <p14:creationId xmlns:p14="http://schemas.microsoft.com/office/powerpoint/2010/main" val="2437949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 outil fournit des données détaillées sur les performances du </a:t>
            </a:r>
            <a:r>
              <a:rPr lang="fr-FR" dirty="0" err="1"/>
              <a:t>chatbot</a:t>
            </a:r>
            <a:r>
              <a:rPr lang="fr-FR" dirty="0"/>
              <a:t>, telles que les temps de réponse, les taux d’erreur et les taux d’échec. Il nous permet également de suivre l’utilisation du </a:t>
            </a:r>
            <a:r>
              <a:rPr lang="fr-FR" dirty="0" err="1"/>
              <a:t>chatbot</a:t>
            </a:r>
            <a:r>
              <a:rPr lang="fr-FR" dirty="0"/>
              <a:t> pour identifier les opportunités d’optimisation et de dépannage.</a:t>
            </a:r>
          </a:p>
          <a:p>
            <a:pPr marL="0" lvl="0" indent="0" algn="l" rtl="0">
              <a:spcBef>
                <a:spcPts val="0"/>
              </a:spcBef>
              <a:spcAft>
                <a:spcPts val="0"/>
              </a:spcAft>
              <a:buNone/>
            </a:pPr>
            <a:r>
              <a:rPr lang="fr-FR" dirty="0"/>
              <a:t>*click* Le taux de réponse correcte mesure la capacité du </a:t>
            </a:r>
            <a:r>
              <a:rPr lang="fr-FR" dirty="0" err="1"/>
              <a:t>chatbot</a:t>
            </a:r>
            <a:r>
              <a:rPr lang="fr-FR" dirty="0"/>
              <a:t> à fournir une réponse précise à une demande spécifique. Si le taux est faible, cela peut signifier que les algorithmes de traitement du langage utilisés par le </a:t>
            </a:r>
            <a:r>
              <a:rPr lang="fr-FR" dirty="0" err="1"/>
              <a:t>chatbot</a:t>
            </a:r>
            <a:r>
              <a:rPr lang="fr-FR" dirty="0"/>
              <a:t> ont besoin d’être ajustés ou que la base de connaissances du </a:t>
            </a:r>
            <a:r>
              <a:rPr lang="fr-FR" dirty="0" err="1"/>
              <a:t>chatbot</a:t>
            </a:r>
            <a:r>
              <a:rPr lang="fr-FR" dirty="0"/>
              <a:t> doit être élargie.</a:t>
            </a:r>
          </a:p>
          <a:p>
            <a:pPr marL="0" lvl="0" indent="0" algn="l" rtl="0">
              <a:spcBef>
                <a:spcPts val="0"/>
              </a:spcBef>
              <a:spcAft>
                <a:spcPts val="0"/>
              </a:spcAft>
              <a:buNone/>
            </a:pPr>
            <a:r>
              <a:rPr lang="fr-FR" dirty="0"/>
              <a:t>*click* Le taux d’abandon mesure le pourcentage d’utilisateurs qui abandonnent le </a:t>
            </a:r>
            <a:r>
              <a:rPr lang="fr-FR" dirty="0" err="1"/>
              <a:t>chatbot</a:t>
            </a:r>
            <a:r>
              <a:rPr lang="fr-FR" dirty="0"/>
              <a:t> avant d’obtenir une réponse ou une aide. Si ce taux est élevé, cela peut signifier que les réponses du </a:t>
            </a:r>
            <a:r>
              <a:rPr lang="fr-FR" dirty="0" err="1"/>
              <a:t>chatbot</a:t>
            </a:r>
            <a:r>
              <a:rPr lang="fr-FR" dirty="0"/>
              <a:t> sont lentes ou peu satisfaisantes, ou que l’interface utilisateur n’est pas suffisamment conviviale.</a:t>
            </a:r>
          </a:p>
          <a:p>
            <a:pPr marL="0" lvl="0" indent="0" algn="l" rtl="0">
              <a:spcBef>
                <a:spcPts val="0"/>
              </a:spcBef>
              <a:spcAft>
                <a:spcPts val="0"/>
              </a:spcAft>
              <a:buNone/>
            </a:pPr>
            <a:r>
              <a:rPr lang="fr-FR" dirty="0"/>
              <a:t>*click* Enfin, la satisfaction générale des utilisateurs mesure le degré de satisfaction des utilisateurs quant à leur expérience d’interaction avec le </a:t>
            </a:r>
            <a:r>
              <a:rPr lang="fr-FR" dirty="0" err="1"/>
              <a:t>chatbot</a:t>
            </a:r>
            <a:r>
              <a:rPr lang="fr-FR" dirty="0"/>
              <a:t>. Ce critère est essentiel pour évaluer l’efficacité du </a:t>
            </a:r>
            <a:r>
              <a:rPr lang="fr-FR" dirty="0" err="1"/>
              <a:t>chatbot</a:t>
            </a:r>
            <a:r>
              <a:rPr lang="fr-FR" dirty="0"/>
              <a:t> et identifier les améliorations nécessaires pour maximiser la satisfaction des utilisateurs.</a:t>
            </a:r>
            <a:endParaRPr dirty="0"/>
          </a:p>
        </p:txBody>
      </p:sp>
    </p:spTree>
    <p:extLst>
      <p:ext uri="{BB962C8B-B14F-4D97-AF65-F5344CB8AC3E}">
        <p14:creationId xmlns:p14="http://schemas.microsoft.com/office/powerpoint/2010/main" val="3238057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De plus, nous avons pris en compte la conformité RGPD lors de la mise en place de la surveillance de la performance et de la sécurité. Nous veillons à ne collecter que les données strictement nécessaires pour surveiller les performances et la sécurité du </a:t>
            </a:r>
            <a:r>
              <a:rPr lang="fr-FR" dirty="0" err="1"/>
              <a:t>chatbot</a:t>
            </a:r>
            <a:r>
              <a:rPr lang="fr-FR" dirty="0"/>
              <a:t> et à traiter les données de manière responsable.</a:t>
            </a:r>
          </a:p>
        </p:txBody>
      </p:sp>
    </p:spTree>
    <p:extLst>
      <p:ext uri="{BB962C8B-B14F-4D97-AF65-F5344CB8AC3E}">
        <p14:creationId xmlns:p14="http://schemas.microsoft.com/office/powerpoint/2010/main" val="90069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évaluer la performance du modèle en production, il est nécessaire de suivre les activités du </a:t>
            </a:r>
            <a:r>
              <a:rPr lang="fr-FR" dirty="0" err="1"/>
              <a:t>chatbot</a:t>
            </a:r>
            <a:r>
              <a:rPr lang="fr-FR" dirty="0"/>
              <a:t> dans son fonctionnement réel. Pour cela nous avons mis en place des logs pour les traces des conversations entre l’utilisateur et le </a:t>
            </a:r>
            <a:r>
              <a:rPr lang="fr-FR" dirty="0" err="1"/>
              <a:t>chatbot</a:t>
            </a:r>
            <a:r>
              <a:rPr lang="fr-FR" dirty="0"/>
              <a:t>. Les logs permettent de suivre les différentes étapes de la conversation et de détecter les éventuels problèmes.</a:t>
            </a:r>
          </a:p>
        </p:txBody>
      </p:sp>
    </p:spTree>
    <p:extLst>
      <p:ext uri="{BB962C8B-B14F-4D97-AF65-F5344CB8AC3E}">
        <p14:creationId xmlns:p14="http://schemas.microsoft.com/office/powerpoint/2010/main" val="418045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Des règles sont établies pour détecter les difficultés que les utilisateurs peuvent rencontrer dans le processus de réservation. Cela permet une réaction rapide pour améliorer la qualité de l’expérience utilisateur.</a:t>
            </a:r>
          </a:p>
        </p:txBody>
      </p:sp>
    </p:spTree>
    <p:extLst>
      <p:ext uri="{BB962C8B-B14F-4D97-AF65-F5344CB8AC3E}">
        <p14:creationId xmlns:p14="http://schemas.microsoft.com/office/powerpoint/2010/main" val="423117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Fly Me est une entreprise en ligne qui se consacre à simplifier les voyages pour ses clients. Elle souhaite adopter des solutions innovantes, comme un </a:t>
            </a:r>
            <a:r>
              <a:rPr lang="fr-FR" err="1"/>
              <a:t>chatbot</a:t>
            </a:r>
            <a:r>
              <a:rPr lang="fr-FR"/>
              <a:t>, pour rester compétitive dans le secteur du voyage. Ce </a:t>
            </a:r>
            <a:r>
              <a:rPr lang="fr-FR" err="1"/>
              <a:t>chatbot</a:t>
            </a:r>
            <a:r>
              <a:rPr lang="fr-FR"/>
              <a:t> facilitera la réservation de billets d’avion pour les utilisateurs. L’entreprise souhaite tester cette solution avec ses employés en premier.</a:t>
            </a:r>
            <a:endParaRPr/>
          </a:p>
        </p:txBody>
      </p:sp>
    </p:spTree>
    <p:extLst>
      <p:ext uri="{BB962C8B-B14F-4D97-AF65-F5344CB8AC3E}">
        <p14:creationId xmlns:p14="http://schemas.microsoft.com/office/powerpoint/2010/main" val="308480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En utilisant ces critères, un système de surveillance en temps réel est mis en place pour évaluer la performance du modèle en production. Les données issues de cette évaluation seront utilisées pour apporter les modifications nécessaires au modèle pour une meilleure performance.</a:t>
            </a:r>
          </a:p>
        </p:txBody>
      </p:sp>
    </p:spTree>
    <p:extLst>
      <p:ext uri="{BB962C8B-B14F-4D97-AF65-F5344CB8AC3E}">
        <p14:creationId xmlns:p14="http://schemas.microsoft.com/office/powerpoint/2010/main" val="554255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Pour nous assurer de la qualité du modèle en production, il est nécessaire de recueillir des données sur les erreurs et les incidents. Microsoft Insight est utilisée pour surveiller les traces et les erreurs du </a:t>
            </a:r>
            <a:r>
              <a:rPr lang="fr-FR" err="1"/>
              <a:t>chatbot</a:t>
            </a:r>
            <a:r>
              <a:rPr lang="fr-FR"/>
              <a:t> et les remonter pour analyse. Cela permet de mesurer la performance du modèle et d’identifier les points à améliorer.</a:t>
            </a:r>
          </a:p>
        </p:txBody>
      </p:sp>
    </p:spTree>
    <p:extLst>
      <p:ext uri="{BB962C8B-B14F-4D97-AF65-F5344CB8AC3E}">
        <p14:creationId xmlns:p14="http://schemas.microsoft.com/office/powerpoint/2010/main" val="982637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Une évaluation régulière de la performance du modèle est effectuée en utilisant les données recueillies. Les mesures de mise à jour sont déterminées en fonction de ces évaluations pour améliorer les résultats du modèle.</a:t>
            </a:r>
          </a:p>
        </p:txBody>
      </p:sp>
    </p:spTree>
    <p:extLst>
      <p:ext uri="{BB962C8B-B14F-4D97-AF65-F5344CB8AC3E}">
        <p14:creationId xmlns:p14="http://schemas.microsoft.com/office/powerpoint/2010/main" val="4125397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Pour améliorer les performances du </a:t>
            </a:r>
            <a:r>
              <a:rPr lang="fr-FR" err="1"/>
              <a:t>chatbot</a:t>
            </a:r>
            <a:r>
              <a:rPr lang="fr-FR"/>
              <a:t>, nous recommandons de mener davantage de tests utilisateurs, d’optimiser les algorithmes de compréhension du langage naturel, et d’implémenter des stratégies pour améliorer la qualité des dialogues. De plus, il est important d’envisager des moyens pour garantir que les réponses du </a:t>
            </a:r>
            <a:r>
              <a:rPr lang="fr-FR" err="1"/>
              <a:t>chatbot</a:t>
            </a:r>
            <a:r>
              <a:rPr lang="fr-FR"/>
              <a:t> soient toujours actualisées et cohérentes avec les informations les plus récentes disponibles.</a:t>
            </a:r>
          </a:p>
        </p:txBody>
      </p:sp>
    </p:spTree>
    <p:extLst>
      <p:ext uri="{BB962C8B-B14F-4D97-AF65-F5344CB8AC3E}">
        <p14:creationId xmlns:p14="http://schemas.microsoft.com/office/powerpoint/2010/main" val="3256543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En conclusion, le MVP du </a:t>
            </a:r>
            <a:r>
              <a:rPr lang="fr-FR" err="1"/>
              <a:t>chatbot</a:t>
            </a:r>
            <a:r>
              <a:rPr lang="fr-FR"/>
              <a:t> de Fly Me a connu un bon démarrage et a démontré une capacité à satisfaire les demandes. Cependant, il y a encore des opportunités d’amélioration pour renforcer les performances et maximiser la satisfaction des utilisateurs.</a:t>
            </a:r>
            <a:endParaRPr/>
          </a:p>
        </p:txBody>
      </p:sp>
    </p:spTree>
    <p:extLst>
      <p:ext uri="{BB962C8B-B14F-4D97-AF65-F5344CB8AC3E}">
        <p14:creationId xmlns:p14="http://schemas.microsoft.com/office/powerpoint/2010/main" val="703745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la suite, il serait judicieux d’étudier les opportunités de développement des fonctionnalités du </a:t>
            </a:r>
            <a:r>
              <a:rPr lang="fr-FR" dirty="0" err="1"/>
              <a:t>chatbot</a:t>
            </a:r>
            <a:r>
              <a:rPr lang="fr-FR" dirty="0"/>
              <a:t>, telles que la *click* personnalisation de la conversation en fonction des préférences des utilisateurs, ou *click* l’intégration d’autres services d’entreprise pour fournir une expérience plus complète pour les utilisateurs.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Par exemple, il peut être possible d’intégrer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chatbot</a:t>
            </a:r>
            <a:r>
              <a:rPr lang="fr-FR" sz="1800" dirty="0">
                <a:effectLst/>
                <a:latin typeface="Calibri" panose="020F0502020204030204" pitchFamily="34" charset="0"/>
                <a:ea typeface="Calibri" panose="020F0502020204030204" pitchFamily="34" charset="0"/>
                <a:cs typeface="Times New Roman" panose="02020603050405020304" pitchFamily="18" charset="0"/>
              </a:rPr>
              <a:t> avec d’autres services pour faciliter les processus *click* de réservation et de paiement pour les utilisateurs.</a:t>
            </a:r>
          </a:p>
          <a:p>
            <a:pPr marL="158750" indent="0">
              <a:buNone/>
            </a:pPr>
            <a:endParaRPr lang="fr-FR" dirty="0"/>
          </a:p>
        </p:txBody>
      </p:sp>
    </p:spTree>
    <p:extLst>
      <p:ext uri="{BB962C8B-B14F-4D97-AF65-F5344CB8AC3E}">
        <p14:creationId xmlns:p14="http://schemas.microsoft.com/office/powerpoint/2010/main" val="1948148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En résumé, les prochaines étapes pour poursuivre le développement du </a:t>
            </a:r>
            <a:r>
              <a:rPr lang="fr-FR" dirty="0" err="1"/>
              <a:t>chatbot</a:t>
            </a:r>
            <a:r>
              <a:rPr lang="fr-FR" dirty="0"/>
              <a:t> comprennent *click* la surveillance continue de ses performances en production, *click* l’évaluation des opportunités de développement de fonctionnalités, *click* l’évaluation de l’efficacité de la formation continue, et *click* l’étude des opportunités de collaboration avec d’autres services de l’entreprise.</a:t>
            </a:r>
          </a:p>
        </p:txBody>
      </p:sp>
    </p:spTree>
    <p:extLst>
      <p:ext uri="{BB962C8B-B14F-4D97-AF65-F5344CB8AC3E}">
        <p14:creationId xmlns:p14="http://schemas.microsoft.com/office/powerpoint/2010/main" val="64992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Ce projet a été une expérience incroyable. C’était une expérience passionnante de mettre en place un </a:t>
            </a:r>
            <a:r>
              <a:rPr lang="fr-FR" dirty="0" err="1"/>
              <a:t>chatbot</a:t>
            </a:r>
            <a:r>
              <a:rPr lang="fr-FR" dirty="0"/>
              <a:t> pour Fly Me où il a été possible d’acquérir de nouvelles compétences au cours de ce processus et je suis convaincu que le </a:t>
            </a:r>
            <a:r>
              <a:rPr lang="fr-FR" dirty="0" err="1"/>
              <a:t>chatbot</a:t>
            </a:r>
            <a:r>
              <a:rPr lang="fr-FR" dirty="0"/>
              <a:t> apportera une réelle valeur ajoutée aux utilisateurs de Fly Me.</a:t>
            </a:r>
          </a:p>
        </p:txBody>
      </p:sp>
    </p:spTree>
    <p:extLst>
      <p:ext uri="{BB962C8B-B14F-4D97-AF65-F5344CB8AC3E}">
        <p14:creationId xmlns:p14="http://schemas.microsoft.com/office/powerpoint/2010/main" val="2460267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Merci d’avoir pris le temps d’écouter et de même je suis à l’écoute si vous avez des questions ou des suggestions.</a:t>
            </a:r>
          </a:p>
        </p:txBody>
      </p:sp>
    </p:spTree>
    <p:extLst>
      <p:ext uri="{BB962C8B-B14F-4D97-AF65-F5344CB8AC3E}">
        <p14:creationId xmlns:p14="http://schemas.microsoft.com/office/powerpoint/2010/main" val="211936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La conception d’un </a:t>
            </a:r>
            <a:r>
              <a:rPr lang="fr-FR" err="1"/>
              <a:t>chatbot</a:t>
            </a:r>
            <a:r>
              <a:rPr lang="fr-FR"/>
              <a:t> offre à Fly Me la possibilité de se démarquer dans une industrie très concurrentielle et de devenir la première option pour les voyageurs du monde entier. L’utilisation de dernière technologie est un choix stratégique vitale pour maintenir sa position compétitive et améliorer l’expérience de voyage.</a:t>
            </a:r>
            <a:endParaRPr/>
          </a:p>
        </p:txBody>
      </p:sp>
    </p:spTree>
    <p:extLst>
      <p:ext uri="{BB962C8B-B14F-4D97-AF65-F5344CB8AC3E}">
        <p14:creationId xmlns:p14="http://schemas.microsoft.com/office/powerpoint/2010/main" val="108994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allons maintenant voir comment nous avons réalisé cette première version minimaliste du </a:t>
            </a:r>
            <a:r>
              <a:rPr lang="fr-FR" err="1"/>
              <a:t>chatbot</a:t>
            </a:r>
            <a:r>
              <a:rPr lang="fr-FR"/>
              <a:t>.</a:t>
            </a:r>
            <a:endParaRPr/>
          </a:p>
        </p:txBody>
      </p:sp>
    </p:spTree>
    <p:extLst>
      <p:ext uri="{BB962C8B-B14F-4D97-AF65-F5344CB8AC3E}">
        <p14:creationId xmlns:p14="http://schemas.microsoft.com/office/powerpoint/2010/main" val="374277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Pour optimiser la performance du </a:t>
            </a:r>
            <a:r>
              <a:rPr lang="fr-FR" err="1"/>
              <a:t>chatbot</a:t>
            </a:r>
            <a:r>
              <a:rPr lang="fr-FR"/>
              <a:t>, une combinaison de technologies a été utilisée dans son développement. Pour la compréhension du langage naturel des utilisateurs, la *click* plateforme Microsoft LUIS a été sélectionnée. LUIS est un système basé sur l’apprentissage automatique qui permet de déterminer en temps réel les </a:t>
            </a:r>
            <a:r>
              <a:rPr lang="fr-FR" err="1"/>
              <a:t>intents</a:t>
            </a:r>
            <a:r>
              <a:rPr lang="fr-FR"/>
              <a:t> (intentions) et les </a:t>
            </a:r>
            <a:r>
              <a:rPr lang="fr-FR" err="1"/>
              <a:t>entities</a:t>
            </a:r>
            <a:r>
              <a:rPr lang="fr-FR"/>
              <a:t> (entités) contenues dans les textes envoyés par les utilisateurs.</a:t>
            </a:r>
          </a:p>
        </p:txBody>
      </p:sp>
    </p:spTree>
    <p:extLst>
      <p:ext uri="{BB962C8B-B14F-4D97-AF65-F5344CB8AC3E}">
        <p14:creationId xmlns:p14="http://schemas.microsoft.com/office/powerpoint/2010/main" val="251554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Les </a:t>
            </a:r>
            <a:r>
              <a:rPr lang="fr-FR" dirty="0" err="1"/>
              <a:t>intents</a:t>
            </a:r>
            <a:r>
              <a:rPr lang="fr-FR" dirty="0"/>
              <a:t> désignent les actions ou les intentions que l’utilisateur souhaite effectuer avec le </a:t>
            </a:r>
            <a:r>
              <a:rPr lang="fr-FR" dirty="0" err="1"/>
              <a:t>chatbot</a:t>
            </a:r>
            <a:r>
              <a:rPr lang="fr-FR" dirty="0"/>
              <a:t>. Ils peuvent inclure des actions telles que poser une question, donner une instruction, effectuer une transaction, etc.</a:t>
            </a:r>
          </a:p>
        </p:txBody>
      </p:sp>
    </p:spTree>
    <p:extLst>
      <p:ext uri="{BB962C8B-B14F-4D97-AF65-F5344CB8AC3E}">
        <p14:creationId xmlns:p14="http://schemas.microsoft.com/office/powerpoint/2010/main" val="2039717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Les entités représentent les objets ou les informations que l’utilisateur souhaite obtenir ou donner au </a:t>
            </a:r>
            <a:r>
              <a:rPr lang="fr-FR" dirty="0" err="1"/>
              <a:t>chatbot</a:t>
            </a:r>
            <a:r>
              <a:rPr lang="fr-FR" dirty="0"/>
              <a:t>. Par exemple, une entité peut être une date, une destination de voyage, un prix, etc.</a:t>
            </a:r>
          </a:p>
        </p:txBody>
      </p:sp>
    </p:spTree>
    <p:extLst>
      <p:ext uri="{BB962C8B-B14F-4D97-AF65-F5344CB8AC3E}">
        <p14:creationId xmlns:p14="http://schemas.microsoft.com/office/powerpoint/2010/main" val="298513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0E689609-04E4-2B6F-D72A-4D82B7A346D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39"/>
        <p:cNvGrpSpPr/>
        <p:nvPr/>
      </p:nvGrpSpPr>
      <p:grpSpPr>
        <a:xfrm>
          <a:off x="0" y="0"/>
          <a:ext cx="0" cy="0"/>
          <a:chOff x="0" y="0"/>
          <a:chExt cx="0" cy="0"/>
        </a:xfrm>
      </p:grpSpPr>
      <p:sp>
        <p:nvSpPr>
          <p:cNvPr id="440" name="Google Shape;440;p23"/>
          <p:cNvSpPr/>
          <p:nvPr/>
        </p:nvSpPr>
        <p:spPr>
          <a:xfrm rot="10800000" flipH="1">
            <a:off x="373338" y="263693"/>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 name="Google Shape;441;p23"/>
          <p:cNvSpPr/>
          <p:nvPr/>
        </p:nvSpPr>
        <p:spPr>
          <a:xfrm rot="10800000">
            <a:off x="3814073" y="4657773"/>
            <a:ext cx="2834672"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rot="10800000">
            <a:off x="8786597" y="2128866"/>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rot="10800000">
            <a:off x="8603381" y="2075857"/>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rot="10800000">
            <a:off x="8400042" y="2009775"/>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rot="10800000">
            <a:off x="8091159" y="1806156"/>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rot="10800000">
            <a:off x="7921671" y="1720089"/>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rot="10800000">
            <a:off x="7910878" y="45063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 name="Google Shape;448;p23"/>
          <p:cNvSpPr/>
          <p:nvPr/>
        </p:nvSpPr>
        <p:spPr>
          <a:xfrm>
            <a:off x="6925422" y="-140873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49" name="Google Shape;449;p23"/>
          <p:cNvSpPr/>
          <p:nvPr/>
        </p:nvSpPr>
        <p:spPr>
          <a:xfrm>
            <a:off x="-1229762" y="32017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50" name="Google Shape;450;p23"/>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AB0AC8DE-436B-CB54-7448-0E3B5E92171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C98379DB-1183-087D-A04E-A723229D320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67686612-87AD-F6F3-E778-9B29BE3C91A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07"/>
        <p:cNvGrpSpPr/>
        <p:nvPr/>
      </p:nvGrpSpPr>
      <p:grpSpPr>
        <a:xfrm>
          <a:off x="0" y="0"/>
          <a:ext cx="0" cy="0"/>
          <a:chOff x="0" y="0"/>
          <a:chExt cx="0" cy="0"/>
        </a:xfrm>
      </p:grpSpPr>
      <p:sp>
        <p:nvSpPr>
          <p:cNvPr id="508" name="Google Shape;508;p27"/>
          <p:cNvSpPr/>
          <p:nvPr/>
        </p:nvSpPr>
        <p:spPr>
          <a:xfrm>
            <a:off x="5849975" y="-454350"/>
            <a:ext cx="3337735" cy="3553892"/>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09" name="Google Shape;509;p2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510" name="Google Shape;510;p27"/>
          <p:cNvSpPr/>
          <p:nvPr/>
        </p:nvSpPr>
        <p:spPr>
          <a:xfrm>
            <a:off x="-45325" y="-261881"/>
            <a:ext cx="2528094" cy="343561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11" name="Google Shape;511;p27"/>
          <p:cNvSpPr/>
          <p:nvPr/>
        </p:nvSpPr>
        <p:spPr>
          <a:xfrm rot="10800000" flipH="1">
            <a:off x="7226588"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rot="10800000" flipH="1">
            <a:off x="796847" y="1053252"/>
            <a:ext cx="584866" cy="407299"/>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rot="10800000" flipH="1">
            <a:off x="1546410"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rot="10800000" flipH="1">
            <a:off x="1751348"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rot="10800000" flipH="1">
            <a:off x="1962434"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rot="10800000" flipH="1">
            <a:off x="2272991"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rot="10800000" flipH="1">
            <a:off x="2458530"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983525" y="1436002"/>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A591270-4B10-60C8-9ACA-2338CB0ABB5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4CEC132C-29D7-E00D-F26A-980C2774168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lnSpc>
                <a:spcPct val="100000"/>
              </a:lnSpc>
              <a:spcBef>
                <a:spcPts val="1600"/>
              </a:spcBef>
              <a:spcAft>
                <a:spcPts val="0"/>
              </a:spcAft>
              <a:buClr>
                <a:schemeClr val="lt1"/>
              </a:buClr>
              <a:buSzPts val="1400"/>
              <a:buChar char="■"/>
              <a:defRPr>
                <a:solidFill>
                  <a:schemeClr val="lt1"/>
                </a:solidFill>
              </a:defRPr>
            </a:lvl3pPr>
            <a:lvl4pPr marL="1828800" lvl="3" indent="-317500" rtl="0">
              <a:lnSpc>
                <a:spcPct val="100000"/>
              </a:lnSpc>
              <a:spcBef>
                <a:spcPts val="1600"/>
              </a:spcBef>
              <a:spcAft>
                <a:spcPts val="0"/>
              </a:spcAft>
              <a:buClr>
                <a:schemeClr val="lt1"/>
              </a:buClr>
              <a:buSzPts val="1400"/>
              <a:buChar char="●"/>
              <a:defRPr>
                <a:solidFill>
                  <a:schemeClr val="lt1"/>
                </a:solidFill>
              </a:defRPr>
            </a:lvl4pPr>
            <a:lvl5pPr marL="2286000" lvl="4" indent="-317500" rtl="0">
              <a:lnSpc>
                <a:spcPct val="100000"/>
              </a:lnSpc>
              <a:spcBef>
                <a:spcPts val="1600"/>
              </a:spcBef>
              <a:spcAft>
                <a:spcPts val="0"/>
              </a:spcAft>
              <a:buClr>
                <a:schemeClr val="lt1"/>
              </a:buClr>
              <a:buSzPts val="1400"/>
              <a:buChar char="○"/>
              <a:defRPr>
                <a:solidFill>
                  <a:schemeClr val="lt1"/>
                </a:solidFill>
              </a:defRPr>
            </a:lvl5pPr>
            <a:lvl6pPr marL="2743200" lvl="5" indent="-317500" rtl="0">
              <a:lnSpc>
                <a:spcPct val="100000"/>
              </a:lnSpc>
              <a:spcBef>
                <a:spcPts val="1600"/>
              </a:spcBef>
              <a:spcAft>
                <a:spcPts val="0"/>
              </a:spcAft>
              <a:buClr>
                <a:schemeClr val="lt1"/>
              </a:buClr>
              <a:buSzPts val="1400"/>
              <a:buChar char="■"/>
              <a:defRPr>
                <a:solidFill>
                  <a:schemeClr val="lt1"/>
                </a:solidFill>
              </a:defRPr>
            </a:lvl6pPr>
            <a:lvl7pPr marL="3200400" lvl="6" indent="-317500" rtl="0">
              <a:lnSpc>
                <a:spcPct val="100000"/>
              </a:lnSpc>
              <a:spcBef>
                <a:spcPts val="1600"/>
              </a:spcBef>
              <a:spcAft>
                <a:spcPts val="0"/>
              </a:spcAft>
              <a:buClr>
                <a:schemeClr val="lt1"/>
              </a:buClr>
              <a:buSzPts val="1400"/>
              <a:buChar char="●"/>
              <a:defRPr>
                <a:solidFill>
                  <a:schemeClr val="lt1"/>
                </a:solidFill>
              </a:defRPr>
            </a:lvl7pPr>
            <a:lvl8pPr marL="3657600" lvl="7" indent="-317500" rtl="0">
              <a:lnSpc>
                <a:spcPct val="100000"/>
              </a:lnSpc>
              <a:spcBef>
                <a:spcPts val="1600"/>
              </a:spcBef>
              <a:spcAft>
                <a:spcPts val="0"/>
              </a:spcAft>
              <a:buClr>
                <a:schemeClr val="lt1"/>
              </a:buClr>
              <a:buSzPts val="1400"/>
              <a:buChar char="○"/>
              <a:defRPr>
                <a:solidFill>
                  <a:schemeClr val="lt1"/>
                </a:solidFill>
              </a:defRPr>
            </a:lvl8pPr>
            <a:lvl9pPr marL="4114800" lvl="8" indent="-317500"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66" name="Google Shape;66;p4"/>
          <p:cNvSpPr/>
          <p:nvPr/>
        </p:nvSpPr>
        <p:spPr>
          <a:xfrm rot="10800000">
            <a:off x="440626" y="301813"/>
            <a:ext cx="690075" cy="56753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2700000">
            <a:off x="7858157" y="4329454"/>
            <a:ext cx="889938" cy="422311"/>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8522781" y="928981"/>
            <a:ext cx="118317" cy="39621"/>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318878" y="862716"/>
            <a:ext cx="110552" cy="53015"/>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8009142" y="658532"/>
            <a:ext cx="108873" cy="8193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7839182" y="504739"/>
            <a:ext cx="92782" cy="92415"/>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8429437" y="360437"/>
            <a:ext cx="178518" cy="14685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a:off x="306452" y="4020753"/>
            <a:ext cx="422770" cy="38939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76518C47-C551-1A0E-842D-E01A7E985DA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00F74E46-0538-936D-3985-B41647F799B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97D7B76B-4A0B-D080-CACD-B9E58E24A4C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7C293942-35E7-757B-4805-4F6A953894D3}"/>
              </a:ext>
            </a:extLst>
          </p:cNvPr>
          <p:cNvSpPr>
            <a:spLocks noGrp="1"/>
          </p:cNvSpPr>
          <p:nvPr>
            <p:ph type="sldNum" idx="15"/>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98412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4" name="Google Shape;344;p18"/>
          <p:cNvSpPr txBox="1">
            <a:spLocks noGrp="1"/>
          </p:cNvSpPr>
          <p:nvPr>
            <p:ph type="subTitle" idx="1"/>
          </p:nvPr>
        </p:nvSpPr>
        <p:spPr>
          <a:xfrm>
            <a:off x="984131"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 name="Google Shape;345;p18"/>
          <p:cNvSpPr txBox="1">
            <a:spLocks noGrp="1"/>
          </p:cNvSpPr>
          <p:nvPr>
            <p:ph type="title" idx="2"/>
          </p:nvPr>
        </p:nvSpPr>
        <p:spPr>
          <a:xfrm>
            <a:off x="502137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18"/>
          <p:cNvSpPr txBox="1">
            <a:spLocks noGrp="1"/>
          </p:cNvSpPr>
          <p:nvPr>
            <p:ph type="subTitle" idx="3"/>
          </p:nvPr>
        </p:nvSpPr>
        <p:spPr>
          <a:xfrm>
            <a:off x="5021375"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8"/>
          <p:cNvSpPr txBox="1">
            <a:spLocks noGrp="1"/>
          </p:cNvSpPr>
          <p:nvPr>
            <p:ph type="title" idx="4"/>
          </p:nvPr>
        </p:nvSpPr>
        <p:spPr>
          <a:xfrm>
            <a:off x="984125" y="3000708"/>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18"/>
          <p:cNvSpPr txBox="1">
            <a:spLocks noGrp="1"/>
          </p:cNvSpPr>
          <p:nvPr>
            <p:ph type="subTitle" idx="5"/>
          </p:nvPr>
        </p:nvSpPr>
        <p:spPr>
          <a:xfrm>
            <a:off x="984131" y="3663424"/>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18"/>
          <p:cNvSpPr txBox="1">
            <a:spLocks noGrp="1"/>
          </p:cNvSpPr>
          <p:nvPr>
            <p:ph type="title" idx="6"/>
          </p:nvPr>
        </p:nvSpPr>
        <p:spPr>
          <a:xfrm>
            <a:off x="5021375" y="3000706"/>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18"/>
          <p:cNvSpPr txBox="1">
            <a:spLocks noGrp="1"/>
          </p:cNvSpPr>
          <p:nvPr>
            <p:ph type="subTitle" idx="7"/>
          </p:nvPr>
        </p:nvSpPr>
        <p:spPr>
          <a:xfrm>
            <a:off x="5021375" y="3663421"/>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18"/>
          <p:cNvSpPr/>
          <p:nvPr/>
        </p:nvSpPr>
        <p:spPr>
          <a:xfrm rot="-9974628" flipH="1">
            <a:off x="-91495" y="4189051"/>
            <a:ext cx="494362" cy="330240"/>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10800000" flipH="1">
            <a:off x="8010209" y="7213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10800000" flipH="1">
            <a:off x="8598128" y="4168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1151188">
            <a:off x="8296525" y="1391049"/>
            <a:ext cx="559957" cy="427688"/>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9204418">
            <a:off x="224620" y="44628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8"/>
          <p:cNvGrpSpPr/>
          <p:nvPr/>
        </p:nvGrpSpPr>
        <p:grpSpPr>
          <a:xfrm>
            <a:off x="8247053" y="2773354"/>
            <a:ext cx="881421" cy="520583"/>
            <a:chOff x="3863003" y="76204"/>
            <a:chExt cx="881421" cy="520583"/>
          </a:xfrm>
        </p:grpSpPr>
        <p:sp>
          <p:nvSpPr>
            <p:cNvPr id="357" name="Google Shape;357;p1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 name="Google Shape;358;p1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 name="Google Shape;359;p1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 name="Google Shape;360;p1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1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62" name="Google Shape;362;p18"/>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D00669E4-9199-221B-F588-B917920B88E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CUSTOM_5">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720000" y="1480600"/>
            <a:ext cx="2192700" cy="527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19"/>
          <p:cNvSpPr txBox="1">
            <a:spLocks noGrp="1"/>
          </p:cNvSpPr>
          <p:nvPr>
            <p:ph type="subTitle" idx="1"/>
          </p:nvPr>
        </p:nvSpPr>
        <p:spPr>
          <a:xfrm>
            <a:off x="7200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19"/>
          <p:cNvSpPr txBox="1">
            <a:spLocks noGrp="1"/>
          </p:cNvSpPr>
          <p:nvPr>
            <p:ph type="title" idx="2"/>
          </p:nvPr>
        </p:nvSpPr>
        <p:spPr>
          <a:xfrm>
            <a:off x="6231300" y="1480600"/>
            <a:ext cx="2192700" cy="527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19"/>
          <p:cNvSpPr txBox="1">
            <a:spLocks noGrp="1"/>
          </p:cNvSpPr>
          <p:nvPr>
            <p:ph type="subTitle" idx="3"/>
          </p:nvPr>
        </p:nvSpPr>
        <p:spPr>
          <a:xfrm>
            <a:off x="62313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19"/>
          <p:cNvSpPr txBox="1">
            <a:spLocks noGrp="1"/>
          </p:cNvSpPr>
          <p:nvPr>
            <p:ph type="title" idx="4"/>
          </p:nvPr>
        </p:nvSpPr>
        <p:spPr>
          <a:xfrm>
            <a:off x="720000" y="3279325"/>
            <a:ext cx="2192700" cy="527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19"/>
          <p:cNvSpPr txBox="1">
            <a:spLocks noGrp="1"/>
          </p:cNvSpPr>
          <p:nvPr>
            <p:ph type="subTitle" idx="5"/>
          </p:nvPr>
        </p:nvSpPr>
        <p:spPr>
          <a:xfrm>
            <a:off x="7200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19"/>
          <p:cNvSpPr txBox="1">
            <a:spLocks noGrp="1"/>
          </p:cNvSpPr>
          <p:nvPr>
            <p:ph type="title" idx="6"/>
          </p:nvPr>
        </p:nvSpPr>
        <p:spPr>
          <a:xfrm>
            <a:off x="6231300" y="3279325"/>
            <a:ext cx="2192700" cy="527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19"/>
          <p:cNvSpPr txBox="1">
            <a:spLocks noGrp="1"/>
          </p:cNvSpPr>
          <p:nvPr>
            <p:ph type="subTitle" idx="7"/>
          </p:nvPr>
        </p:nvSpPr>
        <p:spPr>
          <a:xfrm>
            <a:off x="62313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19"/>
          <p:cNvSpPr/>
          <p:nvPr/>
        </p:nvSpPr>
        <p:spPr>
          <a:xfrm rot="10800000" flipH="1">
            <a:off x="588263"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rot="10800000">
            <a:off x="8143570"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Espace réservé du numéro de diapositive 1">
            <a:extLst>
              <a:ext uri="{FF2B5EF4-FFF2-40B4-BE49-F238E27FC236}">
                <a16:creationId xmlns:a16="http://schemas.microsoft.com/office/drawing/2014/main" id="{FD373F0A-77E4-6162-0D90-26938C3B77C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fld id="{00000000-1234-1234-1234-123412341234}" type="slidenum">
              <a:rPr lang="fr-FR" smtClean="0"/>
              <a:pPr/>
              <a:t>‹N°›</a:t>
            </a:fld>
            <a:endParaRPr lang="fr-F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60" r:id="rId6"/>
    <p:sldLayoutId id="2147483661" r:id="rId7"/>
    <p:sldLayoutId id="2147483664" r:id="rId8"/>
    <p:sldLayoutId id="2147483665" r:id="rId9"/>
    <p:sldLayoutId id="2147483669" r:id="rId10"/>
    <p:sldLayoutId id="2147483670" r:id="rId11"/>
    <p:sldLayoutId id="2147483672" r:id="rId12"/>
    <p:sldLayoutId id="2147483673"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3.svg"/><Relationship Id="rId2" Type="http://schemas.openxmlformats.org/officeDocument/2006/relationships/slideLayout" Target="../slideLayouts/slideLayout11.xml"/><Relationship Id="rId1" Type="http://schemas.openxmlformats.org/officeDocument/2006/relationships/tags" Target="../tags/tag4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4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4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2.png"/><Relationship Id="rId5" Type="http://schemas.openxmlformats.org/officeDocument/2006/relationships/notesSlide" Target="../notesSlides/notesSlide1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notesSlide" Target="../notesSlides/notesSlide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7.xml"/><Relationship Id="rId2" Type="http://schemas.openxmlformats.org/officeDocument/2006/relationships/tags" Target="../tags/tag9.xml"/><Relationship Id="rId16" Type="http://schemas.openxmlformats.org/officeDocument/2006/relationships/tags" Target="../tags/tag23.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6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7.svg"/><Relationship Id="rId2" Type="http://schemas.openxmlformats.org/officeDocument/2006/relationships/slideLayout" Target="../slideLayouts/slideLayout10.xml"/><Relationship Id="rId1" Type="http://schemas.openxmlformats.org/officeDocument/2006/relationships/tags" Target="../tags/tag6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2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70.xml"/><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3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3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79.xml"/><Relationship Id="rId5" Type="http://schemas.openxmlformats.org/officeDocument/2006/relationships/image" Target="../media/image37.sv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3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86.xml"/><Relationship Id="rId7" Type="http://schemas.openxmlformats.org/officeDocument/2006/relationships/notesSlide" Target="../notesSlides/notesSlide33.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4.xml"/><Relationship Id="rId5" Type="http://schemas.openxmlformats.org/officeDocument/2006/relationships/tags" Target="../tags/tag88.xml"/><Relationship Id="rId4" Type="http://schemas.openxmlformats.org/officeDocument/2006/relationships/tags" Target="../tags/tag87.xml"/></Relationships>
</file>

<file path=ppt/slides/_rels/slide34.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notesSlide" Target="../notesSlides/notesSlide34.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5" Type="http://schemas.openxmlformats.org/officeDocument/2006/relationships/tags" Target="../tags/tag93.xml"/><Relationship Id="rId4" Type="http://schemas.openxmlformats.org/officeDocument/2006/relationships/tags" Target="../tags/tag9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6.xml"/><Relationship Id="rId1" Type="http://schemas.openxmlformats.org/officeDocument/2006/relationships/tags" Target="../tags/tag95.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9.xml"/><Relationship Id="rId1" Type="http://schemas.openxmlformats.org/officeDocument/2006/relationships/tags" Target="../tags/tag98.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1.xml"/><Relationship Id="rId1" Type="http://schemas.openxmlformats.org/officeDocument/2006/relationships/tags" Target="../tags/tag100.xml"/><Relationship Id="rId6" Type="http://schemas.microsoft.com/office/2007/relationships/hdphoto" Target="../media/hdphoto3.wdp"/><Relationship Id="rId5" Type="http://schemas.openxmlformats.org/officeDocument/2006/relationships/image" Target="../media/image4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04.xml"/><Relationship Id="rId7" Type="http://schemas.microsoft.com/office/2007/relationships/hdphoto" Target="../media/hdphoto4.wdp"/><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45.png"/><Relationship Id="rId5" Type="http://schemas.openxmlformats.org/officeDocument/2006/relationships/notesSlide" Target="../notesSlides/notesSlide40.xml"/><Relationship Id="rId4" Type="http://schemas.openxmlformats.org/officeDocument/2006/relationships/slideLayout" Target="../slideLayouts/slideLayout3.xml"/><Relationship Id="rId9"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6.xml"/><Relationship Id="rId1" Type="http://schemas.openxmlformats.org/officeDocument/2006/relationships/tags" Target="../tags/tag105.xml"/><Relationship Id="rId6" Type="http://schemas.microsoft.com/office/2007/relationships/hdphoto" Target="../media/hdphoto6.wdp"/><Relationship Id="rId5" Type="http://schemas.openxmlformats.org/officeDocument/2006/relationships/image" Target="../media/image47.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8.xml"/><Relationship Id="rId1" Type="http://schemas.openxmlformats.org/officeDocument/2006/relationships/tags" Target="../tags/tag107.xml"/><Relationship Id="rId6" Type="http://schemas.microsoft.com/office/2007/relationships/hdphoto" Target="../media/hdphoto7.wdp"/><Relationship Id="rId5" Type="http://schemas.openxmlformats.org/officeDocument/2006/relationships/image" Target="../media/image4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49.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53.svg"/><Relationship Id="rId2" Type="http://schemas.openxmlformats.org/officeDocument/2006/relationships/slideLayout" Target="../slideLayouts/slideLayout9.xml"/><Relationship Id="rId1" Type="http://schemas.openxmlformats.org/officeDocument/2006/relationships/tags" Target="../tags/tag115.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46.xml"/><Relationship Id="rId7" Type="http://schemas.openxmlformats.org/officeDocument/2006/relationships/image" Target="../media/image55.svg"/><Relationship Id="rId2" Type="http://schemas.openxmlformats.org/officeDocument/2006/relationships/slideLayout" Target="../slideLayouts/slideLayout6.xml"/><Relationship Id="rId1" Type="http://schemas.openxmlformats.org/officeDocument/2006/relationships/tags" Target="../tags/tag11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31.svg"/><Relationship Id="rId10" Type="http://schemas.openxmlformats.org/officeDocument/2006/relationships/image" Target="../media/image58.png"/><Relationship Id="rId4" Type="http://schemas.openxmlformats.org/officeDocument/2006/relationships/image" Target="../media/image30.png"/><Relationship Id="rId9" Type="http://schemas.openxmlformats.org/officeDocument/2006/relationships/image" Target="../media/image57.sv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notesSlide" Target="../notesSlides/notesSlide48.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sv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3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custDataLst>
              <p:tags r:id="rId1"/>
            </p:custDataLst>
          </p:nvPr>
        </p:nvSpPr>
        <p:spPr>
          <a:xfrm>
            <a:off x="1949500" y="1300850"/>
            <a:ext cx="5244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100"/>
              <a:t>Fly</a:t>
            </a:r>
            <a:br>
              <a:rPr lang="en" sz="6100"/>
            </a:br>
            <a:r>
              <a:rPr lang="en" sz="6400">
                <a:solidFill>
                  <a:schemeClr val="lt1"/>
                </a:solidFill>
              </a:rPr>
              <a:t>Me</a:t>
            </a:r>
            <a:endParaRPr sz="6400">
              <a:solidFill>
                <a:schemeClr val="lt1"/>
              </a:solidFill>
            </a:endParaRPr>
          </a:p>
        </p:txBody>
      </p:sp>
      <p:sp>
        <p:nvSpPr>
          <p:cNvPr id="553" name="Google Shape;553;p33"/>
          <p:cNvSpPr txBox="1">
            <a:spLocks noGrp="1"/>
          </p:cNvSpPr>
          <p:nvPr>
            <p:ph type="subTitle" idx="1"/>
            <p:custDataLst>
              <p:tags r:id="rId2"/>
            </p:custDataLst>
          </p:nvPr>
        </p:nvSpPr>
        <p:spPr>
          <a:xfrm>
            <a:off x="2165350" y="3388075"/>
            <a:ext cx="4813200" cy="42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Chatbot de réservation de voyage</a:t>
            </a:r>
            <a:endParaRPr/>
          </a:p>
        </p:txBody>
      </p:sp>
      <p:sp>
        <p:nvSpPr>
          <p:cNvPr id="554" name="Google Shape;554;p33"/>
          <p:cNvSpPr/>
          <p:nvPr>
            <p:custDataLst>
              <p:tags r:id="rId3"/>
            </p:custDataLst>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custDataLst>
              <p:tags r:id="rId4"/>
            </p:custDataLst>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custDataLst>
              <p:tags r:id="rId5"/>
            </p:custDataLst>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3"/>
          <p:cNvGrpSpPr/>
          <p:nvPr>
            <p:custDataLst>
              <p:tags r:id="rId6"/>
            </p:custDataLst>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3"/>
          <p:cNvGrpSpPr/>
          <p:nvPr>
            <p:custDataLst>
              <p:tags r:id="rId7"/>
            </p:custDataLst>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B3957F1C-D441-F12E-65A9-3C190C850EA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a:t>Les utterances</a:t>
            </a:r>
          </a:p>
        </p:txBody>
      </p:sp>
      <p:pic>
        <p:nvPicPr>
          <p:cNvPr id="4" name="!!image 1">
            <a:extLst>
              <a:ext uri="{FF2B5EF4-FFF2-40B4-BE49-F238E27FC236}">
                <a16:creationId xmlns:a16="http://schemas.microsoft.com/office/drawing/2014/main" id="{662EDB42-51C1-8462-58A3-6CC11D4C532D}"/>
              </a:ext>
            </a:extLst>
          </p:cNvPr>
          <p:cNvPicPr>
            <a:picLocks noChangeAspect="1"/>
          </p:cNvPicPr>
          <p:nvPr>
            <p:custDataLst>
              <p:tags r:id="rId2"/>
            </p:custDataLst>
          </p:nvPr>
        </p:nvPicPr>
        <p:blipFill>
          <a:blip r:embed="rId5"/>
          <a:stretch>
            <a:fillRect/>
          </a:stretch>
        </p:blipFill>
        <p:spPr>
          <a:xfrm>
            <a:off x="201552" y="1354350"/>
            <a:ext cx="8740897" cy="2434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352E3E77-20D7-2B96-4C44-DE41B681789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Tree>
    <p:extLst>
      <p:ext uri="{BB962C8B-B14F-4D97-AF65-F5344CB8AC3E}">
        <p14:creationId xmlns:p14="http://schemas.microsoft.com/office/powerpoint/2010/main" val="43356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a:t>Le jeu de donnees</a:t>
            </a:r>
          </a:p>
        </p:txBody>
      </p:sp>
      <p:pic>
        <p:nvPicPr>
          <p:cNvPr id="10" name="!!image 1">
            <a:extLst>
              <a:ext uri="{FF2B5EF4-FFF2-40B4-BE49-F238E27FC236}">
                <a16:creationId xmlns:a16="http://schemas.microsoft.com/office/drawing/2014/main" id="{81F6898F-E2A6-8990-45CB-41D336FAEAB5}"/>
              </a:ext>
            </a:extLst>
          </p:cNvPr>
          <p:cNvPicPr>
            <a:picLocks noChangeAspect="1"/>
          </p:cNvPicPr>
          <p:nvPr>
            <p:custDataLst>
              <p:tags r:id="rId2"/>
            </p:custDataLst>
          </p:nvPr>
        </p:nvPicPr>
        <p:blipFill>
          <a:blip r:embed="rId5"/>
          <a:stretch>
            <a:fillRect/>
          </a:stretch>
        </p:blipFill>
        <p:spPr>
          <a:xfrm>
            <a:off x="1618064" y="1399221"/>
            <a:ext cx="5907873" cy="2931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7CCA70F5-F207-86F0-30EB-BC41531F2FB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Tree>
    <p:extLst>
      <p:ext uri="{BB962C8B-B14F-4D97-AF65-F5344CB8AC3E}">
        <p14:creationId xmlns:p14="http://schemas.microsoft.com/office/powerpoint/2010/main" val="163596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dirty="0"/>
              <a:t>La structure initiale</a:t>
            </a:r>
          </a:p>
        </p:txBody>
      </p:sp>
      <p:pic>
        <p:nvPicPr>
          <p:cNvPr id="3" name="!!image 1">
            <a:extLst>
              <a:ext uri="{FF2B5EF4-FFF2-40B4-BE49-F238E27FC236}">
                <a16:creationId xmlns:a16="http://schemas.microsoft.com/office/drawing/2014/main" id="{DC69E6C2-204B-3BEB-C2BC-AE3BB8E060B4}"/>
              </a:ext>
            </a:extLst>
          </p:cNvPr>
          <p:cNvPicPr>
            <a:picLocks noChangeAspect="1"/>
          </p:cNvPicPr>
          <p:nvPr>
            <p:custDataLst>
              <p:tags r:id="rId2"/>
            </p:custDataLst>
          </p:nvPr>
        </p:nvPicPr>
        <p:blipFill>
          <a:blip r:embed="rId5"/>
          <a:stretch>
            <a:fillRect/>
          </a:stretch>
        </p:blipFill>
        <p:spPr>
          <a:xfrm>
            <a:off x="106293" y="1762055"/>
            <a:ext cx="8931414" cy="1619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7EEE62C6-6A55-773E-F4AB-A844CA33018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
        <p:nvSpPr>
          <p:cNvPr id="5" name="Rectangle 4">
            <a:extLst>
              <a:ext uri="{FF2B5EF4-FFF2-40B4-BE49-F238E27FC236}">
                <a16:creationId xmlns:a16="http://schemas.microsoft.com/office/drawing/2014/main" id="{099FFB77-22D0-E6FF-E082-7206D4AE4D97}"/>
              </a:ext>
            </a:extLst>
          </p:cNvPr>
          <p:cNvSpPr/>
          <p:nvPr/>
        </p:nvSpPr>
        <p:spPr>
          <a:xfrm>
            <a:off x="4193231" y="1694892"/>
            <a:ext cx="2257305" cy="1733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7763516-E4BD-213C-B5FB-92F6D8F9B6C2}"/>
              </a:ext>
            </a:extLst>
          </p:cNvPr>
          <p:cNvSpPr/>
          <p:nvPr/>
        </p:nvSpPr>
        <p:spPr>
          <a:xfrm>
            <a:off x="1074451" y="1678901"/>
            <a:ext cx="2330637" cy="1733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621AE1D-4FC8-2F37-4F2A-8FBF7B45CE64}"/>
              </a:ext>
            </a:extLst>
          </p:cNvPr>
          <p:cNvSpPr/>
          <p:nvPr/>
        </p:nvSpPr>
        <p:spPr>
          <a:xfrm>
            <a:off x="6450536" y="1694892"/>
            <a:ext cx="2502548" cy="1733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249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24407D43-0EBF-46A8-7415-0A986967D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1139" y="2364992"/>
            <a:ext cx="2308659" cy="2308659"/>
          </a:xfrm>
          <a:prstGeom prst="rect">
            <a:avLst/>
          </a:prstGeom>
        </p:spPr>
      </p:pic>
      <p:sp>
        <p:nvSpPr>
          <p:cNvPr id="13" name="Titre 12">
            <a:extLst>
              <a:ext uri="{FF2B5EF4-FFF2-40B4-BE49-F238E27FC236}">
                <a16:creationId xmlns:a16="http://schemas.microsoft.com/office/drawing/2014/main" id="{D591DCAD-0E6B-4F55-963B-63E87A6C3D08}"/>
              </a:ext>
            </a:extLst>
          </p:cNvPr>
          <p:cNvSpPr>
            <a:spLocks noGrp="1"/>
          </p:cNvSpPr>
          <p:nvPr>
            <p:ph type="title" idx="6"/>
            <p:custDataLst>
              <p:tags r:id="rId1"/>
            </p:custDataLst>
          </p:nvPr>
        </p:nvSpPr>
        <p:spPr/>
        <p:txBody>
          <a:bodyPr/>
          <a:lstStyle/>
          <a:p>
            <a:r>
              <a:rPr lang="fr-FR"/>
              <a:t>La preparation</a:t>
            </a:r>
          </a:p>
        </p:txBody>
      </p:sp>
      <p:sp>
        <p:nvSpPr>
          <p:cNvPr id="2" name="Espace réservé du numéro de diapositive 1">
            <a:extLst>
              <a:ext uri="{FF2B5EF4-FFF2-40B4-BE49-F238E27FC236}">
                <a16:creationId xmlns:a16="http://schemas.microsoft.com/office/drawing/2014/main" id="{2D048D4B-21F2-B52C-8093-361BC158B25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pic>
        <p:nvPicPr>
          <p:cNvPr id="4" name="Graphique 3">
            <a:extLst>
              <a:ext uri="{FF2B5EF4-FFF2-40B4-BE49-F238E27FC236}">
                <a16:creationId xmlns:a16="http://schemas.microsoft.com/office/drawing/2014/main" id="{CEF6729D-397D-1837-FC36-2112F01263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4473" y="1194129"/>
            <a:ext cx="3160295" cy="3160295"/>
          </a:xfrm>
          <a:prstGeom prst="rect">
            <a:avLst/>
          </a:prstGeom>
        </p:spPr>
      </p:pic>
    </p:spTree>
    <p:extLst>
      <p:ext uri="{BB962C8B-B14F-4D97-AF65-F5344CB8AC3E}">
        <p14:creationId xmlns:p14="http://schemas.microsoft.com/office/powerpoint/2010/main" val="2649437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2" presetClass="emph" presetSubtype="0" repeatCount="2000" fill="hold" nodeType="withEffect">
                                  <p:stCondLst>
                                    <p:cond delay="0"/>
                                  </p:stCondLst>
                                  <p:childTnLst>
                                    <p:animRot by="120000">
                                      <p:cBhvr>
                                        <p:cTn id="9" dur="100" fill="hold">
                                          <p:stCondLst>
                                            <p:cond delay="0"/>
                                          </p:stCondLst>
                                        </p:cTn>
                                        <p:tgtEl>
                                          <p:spTgt spid="4"/>
                                        </p:tgtEl>
                                        <p:attrNameLst>
                                          <p:attrName>r</p:attrName>
                                        </p:attrNameLst>
                                      </p:cBhvr>
                                    </p:animRot>
                                    <p:animRot by="-240000">
                                      <p:cBhvr>
                                        <p:cTn id="10" dur="200" fill="hold">
                                          <p:stCondLst>
                                            <p:cond delay="200"/>
                                          </p:stCondLst>
                                        </p:cTn>
                                        <p:tgtEl>
                                          <p:spTgt spid="4"/>
                                        </p:tgtEl>
                                        <p:attrNameLst>
                                          <p:attrName>r</p:attrName>
                                        </p:attrNameLst>
                                      </p:cBhvr>
                                    </p:animRot>
                                    <p:animRot by="240000">
                                      <p:cBhvr>
                                        <p:cTn id="11" dur="200" fill="hold">
                                          <p:stCondLst>
                                            <p:cond delay="400"/>
                                          </p:stCondLst>
                                        </p:cTn>
                                        <p:tgtEl>
                                          <p:spTgt spid="4"/>
                                        </p:tgtEl>
                                        <p:attrNameLst>
                                          <p:attrName>r</p:attrName>
                                        </p:attrNameLst>
                                      </p:cBhvr>
                                    </p:animRot>
                                    <p:animRot by="-240000">
                                      <p:cBhvr>
                                        <p:cTn id="12" dur="200" fill="hold">
                                          <p:stCondLst>
                                            <p:cond delay="600"/>
                                          </p:stCondLst>
                                        </p:cTn>
                                        <p:tgtEl>
                                          <p:spTgt spid="4"/>
                                        </p:tgtEl>
                                        <p:attrNameLst>
                                          <p:attrName>r</p:attrName>
                                        </p:attrNameLst>
                                      </p:cBhvr>
                                    </p:animRot>
                                    <p:animRot by="120000">
                                      <p:cBhvr>
                                        <p:cTn id="13" dur="200" fill="hold">
                                          <p:stCondLst>
                                            <p:cond delay="800"/>
                                          </p:stCondLst>
                                        </p:cTn>
                                        <p:tgtEl>
                                          <p:spTgt spid="4"/>
                                        </p:tgtEl>
                                        <p:attrNameLst>
                                          <p:attrName>r</p:attrName>
                                        </p:attrNameLst>
                                      </p:cBhvr>
                                    </p:animRo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D591DCAD-0E6B-4F55-963B-63E87A6C3D08}"/>
              </a:ext>
            </a:extLst>
          </p:cNvPr>
          <p:cNvSpPr>
            <a:spLocks noGrp="1"/>
          </p:cNvSpPr>
          <p:nvPr>
            <p:ph type="title" idx="6"/>
            <p:custDataLst>
              <p:tags r:id="rId1"/>
            </p:custDataLst>
          </p:nvPr>
        </p:nvSpPr>
        <p:spPr/>
        <p:txBody>
          <a:bodyPr/>
          <a:lstStyle/>
          <a:p>
            <a:r>
              <a:rPr lang="fr-FR"/>
              <a:t>La structure cible</a:t>
            </a:r>
          </a:p>
        </p:txBody>
      </p:sp>
      <p:sp>
        <p:nvSpPr>
          <p:cNvPr id="2" name="Espace réservé du numéro de diapositive 1">
            <a:extLst>
              <a:ext uri="{FF2B5EF4-FFF2-40B4-BE49-F238E27FC236}">
                <a16:creationId xmlns:a16="http://schemas.microsoft.com/office/drawing/2014/main" id="{2D048D4B-21F2-B52C-8093-361BC158B25F}"/>
              </a:ext>
            </a:extLst>
          </p:cNvPr>
          <p:cNvSpPr>
            <a:spLocks noGrp="1"/>
          </p:cNvSpPr>
          <p:nvPr>
            <p:ph type="sldNum" idx="10"/>
          </p:nvPr>
        </p:nvSpPr>
        <p:spPr>
          <a:xfrm>
            <a:off x="8404384" y="4637262"/>
            <a:ext cx="548700" cy="393600"/>
          </a:xfrm>
        </p:spPr>
        <p:txBody>
          <a:bodyPr/>
          <a:lstStyle/>
          <a:p>
            <a:pPr marL="0" lvl="0" indent="0" algn="r" rtl="0">
              <a:spcBef>
                <a:spcPts val="0"/>
              </a:spcBef>
              <a:spcAft>
                <a:spcPts val="0"/>
              </a:spcAft>
              <a:buNone/>
            </a:pPr>
            <a:fld id="{00000000-1234-1234-1234-123412341234}" type="slidenum">
              <a:rPr lang="fr-FR" smtClean="0"/>
              <a:t>14</a:t>
            </a:fld>
            <a:endParaRPr lang="fr-FR"/>
          </a:p>
        </p:txBody>
      </p:sp>
      <p:pic>
        <p:nvPicPr>
          <p:cNvPr id="8" name="Image 7" descr="Une image contenant texte">
            <a:extLst>
              <a:ext uri="{FF2B5EF4-FFF2-40B4-BE49-F238E27FC236}">
                <a16:creationId xmlns:a16="http://schemas.microsoft.com/office/drawing/2014/main" id="{66BDDA5F-916E-CA1E-2CA2-032ECE432245}"/>
              </a:ext>
            </a:extLst>
          </p:cNvPr>
          <p:cNvPicPr>
            <a:picLocks noChangeAspect="1"/>
          </p:cNvPicPr>
          <p:nvPr/>
        </p:nvPicPr>
        <p:blipFill>
          <a:blip r:embed="rId4"/>
          <a:stretch>
            <a:fillRect/>
          </a:stretch>
        </p:blipFill>
        <p:spPr>
          <a:xfrm>
            <a:off x="4830169" y="1157962"/>
            <a:ext cx="3356467" cy="3958657"/>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6D07F8B2-BD52-7835-5AD2-3CCBF8F07815}"/>
              </a:ext>
            </a:extLst>
          </p:cNvPr>
          <p:cNvPicPr>
            <a:picLocks noChangeAspect="1"/>
          </p:cNvPicPr>
          <p:nvPr/>
        </p:nvPicPr>
        <p:blipFill>
          <a:blip r:embed="rId5"/>
          <a:stretch>
            <a:fillRect/>
          </a:stretch>
        </p:blipFill>
        <p:spPr>
          <a:xfrm>
            <a:off x="957364" y="1102913"/>
            <a:ext cx="2915441" cy="4068755"/>
          </a:xfrm>
          <a:prstGeom prst="rect">
            <a:avLst/>
          </a:prstGeom>
        </p:spPr>
      </p:pic>
      <p:sp>
        <p:nvSpPr>
          <p:cNvPr id="3" name="Rectangle 2">
            <a:extLst>
              <a:ext uri="{FF2B5EF4-FFF2-40B4-BE49-F238E27FC236}">
                <a16:creationId xmlns:a16="http://schemas.microsoft.com/office/drawing/2014/main" id="{A50044F6-6148-8AD0-6C9B-72A7C06F936E}"/>
              </a:ext>
            </a:extLst>
          </p:cNvPr>
          <p:cNvSpPr/>
          <p:nvPr/>
        </p:nvSpPr>
        <p:spPr>
          <a:xfrm>
            <a:off x="1174258" y="1337366"/>
            <a:ext cx="2468880" cy="3599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9197286F-3E9B-3B3F-2882-6B9B215F5A4B}"/>
              </a:ext>
            </a:extLst>
          </p:cNvPr>
          <p:cNvSpPr/>
          <p:nvPr/>
        </p:nvSpPr>
        <p:spPr>
          <a:xfrm>
            <a:off x="5110978" y="1436025"/>
            <a:ext cx="2802556" cy="3402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BEE87B45-C680-C6FD-8611-A7EFA0473370}"/>
              </a:ext>
            </a:extLst>
          </p:cNvPr>
          <p:cNvCxnSpPr>
            <a:stCxn id="10" idx="3"/>
            <a:endCxn id="8" idx="1"/>
          </p:cNvCxnSpPr>
          <p:nvPr/>
        </p:nvCxnSpPr>
        <p:spPr>
          <a:xfrm>
            <a:off x="3872805" y="3137291"/>
            <a:ext cx="9573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2423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0301C076-20AE-B723-5A4B-8D82AB587344}"/>
              </a:ext>
            </a:extLst>
          </p:cNvPr>
          <p:cNvSpPr>
            <a:spLocks noGrp="1"/>
          </p:cNvSpPr>
          <p:nvPr>
            <p:ph type="title" idx="8"/>
            <p:custDataLst>
              <p:tags r:id="rId1"/>
            </p:custDataLst>
          </p:nvPr>
        </p:nvSpPr>
        <p:spPr/>
        <p:txBody>
          <a:bodyPr/>
          <a:lstStyle/>
          <a:p>
            <a:r>
              <a:rPr lang="fr-FR"/>
              <a:t>L’evaluation</a:t>
            </a:r>
          </a:p>
        </p:txBody>
      </p:sp>
      <p:sp>
        <p:nvSpPr>
          <p:cNvPr id="2" name="Espace réservé du numéro de diapositive 1">
            <a:extLst>
              <a:ext uri="{FF2B5EF4-FFF2-40B4-BE49-F238E27FC236}">
                <a16:creationId xmlns:a16="http://schemas.microsoft.com/office/drawing/2014/main" id="{CD3CBB4D-9B4A-A69C-F852-29B38AB11C1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pic>
        <p:nvPicPr>
          <p:cNvPr id="4" name="Graphique 3">
            <a:extLst>
              <a:ext uri="{FF2B5EF4-FFF2-40B4-BE49-F238E27FC236}">
                <a16:creationId xmlns:a16="http://schemas.microsoft.com/office/drawing/2014/main" id="{CFB26EC8-76C7-CC56-BE7F-366B24AAC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9956" y="1705520"/>
            <a:ext cx="2317874" cy="2317874"/>
          </a:xfrm>
          <a:prstGeom prst="rect">
            <a:avLst/>
          </a:prstGeom>
        </p:spPr>
      </p:pic>
      <p:pic>
        <p:nvPicPr>
          <p:cNvPr id="2050" name="Picture 2" descr="Scikit-learn — Wikipédia">
            <a:extLst>
              <a:ext uri="{FF2B5EF4-FFF2-40B4-BE49-F238E27FC236}">
                <a16:creationId xmlns:a16="http://schemas.microsoft.com/office/drawing/2014/main" id="{1BB9604B-0461-506D-F847-A5AAA49885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712" y="1870822"/>
            <a:ext cx="3691288" cy="198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3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9CF8FA4C-71AC-F65C-2159-888A4DBB09DC}"/>
              </a:ext>
            </a:extLst>
          </p:cNvPr>
          <p:cNvSpPr>
            <a:spLocks noGrp="1"/>
          </p:cNvSpPr>
          <p:nvPr>
            <p:ph type="title"/>
            <p:custDataLst>
              <p:tags r:id="rId1"/>
            </p:custDataLst>
          </p:nvPr>
        </p:nvSpPr>
        <p:spPr/>
        <p:txBody>
          <a:bodyPr/>
          <a:lstStyle/>
          <a:p>
            <a:r>
              <a:rPr lang="fr-FR" dirty="0"/>
              <a:t>Le </a:t>
            </a:r>
            <a:r>
              <a:rPr lang="fr-FR" dirty="0" err="1"/>
              <a:t>resultat</a:t>
            </a:r>
            <a:r>
              <a:rPr lang="fr-FR" dirty="0"/>
              <a:t> local</a:t>
            </a:r>
          </a:p>
        </p:txBody>
      </p:sp>
      <p:pic>
        <p:nvPicPr>
          <p:cNvPr id="1026" name="!!image 1">
            <a:extLst>
              <a:ext uri="{FF2B5EF4-FFF2-40B4-BE49-F238E27FC236}">
                <a16:creationId xmlns:a16="http://schemas.microsoft.com/office/drawing/2014/main" id="{23A44E26-D3EB-1F8B-C8FB-16102656351B}"/>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015967" y="1088379"/>
            <a:ext cx="5112067" cy="3768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21886CE2-B823-8A17-2189-873463E1A06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Tree>
    <p:extLst>
      <p:ext uri="{BB962C8B-B14F-4D97-AF65-F5344CB8AC3E}">
        <p14:creationId xmlns:p14="http://schemas.microsoft.com/office/powerpoint/2010/main" val="422184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344A71B-145E-1130-D11D-8E8142A88D65}"/>
              </a:ext>
            </a:extLst>
          </p:cNvPr>
          <p:cNvSpPr>
            <a:spLocks noGrp="1"/>
          </p:cNvSpPr>
          <p:nvPr>
            <p:ph type="title" idx="8"/>
            <p:custDataLst>
              <p:tags r:id="rId1"/>
            </p:custDataLst>
          </p:nvPr>
        </p:nvSpPr>
        <p:spPr/>
        <p:txBody>
          <a:bodyPr/>
          <a:lstStyle/>
          <a:p>
            <a:r>
              <a:rPr lang="fr-FR" dirty="0"/>
              <a:t>Le </a:t>
            </a:r>
            <a:r>
              <a:rPr lang="fr-FR" dirty="0" err="1"/>
              <a:t>resultat</a:t>
            </a:r>
            <a:r>
              <a:rPr lang="fr-FR" dirty="0"/>
              <a:t> online</a:t>
            </a:r>
          </a:p>
        </p:txBody>
      </p:sp>
      <p:pic>
        <p:nvPicPr>
          <p:cNvPr id="17" name="!!image 1">
            <a:extLst>
              <a:ext uri="{FF2B5EF4-FFF2-40B4-BE49-F238E27FC236}">
                <a16:creationId xmlns:a16="http://schemas.microsoft.com/office/drawing/2014/main" id="{4C28D931-B39A-30F6-5942-11F151A32CAD}"/>
              </a:ext>
            </a:extLst>
          </p:cNvPr>
          <p:cNvPicPr>
            <a:picLocks noChangeAspect="1"/>
          </p:cNvPicPr>
          <p:nvPr>
            <p:custDataLst>
              <p:tags r:id="rId2"/>
            </p:custDataLst>
          </p:nvPr>
        </p:nvPicPr>
        <p:blipFill>
          <a:blip r:embed="rId5"/>
          <a:stretch>
            <a:fillRect/>
          </a:stretch>
        </p:blipFill>
        <p:spPr>
          <a:xfrm>
            <a:off x="1617089" y="1474375"/>
            <a:ext cx="5909822" cy="2194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3F78C789-94F8-DFAB-4F9C-E40878A8CA9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Tree>
    <p:extLst>
      <p:ext uri="{BB962C8B-B14F-4D97-AF65-F5344CB8AC3E}">
        <p14:creationId xmlns:p14="http://schemas.microsoft.com/office/powerpoint/2010/main" val="346130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C823DC-4CC2-6B3F-98DC-6545B47AB704}"/>
              </a:ext>
            </a:extLst>
          </p:cNvPr>
          <p:cNvSpPr>
            <a:spLocks noGrp="1"/>
          </p:cNvSpPr>
          <p:nvPr>
            <p:ph type="title"/>
            <p:custDataLst>
              <p:tags r:id="rId1"/>
            </p:custDataLst>
          </p:nvPr>
        </p:nvSpPr>
        <p:spPr/>
        <p:txBody>
          <a:bodyPr/>
          <a:lstStyle/>
          <a:p>
            <a:r>
              <a:rPr lang="fr-FR"/>
              <a:t>Le Bot Framework</a:t>
            </a:r>
          </a:p>
        </p:txBody>
      </p:sp>
      <p:pic>
        <p:nvPicPr>
          <p:cNvPr id="5" name="!!image 1">
            <a:extLst>
              <a:ext uri="{FF2B5EF4-FFF2-40B4-BE49-F238E27FC236}">
                <a16:creationId xmlns:a16="http://schemas.microsoft.com/office/drawing/2014/main" id="{7509622C-57A1-C90C-6FA6-43B9E1A4EB61}"/>
              </a:ext>
            </a:extLst>
          </p:cNvPr>
          <p:cNvPicPr>
            <a:picLocks noChangeAspect="1"/>
          </p:cNvPicPr>
          <p:nvPr>
            <p:custDataLst>
              <p:tags r:id="rId2"/>
            </p:custDataLst>
          </p:nvPr>
        </p:nvPicPr>
        <p:blipFill>
          <a:blip r:embed="rId5"/>
          <a:stretch>
            <a:fillRect/>
          </a:stretch>
        </p:blipFill>
        <p:spPr>
          <a:xfrm>
            <a:off x="1311593" y="1322960"/>
            <a:ext cx="6520815" cy="3465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B53A336E-C98E-35D6-2E80-FB65E32DBB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Tree>
    <p:extLst>
      <p:ext uri="{BB962C8B-B14F-4D97-AF65-F5344CB8AC3E}">
        <p14:creationId xmlns:p14="http://schemas.microsoft.com/office/powerpoint/2010/main" val="37285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3FFCD1E-2233-B34C-544C-5FB2A1AFDA6F}"/>
              </a:ext>
            </a:extLst>
          </p:cNvPr>
          <p:cNvSpPr>
            <a:spLocks noGrp="1"/>
          </p:cNvSpPr>
          <p:nvPr>
            <p:ph type="title"/>
            <p:custDataLst>
              <p:tags r:id="rId1"/>
            </p:custDataLst>
          </p:nvPr>
        </p:nvSpPr>
        <p:spPr/>
        <p:txBody>
          <a:bodyPr/>
          <a:lstStyle/>
          <a:p>
            <a:r>
              <a:rPr lang="fr-FR"/>
              <a:t>Le </a:t>
            </a:r>
            <a:r>
              <a:rPr lang="fr-FR" err="1"/>
              <a:t>template</a:t>
            </a:r>
            <a:endParaRPr lang="fr-FR"/>
          </a:p>
        </p:txBody>
      </p:sp>
      <p:sp>
        <p:nvSpPr>
          <p:cNvPr id="2" name="Espace réservé du numéro de diapositive 1">
            <a:extLst>
              <a:ext uri="{FF2B5EF4-FFF2-40B4-BE49-F238E27FC236}">
                <a16:creationId xmlns:a16="http://schemas.microsoft.com/office/drawing/2014/main" id="{EAA2F2CF-ABB8-D2B2-98FA-A1BFD0F18FEC}"/>
              </a:ext>
            </a:extLst>
          </p:cNvPr>
          <p:cNvSpPr>
            <a:spLocks noGrp="1"/>
          </p:cNvSpPr>
          <p:nvPr>
            <p:ph type="sldNum" idx="10"/>
            <p:custDataLst>
              <p:tags r:id="rId2"/>
            </p:custDataLst>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fr-FR" smtClean="0"/>
              <a:t>19</a:t>
            </a:fld>
            <a:endParaRPr lang="fr-FR"/>
          </a:p>
        </p:txBody>
      </p:sp>
      <p:pic>
        <p:nvPicPr>
          <p:cNvPr id="6" name="!!image 1">
            <a:extLst>
              <a:ext uri="{FF2B5EF4-FFF2-40B4-BE49-F238E27FC236}">
                <a16:creationId xmlns:a16="http://schemas.microsoft.com/office/drawing/2014/main" id="{08E08329-71AB-FD51-9321-BDBDBAFD2A50}"/>
              </a:ext>
            </a:extLst>
          </p:cNvPr>
          <p:cNvPicPr>
            <a:picLocks noChangeAspect="1"/>
          </p:cNvPicPr>
          <p:nvPr>
            <p:custDataLst>
              <p:tags r:id="rId3"/>
            </p:custDataLst>
          </p:nvPr>
        </p:nvPicPr>
        <p:blipFill>
          <a:blip r:embed="rId6"/>
          <a:stretch>
            <a:fillRect/>
          </a:stretch>
        </p:blipFill>
        <p:spPr>
          <a:xfrm>
            <a:off x="577215" y="1359740"/>
            <a:ext cx="7989570" cy="2424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259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36"/>
          <p:cNvGrpSpPr/>
          <p:nvPr>
            <p:custDataLst>
              <p:tags r:id="rId1"/>
            </p:custDataLst>
          </p:nvPr>
        </p:nvGrpSpPr>
        <p:grpSpPr>
          <a:xfrm>
            <a:off x="5448810" y="550673"/>
            <a:ext cx="721815" cy="696655"/>
            <a:chOff x="-293121" y="2059809"/>
            <a:chExt cx="923745" cy="823762"/>
          </a:xfrm>
        </p:grpSpPr>
        <p:sp>
          <p:nvSpPr>
            <p:cNvPr id="709" name="Google Shape;709;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e 8">
            <a:extLst>
              <a:ext uri="{FF2B5EF4-FFF2-40B4-BE49-F238E27FC236}">
                <a16:creationId xmlns:a16="http://schemas.microsoft.com/office/drawing/2014/main" id="{FA4B2AB5-18EC-0536-DD18-C63463ED203C}"/>
              </a:ext>
            </a:extLst>
          </p:cNvPr>
          <p:cNvGrpSpPr/>
          <p:nvPr>
            <p:custDataLst>
              <p:tags r:id="rId2"/>
            </p:custDataLst>
          </p:nvPr>
        </p:nvGrpSpPr>
        <p:grpSpPr>
          <a:xfrm>
            <a:off x="5448810" y="2417747"/>
            <a:ext cx="721815" cy="696655"/>
            <a:chOff x="5448810" y="2417747"/>
            <a:chExt cx="721815" cy="696655"/>
          </a:xfrm>
        </p:grpSpPr>
        <p:sp>
          <p:nvSpPr>
            <p:cNvPr id="712" name="Google Shape;712;p36"/>
            <p:cNvSpPr/>
            <p:nvPr/>
          </p:nvSpPr>
          <p:spPr>
            <a:xfrm>
              <a:off x="5448810" y="2417747"/>
              <a:ext cx="721815" cy="696655"/>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492604" y="2475203"/>
              <a:ext cx="596365" cy="5688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6"/>
          <p:cNvGrpSpPr/>
          <p:nvPr>
            <p:custDataLst>
              <p:tags r:id="rId3"/>
            </p:custDataLst>
          </p:nvPr>
        </p:nvGrpSpPr>
        <p:grpSpPr>
          <a:xfrm>
            <a:off x="2255377" y="550673"/>
            <a:ext cx="721815" cy="696655"/>
            <a:chOff x="-293121" y="2059809"/>
            <a:chExt cx="923745" cy="823762"/>
          </a:xfrm>
        </p:grpSpPr>
        <p:sp>
          <p:nvSpPr>
            <p:cNvPr id="715" name="Google Shape;715;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6"/>
          <p:cNvGrpSpPr/>
          <p:nvPr>
            <p:custDataLst>
              <p:tags r:id="rId4"/>
            </p:custDataLst>
          </p:nvPr>
        </p:nvGrpSpPr>
        <p:grpSpPr>
          <a:xfrm>
            <a:off x="2255377" y="2417748"/>
            <a:ext cx="721815" cy="696655"/>
            <a:chOff x="-293121" y="2059809"/>
            <a:chExt cx="923745" cy="823762"/>
          </a:xfrm>
        </p:grpSpPr>
        <p:sp>
          <p:nvSpPr>
            <p:cNvPr id="718" name="Google Shape;718;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txBox="1">
            <a:spLocks noGrp="1"/>
          </p:cNvSpPr>
          <p:nvPr>
            <p:ph type="title"/>
            <p:custDataLst>
              <p:tags r:id="rId5"/>
            </p:custDataLst>
          </p:nvPr>
        </p:nvSpPr>
        <p:spPr>
          <a:xfrm>
            <a:off x="3002800" y="635150"/>
            <a:ext cx="2400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t>
            </a:r>
            <a:br>
              <a:rPr lang="en"/>
            </a:br>
            <a:r>
              <a:rPr lang="fr-FR">
                <a:solidFill>
                  <a:schemeClr val="bg1"/>
                </a:solidFill>
              </a:rPr>
              <a:t>Contexte</a:t>
            </a:r>
            <a:endParaRPr>
              <a:solidFill>
                <a:schemeClr val="bg1"/>
              </a:solidFill>
            </a:endParaRPr>
          </a:p>
        </p:txBody>
      </p:sp>
      <p:sp>
        <p:nvSpPr>
          <p:cNvPr id="721" name="Google Shape;721;p36"/>
          <p:cNvSpPr txBox="1">
            <a:spLocks noGrp="1"/>
          </p:cNvSpPr>
          <p:nvPr>
            <p:ph type="title" idx="2"/>
            <p:custDataLst>
              <p:tags r:id="rId6"/>
            </p:custDataLst>
          </p:nvPr>
        </p:nvSpPr>
        <p:spPr>
          <a:xfrm>
            <a:off x="2313629" y="602300"/>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23" name="Google Shape;723;p36"/>
          <p:cNvSpPr txBox="1">
            <a:spLocks noGrp="1"/>
          </p:cNvSpPr>
          <p:nvPr>
            <p:ph type="title" idx="3"/>
            <p:custDataLst>
              <p:tags r:id="rId7"/>
            </p:custDataLst>
          </p:nvPr>
        </p:nvSpPr>
        <p:spPr>
          <a:xfrm>
            <a:off x="6214974" y="635150"/>
            <a:ext cx="154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t>
            </a:r>
            <a:br>
              <a:rPr lang="en"/>
            </a:br>
            <a:r>
              <a:rPr lang="en">
                <a:solidFill>
                  <a:schemeClr val="lt1"/>
                </a:solidFill>
              </a:rPr>
              <a:t>Chatbot</a:t>
            </a:r>
            <a:endParaRPr/>
          </a:p>
        </p:txBody>
      </p:sp>
      <p:sp>
        <p:nvSpPr>
          <p:cNvPr id="724" name="Google Shape;724;p36"/>
          <p:cNvSpPr txBox="1">
            <a:spLocks noGrp="1"/>
          </p:cNvSpPr>
          <p:nvPr>
            <p:ph type="title" idx="4"/>
            <p:custDataLst>
              <p:tags r:id="rId8"/>
            </p:custDataLst>
          </p:nvPr>
        </p:nvSpPr>
        <p:spPr>
          <a:xfrm>
            <a:off x="5487554" y="602300"/>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26" name="Google Shape;726;p36"/>
          <p:cNvSpPr txBox="1">
            <a:spLocks noGrp="1"/>
          </p:cNvSpPr>
          <p:nvPr>
            <p:ph type="title" idx="6"/>
            <p:custDataLst>
              <p:tags r:id="rId9"/>
            </p:custDataLst>
          </p:nvPr>
        </p:nvSpPr>
        <p:spPr>
          <a:xfrm>
            <a:off x="3002800" y="2502225"/>
            <a:ext cx="2400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t>
            </a:r>
            <a:br>
              <a:rPr lang="en"/>
            </a:br>
            <a:r>
              <a:rPr lang="en">
                <a:solidFill>
                  <a:schemeClr val="bg1"/>
                </a:solidFill>
              </a:rPr>
              <a:t>Deploiement</a:t>
            </a:r>
            <a:endParaRPr>
              <a:solidFill>
                <a:schemeClr val="bg1"/>
              </a:solidFill>
            </a:endParaRPr>
          </a:p>
        </p:txBody>
      </p:sp>
      <p:sp>
        <p:nvSpPr>
          <p:cNvPr id="727" name="Google Shape;727;p36"/>
          <p:cNvSpPr txBox="1">
            <a:spLocks noGrp="1"/>
          </p:cNvSpPr>
          <p:nvPr>
            <p:ph type="title" idx="7"/>
            <p:custDataLst>
              <p:tags r:id="rId10"/>
            </p:custDataLst>
          </p:nvPr>
        </p:nvSpPr>
        <p:spPr>
          <a:xfrm>
            <a:off x="2313629" y="2469375"/>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29" name="Google Shape;729;p36"/>
          <p:cNvSpPr txBox="1">
            <a:spLocks noGrp="1"/>
          </p:cNvSpPr>
          <p:nvPr>
            <p:ph type="title" idx="9"/>
            <p:custDataLst>
              <p:tags r:id="rId11"/>
            </p:custDataLst>
          </p:nvPr>
        </p:nvSpPr>
        <p:spPr>
          <a:xfrm>
            <a:off x="6214974" y="2502225"/>
            <a:ext cx="1763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a:t>
            </a:r>
            <a:br>
              <a:rPr lang="en"/>
            </a:br>
            <a:r>
              <a:rPr lang="en">
                <a:solidFill>
                  <a:schemeClr val="bg1"/>
                </a:solidFill>
              </a:rPr>
              <a:t>Telemetrie</a:t>
            </a:r>
            <a:endParaRPr>
              <a:solidFill>
                <a:schemeClr val="bg1"/>
              </a:solidFill>
            </a:endParaRPr>
          </a:p>
        </p:txBody>
      </p:sp>
      <p:sp>
        <p:nvSpPr>
          <p:cNvPr id="730" name="Google Shape;730;p36"/>
          <p:cNvSpPr txBox="1">
            <a:spLocks noGrp="1"/>
          </p:cNvSpPr>
          <p:nvPr>
            <p:ph type="title" idx="13"/>
            <p:custDataLst>
              <p:tags r:id="rId12"/>
            </p:custDataLst>
          </p:nvPr>
        </p:nvSpPr>
        <p:spPr>
          <a:xfrm>
            <a:off x="5487554" y="2469375"/>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732" name="Google Shape;732;p36"/>
          <p:cNvGrpSpPr/>
          <p:nvPr>
            <p:custDataLst>
              <p:tags r:id="rId13"/>
            </p:custDataLst>
          </p:nvPr>
        </p:nvGrpSpPr>
        <p:grpSpPr>
          <a:xfrm rot="10800000">
            <a:off x="557300" y="2496463"/>
            <a:ext cx="1478218" cy="2104138"/>
            <a:chOff x="-4174650" y="-27817050"/>
            <a:chExt cx="6075700" cy="28055175"/>
          </a:xfrm>
        </p:grpSpPr>
        <p:sp>
          <p:nvSpPr>
            <p:cNvPr id="733" name="Google Shape;733;p36"/>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6"/>
          <p:cNvSpPr/>
          <p:nvPr>
            <p:custDataLst>
              <p:tags r:id="rId14"/>
            </p:custDataLst>
          </p:nvPr>
        </p:nvSpPr>
        <p:spPr>
          <a:xfrm rot="-3704814">
            <a:off x="1249084" y="2220293"/>
            <a:ext cx="632013" cy="295985"/>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custDataLst>
              <p:tags r:id="rId15"/>
            </p:custDataLst>
          </p:nvPr>
        </p:nvSpPr>
        <p:spPr>
          <a:xfrm rot="-6080102">
            <a:off x="883831" y="1601020"/>
            <a:ext cx="631841" cy="296041"/>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custDataLst>
              <p:tags r:id="rId16"/>
            </p:custDataLst>
          </p:nvPr>
        </p:nvSpPr>
        <p:spPr>
          <a:xfrm rot="-8100000">
            <a:off x="498834" y="2220141"/>
            <a:ext cx="631651" cy="296029"/>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711;p36">
            <a:extLst>
              <a:ext uri="{FF2B5EF4-FFF2-40B4-BE49-F238E27FC236}">
                <a16:creationId xmlns:a16="http://schemas.microsoft.com/office/drawing/2014/main" id="{A1D44407-29D4-68C1-E4BE-A766FEA629D7}"/>
              </a:ext>
            </a:extLst>
          </p:cNvPr>
          <p:cNvGrpSpPr/>
          <p:nvPr/>
        </p:nvGrpSpPr>
        <p:grpSpPr>
          <a:xfrm>
            <a:off x="3966720" y="3855739"/>
            <a:ext cx="721815" cy="696655"/>
            <a:chOff x="-293121" y="2059809"/>
            <a:chExt cx="923745" cy="823762"/>
          </a:xfrm>
        </p:grpSpPr>
        <p:sp>
          <p:nvSpPr>
            <p:cNvPr id="3" name="Google Shape;712;p36">
              <a:extLst>
                <a:ext uri="{FF2B5EF4-FFF2-40B4-BE49-F238E27FC236}">
                  <a16:creationId xmlns:a16="http://schemas.microsoft.com/office/drawing/2014/main" id="{1A459DBE-D453-09CE-7EDC-DCF7A1E0B4AE}"/>
                </a:ext>
              </a:extLst>
            </p:cNvPr>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3;p36">
              <a:extLst>
                <a:ext uri="{FF2B5EF4-FFF2-40B4-BE49-F238E27FC236}">
                  <a16:creationId xmlns:a16="http://schemas.microsoft.com/office/drawing/2014/main" id="{EFBA5513-3C34-44F5-E798-D1745AFF6C98}"/>
                </a:ext>
              </a:extLst>
            </p:cNvPr>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29;p36">
            <a:extLst>
              <a:ext uri="{FF2B5EF4-FFF2-40B4-BE49-F238E27FC236}">
                <a16:creationId xmlns:a16="http://schemas.microsoft.com/office/drawing/2014/main" id="{A85F8D79-BDA8-C8D9-DE8B-250E2346AACC}"/>
              </a:ext>
            </a:extLst>
          </p:cNvPr>
          <p:cNvSpPr txBox="1">
            <a:spLocks/>
          </p:cNvSpPr>
          <p:nvPr/>
        </p:nvSpPr>
        <p:spPr>
          <a:xfrm>
            <a:off x="4732884" y="3940216"/>
            <a:ext cx="1763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o Hyeon"/>
              <a:buNone/>
              <a:defRPr sz="22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fr-FR"/>
              <a:t>La</a:t>
            </a:r>
            <a:br>
              <a:rPr lang="fr-FR"/>
            </a:br>
            <a:r>
              <a:rPr lang="fr-FR">
                <a:solidFill>
                  <a:schemeClr val="bg1"/>
                </a:solidFill>
              </a:rPr>
              <a:t>Conclusion</a:t>
            </a:r>
          </a:p>
        </p:txBody>
      </p:sp>
      <p:sp>
        <p:nvSpPr>
          <p:cNvPr id="6" name="Google Shape;730;p36">
            <a:extLst>
              <a:ext uri="{FF2B5EF4-FFF2-40B4-BE49-F238E27FC236}">
                <a16:creationId xmlns:a16="http://schemas.microsoft.com/office/drawing/2014/main" id="{07084E5C-8C94-F8A6-57B7-84FFAB3D8B99}"/>
              </a:ext>
            </a:extLst>
          </p:cNvPr>
          <p:cNvSpPr txBox="1">
            <a:spLocks/>
          </p:cNvSpPr>
          <p:nvPr/>
        </p:nvSpPr>
        <p:spPr>
          <a:xfrm>
            <a:off x="4005464" y="3907366"/>
            <a:ext cx="6561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 Hyeon"/>
              <a:buNone/>
              <a:defRPr sz="30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05</a:t>
            </a:r>
          </a:p>
        </p:txBody>
      </p:sp>
      <p:sp>
        <p:nvSpPr>
          <p:cNvPr id="8" name="Espace réservé du numéro de diapositive 7">
            <a:extLst>
              <a:ext uri="{FF2B5EF4-FFF2-40B4-BE49-F238E27FC236}">
                <a16:creationId xmlns:a16="http://schemas.microsoft.com/office/drawing/2014/main" id="{7C890FC5-AF2D-06AC-5984-F6421018D915}"/>
              </a:ext>
            </a:extLst>
          </p:cNvPr>
          <p:cNvSpPr>
            <a:spLocks noGrp="1"/>
          </p:cNvSpPr>
          <p:nvPr>
            <p:ph type="sldNum" idx="15"/>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extLst>
      <p:ext uri="{BB962C8B-B14F-4D97-AF65-F5344CB8AC3E}">
        <p14:creationId xmlns:p14="http://schemas.microsoft.com/office/powerpoint/2010/main" val="43454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animEffect transition="in" filter="wipe(down)">
                                      <p:cBhvr>
                                        <p:cTn id="7" dur="580">
                                          <p:stCondLst>
                                            <p:cond delay="0"/>
                                          </p:stCondLst>
                                        </p:cTn>
                                        <p:tgtEl>
                                          <p:spTgt spid="714"/>
                                        </p:tgtEl>
                                      </p:cBhvr>
                                    </p:animEffect>
                                    <p:anim calcmode="lin" valueType="num">
                                      <p:cBhvr>
                                        <p:cTn id="8" dur="1822" tmFilter="0,0; 0.14,0.36; 0.43,0.73; 0.71,0.91; 1.0,1.0">
                                          <p:stCondLst>
                                            <p:cond delay="0"/>
                                          </p:stCondLst>
                                        </p:cTn>
                                        <p:tgtEl>
                                          <p:spTgt spid="7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14"/>
                                        </p:tgtEl>
                                        <p:attrNameLst>
                                          <p:attrName>ppt_y</p:attrName>
                                        </p:attrNameLst>
                                      </p:cBhvr>
                                      <p:tavLst>
                                        <p:tav tm="0" fmla="#ppt_y-sin(pi*$)/81">
                                          <p:val>
                                            <p:fltVal val="0"/>
                                          </p:val>
                                        </p:tav>
                                        <p:tav tm="100000">
                                          <p:val>
                                            <p:fltVal val="1"/>
                                          </p:val>
                                        </p:tav>
                                      </p:tavLst>
                                    </p:anim>
                                    <p:animScale>
                                      <p:cBhvr>
                                        <p:cTn id="13" dur="26">
                                          <p:stCondLst>
                                            <p:cond delay="650"/>
                                          </p:stCondLst>
                                        </p:cTn>
                                        <p:tgtEl>
                                          <p:spTgt spid="714"/>
                                        </p:tgtEl>
                                      </p:cBhvr>
                                      <p:to x="100000" y="60000"/>
                                    </p:animScale>
                                    <p:animScale>
                                      <p:cBhvr>
                                        <p:cTn id="14" dur="166" decel="50000">
                                          <p:stCondLst>
                                            <p:cond delay="676"/>
                                          </p:stCondLst>
                                        </p:cTn>
                                        <p:tgtEl>
                                          <p:spTgt spid="714"/>
                                        </p:tgtEl>
                                      </p:cBhvr>
                                      <p:to x="100000" y="100000"/>
                                    </p:animScale>
                                    <p:animScale>
                                      <p:cBhvr>
                                        <p:cTn id="15" dur="26">
                                          <p:stCondLst>
                                            <p:cond delay="1312"/>
                                          </p:stCondLst>
                                        </p:cTn>
                                        <p:tgtEl>
                                          <p:spTgt spid="714"/>
                                        </p:tgtEl>
                                      </p:cBhvr>
                                      <p:to x="100000" y="80000"/>
                                    </p:animScale>
                                    <p:animScale>
                                      <p:cBhvr>
                                        <p:cTn id="16" dur="166" decel="50000">
                                          <p:stCondLst>
                                            <p:cond delay="1338"/>
                                          </p:stCondLst>
                                        </p:cTn>
                                        <p:tgtEl>
                                          <p:spTgt spid="714"/>
                                        </p:tgtEl>
                                      </p:cBhvr>
                                      <p:to x="100000" y="100000"/>
                                    </p:animScale>
                                    <p:animScale>
                                      <p:cBhvr>
                                        <p:cTn id="17" dur="26">
                                          <p:stCondLst>
                                            <p:cond delay="1642"/>
                                          </p:stCondLst>
                                        </p:cTn>
                                        <p:tgtEl>
                                          <p:spTgt spid="714"/>
                                        </p:tgtEl>
                                      </p:cBhvr>
                                      <p:to x="100000" y="90000"/>
                                    </p:animScale>
                                    <p:animScale>
                                      <p:cBhvr>
                                        <p:cTn id="18" dur="166" decel="50000">
                                          <p:stCondLst>
                                            <p:cond delay="1668"/>
                                          </p:stCondLst>
                                        </p:cTn>
                                        <p:tgtEl>
                                          <p:spTgt spid="714"/>
                                        </p:tgtEl>
                                      </p:cBhvr>
                                      <p:to x="100000" y="100000"/>
                                    </p:animScale>
                                    <p:animScale>
                                      <p:cBhvr>
                                        <p:cTn id="19" dur="26">
                                          <p:stCondLst>
                                            <p:cond delay="1808"/>
                                          </p:stCondLst>
                                        </p:cTn>
                                        <p:tgtEl>
                                          <p:spTgt spid="714"/>
                                        </p:tgtEl>
                                      </p:cBhvr>
                                      <p:to x="100000" y="95000"/>
                                    </p:animScale>
                                    <p:animScale>
                                      <p:cBhvr>
                                        <p:cTn id="20" dur="166" decel="50000">
                                          <p:stCondLst>
                                            <p:cond delay="1834"/>
                                          </p:stCondLst>
                                        </p:cTn>
                                        <p:tgtEl>
                                          <p:spTgt spid="714"/>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20"/>
                                        </p:tgtEl>
                                        <p:attrNameLst>
                                          <p:attrName>style.visibility</p:attrName>
                                        </p:attrNameLst>
                                      </p:cBhvr>
                                      <p:to>
                                        <p:strVal val="visible"/>
                                      </p:to>
                                    </p:set>
                                    <p:animEffect transition="in" filter="fade">
                                      <p:cBhvr>
                                        <p:cTn id="24" dur="500"/>
                                        <p:tgtEl>
                                          <p:spTgt spid="7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21"/>
                                        </p:tgtEl>
                                        <p:attrNameLst>
                                          <p:attrName>style.visibility</p:attrName>
                                        </p:attrNameLst>
                                      </p:cBhvr>
                                      <p:to>
                                        <p:strVal val="visible"/>
                                      </p:to>
                                    </p:set>
                                    <p:animEffect transition="in" filter="fade">
                                      <p:cBhvr>
                                        <p:cTn id="27" dur="500"/>
                                        <p:tgtEl>
                                          <p:spTgt spid="721"/>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708"/>
                                        </p:tgtEl>
                                        <p:attrNameLst>
                                          <p:attrName>style.visibility</p:attrName>
                                        </p:attrNameLst>
                                      </p:cBhvr>
                                      <p:to>
                                        <p:strVal val="visible"/>
                                      </p:to>
                                    </p:set>
                                    <p:animEffect transition="in" filter="wipe(down)">
                                      <p:cBhvr>
                                        <p:cTn id="32" dur="580">
                                          <p:stCondLst>
                                            <p:cond delay="0"/>
                                          </p:stCondLst>
                                        </p:cTn>
                                        <p:tgtEl>
                                          <p:spTgt spid="708"/>
                                        </p:tgtEl>
                                      </p:cBhvr>
                                    </p:animEffect>
                                    <p:anim calcmode="lin" valueType="num">
                                      <p:cBhvr>
                                        <p:cTn id="33" dur="1822" tmFilter="0,0; 0.14,0.36; 0.43,0.73; 0.71,0.91; 1.0,1.0">
                                          <p:stCondLst>
                                            <p:cond delay="0"/>
                                          </p:stCondLst>
                                        </p:cTn>
                                        <p:tgtEl>
                                          <p:spTgt spid="708"/>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08"/>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08"/>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08"/>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08"/>
                                        </p:tgtEl>
                                        <p:attrNameLst>
                                          <p:attrName>ppt_y</p:attrName>
                                        </p:attrNameLst>
                                      </p:cBhvr>
                                      <p:tavLst>
                                        <p:tav tm="0" fmla="#ppt_y-sin(pi*$)/81">
                                          <p:val>
                                            <p:fltVal val="0"/>
                                          </p:val>
                                        </p:tav>
                                        <p:tav tm="100000">
                                          <p:val>
                                            <p:fltVal val="1"/>
                                          </p:val>
                                        </p:tav>
                                      </p:tavLst>
                                    </p:anim>
                                    <p:animScale>
                                      <p:cBhvr>
                                        <p:cTn id="38" dur="26">
                                          <p:stCondLst>
                                            <p:cond delay="650"/>
                                          </p:stCondLst>
                                        </p:cTn>
                                        <p:tgtEl>
                                          <p:spTgt spid="708"/>
                                        </p:tgtEl>
                                      </p:cBhvr>
                                      <p:to x="100000" y="60000"/>
                                    </p:animScale>
                                    <p:animScale>
                                      <p:cBhvr>
                                        <p:cTn id="39" dur="166" decel="50000">
                                          <p:stCondLst>
                                            <p:cond delay="676"/>
                                          </p:stCondLst>
                                        </p:cTn>
                                        <p:tgtEl>
                                          <p:spTgt spid="708"/>
                                        </p:tgtEl>
                                      </p:cBhvr>
                                      <p:to x="100000" y="100000"/>
                                    </p:animScale>
                                    <p:animScale>
                                      <p:cBhvr>
                                        <p:cTn id="40" dur="26">
                                          <p:stCondLst>
                                            <p:cond delay="1312"/>
                                          </p:stCondLst>
                                        </p:cTn>
                                        <p:tgtEl>
                                          <p:spTgt spid="708"/>
                                        </p:tgtEl>
                                      </p:cBhvr>
                                      <p:to x="100000" y="80000"/>
                                    </p:animScale>
                                    <p:animScale>
                                      <p:cBhvr>
                                        <p:cTn id="41" dur="166" decel="50000">
                                          <p:stCondLst>
                                            <p:cond delay="1338"/>
                                          </p:stCondLst>
                                        </p:cTn>
                                        <p:tgtEl>
                                          <p:spTgt spid="708"/>
                                        </p:tgtEl>
                                      </p:cBhvr>
                                      <p:to x="100000" y="100000"/>
                                    </p:animScale>
                                    <p:animScale>
                                      <p:cBhvr>
                                        <p:cTn id="42" dur="26">
                                          <p:stCondLst>
                                            <p:cond delay="1642"/>
                                          </p:stCondLst>
                                        </p:cTn>
                                        <p:tgtEl>
                                          <p:spTgt spid="708"/>
                                        </p:tgtEl>
                                      </p:cBhvr>
                                      <p:to x="100000" y="90000"/>
                                    </p:animScale>
                                    <p:animScale>
                                      <p:cBhvr>
                                        <p:cTn id="43" dur="166" decel="50000">
                                          <p:stCondLst>
                                            <p:cond delay="1668"/>
                                          </p:stCondLst>
                                        </p:cTn>
                                        <p:tgtEl>
                                          <p:spTgt spid="708"/>
                                        </p:tgtEl>
                                      </p:cBhvr>
                                      <p:to x="100000" y="100000"/>
                                    </p:animScale>
                                    <p:animScale>
                                      <p:cBhvr>
                                        <p:cTn id="44" dur="26">
                                          <p:stCondLst>
                                            <p:cond delay="1808"/>
                                          </p:stCondLst>
                                        </p:cTn>
                                        <p:tgtEl>
                                          <p:spTgt spid="708"/>
                                        </p:tgtEl>
                                      </p:cBhvr>
                                      <p:to x="100000" y="95000"/>
                                    </p:animScale>
                                    <p:animScale>
                                      <p:cBhvr>
                                        <p:cTn id="45" dur="166" decel="50000">
                                          <p:stCondLst>
                                            <p:cond delay="1834"/>
                                          </p:stCondLst>
                                        </p:cTn>
                                        <p:tgtEl>
                                          <p:spTgt spid="708"/>
                                        </p:tgtEl>
                                      </p:cBhvr>
                                      <p:to x="100000" y="100000"/>
                                    </p:animScale>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723"/>
                                        </p:tgtEl>
                                        <p:attrNameLst>
                                          <p:attrName>style.visibility</p:attrName>
                                        </p:attrNameLst>
                                      </p:cBhvr>
                                      <p:to>
                                        <p:strVal val="visible"/>
                                      </p:to>
                                    </p:set>
                                    <p:animEffect transition="in" filter="fade">
                                      <p:cBhvr>
                                        <p:cTn id="49" dur="500"/>
                                        <p:tgtEl>
                                          <p:spTgt spid="7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24"/>
                                        </p:tgtEl>
                                        <p:attrNameLst>
                                          <p:attrName>style.visibility</p:attrName>
                                        </p:attrNameLst>
                                      </p:cBhvr>
                                      <p:to>
                                        <p:strVal val="visible"/>
                                      </p:to>
                                    </p:set>
                                    <p:animEffect transition="in" filter="fade">
                                      <p:cBhvr>
                                        <p:cTn id="52" dur="500"/>
                                        <p:tgtEl>
                                          <p:spTgt spid="724"/>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717"/>
                                        </p:tgtEl>
                                        <p:attrNameLst>
                                          <p:attrName>style.visibility</p:attrName>
                                        </p:attrNameLst>
                                      </p:cBhvr>
                                      <p:to>
                                        <p:strVal val="visible"/>
                                      </p:to>
                                    </p:set>
                                    <p:animEffect transition="in" filter="wipe(down)">
                                      <p:cBhvr>
                                        <p:cTn id="57" dur="580">
                                          <p:stCondLst>
                                            <p:cond delay="0"/>
                                          </p:stCondLst>
                                        </p:cTn>
                                        <p:tgtEl>
                                          <p:spTgt spid="717"/>
                                        </p:tgtEl>
                                      </p:cBhvr>
                                    </p:animEffect>
                                    <p:anim calcmode="lin" valueType="num">
                                      <p:cBhvr>
                                        <p:cTn id="58" dur="1822" tmFilter="0,0; 0.14,0.36; 0.43,0.73; 0.71,0.91; 1.0,1.0">
                                          <p:stCondLst>
                                            <p:cond delay="0"/>
                                          </p:stCondLst>
                                        </p:cTn>
                                        <p:tgtEl>
                                          <p:spTgt spid="717"/>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717"/>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717"/>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717"/>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717"/>
                                        </p:tgtEl>
                                        <p:attrNameLst>
                                          <p:attrName>ppt_y</p:attrName>
                                        </p:attrNameLst>
                                      </p:cBhvr>
                                      <p:tavLst>
                                        <p:tav tm="0" fmla="#ppt_y-sin(pi*$)/81">
                                          <p:val>
                                            <p:fltVal val="0"/>
                                          </p:val>
                                        </p:tav>
                                        <p:tav tm="100000">
                                          <p:val>
                                            <p:fltVal val="1"/>
                                          </p:val>
                                        </p:tav>
                                      </p:tavLst>
                                    </p:anim>
                                    <p:animScale>
                                      <p:cBhvr>
                                        <p:cTn id="63" dur="26">
                                          <p:stCondLst>
                                            <p:cond delay="650"/>
                                          </p:stCondLst>
                                        </p:cTn>
                                        <p:tgtEl>
                                          <p:spTgt spid="717"/>
                                        </p:tgtEl>
                                      </p:cBhvr>
                                      <p:to x="100000" y="60000"/>
                                    </p:animScale>
                                    <p:animScale>
                                      <p:cBhvr>
                                        <p:cTn id="64" dur="166" decel="50000">
                                          <p:stCondLst>
                                            <p:cond delay="676"/>
                                          </p:stCondLst>
                                        </p:cTn>
                                        <p:tgtEl>
                                          <p:spTgt spid="717"/>
                                        </p:tgtEl>
                                      </p:cBhvr>
                                      <p:to x="100000" y="100000"/>
                                    </p:animScale>
                                    <p:animScale>
                                      <p:cBhvr>
                                        <p:cTn id="65" dur="26">
                                          <p:stCondLst>
                                            <p:cond delay="1312"/>
                                          </p:stCondLst>
                                        </p:cTn>
                                        <p:tgtEl>
                                          <p:spTgt spid="717"/>
                                        </p:tgtEl>
                                      </p:cBhvr>
                                      <p:to x="100000" y="80000"/>
                                    </p:animScale>
                                    <p:animScale>
                                      <p:cBhvr>
                                        <p:cTn id="66" dur="166" decel="50000">
                                          <p:stCondLst>
                                            <p:cond delay="1338"/>
                                          </p:stCondLst>
                                        </p:cTn>
                                        <p:tgtEl>
                                          <p:spTgt spid="717"/>
                                        </p:tgtEl>
                                      </p:cBhvr>
                                      <p:to x="100000" y="100000"/>
                                    </p:animScale>
                                    <p:animScale>
                                      <p:cBhvr>
                                        <p:cTn id="67" dur="26">
                                          <p:stCondLst>
                                            <p:cond delay="1642"/>
                                          </p:stCondLst>
                                        </p:cTn>
                                        <p:tgtEl>
                                          <p:spTgt spid="717"/>
                                        </p:tgtEl>
                                      </p:cBhvr>
                                      <p:to x="100000" y="90000"/>
                                    </p:animScale>
                                    <p:animScale>
                                      <p:cBhvr>
                                        <p:cTn id="68" dur="166" decel="50000">
                                          <p:stCondLst>
                                            <p:cond delay="1668"/>
                                          </p:stCondLst>
                                        </p:cTn>
                                        <p:tgtEl>
                                          <p:spTgt spid="717"/>
                                        </p:tgtEl>
                                      </p:cBhvr>
                                      <p:to x="100000" y="100000"/>
                                    </p:animScale>
                                    <p:animScale>
                                      <p:cBhvr>
                                        <p:cTn id="69" dur="26">
                                          <p:stCondLst>
                                            <p:cond delay="1808"/>
                                          </p:stCondLst>
                                        </p:cTn>
                                        <p:tgtEl>
                                          <p:spTgt spid="717"/>
                                        </p:tgtEl>
                                      </p:cBhvr>
                                      <p:to x="100000" y="95000"/>
                                    </p:animScale>
                                    <p:animScale>
                                      <p:cBhvr>
                                        <p:cTn id="70" dur="166" decel="50000">
                                          <p:stCondLst>
                                            <p:cond delay="1834"/>
                                          </p:stCondLst>
                                        </p:cTn>
                                        <p:tgtEl>
                                          <p:spTgt spid="717"/>
                                        </p:tgtEl>
                                      </p:cBhvr>
                                      <p:to x="100000" y="100000"/>
                                    </p:animScale>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727"/>
                                        </p:tgtEl>
                                        <p:attrNameLst>
                                          <p:attrName>style.visibility</p:attrName>
                                        </p:attrNameLst>
                                      </p:cBhvr>
                                      <p:to>
                                        <p:strVal val="visible"/>
                                      </p:to>
                                    </p:set>
                                    <p:animEffect transition="in" filter="fade">
                                      <p:cBhvr>
                                        <p:cTn id="74" dur="500"/>
                                        <p:tgtEl>
                                          <p:spTgt spid="7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6"/>
                                        </p:tgtEl>
                                        <p:attrNameLst>
                                          <p:attrName>style.visibility</p:attrName>
                                        </p:attrNameLst>
                                      </p:cBhvr>
                                      <p:to>
                                        <p:strVal val="visible"/>
                                      </p:to>
                                    </p:set>
                                    <p:animEffect transition="in" filter="fade">
                                      <p:cBhvr>
                                        <p:cTn id="77" dur="500"/>
                                        <p:tgtEl>
                                          <p:spTgt spid="726"/>
                                        </p:tgtEl>
                                      </p:cBhvr>
                                    </p:animEffect>
                                  </p:childTnLst>
                                </p:cTn>
                              </p:par>
                            </p:childTnLst>
                          </p:cTn>
                        </p:par>
                      </p:childTnLst>
                    </p:cTn>
                  </p:par>
                  <p:par>
                    <p:cTn id="78" fill="hold">
                      <p:stCondLst>
                        <p:cond delay="indefinite"/>
                      </p:stCondLst>
                      <p:childTnLst>
                        <p:par>
                          <p:cTn id="79" fill="hold">
                            <p:stCondLst>
                              <p:cond delay="0"/>
                            </p:stCondLst>
                            <p:childTnLst>
                              <p:par>
                                <p:cTn id="80" presetID="26" presetClass="entr" presetSubtype="0" fill="hold"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down)">
                                      <p:cBhvr>
                                        <p:cTn id="82" dur="580">
                                          <p:stCondLst>
                                            <p:cond delay="0"/>
                                          </p:stCondLst>
                                        </p:cTn>
                                        <p:tgtEl>
                                          <p:spTgt spid="9"/>
                                        </p:tgtEl>
                                      </p:cBhvr>
                                    </p:animEffect>
                                    <p:anim calcmode="lin" valueType="num">
                                      <p:cBhvr>
                                        <p:cTn id="8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88" dur="26">
                                          <p:stCondLst>
                                            <p:cond delay="650"/>
                                          </p:stCondLst>
                                        </p:cTn>
                                        <p:tgtEl>
                                          <p:spTgt spid="9"/>
                                        </p:tgtEl>
                                      </p:cBhvr>
                                      <p:to x="100000" y="60000"/>
                                    </p:animScale>
                                    <p:animScale>
                                      <p:cBhvr>
                                        <p:cTn id="89" dur="166" decel="50000">
                                          <p:stCondLst>
                                            <p:cond delay="676"/>
                                          </p:stCondLst>
                                        </p:cTn>
                                        <p:tgtEl>
                                          <p:spTgt spid="9"/>
                                        </p:tgtEl>
                                      </p:cBhvr>
                                      <p:to x="100000" y="100000"/>
                                    </p:animScale>
                                    <p:animScale>
                                      <p:cBhvr>
                                        <p:cTn id="90" dur="26">
                                          <p:stCondLst>
                                            <p:cond delay="1312"/>
                                          </p:stCondLst>
                                        </p:cTn>
                                        <p:tgtEl>
                                          <p:spTgt spid="9"/>
                                        </p:tgtEl>
                                      </p:cBhvr>
                                      <p:to x="100000" y="80000"/>
                                    </p:animScale>
                                    <p:animScale>
                                      <p:cBhvr>
                                        <p:cTn id="91" dur="166" decel="50000">
                                          <p:stCondLst>
                                            <p:cond delay="1338"/>
                                          </p:stCondLst>
                                        </p:cTn>
                                        <p:tgtEl>
                                          <p:spTgt spid="9"/>
                                        </p:tgtEl>
                                      </p:cBhvr>
                                      <p:to x="100000" y="100000"/>
                                    </p:animScale>
                                    <p:animScale>
                                      <p:cBhvr>
                                        <p:cTn id="92" dur="26">
                                          <p:stCondLst>
                                            <p:cond delay="1642"/>
                                          </p:stCondLst>
                                        </p:cTn>
                                        <p:tgtEl>
                                          <p:spTgt spid="9"/>
                                        </p:tgtEl>
                                      </p:cBhvr>
                                      <p:to x="100000" y="90000"/>
                                    </p:animScale>
                                    <p:animScale>
                                      <p:cBhvr>
                                        <p:cTn id="93" dur="166" decel="50000">
                                          <p:stCondLst>
                                            <p:cond delay="1668"/>
                                          </p:stCondLst>
                                        </p:cTn>
                                        <p:tgtEl>
                                          <p:spTgt spid="9"/>
                                        </p:tgtEl>
                                      </p:cBhvr>
                                      <p:to x="100000" y="100000"/>
                                    </p:animScale>
                                    <p:animScale>
                                      <p:cBhvr>
                                        <p:cTn id="94" dur="26">
                                          <p:stCondLst>
                                            <p:cond delay="1808"/>
                                          </p:stCondLst>
                                        </p:cTn>
                                        <p:tgtEl>
                                          <p:spTgt spid="9"/>
                                        </p:tgtEl>
                                      </p:cBhvr>
                                      <p:to x="100000" y="95000"/>
                                    </p:animScale>
                                    <p:animScale>
                                      <p:cBhvr>
                                        <p:cTn id="95" dur="166" decel="50000">
                                          <p:stCondLst>
                                            <p:cond delay="1834"/>
                                          </p:stCondLst>
                                        </p:cTn>
                                        <p:tgtEl>
                                          <p:spTgt spid="9"/>
                                        </p:tgtEl>
                                      </p:cBhvr>
                                      <p:to x="100000" y="100000"/>
                                    </p:animScale>
                                  </p:childTnLst>
                                </p:cTn>
                              </p:par>
                            </p:childTnLst>
                          </p:cTn>
                        </p:par>
                        <p:par>
                          <p:cTn id="96" fill="hold">
                            <p:stCondLst>
                              <p:cond delay="2000"/>
                            </p:stCondLst>
                            <p:childTnLst>
                              <p:par>
                                <p:cTn id="97" presetID="10" presetClass="entr" presetSubtype="0" fill="hold" grpId="0" nodeType="afterEffect">
                                  <p:stCondLst>
                                    <p:cond delay="0"/>
                                  </p:stCondLst>
                                  <p:childTnLst>
                                    <p:set>
                                      <p:cBhvr>
                                        <p:cTn id="98" dur="1" fill="hold">
                                          <p:stCondLst>
                                            <p:cond delay="0"/>
                                          </p:stCondLst>
                                        </p:cTn>
                                        <p:tgtEl>
                                          <p:spTgt spid="729"/>
                                        </p:tgtEl>
                                        <p:attrNameLst>
                                          <p:attrName>style.visibility</p:attrName>
                                        </p:attrNameLst>
                                      </p:cBhvr>
                                      <p:to>
                                        <p:strVal val="visible"/>
                                      </p:to>
                                    </p:set>
                                    <p:animEffect transition="in" filter="fade">
                                      <p:cBhvr>
                                        <p:cTn id="99" dur="500"/>
                                        <p:tgtEl>
                                          <p:spTgt spid="72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30"/>
                                        </p:tgtEl>
                                        <p:attrNameLst>
                                          <p:attrName>style.visibility</p:attrName>
                                        </p:attrNameLst>
                                      </p:cBhvr>
                                      <p:to>
                                        <p:strVal val="visible"/>
                                      </p:to>
                                    </p:set>
                                    <p:animEffect transition="in" filter="fade">
                                      <p:cBhvr>
                                        <p:cTn id="102" dur="500"/>
                                        <p:tgtEl>
                                          <p:spTgt spid="730"/>
                                        </p:tgtEl>
                                      </p:cBhvr>
                                    </p:animEffect>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wipe(down)">
                                      <p:cBhvr>
                                        <p:cTn id="107" dur="580">
                                          <p:stCondLst>
                                            <p:cond delay="0"/>
                                          </p:stCondLst>
                                        </p:cTn>
                                        <p:tgtEl>
                                          <p:spTgt spid="2"/>
                                        </p:tgtEl>
                                      </p:cBhvr>
                                    </p:animEffect>
                                    <p:anim calcmode="lin" valueType="num">
                                      <p:cBhvr>
                                        <p:cTn id="10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3" dur="26">
                                          <p:stCondLst>
                                            <p:cond delay="650"/>
                                          </p:stCondLst>
                                        </p:cTn>
                                        <p:tgtEl>
                                          <p:spTgt spid="2"/>
                                        </p:tgtEl>
                                      </p:cBhvr>
                                      <p:to x="100000" y="60000"/>
                                    </p:animScale>
                                    <p:animScale>
                                      <p:cBhvr>
                                        <p:cTn id="114" dur="166" decel="50000">
                                          <p:stCondLst>
                                            <p:cond delay="676"/>
                                          </p:stCondLst>
                                        </p:cTn>
                                        <p:tgtEl>
                                          <p:spTgt spid="2"/>
                                        </p:tgtEl>
                                      </p:cBhvr>
                                      <p:to x="100000" y="100000"/>
                                    </p:animScale>
                                    <p:animScale>
                                      <p:cBhvr>
                                        <p:cTn id="115" dur="26">
                                          <p:stCondLst>
                                            <p:cond delay="1312"/>
                                          </p:stCondLst>
                                        </p:cTn>
                                        <p:tgtEl>
                                          <p:spTgt spid="2"/>
                                        </p:tgtEl>
                                      </p:cBhvr>
                                      <p:to x="100000" y="80000"/>
                                    </p:animScale>
                                    <p:animScale>
                                      <p:cBhvr>
                                        <p:cTn id="116" dur="166" decel="50000">
                                          <p:stCondLst>
                                            <p:cond delay="1338"/>
                                          </p:stCondLst>
                                        </p:cTn>
                                        <p:tgtEl>
                                          <p:spTgt spid="2"/>
                                        </p:tgtEl>
                                      </p:cBhvr>
                                      <p:to x="100000" y="100000"/>
                                    </p:animScale>
                                    <p:animScale>
                                      <p:cBhvr>
                                        <p:cTn id="117" dur="26">
                                          <p:stCondLst>
                                            <p:cond delay="1642"/>
                                          </p:stCondLst>
                                        </p:cTn>
                                        <p:tgtEl>
                                          <p:spTgt spid="2"/>
                                        </p:tgtEl>
                                      </p:cBhvr>
                                      <p:to x="100000" y="90000"/>
                                    </p:animScale>
                                    <p:animScale>
                                      <p:cBhvr>
                                        <p:cTn id="118" dur="166" decel="50000">
                                          <p:stCondLst>
                                            <p:cond delay="1668"/>
                                          </p:stCondLst>
                                        </p:cTn>
                                        <p:tgtEl>
                                          <p:spTgt spid="2"/>
                                        </p:tgtEl>
                                      </p:cBhvr>
                                      <p:to x="100000" y="100000"/>
                                    </p:animScale>
                                    <p:animScale>
                                      <p:cBhvr>
                                        <p:cTn id="119" dur="26">
                                          <p:stCondLst>
                                            <p:cond delay="1808"/>
                                          </p:stCondLst>
                                        </p:cTn>
                                        <p:tgtEl>
                                          <p:spTgt spid="2"/>
                                        </p:tgtEl>
                                      </p:cBhvr>
                                      <p:to x="100000" y="95000"/>
                                    </p:animScale>
                                    <p:animScale>
                                      <p:cBhvr>
                                        <p:cTn id="120" dur="166" decel="50000">
                                          <p:stCondLst>
                                            <p:cond delay="1834"/>
                                          </p:stCondLst>
                                        </p:cTn>
                                        <p:tgtEl>
                                          <p:spTgt spid="2"/>
                                        </p:tgtEl>
                                      </p:cBhvr>
                                      <p:to x="100000" y="100000"/>
                                    </p:animScale>
                                  </p:childTnLst>
                                </p:cTn>
                              </p:par>
                            </p:childTnLst>
                          </p:cTn>
                        </p:par>
                        <p:par>
                          <p:cTn id="121" fill="hold">
                            <p:stCondLst>
                              <p:cond delay="2000"/>
                            </p:stCondLst>
                            <p:childTnLst>
                              <p:par>
                                <p:cTn id="122" presetID="10" presetClass="entr" presetSubtype="0" fill="hold" grpId="0" nodeType="after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fade">
                                      <p:cBhvr>
                                        <p:cTn id="124" dur="500"/>
                                        <p:tgtEl>
                                          <p:spTgt spid="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fade">
                                      <p:cBhvr>
                                        <p:cTn id="1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 grpId="0"/>
      <p:bldP spid="721" grpId="0"/>
      <p:bldP spid="723" grpId="0"/>
      <p:bldP spid="724" grpId="0"/>
      <p:bldP spid="726" grpId="0"/>
      <p:bldP spid="727" grpId="0"/>
      <p:bldP spid="729" grpId="0"/>
      <p:bldP spid="730"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custDataLst>
              <p:tags r:id="rId1"/>
            </p:custDataLst>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Le</a:t>
            </a:r>
            <a:br>
              <a:rPr lang="fr-FR"/>
            </a:br>
            <a:r>
              <a:rPr lang="fr-FR" err="1">
                <a:solidFill>
                  <a:schemeClr val="bg1"/>
                </a:solidFill>
              </a:rPr>
              <a:t>Deploiement</a:t>
            </a:r>
            <a:endParaRPr lang="fr-FR">
              <a:solidFill>
                <a:schemeClr val="bg1"/>
              </a:solidFill>
            </a:endParaRPr>
          </a:p>
        </p:txBody>
      </p:sp>
      <p:sp>
        <p:nvSpPr>
          <p:cNvPr id="795" name="Google Shape;795;p38"/>
          <p:cNvSpPr txBox="1">
            <a:spLocks noGrp="1"/>
          </p:cNvSpPr>
          <p:nvPr>
            <p:ph type="title" idx="2"/>
            <p:custDataLst>
              <p:tags r:id="rId2"/>
            </p:custDataLst>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97" name="Google Shape;797;p38"/>
          <p:cNvSpPr/>
          <p:nvPr>
            <p:custDataLst>
              <p:tags r:id="rId3"/>
            </p:custDataLst>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883;p40">
            <a:extLst>
              <a:ext uri="{FF2B5EF4-FFF2-40B4-BE49-F238E27FC236}">
                <a16:creationId xmlns:a16="http://schemas.microsoft.com/office/drawing/2014/main" id="{55AC9971-3022-0B27-3391-018E6899BE06}"/>
              </a:ext>
            </a:extLst>
          </p:cNvPr>
          <p:cNvGrpSpPr/>
          <p:nvPr>
            <p:custDataLst>
              <p:tags r:id="rId4"/>
            </p:custDataLst>
          </p:nvPr>
        </p:nvGrpSpPr>
        <p:grpSpPr>
          <a:xfrm rot="10800000">
            <a:off x="6156124" y="1753975"/>
            <a:ext cx="1487044" cy="2679639"/>
            <a:chOff x="2096200" y="-16214225"/>
            <a:chExt cx="3427600" cy="16452350"/>
          </a:xfrm>
        </p:grpSpPr>
        <p:sp>
          <p:nvSpPr>
            <p:cNvPr id="61" name="Google Shape;884;p40">
              <a:extLst>
                <a:ext uri="{FF2B5EF4-FFF2-40B4-BE49-F238E27FC236}">
                  <a16:creationId xmlns:a16="http://schemas.microsoft.com/office/drawing/2014/main" id="{7137B406-46D8-BC6C-C92F-2DBE398C5350}"/>
                </a:ext>
              </a:extLst>
            </p:cNvPr>
            <p:cNvSpPr/>
            <p:nvPr/>
          </p:nvSpPr>
          <p:spPr>
            <a:xfrm>
              <a:off x="2096200" y="-16214225"/>
              <a:ext cx="3427600" cy="16452350"/>
            </a:xfrm>
            <a:custGeom>
              <a:avLst/>
              <a:gdLst/>
              <a:ahLst/>
              <a:cxnLst/>
              <a:rect l="l" t="t" r="r" b="b"/>
              <a:pathLst>
                <a:path w="137104" h="658094" extrusionOk="0">
                  <a:moveTo>
                    <a:pt x="103721" y="11055"/>
                  </a:moveTo>
                  <a:lnTo>
                    <a:pt x="103367" y="12432"/>
                  </a:lnTo>
                  <a:lnTo>
                    <a:pt x="103017" y="13835"/>
                  </a:lnTo>
                  <a:lnTo>
                    <a:pt x="102671" y="15252"/>
                  </a:lnTo>
                  <a:lnTo>
                    <a:pt x="102321" y="16681"/>
                  </a:lnTo>
                  <a:lnTo>
                    <a:pt x="102279" y="16867"/>
                  </a:lnTo>
                  <a:lnTo>
                    <a:pt x="102245" y="17052"/>
                  </a:lnTo>
                  <a:lnTo>
                    <a:pt x="102211" y="17224"/>
                  </a:lnTo>
                  <a:lnTo>
                    <a:pt x="102186" y="17410"/>
                  </a:lnTo>
                  <a:lnTo>
                    <a:pt x="102165" y="17595"/>
                  </a:lnTo>
                  <a:lnTo>
                    <a:pt x="102148" y="17767"/>
                  </a:lnTo>
                  <a:lnTo>
                    <a:pt x="102136" y="17952"/>
                  </a:lnTo>
                  <a:lnTo>
                    <a:pt x="102127" y="18125"/>
                  </a:lnTo>
                  <a:lnTo>
                    <a:pt x="102123" y="18310"/>
                  </a:lnTo>
                  <a:lnTo>
                    <a:pt x="102127" y="18482"/>
                  </a:lnTo>
                  <a:lnTo>
                    <a:pt x="102131" y="18654"/>
                  </a:lnTo>
                  <a:lnTo>
                    <a:pt x="102140" y="18813"/>
                  </a:lnTo>
                  <a:lnTo>
                    <a:pt x="102152" y="18985"/>
                  </a:lnTo>
                  <a:lnTo>
                    <a:pt x="102169" y="19144"/>
                  </a:lnTo>
                  <a:lnTo>
                    <a:pt x="102190" y="19303"/>
                  </a:lnTo>
                  <a:lnTo>
                    <a:pt x="102211" y="19462"/>
                  </a:lnTo>
                  <a:lnTo>
                    <a:pt x="102241" y="19621"/>
                  </a:lnTo>
                  <a:lnTo>
                    <a:pt x="102270" y="19766"/>
                  </a:lnTo>
                  <a:lnTo>
                    <a:pt x="102300" y="19912"/>
                  </a:lnTo>
                  <a:lnTo>
                    <a:pt x="102338" y="20044"/>
                  </a:lnTo>
                  <a:lnTo>
                    <a:pt x="102376" y="20177"/>
                  </a:lnTo>
                  <a:lnTo>
                    <a:pt x="102414" y="20309"/>
                  </a:lnTo>
                  <a:lnTo>
                    <a:pt x="102460" y="20428"/>
                  </a:lnTo>
                  <a:lnTo>
                    <a:pt x="102502" y="20547"/>
                  </a:lnTo>
                  <a:lnTo>
                    <a:pt x="102549" y="20666"/>
                  </a:lnTo>
                  <a:lnTo>
                    <a:pt x="102599" y="20759"/>
                  </a:lnTo>
                  <a:lnTo>
                    <a:pt x="102650" y="20865"/>
                  </a:lnTo>
                  <a:lnTo>
                    <a:pt x="102700" y="20958"/>
                  </a:lnTo>
                  <a:lnTo>
                    <a:pt x="102755" y="21037"/>
                  </a:lnTo>
                  <a:lnTo>
                    <a:pt x="102810" y="21117"/>
                  </a:lnTo>
                  <a:lnTo>
                    <a:pt x="102869" y="21183"/>
                  </a:lnTo>
                  <a:lnTo>
                    <a:pt x="102924" y="21249"/>
                  </a:lnTo>
                  <a:lnTo>
                    <a:pt x="102831" y="21977"/>
                  </a:lnTo>
                  <a:lnTo>
                    <a:pt x="102730" y="22705"/>
                  </a:lnTo>
                  <a:lnTo>
                    <a:pt x="102620" y="23420"/>
                  </a:lnTo>
                  <a:lnTo>
                    <a:pt x="102511" y="24122"/>
                  </a:lnTo>
                  <a:lnTo>
                    <a:pt x="102393" y="24810"/>
                  </a:lnTo>
                  <a:lnTo>
                    <a:pt x="102270" y="25486"/>
                  </a:lnTo>
                  <a:lnTo>
                    <a:pt x="102144" y="26147"/>
                  </a:lnTo>
                  <a:lnTo>
                    <a:pt x="102013" y="26796"/>
                  </a:lnTo>
                  <a:lnTo>
                    <a:pt x="101878" y="27418"/>
                  </a:lnTo>
                  <a:lnTo>
                    <a:pt x="101735" y="28041"/>
                  </a:lnTo>
                  <a:lnTo>
                    <a:pt x="101588" y="28650"/>
                  </a:lnTo>
                  <a:lnTo>
                    <a:pt x="101440" y="29245"/>
                  </a:lnTo>
                  <a:lnTo>
                    <a:pt x="101284" y="29828"/>
                  </a:lnTo>
                  <a:lnTo>
                    <a:pt x="101124" y="30397"/>
                  </a:lnTo>
                  <a:lnTo>
                    <a:pt x="100964" y="30953"/>
                  </a:lnTo>
                  <a:lnTo>
                    <a:pt x="100795" y="31496"/>
                  </a:lnTo>
                  <a:lnTo>
                    <a:pt x="100622" y="32026"/>
                  </a:lnTo>
                  <a:lnTo>
                    <a:pt x="100449" y="32542"/>
                  </a:lnTo>
                  <a:lnTo>
                    <a:pt x="100268" y="33045"/>
                  </a:lnTo>
                  <a:lnTo>
                    <a:pt x="100087" y="33535"/>
                  </a:lnTo>
                  <a:lnTo>
                    <a:pt x="99897" y="34012"/>
                  </a:lnTo>
                  <a:lnTo>
                    <a:pt x="99707" y="34475"/>
                  </a:lnTo>
                  <a:lnTo>
                    <a:pt x="99513" y="34925"/>
                  </a:lnTo>
                  <a:lnTo>
                    <a:pt x="99315" y="35362"/>
                  </a:lnTo>
                  <a:lnTo>
                    <a:pt x="99117" y="35786"/>
                  </a:lnTo>
                  <a:lnTo>
                    <a:pt x="98911" y="36209"/>
                  </a:lnTo>
                  <a:lnTo>
                    <a:pt x="98704" y="36606"/>
                  </a:lnTo>
                  <a:lnTo>
                    <a:pt x="98498" y="36990"/>
                  </a:lnTo>
                  <a:lnTo>
                    <a:pt x="98283" y="37361"/>
                  </a:lnTo>
                  <a:lnTo>
                    <a:pt x="98068" y="37719"/>
                  </a:lnTo>
                  <a:lnTo>
                    <a:pt x="97848" y="38076"/>
                  </a:lnTo>
                  <a:lnTo>
                    <a:pt x="97629" y="38407"/>
                  </a:lnTo>
                  <a:lnTo>
                    <a:pt x="97406" y="38725"/>
                  </a:lnTo>
                  <a:lnTo>
                    <a:pt x="97178" y="39042"/>
                  </a:lnTo>
                  <a:lnTo>
                    <a:pt x="96950" y="39334"/>
                  </a:lnTo>
                  <a:lnTo>
                    <a:pt x="96723" y="39625"/>
                  </a:lnTo>
                  <a:lnTo>
                    <a:pt x="96487" y="39890"/>
                  </a:lnTo>
                  <a:lnTo>
                    <a:pt x="96255" y="40141"/>
                  </a:lnTo>
                  <a:lnTo>
                    <a:pt x="96019" y="40393"/>
                  </a:lnTo>
                  <a:lnTo>
                    <a:pt x="95778" y="40631"/>
                  </a:lnTo>
                  <a:lnTo>
                    <a:pt x="95538" y="40843"/>
                  </a:lnTo>
                  <a:lnTo>
                    <a:pt x="95298" y="41055"/>
                  </a:lnTo>
                  <a:lnTo>
                    <a:pt x="95053" y="41253"/>
                  </a:lnTo>
                  <a:lnTo>
                    <a:pt x="94809" y="41426"/>
                  </a:lnTo>
                  <a:lnTo>
                    <a:pt x="94560" y="41598"/>
                  </a:lnTo>
                  <a:lnTo>
                    <a:pt x="94311" y="41756"/>
                  </a:lnTo>
                  <a:lnTo>
                    <a:pt x="94063" y="41902"/>
                  </a:lnTo>
                  <a:lnTo>
                    <a:pt x="93814" y="42035"/>
                  </a:lnTo>
                  <a:lnTo>
                    <a:pt x="93561" y="42140"/>
                  </a:lnTo>
                  <a:lnTo>
                    <a:pt x="93312" y="42246"/>
                  </a:lnTo>
                  <a:lnTo>
                    <a:pt x="93059" y="42339"/>
                  </a:lnTo>
                  <a:lnTo>
                    <a:pt x="92802" y="42418"/>
                  </a:lnTo>
                  <a:lnTo>
                    <a:pt x="92549" y="42498"/>
                  </a:lnTo>
                  <a:lnTo>
                    <a:pt x="92296" y="42551"/>
                  </a:lnTo>
                  <a:lnTo>
                    <a:pt x="92039" y="42591"/>
                  </a:lnTo>
                  <a:lnTo>
                    <a:pt x="91782" y="42617"/>
                  </a:lnTo>
                  <a:lnTo>
                    <a:pt x="91529" y="42644"/>
                  </a:lnTo>
                  <a:lnTo>
                    <a:pt x="91272" y="42644"/>
                  </a:lnTo>
                  <a:lnTo>
                    <a:pt x="91015" y="42630"/>
                  </a:lnTo>
                  <a:lnTo>
                    <a:pt x="90758" y="42617"/>
                  </a:lnTo>
                  <a:lnTo>
                    <a:pt x="90505" y="42577"/>
                  </a:lnTo>
                  <a:lnTo>
                    <a:pt x="90248" y="42538"/>
                  </a:lnTo>
                  <a:lnTo>
                    <a:pt x="89990" y="42471"/>
                  </a:lnTo>
                  <a:lnTo>
                    <a:pt x="89738" y="42405"/>
                  </a:lnTo>
                  <a:lnTo>
                    <a:pt x="89480" y="42326"/>
                  </a:lnTo>
                  <a:lnTo>
                    <a:pt x="89227" y="42233"/>
                  </a:lnTo>
                  <a:lnTo>
                    <a:pt x="88974" y="42127"/>
                  </a:lnTo>
                  <a:lnTo>
                    <a:pt x="88722" y="41995"/>
                  </a:lnTo>
                  <a:lnTo>
                    <a:pt x="88469" y="41862"/>
                  </a:lnTo>
                  <a:lnTo>
                    <a:pt x="88220" y="41717"/>
                  </a:lnTo>
                  <a:lnTo>
                    <a:pt x="87971" y="41571"/>
                  </a:lnTo>
                  <a:lnTo>
                    <a:pt x="87722" y="41399"/>
                  </a:lnTo>
                  <a:lnTo>
                    <a:pt x="87474" y="41214"/>
                  </a:lnTo>
                  <a:lnTo>
                    <a:pt x="87229" y="41015"/>
                  </a:lnTo>
                  <a:lnTo>
                    <a:pt x="86981" y="40817"/>
                  </a:lnTo>
                  <a:lnTo>
                    <a:pt x="86740" y="40591"/>
                  </a:lnTo>
                  <a:lnTo>
                    <a:pt x="86500" y="40366"/>
                  </a:lnTo>
                  <a:lnTo>
                    <a:pt x="86260" y="40115"/>
                  </a:lnTo>
                  <a:lnTo>
                    <a:pt x="86019" y="39863"/>
                  </a:lnTo>
                  <a:lnTo>
                    <a:pt x="85783" y="39598"/>
                  </a:lnTo>
                  <a:lnTo>
                    <a:pt x="85551" y="39307"/>
                  </a:lnTo>
                  <a:lnTo>
                    <a:pt x="85320" y="39016"/>
                  </a:lnTo>
                  <a:lnTo>
                    <a:pt x="85088" y="38711"/>
                  </a:lnTo>
                  <a:lnTo>
                    <a:pt x="84860" y="38394"/>
                  </a:lnTo>
                  <a:lnTo>
                    <a:pt x="84637" y="38063"/>
                  </a:lnTo>
                  <a:lnTo>
                    <a:pt x="84413" y="37719"/>
                  </a:lnTo>
                  <a:lnTo>
                    <a:pt x="84194" y="37374"/>
                  </a:lnTo>
                  <a:lnTo>
                    <a:pt x="83975" y="37004"/>
                  </a:lnTo>
                  <a:lnTo>
                    <a:pt x="83760" y="36620"/>
                  </a:lnTo>
                  <a:lnTo>
                    <a:pt x="83549" y="36236"/>
                  </a:lnTo>
                  <a:lnTo>
                    <a:pt x="83338" y="35825"/>
                  </a:lnTo>
                  <a:lnTo>
                    <a:pt x="83132" y="35415"/>
                  </a:lnTo>
                  <a:lnTo>
                    <a:pt x="82929" y="34991"/>
                  </a:lnTo>
                  <a:lnTo>
                    <a:pt x="82731" y="34541"/>
                  </a:lnTo>
                  <a:lnTo>
                    <a:pt x="82533" y="34091"/>
                  </a:lnTo>
                  <a:lnTo>
                    <a:pt x="82339" y="33628"/>
                  </a:lnTo>
                  <a:lnTo>
                    <a:pt x="82154" y="33151"/>
                  </a:lnTo>
                  <a:lnTo>
                    <a:pt x="81964" y="32674"/>
                  </a:lnTo>
                  <a:lnTo>
                    <a:pt x="81783" y="32171"/>
                  </a:lnTo>
                  <a:lnTo>
                    <a:pt x="81606" y="31655"/>
                  </a:lnTo>
                  <a:lnTo>
                    <a:pt x="81433" y="31139"/>
                  </a:lnTo>
                  <a:lnTo>
                    <a:pt x="81260" y="30596"/>
                  </a:lnTo>
                  <a:lnTo>
                    <a:pt x="81096" y="30053"/>
                  </a:lnTo>
                  <a:lnTo>
                    <a:pt x="80931" y="29484"/>
                  </a:lnTo>
                  <a:lnTo>
                    <a:pt x="80775" y="28914"/>
                  </a:lnTo>
                  <a:lnTo>
                    <a:pt x="80619" y="28332"/>
                  </a:lnTo>
                  <a:lnTo>
                    <a:pt x="80472" y="27736"/>
                  </a:lnTo>
                  <a:lnTo>
                    <a:pt x="80324" y="27127"/>
                  </a:lnTo>
                  <a:lnTo>
                    <a:pt x="80185" y="26505"/>
                  </a:lnTo>
                  <a:lnTo>
                    <a:pt x="80050" y="25869"/>
                  </a:lnTo>
                  <a:lnTo>
                    <a:pt x="79919" y="25234"/>
                  </a:lnTo>
                  <a:lnTo>
                    <a:pt x="79793" y="24572"/>
                  </a:lnTo>
                  <a:lnTo>
                    <a:pt x="79675" y="23910"/>
                  </a:lnTo>
                  <a:lnTo>
                    <a:pt x="79557" y="23222"/>
                  </a:lnTo>
                  <a:lnTo>
                    <a:pt x="79447" y="22533"/>
                  </a:lnTo>
                  <a:lnTo>
                    <a:pt x="79342" y="21831"/>
                  </a:lnTo>
                  <a:lnTo>
                    <a:pt x="79245" y="21117"/>
                  </a:lnTo>
                  <a:lnTo>
                    <a:pt x="79148" y="20388"/>
                  </a:lnTo>
                  <a:lnTo>
                    <a:pt x="79059" y="19647"/>
                  </a:lnTo>
                  <a:lnTo>
                    <a:pt x="78979" y="18906"/>
                  </a:lnTo>
                  <a:lnTo>
                    <a:pt x="78903" y="18138"/>
                  </a:lnTo>
                  <a:lnTo>
                    <a:pt x="78832" y="17357"/>
                  </a:lnTo>
                  <a:lnTo>
                    <a:pt x="78764" y="16576"/>
                  </a:lnTo>
                  <a:lnTo>
                    <a:pt x="78705" y="15781"/>
                  </a:lnTo>
                  <a:lnTo>
                    <a:pt x="78655" y="14974"/>
                  </a:lnTo>
                  <a:lnTo>
                    <a:pt x="78604" y="14153"/>
                  </a:lnTo>
                  <a:lnTo>
                    <a:pt x="78566" y="13319"/>
                  </a:lnTo>
                  <a:lnTo>
                    <a:pt x="78532" y="12471"/>
                  </a:lnTo>
                  <a:lnTo>
                    <a:pt x="78545" y="12471"/>
                  </a:lnTo>
                  <a:lnTo>
                    <a:pt x="79321" y="12630"/>
                  </a:lnTo>
                  <a:lnTo>
                    <a:pt x="80101" y="12763"/>
                  </a:lnTo>
                  <a:lnTo>
                    <a:pt x="80881" y="12895"/>
                  </a:lnTo>
                  <a:lnTo>
                    <a:pt x="81660" y="13014"/>
                  </a:lnTo>
                  <a:lnTo>
                    <a:pt x="82445" y="13120"/>
                  </a:lnTo>
                  <a:lnTo>
                    <a:pt x="83229" y="13213"/>
                  </a:lnTo>
                  <a:lnTo>
                    <a:pt x="84017" y="13292"/>
                  </a:lnTo>
                  <a:lnTo>
                    <a:pt x="84805" y="13358"/>
                  </a:lnTo>
                  <a:lnTo>
                    <a:pt x="85594" y="13411"/>
                  </a:lnTo>
                  <a:lnTo>
                    <a:pt x="86382" y="13451"/>
                  </a:lnTo>
                  <a:lnTo>
                    <a:pt x="87170" y="13491"/>
                  </a:lnTo>
                  <a:lnTo>
                    <a:pt x="87963" y="13504"/>
                  </a:lnTo>
                  <a:lnTo>
                    <a:pt x="88751" y="13504"/>
                  </a:lnTo>
                  <a:lnTo>
                    <a:pt x="89544" y="13491"/>
                  </a:lnTo>
                  <a:lnTo>
                    <a:pt x="90336" y="13478"/>
                  </a:lnTo>
                  <a:lnTo>
                    <a:pt x="91129" y="13438"/>
                  </a:lnTo>
                  <a:lnTo>
                    <a:pt x="91921" y="13385"/>
                  </a:lnTo>
                  <a:lnTo>
                    <a:pt x="92710" y="13332"/>
                  </a:lnTo>
                  <a:lnTo>
                    <a:pt x="93502" y="13252"/>
                  </a:lnTo>
                  <a:lnTo>
                    <a:pt x="94295" y="13160"/>
                  </a:lnTo>
                  <a:lnTo>
                    <a:pt x="95083" y="13054"/>
                  </a:lnTo>
                  <a:lnTo>
                    <a:pt x="95875" y="12948"/>
                  </a:lnTo>
                  <a:lnTo>
                    <a:pt x="96664" y="12816"/>
                  </a:lnTo>
                  <a:lnTo>
                    <a:pt x="97452" y="12670"/>
                  </a:lnTo>
                  <a:lnTo>
                    <a:pt x="98240" y="12524"/>
                  </a:lnTo>
                  <a:lnTo>
                    <a:pt x="99029" y="12352"/>
                  </a:lnTo>
                  <a:lnTo>
                    <a:pt x="99813" y="12167"/>
                  </a:lnTo>
                  <a:lnTo>
                    <a:pt x="100597" y="11968"/>
                  </a:lnTo>
                  <a:lnTo>
                    <a:pt x="101381" y="11756"/>
                  </a:lnTo>
                  <a:lnTo>
                    <a:pt x="102161" y="11545"/>
                  </a:lnTo>
                  <a:lnTo>
                    <a:pt x="102941" y="11306"/>
                  </a:lnTo>
                  <a:lnTo>
                    <a:pt x="103721" y="11055"/>
                  </a:lnTo>
                  <a:close/>
                  <a:moveTo>
                    <a:pt x="57273" y="7215"/>
                  </a:moveTo>
                  <a:lnTo>
                    <a:pt x="57261" y="7401"/>
                  </a:lnTo>
                  <a:lnTo>
                    <a:pt x="57248" y="7586"/>
                  </a:lnTo>
                  <a:lnTo>
                    <a:pt x="57239" y="7785"/>
                  </a:lnTo>
                  <a:lnTo>
                    <a:pt x="57235" y="7997"/>
                  </a:lnTo>
                  <a:lnTo>
                    <a:pt x="57235" y="8195"/>
                  </a:lnTo>
                  <a:lnTo>
                    <a:pt x="57239" y="8407"/>
                  </a:lnTo>
                  <a:lnTo>
                    <a:pt x="57248" y="8632"/>
                  </a:lnTo>
                  <a:lnTo>
                    <a:pt x="57261" y="8857"/>
                  </a:lnTo>
                  <a:lnTo>
                    <a:pt x="57298" y="9426"/>
                  </a:lnTo>
                  <a:lnTo>
                    <a:pt x="57336" y="9982"/>
                  </a:lnTo>
                  <a:lnTo>
                    <a:pt x="57370" y="10538"/>
                  </a:lnTo>
                  <a:lnTo>
                    <a:pt x="57400" y="11095"/>
                  </a:lnTo>
                  <a:lnTo>
                    <a:pt x="57425" y="11651"/>
                  </a:lnTo>
                  <a:lnTo>
                    <a:pt x="57446" y="12193"/>
                  </a:lnTo>
                  <a:lnTo>
                    <a:pt x="57467" y="12723"/>
                  </a:lnTo>
                  <a:lnTo>
                    <a:pt x="57484" y="13266"/>
                  </a:lnTo>
                  <a:lnTo>
                    <a:pt x="57497" y="13795"/>
                  </a:lnTo>
                  <a:lnTo>
                    <a:pt x="57505" y="14312"/>
                  </a:lnTo>
                  <a:lnTo>
                    <a:pt x="57513" y="14841"/>
                  </a:lnTo>
                  <a:lnTo>
                    <a:pt x="57518" y="15358"/>
                  </a:lnTo>
                  <a:lnTo>
                    <a:pt x="57518" y="15861"/>
                  </a:lnTo>
                  <a:lnTo>
                    <a:pt x="57513" y="16377"/>
                  </a:lnTo>
                  <a:lnTo>
                    <a:pt x="57509" y="16880"/>
                  </a:lnTo>
                  <a:lnTo>
                    <a:pt x="57501" y="17370"/>
                  </a:lnTo>
                  <a:lnTo>
                    <a:pt x="57488" y="17873"/>
                  </a:lnTo>
                  <a:lnTo>
                    <a:pt x="57476" y="18363"/>
                  </a:lnTo>
                  <a:lnTo>
                    <a:pt x="57459" y="18839"/>
                  </a:lnTo>
                  <a:lnTo>
                    <a:pt x="57438" y="19316"/>
                  </a:lnTo>
                  <a:lnTo>
                    <a:pt x="57416" y="19793"/>
                  </a:lnTo>
                  <a:lnTo>
                    <a:pt x="57387" y="20269"/>
                  </a:lnTo>
                  <a:lnTo>
                    <a:pt x="57362" y="20733"/>
                  </a:lnTo>
                  <a:lnTo>
                    <a:pt x="57328" y="21196"/>
                  </a:lnTo>
                  <a:lnTo>
                    <a:pt x="57294" y="21646"/>
                  </a:lnTo>
                  <a:lnTo>
                    <a:pt x="57256" y="22110"/>
                  </a:lnTo>
                  <a:lnTo>
                    <a:pt x="57218" y="22546"/>
                  </a:lnTo>
                  <a:lnTo>
                    <a:pt x="57176" y="22997"/>
                  </a:lnTo>
                  <a:lnTo>
                    <a:pt x="57130" y="23433"/>
                  </a:lnTo>
                  <a:lnTo>
                    <a:pt x="57083" y="23870"/>
                  </a:lnTo>
                  <a:lnTo>
                    <a:pt x="57033" y="24294"/>
                  </a:lnTo>
                  <a:lnTo>
                    <a:pt x="56982" y="24718"/>
                  </a:lnTo>
                  <a:lnTo>
                    <a:pt x="56923" y="25141"/>
                  </a:lnTo>
                  <a:lnTo>
                    <a:pt x="56868" y="25565"/>
                  </a:lnTo>
                  <a:lnTo>
                    <a:pt x="56805" y="25975"/>
                  </a:lnTo>
                  <a:lnTo>
                    <a:pt x="56742" y="26373"/>
                  </a:lnTo>
                  <a:lnTo>
                    <a:pt x="56679" y="26783"/>
                  </a:lnTo>
                  <a:lnTo>
                    <a:pt x="56611" y="27180"/>
                  </a:lnTo>
                  <a:lnTo>
                    <a:pt x="56540" y="27577"/>
                  </a:lnTo>
                  <a:lnTo>
                    <a:pt x="56468" y="27961"/>
                  </a:lnTo>
                  <a:lnTo>
                    <a:pt x="56392" y="28345"/>
                  </a:lnTo>
                  <a:lnTo>
                    <a:pt x="56316" y="28729"/>
                  </a:lnTo>
                  <a:lnTo>
                    <a:pt x="56236" y="29100"/>
                  </a:lnTo>
                  <a:lnTo>
                    <a:pt x="56156" y="29471"/>
                  </a:lnTo>
                  <a:lnTo>
                    <a:pt x="56072" y="29841"/>
                  </a:lnTo>
                  <a:lnTo>
                    <a:pt x="55987" y="30199"/>
                  </a:lnTo>
                  <a:lnTo>
                    <a:pt x="55899" y="30556"/>
                  </a:lnTo>
                  <a:lnTo>
                    <a:pt x="55806" y="30914"/>
                  </a:lnTo>
                  <a:lnTo>
                    <a:pt x="55713" y="31258"/>
                  </a:lnTo>
                  <a:lnTo>
                    <a:pt x="55621" y="31602"/>
                  </a:lnTo>
                  <a:lnTo>
                    <a:pt x="55427" y="32277"/>
                  </a:lnTo>
                  <a:lnTo>
                    <a:pt x="55224" y="32926"/>
                  </a:lnTo>
                  <a:lnTo>
                    <a:pt x="55009" y="33575"/>
                  </a:lnTo>
                  <a:lnTo>
                    <a:pt x="54794" y="34184"/>
                  </a:lnTo>
                  <a:lnTo>
                    <a:pt x="54567" y="34793"/>
                  </a:lnTo>
                  <a:lnTo>
                    <a:pt x="54335" y="35375"/>
                  </a:lnTo>
                  <a:lnTo>
                    <a:pt x="54095" y="35944"/>
                  </a:lnTo>
                  <a:lnTo>
                    <a:pt x="53846" y="36487"/>
                  </a:lnTo>
                  <a:lnTo>
                    <a:pt x="53593" y="37017"/>
                  </a:lnTo>
                  <a:lnTo>
                    <a:pt x="53332" y="37533"/>
                  </a:lnTo>
                  <a:lnTo>
                    <a:pt x="53066" y="38023"/>
                  </a:lnTo>
                  <a:lnTo>
                    <a:pt x="52796" y="38500"/>
                  </a:lnTo>
                  <a:lnTo>
                    <a:pt x="52518" y="38963"/>
                  </a:lnTo>
                  <a:lnTo>
                    <a:pt x="52236" y="39400"/>
                  </a:lnTo>
                  <a:lnTo>
                    <a:pt x="51945" y="39824"/>
                  </a:lnTo>
                  <a:lnTo>
                    <a:pt x="51654" y="40234"/>
                  </a:lnTo>
                  <a:lnTo>
                    <a:pt x="51354" y="40618"/>
                  </a:lnTo>
                  <a:lnTo>
                    <a:pt x="51051" y="40989"/>
                  </a:lnTo>
                  <a:lnTo>
                    <a:pt x="50743" y="41346"/>
                  </a:lnTo>
                  <a:lnTo>
                    <a:pt x="50431" y="41677"/>
                  </a:lnTo>
                  <a:lnTo>
                    <a:pt x="50115" y="41995"/>
                  </a:lnTo>
                  <a:lnTo>
                    <a:pt x="49799" y="42286"/>
                  </a:lnTo>
                  <a:lnTo>
                    <a:pt x="49474" y="42564"/>
                  </a:lnTo>
                  <a:lnTo>
                    <a:pt x="49150" y="42829"/>
                  </a:lnTo>
                  <a:lnTo>
                    <a:pt x="48821" y="43080"/>
                  </a:lnTo>
                  <a:lnTo>
                    <a:pt x="48488" y="43305"/>
                  </a:lnTo>
                  <a:lnTo>
                    <a:pt x="48151" y="43517"/>
                  </a:lnTo>
                  <a:lnTo>
                    <a:pt x="47813" y="43703"/>
                  </a:lnTo>
                  <a:lnTo>
                    <a:pt x="47476" y="43888"/>
                  </a:lnTo>
                  <a:lnTo>
                    <a:pt x="47135" y="44034"/>
                  </a:lnTo>
                  <a:lnTo>
                    <a:pt x="46789" y="44179"/>
                  </a:lnTo>
                  <a:lnTo>
                    <a:pt x="46443" y="44298"/>
                  </a:lnTo>
                  <a:lnTo>
                    <a:pt x="46098" y="44404"/>
                  </a:lnTo>
                  <a:lnTo>
                    <a:pt x="45752" y="44484"/>
                  </a:lnTo>
                  <a:lnTo>
                    <a:pt x="45402" y="44563"/>
                  </a:lnTo>
                  <a:lnTo>
                    <a:pt x="45052" y="44616"/>
                  </a:lnTo>
                  <a:lnTo>
                    <a:pt x="44702" y="44643"/>
                  </a:lnTo>
                  <a:lnTo>
                    <a:pt x="44352" y="44656"/>
                  </a:lnTo>
                  <a:lnTo>
                    <a:pt x="44002" y="44656"/>
                  </a:lnTo>
                  <a:lnTo>
                    <a:pt x="43648" y="44643"/>
                  </a:lnTo>
                  <a:lnTo>
                    <a:pt x="43298" y="44603"/>
                  </a:lnTo>
                  <a:lnTo>
                    <a:pt x="42949" y="44550"/>
                  </a:lnTo>
                  <a:lnTo>
                    <a:pt x="42603" y="44484"/>
                  </a:lnTo>
                  <a:lnTo>
                    <a:pt x="42253" y="44391"/>
                  </a:lnTo>
                  <a:lnTo>
                    <a:pt x="41907" y="44285"/>
                  </a:lnTo>
                  <a:lnTo>
                    <a:pt x="41562" y="44166"/>
                  </a:lnTo>
                  <a:lnTo>
                    <a:pt x="41216" y="44020"/>
                  </a:lnTo>
                  <a:lnTo>
                    <a:pt x="40874" y="43862"/>
                  </a:lnTo>
                  <a:lnTo>
                    <a:pt x="40533" y="43689"/>
                  </a:lnTo>
                  <a:lnTo>
                    <a:pt x="40196" y="43491"/>
                  </a:lnTo>
                  <a:lnTo>
                    <a:pt x="39859" y="43292"/>
                  </a:lnTo>
                  <a:lnTo>
                    <a:pt x="39525" y="43054"/>
                  </a:lnTo>
                  <a:lnTo>
                    <a:pt x="39197" y="42816"/>
                  </a:lnTo>
                  <a:lnTo>
                    <a:pt x="38872" y="42551"/>
                  </a:lnTo>
                  <a:lnTo>
                    <a:pt x="38547" y="42273"/>
                  </a:lnTo>
                  <a:lnTo>
                    <a:pt x="38227" y="41982"/>
                  </a:lnTo>
                  <a:lnTo>
                    <a:pt x="37911" y="41664"/>
                  </a:lnTo>
                  <a:lnTo>
                    <a:pt x="37599" y="41333"/>
                  </a:lnTo>
                  <a:lnTo>
                    <a:pt x="37287" y="40989"/>
                  </a:lnTo>
                  <a:lnTo>
                    <a:pt x="36983" y="40618"/>
                  </a:lnTo>
                  <a:lnTo>
                    <a:pt x="36684" y="40234"/>
                  </a:lnTo>
                  <a:lnTo>
                    <a:pt x="36389" y="39837"/>
                  </a:lnTo>
                  <a:lnTo>
                    <a:pt x="36102" y="39413"/>
                  </a:lnTo>
                  <a:lnTo>
                    <a:pt x="35816" y="38989"/>
                  </a:lnTo>
                  <a:lnTo>
                    <a:pt x="35538" y="38526"/>
                  </a:lnTo>
                  <a:lnTo>
                    <a:pt x="35264" y="38063"/>
                  </a:lnTo>
                  <a:lnTo>
                    <a:pt x="34994" y="37573"/>
                  </a:lnTo>
                  <a:lnTo>
                    <a:pt x="34732" y="37070"/>
                  </a:lnTo>
                  <a:lnTo>
                    <a:pt x="34479" y="36553"/>
                  </a:lnTo>
                  <a:lnTo>
                    <a:pt x="34231" y="36024"/>
                  </a:lnTo>
                  <a:lnTo>
                    <a:pt x="33986" y="35468"/>
                  </a:lnTo>
                  <a:lnTo>
                    <a:pt x="33754" y="34899"/>
                  </a:lnTo>
                  <a:lnTo>
                    <a:pt x="33522" y="34303"/>
                  </a:lnTo>
                  <a:lnTo>
                    <a:pt x="33303" y="33707"/>
                  </a:lnTo>
                  <a:lnTo>
                    <a:pt x="33092" y="33085"/>
                  </a:lnTo>
                  <a:lnTo>
                    <a:pt x="32886" y="32436"/>
                  </a:lnTo>
                  <a:lnTo>
                    <a:pt x="32688" y="31787"/>
                  </a:lnTo>
                  <a:lnTo>
                    <a:pt x="32498" y="31112"/>
                  </a:lnTo>
                  <a:lnTo>
                    <a:pt x="32317" y="30424"/>
                  </a:lnTo>
                  <a:lnTo>
                    <a:pt x="32232" y="30066"/>
                  </a:lnTo>
                  <a:lnTo>
                    <a:pt x="32144" y="29709"/>
                  </a:lnTo>
                  <a:lnTo>
                    <a:pt x="32064" y="29351"/>
                  </a:lnTo>
                  <a:lnTo>
                    <a:pt x="31984" y="28994"/>
                  </a:lnTo>
                  <a:lnTo>
                    <a:pt x="31904" y="28623"/>
                  </a:lnTo>
                  <a:lnTo>
                    <a:pt x="31828" y="28253"/>
                  </a:lnTo>
                  <a:lnTo>
                    <a:pt x="31756" y="27869"/>
                  </a:lnTo>
                  <a:lnTo>
                    <a:pt x="31684" y="27498"/>
                  </a:lnTo>
                  <a:lnTo>
                    <a:pt x="31613" y="27101"/>
                  </a:lnTo>
                  <a:lnTo>
                    <a:pt x="31550" y="26717"/>
                  </a:lnTo>
                  <a:lnTo>
                    <a:pt x="31482" y="26320"/>
                  </a:lnTo>
                  <a:lnTo>
                    <a:pt x="31423" y="25922"/>
                  </a:lnTo>
                  <a:lnTo>
                    <a:pt x="31364" y="25525"/>
                  </a:lnTo>
                  <a:lnTo>
                    <a:pt x="31305" y="25115"/>
                  </a:lnTo>
                  <a:lnTo>
                    <a:pt x="31250" y="24704"/>
                  </a:lnTo>
                  <a:lnTo>
                    <a:pt x="31200" y="24294"/>
                  </a:lnTo>
                  <a:lnTo>
                    <a:pt x="31149" y="23870"/>
                  </a:lnTo>
                  <a:lnTo>
                    <a:pt x="31103" y="23447"/>
                  </a:lnTo>
                  <a:lnTo>
                    <a:pt x="31061" y="23023"/>
                  </a:lnTo>
                  <a:lnTo>
                    <a:pt x="31018" y="22586"/>
                  </a:lnTo>
                  <a:lnTo>
                    <a:pt x="30980" y="22162"/>
                  </a:lnTo>
                  <a:lnTo>
                    <a:pt x="30947" y="21712"/>
                  </a:lnTo>
                  <a:lnTo>
                    <a:pt x="30913" y="21275"/>
                  </a:lnTo>
                  <a:lnTo>
                    <a:pt x="30883" y="20825"/>
                  </a:lnTo>
                  <a:lnTo>
                    <a:pt x="30854" y="20375"/>
                  </a:lnTo>
                  <a:lnTo>
                    <a:pt x="30829" y="19912"/>
                  </a:lnTo>
                  <a:lnTo>
                    <a:pt x="30808" y="19448"/>
                  </a:lnTo>
                  <a:lnTo>
                    <a:pt x="30791" y="18985"/>
                  </a:lnTo>
                  <a:lnTo>
                    <a:pt x="30774" y="18522"/>
                  </a:lnTo>
                  <a:lnTo>
                    <a:pt x="30761" y="18045"/>
                  </a:lnTo>
                  <a:lnTo>
                    <a:pt x="30753" y="17568"/>
                  </a:lnTo>
                  <a:lnTo>
                    <a:pt x="30744" y="17092"/>
                  </a:lnTo>
                  <a:lnTo>
                    <a:pt x="30740" y="16602"/>
                  </a:lnTo>
                  <a:lnTo>
                    <a:pt x="30740" y="16112"/>
                  </a:lnTo>
                  <a:lnTo>
                    <a:pt x="30740" y="15622"/>
                  </a:lnTo>
                  <a:lnTo>
                    <a:pt x="30744" y="15119"/>
                  </a:lnTo>
                  <a:lnTo>
                    <a:pt x="30753" y="14616"/>
                  </a:lnTo>
                  <a:lnTo>
                    <a:pt x="30765" y="14113"/>
                  </a:lnTo>
                  <a:lnTo>
                    <a:pt x="30782" y="13597"/>
                  </a:lnTo>
                  <a:lnTo>
                    <a:pt x="30799" y="13080"/>
                  </a:lnTo>
                  <a:lnTo>
                    <a:pt x="30820" y="12564"/>
                  </a:lnTo>
                  <a:lnTo>
                    <a:pt x="30846" y="12034"/>
                  </a:lnTo>
                  <a:lnTo>
                    <a:pt x="30871" y="11518"/>
                  </a:lnTo>
                  <a:lnTo>
                    <a:pt x="30900" y="10975"/>
                  </a:lnTo>
                  <a:lnTo>
                    <a:pt x="30934" y="10446"/>
                  </a:lnTo>
                  <a:lnTo>
                    <a:pt x="30972" y="9903"/>
                  </a:lnTo>
                  <a:lnTo>
                    <a:pt x="31014" y="9360"/>
                  </a:lnTo>
                  <a:lnTo>
                    <a:pt x="31061" y="8817"/>
                  </a:lnTo>
                  <a:lnTo>
                    <a:pt x="31061" y="8764"/>
                  </a:lnTo>
                  <a:lnTo>
                    <a:pt x="32692" y="8870"/>
                  </a:lnTo>
                  <a:lnTo>
                    <a:pt x="34328" y="8937"/>
                  </a:lnTo>
                  <a:lnTo>
                    <a:pt x="35968" y="9003"/>
                  </a:lnTo>
                  <a:lnTo>
                    <a:pt x="37607" y="9029"/>
                  </a:lnTo>
                  <a:lnTo>
                    <a:pt x="39251" y="9042"/>
                  </a:lnTo>
                  <a:lnTo>
                    <a:pt x="40891" y="9029"/>
                  </a:lnTo>
                  <a:lnTo>
                    <a:pt x="42540" y="8989"/>
                  </a:lnTo>
                  <a:lnTo>
                    <a:pt x="44184" y="8910"/>
                  </a:lnTo>
                  <a:lnTo>
                    <a:pt x="45828" y="8817"/>
                  </a:lnTo>
                  <a:lnTo>
                    <a:pt x="47468" y="8685"/>
                  </a:lnTo>
                  <a:lnTo>
                    <a:pt x="48290" y="8619"/>
                  </a:lnTo>
                  <a:lnTo>
                    <a:pt x="49112" y="8526"/>
                  </a:lnTo>
                  <a:lnTo>
                    <a:pt x="49930" y="8447"/>
                  </a:lnTo>
                  <a:lnTo>
                    <a:pt x="50747" y="8341"/>
                  </a:lnTo>
                  <a:lnTo>
                    <a:pt x="51569" y="8235"/>
                  </a:lnTo>
                  <a:lnTo>
                    <a:pt x="52387" y="8116"/>
                  </a:lnTo>
                  <a:lnTo>
                    <a:pt x="53201" y="7983"/>
                  </a:lnTo>
                  <a:lnTo>
                    <a:pt x="54019" y="7851"/>
                  </a:lnTo>
                  <a:lnTo>
                    <a:pt x="54837" y="7705"/>
                  </a:lnTo>
                  <a:lnTo>
                    <a:pt x="55650" y="7560"/>
                  </a:lnTo>
                  <a:lnTo>
                    <a:pt x="56464" y="7388"/>
                  </a:lnTo>
                  <a:lnTo>
                    <a:pt x="57273" y="7215"/>
                  </a:lnTo>
                  <a:close/>
                  <a:moveTo>
                    <a:pt x="99733" y="41982"/>
                  </a:moveTo>
                  <a:lnTo>
                    <a:pt x="99800" y="43570"/>
                  </a:lnTo>
                  <a:lnTo>
                    <a:pt x="99868" y="45159"/>
                  </a:lnTo>
                  <a:lnTo>
                    <a:pt x="100011" y="48336"/>
                  </a:lnTo>
                  <a:lnTo>
                    <a:pt x="100163" y="51514"/>
                  </a:lnTo>
                  <a:lnTo>
                    <a:pt x="100319" y="54665"/>
                  </a:lnTo>
                  <a:lnTo>
                    <a:pt x="100483" y="57816"/>
                  </a:lnTo>
                  <a:lnTo>
                    <a:pt x="100656" y="60953"/>
                  </a:lnTo>
                  <a:lnTo>
                    <a:pt x="100829" y="64091"/>
                  </a:lnTo>
                  <a:lnTo>
                    <a:pt x="101006" y="67229"/>
                  </a:lnTo>
                  <a:lnTo>
                    <a:pt x="100357" y="67335"/>
                  </a:lnTo>
                  <a:lnTo>
                    <a:pt x="99707" y="67414"/>
                  </a:lnTo>
                  <a:lnTo>
                    <a:pt x="99054" y="67480"/>
                  </a:lnTo>
                  <a:lnTo>
                    <a:pt x="98409" y="67533"/>
                  </a:lnTo>
                  <a:lnTo>
                    <a:pt x="97760" y="67560"/>
                  </a:lnTo>
                  <a:lnTo>
                    <a:pt x="97111" y="67586"/>
                  </a:lnTo>
                  <a:lnTo>
                    <a:pt x="96466" y="67586"/>
                  </a:lnTo>
                  <a:lnTo>
                    <a:pt x="95816" y="67573"/>
                  </a:lnTo>
                  <a:lnTo>
                    <a:pt x="95171" y="67560"/>
                  </a:lnTo>
                  <a:lnTo>
                    <a:pt x="94522" y="67520"/>
                  </a:lnTo>
                  <a:lnTo>
                    <a:pt x="93873" y="67480"/>
                  </a:lnTo>
                  <a:lnTo>
                    <a:pt x="93228" y="67441"/>
                  </a:lnTo>
                  <a:lnTo>
                    <a:pt x="91930" y="67321"/>
                  </a:lnTo>
                  <a:lnTo>
                    <a:pt x="90627" y="67189"/>
                  </a:lnTo>
                  <a:lnTo>
                    <a:pt x="90370" y="64885"/>
                  </a:lnTo>
                  <a:lnTo>
                    <a:pt x="90108" y="62582"/>
                  </a:lnTo>
                  <a:lnTo>
                    <a:pt x="89839" y="60305"/>
                  </a:lnTo>
                  <a:lnTo>
                    <a:pt x="89560" y="58027"/>
                  </a:lnTo>
                  <a:lnTo>
                    <a:pt x="89278" y="55764"/>
                  </a:lnTo>
                  <a:lnTo>
                    <a:pt x="88987" y="53513"/>
                  </a:lnTo>
                  <a:lnTo>
                    <a:pt x="88692" y="51262"/>
                  </a:lnTo>
                  <a:lnTo>
                    <a:pt x="88393" y="49038"/>
                  </a:lnTo>
                  <a:lnTo>
                    <a:pt x="88393" y="49038"/>
                  </a:lnTo>
                  <a:lnTo>
                    <a:pt x="88755" y="49144"/>
                  </a:lnTo>
                  <a:lnTo>
                    <a:pt x="89122" y="49237"/>
                  </a:lnTo>
                  <a:lnTo>
                    <a:pt x="89485" y="49316"/>
                  </a:lnTo>
                  <a:lnTo>
                    <a:pt x="89851" y="49356"/>
                  </a:lnTo>
                  <a:lnTo>
                    <a:pt x="90222" y="49382"/>
                  </a:lnTo>
                  <a:lnTo>
                    <a:pt x="90589" y="49396"/>
                  </a:lnTo>
                  <a:lnTo>
                    <a:pt x="90960" y="49382"/>
                  </a:lnTo>
                  <a:lnTo>
                    <a:pt x="91327" y="49343"/>
                  </a:lnTo>
                  <a:lnTo>
                    <a:pt x="91698" y="49290"/>
                  </a:lnTo>
                  <a:lnTo>
                    <a:pt x="92069" y="49210"/>
                  </a:lnTo>
                  <a:lnTo>
                    <a:pt x="92435" y="49104"/>
                  </a:lnTo>
                  <a:lnTo>
                    <a:pt x="92806" y="48985"/>
                  </a:lnTo>
                  <a:lnTo>
                    <a:pt x="93173" y="48839"/>
                  </a:lnTo>
                  <a:lnTo>
                    <a:pt x="93540" y="48681"/>
                  </a:lnTo>
                  <a:lnTo>
                    <a:pt x="93907" y="48482"/>
                  </a:lnTo>
                  <a:lnTo>
                    <a:pt x="94269" y="48283"/>
                  </a:lnTo>
                  <a:lnTo>
                    <a:pt x="94632" y="48045"/>
                  </a:lnTo>
                  <a:lnTo>
                    <a:pt x="94990" y="47794"/>
                  </a:lnTo>
                  <a:lnTo>
                    <a:pt x="95353" y="47516"/>
                  </a:lnTo>
                  <a:lnTo>
                    <a:pt x="95707" y="47224"/>
                  </a:lnTo>
                  <a:lnTo>
                    <a:pt x="96061" y="46907"/>
                  </a:lnTo>
                  <a:lnTo>
                    <a:pt x="96411" y="46576"/>
                  </a:lnTo>
                  <a:lnTo>
                    <a:pt x="96761" y="46205"/>
                  </a:lnTo>
                  <a:lnTo>
                    <a:pt x="97106" y="45821"/>
                  </a:lnTo>
                  <a:lnTo>
                    <a:pt x="97448" y="45424"/>
                  </a:lnTo>
                  <a:lnTo>
                    <a:pt x="97789" y="45000"/>
                  </a:lnTo>
                  <a:lnTo>
                    <a:pt x="98122" y="44550"/>
                  </a:lnTo>
                  <a:lnTo>
                    <a:pt x="98455" y="44073"/>
                  </a:lnTo>
                  <a:lnTo>
                    <a:pt x="98780" y="43583"/>
                  </a:lnTo>
                  <a:lnTo>
                    <a:pt x="99105" y="43067"/>
                  </a:lnTo>
                  <a:lnTo>
                    <a:pt x="99421" y="42538"/>
                  </a:lnTo>
                  <a:lnTo>
                    <a:pt x="99733" y="41982"/>
                  </a:lnTo>
                  <a:close/>
                  <a:moveTo>
                    <a:pt x="39441" y="49329"/>
                  </a:moveTo>
                  <a:lnTo>
                    <a:pt x="39736" y="49515"/>
                  </a:lnTo>
                  <a:lnTo>
                    <a:pt x="40031" y="49687"/>
                  </a:lnTo>
                  <a:lnTo>
                    <a:pt x="40331" y="49846"/>
                  </a:lnTo>
                  <a:lnTo>
                    <a:pt x="40630" y="50005"/>
                  </a:lnTo>
                  <a:lnTo>
                    <a:pt x="40929" y="50150"/>
                  </a:lnTo>
                  <a:lnTo>
                    <a:pt x="41233" y="50269"/>
                  </a:lnTo>
                  <a:lnTo>
                    <a:pt x="41532" y="50388"/>
                  </a:lnTo>
                  <a:lnTo>
                    <a:pt x="41836" y="50494"/>
                  </a:lnTo>
                  <a:lnTo>
                    <a:pt x="42139" y="50600"/>
                  </a:lnTo>
                  <a:lnTo>
                    <a:pt x="42447" y="50680"/>
                  </a:lnTo>
                  <a:lnTo>
                    <a:pt x="42750" y="50759"/>
                  </a:lnTo>
                  <a:lnTo>
                    <a:pt x="43054" y="50812"/>
                  </a:lnTo>
                  <a:lnTo>
                    <a:pt x="43362" y="50865"/>
                  </a:lnTo>
                  <a:lnTo>
                    <a:pt x="43669" y="50905"/>
                  </a:lnTo>
                  <a:lnTo>
                    <a:pt x="43973" y="50944"/>
                  </a:lnTo>
                  <a:lnTo>
                    <a:pt x="44281" y="50958"/>
                  </a:lnTo>
                  <a:lnTo>
                    <a:pt x="44896" y="50958"/>
                  </a:lnTo>
                  <a:lnTo>
                    <a:pt x="45200" y="50944"/>
                  </a:lnTo>
                  <a:lnTo>
                    <a:pt x="45507" y="50918"/>
                  </a:lnTo>
                  <a:lnTo>
                    <a:pt x="45811" y="50878"/>
                  </a:lnTo>
                  <a:lnTo>
                    <a:pt x="46114" y="50825"/>
                  </a:lnTo>
                  <a:lnTo>
                    <a:pt x="46422" y="50759"/>
                  </a:lnTo>
                  <a:lnTo>
                    <a:pt x="46726" y="50693"/>
                  </a:lnTo>
                  <a:lnTo>
                    <a:pt x="47025" y="50600"/>
                  </a:lnTo>
                  <a:lnTo>
                    <a:pt x="47329" y="50508"/>
                  </a:lnTo>
                  <a:lnTo>
                    <a:pt x="47628" y="50402"/>
                  </a:lnTo>
                  <a:lnTo>
                    <a:pt x="47927" y="50269"/>
                  </a:lnTo>
                  <a:lnTo>
                    <a:pt x="48226" y="50150"/>
                  </a:lnTo>
                  <a:lnTo>
                    <a:pt x="48522" y="50005"/>
                  </a:lnTo>
                  <a:lnTo>
                    <a:pt x="48817" y="49846"/>
                  </a:lnTo>
                  <a:lnTo>
                    <a:pt x="49112" y="49674"/>
                  </a:lnTo>
                  <a:lnTo>
                    <a:pt x="48846" y="50852"/>
                  </a:lnTo>
                  <a:lnTo>
                    <a:pt x="48585" y="52043"/>
                  </a:lnTo>
                  <a:lnTo>
                    <a:pt x="48332" y="53248"/>
                  </a:lnTo>
                  <a:lnTo>
                    <a:pt x="48083" y="54453"/>
                  </a:lnTo>
                  <a:lnTo>
                    <a:pt x="47843" y="55671"/>
                  </a:lnTo>
                  <a:lnTo>
                    <a:pt x="47607" y="56889"/>
                  </a:lnTo>
                  <a:lnTo>
                    <a:pt x="47375" y="58120"/>
                  </a:lnTo>
                  <a:lnTo>
                    <a:pt x="47152" y="59351"/>
                  </a:lnTo>
                  <a:lnTo>
                    <a:pt x="46937" y="60596"/>
                  </a:lnTo>
                  <a:lnTo>
                    <a:pt x="46722" y="61854"/>
                  </a:lnTo>
                  <a:lnTo>
                    <a:pt x="46515" y="63111"/>
                  </a:lnTo>
                  <a:lnTo>
                    <a:pt x="46313" y="64382"/>
                  </a:lnTo>
                  <a:lnTo>
                    <a:pt x="46119" y="65666"/>
                  </a:lnTo>
                  <a:lnTo>
                    <a:pt x="45929" y="66951"/>
                  </a:lnTo>
                  <a:lnTo>
                    <a:pt x="45743" y="68248"/>
                  </a:lnTo>
                  <a:lnTo>
                    <a:pt x="45562" y="69546"/>
                  </a:lnTo>
                  <a:lnTo>
                    <a:pt x="44976" y="69479"/>
                  </a:lnTo>
                  <a:lnTo>
                    <a:pt x="44382" y="69426"/>
                  </a:lnTo>
                  <a:lnTo>
                    <a:pt x="43787" y="69387"/>
                  </a:lnTo>
                  <a:lnTo>
                    <a:pt x="43193" y="69360"/>
                  </a:lnTo>
                  <a:lnTo>
                    <a:pt x="42594" y="69347"/>
                  </a:lnTo>
                  <a:lnTo>
                    <a:pt x="41996" y="69360"/>
                  </a:lnTo>
                  <a:lnTo>
                    <a:pt x="41397" y="69373"/>
                  </a:lnTo>
                  <a:lnTo>
                    <a:pt x="40794" y="69413"/>
                  </a:lnTo>
                  <a:lnTo>
                    <a:pt x="40196" y="69466"/>
                  </a:lnTo>
                  <a:lnTo>
                    <a:pt x="39597" y="69532"/>
                  </a:lnTo>
                  <a:lnTo>
                    <a:pt x="38994" y="69599"/>
                  </a:lnTo>
                  <a:lnTo>
                    <a:pt x="38396" y="69691"/>
                  </a:lnTo>
                  <a:lnTo>
                    <a:pt x="37797" y="69784"/>
                  </a:lnTo>
                  <a:lnTo>
                    <a:pt x="37203" y="69903"/>
                  </a:lnTo>
                  <a:lnTo>
                    <a:pt x="36608" y="70022"/>
                  </a:lnTo>
                  <a:lnTo>
                    <a:pt x="36018" y="70155"/>
                  </a:lnTo>
                  <a:lnTo>
                    <a:pt x="36199" y="68817"/>
                  </a:lnTo>
                  <a:lnTo>
                    <a:pt x="36389" y="67480"/>
                  </a:lnTo>
                  <a:lnTo>
                    <a:pt x="36579" y="66156"/>
                  </a:lnTo>
                  <a:lnTo>
                    <a:pt x="36777" y="64832"/>
                  </a:lnTo>
                  <a:lnTo>
                    <a:pt x="36975" y="63508"/>
                  </a:lnTo>
                  <a:lnTo>
                    <a:pt x="37177" y="62198"/>
                  </a:lnTo>
                  <a:lnTo>
                    <a:pt x="37384" y="60887"/>
                  </a:lnTo>
                  <a:lnTo>
                    <a:pt x="37595" y="59576"/>
                  </a:lnTo>
                  <a:lnTo>
                    <a:pt x="37810" y="58279"/>
                  </a:lnTo>
                  <a:lnTo>
                    <a:pt x="38029" y="56982"/>
                  </a:lnTo>
                  <a:lnTo>
                    <a:pt x="38252" y="55697"/>
                  </a:lnTo>
                  <a:lnTo>
                    <a:pt x="38484" y="54413"/>
                  </a:lnTo>
                  <a:lnTo>
                    <a:pt x="38716" y="53129"/>
                  </a:lnTo>
                  <a:lnTo>
                    <a:pt x="38952" y="51858"/>
                  </a:lnTo>
                  <a:lnTo>
                    <a:pt x="39197" y="50600"/>
                  </a:lnTo>
                  <a:lnTo>
                    <a:pt x="39441" y="49329"/>
                  </a:lnTo>
                  <a:close/>
                  <a:moveTo>
                    <a:pt x="91036" y="71095"/>
                  </a:moveTo>
                  <a:lnTo>
                    <a:pt x="91352" y="71253"/>
                  </a:lnTo>
                  <a:lnTo>
                    <a:pt x="91672" y="71399"/>
                  </a:lnTo>
                  <a:lnTo>
                    <a:pt x="91989" y="71531"/>
                  </a:lnTo>
                  <a:lnTo>
                    <a:pt x="92309" y="71664"/>
                  </a:lnTo>
                  <a:lnTo>
                    <a:pt x="92629" y="71783"/>
                  </a:lnTo>
                  <a:lnTo>
                    <a:pt x="92950" y="71902"/>
                  </a:lnTo>
                  <a:lnTo>
                    <a:pt x="93591" y="72101"/>
                  </a:lnTo>
                  <a:lnTo>
                    <a:pt x="94236" y="72273"/>
                  </a:lnTo>
                  <a:lnTo>
                    <a:pt x="94876" y="72418"/>
                  </a:lnTo>
                  <a:lnTo>
                    <a:pt x="95521" y="72538"/>
                  </a:lnTo>
                  <a:lnTo>
                    <a:pt x="96166" y="72617"/>
                  </a:lnTo>
                  <a:lnTo>
                    <a:pt x="96811" y="72683"/>
                  </a:lnTo>
                  <a:lnTo>
                    <a:pt x="97456" y="72723"/>
                  </a:lnTo>
                  <a:lnTo>
                    <a:pt x="98101" y="72723"/>
                  </a:lnTo>
                  <a:lnTo>
                    <a:pt x="98746" y="72710"/>
                  </a:lnTo>
                  <a:lnTo>
                    <a:pt x="99391" y="72670"/>
                  </a:lnTo>
                  <a:lnTo>
                    <a:pt x="100032" y="72617"/>
                  </a:lnTo>
                  <a:lnTo>
                    <a:pt x="100673" y="72538"/>
                  </a:lnTo>
                  <a:lnTo>
                    <a:pt x="101309" y="72432"/>
                  </a:lnTo>
                  <a:lnTo>
                    <a:pt x="101710" y="79290"/>
                  </a:lnTo>
                  <a:lnTo>
                    <a:pt x="102110" y="86134"/>
                  </a:lnTo>
                  <a:lnTo>
                    <a:pt x="102304" y="89550"/>
                  </a:lnTo>
                  <a:lnTo>
                    <a:pt x="102494" y="92979"/>
                  </a:lnTo>
                  <a:lnTo>
                    <a:pt x="102679" y="96395"/>
                  </a:lnTo>
                  <a:lnTo>
                    <a:pt x="102856" y="99837"/>
                  </a:lnTo>
                  <a:lnTo>
                    <a:pt x="101701" y="99426"/>
                  </a:lnTo>
                  <a:lnTo>
                    <a:pt x="101124" y="99228"/>
                  </a:lnTo>
                  <a:lnTo>
                    <a:pt x="100542" y="99042"/>
                  </a:lnTo>
                  <a:lnTo>
                    <a:pt x="99960" y="98870"/>
                  </a:lnTo>
                  <a:lnTo>
                    <a:pt x="99374" y="98712"/>
                  </a:lnTo>
                  <a:lnTo>
                    <a:pt x="98793" y="98566"/>
                  </a:lnTo>
                  <a:lnTo>
                    <a:pt x="98207" y="98420"/>
                  </a:lnTo>
                  <a:lnTo>
                    <a:pt x="97625" y="98301"/>
                  </a:lnTo>
                  <a:lnTo>
                    <a:pt x="97043" y="98195"/>
                  </a:lnTo>
                  <a:lnTo>
                    <a:pt x="96461" y="98116"/>
                  </a:lnTo>
                  <a:lnTo>
                    <a:pt x="95880" y="98036"/>
                  </a:lnTo>
                  <a:lnTo>
                    <a:pt x="95298" y="97997"/>
                  </a:lnTo>
                  <a:lnTo>
                    <a:pt x="94720" y="97970"/>
                  </a:lnTo>
                  <a:lnTo>
                    <a:pt x="94143" y="97957"/>
                  </a:lnTo>
                  <a:lnTo>
                    <a:pt x="93569" y="97983"/>
                  </a:lnTo>
                  <a:lnTo>
                    <a:pt x="93515" y="97997"/>
                  </a:lnTo>
                  <a:lnTo>
                    <a:pt x="93468" y="98023"/>
                  </a:lnTo>
                  <a:lnTo>
                    <a:pt x="93422" y="98076"/>
                  </a:lnTo>
                  <a:lnTo>
                    <a:pt x="93380" y="98142"/>
                  </a:lnTo>
                  <a:lnTo>
                    <a:pt x="93342" y="98235"/>
                  </a:lnTo>
                  <a:lnTo>
                    <a:pt x="93308" y="98328"/>
                  </a:lnTo>
                  <a:lnTo>
                    <a:pt x="93274" y="98433"/>
                  </a:lnTo>
                  <a:lnTo>
                    <a:pt x="93241" y="98539"/>
                  </a:lnTo>
                  <a:lnTo>
                    <a:pt x="93140" y="96805"/>
                  </a:lnTo>
                  <a:lnTo>
                    <a:pt x="93034" y="95057"/>
                  </a:lnTo>
                  <a:lnTo>
                    <a:pt x="92925" y="93323"/>
                  </a:lnTo>
                  <a:lnTo>
                    <a:pt x="92806" y="91589"/>
                  </a:lnTo>
                  <a:lnTo>
                    <a:pt x="92688" y="89868"/>
                  </a:lnTo>
                  <a:lnTo>
                    <a:pt x="92562" y="88133"/>
                  </a:lnTo>
                  <a:lnTo>
                    <a:pt x="92431" y="86412"/>
                  </a:lnTo>
                  <a:lnTo>
                    <a:pt x="92292" y="84691"/>
                  </a:lnTo>
                  <a:lnTo>
                    <a:pt x="92153" y="82970"/>
                  </a:lnTo>
                  <a:lnTo>
                    <a:pt x="92006" y="81262"/>
                  </a:lnTo>
                  <a:lnTo>
                    <a:pt x="91854" y="79554"/>
                  </a:lnTo>
                  <a:lnTo>
                    <a:pt x="91702" y="77860"/>
                  </a:lnTo>
                  <a:lnTo>
                    <a:pt x="91542" y="76152"/>
                  </a:lnTo>
                  <a:lnTo>
                    <a:pt x="91377" y="74471"/>
                  </a:lnTo>
                  <a:lnTo>
                    <a:pt x="91209" y="72776"/>
                  </a:lnTo>
                  <a:lnTo>
                    <a:pt x="91036" y="71095"/>
                  </a:lnTo>
                  <a:close/>
                  <a:moveTo>
                    <a:pt x="93363" y="100565"/>
                  </a:moveTo>
                  <a:lnTo>
                    <a:pt x="93384" y="100605"/>
                  </a:lnTo>
                  <a:lnTo>
                    <a:pt x="93401" y="100644"/>
                  </a:lnTo>
                  <a:lnTo>
                    <a:pt x="93422" y="100697"/>
                  </a:lnTo>
                  <a:lnTo>
                    <a:pt x="93447" y="100737"/>
                  </a:lnTo>
                  <a:lnTo>
                    <a:pt x="94033" y="101148"/>
                  </a:lnTo>
                  <a:lnTo>
                    <a:pt x="94628" y="101545"/>
                  </a:lnTo>
                  <a:lnTo>
                    <a:pt x="95222" y="101915"/>
                  </a:lnTo>
                  <a:lnTo>
                    <a:pt x="95825" y="102260"/>
                  </a:lnTo>
                  <a:lnTo>
                    <a:pt x="96428" y="102591"/>
                  </a:lnTo>
                  <a:lnTo>
                    <a:pt x="97031" y="102908"/>
                  </a:lnTo>
                  <a:lnTo>
                    <a:pt x="97638" y="103200"/>
                  </a:lnTo>
                  <a:lnTo>
                    <a:pt x="98249" y="103478"/>
                  </a:lnTo>
                  <a:lnTo>
                    <a:pt x="98860" y="103742"/>
                  </a:lnTo>
                  <a:lnTo>
                    <a:pt x="99471" y="103994"/>
                  </a:lnTo>
                  <a:lnTo>
                    <a:pt x="100083" y="104219"/>
                  </a:lnTo>
                  <a:lnTo>
                    <a:pt x="100694" y="104444"/>
                  </a:lnTo>
                  <a:lnTo>
                    <a:pt x="101305" y="104669"/>
                  </a:lnTo>
                  <a:lnTo>
                    <a:pt x="101916" y="104868"/>
                  </a:lnTo>
                  <a:lnTo>
                    <a:pt x="103130" y="105252"/>
                  </a:lnTo>
                  <a:lnTo>
                    <a:pt x="103215" y="107145"/>
                  </a:lnTo>
                  <a:lnTo>
                    <a:pt x="103299" y="109051"/>
                  </a:lnTo>
                  <a:lnTo>
                    <a:pt x="103379" y="110945"/>
                  </a:lnTo>
                  <a:lnTo>
                    <a:pt x="103451" y="112851"/>
                  </a:lnTo>
                  <a:lnTo>
                    <a:pt x="103523" y="114757"/>
                  </a:lnTo>
                  <a:lnTo>
                    <a:pt x="103590" y="116664"/>
                  </a:lnTo>
                  <a:lnTo>
                    <a:pt x="103653" y="118584"/>
                  </a:lnTo>
                  <a:lnTo>
                    <a:pt x="103712" y="120490"/>
                  </a:lnTo>
                  <a:lnTo>
                    <a:pt x="103767" y="122410"/>
                  </a:lnTo>
                  <a:lnTo>
                    <a:pt x="103818" y="124343"/>
                  </a:lnTo>
                  <a:lnTo>
                    <a:pt x="103860" y="126262"/>
                  </a:lnTo>
                  <a:lnTo>
                    <a:pt x="103902" y="128195"/>
                  </a:lnTo>
                  <a:lnTo>
                    <a:pt x="103936" y="130128"/>
                  </a:lnTo>
                  <a:lnTo>
                    <a:pt x="103965" y="132074"/>
                  </a:lnTo>
                  <a:lnTo>
                    <a:pt x="103990" y="134020"/>
                  </a:lnTo>
                  <a:lnTo>
                    <a:pt x="104007" y="135967"/>
                  </a:lnTo>
                  <a:lnTo>
                    <a:pt x="103953" y="135900"/>
                  </a:lnTo>
                  <a:lnTo>
                    <a:pt x="103927" y="135887"/>
                  </a:lnTo>
                  <a:lnTo>
                    <a:pt x="103898" y="135874"/>
                  </a:lnTo>
                  <a:lnTo>
                    <a:pt x="103278" y="135834"/>
                  </a:lnTo>
                  <a:lnTo>
                    <a:pt x="102654" y="135781"/>
                  </a:lnTo>
                  <a:lnTo>
                    <a:pt x="102034" y="135728"/>
                  </a:lnTo>
                  <a:lnTo>
                    <a:pt x="101411" y="135649"/>
                  </a:lnTo>
                  <a:lnTo>
                    <a:pt x="100171" y="135490"/>
                  </a:lnTo>
                  <a:lnTo>
                    <a:pt x="98928" y="135318"/>
                  </a:lnTo>
                  <a:lnTo>
                    <a:pt x="97688" y="135146"/>
                  </a:lnTo>
                  <a:lnTo>
                    <a:pt x="96445" y="134987"/>
                  </a:lnTo>
                  <a:lnTo>
                    <a:pt x="95825" y="134907"/>
                  </a:lnTo>
                  <a:lnTo>
                    <a:pt x="95205" y="134854"/>
                  </a:lnTo>
                  <a:lnTo>
                    <a:pt x="94585" y="134802"/>
                  </a:lnTo>
                  <a:lnTo>
                    <a:pt x="93966" y="134762"/>
                  </a:lnTo>
                  <a:lnTo>
                    <a:pt x="93978" y="134179"/>
                  </a:lnTo>
                  <a:lnTo>
                    <a:pt x="93995" y="133597"/>
                  </a:lnTo>
                  <a:lnTo>
                    <a:pt x="94008" y="133001"/>
                  </a:lnTo>
                  <a:lnTo>
                    <a:pt x="94021" y="132392"/>
                  </a:lnTo>
                  <a:lnTo>
                    <a:pt x="94046" y="130406"/>
                  </a:lnTo>
                  <a:lnTo>
                    <a:pt x="94059" y="128407"/>
                  </a:lnTo>
                  <a:lnTo>
                    <a:pt x="94067" y="126408"/>
                  </a:lnTo>
                  <a:lnTo>
                    <a:pt x="94063" y="124422"/>
                  </a:lnTo>
                  <a:lnTo>
                    <a:pt x="94050" y="122423"/>
                  </a:lnTo>
                  <a:lnTo>
                    <a:pt x="94029" y="120437"/>
                  </a:lnTo>
                  <a:lnTo>
                    <a:pt x="93999" y="118438"/>
                  </a:lnTo>
                  <a:lnTo>
                    <a:pt x="93962" y="116452"/>
                  </a:lnTo>
                  <a:lnTo>
                    <a:pt x="93915" y="114453"/>
                  </a:lnTo>
                  <a:lnTo>
                    <a:pt x="93860" y="112467"/>
                  </a:lnTo>
                  <a:lnTo>
                    <a:pt x="93797" y="110481"/>
                  </a:lnTo>
                  <a:lnTo>
                    <a:pt x="93725" y="108482"/>
                  </a:lnTo>
                  <a:lnTo>
                    <a:pt x="93645" y="106509"/>
                  </a:lnTo>
                  <a:lnTo>
                    <a:pt x="93561" y="104524"/>
                  </a:lnTo>
                  <a:lnTo>
                    <a:pt x="93468" y="102538"/>
                  </a:lnTo>
                  <a:lnTo>
                    <a:pt x="93363" y="100565"/>
                  </a:lnTo>
                  <a:close/>
                  <a:moveTo>
                    <a:pt x="35525" y="73848"/>
                  </a:moveTo>
                  <a:lnTo>
                    <a:pt x="36107" y="73994"/>
                  </a:lnTo>
                  <a:lnTo>
                    <a:pt x="36688" y="74126"/>
                  </a:lnTo>
                  <a:lnTo>
                    <a:pt x="37274" y="74245"/>
                  </a:lnTo>
                  <a:lnTo>
                    <a:pt x="37860" y="74351"/>
                  </a:lnTo>
                  <a:lnTo>
                    <a:pt x="38451" y="74444"/>
                  </a:lnTo>
                  <a:lnTo>
                    <a:pt x="39036" y="74523"/>
                  </a:lnTo>
                  <a:lnTo>
                    <a:pt x="39627" y="74603"/>
                  </a:lnTo>
                  <a:lnTo>
                    <a:pt x="40217" y="74669"/>
                  </a:lnTo>
                  <a:lnTo>
                    <a:pt x="40807" y="74709"/>
                  </a:lnTo>
                  <a:lnTo>
                    <a:pt x="41397" y="74749"/>
                  </a:lnTo>
                  <a:lnTo>
                    <a:pt x="41987" y="74762"/>
                  </a:lnTo>
                  <a:lnTo>
                    <a:pt x="42573" y="74775"/>
                  </a:lnTo>
                  <a:lnTo>
                    <a:pt x="43164" y="74775"/>
                  </a:lnTo>
                  <a:lnTo>
                    <a:pt x="43750" y="74749"/>
                  </a:lnTo>
                  <a:lnTo>
                    <a:pt x="44335" y="74722"/>
                  </a:lnTo>
                  <a:lnTo>
                    <a:pt x="44921" y="74669"/>
                  </a:lnTo>
                  <a:lnTo>
                    <a:pt x="44757" y="76046"/>
                  </a:lnTo>
                  <a:lnTo>
                    <a:pt x="44601" y="77436"/>
                  </a:lnTo>
                  <a:lnTo>
                    <a:pt x="44449" y="78826"/>
                  </a:lnTo>
                  <a:lnTo>
                    <a:pt x="44306" y="80230"/>
                  </a:lnTo>
                  <a:lnTo>
                    <a:pt x="44163" y="81633"/>
                  </a:lnTo>
                  <a:lnTo>
                    <a:pt x="44028" y="83050"/>
                  </a:lnTo>
                  <a:lnTo>
                    <a:pt x="43897" y="84453"/>
                  </a:lnTo>
                  <a:lnTo>
                    <a:pt x="43771" y="85883"/>
                  </a:lnTo>
                  <a:lnTo>
                    <a:pt x="43648" y="87299"/>
                  </a:lnTo>
                  <a:lnTo>
                    <a:pt x="43530" y="88729"/>
                  </a:lnTo>
                  <a:lnTo>
                    <a:pt x="43416" y="90159"/>
                  </a:lnTo>
                  <a:lnTo>
                    <a:pt x="43307" y="91602"/>
                  </a:lnTo>
                  <a:lnTo>
                    <a:pt x="43201" y="93045"/>
                  </a:lnTo>
                  <a:lnTo>
                    <a:pt x="43100" y="94488"/>
                  </a:lnTo>
                  <a:lnTo>
                    <a:pt x="42999" y="95931"/>
                  </a:lnTo>
                  <a:lnTo>
                    <a:pt x="42906" y="97374"/>
                  </a:lnTo>
                  <a:lnTo>
                    <a:pt x="41692" y="97639"/>
                  </a:lnTo>
                  <a:lnTo>
                    <a:pt x="40474" y="97904"/>
                  </a:lnTo>
                  <a:lnTo>
                    <a:pt x="39256" y="98195"/>
                  </a:lnTo>
                  <a:lnTo>
                    <a:pt x="38644" y="98341"/>
                  </a:lnTo>
                  <a:lnTo>
                    <a:pt x="38037" y="98513"/>
                  </a:lnTo>
                  <a:lnTo>
                    <a:pt x="37430" y="98685"/>
                  </a:lnTo>
                  <a:lnTo>
                    <a:pt x="36823" y="98870"/>
                  </a:lnTo>
                  <a:lnTo>
                    <a:pt x="36216" y="99069"/>
                  </a:lnTo>
                  <a:lnTo>
                    <a:pt x="35609" y="99294"/>
                  </a:lnTo>
                  <a:lnTo>
                    <a:pt x="35006" y="99532"/>
                  </a:lnTo>
                  <a:lnTo>
                    <a:pt x="34408" y="99784"/>
                  </a:lnTo>
                  <a:lnTo>
                    <a:pt x="33805" y="100049"/>
                  </a:lnTo>
                  <a:lnTo>
                    <a:pt x="33211" y="100353"/>
                  </a:lnTo>
                  <a:lnTo>
                    <a:pt x="33173" y="100366"/>
                  </a:lnTo>
                  <a:lnTo>
                    <a:pt x="33135" y="100393"/>
                  </a:lnTo>
                  <a:lnTo>
                    <a:pt x="33101" y="100433"/>
                  </a:lnTo>
                  <a:lnTo>
                    <a:pt x="33071" y="100472"/>
                  </a:lnTo>
                  <a:lnTo>
                    <a:pt x="33042" y="100525"/>
                  </a:lnTo>
                  <a:lnTo>
                    <a:pt x="33012" y="100578"/>
                  </a:lnTo>
                  <a:lnTo>
                    <a:pt x="32962" y="100697"/>
                  </a:lnTo>
                  <a:lnTo>
                    <a:pt x="32920" y="100843"/>
                  </a:lnTo>
                  <a:lnTo>
                    <a:pt x="32886" y="100989"/>
                  </a:lnTo>
                  <a:lnTo>
                    <a:pt x="32861" y="101161"/>
                  </a:lnTo>
                  <a:lnTo>
                    <a:pt x="32840" y="101333"/>
                  </a:lnTo>
                  <a:lnTo>
                    <a:pt x="32823" y="101531"/>
                  </a:lnTo>
                  <a:lnTo>
                    <a:pt x="32814" y="101717"/>
                  </a:lnTo>
                  <a:lnTo>
                    <a:pt x="32810" y="101929"/>
                  </a:lnTo>
                  <a:lnTo>
                    <a:pt x="32818" y="102127"/>
                  </a:lnTo>
                  <a:lnTo>
                    <a:pt x="32827" y="102326"/>
                  </a:lnTo>
                  <a:lnTo>
                    <a:pt x="32848" y="102524"/>
                  </a:lnTo>
                  <a:lnTo>
                    <a:pt x="32873" y="102710"/>
                  </a:lnTo>
                  <a:lnTo>
                    <a:pt x="32903" y="102895"/>
                  </a:lnTo>
                  <a:lnTo>
                    <a:pt x="32941" y="103067"/>
                  </a:lnTo>
                  <a:lnTo>
                    <a:pt x="32983" y="103226"/>
                  </a:lnTo>
                  <a:lnTo>
                    <a:pt x="33029" y="103372"/>
                  </a:lnTo>
                  <a:lnTo>
                    <a:pt x="33084" y="103491"/>
                  </a:lnTo>
                  <a:lnTo>
                    <a:pt x="33143" y="103597"/>
                  </a:lnTo>
                  <a:lnTo>
                    <a:pt x="33206" y="103676"/>
                  </a:lnTo>
                  <a:lnTo>
                    <a:pt x="33274" y="103729"/>
                  </a:lnTo>
                  <a:lnTo>
                    <a:pt x="33345" y="103742"/>
                  </a:lnTo>
                  <a:lnTo>
                    <a:pt x="33923" y="103782"/>
                  </a:lnTo>
                  <a:lnTo>
                    <a:pt x="34500" y="103782"/>
                  </a:lnTo>
                  <a:lnTo>
                    <a:pt x="35078" y="103769"/>
                  </a:lnTo>
                  <a:lnTo>
                    <a:pt x="35660" y="103742"/>
                  </a:lnTo>
                  <a:lnTo>
                    <a:pt x="36237" y="103703"/>
                  </a:lnTo>
                  <a:lnTo>
                    <a:pt x="36819" y="103636"/>
                  </a:lnTo>
                  <a:lnTo>
                    <a:pt x="37401" y="103570"/>
                  </a:lnTo>
                  <a:lnTo>
                    <a:pt x="37983" y="103478"/>
                  </a:lnTo>
                  <a:lnTo>
                    <a:pt x="38569" y="103385"/>
                  </a:lnTo>
                  <a:lnTo>
                    <a:pt x="39150" y="103266"/>
                  </a:lnTo>
                  <a:lnTo>
                    <a:pt x="40314" y="103027"/>
                  </a:lnTo>
                  <a:lnTo>
                    <a:pt x="41473" y="102776"/>
                  </a:lnTo>
                  <a:lnTo>
                    <a:pt x="42632" y="102498"/>
                  </a:lnTo>
                  <a:lnTo>
                    <a:pt x="42531" y="104444"/>
                  </a:lnTo>
                  <a:lnTo>
                    <a:pt x="42438" y="106390"/>
                  </a:lnTo>
                  <a:lnTo>
                    <a:pt x="42350" y="108350"/>
                  </a:lnTo>
                  <a:lnTo>
                    <a:pt x="42270" y="110309"/>
                  </a:lnTo>
                  <a:lnTo>
                    <a:pt x="42194" y="112268"/>
                  </a:lnTo>
                  <a:lnTo>
                    <a:pt x="42122" y="114241"/>
                  </a:lnTo>
                  <a:lnTo>
                    <a:pt x="42055" y="116200"/>
                  </a:lnTo>
                  <a:lnTo>
                    <a:pt x="41992" y="118173"/>
                  </a:lnTo>
                  <a:lnTo>
                    <a:pt x="41937" y="120146"/>
                  </a:lnTo>
                  <a:lnTo>
                    <a:pt x="41882" y="122118"/>
                  </a:lnTo>
                  <a:lnTo>
                    <a:pt x="41836" y="124091"/>
                  </a:lnTo>
                  <a:lnTo>
                    <a:pt x="41793" y="126064"/>
                  </a:lnTo>
                  <a:lnTo>
                    <a:pt x="41756" y="128036"/>
                  </a:lnTo>
                  <a:lnTo>
                    <a:pt x="41718" y="130009"/>
                  </a:lnTo>
                  <a:lnTo>
                    <a:pt x="41688" y="131968"/>
                  </a:lnTo>
                  <a:lnTo>
                    <a:pt x="41659" y="133941"/>
                  </a:lnTo>
                  <a:lnTo>
                    <a:pt x="40984" y="134007"/>
                  </a:lnTo>
                  <a:lnTo>
                    <a:pt x="40305" y="134100"/>
                  </a:lnTo>
                  <a:lnTo>
                    <a:pt x="39627" y="134206"/>
                  </a:lnTo>
                  <a:lnTo>
                    <a:pt x="38952" y="134351"/>
                  </a:lnTo>
                  <a:lnTo>
                    <a:pt x="38278" y="134524"/>
                  </a:lnTo>
                  <a:lnTo>
                    <a:pt x="37599" y="134722"/>
                  </a:lnTo>
                  <a:lnTo>
                    <a:pt x="36929" y="134947"/>
                  </a:lnTo>
                  <a:lnTo>
                    <a:pt x="36254" y="135199"/>
                  </a:lnTo>
                  <a:lnTo>
                    <a:pt x="35580" y="135477"/>
                  </a:lnTo>
                  <a:lnTo>
                    <a:pt x="34909" y="135781"/>
                  </a:lnTo>
                  <a:lnTo>
                    <a:pt x="34239" y="136125"/>
                  </a:lnTo>
                  <a:lnTo>
                    <a:pt x="33569" y="136483"/>
                  </a:lnTo>
                  <a:lnTo>
                    <a:pt x="32903" y="136867"/>
                  </a:lnTo>
                  <a:lnTo>
                    <a:pt x="32237" y="137291"/>
                  </a:lnTo>
                  <a:lnTo>
                    <a:pt x="31571" y="137727"/>
                  </a:lnTo>
                  <a:lnTo>
                    <a:pt x="30909" y="138204"/>
                  </a:lnTo>
                  <a:lnTo>
                    <a:pt x="30909" y="138204"/>
                  </a:lnTo>
                  <a:lnTo>
                    <a:pt x="30985" y="135861"/>
                  </a:lnTo>
                  <a:lnTo>
                    <a:pt x="31065" y="133531"/>
                  </a:lnTo>
                  <a:lnTo>
                    <a:pt x="31153" y="131200"/>
                  </a:lnTo>
                  <a:lnTo>
                    <a:pt x="31246" y="128870"/>
                  </a:lnTo>
                  <a:lnTo>
                    <a:pt x="31339" y="126554"/>
                  </a:lnTo>
                  <a:lnTo>
                    <a:pt x="31444" y="124237"/>
                  </a:lnTo>
                  <a:lnTo>
                    <a:pt x="31550" y="121920"/>
                  </a:lnTo>
                  <a:lnTo>
                    <a:pt x="31663" y="119603"/>
                  </a:lnTo>
                  <a:lnTo>
                    <a:pt x="31781" y="117299"/>
                  </a:lnTo>
                  <a:lnTo>
                    <a:pt x="31908" y="115009"/>
                  </a:lnTo>
                  <a:lnTo>
                    <a:pt x="32039" y="112705"/>
                  </a:lnTo>
                  <a:lnTo>
                    <a:pt x="32178" y="110428"/>
                  </a:lnTo>
                  <a:lnTo>
                    <a:pt x="32321" y="108138"/>
                  </a:lnTo>
                  <a:lnTo>
                    <a:pt x="32473" y="105874"/>
                  </a:lnTo>
                  <a:lnTo>
                    <a:pt x="32633" y="103597"/>
                  </a:lnTo>
                  <a:lnTo>
                    <a:pt x="32797" y="101333"/>
                  </a:lnTo>
                  <a:lnTo>
                    <a:pt x="32932" y="99585"/>
                  </a:lnTo>
                  <a:lnTo>
                    <a:pt x="33071" y="97824"/>
                  </a:lnTo>
                  <a:lnTo>
                    <a:pt x="33215" y="96077"/>
                  </a:lnTo>
                  <a:lnTo>
                    <a:pt x="33362" y="94343"/>
                  </a:lnTo>
                  <a:lnTo>
                    <a:pt x="33514" y="92595"/>
                  </a:lnTo>
                  <a:lnTo>
                    <a:pt x="33670" y="90861"/>
                  </a:lnTo>
                  <a:lnTo>
                    <a:pt x="33834" y="89140"/>
                  </a:lnTo>
                  <a:lnTo>
                    <a:pt x="34003" y="87418"/>
                  </a:lnTo>
                  <a:lnTo>
                    <a:pt x="34176" y="85697"/>
                  </a:lnTo>
                  <a:lnTo>
                    <a:pt x="34353" y="83990"/>
                  </a:lnTo>
                  <a:lnTo>
                    <a:pt x="34534" y="82282"/>
                  </a:lnTo>
                  <a:lnTo>
                    <a:pt x="34724" y="80587"/>
                  </a:lnTo>
                  <a:lnTo>
                    <a:pt x="34914" y="78892"/>
                  </a:lnTo>
                  <a:lnTo>
                    <a:pt x="35112" y="77198"/>
                  </a:lnTo>
                  <a:lnTo>
                    <a:pt x="35314" y="75530"/>
                  </a:lnTo>
                  <a:lnTo>
                    <a:pt x="35525" y="73848"/>
                  </a:lnTo>
                  <a:close/>
                  <a:moveTo>
                    <a:pt x="40908" y="139091"/>
                  </a:moveTo>
                  <a:lnTo>
                    <a:pt x="41591" y="139104"/>
                  </a:lnTo>
                  <a:lnTo>
                    <a:pt x="41557" y="142215"/>
                  </a:lnTo>
                  <a:lnTo>
                    <a:pt x="41519" y="145366"/>
                  </a:lnTo>
                  <a:lnTo>
                    <a:pt x="41482" y="148544"/>
                  </a:lnTo>
                  <a:lnTo>
                    <a:pt x="41452" y="151748"/>
                  </a:lnTo>
                  <a:lnTo>
                    <a:pt x="41439" y="153363"/>
                  </a:lnTo>
                  <a:lnTo>
                    <a:pt x="41427" y="154965"/>
                  </a:lnTo>
                  <a:lnTo>
                    <a:pt x="41423" y="156580"/>
                  </a:lnTo>
                  <a:lnTo>
                    <a:pt x="41418" y="158195"/>
                  </a:lnTo>
                  <a:lnTo>
                    <a:pt x="41418" y="159810"/>
                  </a:lnTo>
                  <a:lnTo>
                    <a:pt x="41427" y="161426"/>
                  </a:lnTo>
                  <a:lnTo>
                    <a:pt x="41435" y="163041"/>
                  </a:lnTo>
                  <a:lnTo>
                    <a:pt x="41456" y="164656"/>
                  </a:lnTo>
                  <a:lnTo>
                    <a:pt x="41115" y="164828"/>
                  </a:lnTo>
                  <a:lnTo>
                    <a:pt x="40769" y="165013"/>
                  </a:lnTo>
                  <a:lnTo>
                    <a:pt x="40428" y="165212"/>
                  </a:lnTo>
                  <a:lnTo>
                    <a:pt x="40082" y="165411"/>
                  </a:lnTo>
                  <a:lnTo>
                    <a:pt x="39736" y="165636"/>
                  </a:lnTo>
                  <a:lnTo>
                    <a:pt x="39391" y="165861"/>
                  </a:lnTo>
                  <a:lnTo>
                    <a:pt x="39045" y="166086"/>
                  </a:lnTo>
                  <a:lnTo>
                    <a:pt x="38699" y="166324"/>
                  </a:lnTo>
                  <a:lnTo>
                    <a:pt x="38008" y="166840"/>
                  </a:lnTo>
                  <a:lnTo>
                    <a:pt x="37312" y="167383"/>
                  </a:lnTo>
                  <a:lnTo>
                    <a:pt x="36617" y="167939"/>
                  </a:lnTo>
                  <a:lnTo>
                    <a:pt x="35925" y="168535"/>
                  </a:lnTo>
                  <a:lnTo>
                    <a:pt x="35230" y="169157"/>
                  </a:lnTo>
                  <a:lnTo>
                    <a:pt x="34543" y="169793"/>
                  </a:lnTo>
                  <a:lnTo>
                    <a:pt x="33851" y="170441"/>
                  </a:lnTo>
                  <a:lnTo>
                    <a:pt x="33164" y="171117"/>
                  </a:lnTo>
                  <a:lnTo>
                    <a:pt x="32481" y="171805"/>
                  </a:lnTo>
                  <a:lnTo>
                    <a:pt x="31802" y="172494"/>
                  </a:lnTo>
                  <a:lnTo>
                    <a:pt x="31128" y="173195"/>
                  </a:lnTo>
                  <a:lnTo>
                    <a:pt x="30458" y="173897"/>
                  </a:lnTo>
                  <a:lnTo>
                    <a:pt x="30437" y="172282"/>
                  </a:lnTo>
                  <a:lnTo>
                    <a:pt x="30424" y="170667"/>
                  </a:lnTo>
                  <a:lnTo>
                    <a:pt x="30411" y="169065"/>
                  </a:lnTo>
                  <a:lnTo>
                    <a:pt x="30407" y="167476"/>
                  </a:lnTo>
                  <a:lnTo>
                    <a:pt x="30403" y="165900"/>
                  </a:lnTo>
                  <a:lnTo>
                    <a:pt x="30403" y="164351"/>
                  </a:lnTo>
                  <a:lnTo>
                    <a:pt x="30407" y="162802"/>
                  </a:lnTo>
                  <a:lnTo>
                    <a:pt x="30416" y="161280"/>
                  </a:lnTo>
                  <a:lnTo>
                    <a:pt x="30424" y="159771"/>
                  </a:lnTo>
                  <a:lnTo>
                    <a:pt x="30441" y="158288"/>
                  </a:lnTo>
                  <a:lnTo>
                    <a:pt x="30458" y="156818"/>
                  </a:lnTo>
                  <a:lnTo>
                    <a:pt x="30475" y="155375"/>
                  </a:lnTo>
                  <a:lnTo>
                    <a:pt x="30496" y="153945"/>
                  </a:lnTo>
                  <a:lnTo>
                    <a:pt x="30521" y="152542"/>
                  </a:lnTo>
                  <a:lnTo>
                    <a:pt x="30550" y="151165"/>
                  </a:lnTo>
                  <a:lnTo>
                    <a:pt x="30580" y="149815"/>
                  </a:lnTo>
                  <a:lnTo>
                    <a:pt x="30787" y="142030"/>
                  </a:lnTo>
                  <a:lnTo>
                    <a:pt x="31457" y="141659"/>
                  </a:lnTo>
                  <a:lnTo>
                    <a:pt x="32131" y="141302"/>
                  </a:lnTo>
                  <a:lnTo>
                    <a:pt x="32802" y="140984"/>
                  </a:lnTo>
                  <a:lnTo>
                    <a:pt x="33476" y="140680"/>
                  </a:lnTo>
                  <a:lnTo>
                    <a:pt x="34146" y="140415"/>
                  </a:lnTo>
                  <a:lnTo>
                    <a:pt x="34821" y="140163"/>
                  </a:lnTo>
                  <a:lnTo>
                    <a:pt x="35495" y="139938"/>
                  </a:lnTo>
                  <a:lnTo>
                    <a:pt x="36166" y="139740"/>
                  </a:lnTo>
                  <a:lnTo>
                    <a:pt x="36840" y="139568"/>
                  </a:lnTo>
                  <a:lnTo>
                    <a:pt x="37519" y="139422"/>
                  </a:lnTo>
                  <a:lnTo>
                    <a:pt x="38193" y="139303"/>
                  </a:lnTo>
                  <a:lnTo>
                    <a:pt x="38872" y="139210"/>
                  </a:lnTo>
                  <a:lnTo>
                    <a:pt x="39551" y="139144"/>
                  </a:lnTo>
                  <a:lnTo>
                    <a:pt x="40229" y="139104"/>
                  </a:lnTo>
                  <a:lnTo>
                    <a:pt x="40908" y="139091"/>
                  </a:lnTo>
                  <a:close/>
                  <a:moveTo>
                    <a:pt x="93873" y="138204"/>
                  </a:moveTo>
                  <a:lnTo>
                    <a:pt x="94497" y="138429"/>
                  </a:lnTo>
                  <a:lnTo>
                    <a:pt x="95125" y="138641"/>
                  </a:lnTo>
                  <a:lnTo>
                    <a:pt x="95753" y="138853"/>
                  </a:lnTo>
                  <a:lnTo>
                    <a:pt x="96377" y="139051"/>
                  </a:lnTo>
                  <a:lnTo>
                    <a:pt x="97633" y="139422"/>
                  </a:lnTo>
                  <a:lnTo>
                    <a:pt x="98885" y="139793"/>
                  </a:lnTo>
                  <a:lnTo>
                    <a:pt x="100137" y="140163"/>
                  </a:lnTo>
                  <a:lnTo>
                    <a:pt x="101389" y="140534"/>
                  </a:lnTo>
                  <a:lnTo>
                    <a:pt x="102018" y="140733"/>
                  </a:lnTo>
                  <a:lnTo>
                    <a:pt x="102646" y="140945"/>
                  </a:lnTo>
                  <a:lnTo>
                    <a:pt x="103270" y="141156"/>
                  </a:lnTo>
                  <a:lnTo>
                    <a:pt x="103898" y="141381"/>
                  </a:lnTo>
                  <a:lnTo>
                    <a:pt x="103936" y="141381"/>
                  </a:lnTo>
                  <a:lnTo>
                    <a:pt x="103969" y="141368"/>
                  </a:lnTo>
                  <a:lnTo>
                    <a:pt x="104003" y="141342"/>
                  </a:lnTo>
                  <a:lnTo>
                    <a:pt x="104033" y="141342"/>
                  </a:lnTo>
                  <a:lnTo>
                    <a:pt x="104037" y="141554"/>
                  </a:lnTo>
                  <a:lnTo>
                    <a:pt x="104041" y="141765"/>
                  </a:lnTo>
                  <a:lnTo>
                    <a:pt x="104041" y="141977"/>
                  </a:lnTo>
                  <a:lnTo>
                    <a:pt x="104033" y="142202"/>
                  </a:lnTo>
                  <a:lnTo>
                    <a:pt x="104028" y="144215"/>
                  </a:lnTo>
                  <a:lnTo>
                    <a:pt x="104012" y="146240"/>
                  </a:lnTo>
                  <a:lnTo>
                    <a:pt x="103990" y="148253"/>
                  </a:lnTo>
                  <a:lnTo>
                    <a:pt x="103965" y="150265"/>
                  </a:lnTo>
                  <a:lnTo>
                    <a:pt x="103931" y="152291"/>
                  </a:lnTo>
                  <a:lnTo>
                    <a:pt x="103894" y="154303"/>
                  </a:lnTo>
                  <a:lnTo>
                    <a:pt x="103847" y="156315"/>
                  </a:lnTo>
                  <a:lnTo>
                    <a:pt x="103797" y="158328"/>
                  </a:lnTo>
                  <a:lnTo>
                    <a:pt x="103738" y="160340"/>
                  </a:lnTo>
                  <a:lnTo>
                    <a:pt x="103670" y="162352"/>
                  </a:lnTo>
                  <a:lnTo>
                    <a:pt x="103598" y="164351"/>
                  </a:lnTo>
                  <a:lnTo>
                    <a:pt x="103523" y="166364"/>
                  </a:lnTo>
                  <a:lnTo>
                    <a:pt x="103438" y="168363"/>
                  </a:lnTo>
                  <a:lnTo>
                    <a:pt x="103345" y="170349"/>
                  </a:lnTo>
                  <a:lnTo>
                    <a:pt x="103249" y="172348"/>
                  </a:lnTo>
                  <a:lnTo>
                    <a:pt x="103143" y="174334"/>
                  </a:lnTo>
                  <a:lnTo>
                    <a:pt x="102806" y="173950"/>
                  </a:lnTo>
                  <a:lnTo>
                    <a:pt x="102469" y="173579"/>
                  </a:lnTo>
                  <a:lnTo>
                    <a:pt x="102127" y="173222"/>
                  </a:lnTo>
                  <a:lnTo>
                    <a:pt x="101786" y="172864"/>
                  </a:lnTo>
                  <a:lnTo>
                    <a:pt x="101444" y="172520"/>
                  </a:lnTo>
                  <a:lnTo>
                    <a:pt x="101099" y="172202"/>
                  </a:lnTo>
                  <a:lnTo>
                    <a:pt x="100753" y="171871"/>
                  </a:lnTo>
                  <a:lnTo>
                    <a:pt x="100407" y="171567"/>
                  </a:lnTo>
                  <a:lnTo>
                    <a:pt x="100057" y="171262"/>
                  </a:lnTo>
                  <a:lnTo>
                    <a:pt x="99712" y="170984"/>
                  </a:lnTo>
                  <a:lnTo>
                    <a:pt x="99362" y="170693"/>
                  </a:lnTo>
                  <a:lnTo>
                    <a:pt x="99008" y="170428"/>
                  </a:lnTo>
                  <a:lnTo>
                    <a:pt x="98658" y="170177"/>
                  </a:lnTo>
                  <a:lnTo>
                    <a:pt x="98308" y="169925"/>
                  </a:lnTo>
                  <a:lnTo>
                    <a:pt x="97954" y="169687"/>
                  </a:lnTo>
                  <a:lnTo>
                    <a:pt x="97600" y="169462"/>
                  </a:lnTo>
                  <a:lnTo>
                    <a:pt x="97245" y="169250"/>
                  </a:lnTo>
                  <a:lnTo>
                    <a:pt x="96891" y="169038"/>
                  </a:lnTo>
                  <a:lnTo>
                    <a:pt x="96533" y="168840"/>
                  </a:lnTo>
                  <a:lnTo>
                    <a:pt x="96179" y="168654"/>
                  </a:lnTo>
                  <a:lnTo>
                    <a:pt x="95821" y="168482"/>
                  </a:lnTo>
                  <a:lnTo>
                    <a:pt x="95467" y="168323"/>
                  </a:lnTo>
                  <a:lnTo>
                    <a:pt x="95108" y="168164"/>
                  </a:lnTo>
                  <a:lnTo>
                    <a:pt x="94754" y="168019"/>
                  </a:lnTo>
                  <a:lnTo>
                    <a:pt x="94396" y="167886"/>
                  </a:lnTo>
                  <a:lnTo>
                    <a:pt x="94037" y="167754"/>
                  </a:lnTo>
                  <a:lnTo>
                    <a:pt x="93683" y="167648"/>
                  </a:lnTo>
                  <a:lnTo>
                    <a:pt x="93325" y="167542"/>
                  </a:lnTo>
                  <a:lnTo>
                    <a:pt x="92967" y="167449"/>
                  </a:lnTo>
                  <a:lnTo>
                    <a:pt x="92613" y="167370"/>
                  </a:lnTo>
                  <a:lnTo>
                    <a:pt x="92254" y="167304"/>
                  </a:lnTo>
                  <a:lnTo>
                    <a:pt x="91900" y="167238"/>
                  </a:lnTo>
                  <a:lnTo>
                    <a:pt x="91997" y="166364"/>
                  </a:lnTo>
                  <a:lnTo>
                    <a:pt x="92094" y="165477"/>
                  </a:lnTo>
                  <a:lnTo>
                    <a:pt x="92187" y="164603"/>
                  </a:lnTo>
                  <a:lnTo>
                    <a:pt x="92280" y="163716"/>
                  </a:lnTo>
                  <a:lnTo>
                    <a:pt x="92368" y="162829"/>
                  </a:lnTo>
                  <a:lnTo>
                    <a:pt x="92457" y="161942"/>
                  </a:lnTo>
                  <a:lnTo>
                    <a:pt x="92537" y="161042"/>
                  </a:lnTo>
                  <a:lnTo>
                    <a:pt x="92621" y="160155"/>
                  </a:lnTo>
                  <a:lnTo>
                    <a:pt x="92697" y="159254"/>
                  </a:lnTo>
                  <a:lnTo>
                    <a:pt x="92777" y="158354"/>
                  </a:lnTo>
                  <a:lnTo>
                    <a:pt x="92920" y="156554"/>
                  </a:lnTo>
                  <a:lnTo>
                    <a:pt x="93055" y="154740"/>
                  </a:lnTo>
                  <a:lnTo>
                    <a:pt x="93182" y="152926"/>
                  </a:lnTo>
                  <a:lnTo>
                    <a:pt x="93300" y="151099"/>
                  </a:lnTo>
                  <a:lnTo>
                    <a:pt x="93409" y="149272"/>
                  </a:lnTo>
                  <a:lnTo>
                    <a:pt x="93506" y="147445"/>
                  </a:lnTo>
                  <a:lnTo>
                    <a:pt x="93599" y="145605"/>
                  </a:lnTo>
                  <a:lnTo>
                    <a:pt x="93679" y="143751"/>
                  </a:lnTo>
                  <a:lnTo>
                    <a:pt x="93751" y="141911"/>
                  </a:lnTo>
                  <a:lnTo>
                    <a:pt x="93818" y="140058"/>
                  </a:lnTo>
                  <a:lnTo>
                    <a:pt x="93873" y="138204"/>
                  </a:lnTo>
                  <a:close/>
                  <a:moveTo>
                    <a:pt x="5527" y="150199"/>
                  </a:moveTo>
                  <a:lnTo>
                    <a:pt x="5923" y="150490"/>
                  </a:lnTo>
                  <a:lnTo>
                    <a:pt x="6117" y="150636"/>
                  </a:lnTo>
                  <a:lnTo>
                    <a:pt x="6311" y="150808"/>
                  </a:lnTo>
                  <a:lnTo>
                    <a:pt x="6500" y="150967"/>
                  </a:lnTo>
                  <a:lnTo>
                    <a:pt x="6694" y="151152"/>
                  </a:lnTo>
                  <a:lnTo>
                    <a:pt x="6884" y="151337"/>
                  </a:lnTo>
                  <a:lnTo>
                    <a:pt x="7070" y="151523"/>
                  </a:lnTo>
                  <a:lnTo>
                    <a:pt x="7259" y="151721"/>
                  </a:lnTo>
                  <a:lnTo>
                    <a:pt x="7445" y="151933"/>
                  </a:lnTo>
                  <a:lnTo>
                    <a:pt x="7630" y="152158"/>
                  </a:lnTo>
                  <a:lnTo>
                    <a:pt x="7816" y="152396"/>
                  </a:lnTo>
                  <a:lnTo>
                    <a:pt x="7997" y="152635"/>
                  </a:lnTo>
                  <a:lnTo>
                    <a:pt x="8178" y="152886"/>
                  </a:lnTo>
                  <a:lnTo>
                    <a:pt x="8360" y="153151"/>
                  </a:lnTo>
                  <a:lnTo>
                    <a:pt x="8541" y="153429"/>
                  </a:lnTo>
                  <a:lnTo>
                    <a:pt x="8452" y="153800"/>
                  </a:lnTo>
                  <a:lnTo>
                    <a:pt x="8368" y="154184"/>
                  </a:lnTo>
                  <a:lnTo>
                    <a:pt x="8288" y="154581"/>
                  </a:lnTo>
                  <a:lnTo>
                    <a:pt x="8208" y="154978"/>
                  </a:lnTo>
                  <a:lnTo>
                    <a:pt x="8132" y="155375"/>
                  </a:lnTo>
                  <a:lnTo>
                    <a:pt x="8056" y="155786"/>
                  </a:lnTo>
                  <a:lnTo>
                    <a:pt x="7989" y="156196"/>
                  </a:lnTo>
                  <a:lnTo>
                    <a:pt x="7921" y="156606"/>
                  </a:lnTo>
                  <a:lnTo>
                    <a:pt x="7858" y="157030"/>
                  </a:lnTo>
                  <a:lnTo>
                    <a:pt x="7799" y="157454"/>
                  </a:lnTo>
                  <a:lnTo>
                    <a:pt x="7740" y="157891"/>
                  </a:lnTo>
                  <a:lnTo>
                    <a:pt x="7689" y="158328"/>
                  </a:lnTo>
                  <a:lnTo>
                    <a:pt x="7639" y="158764"/>
                  </a:lnTo>
                  <a:lnTo>
                    <a:pt x="7588" y="159201"/>
                  </a:lnTo>
                  <a:lnTo>
                    <a:pt x="7546" y="159652"/>
                  </a:lnTo>
                  <a:lnTo>
                    <a:pt x="7504" y="160088"/>
                  </a:lnTo>
                  <a:lnTo>
                    <a:pt x="7466" y="160539"/>
                  </a:lnTo>
                  <a:lnTo>
                    <a:pt x="7432" y="161002"/>
                  </a:lnTo>
                  <a:lnTo>
                    <a:pt x="7403" y="161452"/>
                  </a:lnTo>
                  <a:lnTo>
                    <a:pt x="7377" y="161902"/>
                  </a:lnTo>
                  <a:lnTo>
                    <a:pt x="7352" y="162366"/>
                  </a:lnTo>
                  <a:lnTo>
                    <a:pt x="7331" y="162829"/>
                  </a:lnTo>
                  <a:lnTo>
                    <a:pt x="7314" y="163279"/>
                  </a:lnTo>
                  <a:lnTo>
                    <a:pt x="7301" y="163742"/>
                  </a:lnTo>
                  <a:lnTo>
                    <a:pt x="7289" y="164206"/>
                  </a:lnTo>
                  <a:lnTo>
                    <a:pt x="7285" y="164669"/>
                  </a:lnTo>
                  <a:lnTo>
                    <a:pt x="7280" y="165133"/>
                  </a:lnTo>
                  <a:lnTo>
                    <a:pt x="7280" y="165596"/>
                  </a:lnTo>
                  <a:lnTo>
                    <a:pt x="7285" y="166059"/>
                  </a:lnTo>
                  <a:lnTo>
                    <a:pt x="7289" y="166509"/>
                  </a:lnTo>
                  <a:lnTo>
                    <a:pt x="7301" y="166973"/>
                  </a:lnTo>
                  <a:lnTo>
                    <a:pt x="7314" y="167423"/>
                  </a:lnTo>
                  <a:lnTo>
                    <a:pt x="7335" y="167886"/>
                  </a:lnTo>
                  <a:lnTo>
                    <a:pt x="7356" y="168336"/>
                  </a:lnTo>
                  <a:lnTo>
                    <a:pt x="7382" y="168787"/>
                  </a:lnTo>
                  <a:lnTo>
                    <a:pt x="7407" y="169237"/>
                  </a:lnTo>
                  <a:lnTo>
                    <a:pt x="7441" y="169687"/>
                  </a:lnTo>
                  <a:lnTo>
                    <a:pt x="7478" y="170124"/>
                  </a:lnTo>
                  <a:lnTo>
                    <a:pt x="7516" y="170574"/>
                  </a:lnTo>
                  <a:lnTo>
                    <a:pt x="7559" y="171011"/>
                  </a:lnTo>
                  <a:lnTo>
                    <a:pt x="7605" y="171434"/>
                  </a:lnTo>
                  <a:lnTo>
                    <a:pt x="7656" y="171871"/>
                  </a:lnTo>
                  <a:lnTo>
                    <a:pt x="7710" y="172295"/>
                  </a:lnTo>
                  <a:lnTo>
                    <a:pt x="7769" y="172719"/>
                  </a:lnTo>
                  <a:lnTo>
                    <a:pt x="7833" y="173129"/>
                  </a:lnTo>
                  <a:lnTo>
                    <a:pt x="7900" y="173539"/>
                  </a:lnTo>
                  <a:lnTo>
                    <a:pt x="7967" y="173950"/>
                  </a:lnTo>
                  <a:lnTo>
                    <a:pt x="8039" y="174347"/>
                  </a:lnTo>
                  <a:lnTo>
                    <a:pt x="8119" y="174744"/>
                  </a:lnTo>
                  <a:lnTo>
                    <a:pt x="8199" y="175128"/>
                  </a:lnTo>
                  <a:lnTo>
                    <a:pt x="8284" y="175512"/>
                  </a:lnTo>
                  <a:lnTo>
                    <a:pt x="8372" y="175883"/>
                  </a:lnTo>
                  <a:lnTo>
                    <a:pt x="8465" y="176253"/>
                  </a:lnTo>
                  <a:lnTo>
                    <a:pt x="8562" y="176611"/>
                  </a:lnTo>
                  <a:lnTo>
                    <a:pt x="8663" y="176955"/>
                  </a:lnTo>
                  <a:lnTo>
                    <a:pt x="8768" y="177299"/>
                  </a:lnTo>
                  <a:lnTo>
                    <a:pt x="8874" y="177644"/>
                  </a:lnTo>
                  <a:lnTo>
                    <a:pt x="8988" y="177975"/>
                  </a:lnTo>
                  <a:lnTo>
                    <a:pt x="9106" y="178292"/>
                  </a:lnTo>
                  <a:lnTo>
                    <a:pt x="9224" y="178597"/>
                  </a:lnTo>
                  <a:lnTo>
                    <a:pt x="9350" y="178901"/>
                  </a:lnTo>
                  <a:lnTo>
                    <a:pt x="9477" y="179193"/>
                  </a:lnTo>
                  <a:lnTo>
                    <a:pt x="9612" y="179484"/>
                  </a:lnTo>
                  <a:lnTo>
                    <a:pt x="9746" y="179749"/>
                  </a:lnTo>
                  <a:lnTo>
                    <a:pt x="9911" y="180066"/>
                  </a:lnTo>
                  <a:lnTo>
                    <a:pt x="10080" y="180344"/>
                  </a:lnTo>
                  <a:lnTo>
                    <a:pt x="10248" y="180609"/>
                  </a:lnTo>
                  <a:lnTo>
                    <a:pt x="10417" y="180847"/>
                  </a:lnTo>
                  <a:lnTo>
                    <a:pt x="10585" y="181073"/>
                  </a:lnTo>
                  <a:lnTo>
                    <a:pt x="10758" y="181271"/>
                  </a:lnTo>
                  <a:lnTo>
                    <a:pt x="10927" y="181443"/>
                  </a:lnTo>
                  <a:lnTo>
                    <a:pt x="11100" y="181589"/>
                  </a:lnTo>
                  <a:lnTo>
                    <a:pt x="11273" y="181734"/>
                  </a:lnTo>
                  <a:lnTo>
                    <a:pt x="11441" y="181840"/>
                  </a:lnTo>
                  <a:lnTo>
                    <a:pt x="11614" y="181933"/>
                  </a:lnTo>
                  <a:lnTo>
                    <a:pt x="11787" y="181999"/>
                  </a:lnTo>
                  <a:lnTo>
                    <a:pt x="11960" y="182052"/>
                  </a:lnTo>
                  <a:lnTo>
                    <a:pt x="12133" y="182092"/>
                  </a:lnTo>
                  <a:lnTo>
                    <a:pt x="12305" y="182105"/>
                  </a:lnTo>
                  <a:lnTo>
                    <a:pt x="12478" y="182092"/>
                  </a:lnTo>
                  <a:lnTo>
                    <a:pt x="12647" y="182079"/>
                  </a:lnTo>
                  <a:lnTo>
                    <a:pt x="12820" y="182026"/>
                  </a:lnTo>
                  <a:lnTo>
                    <a:pt x="12988" y="181973"/>
                  </a:lnTo>
                  <a:lnTo>
                    <a:pt x="13157" y="181893"/>
                  </a:lnTo>
                  <a:lnTo>
                    <a:pt x="13326" y="181801"/>
                  </a:lnTo>
                  <a:lnTo>
                    <a:pt x="13494" y="181695"/>
                  </a:lnTo>
                  <a:lnTo>
                    <a:pt x="13659" y="181562"/>
                  </a:lnTo>
                  <a:lnTo>
                    <a:pt x="13823" y="181417"/>
                  </a:lnTo>
                  <a:lnTo>
                    <a:pt x="13987" y="181258"/>
                  </a:lnTo>
                  <a:lnTo>
                    <a:pt x="14148" y="181073"/>
                  </a:lnTo>
                  <a:lnTo>
                    <a:pt x="14312" y="180887"/>
                  </a:lnTo>
                  <a:lnTo>
                    <a:pt x="14468" y="180675"/>
                  </a:lnTo>
                  <a:lnTo>
                    <a:pt x="14624" y="180450"/>
                  </a:lnTo>
                  <a:lnTo>
                    <a:pt x="14780" y="180225"/>
                  </a:lnTo>
                  <a:lnTo>
                    <a:pt x="14936" y="179974"/>
                  </a:lnTo>
                  <a:lnTo>
                    <a:pt x="15083" y="179709"/>
                  </a:lnTo>
                  <a:lnTo>
                    <a:pt x="15235" y="179431"/>
                  </a:lnTo>
                  <a:lnTo>
                    <a:pt x="15379" y="179140"/>
                  </a:lnTo>
                  <a:lnTo>
                    <a:pt x="15526" y="178835"/>
                  </a:lnTo>
                  <a:lnTo>
                    <a:pt x="15665" y="178517"/>
                  </a:lnTo>
                  <a:lnTo>
                    <a:pt x="15804" y="178186"/>
                  </a:lnTo>
                  <a:lnTo>
                    <a:pt x="15939" y="177842"/>
                  </a:lnTo>
                  <a:lnTo>
                    <a:pt x="16074" y="177485"/>
                  </a:lnTo>
                  <a:lnTo>
                    <a:pt x="16205" y="177114"/>
                  </a:lnTo>
                  <a:lnTo>
                    <a:pt x="16331" y="176743"/>
                  </a:lnTo>
                  <a:lnTo>
                    <a:pt x="16453" y="176359"/>
                  </a:lnTo>
                  <a:lnTo>
                    <a:pt x="16576" y="175962"/>
                  </a:lnTo>
                  <a:lnTo>
                    <a:pt x="16694" y="175552"/>
                  </a:lnTo>
                  <a:lnTo>
                    <a:pt x="16808" y="175128"/>
                  </a:lnTo>
                  <a:lnTo>
                    <a:pt x="16917" y="174704"/>
                  </a:lnTo>
                  <a:lnTo>
                    <a:pt x="17023" y="174268"/>
                  </a:lnTo>
                  <a:lnTo>
                    <a:pt x="17124" y="173817"/>
                  </a:lnTo>
                  <a:lnTo>
                    <a:pt x="17221" y="173367"/>
                  </a:lnTo>
                  <a:lnTo>
                    <a:pt x="17318" y="172904"/>
                  </a:lnTo>
                  <a:lnTo>
                    <a:pt x="17406" y="172427"/>
                  </a:lnTo>
                  <a:lnTo>
                    <a:pt x="17491" y="171951"/>
                  </a:lnTo>
                  <a:lnTo>
                    <a:pt x="17575" y="171461"/>
                  </a:lnTo>
                  <a:lnTo>
                    <a:pt x="17651" y="170971"/>
                  </a:lnTo>
                  <a:lnTo>
                    <a:pt x="17722" y="170468"/>
                  </a:lnTo>
                  <a:lnTo>
                    <a:pt x="17790" y="169952"/>
                  </a:lnTo>
                  <a:lnTo>
                    <a:pt x="17853" y="169435"/>
                  </a:lnTo>
                  <a:lnTo>
                    <a:pt x="17908" y="168919"/>
                  </a:lnTo>
                  <a:lnTo>
                    <a:pt x="17963" y="168389"/>
                  </a:lnTo>
                  <a:lnTo>
                    <a:pt x="18009" y="167860"/>
                  </a:lnTo>
                  <a:lnTo>
                    <a:pt x="18051" y="167330"/>
                  </a:lnTo>
                  <a:lnTo>
                    <a:pt x="18085" y="166787"/>
                  </a:lnTo>
                  <a:lnTo>
                    <a:pt x="18119" y="166231"/>
                  </a:lnTo>
                  <a:lnTo>
                    <a:pt x="18144" y="165689"/>
                  </a:lnTo>
                  <a:lnTo>
                    <a:pt x="18469" y="166059"/>
                  </a:lnTo>
                  <a:lnTo>
                    <a:pt x="18789" y="166456"/>
                  </a:lnTo>
                  <a:lnTo>
                    <a:pt x="19109" y="166867"/>
                  </a:lnTo>
                  <a:lnTo>
                    <a:pt x="19430" y="167291"/>
                  </a:lnTo>
                  <a:lnTo>
                    <a:pt x="19746" y="167741"/>
                  </a:lnTo>
                  <a:lnTo>
                    <a:pt x="20054" y="168204"/>
                  </a:lnTo>
                  <a:lnTo>
                    <a:pt x="20361" y="168694"/>
                  </a:lnTo>
                  <a:lnTo>
                    <a:pt x="20513" y="168945"/>
                  </a:lnTo>
                  <a:lnTo>
                    <a:pt x="20665" y="169210"/>
                  </a:lnTo>
                  <a:lnTo>
                    <a:pt x="20834" y="169515"/>
                  </a:lnTo>
                  <a:lnTo>
                    <a:pt x="20998" y="169846"/>
                  </a:lnTo>
                  <a:lnTo>
                    <a:pt x="21162" y="170177"/>
                  </a:lnTo>
                  <a:lnTo>
                    <a:pt x="21327" y="170508"/>
                  </a:lnTo>
                  <a:lnTo>
                    <a:pt x="21651" y="171209"/>
                  </a:lnTo>
                  <a:lnTo>
                    <a:pt x="21972" y="171924"/>
                  </a:lnTo>
                  <a:lnTo>
                    <a:pt x="22296" y="172639"/>
                  </a:lnTo>
                  <a:lnTo>
                    <a:pt x="22457" y="172983"/>
                  </a:lnTo>
                  <a:lnTo>
                    <a:pt x="22621" y="173328"/>
                  </a:lnTo>
                  <a:lnTo>
                    <a:pt x="22785" y="173645"/>
                  </a:lnTo>
                  <a:lnTo>
                    <a:pt x="22954" y="173963"/>
                  </a:lnTo>
                  <a:lnTo>
                    <a:pt x="23123" y="174268"/>
                  </a:lnTo>
                  <a:lnTo>
                    <a:pt x="23291" y="174546"/>
                  </a:lnTo>
                  <a:lnTo>
                    <a:pt x="23190" y="175366"/>
                  </a:lnTo>
                  <a:lnTo>
                    <a:pt x="23080" y="176187"/>
                  </a:lnTo>
                  <a:lnTo>
                    <a:pt x="22971" y="177008"/>
                  </a:lnTo>
                  <a:lnTo>
                    <a:pt x="22853" y="177829"/>
                  </a:lnTo>
                  <a:lnTo>
                    <a:pt x="22731" y="178637"/>
                  </a:lnTo>
                  <a:lnTo>
                    <a:pt x="22600" y="179431"/>
                  </a:lnTo>
                  <a:lnTo>
                    <a:pt x="22469" y="180238"/>
                  </a:lnTo>
                  <a:lnTo>
                    <a:pt x="22334" y="181033"/>
                  </a:lnTo>
                  <a:lnTo>
                    <a:pt x="22191" y="181814"/>
                  </a:lnTo>
                  <a:lnTo>
                    <a:pt x="22043" y="182595"/>
                  </a:lnTo>
                  <a:lnTo>
                    <a:pt x="21896" y="183363"/>
                  </a:lnTo>
                  <a:lnTo>
                    <a:pt x="21740" y="184131"/>
                  </a:lnTo>
                  <a:lnTo>
                    <a:pt x="21580" y="184872"/>
                  </a:lnTo>
                  <a:lnTo>
                    <a:pt x="21415" y="185627"/>
                  </a:lnTo>
                  <a:lnTo>
                    <a:pt x="21247" y="186355"/>
                  </a:lnTo>
                  <a:lnTo>
                    <a:pt x="21078" y="187083"/>
                  </a:lnTo>
                  <a:lnTo>
                    <a:pt x="20901" y="187785"/>
                  </a:lnTo>
                  <a:lnTo>
                    <a:pt x="20720" y="188486"/>
                  </a:lnTo>
                  <a:lnTo>
                    <a:pt x="20534" y="189175"/>
                  </a:lnTo>
                  <a:lnTo>
                    <a:pt x="20349" y="189850"/>
                  </a:lnTo>
                  <a:lnTo>
                    <a:pt x="20155" y="190512"/>
                  </a:lnTo>
                  <a:lnTo>
                    <a:pt x="19961" y="191161"/>
                  </a:lnTo>
                  <a:lnTo>
                    <a:pt x="19759" y="191796"/>
                  </a:lnTo>
                  <a:lnTo>
                    <a:pt x="19556" y="192405"/>
                  </a:lnTo>
                  <a:lnTo>
                    <a:pt x="19350" y="193014"/>
                  </a:lnTo>
                  <a:lnTo>
                    <a:pt x="19139" y="193597"/>
                  </a:lnTo>
                  <a:lnTo>
                    <a:pt x="18924" y="194166"/>
                  </a:lnTo>
                  <a:lnTo>
                    <a:pt x="18709" y="194709"/>
                  </a:lnTo>
                  <a:lnTo>
                    <a:pt x="18485" y="195238"/>
                  </a:lnTo>
                  <a:lnTo>
                    <a:pt x="18262" y="195755"/>
                  </a:lnTo>
                  <a:lnTo>
                    <a:pt x="18034" y="196245"/>
                  </a:lnTo>
                  <a:lnTo>
                    <a:pt x="17807" y="196721"/>
                  </a:lnTo>
                  <a:lnTo>
                    <a:pt x="17571" y="197171"/>
                  </a:lnTo>
                  <a:lnTo>
                    <a:pt x="17335" y="197608"/>
                  </a:lnTo>
                  <a:lnTo>
                    <a:pt x="17094" y="198019"/>
                  </a:lnTo>
                  <a:lnTo>
                    <a:pt x="16854" y="198403"/>
                  </a:lnTo>
                  <a:lnTo>
                    <a:pt x="16609" y="198773"/>
                  </a:lnTo>
                  <a:lnTo>
                    <a:pt x="16361" y="199118"/>
                  </a:lnTo>
                  <a:lnTo>
                    <a:pt x="16108" y="199435"/>
                  </a:lnTo>
                  <a:lnTo>
                    <a:pt x="15855" y="199727"/>
                  </a:lnTo>
                  <a:lnTo>
                    <a:pt x="15602" y="200005"/>
                  </a:lnTo>
                  <a:lnTo>
                    <a:pt x="15341" y="200243"/>
                  </a:lnTo>
                  <a:lnTo>
                    <a:pt x="15079" y="200468"/>
                  </a:lnTo>
                  <a:lnTo>
                    <a:pt x="14818" y="200653"/>
                  </a:lnTo>
                  <a:lnTo>
                    <a:pt x="14552" y="200812"/>
                  </a:lnTo>
                  <a:lnTo>
                    <a:pt x="14282" y="200958"/>
                  </a:lnTo>
                  <a:lnTo>
                    <a:pt x="14013" y="201064"/>
                  </a:lnTo>
                  <a:lnTo>
                    <a:pt x="13743" y="201143"/>
                  </a:lnTo>
                  <a:lnTo>
                    <a:pt x="13469" y="201183"/>
                  </a:lnTo>
                  <a:lnTo>
                    <a:pt x="13191" y="201209"/>
                  </a:lnTo>
                  <a:lnTo>
                    <a:pt x="12912" y="201196"/>
                  </a:lnTo>
                  <a:lnTo>
                    <a:pt x="12630" y="201156"/>
                  </a:lnTo>
                  <a:lnTo>
                    <a:pt x="12352" y="201077"/>
                  </a:lnTo>
                  <a:lnTo>
                    <a:pt x="12208" y="201024"/>
                  </a:lnTo>
                  <a:lnTo>
                    <a:pt x="12065" y="200971"/>
                  </a:lnTo>
                  <a:lnTo>
                    <a:pt x="11922" y="200905"/>
                  </a:lnTo>
                  <a:lnTo>
                    <a:pt x="11778" y="200825"/>
                  </a:lnTo>
                  <a:lnTo>
                    <a:pt x="11635" y="200746"/>
                  </a:lnTo>
                  <a:lnTo>
                    <a:pt x="11492" y="200653"/>
                  </a:lnTo>
                  <a:lnTo>
                    <a:pt x="11348" y="200561"/>
                  </a:lnTo>
                  <a:lnTo>
                    <a:pt x="11205" y="200455"/>
                  </a:lnTo>
                  <a:lnTo>
                    <a:pt x="11058" y="200336"/>
                  </a:lnTo>
                  <a:lnTo>
                    <a:pt x="10914" y="200203"/>
                  </a:lnTo>
                  <a:lnTo>
                    <a:pt x="10767" y="200071"/>
                  </a:lnTo>
                  <a:lnTo>
                    <a:pt x="10623" y="199925"/>
                  </a:lnTo>
                  <a:lnTo>
                    <a:pt x="10476" y="199780"/>
                  </a:lnTo>
                  <a:lnTo>
                    <a:pt x="10328" y="199621"/>
                  </a:lnTo>
                  <a:lnTo>
                    <a:pt x="10181" y="199449"/>
                  </a:lnTo>
                  <a:lnTo>
                    <a:pt x="10033" y="199263"/>
                  </a:lnTo>
                  <a:lnTo>
                    <a:pt x="9886" y="199078"/>
                  </a:lnTo>
                  <a:lnTo>
                    <a:pt x="9738" y="198879"/>
                  </a:lnTo>
                  <a:lnTo>
                    <a:pt x="9590" y="198667"/>
                  </a:lnTo>
                  <a:lnTo>
                    <a:pt x="9443" y="198456"/>
                  </a:lnTo>
                  <a:lnTo>
                    <a:pt x="9295" y="198231"/>
                  </a:lnTo>
                  <a:lnTo>
                    <a:pt x="9144" y="197992"/>
                  </a:lnTo>
                  <a:lnTo>
                    <a:pt x="8886" y="197555"/>
                  </a:lnTo>
                  <a:lnTo>
                    <a:pt x="8634" y="197092"/>
                  </a:lnTo>
                  <a:lnTo>
                    <a:pt x="8389" y="196615"/>
                  </a:lnTo>
                  <a:lnTo>
                    <a:pt x="8149" y="196125"/>
                  </a:lnTo>
                  <a:lnTo>
                    <a:pt x="7921" y="195609"/>
                  </a:lnTo>
                  <a:lnTo>
                    <a:pt x="7698" y="195080"/>
                  </a:lnTo>
                  <a:lnTo>
                    <a:pt x="7483" y="194537"/>
                  </a:lnTo>
                  <a:lnTo>
                    <a:pt x="7272" y="193968"/>
                  </a:lnTo>
                  <a:lnTo>
                    <a:pt x="7070" y="193398"/>
                  </a:lnTo>
                  <a:lnTo>
                    <a:pt x="6876" y="192802"/>
                  </a:lnTo>
                  <a:lnTo>
                    <a:pt x="6686" y="192193"/>
                  </a:lnTo>
                  <a:lnTo>
                    <a:pt x="6509" y="191558"/>
                  </a:lnTo>
                  <a:lnTo>
                    <a:pt x="6332" y="190922"/>
                  </a:lnTo>
                  <a:lnTo>
                    <a:pt x="6167" y="190274"/>
                  </a:lnTo>
                  <a:lnTo>
                    <a:pt x="6007" y="189599"/>
                  </a:lnTo>
                  <a:lnTo>
                    <a:pt x="5851" y="188923"/>
                  </a:lnTo>
                  <a:lnTo>
                    <a:pt x="5704" y="188222"/>
                  </a:lnTo>
                  <a:lnTo>
                    <a:pt x="5565" y="187520"/>
                  </a:lnTo>
                  <a:lnTo>
                    <a:pt x="5430" y="186805"/>
                  </a:lnTo>
                  <a:lnTo>
                    <a:pt x="5303" y="186077"/>
                  </a:lnTo>
                  <a:lnTo>
                    <a:pt x="5185" y="185349"/>
                  </a:lnTo>
                  <a:lnTo>
                    <a:pt x="5071" y="184594"/>
                  </a:lnTo>
                  <a:lnTo>
                    <a:pt x="4962" y="183840"/>
                  </a:lnTo>
                  <a:lnTo>
                    <a:pt x="4861" y="183072"/>
                  </a:lnTo>
                  <a:lnTo>
                    <a:pt x="4768" y="182291"/>
                  </a:lnTo>
                  <a:lnTo>
                    <a:pt x="4679" y="181509"/>
                  </a:lnTo>
                  <a:lnTo>
                    <a:pt x="4595" y="180715"/>
                  </a:lnTo>
                  <a:lnTo>
                    <a:pt x="4519" y="179921"/>
                  </a:lnTo>
                  <a:lnTo>
                    <a:pt x="4447" y="179113"/>
                  </a:lnTo>
                  <a:lnTo>
                    <a:pt x="4384" y="178306"/>
                  </a:lnTo>
                  <a:lnTo>
                    <a:pt x="4325" y="177485"/>
                  </a:lnTo>
                  <a:lnTo>
                    <a:pt x="4275" y="176664"/>
                  </a:lnTo>
                  <a:lnTo>
                    <a:pt x="4228" y="175830"/>
                  </a:lnTo>
                  <a:lnTo>
                    <a:pt x="4190" y="174996"/>
                  </a:lnTo>
                  <a:lnTo>
                    <a:pt x="4157" y="174162"/>
                  </a:lnTo>
                  <a:lnTo>
                    <a:pt x="4127" y="173328"/>
                  </a:lnTo>
                  <a:lnTo>
                    <a:pt x="4106" y="172480"/>
                  </a:lnTo>
                  <a:lnTo>
                    <a:pt x="4089" y="171633"/>
                  </a:lnTo>
                  <a:lnTo>
                    <a:pt x="4076" y="170786"/>
                  </a:lnTo>
                  <a:lnTo>
                    <a:pt x="4072" y="169925"/>
                  </a:lnTo>
                  <a:lnTo>
                    <a:pt x="4072" y="169078"/>
                  </a:lnTo>
                  <a:lnTo>
                    <a:pt x="4081" y="168231"/>
                  </a:lnTo>
                  <a:lnTo>
                    <a:pt x="4089" y="167370"/>
                  </a:lnTo>
                  <a:lnTo>
                    <a:pt x="4106" y="166523"/>
                  </a:lnTo>
                  <a:lnTo>
                    <a:pt x="4131" y="165662"/>
                  </a:lnTo>
                  <a:lnTo>
                    <a:pt x="4157" y="164815"/>
                  </a:lnTo>
                  <a:lnTo>
                    <a:pt x="4190" y="163967"/>
                  </a:lnTo>
                  <a:lnTo>
                    <a:pt x="4228" y="163120"/>
                  </a:lnTo>
                  <a:lnTo>
                    <a:pt x="4275" y="162273"/>
                  </a:lnTo>
                  <a:lnTo>
                    <a:pt x="4321" y="161426"/>
                  </a:lnTo>
                  <a:lnTo>
                    <a:pt x="4376" y="160591"/>
                  </a:lnTo>
                  <a:lnTo>
                    <a:pt x="4435" y="159757"/>
                  </a:lnTo>
                  <a:lnTo>
                    <a:pt x="4498" y="158923"/>
                  </a:lnTo>
                  <a:lnTo>
                    <a:pt x="4570" y="158103"/>
                  </a:lnTo>
                  <a:lnTo>
                    <a:pt x="4641" y="157282"/>
                  </a:lnTo>
                  <a:lnTo>
                    <a:pt x="4721" y="156461"/>
                  </a:lnTo>
                  <a:lnTo>
                    <a:pt x="4806" y="155653"/>
                  </a:lnTo>
                  <a:lnTo>
                    <a:pt x="4894" y="154846"/>
                  </a:lnTo>
                  <a:lnTo>
                    <a:pt x="4987" y="154051"/>
                  </a:lnTo>
                  <a:lnTo>
                    <a:pt x="5088" y="153270"/>
                  </a:lnTo>
                  <a:lnTo>
                    <a:pt x="5189" y="152489"/>
                  </a:lnTo>
                  <a:lnTo>
                    <a:pt x="5299" y="151721"/>
                  </a:lnTo>
                  <a:lnTo>
                    <a:pt x="5413" y="150953"/>
                  </a:lnTo>
                  <a:lnTo>
                    <a:pt x="5527" y="150199"/>
                  </a:lnTo>
                  <a:close/>
                  <a:moveTo>
                    <a:pt x="132947" y="165993"/>
                  </a:moveTo>
                  <a:lnTo>
                    <a:pt x="133049" y="166946"/>
                  </a:lnTo>
                  <a:lnTo>
                    <a:pt x="133141" y="167900"/>
                  </a:lnTo>
                  <a:lnTo>
                    <a:pt x="133226" y="168840"/>
                  </a:lnTo>
                  <a:lnTo>
                    <a:pt x="133297" y="169766"/>
                  </a:lnTo>
                  <a:lnTo>
                    <a:pt x="133361" y="170706"/>
                  </a:lnTo>
                  <a:lnTo>
                    <a:pt x="133415" y="171620"/>
                  </a:lnTo>
                  <a:lnTo>
                    <a:pt x="133462" y="172533"/>
                  </a:lnTo>
                  <a:lnTo>
                    <a:pt x="133500" y="173447"/>
                  </a:lnTo>
                  <a:lnTo>
                    <a:pt x="133525" y="174347"/>
                  </a:lnTo>
                  <a:lnTo>
                    <a:pt x="133546" y="175247"/>
                  </a:lnTo>
                  <a:lnTo>
                    <a:pt x="133559" y="176134"/>
                  </a:lnTo>
                  <a:lnTo>
                    <a:pt x="133563" y="177008"/>
                  </a:lnTo>
                  <a:lnTo>
                    <a:pt x="133554" y="177882"/>
                  </a:lnTo>
                  <a:lnTo>
                    <a:pt x="133542" y="178742"/>
                  </a:lnTo>
                  <a:lnTo>
                    <a:pt x="133521" y="179590"/>
                  </a:lnTo>
                  <a:lnTo>
                    <a:pt x="133491" y="180437"/>
                  </a:lnTo>
                  <a:lnTo>
                    <a:pt x="133458" y="181284"/>
                  </a:lnTo>
                  <a:lnTo>
                    <a:pt x="133411" y="182105"/>
                  </a:lnTo>
                  <a:lnTo>
                    <a:pt x="133361" y="182926"/>
                  </a:lnTo>
                  <a:lnTo>
                    <a:pt x="133302" y="183747"/>
                  </a:lnTo>
                  <a:lnTo>
                    <a:pt x="133238" y="184541"/>
                  </a:lnTo>
                  <a:lnTo>
                    <a:pt x="133167" y="185336"/>
                  </a:lnTo>
                  <a:lnTo>
                    <a:pt x="133087" y="186130"/>
                  </a:lnTo>
                  <a:lnTo>
                    <a:pt x="132998" y="186898"/>
                  </a:lnTo>
                  <a:lnTo>
                    <a:pt x="132905" y="187666"/>
                  </a:lnTo>
                  <a:lnTo>
                    <a:pt x="132808" y="188420"/>
                  </a:lnTo>
                  <a:lnTo>
                    <a:pt x="132703" y="189175"/>
                  </a:lnTo>
                  <a:lnTo>
                    <a:pt x="132589" y="189903"/>
                  </a:lnTo>
                  <a:lnTo>
                    <a:pt x="132475" y="190631"/>
                  </a:lnTo>
                  <a:lnTo>
                    <a:pt x="132349" y="191359"/>
                  </a:lnTo>
                  <a:lnTo>
                    <a:pt x="132218" y="192061"/>
                  </a:lnTo>
                  <a:lnTo>
                    <a:pt x="132083" y="192763"/>
                  </a:lnTo>
                  <a:lnTo>
                    <a:pt x="131944" y="193451"/>
                  </a:lnTo>
                  <a:lnTo>
                    <a:pt x="131797" y="194126"/>
                  </a:lnTo>
                  <a:lnTo>
                    <a:pt x="131649" y="194788"/>
                  </a:lnTo>
                  <a:lnTo>
                    <a:pt x="131489" y="195437"/>
                  </a:lnTo>
                  <a:lnTo>
                    <a:pt x="131329" y="196086"/>
                  </a:lnTo>
                  <a:lnTo>
                    <a:pt x="131164" y="196721"/>
                  </a:lnTo>
                  <a:lnTo>
                    <a:pt x="130991" y="197344"/>
                  </a:lnTo>
                  <a:lnTo>
                    <a:pt x="130814" y="197953"/>
                  </a:lnTo>
                  <a:lnTo>
                    <a:pt x="130637" y="198548"/>
                  </a:lnTo>
                  <a:lnTo>
                    <a:pt x="130452" y="199131"/>
                  </a:lnTo>
                  <a:lnTo>
                    <a:pt x="130262" y="199713"/>
                  </a:lnTo>
                  <a:lnTo>
                    <a:pt x="130068" y="200269"/>
                  </a:lnTo>
                  <a:lnTo>
                    <a:pt x="129874" y="200825"/>
                  </a:lnTo>
                  <a:lnTo>
                    <a:pt x="129672" y="201368"/>
                  </a:lnTo>
                  <a:lnTo>
                    <a:pt x="129465" y="201885"/>
                  </a:lnTo>
                  <a:lnTo>
                    <a:pt x="129259" y="202401"/>
                  </a:lnTo>
                  <a:lnTo>
                    <a:pt x="129048" y="202904"/>
                  </a:lnTo>
                  <a:lnTo>
                    <a:pt x="128833" y="203394"/>
                  </a:lnTo>
                  <a:lnTo>
                    <a:pt x="128614" y="203870"/>
                  </a:lnTo>
                  <a:lnTo>
                    <a:pt x="128395" y="204334"/>
                  </a:lnTo>
                  <a:lnTo>
                    <a:pt x="128171" y="204784"/>
                  </a:lnTo>
                  <a:lnTo>
                    <a:pt x="127944" y="205221"/>
                  </a:lnTo>
                  <a:lnTo>
                    <a:pt x="127712" y="205644"/>
                  </a:lnTo>
                  <a:lnTo>
                    <a:pt x="127480" y="206055"/>
                  </a:lnTo>
                  <a:lnTo>
                    <a:pt x="127248" y="206452"/>
                  </a:lnTo>
                  <a:lnTo>
                    <a:pt x="127012" y="206836"/>
                  </a:lnTo>
                  <a:lnTo>
                    <a:pt x="126772" y="207207"/>
                  </a:lnTo>
                  <a:lnTo>
                    <a:pt x="126531" y="207564"/>
                  </a:lnTo>
                  <a:lnTo>
                    <a:pt x="126287" y="207908"/>
                  </a:lnTo>
                  <a:lnTo>
                    <a:pt x="126042" y="208226"/>
                  </a:lnTo>
                  <a:lnTo>
                    <a:pt x="125798" y="208544"/>
                  </a:lnTo>
                  <a:lnTo>
                    <a:pt x="125549" y="208835"/>
                  </a:lnTo>
                  <a:lnTo>
                    <a:pt x="125300" y="209126"/>
                  </a:lnTo>
                  <a:lnTo>
                    <a:pt x="125052" y="209391"/>
                  </a:lnTo>
                  <a:lnTo>
                    <a:pt x="124799" y="209643"/>
                  </a:lnTo>
                  <a:lnTo>
                    <a:pt x="124550" y="209881"/>
                  </a:lnTo>
                  <a:lnTo>
                    <a:pt x="124293" y="210106"/>
                  </a:lnTo>
                  <a:lnTo>
                    <a:pt x="124040" y="210318"/>
                  </a:lnTo>
                  <a:lnTo>
                    <a:pt x="123787" y="210517"/>
                  </a:lnTo>
                  <a:lnTo>
                    <a:pt x="123534" y="210689"/>
                  </a:lnTo>
                  <a:lnTo>
                    <a:pt x="123277" y="210847"/>
                  </a:lnTo>
                  <a:lnTo>
                    <a:pt x="123024" y="210993"/>
                  </a:lnTo>
                  <a:lnTo>
                    <a:pt x="122767" y="211126"/>
                  </a:lnTo>
                  <a:lnTo>
                    <a:pt x="122510" y="211245"/>
                  </a:lnTo>
                  <a:lnTo>
                    <a:pt x="122257" y="211337"/>
                  </a:lnTo>
                  <a:lnTo>
                    <a:pt x="122004" y="211417"/>
                  </a:lnTo>
                  <a:lnTo>
                    <a:pt x="121747" y="211483"/>
                  </a:lnTo>
                  <a:lnTo>
                    <a:pt x="121494" y="211536"/>
                  </a:lnTo>
                  <a:lnTo>
                    <a:pt x="121241" y="211562"/>
                  </a:lnTo>
                  <a:lnTo>
                    <a:pt x="120988" y="211576"/>
                  </a:lnTo>
                  <a:lnTo>
                    <a:pt x="120739" y="211576"/>
                  </a:lnTo>
                  <a:lnTo>
                    <a:pt x="120490" y="211562"/>
                  </a:lnTo>
                  <a:lnTo>
                    <a:pt x="120242" y="211523"/>
                  </a:lnTo>
                  <a:lnTo>
                    <a:pt x="119993" y="211470"/>
                  </a:lnTo>
                  <a:lnTo>
                    <a:pt x="119748" y="211390"/>
                  </a:lnTo>
                  <a:lnTo>
                    <a:pt x="119504" y="211311"/>
                  </a:lnTo>
                  <a:lnTo>
                    <a:pt x="119259" y="211192"/>
                  </a:lnTo>
                  <a:lnTo>
                    <a:pt x="119019" y="211073"/>
                  </a:lnTo>
                  <a:lnTo>
                    <a:pt x="118783" y="210927"/>
                  </a:lnTo>
                  <a:lnTo>
                    <a:pt x="118547" y="210768"/>
                  </a:lnTo>
                  <a:lnTo>
                    <a:pt x="118311" y="210583"/>
                  </a:lnTo>
                  <a:lnTo>
                    <a:pt x="118079" y="210397"/>
                  </a:lnTo>
                  <a:lnTo>
                    <a:pt x="117851" y="210172"/>
                  </a:lnTo>
                  <a:lnTo>
                    <a:pt x="117628" y="209934"/>
                  </a:lnTo>
                  <a:lnTo>
                    <a:pt x="117405" y="209682"/>
                  </a:lnTo>
                  <a:lnTo>
                    <a:pt x="117181" y="209418"/>
                  </a:lnTo>
                  <a:lnTo>
                    <a:pt x="116966" y="209126"/>
                  </a:lnTo>
                  <a:lnTo>
                    <a:pt x="116751" y="208809"/>
                  </a:lnTo>
                  <a:lnTo>
                    <a:pt x="116540" y="208478"/>
                  </a:lnTo>
                  <a:lnTo>
                    <a:pt x="116334" y="208133"/>
                  </a:lnTo>
                  <a:lnTo>
                    <a:pt x="116131" y="207763"/>
                  </a:lnTo>
                  <a:lnTo>
                    <a:pt x="115929" y="207366"/>
                  </a:lnTo>
                  <a:lnTo>
                    <a:pt x="115735" y="206955"/>
                  </a:lnTo>
                  <a:lnTo>
                    <a:pt x="115541" y="206532"/>
                  </a:lnTo>
                  <a:lnTo>
                    <a:pt x="115356" y="206081"/>
                  </a:lnTo>
                  <a:lnTo>
                    <a:pt x="115170" y="205605"/>
                  </a:lnTo>
                  <a:lnTo>
                    <a:pt x="114993" y="205115"/>
                  </a:lnTo>
                  <a:lnTo>
                    <a:pt x="114816" y="204612"/>
                  </a:lnTo>
                  <a:lnTo>
                    <a:pt x="114647" y="204082"/>
                  </a:lnTo>
                  <a:lnTo>
                    <a:pt x="114483" y="203526"/>
                  </a:lnTo>
                  <a:lnTo>
                    <a:pt x="114323" y="202957"/>
                  </a:lnTo>
                  <a:lnTo>
                    <a:pt x="114167" y="202361"/>
                  </a:lnTo>
                  <a:lnTo>
                    <a:pt x="114015" y="201739"/>
                  </a:lnTo>
                  <a:lnTo>
                    <a:pt x="113872" y="201103"/>
                  </a:lnTo>
                  <a:lnTo>
                    <a:pt x="113733" y="200441"/>
                  </a:lnTo>
                  <a:lnTo>
                    <a:pt x="113598" y="199766"/>
                  </a:lnTo>
                  <a:lnTo>
                    <a:pt x="113471" y="199065"/>
                  </a:lnTo>
                  <a:lnTo>
                    <a:pt x="113349" y="198336"/>
                  </a:lnTo>
                  <a:lnTo>
                    <a:pt x="113231" y="197595"/>
                  </a:lnTo>
                  <a:lnTo>
                    <a:pt x="113121" y="196827"/>
                  </a:lnTo>
                  <a:lnTo>
                    <a:pt x="113016" y="196046"/>
                  </a:lnTo>
                  <a:lnTo>
                    <a:pt x="112919" y="195225"/>
                  </a:lnTo>
                  <a:lnTo>
                    <a:pt x="112826" y="194391"/>
                  </a:lnTo>
                  <a:lnTo>
                    <a:pt x="112742" y="193531"/>
                  </a:lnTo>
                  <a:lnTo>
                    <a:pt x="112666" y="192657"/>
                  </a:lnTo>
                  <a:lnTo>
                    <a:pt x="112595" y="191757"/>
                  </a:lnTo>
                  <a:lnTo>
                    <a:pt x="112582" y="191584"/>
                  </a:lnTo>
                  <a:lnTo>
                    <a:pt x="112561" y="191426"/>
                  </a:lnTo>
                  <a:lnTo>
                    <a:pt x="112540" y="191280"/>
                  </a:lnTo>
                  <a:lnTo>
                    <a:pt x="112519" y="191148"/>
                  </a:lnTo>
                  <a:lnTo>
                    <a:pt x="112489" y="191015"/>
                  </a:lnTo>
                  <a:lnTo>
                    <a:pt x="112460" y="190883"/>
                  </a:lnTo>
                  <a:lnTo>
                    <a:pt x="112426" y="190764"/>
                  </a:lnTo>
                  <a:lnTo>
                    <a:pt x="112392" y="190658"/>
                  </a:lnTo>
                  <a:lnTo>
                    <a:pt x="112354" y="190565"/>
                  </a:lnTo>
                  <a:lnTo>
                    <a:pt x="112316" y="190472"/>
                  </a:lnTo>
                  <a:lnTo>
                    <a:pt x="112274" y="190393"/>
                  </a:lnTo>
                  <a:lnTo>
                    <a:pt x="112232" y="190327"/>
                  </a:lnTo>
                  <a:lnTo>
                    <a:pt x="112190" y="190261"/>
                  </a:lnTo>
                  <a:lnTo>
                    <a:pt x="112143" y="190208"/>
                  </a:lnTo>
                  <a:lnTo>
                    <a:pt x="112097" y="190155"/>
                  </a:lnTo>
                  <a:lnTo>
                    <a:pt x="112046" y="190115"/>
                  </a:lnTo>
                  <a:lnTo>
                    <a:pt x="112304" y="189797"/>
                  </a:lnTo>
                  <a:lnTo>
                    <a:pt x="112557" y="189453"/>
                  </a:lnTo>
                  <a:lnTo>
                    <a:pt x="112809" y="189095"/>
                  </a:lnTo>
                  <a:lnTo>
                    <a:pt x="113058" y="188725"/>
                  </a:lnTo>
                  <a:lnTo>
                    <a:pt x="113307" y="188341"/>
                  </a:lnTo>
                  <a:lnTo>
                    <a:pt x="113556" y="187944"/>
                  </a:lnTo>
                  <a:lnTo>
                    <a:pt x="113800" y="187546"/>
                  </a:lnTo>
                  <a:lnTo>
                    <a:pt x="114049" y="187123"/>
                  </a:lnTo>
                  <a:lnTo>
                    <a:pt x="114289" y="186699"/>
                  </a:lnTo>
                  <a:lnTo>
                    <a:pt x="114534" y="186262"/>
                  </a:lnTo>
                  <a:lnTo>
                    <a:pt x="115014" y="185389"/>
                  </a:lnTo>
                  <a:lnTo>
                    <a:pt x="115491" y="184488"/>
                  </a:lnTo>
                  <a:lnTo>
                    <a:pt x="115963" y="183575"/>
                  </a:lnTo>
                  <a:lnTo>
                    <a:pt x="116026" y="184065"/>
                  </a:lnTo>
                  <a:lnTo>
                    <a:pt x="116093" y="184528"/>
                  </a:lnTo>
                  <a:lnTo>
                    <a:pt x="116161" y="184978"/>
                  </a:lnTo>
                  <a:lnTo>
                    <a:pt x="116233" y="185428"/>
                  </a:lnTo>
                  <a:lnTo>
                    <a:pt x="116304" y="185852"/>
                  </a:lnTo>
                  <a:lnTo>
                    <a:pt x="116380" y="186276"/>
                  </a:lnTo>
                  <a:lnTo>
                    <a:pt x="116460" y="186699"/>
                  </a:lnTo>
                  <a:lnTo>
                    <a:pt x="116540" y="187096"/>
                  </a:lnTo>
                  <a:lnTo>
                    <a:pt x="116620" y="187480"/>
                  </a:lnTo>
                  <a:lnTo>
                    <a:pt x="116709" y="187864"/>
                  </a:lnTo>
                  <a:lnTo>
                    <a:pt x="116797" y="188235"/>
                  </a:lnTo>
                  <a:lnTo>
                    <a:pt x="116886" y="188592"/>
                  </a:lnTo>
                  <a:lnTo>
                    <a:pt x="116979" y="188950"/>
                  </a:lnTo>
                  <a:lnTo>
                    <a:pt x="117071" y="189281"/>
                  </a:lnTo>
                  <a:lnTo>
                    <a:pt x="117168" y="189612"/>
                  </a:lnTo>
                  <a:lnTo>
                    <a:pt x="117270" y="189930"/>
                  </a:lnTo>
                  <a:lnTo>
                    <a:pt x="117371" y="190234"/>
                  </a:lnTo>
                  <a:lnTo>
                    <a:pt x="117472" y="190525"/>
                  </a:lnTo>
                  <a:lnTo>
                    <a:pt x="117577" y="190817"/>
                  </a:lnTo>
                  <a:lnTo>
                    <a:pt x="117683" y="191095"/>
                  </a:lnTo>
                  <a:lnTo>
                    <a:pt x="117788" y="191359"/>
                  </a:lnTo>
                  <a:lnTo>
                    <a:pt x="117898" y="191624"/>
                  </a:lnTo>
                  <a:lnTo>
                    <a:pt x="118012" y="191862"/>
                  </a:lnTo>
                  <a:lnTo>
                    <a:pt x="118121" y="192101"/>
                  </a:lnTo>
                  <a:lnTo>
                    <a:pt x="118235" y="192326"/>
                  </a:lnTo>
                  <a:lnTo>
                    <a:pt x="118353" y="192551"/>
                  </a:lnTo>
                  <a:lnTo>
                    <a:pt x="118467" y="192750"/>
                  </a:lnTo>
                  <a:lnTo>
                    <a:pt x="118585" y="192948"/>
                  </a:lnTo>
                  <a:lnTo>
                    <a:pt x="118707" y="193133"/>
                  </a:lnTo>
                  <a:lnTo>
                    <a:pt x="118825" y="193319"/>
                  </a:lnTo>
                  <a:lnTo>
                    <a:pt x="118947" y="193491"/>
                  </a:lnTo>
                  <a:lnTo>
                    <a:pt x="119070" y="193650"/>
                  </a:lnTo>
                  <a:lnTo>
                    <a:pt x="119196" y="193795"/>
                  </a:lnTo>
                  <a:lnTo>
                    <a:pt x="119323" y="193941"/>
                  </a:lnTo>
                  <a:lnTo>
                    <a:pt x="119445" y="194060"/>
                  </a:lnTo>
                  <a:lnTo>
                    <a:pt x="119571" y="194193"/>
                  </a:lnTo>
                  <a:lnTo>
                    <a:pt x="119702" y="194298"/>
                  </a:lnTo>
                  <a:lnTo>
                    <a:pt x="119828" y="194404"/>
                  </a:lnTo>
                  <a:lnTo>
                    <a:pt x="119959" y="194497"/>
                  </a:lnTo>
                  <a:lnTo>
                    <a:pt x="120086" y="194577"/>
                  </a:lnTo>
                  <a:lnTo>
                    <a:pt x="120216" y="194656"/>
                  </a:lnTo>
                  <a:lnTo>
                    <a:pt x="120347" y="194722"/>
                  </a:lnTo>
                  <a:lnTo>
                    <a:pt x="120478" y="194775"/>
                  </a:lnTo>
                  <a:lnTo>
                    <a:pt x="120613" y="194828"/>
                  </a:lnTo>
                  <a:lnTo>
                    <a:pt x="120743" y="194868"/>
                  </a:lnTo>
                  <a:lnTo>
                    <a:pt x="120874" y="194894"/>
                  </a:lnTo>
                  <a:lnTo>
                    <a:pt x="121009" y="194921"/>
                  </a:lnTo>
                  <a:lnTo>
                    <a:pt x="121140" y="194934"/>
                  </a:lnTo>
                  <a:lnTo>
                    <a:pt x="121405" y="194934"/>
                  </a:lnTo>
                  <a:lnTo>
                    <a:pt x="121536" y="194921"/>
                  </a:lnTo>
                  <a:lnTo>
                    <a:pt x="121671" y="194907"/>
                  </a:lnTo>
                  <a:lnTo>
                    <a:pt x="121801" y="194868"/>
                  </a:lnTo>
                  <a:lnTo>
                    <a:pt x="121936" y="194828"/>
                  </a:lnTo>
                  <a:lnTo>
                    <a:pt x="122067" y="194788"/>
                  </a:lnTo>
                  <a:lnTo>
                    <a:pt x="122198" y="194735"/>
                  </a:lnTo>
                  <a:lnTo>
                    <a:pt x="122333" y="194669"/>
                  </a:lnTo>
                  <a:lnTo>
                    <a:pt x="122463" y="194603"/>
                  </a:lnTo>
                  <a:lnTo>
                    <a:pt x="122594" y="194524"/>
                  </a:lnTo>
                  <a:lnTo>
                    <a:pt x="122725" y="194431"/>
                  </a:lnTo>
                  <a:lnTo>
                    <a:pt x="122851" y="194338"/>
                  </a:lnTo>
                  <a:lnTo>
                    <a:pt x="122982" y="194232"/>
                  </a:lnTo>
                  <a:lnTo>
                    <a:pt x="123108" y="194113"/>
                  </a:lnTo>
                  <a:lnTo>
                    <a:pt x="123239" y="193994"/>
                  </a:lnTo>
                  <a:lnTo>
                    <a:pt x="123365" y="193862"/>
                  </a:lnTo>
                  <a:lnTo>
                    <a:pt x="123492" y="193729"/>
                  </a:lnTo>
                  <a:lnTo>
                    <a:pt x="123614" y="193584"/>
                  </a:lnTo>
                  <a:lnTo>
                    <a:pt x="123741" y="193438"/>
                  </a:lnTo>
                  <a:lnTo>
                    <a:pt x="123863" y="193279"/>
                  </a:lnTo>
                  <a:lnTo>
                    <a:pt x="123985" y="193107"/>
                  </a:lnTo>
                  <a:lnTo>
                    <a:pt x="124103" y="192935"/>
                  </a:lnTo>
                  <a:lnTo>
                    <a:pt x="124225" y="192750"/>
                  </a:lnTo>
                  <a:lnTo>
                    <a:pt x="124343" y="192564"/>
                  </a:lnTo>
                  <a:lnTo>
                    <a:pt x="124457" y="192366"/>
                  </a:lnTo>
                  <a:lnTo>
                    <a:pt x="124575" y="192154"/>
                  </a:lnTo>
                  <a:lnTo>
                    <a:pt x="124689" y="191942"/>
                  </a:lnTo>
                  <a:lnTo>
                    <a:pt x="124803" y="191730"/>
                  </a:lnTo>
                  <a:lnTo>
                    <a:pt x="124912" y="191505"/>
                  </a:lnTo>
                  <a:lnTo>
                    <a:pt x="125022" y="191267"/>
                  </a:lnTo>
                  <a:lnTo>
                    <a:pt x="125127" y="191028"/>
                  </a:lnTo>
                  <a:lnTo>
                    <a:pt x="125237" y="190777"/>
                  </a:lnTo>
                  <a:lnTo>
                    <a:pt x="125338" y="190525"/>
                  </a:lnTo>
                  <a:lnTo>
                    <a:pt x="125444" y="190261"/>
                  </a:lnTo>
                  <a:lnTo>
                    <a:pt x="125541" y="189996"/>
                  </a:lnTo>
                  <a:lnTo>
                    <a:pt x="125642" y="189718"/>
                  </a:lnTo>
                  <a:lnTo>
                    <a:pt x="125739" y="189426"/>
                  </a:lnTo>
                  <a:lnTo>
                    <a:pt x="125831" y="189135"/>
                  </a:lnTo>
                  <a:lnTo>
                    <a:pt x="125924" y="188844"/>
                  </a:lnTo>
                  <a:lnTo>
                    <a:pt x="126017" y="188539"/>
                  </a:lnTo>
                  <a:lnTo>
                    <a:pt x="126101" y="188222"/>
                  </a:lnTo>
                  <a:lnTo>
                    <a:pt x="126190" y="187904"/>
                  </a:lnTo>
                  <a:lnTo>
                    <a:pt x="126274" y="187586"/>
                  </a:lnTo>
                  <a:lnTo>
                    <a:pt x="126354" y="187255"/>
                  </a:lnTo>
                  <a:lnTo>
                    <a:pt x="126430" y="186924"/>
                  </a:lnTo>
                  <a:lnTo>
                    <a:pt x="126506" y="186580"/>
                  </a:lnTo>
                  <a:lnTo>
                    <a:pt x="126582" y="186223"/>
                  </a:lnTo>
                  <a:lnTo>
                    <a:pt x="126654" y="185865"/>
                  </a:lnTo>
                  <a:lnTo>
                    <a:pt x="126721" y="185508"/>
                  </a:lnTo>
                  <a:lnTo>
                    <a:pt x="126784" y="185137"/>
                  </a:lnTo>
                  <a:lnTo>
                    <a:pt x="126847" y="184766"/>
                  </a:lnTo>
                  <a:lnTo>
                    <a:pt x="126906" y="184382"/>
                  </a:lnTo>
                  <a:lnTo>
                    <a:pt x="126965" y="183998"/>
                  </a:lnTo>
                  <a:lnTo>
                    <a:pt x="127016" y="183601"/>
                  </a:lnTo>
                  <a:lnTo>
                    <a:pt x="127067" y="183204"/>
                  </a:lnTo>
                  <a:lnTo>
                    <a:pt x="127117" y="182794"/>
                  </a:lnTo>
                  <a:lnTo>
                    <a:pt x="127159" y="182383"/>
                  </a:lnTo>
                  <a:lnTo>
                    <a:pt x="127202" y="181960"/>
                  </a:lnTo>
                  <a:lnTo>
                    <a:pt x="127240" y="181536"/>
                  </a:lnTo>
                  <a:lnTo>
                    <a:pt x="127273" y="181112"/>
                  </a:lnTo>
                  <a:lnTo>
                    <a:pt x="127307" y="180675"/>
                  </a:lnTo>
                  <a:lnTo>
                    <a:pt x="127332" y="180238"/>
                  </a:lnTo>
                  <a:lnTo>
                    <a:pt x="127358" y="179788"/>
                  </a:lnTo>
                  <a:lnTo>
                    <a:pt x="127379" y="179338"/>
                  </a:lnTo>
                  <a:lnTo>
                    <a:pt x="127395" y="178888"/>
                  </a:lnTo>
                  <a:lnTo>
                    <a:pt x="127408" y="178425"/>
                  </a:lnTo>
                  <a:lnTo>
                    <a:pt x="127417" y="177948"/>
                  </a:lnTo>
                  <a:lnTo>
                    <a:pt x="127425" y="177471"/>
                  </a:lnTo>
                  <a:lnTo>
                    <a:pt x="127425" y="176995"/>
                  </a:lnTo>
                  <a:lnTo>
                    <a:pt x="127425" y="176518"/>
                  </a:lnTo>
                  <a:lnTo>
                    <a:pt x="127417" y="176028"/>
                  </a:lnTo>
                  <a:lnTo>
                    <a:pt x="127408" y="175525"/>
                  </a:lnTo>
                  <a:lnTo>
                    <a:pt x="127395" y="175035"/>
                  </a:lnTo>
                  <a:lnTo>
                    <a:pt x="127379" y="174519"/>
                  </a:lnTo>
                  <a:lnTo>
                    <a:pt x="127353" y="174016"/>
                  </a:lnTo>
                  <a:lnTo>
                    <a:pt x="127328" y="173500"/>
                  </a:lnTo>
                  <a:lnTo>
                    <a:pt x="127299" y="172983"/>
                  </a:lnTo>
                  <a:lnTo>
                    <a:pt x="127261" y="172454"/>
                  </a:lnTo>
                  <a:lnTo>
                    <a:pt x="127223" y="171924"/>
                  </a:lnTo>
                  <a:lnTo>
                    <a:pt x="127944" y="171236"/>
                  </a:lnTo>
                  <a:lnTo>
                    <a:pt x="128660" y="170534"/>
                  </a:lnTo>
                  <a:lnTo>
                    <a:pt x="129377" y="169819"/>
                  </a:lnTo>
                  <a:lnTo>
                    <a:pt x="130098" y="169091"/>
                  </a:lnTo>
                  <a:lnTo>
                    <a:pt x="130810" y="168336"/>
                  </a:lnTo>
                  <a:lnTo>
                    <a:pt x="131527" y="167569"/>
                  </a:lnTo>
                  <a:lnTo>
                    <a:pt x="132239" y="166787"/>
                  </a:lnTo>
                  <a:lnTo>
                    <a:pt x="132947" y="165993"/>
                  </a:lnTo>
                  <a:close/>
                  <a:moveTo>
                    <a:pt x="41566" y="169859"/>
                  </a:moveTo>
                  <a:lnTo>
                    <a:pt x="41616" y="171501"/>
                  </a:lnTo>
                  <a:lnTo>
                    <a:pt x="41675" y="173142"/>
                  </a:lnTo>
                  <a:lnTo>
                    <a:pt x="41705" y="173950"/>
                  </a:lnTo>
                  <a:lnTo>
                    <a:pt x="41743" y="174771"/>
                  </a:lnTo>
                  <a:lnTo>
                    <a:pt x="41781" y="175578"/>
                  </a:lnTo>
                  <a:lnTo>
                    <a:pt x="41823" y="176386"/>
                  </a:lnTo>
                  <a:lnTo>
                    <a:pt x="41865" y="177193"/>
                  </a:lnTo>
                  <a:lnTo>
                    <a:pt x="41912" y="178001"/>
                  </a:lnTo>
                  <a:lnTo>
                    <a:pt x="41962" y="178809"/>
                  </a:lnTo>
                  <a:lnTo>
                    <a:pt x="42017" y="179603"/>
                  </a:lnTo>
                  <a:lnTo>
                    <a:pt x="42072" y="180397"/>
                  </a:lnTo>
                  <a:lnTo>
                    <a:pt x="42131" y="181192"/>
                  </a:lnTo>
                  <a:lnTo>
                    <a:pt x="42194" y="181986"/>
                  </a:lnTo>
                  <a:lnTo>
                    <a:pt x="42261" y="182767"/>
                  </a:lnTo>
                  <a:lnTo>
                    <a:pt x="42354" y="183787"/>
                  </a:lnTo>
                  <a:lnTo>
                    <a:pt x="42451" y="184780"/>
                  </a:lnTo>
                  <a:lnTo>
                    <a:pt x="42561" y="185772"/>
                  </a:lnTo>
                  <a:lnTo>
                    <a:pt x="42675" y="186739"/>
                  </a:lnTo>
                  <a:lnTo>
                    <a:pt x="42793" y="187692"/>
                  </a:lnTo>
                  <a:lnTo>
                    <a:pt x="42919" y="188632"/>
                  </a:lnTo>
                  <a:lnTo>
                    <a:pt x="43054" y="189572"/>
                  </a:lnTo>
                  <a:lnTo>
                    <a:pt x="43193" y="190486"/>
                  </a:lnTo>
                  <a:lnTo>
                    <a:pt x="43336" y="191386"/>
                  </a:lnTo>
                  <a:lnTo>
                    <a:pt x="43488" y="192286"/>
                  </a:lnTo>
                  <a:lnTo>
                    <a:pt x="43644" y="193173"/>
                  </a:lnTo>
                  <a:lnTo>
                    <a:pt x="43800" y="194034"/>
                  </a:lnTo>
                  <a:lnTo>
                    <a:pt x="43965" y="194907"/>
                  </a:lnTo>
                  <a:lnTo>
                    <a:pt x="44133" y="195755"/>
                  </a:lnTo>
                  <a:lnTo>
                    <a:pt x="44306" y="196602"/>
                  </a:lnTo>
                  <a:lnTo>
                    <a:pt x="44483" y="197436"/>
                  </a:lnTo>
                  <a:lnTo>
                    <a:pt x="43728" y="198495"/>
                  </a:lnTo>
                  <a:lnTo>
                    <a:pt x="42982" y="199581"/>
                  </a:lnTo>
                  <a:lnTo>
                    <a:pt x="42232" y="200680"/>
                  </a:lnTo>
                  <a:lnTo>
                    <a:pt x="41486" y="201792"/>
                  </a:lnTo>
                  <a:lnTo>
                    <a:pt x="40744" y="202930"/>
                  </a:lnTo>
                  <a:lnTo>
                    <a:pt x="39998" y="204069"/>
                  </a:lnTo>
                  <a:lnTo>
                    <a:pt x="39260" y="205221"/>
                  </a:lnTo>
                  <a:lnTo>
                    <a:pt x="38518" y="206386"/>
                  </a:lnTo>
                  <a:lnTo>
                    <a:pt x="37780" y="207551"/>
                  </a:lnTo>
                  <a:lnTo>
                    <a:pt x="37042" y="208729"/>
                  </a:lnTo>
                  <a:lnTo>
                    <a:pt x="35575" y="211112"/>
                  </a:lnTo>
                  <a:lnTo>
                    <a:pt x="34108" y="213495"/>
                  </a:lnTo>
                  <a:lnTo>
                    <a:pt x="32646" y="215878"/>
                  </a:lnTo>
                  <a:lnTo>
                    <a:pt x="32532" y="214766"/>
                  </a:lnTo>
                  <a:lnTo>
                    <a:pt x="32418" y="213641"/>
                  </a:lnTo>
                  <a:lnTo>
                    <a:pt x="32308" y="212502"/>
                  </a:lnTo>
                  <a:lnTo>
                    <a:pt x="32203" y="211364"/>
                  </a:lnTo>
                  <a:lnTo>
                    <a:pt x="32102" y="210212"/>
                  </a:lnTo>
                  <a:lnTo>
                    <a:pt x="32005" y="209060"/>
                  </a:lnTo>
                  <a:lnTo>
                    <a:pt x="31908" y="207908"/>
                  </a:lnTo>
                  <a:lnTo>
                    <a:pt x="31815" y="206743"/>
                  </a:lnTo>
                  <a:lnTo>
                    <a:pt x="31727" y="205578"/>
                  </a:lnTo>
                  <a:lnTo>
                    <a:pt x="31642" y="204413"/>
                  </a:lnTo>
                  <a:lnTo>
                    <a:pt x="31562" y="203235"/>
                  </a:lnTo>
                  <a:lnTo>
                    <a:pt x="31482" y="202057"/>
                  </a:lnTo>
                  <a:lnTo>
                    <a:pt x="31406" y="200878"/>
                  </a:lnTo>
                  <a:lnTo>
                    <a:pt x="31335" y="199687"/>
                  </a:lnTo>
                  <a:lnTo>
                    <a:pt x="31267" y="198509"/>
                  </a:lnTo>
                  <a:lnTo>
                    <a:pt x="31200" y="197317"/>
                  </a:lnTo>
                  <a:lnTo>
                    <a:pt x="31136" y="196125"/>
                  </a:lnTo>
                  <a:lnTo>
                    <a:pt x="31077" y="194934"/>
                  </a:lnTo>
                  <a:lnTo>
                    <a:pt x="31018" y="193742"/>
                  </a:lnTo>
                  <a:lnTo>
                    <a:pt x="30964" y="192551"/>
                  </a:lnTo>
                  <a:lnTo>
                    <a:pt x="30913" y="191359"/>
                  </a:lnTo>
                  <a:lnTo>
                    <a:pt x="30862" y="190168"/>
                  </a:lnTo>
                  <a:lnTo>
                    <a:pt x="30816" y="188976"/>
                  </a:lnTo>
                  <a:lnTo>
                    <a:pt x="30770" y="187785"/>
                  </a:lnTo>
                  <a:lnTo>
                    <a:pt x="30694" y="185415"/>
                  </a:lnTo>
                  <a:lnTo>
                    <a:pt x="30622" y="183045"/>
                  </a:lnTo>
                  <a:lnTo>
                    <a:pt x="30563" y="180675"/>
                  </a:lnTo>
                  <a:lnTo>
                    <a:pt x="30513" y="178332"/>
                  </a:lnTo>
                  <a:lnTo>
                    <a:pt x="31208" y="177935"/>
                  </a:lnTo>
                  <a:lnTo>
                    <a:pt x="31904" y="177538"/>
                  </a:lnTo>
                  <a:lnTo>
                    <a:pt x="32608" y="177114"/>
                  </a:lnTo>
                  <a:lnTo>
                    <a:pt x="33307" y="176690"/>
                  </a:lnTo>
                  <a:lnTo>
                    <a:pt x="34011" y="176240"/>
                  </a:lnTo>
                  <a:lnTo>
                    <a:pt x="34715" y="175777"/>
                  </a:lnTo>
                  <a:lnTo>
                    <a:pt x="35419" y="175287"/>
                  </a:lnTo>
                  <a:lnTo>
                    <a:pt x="36119" y="174784"/>
                  </a:lnTo>
                  <a:lnTo>
                    <a:pt x="36819" y="174268"/>
                  </a:lnTo>
                  <a:lnTo>
                    <a:pt x="37515" y="173712"/>
                  </a:lnTo>
                  <a:lnTo>
                    <a:pt x="38206" y="173142"/>
                  </a:lnTo>
                  <a:lnTo>
                    <a:pt x="38889" y="172546"/>
                  </a:lnTo>
                  <a:lnTo>
                    <a:pt x="39230" y="172229"/>
                  </a:lnTo>
                  <a:lnTo>
                    <a:pt x="39568" y="171924"/>
                  </a:lnTo>
                  <a:lnTo>
                    <a:pt x="39905" y="171593"/>
                  </a:lnTo>
                  <a:lnTo>
                    <a:pt x="40242" y="171262"/>
                  </a:lnTo>
                  <a:lnTo>
                    <a:pt x="40575" y="170918"/>
                  </a:lnTo>
                  <a:lnTo>
                    <a:pt x="40908" y="170574"/>
                  </a:lnTo>
                  <a:lnTo>
                    <a:pt x="41237" y="170216"/>
                  </a:lnTo>
                  <a:lnTo>
                    <a:pt x="41566" y="169859"/>
                  </a:lnTo>
                  <a:close/>
                  <a:moveTo>
                    <a:pt x="5033" y="196443"/>
                  </a:moveTo>
                  <a:lnTo>
                    <a:pt x="5240" y="197132"/>
                  </a:lnTo>
                  <a:lnTo>
                    <a:pt x="5447" y="197820"/>
                  </a:lnTo>
                  <a:lnTo>
                    <a:pt x="5657" y="198482"/>
                  </a:lnTo>
                  <a:lnTo>
                    <a:pt x="5877" y="199118"/>
                  </a:lnTo>
                  <a:lnTo>
                    <a:pt x="6096" y="199753"/>
                  </a:lnTo>
                  <a:lnTo>
                    <a:pt x="6323" y="200349"/>
                  </a:lnTo>
                  <a:lnTo>
                    <a:pt x="6555" y="200945"/>
                  </a:lnTo>
                  <a:lnTo>
                    <a:pt x="6791" y="201514"/>
                  </a:lnTo>
                  <a:lnTo>
                    <a:pt x="7032" y="202057"/>
                  </a:lnTo>
                  <a:lnTo>
                    <a:pt x="7280" y="202586"/>
                  </a:lnTo>
                  <a:lnTo>
                    <a:pt x="7529" y="203089"/>
                  </a:lnTo>
                  <a:lnTo>
                    <a:pt x="7786" y="203579"/>
                  </a:lnTo>
                  <a:lnTo>
                    <a:pt x="8048" y="204029"/>
                  </a:lnTo>
                  <a:lnTo>
                    <a:pt x="8313" y="204466"/>
                  </a:lnTo>
                  <a:lnTo>
                    <a:pt x="8583" y="204877"/>
                  </a:lnTo>
                  <a:lnTo>
                    <a:pt x="8857" y="205261"/>
                  </a:lnTo>
                  <a:lnTo>
                    <a:pt x="9034" y="205486"/>
                  </a:lnTo>
                  <a:lnTo>
                    <a:pt x="9215" y="205697"/>
                  </a:lnTo>
                  <a:lnTo>
                    <a:pt x="9397" y="205909"/>
                  </a:lnTo>
                  <a:lnTo>
                    <a:pt x="9578" y="206095"/>
                  </a:lnTo>
                  <a:lnTo>
                    <a:pt x="9763" y="206280"/>
                  </a:lnTo>
                  <a:lnTo>
                    <a:pt x="9949" y="206439"/>
                  </a:lnTo>
                  <a:lnTo>
                    <a:pt x="10134" y="206598"/>
                  </a:lnTo>
                  <a:lnTo>
                    <a:pt x="10324" y="206743"/>
                  </a:lnTo>
                  <a:lnTo>
                    <a:pt x="10514" y="206876"/>
                  </a:lnTo>
                  <a:lnTo>
                    <a:pt x="10703" y="206995"/>
                  </a:lnTo>
                  <a:lnTo>
                    <a:pt x="10893" y="207114"/>
                  </a:lnTo>
                  <a:lnTo>
                    <a:pt x="11087" y="207207"/>
                  </a:lnTo>
                  <a:lnTo>
                    <a:pt x="11281" y="207299"/>
                  </a:lnTo>
                  <a:lnTo>
                    <a:pt x="11475" y="207366"/>
                  </a:lnTo>
                  <a:lnTo>
                    <a:pt x="11669" y="207432"/>
                  </a:lnTo>
                  <a:lnTo>
                    <a:pt x="11867" y="207498"/>
                  </a:lnTo>
                  <a:lnTo>
                    <a:pt x="12065" y="207538"/>
                  </a:lnTo>
                  <a:lnTo>
                    <a:pt x="12259" y="207564"/>
                  </a:lnTo>
                  <a:lnTo>
                    <a:pt x="12457" y="207591"/>
                  </a:lnTo>
                  <a:lnTo>
                    <a:pt x="12659" y="207604"/>
                  </a:lnTo>
                  <a:lnTo>
                    <a:pt x="13056" y="207604"/>
                  </a:lnTo>
                  <a:lnTo>
                    <a:pt x="13258" y="207577"/>
                  </a:lnTo>
                  <a:lnTo>
                    <a:pt x="13456" y="207551"/>
                  </a:lnTo>
                  <a:lnTo>
                    <a:pt x="13659" y="207511"/>
                  </a:lnTo>
                  <a:lnTo>
                    <a:pt x="13857" y="207471"/>
                  </a:lnTo>
                  <a:lnTo>
                    <a:pt x="14059" y="207405"/>
                  </a:lnTo>
                  <a:lnTo>
                    <a:pt x="14257" y="207339"/>
                  </a:lnTo>
                  <a:lnTo>
                    <a:pt x="14460" y="207260"/>
                  </a:lnTo>
                  <a:lnTo>
                    <a:pt x="14662" y="207180"/>
                  </a:lnTo>
                  <a:lnTo>
                    <a:pt x="14860" y="207088"/>
                  </a:lnTo>
                  <a:lnTo>
                    <a:pt x="15062" y="206982"/>
                  </a:lnTo>
                  <a:lnTo>
                    <a:pt x="14856" y="208173"/>
                  </a:lnTo>
                  <a:lnTo>
                    <a:pt x="14653" y="209365"/>
                  </a:lnTo>
                  <a:lnTo>
                    <a:pt x="14460" y="210569"/>
                  </a:lnTo>
                  <a:lnTo>
                    <a:pt x="14274" y="211774"/>
                  </a:lnTo>
                  <a:lnTo>
                    <a:pt x="14097" y="212992"/>
                  </a:lnTo>
                  <a:lnTo>
                    <a:pt x="13920" y="214223"/>
                  </a:lnTo>
                  <a:lnTo>
                    <a:pt x="13756" y="215455"/>
                  </a:lnTo>
                  <a:lnTo>
                    <a:pt x="13595" y="216686"/>
                  </a:lnTo>
                  <a:lnTo>
                    <a:pt x="13444" y="217930"/>
                  </a:lnTo>
                  <a:lnTo>
                    <a:pt x="13296" y="219188"/>
                  </a:lnTo>
                  <a:lnTo>
                    <a:pt x="13153" y="220446"/>
                  </a:lnTo>
                  <a:lnTo>
                    <a:pt x="13018" y="221717"/>
                  </a:lnTo>
                  <a:lnTo>
                    <a:pt x="12891" y="222988"/>
                  </a:lnTo>
                  <a:lnTo>
                    <a:pt x="12769" y="224272"/>
                  </a:lnTo>
                  <a:lnTo>
                    <a:pt x="12651" y="225556"/>
                  </a:lnTo>
                  <a:lnTo>
                    <a:pt x="12541" y="226854"/>
                  </a:lnTo>
                  <a:lnTo>
                    <a:pt x="12491" y="226761"/>
                  </a:lnTo>
                  <a:lnTo>
                    <a:pt x="12444" y="226682"/>
                  </a:lnTo>
                  <a:lnTo>
                    <a:pt x="12394" y="226615"/>
                  </a:lnTo>
                  <a:lnTo>
                    <a:pt x="12335" y="226549"/>
                  </a:lnTo>
                  <a:lnTo>
                    <a:pt x="11264" y="225808"/>
                  </a:lnTo>
                  <a:lnTo>
                    <a:pt x="10181" y="225053"/>
                  </a:lnTo>
                  <a:lnTo>
                    <a:pt x="9089" y="224299"/>
                  </a:lnTo>
                  <a:lnTo>
                    <a:pt x="8541" y="223928"/>
                  </a:lnTo>
                  <a:lnTo>
                    <a:pt x="7989" y="223557"/>
                  </a:lnTo>
                  <a:lnTo>
                    <a:pt x="7436" y="223200"/>
                  </a:lnTo>
                  <a:lnTo>
                    <a:pt x="6884" y="222855"/>
                  </a:lnTo>
                  <a:lnTo>
                    <a:pt x="6332" y="222524"/>
                  </a:lnTo>
                  <a:lnTo>
                    <a:pt x="5775" y="222220"/>
                  </a:lnTo>
                  <a:lnTo>
                    <a:pt x="5223" y="221915"/>
                  </a:lnTo>
                  <a:lnTo>
                    <a:pt x="4671" y="221651"/>
                  </a:lnTo>
                  <a:lnTo>
                    <a:pt x="4119" y="221399"/>
                  </a:lnTo>
                  <a:lnTo>
                    <a:pt x="3571" y="221174"/>
                  </a:lnTo>
                  <a:lnTo>
                    <a:pt x="3714" y="218103"/>
                  </a:lnTo>
                  <a:lnTo>
                    <a:pt x="3790" y="216567"/>
                  </a:lnTo>
                  <a:lnTo>
                    <a:pt x="3870" y="215031"/>
                  </a:lnTo>
                  <a:lnTo>
                    <a:pt x="3950" y="213495"/>
                  </a:lnTo>
                  <a:lnTo>
                    <a:pt x="4034" y="211946"/>
                  </a:lnTo>
                  <a:lnTo>
                    <a:pt x="4119" y="210397"/>
                  </a:lnTo>
                  <a:lnTo>
                    <a:pt x="4211" y="208862"/>
                  </a:lnTo>
                  <a:lnTo>
                    <a:pt x="4304" y="207313"/>
                  </a:lnTo>
                  <a:lnTo>
                    <a:pt x="4397" y="205764"/>
                  </a:lnTo>
                  <a:lnTo>
                    <a:pt x="4498" y="204215"/>
                  </a:lnTo>
                  <a:lnTo>
                    <a:pt x="4599" y="202666"/>
                  </a:lnTo>
                  <a:lnTo>
                    <a:pt x="4705" y="201103"/>
                  </a:lnTo>
                  <a:lnTo>
                    <a:pt x="4810" y="199554"/>
                  </a:lnTo>
                  <a:lnTo>
                    <a:pt x="4920" y="197992"/>
                  </a:lnTo>
                  <a:lnTo>
                    <a:pt x="5033" y="196443"/>
                  </a:lnTo>
                  <a:close/>
                  <a:moveTo>
                    <a:pt x="132345" y="203712"/>
                  </a:moveTo>
                  <a:lnTo>
                    <a:pt x="132345" y="203751"/>
                  </a:lnTo>
                  <a:lnTo>
                    <a:pt x="132488" y="205340"/>
                  </a:lnTo>
                  <a:lnTo>
                    <a:pt x="132631" y="206929"/>
                  </a:lnTo>
                  <a:lnTo>
                    <a:pt x="132766" y="208517"/>
                  </a:lnTo>
                  <a:lnTo>
                    <a:pt x="132897" y="210106"/>
                  </a:lnTo>
                  <a:lnTo>
                    <a:pt x="133019" y="211695"/>
                  </a:lnTo>
                  <a:lnTo>
                    <a:pt x="133141" y="213283"/>
                  </a:lnTo>
                  <a:lnTo>
                    <a:pt x="133259" y="214872"/>
                  </a:lnTo>
                  <a:lnTo>
                    <a:pt x="133373" y="216461"/>
                  </a:lnTo>
                  <a:lnTo>
                    <a:pt x="133483" y="218050"/>
                  </a:lnTo>
                  <a:lnTo>
                    <a:pt x="133584" y="219638"/>
                  </a:lnTo>
                  <a:lnTo>
                    <a:pt x="133685" y="221214"/>
                  </a:lnTo>
                  <a:lnTo>
                    <a:pt x="133778" y="222802"/>
                  </a:lnTo>
                  <a:lnTo>
                    <a:pt x="133871" y="224391"/>
                  </a:lnTo>
                  <a:lnTo>
                    <a:pt x="133955" y="225967"/>
                  </a:lnTo>
                  <a:lnTo>
                    <a:pt x="134035" y="227555"/>
                  </a:lnTo>
                  <a:lnTo>
                    <a:pt x="134111" y="229131"/>
                  </a:lnTo>
                  <a:lnTo>
                    <a:pt x="134048" y="229104"/>
                  </a:lnTo>
                  <a:lnTo>
                    <a:pt x="133909" y="229104"/>
                  </a:lnTo>
                  <a:lnTo>
                    <a:pt x="133837" y="229131"/>
                  </a:lnTo>
                  <a:lnTo>
                    <a:pt x="132408" y="230163"/>
                  </a:lnTo>
                  <a:lnTo>
                    <a:pt x="130975" y="231209"/>
                  </a:lnTo>
                  <a:lnTo>
                    <a:pt x="129545" y="232269"/>
                  </a:lnTo>
                  <a:lnTo>
                    <a:pt x="128116" y="233328"/>
                  </a:lnTo>
                  <a:lnTo>
                    <a:pt x="126691" y="234413"/>
                  </a:lnTo>
                  <a:lnTo>
                    <a:pt x="125262" y="235512"/>
                  </a:lnTo>
                  <a:lnTo>
                    <a:pt x="123838" y="236637"/>
                  </a:lnTo>
                  <a:lnTo>
                    <a:pt x="122417" y="237776"/>
                  </a:lnTo>
                  <a:lnTo>
                    <a:pt x="122286" y="235975"/>
                  </a:lnTo>
                  <a:lnTo>
                    <a:pt x="122151" y="234162"/>
                  </a:lnTo>
                  <a:lnTo>
                    <a:pt x="122012" y="232348"/>
                  </a:lnTo>
                  <a:lnTo>
                    <a:pt x="121865" y="230534"/>
                  </a:lnTo>
                  <a:lnTo>
                    <a:pt x="121717" y="228734"/>
                  </a:lnTo>
                  <a:lnTo>
                    <a:pt x="121557" y="226920"/>
                  </a:lnTo>
                  <a:lnTo>
                    <a:pt x="121397" y="225119"/>
                  </a:lnTo>
                  <a:lnTo>
                    <a:pt x="121224" y="223332"/>
                  </a:lnTo>
                  <a:lnTo>
                    <a:pt x="121283" y="223266"/>
                  </a:lnTo>
                  <a:lnTo>
                    <a:pt x="121342" y="223186"/>
                  </a:lnTo>
                  <a:lnTo>
                    <a:pt x="121397" y="223107"/>
                  </a:lnTo>
                  <a:lnTo>
                    <a:pt x="121456" y="223001"/>
                  </a:lnTo>
                  <a:lnTo>
                    <a:pt x="121506" y="222895"/>
                  </a:lnTo>
                  <a:lnTo>
                    <a:pt x="121557" y="222776"/>
                  </a:lnTo>
                  <a:lnTo>
                    <a:pt x="121607" y="222657"/>
                  </a:lnTo>
                  <a:lnTo>
                    <a:pt x="121654" y="222511"/>
                  </a:lnTo>
                  <a:lnTo>
                    <a:pt x="121700" y="222379"/>
                  </a:lnTo>
                  <a:lnTo>
                    <a:pt x="121742" y="222220"/>
                  </a:lnTo>
                  <a:lnTo>
                    <a:pt x="121780" y="222061"/>
                  </a:lnTo>
                  <a:lnTo>
                    <a:pt x="121814" y="221902"/>
                  </a:lnTo>
                  <a:lnTo>
                    <a:pt x="121848" y="221730"/>
                  </a:lnTo>
                  <a:lnTo>
                    <a:pt x="121877" y="221558"/>
                  </a:lnTo>
                  <a:lnTo>
                    <a:pt x="121907" y="221386"/>
                  </a:lnTo>
                  <a:lnTo>
                    <a:pt x="121928" y="221201"/>
                  </a:lnTo>
                  <a:lnTo>
                    <a:pt x="121945" y="221015"/>
                  </a:lnTo>
                  <a:lnTo>
                    <a:pt x="121962" y="220830"/>
                  </a:lnTo>
                  <a:lnTo>
                    <a:pt x="121974" y="220644"/>
                  </a:lnTo>
                  <a:lnTo>
                    <a:pt x="121978" y="220459"/>
                  </a:lnTo>
                  <a:lnTo>
                    <a:pt x="121983" y="220261"/>
                  </a:lnTo>
                  <a:lnTo>
                    <a:pt x="121978" y="220075"/>
                  </a:lnTo>
                  <a:lnTo>
                    <a:pt x="121974" y="219890"/>
                  </a:lnTo>
                  <a:lnTo>
                    <a:pt x="121962" y="219705"/>
                  </a:lnTo>
                  <a:lnTo>
                    <a:pt x="121945" y="219519"/>
                  </a:lnTo>
                  <a:lnTo>
                    <a:pt x="121924" y="219334"/>
                  </a:lnTo>
                  <a:lnTo>
                    <a:pt x="121894" y="219162"/>
                  </a:lnTo>
                  <a:lnTo>
                    <a:pt x="121865" y="218990"/>
                  </a:lnTo>
                  <a:lnTo>
                    <a:pt x="121827" y="218817"/>
                  </a:lnTo>
                  <a:lnTo>
                    <a:pt x="121780" y="218645"/>
                  </a:lnTo>
                  <a:lnTo>
                    <a:pt x="121730" y="218487"/>
                  </a:lnTo>
                  <a:lnTo>
                    <a:pt x="121675" y="218341"/>
                  </a:lnTo>
                  <a:lnTo>
                    <a:pt x="121616" y="218195"/>
                  </a:lnTo>
                  <a:lnTo>
                    <a:pt x="121561" y="218063"/>
                  </a:lnTo>
                  <a:lnTo>
                    <a:pt x="121502" y="217917"/>
                  </a:lnTo>
                  <a:lnTo>
                    <a:pt x="121443" y="217772"/>
                  </a:lnTo>
                  <a:lnTo>
                    <a:pt x="121806" y="217719"/>
                  </a:lnTo>
                  <a:lnTo>
                    <a:pt x="122168" y="217626"/>
                  </a:lnTo>
                  <a:lnTo>
                    <a:pt x="122535" y="217507"/>
                  </a:lnTo>
                  <a:lnTo>
                    <a:pt x="122902" y="217374"/>
                  </a:lnTo>
                  <a:lnTo>
                    <a:pt x="123268" y="217202"/>
                  </a:lnTo>
                  <a:lnTo>
                    <a:pt x="123635" y="217017"/>
                  </a:lnTo>
                  <a:lnTo>
                    <a:pt x="124002" y="216792"/>
                  </a:lnTo>
                  <a:lnTo>
                    <a:pt x="124369" y="216554"/>
                  </a:lnTo>
                  <a:lnTo>
                    <a:pt x="124735" y="216289"/>
                  </a:lnTo>
                  <a:lnTo>
                    <a:pt x="125102" y="215998"/>
                  </a:lnTo>
                  <a:lnTo>
                    <a:pt x="125465" y="215680"/>
                  </a:lnTo>
                  <a:lnTo>
                    <a:pt x="125827" y="215336"/>
                  </a:lnTo>
                  <a:lnTo>
                    <a:pt x="126190" y="214965"/>
                  </a:lnTo>
                  <a:lnTo>
                    <a:pt x="126548" y="214581"/>
                  </a:lnTo>
                  <a:lnTo>
                    <a:pt x="126906" y="214171"/>
                  </a:lnTo>
                  <a:lnTo>
                    <a:pt x="127261" y="213734"/>
                  </a:lnTo>
                  <a:lnTo>
                    <a:pt x="127610" y="213270"/>
                  </a:lnTo>
                  <a:lnTo>
                    <a:pt x="127960" y="212780"/>
                  </a:lnTo>
                  <a:lnTo>
                    <a:pt x="128302" y="212277"/>
                  </a:lnTo>
                  <a:lnTo>
                    <a:pt x="128643" y="211748"/>
                  </a:lnTo>
                  <a:lnTo>
                    <a:pt x="128981" y="211205"/>
                  </a:lnTo>
                  <a:lnTo>
                    <a:pt x="129314" y="210622"/>
                  </a:lnTo>
                  <a:lnTo>
                    <a:pt x="129642" y="210027"/>
                  </a:lnTo>
                  <a:lnTo>
                    <a:pt x="129967" y="209418"/>
                  </a:lnTo>
                  <a:lnTo>
                    <a:pt x="130283" y="208769"/>
                  </a:lnTo>
                  <a:lnTo>
                    <a:pt x="130595" y="208107"/>
                  </a:lnTo>
                  <a:lnTo>
                    <a:pt x="130903" y="207432"/>
                  </a:lnTo>
                  <a:lnTo>
                    <a:pt x="131206" y="206730"/>
                  </a:lnTo>
                  <a:lnTo>
                    <a:pt x="131501" y="206002"/>
                  </a:lnTo>
                  <a:lnTo>
                    <a:pt x="131788" y="205261"/>
                  </a:lnTo>
                  <a:lnTo>
                    <a:pt x="132071" y="204493"/>
                  </a:lnTo>
                  <a:lnTo>
                    <a:pt x="132345" y="203712"/>
                  </a:lnTo>
                  <a:close/>
                  <a:moveTo>
                    <a:pt x="91542" y="170415"/>
                  </a:moveTo>
                  <a:lnTo>
                    <a:pt x="92275" y="170799"/>
                  </a:lnTo>
                  <a:lnTo>
                    <a:pt x="93005" y="171209"/>
                  </a:lnTo>
                  <a:lnTo>
                    <a:pt x="93730" y="171646"/>
                  </a:lnTo>
                  <a:lnTo>
                    <a:pt x="94446" y="172110"/>
                  </a:lnTo>
                  <a:lnTo>
                    <a:pt x="95159" y="172599"/>
                  </a:lnTo>
                  <a:lnTo>
                    <a:pt x="95867" y="173116"/>
                  </a:lnTo>
                  <a:lnTo>
                    <a:pt x="96571" y="173645"/>
                  </a:lnTo>
                  <a:lnTo>
                    <a:pt x="97275" y="174215"/>
                  </a:lnTo>
                  <a:lnTo>
                    <a:pt x="97975" y="174797"/>
                  </a:lnTo>
                  <a:lnTo>
                    <a:pt x="98675" y="175406"/>
                  </a:lnTo>
                  <a:lnTo>
                    <a:pt x="99370" y="176042"/>
                  </a:lnTo>
                  <a:lnTo>
                    <a:pt x="100066" y="176704"/>
                  </a:lnTo>
                  <a:lnTo>
                    <a:pt x="100757" y="177392"/>
                  </a:lnTo>
                  <a:lnTo>
                    <a:pt x="101453" y="178094"/>
                  </a:lnTo>
                  <a:lnTo>
                    <a:pt x="102148" y="178822"/>
                  </a:lnTo>
                  <a:lnTo>
                    <a:pt x="102844" y="179577"/>
                  </a:lnTo>
                  <a:lnTo>
                    <a:pt x="102764" y="180821"/>
                  </a:lnTo>
                  <a:lnTo>
                    <a:pt x="102679" y="182065"/>
                  </a:lnTo>
                  <a:lnTo>
                    <a:pt x="102591" y="183310"/>
                  </a:lnTo>
                  <a:lnTo>
                    <a:pt x="102502" y="184541"/>
                  </a:lnTo>
                  <a:lnTo>
                    <a:pt x="102410" y="185786"/>
                  </a:lnTo>
                  <a:lnTo>
                    <a:pt x="102313" y="187017"/>
                  </a:lnTo>
                  <a:lnTo>
                    <a:pt x="102216" y="188248"/>
                  </a:lnTo>
                  <a:lnTo>
                    <a:pt x="102110" y="189466"/>
                  </a:lnTo>
                  <a:lnTo>
                    <a:pt x="102009" y="190697"/>
                  </a:lnTo>
                  <a:lnTo>
                    <a:pt x="101900" y="191915"/>
                  </a:lnTo>
                  <a:lnTo>
                    <a:pt x="101790" y="193133"/>
                  </a:lnTo>
                  <a:lnTo>
                    <a:pt x="101676" y="194338"/>
                  </a:lnTo>
                  <a:lnTo>
                    <a:pt x="101558" y="195556"/>
                  </a:lnTo>
                  <a:lnTo>
                    <a:pt x="101440" y="196761"/>
                  </a:lnTo>
                  <a:lnTo>
                    <a:pt x="101314" y="197966"/>
                  </a:lnTo>
                  <a:lnTo>
                    <a:pt x="101187" y="199157"/>
                  </a:lnTo>
                  <a:lnTo>
                    <a:pt x="101061" y="200362"/>
                  </a:lnTo>
                  <a:lnTo>
                    <a:pt x="100926" y="201554"/>
                  </a:lnTo>
                  <a:lnTo>
                    <a:pt x="100791" y="202745"/>
                  </a:lnTo>
                  <a:lnTo>
                    <a:pt x="100652" y="203923"/>
                  </a:lnTo>
                  <a:lnTo>
                    <a:pt x="100513" y="205102"/>
                  </a:lnTo>
                  <a:lnTo>
                    <a:pt x="100365" y="206280"/>
                  </a:lnTo>
                  <a:lnTo>
                    <a:pt x="100217" y="207445"/>
                  </a:lnTo>
                  <a:lnTo>
                    <a:pt x="100066" y="208610"/>
                  </a:lnTo>
                  <a:lnTo>
                    <a:pt x="99910" y="209775"/>
                  </a:lnTo>
                  <a:lnTo>
                    <a:pt x="99754" y="210940"/>
                  </a:lnTo>
                  <a:lnTo>
                    <a:pt x="99589" y="212092"/>
                  </a:lnTo>
                  <a:lnTo>
                    <a:pt x="99425" y="213231"/>
                  </a:lnTo>
                  <a:lnTo>
                    <a:pt x="99256" y="214382"/>
                  </a:lnTo>
                  <a:lnTo>
                    <a:pt x="99088" y="215521"/>
                  </a:lnTo>
                  <a:lnTo>
                    <a:pt x="98911" y="216646"/>
                  </a:lnTo>
                  <a:lnTo>
                    <a:pt x="98734" y="217772"/>
                  </a:lnTo>
                  <a:lnTo>
                    <a:pt x="98439" y="216871"/>
                  </a:lnTo>
                  <a:lnTo>
                    <a:pt x="98143" y="215971"/>
                  </a:lnTo>
                  <a:lnTo>
                    <a:pt x="97840" y="215071"/>
                  </a:lnTo>
                  <a:lnTo>
                    <a:pt x="97536" y="214184"/>
                  </a:lnTo>
                  <a:lnTo>
                    <a:pt x="97233" y="213297"/>
                  </a:lnTo>
                  <a:lnTo>
                    <a:pt x="96925" y="212423"/>
                  </a:lnTo>
                  <a:lnTo>
                    <a:pt x="96613" y="211536"/>
                  </a:lnTo>
                  <a:lnTo>
                    <a:pt x="96297" y="210662"/>
                  </a:lnTo>
                  <a:lnTo>
                    <a:pt x="95665" y="208941"/>
                  </a:lnTo>
                  <a:lnTo>
                    <a:pt x="95024" y="207220"/>
                  </a:lnTo>
                  <a:lnTo>
                    <a:pt x="94375" y="205525"/>
                  </a:lnTo>
                  <a:lnTo>
                    <a:pt x="93721" y="203831"/>
                  </a:lnTo>
                  <a:lnTo>
                    <a:pt x="93064" y="202163"/>
                  </a:lnTo>
                  <a:lnTo>
                    <a:pt x="92406" y="200521"/>
                  </a:lnTo>
                  <a:lnTo>
                    <a:pt x="91740" y="198879"/>
                  </a:lnTo>
                  <a:lnTo>
                    <a:pt x="91078" y="197251"/>
                  </a:lnTo>
                  <a:lnTo>
                    <a:pt x="90412" y="195649"/>
                  </a:lnTo>
                  <a:lnTo>
                    <a:pt x="89750" y="194047"/>
                  </a:lnTo>
                  <a:lnTo>
                    <a:pt x="88435" y="190896"/>
                  </a:lnTo>
                  <a:lnTo>
                    <a:pt x="88372" y="190764"/>
                  </a:lnTo>
                  <a:lnTo>
                    <a:pt x="88308" y="190671"/>
                  </a:lnTo>
                  <a:lnTo>
                    <a:pt x="88249" y="190605"/>
                  </a:lnTo>
                  <a:lnTo>
                    <a:pt x="88186" y="190565"/>
                  </a:lnTo>
                  <a:lnTo>
                    <a:pt x="88123" y="190565"/>
                  </a:lnTo>
                  <a:lnTo>
                    <a:pt x="88064" y="190578"/>
                  </a:lnTo>
                  <a:lnTo>
                    <a:pt x="88005" y="190618"/>
                  </a:lnTo>
                  <a:lnTo>
                    <a:pt x="87950" y="190684"/>
                  </a:lnTo>
                  <a:lnTo>
                    <a:pt x="87895" y="190764"/>
                  </a:lnTo>
                  <a:lnTo>
                    <a:pt x="87840" y="190870"/>
                  </a:lnTo>
                  <a:lnTo>
                    <a:pt x="87794" y="190989"/>
                  </a:lnTo>
                  <a:lnTo>
                    <a:pt x="87748" y="191134"/>
                  </a:lnTo>
                  <a:lnTo>
                    <a:pt x="87706" y="191280"/>
                  </a:lnTo>
                  <a:lnTo>
                    <a:pt x="87663" y="191439"/>
                  </a:lnTo>
                  <a:lnTo>
                    <a:pt x="87630" y="191611"/>
                  </a:lnTo>
                  <a:lnTo>
                    <a:pt x="87600" y="191796"/>
                  </a:lnTo>
                  <a:lnTo>
                    <a:pt x="87600" y="191836"/>
                  </a:lnTo>
                  <a:lnTo>
                    <a:pt x="87575" y="192101"/>
                  </a:lnTo>
                  <a:lnTo>
                    <a:pt x="87562" y="192366"/>
                  </a:lnTo>
                  <a:lnTo>
                    <a:pt x="87562" y="192485"/>
                  </a:lnTo>
                  <a:lnTo>
                    <a:pt x="87562" y="192617"/>
                  </a:lnTo>
                  <a:lnTo>
                    <a:pt x="87562" y="192750"/>
                  </a:lnTo>
                  <a:lnTo>
                    <a:pt x="87566" y="192882"/>
                  </a:lnTo>
                  <a:lnTo>
                    <a:pt x="87575" y="193001"/>
                  </a:lnTo>
                  <a:lnTo>
                    <a:pt x="87588" y="193133"/>
                  </a:lnTo>
                  <a:lnTo>
                    <a:pt x="87600" y="193253"/>
                  </a:lnTo>
                  <a:lnTo>
                    <a:pt x="87617" y="193372"/>
                  </a:lnTo>
                  <a:lnTo>
                    <a:pt x="87638" y="193491"/>
                  </a:lnTo>
                  <a:lnTo>
                    <a:pt x="87663" y="193597"/>
                  </a:lnTo>
                  <a:lnTo>
                    <a:pt x="87689" y="193716"/>
                  </a:lnTo>
                  <a:lnTo>
                    <a:pt x="87722" y="193822"/>
                  </a:lnTo>
                  <a:lnTo>
                    <a:pt x="88945" y="197516"/>
                  </a:lnTo>
                  <a:lnTo>
                    <a:pt x="89560" y="199369"/>
                  </a:lnTo>
                  <a:lnTo>
                    <a:pt x="90184" y="201236"/>
                  </a:lnTo>
                  <a:lnTo>
                    <a:pt x="90812" y="203089"/>
                  </a:lnTo>
                  <a:lnTo>
                    <a:pt x="91445" y="204943"/>
                  </a:lnTo>
                  <a:lnTo>
                    <a:pt x="92081" y="206783"/>
                  </a:lnTo>
                  <a:lnTo>
                    <a:pt x="92722" y="208610"/>
                  </a:lnTo>
                  <a:lnTo>
                    <a:pt x="93367" y="210424"/>
                  </a:lnTo>
                  <a:lnTo>
                    <a:pt x="94016" y="212211"/>
                  </a:lnTo>
                  <a:lnTo>
                    <a:pt x="94670" y="213985"/>
                  </a:lnTo>
                  <a:lnTo>
                    <a:pt x="95332" y="215720"/>
                  </a:lnTo>
                  <a:lnTo>
                    <a:pt x="95660" y="216580"/>
                  </a:lnTo>
                  <a:lnTo>
                    <a:pt x="95993" y="217427"/>
                  </a:lnTo>
                  <a:lnTo>
                    <a:pt x="96326" y="218275"/>
                  </a:lnTo>
                  <a:lnTo>
                    <a:pt x="96660" y="219109"/>
                  </a:lnTo>
                  <a:lnTo>
                    <a:pt x="96997" y="219930"/>
                  </a:lnTo>
                  <a:lnTo>
                    <a:pt x="97334" y="220737"/>
                  </a:lnTo>
                  <a:lnTo>
                    <a:pt x="97671" y="221545"/>
                  </a:lnTo>
                  <a:lnTo>
                    <a:pt x="98009" y="222339"/>
                  </a:lnTo>
                  <a:lnTo>
                    <a:pt x="97747" y="223822"/>
                  </a:lnTo>
                  <a:lnTo>
                    <a:pt x="97477" y="225291"/>
                  </a:lnTo>
                  <a:lnTo>
                    <a:pt x="97199" y="226748"/>
                  </a:lnTo>
                  <a:lnTo>
                    <a:pt x="96917" y="228191"/>
                  </a:lnTo>
                  <a:lnTo>
                    <a:pt x="96630" y="229634"/>
                  </a:lnTo>
                  <a:lnTo>
                    <a:pt x="96335" y="231064"/>
                  </a:lnTo>
                  <a:lnTo>
                    <a:pt x="96031" y="232480"/>
                  </a:lnTo>
                  <a:lnTo>
                    <a:pt x="95724" y="233884"/>
                  </a:lnTo>
                  <a:lnTo>
                    <a:pt x="95407" y="235274"/>
                  </a:lnTo>
                  <a:lnTo>
                    <a:pt x="95087" y="236664"/>
                  </a:lnTo>
                  <a:lnTo>
                    <a:pt x="94758" y="238028"/>
                  </a:lnTo>
                  <a:lnTo>
                    <a:pt x="94421" y="239378"/>
                  </a:lnTo>
                  <a:lnTo>
                    <a:pt x="94080" y="240728"/>
                  </a:lnTo>
                  <a:lnTo>
                    <a:pt x="93730" y="242052"/>
                  </a:lnTo>
                  <a:lnTo>
                    <a:pt x="93371" y="243363"/>
                  </a:lnTo>
                  <a:lnTo>
                    <a:pt x="93009" y="244660"/>
                  </a:lnTo>
                  <a:lnTo>
                    <a:pt x="92027" y="239802"/>
                  </a:lnTo>
                  <a:lnTo>
                    <a:pt x="91040" y="234956"/>
                  </a:lnTo>
                  <a:lnTo>
                    <a:pt x="90049" y="230111"/>
                  </a:lnTo>
                  <a:lnTo>
                    <a:pt x="89055" y="225278"/>
                  </a:lnTo>
                  <a:lnTo>
                    <a:pt x="88051" y="220459"/>
                  </a:lnTo>
                  <a:lnTo>
                    <a:pt x="87550" y="218050"/>
                  </a:lnTo>
                  <a:lnTo>
                    <a:pt x="87044" y="215653"/>
                  </a:lnTo>
                  <a:lnTo>
                    <a:pt x="86534" y="213270"/>
                  </a:lnTo>
                  <a:lnTo>
                    <a:pt x="86024" y="210874"/>
                  </a:lnTo>
                  <a:lnTo>
                    <a:pt x="85509" y="208491"/>
                  </a:lnTo>
                  <a:lnTo>
                    <a:pt x="84995" y="206121"/>
                  </a:lnTo>
                  <a:lnTo>
                    <a:pt x="85033" y="205671"/>
                  </a:lnTo>
                  <a:lnTo>
                    <a:pt x="85075" y="205208"/>
                  </a:lnTo>
                  <a:lnTo>
                    <a:pt x="85117" y="204757"/>
                  </a:lnTo>
                  <a:lnTo>
                    <a:pt x="85164" y="204294"/>
                  </a:lnTo>
                  <a:lnTo>
                    <a:pt x="85214" y="203831"/>
                  </a:lnTo>
                  <a:lnTo>
                    <a:pt x="85269" y="203381"/>
                  </a:lnTo>
                  <a:lnTo>
                    <a:pt x="85379" y="202454"/>
                  </a:lnTo>
                  <a:lnTo>
                    <a:pt x="85505" y="201540"/>
                  </a:lnTo>
                  <a:lnTo>
                    <a:pt x="85636" y="200627"/>
                  </a:lnTo>
                  <a:lnTo>
                    <a:pt x="85779" y="199700"/>
                  </a:lnTo>
                  <a:lnTo>
                    <a:pt x="85931" y="198773"/>
                  </a:lnTo>
                  <a:lnTo>
                    <a:pt x="86091" y="197847"/>
                  </a:lnTo>
                  <a:lnTo>
                    <a:pt x="86255" y="196933"/>
                  </a:lnTo>
                  <a:lnTo>
                    <a:pt x="86432" y="196006"/>
                  </a:lnTo>
                  <a:lnTo>
                    <a:pt x="86610" y="195080"/>
                  </a:lnTo>
                  <a:lnTo>
                    <a:pt x="86795" y="194153"/>
                  </a:lnTo>
                  <a:lnTo>
                    <a:pt x="86985" y="193226"/>
                  </a:lnTo>
                  <a:lnTo>
                    <a:pt x="87183" y="192299"/>
                  </a:lnTo>
                  <a:lnTo>
                    <a:pt x="87381" y="191373"/>
                  </a:lnTo>
                  <a:lnTo>
                    <a:pt x="87663" y="190049"/>
                  </a:lnTo>
                  <a:lnTo>
                    <a:pt x="87954" y="188725"/>
                  </a:lnTo>
                  <a:lnTo>
                    <a:pt x="88540" y="186090"/>
                  </a:lnTo>
                  <a:lnTo>
                    <a:pt x="89122" y="183469"/>
                  </a:lnTo>
                  <a:lnTo>
                    <a:pt x="89409" y="182158"/>
                  </a:lnTo>
                  <a:lnTo>
                    <a:pt x="89687" y="180861"/>
                  </a:lnTo>
                  <a:lnTo>
                    <a:pt x="89961" y="179563"/>
                  </a:lnTo>
                  <a:lnTo>
                    <a:pt x="90227" y="178266"/>
                  </a:lnTo>
                  <a:lnTo>
                    <a:pt x="90479" y="176982"/>
                  </a:lnTo>
                  <a:lnTo>
                    <a:pt x="90597" y="176333"/>
                  </a:lnTo>
                  <a:lnTo>
                    <a:pt x="90716" y="175697"/>
                  </a:lnTo>
                  <a:lnTo>
                    <a:pt x="90834" y="175049"/>
                  </a:lnTo>
                  <a:lnTo>
                    <a:pt x="90943" y="174413"/>
                  </a:lnTo>
                  <a:lnTo>
                    <a:pt x="91049" y="173778"/>
                  </a:lnTo>
                  <a:lnTo>
                    <a:pt x="91154" y="173155"/>
                  </a:lnTo>
                  <a:lnTo>
                    <a:pt x="91251" y="172520"/>
                  </a:lnTo>
                  <a:lnTo>
                    <a:pt x="91344" y="171885"/>
                  </a:lnTo>
                  <a:lnTo>
                    <a:pt x="91432" y="171262"/>
                  </a:lnTo>
                  <a:lnTo>
                    <a:pt x="91516" y="170640"/>
                  </a:lnTo>
                  <a:lnTo>
                    <a:pt x="91529" y="170521"/>
                  </a:lnTo>
                  <a:lnTo>
                    <a:pt x="91542" y="170415"/>
                  </a:lnTo>
                  <a:close/>
                  <a:moveTo>
                    <a:pt x="45537" y="202123"/>
                  </a:moveTo>
                  <a:lnTo>
                    <a:pt x="45760" y="203050"/>
                  </a:lnTo>
                  <a:lnTo>
                    <a:pt x="45988" y="203963"/>
                  </a:lnTo>
                  <a:lnTo>
                    <a:pt x="46452" y="205790"/>
                  </a:lnTo>
                  <a:lnTo>
                    <a:pt x="46915" y="207604"/>
                  </a:lnTo>
                  <a:lnTo>
                    <a:pt x="47388" y="209418"/>
                  </a:lnTo>
                  <a:lnTo>
                    <a:pt x="47860" y="211245"/>
                  </a:lnTo>
                  <a:lnTo>
                    <a:pt x="48332" y="213072"/>
                  </a:lnTo>
                  <a:lnTo>
                    <a:pt x="48800" y="214912"/>
                  </a:lnTo>
                  <a:lnTo>
                    <a:pt x="49032" y="215852"/>
                  </a:lnTo>
                  <a:lnTo>
                    <a:pt x="49264" y="216792"/>
                  </a:lnTo>
                  <a:lnTo>
                    <a:pt x="48357" y="221333"/>
                  </a:lnTo>
                  <a:lnTo>
                    <a:pt x="47455" y="225887"/>
                  </a:lnTo>
                  <a:lnTo>
                    <a:pt x="46561" y="230468"/>
                  </a:lnTo>
                  <a:lnTo>
                    <a:pt x="45672" y="235062"/>
                  </a:lnTo>
                  <a:lnTo>
                    <a:pt x="44791" y="239656"/>
                  </a:lnTo>
                  <a:lnTo>
                    <a:pt x="43910" y="244276"/>
                  </a:lnTo>
                  <a:lnTo>
                    <a:pt x="43037" y="248897"/>
                  </a:lnTo>
                  <a:lnTo>
                    <a:pt x="42169" y="253517"/>
                  </a:lnTo>
                  <a:lnTo>
                    <a:pt x="41958" y="253226"/>
                  </a:lnTo>
                  <a:lnTo>
                    <a:pt x="41751" y="252908"/>
                  </a:lnTo>
                  <a:lnTo>
                    <a:pt x="41545" y="252591"/>
                  </a:lnTo>
                  <a:lnTo>
                    <a:pt x="41342" y="252260"/>
                  </a:lnTo>
                  <a:lnTo>
                    <a:pt x="41144" y="251929"/>
                  </a:lnTo>
                  <a:lnTo>
                    <a:pt x="40946" y="251571"/>
                  </a:lnTo>
                  <a:lnTo>
                    <a:pt x="40752" y="251227"/>
                  </a:lnTo>
                  <a:lnTo>
                    <a:pt x="40558" y="250856"/>
                  </a:lnTo>
                  <a:lnTo>
                    <a:pt x="40369" y="250486"/>
                  </a:lnTo>
                  <a:lnTo>
                    <a:pt x="40179" y="250102"/>
                  </a:lnTo>
                  <a:lnTo>
                    <a:pt x="39993" y="249718"/>
                  </a:lnTo>
                  <a:lnTo>
                    <a:pt x="39808" y="249307"/>
                  </a:lnTo>
                  <a:lnTo>
                    <a:pt x="39627" y="248910"/>
                  </a:lnTo>
                  <a:lnTo>
                    <a:pt x="39445" y="248487"/>
                  </a:lnTo>
                  <a:lnTo>
                    <a:pt x="39268" y="248063"/>
                  </a:lnTo>
                  <a:lnTo>
                    <a:pt x="39095" y="247639"/>
                  </a:lnTo>
                  <a:lnTo>
                    <a:pt x="38923" y="247189"/>
                  </a:lnTo>
                  <a:lnTo>
                    <a:pt x="38750" y="246752"/>
                  </a:lnTo>
                  <a:lnTo>
                    <a:pt x="38581" y="246289"/>
                  </a:lnTo>
                  <a:lnTo>
                    <a:pt x="38417" y="245825"/>
                  </a:lnTo>
                  <a:lnTo>
                    <a:pt x="38252" y="245362"/>
                  </a:lnTo>
                  <a:lnTo>
                    <a:pt x="38088" y="244885"/>
                  </a:lnTo>
                  <a:lnTo>
                    <a:pt x="37928" y="244396"/>
                  </a:lnTo>
                  <a:lnTo>
                    <a:pt x="37772" y="243906"/>
                  </a:lnTo>
                  <a:lnTo>
                    <a:pt x="37616" y="243403"/>
                  </a:lnTo>
                  <a:lnTo>
                    <a:pt x="37460" y="242900"/>
                  </a:lnTo>
                  <a:lnTo>
                    <a:pt x="37312" y="242383"/>
                  </a:lnTo>
                  <a:lnTo>
                    <a:pt x="37161" y="241867"/>
                  </a:lnTo>
                  <a:lnTo>
                    <a:pt x="37013" y="241337"/>
                  </a:lnTo>
                  <a:lnTo>
                    <a:pt x="36865" y="240808"/>
                  </a:lnTo>
                  <a:lnTo>
                    <a:pt x="36722" y="240265"/>
                  </a:lnTo>
                  <a:lnTo>
                    <a:pt x="36583" y="239709"/>
                  </a:lnTo>
                  <a:lnTo>
                    <a:pt x="36444" y="239166"/>
                  </a:lnTo>
                  <a:lnTo>
                    <a:pt x="36305" y="238597"/>
                  </a:lnTo>
                  <a:lnTo>
                    <a:pt x="36170" y="238041"/>
                  </a:lnTo>
                  <a:lnTo>
                    <a:pt x="36035" y="237458"/>
                  </a:lnTo>
                  <a:lnTo>
                    <a:pt x="35904" y="236889"/>
                  </a:lnTo>
                  <a:lnTo>
                    <a:pt x="35774" y="236306"/>
                  </a:lnTo>
                  <a:lnTo>
                    <a:pt x="35647" y="235711"/>
                  </a:lnTo>
                  <a:lnTo>
                    <a:pt x="35521" y="235115"/>
                  </a:lnTo>
                  <a:lnTo>
                    <a:pt x="35394" y="234506"/>
                  </a:lnTo>
                  <a:lnTo>
                    <a:pt x="35272" y="233910"/>
                  </a:lnTo>
                  <a:lnTo>
                    <a:pt x="35036" y="232679"/>
                  </a:lnTo>
                  <a:lnTo>
                    <a:pt x="34804" y="231421"/>
                  </a:lnTo>
                  <a:lnTo>
                    <a:pt x="34576" y="230150"/>
                  </a:lnTo>
                  <a:lnTo>
                    <a:pt x="34361" y="228853"/>
                  </a:lnTo>
                  <a:lnTo>
                    <a:pt x="34151" y="227542"/>
                  </a:lnTo>
                  <a:lnTo>
                    <a:pt x="33948" y="226218"/>
                  </a:lnTo>
                  <a:lnTo>
                    <a:pt x="33750" y="224868"/>
                  </a:lnTo>
                  <a:lnTo>
                    <a:pt x="33560" y="223504"/>
                  </a:lnTo>
                  <a:lnTo>
                    <a:pt x="33379" y="222127"/>
                  </a:lnTo>
                  <a:lnTo>
                    <a:pt x="33202" y="220737"/>
                  </a:lnTo>
                  <a:lnTo>
                    <a:pt x="33029" y="219321"/>
                  </a:lnTo>
                  <a:lnTo>
                    <a:pt x="34606" y="217268"/>
                  </a:lnTo>
                  <a:lnTo>
                    <a:pt x="36183" y="215216"/>
                  </a:lnTo>
                  <a:lnTo>
                    <a:pt x="37759" y="213125"/>
                  </a:lnTo>
                  <a:lnTo>
                    <a:pt x="38543" y="212079"/>
                  </a:lnTo>
                  <a:lnTo>
                    <a:pt x="39332" y="211020"/>
                  </a:lnTo>
                  <a:lnTo>
                    <a:pt x="40116" y="209947"/>
                  </a:lnTo>
                  <a:lnTo>
                    <a:pt x="40896" y="208862"/>
                  </a:lnTo>
                  <a:lnTo>
                    <a:pt x="41680" y="207776"/>
                  </a:lnTo>
                  <a:lnTo>
                    <a:pt x="42455" y="206677"/>
                  </a:lnTo>
                  <a:lnTo>
                    <a:pt x="43231" y="205552"/>
                  </a:lnTo>
                  <a:lnTo>
                    <a:pt x="44002" y="204426"/>
                  </a:lnTo>
                  <a:lnTo>
                    <a:pt x="44770" y="203275"/>
                  </a:lnTo>
                  <a:lnTo>
                    <a:pt x="45537" y="202123"/>
                  </a:lnTo>
                  <a:close/>
                  <a:moveTo>
                    <a:pt x="3406" y="225397"/>
                  </a:moveTo>
                  <a:lnTo>
                    <a:pt x="3925" y="225861"/>
                  </a:lnTo>
                  <a:lnTo>
                    <a:pt x="4452" y="226311"/>
                  </a:lnTo>
                  <a:lnTo>
                    <a:pt x="4983" y="226748"/>
                  </a:lnTo>
                  <a:lnTo>
                    <a:pt x="5514" y="227158"/>
                  </a:lnTo>
                  <a:lnTo>
                    <a:pt x="6049" y="227542"/>
                  </a:lnTo>
                  <a:lnTo>
                    <a:pt x="6585" y="227926"/>
                  </a:lnTo>
                  <a:lnTo>
                    <a:pt x="7120" y="228284"/>
                  </a:lnTo>
                  <a:lnTo>
                    <a:pt x="7660" y="228641"/>
                  </a:lnTo>
                  <a:lnTo>
                    <a:pt x="8199" y="228985"/>
                  </a:lnTo>
                  <a:lnTo>
                    <a:pt x="8739" y="229316"/>
                  </a:lnTo>
                  <a:lnTo>
                    <a:pt x="9810" y="229965"/>
                  </a:lnTo>
                  <a:lnTo>
                    <a:pt x="10872" y="230600"/>
                  </a:lnTo>
                  <a:lnTo>
                    <a:pt x="11926" y="231236"/>
                  </a:lnTo>
                  <a:lnTo>
                    <a:pt x="12002" y="231262"/>
                  </a:lnTo>
                  <a:lnTo>
                    <a:pt x="12073" y="231276"/>
                  </a:lnTo>
                  <a:lnTo>
                    <a:pt x="12137" y="231262"/>
                  </a:lnTo>
                  <a:lnTo>
                    <a:pt x="12200" y="231236"/>
                  </a:lnTo>
                  <a:lnTo>
                    <a:pt x="12107" y="232666"/>
                  </a:lnTo>
                  <a:lnTo>
                    <a:pt x="12023" y="234109"/>
                  </a:lnTo>
                  <a:lnTo>
                    <a:pt x="11943" y="235552"/>
                  </a:lnTo>
                  <a:lnTo>
                    <a:pt x="11871" y="236995"/>
                  </a:lnTo>
                  <a:lnTo>
                    <a:pt x="11808" y="238451"/>
                  </a:lnTo>
                  <a:lnTo>
                    <a:pt x="11749" y="239908"/>
                  </a:lnTo>
                  <a:lnTo>
                    <a:pt x="11698" y="241364"/>
                  </a:lnTo>
                  <a:lnTo>
                    <a:pt x="11652" y="242833"/>
                  </a:lnTo>
                  <a:lnTo>
                    <a:pt x="11610" y="244303"/>
                  </a:lnTo>
                  <a:lnTo>
                    <a:pt x="11580" y="245772"/>
                  </a:lnTo>
                  <a:lnTo>
                    <a:pt x="11551" y="247255"/>
                  </a:lnTo>
                  <a:lnTo>
                    <a:pt x="11534" y="248738"/>
                  </a:lnTo>
                  <a:lnTo>
                    <a:pt x="11517" y="250221"/>
                  </a:lnTo>
                  <a:lnTo>
                    <a:pt x="11509" y="251704"/>
                  </a:lnTo>
                  <a:lnTo>
                    <a:pt x="11509" y="253186"/>
                  </a:lnTo>
                  <a:lnTo>
                    <a:pt x="11513" y="254682"/>
                  </a:lnTo>
                  <a:lnTo>
                    <a:pt x="11243" y="254669"/>
                  </a:lnTo>
                  <a:lnTo>
                    <a:pt x="10973" y="254656"/>
                  </a:lnTo>
                  <a:lnTo>
                    <a:pt x="10703" y="254656"/>
                  </a:lnTo>
                  <a:lnTo>
                    <a:pt x="10429" y="254669"/>
                  </a:lnTo>
                  <a:lnTo>
                    <a:pt x="10160" y="254682"/>
                  </a:lnTo>
                  <a:lnTo>
                    <a:pt x="9886" y="254709"/>
                  </a:lnTo>
                  <a:lnTo>
                    <a:pt x="9616" y="254749"/>
                  </a:lnTo>
                  <a:lnTo>
                    <a:pt x="9342" y="254802"/>
                  </a:lnTo>
                  <a:lnTo>
                    <a:pt x="9068" y="254855"/>
                  </a:lnTo>
                  <a:lnTo>
                    <a:pt x="8798" y="254908"/>
                  </a:lnTo>
                  <a:lnTo>
                    <a:pt x="8250" y="255066"/>
                  </a:lnTo>
                  <a:lnTo>
                    <a:pt x="7702" y="255239"/>
                  </a:lnTo>
                  <a:lnTo>
                    <a:pt x="7158" y="255450"/>
                  </a:lnTo>
                  <a:lnTo>
                    <a:pt x="6610" y="255689"/>
                  </a:lnTo>
                  <a:lnTo>
                    <a:pt x="6066" y="255940"/>
                  </a:lnTo>
                  <a:lnTo>
                    <a:pt x="5522" y="256231"/>
                  </a:lnTo>
                  <a:lnTo>
                    <a:pt x="4979" y="256536"/>
                  </a:lnTo>
                  <a:lnTo>
                    <a:pt x="4439" y="256867"/>
                  </a:lnTo>
                  <a:lnTo>
                    <a:pt x="3899" y="257211"/>
                  </a:lnTo>
                  <a:lnTo>
                    <a:pt x="3364" y="257569"/>
                  </a:lnTo>
                  <a:lnTo>
                    <a:pt x="2829" y="257953"/>
                  </a:lnTo>
                  <a:lnTo>
                    <a:pt x="2824" y="255940"/>
                  </a:lnTo>
                  <a:lnTo>
                    <a:pt x="2820" y="253928"/>
                  </a:lnTo>
                  <a:lnTo>
                    <a:pt x="2829" y="251915"/>
                  </a:lnTo>
                  <a:lnTo>
                    <a:pt x="2837" y="249890"/>
                  </a:lnTo>
                  <a:lnTo>
                    <a:pt x="2854" y="247878"/>
                  </a:lnTo>
                  <a:lnTo>
                    <a:pt x="2875" y="245852"/>
                  </a:lnTo>
                  <a:lnTo>
                    <a:pt x="2905" y="243813"/>
                  </a:lnTo>
                  <a:lnTo>
                    <a:pt x="2938" y="241787"/>
                  </a:lnTo>
                  <a:lnTo>
                    <a:pt x="2976" y="239749"/>
                  </a:lnTo>
                  <a:lnTo>
                    <a:pt x="3023" y="237710"/>
                  </a:lnTo>
                  <a:lnTo>
                    <a:pt x="3073" y="235671"/>
                  </a:lnTo>
                  <a:lnTo>
                    <a:pt x="3128" y="233619"/>
                  </a:lnTo>
                  <a:lnTo>
                    <a:pt x="3191" y="231567"/>
                  </a:lnTo>
                  <a:lnTo>
                    <a:pt x="3259" y="229515"/>
                  </a:lnTo>
                  <a:lnTo>
                    <a:pt x="3330" y="227449"/>
                  </a:lnTo>
                  <a:lnTo>
                    <a:pt x="3406" y="225397"/>
                  </a:lnTo>
                  <a:close/>
                  <a:moveTo>
                    <a:pt x="134305" y="233738"/>
                  </a:moveTo>
                  <a:lnTo>
                    <a:pt x="134360" y="235181"/>
                  </a:lnTo>
                  <a:lnTo>
                    <a:pt x="134414" y="236637"/>
                  </a:lnTo>
                  <a:lnTo>
                    <a:pt x="134461" y="238081"/>
                  </a:lnTo>
                  <a:lnTo>
                    <a:pt x="134507" y="239537"/>
                  </a:lnTo>
                  <a:lnTo>
                    <a:pt x="134545" y="240980"/>
                  </a:lnTo>
                  <a:lnTo>
                    <a:pt x="134583" y="242436"/>
                  </a:lnTo>
                  <a:lnTo>
                    <a:pt x="134613" y="243879"/>
                  </a:lnTo>
                  <a:lnTo>
                    <a:pt x="134642" y="245322"/>
                  </a:lnTo>
                  <a:lnTo>
                    <a:pt x="134667" y="246765"/>
                  </a:lnTo>
                  <a:lnTo>
                    <a:pt x="134688" y="248208"/>
                  </a:lnTo>
                  <a:lnTo>
                    <a:pt x="134710" y="249665"/>
                  </a:lnTo>
                  <a:lnTo>
                    <a:pt x="134722" y="251108"/>
                  </a:lnTo>
                  <a:lnTo>
                    <a:pt x="134735" y="252551"/>
                  </a:lnTo>
                  <a:lnTo>
                    <a:pt x="134747" y="253994"/>
                  </a:lnTo>
                  <a:lnTo>
                    <a:pt x="134752" y="255437"/>
                  </a:lnTo>
                  <a:lnTo>
                    <a:pt x="134756" y="256880"/>
                  </a:lnTo>
                  <a:lnTo>
                    <a:pt x="133344" y="257238"/>
                  </a:lnTo>
                  <a:lnTo>
                    <a:pt x="131931" y="257622"/>
                  </a:lnTo>
                  <a:lnTo>
                    <a:pt x="130523" y="258006"/>
                  </a:lnTo>
                  <a:lnTo>
                    <a:pt x="129115" y="258389"/>
                  </a:lnTo>
                  <a:lnTo>
                    <a:pt x="126299" y="259184"/>
                  </a:lnTo>
                  <a:lnTo>
                    <a:pt x="123483" y="259978"/>
                  </a:lnTo>
                  <a:lnTo>
                    <a:pt x="123450" y="258773"/>
                  </a:lnTo>
                  <a:lnTo>
                    <a:pt x="123416" y="257569"/>
                  </a:lnTo>
                  <a:lnTo>
                    <a:pt x="123378" y="256377"/>
                  </a:lnTo>
                  <a:lnTo>
                    <a:pt x="123336" y="255172"/>
                  </a:lnTo>
                  <a:lnTo>
                    <a:pt x="123294" y="253981"/>
                  </a:lnTo>
                  <a:lnTo>
                    <a:pt x="123247" y="252789"/>
                  </a:lnTo>
                  <a:lnTo>
                    <a:pt x="123197" y="251584"/>
                  </a:lnTo>
                  <a:lnTo>
                    <a:pt x="123146" y="250393"/>
                  </a:lnTo>
                  <a:lnTo>
                    <a:pt x="123091" y="249201"/>
                  </a:lnTo>
                  <a:lnTo>
                    <a:pt x="123037" y="248010"/>
                  </a:lnTo>
                  <a:lnTo>
                    <a:pt x="122973" y="246818"/>
                  </a:lnTo>
                  <a:lnTo>
                    <a:pt x="122910" y="245627"/>
                  </a:lnTo>
                  <a:lnTo>
                    <a:pt x="122847" y="244435"/>
                  </a:lnTo>
                  <a:lnTo>
                    <a:pt x="122779" y="243244"/>
                  </a:lnTo>
                  <a:lnTo>
                    <a:pt x="122708" y="242066"/>
                  </a:lnTo>
                  <a:lnTo>
                    <a:pt x="122636" y="240874"/>
                  </a:lnTo>
                  <a:lnTo>
                    <a:pt x="124086" y="240053"/>
                  </a:lnTo>
                  <a:lnTo>
                    <a:pt x="125541" y="239219"/>
                  </a:lnTo>
                  <a:lnTo>
                    <a:pt x="126995" y="238359"/>
                  </a:lnTo>
                  <a:lnTo>
                    <a:pt x="128445" y="237485"/>
                  </a:lnTo>
                  <a:lnTo>
                    <a:pt x="129900" y="236584"/>
                  </a:lnTo>
                  <a:lnTo>
                    <a:pt x="131350" y="235671"/>
                  </a:lnTo>
                  <a:lnTo>
                    <a:pt x="132800" y="234757"/>
                  </a:lnTo>
                  <a:lnTo>
                    <a:pt x="134250" y="233817"/>
                  </a:lnTo>
                  <a:lnTo>
                    <a:pt x="134271" y="233765"/>
                  </a:lnTo>
                  <a:lnTo>
                    <a:pt x="134288" y="233738"/>
                  </a:lnTo>
                  <a:close/>
                  <a:moveTo>
                    <a:pt x="134743" y="261699"/>
                  </a:moveTo>
                  <a:lnTo>
                    <a:pt x="134722" y="263553"/>
                  </a:lnTo>
                  <a:lnTo>
                    <a:pt x="134701" y="265419"/>
                  </a:lnTo>
                  <a:lnTo>
                    <a:pt x="134667" y="267273"/>
                  </a:lnTo>
                  <a:lnTo>
                    <a:pt x="134634" y="269140"/>
                  </a:lnTo>
                  <a:lnTo>
                    <a:pt x="134592" y="270993"/>
                  </a:lnTo>
                  <a:lnTo>
                    <a:pt x="134541" y="272847"/>
                  </a:lnTo>
                  <a:lnTo>
                    <a:pt x="134486" y="274700"/>
                  </a:lnTo>
                  <a:lnTo>
                    <a:pt x="134427" y="276540"/>
                  </a:lnTo>
                  <a:lnTo>
                    <a:pt x="134360" y="278394"/>
                  </a:lnTo>
                  <a:lnTo>
                    <a:pt x="134288" y="280234"/>
                  </a:lnTo>
                  <a:lnTo>
                    <a:pt x="134212" y="282074"/>
                  </a:lnTo>
                  <a:lnTo>
                    <a:pt x="134128" y="283901"/>
                  </a:lnTo>
                  <a:lnTo>
                    <a:pt x="134039" y="285742"/>
                  </a:lnTo>
                  <a:lnTo>
                    <a:pt x="133947" y="287569"/>
                  </a:lnTo>
                  <a:lnTo>
                    <a:pt x="133850" y="289382"/>
                  </a:lnTo>
                  <a:lnTo>
                    <a:pt x="133744" y="291209"/>
                  </a:lnTo>
                  <a:lnTo>
                    <a:pt x="132437" y="291236"/>
                  </a:lnTo>
                  <a:lnTo>
                    <a:pt x="131131" y="291276"/>
                  </a:lnTo>
                  <a:lnTo>
                    <a:pt x="129824" y="291355"/>
                  </a:lnTo>
                  <a:lnTo>
                    <a:pt x="128521" y="291448"/>
                  </a:lnTo>
                  <a:lnTo>
                    <a:pt x="127214" y="291580"/>
                  </a:lnTo>
                  <a:lnTo>
                    <a:pt x="126561" y="291660"/>
                  </a:lnTo>
                  <a:lnTo>
                    <a:pt x="125907" y="291739"/>
                  </a:lnTo>
                  <a:lnTo>
                    <a:pt x="125258" y="291832"/>
                  </a:lnTo>
                  <a:lnTo>
                    <a:pt x="124605" y="291924"/>
                  </a:lnTo>
                  <a:lnTo>
                    <a:pt x="123956" y="292030"/>
                  </a:lnTo>
                  <a:lnTo>
                    <a:pt x="123306" y="292149"/>
                  </a:lnTo>
                  <a:lnTo>
                    <a:pt x="123370" y="290336"/>
                  </a:lnTo>
                  <a:lnTo>
                    <a:pt x="123429" y="288522"/>
                  </a:lnTo>
                  <a:lnTo>
                    <a:pt x="123479" y="286708"/>
                  </a:lnTo>
                  <a:lnTo>
                    <a:pt x="123526" y="284894"/>
                  </a:lnTo>
                  <a:lnTo>
                    <a:pt x="123563" y="283094"/>
                  </a:lnTo>
                  <a:lnTo>
                    <a:pt x="123597" y="281280"/>
                  </a:lnTo>
                  <a:lnTo>
                    <a:pt x="123623" y="279479"/>
                  </a:lnTo>
                  <a:lnTo>
                    <a:pt x="123639" y="277666"/>
                  </a:lnTo>
                  <a:lnTo>
                    <a:pt x="123656" y="275865"/>
                  </a:lnTo>
                  <a:lnTo>
                    <a:pt x="123660" y="274065"/>
                  </a:lnTo>
                  <a:lnTo>
                    <a:pt x="123660" y="272264"/>
                  </a:lnTo>
                  <a:lnTo>
                    <a:pt x="123656" y="270464"/>
                  </a:lnTo>
                  <a:lnTo>
                    <a:pt x="123644" y="268663"/>
                  </a:lnTo>
                  <a:lnTo>
                    <a:pt x="123623" y="266876"/>
                  </a:lnTo>
                  <a:lnTo>
                    <a:pt x="123597" y="265075"/>
                  </a:lnTo>
                  <a:lnTo>
                    <a:pt x="123568" y="263288"/>
                  </a:lnTo>
                  <a:lnTo>
                    <a:pt x="129153" y="262520"/>
                  </a:lnTo>
                  <a:lnTo>
                    <a:pt x="131948" y="262123"/>
                  </a:lnTo>
                  <a:lnTo>
                    <a:pt x="133344" y="261911"/>
                  </a:lnTo>
                  <a:lnTo>
                    <a:pt x="134743" y="261699"/>
                  </a:lnTo>
                  <a:close/>
                  <a:moveTo>
                    <a:pt x="11568" y="259290"/>
                  </a:moveTo>
                  <a:lnTo>
                    <a:pt x="11601" y="261011"/>
                  </a:lnTo>
                  <a:lnTo>
                    <a:pt x="11639" y="262732"/>
                  </a:lnTo>
                  <a:lnTo>
                    <a:pt x="11686" y="264453"/>
                  </a:lnTo>
                  <a:lnTo>
                    <a:pt x="11740" y="266174"/>
                  </a:lnTo>
                  <a:lnTo>
                    <a:pt x="11804" y="267895"/>
                  </a:lnTo>
                  <a:lnTo>
                    <a:pt x="11871" y="269616"/>
                  </a:lnTo>
                  <a:lnTo>
                    <a:pt x="11947" y="271337"/>
                  </a:lnTo>
                  <a:lnTo>
                    <a:pt x="12031" y="273072"/>
                  </a:lnTo>
                  <a:lnTo>
                    <a:pt x="12120" y="274793"/>
                  </a:lnTo>
                  <a:lnTo>
                    <a:pt x="12217" y="276514"/>
                  </a:lnTo>
                  <a:lnTo>
                    <a:pt x="12318" y="278235"/>
                  </a:lnTo>
                  <a:lnTo>
                    <a:pt x="12428" y="279956"/>
                  </a:lnTo>
                  <a:lnTo>
                    <a:pt x="12541" y="281677"/>
                  </a:lnTo>
                  <a:lnTo>
                    <a:pt x="12664" y="283385"/>
                  </a:lnTo>
                  <a:lnTo>
                    <a:pt x="12790" y="285106"/>
                  </a:lnTo>
                  <a:lnTo>
                    <a:pt x="12925" y="286814"/>
                  </a:lnTo>
                  <a:lnTo>
                    <a:pt x="12883" y="286774"/>
                  </a:lnTo>
                  <a:lnTo>
                    <a:pt x="12841" y="286735"/>
                  </a:lnTo>
                  <a:lnTo>
                    <a:pt x="12794" y="286708"/>
                  </a:lnTo>
                  <a:lnTo>
                    <a:pt x="12752" y="286695"/>
                  </a:lnTo>
                  <a:lnTo>
                    <a:pt x="12706" y="286695"/>
                  </a:lnTo>
                  <a:lnTo>
                    <a:pt x="12659" y="286708"/>
                  </a:lnTo>
                  <a:lnTo>
                    <a:pt x="12613" y="286735"/>
                  </a:lnTo>
                  <a:lnTo>
                    <a:pt x="12567" y="286774"/>
                  </a:lnTo>
                  <a:lnTo>
                    <a:pt x="12036" y="287224"/>
                  </a:lnTo>
                  <a:lnTo>
                    <a:pt x="11504" y="287701"/>
                  </a:lnTo>
                  <a:lnTo>
                    <a:pt x="10973" y="288217"/>
                  </a:lnTo>
                  <a:lnTo>
                    <a:pt x="10446" y="288747"/>
                  </a:lnTo>
                  <a:lnTo>
                    <a:pt x="9915" y="289303"/>
                  </a:lnTo>
                  <a:lnTo>
                    <a:pt x="9388" y="289872"/>
                  </a:lnTo>
                  <a:lnTo>
                    <a:pt x="8857" y="290468"/>
                  </a:lnTo>
                  <a:lnTo>
                    <a:pt x="8330" y="291077"/>
                  </a:lnTo>
                  <a:lnTo>
                    <a:pt x="7803" y="291699"/>
                  </a:lnTo>
                  <a:lnTo>
                    <a:pt x="7276" y="292335"/>
                  </a:lnTo>
                  <a:lnTo>
                    <a:pt x="6222" y="293619"/>
                  </a:lnTo>
                  <a:lnTo>
                    <a:pt x="5177" y="294903"/>
                  </a:lnTo>
                  <a:lnTo>
                    <a:pt x="4131" y="296187"/>
                  </a:lnTo>
                  <a:lnTo>
                    <a:pt x="4001" y="294069"/>
                  </a:lnTo>
                  <a:lnTo>
                    <a:pt x="3874" y="291938"/>
                  </a:lnTo>
                  <a:lnTo>
                    <a:pt x="3756" y="289806"/>
                  </a:lnTo>
                  <a:lnTo>
                    <a:pt x="3642" y="287661"/>
                  </a:lnTo>
                  <a:lnTo>
                    <a:pt x="3541" y="285517"/>
                  </a:lnTo>
                  <a:lnTo>
                    <a:pt x="3444" y="283359"/>
                  </a:lnTo>
                  <a:lnTo>
                    <a:pt x="3351" y="281214"/>
                  </a:lnTo>
                  <a:lnTo>
                    <a:pt x="3271" y="279043"/>
                  </a:lnTo>
                  <a:lnTo>
                    <a:pt x="3195" y="276885"/>
                  </a:lnTo>
                  <a:lnTo>
                    <a:pt x="3128" y="274713"/>
                  </a:lnTo>
                  <a:lnTo>
                    <a:pt x="3065" y="272542"/>
                  </a:lnTo>
                  <a:lnTo>
                    <a:pt x="3014" y="270358"/>
                  </a:lnTo>
                  <a:lnTo>
                    <a:pt x="2968" y="268173"/>
                  </a:lnTo>
                  <a:lnTo>
                    <a:pt x="2926" y="265989"/>
                  </a:lnTo>
                  <a:lnTo>
                    <a:pt x="2896" y="263804"/>
                  </a:lnTo>
                  <a:lnTo>
                    <a:pt x="2871" y="261607"/>
                  </a:lnTo>
                  <a:lnTo>
                    <a:pt x="3415" y="261342"/>
                  </a:lnTo>
                  <a:lnTo>
                    <a:pt x="3954" y="261103"/>
                  </a:lnTo>
                  <a:lnTo>
                    <a:pt x="4494" y="260892"/>
                  </a:lnTo>
                  <a:lnTo>
                    <a:pt x="5038" y="260693"/>
                  </a:lnTo>
                  <a:lnTo>
                    <a:pt x="5577" y="260521"/>
                  </a:lnTo>
                  <a:lnTo>
                    <a:pt x="6121" y="260362"/>
                  </a:lnTo>
                  <a:lnTo>
                    <a:pt x="6661" y="260216"/>
                  </a:lnTo>
                  <a:lnTo>
                    <a:pt x="7204" y="260071"/>
                  </a:lnTo>
                  <a:lnTo>
                    <a:pt x="7748" y="259952"/>
                  </a:lnTo>
                  <a:lnTo>
                    <a:pt x="8292" y="259846"/>
                  </a:lnTo>
                  <a:lnTo>
                    <a:pt x="9380" y="259647"/>
                  </a:lnTo>
                  <a:lnTo>
                    <a:pt x="10472" y="259462"/>
                  </a:lnTo>
                  <a:lnTo>
                    <a:pt x="11568" y="259290"/>
                  </a:lnTo>
                  <a:close/>
                  <a:moveTo>
                    <a:pt x="13224" y="290521"/>
                  </a:moveTo>
                  <a:lnTo>
                    <a:pt x="13363" y="292030"/>
                  </a:lnTo>
                  <a:lnTo>
                    <a:pt x="13503" y="293540"/>
                  </a:lnTo>
                  <a:lnTo>
                    <a:pt x="13646" y="295049"/>
                  </a:lnTo>
                  <a:lnTo>
                    <a:pt x="13793" y="296545"/>
                  </a:lnTo>
                  <a:lnTo>
                    <a:pt x="13949" y="298041"/>
                  </a:lnTo>
                  <a:lnTo>
                    <a:pt x="14105" y="299537"/>
                  </a:lnTo>
                  <a:lnTo>
                    <a:pt x="14266" y="301020"/>
                  </a:lnTo>
                  <a:lnTo>
                    <a:pt x="14434" y="302502"/>
                  </a:lnTo>
                  <a:lnTo>
                    <a:pt x="14603" y="303985"/>
                  </a:lnTo>
                  <a:lnTo>
                    <a:pt x="14776" y="305455"/>
                  </a:lnTo>
                  <a:lnTo>
                    <a:pt x="14953" y="306924"/>
                  </a:lnTo>
                  <a:lnTo>
                    <a:pt x="15134" y="308381"/>
                  </a:lnTo>
                  <a:lnTo>
                    <a:pt x="15319" y="309837"/>
                  </a:lnTo>
                  <a:lnTo>
                    <a:pt x="15509" y="311293"/>
                  </a:lnTo>
                  <a:lnTo>
                    <a:pt x="15699" y="312736"/>
                  </a:lnTo>
                  <a:lnTo>
                    <a:pt x="15897" y="314179"/>
                  </a:lnTo>
                  <a:lnTo>
                    <a:pt x="15910" y="314179"/>
                  </a:lnTo>
                  <a:lnTo>
                    <a:pt x="16095" y="315530"/>
                  </a:lnTo>
                  <a:lnTo>
                    <a:pt x="16289" y="316893"/>
                  </a:lnTo>
                  <a:lnTo>
                    <a:pt x="16483" y="318244"/>
                  </a:lnTo>
                  <a:lnTo>
                    <a:pt x="16681" y="319581"/>
                  </a:lnTo>
                  <a:lnTo>
                    <a:pt x="16879" y="320918"/>
                  </a:lnTo>
                  <a:lnTo>
                    <a:pt x="17086" y="322255"/>
                  </a:lnTo>
                  <a:lnTo>
                    <a:pt x="17292" y="323579"/>
                  </a:lnTo>
                  <a:lnTo>
                    <a:pt x="17503" y="324890"/>
                  </a:lnTo>
                  <a:lnTo>
                    <a:pt x="17714" y="326201"/>
                  </a:lnTo>
                  <a:lnTo>
                    <a:pt x="17933" y="327498"/>
                  </a:lnTo>
                  <a:lnTo>
                    <a:pt x="18152" y="328795"/>
                  </a:lnTo>
                  <a:lnTo>
                    <a:pt x="18372" y="330080"/>
                  </a:lnTo>
                  <a:lnTo>
                    <a:pt x="18595" y="331351"/>
                  </a:lnTo>
                  <a:lnTo>
                    <a:pt x="18823" y="332622"/>
                  </a:lnTo>
                  <a:lnTo>
                    <a:pt x="19050" y="333879"/>
                  </a:lnTo>
                  <a:lnTo>
                    <a:pt x="19278" y="335124"/>
                  </a:lnTo>
                  <a:lnTo>
                    <a:pt x="18743" y="336289"/>
                  </a:lnTo>
                  <a:lnTo>
                    <a:pt x="18211" y="337480"/>
                  </a:lnTo>
                  <a:lnTo>
                    <a:pt x="17680" y="338698"/>
                  </a:lnTo>
                  <a:lnTo>
                    <a:pt x="17158" y="339916"/>
                  </a:lnTo>
                  <a:lnTo>
                    <a:pt x="16639" y="341174"/>
                  </a:lnTo>
                  <a:lnTo>
                    <a:pt x="16125" y="342445"/>
                  </a:lnTo>
                  <a:lnTo>
                    <a:pt x="15619" y="343729"/>
                  </a:lnTo>
                  <a:lnTo>
                    <a:pt x="15113" y="345040"/>
                  </a:lnTo>
                  <a:lnTo>
                    <a:pt x="14615" y="346364"/>
                  </a:lnTo>
                  <a:lnTo>
                    <a:pt x="14126" y="347714"/>
                  </a:lnTo>
                  <a:lnTo>
                    <a:pt x="13642" y="349078"/>
                  </a:lnTo>
                  <a:lnTo>
                    <a:pt x="13161" y="350468"/>
                  </a:lnTo>
                  <a:lnTo>
                    <a:pt x="12689" y="351885"/>
                  </a:lnTo>
                  <a:lnTo>
                    <a:pt x="12221" y="353314"/>
                  </a:lnTo>
                  <a:lnTo>
                    <a:pt x="11762" y="354771"/>
                  </a:lnTo>
                  <a:lnTo>
                    <a:pt x="11310" y="356240"/>
                  </a:lnTo>
                  <a:lnTo>
                    <a:pt x="11015" y="354599"/>
                  </a:lnTo>
                  <a:lnTo>
                    <a:pt x="10729" y="352957"/>
                  </a:lnTo>
                  <a:lnTo>
                    <a:pt x="10446" y="351315"/>
                  </a:lnTo>
                  <a:lnTo>
                    <a:pt x="10168" y="349660"/>
                  </a:lnTo>
                  <a:lnTo>
                    <a:pt x="9898" y="348006"/>
                  </a:lnTo>
                  <a:lnTo>
                    <a:pt x="9628" y="346351"/>
                  </a:lnTo>
                  <a:lnTo>
                    <a:pt x="9367" y="344683"/>
                  </a:lnTo>
                  <a:lnTo>
                    <a:pt x="9110" y="343014"/>
                  </a:lnTo>
                  <a:lnTo>
                    <a:pt x="8861" y="341346"/>
                  </a:lnTo>
                  <a:lnTo>
                    <a:pt x="8617" y="339665"/>
                  </a:lnTo>
                  <a:lnTo>
                    <a:pt x="8376" y="337983"/>
                  </a:lnTo>
                  <a:lnTo>
                    <a:pt x="8140" y="336302"/>
                  </a:lnTo>
                  <a:lnTo>
                    <a:pt x="7908" y="334621"/>
                  </a:lnTo>
                  <a:lnTo>
                    <a:pt x="7685" y="332926"/>
                  </a:lnTo>
                  <a:lnTo>
                    <a:pt x="7466" y="331231"/>
                  </a:lnTo>
                  <a:lnTo>
                    <a:pt x="7255" y="329524"/>
                  </a:lnTo>
                  <a:lnTo>
                    <a:pt x="7483" y="329166"/>
                  </a:lnTo>
                  <a:lnTo>
                    <a:pt x="7715" y="328782"/>
                  </a:lnTo>
                  <a:lnTo>
                    <a:pt x="8170" y="328014"/>
                  </a:lnTo>
                  <a:lnTo>
                    <a:pt x="8621" y="327233"/>
                  </a:lnTo>
                  <a:lnTo>
                    <a:pt x="9068" y="326439"/>
                  </a:lnTo>
                  <a:lnTo>
                    <a:pt x="9519" y="325631"/>
                  </a:lnTo>
                  <a:lnTo>
                    <a:pt x="9970" y="324850"/>
                  </a:lnTo>
                  <a:lnTo>
                    <a:pt x="10425" y="324082"/>
                  </a:lnTo>
                  <a:lnTo>
                    <a:pt x="10653" y="323698"/>
                  </a:lnTo>
                  <a:lnTo>
                    <a:pt x="10885" y="323341"/>
                  </a:lnTo>
                  <a:lnTo>
                    <a:pt x="11154" y="322931"/>
                  </a:lnTo>
                  <a:lnTo>
                    <a:pt x="11428" y="322547"/>
                  </a:lnTo>
                  <a:lnTo>
                    <a:pt x="11698" y="322163"/>
                  </a:lnTo>
                  <a:lnTo>
                    <a:pt x="11977" y="321792"/>
                  </a:lnTo>
                  <a:lnTo>
                    <a:pt x="12529" y="321077"/>
                  </a:lnTo>
                  <a:lnTo>
                    <a:pt x="13081" y="320375"/>
                  </a:lnTo>
                  <a:lnTo>
                    <a:pt x="13637" y="319674"/>
                  </a:lnTo>
                  <a:lnTo>
                    <a:pt x="14190" y="318959"/>
                  </a:lnTo>
                  <a:lnTo>
                    <a:pt x="14464" y="318601"/>
                  </a:lnTo>
                  <a:lnTo>
                    <a:pt x="14738" y="318217"/>
                  </a:lnTo>
                  <a:lnTo>
                    <a:pt x="15012" y="317833"/>
                  </a:lnTo>
                  <a:lnTo>
                    <a:pt x="15282" y="317436"/>
                  </a:lnTo>
                  <a:lnTo>
                    <a:pt x="15349" y="317317"/>
                  </a:lnTo>
                  <a:lnTo>
                    <a:pt x="15408" y="317185"/>
                  </a:lnTo>
                  <a:lnTo>
                    <a:pt x="15463" y="317039"/>
                  </a:lnTo>
                  <a:lnTo>
                    <a:pt x="15509" y="316893"/>
                  </a:lnTo>
                  <a:lnTo>
                    <a:pt x="15551" y="316721"/>
                  </a:lnTo>
                  <a:lnTo>
                    <a:pt x="15585" y="316549"/>
                  </a:lnTo>
                  <a:lnTo>
                    <a:pt x="15615" y="316377"/>
                  </a:lnTo>
                  <a:lnTo>
                    <a:pt x="15636" y="316179"/>
                  </a:lnTo>
                  <a:lnTo>
                    <a:pt x="15653" y="315993"/>
                  </a:lnTo>
                  <a:lnTo>
                    <a:pt x="15661" y="315795"/>
                  </a:lnTo>
                  <a:lnTo>
                    <a:pt x="15665" y="315596"/>
                  </a:lnTo>
                  <a:lnTo>
                    <a:pt x="15665" y="315397"/>
                  </a:lnTo>
                  <a:lnTo>
                    <a:pt x="15657" y="315199"/>
                  </a:lnTo>
                  <a:lnTo>
                    <a:pt x="15644" y="315000"/>
                  </a:lnTo>
                  <a:lnTo>
                    <a:pt x="15631" y="314802"/>
                  </a:lnTo>
                  <a:lnTo>
                    <a:pt x="15610" y="314603"/>
                  </a:lnTo>
                  <a:lnTo>
                    <a:pt x="15581" y="314391"/>
                  </a:lnTo>
                  <a:lnTo>
                    <a:pt x="15547" y="314193"/>
                  </a:lnTo>
                  <a:lnTo>
                    <a:pt x="15509" y="314007"/>
                  </a:lnTo>
                  <a:lnTo>
                    <a:pt x="15467" y="313822"/>
                  </a:lnTo>
                  <a:lnTo>
                    <a:pt x="15416" y="313663"/>
                  </a:lnTo>
                  <a:lnTo>
                    <a:pt x="15366" y="313504"/>
                  </a:lnTo>
                  <a:lnTo>
                    <a:pt x="15311" y="313359"/>
                  </a:lnTo>
                  <a:lnTo>
                    <a:pt x="15252" y="313239"/>
                  </a:lnTo>
                  <a:lnTo>
                    <a:pt x="15189" y="313134"/>
                  </a:lnTo>
                  <a:lnTo>
                    <a:pt x="15121" y="313041"/>
                  </a:lnTo>
                  <a:lnTo>
                    <a:pt x="15054" y="312975"/>
                  </a:lnTo>
                  <a:lnTo>
                    <a:pt x="14982" y="312922"/>
                  </a:lnTo>
                  <a:lnTo>
                    <a:pt x="14911" y="312895"/>
                  </a:lnTo>
                  <a:lnTo>
                    <a:pt x="14835" y="312895"/>
                  </a:lnTo>
                  <a:lnTo>
                    <a:pt x="14759" y="312922"/>
                  </a:lnTo>
                  <a:lnTo>
                    <a:pt x="14679" y="312975"/>
                  </a:lnTo>
                  <a:lnTo>
                    <a:pt x="14434" y="313186"/>
                  </a:lnTo>
                  <a:lnTo>
                    <a:pt x="14186" y="313425"/>
                  </a:lnTo>
                  <a:lnTo>
                    <a:pt x="13937" y="313676"/>
                  </a:lnTo>
                  <a:lnTo>
                    <a:pt x="13688" y="313941"/>
                  </a:lnTo>
                  <a:lnTo>
                    <a:pt x="13431" y="314232"/>
                  </a:lnTo>
                  <a:lnTo>
                    <a:pt x="13178" y="314524"/>
                  </a:lnTo>
                  <a:lnTo>
                    <a:pt x="12921" y="314828"/>
                  </a:lnTo>
                  <a:lnTo>
                    <a:pt x="12664" y="315146"/>
                  </a:lnTo>
                  <a:lnTo>
                    <a:pt x="12407" y="315490"/>
                  </a:lnTo>
                  <a:lnTo>
                    <a:pt x="12145" y="315834"/>
                  </a:lnTo>
                  <a:lnTo>
                    <a:pt x="11888" y="316192"/>
                  </a:lnTo>
                  <a:lnTo>
                    <a:pt x="11627" y="316562"/>
                  </a:lnTo>
                  <a:lnTo>
                    <a:pt x="11369" y="316946"/>
                  </a:lnTo>
                  <a:lnTo>
                    <a:pt x="11108" y="317344"/>
                  </a:lnTo>
                  <a:lnTo>
                    <a:pt x="10851" y="317741"/>
                  </a:lnTo>
                  <a:lnTo>
                    <a:pt x="10594" y="318164"/>
                  </a:lnTo>
                  <a:lnTo>
                    <a:pt x="10337" y="318588"/>
                  </a:lnTo>
                  <a:lnTo>
                    <a:pt x="10084" y="319025"/>
                  </a:lnTo>
                  <a:lnTo>
                    <a:pt x="9831" y="319475"/>
                  </a:lnTo>
                  <a:lnTo>
                    <a:pt x="9582" y="319925"/>
                  </a:lnTo>
                  <a:lnTo>
                    <a:pt x="9333" y="320389"/>
                  </a:lnTo>
                  <a:lnTo>
                    <a:pt x="9089" y="320865"/>
                  </a:lnTo>
                  <a:lnTo>
                    <a:pt x="8844" y="321342"/>
                  </a:lnTo>
                  <a:lnTo>
                    <a:pt x="8604" y="321832"/>
                  </a:lnTo>
                  <a:lnTo>
                    <a:pt x="8368" y="322335"/>
                  </a:lnTo>
                  <a:lnTo>
                    <a:pt x="8136" y="322838"/>
                  </a:lnTo>
                  <a:lnTo>
                    <a:pt x="7908" y="323354"/>
                  </a:lnTo>
                  <a:lnTo>
                    <a:pt x="7681" y="323871"/>
                  </a:lnTo>
                  <a:lnTo>
                    <a:pt x="7462" y="324387"/>
                  </a:lnTo>
                  <a:lnTo>
                    <a:pt x="7247" y="324930"/>
                  </a:lnTo>
                  <a:lnTo>
                    <a:pt x="7036" y="325459"/>
                  </a:lnTo>
                  <a:lnTo>
                    <a:pt x="6829" y="326002"/>
                  </a:lnTo>
                  <a:lnTo>
                    <a:pt x="6644" y="324400"/>
                  </a:lnTo>
                  <a:lnTo>
                    <a:pt x="6463" y="322798"/>
                  </a:lnTo>
                  <a:lnTo>
                    <a:pt x="6285" y="321196"/>
                  </a:lnTo>
                  <a:lnTo>
                    <a:pt x="6113" y="319594"/>
                  </a:lnTo>
                  <a:lnTo>
                    <a:pt x="5944" y="317992"/>
                  </a:lnTo>
                  <a:lnTo>
                    <a:pt x="5780" y="316377"/>
                  </a:lnTo>
                  <a:lnTo>
                    <a:pt x="5624" y="314762"/>
                  </a:lnTo>
                  <a:lnTo>
                    <a:pt x="5468" y="313147"/>
                  </a:lnTo>
                  <a:lnTo>
                    <a:pt x="5316" y="311532"/>
                  </a:lnTo>
                  <a:lnTo>
                    <a:pt x="5168" y="309916"/>
                  </a:lnTo>
                  <a:lnTo>
                    <a:pt x="5029" y="308288"/>
                  </a:lnTo>
                  <a:lnTo>
                    <a:pt x="4890" y="306660"/>
                  </a:lnTo>
                  <a:lnTo>
                    <a:pt x="4759" y="305031"/>
                  </a:lnTo>
                  <a:lnTo>
                    <a:pt x="4633" y="303389"/>
                  </a:lnTo>
                  <a:lnTo>
                    <a:pt x="4511" y="301748"/>
                  </a:lnTo>
                  <a:lnTo>
                    <a:pt x="4393" y="300106"/>
                  </a:lnTo>
                  <a:lnTo>
                    <a:pt x="5493" y="299047"/>
                  </a:lnTo>
                  <a:lnTo>
                    <a:pt x="6602" y="297988"/>
                  </a:lnTo>
                  <a:lnTo>
                    <a:pt x="7706" y="296915"/>
                  </a:lnTo>
                  <a:lnTo>
                    <a:pt x="8258" y="296373"/>
                  </a:lnTo>
                  <a:lnTo>
                    <a:pt x="8811" y="295817"/>
                  </a:lnTo>
                  <a:lnTo>
                    <a:pt x="9359" y="295247"/>
                  </a:lnTo>
                  <a:lnTo>
                    <a:pt x="9907" y="294665"/>
                  </a:lnTo>
                  <a:lnTo>
                    <a:pt x="10450" y="294069"/>
                  </a:lnTo>
                  <a:lnTo>
                    <a:pt x="10994" y="293447"/>
                  </a:lnTo>
                  <a:lnTo>
                    <a:pt x="11530" y="292811"/>
                  </a:lnTo>
                  <a:lnTo>
                    <a:pt x="12065" y="292163"/>
                  </a:lnTo>
                  <a:lnTo>
                    <a:pt x="12592" y="291474"/>
                  </a:lnTo>
                  <a:lnTo>
                    <a:pt x="13115" y="290773"/>
                  </a:lnTo>
                  <a:lnTo>
                    <a:pt x="13136" y="290759"/>
                  </a:lnTo>
                  <a:lnTo>
                    <a:pt x="13153" y="290733"/>
                  </a:lnTo>
                  <a:lnTo>
                    <a:pt x="13182" y="290667"/>
                  </a:lnTo>
                  <a:lnTo>
                    <a:pt x="13224" y="290521"/>
                  </a:lnTo>
                  <a:close/>
                  <a:moveTo>
                    <a:pt x="123184" y="295036"/>
                  </a:moveTo>
                  <a:lnTo>
                    <a:pt x="123821" y="295155"/>
                  </a:lnTo>
                  <a:lnTo>
                    <a:pt x="124461" y="295261"/>
                  </a:lnTo>
                  <a:lnTo>
                    <a:pt x="125102" y="295353"/>
                  </a:lnTo>
                  <a:lnTo>
                    <a:pt x="125743" y="295446"/>
                  </a:lnTo>
                  <a:lnTo>
                    <a:pt x="126388" y="295525"/>
                  </a:lnTo>
                  <a:lnTo>
                    <a:pt x="127029" y="295605"/>
                  </a:lnTo>
                  <a:lnTo>
                    <a:pt x="128310" y="295724"/>
                  </a:lnTo>
                  <a:lnTo>
                    <a:pt x="129596" y="295817"/>
                  </a:lnTo>
                  <a:lnTo>
                    <a:pt x="130878" y="295883"/>
                  </a:lnTo>
                  <a:lnTo>
                    <a:pt x="132159" y="295923"/>
                  </a:lnTo>
                  <a:lnTo>
                    <a:pt x="133441" y="295936"/>
                  </a:lnTo>
                  <a:lnTo>
                    <a:pt x="133323" y="297697"/>
                  </a:lnTo>
                  <a:lnTo>
                    <a:pt x="133196" y="299444"/>
                  </a:lnTo>
                  <a:lnTo>
                    <a:pt x="133065" y="301192"/>
                  </a:lnTo>
                  <a:lnTo>
                    <a:pt x="132931" y="302926"/>
                  </a:lnTo>
                  <a:lnTo>
                    <a:pt x="132787" y="304660"/>
                  </a:lnTo>
                  <a:lnTo>
                    <a:pt x="132640" y="306395"/>
                  </a:lnTo>
                  <a:lnTo>
                    <a:pt x="132488" y="308129"/>
                  </a:lnTo>
                  <a:lnTo>
                    <a:pt x="132332" y="309850"/>
                  </a:lnTo>
                  <a:lnTo>
                    <a:pt x="132168" y="311571"/>
                  </a:lnTo>
                  <a:lnTo>
                    <a:pt x="131999" y="313292"/>
                  </a:lnTo>
                  <a:lnTo>
                    <a:pt x="131822" y="315000"/>
                  </a:lnTo>
                  <a:lnTo>
                    <a:pt x="131645" y="316708"/>
                  </a:lnTo>
                  <a:lnTo>
                    <a:pt x="131459" y="318416"/>
                  </a:lnTo>
                  <a:lnTo>
                    <a:pt x="131270" y="320111"/>
                  </a:lnTo>
                  <a:lnTo>
                    <a:pt x="131080" y="321818"/>
                  </a:lnTo>
                  <a:lnTo>
                    <a:pt x="130882" y="323513"/>
                  </a:lnTo>
                  <a:lnTo>
                    <a:pt x="130625" y="323354"/>
                  </a:lnTo>
                  <a:lnTo>
                    <a:pt x="130367" y="323209"/>
                  </a:lnTo>
                  <a:lnTo>
                    <a:pt x="130110" y="323076"/>
                  </a:lnTo>
                  <a:lnTo>
                    <a:pt x="129849" y="322944"/>
                  </a:lnTo>
                  <a:lnTo>
                    <a:pt x="129322" y="322705"/>
                  </a:lnTo>
                  <a:lnTo>
                    <a:pt x="128791" y="322494"/>
                  </a:lnTo>
                  <a:lnTo>
                    <a:pt x="128260" y="322322"/>
                  </a:lnTo>
                  <a:lnTo>
                    <a:pt x="127720" y="322163"/>
                  </a:lnTo>
                  <a:lnTo>
                    <a:pt x="127180" y="322017"/>
                  </a:lnTo>
                  <a:lnTo>
                    <a:pt x="126641" y="321898"/>
                  </a:lnTo>
                  <a:lnTo>
                    <a:pt x="126097" y="321792"/>
                  </a:lnTo>
                  <a:lnTo>
                    <a:pt x="125557" y="321713"/>
                  </a:lnTo>
                  <a:lnTo>
                    <a:pt x="125018" y="321633"/>
                  </a:lnTo>
                  <a:lnTo>
                    <a:pt x="124482" y="321567"/>
                  </a:lnTo>
                  <a:lnTo>
                    <a:pt x="123424" y="321461"/>
                  </a:lnTo>
                  <a:lnTo>
                    <a:pt x="122387" y="321355"/>
                  </a:lnTo>
                  <a:lnTo>
                    <a:pt x="122328" y="321368"/>
                  </a:lnTo>
                  <a:lnTo>
                    <a:pt x="122274" y="321382"/>
                  </a:lnTo>
                  <a:lnTo>
                    <a:pt x="122223" y="321421"/>
                  </a:lnTo>
                  <a:lnTo>
                    <a:pt x="122172" y="321474"/>
                  </a:lnTo>
                  <a:lnTo>
                    <a:pt x="122126" y="321527"/>
                  </a:lnTo>
                  <a:lnTo>
                    <a:pt x="122080" y="321607"/>
                  </a:lnTo>
                  <a:lnTo>
                    <a:pt x="122037" y="321686"/>
                  </a:lnTo>
                  <a:lnTo>
                    <a:pt x="122000" y="321779"/>
                  </a:lnTo>
                  <a:lnTo>
                    <a:pt x="121962" y="321871"/>
                  </a:lnTo>
                  <a:lnTo>
                    <a:pt x="121928" y="321991"/>
                  </a:lnTo>
                  <a:lnTo>
                    <a:pt x="121894" y="322110"/>
                  </a:lnTo>
                  <a:lnTo>
                    <a:pt x="121865" y="322229"/>
                  </a:lnTo>
                  <a:lnTo>
                    <a:pt x="121835" y="322361"/>
                  </a:lnTo>
                  <a:lnTo>
                    <a:pt x="121814" y="322494"/>
                  </a:lnTo>
                  <a:lnTo>
                    <a:pt x="121793" y="322639"/>
                  </a:lnTo>
                  <a:lnTo>
                    <a:pt x="121772" y="322772"/>
                  </a:lnTo>
                  <a:lnTo>
                    <a:pt x="121755" y="322983"/>
                  </a:lnTo>
                  <a:lnTo>
                    <a:pt x="121742" y="323209"/>
                  </a:lnTo>
                  <a:lnTo>
                    <a:pt x="121734" y="323420"/>
                  </a:lnTo>
                  <a:lnTo>
                    <a:pt x="121734" y="323645"/>
                  </a:lnTo>
                  <a:lnTo>
                    <a:pt x="121738" y="323857"/>
                  </a:lnTo>
                  <a:lnTo>
                    <a:pt x="121751" y="324069"/>
                  </a:lnTo>
                  <a:lnTo>
                    <a:pt x="121768" y="324268"/>
                  </a:lnTo>
                  <a:lnTo>
                    <a:pt x="121789" y="324466"/>
                  </a:lnTo>
                  <a:lnTo>
                    <a:pt x="121818" y="324652"/>
                  </a:lnTo>
                  <a:lnTo>
                    <a:pt x="121856" y="324824"/>
                  </a:lnTo>
                  <a:lnTo>
                    <a:pt x="121898" y="324983"/>
                  </a:lnTo>
                  <a:lnTo>
                    <a:pt x="121949" y="325128"/>
                  </a:lnTo>
                  <a:lnTo>
                    <a:pt x="122004" y="325247"/>
                  </a:lnTo>
                  <a:lnTo>
                    <a:pt x="122063" y="325353"/>
                  </a:lnTo>
                  <a:lnTo>
                    <a:pt x="122134" y="325433"/>
                  </a:lnTo>
                  <a:lnTo>
                    <a:pt x="122210" y="325486"/>
                  </a:lnTo>
                  <a:lnTo>
                    <a:pt x="123188" y="325976"/>
                  </a:lnTo>
                  <a:lnTo>
                    <a:pt x="124187" y="326465"/>
                  </a:lnTo>
                  <a:lnTo>
                    <a:pt x="124689" y="326704"/>
                  </a:lnTo>
                  <a:lnTo>
                    <a:pt x="125199" y="326942"/>
                  </a:lnTo>
                  <a:lnTo>
                    <a:pt x="125709" y="327167"/>
                  </a:lnTo>
                  <a:lnTo>
                    <a:pt x="126219" y="327379"/>
                  </a:lnTo>
                  <a:lnTo>
                    <a:pt x="126734" y="327591"/>
                  </a:lnTo>
                  <a:lnTo>
                    <a:pt x="127248" y="327763"/>
                  </a:lnTo>
                  <a:lnTo>
                    <a:pt x="127762" y="327935"/>
                  </a:lnTo>
                  <a:lnTo>
                    <a:pt x="128277" y="328081"/>
                  </a:lnTo>
                  <a:lnTo>
                    <a:pt x="128787" y="328200"/>
                  </a:lnTo>
                  <a:lnTo>
                    <a:pt x="129297" y="328306"/>
                  </a:lnTo>
                  <a:lnTo>
                    <a:pt x="129803" y="328372"/>
                  </a:lnTo>
                  <a:lnTo>
                    <a:pt x="130304" y="328412"/>
                  </a:lnTo>
                  <a:lnTo>
                    <a:pt x="130081" y="330133"/>
                  </a:lnTo>
                  <a:lnTo>
                    <a:pt x="129853" y="331854"/>
                  </a:lnTo>
                  <a:lnTo>
                    <a:pt x="129621" y="333562"/>
                  </a:lnTo>
                  <a:lnTo>
                    <a:pt x="129381" y="335269"/>
                  </a:lnTo>
                  <a:lnTo>
                    <a:pt x="129141" y="336977"/>
                  </a:lnTo>
                  <a:lnTo>
                    <a:pt x="128892" y="338672"/>
                  </a:lnTo>
                  <a:lnTo>
                    <a:pt x="128639" y="340367"/>
                  </a:lnTo>
                  <a:lnTo>
                    <a:pt x="128382" y="342048"/>
                  </a:lnTo>
                  <a:lnTo>
                    <a:pt x="128121" y="343729"/>
                  </a:lnTo>
                  <a:lnTo>
                    <a:pt x="127855" y="345411"/>
                  </a:lnTo>
                  <a:lnTo>
                    <a:pt x="127585" y="347079"/>
                  </a:lnTo>
                  <a:lnTo>
                    <a:pt x="127307" y="348747"/>
                  </a:lnTo>
                  <a:lnTo>
                    <a:pt x="127029" y="350402"/>
                  </a:lnTo>
                  <a:lnTo>
                    <a:pt x="126742" y="352057"/>
                  </a:lnTo>
                  <a:lnTo>
                    <a:pt x="126451" y="353698"/>
                  </a:lnTo>
                  <a:lnTo>
                    <a:pt x="126156" y="355340"/>
                  </a:lnTo>
                  <a:lnTo>
                    <a:pt x="125313" y="354122"/>
                  </a:lnTo>
                  <a:lnTo>
                    <a:pt x="124470" y="352944"/>
                  </a:lnTo>
                  <a:lnTo>
                    <a:pt x="123627" y="351792"/>
                  </a:lnTo>
                  <a:lnTo>
                    <a:pt x="122784" y="350653"/>
                  </a:lnTo>
                  <a:lnTo>
                    <a:pt x="122333" y="350018"/>
                  </a:lnTo>
                  <a:lnTo>
                    <a:pt x="121877" y="349382"/>
                  </a:lnTo>
                  <a:lnTo>
                    <a:pt x="121418" y="348734"/>
                  </a:lnTo>
                  <a:lnTo>
                    <a:pt x="121186" y="348416"/>
                  </a:lnTo>
                  <a:lnTo>
                    <a:pt x="120954" y="348111"/>
                  </a:lnTo>
                  <a:lnTo>
                    <a:pt x="120722" y="347820"/>
                  </a:lnTo>
                  <a:lnTo>
                    <a:pt x="120486" y="347542"/>
                  </a:lnTo>
                  <a:lnTo>
                    <a:pt x="120250" y="347277"/>
                  </a:lnTo>
                  <a:lnTo>
                    <a:pt x="120014" y="347026"/>
                  </a:lnTo>
                  <a:lnTo>
                    <a:pt x="119778" y="346801"/>
                  </a:lnTo>
                  <a:lnTo>
                    <a:pt x="119542" y="346589"/>
                  </a:lnTo>
                  <a:lnTo>
                    <a:pt x="119302" y="346417"/>
                  </a:lnTo>
                  <a:lnTo>
                    <a:pt x="119061" y="346258"/>
                  </a:lnTo>
                  <a:lnTo>
                    <a:pt x="119006" y="346245"/>
                  </a:lnTo>
                  <a:lnTo>
                    <a:pt x="118956" y="346245"/>
                  </a:lnTo>
                  <a:lnTo>
                    <a:pt x="118909" y="346284"/>
                  </a:lnTo>
                  <a:lnTo>
                    <a:pt x="118859" y="346337"/>
                  </a:lnTo>
                  <a:lnTo>
                    <a:pt x="118813" y="346404"/>
                  </a:lnTo>
                  <a:lnTo>
                    <a:pt x="118770" y="346483"/>
                  </a:lnTo>
                  <a:lnTo>
                    <a:pt x="118728" y="346589"/>
                  </a:lnTo>
                  <a:lnTo>
                    <a:pt x="118690" y="346695"/>
                  </a:lnTo>
                  <a:lnTo>
                    <a:pt x="118673" y="346761"/>
                  </a:lnTo>
                  <a:lnTo>
                    <a:pt x="118657" y="346827"/>
                  </a:lnTo>
                  <a:lnTo>
                    <a:pt x="118635" y="346946"/>
                  </a:lnTo>
                  <a:lnTo>
                    <a:pt x="118619" y="347092"/>
                  </a:lnTo>
                  <a:lnTo>
                    <a:pt x="118606" y="347251"/>
                  </a:lnTo>
                  <a:lnTo>
                    <a:pt x="118602" y="347397"/>
                  </a:lnTo>
                  <a:lnTo>
                    <a:pt x="118606" y="347542"/>
                  </a:lnTo>
                  <a:lnTo>
                    <a:pt x="118619" y="347701"/>
                  </a:lnTo>
                  <a:lnTo>
                    <a:pt x="118627" y="347767"/>
                  </a:lnTo>
                  <a:lnTo>
                    <a:pt x="118640" y="347833"/>
                  </a:lnTo>
                  <a:lnTo>
                    <a:pt x="118652" y="347913"/>
                  </a:lnTo>
                  <a:lnTo>
                    <a:pt x="118673" y="347979"/>
                  </a:lnTo>
                  <a:lnTo>
                    <a:pt x="118694" y="348045"/>
                  </a:lnTo>
                  <a:lnTo>
                    <a:pt x="118716" y="348111"/>
                  </a:lnTo>
                  <a:lnTo>
                    <a:pt x="118888" y="348562"/>
                  </a:lnTo>
                  <a:lnTo>
                    <a:pt x="119065" y="348998"/>
                  </a:lnTo>
                  <a:lnTo>
                    <a:pt x="119247" y="349435"/>
                  </a:lnTo>
                  <a:lnTo>
                    <a:pt x="119432" y="349859"/>
                  </a:lnTo>
                  <a:lnTo>
                    <a:pt x="119618" y="350269"/>
                  </a:lnTo>
                  <a:lnTo>
                    <a:pt x="119812" y="350680"/>
                  </a:lnTo>
                  <a:lnTo>
                    <a:pt x="120006" y="351077"/>
                  </a:lnTo>
                  <a:lnTo>
                    <a:pt x="120208" y="351474"/>
                  </a:lnTo>
                  <a:lnTo>
                    <a:pt x="120410" y="351858"/>
                  </a:lnTo>
                  <a:lnTo>
                    <a:pt x="120613" y="352242"/>
                  </a:lnTo>
                  <a:lnTo>
                    <a:pt x="120819" y="352626"/>
                  </a:lnTo>
                  <a:lnTo>
                    <a:pt x="121030" y="352997"/>
                  </a:lnTo>
                  <a:lnTo>
                    <a:pt x="121241" y="353354"/>
                  </a:lnTo>
                  <a:lnTo>
                    <a:pt x="121456" y="353712"/>
                  </a:lnTo>
                  <a:lnTo>
                    <a:pt x="121890" y="354413"/>
                  </a:lnTo>
                  <a:lnTo>
                    <a:pt x="122324" y="355089"/>
                  </a:lnTo>
                  <a:lnTo>
                    <a:pt x="122767" y="355750"/>
                  </a:lnTo>
                  <a:lnTo>
                    <a:pt x="123209" y="356399"/>
                  </a:lnTo>
                  <a:lnTo>
                    <a:pt x="123652" y="357021"/>
                  </a:lnTo>
                  <a:lnTo>
                    <a:pt x="124529" y="358253"/>
                  </a:lnTo>
                  <a:lnTo>
                    <a:pt x="125389" y="359431"/>
                  </a:lnTo>
                  <a:lnTo>
                    <a:pt x="125115" y="360834"/>
                  </a:lnTo>
                  <a:lnTo>
                    <a:pt x="124837" y="362238"/>
                  </a:lnTo>
                  <a:lnTo>
                    <a:pt x="124558" y="363641"/>
                  </a:lnTo>
                  <a:lnTo>
                    <a:pt x="124272" y="365031"/>
                  </a:lnTo>
                  <a:lnTo>
                    <a:pt x="123985" y="366435"/>
                  </a:lnTo>
                  <a:lnTo>
                    <a:pt x="123694" y="367825"/>
                  </a:lnTo>
                  <a:lnTo>
                    <a:pt x="123399" y="369202"/>
                  </a:lnTo>
                  <a:lnTo>
                    <a:pt x="123104" y="370578"/>
                  </a:lnTo>
                  <a:lnTo>
                    <a:pt x="122805" y="371955"/>
                  </a:lnTo>
                  <a:lnTo>
                    <a:pt x="122497" y="373332"/>
                  </a:lnTo>
                  <a:lnTo>
                    <a:pt x="122189" y="374696"/>
                  </a:lnTo>
                  <a:lnTo>
                    <a:pt x="121877" y="376059"/>
                  </a:lnTo>
                  <a:lnTo>
                    <a:pt x="121561" y="377410"/>
                  </a:lnTo>
                  <a:lnTo>
                    <a:pt x="121245" y="378760"/>
                  </a:lnTo>
                  <a:lnTo>
                    <a:pt x="120920" y="380111"/>
                  </a:lnTo>
                  <a:lnTo>
                    <a:pt x="120596" y="381448"/>
                  </a:lnTo>
                  <a:lnTo>
                    <a:pt x="120305" y="379713"/>
                  </a:lnTo>
                  <a:lnTo>
                    <a:pt x="120010" y="377979"/>
                  </a:lnTo>
                  <a:lnTo>
                    <a:pt x="119715" y="376245"/>
                  </a:lnTo>
                  <a:lnTo>
                    <a:pt x="119415" y="374524"/>
                  </a:lnTo>
                  <a:lnTo>
                    <a:pt x="119112" y="372803"/>
                  </a:lnTo>
                  <a:lnTo>
                    <a:pt x="118804" y="371081"/>
                  </a:lnTo>
                  <a:lnTo>
                    <a:pt x="118492" y="369374"/>
                  </a:lnTo>
                  <a:lnTo>
                    <a:pt x="118180" y="367666"/>
                  </a:lnTo>
                  <a:lnTo>
                    <a:pt x="117864" y="365958"/>
                  </a:lnTo>
                  <a:lnTo>
                    <a:pt x="117544" y="364263"/>
                  </a:lnTo>
                  <a:lnTo>
                    <a:pt x="117223" y="362555"/>
                  </a:lnTo>
                  <a:lnTo>
                    <a:pt x="116899" y="360874"/>
                  </a:lnTo>
                  <a:lnTo>
                    <a:pt x="116574" y="359179"/>
                  </a:lnTo>
                  <a:lnTo>
                    <a:pt x="116245" y="357498"/>
                  </a:lnTo>
                  <a:lnTo>
                    <a:pt x="115579" y="354135"/>
                  </a:lnTo>
                  <a:lnTo>
                    <a:pt x="115756" y="353672"/>
                  </a:lnTo>
                  <a:lnTo>
                    <a:pt x="115925" y="353209"/>
                  </a:lnTo>
                  <a:lnTo>
                    <a:pt x="116093" y="352732"/>
                  </a:lnTo>
                  <a:lnTo>
                    <a:pt x="116258" y="352242"/>
                  </a:lnTo>
                  <a:lnTo>
                    <a:pt x="116422" y="351752"/>
                  </a:lnTo>
                  <a:lnTo>
                    <a:pt x="116582" y="351249"/>
                  </a:lnTo>
                  <a:lnTo>
                    <a:pt x="116738" y="350733"/>
                  </a:lnTo>
                  <a:lnTo>
                    <a:pt x="116894" y="350203"/>
                  </a:lnTo>
                  <a:lnTo>
                    <a:pt x="117050" y="349674"/>
                  </a:lnTo>
                  <a:lnTo>
                    <a:pt x="117198" y="349131"/>
                  </a:lnTo>
                  <a:lnTo>
                    <a:pt x="117345" y="348588"/>
                  </a:lnTo>
                  <a:lnTo>
                    <a:pt x="117493" y="348019"/>
                  </a:lnTo>
                  <a:lnTo>
                    <a:pt x="117632" y="347463"/>
                  </a:lnTo>
                  <a:lnTo>
                    <a:pt x="117775" y="346880"/>
                  </a:lnTo>
                  <a:lnTo>
                    <a:pt x="117910" y="346298"/>
                  </a:lnTo>
                  <a:lnTo>
                    <a:pt x="118045" y="345702"/>
                  </a:lnTo>
                  <a:lnTo>
                    <a:pt x="118189" y="345066"/>
                  </a:lnTo>
                  <a:lnTo>
                    <a:pt x="118328" y="344431"/>
                  </a:lnTo>
                  <a:lnTo>
                    <a:pt x="118463" y="343782"/>
                  </a:lnTo>
                  <a:lnTo>
                    <a:pt x="118598" y="343120"/>
                  </a:lnTo>
                  <a:lnTo>
                    <a:pt x="118728" y="342458"/>
                  </a:lnTo>
                  <a:lnTo>
                    <a:pt x="118855" y="341783"/>
                  </a:lnTo>
                  <a:lnTo>
                    <a:pt x="118981" y="341108"/>
                  </a:lnTo>
                  <a:lnTo>
                    <a:pt x="119103" y="340419"/>
                  </a:lnTo>
                  <a:lnTo>
                    <a:pt x="119226" y="339718"/>
                  </a:lnTo>
                  <a:lnTo>
                    <a:pt x="119344" y="339029"/>
                  </a:lnTo>
                  <a:lnTo>
                    <a:pt x="119462" y="338314"/>
                  </a:lnTo>
                  <a:lnTo>
                    <a:pt x="119576" y="337600"/>
                  </a:lnTo>
                  <a:lnTo>
                    <a:pt x="119685" y="336885"/>
                  </a:lnTo>
                  <a:lnTo>
                    <a:pt x="119795" y="336170"/>
                  </a:lnTo>
                  <a:lnTo>
                    <a:pt x="119904" y="335442"/>
                  </a:lnTo>
                  <a:lnTo>
                    <a:pt x="120010" y="334700"/>
                  </a:lnTo>
                  <a:lnTo>
                    <a:pt x="120111" y="333959"/>
                  </a:lnTo>
                  <a:lnTo>
                    <a:pt x="120212" y="333217"/>
                  </a:lnTo>
                  <a:lnTo>
                    <a:pt x="120406" y="331721"/>
                  </a:lnTo>
                  <a:lnTo>
                    <a:pt x="120596" y="330212"/>
                  </a:lnTo>
                  <a:lnTo>
                    <a:pt x="120773" y="328676"/>
                  </a:lnTo>
                  <a:lnTo>
                    <a:pt x="120946" y="327141"/>
                  </a:lnTo>
                  <a:lnTo>
                    <a:pt x="121110" y="325592"/>
                  </a:lnTo>
                  <a:lnTo>
                    <a:pt x="121266" y="324043"/>
                  </a:lnTo>
                  <a:lnTo>
                    <a:pt x="121414" y="322480"/>
                  </a:lnTo>
                  <a:lnTo>
                    <a:pt x="121565" y="320852"/>
                  </a:lnTo>
                  <a:lnTo>
                    <a:pt x="121704" y="319224"/>
                  </a:lnTo>
                  <a:lnTo>
                    <a:pt x="121839" y="317608"/>
                  </a:lnTo>
                  <a:lnTo>
                    <a:pt x="121966" y="315980"/>
                  </a:lnTo>
                  <a:lnTo>
                    <a:pt x="122088" y="314365"/>
                  </a:lnTo>
                  <a:lnTo>
                    <a:pt x="122206" y="312750"/>
                  </a:lnTo>
                  <a:lnTo>
                    <a:pt x="122316" y="311134"/>
                  </a:lnTo>
                  <a:lnTo>
                    <a:pt x="122421" y="309546"/>
                  </a:lnTo>
                  <a:lnTo>
                    <a:pt x="122522" y="307957"/>
                  </a:lnTo>
                  <a:lnTo>
                    <a:pt x="122619" y="306382"/>
                  </a:lnTo>
                  <a:lnTo>
                    <a:pt x="122708" y="304833"/>
                  </a:lnTo>
                  <a:lnTo>
                    <a:pt x="122796" y="303297"/>
                  </a:lnTo>
                  <a:lnTo>
                    <a:pt x="122876" y="301774"/>
                  </a:lnTo>
                  <a:lnTo>
                    <a:pt x="122956" y="300278"/>
                  </a:lnTo>
                  <a:lnTo>
                    <a:pt x="123100" y="297352"/>
                  </a:lnTo>
                  <a:lnTo>
                    <a:pt x="123184" y="295036"/>
                  </a:lnTo>
                  <a:close/>
                  <a:moveTo>
                    <a:pt x="67993" y="173486"/>
                  </a:moveTo>
                  <a:lnTo>
                    <a:pt x="68196" y="173500"/>
                  </a:lnTo>
                  <a:lnTo>
                    <a:pt x="68402" y="173526"/>
                  </a:lnTo>
                  <a:lnTo>
                    <a:pt x="68613" y="173566"/>
                  </a:lnTo>
                  <a:lnTo>
                    <a:pt x="68820" y="173619"/>
                  </a:lnTo>
                  <a:lnTo>
                    <a:pt x="69030" y="173685"/>
                  </a:lnTo>
                  <a:lnTo>
                    <a:pt x="69245" y="173751"/>
                  </a:lnTo>
                  <a:lnTo>
                    <a:pt x="69456" y="173844"/>
                  </a:lnTo>
                  <a:lnTo>
                    <a:pt x="69671" y="173950"/>
                  </a:lnTo>
                  <a:lnTo>
                    <a:pt x="69890" y="174069"/>
                  </a:lnTo>
                  <a:lnTo>
                    <a:pt x="70110" y="174201"/>
                  </a:lnTo>
                  <a:lnTo>
                    <a:pt x="70291" y="174321"/>
                  </a:lnTo>
                  <a:lnTo>
                    <a:pt x="70468" y="174453"/>
                  </a:lnTo>
                  <a:lnTo>
                    <a:pt x="70649" y="174599"/>
                  </a:lnTo>
                  <a:lnTo>
                    <a:pt x="70826" y="174744"/>
                  </a:lnTo>
                  <a:lnTo>
                    <a:pt x="71003" y="174903"/>
                  </a:lnTo>
                  <a:lnTo>
                    <a:pt x="71180" y="175062"/>
                  </a:lnTo>
                  <a:lnTo>
                    <a:pt x="71353" y="175234"/>
                  </a:lnTo>
                  <a:lnTo>
                    <a:pt x="71530" y="175419"/>
                  </a:lnTo>
                  <a:lnTo>
                    <a:pt x="71703" y="175605"/>
                  </a:lnTo>
                  <a:lnTo>
                    <a:pt x="71872" y="175803"/>
                  </a:lnTo>
                  <a:lnTo>
                    <a:pt x="72045" y="176015"/>
                  </a:lnTo>
                  <a:lnTo>
                    <a:pt x="72213" y="176227"/>
                  </a:lnTo>
                  <a:lnTo>
                    <a:pt x="72382" y="176439"/>
                  </a:lnTo>
                  <a:lnTo>
                    <a:pt x="72551" y="176677"/>
                  </a:lnTo>
                  <a:lnTo>
                    <a:pt x="72715" y="176902"/>
                  </a:lnTo>
                  <a:lnTo>
                    <a:pt x="72884" y="177154"/>
                  </a:lnTo>
                  <a:lnTo>
                    <a:pt x="73208" y="177657"/>
                  </a:lnTo>
                  <a:lnTo>
                    <a:pt x="73533" y="178200"/>
                  </a:lnTo>
                  <a:lnTo>
                    <a:pt x="73853" y="178769"/>
                  </a:lnTo>
                  <a:lnTo>
                    <a:pt x="74169" y="179351"/>
                  </a:lnTo>
                  <a:lnTo>
                    <a:pt x="74481" y="179974"/>
                  </a:lnTo>
                  <a:lnTo>
                    <a:pt x="74789" y="180622"/>
                  </a:lnTo>
                  <a:lnTo>
                    <a:pt x="75097" y="181284"/>
                  </a:lnTo>
                  <a:lnTo>
                    <a:pt x="75396" y="181986"/>
                  </a:lnTo>
                  <a:lnTo>
                    <a:pt x="75695" y="182701"/>
                  </a:lnTo>
                  <a:lnTo>
                    <a:pt x="75986" y="183429"/>
                  </a:lnTo>
                  <a:lnTo>
                    <a:pt x="76277" y="184197"/>
                  </a:lnTo>
                  <a:lnTo>
                    <a:pt x="76564" y="184978"/>
                  </a:lnTo>
                  <a:lnTo>
                    <a:pt x="76846" y="185772"/>
                  </a:lnTo>
                  <a:lnTo>
                    <a:pt x="77129" y="186593"/>
                  </a:lnTo>
                  <a:lnTo>
                    <a:pt x="77403" y="187427"/>
                  </a:lnTo>
                  <a:lnTo>
                    <a:pt x="77677" y="188288"/>
                  </a:lnTo>
                  <a:lnTo>
                    <a:pt x="77946" y="189148"/>
                  </a:lnTo>
                  <a:lnTo>
                    <a:pt x="78212" y="190035"/>
                  </a:lnTo>
                  <a:lnTo>
                    <a:pt x="78478" y="190936"/>
                  </a:lnTo>
                  <a:lnTo>
                    <a:pt x="78739" y="191862"/>
                  </a:lnTo>
                  <a:lnTo>
                    <a:pt x="78996" y="192789"/>
                  </a:lnTo>
                  <a:lnTo>
                    <a:pt x="79249" y="193729"/>
                  </a:lnTo>
                  <a:lnTo>
                    <a:pt x="79502" y="194682"/>
                  </a:lnTo>
                  <a:lnTo>
                    <a:pt x="79751" y="195649"/>
                  </a:lnTo>
                  <a:lnTo>
                    <a:pt x="79995" y="196615"/>
                  </a:lnTo>
                  <a:lnTo>
                    <a:pt x="80236" y="197608"/>
                  </a:lnTo>
                  <a:lnTo>
                    <a:pt x="80476" y="198601"/>
                  </a:lnTo>
                  <a:lnTo>
                    <a:pt x="80716" y="199594"/>
                  </a:lnTo>
                  <a:lnTo>
                    <a:pt x="80948" y="200600"/>
                  </a:lnTo>
                  <a:lnTo>
                    <a:pt x="81180" y="201620"/>
                  </a:lnTo>
                  <a:lnTo>
                    <a:pt x="81412" y="202639"/>
                  </a:lnTo>
                  <a:lnTo>
                    <a:pt x="81639" y="203659"/>
                  </a:lnTo>
                  <a:lnTo>
                    <a:pt x="81863" y="204691"/>
                  </a:lnTo>
                  <a:lnTo>
                    <a:pt x="82086" y="205724"/>
                  </a:lnTo>
                  <a:lnTo>
                    <a:pt x="82520" y="207789"/>
                  </a:lnTo>
                  <a:lnTo>
                    <a:pt x="82950" y="209855"/>
                  </a:lnTo>
                  <a:lnTo>
                    <a:pt x="83368" y="211920"/>
                  </a:lnTo>
                  <a:lnTo>
                    <a:pt x="83781" y="213985"/>
                  </a:lnTo>
                  <a:lnTo>
                    <a:pt x="84186" y="216024"/>
                  </a:lnTo>
                  <a:lnTo>
                    <a:pt x="84970" y="220022"/>
                  </a:lnTo>
                  <a:lnTo>
                    <a:pt x="85728" y="223875"/>
                  </a:lnTo>
                  <a:lnTo>
                    <a:pt x="86095" y="225742"/>
                  </a:lnTo>
                  <a:lnTo>
                    <a:pt x="86462" y="227542"/>
                  </a:lnTo>
                  <a:lnTo>
                    <a:pt x="87693" y="233579"/>
                  </a:lnTo>
                  <a:lnTo>
                    <a:pt x="88920" y="239603"/>
                  </a:lnTo>
                  <a:lnTo>
                    <a:pt x="90146" y="245640"/>
                  </a:lnTo>
                  <a:lnTo>
                    <a:pt x="91377" y="251677"/>
                  </a:lnTo>
                  <a:lnTo>
                    <a:pt x="91386" y="251929"/>
                  </a:lnTo>
                  <a:lnTo>
                    <a:pt x="91394" y="252180"/>
                  </a:lnTo>
                  <a:lnTo>
                    <a:pt x="91411" y="252432"/>
                  </a:lnTo>
                  <a:lnTo>
                    <a:pt x="91436" y="252670"/>
                  </a:lnTo>
                  <a:lnTo>
                    <a:pt x="91462" y="252908"/>
                  </a:lnTo>
                  <a:lnTo>
                    <a:pt x="91495" y="253147"/>
                  </a:lnTo>
                  <a:lnTo>
                    <a:pt x="91533" y="253372"/>
                  </a:lnTo>
                  <a:lnTo>
                    <a:pt x="91576" y="253584"/>
                  </a:lnTo>
                  <a:lnTo>
                    <a:pt x="91622" y="253795"/>
                  </a:lnTo>
                  <a:lnTo>
                    <a:pt x="91672" y="253981"/>
                  </a:lnTo>
                  <a:lnTo>
                    <a:pt x="91727" y="254179"/>
                  </a:lnTo>
                  <a:lnTo>
                    <a:pt x="91786" y="254351"/>
                  </a:lnTo>
                  <a:lnTo>
                    <a:pt x="91845" y="254524"/>
                  </a:lnTo>
                  <a:lnTo>
                    <a:pt x="91913" y="254669"/>
                  </a:lnTo>
                  <a:lnTo>
                    <a:pt x="91980" y="254815"/>
                  </a:lnTo>
                  <a:lnTo>
                    <a:pt x="92052" y="254947"/>
                  </a:lnTo>
                  <a:lnTo>
                    <a:pt x="93903" y="264043"/>
                  </a:lnTo>
                  <a:lnTo>
                    <a:pt x="95757" y="273138"/>
                  </a:lnTo>
                  <a:lnTo>
                    <a:pt x="99476" y="291329"/>
                  </a:lnTo>
                  <a:lnTo>
                    <a:pt x="105984" y="323248"/>
                  </a:lnTo>
                  <a:lnTo>
                    <a:pt x="109239" y="339201"/>
                  </a:lnTo>
                  <a:lnTo>
                    <a:pt x="112485" y="355168"/>
                  </a:lnTo>
                  <a:lnTo>
                    <a:pt x="112843" y="356889"/>
                  </a:lnTo>
                  <a:lnTo>
                    <a:pt x="113227" y="358690"/>
                  </a:lnTo>
                  <a:lnTo>
                    <a:pt x="113632" y="360570"/>
                  </a:lnTo>
                  <a:lnTo>
                    <a:pt x="114057" y="362516"/>
                  </a:lnTo>
                  <a:lnTo>
                    <a:pt x="114951" y="366620"/>
                  </a:lnTo>
                  <a:lnTo>
                    <a:pt x="115411" y="368751"/>
                  </a:lnTo>
                  <a:lnTo>
                    <a:pt x="115878" y="370949"/>
                  </a:lnTo>
                  <a:lnTo>
                    <a:pt x="116342" y="373187"/>
                  </a:lnTo>
                  <a:lnTo>
                    <a:pt x="116578" y="374325"/>
                  </a:lnTo>
                  <a:lnTo>
                    <a:pt x="116810" y="375477"/>
                  </a:lnTo>
                  <a:lnTo>
                    <a:pt x="117038" y="376629"/>
                  </a:lnTo>
                  <a:lnTo>
                    <a:pt x="117265" y="377794"/>
                  </a:lnTo>
                  <a:lnTo>
                    <a:pt x="117493" y="378972"/>
                  </a:lnTo>
                  <a:lnTo>
                    <a:pt x="117712" y="380164"/>
                  </a:lnTo>
                  <a:lnTo>
                    <a:pt x="117931" y="381355"/>
                  </a:lnTo>
                  <a:lnTo>
                    <a:pt x="118146" y="382547"/>
                  </a:lnTo>
                  <a:lnTo>
                    <a:pt x="118361" y="383751"/>
                  </a:lnTo>
                  <a:lnTo>
                    <a:pt x="118568" y="384956"/>
                  </a:lnTo>
                  <a:lnTo>
                    <a:pt x="118766" y="386174"/>
                  </a:lnTo>
                  <a:lnTo>
                    <a:pt x="118964" y="387392"/>
                  </a:lnTo>
                  <a:lnTo>
                    <a:pt x="119154" y="388610"/>
                  </a:lnTo>
                  <a:lnTo>
                    <a:pt x="119335" y="389841"/>
                  </a:lnTo>
                  <a:lnTo>
                    <a:pt x="119512" y="391073"/>
                  </a:lnTo>
                  <a:lnTo>
                    <a:pt x="119681" y="392304"/>
                  </a:lnTo>
                  <a:lnTo>
                    <a:pt x="119841" y="393535"/>
                  </a:lnTo>
                  <a:lnTo>
                    <a:pt x="119993" y="394766"/>
                  </a:lnTo>
                  <a:lnTo>
                    <a:pt x="120136" y="395998"/>
                  </a:lnTo>
                  <a:lnTo>
                    <a:pt x="120271" y="397229"/>
                  </a:lnTo>
                  <a:lnTo>
                    <a:pt x="120398" y="398460"/>
                  </a:lnTo>
                  <a:lnTo>
                    <a:pt x="120511" y="399691"/>
                  </a:lnTo>
                  <a:lnTo>
                    <a:pt x="120562" y="400314"/>
                  </a:lnTo>
                  <a:lnTo>
                    <a:pt x="120613" y="400923"/>
                  </a:lnTo>
                  <a:lnTo>
                    <a:pt x="120663" y="401532"/>
                  </a:lnTo>
                  <a:lnTo>
                    <a:pt x="120710" y="402154"/>
                  </a:lnTo>
                  <a:lnTo>
                    <a:pt x="120752" y="402763"/>
                  </a:lnTo>
                  <a:lnTo>
                    <a:pt x="120790" y="403372"/>
                  </a:lnTo>
                  <a:lnTo>
                    <a:pt x="120823" y="403981"/>
                  </a:lnTo>
                  <a:lnTo>
                    <a:pt x="120857" y="404590"/>
                  </a:lnTo>
                  <a:lnTo>
                    <a:pt x="120891" y="405199"/>
                  </a:lnTo>
                  <a:lnTo>
                    <a:pt x="120916" y="405808"/>
                  </a:lnTo>
                  <a:lnTo>
                    <a:pt x="120941" y="406417"/>
                  </a:lnTo>
                  <a:lnTo>
                    <a:pt x="120958" y="407013"/>
                  </a:lnTo>
                  <a:lnTo>
                    <a:pt x="120979" y="407622"/>
                  </a:lnTo>
                  <a:lnTo>
                    <a:pt x="120992" y="408217"/>
                  </a:lnTo>
                  <a:lnTo>
                    <a:pt x="121000" y="408826"/>
                  </a:lnTo>
                  <a:lnTo>
                    <a:pt x="121009" y="409422"/>
                  </a:lnTo>
                  <a:lnTo>
                    <a:pt x="121013" y="410018"/>
                  </a:lnTo>
                  <a:lnTo>
                    <a:pt x="121013" y="410614"/>
                  </a:lnTo>
                  <a:lnTo>
                    <a:pt x="121009" y="411196"/>
                  </a:lnTo>
                  <a:lnTo>
                    <a:pt x="121000" y="411792"/>
                  </a:lnTo>
                  <a:lnTo>
                    <a:pt x="120988" y="412388"/>
                  </a:lnTo>
                  <a:lnTo>
                    <a:pt x="120975" y="412970"/>
                  </a:lnTo>
                  <a:lnTo>
                    <a:pt x="120954" y="413553"/>
                  </a:lnTo>
                  <a:lnTo>
                    <a:pt x="120929" y="414135"/>
                  </a:lnTo>
                  <a:lnTo>
                    <a:pt x="120903" y="414718"/>
                  </a:lnTo>
                  <a:lnTo>
                    <a:pt x="120874" y="415300"/>
                  </a:lnTo>
                  <a:lnTo>
                    <a:pt x="120836" y="415870"/>
                  </a:lnTo>
                  <a:lnTo>
                    <a:pt x="120798" y="416439"/>
                  </a:lnTo>
                  <a:lnTo>
                    <a:pt x="120756" y="417008"/>
                  </a:lnTo>
                  <a:lnTo>
                    <a:pt x="120705" y="417578"/>
                  </a:lnTo>
                  <a:lnTo>
                    <a:pt x="120655" y="418147"/>
                  </a:lnTo>
                  <a:lnTo>
                    <a:pt x="120596" y="418703"/>
                  </a:lnTo>
                  <a:lnTo>
                    <a:pt x="120537" y="419272"/>
                  </a:lnTo>
                  <a:lnTo>
                    <a:pt x="120469" y="419828"/>
                  </a:lnTo>
                  <a:lnTo>
                    <a:pt x="120402" y="420371"/>
                  </a:lnTo>
                  <a:lnTo>
                    <a:pt x="120326" y="420927"/>
                  </a:lnTo>
                  <a:lnTo>
                    <a:pt x="120246" y="421470"/>
                  </a:lnTo>
                  <a:lnTo>
                    <a:pt x="120162" y="422013"/>
                  </a:lnTo>
                  <a:lnTo>
                    <a:pt x="120073" y="422555"/>
                  </a:lnTo>
                  <a:lnTo>
                    <a:pt x="119980" y="423098"/>
                  </a:lnTo>
                  <a:lnTo>
                    <a:pt x="119879" y="423628"/>
                  </a:lnTo>
                  <a:lnTo>
                    <a:pt x="119778" y="424157"/>
                  </a:lnTo>
                  <a:lnTo>
                    <a:pt x="119668" y="424687"/>
                  </a:lnTo>
                  <a:lnTo>
                    <a:pt x="119554" y="425203"/>
                  </a:lnTo>
                  <a:lnTo>
                    <a:pt x="119436" y="425720"/>
                  </a:lnTo>
                  <a:lnTo>
                    <a:pt x="119310" y="426236"/>
                  </a:lnTo>
                  <a:lnTo>
                    <a:pt x="119179" y="426752"/>
                  </a:lnTo>
                  <a:lnTo>
                    <a:pt x="119044" y="427255"/>
                  </a:lnTo>
                  <a:lnTo>
                    <a:pt x="119032" y="427308"/>
                  </a:lnTo>
                  <a:lnTo>
                    <a:pt x="119023" y="427361"/>
                  </a:lnTo>
                  <a:lnTo>
                    <a:pt x="119006" y="427467"/>
                  </a:lnTo>
                  <a:lnTo>
                    <a:pt x="118994" y="427586"/>
                  </a:lnTo>
                  <a:lnTo>
                    <a:pt x="118977" y="427692"/>
                  </a:lnTo>
                  <a:lnTo>
                    <a:pt x="118952" y="427692"/>
                  </a:lnTo>
                  <a:lnTo>
                    <a:pt x="115718" y="427679"/>
                  </a:lnTo>
                  <a:lnTo>
                    <a:pt x="112489" y="427653"/>
                  </a:lnTo>
                  <a:lnTo>
                    <a:pt x="109260" y="427613"/>
                  </a:lnTo>
                  <a:lnTo>
                    <a:pt x="106027" y="427573"/>
                  </a:lnTo>
                  <a:lnTo>
                    <a:pt x="102797" y="427520"/>
                  </a:lnTo>
                  <a:lnTo>
                    <a:pt x="99564" y="427454"/>
                  </a:lnTo>
                  <a:lnTo>
                    <a:pt x="96335" y="427375"/>
                  </a:lnTo>
                  <a:lnTo>
                    <a:pt x="93106" y="427295"/>
                  </a:lnTo>
                  <a:lnTo>
                    <a:pt x="89872" y="427189"/>
                  </a:lnTo>
                  <a:lnTo>
                    <a:pt x="86643" y="427083"/>
                  </a:lnTo>
                  <a:lnTo>
                    <a:pt x="83414" y="426964"/>
                  </a:lnTo>
                  <a:lnTo>
                    <a:pt x="80181" y="426832"/>
                  </a:lnTo>
                  <a:lnTo>
                    <a:pt x="76952" y="426686"/>
                  </a:lnTo>
                  <a:lnTo>
                    <a:pt x="73722" y="426527"/>
                  </a:lnTo>
                  <a:lnTo>
                    <a:pt x="70489" y="426368"/>
                  </a:lnTo>
                  <a:lnTo>
                    <a:pt x="67260" y="426183"/>
                  </a:lnTo>
                  <a:lnTo>
                    <a:pt x="64027" y="425998"/>
                  </a:lnTo>
                  <a:lnTo>
                    <a:pt x="60797" y="425812"/>
                  </a:lnTo>
                  <a:lnTo>
                    <a:pt x="57568" y="425614"/>
                  </a:lnTo>
                  <a:lnTo>
                    <a:pt x="54335" y="425402"/>
                  </a:lnTo>
                  <a:lnTo>
                    <a:pt x="51106" y="425190"/>
                  </a:lnTo>
                  <a:lnTo>
                    <a:pt x="47877" y="424952"/>
                  </a:lnTo>
                  <a:lnTo>
                    <a:pt x="44643" y="424713"/>
                  </a:lnTo>
                  <a:lnTo>
                    <a:pt x="41414" y="424462"/>
                  </a:lnTo>
                  <a:lnTo>
                    <a:pt x="40765" y="424409"/>
                  </a:lnTo>
                  <a:lnTo>
                    <a:pt x="40116" y="424330"/>
                  </a:lnTo>
                  <a:lnTo>
                    <a:pt x="39466" y="424250"/>
                  </a:lnTo>
                  <a:lnTo>
                    <a:pt x="38813" y="424171"/>
                  </a:lnTo>
                  <a:lnTo>
                    <a:pt x="37498" y="423972"/>
                  </a:lnTo>
                  <a:lnTo>
                    <a:pt x="36178" y="423760"/>
                  </a:lnTo>
                  <a:lnTo>
                    <a:pt x="34855" y="423535"/>
                  </a:lnTo>
                  <a:lnTo>
                    <a:pt x="33527" y="423323"/>
                  </a:lnTo>
                  <a:lnTo>
                    <a:pt x="32199" y="423125"/>
                  </a:lnTo>
                  <a:lnTo>
                    <a:pt x="31533" y="423045"/>
                  </a:lnTo>
                  <a:lnTo>
                    <a:pt x="30867" y="422966"/>
                  </a:lnTo>
                  <a:lnTo>
                    <a:pt x="30201" y="422886"/>
                  </a:lnTo>
                  <a:lnTo>
                    <a:pt x="29535" y="422834"/>
                  </a:lnTo>
                  <a:lnTo>
                    <a:pt x="28868" y="422781"/>
                  </a:lnTo>
                  <a:lnTo>
                    <a:pt x="28202" y="422754"/>
                  </a:lnTo>
                  <a:lnTo>
                    <a:pt x="27536" y="422741"/>
                  </a:lnTo>
                  <a:lnTo>
                    <a:pt x="26874" y="422728"/>
                  </a:lnTo>
                  <a:lnTo>
                    <a:pt x="26208" y="422754"/>
                  </a:lnTo>
                  <a:lnTo>
                    <a:pt x="25547" y="422781"/>
                  </a:lnTo>
                  <a:lnTo>
                    <a:pt x="24889" y="422847"/>
                  </a:lnTo>
                  <a:lnTo>
                    <a:pt x="24227" y="422926"/>
                  </a:lnTo>
                  <a:lnTo>
                    <a:pt x="23569" y="423032"/>
                  </a:lnTo>
                  <a:lnTo>
                    <a:pt x="22912" y="423151"/>
                  </a:lnTo>
                  <a:lnTo>
                    <a:pt x="22258" y="423310"/>
                  </a:lnTo>
                  <a:lnTo>
                    <a:pt x="21605" y="423495"/>
                  </a:lnTo>
                  <a:lnTo>
                    <a:pt x="20956" y="423707"/>
                  </a:lnTo>
                  <a:lnTo>
                    <a:pt x="20631" y="423826"/>
                  </a:lnTo>
                  <a:lnTo>
                    <a:pt x="20307" y="423946"/>
                  </a:lnTo>
                  <a:lnTo>
                    <a:pt x="20307" y="423906"/>
                  </a:lnTo>
                  <a:lnTo>
                    <a:pt x="20205" y="423429"/>
                  </a:lnTo>
                  <a:lnTo>
                    <a:pt x="20108" y="422953"/>
                  </a:lnTo>
                  <a:lnTo>
                    <a:pt x="20016" y="422463"/>
                  </a:lnTo>
                  <a:lnTo>
                    <a:pt x="19927" y="421973"/>
                  </a:lnTo>
                  <a:lnTo>
                    <a:pt x="19843" y="421470"/>
                  </a:lnTo>
                  <a:lnTo>
                    <a:pt x="19767" y="420954"/>
                  </a:lnTo>
                  <a:lnTo>
                    <a:pt x="19691" y="420437"/>
                  </a:lnTo>
                  <a:lnTo>
                    <a:pt x="19624" y="419908"/>
                  </a:lnTo>
                  <a:lnTo>
                    <a:pt x="19560" y="419378"/>
                  </a:lnTo>
                  <a:lnTo>
                    <a:pt x="19501" y="418835"/>
                  </a:lnTo>
                  <a:lnTo>
                    <a:pt x="19447" y="418292"/>
                  </a:lnTo>
                  <a:lnTo>
                    <a:pt x="19396" y="417736"/>
                  </a:lnTo>
                  <a:lnTo>
                    <a:pt x="19350" y="417180"/>
                  </a:lnTo>
                  <a:lnTo>
                    <a:pt x="19307" y="416611"/>
                  </a:lnTo>
                  <a:lnTo>
                    <a:pt x="19270" y="416042"/>
                  </a:lnTo>
                  <a:lnTo>
                    <a:pt x="19236" y="415459"/>
                  </a:lnTo>
                  <a:lnTo>
                    <a:pt x="19206" y="414877"/>
                  </a:lnTo>
                  <a:lnTo>
                    <a:pt x="19181" y="414281"/>
                  </a:lnTo>
                  <a:lnTo>
                    <a:pt x="19160" y="413685"/>
                  </a:lnTo>
                  <a:lnTo>
                    <a:pt x="19143" y="413076"/>
                  </a:lnTo>
                  <a:lnTo>
                    <a:pt x="19130" y="412467"/>
                  </a:lnTo>
                  <a:lnTo>
                    <a:pt x="19122" y="411845"/>
                  </a:lnTo>
                  <a:lnTo>
                    <a:pt x="19118" y="411236"/>
                  </a:lnTo>
                  <a:lnTo>
                    <a:pt x="19114" y="410600"/>
                  </a:lnTo>
                  <a:lnTo>
                    <a:pt x="19118" y="409978"/>
                  </a:lnTo>
                  <a:lnTo>
                    <a:pt x="19122" y="409343"/>
                  </a:lnTo>
                  <a:lnTo>
                    <a:pt x="19135" y="408694"/>
                  </a:lnTo>
                  <a:lnTo>
                    <a:pt x="19147" y="408059"/>
                  </a:lnTo>
                  <a:lnTo>
                    <a:pt x="19164" y="407397"/>
                  </a:lnTo>
                  <a:lnTo>
                    <a:pt x="19181" y="406748"/>
                  </a:lnTo>
                  <a:lnTo>
                    <a:pt x="19206" y="406086"/>
                  </a:lnTo>
                  <a:lnTo>
                    <a:pt x="19232" y="405424"/>
                  </a:lnTo>
                  <a:lnTo>
                    <a:pt x="19261" y="404762"/>
                  </a:lnTo>
                  <a:lnTo>
                    <a:pt x="19295" y="404087"/>
                  </a:lnTo>
                  <a:lnTo>
                    <a:pt x="19333" y="403412"/>
                  </a:lnTo>
                  <a:lnTo>
                    <a:pt x="19371" y="402736"/>
                  </a:lnTo>
                  <a:lnTo>
                    <a:pt x="19413" y="402061"/>
                  </a:lnTo>
                  <a:lnTo>
                    <a:pt x="19459" y="401373"/>
                  </a:lnTo>
                  <a:lnTo>
                    <a:pt x="19506" y="400684"/>
                  </a:lnTo>
                  <a:lnTo>
                    <a:pt x="19556" y="399996"/>
                  </a:lnTo>
                  <a:lnTo>
                    <a:pt x="19666" y="398606"/>
                  </a:lnTo>
                  <a:lnTo>
                    <a:pt x="19788" y="397202"/>
                  </a:lnTo>
                  <a:lnTo>
                    <a:pt x="19919" y="395786"/>
                  </a:lnTo>
                  <a:lnTo>
                    <a:pt x="20058" y="394369"/>
                  </a:lnTo>
                  <a:lnTo>
                    <a:pt x="20210" y="392939"/>
                  </a:lnTo>
                  <a:lnTo>
                    <a:pt x="20370" y="391510"/>
                  </a:lnTo>
                  <a:lnTo>
                    <a:pt x="20534" y="390080"/>
                  </a:lnTo>
                  <a:lnTo>
                    <a:pt x="20711" y="388637"/>
                  </a:lnTo>
                  <a:lnTo>
                    <a:pt x="20893" y="387194"/>
                  </a:lnTo>
                  <a:lnTo>
                    <a:pt x="21082" y="385737"/>
                  </a:lnTo>
                  <a:lnTo>
                    <a:pt x="21276" y="384294"/>
                  </a:lnTo>
                  <a:lnTo>
                    <a:pt x="21478" y="382851"/>
                  </a:lnTo>
                  <a:lnTo>
                    <a:pt x="21689" y="381395"/>
                  </a:lnTo>
                  <a:lnTo>
                    <a:pt x="21900" y="379952"/>
                  </a:lnTo>
                  <a:lnTo>
                    <a:pt x="22115" y="378522"/>
                  </a:lnTo>
                  <a:lnTo>
                    <a:pt x="22338" y="377079"/>
                  </a:lnTo>
                  <a:lnTo>
                    <a:pt x="22562" y="375649"/>
                  </a:lnTo>
                  <a:lnTo>
                    <a:pt x="22790" y="374232"/>
                  </a:lnTo>
                  <a:lnTo>
                    <a:pt x="23021" y="372816"/>
                  </a:lnTo>
                  <a:lnTo>
                    <a:pt x="23253" y="371412"/>
                  </a:lnTo>
                  <a:lnTo>
                    <a:pt x="23489" y="370009"/>
                  </a:lnTo>
                  <a:lnTo>
                    <a:pt x="23725" y="368632"/>
                  </a:lnTo>
                  <a:lnTo>
                    <a:pt x="24202" y="365905"/>
                  </a:lnTo>
                  <a:lnTo>
                    <a:pt x="24678" y="363231"/>
                  </a:lnTo>
                  <a:lnTo>
                    <a:pt x="25146" y="360623"/>
                  </a:lnTo>
                  <a:lnTo>
                    <a:pt x="25610" y="358094"/>
                  </a:lnTo>
                  <a:lnTo>
                    <a:pt x="26065" y="355645"/>
                  </a:lnTo>
                  <a:lnTo>
                    <a:pt x="26921" y="351037"/>
                  </a:lnTo>
                  <a:lnTo>
                    <a:pt x="27317" y="348893"/>
                  </a:lnTo>
                  <a:lnTo>
                    <a:pt x="27684" y="346867"/>
                  </a:lnTo>
                  <a:lnTo>
                    <a:pt x="28025" y="344974"/>
                  </a:lnTo>
                  <a:lnTo>
                    <a:pt x="28333" y="343213"/>
                  </a:lnTo>
                  <a:lnTo>
                    <a:pt x="28995" y="339360"/>
                  </a:lnTo>
                  <a:lnTo>
                    <a:pt x="29665" y="335521"/>
                  </a:lnTo>
                  <a:lnTo>
                    <a:pt x="30344" y="331695"/>
                  </a:lnTo>
                  <a:lnTo>
                    <a:pt x="31023" y="327869"/>
                  </a:lnTo>
                  <a:lnTo>
                    <a:pt x="31710" y="324056"/>
                  </a:lnTo>
                  <a:lnTo>
                    <a:pt x="32401" y="320256"/>
                  </a:lnTo>
                  <a:lnTo>
                    <a:pt x="33101" y="316470"/>
                  </a:lnTo>
                  <a:lnTo>
                    <a:pt x="33801" y="312683"/>
                  </a:lnTo>
                  <a:lnTo>
                    <a:pt x="34505" y="308897"/>
                  </a:lnTo>
                  <a:lnTo>
                    <a:pt x="35213" y="305124"/>
                  </a:lnTo>
                  <a:lnTo>
                    <a:pt x="35925" y="301364"/>
                  </a:lnTo>
                  <a:lnTo>
                    <a:pt x="36642" y="297604"/>
                  </a:lnTo>
                  <a:lnTo>
                    <a:pt x="37359" y="293844"/>
                  </a:lnTo>
                  <a:lnTo>
                    <a:pt x="38080" y="290097"/>
                  </a:lnTo>
                  <a:lnTo>
                    <a:pt x="39525" y="282604"/>
                  </a:lnTo>
                  <a:lnTo>
                    <a:pt x="41014" y="274899"/>
                  </a:lnTo>
                  <a:lnTo>
                    <a:pt x="42510" y="267194"/>
                  </a:lnTo>
                  <a:lnTo>
                    <a:pt x="45512" y="251810"/>
                  </a:lnTo>
                  <a:lnTo>
                    <a:pt x="48513" y="236426"/>
                  </a:lnTo>
                  <a:lnTo>
                    <a:pt x="50010" y="228734"/>
                  </a:lnTo>
                  <a:lnTo>
                    <a:pt x="51506" y="221042"/>
                  </a:lnTo>
                  <a:lnTo>
                    <a:pt x="51890" y="219082"/>
                  </a:lnTo>
                  <a:lnTo>
                    <a:pt x="52278" y="217057"/>
                  </a:lnTo>
                  <a:lnTo>
                    <a:pt x="53074" y="212873"/>
                  </a:lnTo>
                  <a:lnTo>
                    <a:pt x="53492" y="210728"/>
                  </a:lnTo>
                  <a:lnTo>
                    <a:pt x="53913" y="208570"/>
                  </a:lnTo>
                  <a:lnTo>
                    <a:pt x="54348" y="206386"/>
                  </a:lnTo>
                  <a:lnTo>
                    <a:pt x="54794" y="204201"/>
                  </a:lnTo>
                  <a:lnTo>
                    <a:pt x="55022" y="203116"/>
                  </a:lnTo>
                  <a:lnTo>
                    <a:pt x="55250" y="202017"/>
                  </a:lnTo>
                  <a:lnTo>
                    <a:pt x="55482" y="200931"/>
                  </a:lnTo>
                  <a:lnTo>
                    <a:pt x="55718" y="199859"/>
                  </a:lnTo>
                  <a:lnTo>
                    <a:pt x="55958" y="198787"/>
                  </a:lnTo>
                  <a:lnTo>
                    <a:pt x="56198" y="197714"/>
                  </a:lnTo>
                  <a:lnTo>
                    <a:pt x="56447" y="196655"/>
                  </a:lnTo>
                  <a:lnTo>
                    <a:pt x="56696" y="195609"/>
                  </a:lnTo>
                  <a:lnTo>
                    <a:pt x="56944" y="194563"/>
                  </a:lnTo>
                  <a:lnTo>
                    <a:pt x="57202" y="193544"/>
                  </a:lnTo>
                  <a:lnTo>
                    <a:pt x="57459" y="192524"/>
                  </a:lnTo>
                  <a:lnTo>
                    <a:pt x="57724" y="191518"/>
                  </a:lnTo>
                  <a:lnTo>
                    <a:pt x="57990" y="190539"/>
                  </a:lnTo>
                  <a:lnTo>
                    <a:pt x="58260" y="189559"/>
                  </a:lnTo>
                  <a:lnTo>
                    <a:pt x="58534" y="188606"/>
                  </a:lnTo>
                  <a:lnTo>
                    <a:pt x="58812" y="187679"/>
                  </a:lnTo>
                  <a:lnTo>
                    <a:pt x="59090" y="186752"/>
                  </a:lnTo>
                  <a:lnTo>
                    <a:pt x="59377" y="185865"/>
                  </a:lnTo>
                  <a:lnTo>
                    <a:pt x="59668" y="184991"/>
                  </a:lnTo>
                  <a:lnTo>
                    <a:pt x="59959" y="184131"/>
                  </a:lnTo>
                  <a:lnTo>
                    <a:pt x="60258" y="183310"/>
                  </a:lnTo>
                  <a:lnTo>
                    <a:pt x="60561" y="182502"/>
                  </a:lnTo>
                  <a:lnTo>
                    <a:pt x="60865" y="181734"/>
                  </a:lnTo>
                  <a:lnTo>
                    <a:pt x="61177" y="180980"/>
                  </a:lnTo>
                  <a:lnTo>
                    <a:pt x="61333" y="180622"/>
                  </a:lnTo>
                  <a:lnTo>
                    <a:pt x="61493" y="180265"/>
                  </a:lnTo>
                  <a:lnTo>
                    <a:pt x="61649" y="179921"/>
                  </a:lnTo>
                  <a:lnTo>
                    <a:pt x="61809" y="179577"/>
                  </a:lnTo>
                  <a:lnTo>
                    <a:pt x="61974" y="179246"/>
                  </a:lnTo>
                  <a:lnTo>
                    <a:pt x="62134" y="178915"/>
                  </a:lnTo>
                  <a:lnTo>
                    <a:pt x="62298" y="178597"/>
                  </a:lnTo>
                  <a:lnTo>
                    <a:pt x="62463" y="178292"/>
                  </a:lnTo>
                  <a:lnTo>
                    <a:pt x="62631" y="177988"/>
                  </a:lnTo>
                  <a:lnTo>
                    <a:pt x="62796" y="177697"/>
                  </a:lnTo>
                  <a:lnTo>
                    <a:pt x="62964" y="177405"/>
                  </a:lnTo>
                  <a:lnTo>
                    <a:pt x="63133" y="177127"/>
                  </a:lnTo>
                  <a:lnTo>
                    <a:pt x="63306" y="176862"/>
                  </a:lnTo>
                  <a:lnTo>
                    <a:pt x="63479" y="176611"/>
                  </a:lnTo>
                  <a:lnTo>
                    <a:pt x="63651" y="176359"/>
                  </a:lnTo>
                  <a:lnTo>
                    <a:pt x="63824" y="176121"/>
                  </a:lnTo>
                  <a:lnTo>
                    <a:pt x="64001" y="175896"/>
                  </a:lnTo>
                  <a:lnTo>
                    <a:pt x="64178" y="175671"/>
                  </a:lnTo>
                  <a:lnTo>
                    <a:pt x="64355" y="175459"/>
                  </a:lnTo>
                  <a:lnTo>
                    <a:pt x="64537" y="175261"/>
                  </a:lnTo>
                  <a:lnTo>
                    <a:pt x="64718" y="175062"/>
                  </a:lnTo>
                  <a:lnTo>
                    <a:pt x="64899" y="174890"/>
                  </a:lnTo>
                  <a:lnTo>
                    <a:pt x="65080" y="174718"/>
                  </a:lnTo>
                  <a:lnTo>
                    <a:pt x="65266" y="174559"/>
                  </a:lnTo>
                  <a:lnTo>
                    <a:pt x="65451" y="174413"/>
                  </a:lnTo>
                  <a:lnTo>
                    <a:pt x="65641" y="174268"/>
                  </a:lnTo>
                  <a:lnTo>
                    <a:pt x="65827" y="174135"/>
                  </a:lnTo>
                  <a:lnTo>
                    <a:pt x="66016" y="174029"/>
                  </a:lnTo>
                  <a:lnTo>
                    <a:pt x="66210" y="173923"/>
                  </a:lnTo>
                  <a:lnTo>
                    <a:pt x="66404" y="173817"/>
                  </a:lnTo>
                  <a:lnTo>
                    <a:pt x="66598" y="173738"/>
                  </a:lnTo>
                  <a:lnTo>
                    <a:pt x="66792" y="173672"/>
                  </a:lnTo>
                  <a:lnTo>
                    <a:pt x="66990" y="173606"/>
                  </a:lnTo>
                  <a:lnTo>
                    <a:pt x="67188" y="173553"/>
                  </a:lnTo>
                  <a:lnTo>
                    <a:pt x="67386" y="173526"/>
                  </a:lnTo>
                  <a:lnTo>
                    <a:pt x="67585" y="173500"/>
                  </a:lnTo>
                  <a:lnTo>
                    <a:pt x="67787" y="173486"/>
                  </a:lnTo>
                  <a:close/>
                  <a:moveTo>
                    <a:pt x="50465" y="432763"/>
                  </a:moveTo>
                  <a:lnTo>
                    <a:pt x="58858" y="433359"/>
                  </a:lnTo>
                  <a:lnTo>
                    <a:pt x="63057" y="433650"/>
                  </a:lnTo>
                  <a:lnTo>
                    <a:pt x="67260" y="433928"/>
                  </a:lnTo>
                  <a:lnTo>
                    <a:pt x="69684" y="434047"/>
                  </a:lnTo>
                  <a:lnTo>
                    <a:pt x="72104" y="434166"/>
                  </a:lnTo>
                  <a:lnTo>
                    <a:pt x="74528" y="434259"/>
                  </a:lnTo>
                  <a:lnTo>
                    <a:pt x="76952" y="434365"/>
                  </a:lnTo>
                  <a:lnTo>
                    <a:pt x="81795" y="434537"/>
                  </a:lnTo>
                  <a:lnTo>
                    <a:pt x="86639" y="434696"/>
                  </a:lnTo>
                  <a:lnTo>
                    <a:pt x="86551" y="435927"/>
                  </a:lnTo>
                  <a:lnTo>
                    <a:pt x="86470" y="437172"/>
                  </a:lnTo>
                  <a:lnTo>
                    <a:pt x="86390" y="438429"/>
                  </a:lnTo>
                  <a:lnTo>
                    <a:pt x="86314" y="439700"/>
                  </a:lnTo>
                  <a:lnTo>
                    <a:pt x="86247" y="440971"/>
                  </a:lnTo>
                  <a:lnTo>
                    <a:pt x="86180" y="442255"/>
                  </a:lnTo>
                  <a:lnTo>
                    <a:pt x="86116" y="443540"/>
                  </a:lnTo>
                  <a:lnTo>
                    <a:pt x="86057" y="444837"/>
                  </a:lnTo>
                  <a:lnTo>
                    <a:pt x="86002" y="446148"/>
                  </a:lnTo>
                  <a:lnTo>
                    <a:pt x="85952" y="447458"/>
                  </a:lnTo>
                  <a:lnTo>
                    <a:pt x="85906" y="448782"/>
                  </a:lnTo>
                  <a:lnTo>
                    <a:pt x="85863" y="450106"/>
                  </a:lnTo>
                  <a:lnTo>
                    <a:pt x="85821" y="451430"/>
                  </a:lnTo>
                  <a:lnTo>
                    <a:pt x="85783" y="452754"/>
                  </a:lnTo>
                  <a:lnTo>
                    <a:pt x="85754" y="454091"/>
                  </a:lnTo>
                  <a:lnTo>
                    <a:pt x="85724" y="455428"/>
                  </a:lnTo>
                  <a:lnTo>
                    <a:pt x="85686" y="457308"/>
                  </a:lnTo>
                  <a:lnTo>
                    <a:pt x="85657" y="459188"/>
                  </a:lnTo>
                  <a:lnTo>
                    <a:pt x="85632" y="461068"/>
                  </a:lnTo>
                  <a:lnTo>
                    <a:pt x="85610" y="462962"/>
                  </a:lnTo>
                  <a:lnTo>
                    <a:pt x="85594" y="464841"/>
                  </a:lnTo>
                  <a:lnTo>
                    <a:pt x="85581" y="466708"/>
                  </a:lnTo>
                  <a:lnTo>
                    <a:pt x="85572" y="468588"/>
                  </a:lnTo>
                  <a:lnTo>
                    <a:pt x="85572" y="470442"/>
                  </a:lnTo>
                  <a:lnTo>
                    <a:pt x="81192" y="470018"/>
                  </a:lnTo>
                  <a:lnTo>
                    <a:pt x="79000" y="469806"/>
                  </a:lnTo>
                  <a:lnTo>
                    <a:pt x="76808" y="469621"/>
                  </a:lnTo>
                  <a:lnTo>
                    <a:pt x="74612" y="469435"/>
                  </a:lnTo>
                  <a:lnTo>
                    <a:pt x="72411" y="469290"/>
                  </a:lnTo>
                  <a:lnTo>
                    <a:pt x="70215" y="469157"/>
                  </a:lnTo>
                  <a:lnTo>
                    <a:pt x="68015" y="469052"/>
                  </a:lnTo>
                  <a:lnTo>
                    <a:pt x="66918" y="469012"/>
                  </a:lnTo>
                  <a:lnTo>
                    <a:pt x="65818" y="468972"/>
                  </a:lnTo>
                  <a:lnTo>
                    <a:pt x="64718" y="468959"/>
                  </a:lnTo>
                  <a:lnTo>
                    <a:pt x="63622" y="468946"/>
                  </a:lnTo>
                  <a:lnTo>
                    <a:pt x="62522" y="468932"/>
                  </a:lnTo>
                  <a:lnTo>
                    <a:pt x="61426" y="468946"/>
                  </a:lnTo>
                  <a:lnTo>
                    <a:pt x="60325" y="468959"/>
                  </a:lnTo>
                  <a:lnTo>
                    <a:pt x="59229" y="468999"/>
                  </a:lnTo>
                  <a:lnTo>
                    <a:pt x="58133" y="469038"/>
                  </a:lnTo>
                  <a:lnTo>
                    <a:pt x="57037" y="469091"/>
                  </a:lnTo>
                  <a:lnTo>
                    <a:pt x="55945" y="469157"/>
                  </a:lnTo>
                  <a:lnTo>
                    <a:pt x="54849" y="469237"/>
                  </a:lnTo>
                  <a:lnTo>
                    <a:pt x="53757" y="469343"/>
                  </a:lnTo>
                  <a:lnTo>
                    <a:pt x="52661" y="469449"/>
                  </a:lnTo>
                  <a:lnTo>
                    <a:pt x="51569" y="469568"/>
                  </a:lnTo>
                  <a:lnTo>
                    <a:pt x="50482" y="469713"/>
                  </a:lnTo>
                  <a:lnTo>
                    <a:pt x="50452" y="469713"/>
                  </a:lnTo>
                  <a:lnTo>
                    <a:pt x="50503" y="467622"/>
                  </a:lnTo>
                  <a:lnTo>
                    <a:pt x="50545" y="465517"/>
                  </a:lnTo>
                  <a:lnTo>
                    <a:pt x="50583" y="463412"/>
                  </a:lnTo>
                  <a:lnTo>
                    <a:pt x="50617" y="461293"/>
                  </a:lnTo>
                  <a:lnTo>
                    <a:pt x="50642" y="459188"/>
                  </a:lnTo>
                  <a:lnTo>
                    <a:pt x="50663" y="457083"/>
                  </a:lnTo>
                  <a:lnTo>
                    <a:pt x="50680" y="454965"/>
                  </a:lnTo>
                  <a:lnTo>
                    <a:pt x="50684" y="452847"/>
                  </a:lnTo>
                  <a:lnTo>
                    <a:pt x="50684" y="451642"/>
                  </a:lnTo>
                  <a:lnTo>
                    <a:pt x="50684" y="449272"/>
                  </a:lnTo>
                  <a:lnTo>
                    <a:pt x="50676" y="446902"/>
                  </a:lnTo>
                  <a:lnTo>
                    <a:pt x="50659" y="444533"/>
                  </a:lnTo>
                  <a:lnTo>
                    <a:pt x="50638" y="442176"/>
                  </a:lnTo>
                  <a:lnTo>
                    <a:pt x="50608" y="439819"/>
                  </a:lnTo>
                  <a:lnTo>
                    <a:pt x="50570" y="437463"/>
                  </a:lnTo>
                  <a:lnTo>
                    <a:pt x="50524" y="435106"/>
                  </a:lnTo>
                  <a:lnTo>
                    <a:pt x="50494" y="433941"/>
                  </a:lnTo>
                  <a:lnTo>
                    <a:pt x="50465" y="432763"/>
                  </a:lnTo>
                  <a:close/>
                  <a:moveTo>
                    <a:pt x="50343" y="473156"/>
                  </a:moveTo>
                  <a:lnTo>
                    <a:pt x="50406" y="473222"/>
                  </a:lnTo>
                  <a:lnTo>
                    <a:pt x="50482" y="473288"/>
                  </a:lnTo>
                  <a:lnTo>
                    <a:pt x="51569" y="473540"/>
                  </a:lnTo>
                  <a:lnTo>
                    <a:pt x="52661" y="473778"/>
                  </a:lnTo>
                  <a:lnTo>
                    <a:pt x="53753" y="474003"/>
                  </a:lnTo>
                  <a:lnTo>
                    <a:pt x="54845" y="474215"/>
                  </a:lnTo>
                  <a:lnTo>
                    <a:pt x="55937" y="474400"/>
                  </a:lnTo>
                  <a:lnTo>
                    <a:pt x="57033" y="474586"/>
                  </a:lnTo>
                  <a:lnTo>
                    <a:pt x="58129" y="474758"/>
                  </a:lnTo>
                  <a:lnTo>
                    <a:pt x="59225" y="474903"/>
                  </a:lnTo>
                  <a:lnTo>
                    <a:pt x="60321" y="475049"/>
                  </a:lnTo>
                  <a:lnTo>
                    <a:pt x="61417" y="475181"/>
                  </a:lnTo>
                  <a:lnTo>
                    <a:pt x="62517" y="475300"/>
                  </a:lnTo>
                  <a:lnTo>
                    <a:pt x="63613" y="475420"/>
                  </a:lnTo>
                  <a:lnTo>
                    <a:pt x="64714" y="475512"/>
                  </a:lnTo>
                  <a:lnTo>
                    <a:pt x="65814" y="475605"/>
                  </a:lnTo>
                  <a:lnTo>
                    <a:pt x="66910" y="475684"/>
                  </a:lnTo>
                  <a:lnTo>
                    <a:pt x="68010" y="475764"/>
                  </a:lnTo>
                  <a:lnTo>
                    <a:pt x="70211" y="475883"/>
                  </a:lnTo>
                  <a:lnTo>
                    <a:pt x="72407" y="475989"/>
                  </a:lnTo>
                  <a:lnTo>
                    <a:pt x="74608" y="476055"/>
                  </a:lnTo>
                  <a:lnTo>
                    <a:pt x="76804" y="476108"/>
                  </a:lnTo>
                  <a:lnTo>
                    <a:pt x="79000" y="476148"/>
                  </a:lnTo>
                  <a:lnTo>
                    <a:pt x="81192" y="476174"/>
                  </a:lnTo>
                  <a:lnTo>
                    <a:pt x="85572" y="476214"/>
                  </a:lnTo>
                  <a:lnTo>
                    <a:pt x="85572" y="478372"/>
                  </a:lnTo>
                  <a:lnTo>
                    <a:pt x="85581" y="480517"/>
                  </a:lnTo>
                  <a:lnTo>
                    <a:pt x="85594" y="482635"/>
                  </a:lnTo>
                  <a:lnTo>
                    <a:pt x="85615" y="484727"/>
                  </a:lnTo>
                  <a:lnTo>
                    <a:pt x="83385" y="484687"/>
                  </a:lnTo>
                  <a:lnTo>
                    <a:pt x="81155" y="484634"/>
                  </a:lnTo>
                  <a:lnTo>
                    <a:pt x="76690" y="484488"/>
                  </a:lnTo>
                  <a:lnTo>
                    <a:pt x="72222" y="484343"/>
                  </a:lnTo>
                  <a:lnTo>
                    <a:pt x="69987" y="484277"/>
                  </a:lnTo>
                  <a:lnTo>
                    <a:pt x="67753" y="484224"/>
                  </a:lnTo>
                  <a:lnTo>
                    <a:pt x="65519" y="484184"/>
                  </a:lnTo>
                  <a:lnTo>
                    <a:pt x="63285" y="484157"/>
                  </a:lnTo>
                  <a:lnTo>
                    <a:pt x="61050" y="484157"/>
                  </a:lnTo>
                  <a:lnTo>
                    <a:pt x="58820" y="484171"/>
                  </a:lnTo>
                  <a:lnTo>
                    <a:pt x="57703" y="484197"/>
                  </a:lnTo>
                  <a:lnTo>
                    <a:pt x="56586" y="484224"/>
                  </a:lnTo>
                  <a:lnTo>
                    <a:pt x="55473" y="484263"/>
                  </a:lnTo>
                  <a:lnTo>
                    <a:pt x="54360" y="484316"/>
                  </a:lnTo>
                  <a:lnTo>
                    <a:pt x="53243" y="484369"/>
                  </a:lnTo>
                  <a:lnTo>
                    <a:pt x="52130" y="484435"/>
                  </a:lnTo>
                  <a:lnTo>
                    <a:pt x="51017" y="484515"/>
                  </a:lnTo>
                  <a:lnTo>
                    <a:pt x="49904" y="484594"/>
                  </a:lnTo>
                  <a:lnTo>
                    <a:pt x="49976" y="483178"/>
                  </a:lnTo>
                  <a:lnTo>
                    <a:pt x="50039" y="481748"/>
                  </a:lnTo>
                  <a:lnTo>
                    <a:pt x="50098" y="480318"/>
                  </a:lnTo>
                  <a:lnTo>
                    <a:pt x="50157" y="478888"/>
                  </a:lnTo>
                  <a:lnTo>
                    <a:pt x="50208" y="477458"/>
                  </a:lnTo>
                  <a:lnTo>
                    <a:pt x="50254" y="476029"/>
                  </a:lnTo>
                  <a:lnTo>
                    <a:pt x="50301" y="474586"/>
                  </a:lnTo>
                  <a:lnTo>
                    <a:pt x="50343" y="473156"/>
                  </a:lnTo>
                  <a:close/>
                  <a:moveTo>
                    <a:pt x="122000" y="537366"/>
                  </a:moveTo>
                  <a:lnTo>
                    <a:pt x="122101" y="537379"/>
                  </a:lnTo>
                  <a:lnTo>
                    <a:pt x="122206" y="537392"/>
                  </a:lnTo>
                  <a:lnTo>
                    <a:pt x="122307" y="537419"/>
                  </a:lnTo>
                  <a:lnTo>
                    <a:pt x="122408" y="537445"/>
                  </a:lnTo>
                  <a:lnTo>
                    <a:pt x="122510" y="537498"/>
                  </a:lnTo>
                  <a:lnTo>
                    <a:pt x="122611" y="537538"/>
                  </a:lnTo>
                  <a:lnTo>
                    <a:pt x="122708" y="537591"/>
                  </a:lnTo>
                  <a:lnTo>
                    <a:pt x="122805" y="537657"/>
                  </a:lnTo>
                  <a:lnTo>
                    <a:pt x="122902" y="537737"/>
                  </a:lnTo>
                  <a:lnTo>
                    <a:pt x="122999" y="537816"/>
                  </a:lnTo>
                  <a:lnTo>
                    <a:pt x="123096" y="537895"/>
                  </a:lnTo>
                  <a:lnTo>
                    <a:pt x="123281" y="538094"/>
                  </a:lnTo>
                  <a:lnTo>
                    <a:pt x="123462" y="538319"/>
                  </a:lnTo>
                  <a:lnTo>
                    <a:pt x="123639" y="538571"/>
                  </a:lnTo>
                  <a:lnTo>
                    <a:pt x="123816" y="538849"/>
                  </a:lnTo>
                  <a:lnTo>
                    <a:pt x="123985" y="539153"/>
                  </a:lnTo>
                  <a:lnTo>
                    <a:pt x="124145" y="539484"/>
                  </a:lnTo>
                  <a:lnTo>
                    <a:pt x="124305" y="539842"/>
                  </a:lnTo>
                  <a:lnTo>
                    <a:pt x="124457" y="540212"/>
                  </a:lnTo>
                  <a:lnTo>
                    <a:pt x="124605" y="540623"/>
                  </a:lnTo>
                  <a:lnTo>
                    <a:pt x="124748" y="541046"/>
                  </a:lnTo>
                  <a:lnTo>
                    <a:pt x="124887" y="541496"/>
                  </a:lnTo>
                  <a:lnTo>
                    <a:pt x="125014" y="541960"/>
                  </a:lnTo>
                  <a:lnTo>
                    <a:pt x="125140" y="542450"/>
                  </a:lnTo>
                  <a:lnTo>
                    <a:pt x="125258" y="542953"/>
                  </a:lnTo>
                  <a:lnTo>
                    <a:pt x="125368" y="543482"/>
                  </a:lnTo>
                  <a:lnTo>
                    <a:pt x="125473" y="544025"/>
                  </a:lnTo>
                  <a:lnTo>
                    <a:pt x="125570" y="544581"/>
                  </a:lnTo>
                  <a:lnTo>
                    <a:pt x="125663" y="545150"/>
                  </a:lnTo>
                  <a:lnTo>
                    <a:pt x="125747" y="545746"/>
                  </a:lnTo>
                  <a:lnTo>
                    <a:pt x="125823" y="546355"/>
                  </a:lnTo>
                  <a:lnTo>
                    <a:pt x="125891" y="546977"/>
                  </a:lnTo>
                  <a:lnTo>
                    <a:pt x="125950" y="547613"/>
                  </a:lnTo>
                  <a:lnTo>
                    <a:pt x="126004" y="548262"/>
                  </a:lnTo>
                  <a:lnTo>
                    <a:pt x="126030" y="548619"/>
                  </a:lnTo>
                  <a:lnTo>
                    <a:pt x="126051" y="548963"/>
                  </a:lnTo>
                  <a:lnTo>
                    <a:pt x="126072" y="549321"/>
                  </a:lnTo>
                  <a:lnTo>
                    <a:pt x="126089" y="549665"/>
                  </a:lnTo>
                  <a:lnTo>
                    <a:pt x="126101" y="550009"/>
                  </a:lnTo>
                  <a:lnTo>
                    <a:pt x="126110" y="550340"/>
                  </a:lnTo>
                  <a:lnTo>
                    <a:pt x="126118" y="550684"/>
                  </a:lnTo>
                  <a:lnTo>
                    <a:pt x="126127" y="551015"/>
                  </a:lnTo>
                  <a:lnTo>
                    <a:pt x="126127" y="551346"/>
                  </a:lnTo>
                  <a:lnTo>
                    <a:pt x="126127" y="551664"/>
                  </a:lnTo>
                  <a:lnTo>
                    <a:pt x="126127" y="551982"/>
                  </a:lnTo>
                  <a:lnTo>
                    <a:pt x="126118" y="552300"/>
                  </a:lnTo>
                  <a:lnTo>
                    <a:pt x="126114" y="552617"/>
                  </a:lnTo>
                  <a:lnTo>
                    <a:pt x="126101" y="552922"/>
                  </a:lnTo>
                  <a:lnTo>
                    <a:pt x="126089" y="553226"/>
                  </a:lnTo>
                  <a:lnTo>
                    <a:pt x="126076" y="553531"/>
                  </a:lnTo>
                  <a:lnTo>
                    <a:pt x="126059" y="553822"/>
                  </a:lnTo>
                  <a:lnTo>
                    <a:pt x="126038" y="554113"/>
                  </a:lnTo>
                  <a:lnTo>
                    <a:pt x="125992" y="554683"/>
                  </a:lnTo>
                  <a:lnTo>
                    <a:pt x="125937" y="555239"/>
                  </a:lnTo>
                  <a:lnTo>
                    <a:pt x="125874" y="555782"/>
                  </a:lnTo>
                  <a:lnTo>
                    <a:pt x="125802" y="556298"/>
                  </a:lnTo>
                  <a:lnTo>
                    <a:pt x="125722" y="556801"/>
                  </a:lnTo>
                  <a:lnTo>
                    <a:pt x="125633" y="557291"/>
                  </a:lnTo>
                  <a:lnTo>
                    <a:pt x="125541" y="557754"/>
                  </a:lnTo>
                  <a:lnTo>
                    <a:pt x="125439" y="558218"/>
                  </a:lnTo>
                  <a:lnTo>
                    <a:pt x="125330" y="558641"/>
                  </a:lnTo>
                  <a:lnTo>
                    <a:pt x="125216" y="559065"/>
                  </a:lnTo>
                  <a:lnTo>
                    <a:pt x="125094" y="559462"/>
                  </a:lnTo>
                  <a:lnTo>
                    <a:pt x="124967" y="559833"/>
                  </a:lnTo>
                  <a:lnTo>
                    <a:pt x="124837" y="560190"/>
                  </a:lnTo>
                  <a:lnTo>
                    <a:pt x="124702" y="560534"/>
                  </a:lnTo>
                  <a:lnTo>
                    <a:pt x="124558" y="560852"/>
                  </a:lnTo>
                  <a:lnTo>
                    <a:pt x="124411" y="561157"/>
                  </a:lnTo>
                  <a:lnTo>
                    <a:pt x="124263" y="561435"/>
                  </a:lnTo>
                  <a:lnTo>
                    <a:pt x="124107" y="561699"/>
                  </a:lnTo>
                  <a:lnTo>
                    <a:pt x="123951" y="561938"/>
                  </a:lnTo>
                  <a:lnTo>
                    <a:pt x="123787" y="562150"/>
                  </a:lnTo>
                  <a:lnTo>
                    <a:pt x="123623" y="562361"/>
                  </a:lnTo>
                  <a:lnTo>
                    <a:pt x="123458" y="562534"/>
                  </a:lnTo>
                  <a:lnTo>
                    <a:pt x="123289" y="562692"/>
                  </a:lnTo>
                  <a:lnTo>
                    <a:pt x="123117" y="562825"/>
                  </a:lnTo>
                  <a:lnTo>
                    <a:pt x="122944" y="562944"/>
                  </a:lnTo>
                  <a:lnTo>
                    <a:pt x="122771" y="563037"/>
                  </a:lnTo>
                  <a:lnTo>
                    <a:pt x="122594" y="563103"/>
                  </a:lnTo>
                  <a:lnTo>
                    <a:pt x="122421" y="563143"/>
                  </a:lnTo>
                  <a:lnTo>
                    <a:pt x="122244" y="563169"/>
                  </a:lnTo>
                  <a:lnTo>
                    <a:pt x="122067" y="563182"/>
                  </a:lnTo>
                  <a:lnTo>
                    <a:pt x="121890" y="563156"/>
                  </a:lnTo>
                  <a:lnTo>
                    <a:pt x="121713" y="563116"/>
                  </a:lnTo>
                  <a:lnTo>
                    <a:pt x="121536" y="563050"/>
                  </a:lnTo>
                  <a:lnTo>
                    <a:pt x="121363" y="562957"/>
                  </a:lnTo>
                  <a:lnTo>
                    <a:pt x="121190" y="562838"/>
                  </a:lnTo>
                  <a:lnTo>
                    <a:pt x="121017" y="562692"/>
                  </a:lnTo>
                  <a:lnTo>
                    <a:pt x="120849" y="562534"/>
                  </a:lnTo>
                  <a:lnTo>
                    <a:pt x="120684" y="562348"/>
                  </a:lnTo>
                  <a:lnTo>
                    <a:pt x="120520" y="562136"/>
                  </a:lnTo>
                  <a:lnTo>
                    <a:pt x="120355" y="561898"/>
                  </a:lnTo>
                  <a:lnTo>
                    <a:pt x="120199" y="561633"/>
                  </a:lnTo>
                  <a:lnTo>
                    <a:pt x="120043" y="561342"/>
                  </a:lnTo>
                  <a:lnTo>
                    <a:pt x="119892" y="561037"/>
                  </a:lnTo>
                  <a:lnTo>
                    <a:pt x="119748" y="560693"/>
                  </a:lnTo>
                  <a:lnTo>
                    <a:pt x="119605" y="560323"/>
                  </a:lnTo>
                  <a:lnTo>
                    <a:pt x="119466" y="559939"/>
                  </a:lnTo>
                  <a:lnTo>
                    <a:pt x="119335" y="559515"/>
                  </a:lnTo>
                  <a:lnTo>
                    <a:pt x="119209" y="559065"/>
                  </a:lnTo>
                  <a:lnTo>
                    <a:pt x="119087" y="558601"/>
                  </a:lnTo>
                  <a:lnTo>
                    <a:pt x="119028" y="558350"/>
                  </a:lnTo>
                  <a:lnTo>
                    <a:pt x="118973" y="558098"/>
                  </a:lnTo>
                  <a:lnTo>
                    <a:pt x="118918" y="557834"/>
                  </a:lnTo>
                  <a:lnTo>
                    <a:pt x="118863" y="557569"/>
                  </a:lnTo>
                  <a:lnTo>
                    <a:pt x="118813" y="557291"/>
                  </a:lnTo>
                  <a:lnTo>
                    <a:pt x="118762" y="557013"/>
                  </a:lnTo>
                  <a:lnTo>
                    <a:pt x="118711" y="556735"/>
                  </a:lnTo>
                  <a:lnTo>
                    <a:pt x="118665" y="556430"/>
                  </a:lnTo>
                  <a:lnTo>
                    <a:pt x="118623" y="556126"/>
                  </a:lnTo>
                  <a:lnTo>
                    <a:pt x="118576" y="555821"/>
                  </a:lnTo>
                  <a:lnTo>
                    <a:pt x="118538" y="555504"/>
                  </a:lnTo>
                  <a:lnTo>
                    <a:pt x="118496" y="555186"/>
                  </a:lnTo>
                  <a:lnTo>
                    <a:pt x="118471" y="554961"/>
                  </a:lnTo>
                  <a:lnTo>
                    <a:pt x="118442" y="554762"/>
                  </a:lnTo>
                  <a:lnTo>
                    <a:pt x="118404" y="554564"/>
                  </a:lnTo>
                  <a:lnTo>
                    <a:pt x="118370" y="554391"/>
                  </a:lnTo>
                  <a:lnTo>
                    <a:pt x="118328" y="554233"/>
                  </a:lnTo>
                  <a:lnTo>
                    <a:pt x="118286" y="554074"/>
                  </a:lnTo>
                  <a:lnTo>
                    <a:pt x="118239" y="553941"/>
                  </a:lnTo>
                  <a:lnTo>
                    <a:pt x="118193" y="553809"/>
                  </a:lnTo>
                  <a:lnTo>
                    <a:pt x="118142" y="553703"/>
                  </a:lnTo>
                  <a:lnTo>
                    <a:pt x="118092" y="553597"/>
                  </a:lnTo>
                  <a:lnTo>
                    <a:pt x="118037" y="553518"/>
                  </a:lnTo>
                  <a:lnTo>
                    <a:pt x="117982" y="553438"/>
                  </a:lnTo>
                  <a:lnTo>
                    <a:pt x="117927" y="553372"/>
                  </a:lnTo>
                  <a:lnTo>
                    <a:pt x="117872" y="553319"/>
                  </a:lnTo>
                  <a:lnTo>
                    <a:pt x="117813" y="553279"/>
                  </a:lnTo>
                  <a:lnTo>
                    <a:pt x="117759" y="553253"/>
                  </a:lnTo>
                  <a:lnTo>
                    <a:pt x="117700" y="553240"/>
                  </a:lnTo>
                  <a:lnTo>
                    <a:pt x="117641" y="553226"/>
                  </a:lnTo>
                  <a:lnTo>
                    <a:pt x="117582" y="553240"/>
                  </a:lnTo>
                  <a:lnTo>
                    <a:pt x="117523" y="553253"/>
                  </a:lnTo>
                  <a:lnTo>
                    <a:pt x="117468" y="553279"/>
                  </a:lnTo>
                  <a:lnTo>
                    <a:pt x="117409" y="553306"/>
                  </a:lnTo>
                  <a:lnTo>
                    <a:pt x="117354" y="553359"/>
                  </a:lnTo>
                  <a:lnTo>
                    <a:pt x="117299" y="553412"/>
                  </a:lnTo>
                  <a:lnTo>
                    <a:pt x="117244" y="553478"/>
                  </a:lnTo>
                  <a:lnTo>
                    <a:pt x="117194" y="553557"/>
                  </a:lnTo>
                  <a:lnTo>
                    <a:pt x="117143" y="553637"/>
                  </a:lnTo>
                  <a:lnTo>
                    <a:pt x="117093" y="553729"/>
                  </a:lnTo>
                  <a:lnTo>
                    <a:pt x="117046" y="553835"/>
                  </a:lnTo>
                  <a:lnTo>
                    <a:pt x="117004" y="553941"/>
                  </a:lnTo>
                  <a:lnTo>
                    <a:pt x="116962" y="554060"/>
                  </a:lnTo>
                  <a:lnTo>
                    <a:pt x="116924" y="554193"/>
                  </a:lnTo>
                  <a:lnTo>
                    <a:pt x="116899" y="554047"/>
                  </a:lnTo>
                  <a:lnTo>
                    <a:pt x="116882" y="553888"/>
                  </a:lnTo>
                  <a:lnTo>
                    <a:pt x="116865" y="553716"/>
                  </a:lnTo>
                  <a:lnTo>
                    <a:pt x="116848" y="553557"/>
                  </a:lnTo>
                  <a:lnTo>
                    <a:pt x="116835" y="553385"/>
                  </a:lnTo>
                  <a:lnTo>
                    <a:pt x="116827" y="553200"/>
                  </a:lnTo>
                  <a:lnTo>
                    <a:pt x="116814" y="552842"/>
                  </a:lnTo>
                  <a:lnTo>
                    <a:pt x="116810" y="552458"/>
                  </a:lnTo>
                  <a:lnTo>
                    <a:pt x="116814" y="552075"/>
                  </a:lnTo>
                  <a:lnTo>
                    <a:pt x="116827" y="551677"/>
                  </a:lnTo>
                  <a:lnTo>
                    <a:pt x="116848" y="551267"/>
                  </a:lnTo>
                  <a:lnTo>
                    <a:pt x="116873" y="550843"/>
                  </a:lnTo>
                  <a:lnTo>
                    <a:pt x="116907" y="550420"/>
                  </a:lnTo>
                  <a:lnTo>
                    <a:pt x="116945" y="549996"/>
                  </a:lnTo>
                  <a:lnTo>
                    <a:pt x="116991" y="549559"/>
                  </a:lnTo>
                  <a:lnTo>
                    <a:pt x="117038" y="549135"/>
                  </a:lnTo>
                  <a:lnTo>
                    <a:pt x="117093" y="548699"/>
                  </a:lnTo>
                  <a:lnTo>
                    <a:pt x="117152" y="548262"/>
                  </a:lnTo>
                  <a:lnTo>
                    <a:pt x="117211" y="547838"/>
                  </a:lnTo>
                  <a:lnTo>
                    <a:pt x="117274" y="547414"/>
                  </a:lnTo>
                  <a:lnTo>
                    <a:pt x="117341" y="547004"/>
                  </a:lnTo>
                  <a:lnTo>
                    <a:pt x="117409" y="546594"/>
                  </a:lnTo>
                  <a:lnTo>
                    <a:pt x="117476" y="546196"/>
                  </a:lnTo>
                  <a:lnTo>
                    <a:pt x="117619" y="545428"/>
                  </a:lnTo>
                  <a:lnTo>
                    <a:pt x="117759" y="544727"/>
                  </a:lnTo>
                  <a:lnTo>
                    <a:pt x="117894" y="544078"/>
                  </a:lnTo>
                  <a:lnTo>
                    <a:pt x="118024" y="543522"/>
                  </a:lnTo>
                  <a:lnTo>
                    <a:pt x="118138" y="543072"/>
                  </a:lnTo>
                  <a:lnTo>
                    <a:pt x="118239" y="542714"/>
                  </a:lnTo>
                  <a:lnTo>
                    <a:pt x="118391" y="542225"/>
                  </a:lnTo>
                  <a:lnTo>
                    <a:pt x="118551" y="541748"/>
                  </a:lnTo>
                  <a:lnTo>
                    <a:pt x="118716" y="541298"/>
                  </a:lnTo>
                  <a:lnTo>
                    <a:pt x="118888" y="540861"/>
                  </a:lnTo>
                  <a:lnTo>
                    <a:pt x="119061" y="540451"/>
                  </a:lnTo>
                  <a:lnTo>
                    <a:pt x="119243" y="540067"/>
                  </a:lnTo>
                  <a:lnTo>
                    <a:pt x="119428" y="539696"/>
                  </a:lnTo>
                  <a:lnTo>
                    <a:pt x="119618" y="539352"/>
                  </a:lnTo>
                  <a:lnTo>
                    <a:pt x="119807" y="539034"/>
                  </a:lnTo>
                  <a:lnTo>
                    <a:pt x="120006" y="538743"/>
                  </a:lnTo>
                  <a:lnTo>
                    <a:pt x="120204" y="538478"/>
                  </a:lnTo>
                  <a:lnTo>
                    <a:pt x="120410" y="538240"/>
                  </a:lnTo>
                  <a:lnTo>
                    <a:pt x="120617" y="538015"/>
                  </a:lnTo>
                  <a:lnTo>
                    <a:pt x="120823" y="537829"/>
                  </a:lnTo>
                  <a:lnTo>
                    <a:pt x="121038" y="537670"/>
                  </a:lnTo>
                  <a:lnTo>
                    <a:pt x="121249" y="537551"/>
                  </a:lnTo>
                  <a:lnTo>
                    <a:pt x="121359" y="537498"/>
                  </a:lnTo>
                  <a:lnTo>
                    <a:pt x="121468" y="537458"/>
                  </a:lnTo>
                  <a:lnTo>
                    <a:pt x="121574" y="537419"/>
                  </a:lnTo>
                  <a:lnTo>
                    <a:pt x="121683" y="537392"/>
                  </a:lnTo>
                  <a:lnTo>
                    <a:pt x="121789" y="537379"/>
                  </a:lnTo>
                  <a:lnTo>
                    <a:pt x="121894" y="537366"/>
                  </a:lnTo>
                  <a:close/>
                  <a:moveTo>
                    <a:pt x="18734" y="536929"/>
                  </a:moveTo>
                  <a:lnTo>
                    <a:pt x="18848" y="536955"/>
                  </a:lnTo>
                  <a:lnTo>
                    <a:pt x="18962" y="536982"/>
                  </a:lnTo>
                  <a:lnTo>
                    <a:pt x="19076" y="537022"/>
                  </a:lnTo>
                  <a:lnTo>
                    <a:pt x="19194" y="537075"/>
                  </a:lnTo>
                  <a:lnTo>
                    <a:pt x="19307" y="537141"/>
                  </a:lnTo>
                  <a:lnTo>
                    <a:pt x="19425" y="537220"/>
                  </a:lnTo>
                  <a:lnTo>
                    <a:pt x="19539" y="537313"/>
                  </a:lnTo>
                  <a:lnTo>
                    <a:pt x="19657" y="537419"/>
                  </a:lnTo>
                  <a:lnTo>
                    <a:pt x="19771" y="537551"/>
                  </a:lnTo>
                  <a:lnTo>
                    <a:pt x="19919" y="537723"/>
                  </a:lnTo>
                  <a:lnTo>
                    <a:pt x="20058" y="537909"/>
                  </a:lnTo>
                  <a:lnTo>
                    <a:pt x="20197" y="538107"/>
                  </a:lnTo>
                  <a:lnTo>
                    <a:pt x="20328" y="538332"/>
                  </a:lnTo>
                  <a:lnTo>
                    <a:pt x="20458" y="538557"/>
                  </a:lnTo>
                  <a:lnTo>
                    <a:pt x="20581" y="538796"/>
                  </a:lnTo>
                  <a:lnTo>
                    <a:pt x="20703" y="539047"/>
                  </a:lnTo>
                  <a:lnTo>
                    <a:pt x="20821" y="539325"/>
                  </a:lnTo>
                  <a:lnTo>
                    <a:pt x="20935" y="539603"/>
                  </a:lnTo>
                  <a:lnTo>
                    <a:pt x="21044" y="539894"/>
                  </a:lnTo>
                  <a:lnTo>
                    <a:pt x="21150" y="540199"/>
                  </a:lnTo>
                  <a:lnTo>
                    <a:pt x="21251" y="540503"/>
                  </a:lnTo>
                  <a:lnTo>
                    <a:pt x="21348" y="540834"/>
                  </a:lnTo>
                  <a:lnTo>
                    <a:pt x="21445" y="541165"/>
                  </a:lnTo>
                  <a:lnTo>
                    <a:pt x="21533" y="541510"/>
                  </a:lnTo>
                  <a:lnTo>
                    <a:pt x="21618" y="541854"/>
                  </a:lnTo>
                  <a:lnTo>
                    <a:pt x="21702" y="542225"/>
                  </a:lnTo>
                  <a:lnTo>
                    <a:pt x="21778" y="542595"/>
                  </a:lnTo>
                  <a:lnTo>
                    <a:pt x="21849" y="542966"/>
                  </a:lnTo>
                  <a:lnTo>
                    <a:pt x="21921" y="543350"/>
                  </a:lnTo>
                  <a:lnTo>
                    <a:pt x="21984" y="543747"/>
                  </a:lnTo>
                  <a:lnTo>
                    <a:pt x="22043" y="544144"/>
                  </a:lnTo>
                  <a:lnTo>
                    <a:pt x="22102" y="544555"/>
                  </a:lnTo>
                  <a:lnTo>
                    <a:pt x="22153" y="544965"/>
                  </a:lnTo>
                  <a:lnTo>
                    <a:pt x="22204" y="545376"/>
                  </a:lnTo>
                  <a:lnTo>
                    <a:pt x="22246" y="545799"/>
                  </a:lnTo>
                  <a:lnTo>
                    <a:pt x="22284" y="546236"/>
                  </a:lnTo>
                  <a:lnTo>
                    <a:pt x="22322" y="546660"/>
                  </a:lnTo>
                  <a:lnTo>
                    <a:pt x="22351" y="547097"/>
                  </a:lnTo>
                  <a:lnTo>
                    <a:pt x="22376" y="547547"/>
                  </a:lnTo>
                  <a:lnTo>
                    <a:pt x="22397" y="547984"/>
                  </a:lnTo>
                  <a:lnTo>
                    <a:pt x="22414" y="548434"/>
                  </a:lnTo>
                  <a:lnTo>
                    <a:pt x="22364" y="548421"/>
                  </a:lnTo>
                  <a:lnTo>
                    <a:pt x="22309" y="548421"/>
                  </a:lnTo>
                  <a:lnTo>
                    <a:pt x="22258" y="548434"/>
                  </a:lnTo>
                  <a:lnTo>
                    <a:pt x="22212" y="548460"/>
                  </a:lnTo>
                  <a:lnTo>
                    <a:pt x="22166" y="548500"/>
                  </a:lnTo>
                  <a:lnTo>
                    <a:pt x="22123" y="548553"/>
                  </a:lnTo>
                  <a:lnTo>
                    <a:pt x="22081" y="548619"/>
                  </a:lnTo>
                  <a:lnTo>
                    <a:pt x="22043" y="548699"/>
                  </a:lnTo>
                  <a:lnTo>
                    <a:pt x="22010" y="548791"/>
                  </a:lnTo>
                  <a:lnTo>
                    <a:pt x="21976" y="548884"/>
                  </a:lnTo>
                  <a:lnTo>
                    <a:pt x="21946" y="548990"/>
                  </a:lnTo>
                  <a:lnTo>
                    <a:pt x="21921" y="549109"/>
                  </a:lnTo>
                  <a:lnTo>
                    <a:pt x="21896" y="549228"/>
                  </a:lnTo>
                  <a:lnTo>
                    <a:pt x="21875" y="549361"/>
                  </a:lnTo>
                  <a:lnTo>
                    <a:pt x="21854" y="549493"/>
                  </a:lnTo>
                  <a:lnTo>
                    <a:pt x="21841" y="549625"/>
                  </a:lnTo>
                  <a:lnTo>
                    <a:pt x="21828" y="549771"/>
                  </a:lnTo>
                  <a:lnTo>
                    <a:pt x="21820" y="549917"/>
                  </a:lnTo>
                  <a:lnTo>
                    <a:pt x="21812" y="550062"/>
                  </a:lnTo>
                  <a:lnTo>
                    <a:pt x="21812" y="550208"/>
                  </a:lnTo>
                  <a:lnTo>
                    <a:pt x="21812" y="550367"/>
                  </a:lnTo>
                  <a:lnTo>
                    <a:pt x="21816" y="550512"/>
                  </a:lnTo>
                  <a:lnTo>
                    <a:pt x="21824" y="550658"/>
                  </a:lnTo>
                  <a:lnTo>
                    <a:pt x="21837" y="550804"/>
                  </a:lnTo>
                  <a:lnTo>
                    <a:pt x="21854" y="550949"/>
                  </a:lnTo>
                  <a:lnTo>
                    <a:pt x="21871" y="551095"/>
                  </a:lnTo>
                  <a:lnTo>
                    <a:pt x="21896" y="551227"/>
                  </a:lnTo>
                  <a:lnTo>
                    <a:pt x="21921" y="551360"/>
                  </a:lnTo>
                  <a:lnTo>
                    <a:pt x="21955" y="551492"/>
                  </a:lnTo>
                  <a:lnTo>
                    <a:pt x="21989" y="551611"/>
                  </a:lnTo>
                  <a:lnTo>
                    <a:pt x="22031" y="551730"/>
                  </a:lnTo>
                  <a:lnTo>
                    <a:pt x="22073" y="551823"/>
                  </a:lnTo>
                  <a:lnTo>
                    <a:pt x="22119" y="551929"/>
                  </a:lnTo>
                  <a:lnTo>
                    <a:pt x="22161" y="552035"/>
                  </a:lnTo>
                  <a:lnTo>
                    <a:pt x="22199" y="552154"/>
                  </a:lnTo>
                  <a:lnTo>
                    <a:pt x="22233" y="552260"/>
                  </a:lnTo>
                  <a:lnTo>
                    <a:pt x="22301" y="552498"/>
                  </a:lnTo>
                  <a:lnTo>
                    <a:pt x="22360" y="552737"/>
                  </a:lnTo>
                  <a:lnTo>
                    <a:pt x="22334" y="553107"/>
                  </a:lnTo>
                  <a:lnTo>
                    <a:pt x="22313" y="553491"/>
                  </a:lnTo>
                  <a:lnTo>
                    <a:pt x="22288" y="553862"/>
                  </a:lnTo>
                  <a:lnTo>
                    <a:pt x="22271" y="554047"/>
                  </a:lnTo>
                  <a:lnTo>
                    <a:pt x="22250" y="554233"/>
                  </a:lnTo>
                  <a:lnTo>
                    <a:pt x="22233" y="554444"/>
                  </a:lnTo>
                  <a:lnTo>
                    <a:pt x="22220" y="554643"/>
                  </a:lnTo>
                  <a:lnTo>
                    <a:pt x="22216" y="554855"/>
                  </a:lnTo>
                  <a:lnTo>
                    <a:pt x="22212" y="555040"/>
                  </a:lnTo>
                  <a:lnTo>
                    <a:pt x="22216" y="555239"/>
                  </a:lnTo>
                  <a:lnTo>
                    <a:pt x="22225" y="555424"/>
                  </a:lnTo>
                  <a:lnTo>
                    <a:pt x="22237" y="555609"/>
                  </a:lnTo>
                  <a:lnTo>
                    <a:pt x="22250" y="555782"/>
                  </a:lnTo>
                  <a:lnTo>
                    <a:pt x="22271" y="555954"/>
                  </a:lnTo>
                  <a:lnTo>
                    <a:pt x="22296" y="556126"/>
                  </a:lnTo>
                  <a:lnTo>
                    <a:pt x="22322" y="556285"/>
                  </a:lnTo>
                  <a:lnTo>
                    <a:pt x="22351" y="556443"/>
                  </a:lnTo>
                  <a:lnTo>
                    <a:pt x="22385" y="556602"/>
                  </a:lnTo>
                  <a:lnTo>
                    <a:pt x="22419" y="556748"/>
                  </a:lnTo>
                  <a:lnTo>
                    <a:pt x="22457" y="556894"/>
                  </a:lnTo>
                  <a:lnTo>
                    <a:pt x="22499" y="557039"/>
                  </a:lnTo>
                  <a:lnTo>
                    <a:pt x="22461" y="557357"/>
                  </a:lnTo>
                  <a:lnTo>
                    <a:pt x="22423" y="557688"/>
                  </a:lnTo>
                  <a:lnTo>
                    <a:pt x="22376" y="558019"/>
                  </a:lnTo>
                  <a:lnTo>
                    <a:pt x="22326" y="558337"/>
                  </a:lnTo>
                  <a:lnTo>
                    <a:pt x="22275" y="558654"/>
                  </a:lnTo>
                  <a:lnTo>
                    <a:pt x="22220" y="558959"/>
                  </a:lnTo>
                  <a:lnTo>
                    <a:pt x="22161" y="559263"/>
                  </a:lnTo>
                  <a:lnTo>
                    <a:pt x="22098" y="559555"/>
                  </a:lnTo>
                  <a:lnTo>
                    <a:pt x="22035" y="559846"/>
                  </a:lnTo>
                  <a:lnTo>
                    <a:pt x="21968" y="560124"/>
                  </a:lnTo>
                  <a:lnTo>
                    <a:pt x="21900" y="560389"/>
                  </a:lnTo>
                  <a:lnTo>
                    <a:pt x="21833" y="560640"/>
                  </a:lnTo>
                  <a:lnTo>
                    <a:pt x="21761" y="560879"/>
                  </a:lnTo>
                  <a:lnTo>
                    <a:pt x="21693" y="561104"/>
                  </a:lnTo>
                  <a:lnTo>
                    <a:pt x="21622" y="561316"/>
                  </a:lnTo>
                  <a:lnTo>
                    <a:pt x="21554" y="561501"/>
                  </a:lnTo>
                  <a:lnTo>
                    <a:pt x="21470" y="561713"/>
                  </a:lnTo>
                  <a:lnTo>
                    <a:pt x="21382" y="561911"/>
                  </a:lnTo>
                  <a:lnTo>
                    <a:pt x="21293" y="562097"/>
                  </a:lnTo>
                  <a:lnTo>
                    <a:pt x="21200" y="562269"/>
                  </a:lnTo>
                  <a:lnTo>
                    <a:pt x="21108" y="562441"/>
                  </a:lnTo>
                  <a:lnTo>
                    <a:pt x="21015" y="562586"/>
                  </a:lnTo>
                  <a:lnTo>
                    <a:pt x="20918" y="562732"/>
                  </a:lnTo>
                  <a:lnTo>
                    <a:pt x="20821" y="562864"/>
                  </a:lnTo>
                  <a:lnTo>
                    <a:pt x="20720" y="562997"/>
                  </a:lnTo>
                  <a:lnTo>
                    <a:pt x="20619" y="563103"/>
                  </a:lnTo>
                  <a:lnTo>
                    <a:pt x="20517" y="563209"/>
                  </a:lnTo>
                  <a:lnTo>
                    <a:pt x="20416" y="563301"/>
                  </a:lnTo>
                  <a:lnTo>
                    <a:pt x="20311" y="563381"/>
                  </a:lnTo>
                  <a:lnTo>
                    <a:pt x="20205" y="563460"/>
                  </a:lnTo>
                  <a:lnTo>
                    <a:pt x="20100" y="563526"/>
                  </a:lnTo>
                  <a:lnTo>
                    <a:pt x="19995" y="563579"/>
                  </a:lnTo>
                  <a:lnTo>
                    <a:pt x="19885" y="563632"/>
                  </a:lnTo>
                  <a:lnTo>
                    <a:pt x="19780" y="563672"/>
                  </a:lnTo>
                  <a:lnTo>
                    <a:pt x="19670" y="563699"/>
                  </a:lnTo>
                  <a:lnTo>
                    <a:pt x="19565" y="563725"/>
                  </a:lnTo>
                  <a:lnTo>
                    <a:pt x="19455" y="563738"/>
                  </a:lnTo>
                  <a:lnTo>
                    <a:pt x="19130" y="563738"/>
                  </a:lnTo>
                  <a:lnTo>
                    <a:pt x="18911" y="563685"/>
                  </a:lnTo>
                  <a:lnTo>
                    <a:pt x="18700" y="563619"/>
                  </a:lnTo>
                  <a:lnTo>
                    <a:pt x="18485" y="563526"/>
                  </a:lnTo>
                  <a:lnTo>
                    <a:pt x="18279" y="563394"/>
                  </a:lnTo>
                  <a:lnTo>
                    <a:pt x="18089" y="563262"/>
                  </a:lnTo>
                  <a:lnTo>
                    <a:pt x="17899" y="563103"/>
                  </a:lnTo>
                  <a:lnTo>
                    <a:pt x="17714" y="562917"/>
                  </a:lnTo>
                  <a:lnTo>
                    <a:pt x="17528" y="562706"/>
                  </a:lnTo>
                  <a:lnTo>
                    <a:pt x="17343" y="562481"/>
                  </a:lnTo>
                  <a:lnTo>
                    <a:pt x="17166" y="562229"/>
                  </a:lnTo>
                  <a:lnTo>
                    <a:pt x="16989" y="561951"/>
                  </a:lnTo>
                  <a:lnTo>
                    <a:pt x="16816" y="561660"/>
                  </a:lnTo>
                  <a:lnTo>
                    <a:pt x="16643" y="561342"/>
                  </a:lnTo>
                  <a:lnTo>
                    <a:pt x="16479" y="560998"/>
                  </a:lnTo>
                  <a:lnTo>
                    <a:pt x="16319" y="560640"/>
                  </a:lnTo>
                  <a:lnTo>
                    <a:pt x="16163" y="560270"/>
                  </a:lnTo>
                  <a:lnTo>
                    <a:pt x="16011" y="559872"/>
                  </a:lnTo>
                  <a:lnTo>
                    <a:pt x="15868" y="559462"/>
                  </a:lnTo>
                  <a:lnTo>
                    <a:pt x="15728" y="559038"/>
                  </a:lnTo>
                  <a:lnTo>
                    <a:pt x="15594" y="558588"/>
                  </a:lnTo>
                  <a:lnTo>
                    <a:pt x="15467" y="558125"/>
                  </a:lnTo>
                  <a:lnTo>
                    <a:pt x="15349" y="557648"/>
                  </a:lnTo>
                  <a:lnTo>
                    <a:pt x="15235" y="557158"/>
                  </a:lnTo>
                  <a:lnTo>
                    <a:pt x="15130" y="556655"/>
                  </a:lnTo>
                  <a:lnTo>
                    <a:pt x="15033" y="556126"/>
                  </a:lnTo>
                  <a:lnTo>
                    <a:pt x="14944" y="555596"/>
                  </a:lnTo>
                  <a:lnTo>
                    <a:pt x="14864" y="555040"/>
                  </a:lnTo>
                  <a:lnTo>
                    <a:pt x="14793" y="554484"/>
                  </a:lnTo>
                  <a:lnTo>
                    <a:pt x="14759" y="554193"/>
                  </a:lnTo>
                  <a:lnTo>
                    <a:pt x="14729" y="553915"/>
                  </a:lnTo>
                  <a:lnTo>
                    <a:pt x="14704" y="553624"/>
                  </a:lnTo>
                  <a:lnTo>
                    <a:pt x="14679" y="553319"/>
                  </a:lnTo>
                  <a:lnTo>
                    <a:pt x="14653" y="553028"/>
                  </a:lnTo>
                  <a:lnTo>
                    <a:pt x="14632" y="552723"/>
                  </a:lnTo>
                  <a:lnTo>
                    <a:pt x="14615" y="552419"/>
                  </a:lnTo>
                  <a:lnTo>
                    <a:pt x="14603" y="552114"/>
                  </a:lnTo>
                  <a:lnTo>
                    <a:pt x="14590" y="551810"/>
                  </a:lnTo>
                  <a:lnTo>
                    <a:pt x="14582" y="551505"/>
                  </a:lnTo>
                  <a:lnTo>
                    <a:pt x="14573" y="551188"/>
                  </a:lnTo>
                  <a:lnTo>
                    <a:pt x="14569" y="550870"/>
                  </a:lnTo>
                  <a:lnTo>
                    <a:pt x="14569" y="550552"/>
                  </a:lnTo>
                  <a:lnTo>
                    <a:pt x="14569" y="550234"/>
                  </a:lnTo>
                  <a:lnTo>
                    <a:pt x="14573" y="549917"/>
                  </a:lnTo>
                  <a:lnTo>
                    <a:pt x="14582" y="549586"/>
                  </a:lnTo>
                  <a:lnTo>
                    <a:pt x="14594" y="549228"/>
                  </a:lnTo>
                  <a:lnTo>
                    <a:pt x="14607" y="548871"/>
                  </a:lnTo>
                  <a:lnTo>
                    <a:pt x="14628" y="548513"/>
                  </a:lnTo>
                  <a:lnTo>
                    <a:pt x="14649" y="548169"/>
                  </a:lnTo>
                  <a:lnTo>
                    <a:pt x="14675" y="547812"/>
                  </a:lnTo>
                  <a:lnTo>
                    <a:pt x="14700" y="547454"/>
                  </a:lnTo>
                  <a:lnTo>
                    <a:pt x="14734" y="547110"/>
                  </a:lnTo>
                  <a:lnTo>
                    <a:pt x="14767" y="546766"/>
                  </a:lnTo>
                  <a:lnTo>
                    <a:pt x="14801" y="546421"/>
                  </a:lnTo>
                  <a:lnTo>
                    <a:pt x="14843" y="546077"/>
                  </a:lnTo>
                  <a:lnTo>
                    <a:pt x="14885" y="545733"/>
                  </a:lnTo>
                  <a:lnTo>
                    <a:pt x="14932" y="545402"/>
                  </a:lnTo>
                  <a:lnTo>
                    <a:pt x="14978" y="545071"/>
                  </a:lnTo>
                  <a:lnTo>
                    <a:pt x="15029" y="544740"/>
                  </a:lnTo>
                  <a:lnTo>
                    <a:pt x="15079" y="544409"/>
                  </a:lnTo>
                  <a:lnTo>
                    <a:pt x="15138" y="544091"/>
                  </a:lnTo>
                  <a:lnTo>
                    <a:pt x="15193" y="543774"/>
                  </a:lnTo>
                  <a:lnTo>
                    <a:pt x="15256" y="543456"/>
                  </a:lnTo>
                  <a:lnTo>
                    <a:pt x="15319" y="543151"/>
                  </a:lnTo>
                  <a:lnTo>
                    <a:pt x="15383" y="542847"/>
                  </a:lnTo>
                  <a:lnTo>
                    <a:pt x="15450" y="542542"/>
                  </a:lnTo>
                  <a:lnTo>
                    <a:pt x="15522" y="542251"/>
                  </a:lnTo>
                  <a:lnTo>
                    <a:pt x="15594" y="541960"/>
                  </a:lnTo>
                  <a:lnTo>
                    <a:pt x="15665" y="541682"/>
                  </a:lnTo>
                  <a:lnTo>
                    <a:pt x="15745" y="541404"/>
                  </a:lnTo>
                  <a:lnTo>
                    <a:pt x="15821" y="541126"/>
                  </a:lnTo>
                  <a:lnTo>
                    <a:pt x="15901" y="540874"/>
                  </a:lnTo>
                  <a:lnTo>
                    <a:pt x="15986" y="540609"/>
                  </a:lnTo>
                  <a:lnTo>
                    <a:pt x="16066" y="540358"/>
                  </a:lnTo>
                  <a:lnTo>
                    <a:pt x="16154" y="540120"/>
                  </a:lnTo>
                  <a:lnTo>
                    <a:pt x="16243" y="539881"/>
                  </a:lnTo>
                  <a:lnTo>
                    <a:pt x="16331" y="539656"/>
                  </a:lnTo>
                  <a:lnTo>
                    <a:pt x="16420" y="539431"/>
                  </a:lnTo>
                  <a:lnTo>
                    <a:pt x="16513" y="539219"/>
                  </a:lnTo>
                  <a:lnTo>
                    <a:pt x="16605" y="539007"/>
                  </a:lnTo>
                  <a:lnTo>
                    <a:pt x="16702" y="538809"/>
                  </a:lnTo>
                  <a:lnTo>
                    <a:pt x="16799" y="538624"/>
                  </a:lnTo>
                  <a:lnTo>
                    <a:pt x="16896" y="538438"/>
                  </a:lnTo>
                  <a:lnTo>
                    <a:pt x="16997" y="538279"/>
                  </a:lnTo>
                  <a:lnTo>
                    <a:pt x="17098" y="538107"/>
                  </a:lnTo>
                  <a:lnTo>
                    <a:pt x="17200" y="537962"/>
                  </a:lnTo>
                  <a:lnTo>
                    <a:pt x="17305" y="537816"/>
                  </a:lnTo>
                  <a:lnTo>
                    <a:pt x="17410" y="537684"/>
                  </a:lnTo>
                  <a:lnTo>
                    <a:pt x="17516" y="537564"/>
                  </a:lnTo>
                  <a:lnTo>
                    <a:pt x="17621" y="537445"/>
                  </a:lnTo>
                  <a:lnTo>
                    <a:pt x="17731" y="537339"/>
                  </a:lnTo>
                  <a:lnTo>
                    <a:pt x="17836" y="537260"/>
                  </a:lnTo>
                  <a:lnTo>
                    <a:pt x="17946" y="537167"/>
                  </a:lnTo>
                  <a:lnTo>
                    <a:pt x="18055" y="537101"/>
                  </a:lnTo>
                  <a:lnTo>
                    <a:pt x="18169" y="537048"/>
                  </a:lnTo>
                  <a:lnTo>
                    <a:pt x="18279" y="536995"/>
                  </a:lnTo>
                  <a:lnTo>
                    <a:pt x="18393" y="536969"/>
                  </a:lnTo>
                  <a:lnTo>
                    <a:pt x="18506" y="536942"/>
                  </a:lnTo>
                  <a:lnTo>
                    <a:pt x="18620" y="536929"/>
                  </a:lnTo>
                  <a:close/>
                  <a:moveTo>
                    <a:pt x="52067" y="0"/>
                  </a:moveTo>
                  <a:lnTo>
                    <a:pt x="51186" y="13"/>
                  </a:lnTo>
                  <a:lnTo>
                    <a:pt x="50309" y="27"/>
                  </a:lnTo>
                  <a:lnTo>
                    <a:pt x="49428" y="53"/>
                  </a:lnTo>
                  <a:lnTo>
                    <a:pt x="48551" y="93"/>
                  </a:lnTo>
                  <a:lnTo>
                    <a:pt x="47670" y="146"/>
                  </a:lnTo>
                  <a:lnTo>
                    <a:pt x="46789" y="199"/>
                  </a:lnTo>
                  <a:lnTo>
                    <a:pt x="45908" y="265"/>
                  </a:lnTo>
                  <a:lnTo>
                    <a:pt x="45031" y="344"/>
                  </a:lnTo>
                  <a:lnTo>
                    <a:pt x="44150" y="424"/>
                  </a:lnTo>
                  <a:lnTo>
                    <a:pt x="43269" y="516"/>
                  </a:lnTo>
                  <a:lnTo>
                    <a:pt x="42388" y="622"/>
                  </a:lnTo>
                  <a:lnTo>
                    <a:pt x="41507" y="728"/>
                  </a:lnTo>
                  <a:lnTo>
                    <a:pt x="39749" y="967"/>
                  </a:lnTo>
                  <a:lnTo>
                    <a:pt x="37991" y="1231"/>
                  </a:lnTo>
                  <a:lnTo>
                    <a:pt x="36233" y="1523"/>
                  </a:lnTo>
                  <a:lnTo>
                    <a:pt x="34484" y="1854"/>
                  </a:lnTo>
                  <a:lnTo>
                    <a:pt x="32734" y="2198"/>
                  </a:lnTo>
                  <a:lnTo>
                    <a:pt x="30989" y="2568"/>
                  </a:lnTo>
                  <a:lnTo>
                    <a:pt x="29252" y="2966"/>
                  </a:lnTo>
                  <a:lnTo>
                    <a:pt x="29147" y="3005"/>
                  </a:lnTo>
                  <a:lnTo>
                    <a:pt x="29045" y="3072"/>
                  </a:lnTo>
                  <a:lnTo>
                    <a:pt x="28953" y="3164"/>
                  </a:lnTo>
                  <a:lnTo>
                    <a:pt x="28868" y="3283"/>
                  </a:lnTo>
                  <a:lnTo>
                    <a:pt x="28788" y="3416"/>
                  </a:lnTo>
                  <a:lnTo>
                    <a:pt x="28717" y="3575"/>
                  </a:lnTo>
                  <a:lnTo>
                    <a:pt x="28649" y="3747"/>
                  </a:lnTo>
                  <a:lnTo>
                    <a:pt x="28590" y="3945"/>
                  </a:lnTo>
                  <a:lnTo>
                    <a:pt x="28540" y="4157"/>
                  </a:lnTo>
                  <a:lnTo>
                    <a:pt x="28493" y="4382"/>
                  </a:lnTo>
                  <a:lnTo>
                    <a:pt x="28455" y="4607"/>
                  </a:lnTo>
                  <a:lnTo>
                    <a:pt x="28426" y="4859"/>
                  </a:lnTo>
                  <a:lnTo>
                    <a:pt x="28401" y="5097"/>
                  </a:lnTo>
                  <a:lnTo>
                    <a:pt x="28384" y="5349"/>
                  </a:lnTo>
                  <a:lnTo>
                    <a:pt x="28371" y="5613"/>
                  </a:lnTo>
                  <a:lnTo>
                    <a:pt x="28367" y="5865"/>
                  </a:lnTo>
                  <a:lnTo>
                    <a:pt x="28371" y="6130"/>
                  </a:lnTo>
                  <a:lnTo>
                    <a:pt x="28379" y="6381"/>
                  </a:lnTo>
                  <a:lnTo>
                    <a:pt x="28396" y="6633"/>
                  </a:lnTo>
                  <a:lnTo>
                    <a:pt x="28422" y="6884"/>
                  </a:lnTo>
                  <a:lnTo>
                    <a:pt x="28451" y="7123"/>
                  </a:lnTo>
                  <a:lnTo>
                    <a:pt x="28489" y="7348"/>
                  </a:lnTo>
                  <a:lnTo>
                    <a:pt x="28531" y="7573"/>
                  </a:lnTo>
                  <a:lnTo>
                    <a:pt x="28586" y="7771"/>
                  </a:lnTo>
                  <a:lnTo>
                    <a:pt x="28645" y="7957"/>
                  </a:lnTo>
                  <a:lnTo>
                    <a:pt x="28708" y="8129"/>
                  </a:lnTo>
                  <a:lnTo>
                    <a:pt x="28780" y="8288"/>
                  </a:lnTo>
                  <a:lnTo>
                    <a:pt x="28860" y="8407"/>
                  </a:lnTo>
                  <a:lnTo>
                    <a:pt x="28949" y="8513"/>
                  </a:lnTo>
                  <a:lnTo>
                    <a:pt x="29041" y="8606"/>
                  </a:lnTo>
                  <a:lnTo>
                    <a:pt x="29142" y="8658"/>
                  </a:lnTo>
                  <a:lnTo>
                    <a:pt x="29252" y="8685"/>
                  </a:lnTo>
                  <a:lnTo>
                    <a:pt x="29400" y="8685"/>
                  </a:lnTo>
                  <a:lnTo>
                    <a:pt x="29294" y="9638"/>
                  </a:lnTo>
                  <a:lnTo>
                    <a:pt x="29193" y="10578"/>
                  </a:lnTo>
                  <a:lnTo>
                    <a:pt x="29105" y="11518"/>
                  </a:lnTo>
                  <a:lnTo>
                    <a:pt x="29029" y="12432"/>
                  </a:lnTo>
                  <a:lnTo>
                    <a:pt x="28957" y="13345"/>
                  </a:lnTo>
                  <a:lnTo>
                    <a:pt x="28898" y="14245"/>
                  </a:lnTo>
                  <a:lnTo>
                    <a:pt x="28852" y="15146"/>
                  </a:lnTo>
                  <a:lnTo>
                    <a:pt x="28809" y="16019"/>
                  </a:lnTo>
                  <a:lnTo>
                    <a:pt x="28780" y="16893"/>
                  </a:lnTo>
                  <a:lnTo>
                    <a:pt x="28759" y="17754"/>
                  </a:lnTo>
                  <a:lnTo>
                    <a:pt x="28750" y="18614"/>
                  </a:lnTo>
                  <a:lnTo>
                    <a:pt x="28746" y="19448"/>
                  </a:lnTo>
                  <a:lnTo>
                    <a:pt x="28755" y="20283"/>
                  </a:lnTo>
                  <a:lnTo>
                    <a:pt x="28767" y="21103"/>
                  </a:lnTo>
                  <a:lnTo>
                    <a:pt x="28793" y="21911"/>
                  </a:lnTo>
                  <a:lnTo>
                    <a:pt x="28826" y="22719"/>
                  </a:lnTo>
                  <a:lnTo>
                    <a:pt x="28868" y="23500"/>
                  </a:lnTo>
                  <a:lnTo>
                    <a:pt x="28915" y="24281"/>
                  </a:lnTo>
                  <a:lnTo>
                    <a:pt x="28974" y="25049"/>
                  </a:lnTo>
                  <a:lnTo>
                    <a:pt x="29041" y="25803"/>
                  </a:lnTo>
                  <a:lnTo>
                    <a:pt x="29113" y="26558"/>
                  </a:lnTo>
                  <a:lnTo>
                    <a:pt x="29193" y="27286"/>
                  </a:lnTo>
                  <a:lnTo>
                    <a:pt x="29286" y="28014"/>
                  </a:lnTo>
                  <a:lnTo>
                    <a:pt x="29383" y="28729"/>
                  </a:lnTo>
                  <a:lnTo>
                    <a:pt x="29484" y="29431"/>
                  </a:lnTo>
                  <a:lnTo>
                    <a:pt x="29598" y="30132"/>
                  </a:lnTo>
                  <a:lnTo>
                    <a:pt x="29716" y="30808"/>
                  </a:lnTo>
                  <a:lnTo>
                    <a:pt x="29842" y="31483"/>
                  </a:lnTo>
                  <a:lnTo>
                    <a:pt x="29973" y="32145"/>
                  </a:lnTo>
                  <a:lnTo>
                    <a:pt x="30116" y="32794"/>
                  </a:lnTo>
                  <a:lnTo>
                    <a:pt x="30260" y="33442"/>
                  </a:lnTo>
                  <a:lnTo>
                    <a:pt x="30416" y="34065"/>
                  </a:lnTo>
                  <a:lnTo>
                    <a:pt x="30572" y="34687"/>
                  </a:lnTo>
                  <a:lnTo>
                    <a:pt x="30740" y="35296"/>
                  </a:lnTo>
                  <a:lnTo>
                    <a:pt x="30909" y="35892"/>
                  </a:lnTo>
                  <a:lnTo>
                    <a:pt x="31090" y="36474"/>
                  </a:lnTo>
                  <a:lnTo>
                    <a:pt x="31271" y="37043"/>
                  </a:lnTo>
                  <a:lnTo>
                    <a:pt x="31461" y="37613"/>
                  </a:lnTo>
                  <a:lnTo>
                    <a:pt x="31659" y="38169"/>
                  </a:lnTo>
                  <a:lnTo>
                    <a:pt x="31857" y="38698"/>
                  </a:lnTo>
                  <a:lnTo>
                    <a:pt x="32064" y="39228"/>
                  </a:lnTo>
                  <a:lnTo>
                    <a:pt x="32279" y="39757"/>
                  </a:lnTo>
                  <a:lnTo>
                    <a:pt x="32494" y="40260"/>
                  </a:lnTo>
                  <a:lnTo>
                    <a:pt x="32717" y="40750"/>
                  </a:lnTo>
                  <a:lnTo>
                    <a:pt x="32945" y="41240"/>
                  </a:lnTo>
                  <a:lnTo>
                    <a:pt x="33177" y="41717"/>
                  </a:lnTo>
                  <a:lnTo>
                    <a:pt x="33413" y="42180"/>
                  </a:lnTo>
                  <a:lnTo>
                    <a:pt x="33653" y="42630"/>
                  </a:lnTo>
                  <a:lnTo>
                    <a:pt x="33898" y="43067"/>
                  </a:lnTo>
                  <a:lnTo>
                    <a:pt x="34146" y="43491"/>
                  </a:lnTo>
                  <a:lnTo>
                    <a:pt x="34404" y="43901"/>
                  </a:lnTo>
                  <a:lnTo>
                    <a:pt x="34661" y="44312"/>
                  </a:lnTo>
                  <a:lnTo>
                    <a:pt x="34922" y="44709"/>
                  </a:lnTo>
                  <a:lnTo>
                    <a:pt x="35188" y="45080"/>
                  </a:lnTo>
                  <a:lnTo>
                    <a:pt x="35457" y="45450"/>
                  </a:lnTo>
                  <a:lnTo>
                    <a:pt x="35731" y="45808"/>
                  </a:lnTo>
                  <a:lnTo>
                    <a:pt x="36010" y="46165"/>
                  </a:lnTo>
                  <a:lnTo>
                    <a:pt x="36288" y="46496"/>
                  </a:lnTo>
                  <a:lnTo>
                    <a:pt x="36570" y="46814"/>
                  </a:lnTo>
                  <a:lnTo>
                    <a:pt x="36857" y="47132"/>
                  </a:lnTo>
                  <a:lnTo>
                    <a:pt x="37148" y="47436"/>
                  </a:lnTo>
                  <a:lnTo>
                    <a:pt x="37439" y="47714"/>
                  </a:lnTo>
                  <a:lnTo>
                    <a:pt x="37734" y="47992"/>
                  </a:lnTo>
                  <a:lnTo>
                    <a:pt x="38029" y="48257"/>
                  </a:lnTo>
                  <a:lnTo>
                    <a:pt x="37835" y="48879"/>
                  </a:lnTo>
                  <a:lnTo>
                    <a:pt x="37641" y="49501"/>
                  </a:lnTo>
                  <a:lnTo>
                    <a:pt x="37451" y="50137"/>
                  </a:lnTo>
                  <a:lnTo>
                    <a:pt x="37266" y="50786"/>
                  </a:lnTo>
                  <a:lnTo>
                    <a:pt x="37085" y="51421"/>
                  </a:lnTo>
                  <a:lnTo>
                    <a:pt x="36908" y="52070"/>
                  </a:lnTo>
                  <a:lnTo>
                    <a:pt x="36731" y="52732"/>
                  </a:lnTo>
                  <a:lnTo>
                    <a:pt x="36562" y="53394"/>
                  </a:lnTo>
                  <a:lnTo>
                    <a:pt x="36393" y="54056"/>
                  </a:lnTo>
                  <a:lnTo>
                    <a:pt x="36225" y="54731"/>
                  </a:lnTo>
                  <a:lnTo>
                    <a:pt x="36064" y="55406"/>
                  </a:lnTo>
                  <a:lnTo>
                    <a:pt x="35904" y="56095"/>
                  </a:lnTo>
                  <a:lnTo>
                    <a:pt x="35748" y="56783"/>
                  </a:lnTo>
                  <a:lnTo>
                    <a:pt x="35597" y="57471"/>
                  </a:lnTo>
                  <a:lnTo>
                    <a:pt x="35445" y="58173"/>
                  </a:lnTo>
                  <a:lnTo>
                    <a:pt x="35297" y="58875"/>
                  </a:lnTo>
                  <a:lnTo>
                    <a:pt x="35154" y="59590"/>
                  </a:lnTo>
                  <a:lnTo>
                    <a:pt x="35015" y="60305"/>
                  </a:lnTo>
                  <a:lnTo>
                    <a:pt x="34876" y="61020"/>
                  </a:lnTo>
                  <a:lnTo>
                    <a:pt x="34741" y="61734"/>
                  </a:lnTo>
                  <a:lnTo>
                    <a:pt x="34606" y="62463"/>
                  </a:lnTo>
                  <a:lnTo>
                    <a:pt x="34475" y="63191"/>
                  </a:lnTo>
                  <a:lnTo>
                    <a:pt x="34349" y="63932"/>
                  </a:lnTo>
                  <a:lnTo>
                    <a:pt x="34222" y="64674"/>
                  </a:lnTo>
                  <a:lnTo>
                    <a:pt x="34100" y="65415"/>
                  </a:lnTo>
                  <a:lnTo>
                    <a:pt x="33982" y="66170"/>
                  </a:lnTo>
                  <a:lnTo>
                    <a:pt x="33864" y="66911"/>
                  </a:lnTo>
                  <a:lnTo>
                    <a:pt x="33750" y="67679"/>
                  </a:lnTo>
                  <a:lnTo>
                    <a:pt x="33636" y="68433"/>
                  </a:lnTo>
                  <a:lnTo>
                    <a:pt x="33527" y="69201"/>
                  </a:lnTo>
                  <a:lnTo>
                    <a:pt x="33417" y="69969"/>
                  </a:lnTo>
                  <a:lnTo>
                    <a:pt x="33312" y="70737"/>
                  </a:lnTo>
                  <a:lnTo>
                    <a:pt x="33105" y="72286"/>
                  </a:lnTo>
                  <a:lnTo>
                    <a:pt x="32911" y="73862"/>
                  </a:lnTo>
                  <a:lnTo>
                    <a:pt x="32722" y="75450"/>
                  </a:lnTo>
                  <a:lnTo>
                    <a:pt x="32540" y="77039"/>
                  </a:lnTo>
                  <a:lnTo>
                    <a:pt x="32367" y="78654"/>
                  </a:lnTo>
                  <a:lnTo>
                    <a:pt x="32203" y="80269"/>
                  </a:lnTo>
                  <a:lnTo>
                    <a:pt x="32043" y="81898"/>
                  </a:lnTo>
                  <a:lnTo>
                    <a:pt x="31891" y="83539"/>
                  </a:lnTo>
                  <a:lnTo>
                    <a:pt x="31743" y="85194"/>
                  </a:lnTo>
                  <a:lnTo>
                    <a:pt x="31600" y="86849"/>
                  </a:lnTo>
                  <a:lnTo>
                    <a:pt x="31465" y="88531"/>
                  </a:lnTo>
                  <a:lnTo>
                    <a:pt x="31335" y="90199"/>
                  </a:lnTo>
                  <a:lnTo>
                    <a:pt x="31208" y="91893"/>
                  </a:lnTo>
                  <a:lnTo>
                    <a:pt x="31086" y="93588"/>
                  </a:lnTo>
                  <a:lnTo>
                    <a:pt x="30968" y="95283"/>
                  </a:lnTo>
                  <a:lnTo>
                    <a:pt x="30854" y="96990"/>
                  </a:lnTo>
                  <a:lnTo>
                    <a:pt x="30563" y="101492"/>
                  </a:lnTo>
                  <a:lnTo>
                    <a:pt x="30276" y="105993"/>
                  </a:lnTo>
                  <a:lnTo>
                    <a:pt x="30137" y="108257"/>
                  </a:lnTo>
                  <a:lnTo>
                    <a:pt x="29998" y="110521"/>
                  </a:lnTo>
                  <a:lnTo>
                    <a:pt x="29868" y="112785"/>
                  </a:lnTo>
                  <a:lnTo>
                    <a:pt x="29737" y="115049"/>
                  </a:lnTo>
                  <a:lnTo>
                    <a:pt x="29606" y="117326"/>
                  </a:lnTo>
                  <a:lnTo>
                    <a:pt x="29484" y="119603"/>
                  </a:lnTo>
                  <a:lnTo>
                    <a:pt x="29362" y="121880"/>
                  </a:lnTo>
                  <a:lnTo>
                    <a:pt x="29244" y="124157"/>
                  </a:lnTo>
                  <a:lnTo>
                    <a:pt x="29134" y="126448"/>
                  </a:lnTo>
                  <a:lnTo>
                    <a:pt x="29024" y="128738"/>
                  </a:lnTo>
                  <a:lnTo>
                    <a:pt x="28919" y="131028"/>
                  </a:lnTo>
                  <a:lnTo>
                    <a:pt x="28822" y="133319"/>
                  </a:lnTo>
                  <a:lnTo>
                    <a:pt x="28725" y="135609"/>
                  </a:lnTo>
                  <a:lnTo>
                    <a:pt x="28637" y="137900"/>
                  </a:lnTo>
                  <a:lnTo>
                    <a:pt x="28556" y="140190"/>
                  </a:lnTo>
                  <a:lnTo>
                    <a:pt x="28476" y="142494"/>
                  </a:lnTo>
                  <a:lnTo>
                    <a:pt x="28405" y="144797"/>
                  </a:lnTo>
                  <a:lnTo>
                    <a:pt x="28341" y="147088"/>
                  </a:lnTo>
                  <a:lnTo>
                    <a:pt x="28282" y="149391"/>
                  </a:lnTo>
                  <a:lnTo>
                    <a:pt x="28228" y="151695"/>
                  </a:lnTo>
                  <a:lnTo>
                    <a:pt x="28181" y="153998"/>
                  </a:lnTo>
                  <a:lnTo>
                    <a:pt x="28143" y="156302"/>
                  </a:lnTo>
                  <a:lnTo>
                    <a:pt x="28114" y="158606"/>
                  </a:lnTo>
                  <a:lnTo>
                    <a:pt x="28089" y="160909"/>
                  </a:lnTo>
                  <a:lnTo>
                    <a:pt x="28072" y="163213"/>
                  </a:lnTo>
                  <a:lnTo>
                    <a:pt x="28063" y="165516"/>
                  </a:lnTo>
                  <a:lnTo>
                    <a:pt x="28063" y="167820"/>
                  </a:lnTo>
                  <a:lnTo>
                    <a:pt x="28072" y="170124"/>
                  </a:lnTo>
                  <a:lnTo>
                    <a:pt x="28084" y="171712"/>
                  </a:lnTo>
                  <a:lnTo>
                    <a:pt x="28105" y="173341"/>
                  </a:lnTo>
                  <a:lnTo>
                    <a:pt x="28126" y="175009"/>
                  </a:lnTo>
                  <a:lnTo>
                    <a:pt x="28156" y="176704"/>
                  </a:lnTo>
                  <a:lnTo>
                    <a:pt x="28131" y="176810"/>
                  </a:lnTo>
                  <a:lnTo>
                    <a:pt x="28110" y="176929"/>
                  </a:lnTo>
                  <a:lnTo>
                    <a:pt x="28093" y="177035"/>
                  </a:lnTo>
                  <a:lnTo>
                    <a:pt x="28080" y="177154"/>
                  </a:lnTo>
                  <a:lnTo>
                    <a:pt x="28072" y="177273"/>
                  </a:lnTo>
                  <a:lnTo>
                    <a:pt x="28063" y="177392"/>
                  </a:lnTo>
                  <a:lnTo>
                    <a:pt x="28059" y="177511"/>
                  </a:lnTo>
                  <a:lnTo>
                    <a:pt x="28059" y="177644"/>
                  </a:lnTo>
                  <a:lnTo>
                    <a:pt x="28063" y="177802"/>
                  </a:lnTo>
                  <a:lnTo>
                    <a:pt x="28067" y="177961"/>
                  </a:lnTo>
                  <a:lnTo>
                    <a:pt x="28080" y="178120"/>
                  </a:lnTo>
                  <a:lnTo>
                    <a:pt x="28097" y="178279"/>
                  </a:lnTo>
                  <a:lnTo>
                    <a:pt x="28122" y="178425"/>
                  </a:lnTo>
                  <a:lnTo>
                    <a:pt x="28148" y="178557"/>
                  </a:lnTo>
                  <a:lnTo>
                    <a:pt x="28177" y="178689"/>
                  </a:lnTo>
                  <a:lnTo>
                    <a:pt x="28211" y="178809"/>
                  </a:lnTo>
                  <a:lnTo>
                    <a:pt x="28240" y="180199"/>
                  </a:lnTo>
                  <a:lnTo>
                    <a:pt x="28278" y="181615"/>
                  </a:lnTo>
                  <a:lnTo>
                    <a:pt x="28316" y="183032"/>
                  </a:lnTo>
                  <a:lnTo>
                    <a:pt x="28363" y="184462"/>
                  </a:lnTo>
                  <a:lnTo>
                    <a:pt x="28409" y="185905"/>
                  </a:lnTo>
                  <a:lnTo>
                    <a:pt x="28460" y="187348"/>
                  </a:lnTo>
                  <a:lnTo>
                    <a:pt x="28519" y="188804"/>
                  </a:lnTo>
                  <a:lnTo>
                    <a:pt x="28578" y="190274"/>
                  </a:lnTo>
                  <a:lnTo>
                    <a:pt x="28645" y="191743"/>
                  </a:lnTo>
                  <a:lnTo>
                    <a:pt x="28712" y="193213"/>
                  </a:lnTo>
                  <a:lnTo>
                    <a:pt x="28788" y="194696"/>
                  </a:lnTo>
                  <a:lnTo>
                    <a:pt x="28864" y="196192"/>
                  </a:lnTo>
                  <a:lnTo>
                    <a:pt x="28949" y="197674"/>
                  </a:lnTo>
                  <a:lnTo>
                    <a:pt x="29037" y="199171"/>
                  </a:lnTo>
                  <a:lnTo>
                    <a:pt x="29130" y="200667"/>
                  </a:lnTo>
                  <a:lnTo>
                    <a:pt x="29227" y="202163"/>
                  </a:lnTo>
                  <a:lnTo>
                    <a:pt x="29328" y="203659"/>
                  </a:lnTo>
                  <a:lnTo>
                    <a:pt x="29438" y="205155"/>
                  </a:lnTo>
                  <a:lnTo>
                    <a:pt x="29547" y="206637"/>
                  </a:lnTo>
                  <a:lnTo>
                    <a:pt x="29665" y="208133"/>
                  </a:lnTo>
                  <a:lnTo>
                    <a:pt x="29792" y="209616"/>
                  </a:lnTo>
                  <a:lnTo>
                    <a:pt x="29918" y="211112"/>
                  </a:lnTo>
                  <a:lnTo>
                    <a:pt x="30053" y="212582"/>
                  </a:lnTo>
                  <a:lnTo>
                    <a:pt x="30192" y="214065"/>
                  </a:lnTo>
                  <a:lnTo>
                    <a:pt x="30335" y="215534"/>
                  </a:lnTo>
                  <a:lnTo>
                    <a:pt x="30487" y="216990"/>
                  </a:lnTo>
                  <a:lnTo>
                    <a:pt x="30643" y="218447"/>
                  </a:lnTo>
                  <a:lnTo>
                    <a:pt x="30803" y="219890"/>
                  </a:lnTo>
                  <a:lnTo>
                    <a:pt x="30972" y="221320"/>
                  </a:lnTo>
                  <a:lnTo>
                    <a:pt x="31145" y="222750"/>
                  </a:lnTo>
                  <a:lnTo>
                    <a:pt x="31326" y="224153"/>
                  </a:lnTo>
                  <a:lnTo>
                    <a:pt x="31512" y="225556"/>
                  </a:lnTo>
                  <a:lnTo>
                    <a:pt x="31701" y="226946"/>
                  </a:lnTo>
                  <a:lnTo>
                    <a:pt x="31899" y="228323"/>
                  </a:lnTo>
                  <a:lnTo>
                    <a:pt x="32106" y="229687"/>
                  </a:lnTo>
                  <a:lnTo>
                    <a:pt x="32317" y="231024"/>
                  </a:lnTo>
                  <a:lnTo>
                    <a:pt x="32532" y="232361"/>
                  </a:lnTo>
                  <a:lnTo>
                    <a:pt x="32755" y="233672"/>
                  </a:lnTo>
                  <a:lnTo>
                    <a:pt x="32987" y="234956"/>
                  </a:lnTo>
                  <a:lnTo>
                    <a:pt x="33223" y="236240"/>
                  </a:lnTo>
                  <a:lnTo>
                    <a:pt x="33468" y="237498"/>
                  </a:lnTo>
                  <a:lnTo>
                    <a:pt x="33716" y="238729"/>
                  </a:lnTo>
                  <a:lnTo>
                    <a:pt x="33974" y="239947"/>
                  </a:lnTo>
                  <a:lnTo>
                    <a:pt x="34239" y="241139"/>
                  </a:lnTo>
                  <a:lnTo>
                    <a:pt x="34509" y="242317"/>
                  </a:lnTo>
                  <a:lnTo>
                    <a:pt x="34648" y="242900"/>
                  </a:lnTo>
                  <a:lnTo>
                    <a:pt x="34787" y="243469"/>
                  </a:lnTo>
                  <a:lnTo>
                    <a:pt x="34930" y="244025"/>
                  </a:lnTo>
                  <a:lnTo>
                    <a:pt x="35074" y="244594"/>
                  </a:lnTo>
                  <a:lnTo>
                    <a:pt x="35221" y="245137"/>
                  </a:lnTo>
                  <a:lnTo>
                    <a:pt x="35369" y="245693"/>
                  </a:lnTo>
                  <a:lnTo>
                    <a:pt x="35516" y="246236"/>
                  </a:lnTo>
                  <a:lnTo>
                    <a:pt x="35668" y="246765"/>
                  </a:lnTo>
                  <a:lnTo>
                    <a:pt x="35820" y="247295"/>
                  </a:lnTo>
                  <a:lnTo>
                    <a:pt x="35976" y="247811"/>
                  </a:lnTo>
                  <a:lnTo>
                    <a:pt x="36132" y="248328"/>
                  </a:lnTo>
                  <a:lnTo>
                    <a:pt x="36288" y="248831"/>
                  </a:lnTo>
                  <a:lnTo>
                    <a:pt x="36452" y="249334"/>
                  </a:lnTo>
                  <a:lnTo>
                    <a:pt x="36613" y="249824"/>
                  </a:lnTo>
                  <a:lnTo>
                    <a:pt x="36777" y="250314"/>
                  </a:lnTo>
                  <a:lnTo>
                    <a:pt x="36941" y="250790"/>
                  </a:lnTo>
                  <a:lnTo>
                    <a:pt x="37110" y="251254"/>
                  </a:lnTo>
                  <a:lnTo>
                    <a:pt x="37279" y="251717"/>
                  </a:lnTo>
                  <a:lnTo>
                    <a:pt x="37451" y="252180"/>
                  </a:lnTo>
                  <a:lnTo>
                    <a:pt x="37624" y="252617"/>
                  </a:lnTo>
                  <a:lnTo>
                    <a:pt x="37801" y="253067"/>
                  </a:lnTo>
                  <a:lnTo>
                    <a:pt x="37978" y="253491"/>
                  </a:lnTo>
                  <a:lnTo>
                    <a:pt x="38160" y="253915"/>
                  </a:lnTo>
                  <a:lnTo>
                    <a:pt x="38341" y="254338"/>
                  </a:lnTo>
                  <a:lnTo>
                    <a:pt x="38526" y="254749"/>
                  </a:lnTo>
                  <a:lnTo>
                    <a:pt x="38712" y="255146"/>
                  </a:lnTo>
                  <a:lnTo>
                    <a:pt x="38897" y="255530"/>
                  </a:lnTo>
                  <a:lnTo>
                    <a:pt x="39087" y="255914"/>
                  </a:lnTo>
                  <a:lnTo>
                    <a:pt x="39281" y="256284"/>
                  </a:lnTo>
                  <a:lnTo>
                    <a:pt x="39475" y="256655"/>
                  </a:lnTo>
                  <a:lnTo>
                    <a:pt x="39669" y="257013"/>
                  </a:lnTo>
                  <a:lnTo>
                    <a:pt x="39867" y="257357"/>
                  </a:lnTo>
                  <a:lnTo>
                    <a:pt x="40065" y="257688"/>
                  </a:lnTo>
                  <a:lnTo>
                    <a:pt x="40267" y="258019"/>
                  </a:lnTo>
                  <a:lnTo>
                    <a:pt x="40474" y="258336"/>
                  </a:lnTo>
                  <a:lnTo>
                    <a:pt x="40681" y="258654"/>
                  </a:lnTo>
                  <a:lnTo>
                    <a:pt x="40887" y="258959"/>
                  </a:lnTo>
                  <a:lnTo>
                    <a:pt x="41098" y="259250"/>
                  </a:lnTo>
                  <a:lnTo>
                    <a:pt x="40019" y="264983"/>
                  </a:lnTo>
                  <a:lnTo>
                    <a:pt x="38940" y="270702"/>
                  </a:lnTo>
                  <a:lnTo>
                    <a:pt x="37856" y="276395"/>
                  </a:lnTo>
                  <a:lnTo>
                    <a:pt x="36768" y="282088"/>
                  </a:lnTo>
                  <a:lnTo>
                    <a:pt x="35963" y="286271"/>
                  </a:lnTo>
                  <a:lnTo>
                    <a:pt x="35162" y="290468"/>
                  </a:lnTo>
                  <a:lnTo>
                    <a:pt x="34361" y="294665"/>
                  </a:lnTo>
                  <a:lnTo>
                    <a:pt x="33565" y="298875"/>
                  </a:lnTo>
                  <a:lnTo>
                    <a:pt x="32768" y="303085"/>
                  </a:lnTo>
                  <a:lnTo>
                    <a:pt x="31980" y="307295"/>
                  </a:lnTo>
                  <a:lnTo>
                    <a:pt x="31195" y="311532"/>
                  </a:lnTo>
                  <a:lnTo>
                    <a:pt x="30416" y="315768"/>
                  </a:lnTo>
                  <a:lnTo>
                    <a:pt x="29640" y="320018"/>
                  </a:lnTo>
                  <a:lnTo>
                    <a:pt x="28873" y="324281"/>
                  </a:lnTo>
                  <a:lnTo>
                    <a:pt x="28114" y="328557"/>
                  </a:lnTo>
                  <a:lnTo>
                    <a:pt x="27359" y="332847"/>
                  </a:lnTo>
                  <a:lnTo>
                    <a:pt x="26613" y="337136"/>
                  </a:lnTo>
                  <a:lnTo>
                    <a:pt x="25875" y="341452"/>
                  </a:lnTo>
                  <a:lnTo>
                    <a:pt x="25513" y="343623"/>
                  </a:lnTo>
                  <a:lnTo>
                    <a:pt x="25150" y="345781"/>
                  </a:lnTo>
                  <a:lnTo>
                    <a:pt x="24788" y="347953"/>
                  </a:lnTo>
                  <a:lnTo>
                    <a:pt x="24429" y="350137"/>
                  </a:lnTo>
                  <a:lnTo>
                    <a:pt x="24046" y="348244"/>
                  </a:lnTo>
                  <a:lnTo>
                    <a:pt x="23662" y="346337"/>
                  </a:lnTo>
                  <a:lnTo>
                    <a:pt x="23283" y="344418"/>
                  </a:lnTo>
                  <a:lnTo>
                    <a:pt x="22908" y="342458"/>
                  </a:lnTo>
                  <a:lnTo>
                    <a:pt x="22532" y="340486"/>
                  </a:lnTo>
                  <a:lnTo>
                    <a:pt x="22157" y="338487"/>
                  </a:lnTo>
                  <a:lnTo>
                    <a:pt x="21790" y="336474"/>
                  </a:lnTo>
                  <a:lnTo>
                    <a:pt x="21424" y="334435"/>
                  </a:lnTo>
                  <a:lnTo>
                    <a:pt x="21065" y="332370"/>
                  </a:lnTo>
                  <a:lnTo>
                    <a:pt x="20707" y="330292"/>
                  </a:lnTo>
                  <a:lnTo>
                    <a:pt x="20357" y="328200"/>
                  </a:lnTo>
                  <a:lnTo>
                    <a:pt x="20007" y="326095"/>
                  </a:lnTo>
                  <a:lnTo>
                    <a:pt x="19666" y="323963"/>
                  </a:lnTo>
                  <a:lnTo>
                    <a:pt x="19333" y="321818"/>
                  </a:lnTo>
                  <a:lnTo>
                    <a:pt x="19000" y="319660"/>
                  </a:lnTo>
                  <a:lnTo>
                    <a:pt x="18675" y="317489"/>
                  </a:lnTo>
                  <a:lnTo>
                    <a:pt x="18359" y="315292"/>
                  </a:lnTo>
                  <a:lnTo>
                    <a:pt x="18051" y="313094"/>
                  </a:lnTo>
                  <a:lnTo>
                    <a:pt x="17748" y="310883"/>
                  </a:lnTo>
                  <a:lnTo>
                    <a:pt x="17453" y="308645"/>
                  </a:lnTo>
                  <a:lnTo>
                    <a:pt x="17166" y="306408"/>
                  </a:lnTo>
                  <a:lnTo>
                    <a:pt x="16883" y="304157"/>
                  </a:lnTo>
                  <a:lnTo>
                    <a:pt x="16614" y="301907"/>
                  </a:lnTo>
                  <a:lnTo>
                    <a:pt x="16352" y="299630"/>
                  </a:lnTo>
                  <a:lnTo>
                    <a:pt x="16099" y="297352"/>
                  </a:lnTo>
                  <a:lnTo>
                    <a:pt x="15859" y="295062"/>
                  </a:lnTo>
                  <a:lnTo>
                    <a:pt x="15741" y="293923"/>
                  </a:lnTo>
                  <a:lnTo>
                    <a:pt x="15623" y="292772"/>
                  </a:lnTo>
                  <a:lnTo>
                    <a:pt x="15513" y="291620"/>
                  </a:lnTo>
                  <a:lnTo>
                    <a:pt x="15404" y="290468"/>
                  </a:lnTo>
                  <a:lnTo>
                    <a:pt x="15294" y="289316"/>
                  </a:lnTo>
                  <a:lnTo>
                    <a:pt x="15189" y="288164"/>
                  </a:lnTo>
                  <a:lnTo>
                    <a:pt x="15088" y="287013"/>
                  </a:lnTo>
                  <a:lnTo>
                    <a:pt x="14986" y="285848"/>
                  </a:lnTo>
                  <a:lnTo>
                    <a:pt x="14894" y="284696"/>
                  </a:lnTo>
                  <a:lnTo>
                    <a:pt x="14797" y="283531"/>
                  </a:lnTo>
                  <a:lnTo>
                    <a:pt x="14708" y="282379"/>
                  </a:lnTo>
                  <a:lnTo>
                    <a:pt x="14620" y="281214"/>
                  </a:lnTo>
                  <a:lnTo>
                    <a:pt x="14535" y="280049"/>
                  </a:lnTo>
                  <a:lnTo>
                    <a:pt x="14451" y="278884"/>
                  </a:lnTo>
                  <a:lnTo>
                    <a:pt x="14375" y="277719"/>
                  </a:lnTo>
                  <a:lnTo>
                    <a:pt x="14299" y="276554"/>
                  </a:lnTo>
                  <a:lnTo>
                    <a:pt x="14228" y="275389"/>
                  </a:lnTo>
                  <a:lnTo>
                    <a:pt x="14156" y="274224"/>
                  </a:lnTo>
                  <a:lnTo>
                    <a:pt x="14089" y="273058"/>
                  </a:lnTo>
                  <a:lnTo>
                    <a:pt x="14025" y="271893"/>
                  </a:lnTo>
                  <a:lnTo>
                    <a:pt x="13966" y="270728"/>
                  </a:lnTo>
                  <a:lnTo>
                    <a:pt x="13911" y="269563"/>
                  </a:lnTo>
                  <a:lnTo>
                    <a:pt x="13857" y="268398"/>
                  </a:lnTo>
                  <a:lnTo>
                    <a:pt x="13810" y="267233"/>
                  </a:lnTo>
                  <a:lnTo>
                    <a:pt x="13764" y="266068"/>
                  </a:lnTo>
                  <a:lnTo>
                    <a:pt x="13722" y="264890"/>
                  </a:lnTo>
                  <a:lnTo>
                    <a:pt x="13680" y="263725"/>
                  </a:lnTo>
                  <a:lnTo>
                    <a:pt x="13646" y="262560"/>
                  </a:lnTo>
                  <a:lnTo>
                    <a:pt x="13612" y="261395"/>
                  </a:lnTo>
                  <a:lnTo>
                    <a:pt x="13587" y="260230"/>
                  </a:lnTo>
                  <a:lnTo>
                    <a:pt x="13562" y="259065"/>
                  </a:lnTo>
                  <a:lnTo>
                    <a:pt x="13541" y="257900"/>
                  </a:lnTo>
                  <a:lnTo>
                    <a:pt x="13524" y="256748"/>
                  </a:lnTo>
                  <a:lnTo>
                    <a:pt x="13511" y="255583"/>
                  </a:lnTo>
                  <a:lnTo>
                    <a:pt x="13503" y="254418"/>
                  </a:lnTo>
                  <a:lnTo>
                    <a:pt x="13494" y="253253"/>
                  </a:lnTo>
                  <a:lnTo>
                    <a:pt x="13494" y="252101"/>
                  </a:lnTo>
                  <a:lnTo>
                    <a:pt x="13494" y="250936"/>
                  </a:lnTo>
                  <a:lnTo>
                    <a:pt x="13503" y="249784"/>
                  </a:lnTo>
                  <a:lnTo>
                    <a:pt x="13515" y="248632"/>
                  </a:lnTo>
                  <a:lnTo>
                    <a:pt x="13528" y="247480"/>
                  </a:lnTo>
                  <a:lnTo>
                    <a:pt x="13549" y="246329"/>
                  </a:lnTo>
                  <a:lnTo>
                    <a:pt x="13570" y="245177"/>
                  </a:lnTo>
                  <a:lnTo>
                    <a:pt x="13600" y="244025"/>
                  </a:lnTo>
                  <a:lnTo>
                    <a:pt x="13629" y="242873"/>
                  </a:lnTo>
                  <a:lnTo>
                    <a:pt x="13667" y="241735"/>
                  </a:lnTo>
                  <a:lnTo>
                    <a:pt x="13705" y="240583"/>
                  </a:lnTo>
                  <a:lnTo>
                    <a:pt x="13751" y="239444"/>
                  </a:lnTo>
                  <a:lnTo>
                    <a:pt x="13798" y="238306"/>
                  </a:lnTo>
                  <a:lnTo>
                    <a:pt x="13852" y="237167"/>
                  </a:lnTo>
                  <a:lnTo>
                    <a:pt x="13911" y="236028"/>
                  </a:lnTo>
                  <a:lnTo>
                    <a:pt x="13975" y="234903"/>
                  </a:lnTo>
                  <a:lnTo>
                    <a:pt x="14042" y="233765"/>
                  </a:lnTo>
                  <a:lnTo>
                    <a:pt x="14114" y="232639"/>
                  </a:lnTo>
                  <a:lnTo>
                    <a:pt x="14190" y="231514"/>
                  </a:lnTo>
                  <a:lnTo>
                    <a:pt x="14270" y="230389"/>
                  </a:lnTo>
                  <a:lnTo>
                    <a:pt x="14358" y="229276"/>
                  </a:lnTo>
                  <a:lnTo>
                    <a:pt x="14447" y="228151"/>
                  </a:lnTo>
                  <a:lnTo>
                    <a:pt x="14544" y="227039"/>
                  </a:lnTo>
                  <a:lnTo>
                    <a:pt x="14645" y="225927"/>
                  </a:lnTo>
                  <a:lnTo>
                    <a:pt x="14750" y="224815"/>
                  </a:lnTo>
                  <a:lnTo>
                    <a:pt x="14860" y="223716"/>
                  </a:lnTo>
                  <a:lnTo>
                    <a:pt x="14974" y="222617"/>
                  </a:lnTo>
                  <a:lnTo>
                    <a:pt x="15096" y="221518"/>
                  </a:lnTo>
                  <a:lnTo>
                    <a:pt x="15223" y="220419"/>
                  </a:lnTo>
                  <a:lnTo>
                    <a:pt x="15353" y="219321"/>
                  </a:lnTo>
                  <a:lnTo>
                    <a:pt x="15488" y="218235"/>
                  </a:lnTo>
                  <a:lnTo>
                    <a:pt x="15631" y="217149"/>
                  </a:lnTo>
                  <a:lnTo>
                    <a:pt x="15775" y="216077"/>
                  </a:lnTo>
                  <a:lnTo>
                    <a:pt x="15927" y="214991"/>
                  </a:lnTo>
                  <a:lnTo>
                    <a:pt x="16087" y="213919"/>
                  </a:lnTo>
                  <a:lnTo>
                    <a:pt x="16247" y="212847"/>
                  </a:lnTo>
                  <a:lnTo>
                    <a:pt x="16416" y="211787"/>
                  </a:lnTo>
                  <a:lnTo>
                    <a:pt x="16588" y="210728"/>
                  </a:lnTo>
                  <a:lnTo>
                    <a:pt x="16765" y="209669"/>
                  </a:lnTo>
                  <a:lnTo>
                    <a:pt x="16951" y="208610"/>
                  </a:lnTo>
                  <a:lnTo>
                    <a:pt x="16989" y="208411"/>
                  </a:lnTo>
                  <a:lnTo>
                    <a:pt x="17014" y="208200"/>
                  </a:lnTo>
                  <a:lnTo>
                    <a:pt x="17039" y="207988"/>
                  </a:lnTo>
                  <a:lnTo>
                    <a:pt x="17056" y="207776"/>
                  </a:lnTo>
                  <a:lnTo>
                    <a:pt x="17069" y="207577"/>
                  </a:lnTo>
                  <a:lnTo>
                    <a:pt x="17077" y="207379"/>
                  </a:lnTo>
                  <a:lnTo>
                    <a:pt x="17077" y="207167"/>
                  </a:lnTo>
                  <a:lnTo>
                    <a:pt x="17073" y="206982"/>
                  </a:lnTo>
                  <a:lnTo>
                    <a:pt x="17069" y="206783"/>
                  </a:lnTo>
                  <a:lnTo>
                    <a:pt x="17056" y="206598"/>
                  </a:lnTo>
                  <a:lnTo>
                    <a:pt x="17039" y="206412"/>
                  </a:lnTo>
                  <a:lnTo>
                    <a:pt x="17023" y="206227"/>
                  </a:lnTo>
                  <a:lnTo>
                    <a:pt x="16997" y="206055"/>
                  </a:lnTo>
                  <a:lnTo>
                    <a:pt x="16972" y="205883"/>
                  </a:lnTo>
                  <a:lnTo>
                    <a:pt x="16943" y="205724"/>
                  </a:lnTo>
                  <a:lnTo>
                    <a:pt x="16909" y="205565"/>
                  </a:lnTo>
                  <a:lnTo>
                    <a:pt x="17107" y="205353"/>
                  </a:lnTo>
                  <a:lnTo>
                    <a:pt x="17301" y="205141"/>
                  </a:lnTo>
                  <a:lnTo>
                    <a:pt x="17499" y="204930"/>
                  </a:lnTo>
                  <a:lnTo>
                    <a:pt x="17693" y="204704"/>
                  </a:lnTo>
                  <a:lnTo>
                    <a:pt x="17887" y="204466"/>
                  </a:lnTo>
                  <a:lnTo>
                    <a:pt x="18077" y="204215"/>
                  </a:lnTo>
                  <a:lnTo>
                    <a:pt x="18266" y="203963"/>
                  </a:lnTo>
                  <a:lnTo>
                    <a:pt x="18456" y="203698"/>
                  </a:lnTo>
                  <a:lnTo>
                    <a:pt x="18646" y="203420"/>
                  </a:lnTo>
                  <a:lnTo>
                    <a:pt x="18831" y="203142"/>
                  </a:lnTo>
                  <a:lnTo>
                    <a:pt x="19017" y="202851"/>
                  </a:lnTo>
                  <a:lnTo>
                    <a:pt x="19202" y="202547"/>
                  </a:lnTo>
                  <a:lnTo>
                    <a:pt x="19388" y="202242"/>
                  </a:lnTo>
                  <a:lnTo>
                    <a:pt x="19565" y="201924"/>
                  </a:lnTo>
                  <a:lnTo>
                    <a:pt x="19746" y="201607"/>
                  </a:lnTo>
                  <a:lnTo>
                    <a:pt x="19923" y="201276"/>
                  </a:lnTo>
                  <a:lnTo>
                    <a:pt x="20100" y="200931"/>
                  </a:lnTo>
                  <a:lnTo>
                    <a:pt x="20273" y="200587"/>
                  </a:lnTo>
                  <a:lnTo>
                    <a:pt x="20446" y="200230"/>
                  </a:lnTo>
                  <a:lnTo>
                    <a:pt x="20619" y="199872"/>
                  </a:lnTo>
                  <a:lnTo>
                    <a:pt x="20787" y="199501"/>
                  </a:lnTo>
                  <a:lnTo>
                    <a:pt x="20952" y="199118"/>
                  </a:lnTo>
                  <a:lnTo>
                    <a:pt x="21116" y="198734"/>
                  </a:lnTo>
                  <a:lnTo>
                    <a:pt x="21276" y="198336"/>
                  </a:lnTo>
                  <a:lnTo>
                    <a:pt x="21436" y="197939"/>
                  </a:lnTo>
                  <a:lnTo>
                    <a:pt x="21597" y="197529"/>
                  </a:lnTo>
                  <a:lnTo>
                    <a:pt x="21753" y="197118"/>
                  </a:lnTo>
                  <a:lnTo>
                    <a:pt x="21904" y="196695"/>
                  </a:lnTo>
                  <a:lnTo>
                    <a:pt x="22052" y="196258"/>
                  </a:lnTo>
                  <a:lnTo>
                    <a:pt x="22199" y="195821"/>
                  </a:lnTo>
                  <a:lnTo>
                    <a:pt x="22347" y="195384"/>
                  </a:lnTo>
                  <a:lnTo>
                    <a:pt x="22490" y="194934"/>
                  </a:lnTo>
                  <a:lnTo>
                    <a:pt x="22629" y="194471"/>
                  </a:lnTo>
                  <a:lnTo>
                    <a:pt x="22764" y="194007"/>
                  </a:lnTo>
                  <a:lnTo>
                    <a:pt x="22899" y="193544"/>
                  </a:lnTo>
                  <a:lnTo>
                    <a:pt x="23030" y="193067"/>
                  </a:lnTo>
                  <a:lnTo>
                    <a:pt x="23156" y="192577"/>
                  </a:lnTo>
                  <a:lnTo>
                    <a:pt x="23283" y="192088"/>
                  </a:lnTo>
                  <a:lnTo>
                    <a:pt x="23405" y="191584"/>
                  </a:lnTo>
                  <a:lnTo>
                    <a:pt x="23523" y="191081"/>
                  </a:lnTo>
                  <a:lnTo>
                    <a:pt x="23637" y="190578"/>
                  </a:lnTo>
                  <a:lnTo>
                    <a:pt x="23751" y="190062"/>
                  </a:lnTo>
                  <a:lnTo>
                    <a:pt x="23860" y="189532"/>
                  </a:lnTo>
                  <a:lnTo>
                    <a:pt x="23966" y="189016"/>
                  </a:lnTo>
                  <a:lnTo>
                    <a:pt x="24067" y="188473"/>
                  </a:lnTo>
                  <a:lnTo>
                    <a:pt x="24164" y="187930"/>
                  </a:lnTo>
                  <a:lnTo>
                    <a:pt x="24257" y="187388"/>
                  </a:lnTo>
                  <a:lnTo>
                    <a:pt x="24349" y="186845"/>
                  </a:lnTo>
                  <a:lnTo>
                    <a:pt x="24438" y="186289"/>
                  </a:lnTo>
                  <a:lnTo>
                    <a:pt x="24518" y="185719"/>
                  </a:lnTo>
                  <a:lnTo>
                    <a:pt x="24598" y="185150"/>
                  </a:lnTo>
                  <a:lnTo>
                    <a:pt x="24674" y="184581"/>
                  </a:lnTo>
                  <a:lnTo>
                    <a:pt x="24746" y="183998"/>
                  </a:lnTo>
                  <a:lnTo>
                    <a:pt x="24813" y="183416"/>
                  </a:lnTo>
                  <a:lnTo>
                    <a:pt x="24876" y="182833"/>
                  </a:lnTo>
                  <a:lnTo>
                    <a:pt x="24935" y="182238"/>
                  </a:lnTo>
                  <a:lnTo>
                    <a:pt x="24990" y="181629"/>
                  </a:lnTo>
                  <a:lnTo>
                    <a:pt x="25041" y="181033"/>
                  </a:lnTo>
                  <a:lnTo>
                    <a:pt x="25087" y="180424"/>
                  </a:lnTo>
                  <a:lnTo>
                    <a:pt x="25129" y="179802"/>
                  </a:lnTo>
                  <a:lnTo>
                    <a:pt x="25167" y="179179"/>
                  </a:lnTo>
                  <a:lnTo>
                    <a:pt x="25201" y="178557"/>
                  </a:lnTo>
                  <a:lnTo>
                    <a:pt x="25226" y="177935"/>
                  </a:lnTo>
                  <a:lnTo>
                    <a:pt x="25251" y="177299"/>
                  </a:lnTo>
                  <a:lnTo>
                    <a:pt x="25264" y="176796"/>
                  </a:lnTo>
                  <a:lnTo>
                    <a:pt x="25277" y="176280"/>
                  </a:lnTo>
                  <a:lnTo>
                    <a:pt x="25285" y="175764"/>
                  </a:lnTo>
                  <a:lnTo>
                    <a:pt x="25289" y="175247"/>
                  </a:lnTo>
                  <a:lnTo>
                    <a:pt x="25294" y="174718"/>
                  </a:lnTo>
                  <a:lnTo>
                    <a:pt x="25294" y="174188"/>
                  </a:lnTo>
                  <a:lnTo>
                    <a:pt x="25289" y="173659"/>
                  </a:lnTo>
                  <a:lnTo>
                    <a:pt x="25281" y="173129"/>
                  </a:lnTo>
                  <a:lnTo>
                    <a:pt x="25268" y="172825"/>
                  </a:lnTo>
                  <a:lnTo>
                    <a:pt x="25251" y="172546"/>
                  </a:lnTo>
                  <a:lnTo>
                    <a:pt x="25226" y="172282"/>
                  </a:lnTo>
                  <a:lnTo>
                    <a:pt x="25197" y="172043"/>
                  </a:lnTo>
                  <a:lnTo>
                    <a:pt x="25159" y="171805"/>
                  </a:lnTo>
                  <a:lnTo>
                    <a:pt x="25117" y="171607"/>
                  </a:lnTo>
                  <a:lnTo>
                    <a:pt x="25066" y="171408"/>
                  </a:lnTo>
                  <a:lnTo>
                    <a:pt x="25011" y="171236"/>
                  </a:lnTo>
                  <a:lnTo>
                    <a:pt x="24952" y="171077"/>
                  </a:lnTo>
                  <a:lnTo>
                    <a:pt x="24889" y="170931"/>
                  </a:lnTo>
                  <a:lnTo>
                    <a:pt x="24826" y="170812"/>
                  </a:lnTo>
                  <a:lnTo>
                    <a:pt x="24754" y="170706"/>
                  </a:lnTo>
                  <a:lnTo>
                    <a:pt x="24682" y="170614"/>
                  </a:lnTo>
                  <a:lnTo>
                    <a:pt x="24611" y="170547"/>
                  </a:lnTo>
                  <a:lnTo>
                    <a:pt x="24535" y="170494"/>
                  </a:lnTo>
                  <a:lnTo>
                    <a:pt x="24459" y="170468"/>
                  </a:lnTo>
                  <a:lnTo>
                    <a:pt x="24383" y="170177"/>
                  </a:lnTo>
                  <a:lnTo>
                    <a:pt x="24307" y="169899"/>
                  </a:lnTo>
                  <a:lnTo>
                    <a:pt x="24231" y="169621"/>
                  </a:lnTo>
                  <a:lnTo>
                    <a:pt x="24151" y="169356"/>
                  </a:lnTo>
                  <a:lnTo>
                    <a:pt x="23987" y="168826"/>
                  </a:lnTo>
                  <a:lnTo>
                    <a:pt x="23818" y="168323"/>
                  </a:lnTo>
                  <a:lnTo>
                    <a:pt x="23637" y="167833"/>
                  </a:lnTo>
                  <a:lnTo>
                    <a:pt x="23451" y="167370"/>
                  </a:lnTo>
                  <a:lnTo>
                    <a:pt x="23262" y="166920"/>
                  </a:lnTo>
                  <a:lnTo>
                    <a:pt x="23064" y="166483"/>
                  </a:lnTo>
                  <a:lnTo>
                    <a:pt x="22861" y="166073"/>
                  </a:lnTo>
                  <a:lnTo>
                    <a:pt x="22650" y="165675"/>
                  </a:lnTo>
                  <a:lnTo>
                    <a:pt x="22440" y="165291"/>
                  </a:lnTo>
                  <a:lnTo>
                    <a:pt x="22220" y="164921"/>
                  </a:lnTo>
                  <a:lnTo>
                    <a:pt x="22001" y="164576"/>
                  </a:lnTo>
                  <a:lnTo>
                    <a:pt x="21774" y="164246"/>
                  </a:lnTo>
                  <a:lnTo>
                    <a:pt x="21546" y="163928"/>
                  </a:lnTo>
                  <a:lnTo>
                    <a:pt x="21318" y="163623"/>
                  </a:lnTo>
                  <a:lnTo>
                    <a:pt x="21086" y="163332"/>
                  </a:lnTo>
                  <a:lnTo>
                    <a:pt x="20850" y="163067"/>
                  </a:lnTo>
                  <a:lnTo>
                    <a:pt x="20614" y="162802"/>
                  </a:lnTo>
                  <a:lnTo>
                    <a:pt x="20374" y="162564"/>
                  </a:lnTo>
                  <a:lnTo>
                    <a:pt x="20138" y="162339"/>
                  </a:lnTo>
                  <a:lnTo>
                    <a:pt x="19898" y="162114"/>
                  </a:lnTo>
                  <a:lnTo>
                    <a:pt x="19662" y="161915"/>
                  </a:lnTo>
                  <a:lnTo>
                    <a:pt x="19421" y="161730"/>
                  </a:lnTo>
                  <a:lnTo>
                    <a:pt x="19185" y="161545"/>
                  </a:lnTo>
                  <a:lnTo>
                    <a:pt x="18949" y="161386"/>
                  </a:lnTo>
                  <a:lnTo>
                    <a:pt x="18713" y="161240"/>
                  </a:lnTo>
                  <a:lnTo>
                    <a:pt x="18481" y="161095"/>
                  </a:lnTo>
                  <a:lnTo>
                    <a:pt x="18254" y="160975"/>
                  </a:lnTo>
                  <a:lnTo>
                    <a:pt x="18026" y="160856"/>
                  </a:lnTo>
                  <a:lnTo>
                    <a:pt x="17802" y="160750"/>
                  </a:lnTo>
                  <a:lnTo>
                    <a:pt x="17583" y="160658"/>
                  </a:lnTo>
                  <a:lnTo>
                    <a:pt x="17520" y="160631"/>
                  </a:lnTo>
                  <a:lnTo>
                    <a:pt x="17465" y="160631"/>
                  </a:lnTo>
                  <a:lnTo>
                    <a:pt x="17410" y="160644"/>
                  </a:lnTo>
                  <a:lnTo>
                    <a:pt x="17360" y="160684"/>
                  </a:lnTo>
                  <a:lnTo>
                    <a:pt x="17313" y="160724"/>
                  </a:lnTo>
                  <a:lnTo>
                    <a:pt x="17267" y="160777"/>
                  </a:lnTo>
                  <a:lnTo>
                    <a:pt x="17225" y="160843"/>
                  </a:lnTo>
                  <a:lnTo>
                    <a:pt x="17187" y="160922"/>
                  </a:lnTo>
                  <a:lnTo>
                    <a:pt x="17153" y="161002"/>
                  </a:lnTo>
                  <a:lnTo>
                    <a:pt x="17120" y="161108"/>
                  </a:lnTo>
                  <a:lnTo>
                    <a:pt x="17090" y="161214"/>
                  </a:lnTo>
                  <a:lnTo>
                    <a:pt x="17061" y="161320"/>
                  </a:lnTo>
                  <a:lnTo>
                    <a:pt x="17035" y="161452"/>
                  </a:lnTo>
                  <a:lnTo>
                    <a:pt x="17014" y="161584"/>
                  </a:lnTo>
                  <a:lnTo>
                    <a:pt x="16997" y="161717"/>
                  </a:lnTo>
                  <a:lnTo>
                    <a:pt x="16980" y="161862"/>
                  </a:lnTo>
                  <a:lnTo>
                    <a:pt x="16913" y="161929"/>
                  </a:lnTo>
                  <a:lnTo>
                    <a:pt x="16846" y="161995"/>
                  </a:lnTo>
                  <a:lnTo>
                    <a:pt x="16787" y="162088"/>
                  </a:lnTo>
                  <a:lnTo>
                    <a:pt x="16723" y="162193"/>
                  </a:lnTo>
                  <a:lnTo>
                    <a:pt x="16664" y="162313"/>
                  </a:lnTo>
                  <a:lnTo>
                    <a:pt x="16609" y="162445"/>
                  </a:lnTo>
                  <a:lnTo>
                    <a:pt x="16555" y="162604"/>
                  </a:lnTo>
                  <a:lnTo>
                    <a:pt x="16508" y="162763"/>
                  </a:lnTo>
                  <a:lnTo>
                    <a:pt x="16462" y="162935"/>
                  </a:lnTo>
                  <a:lnTo>
                    <a:pt x="16420" y="163133"/>
                  </a:lnTo>
                  <a:lnTo>
                    <a:pt x="16382" y="163332"/>
                  </a:lnTo>
                  <a:lnTo>
                    <a:pt x="16352" y="163557"/>
                  </a:lnTo>
                  <a:lnTo>
                    <a:pt x="16323" y="163782"/>
                  </a:lnTo>
                  <a:lnTo>
                    <a:pt x="16302" y="164034"/>
                  </a:lnTo>
                  <a:lnTo>
                    <a:pt x="16289" y="164298"/>
                  </a:lnTo>
                  <a:lnTo>
                    <a:pt x="16281" y="164563"/>
                  </a:lnTo>
                  <a:lnTo>
                    <a:pt x="16268" y="164960"/>
                  </a:lnTo>
                  <a:lnTo>
                    <a:pt x="16255" y="165358"/>
                  </a:lnTo>
                  <a:lnTo>
                    <a:pt x="16234" y="165742"/>
                  </a:lnTo>
                  <a:lnTo>
                    <a:pt x="16209" y="166139"/>
                  </a:lnTo>
                  <a:lnTo>
                    <a:pt x="16179" y="166523"/>
                  </a:lnTo>
                  <a:lnTo>
                    <a:pt x="16146" y="166893"/>
                  </a:lnTo>
                  <a:lnTo>
                    <a:pt x="16104" y="167277"/>
                  </a:lnTo>
                  <a:lnTo>
                    <a:pt x="16061" y="167648"/>
                  </a:lnTo>
                  <a:lnTo>
                    <a:pt x="16015" y="168005"/>
                  </a:lnTo>
                  <a:lnTo>
                    <a:pt x="15964" y="168376"/>
                  </a:lnTo>
                  <a:lnTo>
                    <a:pt x="15910" y="168734"/>
                  </a:lnTo>
                  <a:lnTo>
                    <a:pt x="15851" y="169078"/>
                  </a:lnTo>
                  <a:lnTo>
                    <a:pt x="15787" y="169422"/>
                  </a:lnTo>
                  <a:lnTo>
                    <a:pt x="15724" y="169766"/>
                  </a:lnTo>
                  <a:lnTo>
                    <a:pt x="15653" y="170097"/>
                  </a:lnTo>
                  <a:lnTo>
                    <a:pt x="15581" y="170428"/>
                  </a:lnTo>
                  <a:lnTo>
                    <a:pt x="15505" y="170746"/>
                  </a:lnTo>
                  <a:lnTo>
                    <a:pt x="15425" y="171050"/>
                  </a:lnTo>
                  <a:lnTo>
                    <a:pt x="15341" y="171355"/>
                  </a:lnTo>
                  <a:lnTo>
                    <a:pt x="15256" y="171659"/>
                  </a:lnTo>
                  <a:lnTo>
                    <a:pt x="15168" y="171951"/>
                  </a:lnTo>
                  <a:lnTo>
                    <a:pt x="15079" y="172229"/>
                  </a:lnTo>
                  <a:lnTo>
                    <a:pt x="14986" y="172507"/>
                  </a:lnTo>
                  <a:lnTo>
                    <a:pt x="14890" y="172772"/>
                  </a:lnTo>
                  <a:lnTo>
                    <a:pt x="14793" y="173023"/>
                  </a:lnTo>
                  <a:lnTo>
                    <a:pt x="14691" y="173275"/>
                  </a:lnTo>
                  <a:lnTo>
                    <a:pt x="14586" y="173513"/>
                  </a:lnTo>
                  <a:lnTo>
                    <a:pt x="14485" y="173738"/>
                  </a:lnTo>
                  <a:lnTo>
                    <a:pt x="14375" y="173963"/>
                  </a:lnTo>
                  <a:lnTo>
                    <a:pt x="14270" y="174162"/>
                  </a:lnTo>
                  <a:lnTo>
                    <a:pt x="14156" y="174360"/>
                  </a:lnTo>
                  <a:lnTo>
                    <a:pt x="14046" y="174559"/>
                  </a:lnTo>
                  <a:lnTo>
                    <a:pt x="13933" y="174731"/>
                  </a:lnTo>
                  <a:lnTo>
                    <a:pt x="13819" y="174890"/>
                  </a:lnTo>
                  <a:lnTo>
                    <a:pt x="13701" y="175049"/>
                  </a:lnTo>
                  <a:lnTo>
                    <a:pt x="13587" y="175194"/>
                  </a:lnTo>
                  <a:lnTo>
                    <a:pt x="13469" y="175327"/>
                  </a:lnTo>
                  <a:lnTo>
                    <a:pt x="13347" y="175433"/>
                  </a:lnTo>
                  <a:lnTo>
                    <a:pt x="13229" y="175539"/>
                  </a:lnTo>
                  <a:lnTo>
                    <a:pt x="13106" y="175631"/>
                  </a:lnTo>
                  <a:lnTo>
                    <a:pt x="12988" y="175711"/>
                  </a:lnTo>
                  <a:lnTo>
                    <a:pt x="12866" y="175777"/>
                  </a:lnTo>
                  <a:lnTo>
                    <a:pt x="12744" y="175830"/>
                  </a:lnTo>
                  <a:lnTo>
                    <a:pt x="12622" y="175870"/>
                  </a:lnTo>
                  <a:lnTo>
                    <a:pt x="12499" y="175896"/>
                  </a:lnTo>
                  <a:lnTo>
                    <a:pt x="12373" y="175909"/>
                  </a:lnTo>
                  <a:lnTo>
                    <a:pt x="12251" y="175909"/>
                  </a:lnTo>
                  <a:lnTo>
                    <a:pt x="12128" y="175883"/>
                  </a:lnTo>
                  <a:lnTo>
                    <a:pt x="12006" y="175856"/>
                  </a:lnTo>
                  <a:lnTo>
                    <a:pt x="11884" y="175803"/>
                  </a:lnTo>
                  <a:lnTo>
                    <a:pt x="11766" y="175737"/>
                  </a:lnTo>
                  <a:lnTo>
                    <a:pt x="11643" y="175658"/>
                  </a:lnTo>
                  <a:lnTo>
                    <a:pt x="11525" y="175565"/>
                  </a:lnTo>
                  <a:lnTo>
                    <a:pt x="11403" y="175446"/>
                  </a:lnTo>
                  <a:lnTo>
                    <a:pt x="11285" y="175313"/>
                  </a:lnTo>
                  <a:lnTo>
                    <a:pt x="11167" y="175168"/>
                  </a:lnTo>
                  <a:lnTo>
                    <a:pt x="11053" y="174996"/>
                  </a:lnTo>
                  <a:lnTo>
                    <a:pt x="10939" y="174824"/>
                  </a:lnTo>
                  <a:lnTo>
                    <a:pt x="10826" y="174625"/>
                  </a:lnTo>
                  <a:lnTo>
                    <a:pt x="10712" y="174400"/>
                  </a:lnTo>
                  <a:lnTo>
                    <a:pt x="10602" y="174162"/>
                  </a:lnTo>
                  <a:lnTo>
                    <a:pt x="10493" y="173910"/>
                  </a:lnTo>
                  <a:lnTo>
                    <a:pt x="10387" y="173632"/>
                  </a:lnTo>
                  <a:lnTo>
                    <a:pt x="10282" y="173341"/>
                  </a:lnTo>
                  <a:lnTo>
                    <a:pt x="10202" y="173103"/>
                  </a:lnTo>
                  <a:lnTo>
                    <a:pt x="10122" y="172851"/>
                  </a:lnTo>
                  <a:lnTo>
                    <a:pt x="10050" y="172599"/>
                  </a:lnTo>
                  <a:lnTo>
                    <a:pt x="9978" y="172348"/>
                  </a:lnTo>
                  <a:lnTo>
                    <a:pt x="9911" y="172083"/>
                  </a:lnTo>
                  <a:lnTo>
                    <a:pt x="9848" y="171818"/>
                  </a:lnTo>
                  <a:lnTo>
                    <a:pt x="9784" y="171540"/>
                  </a:lnTo>
                  <a:lnTo>
                    <a:pt x="9730" y="171262"/>
                  </a:lnTo>
                  <a:lnTo>
                    <a:pt x="9671" y="170984"/>
                  </a:lnTo>
                  <a:lnTo>
                    <a:pt x="9620" y="170693"/>
                  </a:lnTo>
                  <a:lnTo>
                    <a:pt x="9574" y="170402"/>
                  </a:lnTo>
                  <a:lnTo>
                    <a:pt x="9527" y="170110"/>
                  </a:lnTo>
                  <a:lnTo>
                    <a:pt x="9485" y="169819"/>
                  </a:lnTo>
                  <a:lnTo>
                    <a:pt x="9443" y="169515"/>
                  </a:lnTo>
                  <a:lnTo>
                    <a:pt x="9409" y="169210"/>
                  </a:lnTo>
                  <a:lnTo>
                    <a:pt x="9376" y="168906"/>
                  </a:lnTo>
                  <a:lnTo>
                    <a:pt x="9342" y="168601"/>
                  </a:lnTo>
                  <a:lnTo>
                    <a:pt x="9316" y="168283"/>
                  </a:lnTo>
                  <a:lnTo>
                    <a:pt x="9291" y="167966"/>
                  </a:lnTo>
                  <a:lnTo>
                    <a:pt x="9266" y="167648"/>
                  </a:lnTo>
                  <a:lnTo>
                    <a:pt x="9249" y="167330"/>
                  </a:lnTo>
                  <a:lnTo>
                    <a:pt x="9232" y="167013"/>
                  </a:lnTo>
                  <a:lnTo>
                    <a:pt x="9220" y="166695"/>
                  </a:lnTo>
                  <a:lnTo>
                    <a:pt x="9207" y="166377"/>
                  </a:lnTo>
                  <a:lnTo>
                    <a:pt x="9198" y="166046"/>
                  </a:lnTo>
                  <a:lnTo>
                    <a:pt x="9194" y="165728"/>
                  </a:lnTo>
                  <a:lnTo>
                    <a:pt x="9190" y="165397"/>
                  </a:lnTo>
                  <a:lnTo>
                    <a:pt x="9190" y="165080"/>
                  </a:lnTo>
                  <a:lnTo>
                    <a:pt x="9194" y="164749"/>
                  </a:lnTo>
                  <a:lnTo>
                    <a:pt x="9198" y="164418"/>
                  </a:lnTo>
                  <a:lnTo>
                    <a:pt x="9207" y="164100"/>
                  </a:lnTo>
                  <a:lnTo>
                    <a:pt x="9215" y="163769"/>
                  </a:lnTo>
                  <a:lnTo>
                    <a:pt x="9228" y="163451"/>
                  </a:lnTo>
                  <a:lnTo>
                    <a:pt x="9245" y="163120"/>
                  </a:lnTo>
                  <a:lnTo>
                    <a:pt x="9283" y="162485"/>
                  </a:lnTo>
                  <a:lnTo>
                    <a:pt x="9329" y="161849"/>
                  </a:lnTo>
                  <a:lnTo>
                    <a:pt x="9388" y="161214"/>
                  </a:lnTo>
                  <a:lnTo>
                    <a:pt x="9456" y="160591"/>
                  </a:lnTo>
                  <a:lnTo>
                    <a:pt x="9531" y="159982"/>
                  </a:lnTo>
                  <a:lnTo>
                    <a:pt x="9616" y="159387"/>
                  </a:lnTo>
                  <a:lnTo>
                    <a:pt x="9713" y="158804"/>
                  </a:lnTo>
                  <a:lnTo>
                    <a:pt x="9814" y="158235"/>
                  </a:lnTo>
                  <a:lnTo>
                    <a:pt x="9869" y="157957"/>
                  </a:lnTo>
                  <a:lnTo>
                    <a:pt x="9924" y="157679"/>
                  </a:lnTo>
                  <a:lnTo>
                    <a:pt x="9983" y="157414"/>
                  </a:lnTo>
                  <a:lnTo>
                    <a:pt x="10046" y="157149"/>
                  </a:lnTo>
                  <a:lnTo>
                    <a:pt x="10109" y="156898"/>
                  </a:lnTo>
                  <a:lnTo>
                    <a:pt x="10172" y="156646"/>
                  </a:lnTo>
                  <a:lnTo>
                    <a:pt x="10240" y="156395"/>
                  </a:lnTo>
                  <a:lnTo>
                    <a:pt x="10307" y="156156"/>
                  </a:lnTo>
                  <a:lnTo>
                    <a:pt x="10379" y="155918"/>
                  </a:lnTo>
                  <a:lnTo>
                    <a:pt x="10450" y="155693"/>
                  </a:lnTo>
                  <a:lnTo>
                    <a:pt x="10526" y="155468"/>
                  </a:lnTo>
                  <a:lnTo>
                    <a:pt x="10602" y="155256"/>
                  </a:lnTo>
                  <a:lnTo>
                    <a:pt x="10682" y="155044"/>
                  </a:lnTo>
                  <a:lnTo>
                    <a:pt x="10762" y="154846"/>
                  </a:lnTo>
                  <a:lnTo>
                    <a:pt x="10800" y="154740"/>
                  </a:lnTo>
                  <a:lnTo>
                    <a:pt x="10843" y="154621"/>
                  </a:lnTo>
                  <a:lnTo>
                    <a:pt x="10876" y="154488"/>
                  </a:lnTo>
                  <a:lnTo>
                    <a:pt x="10906" y="154356"/>
                  </a:lnTo>
                  <a:lnTo>
                    <a:pt x="10935" y="154210"/>
                  </a:lnTo>
                  <a:lnTo>
                    <a:pt x="10961" y="154051"/>
                  </a:lnTo>
                  <a:lnTo>
                    <a:pt x="10982" y="153906"/>
                  </a:lnTo>
                  <a:lnTo>
                    <a:pt x="10999" y="153734"/>
                  </a:lnTo>
                  <a:lnTo>
                    <a:pt x="11015" y="153575"/>
                  </a:lnTo>
                  <a:lnTo>
                    <a:pt x="11028" y="153403"/>
                  </a:lnTo>
                  <a:lnTo>
                    <a:pt x="11036" y="153231"/>
                  </a:lnTo>
                  <a:lnTo>
                    <a:pt x="11041" y="153045"/>
                  </a:lnTo>
                  <a:lnTo>
                    <a:pt x="11045" y="152873"/>
                  </a:lnTo>
                  <a:lnTo>
                    <a:pt x="11045" y="152701"/>
                  </a:lnTo>
                  <a:lnTo>
                    <a:pt x="11041" y="152516"/>
                  </a:lnTo>
                  <a:lnTo>
                    <a:pt x="11036" y="152330"/>
                  </a:lnTo>
                  <a:lnTo>
                    <a:pt x="11024" y="152158"/>
                  </a:lnTo>
                  <a:lnTo>
                    <a:pt x="11015" y="151986"/>
                  </a:lnTo>
                  <a:lnTo>
                    <a:pt x="10999" y="151814"/>
                  </a:lnTo>
                  <a:lnTo>
                    <a:pt x="10982" y="151642"/>
                  </a:lnTo>
                  <a:lnTo>
                    <a:pt x="10961" y="151470"/>
                  </a:lnTo>
                  <a:lnTo>
                    <a:pt x="10939" y="151311"/>
                  </a:lnTo>
                  <a:lnTo>
                    <a:pt x="10910" y="151152"/>
                  </a:lnTo>
                  <a:lnTo>
                    <a:pt x="10885" y="151006"/>
                  </a:lnTo>
                  <a:lnTo>
                    <a:pt x="10851" y="150861"/>
                  </a:lnTo>
                  <a:lnTo>
                    <a:pt x="10821" y="150728"/>
                  </a:lnTo>
                  <a:lnTo>
                    <a:pt x="10784" y="150596"/>
                  </a:lnTo>
                  <a:lnTo>
                    <a:pt x="10746" y="150477"/>
                  </a:lnTo>
                  <a:lnTo>
                    <a:pt x="10703" y="150371"/>
                  </a:lnTo>
                  <a:lnTo>
                    <a:pt x="10661" y="150278"/>
                  </a:lnTo>
                  <a:lnTo>
                    <a:pt x="10615" y="150185"/>
                  </a:lnTo>
                  <a:lnTo>
                    <a:pt x="10569" y="150119"/>
                  </a:lnTo>
                  <a:lnTo>
                    <a:pt x="10210" y="149603"/>
                  </a:lnTo>
                  <a:lnTo>
                    <a:pt x="9848" y="149100"/>
                  </a:lnTo>
                  <a:lnTo>
                    <a:pt x="9489" y="148637"/>
                  </a:lnTo>
                  <a:lnTo>
                    <a:pt x="9127" y="148186"/>
                  </a:lnTo>
                  <a:lnTo>
                    <a:pt x="8760" y="147763"/>
                  </a:lnTo>
                  <a:lnTo>
                    <a:pt x="8397" y="147366"/>
                  </a:lnTo>
                  <a:lnTo>
                    <a:pt x="8212" y="147180"/>
                  </a:lnTo>
                  <a:lnTo>
                    <a:pt x="8031" y="146995"/>
                  </a:lnTo>
                  <a:lnTo>
                    <a:pt x="7845" y="146836"/>
                  </a:lnTo>
                  <a:lnTo>
                    <a:pt x="7660" y="146664"/>
                  </a:lnTo>
                  <a:lnTo>
                    <a:pt x="7474" y="146518"/>
                  </a:lnTo>
                  <a:lnTo>
                    <a:pt x="7289" y="146373"/>
                  </a:lnTo>
                  <a:lnTo>
                    <a:pt x="7103" y="146240"/>
                  </a:lnTo>
                  <a:lnTo>
                    <a:pt x="6914" y="146121"/>
                  </a:lnTo>
                  <a:lnTo>
                    <a:pt x="6724" y="146002"/>
                  </a:lnTo>
                  <a:lnTo>
                    <a:pt x="6538" y="145909"/>
                  </a:lnTo>
                  <a:lnTo>
                    <a:pt x="6349" y="145817"/>
                  </a:lnTo>
                  <a:lnTo>
                    <a:pt x="6155" y="145724"/>
                  </a:lnTo>
                  <a:lnTo>
                    <a:pt x="5965" y="145658"/>
                  </a:lnTo>
                  <a:lnTo>
                    <a:pt x="5771" y="145605"/>
                  </a:lnTo>
                  <a:lnTo>
                    <a:pt x="5577" y="145552"/>
                  </a:lnTo>
                  <a:lnTo>
                    <a:pt x="5383" y="145525"/>
                  </a:lnTo>
                  <a:lnTo>
                    <a:pt x="5189" y="145499"/>
                  </a:lnTo>
                  <a:lnTo>
                    <a:pt x="4991" y="145486"/>
                  </a:lnTo>
                  <a:lnTo>
                    <a:pt x="4797" y="145499"/>
                  </a:lnTo>
                  <a:lnTo>
                    <a:pt x="4595" y="145512"/>
                  </a:lnTo>
                  <a:lnTo>
                    <a:pt x="4544" y="145525"/>
                  </a:lnTo>
                  <a:lnTo>
                    <a:pt x="4494" y="145552"/>
                  </a:lnTo>
                  <a:lnTo>
                    <a:pt x="4443" y="145591"/>
                  </a:lnTo>
                  <a:lnTo>
                    <a:pt x="4397" y="145644"/>
                  </a:lnTo>
                  <a:lnTo>
                    <a:pt x="4351" y="145711"/>
                  </a:lnTo>
                  <a:lnTo>
                    <a:pt x="4308" y="145777"/>
                  </a:lnTo>
                  <a:lnTo>
                    <a:pt x="4270" y="145856"/>
                  </a:lnTo>
                  <a:lnTo>
                    <a:pt x="4232" y="145949"/>
                  </a:lnTo>
                  <a:lnTo>
                    <a:pt x="4195" y="146042"/>
                  </a:lnTo>
                  <a:lnTo>
                    <a:pt x="4161" y="146148"/>
                  </a:lnTo>
                  <a:lnTo>
                    <a:pt x="4131" y="146267"/>
                  </a:lnTo>
                  <a:lnTo>
                    <a:pt x="4102" y="146386"/>
                  </a:lnTo>
                  <a:lnTo>
                    <a:pt x="4076" y="146505"/>
                  </a:lnTo>
                  <a:lnTo>
                    <a:pt x="4055" y="146637"/>
                  </a:lnTo>
                  <a:lnTo>
                    <a:pt x="4034" y="146770"/>
                  </a:lnTo>
                  <a:lnTo>
                    <a:pt x="4013" y="146902"/>
                  </a:lnTo>
                  <a:lnTo>
                    <a:pt x="4001" y="147035"/>
                  </a:lnTo>
                  <a:lnTo>
                    <a:pt x="3988" y="147180"/>
                  </a:lnTo>
                  <a:lnTo>
                    <a:pt x="3975" y="147326"/>
                  </a:lnTo>
                  <a:lnTo>
                    <a:pt x="3971" y="147458"/>
                  </a:lnTo>
                  <a:lnTo>
                    <a:pt x="3967" y="147604"/>
                  </a:lnTo>
                  <a:lnTo>
                    <a:pt x="3967" y="147749"/>
                  </a:lnTo>
                  <a:lnTo>
                    <a:pt x="3967" y="147895"/>
                  </a:lnTo>
                  <a:lnTo>
                    <a:pt x="3971" y="148027"/>
                  </a:lnTo>
                  <a:lnTo>
                    <a:pt x="3980" y="148160"/>
                  </a:lnTo>
                  <a:lnTo>
                    <a:pt x="3992" y="148306"/>
                  </a:lnTo>
                  <a:lnTo>
                    <a:pt x="4009" y="148425"/>
                  </a:lnTo>
                  <a:lnTo>
                    <a:pt x="4026" y="148557"/>
                  </a:lnTo>
                  <a:lnTo>
                    <a:pt x="4047" y="148676"/>
                  </a:lnTo>
                  <a:lnTo>
                    <a:pt x="4072" y="148795"/>
                  </a:lnTo>
                  <a:lnTo>
                    <a:pt x="4102" y="148901"/>
                  </a:lnTo>
                  <a:lnTo>
                    <a:pt x="4131" y="148994"/>
                  </a:lnTo>
                  <a:lnTo>
                    <a:pt x="3980" y="149563"/>
                  </a:lnTo>
                  <a:lnTo>
                    <a:pt x="3832" y="150133"/>
                  </a:lnTo>
                  <a:lnTo>
                    <a:pt x="3693" y="150702"/>
                  </a:lnTo>
                  <a:lnTo>
                    <a:pt x="3558" y="151298"/>
                  </a:lnTo>
                  <a:lnTo>
                    <a:pt x="3427" y="151893"/>
                  </a:lnTo>
                  <a:lnTo>
                    <a:pt x="3301" y="152489"/>
                  </a:lnTo>
                  <a:lnTo>
                    <a:pt x="3183" y="153098"/>
                  </a:lnTo>
                  <a:lnTo>
                    <a:pt x="3069" y="153720"/>
                  </a:lnTo>
                  <a:lnTo>
                    <a:pt x="2959" y="154343"/>
                  </a:lnTo>
                  <a:lnTo>
                    <a:pt x="2854" y="154965"/>
                  </a:lnTo>
                  <a:lnTo>
                    <a:pt x="2753" y="155600"/>
                  </a:lnTo>
                  <a:lnTo>
                    <a:pt x="2660" y="156249"/>
                  </a:lnTo>
                  <a:lnTo>
                    <a:pt x="2572" y="156898"/>
                  </a:lnTo>
                  <a:lnTo>
                    <a:pt x="2487" y="157560"/>
                  </a:lnTo>
                  <a:lnTo>
                    <a:pt x="2407" y="158208"/>
                  </a:lnTo>
                  <a:lnTo>
                    <a:pt x="2331" y="158884"/>
                  </a:lnTo>
                  <a:lnTo>
                    <a:pt x="2264" y="159546"/>
                  </a:lnTo>
                  <a:lnTo>
                    <a:pt x="2196" y="160221"/>
                  </a:lnTo>
                  <a:lnTo>
                    <a:pt x="2137" y="160896"/>
                  </a:lnTo>
                  <a:lnTo>
                    <a:pt x="2083" y="161584"/>
                  </a:lnTo>
                  <a:lnTo>
                    <a:pt x="2032" y="162273"/>
                  </a:lnTo>
                  <a:lnTo>
                    <a:pt x="1986" y="162961"/>
                  </a:lnTo>
                  <a:lnTo>
                    <a:pt x="1943" y="163663"/>
                  </a:lnTo>
                  <a:lnTo>
                    <a:pt x="1910" y="164351"/>
                  </a:lnTo>
                  <a:lnTo>
                    <a:pt x="1876" y="165053"/>
                  </a:lnTo>
                  <a:lnTo>
                    <a:pt x="1851" y="165755"/>
                  </a:lnTo>
                  <a:lnTo>
                    <a:pt x="1825" y="166456"/>
                  </a:lnTo>
                  <a:lnTo>
                    <a:pt x="1808" y="167171"/>
                  </a:lnTo>
                  <a:lnTo>
                    <a:pt x="1796" y="167873"/>
                  </a:lnTo>
                  <a:lnTo>
                    <a:pt x="1787" y="168588"/>
                  </a:lnTo>
                  <a:lnTo>
                    <a:pt x="1783" y="169303"/>
                  </a:lnTo>
                  <a:lnTo>
                    <a:pt x="1779" y="170005"/>
                  </a:lnTo>
                  <a:lnTo>
                    <a:pt x="1783" y="170719"/>
                  </a:lnTo>
                  <a:lnTo>
                    <a:pt x="1792" y="171434"/>
                  </a:lnTo>
                  <a:lnTo>
                    <a:pt x="1804" y="172149"/>
                  </a:lnTo>
                  <a:lnTo>
                    <a:pt x="1821" y="172864"/>
                  </a:lnTo>
                  <a:lnTo>
                    <a:pt x="1842" y="173579"/>
                  </a:lnTo>
                  <a:lnTo>
                    <a:pt x="1868" y="174294"/>
                  </a:lnTo>
                  <a:lnTo>
                    <a:pt x="1897" y="175009"/>
                  </a:lnTo>
                  <a:lnTo>
                    <a:pt x="1931" y="175711"/>
                  </a:lnTo>
                  <a:lnTo>
                    <a:pt x="1969" y="176426"/>
                  </a:lnTo>
                  <a:lnTo>
                    <a:pt x="2011" y="177127"/>
                  </a:lnTo>
                  <a:lnTo>
                    <a:pt x="2057" y="177842"/>
                  </a:lnTo>
                  <a:lnTo>
                    <a:pt x="2108" y="178544"/>
                  </a:lnTo>
                  <a:lnTo>
                    <a:pt x="2163" y="179246"/>
                  </a:lnTo>
                  <a:lnTo>
                    <a:pt x="2217" y="179947"/>
                  </a:lnTo>
                  <a:lnTo>
                    <a:pt x="2281" y="180636"/>
                  </a:lnTo>
                  <a:lnTo>
                    <a:pt x="2344" y="181337"/>
                  </a:lnTo>
                  <a:lnTo>
                    <a:pt x="2416" y="182026"/>
                  </a:lnTo>
                  <a:lnTo>
                    <a:pt x="2487" y="182714"/>
                  </a:lnTo>
                  <a:lnTo>
                    <a:pt x="2567" y="183389"/>
                  </a:lnTo>
                  <a:lnTo>
                    <a:pt x="2647" y="184078"/>
                  </a:lnTo>
                  <a:lnTo>
                    <a:pt x="2732" y="184753"/>
                  </a:lnTo>
                  <a:lnTo>
                    <a:pt x="2820" y="185415"/>
                  </a:lnTo>
                  <a:lnTo>
                    <a:pt x="2913" y="186077"/>
                  </a:lnTo>
                  <a:lnTo>
                    <a:pt x="3006" y="186739"/>
                  </a:lnTo>
                  <a:lnTo>
                    <a:pt x="3107" y="187388"/>
                  </a:lnTo>
                  <a:lnTo>
                    <a:pt x="3208" y="188036"/>
                  </a:lnTo>
                  <a:lnTo>
                    <a:pt x="3313" y="188685"/>
                  </a:lnTo>
                  <a:lnTo>
                    <a:pt x="3423" y="189321"/>
                  </a:lnTo>
                  <a:lnTo>
                    <a:pt x="3537" y="189956"/>
                  </a:lnTo>
                  <a:lnTo>
                    <a:pt x="3655" y="190578"/>
                  </a:lnTo>
                  <a:lnTo>
                    <a:pt x="3773" y="191187"/>
                  </a:lnTo>
                  <a:lnTo>
                    <a:pt x="3899" y="191796"/>
                  </a:lnTo>
                  <a:lnTo>
                    <a:pt x="3765" y="192816"/>
                  </a:lnTo>
                  <a:lnTo>
                    <a:pt x="3634" y="193822"/>
                  </a:lnTo>
                  <a:lnTo>
                    <a:pt x="3507" y="194841"/>
                  </a:lnTo>
                  <a:lnTo>
                    <a:pt x="3381" y="195874"/>
                  </a:lnTo>
                  <a:lnTo>
                    <a:pt x="3259" y="196893"/>
                  </a:lnTo>
                  <a:lnTo>
                    <a:pt x="3136" y="197926"/>
                  </a:lnTo>
                  <a:lnTo>
                    <a:pt x="2900" y="199991"/>
                  </a:lnTo>
                  <a:lnTo>
                    <a:pt x="2677" y="202057"/>
                  </a:lnTo>
                  <a:lnTo>
                    <a:pt x="2462" y="204148"/>
                  </a:lnTo>
                  <a:lnTo>
                    <a:pt x="2255" y="206240"/>
                  </a:lnTo>
                  <a:lnTo>
                    <a:pt x="2057" y="208345"/>
                  </a:lnTo>
                  <a:lnTo>
                    <a:pt x="1868" y="210450"/>
                  </a:lnTo>
                  <a:lnTo>
                    <a:pt x="1690" y="212582"/>
                  </a:lnTo>
                  <a:lnTo>
                    <a:pt x="1522" y="214713"/>
                  </a:lnTo>
                  <a:lnTo>
                    <a:pt x="1362" y="216845"/>
                  </a:lnTo>
                  <a:lnTo>
                    <a:pt x="1210" y="218990"/>
                  </a:lnTo>
                  <a:lnTo>
                    <a:pt x="1067" y="221148"/>
                  </a:lnTo>
                  <a:lnTo>
                    <a:pt x="936" y="223306"/>
                  </a:lnTo>
                  <a:lnTo>
                    <a:pt x="809" y="225477"/>
                  </a:lnTo>
                  <a:lnTo>
                    <a:pt x="696" y="227648"/>
                  </a:lnTo>
                  <a:lnTo>
                    <a:pt x="590" y="229832"/>
                  </a:lnTo>
                  <a:lnTo>
                    <a:pt x="493" y="232017"/>
                  </a:lnTo>
                  <a:lnTo>
                    <a:pt x="405" y="234215"/>
                  </a:lnTo>
                  <a:lnTo>
                    <a:pt x="325" y="236412"/>
                  </a:lnTo>
                  <a:lnTo>
                    <a:pt x="253" y="238610"/>
                  </a:lnTo>
                  <a:lnTo>
                    <a:pt x="194" y="240821"/>
                  </a:lnTo>
                  <a:lnTo>
                    <a:pt x="139" y="243032"/>
                  </a:lnTo>
                  <a:lnTo>
                    <a:pt x="93" y="245243"/>
                  </a:lnTo>
                  <a:lnTo>
                    <a:pt x="59" y="247467"/>
                  </a:lnTo>
                  <a:lnTo>
                    <a:pt x="30" y="249691"/>
                  </a:lnTo>
                  <a:lnTo>
                    <a:pt x="13" y="251915"/>
                  </a:lnTo>
                  <a:lnTo>
                    <a:pt x="4" y="254140"/>
                  </a:lnTo>
                  <a:lnTo>
                    <a:pt x="0" y="256364"/>
                  </a:lnTo>
                  <a:lnTo>
                    <a:pt x="8" y="258601"/>
                  </a:lnTo>
                  <a:lnTo>
                    <a:pt x="21" y="260839"/>
                  </a:lnTo>
                  <a:lnTo>
                    <a:pt x="13" y="260958"/>
                  </a:lnTo>
                  <a:lnTo>
                    <a:pt x="8" y="261090"/>
                  </a:lnTo>
                  <a:lnTo>
                    <a:pt x="4" y="261223"/>
                  </a:lnTo>
                  <a:lnTo>
                    <a:pt x="4" y="261355"/>
                  </a:lnTo>
                  <a:lnTo>
                    <a:pt x="8" y="261487"/>
                  </a:lnTo>
                  <a:lnTo>
                    <a:pt x="13" y="261633"/>
                  </a:lnTo>
                  <a:lnTo>
                    <a:pt x="21" y="261765"/>
                  </a:lnTo>
                  <a:lnTo>
                    <a:pt x="38" y="261911"/>
                  </a:lnTo>
                  <a:lnTo>
                    <a:pt x="63" y="264135"/>
                  </a:lnTo>
                  <a:lnTo>
                    <a:pt x="101" y="266373"/>
                  </a:lnTo>
                  <a:lnTo>
                    <a:pt x="143" y="268597"/>
                  </a:lnTo>
                  <a:lnTo>
                    <a:pt x="198" y="270821"/>
                  </a:lnTo>
                  <a:lnTo>
                    <a:pt x="257" y="273045"/>
                  </a:lnTo>
                  <a:lnTo>
                    <a:pt x="329" y="275283"/>
                  </a:lnTo>
                  <a:lnTo>
                    <a:pt x="405" y="277507"/>
                  </a:lnTo>
                  <a:lnTo>
                    <a:pt x="489" y="279731"/>
                  </a:lnTo>
                  <a:lnTo>
                    <a:pt x="582" y="281942"/>
                  </a:lnTo>
                  <a:lnTo>
                    <a:pt x="683" y="284166"/>
                  </a:lnTo>
                  <a:lnTo>
                    <a:pt x="793" y="286377"/>
                  </a:lnTo>
                  <a:lnTo>
                    <a:pt x="911" y="288588"/>
                  </a:lnTo>
                  <a:lnTo>
                    <a:pt x="1033" y="290799"/>
                  </a:lnTo>
                  <a:lnTo>
                    <a:pt x="1168" y="292997"/>
                  </a:lnTo>
                  <a:lnTo>
                    <a:pt x="1307" y="295208"/>
                  </a:lnTo>
                  <a:lnTo>
                    <a:pt x="1454" y="297392"/>
                  </a:lnTo>
                  <a:lnTo>
                    <a:pt x="1610" y="299590"/>
                  </a:lnTo>
                  <a:lnTo>
                    <a:pt x="1775" y="301774"/>
                  </a:lnTo>
                  <a:lnTo>
                    <a:pt x="1948" y="303959"/>
                  </a:lnTo>
                  <a:lnTo>
                    <a:pt x="2125" y="306130"/>
                  </a:lnTo>
                  <a:lnTo>
                    <a:pt x="2310" y="308288"/>
                  </a:lnTo>
                  <a:lnTo>
                    <a:pt x="2504" y="310446"/>
                  </a:lnTo>
                  <a:lnTo>
                    <a:pt x="2706" y="312604"/>
                  </a:lnTo>
                  <a:lnTo>
                    <a:pt x="2917" y="314749"/>
                  </a:lnTo>
                  <a:lnTo>
                    <a:pt x="3132" y="316893"/>
                  </a:lnTo>
                  <a:lnTo>
                    <a:pt x="3356" y="319012"/>
                  </a:lnTo>
                  <a:lnTo>
                    <a:pt x="3587" y="321143"/>
                  </a:lnTo>
                  <a:lnTo>
                    <a:pt x="3824" y="323248"/>
                  </a:lnTo>
                  <a:lnTo>
                    <a:pt x="4068" y="325353"/>
                  </a:lnTo>
                  <a:lnTo>
                    <a:pt x="4321" y="327445"/>
                  </a:lnTo>
                  <a:lnTo>
                    <a:pt x="4582" y="329524"/>
                  </a:lnTo>
                  <a:lnTo>
                    <a:pt x="4848" y="331602"/>
                  </a:lnTo>
                  <a:lnTo>
                    <a:pt x="5122" y="333668"/>
                  </a:lnTo>
                  <a:lnTo>
                    <a:pt x="5404" y="335706"/>
                  </a:lnTo>
                  <a:lnTo>
                    <a:pt x="5691" y="337745"/>
                  </a:lnTo>
                  <a:lnTo>
                    <a:pt x="5986" y="339784"/>
                  </a:lnTo>
                  <a:lnTo>
                    <a:pt x="6290" y="341796"/>
                  </a:lnTo>
                  <a:lnTo>
                    <a:pt x="6597" y="343795"/>
                  </a:lnTo>
                  <a:lnTo>
                    <a:pt x="6914" y="345795"/>
                  </a:lnTo>
                  <a:lnTo>
                    <a:pt x="7234" y="347767"/>
                  </a:lnTo>
                  <a:lnTo>
                    <a:pt x="7567" y="349727"/>
                  </a:lnTo>
                  <a:lnTo>
                    <a:pt x="7900" y="351673"/>
                  </a:lnTo>
                  <a:lnTo>
                    <a:pt x="8246" y="353619"/>
                  </a:lnTo>
                  <a:lnTo>
                    <a:pt x="8596" y="355539"/>
                  </a:lnTo>
                  <a:lnTo>
                    <a:pt x="8950" y="357445"/>
                  </a:lnTo>
                  <a:lnTo>
                    <a:pt x="9312" y="359338"/>
                  </a:lnTo>
                  <a:lnTo>
                    <a:pt x="9683" y="361205"/>
                  </a:lnTo>
                  <a:lnTo>
                    <a:pt x="10058" y="363072"/>
                  </a:lnTo>
                  <a:lnTo>
                    <a:pt x="10438" y="364912"/>
                  </a:lnTo>
                  <a:lnTo>
                    <a:pt x="10830" y="366739"/>
                  </a:lnTo>
                  <a:lnTo>
                    <a:pt x="11222" y="368540"/>
                  </a:lnTo>
                  <a:lnTo>
                    <a:pt x="11627" y="370340"/>
                  </a:lnTo>
                  <a:lnTo>
                    <a:pt x="12031" y="372114"/>
                  </a:lnTo>
                  <a:lnTo>
                    <a:pt x="12449" y="373862"/>
                  </a:lnTo>
                  <a:lnTo>
                    <a:pt x="12866" y="375609"/>
                  </a:lnTo>
                  <a:lnTo>
                    <a:pt x="13292" y="377317"/>
                  </a:lnTo>
                  <a:lnTo>
                    <a:pt x="13726" y="379025"/>
                  </a:lnTo>
                  <a:lnTo>
                    <a:pt x="14164" y="380706"/>
                  </a:lnTo>
                  <a:lnTo>
                    <a:pt x="14611" y="382361"/>
                  </a:lnTo>
                  <a:lnTo>
                    <a:pt x="15062" y="384003"/>
                  </a:lnTo>
                  <a:lnTo>
                    <a:pt x="15518" y="385618"/>
                  </a:lnTo>
                  <a:lnTo>
                    <a:pt x="15981" y="387220"/>
                  </a:lnTo>
                  <a:lnTo>
                    <a:pt x="16449" y="388796"/>
                  </a:lnTo>
                  <a:lnTo>
                    <a:pt x="16926" y="390358"/>
                  </a:lnTo>
                  <a:lnTo>
                    <a:pt x="16964" y="390477"/>
                  </a:lnTo>
                  <a:lnTo>
                    <a:pt x="17006" y="390596"/>
                  </a:lnTo>
                  <a:lnTo>
                    <a:pt x="17052" y="390702"/>
                  </a:lnTo>
                  <a:lnTo>
                    <a:pt x="17094" y="390795"/>
                  </a:lnTo>
                  <a:lnTo>
                    <a:pt x="17136" y="390874"/>
                  </a:lnTo>
                  <a:lnTo>
                    <a:pt x="17183" y="390940"/>
                  </a:lnTo>
                  <a:lnTo>
                    <a:pt x="17225" y="390993"/>
                  </a:lnTo>
                  <a:lnTo>
                    <a:pt x="17271" y="391033"/>
                  </a:lnTo>
                  <a:lnTo>
                    <a:pt x="17313" y="391059"/>
                  </a:lnTo>
                  <a:lnTo>
                    <a:pt x="17360" y="391086"/>
                  </a:lnTo>
                  <a:lnTo>
                    <a:pt x="17402" y="391099"/>
                  </a:lnTo>
                  <a:lnTo>
                    <a:pt x="17448" y="391099"/>
                  </a:lnTo>
                  <a:lnTo>
                    <a:pt x="17491" y="391086"/>
                  </a:lnTo>
                  <a:lnTo>
                    <a:pt x="17533" y="391073"/>
                  </a:lnTo>
                  <a:lnTo>
                    <a:pt x="17575" y="391046"/>
                  </a:lnTo>
                  <a:lnTo>
                    <a:pt x="17617" y="391006"/>
                  </a:lnTo>
                  <a:lnTo>
                    <a:pt x="17659" y="390954"/>
                  </a:lnTo>
                  <a:lnTo>
                    <a:pt x="17697" y="390901"/>
                  </a:lnTo>
                  <a:lnTo>
                    <a:pt x="17739" y="390848"/>
                  </a:lnTo>
                  <a:lnTo>
                    <a:pt x="17777" y="390768"/>
                  </a:lnTo>
                  <a:lnTo>
                    <a:pt x="17849" y="390609"/>
                  </a:lnTo>
                  <a:lnTo>
                    <a:pt x="17916" y="390437"/>
                  </a:lnTo>
                  <a:lnTo>
                    <a:pt x="17975" y="390225"/>
                  </a:lnTo>
                  <a:lnTo>
                    <a:pt x="18030" y="390000"/>
                  </a:lnTo>
                  <a:lnTo>
                    <a:pt x="18077" y="389749"/>
                  </a:lnTo>
                  <a:lnTo>
                    <a:pt x="18114" y="389497"/>
                  </a:lnTo>
                  <a:lnTo>
                    <a:pt x="18136" y="389338"/>
                  </a:lnTo>
                  <a:lnTo>
                    <a:pt x="18152" y="389193"/>
                  </a:lnTo>
                  <a:lnTo>
                    <a:pt x="18165" y="389034"/>
                  </a:lnTo>
                  <a:lnTo>
                    <a:pt x="18173" y="388888"/>
                  </a:lnTo>
                  <a:lnTo>
                    <a:pt x="18178" y="388729"/>
                  </a:lnTo>
                  <a:lnTo>
                    <a:pt x="18182" y="388570"/>
                  </a:lnTo>
                  <a:lnTo>
                    <a:pt x="18182" y="388398"/>
                  </a:lnTo>
                  <a:lnTo>
                    <a:pt x="18178" y="388239"/>
                  </a:lnTo>
                  <a:lnTo>
                    <a:pt x="18169" y="388081"/>
                  </a:lnTo>
                  <a:lnTo>
                    <a:pt x="18157" y="387909"/>
                  </a:lnTo>
                  <a:lnTo>
                    <a:pt x="18140" y="387750"/>
                  </a:lnTo>
                  <a:lnTo>
                    <a:pt x="18119" y="387591"/>
                  </a:lnTo>
                  <a:lnTo>
                    <a:pt x="18093" y="387419"/>
                  </a:lnTo>
                  <a:lnTo>
                    <a:pt x="18064" y="387260"/>
                  </a:lnTo>
                  <a:lnTo>
                    <a:pt x="18030" y="387114"/>
                  </a:lnTo>
                  <a:lnTo>
                    <a:pt x="17992" y="386955"/>
                  </a:lnTo>
                  <a:lnTo>
                    <a:pt x="17558" y="385274"/>
                  </a:lnTo>
                  <a:lnTo>
                    <a:pt x="17132" y="383593"/>
                  </a:lnTo>
                  <a:lnTo>
                    <a:pt x="16715" y="381898"/>
                  </a:lnTo>
                  <a:lnTo>
                    <a:pt x="16302" y="380190"/>
                  </a:lnTo>
                  <a:lnTo>
                    <a:pt x="15897" y="378495"/>
                  </a:lnTo>
                  <a:lnTo>
                    <a:pt x="15497" y="376788"/>
                  </a:lnTo>
                  <a:lnTo>
                    <a:pt x="15109" y="375066"/>
                  </a:lnTo>
                  <a:lnTo>
                    <a:pt x="14721" y="373345"/>
                  </a:lnTo>
                  <a:lnTo>
                    <a:pt x="14346" y="371624"/>
                  </a:lnTo>
                  <a:lnTo>
                    <a:pt x="13975" y="369903"/>
                  </a:lnTo>
                  <a:lnTo>
                    <a:pt x="13608" y="368169"/>
                  </a:lnTo>
                  <a:lnTo>
                    <a:pt x="13250" y="366421"/>
                  </a:lnTo>
                  <a:lnTo>
                    <a:pt x="12900" y="364687"/>
                  </a:lnTo>
                  <a:lnTo>
                    <a:pt x="12554" y="362926"/>
                  </a:lnTo>
                  <a:lnTo>
                    <a:pt x="12217" y="361179"/>
                  </a:lnTo>
                  <a:lnTo>
                    <a:pt x="11884" y="359431"/>
                  </a:lnTo>
                  <a:lnTo>
                    <a:pt x="12377" y="358094"/>
                  </a:lnTo>
                  <a:lnTo>
                    <a:pt x="12874" y="356770"/>
                  </a:lnTo>
                  <a:lnTo>
                    <a:pt x="13376" y="355472"/>
                  </a:lnTo>
                  <a:lnTo>
                    <a:pt x="13878" y="354188"/>
                  </a:lnTo>
                  <a:lnTo>
                    <a:pt x="14384" y="352917"/>
                  </a:lnTo>
                  <a:lnTo>
                    <a:pt x="14894" y="351646"/>
                  </a:lnTo>
                  <a:lnTo>
                    <a:pt x="15408" y="350415"/>
                  </a:lnTo>
                  <a:lnTo>
                    <a:pt x="15922" y="349184"/>
                  </a:lnTo>
                  <a:lnTo>
                    <a:pt x="16441" y="347966"/>
                  </a:lnTo>
                  <a:lnTo>
                    <a:pt x="16968" y="346774"/>
                  </a:lnTo>
                  <a:lnTo>
                    <a:pt x="17495" y="345596"/>
                  </a:lnTo>
                  <a:lnTo>
                    <a:pt x="18026" y="344431"/>
                  </a:lnTo>
                  <a:lnTo>
                    <a:pt x="18561" y="343279"/>
                  </a:lnTo>
                  <a:lnTo>
                    <a:pt x="19101" y="342154"/>
                  </a:lnTo>
                  <a:lnTo>
                    <a:pt x="19649" y="341042"/>
                  </a:lnTo>
                  <a:lnTo>
                    <a:pt x="20197" y="339943"/>
                  </a:lnTo>
                  <a:lnTo>
                    <a:pt x="20606" y="341968"/>
                  </a:lnTo>
                  <a:lnTo>
                    <a:pt x="21019" y="343968"/>
                  </a:lnTo>
                  <a:lnTo>
                    <a:pt x="21436" y="345940"/>
                  </a:lnTo>
                  <a:lnTo>
                    <a:pt x="21862" y="347873"/>
                  </a:lnTo>
                  <a:lnTo>
                    <a:pt x="22077" y="348826"/>
                  </a:lnTo>
                  <a:lnTo>
                    <a:pt x="22292" y="349780"/>
                  </a:lnTo>
                  <a:lnTo>
                    <a:pt x="22507" y="350720"/>
                  </a:lnTo>
                  <a:lnTo>
                    <a:pt x="22726" y="351646"/>
                  </a:lnTo>
                  <a:lnTo>
                    <a:pt x="22946" y="352573"/>
                  </a:lnTo>
                  <a:lnTo>
                    <a:pt x="23165" y="353487"/>
                  </a:lnTo>
                  <a:lnTo>
                    <a:pt x="23384" y="354400"/>
                  </a:lnTo>
                  <a:lnTo>
                    <a:pt x="23607" y="355300"/>
                  </a:lnTo>
                  <a:lnTo>
                    <a:pt x="22996" y="359100"/>
                  </a:lnTo>
                  <a:lnTo>
                    <a:pt x="22697" y="361006"/>
                  </a:lnTo>
                  <a:lnTo>
                    <a:pt x="22397" y="362913"/>
                  </a:lnTo>
                  <a:lnTo>
                    <a:pt x="22098" y="364833"/>
                  </a:lnTo>
                  <a:lnTo>
                    <a:pt x="21803" y="366752"/>
                  </a:lnTo>
                  <a:lnTo>
                    <a:pt x="21512" y="368672"/>
                  </a:lnTo>
                  <a:lnTo>
                    <a:pt x="21226" y="370605"/>
                  </a:lnTo>
                  <a:lnTo>
                    <a:pt x="20893" y="372816"/>
                  </a:lnTo>
                  <a:lnTo>
                    <a:pt x="20538" y="375106"/>
                  </a:lnTo>
                  <a:lnTo>
                    <a:pt x="20176" y="377436"/>
                  </a:lnTo>
                  <a:lnTo>
                    <a:pt x="19805" y="379833"/>
                  </a:lnTo>
                  <a:lnTo>
                    <a:pt x="19430" y="382269"/>
                  </a:lnTo>
                  <a:lnTo>
                    <a:pt x="19248" y="383500"/>
                  </a:lnTo>
                  <a:lnTo>
                    <a:pt x="19063" y="384744"/>
                  </a:lnTo>
                  <a:lnTo>
                    <a:pt x="18882" y="386002"/>
                  </a:lnTo>
                  <a:lnTo>
                    <a:pt x="18705" y="387260"/>
                  </a:lnTo>
                  <a:lnTo>
                    <a:pt x="18532" y="388518"/>
                  </a:lnTo>
                  <a:lnTo>
                    <a:pt x="18363" y="389788"/>
                  </a:lnTo>
                  <a:lnTo>
                    <a:pt x="18220" y="390914"/>
                  </a:lnTo>
                  <a:lnTo>
                    <a:pt x="18077" y="392052"/>
                  </a:lnTo>
                  <a:lnTo>
                    <a:pt x="17942" y="393178"/>
                  </a:lnTo>
                  <a:lnTo>
                    <a:pt x="17815" y="394316"/>
                  </a:lnTo>
                  <a:lnTo>
                    <a:pt x="17693" y="395455"/>
                  </a:lnTo>
                  <a:lnTo>
                    <a:pt x="17575" y="396593"/>
                  </a:lnTo>
                  <a:lnTo>
                    <a:pt x="17465" y="397732"/>
                  </a:lnTo>
                  <a:lnTo>
                    <a:pt x="17364" y="398871"/>
                  </a:lnTo>
                  <a:lnTo>
                    <a:pt x="17267" y="400009"/>
                  </a:lnTo>
                  <a:lnTo>
                    <a:pt x="17183" y="401148"/>
                  </a:lnTo>
                  <a:lnTo>
                    <a:pt x="17103" y="402286"/>
                  </a:lnTo>
                  <a:lnTo>
                    <a:pt x="17035" y="403425"/>
                  </a:lnTo>
                  <a:lnTo>
                    <a:pt x="16976" y="404563"/>
                  </a:lnTo>
                  <a:lnTo>
                    <a:pt x="16951" y="405119"/>
                  </a:lnTo>
                  <a:lnTo>
                    <a:pt x="16930" y="405689"/>
                  </a:lnTo>
                  <a:lnTo>
                    <a:pt x="16909" y="406245"/>
                  </a:lnTo>
                  <a:lnTo>
                    <a:pt x="16892" y="406814"/>
                  </a:lnTo>
                  <a:lnTo>
                    <a:pt x="16875" y="407370"/>
                  </a:lnTo>
                  <a:lnTo>
                    <a:pt x="16862" y="407939"/>
                  </a:lnTo>
                  <a:lnTo>
                    <a:pt x="16854" y="408495"/>
                  </a:lnTo>
                  <a:lnTo>
                    <a:pt x="16850" y="409052"/>
                  </a:lnTo>
                  <a:lnTo>
                    <a:pt x="16846" y="409608"/>
                  </a:lnTo>
                  <a:lnTo>
                    <a:pt x="16846" y="410164"/>
                  </a:lnTo>
                  <a:lnTo>
                    <a:pt x="16850" y="410720"/>
                  </a:lnTo>
                  <a:lnTo>
                    <a:pt x="16854" y="411262"/>
                  </a:lnTo>
                  <a:lnTo>
                    <a:pt x="16867" y="411818"/>
                  </a:lnTo>
                  <a:lnTo>
                    <a:pt x="16879" y="412361"/>
                  </a:lnTo>
                  <a:lnTo>
                    <a:pt x="16896" y="412917"/>
                  </a:lnTo>
                  <a:lnTo>
                    <a:pt x="16913" y="413460"/>
                  </a:lnTo>
                  <a:lnTo>
                    <a:pt x="16938" y="414003"/>
                  </a:lnTo>
                  <a:lnTo>
                    <a:pt x="16964" y="414546"/>
                  </a:lnTo>
                  <a:lnTo>
                    <a:pt x="16993" y="415075"/>
                  </a:lnTo>
                  <a:lnTo>
                    <a:pt x="17031" y="415618"/>
                  </a:lnTo>
                  <a:lnTo>
                    <a:pt x="17065" y="416148"/>
                  </a:lnTo>
                  <a:lnTo>
                    <a:pt x="17107" y="416691"/>
                  </a:lnTo>
                  <a:lnTo>
                    <a:pt x="17153" y="417220"/>
                  </a:lnTo>
                  <a:lnTo>
                    <a:pt x="17204" y="417750"/>
                  </a:lnTo>
                  <a:lnTo>
                    <a:pt x="17254" y="418266"/>
                  </a:lnTo>
                  <a:lnTo>
                    <a:pt x="17313" y="418796"/>
                  </a:lnTo>
                  <a:lnTo>
                    <a:pt x="17377" y="419312"/>
                  </a:lnTo>
                  <a:lnTo>
                    <a:pt x="17440" y="419828"/>
                  </a:lnTo>
                  <a:lnTo>
                    <a:pt x="17512" y="420345"/>
                  </a:lnTo>
                  <a:lnTo>
                    <a:pt x="17583" y="420861"/>
                  </a:lnTo>
                  <a:lnTo>
                    <a:pt x="17663" y="421364"/>
                  </a:lnTo>
                  <a:lnTo>
                    <a:pt x="17743" y="421880"/>
                  </a:lnTo>
                  <a:lnTo>
                    <a:pt x="17832" y="422383"/>
                  </a:lnTo>
                  <a:lnTo>
                    <a:pt x="17925" y="422873"/>
                  </a:lnTo>
                  <a:lnTo>
                    <a:pt x="18017" y="423376"/>
                  </a:lnTo>
                  <a:lnTo>
                    <a:pt x="18119" y="423866"/>
                  </a:lnTo>
                  <a:lnTo>
                    <a:pt x="18224" y="424356"/>
                  </a:lnTo>
                  <a:lnTo>
                    <a:pt x="18334" y="424846"/>
                  </a:lnTo>
                  <a:lnTo>
                    <a:pt x="18300" y="424872"/>
                  </a:lnTo>
                  <a:lnTo>
                    <a:pt x="18266" y="424899"/>
                  </a:lnTo>
                  <a:lnTo>
                    <a:pt x="18232" y="424912"/>
                  </a:lnTo>
                  <a:lnTo>
                    <a:pt x="18199" y="424939"/>
                  </a:lnTo>
                  <a:lnTo>
                    <a:pt x="18161" y="424965"/>
                  </a:lnTo>
                  <a:lnTo>
                    <a:pt x="18127" y="424991"/>
                  </a:lnTo>
                  <a:lnTo>
                    <a:pt x="18098" y="425031"/>
                  </a:lnTo>
                  <a:lnTo>
                    <a:pt x="18068" y="425084"/>
                  </a:lnTo>
                  <a:lnTo>
                    <a:pt x="18043" y="425150"/>
                  </a:lnTo>
                  <a:lnTo>
                    <a:pt x="18022" y="425203"/>
                  </a:lnTo>
                  <a:lnTo>
                    <a:pt x="18001" y="425283"/>
                  </a:lnTo>
                  <a:lnTo>
                    <a:pt x="17980" y="425349"/>
                  </a:lnTo>
                  <a:lnTo>
                    <a:pt x="17963" y="425428"/>
                  </a:lnTo>
                  <a:lnTo>
                    <a:pt x="17950" y="425521"/>
                  </a:lnTo>
                  <a:lnTo>
                    <a:pt x="17937" y="425614"/>
                  </a:lnTo>
                  <a:lnTo>
                    <a:pt x="17929" y="425693"/>
                  </a:lnTo>
                  <a:lnTo>
                    <a:pt x="17916" y="425892"/>
                  </a:lnTo>
                  <a:lnTo>
                    <a:pt x="17916" y="426090"/>
                  </a:lnTo>
                  <a:lnTo>
                    <a:pt x="17921" y="426289"/>
                  </a:lnTo>
                  <a:lnTo>
                    <a:pt x="17937" y="426474"/>
                  </a:lnTo>
                  <a:lnTo>
                    <a:pt x="17958" y="426660"/>
                  </a:lnTo>
                  <a:lnTo>
                    <a:pt x="17992" y="426832"/>
                  </a:lnTo>
                  <a:lnTo>
                    <a:pt x="18009" y="426911"/>
                  </a:lnTo>
                  <a:lnTo>
                    <a:pt x="18030" y="426991"/>
                  </a:lnTo>
                  <a:lnTo>
                    <a:pt x="18055" y="427057"/>
                  </a:lnTo>
                  <a:lnTo>
                    <a:pt x="18081" y="427123"/>
                  </a:lnTo>
                  <a:lnTo>
                    <a:pt x="18106" y="427176"/>
                  </a:lnTo>
                  <a:lnTo>
                    <a:pt x="18136" y="427229"/>
                  </a:lnTo>
                  <a:lnTo>
                    <a:pt x="18165" y="427269"/>
                  </a:lnTo>
                  <a:lnTo>
                    <a:pt x="18199" y="427295"/>
                  </a:lnTo>
                  <a:lnTo>
                    <a:pt x="18566" y="427586"/>
                  </a:lnTo>
                  <a:lnTo>
                    <a:pt x="18932" y="427864"/>
                  </a:lnTo>
                  <a:lnTo>
                    <a:pt x="19303" y="428129"/>
                  </a:lnTo>
                  <a:lnTo>
                    <a:pt x="19670" y="428381"/>
                  </a:lnTo>
                  <a:lnTo>
                    <a:pt x="20045" y="428632"/>
                  </a:lnTo>
                  <a:lnTo>
                    <a:pt x="20416" y="428857"/>
                  </a:lnTo>
                  <a:lnTo>
                    <a:pt x="20791" y="429082"/>
                  </a:lnTo>
                  <a:lnTo>
                    <a:pt x="21167" y="429294"/>
                  </a:lnTo>
                  <a:lnTo>
                    <a:pt x="21542" y="429493"/>
                  </a:lnTo>
                  <a:lnTo>
                    <a:pt x="21917" y="429678"/>
                  </a:lnTo>
                  <a:lnTo>
                    <a:pt x="22296" y="429864"/>
                  </a:lnTo>
                  <a:lnTo>
                    <a:pt x="22676" y="430036"/>
                  </a:lnTo>
                  <a:lnTo>
                    <a:pt x="23055" y="430194"/>
                  </a:lnTo>
                  <a:lnTo>
                    <a:pt x="23435" y="430340"/>
                  </a:lnTo>
                  <a:lnTo>
                    <a:pt x="23818" y="430486"/>
                  </a:lnTo>
                  <a:lnTo>
                    <a:pt x="24202" y="430631"/>
                  </a:lnTo>
                  <a:lnTo>
                    <a:pt x="24581" y="430751"/>
                  </a:lnTo>
                  <a:lnTo>
                    <a:pt x="24969" y="430870"/>
                  </a:lnTo>
                  <a:lnTo>
                    <a:pt x="25736" y="431095"/>
                  </a:lnTo>
                  <a:lnTo>
                    <a:pt x="26508" y="431280"/>
                  </a:lnTo>
                  <a:lnTo>
                    <a:pt x="27283" y="431439"/>
                  </a:lnTo>
                  <a:lnTo>
                    <a:pt x="28059" y="431585"/>
                  </a:lnTo>
                  <a:lnTo>
                    <a:pt x="28839" y="431691"/>
                  </a:lnTo>
                  <a:lnTo>
                    <a:pt x="29615" y="431796"/>
                  </a:lnTo>
                  <a:lnTo>
                    <a:pt x="30394" y="431863"/>
                  </a:lnTo>
                  <a:lnTo>
                    <a:pt x="31179" y="431929"/>
                  </a:lnTo>
                  <a:lnTo>
                    <a:pt x="31958" y="431969"/>
                  </a:lnTo>
                  <a:lnTo>
                    <a:pt x="32738" y="432008"/>
                  </a:lnTo>
                  <a:lnTo>
                    <a:pt x="33518" y="432022"/>
                  </a:lnTo>
                  <a:lnTo>
                    <a:pt x="35082" y="432048"/>
                  </a:lnTo>
                  <a:lnTo>
                    <a:pt x="38185" y="432048"/>
                  </a:lnTo>
                  <a:lnTo>
                    <a:pt x="39724" y="432061"/>
                  </a:lnTo>
                  <a:lnTo>
                    <a:pt x="40491" y="432088"/>
                  </a:lnTo>
                  <a:lnTo>
                    <a:pt x="41254" y="432114"/>
                  </a:lnTo>
                  <a:lnTo>
                    <a:pt x="42013" y="432154"/>
                  </a:lnTo>
                  <a:lnTo>
                    <a:pt x="42771" y="432207"/>
                  </a:lnTo>
                  <a:lnTo>
                    <a:pt x="44348" y="432326"/>
                  </a:lnTo>
                  <a:lnTo>
                    <a:pt x="45925" y="432432"/>
                  </a:lnTo>
                  <a:lnTo>
                    <a:pt x="49082" y="432631"/>
                  </a:lnTo>
                  <a:lnTo>
                    <a:pt x="49065" y="435914"/>
                  </a:lnTo>
                  <a:lnTo>
                    <a:pt x="49044" y="439184"/>
                  </a:lnTo>
                  <a:lnTo>
                    <a:pt x="49015" y="442454"/>
                  </a:lnTo>
                  <a:lnTo>
                    <a:pt x="48981" y="445711"/>
                  </a:lnTo>
                  <a:lnTo>
                    <a:pt x="48939" y="448981"/>
                  </a:lnTo>
                  <a:lnTo>
                    <a:pt x="48897" y="452225"/>
                  </a:lnTo>
                  <a:lnTo>
                    <a:pt x="48846" y="455481"/>
                  </a:lnTo>
                  <a:lnTo>
                    <a:pt x="48787" y="458738"/>
                  </a:lnTo>
                  <a:lnTo>
                    <a:pt x="48728" y="461982"/>
                  </a:lnTo>
                  <a:lnTo>
                    <a:pt x="48661" y="465239"/>
                  </a:lnTo>
                  <a:lnTo>
                    <a:pt x="48585" y="468482"/>
                  </a:lnTo>
                  <a:lnTo>
                    <a:pt x="48505" y="471739"/>
                  </a:lnTo>
                  <a:lnTo>
                    <a:pt x="48420" y="474983"/>
                  </a:lnTo>
                  <a:lnTo>
                    <a:pt x="48328" y="478240"/>
                  </a:lnTo>
                  <a:lnTo>
                    <a:pt x="48231" y="481510"/>
                  </a:lnTo>
                  <a:lnTo>
                    <a:pt x="48125" y="484766"/>
                  </a:lnTo>
                  <a:lnTo>
                    <a:pt x="46877" y="484899"/>
                  </a:lnTo>
                  <a:lnTo>
                    <a:pt x="45625" y="485058"/>
                  </a:lnTo>
                  <a:lnTo>
                    <a:pt x="44378" y="485217"/>
                  </a:lnTo>
                  <a:lnTo>
                    <a:pt x="43130" y="485402"/>
                  </a:lnTo>
                  <a:lnTo>
                    <a:pt x="41882" y="485601"/>
                  </a:lnTo>
                  <a:lnTo>
                    <a:pt x="40634" y="485812"/>
                  </a:lnTo>
                  <a:lnTo>
                    <a:pt x="39395" y="486051"/>
                  </a:lnTo>
                  <a:lnTo>
                    <a:pt x="38155" y="486315"/>
                  </a:lnTo>
                  <a:lnTo>
                    <a:pt x="38050" y="486355"/>
                  </a:lnTo>
                  <a:lnTo>
                    <a:pt x="37953" y="486421"/>
                  </a:lnTo>
                  <a:lnTo>
                    <a:pt x="37860" y="486501"/>
                  </a:lnTo>
                  <a:lnTo>
                    <a:pt x="37780" y="486607"/>
                  </a:lnTo>
                  <a:lnTo>
                    <a:pt x="37700" y="486739"/>
                  </a:lnTo>
                  <a:lnTo>
                    <a:pt x="37633" y="486871"/>
                  </a:lnTo>
                  <a:lnTo>
                    <a:pt x="37569" y="487044"/>
                  </a:lnTo>
                  <a:lnTo>
                    <a:pt x="37510" y="487216"/>
                  </a:lnTo>
                  <a:lnTo>
                    <a:pt x="37460" y="487401"/>
                  </a:lnTo>
                  <a:lnTo>
                    <a:pt x="37418" y="487613"/>
                  </a:lnTo>
                  <a:lnTo>
                    <a:pt x="37380" y="487825"/>
                  </a:lnTo>
                  <a:lnTo>
                    <a:pt x="37350" y="488037"/>
                  </a:lnTo>
                  <a:lnTo>
                    <a:pt x="37325" y="488275"/>
                  </a:lnTo>
                  <a:lnTo>
                    <a:pt x="37308" y="488500"/>
                  </a:lnTo>
                  <a:lnTo>
                    <a:pt x="37295" y="488738"/>
                  </a:lnTo>
                  <a:lnTo>
                    <a:pt x="37291" y="488990"/>
                  </a:lnTo>
                  <a:lnTo>
                    <a:pt x="37207" y="489109"/>
                  </a:lnTo>
                  <a:lnTo>
                    <a:pt x="37165" y="489188"/>
                  </a:lnTo>
                  <a:lnTo>
                    <a:pt x="37127" y="489255"/>
                  </a:lnTo>
                  <a:lnTo>
                    <a:pt x="37089" y="489347"/>
                  </a:lnTo>
                  <a:lnTo>
                    <a:pt x="37051" y="489440"/>
                  </a:lnTo>
                  <a:lnTo>
                    <a:pt x="37017" y="489533"/>
                  </a:lnTo>
                  <a:lnTo>
                    <a:pt x="36983" y="489652"/>
                  </a:lnTo>
                  <a:lnTo>
                    <a:pt x="36954" y="489758"/>
                  </a:lnTo>
                  <a:lnTo>
                    <a:pt x="36924" y="489877"/>
                  </a:lnTo>
                  <a:lnTo>
                    <a:pt x="36899" y="490009"/>
                  </a:lnTo>
                  <a:lnTo>
                    <a:pt x="36878" y="490155"/>
                  </a:lnTo>
                  <a:lnTo>
                    <a:pt x="36857" y="490300"/>
                  </a:lnTo>
                  <a:lnTo>
                    <a:pt x="36840" y="490459"/>
                  </a:lnTo>
                  <a:lnTo>
                    <a:pt x="36823" y="490618"/>
                  </a:lnTo>
                  <a:lnTo>
                    <a:pt x="36811" y="490790"/>
                  </a:lnTo>
                  <a:lnTo>
                    <a:pt x="36621" y="494391"/>
                  </a:lnTo>
                  <a:lnTo>
                    <a:pt x="36435" y="498019"/>
                  </a:lnTo>
                  <a:lnTo>
                    <a:pt x="36347" y="499833"/>
                  </a:lnTo>
                  <a:lnTo>
                    <a:pt x="36263" y="501660"/>
                  </a:lnTo>
                  <a:lnTo>
                    <a:pt x="36178" y="503500"/>
                  </a:lnTo>
                  <a:lnTo>
                    <a:pt x="36098" y="505340"/>
                  </a:lnTo>
                  <a:lnTo>
                    <a:pt x="36018" y="507180"/>
                  </a:lnTo>
                  <a:lnTo>
                    <a:pt x="35946" y="509034"/>
                  </a:lnTo>
                  <a:lnTo>
                    <a:pt x="35871" y="510887"/>
                  </a:lnTo>
                  <a:lnTo>
                    <a:pt x="35803" y="512754"/>
                  </a:lnTo>
                  <a:lnTo>
                    <a:pt x="35736" y="514621"/>
                  </a:lnTo>
                  <a:lnTo>
                    <a:pt x="35672" y="516488"/>
                  </a:lnTo>
                  <a:lnTo>
                    <a:pt x="35613" y="518354"/>
                  </a:lnTo>
                  <a:lnTo>
                    <a:pt x="35559" y="520234"/>
                  </a:lnTo>
                  <a:lnTo>
                    <a:pt x="35508" y="522114"/>
                  </a:lnTo>
                  <a:lnTo>
                    <a:pt x="35462" y="523994"/>
                  </a:lnTo>
                  <a:lnTo>
                    <a:pt x="35415" y="525874"/>
                  </a:lnTo>
                  <a:lnTo>
                    <a:pt x="35377" y="527767"/>
                  </a:lnTo>
                  <a:lnTo>
                    <a:pt x="35339" y="529647"/>
                  </a:lnTo>
                  <a:lnTo>
                    <a:pt x="35310" y="531541"/>
                  </a:lnTo>
                  <a:lnTo>
                    <a:pt x="35285" y="533434"/>
                  </a:lnTo>
                  <a:lnTo>
                    <a:pt x="35259" y="535327"/>
                  </a:lnTo>
                  <a:lnTo>
                    <a:pt x="35242" y="537220"/>
                  </a:lnTo>
                  <a:lnTo>
                    <a:pt x="35230" y="539113"/>
                  </a:lnTo>
                  <a:lnTo>
                    <a:pt x="35221" y="541007"/>
                  </a:lnTo>
                  <a:lnTo>
                    <a:pt x="35221" y="542887"/>
                  </a:lnTo>
                  <a:lnTo>
                    <a:pt x="35221" y="544780"/>
                  </a:lnTo>
                  <a:lnTo>
                    <a:pt x="35230" y="546673"/>
                  </a:lnTo>
                  <a:lnTo>
                    <a:pt x="35247" y="548566"/>
                  </a:lnTo>
                  <a:lnTo>
                    <a:pt x="35264" y="550446"/>
                  </a:lnTo>
                  <a:lnTo>
                    <a:pt x="34589" y="550393"/>
                  </a:lnTo>
                  <a:lnTo>
                    <a:pt x="33915" y="550353"/>
                  </a:lnTo>
                  <a:lnTo>
                    <a:pt x="33240" y="550340"/>
                  </a:lnTo>
                  <a:lnTo>
                    <a:pt x="32566" y="550353"/>
                  </a:lnTo>
                  <a:lnTo>
                    <a:pt x="31887" y="550380"/>
                  </a:lnTo>
                  <a:lnTo>
                    <a:pt x="31208" y="550420"/>
                  </a:lnTo>
                  <a:lnTo>
                    <a:pt x="30534" y="550473"/>
                  </a:lnTo>
                  <a:lnTo>
                    <a:pt x="29855" y="550539"/>
                  </a:lnTo>
                  <a:lnTo>
                    <a:pt x="28497" y="550698"/>
                  </a:lnTo>
                  <a:lnTo>
                    <a:pt x="27144" y="550870"/>
                  </a:lnTo>
                  <a:lnTo>
                    <a:pt x="25791" y="551042"/>
                  </a:lnTo>
                  <a:lnTo>
                    <a:pt x="25117" y="551108"/>
                  </a:lnTo>
                  <a:lnTo>
                    <a:pt x="24442" y="551188"/>
                  </a:lnTo>
                  <a:lnTo>
                    <a:pt x="24442" y="551201"/>
                  </a:lnTo>
                  <a:lnTo>
                    <a:pt x="24438" y="551214"/>
                  </a:lnTo>
                  <a:lnTo>
                    <a:pt x="24429" y="551227"/>
                  </a:lnTo>
                  <a:lnTo>
                    <a:pt x="24429" y="551227"/>
                  </a:lnTo>
                  <a:lnTo>
                    <a:pt x="24442" y="550777"/>
                  </a:lnTo>
                  <a:lnTo>
                    <a:pt x="24446" y="550327"/>
                  </a:lnTo>
                  <a:lnTo>
                    <a:pt x="24450" y="549877"/>
                  </a:lnTo>
                  <a:lnTo>
                    <a:pt x="24450" y="549413"/>
                  </a:lnTo>
                  <a:lnTo>
                    <a:pt x="24446" y="548963"/>
                  </a:lnTo>
                  <a:lnTo>
                    <a:pt x="24442" y="548513"/>
                  </a:lnTo>
                  <a:lnTo>
                    <a:pt x="24429" y="548063"/>
                  </a:lnTo>
                  <a:lnTo>
                    <a:pt x="24417" y="547626"/>
                  </a:lnTo>
                  <a:lnTo>
                    <a:pt x="24400" y="547176"/>
                  </a:lnTo>
                  <a:lnTo>
                    <a:pt x="24379" y="546726"/>
                  </a:lnTo>
                  <a:lnTo>
                    <a:pt x="24354" y="546289"/>
                  </a:lnTo>
                  <a:lnTo>
                    <a:pt x="24328" y="545839"/>
                  </a:lnTo>
                  <a:lnTo>
                    <a:pt x="24295" y="545402"/>
                  </a:lnTo>
                  <a:lnTo>
                    <a:pt x="24261" y="544965"/>
                  </a:lnTo>
                  <a:lnTo>
                    <a:pt x="24223" y="544528"/>
                  </a:lnTo>
                  <a:lnTo>
                    <a:pt x="24185" y="544105"/>
                  </a:lnTo>
                  <a:lnTo>
                    <a:pt x="24143" y="543668"/>
                  </a:lnTo>
                  <a:lnTo>
                    <a:pt x="24096" y="543244"/>
                  </a:lnTo>
                  <a:lnTo>
                    <a:pt x="24046" y="542820"/>
                  </a:lnTo>
                  <a:lnTo>
                    <a:pt x="23991" y="542410"/>
                  </a:lnTo>
                  <a:lnTo>
                    <a:pt x="23936" y="541986"/>
                  </a:lnTo>
                  <a:lnTo>
                    <a:pt x="23877" y="541576"/>
                  </a:lnTo>
                  <a:lnTo>
                    <a:pt x="23814" y="541165"/>
                  </a:lnTo>
                  <a:lnTo>
                    <a:pt x="23751" y="540768"/>
                  </a:lnTo>
                  <a:lnTo>
                    <a:pt x="23683" y="540371"/>
                  </a:lnTo>
                  <a:lnTo>
                    <a:pt x="23616" y="539974"/>
                  </a:lnTo>
                  <a:lnTo>
                    <a:pt x="23540" y="539590"/>
                  </a:lnTo>
                  <a:lnTo>
                    <a:pt x="23464" y="539206"/>
                  </a:lnTo>
                  <a:lnTo>
                    <a:pt x="23388" y="538822"/>
                  </a:lnTo>
                  <a:lnTo>
                    <a:pt x="23304" y="538451"/>
                  </a:lnTo>
                  <a:lnTo>
                    <a:pt x="23224" y="538094"/>
                  </a:lnTo>
                  <a:lnTo>
                    <a:pt x="23135" y="537737"/>
                  </a:lnTo>
                  <a:lnTo>
                    <a:pt x="23047" y="537379"/>
                  </a:lnTo>
                  <a:lnTo>
                    <a:pt x="22954" y="537035"/>
                  </a:lnTo>
                  <a:lnTo>
                    <a:pt x="22861" y="536691"/>
                  </a:lnTo>
                  <a:lnTo>
                    <a:pt x="22764" y="536360"/>
                  </a:lnTo>
                  <a:lnTo>
                    <a:pt x="22667" y="536029"/>
                  </a:lnTo>
                  <a:lnTo>
                    <a:pt x="22566" y="535711"/>
                  </a:lnTo>
                  <a:lnTo>
                    <a:pt x="22461" y="535393"/>
                  </a:lnTo>
                  <a:lnTo>
                    <a:pt x="22355" y="535089"/>
                  </a:lnTo>
                  <a:lnTo>
                    <a:pt x="22246" y="534797"/>
                  </a:lnTo>
                  <a:lnTo>
                    <a:pt x="22136" y="534506"/>
                  </a:lnTo>
                  <a:lnTo>
                    <a:pt x="22022" y="534228"/>
                  </a:lnTo>
                  <a:lnTo>
                    <a:pt x="21908" y="533950"/>
                  </a:lnTo>
                  <a:lnTo>
                    <a:pt x="21790" y="533699"/>
                  </a:lnTo>
                  <a:lnTo>
                    <a:pt x="21672" y="533434"/>
                  </a:lnTo>
                  <a:lnTo>
                    <a:pt x="21550" y="533195"/>
                  </a:lnTo>
                  <a:lnTo>
                    <a:pt x="21428" y="532957"/>
                  </a:lnTo>
                  <a:lnTo>
                    <a:pt x="21306" y="532732"/>
                  </a:lnTo>
                  <a:lnTo>
                    <a:pt x="21175" y="532520"/>
                  </a:lnTo>
                  <a:lnTo>
                    <a:pt x="21049" y="532308"/>
                  </a:lnTo>
                  <a:lnTo>
                    <a:pt x="20918" y="532110"/>
                  </a:lnTo>
                  <a:lnTo>
                    <a:pt x="20783" y="531924"/>
                  </a:lnTo>
                  <a:lnTo>
                    <a:pt x="20648" y="531752"/>
                  </a:lnTo>
                  <a:lnTo>
                    <a:pt x="20513" y="531594"/>
                  </a:lnTo>
                  <a:lnTo>
                    <a:pt x="20374" y="531435"/>
                  </a:lnTo>
                  <a:lnTo>
                    <a:pt x="20235" y="531289"/>
                  </a:lnTo>
                  <a:lnTo>
                    <a:pt x="20092" y="531157"/>
                  </a:lnTo>
                  <a:lnTo>
                    <a:pt x="19952" y="531037"/>
                  </a:lnTo>
                  <a:lnTo>
                    <a:pt x="19805" y="530932"/>
                  </a:lnTo>
                  <a:lnTo>
                    <a:pt x="19657" y="530839"/>
                  </a:lnTo>
                  <a:lnTo>
                    <a:pt x="19510" y="530759"/>
                  </a:lnTo>
                  <a:lnTo>
                    <a:pt x="19362" y="530680"/>
                  </a:lnTo>
                  <a:lnTo>
                    <a:pt x="19210" y="530627"/>
                  </a:lnTo>
                  <a:lnTo>
                    <a:pt x="19029" y="530574"/>
                  </a:lnTo>
                  <a:lnTo>
                    <a:pt x="18848" y="530534"/>
                  </a:lnTo>
                  <a:lnTo>
                    <a:pt x="18667" y="530521"/>
                  </a:lnTo>
                  <a:lnTo>
                    <a:pt x="18490" y="530534"/>
                  </a:lnTo>
                  <a:lnTo>
                    <a:pt x="18313" y="530561"/>
                  </a:lnTo>
                  <a:lnTo>
                    <a:pt x="18136" y="530601"/>
                  </a:lnTo>
                  <a:lnTo>
                    <a:pt x="17958" y="530667"/>
                  </a:lnTo>
                  <a:lnTo>
                    <a:pt x="17786" y="530746"/>
                  </a:lnTo>
                  <a:lnTo>
                    <a:pt x="17613" y="530852"/>
                  </a:lnTo>
                  <a:lnTo>
                    <a:pt x="17440" y="530971"/>
                  </a:lnTo>
                  <a:lnTo>
                    <a:pt x="17271" y="531104"/>
                  </a:lnTo>
                  <a:lnTo>
                    <a:pt x="17103" y="531249"/>
                  </a:lnTo>
                  <a:lnTo>
                    <a:pt x="16938" y="531421"/>
                  </a:lnTo>
                  <a:lnTo>
                    <a:pt x="16770" y="531607"/>
                  </a:lnTo>
                  <a:lnTo>
                    <a:pt x="16609" y="531805"/>
                  </a:lnTo>
                  <a:lnTo>
                    <a:pt x="16449" y="532017"/>
                  </a:lnTo>
                  <a:lnTo>
                    <a:pt x="16289" y="532242"/>
                  </a:lnTo>
                  <a:lnTo>
                    <a:pt x="16133" y="532494"/>
                  </a:lnTo>
                  <a:lnTo>
                    <a:pt x="15977" y="532759"/>
                  </a:lnTo>
                  <a:lnTo>
                    <a:pt x="15825" y="533023"/>
                  </a:lnTo>
                  <a:lnTo>
                    <a:pt x="15678" y="533315"/>
                  </a:lnTo>
                  <a:lnTo>
                    <a:pt x="15530" y="533606"/>
                  </a:lnTo>
                  <a:lnTo>
                    <a:pt x="15387" y="533924"/>
                  </a:lnTo>
                  <a:lnTo>
                    <a:pt x="15244" y="534255"/>
                  </a:lnTo>
                  <a:lnTo>
                    <a:pt x="15105" y="534586"/>
                  </a:lnTo>
                  <a:lnTo>
                    <a:pt x="14970" y="534943"/>
                  </a:lnTo>
                  <a:lnTo>
                    <a:pt x="14835" y="535300"/>
                  </a:lnTo>
                  <a:lnTo>
                    <a:pt x="14704" y="535671"/>
                  </a:lnTo>
                  <a:lnTo>
                    <a:pt x="14578" y="536055"/>
                  </a:lnTo>
                  <a:lnTo>
                    <a:pt x="14451" y="536452"/>
                  </a:lnTo>
                  <a:lnTo>
                    <a:pt x="14329" y="536863"/>
                  </a:lnTo>
                  <a:lnTo>
                    <a:pt x="14211" y="537273"/>
                  </a:lnTo>
                  <a:lnTo>
                    <a:pt x="14097" y="537697"/>
                  </a:lnTo>
                  <a:lnTo>
                    <a:pt x="13987" y="538134"/>
                  </a:lnTo>
                  <a:lnTo>
                    <a:pt x="13878" y="538571"/>
                  </a:lnTo>
                  <a:lnTo>
                    <a:pt x="13772" y="539021"/>
                  </a:lnTo>
                  <a:lnTo>
                    <a:pt x="13671" y="539484"/>
                  </a:lnTo>
                  <a:lnTo>
                    <a:pt x="13574" y="539947"/>
                  </a:lnTo>
                  <a:lnTo>
                    <a:pt x="13481" y="540424"/>
                  </a:lnTo>
                  <a:lnTo>
                    <a:pt x="13393" y="540914"/>
                  </a:lnTo>
                  <a:lnTo>
                    <a:pt x="13309" y="541404"/>
                  </a:lnTo>
                  <a:lnTo>
                    <a:pt x="13229" y="541894"/>
                  </a:lnTo>
                  <a:lnTo>
                    <a:pt x="13148" y="542397"/>
                  </a:lnTo>
                  <a:lnTo>
                    <a:pt x="13077" y="542900"/>
                  </a:lnTo>
                  <a:lnTo>
                    <a:pt x="13009" y="543416"/>
                  </a:lnTo>
                  <a:lnTo>
                    <a:pt x="12942" y="543932"/>
                  </a:lnTo>
                  <a:lnTo>
                    <a:pt x="12883" y="544462"/>
                  </a:lnTo>
                  <a:lnTo>
                    <a:pt x="12828" y="544992"/>
                  </a:lnTo>
                  <a:lnTo>
                    <a:pt x="12777" y="545521"/>
                  </a:lnTo>
                  <a:lnTo>
                    <a:pt x="12731" y="546051"/>
                  </a:lnTo>
                  <a:lnTo>
                    <a:pt x="12689" y="546594"/>
                  </a:lnTo>
                  <a:lnTo>
                    <a:pt x="12655" y="547136"/>
                  </a:lnTo>
                  <a:lnTo>
                    <a:pt x="12622" y="547679"/>
                  </a:lnTo>
                  <a:lnTo>
                    <a:pt x="12596" y="548235"/>
                  </a:lnTo>
                  <a:lnTo>
                    <a:pt x="12575" y="548778"/>
                  </a:lnTo>
                  <a:lnTo>
                    <a:pt x="12558" y="549334"/>
                  </a:lnTo>
                  <a:lnTo>
                    <a:pt x="12546" y="549890"/>
                  </a:lnTo>
                  <a:lnTo>
                    <a:pt x="12541" y="550433"/>
                  </a:lnTo>
                  <a:lnTo>
                    <a:pt x="12541" y="550989"/>
                  </a:lnTo>
                  <a:lnTo>
                    <a:pt x="12546" y="551545"/>
                  </a:lnTo>
                  <a:lnTo>
                    <a:pt x="12558" y="552101"/>
                  </a:lnTo>
                  <a:lnTo>
                    <a:pt x="12575" y="552657"/>
                  </a:lnTo>
                  <a:lnTo>
                    <a:pt x="12596" y="553213"/>
                  </a:lnTo>
                  <a:lnTo>
                    <a:pt x="12622" y="553769"/>
                  </a:lnTo>
                  <a:lnTo>
                    <a:pt x="12659" y="554325"/>
                  </a:lnTo>
                  <a:lnTo>
                    <a:pt x="12697" y="554881"/>
                  </a:lnTo>
                  <a:lnTo>
                    <a:pt x="12744" y="555424"/>
                  </a:lnTo>
                  <a:lnTo>
                    <a:pt x="12794" y="555967"/>
                  </a:lnTo>
                  <a:lnTo>
                    <a:pt x="12853" y="556496"/>
                  </a:lnTo>
                  <a:lnTo>
                    <a:pt x="12917" y="557026"/>
                  </a:lnTo>
                  <a:lnTo>
                    <a:pt x="12984" y="557542"/>
                  </a:lnTo>
                  <a:lnTo>
                    <a:pt x="13056" y="558045"/>
                  </a:lnTo>
                  <a:lnTo>
                    <a:pt x="13132" y="558549"/>
                  </a:lnTo>
                  <a:lnTo>
                    <a:pt x="13212" y="559038"/>
                  </a:lnTo>
                  <a:lnTo>
                    <a:pt x="13300" y="559528"/>
                  </a:lnTo>
                  <a:lnTo>
                    <a:pt x="13389" y="560005"/>
                  </a:lnTo>
                  <a:lnTo>
                    <a:pt x="13486" y="560468"/>
                  </a:lnTo>
                  <a:lnTo>
                    <a:pt x="13583" y="560918"/>
                  </a:lnTo>
                  <a:lnTo>
                    <a:pt x="13688" y="561368"/>
                  </a:lnTo>
                  <a:lnTo>
                    <a:pt x="13793" y="561805"/>
                  </a:lnTo>
                  <a:lnTo>
                    <a:pt x="13907" y="562242"/>
                  </a:lnTo>
                  <a:lnTo>
                    <a:pt x="14021" y="562653"/>
                  </a:lnTo>
                  <a:lnTo>
                    <a:pt x="14139" y="563063"/>
                  </a:lnTo>
                  <a:lnTo>
                    <a:pt x="14261" y="563460"/>
                  </a:lnTo>
                  <a:lnTo>
                    <a:pt x="14388" y="563857"/>
                  </a:lnTo>
                  <a:lnTo>
                    <a:pt x="14519" y="564241"/>
                  </a:lnTo>
                  <a:lnTo>
                    <a:pt x="14649" y="564599"/>
                  </a:lnTo>
                  <a:lnTo>
                    <a:pt x="14784" y="564970"/>
                  </a:lnTo>
                  <a:lnTo>
                    <a:pt x="14923" y="565314"/>
                  </a:lnTo>
                  <a:lnTo>
                    <a:pt x="15067" y="565645"/>
                  </a:lnTo>
                  <a:lnTo>
                    <a:pt x="15210" y="565976"/>
                  </a:lnTo>
                  <a:lnTo>
                    <a:pt x="15357" y="566293"/>
                  </a:lnTo>
                  <a:lnTo>
                    <a:pt x="15505" y="566598"/>
                  </a:lnTo>
                  <a:lnTo>
                    <a:pt x="15657" y="566889"/>
                  </a:lnTo>
                  <a:lnTo>
                    <a:pt x="15813" y="567167"/>
                  </a:lnTo>
                  <a:lnTo>
                    <a:pt x="15969" y="567432"/>
                  </a:lnTo>
                  <a:lnTo>
                    <a:pt x="16129" y="567684"/>
                  </a:lnTo>
                  <a:lnTo>
                    <a:pt x="16289" y="567935"/>
                  </a:lnTo>
                  <a:lnTo>
                    <a:pt x="16449" y="568160"/>
                  </a:lnTo>
                  <a:lnTo>
                    <a:pt x="16614" y="568385"/>
                  </a:lnTo>
                  <a:lnTo>
                    <a:pt x="16782" y="568584"/>
                  </a:lnTo>
                  <a:lnTo>
                    <a:pt x="16947" y="568782"/>
                  </a:lnTo>
                  <a:lnTo>
                    <a:pt x="17115" y="568968"/>
                  </a:lnTo>
                  <a:lnTo>
                    <a:pt x="17288" y="569127"/>
                  </a:lnTo>
                  <a:lnTo>
                    <a:pt x="17457" y="569286"/>
                  </a:lnTo>
                  <a:lnTo>
                    <a:pt x="17630" y="569431"/>
                  </a:lnTo>
                  <a:lnTo>
                    <a:pt x="17807" y="569550"/>
                  </a:lnTo>
                  <a:lnTo>
                    <a:pt x="17980" y="569669"/>
                  </a:lnTo>
                  <a:lnTo>
                    <a:pt x="18152" y="569762"/>
                  </a:lnTo>
                  <a:lnTo>
                    <a:pt x="18329" y="569855"/>
                  </a:lnTo>
                  <a:lnTo>
                    <a:pt x="18506" y="569921"/>
                  </a:lnTo>
                  <a:lnTo>
                    <a:pt x="18684" y="569974"/>
                  </a:lnTo>
                  <a:lnTo>
                    <a:pt x="18861" y="570014"/>
                  </a:lnTo>
                  <a:lnTo>
                    <a:pt x="19038" y="570040"/>
                  </a:lnTo>
                  <a:lnTo>
                    <a:pt x="19215" y="570053"/>
                  </a:lnTo>
                  <a:lnTo>
                    <a:pt x="19392" y="570053"/>
                  </a:lnTo>
                  <a:lnTo>
                    <a:pt x="19569" y="570040"/>
                  </a:lnTo>
                  <a:lnTo>
                    <a:pt x="19746" y="570000"/>
                  </a:lnTo>
                  <a:lnTo>
                    <a:pt x="19923" y="569947"/>
                  </a:lnTo>
                  <a:lnTo>
                    <a:pt x="20096" y="569881"/>
                  </a:lnTo>
                  <a:lnTo>
                    <a:pt x="20273" y="569802"/>
                  </a:lnTo>
                  <a:lnTo>
                    <a:pt x="20446" y="569709"/>
                  </a:lnTo>
                  <a:lnTo>
                    <a:pt x="20619" y="569590"/>
                  </a:lnTo>
                  <a:lnTo>
                    <a:pt x="20791" y="569458"/>
                  </a:lnTo>
                  <a:lnTo>
                    <a:pt x="20964" y="569312"/>
                  </a:lnTo>
                  <a:lnTo>
                    <a:pt x="21133" y="569153"/>
                  </a:lnTo>
                  <a:lnTo>
                    <a:pt x="21306" y="568968"/>
                  </a:lnTo>
                  <a:lnTo>
                    <a:pt x="21470" y="568782"/>
                  </a:lnTo>
                  <a:lnTo>
                    <a:pt x="21605" y="568597"/>
                  </a:lnTo>
                  <a:lnTo>
                    <a:pt x="21736" y="568398"/>
                  </a:lnTo>
                  <a:lnTo>
                    <a:pt x="21862" y="568187"/>
                  </a:lnTo>
                  <a:lnTo>
                    <a:pt x="21993" y="567948"/>
                  </a:lnTo>
                  <a:lnTo>
                    <a:pt x="22119" y="567684"/>
                  </a:lnTo>
                  <a:lnTo>
                    <a:pt x="22246" y="567406"/>
                  </a:lnTo>
                  <a:lnTo>
                    <a:pt x="22368" y="567114"/>
                  </a:lnTo>
                  <a:lnTo>
                    <a:pt x="22490" y="566797"/>
                  </a:lnTo>
                  <a:lnTo>
                    <a:pt x="22608" y="566466"/>
                  </a:lnTo>
                  <a:lnTo>
                    <a:pt x="22726" y="566121"/>
                  </a:lnTo>
                  <a:lnTo>
                    <a:pt x="22840" y="565764"/>
                  </a:lnTo>
                  <a:lnTo>
                    <a:pt x="22950" y="565393"/>
                  </a:lnTo>
                  <a:lnTo>
                    <a:pt x="23059" y="565009"/>
                  </a:lnTo>
                  <a:lnTo>
                    <a:pt x="23165" y="564612"/>
                  </a:lnTo>
                  <a:lnTo>
                    <a:pt x="23266" y="564202"/>
                  </a:lnTo>
                  <a:lnTo>
                    <a:pt x="23363" y="563791"/>
                  </a:lnTo>
                  <a:lnTo>
                    <a:pt x="23460" y="563354"/>
                  </a:lnTo>
                  <a:lnTo>
                    <a:pt x="23548" y="562917"/>
                  </a:lnTo>
                  <a:lnTo>
                    <a:pt x="23637" y="562481"/>
                  </a:lnTo>
                  <a:lnTo>
                    <a:pt x="23717" y="562030"/>
                  </a:lnTo>
                  <a:lnTo>
                    <a:pt x="23797" y="561567"/>
                  </a:lnTo>
                  <a:lnTo>
                    <a:pt x="23869" y="561104"/>
                  </a:lnTo>
                  <a:lnTo>
                    <a:pt x="23936" y="560640"/>
                  </a:lnTo>
                  <a:lnTo>
                    <a:pt x="23999" y="560164"/>
                  </a:lnTo>
                  <a:lnTo>
                    <a:pt x="24054" y="559687"/>
                  </a:lnTo>
                  <a:lnTo>
                    <a:pt x="24109" y="559210"/>
                  </a:lnTo>
                  <a:lnTo>
                    <a:pt x="24155" y="558734"/>
                  </a:lnTo>
                  <a:lnTo>
                    <a:pt x="24193" y="558257"/>
                  </a:lnTo>
                  <a:lnTo>
                    <a:pt x="24227" y="557767"/>
                  </a:lnTo>
                  <a:lnTo>
                    <a:pt x="24257" y="557291"/>
                  </a:lnTo>
                  <a:lnTo>
                    <a:pt x="24278" y="556814"/>
                  </a:lnTo>
                  <a:lnTo>
                    <a:pt x="24295" y="556351"/>
                  </a:lnTo>
                  <a:lnTo>
                    <a:pt x="24332" y="556377"/>
                  </a:lnTo>
                  <a:lnTo>
                    <a:pt x="24366" y="556430"/>
                  </a:lnTo>
                  <a:lnTo>
                    <a:pt x="24404" y="556457"/>
                  </a:lnTo>
                  <a:lnTo>
                    <a:pt x="24442" y="556470"/>
                  </a:lnTo>
                  <a:lnTo>
                    <a:pt x="25808" y="556629"/>
                  </a:lnTo>
                  <a:lnTo>
                    <a:pt x="27174" y="556801"/>
                  </a:lnTo>
                  <a:lnTo>
                    <a:pt x="28544" y="556973"/>
                  </a:lnTo>
                  <a:lnTo>
                    <a:pt x="29914" y="557132"/>
                  </a:lnTo>
                  <a:lnTo>
                    <a:pt x="30601" y="557198"/>
                  </a:lnTo>
                  <a:lnTo>
                    <a:pt x="31288" y="557251"/>
                  </a:lnTo>
                  <a:lnTo>
                    <a:pt x="31971" y="557291"/>
                  </a:lnTo>
                  <a:lnTo>
                    <a:pt x="32658" y="557304"/>
                  </a:lnTo>
                  <a:lnTo>
                    <a:pt x="33341" y="557317"/>
                  </a:lnTo>
                  <a:lnTo>
                    <a:pt x="34024" y="557304"/>
                  </a:lnTo>
                  <a:lnTo>
                    <a:pt x="34707" y="557264"/>
                  </a:lnTo>
                  <a:lnTo>
                    <a:pt x="35386" y="557211"/>
                  </a:lnTo>
                  <a:lnTo>
                    <a:pt x="35436" y="559184"/>
                  </a:lnTo>
                  <a:lnTo>
                    <a:pt x="35495" y="561170"/>
                  </a:lnTo>
                  <a:lnTo>
                    <a:pt x="35559" y="563143"/>
                  </a:lnTo>
                  <a:lnTo>
                    <a:pt x="35630" y="565115"/>
                  </a:lnTo>
                  <a:lnTo>
                    <a:pt x="35706" y="567075"/>
                  </a:lnTo>
                  <a:lnTo>
                    <a:pt x="35795" y="569034"/>
                  </a:lnTo>
                  <a:lnTo>
                    <a:pt x="35887" y="570993"/>
                  </a:lnTo>
                  <a:lnTo>
                    <a:pt x="35989" y="572940"/>
                  </a:lnTo>
                  <a:lnTo>
                    <a:pt x="36098" y="574872"/>
                  </a:lnTo>
                  <a:lnTo>
                    <a:pt x="36216" y="576805"/>
                  </a:lnTo>
                  <a:lnTo>
                    <a:pt x="36343" y="578738"/>
                  </a:lnTo>
                  <a:lnTo>
                    <a:pt x="36478" y="580658"/>
                  </a:lnTo>
                  <a:lnTo>
                    <a:pt x="36621" y="582578"/>
                  </a:lnTo>
                  <a:lnTo>
                    <a:pt x="36777" y="584484"/>
                  </a:lnTo>
                  <a:lnTo>
                    <a:pt x="36937" y="586377"/>
                  </a:lnTo>
                  <a:lnTo>
                    <a:pt x="37106" y="588257"/>
                  </a:lnTo>
                  <a:lnTo>
                    <a:pt x="37287" y="590137"/>
                  </a:lnTo>
                  <a:lnTo>
                    <a:pt x="37477" y="592004"/>
                  </a:lnTo>
                  <a:lnTo>
                    <a:pt x="37578" y="592944"/>
                  </a:lnTo>
                  <a:lnTo>
                    <a:pt x="37679" y="593871"/>
                  </a:lnTo>
                  <a:lnTo>
                    <a:pt x="37780" y="594797"/>
                  </a:lnTo>
                  <a:lnTo>
                    <a:pt x="37886" y="595724"/>
                  </a:lnTo>
                  <a:lnTo>
                    <a:pt x="37995" y="596638"/>
                  </a:lnTo>
                  <a:lnTo>
                    <a:pt x="38105" y="597551"/>
                  </a:lnTo>
                  <a:lnTo>
                    <a:pt x="38219" y="598478"/>
                  </a:lnTo>
                  <a:lnTo>
                    <a:pt x="38337" y="599391"/>
                  </a:lnTo>
                  <a:lnTo>
                    <a:pt x="38455" y="600292"/>
                  </a:lnTo>
                  <a:lnTo>
                    <a:pt x="38577" y="601205"/>
                  </a:lnTo>
                  <a:lnTo>
                    <a:pt x="38699" y="602105"/>
                  </a:lnTo>
                  <a:lnTo>
                    <a:pt x="38826" y="603006"/>
                  </a:lnTo>
                  <a:lnTo>
                    <a:pt x="38952" y="603906"/>
                  </a:lnTo>
                  <a:lnTo>
                    <a:pt x="39087" y="604806"/>
                  </a:lnTo>
                  <a:lnTo>
                    <a:pt x="39222" y="605693"/>
                  </a:lnTo>
                  <a:lnTo>
                    <a:pt x="39357" y="606580"/>
                  </a:lnTo>
                  <a:lnTo>
                    <a:pt x="39496" y="607467"/>
                  </a:lnTo>
                  <a:lnTo>
                    <a:pt x="39639" y="608354"/>
                  </a:lnTo>
                  <a:lnTo>
                    <a:pt x="39787" y="609228"/>
                  </a:lnTo>
                  <a:lnTo>
                    <a:pt x="39934" y="610102"/>
                  </a:lnTo>
                  <a:lnTo>
                    <a:pt x="40086" y="610976"/>
                  </a:lnTo>
                  <a:lnTo>
                    <a:pt x="40238" y="611850"/>
                  </a:lnTo>
                  <a:lnTo>
                    <a:pt x="40394" y="612723"/>
                  </a:lnTo>
                  <a:lnTo>
                    <a:pt x="40554" y="613584"/>
                  </a:lnTo>
                  <a:lnTo>
                    <a:pt x="40718" y="614444"/>
                  </a:lnTo>
                  <a:lnTo>
                    <a:pt x="40883" y="615292"/>
                  </a:lnTo>
                  <a:lnTo>
                    <a:pt x="41052" y="616152"/>
                  </a:lnTo>
                  <a:lnTo>
                    <a:pt x="41220" y="617000"/>
                  </a:lnTo>
                  <a:lnTo>
                    <a:pt x="41494" y="618310"/>
                  </a:lnTo>
                  <a:lnTo>
                    <a:pt x="41772" y="619594"/>
                  </a:lnTo>
                  <a:lnTo>
                    <a:pt x="42059" y="620852"/>
                  </a:lnTo>
                  <a:lnTo>
                    <a:pt x="42350" y="622097"/>
                  </a:lnTo>
                  <a:lnTo>
                    <a:pt x="42645" y="623328"/>
                  </a:lnTo>
                  <a:lnTo>
                    <a:pt x="42949" y="624519"/>
                  </a:lnTo>
                  <a:lnTo>
                    <a:pt x="43256" y="625698"/>
                  </a:lnTo>
                  <a:lnTo>
                    <a:pt x="43572" y="626863"/>
                  </a:lnTo>
                  <a:lnTo>
                    <a:pt x="43893" y="628001"/>
                  </a:lnTo>
                  <a:lnTo>
                    <a:pt x="44222" y="629113"/>
                  </a:lnTo>
                  <a:lnTo>
                    <a:pt x="44550" y="630212"/>
                  </a:lnTo>
                  <a:lnTo>
                    <a:pt x="44888" y="631285"/>
                  </a:lnTo>
                  <a:lnTo>
                    <a:pt x="45233" y="632331"/>
                  </a:lnTo>
                  <a:lnTo>
                    <a:pt x="45579" y="633363"/>
                  </a:lnTo>
                  <a:lnTo>
                    <a:pt x="45933" y="634383"/>
                  </a:lnTo>
                  <a:lnTo>
                    <a:pt x="46292" y="635362"/>
                  </a:lnTo>
                  <a:lnTo>
                    <a:pt x="46654" y="636329"/>
                  </a:lnTo>
                  <a:lnTo>
                    <a:pt x="47021" y="637282"/>
                  </a:lnTo>
                  <a:lnTo>
                    <a:pt x="47392" y="638209"/>
                  </a:lnTo>
                  <a:lnTo>
                    <a:pt x="47771" y="639109"/>
                  </a:lnTo>
                  <a:lnTo>
                    <a:pt x="48155" y="639996"/>
                  </a:lnTo>
                  <a:lnTo>
                    <a:pt x="48538" y="640857"/>
                  </a:lnTo>
                  <a:lnTo>
                    <a:pt x="48930" y="641691"/>
                  </a:lnTo>
                  <a:lnTo>
                    <a:pt x="49327" y="642511"/>
                  </a:lnTo>
                  <a:lnTo>
                    <a:pt x="49723" y="643319"/>
                  </a:lnTo>
                  <a:lnTo>
                    <a:pt x="50128" y="644087"/>
                  </a:lnTo>
                  <a:lnTo>
                    <a:pt x="50537" y="644842"/>
                  </a:lnTo>
                  <a:lnTo>
                    <a:pt x="50946" y="645583"/>
                  </a:lnTo>
                  <a:lnTo>
                    <a:pt x="51359" y="646298"/>
                  </a:lnTo>
                  <a:lnTo>
                    <a:pt x="51780" y="646986"/>
                  </a:lnTo>
                  <a:lnTo>
                    <a:pt x="52202" y="647662"/>
                  </a:lnTo>
                  <a:lnTo>
                    <a:pt x="52628" y="648310"/>
                  </a:lnTo>
                  <a:lnTo>
                    <a:pt x="53058" y="648946"/>
                  </a:lnTo>
                  <a:lnTo>
                    <a:pt x="53488" y="649555"/>
                  </a:lnTo>
                  <a:lnTo>
                    <a:pt x="53926" y="650137"/>
                  </a:lnTo>
                  <a:lnTo>
                    <a:pt x="54364" y="650707"/>
                  </a:lnTo>
                  <a:lnTo>
                    <a:pt x="54807" y="651249"/>
                  </a:lnTo>
                  <a:lnTo>
                    <a:pt x="55250" y="651779"/>
                  </a:lnTo>
                  <a:lnTo>
                    <a:pt x="55701" y="652282"/>
                  </a:lnTo>
                  <a:lnTo>
                    <a:pt x="56152" y="652759"/>
                  </a:lnTo>
                  <a:lnTo>
                    <a:pt x="56603" y="653222"/>
                  </a:lnTo>
                  <a:lnTo>
                    <a:pt x="57058" y="653659"/>
                  </a:lnTo>
                  <a:lnTo>
                    <a:pt x="57518" y="654083"/>
                  </a:lnTo>
                  <a:lnTo>
                    <a:pt x="57977" y="654480"/>
                  </a:lnTo>
                  <a:lnTo>
                    <a:pt x="58441" y="654864"/>
                  </a:lnTo>
                  <a:lnTo>
                    <a:pt x="58905" y="655221"/>
                  </a:lnTo>
                  <a:lnTo>
                    <a:pt x="59373" y="655552"/>
                  </a:lnTo>
                  <a:lnTo>
                    <a:pt x="59845" y="655870"/>
                  </a:lnTo>
                  <a:lnTo>
                    <a:pt x="60313" y="656161"/>
                  </a:lnTo>
                  <a:lnTo>
                    <a:pt x="60789" y="656439"/>
                  </a:lnTo>
                  <a:lnTo>
                    <a:pt x="61261" y="656691"/>
                  </a:lnTo>
                  <a:lnTo>
                    <a:pt x="61737" y="656916"/>
                  </a:lnTo>
                  <a:lnTo>
                    <a:pt x="62218" y="657128"/>
                  </a:lnTo>
                  <a:lnTo>
                    <a:pt x="62694" y="657313"/>
                  </a:lnTo>
                  <a:lnTo>
                    <a:pt x="63175" y="657485"/>
                  </a:lnTo>
                  <a:lnTo>
                    <a:pt x="63660" y="657631"/>
                  </a:lnTo>
                  <a:lnTo>
                    <a:pt x="64140" y="657763"/>
                  </a:lnTo>
                  <a:lnTo>
                    <a:pt x="64625" y="657869"/>
                  </a:lnTo>
                  <a:lnTo>
                    <a:pt x="65110" y="657962"/>
                  </a:lnTo>
                  <a:lnTo>
                    <a:pt x="65595" y="658028"/>
                  </a:lnTo>
                  <a:lnTo>
                    <a:pt x="66084" y="658068"/>
                  </a:lnTo>
                  <a:lnTo>
                    <a:pt x="66569" y="658094"/>
                  </a:lnTo>
                  <a:lnTo>
                    <a:pt x="67058" y="658094"/>
                  </a:lnTo>
                  <a:lnTo>
                    <a:pt x="67547" y="658081"/>
                  </a:lnTo>
                  <a:lnTo>
                    <a:pt x="68023" y="658041"/>
                  </a:lnTo>
                  <a:lnTo>
                    <a:pt x="68504" y="657988"/>
                  </a:lnTo>
                  <a:lnTo>
                    <a:pt x="68988" y="657922"/>
                  </a:lnTo>
                  <a:lnTo>
                    <a:pt x="69473" y="657829"/>
                  </a:lnTo>
                  <a:lnTo>
                    <a:pt x="69958" y="657723"/>
                  </a:lnTo>
                  <a:lnTo>
                    <a:pt x="70443" y="657604"/>
                  </a:lnTo>
                  <a:lnTo>
                    <a:pt x="70932" y="657459"/>
                  </a:lnTo>
                  <a:lnTo>
                    <a:pt x="71425" y="657300"/>
                  </a:lnTo>
                  <a:lnTo>
                    <a:pt x="71914" y="657128"/>
                  </a:lnTo>
                  <a:lnTo>
                    <a:pt x="72403" y="656929"/>
                  </a:lnTo>
                  <a:lnTo>
                    <a:pt x="72896" y="656717"/>
                  </a:lnTo>
                  <a:lnTo>
                    <a:pt x="73389" y="656479"/>
                  </a:lnTo>
                  <a:lnTo>
                    <a:pt x="73883" y="656241"/>
                  </a:lnTo>
                  <a:lnTo>
                    <a:pt x="74372" y="655963"/>
                  </a:lnTo>
                  <a:lnTo>
                    <a:pt x="74865" y="655684"/>
                  </a:lnTo>
                  <a:lnTo>
                    <a:pt x="75358" y="655367"/>
                  </a:lnTo>
                  <a:lnTo>
                    <a:pt x="75847" y="655049"/>
                  </a:lnTo>
                  <a:lnTo>
                    <a:pt x="76340" y="654705"/>
                  </a:lnTo>
                  <a:lnTo>
                    <a:pt x="76829" y="654334"/>
                  </a:lnTo>
                  <a:lnTo>
                    <a:pt x="77318" y="653963"/>
                  </a:lnTo>
                  <a:lnTo>
                    <a:pt x="77807" y="653553"/>
                  </a:lnTo>
                  <a:lnTo>
                    <a:pt x="78292" y="653129"/>
                  </a:lnTo>
                  <a:lnTo>
                    <a:pt x="78777" y="652692"/>
                  </a:lnTo>
                  <a:lnTo>
                    <a:pt x="79262" y="652229"/>
                  </a:lnTo>
                  <a:lnTo>
                    <a:pt x="79742" y="651752"/>
                  </a:lnTo>
                  <a:lnTo>
                    <a:pt x="80219" y="651263"/>
                  </a:lnTo>
                  <a:lnTo>
                    <a:pt x="80695" y="650733"/>
                  </a:lnTo>
                  <a:lnTo>
                    <a:pt x="81171" y="650203"/>
                  </a:lnTo>
                  <a:lnTo>
                    <a:pt x="81639" y="649634"/>
                  </a:lnTo>
                  <a:lnTo>
                    <a:pt x="82111" y="649065"/>
                  </a:lnTo>
                  <a:lnTo>
                    <a:pt x="82575" y="648456"/>
                  </a:lnTo>
                  <a:lnTo>
                    <a:pt x="83039" y="647847"/>
                  </a:lnTo>
                  <a:lnTo>
                    <a:pt x="83498" y="647198"/>
                  </a:lnTo>
                  <a:lnTo>
                    <a:pt x="83954" y="646536"/>
                  </a:lnTo>
                  <a:lnTo>
                    <a:pt x="84405" y="645861"/>
                  </a:lnTo>
                  <a:lnTo>
                    <a:pt x="84852" y="645159"/>
                  </a:lnTo>
                  <a:lnTo>
                    <a:pt x="85294" y="644444"/>
                  </a:lnTo>
                  <a:lnTo>
                    <a:pt x="85733" y="643690"/>
                  </a:lnTo>
                  <a:lnTo>
                    <a:pt x="86171" y="642935"/>
                  </a:lnTo>
                  <a:lnTo>
                    <a:pt x="86601" y="642141"/>
                  </a:lnTo>
                  <a:lnTo>
                    <a:pt x="87027" y="641333"/>
                  </a:lnTo>
                  <a:lnTo>
                    <a:pt x="87444" y="640512"/>
                  </a:lnTo>
                  <a:lnTo>
                    <a:pt x="87862" y="639665"/>
                  </a:lnTo>
                  <a:lnTo>
                    <a:pt x="88270" y="638791"/>
                  </a:lnTo>
                  <a:lnTo>
                    <a:pt x="88675" y="637904"/>
                  </a:lnTo>
                  <a:lnTo>
                    <a:pt x="89076" y="636991"/>
                  </a:lnTo>
                  <a:lnTo>
                    <a:pt x="89468" y="636051"/>
                  </a:lnTo>
                  <a:lnTo>
                    <a:pt x="89856" y="635098"/>
                  </a:lnTo>
                  <a:lnTo>
                    <a:pt x="90235" y="634118"/>
                  </a:lnTo>
                  <a:lnTo>
                    <a:pt x="90610" y="633112"/>
                  </a:lnTo>
                  <a:lnTo>
                    <a:pt x="90977" y="632092"/>
                  </a:lnTo>
                  <a:lnTo>
                    <a:pt x="91339" y="631046"/>
                  </a:lnTo>
                  <a:lnTo>
                    <a:pt x="91694" y="629974"/>
                  </a:lnTo>
                  <a:lnTo>
                    <a:pt x="91866" y="629431"/>
                  </a:lnTo>
                  <a:lnTo>
                    <a:pt x="92039" y="628888"/>
                  </a:lnTo>
                  <a:lnTo>
                    <a:pt x="92208" y="628332"/>
                  </a:lnTo>
                  <a:lnTo>
                    <a:pt x="92381" y="627776"/>
                  </a:lnTo>
                  <a:lnTo>
                    <a:pt x="92545" y="627207"/>
                  </a:lnTo>
                  <a:lnTo>
                    <a:pt x="92710" y="626638"/>
                  </a:lnTo>
                  <a:lnTo>
                    <a:pt x="92874" y="626068"/>
                  </a:lnTo>
                  <a:lnTo>
                    <a:pt x="93034" y="625486"/>
                  </a:lnTo>
                  <a:lnTo>
                    <a:pt x="93194" y="624903"/>
                  </a:lnTo>
                  <a:lnTo>
                    <a:pt x="93350" y="624308"/>
                  </a:lnTo>
                  <a:lnTo>
                    <a:pt x="93506" y="623712"/>
                  </a:lnTo>
                  <a:lnTo>
                    <a:pt x="93662" y="623103"/>
                  </a:lnTo>
                  <a:lnTo>
                    <a:pt x="93810" y="622494"/>
                  </a:lnTo>
                  <a:lnTo>
                    <a:pt x="93962" y="621872"/>
                  </a:lnTo>
                  <a:lnTo>
                    <a:pt x="94109" y="621249"/>
                  </a:lnTo>
                  <a:lnTo>
                    <a:pt x="94252" y="620627"/>
                  </a:lnTo>
                  <a:lnTo>
                    <a:pt x="94396" y="619992"/>
                  </a:lnTo>
                  <a:lnTo>
                    <a:pt x="94535" y="619356"/>
                  </a:lnTo>
                  <a:lnTo>
                    <a:pt x="94674" y="618707"/>
                  </a:lnTo>
                  <a:lnTo>
                    <a:pt x="94813" y="618059"/>
                  </a:lnTo>
                  <a:lnTo>
                    <a:pt x="94944" y="617397"/>
                  </a:lnTo>
                  <a:lnTo>
                    <a:pt x="95079" y="616735"/>
                  </a:lnTo>
                  <a:lnTo>
                    <a:pt x="95239" y="615914"/>
                  </a:lnTo>
                  <a:lnTo>
                    <a:pt x="95395" y="615080"/>
                  </a:lnTo>
                  <a:lnTo>
                    <a:pt x="95551" y="614246"/>
                  </a:lnTo>
                  <a:lnTo>
                    <a:pt x="95703" y="613412"/>
                  </a:lnTo>
                  <a:lnTo>
                    <a:pt x="95854" y="612564"/>
                  </a:lnTo>
                  <a:lnTo>
                    <a:pt x="96002" y="611717"/>
                  </a:lnTo>
                  <a:lnTo>
                    <a:pt x="96149" y="610857"/>
                  </a:lnTo>
                  <a:lnTo>
                    <a:pt x="96293" y="609996"/>
                  </a:lnTo>
                  <a:lnTo>
                    <a:pt x="96432" y="609135"/>
                  </a:lnTo>
                  <a:lnTo>
                    <a:pt x="96571" y="608262"/>
                  </a:lnTo>
                  <a:lnTo>
                    <a:pt x="96710" y="607388"/>
                  </a:lnTo>
                  <a:lnTo>
                    <a:pt x="96845" y="606514"/>
                  </a:lnTo>
                  <a:lnTo>
                    <a:pt x="96976" y="605627"/>
                  </a:lnTo>
                  <a:lnTo>
                    <a:pt x="97106" y="604740"/>
                  </a:lnTo>
                  <a:lnTo>
                    <a:pt x="97233" y="603840"/>
                  </a:lnTo>
                  <a:lnTo>
                    <a:pt x="97359" y="602940"/>
                  </a:lnTo>
                  <a:lnTo>
                    <a:pt x="97482" y="602039"/>
                  </a:lnTo>
                  <a:lnTo>
                    <a:pt x="97604" y="601126"/>
                  </a:lnTo>
                  <a:lnTo>
                    <a:pt x="97840" y="599299"/>
                  </a:lnTo>
                  <a:lnTo>
                    <a:pt x="98068" y="597459"/>
                  </a:lnTo>
                  <a:lnTo>
                    <a:pt x="98287" y="595605"/>
                  </a:lnTo>
                  <a:lnTo>
                    <a:pt x="98498" y="593725"/>
                  </a:lnTo>
                  <a:lnTo>
                    <a:pt x="98700" y="591845"/>
                  </a:lnTo>
                  <a:lnTo>
                    <a:pt x="98894" y="589939"/>
                  </a:lnTo>
                  <a:lnTo>
                    <a:pt x="99079" y="588019"/>
                  </a:lnTo>
                  <a:lnTo>
                    <a:pt x="99256" y="586086"/>
                  </a:lnTo>
                  <a:lnTo>
                    <a:pt x="99425" y="584153"/>
                  </a:lnTo>
                  <a:lnTo>
                    <a:pt x="99585" y="582194"/>
                  </a:lnTo>
                  <a:lnTo>
                    <a:pt x="99741" y="580234"/>
                  </a:lnTo>
                  <a:lnTo>
                    <a:pt x="99884" y="578262"/>
                  </a:lnTo>
                  <a:lnTo>
                    <a:pt x="100024" y="576276"/>
                  </a:lnTo>
                  <a:lnTo>
                    <a:pt x="100154" y="574290"/>
                  </a:lnTo>
                  <a:lnTo>
                    <a:pt x="100277" y="572291"/>
                  </a:lnTo>
                  <a:lnTo>
                    <a:pt x="100390" y="570278"/>
                  </a:lnTo>
                  <a:lnTo>
                    <a:pt x="100500" y="568253"/>
                  </a:lnTo>
                  <a:lnTo>
                    <a:pt x="100597" y="566240"/>
                  </a:lnTo>
                  <a:lnTo>
                    <a:pt x="100694" y="564202"/>
                  </a:lnTo>
                  <a:lnTo>
                    <a:pt x="100778" y="562176"/>
                  </a:lnTo>
                  <a:lnTo>
                    <a:pt x="100858" y="560137"/>
                  </a:lnTo>
                  <a:lnTo>
                    <a:pt x="100930" y="558085"/>
                  </a:lnTo>
                  <a:lnTo>
                    <a:pt x="100993" y="556046"/>
                  </a:lnTo>
                  <a:lnTo>
                    <a:pt x="102810" y="556218"/>
                  </a:lnTo>
                  <a:lnTo>
                    <a:pt x="104631" y="556377"/>
                  </a:lnTo>
                  <a:lnTo>
                    <a:pt x="106448" y="556510"/>
                  </a:lnTo>
                  <a:lnTo>
                    <a:pt x="108265" y="556616"/>
                  </a:lnTo>
                  <a:lnTo>
                    <a:pt x="110082" y="556695"/>
                  </a:lnTo>
                  <a:lnTo>
                    <a:pt x="111899" y="556774"/>
                  </a:lnTo>
                  <a:lnTo>
                    <a:pt x="113712" y="556827"/>
                  </a:lnTo>
                  <a:lnTo>
                    <a:pt x="115524" y="556867"/>
                  </a:lnTo>
                  <a:lnTo>
                    <a:pt x="115554" y="556854"/>
                  </a:lnTo>
                  <a:lnTo>
                    <a:pt x="115579" y="556841"/>
                  </a:lnTo>
                  <a:lnTo>
                    <a:pt x="115600" y="556827"/>
                  </a:lnTo>
                  <a:lnTo>
                    <a:pt x="115621" y="556814"/>
                  </a:lnTo>
                  <a:lnTo>
                    <a:pt x="115689" y="557158"/>
                  </a:lnTo>
                  <a:lnTo>
                    <a:pt x="115765" y="557489"/>
                  </a:lnTo>
                  <a:lnTo>
                    <a:pt x="115841" y="557794"/>
                  </a:lnTo>
                  <a:lnTo>
                    <a:pt x="115921" y="558085"/>
                  </a:lnTo>
                  <a:lnTo>
                    <a:pt x="116009" y="558376"/>
                  </a:lnTo>
                  <a:lnTo>
                    <a:pt x="116098" y="558628"/>
                  </a:lnTo>
                  <a:lnTo>
                    <a:pt x="116195" y="558879"/>
                  </a:lnTo>
                  <a:lnTo>
                    <a:pt x="116292" y="559105"/>
                  </a:lnTo>
                  <a:lnTo>
                    <a:pt x="116393" y="559303"/>
                  </a:lnTo>
                  <a:lnTo>
                    <a:pt x="116502" y="559489"/>
                  </a:lnTo>
                  <a:lnTo>
                    <a:pt x="116612" y="559647"/>
                  </a:lnTo>
                  <a:lnTo>
                    <a:pt x="116730" y="559780"/>
                  </a:lnTo>
                  <a:lnTo>
                    <a:pt x="116848" y="559899"/>
                  </a:lnTo>
                  <a:lnTo>
                    <a:pt x="116975" y="559992"/>
                  </a:lnTo>
                  <a:lnTo>
                    <a:pt x="117105" y="560045"/>
                  </a:lnTo>
                  <a:lnTo>
                    <a:pt x="117240" y="560084"/>
                  </a:lnTo>
                  <a:lnTo>
                    <a:pt x="117308" y="560455"/>
                  </a:lnTo>
                  <a:lnTo>
                    <a:pt x="117379" y="560826"/>
                  </a:lnTo>
                  <a:lnTo>
                    <a:pt x="117455" y="561183"/>
                  </a:lnTo>
                  <a:lnTo>
                    <a:pt x="117531" y="561527"/>
                  </a:lnTo>
                  <a:lnTo>
                    <a:pt x="117611" y="561872"/>
                  </a:lnTo>
                  <a:lnTo>
                    <a:pt x="117695" y="562216"/>
                  </a:lnTo>
                  <a:lnTo>
                    <a:pt x="117780" y="562547"/>
                  </a:lnTo>
                  <a:lnTo>
                    <a:pt x="117868" y="562864"/>
                  </a:lnTo>
                  <a:lnTo>
                    <a:pt x="117957" y="563182"/>
                  </a:lnTo>
                  <a:lnTo>
                    <a:pt x="118049" y="563487"/>
                  </a:lnTo>
                  <a:lnTo>
                    <a:pt x="118146" y="563791"/>
                  </a:lnTo>
                  <a:lnTo>
                    <a:pt x="118243" y="564083"/>
                  </a:lnTo>
                  <a:lnTo>
                    <a:pt x="118345" y="564374"/>
                  </a:lnTo>
                  <a:lnTo>
                    <a:pt x="118446" y="564652"/>
                  </a:lnTo>
                  <a:lnTo>
                    <a:pt x="118551" y="564930"/>
                  </a:lnTo>
                  <a:lnTo>
                    <a:pt x="118657" y="565195"/>
                  </a:lnTo>
                  <a:lnTo>
                    <a:pt x="118762" y="565446"/>
                  </a:lnTo>
                  <a:lnTo>
                    <a:pt x="118876" y="565698"/>
                  </a:lnTo>
                  <a:lnTo>
                    <a:pt x="118985" y="565936"/>
                  </a:lnTo>
                  <a:lnTo>
                    <a:pt x="119099" y="566161"/>
                  </a:lnTo>
                  <a:lnTo>
                    <a:pt x="119213" y="566399"/>
                  </a:lnTo>
                  <a:lnTo>
                    <a:pt x="119331" y="566611"/>
                  </a:lnTo>
                  <a:lnTo>
                    <a:pt x="119449" y="566823"/>
                  </a:lnTo>
                  <a:lnTo>
                    <a:pt x="119571" y="567022"/>
                  </a:lnTo>
                  <a:lnTo>
                    <a:pt x="119694" y="567220"/>
                  </a:lnTo>
                  <a:lnTo>
                    <a:pt x="119816" y="567406"/>
                  </a:lnTo>
                  <a:lnTo>
                    <a:pt x="119938" y="567578"/>
                  </a:lnTo>
                  <a:lnTo>
                    <a:pt x="120065" y="567750"/>
                  </a:lnTo>
                  <a:lnTo>
                    <a:pt x="120191" y="567909"/>
                  </a:lnTo>
                  <a:lnTo>
                    <a:pt x="120317" y="568067"/>
                  </a:lnTo>
                  <a:lnTo>
                    <a:pt x="120448" y="568200"/>
                  </a:lnTo>
                  <a:lnTo>
                    <a:pt x="120579" y="568346"/>
                  </a:lnTo>
                  <a:lnTo>
                    <a:pt x="120710" y="568465"/>
                  </a:lnTo>
                  <a:lnTo>
                    <a:pt x="120840" y="568584"/>
                  </a:lnTo>
                  <a:lnTo>
                    <a:pt x="120975" y="568703"/>
                  </a:lnTo>
                  <a:lnTo>
                    <a:pt x="121106" y="568796"/>
                  </a:lnTo>
                  <a:lnTo>
                    <a:pt x="121241" y="568888"/>
                  </a:lnTo>
                  <a:lnTo>
                    <a:pt x="121376" y="568981"/>
                  </a:lnTo>
                  <a:lnTo>
                    <a:pt x="121510" y="569047"/>
                  </a:lnTo>
                  <a:lnTo>
                    <a:pt x="121645" y="569113"/>
                  </a:lnTo>
                  <a:lnTo>
                    <a:pt x="121785" y="569180"/>
                  </a:lnTo>
                  <a:lnTo>
                    <a:pt x="121919" y="569219"/>
                  </a:lnTo>
                  <a:lnTo>
                    <a:pt x="122059" y="569259"/>
                  </a:lnTo>
                  <a:lnTo>
                    <a:pt x="122193" y="569299"/>
                  </a:lnTo>
                  <a:lnTo>
                    <a:pt x="122333" y="569312"/>
                  </a:lnTo>
                  <a:lnTo>
                    <a:pt x="122467" y="569325"/>
                  </a:lnTo>
                  <a:lnTo>
                    <a:pt x="122746" y="569325"/>
                  </a:lnTo>
                  <a:lnTo>
                    <a:pt x="122881" y="569312"/>
                  </a:lnTo>
                  <a:lnTo>
                    <a:pt x="123020" y="569286"/>
                  </a:lnTo>
                  <a:lnTo>
                    <a:pt x="123159" y="569246"/>
                  </a:lnTo>
                  <a:lnTo>
                    <a:pt x="123294" y="569206"/>
                  </a:lnTo>
                  <a:lnTo>
                    <a:pt x="123429" y="569153"/>
                  </a:lnTo>
                  <a:lnTo>
                    <a:pt x="123568" y="569087"/>
                  </a:lnTo>
                  <a:lnTo>
                    <a:pt x="123703" y="569021"/>
                  </a:lnTo>
                  <a:lnTo>
                    <a:pt x="123838" y="568928"/>
                  </a:lnTo>
                  <a:lnTo>
                    <a:pt x="123972" y="568835"/>
                  </a:lnTo>
                  <a:lnTo>
                    <a:pt x="124107" y="568743"/>
                  </a:lnTo>
                  <a:lnTo>
                    <a:pt x="124242" y="568624"/>
                  </a:lnTo>
                  <a:lnTo>
                    <a:pt x="124373" y="568504"/>
                  </a:lnTo>
                  <a:lnTo>
                    <a:pt x="124504" y="568372"/>
                  </a:lnTo>
                  <a:lnTo>
                    <a:pt x="124634" y="568226"/>
                  </a:lnTo>
                  <a:lnTo>
                    <a:pt x="124765" y="568081"/>
                  </a:lnTo>
                  <a:lnTo>
                    <a:pt x="124896" y="567922"/>
                  </a:lnTo>
                  <a:lnTo>
                    <a:pt x="125052" y="567697"/>
                  </a:lnTo>
                  <a:lnTo>
                    <a:pt x="125203" y="567472"/>
                  </a:lnTo>
                  <a:lnTo>
                    <a:pt x="125351" y="567233"/>
                  </a:lnTo>
                  <a:lnTo>
                    <a:pt x="125494" y="566982"/>
                  </a:lnTo>
                  <a:lnTo>
                    <a:pt x="125633" y="566717"/>
                  </a:lnTo>
                  <a:lnTo>
                    <a:pt x="125768" y="566452"/>
                  </a:lnTo>
                  <a:lnTo>
                    <a:pt x="125899" y="566161"/>
                  </a:lnTo>
                  <a:lnTo>
                    <a:pt x="126030" y="565870"/>
                  </a:lnTo>
                  <a:lnTo>
                    <a:pt x="126152" y="565565"/>
                  </a:lnTo>
                  <a:lnTo>
                    <a:pt x="126274" y="565248"/>
                  </a:lnTo>
                  <a:lnTo>
                    <a:pt x="126392" y="564917"/>
                  </a:lnTo>
                  <a:lnTo>
                    <a:pt x="126502" y="564586"/>
                  </a:lnTo>
                  <a:lnTo>
                    <a:pt x="126611" y="564241"/>
                  </a:lnTo>
                  <a:lnTo>
                    <a:pt x="126717" y="563884"/>
                  </a:lnTo>
                  <a:lnTo>
                    <a:pt x="126818" y="563513"/>
                  </a:lnTo>
                  <a:lnTo>
                    <a:pt x="126919" y="563143"/>
                  </a:lnTo>
                  <a:lnTo>
                    <a:pt x="127012" y="562772"/>
                  </a:lnTo>
                  <a:lnTo>
                    <a:pt x="127100" y="562375"/>
                  </a:lnTo>
                  <a:lnTo>
                    <a:pt x="127189" y="561977"/>
                  </a:lnTo>
                  <a:lnTo>
                    <a:pt x="127269" y="561580"/>
                  </a:lnTo>
                  <a:lnTo>
                    <a:pt x="127349" y="561170"/>
                  </a:lnTo>
                  <a:lnTo>
                    <a:pt x="127425" y="560746"/>
                  </a:lnTo>
                  <a:lnTo>
                    <a:pt x="127497" y="560323"/>
                  </a:lnTo>
                  <a:lnTo>
                    <a:pt x="127564" y="559899"/>
                  </a:lnTo>
                  <a:lnTo>
                    <a:pt x="127627" y="559462"/>
                  </a:lnTo>
                  <a:lnTo>
                    <a:pt x="127686" y="559025"/>
                  </a:lnTo>
                  <a:lnTo>
                    <a:pt x="127745" y="558575"/>
                  </a:lnTo>
                  <a:lnTo>
                    <a:pt x="127796" y="558125"/>
                  </a:lnTo>
                  <a:lnTo>
                    <a:pt x="127847" y="557661"/>
                  </a:lnTo>
                  <a:lnTo>
                    <a:pt x="127893" y="557198"/>
                  </a:lnTo>
                  <a:lnTo>
                    <a:pt x="127935" y="556735"/>
                  </a:lnTo>
                  <a:lnTo>
                    <a:pt x="127973" y="556271"/>
                  </a:lnTo>
                  <a:lnTo>
                    <a:pt x="128007" y="555795"/>
                  </a:lnTo>
                  <a:lnTo>
                    <a:pt x="128036" y="555318"/>
                  </a:lnTo>
                  <a:lnTo>
                    <a:pt x="128062" y="554842"/>
                  </a:lnTo>
                  <a:lnTo>
                    <a:pt x="128087" y="554365"/>
                  </a:lnTo>
                  <a:lnTo>
                    <a:pt x="128104" y="553875"/>
                  </a:lnTo>
                  <a:lnTo>
                    <a:pt x="128121" y="553385"/>
                  </a:lnTo>
                  <a:lnTo>
                    <a:pt x="128133" y="552909"/>
                  </a:lnTo>
                  <a:lnTo>
                    <a:pt x="128142" y="552419"/>
                  </a:lnTo>
                  <a:lnTo>
                    <a:pt x="128146" y="551929"/>
                  </a:lnTo>
                  <a:lnTo>
                    <a:pt x="128150" y="551426"/>
                  </a:lnTo>
                  <a:lnTo>
                    <a:pt x="128146" y="550936"/>
                  </a:lnTo>
                  <a:lnTo>
                    <a:pt x="128142" y="550446"/>
                  </a:lnTo>
                  <a:lnTo>
                    <a:pt x="128133" y="549956"/>
                  </a:lnTo>
                  <a:lnTo>
                    <a:pt x="128121" y="549453"/>
                  </a:lnTo>
                  <a:lnTo>
                    <a:pt x="128104" y="548963"/>
                  </a:lnTo>
                  <a:lnTo>
                    <a:pt x="128083" y="548473"/>
                  </a:lnTo>
                  <a:lnTo>
                    <a:pt x="128057" y="547984"/>
                  </a:lnTo>
                  <a:lnTo>
                    <a:pt x="128032" y="547494"/>
                  </a:lnTo>
                  <a:lnTo>
                    <a:pt x="127998" y="547004"/>
                  </a:lnTo>
                  <a:lnTo>
                    <a:pt x="127965" y="546527"/>
                  </a:lnTo>
                  <a:lnTo>
                    <a:pt x="127927" y="546037"/>
                  </a:lnTo>
                  <a:lnTo>
                    <a:pt x="127884" y="545561"/>
                  </a:lnTo>
                  <a:lnTo>
                    <a:pt x="127842" y="545084"/>
                  </a:lnTo>
                  <a:lnTo>
                    <a:pt x="127792" y="544608"/>
                  </a:lnTo>
                  <a:lnTo>
                    <a:pt x="127741" y="544131"/>
                  </a:lnTo>
                  <a:lnTo>
                    <a:pt x="127686" y="543668"/>
                  </a:lnTo>
                  <a:lnTo>
                    <a:pt x="127627" y="543204"/>
                  </a:lnTo>
                  <a:lnTo>
                    <a:pt x="127564" y="542741"/>
                  </a:lnTo>
                  <a:lnTo>
                    <a:pt x="127497" y="542278"/>
                  </a:lnTo>
                  <a:lnTo>
                    <a:pt x="127429" y="541827"/>
                  </a:lnTo>
                  <a:lnTo>
                    <a:pt x="127353" y="541391"/>
                  </a:lnTo>
                  <a:lnTo>
                    <a:pt x="127277" y="540940"/>
                  </a:lnTo>
                  <a:lnTo>
                    <a:pt x="127185" y="540437"/>
                  </a:lnTo>
                  <a:lnTo>
                    <a:pt x="127084" y="539934"/>
                  </a:lnTo>
                  <a:lnTo>
                    <a:pt x="126982" y="539444"/>
                  </a:lnTo>
                  <a:lnTo>
                    <a:pt x="126877" y="538968"/>
                  </a:lnTo>
                  <a:lnTo>
                    <a:pt x="126767" y="538504"/>
                  </a:lnTo>
                  <a:lnTo>
                    <a:pt x="126658" y="538067"/>
                  </a:lnTo>
                  <a:lnTo>
                    <a:pt x="126540" y="537631"/>
                  </a:lnTo>
                  <a:lnTo>
                    <a:pt x="126422" y="537220"/>
                  </a:lnTo>
                  <a:lnTo>
                    <a:pt x="126304" y="536810"/>
                  </a:lnTo>
                  <a:lnTo>
                    <a:pt x="126177" y="536426"/>
                  </a:lnTo>
                  <a:lnTo>
                    <a:pt x="126051" y="536055"/>
                  </a:lnTo>
                  <a:lnTo>
                    <a:pt x="125924" y="535684"/>
                  </a:lnTo>
                  <a:lnTo>
                    <a:pt x="125789" y="535340"/>
                  </a:lnTo>
                  <a:lnTo>
                    <a:pt x="125659" y="535009"/>
                  </a:lnTo>
                  <a:lnTo>
                    <a:pt x="125520" y="534691"/>
                  </a:lnTo>
                  <a:lnTo>
                    <a:pt x="125380" y="534387"/>
                  </a:lnTo>
                  <a:lnTo>
                    <a:pt x="125241" y="534096"/>
                  </a:lnTo>
                  <a:lnTo>
                    <a:pt x="125098" y="533818"/>
                  </a:lnTo>
                  <a:lnTo>
                    <a:pt x="124950" y="533553"/>
                  </a:lnTo>
                  <a:lnTo>
                    <a:pt x="124803" y="533301"/>
                  </a:lnTo>
                  <a:lnTo>
                    <a:pt x="124655" y="533063"/>
                  </a:lnTo>
                  <a:lnTo>
                    <a:pt x="124504" y="532838"/>
                  </a:lnTo>
                  <a:lnTo>
                    <a:pt x="124352" y="532639"/>
                  </a:lnTo>
                  <a:lnTo>
                    <a:pt x="124196" y="532441"/>
                  </a:lnTo>
                  <a:lnTo>
                    <a:pt x="124040" y="532255"/>
                  </a:lnTo>
                  <a:lnTo>
                    <a:pt x="123884" y="532097"/>
                  </a:lnTo>
                  <a:lnTo>
                    <a:pt x="123724" y="531938"/>
                  </a:lnTo>
                  <a:lnTo>
                    <a:pt x="123563" y="531805"/>
                  </a:lnTo>
                  <a:lnTo>
                    <a:pt x="123403" y="531673"/>
                  </a:lnTo>
                  <a:lnTo>
                    <a:pt x="123239" y="531567"/>
                  </a:lnTo>
                  <a:lnTo>
                    <a:pt x="123079" y="531461"/>
                  </a:lnTo>
                  <a:lnTo>
                    <a:pt x="122914" y="531382"/>
                  </a:lnTo>
                  <a:lnTo>
                    <a:pt x="122750" y="531315"/>
                  </a:lnTo>
                  <a:lnTo>
                    <a:pt x="122581" y="531249"/>
                  </a:lnTo>
                  <a:lnTo>
                    <a:pt x="122417" y="531210"/>
                  </a:lnTo>
                  <a:lnTo>
                    <a:pt x="122248" y="531183"/>
                  </a:lnTo>
                  <a:lnTo>
                    <a:pt x="122084" y="531170"/>
                  </a:lnTo>
                  <a:lnTo>
                    <a:pt x="121915" y="531170"/>
                  </a:lnTo>
                  <a:lnTo>
                    <a:pt x="121747" y="531183"/>
                  </a:lnTo>
                  <a:lnTo>
                    <a:pt x="121578" y="531210"/>
                  </a:lnTo>
                  <a:lnTo>
                    <a:pt x="121409" y="531249"/>
                  </a:lnTo>
                  <a:lnTo>
                    <a:pt x="121241" y="531302"/>
                  </a:lnTo>
                  <a:lnTo>
                    <a:pt x="121076" y="531368"/>
                  </a:lnTo>
                  <a:lnTo>
                    <a:pt x="120908" y="531448"/>
                  </a:lnTo>
                  <a:lnTo>
                    <a:pt x="120739" y="531541"/>
                  </a:lnTo>
                  <a:lnTo>
                    <a:pt x="120570" y="531646"/>
                  </a:lnTo>
                  <a:lnTo>
                    <a:pt x="120406" y="531766"/>
                  </a:lnTo>
                  <a:lnTo>
                    <a:pt x="120237" y="531898"/>
                  </a:lnTo>
                  <a:lnTo>
                    <a:pt x="120073" y="532057"/>
                  </a:lnTo>
                  <a:lnTo>
                    <a:pt x="119909" y="532216"/>
                  </a:lnTo>
                  <a:lnTo>
                    <a:pt x="119744" y="532388"/>
                  </a:lnTo>
                  <a:lnTo>
                    <a:pt x="119580" y="532586"/>
                  </a:lnTo>
                  <a:lnTo>
                    <a:pt x="119415" y="532785"/>
                  </a:lnTo>
                  <a:lnTo>
                    <a:pt x="119255" y="532997"/>
                  </a:lnTo>
                  <a:lnTo>
                    <a:pt x="119095" y="533235"/>
                  </a:lnTo>
                  <a:lnTo>
                    <a:pt x="118935" y="533473"/>
                  </a:lnTo>
                  <a:lnTo>
                    <a:pt x="118779" y="533738"/>
                  </a:lnTo>
                  <a:lnTo>
                    <a:pt x="118623" y="534003"/>
                  </a:lnTo>
                  <a:lnTo>
                    <a:pt x="118467" y="534281"/>
                  </a:lnTo>
                  <a:lnTo>
                    <a:pt x="118315" y="534586"/>
                  </a:lnTo>
                  <a:lnTo>
                    <a:pt x="118163" y="534903"/>
                  </a:lnTo>
                  <a:lnTo>
                    <a:pt x="118012" y="535221"/>
                  </a:lnTo>
                  <a:lnTo>
                    <a:pt x="117864" y="535565"/>
                  </a:lnTo>
                  <a:lnTo>
                    <a:pt x="117716" y="535909"/>
                  </a:lnTo>
                  <a:lnTo>
                    <a:pt x="117590" y="536240"/>
                  </a:lnTo>
                  <a:lnTo>
                    <a:pt x="117459" y="536585"/>
                  </a:lnTo>
                  <a:lnTo>
                    <a:pt x="117337" y="536942"/>
                  </a:lnTo>
                  <a:lnTo>
                    <a:pt x="117211" y="537313"/>
                  </a:lnTo>
                  <a:lnTo>
                    <a:pt x="117088" y="537684"/>
                  </a:lnTo>
                  <a:lnTo>
                    <a:pt x="116970" y="538081"/>
                  </a:lnTo>
                  <a:lnTo>
                    <a:pt x="116852" y="538478"/>
                  </a:lnTo>
                  <a:lnTo>
                    <a:pt x="116734" y="538875"/>
                  </a:lnTo>
                  <a:lnTo>
                    <a:pt x="116620" y="539299"/>
                  </a:lnTo>
                  <a:lnTo>
                    <a:pt x="116511" y="539722"/>
                  </a:lnTo>
                  <a:lnTo>
                    <a:pt x="116405" y="540146"/>
                  </a:lnTo>
                  <a:lnTo>
                    <a:pt x="116300" y="540596"/>
                  </a:lnTo>
                  <a:lnTo>
                    <a:pt x="116199" y="541046"/>
                  </a:lnTo>
                  <a:lnTo>
                    <a:pt x="116102" y="541496"/>
                  </a:lnTo>
                  <a:lnTo>
                    <a:pt x="116009" y="541960"/>
                  </a:lnTo>
                  <a:lnTo>
                    <a:pt x="115921" y="542436"/>
                  </a:lnTo>
                  <a:lnTo>
                    <a:pt x="115832" y="542913"/>
                  </a:lnTo>
                  <a:lnTo>
                    <a:pt x="115752" y="543403"/>
                  </a:lnTo>
                  <a:lnTo>
                    <a:pt x="115676" y="543893"/>
                  </a:lnTo>
                  <a:lnTo>
                    <a:pt x="115600" y="544383"/>
                  </a:lnTo>
                  <a:lnTo>
                    <a:pt x="115533" y="544886"/>
                  </a:lnTo>
                  <a:lnTo>
                    <a:pt x="115470" y="545389"/>
                  </a:lnTo>
                  <a:lnTo>
                    <a:pt x="115411" y="545905"/>
                  </a:lnTo>
                  <a:lnTo>
                    <a:pt x="115356" y="546421"/>
                  </a:lnTo>
                  <a:lnTo>
                    <a:pt x="115309" y="546938"/>
                  </a:lnTo>
                  <a:lnTo>
                    <a:pt x="115263" y="547467"/>
                  </a:lnTo>
                  <a:lnTo>
                    <a:pt x="115225" y="547997"/>
                  </a:lnTo>
                  <a:lnTo>
                    <a:pt x="115196" y="548526"/>
                  </a:lnTo>
                  <a:lnTo>
                    <a:pt x="115170" y="549056"/>
                  </a:lnTo>
                  <a:lnTo>
                    <a:pt x="115149" y="549586"/>
                  </a:lnTo>
                  <a:lnTo>
                    <a:pt x="115137" y="550128"/>
                  </a:lnTo>
                  <a:lnTo>
                    <a:pt x="115128" y="550671"/>
                  </a:lnTo>
                  <a:lnTo>
                    <a:pt x="115128" y="550790"/>
                  </a:lnTo>
                  <a:lnTo>
                    <a:pt x="113379" y="550843"/>
                  </a:lnTo>
                  <a:lnTo>
                    <a:pt x="111625" y="550896"/>
                  </a:lnTo>
                  <a:lnTo>
                    <a:pt x="109871" y="550962"/>
                  </a:lnTo>
                  <a:lnTo>
                    <a:pt x="108118" y="551055"/>
                  </a:lnTo>
                  <a:lnTo>
                    <a:pt x="106364" y="551174"/>
                  </a:lnTo>
                  <a:lnTo>
                    <a:pt x="104610" y="551293"/>
                  </a:lnTo>
                  <a:lnTo>
                    <a:pt x="102856" y="551452"/>
                  </a:lnTo>
                  <a:lnTo>
                    <a:pt x="101103" y="551611"/>
                  </a:lnTo>
                  <a:lnTo>
                    <a:pt x="101145" y="549705"/>
                  </a:lnTo>
                  <a:lnTo>
                    <a:pt x="101179" y="547798"/>
                  </a:lnTo>
                  <a:lnTo>
                    <a:pt x="101208" y="545892"/>
                  </a:lnTo>
                  <a:lnTo>
                    <a:pt x="101233" y="543985"/>
                  </a:lnTo>
                  <a:lnTo>
                    <a:pt x="101255" y="542066"/>
                  </a:lnTo>
                  <a:lnTo>
                    <a:pt x="101267" y="540159"/>
                  </a:lnTo>
                  <a:lnTo>
                    <a:pt x="101276" y="538253"/>
                  </a:lnTo>
                  <a:lnTo>
                    <a:pt x="101280" y="536360"/>
                  </a:lnTo>
                  <a:lnTo>
                    <a:pt x="101280" y="534453"/>
                  </a:lnTo>
                  <a:lnTo>
                    <a:pt x="101271" y="532560"/>
                  </a:lnTo>
                  <a:lnTo>
                    <a:pt x="101263" y="530667"/>
                  </a:lnTo>
                  <a:lnTo>
                    <a:pt x="101246" y="528774"/>
                  </a:lnTo>
                  <a:lnTo>
                    <a:pt x="101225" y="526880"/>
                  </a:lnTo>
                  <a:lnTo>
                    <a:pt x="101200" y="525000"/>
                  </a:lnTo>
                  <a:lnTo>
                    <a:pt x="101166" y="523120"/>
                  </a:lnTo>
                  <a:lnTo>
                    <a:pt x="101132" y="521254"/>
                  </a:lnTo>
                  <a:lnTo>
                    <a:pt x="101094" y="519387"/>
                  </a:lnTo>
                  <a:lnTo>
                    <a:pt x="101048" y="517533"/>
                  </a:lnTo>
                  <a:lnTo>
                    <a:pt x="100997" y="515680"/>
                  </a:lnTo>
                  <a:lnTo>
                    <a:pt x="100947" y="513840"/>
                  </a:lnTo>
                  <a:lnTo>
                    <a:pt x="100888" y="512013"/>
                  </a:lnTo>
                  <a:lnTo>
                    <a:pt x="100825" y="510186"/>
                  </a:lnTo>
                  <a:lnTo>
                    <a:pt x="100761" y="508372"/>
                  </a:lnTo>
                  <a:lnTo>
                    <a:pt x="100690" y="506558"/>
                  </a:lnTo>
                  <a:lnTo>
                    <a:pt x="100614" y="504771"/>
                  </a:lnTo>
                  <a:lnTo>
                    <a:pt x="100538" y="502984"/>
                  </a:lnTo>
                  <a:lnTo>
                    <a:pt x="100454" y="501210"/>
                  </a:lnTo>
                  <a:lnTo>
                    <a:pt x="100365" y="499435"/>
                  </a:lnTo>
                  <a:lnTo>
                    <a:pt x="100277" y="497688"/>
                  </a:lnTo>
                  <a:lnTo>
                    <a:pt x="100180" y="495954"/>
                  </a:lnTo>
                  <a:lnTo>
                    <a:pt x="100083" y="494219"/>
                  </a:lnTo>
                  <a:lnTo>
                    <a:pt x="99981" y="492511"/>
                  </a:lnTo>
                  <a:lnTo>
                    <a:pt x="99960" y="492233"/>
                  </a:lnTo>
                  <a:lnTo>
                    <a:pt x="99935" y="491982"/>
                  </a:lnTo>
                  <a:lnTo>
                    <a:pt x="99901" y="491744"/>
                  </a:lnTo>
                  <a:lnTo>
                    <a:pt x="99863" y="491518"/>
                  </a:lnTo>
                  <a:lnTo>
                    <a:pt x="99821" y="491307"/>
                  </a:lnTo>
                  <a:lnTo>
                    <a:pt x="99775" y="491108"/>
                  </a:lnTo>
                  <a:lnTo>
                    <a:pt x="99720" y="490936"/>
                  </a:lnTo>
                  <a:lnTo>
                    <a:pt x="99665" y="490777"/>
                  </a:lnTo>
                  <a:lnTo>
                    <a:pt x="99606" y="490631"/>
                  </a:lnTo>
                  <a:lnTo>
                    <a:pt x="99543" y="490499"/>
                  </a:lnTo>
                  <a:lnTo>
                    <a:pt x="99476" y="490380"/>
                  </a:lnTo>
                  <a:lnTo>
                    <a:pt x="99404" y="490287"/>
                  </a:lnTo>
                  <a:lnTo>
                    <a:pt x="99332" y="490195"/>
                  </a:lnTo>
                  <a:lnTo>
                    <a:pt x="99261" y="490128"/>
                  </a:lnTo>
                  <a:lnTo>
                    <a:pt x="99185" y="490075"/>
                  </a:lnTo>
                  <a:lnTo>
                    <a:pt x="99109" y="490022"/>
                  </a:lnTo>
                  <a:lnTo>
                    <a:pt x="99029" y="489996"/>
                  </a:lnTo>
                  <a:lnTo>
                    <a:pt x="98949" y="489983"/>
                  </a:lnTo>
                  <a:lnTo>
                    <a:pt x="98873" y="489983"/>
                  </a:lnTo>
                  <a:lnTo>
                    <a:pt x="98793" y="490009"/>
                  </a:lnTo>
                  <a:lnTo>
                    <a:pt x="98713" y="490036"/>
                  </a:lnTo>
                  <a:lnTo>
                    <a:pt x="98637" y="490075"/>
                  </a:lnTo>
                  <a:lnTo>
                    <a:pt x="98557" y="490128"/>
                  </a:lnTo>
                  <a:lnTo>
                    <a:pt x="98481" y="490195"/>
                  </a:lnTo>
                  <a:lnTo>
                    <a:pt x="98409" y="490287"/>
                  </a:lnTo>
                  <a:lnTo>
                    <a:pt x="98337" y="490380"/>
                  </a:lnTo>
                  <a:lnTo>
                    <a:pt x="98266" y="490486"/>
                  </a:lnTo>
                  <a:lnTo>
                    <a:pt x="98198" y="490605"/>
                  </a:lnTo>
                  <a:lnTo>
                    <a:pt x="98135" y="490751"/>
                  </a:lnTo>
                  <a:lnTo>
                    <a:pt x="98076" y="490896"/>
                  </a:lnTo>
                  <a:lnTo>
                    <a:pt x="98021" y="491055"/>
                  </a:lnTo>
                  <a:lnTo>
                    <a:pt x="97966" y="491227"/>
                  </a:lnTo>
                  <a:lnTo>
                    <a:pt x="97912" y="491439"/>
                  </a:lnTo>
                  <a:lnTo>
                    <a:pt x="97865" y="491677"/>
                  </a:lnTo>
                  <a:lnTo>
                    <a:pt x="97823" y="491942"/>
                  </a:lnTo>
                  <a:lnTo>
                    <a:pt x="97794" y="492207"/>
                  </a:lnTo>
                  <a:lnTo>
                    <a:pt x="97781" y="492353"/>
                  </a:lnTo>
                  <a:lnTo>
                    <a:pt x="97768" y="492498"/>
                  </a:lnTo>
                  <a:lnTo>
                    <a:pt x="97760" y="492657"/>
                  </a:lnTo>
                  <a:lnTo>
                    <a:pt x="97756" y="492803"/>
                  </a:lnTo>
                  <a:lnTo>
                    <a:pt x="97751" y="492962"/>
                  </a:lnTo>
                  <a:lnTo>
                    <a:pt x="97751" y="493120"/>
                  </a:lnTo>
                  <a:lnTo>
                    <a:pt x="97756" y="493293"/>
                  </a:lnTo>
                  <a:lnTo>
                    <a:pt x="97760" y="493451"/>
                  </a:lnTo>
                  <a:lnTo>
                    <a:pt x="97890" y="496761"/>
                  </a:lnTo>
                  <a:lnTo>
                    <a:pt x="98009" y="500071"/>
                  </a:lnTo>
                  <a:lnTo>
                    <a:pt x="98118" y="503394"/>
                  </a:lnTo>
                  <a:lnTo>
                    <a:pt x="98224" y="506717"/>
                  </a:lnTo>
                  <a:lnTo>
                    <a:pt x="98316" y="510067"/>
                  </a:lnTo>
                  <a:lnTo>
                    <a:pt x="98358" y="511735"/>
                  </a:lnTo>
                  <a:lnTo>
                    <a:pt x="98401" y="513403"/>
                  </a:lnTo>
                  <a:lnTo>
                    <a:pt x="98439" y="515084"/>
                  </a:lnTo>
                  <a:lnTo>
                    <a:pt x="98472" y="516752"/>
                  </a:lnTo>
                  <a:lnTo>
                    <a:pt x="98502" y="518434"/>
                  </a:lnTo>
                  <a:lnTo>
                    <a:pt x="98531" y="520115"/>
                  </a:lnTo>
                  <a:lnTo>
                    <a:pt x="98561" y="521796"/>
                  </a:lnTo>
                  <a:lnTo>
                    <a:pt x="98582" y="523478"/>
                  </a:lnTo>
                  <a:lnTo>
                    <a:pt x="98603" y="525146"/>
                  </a:lnTo>
                  <a:lnTo>
                    <a:pt x="98620" y="526827"/>
                  </a:lnTo>
                  <a:lnTo>
                    <a:pt x="98632" y="528509"/>
                  </a:lnTo>
                  <a:lnTo>
                    <a:pt x="98645" y="530203"/>
                  </a:lnTo>
                  <a:lnTo>
                    <a:pt x="98649" y="531885"/>
                  </a:lnTo>
                  <a:lnTo>
                    <a:pt x="98654" y="533566"/>
                  </a:lnTo>
                  <a:lnTo>
                    <a:pt x="98654" y="535248"/>
                  </a:lnTo>
                  <a:lnTo>
                    <a:pt x="98654" y="536929"/>
                  </a:lnTo>
                  <a:lnTo>
                    <a:pt x="98645" y="538610"/>
                  </a:lnTo>
                  <a:lnTo>
                    <a:pt x="98632" y="540292"/>
                  </a:lnTo>
                  <a:lnTo>
                    <a:pt x="98620" y="541960"/>
                  </a:lnTo>
                  <a:lnTo>
                    <a:pt x="98599" y="543641"/>
                  </a:lnTo>
                  <a:lnTo>
                    <a:pt x="98578" y="545323"/>
                  </a:lnTo>
                  <a:lnTo>
                    <a:pt x="98552" y="547004"/>
                  </a:lnTo>
                  <a:lnTo>
                    <a:pt x="98519" y="548672"/>
                  </a:lnTo>
                  <a:lnTo>
                    <a:pt x="98485" y="550353"/>
                  </a:lnTo>
                  <a:lnTo>
                    <a:pt x="98447" y="552022"/>
                  </a:lnTo>
                  <a:lnTo>
                    <a:pt x="98401" y="553690"/>
                  </a:lnTo>
                  <a:lnTo>
                    <a:pt x="98354" y="555371"/>
                  </a:lnTo>
                  <a:lnTo>
                    <a:pt x="98299" y="557039"/>
                  </a:lnTo>
                  <a:lnTo>
                    <a:pt x="98245" y="558694"/>
                  </a:lnTo>
                  <a:lnTo>
                    <a:pt x="98181" y="560362"/>
                  </a:lnTo>
                  <a:lnTo>
                    <a:pt x="98118" y="562030"/>
                  </a:lnTo>
                  <a:lnTo>
                    <a:pt x="98046" y="563685"/>
                  </a:lnTo>
                  <a:lnTo>
                    <a:pt x="97971" y="565340"/>
                  </a:lnTo>
                  <a:lnTo>
                    <a:pt x="97886" y="566995"/>
                  </a:lnTo>
                  <a:lnTo>
                    <a:pt x="97802" y="568650"/>
                  </a:lnTo>
                  <a:lnTo>
                    <a:pt x="97709" y="570292"/>
                  </a:lnTo>
                  <a:lnTo>
                    <a:pt x="97616" y="571947"/>
                  </a:lnTo>
                  <a:lnTo>
                    <a:pt x="97511" y="573588"/>
                  </a:lnTo>
                  <a:lnTo>
                    <a:pt x="97406" y="575217"/>
                  </a:lnTo>
                  <a:lnTo>
                    <a:pt x="97296" y="576858"/>
                  </a:lnTo>
                  <a:lnTo>
                    <a:pt x="97178" y="578487"/>
                  </a:lnTo>
                  <a:lnTo>
                    <a:pt x="97052" y="580115"/>
                  </a:lnTo>
                  <a:lnTo>
                    <a:pt x="96925" y="581744"/>
                  </a:lnTo>
                  <a:lnTo>
                    <a:pt x="96790" y="583359"/>
                  </a:lnTo>
                  <a:lnTo>
                    <a:pt x="96651" y="584974"/>
                  </a:lnTo>
                  <a:lnTo>
                    <a:pt x="96504" y="586589"/>
                  </a:lnTo>
                  <a:lnTo>
                    <a:pt x="96352" y="588191"/>
                  </a:lnTo>
                  <a:lnTo>
                    <a:pt x="96196" y="589806"/>
                  </a:lnTo>
                  <a:lnTo>
                    <a:pt x="96031" y="591395"/>
                  </a:lnTo>
                  <a:lnTo>
                    <a:pt x="95859" y="592997"/>
                  </a:lnTo>
                  <a:lnTo>
                    <a:pt x="95686" y="594586"/>
                  </a:lnTo>
                  <a:lnTo>
                    <a:pt x="95500" y="596161"/>
                  </a:lnTo>
                  <a:lnTo>
                    <a:pt x="95315" y="597750"/>
                  </a:lnTo>
                  <a:lnTo>
                    <a:pt x="95117" y="599312"/>
                  </a:lnTo>
                  <a:lnTo>
                    <a:pt x="95011" y="600133"/>
                  </a:lnTo>
                  <a:lnTo>
                    <a:pt x="94906" y="600940"/>
                  </a:lnTo>
                  <a:lnTo>
                    <a:pt x="94796" y="601748"/>
                  </a:lnTo>
                  <a:lnTo>
                    <a:pt x="94682" y="602542"/>
                  </a:lnTo>
                  <a:lnTo>
                    <a:pt x="94569" y="603337"/>
                  </a:lnTo>
                  <a:lnTo>
                    <a:pt x="94446" y="604118"/>
                  </a:lnTo>
                  <a:lnTo>
                    <a:pt x="94328" y="604886"/>
                  </a:lnTo>
                  <a:lnTo>
                    <a:pt x="94206" y="605654"/>
                  </a:lnTo>
                  <a:lnTo>
                    <a:pt x="94080" y="606421"/>
                  </a:lnTo>
                  <a:lnTo>
                    <a:pt x="93949" y="607176"/>
                  </a:lnTo>
                  <a:lnTo>
                    <a:pt x="93818" y="607917"/>
                  </a:lnTo>
                  <a:lnTo>
                    <a:pt x="93688" y="608659"/>
                  </a:lnTo>
                  <a:lnTo>
                    <a:pt x="93553" y="609387"/>
                  </a:lnTo>
                  <a:lnTo>
                    <a:pt x="93414" y="610115"/>
                  </a:lnTo>
                  <a:lnTo>
                    <a:pt x="93274" y="610830"/>
                  </a:lnTo>
                  <a:lnTo>
                    <a:pt x="93131" y="611545"/>
                  </a:lnTo>
                  <a:lnTo>
                    <a:pt x="92984" y="612247"/>
                  </a:lnTo>
                  <a:lnTo>
                    <a:pt x="92840" y="612948"/>
                  </a:lnTo>
                  <a:lnTo>
                    <a:pt x="92688" y="613637"/>
                  </a:lnTo>
                  <a:lnTo>
                    <a:pt x="92537" y="614325"/>
                  </a:lnTo>
                  <a:lnTo>
                    <a:pt x="92385" y="615000"/>
                  </a:lnTo>
                  <a:lnTo>
                    <a:pt x="92225" y="615676"/>
                  </a:lnTo>
                  <a:lnTo>
                    <a:pt x="92069" y="616338"/>
                  </a:lnTo>
                  <a:lnTo>
                    <a:pt x="91909" y="616986"/>
                  </a:lnTo>
                  <a:lnTo>
                    <a:pt x="91744" y="617635"/>
                  </a:lnTo>
                  <a:lnTo>
                    <a:pt x="91580" y="618284"/>
                  </a:lnTo>
                  <a:lnTo>
                    <a:pt x="91411" y="618919"/>
                  </a:lnTo>
                  <a:lnTo>
                    <a:pt x="91242" y="619541"/>
                  </a:lnTo>
                  <a:lnTo>
                    <a:pt x="91074" y="620164"/>
                  </a:lnTo>
                  <a:lnTo>
                    <a:pt x="90897" y="620786"/>
                  </a:lnTo>
                  <a:lnTo>
                    <a:pt x="90724" y="621382"/>
                  </a:lnTo>
                  <a:lnTo>
                    <a:pt x="90547" y="621991"/>
                  </a:lnTo>
                  <a:lnTo>
                    <a:pt x="90366" y="622587"/>
                  </a:lnTo>
                  <a:lnTo>
                    <a:pt x="90184" y="623169"/>
                  </a:lnTo>
                  <a:lnTo>
                    <a:pt x="90003" y="623752"/>
                  </a:lnTo>
                  <a:lnTo>
                    <a:pt x="89818" y="624321"/>
                  </a:lnTo>
                  <a:lnTo>
                    <a:pt x="89632" y="624890"/>
                  </a:lnTo>
                  <a:lnTo>
                    <a:pt x="89442" y="625459"/>
                  </a:lnTo>
                  <a:lnTo>
                    <a:pt x="89253" y="626015"/>
                  </a:lnTo>
                  <a:lnTo>
                    <a:pt x="89059" y="626558"/>
                  </a:lnTo>
                  <a:lnTo>
                    <a:pt x="88865" y="627101"/>
                  </a:lnTo>
                  <a:lnTo>
                    <a:pt x="88667" y="627631"/>
                  </a:lnTo>
                  <a:lnTo>
                    <a:pt x="88469" y="628160"/>
                  </a:lnTo>
                  <a:lnTo>
                    <a:pt x="88270" y="628677"/>
                  </a:lnTo>
                  <a:lnTo>
                    <a:pt x="88068" y="629193"/>
                  </a:lnTo>
                  <a:lnTo>
                    <a:pt x="87866" y="629709"/>
                  </a:lnTo>
                  <a:lnTo>
                    <a:pt x="87659" y="630212"/>
                  </a:lnTo>
                  <a:lnTo>
                    <a:pt x="87457" y="630702"/>
                  </a:lnTo>
                  <a:lnTo>
                    <a:pt x="87246" y="631192"/>
                  </a:lnTo>
                  <a:lnTo>
                    <a:pt x="87035" y="631669"/>
                  </a:lnTo>
                  <a:lnTo>
                    <a:pt x="86825" y="632145"/>
                  </a:lnTo>
                  <a:lnTo>
                    <a:pt x="86614" y="632622"/>
                  </a:lnTo>
                  <a:lnTo>
                    <a:pt x="86399" y="633085"/>
                  </a:lnTo>
                  <a:lnTo>
                    <a:pt x="86184" y="633535"/>
                  </a:lnTo>
                  <a:lnTo>
                    <a:pt x="85745" y="634422"/>
                  </a:lnTo>
                  <a:lnTo>
                    <a:pt x="85307" y="635296"/>
                  </a:lnTo>
                  <a:lnTo>
                    <a:pt x="84856" y="636143"/>
                  </a:lnTo>
                  <a:lnTo>
                    <a:pt x="84405" y="636951"/>
                  </a:lnTo>
                  <a:lnTo>
                    <a:pt x="83945" y="637745"/>
                  </a:lnTo>
                  <a:lnTo>
                    <a:pt x="83482" y="638513"/>
                  </a:lnTo>
                  <a:lnTo>
                    <a:pt x="83014" y="639255"/>
                  </a:lnTo>
                  <a:lnTo>
                    <a:pt x="82541" y="639970"/>
                  </a:lnTo>
                  <a:lnTo>
                    <a:pt x="82065" y="640658"/>
                  </a:lnTo>
                  <a:lnTo>
                    <a:pt x="81585" y="641333"/>
                  </a:lnTo>
                  <a:lnTo>
                    <a:pt x="81096" y="641969"/>
                  </a:lnTo>
                  <a:lnTo>
                    <a:pt x="80607" y="642591"/>
                  </a:lnTo>
                  <a:lnTo>
                    <a:pt x="80113" y="643187"/>
                  </a:lnTo>
                  <a:lnTo>
                    <a:pt x="79616" y="643756"/>
                  </a:lnTo>
                  <a:lnTo>
                    <a:pt x="79114" y="644299"/>
                  </a:lnTo>
                  <a:lnTo>
                    <a:pt x="78608" y="644815"/>
                  </a:lnTo>
                  <a:lnTo>
                    <a:pt x="78098" y="645318"/>
                  </a:lnTo>
                  <a:lnTo>
                    <a:pt x="77588" y="645795"/>
                  </a:lnTo>
                  <a:lnTo>
                    <a:pt x="77074" y="646245"/>
                  </a:lnTo>
                  <a:lnTo>
                    <a:pt x="76560" y="646669"/>
                  </a:lnTo>
                  <a:lnTo>
                    <a:pt x="76041" y="647079"/>
                  </a:lnTo>
                  <a:lnTo>
                    <a:pt x="75518" y="647450"/>
                  </a:lnTo>
                  <a:lnTo>
                    <a:pt x="74996" y="647807"/>
                  </a:lnTo>
                  <a:lnTo>
                    <a:pt x="74469" y="648151"/>
                  </a:lnTo>
                  <a:lnTo>
                    <a:pt x="73942" y="648456"/>
                  </a:lnTo>
                  <a:lnTo>
                    <a:pt x="73415" y="648747"/>
                  </a:lnTo>
                  <a:lnTo>
                    <a:pt x="72884" y="649012"/>
                  </a:lnTo>
                  <a:lnTo>
                    <a:pt x="72352" y="649263"/>
                  </a:lnTo>
                  <a:lnTo>
                    <a:pt x="71821" y="649475"/>
                  </a:lnTo>
                  <a:lnTo>
                    <a:pt x="71290" y="649674"/>
                  </a:lnTo>
                  <a:lnTo>
                    <a:pt x="70755" y="649859"/>
                  </a:lnTo>
                  <a:lnTo>
                    <a:pt x="70219" y="650005"/>
                  </a:lnTo>
                  <a:lnTo>
                    <a:pt x="69684" y="650151"/>
                  </a:lnTo>
                  <a:lnTo>
                    <a:pt x="69153" y="650256"/>
                  </a:lnTo>
                  <a:lnTo>
                    <a:pt x="68617" y="650349"/>
                  </a:lnTo>
                  <a:lnTo>
                    <a:pt x="68082" y="650415"/>
                  </a:lnTo>
                  <a:lnTo>
                    <a:pt x="67547" y="650455"/>
                  </a:lnTo>
                  <a:lnTo>
                    <a:pt x="67020" y="650481"/>
                  </a:lnTo>
                  <a:lnTo>
                    <a:pt x="66493" y="650481"/>
                  </a:lnTo>
                  <a:lnTo>
                    <a:pt x="65970" y="650455"/>
                  </a:lnTo>
                  <a:lnTo>
                    <a:pt x="65451" y="650402"/>
                  </a:lnTo>
                  <a:lnTo>
                    <a:pt x="64929" y="650323"/>
                  </a:lnTo>
                  <a:lnTo>
                    <a:pt x="64414" y="650217"/>
                  </a:lnTo>
                  <a:lnTo>
                    <a:pt x="63896" y="650084"/>
                  </a:lnTo>
                  <a:lnTo>
                    <a:pt x="63386" y="649925"/>
                  </a:lnTo>
                  <a:lnTo>
                    <a:pt x="62871" y="649740"/>
                  </a:lnTo>
                  <a:lnTo>
                    <a:pt x="62366" y="649528"/>
                  </a:lnTo>
                  <a:lnTo>
                    <a:pt x="61860" y="649290"/>
                  </a:lnTo>
                  <a:lnTo>
                    <a:pt x="61358" y="649025"/>
                  </a:lnTo>
                  <a:lnTo>
                    <a:pt x="60856" y="648747"/>
                  </a:lnTo>
                  <a:lnTo>
                    <a:pt x="60359" y="648429"/>
                  </a:lnTo>
                  <a:lnTo>
                    <a:pt x="59866" y="648085"/>
                  </a:lnTo>
                  <a:lnTo>
                    <a:pt x="59373" y="647728"/>
                  </a:lnTo>
                  <a:lnTo>
                    <a:pt x="58884" y="647331"/>
                  </a:lnTo>
                  <a:lnTo>
                    <a:pt x="58399" y="646920"/>
                  </a:lnTo>
                  <a:lnTo>
                    <a:pt x="57918" y="646470"/>
                  </a:lnTo>
                  <a:lnTo>
                    <a:pt x="57438" y="646007"/>
                  </a:lnTo>
                  <a:lnTo>
                    <a:pt x="56965" y="645517"/>
                  </a:lnTo>
                  <a:lnTo>
                    <a:pt x="56493" y="645000"/>
                  </a:lnTo>
                  <a:lnTo>
                    <a:pt x="56025" y="644458"/>
                  </a:lnTo>
                  <a:lnTo>
                    <a:pt x="55562" y="643888"/>
                  </a:lnTo>
                  <a:lnTo>
                    <a:pt x="55102" y="643306"/>
                  </a:lnTo>
                  <a:lnTo>
                    <a:pt x="54647" y="642684"/>
                  </a:lnTo>
                  <a:lnTo>
                    <a:pt x="54196" y="642048"/>
                  </a:lnTo>
                  <a:lnTo>
                    <a:pt x="53749" y="641373"/>
                  </a:lnTo>
                  <a:lnTo>
                    <a:pt x="53306" y="640684"/>
                  </a:lnTo>
                  <a:lnTo>
                    <a:pt x="52868" y="639970"/>
                  </a:lnTo>
                  <a:lnTo>
                    <a:pt x="52434" y="639228"/>
                  </a:lnTo>
                  <a:lnTo>
                    <a:pt x="52008" y="638460"/>
                  </a:lnTo>
                  <a:lnTo>
                    <a:pt x="51582" y="637679"/>
                  </a:lnTo>
                  <a:lnTo>
                    <a:pt x="51161" y="636858"/>
                  </a:lnTo>
                  <a:lnTo>
                    <a:pt x="50747" y="636024"/>
                  </a:lnTo>
                  <a:lnTo>
                    <a:pt x="50339" y="635164"/>
                  </a:lnTo>
                  <a:lnTo>
                    <a:pt x="49934" y="634277"/>
                  </a:lnTo>
                  <a:lnTo>
                    <a:pt x="49533" y="633363"/>
                  </a:lnTo>
                  <a:lnTo>
                    <a:pt x="49141" y="632436"/>
                  </a:lnTo>
                  <a:lnTo>
                    <a:pt x="48753" y="631470"/>
                  </a:lnTo>
                  <a:lnTo>
                    <a:pt x="48370" y="630490"/>
                  </a:lnTo>
                  <a:lnTo>
                    <a:pt x="47990" y="629484"/>
                  </a:lnTo>
                  <a:lnTo>
                    <a:pt x="47619" y="628465"/>
                  </a:lnTo>
                  <a:lnTo>
                    <a:pt x="47253" y="627406"/>
                  </a:lnTo>
                  <a:lnTo>
                    <a:pt x="46894" y="626333"/>
                  </a:lnTo>
                  <a:lnTo>
                    <a:pt x="46540" y="625234"/>
                  </a:lnTo>
                  <a:lnTo>
                    <a:pt x="46190" y="624109"/>
                  </a:lnTo>
                  <a:lnTo>
                    <a:pt x="45849" y="622957"/>
                  </a:lnTo>
                  <a:lnTo>
                    <a:pt x="45516" y="621792"/>
                  </a:lnTo>
                  <a:lnTo>
                    <a:pt x="45183" y="620587"/>
                  </a:lnTo>
                  <a:lnTo>
                    <a:pt x="44862" y="619369"/>
                  </a:lnTo>
                  <a:lnTo>
                    <a:pt x="44546" y="618138"/>
                  </a:lnTo>
                  <a:lnTo>
                    <a:pt x="44239" y="616867"/>
                  </a:lnTo>
                  <a:lnTo>
                    <a:pt x="43935" y="615583"/>
                  </a:lnTo>
                  <a:lnTo>
                    <a:pt x="43640" y="614272"/>
                  </a:lnTo>
                  <a:lnTo>
                    <a:pt x="43349" y="612948"/>
                  </a:lnTo>
                  <a:lnTo>
                    <a:pt x="43067" y="611585"/>
                  </a:lnTo>
                  <a:lnTo>
                    <a:pt x="42793" y="610208"/>
                  </a:lnTo>
                  <a:lnTo>
                    <a:pt x="42527" y="608805"/>
                  </a:lnTo>
                  <a:lnTo>
                    <a:pt x="42266" y="607388"/>
                  </a:lnTo>
                  <a:lnTo>
                    <a:pt x="42017" y="605945"/>
                  </a:lnTo>
                  <a:lnTo>
                    <a:pt x="41772" y="604475"/>
                  </a:lnTo>
                  <a:lnTo>
                    <a:pt x="41650" y="603734"/>
                  </a:lnTo>
                  <a:lnTo>
                    <a:pt x="41532" y="602979"/>
                  </a:lnTo>
                  <a:lnTo>
                    <a:pt x="41418" y="602225"/>
                  </a:lnTo>
                  <a:lnTo>
                    <a:pt x="41304" y="601470"/>
                  </a:lnTo>
                  <a:lnTo>
                    <a:pt x="41068" y="599842"/>
                  </a:lnTo>
                  <a:lnTo>
                    <a:pt x="40841" y="598213"/>
                  </a:lnTo>
                  <a:lnTo>
                    <a:pt x="40626" y="596571"/>
                  </a:lnTo>
                  <a:lnTo>
                    <a:pt x="40419" y="594930"/>
                  </a:lnTo>
                  <a:lnTo>
                    <a:pt x="40225" y="593288"/>
                  </a:lnTo>
                  <a:lnTo>
                    <a:pt x="40036" y="591633"/>
                  </a:lnTo>
                  <a:lnTo>
                    <a:pt x="39859" y="589978"/>
                  </a:lnTo>
                  <a:lnTo>
                    <a:pt x="39686" y="588310"/>
                  </a:lnTo>
                  <a:lnTo>
                    <a:pt x="39525" y="586655"/>
                  </a:lnTo>
                  <a:lnTo>
                    <a:pt x="39374" y="584987"/>
                  </a:lnTo>
                  <a:lnTo>
                    <a:pt x="39230" y="583319"/>
                  </a:lnTo>
                  <a:lnTo>
                    <a:pt x="39091" y="581638"/>
                  </a:lnTo>
                  <a:lnTo>
                    <a:pt x="38965" y="579956"/>
                  </a:lnTo>
                  <a:lnTo>
                    <a:pt x="38843" y="578275"/>
                  </a:lnTo>
                  <a:lnTo>
                    <a:pt x="38729" y="576594"/>
                  </a:lnTo>
                  <a:lnTo>
                    <a:pt x="38623" y="574899"/>
                  </a:lnTo>
                  <a:lnTo>
                    <a:pt x="38526" y="573204"/>
                  </a:lnTo>
                  <a:lnTo>
                    <a:pt x="38434" y="571510"/>
                  </a:lnTo>
                  <a:lnTo>
                    <a:pt x="38349" y="569815"/>
                  </a:lnTo>
                  <a:lnTo>
                    <a:pt x="38273" y="568107"/>
                  </a:lnTo>
                  <a:lnTo>
                    <a:pt x="38198" y="566413"/>
                  </a:lnTo>
                  <a:lnTo>
                    <a:pt x="38134" y="564705"/>
                  </a:lnTo>
                  <a:lnTo>
                    <a:pt x="38075" y="562997"/>
                  </a:lnTo>
                  <a:lnTo>
                    <a:pt x="38021" y="561276"/>
                  </a:lnTo>
                  <a:lnTo>
                    <a:pt x="37974" y="559568"/>
                  </a:lnTo>
                  <a:lnTo>
                    <a:pt x="37932" y="557847"/>
                  </a:lnTo>
                  <a:lnTo>
                    <a:pt x="37894" y="556126"/>
                  </a:lnTo>
                  <a:lnTo>
                    <a:pt x="37860" y="554405"/>
                  </a:lnTo>
                  <a:lnTo>
                    <a:pt x="37835" y="552684"/>
                  </a:lnTo>
                  <a:lnTo>
                    <a:pt x="37814" y="550962"/>
                  </a:lnTo>
                  <a:lnTo>
                    <a:pt x="37797" y="549228"/>
                  </a:lnTo>
                  <a:lnTo>
                    <a:pt x="37780" y="547507"/>
                  </a:lnTo>
                  <a:lnTo>
                    <a:pt x="37772" y="545773"/>
                  </a:lnTo>
                  <a:lnTo>
                    <a:pt x="37768" y="544052"/>
                  </a:lnTo>
                  <a:lnTo>
                    <a:pt x="37768" y="542317"/>
                  </a:lnTo>
                  <a:lnTo>
                    <a:pt x="37768" y="540583"/>
                  </a:lnTo>
                  <a:lnTo>
                    <a:pt x="37776" y="538849"/>
                  </a:lnTo>
                  <a:lnTo>
                    <a:pt x="37784" y="537114"/>
                  </a:lnTo>
                  <a:lnTo>
                    <a:pt x="37797" y="535367"/>
                  </a:lnTo>
                  <a:lnTo>
                    <a:pt x="37814" y="533632"/>
                  </a:lnTo>
                  <a:lnTo>
                    <a:pt x="37831" y="531898"/>
                  </a:lnTo>
                  <a:lnTo>
                    <a:pt x="37852" y="530164"/>
                  </a:lnTo>
                  <a:lnTo>
                    <a:pt x="37898" y="526682"/>
                  </a:lnTo>
                  <a:lnTo>
                    <a:pt x="37953" y="523200"/>
                  </a:lnTo>
                  <a:lnTo>
                    <a:pt x="38016" y="519718"/>
                  </a:lnTo>
                  <a:lnTo>
                    <a:pt x="38084" y="516249"/>
                  </a:lnTo>
                  <a:lnTo>
                    <a:pt x="38155" y="512767"/>
                  </a:lnTo>
                  <a:lnTo>
                    <a:pt x="38299" y="505830"/>
                  </a:lnTo>
                  <a:lnTo>
                    <a:pt x="38370" y="502361"/>
                  </a:lnTo>
                  <a:lnTo>
                    <a:pt x="38438" y="498893"/>
                  </a:lnTo>
                  <a:lnTo>
                    <a:pt x="38505" y="495437"/>
                  </a:lnTo>
                  <a:lnTo>
                    <a:pt x="38564" y="491995"/>
                  </a:lnTo>
                  <a:lnTo>
                    <a:pt x="39462" y="492260"/>
                  </a:lnTo>
                  <a:lnTo>
                    <a:pt x="40364" y="492525"/>
                  </a:lnTo>
                  <a:lnTo>
                    <a:pt x="41267" y="492763"/>
                  </a:lnTo>
                  <a:lnTo>
                    <a:pt x="42169" y="492988"/>
                  </a:lnTo>
                  <a:lnTo>
                    <a:pt x="43075" y="493200"/>
                  </a:lnTo>
                  <a:lnTo>
                    <a:pt x="43981" y="493398"/>
                  </a:lnTo>
                  <a:lnTo>
                    <a:pt x="44888" y="493584"/>
                  </a:lnTo>
                  <a:lnTo>
                    <a:pt x="45794" y="493769"/>
                  </a:lnTo>
                  <a:lnTo>
                    <a:pt x="46705" y="493928"/>
                  </a:lnTo>
                  <a:lnTo>
                    <a:pt x="47611" y="494074"/>
                  </a:lnTo>
                  <a:lnTo>
                    <a:pt x="48522" y="494219"/>
                  </a:lnTo>
                  <a:lnTo>
                    <a:pt x="49436" y="494338"/>
                  </a:lnTo>
                  <a:lnTo>
                    <a:pt x="50347" y="494458"/>
                  </a:lnTo>
                  <a:lnTo>
                    <a:pt x="51262" y="494563"/>
                  </a:lnTo>
                  <a:lnTo>
                    <a:pt x="52172" y="494656"/>
                  </a:lnTo>
                  <a:lnTo>
                    <a:pt x="53087" y="494749"/>
                  </a:lnTo>
                  <a:lnTo>
                    <a:pt x="54002" y="494815"/>
                  </a:lnTo>
                  <a:lnTo>
                    <a:pt x="54921" y="494881"/>
                  </a:lnTo>
                  <a:lnTo>
                    <a:pt x="55836" y="494934"/>
                  </a:lnTo>
                  <a:lnTo>
                    <a:pt x="56755" y="494987"/>
                  </a:lnTo>
                  <a:lnTo>
                    <a:pt x="57669" y="495027"/>
                  </a:lnTo>
                  <a:lnTo>
                    <a:pt x="58588" y="495053"/>
                  </a:lnTo>
                  <a:lnTo>
                    <a:pt x="59507" y="495067"/>
                  </a:lnTo>
                  <a:lnTo>
                    <a:pt x="60426" y="495080"/>
                  </a:lnTo>
                  <a:lnTo>
                    <a:pt x="62264" y="495080"/>
                  </a:lnTo>
                  <a:lnTo>
                    <a:pt x="64102" y="495053"/>
                  </a:lnTo>
                  <a:lnTo>
                    <a:pt x="65945" y="495000"/>
                  </a:lnTo>
                  <a:lnTo>
                    <a:pt x="67787" y="494921"/>
                  </a:lnTo>
                  <a:lnTo>
                    <a:pt x="69629" y="494815"/>
                  </a:lnTo>
                  <a:lnTo>
                    <a:pt x="71467" y="494696"/>
                  </a:lnTo>
                  <a:lnTo>
                    <a:pt x="73309" y="494563"/>
                  </a:lnTo>
                  <a:lnTo>
                    <a:pt x="75152" y="494405"/>
                  </a:lnTo>
                  <a:lnTo>
                    <a:pt x="76990" y="494232"/>
                  </a:lnTo>
                  <a:lnTo>
                    <a:pt x="78828" y="494060"/>
                  </a:lnTo>
                  <a:lnTo>
                    <a:pt x="82495" y="493676"/>
                  </a:lnTo>
                  <a:lnTo>
                    <a:pt x="89801" y="492882"/>
                  </a:lnTo>
                  <a:lnTo>
                    <a:pt x="93435" y="492511"/>
                  </a:lnTo>
                  <a:lnTo>
                    <a:pt x="95243" y="492326"/>
                  </a:lnTo>
                  <a:lnTo>
                    <a:pt x="97047" y="492167"/>
                  </a:lnTo>
                  <a:lnTo>
                    <a:pt x="97119" y="492167"/>
                  </a:lnTo>
                  <a:lnTo>
                    <a:pt x="97182" y="492141"/>
                  </a:lnTo>
                  <a:lnTo>
                    <a:pt x="97250" y="492114"/>
                  </a:lnTo>
                  <a:lnTo>
                    <a:pt x="97313" y="492088"/>
                  </a:lnTo>
                  <a:lnTo>
                    <a:pt x="97372" y="492035"/>
                  </a:lnTo>
                  <a:lnTo>
                    <a:pt x="97431" y="491982"/>
                  </a:lnTo>
                  <a:lnTo>
                    <a:pt x="97486" y="491916"/>
                  </a:lnTo>
                  <a:lnTo>
                    <a:pt x="97541" y="491849"/>
                  </a:lnTo>
                  <a:lnTo>
                    <a:pt x="97591" y="491770"/>
                  </a:lnTo>
                  <a:lnTo>
                    <a:pt x="97642" y="491677"/>
                  </a:lnTo>
                  <a:lnTo>
                    <a:pt x="97692" y="491585"/>
                  </a:lnTo>
                  <a:lnTo>
                    <a:pt x="97739" y="491479"/>
                  </a:lnTo>
                  <a:lnTo>
                    <a:pt x="97781" y="491373"/>
                  </a:lnTo>
                  <a:lnTo>
                    <a:pt x="97823" y="491254"/>
                  </a:lnTo>
                  <a:lnTo>
                    <a:pt x="97861" y="491135"/>
                  </a:lnTo>
                  <a:lnTo>
                    <a:pt x="97899" y="491002"/>
                  </a:lnTo>
                  <a:lnTo>
                    <a:pt x="97954" y="490804"/>
                  </a:lnTo>
                  <a:lnTo>
                    <a:pt x="98004" y="490592"/>
                  </a:lnTo>
                  <a:lnTo>
                    <a:pt x="98051" y="490353"/>
                  </a:lnTo>
                  <a:lnTo>
                    <a:pt x="98093" y="490115"/>
                  </a:lnTo>
                  <a:lnTo>
                    <a:pt x="98127" y="489877"/>
                  </a:lnTo>
                  <a:lnTo>
                    <a:pt x="98156" y="489625"/>
                  </a:lnTo>
                  <a:lnTo>
                    <a:pt x="98181" y="489360"/>
                  </a:lnTo>
                  <a:lnTo>
                    <a:pt x="98198" y="489096"/>
                  </a:lnTo>
                  <a:lnTo>
                    <a:pt x="98211" y="488831"/>
                  </a:lnTo>
                  <a:lnTo>
                    <a:pt x="98219" y="488553"/>
                  </a:lnTo>
                  <a:lnTo>
                    <a:pt x="98224" y="488288"/>
                  </a:lnTo>
                  <a:lnTo>
                    <a:pt x="98219" y="488010"/>
                  </a:lnTo>
                  <a:lnTo>
                    <a:pt x="98211" y="487745"/>
                  </a:lnTo>
                  <a:lnTo>
                    <a:pt x="98198" y="487480"/>
                  </a:lnTo>
                  <a:lnTo>
                    <a:pt x="98181" y="487216"/>
                  </a:lnTo>
                  <a:lnTo>
                    <a:pt x="98156" y="486951"/>
                  </a:lnTo>
                  <a:lnTo>
                    <a:pt x="98127" y="486699"/>
                  </a:lnTo>
                  <a:lnTo>
                    <a:pt x="98093" y="486461"/>
                  </a:lnTo>
                  <a:lnTo>
                    <a:pt x="98055" y="486223"/>
                  </a:lnTo>
                  <a:lnTo>
                    <a:pt x="98009" y="485998"/>
                  </a:lnTo>
                  <a:lnTo>
                    <a:pt x="97958" y="485786"/>
                  </a:lnTo>
                  <a:lnTo>
                    <a:pt x="97903" y="485587"/>
                  </a:lnTo>
                  <a:lnTo>
                    <a:pt x="97840" y="485402"/>
                  </a:lnTo>
                  <a:lnTo>
                    <a:pt x="97772" y="485230"/>
                  </a:lnTo>
                  <a:lnTo>
                    <a:pt x="97701" y="485071"/>
                  </a:lnTo>
                  <a:lnTo>
                    <a:pt x="97625" y="484939"/>
                  </a:lnTo>
                  <a:lnTo>
                    <a:pt x="97541" y="484819"/>
                  </a:lnTo>
                  <a:lnTo>
                    <a:pt x="97452" y="484727"/>
                  </a:lnTo>
                  <a:lnTo>
                    <a:pt x="97359" y="484647"/>
                  </a:lnTo>
                  <a:lnTo>
                    <a:pt x="97262" y="484594"/>
                  </a:lnTo>
                  <a:lnTo>
                    <a:pt x="97157" y="484555"/>
                  </a:lnTo>
                  <a:lnTo>
                    <a:pt x="97047" y="484555"/>
                  </a:lnTo>
                  <a:lnTo>
                    <a:pt x="95850" y="484608"/>
                  </a:lnTo>
                  <a:lnTo>
                    <a:pt x="94653" y="484647"/>
                  </a:lnTo>
                  <a:lnTo>
                    <a:pt x="93447" y="484687"/>
                  </a:lnTo>
                  <a:lnTo>
                    <a:pt x="92246" y="484700"/>
                  </a:lnTo>
                  <a:lnTo>
                    <a:pt x="89834" y="484727"/>
                  </a:lnTo>
                  <a:lnTo>
                    <a:pt x="87419" y="484727"/>
                  </a:lnTo>
                  <a:lnTo>
                    <a:pt x="87529" y="481748"/>
                  </a:lnTo>
                  <a:lnTo>
                    <a:pt x="87634" y="478716"/>
                  </a:lnTo>
                  <a:lnTo>
                    <a:pt x="87735" y="475645"/>
                  </a:lnTo>
                  <a:lnTo>
                    <a:pt x="87828" y="472520"/>
                  </a:lnTo>
                  <a:lnTo>
                    <a:pt x="87916" y="469369"/>
                  </a:lnTo>
                  <a:lnTo>
                    <a:pt x="87954" y="467794"/>
                  </a:lnTo>
                  <a:lnTo>
                    <a:pt x="87992" y="466205"/>
                  </a:lnTo>
                  <a:lnTo>
                    <a:pt x="88026" y="464603"/>
                  </a:lnTo>
                  <a:lnTo>
                    <a:pt x="88060" y="463001"/>
                  </a:lnTo>
                  <a:lnTo>
                    <a:pt x="88085" y="461413"/>
                  </a:lnTo>
                  <a:lnTo>
                    <a:pt x="88110" y="459811"/>
                  </a:lnTo>
                  <a:lnTo>
                    <a:pt x="88131" y="458209"/>
                  </a:lnTo>
                  <a:lnTo>
                    <a:pt x="88148" y="456607"/>
                  </a:lnTo>
                  <a:lnTo>
                    <a:pt x="88161" y="455005"/>
                  </a:lnTo>
                  <a:lnTo>
                    <a:pt x="88169" y="453403"/>
                  </a:lnTo>
                  <a:lnTo>
                    <a:pt x="88174" y="451814"/>
                  </a:lnTo>
                  <a:lnTo>
                    <a:pt x="88174" y="450225"/>
                  </a:lnTo>
                  <a:lnTo>
                    <a:pt x="88165" y="448637"/>
                  </a:lnTo>
                  <a:lnTo>
                    <a:pt x="88152" y="447061"/>
                  </a:lnTo>
                  <a:lnTo>
                    <a:pt x="88136" y="445486"/>
                  </a:lnTo>
                  <a:lnTo>
                    <a:pt x="88115" y="443924"/>
                  </a:lnTo>
                  <a:lnTo>
                    <a:pt x="88085" y="442375"/>
                  </a:lnTo>
                  <a:lnTo>
                    <a:pt x="88051" y="440839"/>
                  </a:lnTo>
                  <a:lnTo>
                    <a:pt x="88009" y="439303"/>
                  </a:lnTo>
                  <a:lnTo>
                    <a:pt x="87963" y="437781"/>
                  </a:lnTo>
                  <a:lnTo>
                    <a:pt x="87908" y="436271"/>
                  </a:lnTo>
                  <a:lnTo>
                    <a:pt x="87845" y="434788"/>
                  </a:lnTo>
                  <a:lnTo>
                    <a:pt x="91731" y="434908"/>
                  </a:lnTo>
                  <a:lnTo>
                    <a:pt x="95622" y="435014"/>
                  </a:lnTo>
                  <a:lnTo>
                    <a:pt x="99509" y="435119"/>
                  </a:lnTo>
                  <a:lnTo>
                    <a:pt x="103396" y="435199"/>
                  </a:lnTo>
                  <a:lnTo>
                    <a:pt x="107287" y="435265"/>
                  </a:lnTo>
                  <a:lnTo>
                    <a:pt x="111174" y="435318"/>
                  </a:lnTo>
                  <a:lnTo>
                    <a:pt x="115061" y="435358"/>
                  </a:lnTo>
                  <a:lnTo>
                    <a:pt x="118952" y="435384"/>
                  </a:lnTo>
                  <a:lnTo>
                    <a:pt x="119032" y="435384"/>
                  </a:lnTo>
                  <a:lnTo>
                    <a:pt x="119108" y="435358"/>
                  </a:lnTo>
                  <a:lnTo>
                    <a:pt x="119183" y="435331"/>
                  </a:lnTo>
                  <a:lnTo>
                    <a:pt x="119255" y="435278"/>
                  </a:lnTo>
                  <a:lnTo>
                    <a:pt x="119327" y="435225"/>
                  </a:lnTo>
                  <a:lnTo>
                    <a:pt x="119390" y="435146"/>
                  </a:lnTo>
                  <a:lnTo>
                    <a:pt x="119453" y="435067"/>
                  </a:lnTo>
                  <a:lnTo>
                    <a:pt x="119517" y="434974"/>
                  </a:lnTo>
                  <a:lnTo>
                    <a:pt x="119571" y="434881"/>
                  </a:lnTo>
                  <a:lnTo>
                    <a:pt x="119626" y="434762"/>
                  </a:lnTo>
                  <a:lnTo>
                    <a:pt x="119681" y="434643"/>
                  </a:lnTo>
                  <a:lnTo>
                    <a:pt x="119727" y="434524"/>
                  </a:lnTo>
                  <a:lnTo>
                    <a:pt x="119774" y="434378"/>
                  </a:lnTo>
                  <a:lnTo>
                    <a:pt x="119816" y="434232"/>
                  </a:lnTo>
                  <a:lnTo>
                    <a:pt x="119858" y="434087"/>
                  </a:lnTo>
                  <a:lnTo>
                    <a:pt x="119896" y="433928"/>
                  </a:lnTo>
                  <a:lnTo>
                    <a:pt x="119951" y="433941"/>
                  </a:lnTo>
                  <a:lnTo>
                    <a:pt x="120010" y="433941"/>
                  </a:lnTo>
                  <a:lnTo>
                    <a:pt x="120065" y="433928"/>
                  </a:lnTo>
                  <a:lnTo>
                    <a:pt x="120124" y="433915"/>
                  </a:lnTo>
                  <a:lnTo>
                    <a:pt x="120178" y="433888"/>
                  </a:lnTo>
                  <a:lnTo>
                    <a:pt x="120237" y="433835"/>
                  </a:lnTo>
                  <a:lnTo>
                    <a:pt x="120292" y="433782"/>
                  </a:lnTo>
                  <a:lnTo>
                    <a:pt x="120351" y="433716"/>
                  </a:lnTo>
                  <a:lnTo>
                    <a:pt x="120406" y="433637"/>
                  </a:lnTo>
                  <a:lnTo>
                    <a:pt x="120461" y="433544"/>
                  </a:lnTo>
                  <a:lnTo>
                    <a:pt x="120520" y="433438"/>
                  </a:lnTo>
                  <a:lnTo>
                    <a:pt x="120575" y="433319"/>
                  </a:lnTo>
                  <a:lnTo>
                    <a:pt x="120629" y="433187"/>
                  </a:lnTo>
                  <a:lnTo>
                    <a:pt x="120680" y="433028"/>
                  </a:lnTo>
                  <a:lnTo>
                    <a:pt x="120735" y="432869"/>
                  </a:lnTo>
                  <a:lnTo>
                    <a:pt x="120785" y="432683"/>
                  </a:lnTo>
                  <a:lnTo>
                    <a:pt x="120962" y="432022"/>
                  </a:lnTo>
                  <a:lnTo>
                    <a:pt x="121131" y="431346"/>
                  </a:lnTo>
                  <a:lnTo>
                    <a:pt x="121296" y="430684"/>
                  </a:lnTo>
                  <a:lnTo>
                    <a:pt x="121451" y="430009"/>
                  </a:lnTo>
                  <a:lnTo>
                    <a:pt x="121603" y="429334"/>
                  </a:lnTo>
                  <a:lnTo>
                    <a:pt x="121742" y="428659"/>
                  </a:lnTo>
                  <a:lnTo>
                    <a:pt x="121881" y="427970"/>
                  </a:lnTo>
                  <a:lnTo>
                    <a:pt x="122012" y="427282"/>
                  </a:lnTo>
                  <a:lnTo>
                    <a:pt x="122134" y="426593"/>
                  </a:lnTo>
                  <a:lnTo>
                    <a:pt x="122252" y="425905"/>
                  </a:lnTo>
                  <a:lnTo>
                    <a:pt x="122362" y="425203"/>
                  </a:lnTo>
                  <a:lnTo>
                    <a:pt x="122467" y="424502"/>
                  </a:lnTo>
                  <a:lnTo>
                    <a:pt x="122564" y="423800"/>
                  </a:lnTo>
                  <a:lnTo>
                    <a:pt x="122657" y="423098"/>
                  </a:lnTo>
                  <a:lnTo>
                    <a:pt x="122746" y="422397"/>
                  </a:lnTo>
                  <a:lnTo>
                    <a:pt x="122826" y="421682"/>
                  </a:lnTo>
                  <a:lnTo>
                    <a:pt x="122902" y="420967"/>
                  </a:lnTo>
                  <a:lnTo>
                    <a:pt x="122973" y="420252"/>
                  </a:lnTo>
                  <a:lnTo>
                    <a:pt x="123037" y="419537"/>
                  </a:lnTo>
                  <a:lnTo>
                    <a:pt x="123091" y="418822"/>
                  </a:lnTo>
                  <a:lnTo>
                    <a:pt x="123146" y="418094"/>
                  </a:lnTo>
                  <a:lnTo>
                    <a:pt x="123193" y="417366"/>
                  </a:lnTo>
                  <a:lnTo>
                    <a:pt x="123235" y="416638"/>
                  </a:lnTo>
                  <a:lnTo>
                    <a:pt x="123273" y="415909"/>
                  </a:lnTo>
                  <a:lnTo>
                    <a:pt x="123306" y="415181"/>
                  </a:lnTo>
                  <a:lnTo>
                    <a:pt x="123332" y="414453"/>
                  </a:lnTo>
                  <a:lnTo>
                    <a:pt x="123353" y="413725"/>
                  </a:lnTo>
                  <a:lnTo>
                    <a:pt x="123370" y="412984"/>
                  </a:lnTo>
                  <a:lnTo>
                    <a:pt x="123382" y="412255"/>
                  </a:lnTo>
                  <a:lnTo>
                    <a:pt x="123391" y="411514"/>
                  </a:lnTo>
                  <a:lnTo>
                    <a:pt x="123391" y="410773"/>
                  </a:lnTo>
                  <a:lnTo>
                    <a:pt x="123391" y="410031"/>
                  </a:lnTo>
                  <a:lnTo>
                    <a:pt x="123382" y="409290"/>
                  </a:lnTo>
                  <a:lnTo>
                    <a:pt x="123374" y="408548"/>
                  </a:lnTo>
                  <a:lnTo>
                    <a:pt x="123357" y="407807"/>
                  </a:lnTo>
                  <a:lnTo>
                    <a:pt x="123336" y="407066"/>
                  </a:lnTo>
                  <a:lnTo>
                    <a:pt x="123315" y="406311"/>
                  </a:lnTo>
                  <a:lnTo>
                    <a:pt x="123285" y="405570"/>
                  </a:lnTo>
                  <a:lnTo>
                    <a:pt x="123252" y="404828"/>
                  </a:lnTo>
                  <a:lnTo>
                    <a:pt x="123218" y="404074"/>
                  </a:lnTo>
                  <a:lnTo>
                    <a:pt x="123176" y="403332"/>
                  </a:lnTo>
                  <a:lnTo>
                    <a:pt x="123134" y="402578"/>
                  </a:lnTo>
                  <a:lnTo>
                    <a:pt x="123087" y="401836"/>
                  </a:lnTo>
                  <a:lnTo>
                    <a:pt x="123032" y="401082"/>
                  </a:lnTo>
                  <a:lnTo>
                    <a:pt x="122978" y="400340"/>
                  </a:lnTo>
                  <a:lnTo>
                    <a:pt x="122923" y="399585"/>
                  </a:lnTo>
                  <a:lnTo>
                    <a:pt x="122859" y="398844"/>
                  </a:lnTo>
                  <a:lnTo>
                    <a:pt x="122796" y="398089"/>
                  </a:lnTo>
                  <a:lnTo>
                    <a:pt x="122725" y="397348"/>
                  </a:lnTo>
                  <a:lnTo>
                    <a:pt x="122653" y="396593"/>
                  </a:lnTo>
                  <a:lnTo>
                    <a:pt x="122581" y="395852"/>
                  </a:lnTo>
                  <a:lnTo>
                    <a:pt x="122501" y="395097"/>
                  </a:lnTo>
                  <a:lnTo>
                    <a:pt x="122421" y="394356"/>
                  </a:lnTo>
                  <a:lnTo>
                    <a:pt x="122337" y="393615"/>
                  </a:lnTo>
                  <a:lnTo>
                    <a:pt x="122252" y="392873"/>
                  </a:lnTo>
                  <a:lnTo>
                    <a:pt x="122164" y="392119"/>
                  </a:lnTo>
                  <a:lnTo>
                    <a:pt x="122071" y="391377"/>
                  </a:lnTo>
                  <a:lnTo>
                    <a:pt x="121978" y="390636"/>
                  </a:lnTo>
                  <a:lnTo>
                    <a:pt x="121780" y="389166"/>
                  </a:lnTo>
                  <a:lnTo>
                    <a:pt x="121574" y="387683"/>
                  </a:lnTo>
                  <a:lnTo>
                    <a:pt x="121359" y="386227"/>
                  </a:lnTo>
                  <a:lnTo>
                    <a:pt x="121696" y="385128"/>
                  </a:lnTo>
                  <a:lnTo>
                    <a:pt x="122029" y="384016"/>
                  </a:lnTo>
                  <a:lnTo>
                    <a:pt x="122358" y="382904"/>
                  </a:lnTo>
                  <a:lnTo>
                    <a:pt x="122678" y="381779"/>
                  </a:lnTo>
                  <a:lnTo>
                    <a:pt x="123003" y="380653"/>
                  </a:lnTo>
                  <a:lnTo>
                    <a:pt x="123319" y="379515"/>
                  </a:lnTo>
                  <a:lnTo>
                    <a:pt x="123631" y="378363"/>
                  </a:lnTo>
                  <a:lnTo>
                    <a:pt x="123943" y="377211"/>
                  </a:lnTo>
                  <a:lnTo>
                    <a:pt x="124246" y="376046"/>
                  </a:lnTo>
                  <a:lnTo>
                    <a:pt x="124550" y="374868"/>
                  </a:lnTo>
                  <a:lnTo>
                    <a:pt x="124849" y="373690"/>
                  </a:lnTo>
                  <a:lnTo>
                    <a:pt x="125144" y="372498"/>
                  </a:lnTo>
                  <a:lnTo>
                    <a:pt x="125439" y="371307"/>
                  </a:lnTo>
                  <a:lnTo>
                    <a:pt x="125726" y="370102"/>
                  </a:lnTo>
                  <a:lnTo>
                    <a:pt x="126013" y="368897"/>
                  </a:lnTo>
                  <a:lnTo>
                    <a:pt x="126291" y="367679"/>
                  </a:lnTo>
                  <a:lnTo>
                    <a:pt x="126569" y="366448"/>
                  </a:lnTo>
                  <a:lnTo>
                    <a:pt x="126843" y="365217"/>
                  </a:lnTo>
                  <a:lnTo>
                    <a:pt x="127113" y="363972"/>
                  </a:lnTo>
                  <a:lnTo>
                    <a:pt x="127383" y="362728"/>
                  </a:lnTo>
                  <a:lnTo>
                    <a:pt x="127644" y="361470"/>
                  </a:lnTo>
                  <a:lnTo>
                    <a:pt x="127906" y="360212"/>
                  </a:lnTo>
                  <a:lnTo>
                    <a:pt x="128159" y="358941"/>
                  </a:lnTo>
                  <a:lnTo>
                    <a:pt x="128411" y="357670"/>
                  </a:lnTo>
                  <a:lnTo>
                    <a:pt x="128660" y="356386"/>
                  </a:lnTo>
                  <a:lnTo>
                    <a:pt x="128905" y="355089"/>
                  </a:lnTo>
                  <a:lnTo>
                    <a:pt x="129149" y="353791"/>
                  </a:lnTo>
                  <a:lnTo>
                    <a:pt x="129385" y="352494"/>
                  </a:lnTo>
                  <a:lnTo>
                    <a:pt x="129621" y="351183"/>
                  </a:lnTo>
                  <a:lnTo>
                    <a:pt x="129849" y="349872"/>
                  </a:lnTo>
                  <a:lnTo>
                    <a:pt x="130077" y="348548"/>
                  </a:lnTo>
                  <a:lnTo>
                    <a:pt x="130300" y="347224"/>
                  </a:lnTo>
                  <a:lnTo>
                    <a:pt x="130523" y="345901"/>
                  </a:lnTo>
                  <a:lnTo>
                    <a:pt x="130738" y="344563"/>
                  </a:lnTo>
                  <a:lnTo>
                    <a:pt x="130949" y="343213"/>
                  </a:lnTo>
                  <a:lnTo>
                    <a:pt x="131160" y="341863"/>
                  </a:lnTo>
                  <a:lnTo>
                    <a:pt x="131367" y="340512"/>
                  </a:lnTo>
                  <a:lnTo>
                    <a:pt x="131569" y="339149"/>
                  </a:lnTo>
                  <a:lnTo>
                    <a:pt x="131767" y="337785"/>
                  </a:lnTo>
                  <a:lnTo>
                    <a:pt x="131961" y="336421"/>
                  </a:lnTo>
                  <a:lnTo>
                    <a:pt x="132151" y="335044"/>
                  </a:lnTo>
                  <a:lnTo>
                    <a:pt x="132336" y="333668"/>
                  </a:lnTo>
                  <a:lnTo>
                    <a:pt x="132522" y="332277"/>
                  </a:lnTo>
                  <a:lnTo>
                    <a:pt x="132703" y="330887"/>
                  </a:lnTo>
                  <a:lnTo>
                    <a:pt x="132880" y="329497"/>
                  </a:lnTo>
                  <a:lnTo>
                    <a:pt x="133053" y="328094"/>
                  </a:lnTo>
                  <a:lnTo>
                    <a:pt x="133221" y="326690"/>
                  </a:lnTo>
                  <a:lnTo>
                    <a:pt x="133386" y="325287"/>
                  </a:lnTo>
                  <a:lnTo>
                    <a:pt x="133550" y="323871"/>
                  </a:lnTo>
                  <a:lnTo>
                    <a:pt x="133706" y="322454"/>
                  </a:lnTo>
                  <a:lnTo>
                    <a:pt x="133862" y="321037"/>
                  </a:lnTo>
                  <a:lnTo>
                    <a:pt x="134014" y="319607"/>
                  </a:lnTo>
                  <a:lnTo>
                    <a:pt x="134162" y="318178"/>
                  </a:lnTo>
                  <a:lnTo>
                    <a:pt x="134305" y="316748"/>
                  </a:lnTo>
                  <a:lnTo>
                    <a:pt x="134444" y="315305"/>
                  </a:lnTo>
                  <a:lnTo>
                    <a:pt x="134583" y="313862"/>
                  </a:lnTo>
                  <a:lnTo>
                    <a:pt x="134714" y="312419"/>
                  </a:lnTo>
                  <a:lnTo>
                    <a:pt x="134844" y="310976"/>
                  </a:lnTo>
                  <a:lnTo>
                    <a:pt x="134971" y="309532"/>
                  </a:lnTo>
                  <a:lnTo>
                    <a:pt x="135093" y="308076"/>
                  </a:lnTo>
                  <a:lnTo>
                    <a:pt x="135211" y="306620"/>
                  </a:lnTo>
                  <a:lnTo>
                    <a:pt x="135329" y="305150"/>
                  </a:lnTo>
                  <a:lnTo>
                    <a:pt x="135439" y="303694"/>
                  </a:lnTo>
                  <a:lnTo>
                    <a:pt x="135548" y="302224"/>
                  </a:lnTo>
                  <a:lnTo>
                    <a:pt x="135650" y="300755"/>
                  </a:lnTo>
                  <a:lnTo>
                    <a:pt x="135751" y="299285"/>
                  </a:lnTo>
                  <a:lnTo>
                    <a:pt x="135848" y="297816"/>
                  </a:lnTo>
                  <a:lnTo>
                    <a:pt x="135941" y="296333"/>
                  </a:lnTo>
                  <a:lnTo>
                    <a:pt x="136033" y="294850"/>
                  </a:lnTo>
                  <a:lnTo>
                    <a:pt x="136118" y="293381"/>
                  </a:lnTo>
                  <a:lnTo>
                    <a:pt x="136202" y="291898"/>
                  </a:lnTo>
                  <a:lnTo>
                    <a:pt x="136282" y="290402"/>
                  </a:lnTo>
                  <a:lnTo>
                    <a:pt x="136354" y="288919"/>
                  </a:lnTo>
                  <a:lnTo>
                    <a:pt x="136425" y="287423"/>
                  </a:lnTo>
                  <a:lnTo>
                    <a:pt x="136497" y="285940"/>
                  </a:lnTo>
                  <a:lnTo>
                    <a:pt x="136560" y="284444"/>
                  </a:lnTo>
                  <a:lnTo>
                    <a:pt x="136619" y="282948"/>
                  </a:lnTo>
                  <a:lnTo>
                    <a:pt x="136678" y="281452"/>
                  </a:lnTo>
                  <a:lnTo>
                    <a:pt x="136733" y="279956"/>
                  </a:lnTo>
                  <a:lnTo>
                    <a:pt x="136779" y="278460"/>
                  </a:lnTo>
                  <a:lnTo>
                    <a:pt x="136826" y="276951"/>
                  </a:lnTo>
                  <a:lnTo>
                    <a:pt x="136872" y="275455"/>
                  </a:lnTo>
                  <a:lnTo>
                    <a:pt x="136910" y="273959"/>
                  </a:lnTo>
                  <a:lnTo>
                    <a:pt x="136944" y="272449"/>
                  </a:lnTo>
                  <a:lnTo>
                    <a:pt x="136978" y="270940"/>
                  </a:lnTo>
                  <a:lnTo>
                    <a:pt x="137007" y="269444"/>
                  </a:lnTo>
                  <a:lnTo>
                    <a:pt x="137028" y="267935"/>
                  </a:lnTo>
                  <a:lnTo>
                    <a:pt x="137049" y="266426"/>
                  </a:lnTo>
                  <a:lnTo>
                    <a:pt x="137070" y="264916"/>
                  </a:lnTo>
                  <a:lnTo>
                    <a:pt x="137083" y="263420"/>
                  </a:lnTo>
                  <a:lnTo>
                    <a:pt x="137091" y="261911"/>
                  </a:lnTo>
                  <a:lnTo>
                    <a:pt x="137100" y="260402"/>
                  </a:lnTo>
                  <a:lnTo>
                    <a:pt x="137104" y="258893"/>
                  </a:lnTo>
                  <a:lnTo>
                    <a:pt x="137100" y="257383"/>
                  </a:lnTo>
                  <a:lnTo>
                    <a:pt x="137096" y="255874"/>
                  </a:lnTo>
                  <a:lnTo>
                    <a:pt x="137087" y="254365"/>
                  </a:lnTo>
                  <a:lnTo>
                    <a:pt x="137079" y="252855"/>
                  </a:lnTo>
                  <a:lnTo>
                    <a:pt x="137062" y="251359"/>
                  </a:lnTo>
                  <a:lnTo>
                    <a:pt x="137045" y="249850"/>
                  </a:lnTo>
                  <a:lnTo>
                    <a:pt x="137020" y="248341"/>
                  </a:lnTo>
                  <a:lnTo>
                    <a:pt x="136994" y="246832"/>
                  </a:lnTo>
                  <a:lnTo>
                    <a:pt x="136965" y="245336"/>
                  </a:lnTo>
                  <a:lnTo>
                    <a:pt x="136931" y="243826"/>
                  </a:lnTo>
                  <a:lnTo>
                    <a:pt x="136893" y="242330"/>
                  </a:lnTo>
                  <a:lnTo>
                    <a:pt x="136855" y="240821"/>
                  </a:lnTo>
                  <a:lnTo>
                    <a:pt x="136809" y="239325"/>
                  </a:lnTo>
                  <a:lnTo>
                    <a:pt x="136763" y="237829"/>
                  </a:lnTo>
                  <a:lnTo>
                    <a:pt x="136712" y="236333"/>
                  </a:lnTo>
                  <a:lnTo>
                    <a:pt x="136657" y="234837"/>
                  </a:lnTo>
                  <a:lnTo>
                    <a:pt x="136598" y="233341"/>
                  </a:lnTo>
                  <a:lnTo>
                    <a:pt x="136535" y="231845"/>
                  </a:lnTo>
                  <a:lnTo>
                    <a:pt x="136467" y="230349"/>
                  </a:lnTo>
                  <a:lnTo>
                    <a:pt x="136400" y="228866"/>
                  </a:lnTo>
                  <a:lnTo>
                    <a:pt x="136328" y="227383"/>
                  </a:lnTo>
                  <a:lnTo>
                    <a:pt x="136248" y="225887"/>
                  </a:lnTo>
                  <a:lnTo>
                    <a:pt x="136168" y="224404"/>
                  </a:lnTo>
                  <a:lnTo>
                    <a:pt x="136084" y="222922"/>
                  </a:lnTo>
                  <a:lnTo>
                    <a:pt x="135995" y="221452"/>
                  </a:lnTo>
                  <a:lnTo>
                    <a:pt x="135907" y="219969"/>
                  </a:lnTo>
                  <a:lnTo>
                    <a:pt x="135810" y="218500"/>
                  </a:lnTo>
                  <a:lnTo>
                    <a:pt x="135713" y="217030"/>
                  </a:lnTo>
                  <a:lnTo>
                    <a:pt x="135612" y="215561"/>
                  </a:lnTo>
                  <a:lnTo>
                    <a:pt x="135506" y="214091"/>
                  </a:lnTo>
                  <a:lnTo>
                    <a:pt x="135397" y="212635"/>
                  </a:lnTo>
                  <a:lnTo>
                    <a:pt x="135283" y="211165"/>
                  </a:lnTo>
                  <a:lnTo>
                    <a:pt x="135165" y="209709"/>
                  </a:lnTo>
                  <a:lnTo>
                    <a:pt x="135043" y="208253"/>
                  </a:lnTo>
                  <a:lnTo>
                    <a:pt x="134920" y="206810"/>
                  </a:lnTo>
                  <a:lnTo>
                    <a:pt x="134950" y="206664"/>
                  </a:lnTo>
                  <a:lnTo>
                    <a:pt x="134975" y="206505"/>
                  </a:lnTo>
                  <a:lnTo>
                    <a:pt x="135000" y="206333"/>
                  </a:lnTo>
                  <a:lnTo>
                    <a:pt x="135022" y="206161"/>
                  </a:lnTo>
                  <a:lnTo>
                    <a:pt x="135038" y="205975"/>
                  </a:lnTo>
                  <a:lnTo>
                    <a:pt x="135055" y="205790"/>
                  </a:lnTo>
                  <a:lnTo>
                    <a:pt x="135064" y="205592"/>
                  </a:lnTo>
                  <a:lnTo>
                    <a:pt x="135072" y="205393"/>
                  </a:lnTo>
                  <a:lnTo>
                    <a:pt x="135152" y="203328"/>
                  </a:lnTo>
                  <a:lnTo>
                    <a:pt x="135156" y="203182"/>
                  </a:lnTo>
                  <a:lnTo>
                    <a:pt x="135161" y="203050"/>
                  </a:lnTo>
                  <a:lnTo>
                    <a:pt x="135161" y="202917"/>
                  </a:lnTo>
                  <a:lnTo>
                    <a:pt x="135156" y="202785"/>
                  </a:lnTo>
                  <a:lnTo>
                    <a:pt x="135148" y="202639"/>
                  </a:lnTo>
                  <a:lnTo>
                    <a:pt x="135140" y="202507"/>
                  </a:lnTo>
                  <a:lnTo>
                    <a:pt x="135114" y="202242"/>
                  </a:lnTo>
                  <a:lnTo>
                    <a:pt x="135081" y="201990"/>
                  </a:lnTo>
                  <a:lnTo>
                    <a:pt x="135038" y="201739"/>
                  </a:lnTo>
                  <a:lnTo>
                    <a:pt x="134992" y="201501"/>
                  </a:lnTo>
                  <a:lnTo>
                    <a:pt x="134937" y="201262"/>
                  </a:lnTo>
                  <a:lnTo>
                    <a:pt x="134874" y="201050"/>
                  </a:lnTo>
                  <a:lnTo>
                    <a:pt x="134811" y="200839"/>
                  </a:lnTo>
                  <a:lnTo>
                    <a:pt x="134739" y="200653"/>
                  </a:lnTo>
                  <a:lnTo>
                    <a:pt x="134667" y="200481"/>
                  </a:lnTo>
                  <a:lnTo>
                    <a:pt x="134592" y="200336"/>
                  </a:lnTo>
                  <a:lnTo>
                    <a:pt x="134516" y="200203"/>
                  </a:lnTo>
                  <a:lnTo>
                    <a:pt x="134436" y="200097"/>
                  </a:lnTo>
                  <a:lnTo>
                    <a:pt x="134360" y="200018"/>
                  </a:lnTo>
                  <a:lnTo>
                    <a:pt x="134039" y="199713"/>
                  </a:lnTo>
                  <a:lnTo>
                    <a:pt x="133883" y="199568"/>
                  </a:lnTo>
                  <a:lnTo>
                    <a:pt x="133727" y="199409"/>
                  </a:lnTo>
                  <a:lnTo>
                    <a:pt x="133677" y="199409"/>
                  </a:lnTo>
                  <a:lnTo>
                    <a:pt x="133656" y="199396"/>
                  </a:lnTo>
                  <a:lnTo>
                    <a:pt x="133635" y="199369"/>
                  </a:lnTo>
                  <a:lnTo>
                    <a:pt x="133748" y="198906"/>
                  </a:lnTo>
                  <a:lnTo>
                    <a:pt x="133866" y="198442"/>
                  </a:lnTo>
                  <a:lnTo>
                    <a:pt x="133976" y="197966"/>
                  </a:lnTo>
                  <a:lnTo>
                    <a:pt x="134086" y="197502"/>
                  </a:lnTo>
                  <a:lnTo>
                    <a:pt x="134195" y="197013"/>
                  </a:lnTo>
                  <a:lnTo>
                    <a:pt x="134301" y="196536"/>
                  </a:lnTo>
                  <a:lnTo>
                    <a:pt x="134402" y="196046"/>
                  </a:lnTo>
                  <a:lnTo>
                    <a:pt x="134503" y="195543"/>
                  </a:lnTo>
                  <a:lnTo>
                    <a:pt x="134600" y="195053"/>
                  </a:lnTo>
                  <a:lnTo>
                    <a:pt x="134693" y="194537"/>
                  </a:lnTo>
                  <a:lnTo>
                    <a:pt x="134785" y="194034"/>
                  </a:lnTo>
                  <a:lnTo>
                    <a:pt x="134874" y="193517"/>
                  </a:lnTo>
                  <a:lnTo>
                    <a:pt x="134958" y="193001"/>
                  </a:lnTo>
                  <a:lnTo>
                    <a:pt x="135043" y="192485"/>
                  </a:lnTo>
                  <a:lnTo>
                    <a:pt x="135123" y="191955"/>
                  </a:lnTo>
                  <a:lnTo>
                    <a:pt x="135203" y="191412"/>
                  </a:lnTo>
                  <a:lnTo>
                    <a:pt x="135274" y="190883"/>
                  </a:lnTo>
                  <a:lnTo>
                    <a:pt x="135346" y="190340"/>
                  </a:lnTo>
                  <a:lnTo>
                    <a:pt x="135418" y="189797"/>
                  </a:lnTo>
                  <a:lnTo>
                    <a:pt x="135481" y="189241"/>
                  </a:lnTo>
                  <a:lnTo>
                    <a:pt x="135544" y="188685"/>
                  </a:lnTo>
                  <a:lnTo>
                    <a:pt x="135603" y="188129"/>
                  </a:lnTo>
                  <a:lnTo>
                    <a:pt x="135662" y="187560"/>
                  </a:lnTo>
                  <a:lnTo>
                    <a:pt x="135713" y="186990"/>
                  </a:lnTo>
                  <a:lnTo>
                    <a:pt x="135763" y="186421"/>
                  </a:lnTo>
                  <a:lnTo>
                    <a:pt x="135810" y="185852"/>
                  </a:lnTo>
                  <a:lnTo>
                    <a:pt x="135856" y="185269"/>
                  </a:lnTo>
                  <a:lnTo>
                    <a:pt x="135894" y="184674"/>
                  </a:lnTo>
                  <a:lnTo>
                    <a:pt x="135932" y="184091"/>
                  </a:lnTo>
                  <a:lnTo>
                    <a:pt x="135966" y="183495"/>
                  </a:lnTo>
                  <a:lnTo>
                    <a:pt x="135995" y="182900"/>
                  </a:lnTo>
                  <a:lnTo>
                    <a:pt x="136021" y="182291"/>
                  </a:lnTo>
                  <a:lnTo>
                    <a:pt x="136046" y="181695"/>
                  </a:lnTo>
                  <a:lnTo>
                    <a:pt x="136063" y="181073"/>
                  </a:lnTo>
                  <a:lnTo>
                    <a:pt x="136080" y="180464"/>
                  </a:lnTo>
                  <a:lnTo>
                    <a:pt x="136092" y="179841"/>
                  </a:lnTo>
                  <a:lnTo>
                    <a:pt x="136101" y="179219"/>
                  </a:lnTo>
                  <a:lnTo>
                    <a:pt x="136105" y="178597"/>
                  </a:lnTo>
                  <a:lnTo>
                    <a:pt x="136105" y="177961"/>
                  </a:lnTo>
                  <a:lnTo>
                    <a:pt x="136101" y="177326"/>
                  </a:lnTo>
                  <a:lnTo>
                    <a:pt x="136092" y="176690"/>
                  </a:lnTo>
                  <a:lnTo>
                    <a:pt x="136084" y="176055"/>
                  </a:lnTo>
                  <a:lnTo>
                    <a:pt x="136067" y="175406"/>
                  </a:lnTo>
                  <a:lnTo>
                    <a:pt x="136050" y="174757"/>
                  </a:lnTo>
                  <a:lnTo>
                    <a:pt x="136029" y="174095"/>
                  </a:lnTo>
                  <a:lnTo>
                    <a:pt x="136000" y="173447"/>
                  </a:lnTo>
                  <a:lnTo>
                    <a:pt x="135970" y="172785"/>
                  </a:lnTo>
                  <a:lnTo>
                    <a:pt x="135936" y="172123"/>
                  </a:lnTo>
                  <a:lnTo>
                    <a:pt x="135894" y="171448"/>
                  </a:lnTo>
                  <a:lnTo>
                    <a:pt x="135852" y="170772"/>
                  </a:lnTo>
                  <a:lnTo>
                    <a:pt x="135806" y="170097"/>
                  </a:lnTo>
                  <a:lnTo>
                    <a:pt x="135751" y="169422"/>
                  </a:lnTo>
                  <a:lnTo>
                    <a:pt x="135696" y="168734"/>
                  </a:lnTo>
                  <a:lnTo>
                    <a:pt x="135637" y="168045"/>
                  </a:lnTo>
                  <a:lnTo>
                    <a:pt x="135570" y="167357"/>
                  </a:lnTo>
                  <a:lnTo>
                    <a:pt x="135502" y="166668"/>
                  </a:lnTo>
                  <a:lnTo>
                    <a:pt x="135426" y="165967"/>
                  </a:lnTo>
                  <a:lnTo>
                    <a:pt x="135350" y="165265"/>
                  </a:lnTo>
                  <a:lnTo>
                    <a:pt x="135266" y="164563"/>
                  </a:lnTo>
                  <a:lnTo>
                    <a:pt x="135182" y="163862"/>
                  </a:lnTo>
                  <a:lnTo>
                    <a:pt x="135089" y="163147"/>
                  </a:lnTo>
                  <a:lnTo>
                    <a:pt x="134992" y="162432"/>
                  </a:lnTo>
                  <a:lnTo>
                    <a:pt x="134891" y="161717"/>
                  </a:lnTo>
                  <a:lnTo>
                    <a:pt x="134785" y="161002"/>
                  </a:lnTo>
                  <a:lnTo>
                    <a:pt x="134760" y="160883"/>
                  </a:lnTo>
                  <a:lnTo>
                    <a:pt x="134735" y="160790"/>
                  </a:lnTo>
                  <a:lnTo>
                    <a:pt x="134710" y="160697"/>
                  </a:lnTo>
                  <a:lnTo>
                    <a:pt x="134688" y="160605"/>
                  </a:lnTo>
                  <a:lnTo>
                    <a:pt x="134659" y="160446"/>
                  </a:lnTo>
                  <a:lnTo>
                    <a:pt x="134629" y="160287"/>
                  </a:lnTo>
                  <a:lnTo>
                    <a:pt x="134596" y="160141"/>
                  </a:lnTo>
                  <a:lnTo>
                    <a:pt x="134558" y="160009"/>
                  </a:lnTo>
                  <a:lnTo>
                    <a:pt x="134520" y="159877"/>
                  </a:lnTo>
                  <a:lnTo>
                    <a:pt x="134478" y="159757"/>
                  </a:lnTo>
                  <a:lnTo>
                    <a:pt x="134431" y="159652"/>
                  </a:lnTo>
                  <a:lnTo>
                    <a:pt x="134385" y="159559"/>
                  </a:lnTo>
                  <a:lnTo>
                    <a:pt x="134334" y="159479"/>
                  </a:lnTo>
                  <a:lnTo>
                    <a:pt x="134280" y="159413"/>
                  </a:lnTo>
                  <a:lnTo>
                    <a:pt x="134225" y="159360"/>
                  </a:lnTo>
                  <a:lnTo>
                    <a:pt x="134166" y="159321"/>
                  </a:lnTo>
                  <a:lnTo>
                    <a:pt x="134102" y="159294"/>
                  </a:lnTo>
                  <a:lnTo>
                    <a:pt x="133976" y="159294"/>
                  </a:lnTo>
                  <a:lnTo>
                    <a:pt x="133909" y="159321"/>
                  </a:lnTo>
                  <a:lnTo>
                    <a:pt x="133799" y="159321"/>
                  </a:lnTo>
                  <a:lnTo>
                    <a:pt x="133689" y="159347"/>
                  </a:lnTo>
                  <a:lnTo>
                    <a:pt x="133580" y="159413"/>
                  </a:lnTo>
                  <a:lnTo>
                    <a:pt x="133474" y="159506"/>
                  </a:lnTo>
                  <a:lnTo>
                    <a:pt x="133369" y="159625"/>
                  </a:lnTo>
                  <a:lnTo>
                    <a:pt x="133264" y="159771"/>
                  </a:lnTo>
                  <a:lnTo>
                    <a:pt x="133167" y="159943"/>
                  </a:lnTo>
                  <a:lnTo>
                    <a:pt x="133070" y="160141"/>
                  </a:lnTo>
                  <a:lnTo>
                    <a:pt x="132109" y="161174"/>
                  </a:lnTo>
                  <a:lnTo>
                    <a:pt x="131152" y="162233"/>
                  </a:lnTo>
                  <a:lnTo>
                    <a:pt x="130190" y="163319"/>
                  </a:lnTo>
                  <a:lnTo>
                    <a:pt x="129233" y="164431"/>
                  </a:lnTo>
                  <a:lnTo>
                    <a:pt x="128281" y="165569"/>
                  </a:lnTo>
                  <a:lnTo>
                    <a:pt x="127804" y="166152"/>
                  </a:lnTo>
                  <a:lnTo>
                    <a:pt x="127332" y="166748"/>
                  </a:lnTo>
                  <a:lnTo>
                    <a:pt x="126860" y="167343"/>
                  </a:lnTo>
                  <a:lnTo>
                    <a:pt x="126388" y="167939"/>
                  </a:lnTo>
                  <a:lnTo>
                    <a:pt x="125920" y="168548"/>
                  </a:lnTo>
                  <a:lnTo>
                    <a:pt x="125456" y="169170"/>
                  </a:lnTo>
                  <a:lnTo>
                    <a:pt x="125410" y="169237"/>
                  </a:lnTo>
                  <a:lnTo>
                    <a:pt x="125368" y="169316"/>
                  </a:lnTo>
                  <a:lnTo>
                    <a:pt x="125326" y="169396"/>
                  </a:lnTo>
                  <a:lnTo>
                    <a:pt x="125292" y="169488"/>
                  </a:lnTo>
                  <a:lnTo>
                    <a:pt x="125258" y="169581"/>
                  </a:lnTo>
                  <a:lnTo>
                    <a:pt x="125229" y="169687"/>
                  </a:lnTo>
                  <a:lnTo>
                    <a:pt x="125203" y="169793"/>
                  </a:lnTo>
                  <a:lnTo>
                    <a:pt x="125182" y="169899"/>
                  </a:lnTo>
                  <a:lnTo>
                    <a:pt x="125161" y="170018"/>
                  </a:lnTo>
                  <a:lnTo>
                    <a:pt x="125144" y="170137"/>
                  </a:lnTo>
                  <a:lnTo>
                    <a:pt x="125132" y="170256"/>
                  </a:lnTo>
                  <a:lnTo>
                    <a:pt x="125123" y="170375"/>
                  </a:lnTo>
                  <a:lnTo>
                    <a:pt x="125115" y="170508"/>
                  </a:lnTo>
                  <a:lnTo>
                    <a:pt x="125111" y="170640"/>
                  </a:lnTo>
                  <a:lnTo>
                    <a:pt x="125111" y="170759"/>
                  </a:lnTo>
                  <a:lnTo>
                    <a:pt x="125111" y="170892"/>
                  </a:lnTo>
                  <a:lnTo>
                    <a:pt x="125115" y="171024"/>
                  </a:lnTo>
                  <a:lnTo>
                    <a:pt x="125119" y="171156"/>
                  </a:lnTo>
                  <a:lnTo>
                    <a:pt x="125140" y="171421"/>
                  </a:lnTo>
                  <a:lnTo>
                    <a:pt x="125170" y="171686"/>
                  </a:lnTo>
                  <a:lnTo>
                    <a:pt x="125208" y="171937"/>
                  </a:lnTo>
                  <a:lnTo>
                    <a:pt x="125258" y="172176"/>
                  </a:lnTo>
                  <a:lnTo>
                    <a:pt x="125313" y="172401"/>
                  </a:lnTo>
                  <a:lnTo>
                    <a:pt x="125372" y="172599"/>
                  </a:lnTo>
                  <a:lnTo>
                    <a:pt x="125406" y="172692"/>
                  </a:lnTo>
                  <a:lnTo>
                    <a:pt x="125444" y="172785"/>
                  </a:lnTo>
                  <a:lnTo>
                    <a:pt x="125477" y="173434"/>
                  </a:lnTo>
                  <a:lnTo>
                    <a:pt x="125507" y="174082"/>
                  </a:lnTo>
                  <a:lnTo>
                    <a:pt x="125524" y="174731"/>
                  </a:lnTo>
                  <a:lnTo>
                    <a:pt x="125536" y="175393"/>
                  </a:lnTo>
                  <a:lnTo>
                    <a:pt x="125541" y="176055"/>
                  </a:lnTo>
                  <a:lnTo>
                    <a:pt x="125536" y="176717"/>
                  </a:lnTo>
                  <a:lnTo>
                    <a:pt x="125524" y="177366"/>
                  </a:lnTo>
                  <a:lnTo>
                    <a:pt x="125503" y="178028"/>
                  </a:lnTo>
                  <a:lnTo>
                    <a:pt x="125473" y="178676"/>
                  </a:lnTo>
                  <a:lnTo>
                    <a:pt x="125439" y="179325"/>
                  </a:lnTo>
                  <a:lnTo>
                    <a:pt x="125393" y="179974"/>
                  </a:lnTo>
                  <a:lnTo>
                    <a:pt x="125338" y="180609"/>
                  </a:lnTo>
                  <a:lnTo>
                    <a:pt x="125279" y="181231"/>
                  </a:lnTo>
                  <a:lnTo>
                    <a:pt x="125212" y="181840"/>
                  </a:lnTo>
                  <a:lnTo>
                    <a:pt x="125132" y="182449"/>
                  </a:lnTo>
                  <a:lnTo>
                    <a:pt x="125047" y="183032"/>
                  </a:lnTo>
                  <a:lnTo>
                    <a:pt x="124955" y="183614"/>
                  </a:lnTo>
                  <a:lnTo>
                    <a:pt x="124853" y="184171"/>
                  </a:lnTo>
                  <a:lnTo>
                    <a:pt x="124740" y="184713"/>
                  </a:lnTo>
                  <a:lnTo>
                    <a:pt x="124685" y="184978"/>
                  </a:lnTo>
                  <a:lnTo>
                    <a:pt x="124622" y="185243"/>
                  </a:lnTo>
                  <a:lnTo>
                    <a:pt x="124563" y="185494"/>
                  </a:lnTo>
                  <a:lnTo>
                    <a:pt x="124495" y="185746"/>
                  </a:lnTo>
                  <a:lnTo>
                    <a:pt x="124432" y="185998"/>
                  </a:lnTo>
                  <a:lnTo>
                    <a:pt x="124364" y="186236"/>
                  </a:lnTo>
                  <a:lnTo>
                    <a:pt x="124293" y="186474"/>
                  </a:lnTo>
                  <a:lnTo>
                    <a:pt x="124221" y="186699"/>
                  </a:lnTo>
                  <a:lnTo>
                    <a:pt x="124145" y="186924"/>
                  </a:lnTo>
                  <a:lnTo>
                    <a:pt x="124069" y="187136"/>
                  </a:lnTo>
                  <a:lnTo>
                    <a:pt x="123989" y="187348"/>
                  </a:lnTo>
                  <a:lnTo>
                    <a:pt x="123909" y="187546"/>
                  </a:lnTo>
                  <a:lnTo>
                    <a:pt x="123829" y="187745"/>
                  </a:lnTo>
                  <a:lnTo>
                    <a:pt x="123745" y="187944"/>
                  </a:lnTo>
                  <a:lnTo>
                    <a:pt x="123656" y="188129"/>
                  </a:lnTo>
                  <a:lnTo>
                    <a:pt x="123568" y="188301"/>
                  </a:lnTo>
                  <a:lnTo>
                    <a:pt x="123475" y="188473"/>
                  </a:lnTo>
                  <a:lnTo>
                    <a:pt x="123382" y="188632"/>
                  </a:lnTo>
                  <a:lnTo>
                    <a:pt x="123289" y="188791"/>
                  </a:lnTo>
                  <a:lnTo>
                    <a:pt x="123193" y="188937"/>
                  </a:lnTo>
                  <a:lnTo>
                    <a:pt x="123091" y="189069"/>
                  </a:lnTo>
                  <a:lnTo>
                    <a:pt x="122990" y="189201"/>
                  </a:lnTo>
                  <a:lnTo>
                    <a:pt x="122889" y="189334"/>
                  </a:lnTo>
                  <a:lnTo>
                    <a:pt x="122784" y="189440"/>
                  </a:lnTo>
                  <a:lnTo>
                    <a:pt x="122674" y="189546"/>
                  </a:lnTo>
                  <a:lnTo>
                    <a:pt x="122564" y="189652"/>
                  </a:lnTo>
                  <a:lnTo>
                    <a:pt x="122451" y="189731"/>
                  </a:lnTo>
                  <a:lnTo>
                    <a:pt x="122337" y="189810"/>
                  </a:lnTo>
                  <a:lnTo>
                    <a:pt x="122223" y="189890"/>
                  </a:lnTo>
                  <a:lnTo>
                    <a:pt x="122113" y="189943"/>
                  </a:lnTo>
                  <a:lnTo>
                    <a:pt x="122000" y="189983"/>
                  </a:lnTo>
                  <a:lnTo>
                    <a:pt x="121886" y="190022"/>
                  </a:lnTo>
                  <a:lnTo>
                    <a:pt x="121776" y="190049"/>
                  </a:lnTo>
                  <a:lnTo>
                    <a:pt x="121662" y="190062"/>
                  </a:lnTo>
                  <a:lnTo>
                    <a:pt x="121553" y="190062"/>
                  </a:lnTo>
                  <a:lnTo>
                    <a:pt x="121443" y="190049"/>
                  </a:lnTo>
                  <a:lnTo>
                    <a:pt x="121333" y="190035"/>
                  </a:lnTo>
                  <a:lnTo>
                    <a:pt x="121224" y="190009"/>
                  </a:lnTo>
                  <a:lnTo>
                    <a:pt x="121118" y="189969"/>
                  </a:lnTo>
                  <a:lnTo>
                    <a:pt x="121009" y="189930"/>
                  </a:lnTo>
                  <a:lnTo>
                    <a:pt x="120903" y="189863"/>
                  </a:lnTo>
                  <a:lnTo>
                    <a:pt x="120798" y="189810"/>
                  </a:lnTo>
                  <a:lnTo>
                    <a:pt x="120693" y="189731"/>
                  </a:lnTo>
                  <a:lnTo>
                    <a:pt x="120587" y="189652"/>
                  </a:lnTo>
                  <a:lnTo>
                    <a:pt x="120486" y="189559"/>
                  </a:lnTo>
                  <a:lnTo>
                    <a:pt x="120385" y="189453"/>
                  </a:lnTo>
                  <a:lnTo>
                    <a:pt x="120284" y="189347"/>
                  </a:lnTo>
                  <a:lnTo>
                    <a:pt x="120183" y="189228"/>
                  </a:lnTo>
                  <a:lnTo>
                    <a:pt x="120081" y="189095"/>
                  </a:lnTo>
                  <a:lnTo>
                    <a:pt x="119984" y="188963"/>
                  </a:lnTo>
                  <a:lnTo>
                    <a:pt x="119887" y="188817"/>
                  </a:lnTo>
                  <a:lnTo>
                    <a:pt x="119791" y="188672"/>
                  </a:lnTo>
                  <a:lnTo>
                    <a:pt x="119694" y="188513"/>
                  </a:lnTo>
                  <a:lnTo>
                    <a:pt x="119601" y="188354"/>
                  </a:lnTo>
                  <a:lnTo>
                    <a:pt x="119508" y="188182"/>
                  </a:lnTo>
                  <a:lnTo>
                    <a:pt x="119415" y="187997"/>
                  </a:lnTo>
                  <a:lnTo>
                    <a:pt x="119238" y="187613"/>
                  </a:lnTo>
                  <a:lnTo>
                    <a:pt x="119065" y="187216"/>
                  </a:lnTo>
                  <a:lnTo>
                    <a:pt x="118897" y="186779"/>
                  </a:lnTo>
                  <a:lnTo>
                    <a:pt x="118732" y="186328"/>
                  </a:lnTo>
                  <a:lnTo>
                    <a:pt x="118576" y="185852"/>
                  </a:lnTo>
                  <a:lnTo>
                    <a:pt x="118425" y="185362"/>
                  </a:lnTo>
                  <a:lnTo>
                    <a:pt x="118281" y="184832"/>
                  </a:lnTo>
                  <a:lnTo>
                    <a:pt x="118146" y="184303"/>
                  </a:lnTo>
                  <a:lnTo>
                    <a:pt x="118016" y="183747"/>
                  </a:lnTo>
                  <a:lnTo>
                    <a:pt x="117894" y="183178"/>
                  </a:lnTo>
                  <a:lnTo>
                    <a:pt x="117780" y="182595"/>
                  </a:lnTo>
                  <a:lnTo>
                    <a:pt x="117674" y="181999"/>
                  </a:lnTo>
                  <a:lnTo>
                    <a:pt x="117573" y="181390"/>
                  </a:lnTo>
                  <a:lnTo>
                    <a:pt x="117485" y="180768"/>
                  </a:lnTo>
                  <a:lnTo>
                    <a:pt x="117400" y="180133"/>
                  </a:lnTo>
                  <a:lnTo>
                    <a:pt x="117329" y="179497"/>
                  </a:lnTo>
                  <a:lnTo>
                    <a:pt x="117265" y="178848"/>
                  </a:lnTo>
                  <a:lnTo>
                    <a:pt x="117249" y="178703"/>
                  </a:lnTo>
                  <a:lnTo>
                    <a:pt x="117232" y="178570"/>
                  </a:lnTo>
                  <a:lnTo>
                    <a:pt x="117211" y="178425"/>
                  </a:lnTo>
                  <a:lnTo>
                    <a:pt x="117190" y="178306"/>
                  </a:lnTo>
                  <a:lnTo>
                    <a:pt x="117164" y="178173"/>
                  </a:lnTo>
                  <a:lnTo>
                    <a:pt x="117135" y="178054"/>
                  </a:lnTo>
                  <a:lnTo>
                    <a:pt x="117105" y="177935"/>
                  </a:lnTo>
                  <a:lnTo>
                    <a:pt x="117071" y="177816"/>
                  </a:lnTo>
                  <a:lnTo>
                    <a:pt x="117004" y="177617"/>
                  </a:lnTo>
                  <a:lnTo>
                    <a:pt x="116928" y="177432"/>
                  </a:lnTo>
                  <a:lnTo>
                    <a:pt x="116848" y="177273"/>
                  </a:lnTo>
                  <a:lnTo>
                    <a:pt x="116760" y="177140"/>
                  </a:lnTo>
                  <a:lnTo>
                    <a:pt x="116717" y="177088"/>
                  </a:lnTo>
                  <a:lnTo>
                    <a:pt x="116671" y="177035"/>
                  </a:lnTo>
                  <a:lnTo>
                    <a:pt x="116625" y="176995"/>
                  </a:lnTo>
                  <a:lnTo>
                    <a:pt x="116578" y="176968"/>
                  </a:lnTo>
                  <a:lnTo>
                    <a:pt x="116532" y="176942"/>
                  </a:lnTo>
                  <a:lnTo>
                    <a:pt x="116486" y="176929"/>
                  </a:lnTo>
                  <a:lnTo>
                    <a:pt x="116389" y="176929"/>
                  </a:lnTo>
                  <a:lnTo>
                    <a:pt x="116342" y="176942"/>
                  </a:lnTo>
                  <a:lnTo>
                    <a:pt x="116296" y="176955"/>
                  </a:lnTo>
                  <a:lnTo>
                    <a:pt x="116245" y="176995"/>
                  </a:lnTo>
                  <a:lnTo>
                    <a:pt x="116199" y="177035"/>
                  </a:lnTo>
                  <a:lnTo>
                    <a:pt x="116152" y="177088"/>
                  </a:lnTo>
                  <a:lnTo>
                    <a:pt x="116110" y="177140"/>
                  </a:lnTo>
                  <a:lnTo>
                    <a:pt x="116064" y="177220"/>
                  </a:lnTo>
                  <a:lnTo>
                    <a:pt x="116018" y="177299"/>
                  </a:lnTo>
                  <a:lnTo>
                    <a:pt x="115693" y="177948"/>
                  </a:lnTo>
                  <a:lnTo>
                    <a:pt x="115364" y="178597"/>
                  </a:lnTo>
                  <a:lnTo>
                    <a:pt x="114698" y="179881"/>
                  </a:lnTo>
                  <a:lnTo>
                    <a:pt x="114032" y="181178"/>
                  </a:lnTo>
                  <a:lnTo>
                    <a:pt x="113699" y="181840"/>
                  </a:lnTo>
                  <a:lnTo>
                    <a:pt x="113370" y="182516"/>
                  </a:lnTo>
                  <a:lnTo>
                    <a:pt x="113041" y="183204"/>
                  </a:lnTo>
                  <a:lnTo>
                    <a:pt x="112721" y="183906"/>
                  </a:lnTo>
                  <a:lnTo>
                    <a:pt x="112401" y="184621"/>
                  </a:lnTo>
                  <a:lnTo>
                    <a:pt x="112089" y="185362"/>
                  </a:lnTo>
                  <a:lnTo>
                    <a:pt x="111937" y="185733"/>
                  </a:lnTo>
                  <a:lnTo>
                    <a:pt x="111785" y="186117"/>
                  </a:lnTo>
                  <a:lnTo>
                    <a:pt x="111638" y="186514"/>
                  </a:lnTo>
                  <a:lnTo>
                    <a:pt x="111490" y="186911"/>
                  </a:lnTo>
                  <a:lnTo>
                    <a:pt x="111342" y="187308"/>
                  </a:lnTo>
                  <a:lnTo>
                    <a:pt x="111203" y="187719"/>
                  </a:lnTo>
                  <a:lnTo>
                    <a:pt x="111060" y="188142"/>
                  </a:lnTo>
                  <a:lnTo>
                    <a:pt x="110925" y="188566"/>
                  </a:lnTo>
                  <a:lnTo>
                    <a:pt x="110900" y="188659"/>
                  </a:lnTo>
                  <a:lnTo>
                    <a:pt x="110879" y="188738"/>
                  </a:lnTo>
                  <a:lnTo>
                    <a:pt x="110845" y="188910"/>
                  </a:lnTo>
                  <a:lnTo>
                    <a:pt x="110824" y="189095"/>
                  </a:lnTo>
                  <a:lnTo>
                    <a:pt x="110807" y="189281"/>
                  </a:lnTo>
                  <a:lnTo>
                    <a:pt x="110803" y="189479"/>
                  </a:lnTo>
                  <a:lnTo>
                    <a:pt x="110807" y="189665"/>
                  </a:lnTo>
                  <a:lnTo>
                    <a:pt x="110816" y="189850"/>
                  </a:lnTo>
                  <a:lnTo>
                    <a:pt x="110837" y="190022"/>
                  </a:lnTo>
                  <a:lnTo>
                    <a:pt x="110862" y="190194"/>
                  </a:lnTo>
                  <a:lnTo>
                    <a:pt x="110891" y="190353"/>
                  </a:lnTo>
                  <a:lnTo>
                    <a:pt x="110929" y="190499"/>
                  </a:lnTo>
                  <a:lnTo>
                    <a:pt x="110976" y="190631"/>
                  </a:lnTo>
                  <a:lnTo>
                    <a:pt x="111022" y="190750"/>
                  </a:lnTo>
                  <a:lnTo>
                    <a:pt x="111077" y="190830"/>
                  </a:lnTo>
                  <a:lnTo>
                    <a:pt x="111136" y="190896"/>
                  </a:lnTo>
                  <a:lnTo>
                    <a:pt x="111199" y="190936"/>
                  </a:lnTo>
                  <a:lnTo>
                    <a:pt x="111161" y="191081"/>
                  </a:lnTo>
                  <a:lnTo>
                    <a:pt x="111132" y="191240"/>
                  </a:lnTo>
                  <a:lnTo>
                    <a:pt x="111106" y="191412"/>
                  </a:lnTo>
                  <a:lnTo>
                    <a:pt x="111081" y="191598"/>
                  </a:lnTo>
                  <a:lnTo>
                    <a:pt x="111064" y="191783"/>
                  </a:lnTo>
                  <a:lnTo>
                    <a:pt x="111052" y="191995"/>
                  </a:lnTo>
                  <a:lnTo>
                    <a:pt x="111047" y="192207"/>
                  </a:lnTo>
                  <a:lnTo>
                    <a:pt x="111047" y="192445"/>
                  </a:lnTo>
                  <a:lnTo>
                    <a:pt x="111068" y="193133"/>
                  </a:lnTo>
                  <a:lnTo>
                    <a:pt x="111090" y="193809"/>
                  </a:lnTo>
                  <a:lnTo>
                    <a:pt x="111119" y="194471"/>
                  </a:lnTo>
                  <a:lnTo>
                    <a:pt x="111149" y="195133"/>
                  </a:lnTo>
                  <a:lnTo>
                    <a:pt x="111186" y="195768"/>
                  </a:lnTo>
                  <a:lnTo>
                    <a:pt x="111224" y="196404"/>
                  </a:lnTo>
                  <a:lnTo>
                    <a:pt x="111267" y="197039"/>
                  </a:lnTo>
                  <a:lnTo>
                    <a:pt x="111313" y="197648"/>
                  </a:lnTo>
                  <a:lnTo>
                    <a:pt x="111364" y="198257"/>
                  </a:lnTo>
                  <a:lnTo>
                    <a:pt x="111418" y="198853"/>
                  </a:lnTo>
                  <a:lnTo>
                    <a:pt x="111477" y="199435"/>
                  </a:lnTo>
                  <a:lnTo>
                    <a:pt x="111536" y="200018"/>
                  </a:lnTo>
                  <a:lnTo>
                    <a:pt x="111600" y="200587"/>
                  </a:lnTo>
                  <a:lnTo>
                    <a:pt x="111667" y="201143"/>
                  </a:lnTo>
                  <a:lnTo>
                    <a:pt x="111739" y="201686"/>
                  </a:lnTo>
                  <a:lnTo>
                    <a:pt x="111815" y="202216"/>
                  </a:lnTo>
                  <a:lnTo>
                    <a:pt x="111890" y="202745"/>
                  </a:lnTo>
                  <a:lnTo>
                    <a:pt x="111971" y="203261"/>
                  </a:lnTo>
                  <a:lnTo>
                    <a:pt x="112055" y="203778"/>
                  </a:lnTo>
                  <a:lnTo>
                    <a:pt x="112143" y="204268"/>
                  </a:lnTo>
                  <a:lnTo>
                    <a:pt x="112232" y="204757"/>
                  </a:lnTo>
                  <a:lnTo>
                    <a:pt x="112325" y="205247"/>
                  </a:lnTo>
                  <a:lnTo>
                    <a:pt x="112422" y="205711"/>
                  </a:lnTo>
                  <a:lnTo>
                    <a:pt x="112523" y="206174"/>
                  </a:lnTo>
                  <a:lnTo>
                    <a:pt x="112624" y="206624"/>
                  </a:lnTo>
                  <a:lnTo>
                    <a:pt x="112729" y="207061"/>
                  </a:lnTo>
                  <a:lnTo>
                    <a:pt x="112835" y="207498"/>
                  </a:lnTo>
                  <a:lnTo>
                    <a:pt x="112944" y="207922"/>
                  </a:lnTo>
                  <a:lnTo>
                    <a:pt x="113058" y="208332"/>
                  </a:lnTo>
                  <a:lnTo>
                    <a:pt x="113176" y="208729"/>
                  </a:lnTo>
                  <a:lnTo>
                    <a:pt x="113294" y="209126"/>
                  </a:lnTo>
                  <a:lnTo>
                    <a:pt x="113417" y="209510"/>
                  </a:lnTo>
                  <a:lnTo>
                    <a:pt x="113539" y="209894"/>
                  </a:lnTo>
                  <a:lnTo>
                    <a:pt x="113665" y="210252"/>
                  </a:lnTo>
                  <a:lnTo>
                    <a:pt x="113792" y="210609"/>
                  </a:lnTo>
                  <a:lnTo>
                    <a:pt x="113927" y="210967"/>
                  </a:lnTo>
                  <a:lnTo>
                    <a:pt x="114057" y="211298"/>
                  </a:lnTo>
                  <a:lnTo>
                    <a:pt x="114192" y="211629"/>
                  </a:lnTo>
                  <a:lnTo>
                    <a:pt x="114331" y="211960"/>
                  </a:lnTo>
                  <a:lnTo>
                    <a:pt x="114475" y="212264"/>
                  </a:lnTo>
                  <a:lnTo>
                    <a:pt x="114614" y="212569"/>
                  </a:lnTo>
                  <a:lnTo>
                    <a:pt x="114761" y="212860"/>
                  </a:lnTo>
                  <a:lnTo>
                    <a:pt x="114909" y="213151"/>
                  </a:lnTo>
                  <a:lnTo>
                    <a:pt x="115056" y="213429"/>
                  </a:lnTo>
                  <a:lnTo>
                    <a:pt x="115208" y="213694"/>
                  </a:lnTo>
                  <a:lnTo>
                    <a:pt x="115360" y="213945"/>
                  </a:lnTo>
                  <a:lnTo>
                    <a:pt x="115516" y="214197"/>
                  </a:lnTo>
                  <a:lnTo>
                    <a:pt x="115672" y="214435"/>
                  </a:lnTo>
                  <a:lnTo>
                    <a:pt x="115832" y="214674"/>
                  </a:lnTo>
                  <a:lnTo>
                    <a:pt x="115992" y="214899"/>
                  </a:lnTo>
                  <a:lnTo>
                    <a:pt x="116152" y="215111"/>
                  </a:lnTo>
                  <a:lnTo>
                    <a:pt x="116317" y="215322"/>
                  </a:lnTo>
                  <a:lnTo>
                    <a:pt x="116481" y="215521"/>
                  </a:lnTo>
                  <a:lnTo>
                    <a:pt x="116650" y="215706"/>
                  </a:lnTo>
                  <a:lnTo>
                    <a:pt x="116819" y="215892"/>
                  </a:lnTo>
                  <a:lnTo>
                    <a:pt x="116987" y="216064"/>
                  </a:lnTo>
                  <a:lnTo>
                    <a:pt x="117160" y="216223"/>
                  </a:lnTo>
                  <a:lnTo>
                    <a:pt x="117333" y="216381"/>
                  </a:lnTo>
                  <a:lnTo>
                    <a:pt x="117510" y="216527"/>
                  </a:lnTo>
                  <a:lnTo>
                    <a:pt x="117687" y="216659"/>
                  </a:lnTo>
                  <a:lnTo>
                    <a:pt x="117864" y="216792"/>
                  </a:lnTo>
                  <a:lnTo>
                    <a:pt x="118041" y="216911"/>
                  </a:lnTo>
                  <a:lnTo>
                    <a:pt x="118222" y="217030"/>
                  </a:lnTo>
                  <a:lnTo>
                    <a:pt x="118404" y="217136"/>
                  </a:lnTo>
                  <a:lnTo>
                    <a:pt x="118416" y="217494"/>
                  </a:lnTo>
                  <a:lnTo>
                    <a:pt x="118429" y="217679"/>
                  </a:lnTo>
                  <a:lnTo>
                    <a:pt x="118442" y="217864"/>
                  </a:lnTo>
                  <a:lnTo>
                    <a:pt x="118661" y="219916"/>
                  </a:lnTo>
                  <a:lnTo>
                    <a:pt x="118872" y="221982"/>
                  </a:lnTo>
                  <a:lnTo>
                    <a:pt x="119078" y="224047"/>
                  </a:lnTo>
                  <a:lnTo>
                    <a:pt x="119276" y="226112"/>
                  </a:lnTo>
                  <a:lnTo>
                    <a:pt x="119462" y="228191"/>
                  </a:lnTo>
                  <a:lnTo>
                    <a:pt x="119647" y="230269"/>
                  </a:lnTo>
                  <a:lnTo>
                    <a:pt x="119820" y="232348"/>
                  </a:lnTo>
                  <a:lnTo>
                    <a:pt x="119984" y="234426"/>
                  </a:lnTo>
                  <a:lnTo>
                    <a:pt x="120145" y="236518"/>
                  </a:lnTo>
                  <a:lnTo>
                    <a:pt x="120296" y="238610"/>
                  </a:lnTo>
                  <a:lnTo>
                    <a:pt x="120436" y="240702"/>
                  </a:lnTo>
                  <a:lnTo>
                    <a:pt x="120570" y="242794"/>
                  </a:lnTo>
                  <a:lnTo>
                    <a:pt x="120697" y="244899"/>
                  </a:lnTo>
                  <a:lnTo>
                    <a:pt x="120815" y="247004"/>
                  </a:lnTo>
                  <a:lnTo>
                    <a:pt x="120925" y="249109"/>
                  </a:lnTo>
                  <a:lnTo>
                    <a:pt x="121026" y="251227"/>
                  </a:lnTo>
                  <a:lnTo>
                    <a:pt x="121118" y="253345"/>
                  </a:lnTo>
                  <a:lnTo>
                    <a:pt x="121199" y="255464"/>
                  </a:lnTo>
                  <a:lnTo>
                    <a:pt x="121274" y="257582"/>
                  </a:lnTo>
                  <a:lnTo>
                    <a:pt x="121342" y="259713"/>
                  </a:lnTo>
                  <a:lnTo>
                    <a:pt x="121397" y="261845"/>
                  </a:lnTo>
                  <a:lnTo>
                    <a:pt x="121443" y="263976"/>
                  </a:lnTo>
                  <a:lnTo>
                    <a:pt x="121481" y="266121"/>
                  </a:lnTo>
                  <a:lnTo>
                    <a:pt x="121510" y="268253"/>
                  </a:lnTo>
                  <a:lnTo>
                    <a:pt x="121527" y="270397"/>
                  </a:lnTo>
                  <a:lnTo>
                    <a:pt x="121540" y="272555"/>
                  </a:lnTo>
                  <a:lnTo>
                    <a:pt x="121540" y="274700"/>
                  </a:lnTo>
                  <a:lnTo>
                    <a:pt x="121527" y="276858"/>
                  </a:lnTo>
                  <a:lnTo>
                    <a:pt x="121506" y="279016"/>
                  </a:lnTo>
                  <a:lnTo>
                    <a:pt x="121477" y="281187"/>
                  </a:lnTo>
                  <a:lnTo>
                    <a:pt x="121439" y="283359"/>
                  </a:lnTo>
                  <a:lnTo>
                    <a:pt x="121388" y="285530"/>
                  </a:lnTo>
                  <a:lnTo>
                    <a:pt x="121342" y="287383"/>
                  </a:lnTo>
                  <a:lnTo>
                    <a:pt x="121287" y="289290"/>
                  </a:lnTo>
                  <a:lnTo>
                    <a:pt x="121224" y="291249"/>
                  </a:lnTo>
                  <a:lnTo>
                    <a:pt x="121156" y="293248"/>
                  </a:lnTo>
                  <a:lnTo>
                    <a:pt x="121081" y="295300"/>
                  </a:lnTo>
                  <a:lnTo>
                    <a:pt x="120992" y="297379"/>
                  </a:lnTo>
                  <a:lnTo>
                    <a:pt x="120899" y="299497"/>
                  </a:lnTo>
                  <a:lnTo>
                    <a:pt x="120798" y="301642"/>
                  </a:lnTo>
                  <a:lnTo>
                    <a:pt x="120688" y="303813"/>
                  </a:lnTo>
                  <a:lnTo>
                    <a:pt x="120566" y="305998"/>
                  </a:lnTo>
                  <a:lnTo>
                    <a:pt x="120436" y="308209"/>
                  </a:lnTo>
                  <a:lnTo>
                    <a:pt x="120296" y="310419"/>
                  </a:lnTo>
                  <a:lnTo>
                    <a:pt x="120221" y="311532"/>
                  </a:lnTo>
                  <a:lnTo>
                    <a:pt x="120145" y="312644"/>
                  </a:lnTo>
                  <a:lnTo>
                    <a:pt x="120065" y="313756"/>
                  </a:lnTo>
                  <a:lnTo>
                    <a:pt x="119984" y="314868"/>
                  </a:lnTo>
                  <a:lnTo>
                    <a:pt x="119896" y="315967"/>
                  </a:lnTo>
                  <a:lnTo>
                    <a:pt x="119807" y="317079"/>
                  </a:lnTo>
                  <a:lnTo>
                    <a:pt x="119719" y="318191"/>
                  </a:lnTo>
                  <a:lnTo>
                    <a:pt x="119622" y="319290"/>
                  </a:lnTo>
                  <a:lnTo>
                    <a:pt x="119525" y="320389"/>
                  </a:lnTo>
                  <a:lnTo>
                    <a:pt x="119424" y="321487"/>
                  </a:lnTo>
                  <a:lnTo>
                    <a:pt x="119323" y="322586"/>
                  </a:lnTo>
                  <a:lnTo>
                    <a:pt x="119213" y="323672"/>
                  </a:lnTo>
                  <a:lnTo>
                    <a:pt x="119103" y="324758"/>
                  </a:lnTo>
                  <a:lnTo>
                    <a:pt x="118990" y="325830"/>
                  </a:lnTo>
                  <a:lnTo>
                    <a:pt x="118876" y="326902"/>
                  </a:lnTo>
                  <a:lnTo>
                    <a:pt x="118753" y="327975"/>
                  </a:lnTo>
                  <a:lnTo>
                    <a:pt x="118631" y="329034"/>
                  </a:lnTo>
                  <a:lnTo>
                    <a:pt x="118505" y="330080"/>
                  </a:lnTo>
                  <a:lnTo>
                    <a:pt x="118374" y="331112"/>
                  </a:lnTo>
                  <a:lnTo>
                    <a:pt x="118239" y="332145"/>
                  </a:lnTo>
                  <a:lnTo>
                    <a:pt x="118104" y="333164"/>
                  </a:lnTo>
                  <a:lnTo>
                    <a:pt x="117961" y="334184"/>
                  </a:lnTo>
                  <a:lnTo>
                    <a:pt x="117818" y="335177"/>
                  </a:lnTo>
                  <a:lnTo>
                    <a:pt x="117670" y="336170"/>
                  </a:lnTo>
                  <a:lnTo>
                    <a:pt x="117518" y="337149"/>
                  </a:lnTo>
                  <a:lnTo>
                    <a:pt x="117362" y="338103"/>
                  </a:lnTo>
                  <a:lnTo>
                    <a:pt x="117202" y="339056"/>
                  </a:lnTo>
                  <a:lnTo>
                    <a:pt x="117038" y="339996"/>
                  </a:lnTo>
                  <a:lnTo>
                    <a:pt x="116869" y="340923"/>
                  </a:lnTo>
                  <a:lnTo>
                    <a:pt x="116696" y="341823"/>
                  </a:lnTo>
                  <a:lnTo>
                    <a:pt x="116519" y="342723"/>
                  </a:lnTo>
                  <a:lnTo>
                    <a:pt x="116342" y="343597"/>
                  </a:lnTo>
                  <a:lnTo>
                    <a:pt x="116157" y="344457"/>
                  </a:lnTo>
                  <a:lnTo>
                    <a:pt x="115967" y="345292"/>
                  </a:lnTo>
                  <a:lnTo>
                    <a:pt x="115773" y="346126"/>
                  </a:lnTo>
                  <a:lnTo>
                    <a:pt x="115579" y="346933"/>
                  </a:lnTo>
                  <a:lnTo>
                    <a:pt x="115377" y="347714"/>
                  </a:lnTo>
                  <a:lnTo>
                    <a:pt x="115170" y="348482"/>
                  </a:lnTo>
                  <a:lnTo>
                    <a:pt x="114959" y="349237"/>
                  </a:lnTo>
                  <a:lnTo>
                    <a:pt x="114744" y="349965"/>
                  </a:lnTo>
                  <a:lnTo>
                    <a:pt x="114028" y="346457"/>
                  </a:lnTo>
                  <a:lnTo>
                    <a:pt x="113303" y="342961"/>
                  </a:lnTo>
                  <a:lnTo>
                    <a:pt x="112573" y="339480"/>
                  </a:lnTo>
                  <a:lnTo>
                    <a:pt x="111840" y="335998"/>
                  </a:lnTo>
                  <a:lnTo>
                    <a:pt x="111102" y="332529"/>
                  </a:lnTo>
                  <a:lnTo>
                    <a:pt x="110360" y="329060"/>
                  </a:lnTo>
                  <a:lnTo>
                    <a:pt x="108876" y="322149"/>
                  </a:lnTo>
                  <a:lnTo>
                    <a:pt x="107392" y="315239"/>
                  </a:lnTo>
                  <a:lnTo>
                    <a:pt x="106655" y="311796"/>
                  </a:lnTo>
                  <a:lnTo>
                    <a:pt x="105917" y="308354"/>
                  </a:lnTo>
                  <a:lnTo>
                    <a:pt x="105188" y="304899"/>
                  </a:lnTo>
                  <a:lnTo>
                    <a:pt x="104463" y="301457"/>
                  </a:lnTo>
                  <a:lnTo>
                    <a:pt x="103746" y="298014"/>
                  </a:lnTo>
                  <a:lnTo>
                    <a:pt x="103034" y="294559"/>
                  </a:lnTo>
                  <a:lnTo>
                    <a:pt x="101937" y="289157"/>
                  </a:lnTo>
                  <a:lnTo>
                    <a:pt x="100846" y="283756"/>
                  </a:lnTo>
                  <a:lnTo>
                    <a:pt x="99762" y="278341"/>
                  </a:lnTo>
                  <a:lnTo>
                    <a:pt x="98675" y="272913"/>
                  </a:lnTo>
                  <a:lnTo>
                    <a:pt x="96508" y="262057"/>
                  </a:lnTo>
                  <a:lnTo>
                    <a:pt x="95424" y="256629"/>
                  </a:lnTo>
                  <a:lnTo>
                    <a:pt x="94337" y="251201"/>
                  </a:lnTo>
                  <a:lnTo>
                    <a:pt x="94607" y="250287"/>
                  </a:lnTo>
                  <a:lnTo>
                    <a:pt x="94872" y="249360"/>
                  </a:lnTo>
                  <a:lnTo>
                    <a:pt x="95133" y="248434"/>
                  </a:lnTo>
                  <a:lnTo>
                    <a:pt x="95391" y="247494"/>
                  </a:lnTo>
                  <a:lnTo>
                    <a:pt x="95644" y="246540"/>
                  </a:lnTo>
                  <a:lnTo>
                    <a:pt x="95897" y="245587"/>
                  </a:lnTo>
                  <a:lnTo>
                    <a:pt x="96145" y="244621"/>
                  </a:lnTo>
                  <a:lnTo>
                    <a:pt x="96390" y="243654"/>
                  </a:lnTo>
                  <a:lnTo>
                    <a:pt x="96634" y="242675"/>
                  </a:lnTo>
                  <a:lnTo>
                    <a:pt x="96875" y="241695"/>
                  </a:lnTo>
                  <a:lnTo>
                    <a:pt x="97111" y="240702"/>
                  </a:lnTo>
                  <a:lnTo>
                    <a:pt x="97342" y="239696"/>
                  </a:lnTo>
                  <a:lnTo>
                    <a:pt x="97570" y="238690"/>
                  </a:lnTo>
                  <a:lnTo>
                    <a:pt x="97798" y="237670"/>
                  </a:lnTo>
                  <a:lnTo>
                    <a:pt x="98021" y="236651"/>
                  </a:lnTo>
                  <a:lnTo>
                    <a:pt x="98245" y="235631"/>
                  </a:lnTo>
                  <a:lnTo>
                    <a:pt x="98460" y="234585"/>
                  </a:lnTo>
                  <a:lnTo>
                    <a:pt x="98675" y="233553"/>
                  </a:lnTo>
                  <a:lnTo>
                    <a:pt x="98885" y="232507"/>
                  </a:lnTo>
                  <a:lnTo>
                    <a:pt x="99096" y="231448"/>
                  </a:lnTo>
                  <a:lnTo>
                    <a:pt x="99298" y="230389"/>
                  </a:lnTo>
                  <a:lnTo>
                    <a:pt x="99501" y="229316"/>
                  </a:lnTo>
                  <a:lnTo>
                    <a:pt x="99703" y="228244"/>
                  </a:lnTo>
                  <a:lnTo>
                    <a:pt x="99897" y="227158"/>
                  </a:lnTo>
                  <a:lnTo>
                    <a:pt x="100091" y="226073"/>
                  </a:lnTo>
                  <a:lnTo>
                    <a:pt x="100281" y="224987"/>
                  </a:lnTo>
                  <a:lnTo>
                    <a:pt x="100466" y="223888"/>
                  </a:lnTo>
                  <a:lnTo>
                    <a:pt x="100652" y="222776"/>
                  </a:lnTo>
                  <a:lnTo>
                    <a:pt x="100833" y="221664"/>
                  </a:lnTo>
                  <a:lnTo>
                    <a:pt x="101014" y="220552"/>
                  </a:lnTo>
                  <a:lnTo>
                    <a:pt x="101187" y="219426"/>
                  </a:lnTo>
                  <a:lnTo>
                    <a:pt x="101360" y="218301"/>
                  </a:lnTo>
                  <a:lnTo>
                    <a:pt x="101529" y="217163"/>
                  </a:lnTo>
                  <a:lnTo>
                    <a:pt x="101697" y="216024"/>
                  </a:lnTo>
                  <a:lnTo>
                    <a:pt x="101862" y="214885"/>
                  </a:lnTo>
                  <a:lnTo>
                    <a:pt x="102022" y="213734"/>
                  </a:lnTo>
                  <a:lnTo>
                    <a:pt x="102178" y="212582"/>
                  </a:lnTo>
                  <a:lnTo>
                    <a:pt x="102334" y="211417"/>
                  </a:lnTo>
                  <a:lnTo>
                    <a:pt x="102485" y="210252"/>
                  </a:lnTo>
                  <a:lnTo>
                    <a:pt x="102637" y="209087"/>
                  </a:lnTo>
                  <a:lnTo>
                    <a:pt x="102785" y="207908"/>
                  </a:lnTo>
                  <a:lnTo>
                    <a:pt x="102928" y="206730"/>
                  </a:lnTo>
                  <a:lnTo>
                    <a:pt x="103067" y="205552"/>
                  </a:lnTo>
                  <a:lnTo>
                    <a:pt x="103206" y="204360"/>
                  </a:lnTo>
                  <a:lnTo>
                    <a:pt x="103341" y="203169"/>
                  </a:lnTo>
                  <a:lnTo>
                    <a:pt x="103476" y="201964"/>
                  </a:lnTo>
                  <a:lnTo>
                    <a:pt x="103607" y="200772"/>
                  </a:lnTo>
                  <a:lnTo>
                    <a:pt x="103733" y="199554"/>
                  </a:lnTo>
                  <a:lnTo>
                    <a:pt x="103856" y="198350"/>
                  </a:lnTo>
                  <a:lnTo>
                    <a:pt x="103978" y="197132"/>
                  </a:lnTo>
                  <a:lnTo>
                    <a:pt x="104100" y="195914"/>
                  </a:lnTo>
                  <a:lnTo>
                    <a:pt x="104214" y="194696"/>
                  </a:lnTo>
                  <a:lnTo>
                    <a:pt x="104328" y="193464"/>
                  </a:lnTo>
                  <a:lnTo>
                    <a:pt x="104437" y="192233"/>
                  </a:lnTo>
                  <a:lnTo>
                    <a:pt x="104547" y="191002"/>
                  </a:lnTo>
                  <a:lnTo>
                    <a:pt x="104652" y="189771"/>
                  </a:lnTo>
                  <a:lnTo>
                    <a:pt x="104758" y="188526"/>
                  </a:lnTo>
                  <a:lnTo>
                    <a:pt x="104859" y="187282"/>
                  </a:lnTo>
                  <a:lnTo>
                    <a:pt x="104956" y="186037"/>
                  </a:lnTo>
                  <a:lnTo>
                    <a:pt x="105049" y="184780"/>
                  </a:lnTo>
                  <a:lnTo>
                    <a:pt x="105141" y="183535"/>
                  </a:lnTo>
                  <a:lnTo>
                    <a:pt x="105234" y="182277"/>
                  </a:lnTo>
                  <a:lnTo>
                    <a:pt x="105318" y="181020"/>
                  </a:lnTo>
                  <a:lnTo>
                    <a:pt x="105403" y="179749"/>
                  </a:lnTo>
                  <a:lnTo>
                    <a:pt x="105432" y="179524"/>
                  </a:lnTo>
                  <a:lnTo>
                    <a:pt x="105449" y="179298"/>
                  </a:lnTo>
                  <a:lnTo>
                    <a:pt x="105457" y="179073"/>
                  </a:lnTo>
                  <a:lnTo>
                    <a:pt x="105457" y="178848"/>
                  </a:lnTo>
                  <a:lnTo>
                    <a:pt x="105592" y="176690"/>
                  </a:lnTo>
                  <a:lnTo>
                    <a:pt x="105723" y="174506"/>
                  </a:lnTo>
                  <a:lnTo>
                    <a:pt x="105841" y="172335"/>
                  </a:lnTo>
                  <a:lnTo>
                    <a:pt x="105955" y="170137"/>
                  </a:lnTo>
                  <a:lnTo>
                    <a:pt x="106060" y="167952"/>
                  </a:lnTo>
                  <a:lnTo>
                    <a:pt x="106157" y="165742"/>
                  </a:lnTo>
                  <a:lnTo>
                    <a:pt x="106250" y="163544"/>
                  </a:lnTo>
                  <a:lnTo>
                    <a:pt x="106330" y="161333"/>
                  </a:lnTo>
                  <a:lnTo>
                    <a:pt x="106410" y="159109"/>
                  </a:lnTo>
                  <a:lnTo>
                    <a:pt x="106478" y="156885"/>
                  </a:lnTo>
                  <a:lnTo>
                    <a:pt x="106541" y="154660"/>
                  </a:lnTo>
                  <a:lnTo>
                    <a:pt x="106596" y="152436"/>
                  </a:lnTo>
                  <a:lnTo>
                    <a:pt x="106642" y="150199"/>
                  </a:lnTo>
                  <a:lnTo>
                    <a:pt x="106684" y="147961"/>
                  </a:lnTo>
                  <a:lnTo>
                    <a:pt x="106722" y="145724"/>
                  </a:lnTo>
                  <a:lnTo>
                    <a:pt x="106747" y="143486"/>
                  </a:lnTo>
                  <a:lnTo>
                    <a:pt x="106769" y="141249"/>
                  </a:lnTo>
                  <a:lnTo>
                    <a:pt x="106785" y="138998"/>
                  </a:lnTo>
                  <a:lnTo>
                    <a:pt x="106790" y="136761"/>
                  </a:lnTo>
                  <a:lnTo>
                    <a:pt x="106794" y="134510"/>
                  </a:lnTo>
                  <a:lnTo>
                    <a:pt x="106785" y="132260"/>
                  </a:lnTo>
                  <a:lnTo>
                    <a:pt x="106777" y="130022"/>
                  </a:lnTo>
                  <a:lnTo>
                    <a:pt x="106756" y="127772"/>
                  </a:lnTo>
                  <a:lnTo>
                    <a:pt x="106731" y="125534"/>
                  </a:lnTo>
                  <a:lnTo>
                    <a:pt x="106701" y="123297"/>
                  </a:lnTo>
                  <a:lnTo>
                    <a:pt x="106663" y="121046"/>
                  </a:lnTo>
                  <a:lnTo>
                    <a:pt x="106621" y="118809"/>
                  </a:lnTo>
                  <a:lnTo>
                    <a:pt x="106570" y="116584"/>
                  </a:lnTo>
                  <a:lnTo>
                    <a:pt x="106516" y="114347"/>
                  </a:lnTo>
                  <a:lnTo>
                    <a:pt x="106452" y="112123"/>
                  </a:lnTo>
                  <a:lnTo>
                    <a:pt x="106385" y="109899"/>
                  </a:lnTo>
                  <a:lnTo>
                    <a:pt x="106309" y="107674"/>
                  </a:lnTo>
                  <a:lnTo>
                    <a:pt x="106229" y="105463"/>
                  </a:lnTo>
                  <a:lnTo>
                    <a:pt x="106145" y="103253"/>
                  </a:lnTo>
                  <a:lnTo>
                    <a:pt x="106052" y="101042"/>
                  </a:lnTo>
                  <a:lnTo>
                    <a:pt x="105955" y="98844"/>
                  </a:lnTo>
                  <a:lnTo>
                    <a:pt x="105850" y="96659"/>
                  </a:lnTo>
                  <a:lnTo>
                    <a:pt x="105740" y="94475"/>
                  </a:lnTo>
                  <a:lnTo>
                    <a:pt x="105626" y="92290"/>
                  </a:lnTo>
                  <a:lnTo>
                    <a:pt x="105504" y="90119"/>
                  </a:lnTo>
                  <a:lnTo>
                    <a:pt x="105377" y="87961"/>
                  </a:lnTo>
                  <a:lnTo>
                    <a:pt x="105247" y="85803"/>
                  </a:lnTo>
                  <a:lnTo>
                    <a:pt x="105112" y="83659"/>
                  </a:lnTo>
                  <a:lnTo>
                    <a:pt x="104968" y="81527"/>
                  </a:lnTo>
                  <a:lnTo>
                    <a:pt x="104821" y="79396"/>
                  </a:lnTo>
                  <a:lnTo>
                    <a:pt x="104665" y="77290"/>
                  </a:lnTo>
                  <a:lnTo>
                    <a:pt x="104509" y="75172"/>
                  </a:lnTo>
                  <a:lnTo>
                    <a:pt x="104345" y="73080"/>
                  </a:lnTo>
                  <a:lnTo>
                    <a:pt x="104176" y="71002"/>
                  </a:lnTo>
                  <a:lnTo>
                    <a:pt x="103999" y="68923"/>
                  </a:lnTo>
                  <a:lnTo>
                    <a:pt x="103822" y="66871"/>
                  </a:lnTo>
                  <a:lnTo>
                    <a:pt x="103636" y="64819"/>
                  </a:lnTo>
                  <a:lnTo>
                    <a:pt x="103447" y="62780"/>
                  </a:lnTo>
                  <a:lnTo>
                    <a:pt x="103253" y="60768"/>
                  </a:lnTo>
                  <a:lnTo>
                    <a:pt x="103055" y="58756"/>
                  </a:lnTo>
                  <a:lnTo>
                    <a:pt x="102848" y="56770"/>
                  </a:lnTo>
                  <a:lnTo>
                    <a:pt x="102641" y="54784"/>
                  </a:lnTo>
                  <a:lnTo>
                    <a:pt x="102426" y="52824"/>
                  </a:lnTo>
                  <a:lnTo>
                    <a:pt x="102207" y="50878"/>
                  </a:lnTo>
                  <a:lnTo>
                    <a:pt x="101988" y="48945"/>
                  </a:lnTo>
                  <a:lnTo>
                    <a:pt x="101760" y="47026"/>
                  </a:lnTo>
                  <a:lnTo>
                    <a:pt x="101529" y="45119"/>
                  </a:lnTo>
                  <a:lnTo>
                    <a:pt x="101288" y="43239"/>
                  </a:lnTo>
                  <a:lnTo>
                    <a:pt x="101048" y="41373"/>
                  </a:lnTo>
                  <a:lnTo>
                    <a:pt x="101014" y="41161"/>
                  </a:lnTo>
                  <a:lnTo>
                    <a:pt x="100976" y="40962"/>
                  </a:lnTo>
                  <a:lnTo>
                    <a:pt x="100930" y="40790"/>
                  </a:lnTo>
                  <a:lnTo>
                    <a:pt x="100879" y="40631"/>
                  </a:lnTo>
                  <a:lnTo>
                    <a:pt x="100825" y="40486"/>
                  </a:lnTo>
                  <a:lnTo>
                    <a:pt x="100766" y="40366"/>
                  </a:lnTo>
                  <a:lnTo>
                    <a:pt x="100702" y="40260"/>
                  </a:lnTo>
                  <a:lnTo>
                    <a:pt x="100639" y="40168"/>
                  </a:lnTo>
                  <a:lnTo>
                    <a:pt x="100900" y="39598"/>
                  </a:lnTo>
                  <a:lnTo>
                    <a:pt x="101162" y="39003"/>
                  </a:lnTo>
                  <a:lnTo>
                    <a:pt x="101415" y="38380"/>
                  </a:lnTo>
                  <a:lnTo>
                    <a:pt x="101663" y="37758"/>
                  </a:lnTo>
                  <a:lnTo>
                    <a:pt x="101908" y="37110"/>
                  </a:lnTo>
                  <a:lnTo>
                    <a:pt x="102144" y="36434"/>
                  </a:lnTo>
                  <a:lnTo>
                    <a:pt x="102376" y="35759"/>
                  </a:lnTo>
                  <a:lnTo>
                    <a:pt x="102604" y="35057"/>
                  </a:lnTo>
                  <a:lnTo>
                    <a:pt x="102827" y="34343"/>
                  </a:lnTo>
                  <a:lnTo>
                    <a:pt x="103042" y="33601"/>
                  </a:lnTo>
                  <a:lnTo>
                    <a:pt x="103249" y="32847"/>
                  </a:lnTo>
                  <a:lnTo>
                    <a:pt x="103455" y="32079"/>
                  </a:lnTo>
                  <a:lnTo>
                    <a:pt x="103649" y="31284"/>
                  </a:lnTo>
                  <a:lnTo>
                    <a:pt x="103839" y="30477"/>
                  </a:lnTo>
                  <a:lnTo>
                    <a:pt x="104024" y="29643"/>
                  </a:lnTo>
                  <a:lnTo>
                    <a:pt x="104197" y="28809"/>
                  </a:lnTo>
                  <a:lnTo>
                    <a:pt x="104370" y="27948"/>
                  </a:lnTo>
                  <a:lnTo>
                    <a:pt x="104530" y="27061"/>
                  </a:lnTo>
                  <a:lnTo>
                    <a:pt x="104686" y="26161"/>
                  </a:lnTo>
                  <a:lnTo>
                    <a:pt x="104834" y="25247"/>
                  </a:lnTo>
                  <a:lnTo>
                    <a:pt x="104973" y="24320"/>
                  </a:lnTo>
                  <a:lnTo>
                    <a:pt x="105103" y="23367"/>
                  </a:lnTo>
                  <a:lnTo>
                    <a:pt x="105226" y="22401"/>
                  </a:lnTo>
                  <a:lnTo>
                    <a:pt x="105339" y="21408"/>
                  </a:lnTo>
                  <a:lnTo>
                    <a:pt x="105449" y="20402"/>
                  </a:lnTo>
                  <a:lnTo>
                    <a:pt x="105546" y="19382"/>
                  </a:lnTo>
                  <a:lnTo>
                    <a:pt x="105639" y="18336"/>
                  </a:lnTo>
                  <a:lnTo>
                    <a:pt x="105719" y="17277"/>
                  </a:lnTo>
                  <a:lnTo>
                    <a:pt x="105791" y="16205"/>
                  </a:lnTo>
                  <a:lnTo>
                    <a:pt x="105854" y="15106"/>
                  </a:lnTo>
                  <a:lnTo>
                    <a:pt x="105909" y="13994"/>
                  </a:lnTo>
                  <a:lnTo>
                    <a:pt x="105930" y="13425"/>
                  </a:lnTo>
                  <a:lnTo>
                    <a:pt x="105951" y="12855"/>
                  </a:lnTo>
                  <a:lnTo>
                    <a:pt x="105955" y="12657"/>
                  </a:lnTo>
                  <a:lnTo>
                    <a:pt x="105955" y="12458"/>
                  </a:lnTo>
                  <a:lnTo>
                    <a:pt x="105951" y="12273"/>
                  </a:lnTo>
                  <a:lnTo>
                    <a:pt x="105942" y="12087"/>
                  </a:lnTo>
                  <a:lnTo>
                    <a:pt x="105930" y="11902"/>
                  </a:lnTo>
                  <a:lnTo>
                    <a:pt x="105913" y="11717"/>
                  </a:lnTo>
                  <a:lnTo>
                    <a:pt x="105892" y="11545"/>
                  </a:lnTo>
                  <a:lnTo>
                    <a:pt x="105871" y="11373"/>
                  </a:lnTo>
                  <a:lnTo>
                    <a:pt x="105845" y="11214"/>
                  </a:lnTo>
                  <a:lnTo>
                    <a:pt x="105816" y="11055"/>
                  </a:lnTo>
                  <a:lnTo>
                    <a:pt x="105782" y="10896"/>
                  </a:lnTo>
                  <a:lnTo>
                    <a:pt x="105748" y="10750"/>
                  </a:lnTo>
                  <a:lnTo>
                    <a:pt x="105710" y="10605"/>
                  </a:lnTo>
                  <a:lnTo>
                    <a:pt x="105668" y="10459"/>
                  </a:lnTo>
                  <a:lnTo>
                    <a:pt x="105626" y="10327"/>
                  </a:lnTo>
                  <a:lnTo>
                    <a:pt x="105584" y="10194"/>
                  </a:lnTo>
                  <a:lnTo>
                    <a:pt x="105677" y="10049"/>
                  </a:lnTo>
                  <a:lnTo>
                    <a:pt x="105765" y="9890"/>
                  </a:lnTo>
                  <a:lnTo>
                    <a:pt x="105850" y="9704"/>
                  </a:lnTo>
                  <a:lnTo>
                    <a:pt x="105925" y="9506"/>
                  </a:lnTo>
                  <a:lnTo>
                    <a:pt x="105997" y="9281"/>
                  </a:lnTo>
                  <a:lnTo>
                    <a:pt x="106060" y="9056"/>
                  </a:lnTo>
                  <a:lnTo>
                    <a:pt x="106115" y="8804"/>
                  </a:lnTo>
                  <a:lnTo>
                    <a:pt x="106166" y="8553"/>
                  </a:lnTo>
                  <a:lnTo>
                    <a:pt x="106208" y="8275"/>
                  </a:lnTo>
                  <a:lnTo>
                    <a:pt x="106246" y="8010"/>
                  </a:lnTo>
                  <a:lnTo>
                    <a:pt x="106271" y="7719"/>
                  </a:lnTo>
                  <a:lnTo>
                    <a:pt x="106296" y="7440"/>
                  </a:lnTo>
                  <a:lnTo>
                    <a:pt x="106313" y="7149"/>
                  </a:lnTo>
                  <a:lnTo>
                    <a:pt x="106322" y="6858"/>
                  </a:lnTo>
                  <a:lnTo>
                    <a:pt x="106322" y="6567"/>
                  </a:lnTo>
                  <a:lnTo>
                    <a:pt x="106317" y="6289"/>
                  </a:lnTo>
                  <a:lnTo>
                    <a:pt x="106305" y="5997"/>
                  </a:lnTo>
                  <a:lnTo>
                    <a:pt x="106284" y="5733"/>
                  </a:lnTo>
                  <a:lnTo>
                    <a:pt x="106258" y="5455"/>
                  </a:lnTo>
                  <a:lnTo>
                    <a:pt x="106225" y="5203"/>
                  </a:lnTo>
                  <a:lnTo>
                    <a:pt x="106187" y="4952"/>
                  </a:lnTo>
                  <a:lnTo>
                    <a:pt x="106136" y="4726"/>
                  </a:lnTo>
                  <a:lnTo>
                    <a:pt x="106081" y="4501"/>
                  </a:lnTo>
                  <a:lnTo>
                    <a:pt x="106018" y="4303"/>
                  </a:lnTo>
                  <a:lnTo>
                    <a:pt x="105951" y="4117"/>
                  </a:lnTo>
                  <a:lnTo>
                    <a:pt x="105871" y="3945"/>
                  </a:lnTo>
                  <a:lnTo>
                    <a:pt x="105786" y="3800"/>
                  </a:lnTo>
                  <a:lnTo>
                    <a:pt x="105744" y="3747"/>
                  </a:lnTo>
                  <a:lnTo>
                    <a:pt x="105698" y="3681"/>
                  </a:lnTo>
                  <a:lnTo>
                    <a:pt x="105647" y="3641"/>
                  </a:lnTo>
                  <a:lnTo>
                    <a:pt x="105597" y="3588"/>
                  </a:lnTo>
                  <a:lnTo>
                    <a:pt x="105546" y="3561"/>
                  </a:lnTo>
                  <a:lnTo>
                    <a:pt x="105491" y="3522"/>
                  </a:lnTo>
                  <a:lnTo>
                    <a:pt x="105432" y="3508"/>
                  </a:lnTo>
                  <a:lnTo>
                    <a:pt x="105377" y="3482"/>
                  </a:lnTo>
                  <a:lnTo>
                    <a:pt x="105255" y="3482"/>
                  </a:lnTo>
                  <a:lnTo>
                    <a:pt x="103590" y="3614"/>
                  </a:lnTo>
                  <a:lnTo>
                    <a:pt x="101921" y="3760"/>
                  </a:lnTo>
                  <a:lnTo>
                    <a:pt x="100251" y="3919"/>
                  </a:lnTo>
                  <a:lnTo>
                    <a:pt x="98582" y="4091"/>
                  </a:lnTo>
                  <a:lnTo>
                    <a:pt x="96912" y="4290"/>
                  </a:lnTo>
                  <a:lnTo>
                    <a:pt x="95239" y="4488"/>
                  </a:lnTo>
                  <a:lnTo>
                    <a:pt x="93565" y="4713"/>
                  </a:lnTo>
                  <a:lnTo>
                    <a:pt x="91896" y="4938"/>
                  </a:lnTo>
                  <a:lnTo>
                    <a:pt x="90222" y="5190"/>
                  </a:lnTo>
                  <a:lnTo>
                    <a:pt x="88549" y="5441"/>
                  </a:lnTo>
                  <a:lnTo>
                    <a:pt x="86879" y="5706"/>
                  </a:lnTo>
                  <a:lnTo>
                    <a:pt x="85210" y="5984"/>
                  </a:lnTo>
                  <a:lnTo>
                    <a:pt x="83541" y="6275"/>
                  </a:lnTo>
                  <a:lnTo>
                    <a:pt x="81871" y="6567"/>
                  </a:lnTo>
                  <a:lnTo>
                    <a:pt x="80206" y="6871"/>
                  </a:lnTo>
                  <a:lnTo>
                    <a:pt x="78545" y="7176"/>
                  </a:lnTo>
                  <a:lnTo>
                    <a:pt x="78452" y="7215"/>
                  </a:lnTo>
                  <a:lnTo>
                    <a:pt x="78364" y="7268"/>
                  </a:lnTo>
                  <a:lnTo>
                    <a:pt x="78280" y="7348"/>
                  </a:lnTo>
                  <a:lnTo>
                    <a:pt x="78204" y="7454"/>
                  </a:lnTo>
                  <a:lnTo>
                    <a:pt x="78132" y="7573"/>
                  </a:lnTo>
                  <a:lnTo>
                    <a:pt x="78069" y="7705"/>
                  </a:lnTo>
                  <a:lnTo>
                    <a:pt x="78010" y="7851"/>
                  </a:lnTo>
                  <a:lnTo>
                    <a:pt x="77959" y="8023"/>
                  </a:lnTo>
                  <a:lnTo>
                    <a:pt x="77913" y="8195"/>
                  </a:lnTo>
                  <a:lnTo>
                    <a:pt x="77871" y="8394"/>
                  </a:lnTo>
                  <a:lnTo>
                    <a:pt x="77837" y="8592"/>
                  </a:lnTo>
                  <a:lnTo>
                    <a:pt x="77807" y="8791"/>
                  </a:lnTo>
                  <a:lnTo>
                    <a:pt x="77786" y="9003"/>
                  </a:lnTo>
                  <a:lnTo>
                    <a:pt x="77769" y="9228"/>
                  </a:lnTo>
                  <a:lnTo>
                    <a:pt x="77757" y="9453"/>
                  </a:lnTo>
                  <a:lnTo>
                    <a:pt x="77753" y="9678"/>
                  </a:lnTo>
                  <a:lnTo>
                    <a:pt x="77689" y="9691"/>
                  </a:lnTo>
                  <a:lnTo>
                    <a:pt x="77630" y="9731"/>
                  </a:lnTo>
                  <a:lnTo>
                    <a:pt x="77571" y="9784"/>
                  </a:lnTo>
                  <a:lnTo>
                    <a:pt x="77512" y="9850"/>
                  </a:lnTo>
                  <a:lnTo>
                    <a:pt x="77457" y="9929"/>
                  </a:lnTo>
                  <a:lnTo>
                    <a:pt x="77403" y="10022"/>
                  </a:lnTo>
                  <a:lnTo>
                    <a:pt x="77352" y="10141"/>
                  </a:lnTo>
                  <a:lnTo>
                    <a:pt x="77306" y="10260"/>
                  </a:lnTo>
                  <a:lnTo>
                    <a:pt x="77259" y="10406"/>
                  </a:lnTo>
                  <a:lnTo>
                    <a:pt x="77221" y="10565"/>
                  </a:lnTo>
                  <a:lnTo>
                    <a:pt x="77183" y="10737"/>
                  </a:lnTo>
                  <a:lnTo>
                    <a:pt x="77150" y="10922"/>
                  </a:lnTo>
                  <a:lnTo>
                    <a:pt x="77120" y="11121"/>
                  </a:lnTo>
                  <a:lnTo>
                    <a:pt x="77099" y="11346"/>
                  </a:lnTo>
                  <a:lnTo>
                    <a:pt x="77078" y="11571"/>
                  </a:lnTo>
                  <a:lnTo>
                    <a:pt x="77065" y="11823"/>
                  </a:lnTo>
                  <a:lnTo>
                    <a:pt x="77036" y="12776"/>
                  </a:lnTo>
                  <a:lnTo>
                    <a:pt x="77015" y="13716"/>
                  </a:lnTo>
                  <a:lnTo>
                    <a:pt x="77002" y="14643"/>
                  </a:lnTo>
                  <a:lnTo>
                    <a:pt x="76994" y="15569"/>
                  </a:lnTo>
                  <a:lnTo>
                    <a:pt x="76994" y="16470"/>
                  </a:lnTo>
                  <a:lnTo>
                    <a:pt x="77002" y="17370"/>
                  </a:lnTo>
                  <a:lnTo>
                    <a:pt x="77019" y="18244"/>
                  </a:lnTo>
                  <a:lnTo>
                    <a:pt x="77040" y="19117"/>
                  </a:lnTo>
                  <a:lnTo>
                    <a:pt x="77070" y="19965"/>
                  </a:lnTo>
                  <a:lnTo>
                    <a:pt x="77103" y="20812"/>
                  </a:lnTo>
                  <a:lnTo>
                    <a:pt x="77146" y="21646"/>
                  </a:lnTo>
                  <a:lnTo>
                    <a:pt x="77196" y="22467"/>
                  </a:lnTo>
                  <a:lnTo>
                    <a:pt x="77251" y="23275"/>
                  </a:lnTo>
                  <a:lnTo>
                    <a:pt x="77314" y="24069"/>
                  </a:lnTo>
                  <a:lnTo>
                    <a:pt x="77386" y="24850"/>
                  </a:lnTo>
                  <a:lnTo>
                    <a:pt x="77462" y="25618"/>
                  </a:lnTo>
                  <a:lnTo>
                    <a:pt x="77542" y="26386"/>
                  </a:lnTo>
                  <a:lnTo>
                    <a:pt x="77630" y="27127"/>
                  </a:lnTo>
                  <a:lnTo>
                    <a:pt x="77723" y="27855"/>
                  </a:lnTo>
                  <a:lnTo>
                    <a:pt x="77824" y="28583"/>
                  </a:lnTo>
                  <a:lnTo>
                    <a:pt x="77930" y="29285"/>
                  </a:lnTo>
                  <a:lnTo>
                    <a:pt x="78039" y="29987"/>
                  </a:lnTo>
                  <a:lnTo>
                    <a:pt x="78157" y="30675"/>
                  </a:lnTo>
                  <a:lnTo>
                    <a:pt x="78280" y="31350"/>
                  </a:lnTo>
                  <a:lnTo>
                    <a:pt x="78410" y="32012"/>
                  </a:lnTo>
                  <a:lnTo>
                    <a:pt x="78541" y="32661"/>
                  </a:lnTo>
                  <a:lnTo>
                    <a:pt x="78680" y="33297"/>
                  </a:lnTo>
                  <a:lnTo>
                    <a:pt x="78823" y="33919"/>
                  </a:lnTo>
                  <a:lnTo>
                    <a:pt x="78975" y="34528"/>
                  </a:lnTo>
                  <a:lnTo>
                    <a:pt x="79127" y="35124"/>
                  </a:lnTo>
                  <a:lnTo>
                    <a:pt x="79287" y="35719"/>
                  </a:lnTo>
                  <a:lnTo>
                    <a:pt x="79451" y="36289"/>
                  </a:lnTo>
                  <a:lnTo>
                    <a:pt x="79620" y="36845"/>
                  </a:lnTo>
                  <a:lnTo>
                    <a:pt x="79793" y="37401"/>
                  </a:lnTo>
                  <a:lnTo>
                    <a:pt x="79970" y="37944"/>
                  </a:lnTo>
                  <a:lnTo>
                    <a:pt x="80151" y="38460"/>
                  </a:lnTo>
                  <a:lnTo>
                    <a:pt x="80337" y="38976"/>
                  </a:lnTo>
                  <a:lnTo>
                    <a:pt x="80531" y="39479"/>
                  </a:lnTo>
                  <a:lnTo>
                    <a:pt x="80725" y="39969"/>
                  </a:lnTo>
                  <a:lnTo>
                    <a:pt x="80923" y="40446"/>
                  </a:lnTo>
                  <a:lnTo>
                    <a:pt x="81125" y="40909"/>
                  </a:lnTo>
                  <a:lnTo>
                    <a:pt x="81332" y="41359"/>
                  </a:lnTo>
                  <a:lnTo>
                    <a:pt x="81542" y="41796"/>
                  </a:lnTo>
                  <a:lnTo>
                    <a:pt x="81757" y="42220"/>
                  </a:lnTo>
                  <a:lnTo>
                    <a:pt x="81972" y="42644"/>
                  </a:lnTo>
                  <a:lnTo>
                    <a:pt x="82196" y="43041"/>
                  </a:lnTo>
                  <a:lnTo>
                    <a:pt x="82419" y="43438"/>
                  </a:lnTo>
                  <a:lnTo>
                    <a:pt x="82647" y="43809"/>
                  </a:lnTo>
                  <a:lnTo>
                    <a:pt x="82875" y="44179"/>
                  </a:lnTo>
                  <a:lnTo>
                    <a:pt x="83111" y="44523"/>
                  </a:lnTo>
                  <a:lnTo>
                    <a:pt x="83347" y="44868"/>
                  </a:lnTo>
                  <a:lnTo>
                    <a:pt x="83587" y="45199"/>
                  </a:lnTo>
                  <a:lnTo>
                    <a:pt x="83827" y="45516"/>
                  </a:lnTo>
                  <a:lnTo>
                    <a:pt x="84076" y="45821"/>
                  </a:lnTo>
                  <a:lnTo>
                    <a:pt x="84320" y="46112"/>
                  </a:lnTo>
                  <a:lnTo>
                    <a:pt x="84573" y="46390"/>
                  </a:lnTo>
                  <a:lnTo>
                    <a:pt x="84826" y="46655"/>
                  </a:lnTo>
                  <a:lnTo>
                    <a:pt x="85079" y="46907"/>
                  </a:lnTo>
                  <a:lnTo>
                    <a:pt x="85336" y="47145"/>
                  </a:lnTo>
                  <a:lnTo>
                    <a:pt x="85598" y="47383"/>
                  </a:lnTo>
                  <a:lnTo>
                    <a:pt x="85859" y="47595"/>
                  </a:lnTo>
                  <a:lnTo>
                    <a:pt x="86121" y="47794"/>
                  </a:lnTo>
                  <a:lnTo>
                    <a:pt x="86386" y="47992"/>
                  </a:lnTo>
                  <a:lnTo>
                    <a:pt x="86652" y="48177"/>
                  </a:lnTo>
                  <a:lnTo>
                    <a:pt x="86656" y="48429"/>
                  </a:lnTo>
                  <a:lnTo>
                    <a:pt x="86660" y="48561"/>
                  </a:lnTo>
                  <a:lnTo>
                    <a:pt x="86669" y="48694"/>
                  </a:lnTo>
                  <a:lnTo>
                    <a:pt x="87187" y="54453"/>
                  </a:lnTo>
                  <a:lnTo>
                    <a:pt x="87714" y="60225"/>
                  </a:lnTo>
                  <a:lnTo>
                    <a:pt x="88237" y="65984"/>
                  </a:lnTo>
                  <a:lnTo>
                    <a:pt x="88494" y="68857"/>
                  </a:lnTo>
                  <a:lnTo>
                    <a:pt x="88747" y="71743"/>
                  </a:lnTo>
                  <a:lnTo>
                    <a:pt x="89000" y="74629"/>
                  </a:lnTo>
                  <a:lnTo>
                    <a:pt x="89244" y="77516"/>
                  </a:lnTo>
                  <a:lnTo>
                    <a:pt x="89480" y="80402"/>
                  </a:lnTo>
                  <a:lnTo>
                    <a:pt x="89712" y="83288"/>
                  </a:lnTo>
                  <a:lnTo>
                    <a:pt x="89936" y="86174"/>
                  </a:lnTo>
                  <a:lnTo>
                    <a:pt x="90146" y="89073"/>
                  </a:lnTo>
                  <a:lnTo>
                    <a:pt x="90252" y="90516"/>
                  </a:lnTo>
                  <a:lnTo>
                    <a:pt x="90349" y="91973"/>
                  </a:lnTo>
                  <a:lnTo>
                    <a:pt x="90446" y="93416"/>
                  </a:lnTo>
                  <a:lnTo>
                    <a:pt x="90543" y="94872"/>
                  </a:lnTo>
                  <a:lnTo>
                    <a:pt x="90631" y="96328"/>
                  </a:lnTo>
                  <a:lnTo>
                    <a:pt x="90720" y="97785"/>
                  </a:lnTo>
                  <a:lnTo>
                    <a:pt x="90808" y="99241"/>
                  </a:lnTo>
                  <a:lnTo>
                    <a:pt x="90888" y="100697"/>
                  </a:lnTo>
                  <a:lnTo>
                    <a:pt x="90964" y="102154"/>
                  </a:lnTo>
                  <a:lnTo>
                    <a:pt x="91040" y="103610"/>
                  </a:lnTo>
                  <a:lnTo>
                    <a:pt x="91112" y="105080"/>
                  </a:lnTo>
                  <a:lnTo>
                    <a:pt x="91179" y="106536"/>
                  </a:lnTo>
                  <a:lnTo>
                    <a:pt x="91242" y="108005"/>
                  </a:lnTo>
                  <a:lnTo>
                    <a:pt x="91302" y="109475"/>
                  </a:lnTo>
                  <a:lnTo>
                    <a:pt x="91356" y="110945"/>
                  </a:lnTo>
                  <a:lnTo>
                    <a:pt x="91407" y="112414"/>
                  </a:lnTo>
                  <a:lnTo>
                    <a:pt x="91453" y="113884"/>
                  </a:lnTo>
                  <a:lnTo>
                    <a:pt x="91491" y="115353"/>
                  </a:lnTo>
                  <a:lnTo>
                    <a:pt x="91529" y="116836"/>
                  </a:lnTo>
                  <a:lnTo>
                    <a:pt x="91563" y="118306"/>
                  </a:lnTo>
                  <a:lnTo>
                    <a:pt x="91588" y="119788"/>
                  </a:lnTo>
                  <a:lnTo>
                    <a:pt x="91609" y="121271"/>
                  </a:lnTo>
                  <a:lnTo>
                    <a:pt x="91626" y="122754"/>
                  </a:lnTo>
                  <a:lnTo>
                    <a:pt x="91639" y="124250"/>
                  </a:lnTo>
                  <a:lnTo>
                    <a:pt x="91647" y="125733"/>
                  </a:lnTo>
                  <a:lnTo>
                    <a:pt x="91647" y="127229"/>
                  </a:lnTo>
                  <a:lnTo>
                    <a:pt x="91639" y="128725"/>
                  </a:lnTo>
                  <a:lnTo>
                    <a:pt x="91630" y="130221"/>
                  </a:lnTo>
                  <a:lnTo>
                    <a:pt x="91613" y="131717"/>
                  </a:lnTo>
                  <a:lnTo>
                    <a:pt x="91592" y="133213"/>
                  </a:lnTo>
                  <a:lnTo>
                    <a:pt x="91563" y="134722"/>
                  </a:lnTo>
                  <a:lnTo>
                    <a:pt x="91529" y="136231"/>
                  </a:lnTo>
                  <a:lnTo>
                    <a:pt x="91487" y="137741"/>
                  </a:lnTo>
                  <a:lnTo>
                    <a:pt x="91441" y="139250"/>
                  </a:lnTo>
                  <a:lnTo>
                    <a:pt x="91386" y="140772"/>
                  </a:lnTo>
                  <a:lnTo>
                    <a:pt x="91323" y="142282"/>
                  </a:lnTo>
                  <a:lnTo>
                    <a:pt x="91247" y="144016"/>
                  </a:lnTo>
                  <a:lnTo>
                    <a:pt x="91158" y="145711"/>
                  </a:lnTo>
                  <a:lnTo>
                    <a:pt x="91065" y="147392"/>
                  </a:lnTo>
                  <a:lnTo>
                    <a:pt x="90960" y="149047"/>
                  </a:lnTo>
                  <a:lnTo>
                    <a:pt x="90850" y="150689"/>
                  </a:lnTo>
                  <a:lnTo>
                    <a:pt x="90732" y="152304"/>
                  </a:lnTo>
                  <a:lnTo>
                    <a:pt x="90606" y="153906"/>
                  </a:lnTo>
                  <a:lnTo>
                    <a:pt x="90471" y="155494"/>
                  </a:lnTo>
                  <a:lnTo>
                    <a:pt x="90332" y="157057"/>
                  </a:lnTo>
                  <a:lnTo>
                    <a:pt x="90180" y="158606"/>
                  </a:lnTo>
                  <a:lnTo>
                    <a:pt x="90024" y="160141"/>
                  </a:lnTo>
                  <a:lnTo>
                    <a:pt x="89860" y="161664"/>
                  </a:lnTo>
                  <a:lnTo>
                    <a:pt x="89687" y="163173"/>
                  </a:lnTo>
                  <a:lnTo>
                    <a:pt x="89506" y="164682"/>
                  </a:lnTo>
                  <a:lnTo>
                    <a:pt x="89320" y="166165"/>
                  </a:lnTo>
                  <a:lnTo>
                    <a:pt x="89122" y="167635"/>
                  </a:lnTo>
                  <a:lnTo>
                    <a:pt x="88920" y="169104"/>
                  </a:lnTo>
                  <a:lnTo>
                    <a:pt x="88713" y="170561"/>
                  </a:lnTo>
                  <a:lnTo>
                    <a:pt x="88494" y="172017"/>
                  </a:lnTo>
                  <a:lnTo>
                    <a:pt x="88270" y="173460"/>
                  </a:lnTo>
                  <a:lnTo>
                    <a:pt x="88039" y="174890"/>
                  </a:lnTo>
                  <a:lnTo>
                    <a:pt x="87798" y="176320"/>
                  </a:lnTo>
                  <a:lnTo>
                    <a:pt x="87554" y="177749"/>
                  </a:lnTo>
                  <a:lnTo>
                    <a:pt x="87301" y="179166"/>
                  </a:lnTo>
                  <a:lnTo>
                    <a:pt x="87040" y="180583"/>
                  </a:lnTo>
                  <a:lnTo>
                    <a:pt x="86774" y="181999"/>
                  </a:lnTo>
                  <a:lnTo>
                    <a:pt x="86500" y="183416"/>
                  </a:lnTo>
                  <a:lnTo>
                    <a:pt x="86217" y="184832"/>
                  </a:lnTo>
                  <a:lnTo>
                    <a:pt x="85931" y="186249"/>
                  </a:lnTo>
                  <a:lnTo>
                    <a:pt x="85636" y="187666"/>
                  </a:lnTo>
                  <a:lnTo>
                    <a:pt x="85332" y="189082"/>
                  </a:lnTo>
                  <a:lnTo>
                    <a:pt x="85024" y="190512"/>
                  </a:lnTo>
                  <a:lnTo>
                    <a:pt x="84763" y="191677"/>
                  </a:lnTo>
                  <a:lnTo>
                    <a:pt x="84514" y="192776"/>
                  </a:lnTo>
                  <a:lnTo>
                    <a:pt x="84278" y="193809"/>
                  </a:lnTo>
                  <a:lnTo>
                    <a:pt x="84055" y="194802"/>
                  </a:lnTo>
                  <a:lnTo>
                    <a:pt x="83844" y="195755"/>
                  </a:lnTo>
                  <a:lnTo>
                    <a:pt x="83747" y="196231"/>
                  </a:lnTo>
                  <a:lnTo>
                    <a:pt x="83650" y="196695"/>
                  </a:lnTo>
                  <a:lnTo>
                    <a:pt x="83562" y="197158"/>
                  </a:lnTo>
                  <a:lnTo>
                    <a:pt x="83473" y="197622"/>
                  </a:lnTo>
                  <a:lnTo>
                    <a:pt x="83389" y="198085"/>
                  </a:lnTo>
                  <a:lnTo>
                    <a:pt x="83313" y="198548"/>
                  </a:lnTo>
                  <a:lnTo>
                    <a:pt x="82971" y="197092"/>
                  </a:lnTo>
                  <a:lnTo>
                    <a:pt x="82630" y="195649"/>
                  </a:lnTo>
                  <a:lnTo>
                    <a:pt x="82276" y="194193"/>
                  </a:lnTo>
                  <a:lnTo>
                    <a:pt x="81922" y="192763"/>
                  </a:lnTo>
                  <a:lnTo>
                    <a:pt x="81555" y="191320"/>
                  </a:lnTo>
                  <a:lnTo>
                    <a:pt x="81184" y="189903"/>
                  </a:lnTo>
                  <a:lnTo>
                    <a:pt x="80809" y="188500"/>
                  </a:lnTo>
                  <a:lnTo>
                    <a:pt x="80421" y="187110"/>
                  </a:lnTo>
                  <a:lnTo>
                    <a:pt x="80029" y="185733"/>
                  </a:lnTo>
                  <a:lnTo>
                    <a:pt x="79831" y="185058"/>
                  </a:lnTo>
                  <a:lnTo>
                    <a:pt x="79633" y="184396"/>
                  </a:lnTo>
                  <a:lnTo>
                    <a:pt x="79426" y="183734"/>
                  </a:lnTo>
                  <a:lnTo>
                    <a:pt x="79224" y="183072"/>
                  </a:lnTo>
                  <a:lnTo>
                    <a:pt x="79017" y="182423"/>
                  </a:lnTo>
                  <a:lnTo>
                    <a:pt x="78811" y="181774"/>
                  </a:lnTo>
                  <a:lnTo>
                    <a:pt x="78600" y="181139"/>
                  </a:lnTo>
                  <a:lnTo>
                    <a:pt x="78389" y="180516"/>
                  </a:lnTo>
                  <a:lnTo>
                    <a:pt x="78174" y="179894"/>
                  </a:lnTo>
                  <a:lnTo>
                    <a:pt x="77959" y="179285"/>
                  </a:lnTo>
                  <a:lnTo>
                    <a:pt x="77740" y="178676"/>
                  </a:lnTo>
                  <a:lnTo>
                    <a:pt x="77521" y="178080"/>
                  </a:lnTo>
                  <a:lnTo>
                    <a:pt x="77297" y="177498"/>
                  </a:lnTo>
                  <a:lnTo>
                    <a:pt x="77074" y="176929"/>
                  </a:lnTo>
                  <a:lnTo>
                    <a:pt x="76850" y="176373"/>
                  </a:lnTo>
                  <a:lnTo>
                    <a:pt x="76619" y="175817"/>
                  </a:lnTo>
                  <a:lnTo>
                    <a:pt x="76391" y="175274"/>
                  </a:lnTo>
                  <a:lnTo>
                    <a:pt x="76159" y="174744"/>
                  </a:lnTo>
                  <a:lnTo>
                    <a:pt x="75923" y="174228"/>
                  </a:lnTo>
                  <a:lnTo>
                    <a:pt x="75687" y="173725"/>
                  </a:lnTo>
                  <a:lnTo>
                    <a:pt x="75451" y="173222"/>
                  </a:lnTo>
                  <a:lnTo>
                    <a:pt x="75211" y="172745"/>
                  </a:lnTo>
                  <a:lnTo>
                    <a:pt x="74966" y="172268"/>
                  </a:lnTo>
                  <a:lnTo>
                    <a:pt x="74722" y="171818"/>
                  </a:lnTo>
                  <a:lnTo>
                    <a:pt x="74473" y="171381"/>
                  </a:lnTo>
                  <a:lnTo>
                    <a:pt x="74224" y="170945"/>
                  </a:lnTo>
                  <a:lnTo>
                    <a:pt x="73975" y="170534"/>
                  </a:lnTo>
                  <a:lnTo>
                    <a:pt x="73718" y="170137"/>
                  </a:lnTo>
                  <a:lnTo>
                    <a:pt x="73465" y="169753"/>
                  </a:lnTo>
                  <a:lnTo>
                    <a:pt x="73204" y="169382"/>
                  </a:lnTo>
                  <a:lnTo>
                    <a:pt x="72947" y="169038"/>
                  </a:lnTo>
                  <a:lnTo>
                    <a:pt x="72681" y="168694"/>
                  </a:lnTo>
                  <a:lnTo>
                    <a:pt x="72416" y="168376"/>
                  </a:lnTo>
                  <a:lnTo>
                    <a:pt x="72150" y="168072"/>
                  </a:lnTo>
                  <a:lnTo>
                    <a:pt x="71880" y="167794"/>
                  </a:lnTo>
                  <a:lnTo>
                    <a:pt x="71606" y="167516"/>
                  </a:lnTo>
                  <a:lnTo>
                    <a:pt x="71332" y="167264"/>
                  </a:lnTo>
                  <a:lnTo>
                    <a:pt x="71054" y="167039"/>
                  </a:lnTo>
                  <a:lnTo>
                    <a:pt x="70776" y="166827"/>
                  </a:lnTo>
                  <a:lnTo>
                    <a:pt x="70493" y="166629"/>
                  </a:lnTo>
                  <a:lnTo>
                    <a:pt x="70211" y="166443"/>
                  </a:lnTo>
                  <a:lnTo>
                    <a:pt x="69924" y="166284"/>
                  </a:lnTo>
                  <a:lnTo>
                    <a:pt x="69633" y="166152"/>
                  </a:lnTo>
                  <a:lnTo>
                    <a:pt x="69342" y="166033"/>
                  </a:lnTo>
                  <a:lnTo>
                    <a:pt x="69047" y="165940"/>
                  </a:lnTo>
                  <a:lnTo>
                    <a:pt x="68752" y="165861"/>
                  </a:lnTo>
                  <a:lnTo>
                    <a:pt x="68436" y="165794"/>
                  </a:lnTo>
                  <a:lnTo>
                    <a:pt x="68124" y="165768"/>
                  </a:lnTo>
                  <a:lnTo>
                    <a:pt x="67816" y="165755"/>
                  </a:lnTo>
                  <a:lnTo>
                    <a:pt x="67509" y="165768"/>
                  </a:lnTo>
                  <a:lnTo>
                    <a:pt x="67205" y="165808"/>
                  </a:lnTo>
                  <a:lnTo>
                    <a:pt x="66902" y="165874"/>
                  </a:lnTo>
                  <a:lnTo>
                    <a:pt x="66602" y="165953"/>
                  </a:lnTo>
                  <a:lnTo>
                    <a:pt x="66307" y="166059"/>
                  </a:lnTo>
                  <a:lnTo>
                    <a:pt x="66012" y="166192"/>
                  </a:lnTo>
                  <a:lnTo>
                    <a:pt x="65721" y="166337"/>
                  </a:lnTo>
                  <a:lnTo>
                    <a:pt x="65435" y="166509"/>
                  </a:lnTo>
                  <a:lnTo>
                    <a:pt x="65148" y="166708"/>
                  </a:lnTo>
                  <a:lnTo>
                    <a:pt x="64865" y="166920"/>
                  </a:lnTo>
                  <a:lnTo>
                    <a:pt x="64583" y="167158"/>
                  </a:lnTo>
                  <a:lnTo>
                    <a:pt x="64305" y="167410"/>
                  </a:lnTo>
                  <a:lnTo>
                    <a:pt x="64031" y="167688"/>
                  </a:lnTo>
                  <a:lnTo>
                    <a:pt x="63757" y="167979"/>
                  </a:lnTo>
                  <a:lnTo>
                    <a:pt x="63487" y="168297"/>
                  </a:lnTo>
                  <a:lnTo>
                    <a:pt x="63221" y="168628"/>
                  </a:lnTo>
                  <a:lnTo>
                    <a:pt x="62956" y="168972"/>
                  </a:lnTo>
                  <a:lnTo>
                    <a:pt x="62690" y="169343"/>
                  </a:lnTo>
                  <a:lnTo>
                    <a:pt x="62433" y="169727"/>
                  </a:lnTo>
                  <a:lnTo>
                    <a:pt x="62172" y="170124"/>
                  </a:lnTo>
                  <a:lnTo>
                    <a:pt x="61919" y="170547"/>
                  </a:lnTo>
                  <a:lnTo>
                    <a:pt x="61666" y="170984"/>
                  </a:lnTo>
                  <a:lnTo>
                    <a:pt x="61413" y="171434"/>
                  </a:lnTo>
                  <a:lnTo>
                    <a:pt x="61168" y="171898"/>
                  </a:lnTo>
                  <a:lnTo>
                    <a:pt x="60920" y="172374"/>
                  </a:lnTo>
                  <a:lnTo>
                    <a:pt x="60679" y="172864"/>
                  </a:lnTo>
                  <a:lnTo>
                    <a:pt x="60435" y="173367"/>
                  </a:lnTo>
                  <a:lnTo>
                    <a:pt x="60199" y="173897"/>
                  </a:lnTo>
                  <a:lnTo>
                    <a:pt x="59963" y="174426"/>
                  </a:lnTo>
                  <a:lnTo>
                    <a:pt x="59727" y="174983"/>
                  </a:lnTo>
                  <a:lnTo>
                    <a:pt x="59499" y="175539"/>
                  </a:lnTo>
                  <a:lnTo>
                    <a:pt x="59267" y="176108"/>
                  </a:lnTo>
                  <a:lnTo>
                    <a:pt x="59040" y="176690"/>
                  </a:lnTo>
                  <a:lnTo>
                    <a:pt x="58816" y="177286"/>
                  </a:lnTo>
                  <a:lnTo>
                    <a:pt x="58593" y="177895"/>
                  </a:lnTo>
                  <a:lnTo>
                    <a:pt x="58373" y="178517"/>
                  </a:lnTo>
                  <a:lnTo>
                    <a:pt x="58158" y="179140"/>
                  </a:lnTo>
                  <a:lnTo>
                    <a:pt x="57939" y="179775"/>
                  </a:lnTo>
                  <a:lnTo>
                    <a:pt x="57728" y="180424"/>
                  </a:lnTo>
                  <a:lnTo>
                    <a:pt x="57518" y="181086"/>
                  </a:lnTo>
                  <a:lnTo>
                    <a:pt x="57307" y="181748"/>
                  </a:lnTo>
                  <a:lnTo>
                    <a:pt x="57100" y="182410"/>
                  </a:lnTo>
                  <a:lnTo>
                    <a:pt x="56898" y="183098"/>
                  </a:lnTo>
                  <a:lnTo>
                    <a:pt x="56696" y="183787"/>
                  </a:lnTo>
                  <a:lnTo>
                    <a:pt x="56493" y="184475"/>
                  </a:lnTo>
                  <a:lnTo>
                    <a:pt x="56295" y="185177"/>
                  </a:lnTo>
                  <a:lnTo>
                    <a:pt x="56101" y="185892"/>
                  </a:lnTo>
                  <a:lnTo>
                    <a:pt x="55907" y="186593"/>
                  </a:lnTo>
                  <a:lnTo>
                    <a:pt x="55713" y="187321"/>
                  </a:lnTo>
                  <a:lnTo>
                    <a:pt x="55528" y="188036"/>
                  </a:lnTo>
                  <a:lnTo>
                    <a:pt x="55338" y="188765"/>
                  </a:lnTo>
                  <a:lnTo>
                    <a:pt x="54971" y="190234"/>
                  </a:lnTo>
                  <a:lnTo>
                    <a:pt x="54609" y="191730"/>
                  </a:lnTo>
                  <a:lnTo>
                    <a:pt x="54259" y="193213"/>
                  </a:lnTo>
                  <a:lnTo>
                    <a:pt x="53913" y="194722"/>
                  </a:lnTo>
                  <a:lnTo>
                    <a:pt x="53576" y="196231"/>
                  </a:lnTo>
                  <a:lnTo>
                    <a:pt x="52809" y="199753"/>
                  </a:lnTo>
                  <a:lnTo>
                    <a:pt x="52046" y="203301"/>
                  </a:lnTo>
                  <a:lnTo>
                    <a:pt x="51671" y="205075"/>
                  </a:lnTo>
                  <a:lnTo>
                    <a:pt x="51295" y="206862"/>
                  </a:lnTo>
                  <a:lnTo>
                    <a:pt x="50920" y="208663"/>
                  </a:lnTo>
                  <a:lnTo>
                    <a:pt x="50549" y="210464"/>
                  </a:lnTo>
                  <a:lnTo>
                    <a:pt x="50419" y="209841"/>
                  </a:lnTo>
                  <a:lnTo>
                    <a:pt x="50288" y="209232"/>
                  </a:lnTo>
                  <a:lnTo>
                    <a:pt x="50157" y="208637"/>
                  </a:lnTo>
                  <a:lnTo>
                    <a:pt x="50018" y="208041"/>
                  </a:lnTo>
                  <a:lnTo>
                    <a:pt x="49879" y="207445"/>
                  </a:lnTo>
                  <a:lnTo>
                    <a:pt x="49740" y="206862"/>
                  </a:lnTo>
                  <a:lnTo>
                    <a:pt x="49453" y="205711"/>
                  </a:lnTo>
                  <a:lnTo>
                    <a:pt x="49162" y="204585"/>
                  </a:lnTo>
                  <a:lnTo>
                    <a:pt x="48863" y="203460"/>
                  </a:lnTo>
                  <a:lnTo>
                    <a:pt x="48260" y="201223"/>
                  </a:lnTo>
                  <a:lnTo>
                    <a:pt x="47961" y="200084"/>
                  </a:lnTo>
                  <a:lnTo>
                    <a:pt x="47662" y="198945"/>
                  </a:lnTo>
                  <a:lnTo>
                    <a:pt x="47362" y="197780"/>
                  </a:lnTo>
                  <a:lnTo>
                    <a:pt x="47071" y="196589"/>
                  </a:lnTo>
                  <a:lnTo>
                    <a:pt x="46928" y="195980"/>
                  </a:lnTo>
                  <a:lnTo>
                    <a:pt x="46785" y="195371"/>
                  </a:lnTo>
                  <a:lnTo>
                    <a:pt x="46641" y="194749"/>
                  </a:lnTo>
                  <a:lnTo>
                    <a:pt x="46507" y="194113"/>
                  </a:lnTo>
                  <a:lnTo>
                    <a:pt x="46367" y="193464"/>
                  </a:lnTo>
                  <a:lnTo>
                    <a:pt x="46233" y="192802"/>
                  </a:lnTo>
                  <a:lnTo>
                    <a:pt x="46102" y="192140"/>
                  </a:lnTo>
                  <a:lnTo>
                    <a:pt x="45975" y="191452"/>
                  </a:lnTo>
                  <a:lnTo>
                    <a:pt x="45853" y="190777"/>
                  </a:lnTo>
                  <a:lnTo>
                    <a:pt x="45735" y="190102"/>
                  </a:lnTo>
                  <a:lnTo>
                    <a:pt x="45621" y="189413"/>
                  </a:lnTo>
                  <a:lnTo>
                    <a:pt x="45512" y="188712"/>
                  </a:lnTo>
                  <a:lnTo>
                    <a:pt x="45410" y="188010"/>
                  </a:lnTo>
                  <a:lnTo>
                    <a:pt x="45309" y="187308"/>
                  </a:lnTo>
                  <a:lnTo>
                    <a:pt x="45212" y="186593"/>
                  </a:lnTo>
                  <a:lnTo>
                    <a:pt x="45120" y="185878"/>
                  </a:lnTo>
                  <a:lnTo>
                    <a:pt x="45035" y="185150"/>
                  </a:lnTo>
                  <a:lnTo>
                    <a:pt x="44951" y="184422"/>
                  </a:lnTo>
                  <a:lnTo>
                    <a:pt x="44871" y="183694"/>
                  </a:lnTo>
                  <a:lnTo>
                    <a:pt x="44795" y="182952"/>
                  </a:lnTo>
                  <a:lnTo>
                    <a:pt x="44723" y="182198"/>
                  </a:lnTo>
                  <a:lnTo>
                    <a:pt x="44652" y="181456"/>
                  </a:lnTo>
                  <a:lnTo>
                    <a:pt x="44588" y="180702"/>
                  </a:lnTo>
                  <a:lnTo>
                    <a:pt x="44525" y="179947"/>
                  </a:lnTo>
                  <a:lnTo>
                    <a:pt x="44466" y="179179"/>
                  </a:lnTo>
                  <a:lnTo>
                    <a:pt x="44411" y="178425"/>
                  </a:lnTo>
                  <a:lnTo>
                    <a:pt x="44361" y="177644"/>
                  </a:lnTo>
                  <a:lnTo>
                    <a:pt x="44310" y="176876"/>
                  </a:lnTo>
                  <a:lnTo>
                    <a:pt x="44268" y="176095"/>
                  </a:lnTo>
                  <a:lnTo>
                    <a:pt x="44222" y="175327"/>
                  </a:lnTo>
                  <a:lnTo>
                    <a:pt x="44184" y="174546"/>
                  </a:lnTo>
                  <a:lnTo>
                    <a:pt x="44146" y="173751"/>
                  </a:lnTo>
                  <a:lnTo>
                    <a:pt x="44112" y="172970"/>
                  </a:lnTo>
                  <a:lnTo>
                    <a:pt x="44078" y="172176"/>
                  </a:lnTo>
                  <a:lnTo>
                    <a:pt x="44049" y="171381"/>
                  </a:lnTo>
                  <a:lnTo>
                    <a:pt x="44024" y="170587"/>
                  </a:lnTo>
                  <a:lnTo>
                    <a:pt x="43977" y="168998"/>
                  </a:lnTo>
                  <a:lnTo>
                    <a:pt x="43939" y="167396"/>
                  </a:lnTo>
                  <a:lnTo>
                    <a:pt x="43910" y="165794"/>
                  </a:lnTo>
                  <a:lnTo>
                    <a:pt x="43889" y="164179"/>
                  </a:lnTo>
                  <a:lnTo>
                    <a:pt x="43872" y="162577"/>
                  </a:lnTo>
                  <a:lnTo>
                    <a:pt x="43863" y="160962"/>
                  </a:lnTo>
                  <a:lnTo>
                    <a:pt x="43859" y="159347"/>
                  </a:lnTo>
                  <a:lnTo>
                    <a:pt x="43859" y="157745"/>
                  </a:lnTo>
                  <a:lnTo>
                    <a:pt x="43863" y="156143"/>
                  </a:lnTo>
                  <a:lnTo>
                    <a:pt x="43872" y="154541"/>
                  </a:lnTo>
                  <a:lnTo>
                    <a:pt x="43897" y="151364"/>
                  </a:lnTo>
                  <a:lnTo>
                    <a:pt x="43931" y="148226"/>
                  </a:lnTo>
                  <a:lnTo>
                    <a:pt x="43960" y="145141"/>
                  </a:lnTo>
                  <a:lnTo>
                    <a:pt x="43990" y="142110"/>
                  </a:lnTo>
                  <a:lnTo>
                    <a:pt x="44015" y="139025"/>
                  </a:lnTo>
                  <a:lnTo>
                    <a:pt x="44053" y="135940"/>
                  </a:lnTo>
                  <a:lnTo>
                    <a:pt x="44095" y="132882"/>
                  </a:lnTo>
                  <a:lnTo>
                    <a:pt x="44150" y="129824"/>
                  </a:lnTo>
                  <a:lnTo>
                    <a:pt x="44209" y="126792"/>
                  </a:lnTo>
                  <a:lnTo>
                    <a:pt x="44247" y="125283"/>
                  </a:lnTo>
                  <a:lnTo>
                    <a:pt x="44281" y="123773"/>
                  </a:lnTo>
                  <a:lnTo>
                    <a:pt x="44323" y="122264"/>
                  </a:lnTo>
                  <a:lnTo>
                    <a:pt x="44365" y="120768"/>
                  </a:lnTo>
                  <a:lnTo>
                    <a:pt x="44407" y="119259"/>
                  </a:lnTo>
                  <a:lnTo>
                    <a:pt x="44458" y="117776"/>
                  </a:lnTo>
                  <a:lnTo>
                    <a:pt x="44508" y="116280"/>
                  </a:lnTo>
                  <a:lnTo>
                    <a:pt x="44559" y="114784"/>
                  </a:lnTo>
                  <a:lnTo>
                    <a:pt x="44618" y="113301"/>
                  </a:lnTo>
                  <a:lnTo>
                    <a:pt x="44677" y="111818"/>
                  </a:lnTo>
                  <a:lnTo>
                    <a:pt x="44736" y="110349"/>
                  </a:lnTo>
                  <a:lnTo>
                    <a:pt x="44803" y="108866"/>
                  </a:lnTo>
                  <a:lnTo>
                    <a:pt x="44871" y="107396"/>
                  </a:lnTo>
                  <a:lnTo>
                    <a:pt x="44943" y="105927"/>
                  </a:lnTo>
                  <a:lnTo>
                    <a:pt x="45018" y="104471"/>
                  </a:lnTo>
                  <a:lnTo>
                    <a:pt x="45094" y="103001"/>
                  </a:lnTo>
                  <a:lnTo>
                    <a:pt x="45179" y="101545"/>
                  </a:lnTo>
                  <a:lnTo>
                    <a:pt x="45263" y="100088"/>
                  </a:lnTo>
                  <a:lnTo>
                    <a:pt x="45351" y="98645"/>
                  </a:lnTo>
                  <a:lnTo>
                    <a:pt x="45444" y="97189"/>
                  </a:lnTo>
                  <a:lnTo>
                    <a:pt x="45537" y="95746"/>
                  </a:lnTo>
                  <a:lnTo>
                    <a:pt x="45638" y="94303"/>
                  </a:lnTo>
                  <a:lnTo>
                    <a:pt x="45739" y="92860"/>
                  </a:lnTo>
                  <a:lnTo>
                    <a:pt x="45849" y="91430"/>
                  </a:lnTo>
                  <a:lnTo>
                    <a:pt x="45958" y="90000"/>
                  </a:lnTo>
                  <a:lnTo>
                    <a:pt x="46072" y="88570"/>
                  </a:lnTo>
                  <a:lnTo>
                    <a:pt x="46190" y="87140"/>
                  </a:lnTo>
                  <a:lnTo>
                    <a:pt x="46317" y="85711"/>
                  </a:lnTo>
                  <a:lnTo>
                    <a:pt x="46443" y="84294"/>
                  </a:lnTo>
                  <a:lnTo>
                    <a:pt x="46574" y="82877"/>
                  </a:lnTo>
                  <a:lnTo>
                    <a:pt x="46709" y="81461"/>
                  </a:lnTo>
                  <a:lnTo>
                    <a:pt x="46848" y="80057"/>
                  </a:lnTo>
                  <a:lnTo>
                    <a:pt x="46991" y="78641"/>
                  </a:lnTo>
                  <a:lnTo>
                    <a:pt x="47143" y="77238"/>
                  </a:lnTo>
                  <a:lnTo>
                    <a:pt x="47295" y="75834"/>
                  </a:lnTo>
                  <a:lnTo>
                    <a:pt x="47451" y="74431"/>
                  </a:lnTo>
                  <a:lnTo>
                    <a:pt x="47615" y="73041"/>
                  </a:lnTo>
                  <a:lnTo>
                    <a:pt x="47780" y="71651"/>
                  </a:lnTo>
                  <a:lnTo>
                    <a:pt x="47952" y="70247"/>
                  </a:lnTo>
                  <a:lnTo>
                    <a:pt x="48130" y="68870"/>
                  </a:lnTo>
                  <a:lnTo>
                    <a:pt x="48311" y="67480"/>
                  </a:lnTo>
                  <a:lnTo>
                    <a:pt x="48496" y="66103"/>
                  </a:lnTo>
                  <a:lnTo>
                    <a:pt x="48686" y="64713"/>
                  </a:lnTo>
                  <a:lnTo>
                    <a:pt x="48884" y="63336"/>
                  </a:lnTo>
                  <a:lnTo>
                    <a:pt x="49086" y="61973"/>
                  </a:lnTo>
                  <a:lnTo>
                    <a:pt x="49293" y="60596"/>
                  </a:lnTo>
                  <a:lnTo>
                    <a:pt x="49504" y="59232"/>
                  </a:lnTo>
                  <a:lnTo>
                    <a:pt x="49723" y="57855"/>
                  </a:lnTo>
                  <a:lnTo>
                    <a:pt x="49942" y="56492"/>
                  </a:lnTo>
                  <a:lnTo>
                    <a:pt x="50170" y="55141"/>
                  </a:lnTo>
                  <a:lnTo>
                    <a:pt x="50406" y="53778"/>
                  </a:lnTo>
                  <a:lnTo>
                    <a:pt x="50642" y="52427"/>
                  </a:lnTo>
                  <a:lnTo>
                    <a:pt x="50887" y="51064"/>
                  </a:lnTo>
                  <a:lnTo>
                    <a:pt x="51139" y="49713"/>
                  </a:lnTo>
                  <a:lnTo>
                    <a:pt x="51173" y="49488"/>
                  </a:lnTo>
                  <a:lnTo>
                    <a:pt x="51203" y="49250"/>
                  </a:lnTo>
                  <a:lnTo>
                    <a:pt x="51224" y="49025"/>
                  </a:lnTo>
                  <a:lnTo>
                    <a:pt x="51241" y="48813"/>
                  </a:lnTo>
                  <a:lnTo>
                    <a:pt x="51249" y="48601"/>
                  </a:lnTo>
                  <a:lnTo>
                    <a:pt x="51253" y="48389"/>
                  </a:lnTo>
                  <a:lnTo>
                    <a:pt x="51253" y="48191"/>
                  </a:lnTo>
                  <a:lnTo>
                    <a:pt x="51249" y="48005"/>
                  </a:lnTo>
                  <a:lnTo>
                    <a:pt x="51515" y="47741"/>
                  </a:lnTo>
                  <a:lnTo>
                    <a:pt x="51780" y="47463"/>
                  </a:lnTo>
                  <a:lnTo>
                    <a:pt x="52042" y="47185"/>
                  </a:lnTo>
                  <a:lnTo>
                    <a:pt x="52303" y="46880"/>
                  </a:lnTo>
                  <a:lnTo>
                    <a:pt x="52560" y="46576"/>
                  </a:lnTo>
                  <a:lnTo>
                    <a:pt x="52817" y="46258"/>
                  </a:lnTo>
                  <a:lnTo>
                    <a:pt x="53066" y="45927"/>
                  </a:lnTo>
                  <a:lnTo>
                    <a:pt x="53315" y="45583"/>
                  </a:lnTo>
                  <a:lnTo>
                    <a:pt x="53559" y="45225"/>
                  </a:lnTo>
                  <a:lnTo>
                    <a:pt x="53804" y="44868"/>
                  </a:lnTo>
                  <a:lnTo>
                    <a:pt x="54040" y="44484"/>
                  </a:lnTo>
                  <a:lnTo>
                    <a:pt x="54276" y="44100"/>
                  </a:lnTo>
                  <a:lnTo>
                    <a:pt x="54508" y="43703"/>
                  </a:lnTo>
                  <a:lnTo>
                    <a:pt x="54735" y="43279"/>
                  </a:lnTo>
                  <a:lnTo>
                    <a:pt x="54963" y="42855"/>
                  </a:lnTo>
                  <a:lnTo>
                    <a:pt x="55182" y="42418"/>
                  </a:lnTo>
                  <a:lnTo>
                    <a:pt x="55397" y="41982"/>
                  </a:lnTo>
                  <a:lnTo>
                    <a:pt x="55612" y="41518"/>
                  </a:lnTo>
                  <a:lnTo>
                    <a:pt x="55819" y="41042"/>
                  </a:lnTo>
                  <a:lnTo>
                    <a:pt x="56021" y="40565"/>
                  </a:lnTo>
                  <a:lnTo>
                    <a:pt x="56223" y="40062"/>
                  </a:lnTo>
                  <a:lnTo>
                    <a:pt x="56417" y="39559"/>
                  </a:lnTo>
                  <a:lnTo>
                    <a:pt x="56607" y="39042"/>
                  </a:lnTo>
                  <a:lnTo>
                    <a:pt x="56793" y="38513"/>
                  </a:lnTo>
                  <a:lnTo>
                    <a:pt x="56978" y="37970"/>
                  </a:lnTo>
                  <a:lnTo>
                    <a:pt x="57151" y="37414"/>
                  </a:lnTo>
                  <a:lnTo>
                    <a:pt x="57324" y="36845"/>
                  </a:lnTo>
                  <a:lnTo>
                    <a:pt x="57492" y="36262"/>
                  </a:lnTo>
                  <a:lnTo>
                    <a:pt x="57653" y="35666"/>
                  </a:lnTo>
                  <a:lnTo>
                    <a:pt x="57809" y="35071"/>
                  </a:lnTo>
                  <a:lnTo>
                    <a:pt x="57960" y="34448"/>
                  </a:lnTo>
                  <a:lnTo>
                    <a:pt x="58104" y="33826"/>
                  </a:lnTo>
                  <a:lnTo>
                    <a:pt x="58243" y="33177"/>
                  </a:lnTo>
                  <a:lnTo>
                    <a:pt x="58378" y="32529"/>
                  </a:lnTo>
                  <a:lnTo>
                    <a:pt x="58508" y="31867"/>
                  </a:lnTo>
                  <a:lnTo>
                    <a:pt x="58631" y="31178"/>
                  </a:lnTo>
                  <a:lnTo>
                    <a:pt x="58749" y="30490"/>
                  </a:lnTo>
                  <a:lnTo>
                    <a:pt x="58858" y="29788"/>
                  </a:lnTo>
                  <a:lnTo>
                    <a:pt x="58964" y="29073"/>
                  </a:lnTo>
                  <a:lnTo>
                    <a:pt x="59061" y="28345"/>
                  </a:lnTo>
                  <a:lnTo>
                    <a:pt x="59153" y="27604"/>
                  </a:lnTo>
                  <a:lnTo>
                    <a:pt x="59238" y="26862"/>
                  </a:lnTo>
                  <a:lnTo>
                    <a:pt x="59318" y="26095"/>
                  </a:lnTo>
                  <a:lnTo>
                    <a:pt x="59389" y="25313"/>
                  </a:lnTo>
                  <a:lnTo>
                    <a:pt x="59457" y="24519"/>
                  </a:lnTo>
                  <a:lnTo>
                    <a:pt x="59516" y="23725"/>
                  </a:lnTo>
                  <a:lnTo>
                    <a:pt x="59566" y="22904"/>
                  </a:lnTo>
                  <a:lnTo>
                    <a:pt x="59613" y="22083"/>
                  </a:lnTo>
                  <a:lnTo>
                    <a:pt x="59651" y="21236"/>
                  </a:lnTo>
                  <a:lnTo>
                    <a:pt x="59680" y="20388"/>
                  </a:lnTo>
                  <a:lnTo>
                    <a:pt x="59706" y="19515"/>
                  </a:lnTo>
                  <a:lnTo>
                    <a:pt x="59722" y="18641"/>
                  </a:lnTo>
                  <a:lnTo>
                    <a:pt x="59731" y="17754"/>
                  </a:lnTo>
                  <a:lnTo>
                    <a:pt x="59731" y="16840"/>
                  </a:lnTo>
                  <a:lnTo>
                    <a:pt x="59722" y="15927"/>
                  </a:lnTo>
                  <a:lnTo>
                    <a:pt x="59710" y="15000"/>
                  </a:lnTo>
                  <a:lnTo>
                    <a:pt x="59689" y="14060"/>
                  </a:lnTo>
                  <a:lnTo>
                    <a:pt x="59655" y="13094"/>
                  </a:lnTo>
                  <a:lnTo>
                    <a:pt x="59617" y="12127"/>
                  </a:lnTo>
                  <a:lnTo>
                    <a:pt x="59571" y="11147"/>
                  </a:lnTo>
                  <a:lnTo>
                    <a:pt x="59516" y="10155"/>
                  </a:lnTo>
                  <a:lnTo>
                    <a:pt x="59453" y="9148"/>
                  </a:lnTo>
                  <a:lnTo>
                    <a:pt x="59381" y="8129"/>
                  </a:lnTo>
                  <a:lnTo>
                    <a:pt x="59301" y="7096"/>
                  </a:lnTo>
                  <a:lnTo>
                    <a:pt x="59271" y="6779"/>
                  </a:lnTo>
                  <a:lnTo>
                    <a:pt x="59238" y="6501"/>
                  </a:lnTo>
                  <a:lnTo>
                    <a:pt x="59195" y="6236"/>
                  </a:lnTo>
                  <a:lnTo>
                    <a:pt x="59153" y="5997"/>
                  </a:lnTo>
                  <a:lnTo>
                    <a:pt x="59103" y="5786"/>
                  </a:lnTo>
                  <a:lnTo>
                    <a:pt x="59044" y="5587"/>
                  </a:lnTo>
                  <a:lnTo>
                    <a:pt x="58985" y="5415"/>
                  </a:lnTo>
                  <a:lnTo>
                    <a:pt x="58921" y="5269"/>
                  </a:lnTo>
                  <a:lnTo>
                    <a:pt x="58858" y="5137"/>
                  </a:lnTo>
                  <a:lnTo>
                    <a:pt x="58787" y="5018"/>
                  </a:lnTo>
                  <a:lnTo>
                    <a:pt x="58715" y="4925"/>
                  </a:lnTo>
                  <a:lnTo>
                    <a:pt x="58639" y="4859"/>
                  </a:lnTo>
                  <a:lnTo>
                    <a:pt x="58563" y="4793"/>
                  </a:lnTo>
                  <a:lnTo>
                    <a:pt x="58487" y="4753"/>
                  </a:lnTo>
                  <a:lnTo>
                    <a:pt x="58407" y="4740"/>
                  </a:lnTo>
                  <a:lnTo>
                    <a:pt x="58327" y="4726"/>
                  </a:lnTo>
                  <a:lnTo>
                    <a:pt x="58344" y="4541"/>
                  </a:lnTo>
                  <a:lnTo>
                    <a:pt x="58361" y="4356"/>
                  </a:lnTo>
                  <a:lnTo>
                    <a:pt x="58369" y="4157"/>
                  </a:lnTo>
                  <a:lnTo>
                    <a:pt x="58378" y="3972"/>
                  </a:lnTo>
                  <a:lnTo>
                    <a:pt x="58382" y="3773"/>
                  </a:lnTo>
                  <a:lnTo>
                    <a:pt x="58382" y="3575"/>
                  </a:lnTo>
                  <a:lnTo>
                    <a:pt x="58378" y="3389"/>
                  </a:lnTo>
                  <a:lnTo>
                    <a:pt x="58373" y="3191"/>
                  </a:lnTo>
                  <a:lnTo>
                    <a:pt x="58365" y="3005"/>
                  </a:lnTo>
                  <a:lnTo>
                    <a:pt x="58357" y="2807"/>
                  </a:lnTo>
                  <a:lnTo>
                    <a:pt x="58340" y="2621"/>
                  </a:lnTo>
                  <a:lnTo>
                    <a:pt x="58323" y="2436"/>
                  </a:lnTo>
                  <a:lnTo>
                    <a:pt x="58302" y="2251"/>
                  </a:lnTo>
                  <a:lnTo>
                    <a:pt x="58281" y="2079"/>
                  </a:lnTo>
                  <a:lnTo>
                    <a:pt x="58251" y="1907"/>
                  </a:lnTo>
                  <a:lnTo>
                    <a:pt x="58222" y="1734"/>
                  </a:lnTo>
                  <a:lnTo>
                    <a:pt x="58188" y="1576"/>
                  </a:lnTo>
                  <a:lnTo>
                    <a:pt x="58154" y="1417"/>
                  </a:lnTo>
                  <a:lnTo>
                    <a:pt x="58116" y="1271"/>
                  </a:lnTo>
                  <a:lnTo>
                    <a:pt x="58070" y="1125"/>
                  </a:lnTo>
                  <a:lnTo>
                    <a:pt x="58028" y="993"/>
                  </a:lnTo>
                  <a:lnTo>
                    <a:pt x="57977" y="861"/>
                  </a:lnTo>
                  <a:lnTo>
                    <a:pt x="57927" y="741"/>
                  </a:lnTo>
                  <a:lnTo>
                    <a:pt x="57872" y="636"/>
                  </a:lnTo>
                  <a:lnTo>
                    <a:pt x="57813" y="543"/>
                  </a:lnTo>
                  <a:lnTo>
                    <a:pt x="57750" y="450"/>
                  </a:lnTo>
                  <a:lnTo>
                    <a:pt x="57686" y="371"/>
                  </a:lnTo>
                  <a:lnTo>
                    <a:pt x="57619" y="305"/>
                  </a:lnTo>
                  <a:lnTo>
                    <a:pt x="57547" y="252"/>
                  </a:lnTo>
                  <a:lnTo>
                    <a:pt x="57471" y="212"/>
                  </a:lnTo>
                  <a:lnTo>
                    <a:pt x="57395" y="185"/>
                  </a:lnTo>
                  <a:lnTo>
                    <a:pt x="57315" y="172"/>
                  </a:lnTo>
                  <a:lnTo>
                    <a:pt x="56443" y="106"/>
                  </a:lnTo>
                  <a:lnTo>
                    <a:pt x="55570" y="66"/>
                  </a:lnTo>
                  <a:lnTo>
                    <a:pt x="54693" y="40"/>
                  </a:lnTo>
                  <a:lnTo>
                    <a:pt x="53821" y="13"/>
                  </a:lnTo>
                  <a:lnTo>
                    <a:pt x="5294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5;p40">
              <a:extLst>
                <a:ext uri="{FF2B5EF4-FFF2-40B4-BE49-F238E27FC236}">
                  <a16:creationId xmlns:a16="http://schemas.microsoft.com/office/drawing/2014/main" id="{107FEA4B-7D53-9423-B424-9258D3E08FA0}"/>
                </a:ext>
              </a:extLst>
            </p:cNvPr>
            <p:cNvSpPr/>
            <p:nvPr/>
          </p:nvSpPr>
          <p:spPr>
            <a:xfrm>
              <a:off x="5162100" y="-10370775"/>
              <a:ext cx="303000" cy="656025"/>
            </a:xfrm>
            <a:custGeom>
              <a:avLst/>
              <a:gdLst/>
              <a:ahLst/>
              <a:cxnLst/>
              <a:rect l="l" t="t" r="r" b="b"/>
              <a:pathLst>
                <a:path w="12120" h="26241" extrusionOk="0">
                  <a:moveTo>
                    <a:pt x="11652" y="0"/>
                  </a:moveTo>
                  <a:lnTo>
                    <a:pt x="11635" y="27"/>
                  </a:lnTo>
                  <a:lnTo>
                    <a:pt x="11614" y="79"/>
                  </a:lnTo>
                  <a:lnTo>
                    <a:pt x="10164" y="1019"/>
                  </a:lnTo>
                  <a:lnTo>
                    <a:pt x="8714" y="1933"/>
                  </a:lnTo>
                  <a:lnTo>
                    <a:pt x="7264" y="2846"/>
                  </a:lnTo>
                  <a:lnTo>
                    <a:pt x="5809" y="3747"/>
                  </a:lnTo>
                  <a:lnTo>
                    <a:pt x="4359" y="4621"/>
                  </a:lnTo>
                  <a:lnTo>
                    <a:pt x="2905" y="5481"/>
                  </a:lnTo>
                  <a:lnTo>
                    <a:pt x="1450" y="6315"/>
                  </a:lnTo>
                  <a:lnTo>
                    <a:pt x="0" y="7136"/>
                  </a:lnTo>
                  <a:lnTo>
                    <a:pt x="72" y="8328"/>
                  </a:lnTo>
                  <a:lnTo>
                    <a:pt x="143" y="9506"/>
                  </a:lnTo>
                  <a:lnTo>
                    <a:pt x="211" y="10697"/>
                  </a:lnTo>
                  <a:lnTo>
                    <a:pt x="274" y="11889"/>
                  </a:lnTo>
                  <a:lnTo>
                    <a:pt x="337" y="13080"/>
                  </a:lnTo>
                  <a:lnTo>
                    <a:pt x="401" y="14272"/>
                  </a:lnTo>
                  <a:lnTo>
                    <a:pt x="455" y="15463"/>
                  </a:lnTo>
                  <a:lnTo>
                    <a:pt x="510" y="16655"/>
                  </a:lnTo>
                  <a:lnTo>
                    <a:pt x="561" y="17846"/>
                  </a:lnTo>
                  <a:lnTo>
                    <a:pt x="611" y="19051"/>
                  </a:lnTo>
                  <a:lnTo>
                    <a:pt x="658" y="20243"/>
                  </a:lnTo>
                  <a:lnTo>
                    <a:pt x="700" y="21434"/>
                  </a:lnTo>
                  <a:lnTo>
                    <a:pt x="742" y="22639"/>
                  </a:lnTo>
                  <a:lnTo>
                    <a:pt x="780" y="23831"/>
                  </a:lnTo>
                  <a:lnTo>
                    <a:pt x="814" y="25035"/>
                  </a:lnTo>
                  <a:lnTo>
                    <a:pt x="847" y="26240"/>
                  </a:lnTo>
                  <a:lnTo>
                    <a:pt x="3663" y="25446"/>
                  </a:lnTo>
                  <a:lnTo>
                    <a:pt x="6479" y="24651"/>
                  </a:lnTo>
                  <a:lnTo>
                    <a:pt x="7887" y="24268"/>
                  </a:lnTo>
                  <a:lnTo>
                    <a:pt x="9295" y="23884"/>
                  </a:lnTo>
                  <a:lnTo>
                    <a:pt x="10708" y="23500"/>
                  </a:lnTo>
                  <a:lnTo>
                    <a:pt x="12120" y="23142"/>
                  </a:lnTo>
                  <a:lnTo>
                    <a:pt x="12116" y="21699"/>
                  </a:lnTo>
                  <a:lnTo>
                    <a:pt x="12111" y="20256"/>
                  </a:lnTo>
                  <a:lnTo>
                    <a:pt x="12099" y="18813"/>
                  </a:lnTo>
                  <a:lnTo>
                    <a:pt x="12086" y="17370"/>
                  </a:lnTo>
                  <a:lnTo>
                    <a:pt x="12074" y="15927"/>
                  </a:lnTo>
                  <a:lnTo>
                    <a:pt x="12052" y="14470"/>
                  </a:lnTo>
                  <a:lnTo>
                    <a:pt x="12031" y="13027"/>
                  </a:lnTo>
                  <a:lnTo>
                    <a:pt x="12006" y="11584"/>
                  </a:lnTo>
                  <a:lnTo>
                    <a:pt x="11977" y="10141"/>
                  </a:lnTo>
                  <a:lnTo>
                    <a:pt x="11947" y="8698"/>
                  </a:lnTo>
                  <a:lnTo>
                    <a:pt x="11909" y="7242"/>
                  </a:lnTo>
                  <a:lnTo>
                    <a:pt x="11871" y="5799"/>
                  </a:lnTo>
                  <a:lnTo>
                    <a:pt x="11825" y="4343"/>
                  </a:lnTo>
                  <a:lnTo>
                    <a:pt x="11778" y="2899"/>
                  </a:lnTo>
                  <a:lnTo>
                    <a:pt x="11724" y="1443"/>
                  </a:lnTo>
                  <a:lnTo>
                    <a:pt x="116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86;p40">
              <a:extLst>
                <a:ext uri="{FF2B5EF4-FFF2-40B4-BE49-F238E27FC236}">
                  <a16:creationId xmlns:a16="http://schemas.microsoft.com/office/drawing/2014/main" id="{C89EE5D9-78E7-BE69-5239-FEB4B1385BB8}"/>
                </a:ext>
              </a:extLst>
            </p:cNvPr>
            <p:cNvSpPr/>
            <p:nvPr/>
          </p:nvSpPr>
          <p:spPr>
            <a:xfrm>
              <a:off x="5178850" y="-9671750"/>
              <a:ext cx="285950" cy="761275"/>
            </a:xfrm>
            <a:custGeom>
              <a:avLst/>
              <a:gdLst/>
              <a:ahLst/>
              <a:cxnLst/>
              <a:rect l="l" t="t" r="r" b="b"/>
              <a:pathLst>
                <a:path w="11438" h="30451" extrusionOk="0">
                  <a:moveTo>
                    <a:pt x="11437" y="0"/>
                  </a:moveTo>
                  <a:lnTo>
                    <a:pt x="10038" y="212"/>
                  </a:lnTo>
                  <a:lnTo>
                    <a:pt x="8642" y="424"/>
                  </a:lnTo>
                  <a:lnTo>
                    <a:pt x="5847" y="821"/>
                  </a:lnTo>
                  <a:lnTo>
                    <a:pt x="262" y="1589"/>
                  </a:lnTo>
                  <a:lnTo>
                    <a:pt x="291" y="3376"/>
                  </a:lnTo>
                  <a:lnTo>
                    <a:pt x="317" y="5177"/>
                  </a:lnTo>
                  <a:lnTo>
                    <a:pt x="338" y="6964"/>
                  </a:lnTo>
                  <a:lnTo>
                    <a:pt x="350" y="8765"/>
                  </a:lnTo>
                  <a:lnTo>
                    <a:pt x="354" y="10565"/>
                  </a:lnTo>
                  <a:lnTo>
                    <a:pt x="354" y="12366"/>
                  </a:lnTo>
                  <a:lnTo>
                    <a:pt x="350" y="14166"/>
                  </a:lnTo>
                  <a:lnTo>
                    <a:pt x="333" y="15967"/>
                  </a:lnTo>
                  <a:lnTo>
                    <a:pt x="317" y="17780"/>
                  </a:lnTo>
                  <a:lnTo>
                    <a:pt x="291" y="19581"/>
                  </a:lnTo>
                  <a:lnTo>
                    <a:pt x="257" y="21395"/>
                  </a:lnTo>
                  <a:lnTo>
                    <a:pt x="220" y="23195"/>
                  </a:lnTo>
                  <a:lnTo>
                    <a:pt x="173" y="25009"/>
                  </a:lnTo>
                  <a:lnTo>
                    <a:pt x="123" y="26823"/>
                  </a:lnTo>
                  <a:lnTo>
                    <a:pt x="64" y="28637"/>
                  </a:lnTo>
                  <a:lnTo>
                    <a:pt x="0" y="30450"/>
                  </a:lnTo>
                  <a:lnTo>
                    <a:pt x="650" y="30331"/>
                  </a:lnTo>
                  <a:lnTo>
                    <a:pt x="1299" y="30225"/>
                  </a:lnTo>
                  <a:lnTo>
                    <a:pt x="1952" y="30133"/>
                  </a:lnTo>
                  <a:lnTo>
                    <a:pt x="2601" y="30040"/>
                  </a:lnTo>
                  <a:lnTo>
                    <a:pt x="3255" y="29961"/>
                  </a:lnTo>
                  <a:lnTo>
                    <a:pt x="3908" y="29881"/>
                  </a:lnTo>
                  <a:lnTo>
                    <a:pt x="5215" y="29749"/>
                  </a:lnTo>
                  <a:lnTo>
                    <a:pt x="6518" y="29656"/>
                  </a:lnTo>
                  <a:lnTo>
                    <a:pt x="7825" y="29577"/>
                  </a:lnTo>
                  <a:lnTo>
                    <a:pt x="9131" y="29537"/>
                  </a:lnTo>
                  <a:lnTo>
                    <a:pt x="10438" y="29510"/>
                  </a:lnTo>
                  <a:lnTo>
                    <a:pt x="10544" y="27683"/>
                  </a:lnTo>
                  <a:lnTo>
                    <a:pt x="10641" y="25870"/>
                  </a:lnTo>
                  <a:lnTo>
                    <a:pt x="10733" y="24043"/>
                  </a:lnTo>
                  <a:lnTo>
                    <a:pt x="10822" y="22202"/>
                  </a:lnTo>
                  <a:lnTo>
                    <a:pt x="10906" y="20375"/>
                  </a:lnTo>
                  <a:lnTo>
                    <a:pt x="10982" y="18535"/>
                  </a:lnTo>
                  <a:lnTo>
                    <a:pt x="11054" y="16695"/>
                  </a:lnTo>
                  <a:lnTo>
                    <a:pt x="11121" y="14841"/>
                  </a:lnTo>
                  <a:lnTo>
                    <a:pt x="11180" y="13001"/>
                  </a:lnTo>
                  <a:lnTo>
                    <a:pt x="11235" y="11148"/>
                  </a:lnTo>
                  <a:lnTo>
                    <a:pt x="11286" y="9294"/>
                  </a:lnTo>
                  <a:lnTo>
                    <a:pt x="11328" y="7441"/>
                  </a:lnTo>
                  <a:lnTo>
                    <a:pt x="11361" y="5574"/>
                  </a:lnTo>
                  <a:lnTo>
                    <a:pt x="11395" y="3720"/>
                  </a:lnTo>
                  <a:lnTo>
                    <a:pt x="11416" y="1854"/>
                  </a:lnTo>
                  <a:lnTo>
                    <a:pt x="1143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87;p40">
              <a:extLst>
                <a:ext uri="{FF2B5EF4-FFF2-40B4-BE49-F238E27FC236}">
                  <a16:creationId xmlns:a16="http://schemas.microsoft.com/office/drawing/2014/main" id="{C70C5C55-5FAA-305B-A6BD-01F1CFE18FDA}"/>
                </a:ext>
              </a:extLst>
            </p:cNvPr>
            <p:cNvSpPr/>
            <p:nvPr/>
          </p:nvSpPr>
          <p:spPr>
            <a:xfrm>
              <a:off x="5126775" y="-11121450"/>
              <a:ext cx="322200" cy="851625"/>
            </a:xfrm>
            <a:custGeom>
              <a:avLst/>
              <a:gdLst/>
              <a:ahLst/>
              <a:cxnLst/>
              <a:rect l="l" t="t" r="r" b="b"/>
              <a:pathLst>
                <a:path w="12888" h="34065" extrusionOk="0">
                  <a:moveTo>
                    <a:pt x="11122" y="1"/>
                  </a:moveTo>
                  <a:lnTo>
                    <a:pt x="10848" y="782"/>
                  </a:lnTo>
                  <a:lnTo>
                    <a:pt x="10565" y="1550"/>
                  </a:lnTo>
                  <a:lnTo>
                    <a:pt x="10278" y="2291"/>
                  </a:lnTo>
                  <a:lnTo>
                    <a:pt x="9983" y="3019"/>
                  </a:lnTo>
                  <a:lnTo>
                    <a:pt x="9680" y="3721"/>
                  </a:lnTo>
                  <a:lnTo>
                    <a:pt x="9372" y="4396"/>
                  </a:lnTo>
                  <a:lnTo>
                    <a:pt x="9060" y="5058"/>
                  </a:lnTo>
                  <a:lnTo>
                    <a:pt x="8744" y="5707"/>
                  </a:lnTo>
                  <a:lnTo>
                    <a:pt x="8419" y="6316"/>
                  </a:lnTo>
                  <a:lnTo>
                    <a:pt x="8091" y="6911"/>
                  </a:lnTo>
                  <a:lnTo>
                    <a:pt x="7758" y="7494"/>
                  </a:lnTo>
                  <a:lnTo>
                    <a:pt x="7420" y="8037"/>
                  </a:lnTo>
                  <a:lnTo>
                    <a:pt x="7079" y="8566"/>
                  </a:lnTo>
                  <a:lnTo>
                    <a:pt x="6737" y="9069"/>
                  </a:lnTo>
                  <a:lnTo>
                    <a:pt x="6387" y="9559"/>
                  </a:lnTo>
                  <a:lnTo>
                    <a:pt x="6038" y="10023"/>
                  </a:lnTo>
                  <a:lnTo>
                    <a:pt x="5683" y="10460"/>
                  </a:lnTo>
                  <a:lnTo>
                    <a:pt x="5325" y="10870"/>
                  </a:lnTo>
                  <a:lnTo>
                    <a:pt x="4967" y="11254"/>
                  </a:lnTo>
                  <a:lnTo>
                    <a:pt x="4604" y="11625"/>
                  </a:lnTo>
                  <a:lnTo>
                    <a:pt x="4242" y="11969"/>
                  </a:lnTo>
                  <a:lnTo>
                    <a:pt x="3879" y="12287"/>
                  </a:lnTo>
                  <a:lnTo>
                    <a:pt x="3512" y="12578"/>
                  </a:lnTo>
                  <a:lnTo>
                    <a:pt x="3146" y="12843"/>
                  </a:lnTo>
                  <a:lnTo>
                    <a:pt x="2779" y="13081"/>
                  </a:lnTo>
                  <a:lnTo>
                    <a:pt x="2412" y="13306"/>
                  </a:lnTo>
                  <a:lnTo>
                    <a:pt x="2045" y="13491"/>
                  </a:lnTo>
                  <a:lnTo>
                    <a:pt x="1679" y="13663"/>
                  </a:lnTo>
                  <a:lnTo>
                    <a:pt x="1312" y="13796"/>
                  </a:lnTo>
                  <a:lnTo>
                    <a:pt x="945" y="13915"/>
                  </a:lnTo>
                  <a:lnTo>
                    <a:pt x="583" y="14008"/>
                  </a:lnTo>
                  <a:lnTo>
                    <a:pt x="220" y="14061"/>
                  </a:lnTo>
                  <a:lnTo>
                    <a:pt x="279" y="14206"/>
                  </a:lnTo>
                  <a:lnTo>
                    <a:pt x="338" y="14352"/>
                  </a:lnTo>
                  <a:lnTo>
                    <a:pt x="393" y="14484"/>
                  </a:lnTo>
                  <a:lnTo>
                    <a:pt x="452" y="14630"/>
                  </a:lnTo>
                  <a:lnTo>
                    <a:pt x="507" y="14776"/>
                  </a:lnTo>
                  <a:lnTo>
                    <a:pt x="557" y="14934"/>
                  </a:lnTo>
                  <a:lnTo>
                    <a:pt x="604" y="15106"/>
                  </a:lnTo>
                  <a:lnTo>
                    <a:pt x="642" y="15279"/>
                  </a:lnTo>
                  <a:lnTo>
                    <a:pt x="671" y="15451"/>
                  </a:lnTo>
                  <a:lnTo>
                    <a:pt x="701" y="15623"/>
                  </a:lnTo>
                  <a:lnTo>
                    <a:pt x="722" y="15808"/>
                  </a:lnTo>
                  <a:lnTo>
                    <a:pt x="739" y="15994"/>
                  </a:lnTo>
                  <a:lnTo>
                    <a:pt x="751" y="16179"/>
                  </a:lnTo>
                  <a:lnTo>
                    <a:pt x="755" y="16364"/>
                  </a:lnTo>
                  <a:lnTo>
                    <a:pt x="760" y="16550"/>
                  </a:lnTo>
                  <a:lnTo>
                    <a:pt x="755" y="16748"/>
                  </a:lnTo>
                  <a:lnTo>
                    <a:pt x="751" y="16933"/>
                  </a:lnTo>
                  <a:lnTo>
                    <a:pt x="739" y="17119"/>
                  </a:lnTo>
                  <a:lnTo>
                    <a:pt x="722" y="17304"/>
                  </a:lnTo>
                  <a:lnTo>
                    <a:pt x="705" y="17490"/>
                  </a:lnTo>
                  <a:lnTo>
                    <a:pt x="684" y="17675"/>
                  </a:lnTo>
                  <a:lnTo>
                    <a:pt x="654" y="17847"/>
                  </a:lnTo>
                  <a:lnTo>
                    <a:pt x="625" y="18019"/>
                  </a:lnTo>
                  <a:lnTo>
                    <a:pt x="591" y="18191"/>
                  </a:lnTo>
                  <a:lnTo>
                    <a:pt x="557" y="18350"/>
                  </a:lnTo>
                  <a:lnTo>
                    <a:pt x="519" y="18509"/>
                  </a:lnTo>
                  <a:lnTo>
                    <a:pt x="477" y="18668"/>
                  </a:lnTo>
                  <a:lnTo>
                    <a:pt x="431" y="18800"/>
                  </a:lnTo>
                  <a:lnTo>
                    <a:pt x="384" y="18946"/>
                  </a:lnTo>
                  <a:lnTo>
                    <a:pt x="334" y="19065"/>
                  </a:lnTo>
                  <a:lnTo>
                    <a:pt x="283" y="19184"/>
                  </a:lnTo>
                  <a:lnTo>
                    <a:pt x="233" y="19290"/>
                  </a:lnTo>
                  <a:lnTo>
                    <a:pt x="174" y="19396"/>
                  </a:lnTo>
                  <a:lnTo>
                    <a:pt x="119" y="19475"/>
                  </a:lnTo>
                  <a:lnTo>
                    <a:pt x="60" y="19555"/>
                  </a:lnTo>
                  <a:lnTo>
                    <a:pt x="1" y="19621"/>
                  </a:lnTo>
                  <a:lnTo>
                    <a:pt x="174" y="21408"/>
                  </a:lnTo>
                  <a:lnTo>
                    <a:pt x="334" y="23209"/>
                  </a:lnTo>
                  <a:lnTo>
                    <a:pt x="494" y="25023"/>
                  </a:lnTo>
                  <a:lnTo>
                    <a:pt x="642" y="26823"/>
                  </a:lnTo>
                  <a:lnTo>
                    <a:pt x="789" y="28637"/>
                  </a:lnTo>
                  <a:lnTo>
                    <a:pt x="928" y="30451"/>
                  </a:lnTo>
                  <a:lnTo>
                    <a:pt x="1063" y="32264"/>
                  </a:lnTo>
                  <a:lnTo>
                    <a:pt x="1194" y="34065"/>
                  </a:lnTo>
                  <a:lnTo>
                    <a:pt x="2615" y="32926"/>
                  </a:lnTo>
                  <a:lnTo>
                    <a:pt x="4039" y="31801"/>
                  </a:lnTo>
                  <a:lnTo>
                    <a:pt x="5468" y="30702"/>
                  </a:lnTo>
                  <a:lnTo>
                    <a:pt x="6893" y="29617"/>
                  </a:lnTo>
                  <a:lnTo>
                    <a:pt x="8322" y="28558"/>
                  </a:lnTo>
                  <a:lnTo>
                    <a:pt x="9752" y="27498"/>
                  </a:lnTo>
                  <a:lnTo>
                    <a:pt x="11185" y="26452"/>
                  </a:lnTo>
                  <a:lnTo>
                    <a:pt x="12614" y="25420"/>
                  </a:lnTo>
                  <a:lnTo>
                    <a:pt x="12686" y="25393"/>
                  </a:lnTo>
                  <a:lnTo>
                    <a:pt x="12825" y="25393"/>
                  </a:lnTo>
                  <a:lnTo>
                    <a:pt x="12888" y="25420"/>
                  </a:lnTo>
                  <a:lnTo>
                    <a:pt x="12812" y="23844"/>
                  </a:lnTo>
                  <a:lnTo>
                    <a:pt x="12732" y="22256"/>
                  </a:lnTo>
                  <a:lnTo>
                    <a:pt x="12648" y="20680"/>
                  </a:lnTo>
                  <a:lnTo>
                    <a:pt x="12555" y="19091"/>
                  </a:lnTo>
                  <a:lnTo>
                    <a:pt x="12462" y="17503"/>
                  </a:lnTo>
                  <a:lnTo>
                    <a:pt x="12361" y="15927"/>
                  </a:lnTo>
                  <a:lnTo>
                    <a:pt x="12260" y="14339"/>
                  </a:lnTo>
                  <a:lnTo>
                    <a:pt x="12150" y="12750"/>
                  </a:lnTo>
                  <a:lnTo>
                    <a:pt x="12036" y="11161"/>
                  </a:lnTo>
                  <a:lnTo>
                    <a:pt x="11918" y="9572"/>
                  </a:lnTo>
                  <a:lnTo>
                    <a:pt x="11796" y="7984"/>
                  </a:lnTo>
                  <a:lnTo>
                    <a:pt x="11674" y="6395"/>
                  </a:lnTo>
                  <a:lnTo>
                    <a:pt x="11543" y="4806"/>
                  </a:lnTo>
                  <a:lnTo>
                    <a:pt x="11408" y="3218"/>
                  </a:lnTo>
                  <a:lnTo>
                    <a:pt x="11265" y="1629"/>
                  </a:lnTo>
                  <a:lnTo>
                    <a:pt x="11122" y="40"/>
                  </a:lnTo>
                  <a:lnTo>
                    <a:pt x="111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888;p40">
              <a:extLst>
                <a:ext uri="{FF2B5EF4-FFF2-40B4-BE49-F238E27FC236}">
                  <a16:creationId xmlns:a16="http://schemas.microsoft.com/office/drawing/2014/main" id="{61F67717-BF57-3E0B-7BDA-0BF30F57B5A0}"/>
                </a:ext>
              </a:extLst>
            </p:cNvPr>
            <p:cNvSpPr/>
            <p:nvPr/>
          </p:nvSpPr>
          <p:spPr>
            <a:xfrm>
              <a:off x="4897350" y="-12064400"/>
              <a:ext cx="537925" cy="1139575"/>
            </a:xfrm>
            <a:custGeom>
              <a:avLst/>
              <a:gdLst/>
              <a:ahLst/>
              <a:cxnLst/>
              <a:rect l="l" t="t" r="r" b="b"/>
              <a:pathLst>
                <a:path w="21517" h="45583" extrusionOk="0">
                  <a:moveTo>
                    <a:pt x="20901" y="0"/>
                  </a:moveTo>
                  <a:lnTo>
                    <a:pt x="20193" y="794"/>
                  </a:lnTo>
                  <a:lnTo>
                    <a:pt x="19481" y="1576"/>
                  </a:lnTo>
                  <a:lnTo>
                    <a:pt x="18764" y="2343"/>
                  </a:lnTo>
                  <a:lnTo>
                    <a:pt x="18052" y="3098"/>
                  </a:lnTo>
                  <a:lnTo>
                    <a:pt x="17331" y="3826"/>
                  </a:lnTo>
                  <a:lnTo>
                    <a:pt x="16614" y="4541"/>
                  </a:lnTo>
                  <a:lnTo>
                    <a:pt x="15898" y="5243"/>
                  </a:lnTo>
                  <a:lnTo>
                    <a:pt x="15177" y="5931"/>
                  </a:lnTo>
                  <a:lnTo>
                    <a:pt x="15215" y="6461"/>
                  </a:lnTo>
                  <a:lnTo>
                    <a:pt x="15253" y="6990"/>
                  </a:lnTo>
                  <a:lnTo>
                    <a:pt x="15282" y="7507"/>
                  </a:lnTo>
                  <a:lnTo>
                    <a:pt x="15307" y="8023"/>
                  </a:lnTo>
                  <a:lnTo>
                    <a:pt x="15333" y="8526"/>
                  </a:lnTo>
                  <a:lnTo>
                    <a:pt x="15349" y="9042"/>
                  </a:lnTo>
                  <a:lnTo>
                    <a:pt x="15362" y="9532"/>
                  </a:lnTo>
                  <a:lnTo>
                    <a:pt x="15371" y="10035"/>
                  </a:lnTo>
                  <a:lnTo>
                    <a:pt x="15379" y="10525"/>
                  </a:lnTo>
                  <a:lnTo>
                    <a:pt x="15379" y="11002"/>
                  </a:lnTo>
                  <a:lnTo>
                    <a:pt x="15379" y="11478"/>
                  </a:lnTo>
                  <a:lnTo>
                    <a:pt x="15371" y="11955"/>
                  </a:lnTo>
                  <a:lnTo>
                    <a:pt x="15362" y="12432"/>
                  </a:lnTo>
                  <a:lnTo>
                    <a:pt x="15349" y="12895"/>
                  </a:lnTo>
                  <a:lnTo>
                    <a:pt x="15333" y="13345"/>
                  </a:lnTo>
                  <a:lnTo>
                    <a:pt x="15312" y="13795"/>
                  </a:lnTo>
                  <a:lnTo>
                    <a:pt x="15286" y="14245"/>
                  </a:lnTo>
                  <a:lnTo>
                    <a:pt x="15261" y="14682"/>
                  </a:lnTo>
                  <a:lnTo>
                    <a:pt x="15227" y="15119"/>
                  </a:lnTo>
                  <a:lnTo>
                    <a:pt x="15194" y="15543"/>
                  </a:lnTo>
                  <a:lnTo>
                    <a:pt x="15156" y="15967"/>
                  </a:lnTo>
                  <a:lnTo>
                    <a:pt x="15113" y="16390"/>
                  </a:lnTo>
                  <a:lnTo>
                    <a:pt x="15071" y="16801"/>
                  </a:lnTo>
                  <a:lnTo>
                    <a:pt x="15021" y="17211"/>
                  </a:lnTo>
                  <a:lnTo>
                    <a:pt x="14970" y="17608"/>
                  </a:lnTo>
                  <a:lnTo>
                    <a:pt x="14919" y="18005"/>
                  </a:lnTo>
                  <a:lnTo>
                    <a:pt x="14860" y="18389"/>
                  </a:lnTo>
                  <a:lnTo>
                    <a:pt x="14801" y="18773"/>
                  </a:lnTo>
                  <a:lnTo>
                    <a:pt x="14738" y="19144"/>
                  </a:lnTo>
                  <a:lnTo>
                    <a:pt x="14675" y="19515"/>
                  </a:lnTo>
                  <a:lnTo>
                    <a:pt x="14608" y="19872"/>
                  </a:lnTo>
                  <a:lnTo>
                    <a:pt x="14536" y="20230"/>
                  </a:lnTo>
                  <a:lnTo>
                    <a:pt x="14460" y="20587"/>
                  </a:lnTo>
                  <a:lnTo>
                    <a:pt x="14384" y="20931"/>
                  </a:lnTo>
                  <a:lnTo>
                    <a:pt x="14308" y="21262"/>
                  </a:lnTo>
                  <a:lnTo>
                    <a:pt x="14228" y="21593"/>
                  </a:lnTo>
                  <a:lnTo>
                    <a:pt x="14144" y="21911"/>
                  </a:lnTo>
                  <a:lnTo>
                    <a:pt x="14055" y="22229"/>
                  </a:lnTo>
                  <a:lnTo>
                    <a:pt x="13971" y="22546"/>
                  </a:lnTo>
                  <a:lnTo>
                    <a:pt x="13878" y="22851"/>
                  </a:lnTo>
                  <a:lnTo>
                    <a:pt x="13785" y="23142"/>
                  </a:lnTo>
                  <a:lnTo>
                    <a:pt x="13693" y="23433"/>
                  </a:lnTo>
                  <a:lnTo>
                    <a:pt x="13596" y="23725"/>
                  </a:lnTo>
                  <a:lnTo>
                    <a:pt x="13495" y="24003"/>
                  </a:lnTo>
                  <a:lnTo>
                    <a:pt x="13398" y="24268"/>
                  </a:lnTo>
                  <a:lnTo>
                    <a:pt x="13292" y="24532"/>
                  </a:lnTo>
                  <a:lnTo>
                    <a:pt x="13191" y="24784"/>
                  </a:lnTo>
                  <a:lnTo>
                    <a:pt x="13081" y="25035"/>
                  </a:lnTo>
                  <a:lnTo>
                    <a:pt x="12976" y="25274"/>
                  </a:lnTo>
                  <a:lnTo>
                    <a:pt x="12866" y="25512"/>
                  </a:lnTo>
                  <a:lnTo>
                    <a:pt x="12757" y="25737"/>
                  </a:lnTo>
                  <a:lnTo>
                    <a:pt x="12643" y="25949"/>
                  </a:lnTo>
                  <a:lnTo>
                    <a:pt x="12529" y="26161"/>
                  </a:lnTo>
                  <a:lnTo>
                    <a:pt x="12411" y="26373"/>
                  </a:lnTo>
                  <a:lnTo>
                    <a:pt x="12297" y="26571"/>
                  </a:lnTo>
                  <a:lnTo>
                    <a:pt x="12179" y="26757"/>
                  </a:lnTo>
                  <a:lnTo>
                    <a:pt x="12057" y="26942"/>
                  </a:lnTo>
                  <a:lnTo>
                    <a:pt x="11939" y="27114"/>
                  </a:lnTo>
                  <a:lnTo>
                    <a:pt x="11817" y="27286"/>
                  </a:lnTo>
                  <a:lnTo>
                    <a:pt x="11695" y="27445"/>
                  </a:lnTo>
                  <a:lnTo>
                    <a:pt x="11568" y="27591"/>
                  </a:lnTo>
                  <a:lnTo>
                    <a:pt x="11446" y="27736"/>
                  </a:lnTo>
                  <a:lnTo>
                    <a:pt x="11319" y="27869"/>
                  </a:lnTo>
                  <a:lnTo>
                    <a:pt x="11193" y="28001"/>
                  </a:lnTo>
                  <a:lnTo>
                    <a:pt x="11062" y="28120"/>
                  </a:lnTo>
                  <a:lnTo>
                    <a:pt x="10936" y="28239"/>
                  </a:lnTo>
                  <a:lnTo>
                    <a:pt x="10805" y="28345"/>
                  </a:lnTo>
                  <a:lnTo>
                    <a:pt x="10679" y="28438"/>
                  </a:lnTo>
                  <a:lnTo>
                    <a:pt x="10548" y="28531"/>
                  </a:lnTo>
                  <a:lnTo>
                    <a:pt x="10417" y="28610"/>
                  </a:lnTo>
                  <a:lnTo>
                    <a:pt x="10287" y="28676"/>
                  </a:lnTo>
                  <a:lnTo>
                    <a:pt x="10152" y="28742"/>
                  </a:lnTo>
                  <a:lnTo>
                    <a:pt x="10021" y="28795"/>
                  </a:lnTo>
                  <a:lnTo>
                    <a:pt x="9890" y="28835"/>
                  </a:lnTo>
                  <a:lnTo>
                    <a:pt x="9755" y="28875"/>
                  </a:lnTo>
                  <a:lnTo>
                    <a:pt x="9625" y="28914"/>
                  </a:lnTo>
                  <a:lnTo>
                    <a:pt x="9490" y="28928"/>
                  </a:lnTo>
                  <a:lnTo>
                    <a:pt x="9359" y="28941"/>
                  </a:lnTo>
                  <a:lnTo>
                    <a:pt x="9094" y="28941"/>
                  </a:lnTo>
                  <a:lnTo>
                    <a:pt x="8963" y="28928"/>
                  </a:lnTo>
                  <a:lnTo>
                    <a:pt x="8828" y="28901"/>
                  </a:lnTo>
                  <a:lnTo>
                    <a:pt x="8697" y="28875"/>
                  </a:lnTo>
                  <a:lnTo>
                    <a:pt x="8567" y="28835"/>
                  </a:lnTo>
                  <a:lnTo>
                    <a:pt x="8432" y="28782"/>
                  </a:lnTo>
                  <a:lnTo>
                    <a:pt x="8301" y="28729"/>
                  </a:lnTo>
                  <a:lnTo>
                    <a:pt x="8170" y="28663"/>
                  </a:lnTo>
                  <a:lnTo>
                    <a:pt x="8040" y="28584"/>
                  </a:lnTo>
                  <a:lnTo>
                    <a:pt x="7913" y="28504"/>
                  </a:lnTo>
                  <a:lnTo>
                    <a:pt x="7782" y="28411"/>
                  </a:lnTo>
                  <a:lnTo>
                    <a:pt x="7656" y="28305"/>
                  </a:lnTo>
                  <a:lnTo>
                    <a:pt x="7525" y="28200"/>
                  </a:lnTo>
                  <a:lnTo>
                    <a:pt x="7399" y="28067"/>
                  </a:lnTo>
                  <a:lnTo>
                    <a:pt x="7277" y="27948"/>
                  </a:lnTo>
                  <a:lnTo>
                    <a:pt x="7150" y="27802"/>
                  </a:lnTo>
                  <a:lnTo>
                    <a:pt x="7024" y="27657"/>
                  </a:lnTo>
                  <a:lnTo>
                    <a:pt x="6901" y="27498"/>
                  </a:lnTo>
                  <a:lnTo>
                    <a:pt x="6779" y="27326"/>
                  </a:lnTo>
                  <a:lnTo>
                    <a:pt x="6661" y="27140"/>
                  </a:lnTo>
                  <a:lnTo>
                    <a:pt x="6539" y="26955"/>
                  </a:lnTo>
                  <a:lnTo>
                    <a:pt x="6421" y="26757"/>
                  </a:lnTo>
                  <a:lnTo>
                    <a:pt x="6307" y="26558"/>
                  </a:lnTo>
                  <a:lnTo>
                    <a:pt x="6189" y="26333"/>
                  </a:lnTo>
                  <a:lnTo>
                    <a:pt x="6075" y="26108"/>
                  </a:lnTo>
                  <a:lnTo>
                    <a:pt x="5966" y="25869"/>
                  </a:lnTo>
                  <a:lnTo>
                    <a:pt x="5852" y="25631"/>
                  </a:lnTo>
                  <a:lnTo>
                    <a:pt x="5742" y="25366"/>
                  </a:lnTo>
                  <a:lnTo>
                    <a:pt x="5637" y="25102"/>
                  </a:lnTo>
                  <a:lnTo>
                    <a:pt x="5531" y="24824"/>
                  </a:lnTo>
                  <a:lnTo>
                    <a:pt x="5426" y="24532"/>
                  </a:lnTo>
                  <a:lnTo>
                    <a:pt x="5325" y="24241"/>
                  </a:lnTo>
                  <a:lnTo>
                    <a:pt x="5224" y="23937"/>
                  </a:lnTo>
                  <a:lnTo>
                    <a:pt x="5122" y="23619"/>
                  </a:lnTo>
                  <a:lnTo>
                    <a:pt x="5025" y="23288"/>
                  </a:lnTo>
                  <a:lnTo>
                    <a:pt x="4933" y="22957"/>
                  </a:lnTo>
                  <a:lnTo>
                    <a:pt x="4840" y="22599"/>
                  </a:lnTo>
                  <a:lnTo>
                    <a:pt x="4751" y="22242"/>
                  </a:lnTo>
                  <a:lnTo>
                    <a:pt x="4663" y="21871"/>
                  </a:lnTo>
                  <a:lnTo>
                    <a:pt x="4574" y="21487"/>
                  </a:lnTo>
                  <a:lnTo>
                    <a:pt x="4494" y="21103"/>
                  </a:lnTo>
                  <a:lnTo>
                    <a:pt x="4414" y="20706"/>
                  </a:lnTo>
                  <a:lnTo>
                    <a:pt x="4334" y="20283"/>
                  </a:lnTo>
                  <a:lnTo>
                    <a:pt x="4258" y="19859"/>
                  </a:lnTo>
                  <a:lnTo>
                    <a:pt x="4187" y="19435"/>
                  </a:lnTo>
                  <a:lnTo>
                    <a:pt x="4115" y="18985"/>
                  </a:lnTo>
                  <a:lnTo>
                    <a:pt x="4047" y="18535"/>
                  </a:lnTo>
                  <a:lnTo>
                    <a:pt x="3980" y="18072"/>
                  </a:lnTo>
                  <a:lnTo>
                    <a:pt x="3917" y="17582"/>
                  </a:lnTo>
                  <a:lnTo>
                    <a:pt x="3445" y="18495"/>
                  </a:lnTo>
                  <a:lnTo>
                    <a:pt x="2968" y="19396"/>
                  </a:lnTo>
                  <a:lnTo>
                    <a:pt x="2488" y="20269"/>
                  </a:lnTo>
                  <a:lnTo>
                    <a:pt x="2243" y="20706"/>
                  </a:lnTo>
                  <a:lnTo>
                    <a:pt x="2003" y="21130"/>
                  </a:lnTo>
                  <a:lnTo>
                    <a:pt x="1754" y="21553"/>
                  </a:lnTo>
                  <a:lnTo>
                    <a:pt x="1510" y="21951"/>
                  </a:lnTo>
                  <a:lnTo>
                    <a:pt x="1261" y="22348"/>
                  </a:lnTo>
                  <a:lnTo>
                    <a:pt x="1012" y="22732"/>
                  </a:lnTo>
                  <a:lnTo>
                    <a:pt x="763" y="23102"/>
                  </a:lnTo>
                  <a:lnTo>
                    <a:pt x="511" y="23460"/>
                  </a:lnTo>
                  <a:lnTo>
                    <a:pt x="258" y="23804"/>
                  </a:lnTo>
                  <a:lnTo>
                    <a:pt x="0" y="24122"/>
                  </a:lnTo>
                  <a:lnTo>
                    <a:pt x="51" y="24162"/>
                  </a:lnTo>
                  <a:lnTo>
                    <a:pt x="97" y="24215"/>
                  </a:lnTo>
                  <a:lnTo>
                    <a:pt x="144" y="24268"/>
                  </a:lnTo>
                  <a:lnTo>
                    <a:pt x="186" y="24334"/>
                  </a:lnTo>
                  <a:lnTo>
                    <a:pt x="228" y="24400"/>
                  </a:lnTo>
                  <a:lnTo>
                    <a:pt x="270" y="24479"/>
                  </a:lnTo>
                  <a:lnTo>
                    <a:pt x="308" y="24572"/>
                  </a:lnTo>
                  <a:lnTo>
                    <a:pt x="346" y="24665"/>
                  </a:lnTo>
                  <a:lnTo>
                    <a:pt x="380" y="24771"/>
                  </a:lnTo>
                  <a:lnTo>
                    <a:pt x="414" y="24890"/>
                  </a:lnTo>
                  <a:lnTo>
                    <a:pt x="443" y="25022"/>
                  </a:lnTo>
                  <a:lnTo>
                    <a:pt x="473" y="25155"/>
                  </a:lnTo>
                  <a:lnTo>
                    <a:pt x="494" y="25287"/>
                  </a:lnTo>
                  <a:lnTo>
                    <a:pt x="515" y="25433"/>
                  </a:lnTo>
                  <a:lnTo>
                    <a:pt x="536" y="25591"/>
                  </a:lnTo>
                  <a:lnTo>
                    <a:pt x="549" y="25764"/>
                  </a:lnTo>
                  <a:lnTo>
                    <a:pt x="620" y="26664"/>
                  </a:lnTo>
                  <a:lnTo>
                    <a:pt x="696" y="27538"/>
                  </a:lnTo>
                  <a:lnTo>
                    <a:pt x="780" y="28398"/>
                  </a:lnTo>
                  <a:lnTo>
                    <a:pt x="873" y="29232"/>
                  </a:lnTo>
                  <a:lnTo>
                    <a:pt x="970" y="30053"/>
                  </a:lnTo>
                  <a:lnTo>
                    <a:pt x="1075" y="30834"/>
                  </a:lnTo>
                  <a:lnTo>
                    <a:pt x="1185" y="31602"/>
                  </a:lnTo>
                  <a:lnTo>
                    <a:pt x="1303" y="32343"/>
                  </a:lnTo>
                  <a:lnTo>
                    <a:pt x="1425" y="33072"/>
                  </a:lnTo>
                  <a:lnTo>
                    <a:pt x="1552" y="33773"/>
                  </a:lnTo>
                  <a:lnTo>
                    <a:pt x="1687" y="34448"/>
                  </a:lnTo>
                  <a:lnTo>
                    <a:pt x="1826" y="35110"/>
                  </a:lnTo>
                  <a:lnTo>
                    <a:pt x="1969" y="35746"/>
                  </a:lnTo>
                  <a:lnTo>
                    <a:pt x="2121" y="36368"/>
                  </a:lnTo>
                  <a:lnTo>
                    <a:pt x="2277" y="36964"/>
                  </a:lnTo>
                  <a:lnTo>
                    <a:pt x="2437" y="37533"/>
                  </a:lnTo>
                  <a:lnTo>
                    <a:pt x="2601" y="38089"/>
                  </a:lnTo>
                  <a:lnTo>
                    <a:pt x="2770" y="38619"/>
                  </a:lnTo>
                  <a:lnTo>
                    <a:pt x="2947" y="39122"/>
                  </a:lnTo>
                  <a:lnTo>
                    <a:pt x="3124" y="39612"/>
                  </a:lnTo>
                  <a:lnTo>
                    <a:pt x="3310" y="40088"/>
                  </a:lnTo>
                  <a:lnTo>
                    <a:pt x="3495" y="40539"/>
                  </a:lnTo>
                  <a:lnTo>
                    <a:pt x="3689" y="40962"/>
                  </a:lnTo>
                  <a:lnTo>
                    <a:pt x="3883" y="41373"/>
                  </a:lnTo>
                  <a:lnTo>
                    <a:pt x="4085" y="41770"/>
                  </a:lnTo>
                  <a:lnTo>
                    <a:pt x="4288" y="42140"/>
                  </a:lnTo>
                  <a:lnTo>
                    <a:pt x="4494" y="42485"/>
                  </a:lnTo>
                  <a:lnTo>
                    <a:pt x="4705" y="42816"/>
                  </a:lnTo>
                  <a:lnTo>
                    <a:pt x="4920" y="43133"/>
                  </a:lnTo>
                  <a:lnTo>
                    <a:pt x="5135" y="43425"/>
                  </a:lnTo>
                  <a:lnTo>
                    <a:pt x="5359" y="43689"/>
                  </a:lnTo>
                  <a:lnTo>
                    <a:pt x="5582" y="43941"/>
                  </a:lnTo>
                  <a:lnTo>
                    <a:pt x="5805" y="44179"/>
                  </a:lnTo>
                  <a:lnTo>
                    <a:pt x="6033" y="44404"/>
                  </a:lnTo>
                  <a:lnTo>
                    <a:pt x="6265" y="44590"/>
                  </a:lnTo>
                  <a:lnTo>
                    <a:pt x="6501" y="44775"/>
                  </a:lnTo>
                  <a:lnTo>
                    <a:pt x="6737" y="44934"/>
                  </a:lnTo>
                  <a:lnTo>
                    <a:pt x="6973" y="45080"/>
                  </a:lnTo>
                  <a:lnTo>
                    <a:pt x="7213" y="45199"/>
                  </a:lnTo>
                  <a:lnTo>
                    <a:pt x="7458" y="45318"/>
                  </a:lnTo>
                  <a:lnTo>
                    <a:pt x="7702" y="45397"/>
                  </a:lnTo>
                  <a:lnTo>
                    <a:pt x="7947" y="45477"/>
                  </a:lnTo>
                  <a:lnTo>
                    <a:pt x="8196" y="45530"/>
                  </a:lnTo>
                  <a:lnTo>
                    <a:pt x="8444" y="45569"/>
                  </a:lnTo>
                  <a:lnTo>
                    <a:pt x="8693" y="45583"/>
                  </a:lnTo>
                  <a:lnTo>
                    <a:pt x="8942" y="45583"/>
                  </a:lnTo>
                  <a:lnTo>
                    <a:pt x="9195" y="45569"/>
                  </a:lnTo>
                  <a:lnTo>
                    <a:pt x="9448" y="45543"/>
                  </a:lnTo>
                  <a:lnTo>
                    <a:pt x="9701" y="45490"/>
                  </a:lnTo>
                  <a:lnTo>
                    <a:pt x="9958" y="45424"/>
                  </a:lnTo>
                  <a:lnTo>
                    <a:pt x="10211" y="45344"/>
                  </a:lnTo>
                  <a:lnTo>
                    <a:pt x="10464" y="45252"/>
                  </a:lnTo>
                  <a:lnTo>
                    <a:pt x="10721" y="45133"/>
                  </a:lnTo>
                  <a:lnTo>
                    <a:pt x="10978" y="45000"/>
                  </a:lnTo>
                  <a:lnTo>
                    <a:pt x="11231" y="44854"/>
                  </a:lnTo>
                  <a:lnTo>
                    <a:pt x="11488" y="44696"/>
                  </a:lnTo>
                  <a:lnTo>
                    <a:pt x="11741" y="44524"/>
                  </a:lnTo>
                  <a:lnTo>
                    <a:pt x="11994" y="44325"/>
                  </a:lnTo>
                  <a:lnTo>
                    <a:pt x="12247" y="44113"/>
                  </a:lnTo>
                  <a:lnTo>
                    <a:pt x="12504" y="43888"/>
                  </a:lnTo>
                  <a:lnTo>
                    <a:pt x="12753" y="43650"/>
                  </a:lnTo>
                  <a:lnTo>
                    <a:pt x="13006" y="43398"/>
                  </a:lnTo>
                  <a:lnTo>
                    <a:pt x="13254" y="43133"/>
                  </a:lnTo>
                  <a:lnTo>
                    <a:pt x="13503" y="42842"/>
                  </a:lnTo>
                  <a:lnTo>
                    <a:pt x="13752" y="42551"/>
                  </a:lnTo>
                  <a:lnTo>
                    <a:pt x="13996" y="42233"/>
                  </a:lnTo>
                  <a:lnTo>
                    <a:pt x="14241" y="41915"/>
                  </a:lnTo>
                  <a:lnTo>
                    <a:pt x="14485" y="41571"/>
                  </a:lnTo>
                  <a:lnTo>
                    <a:pt x="14726" y="41214"/>
                  </a:lnTo>
                  <a:lnTo>
                    <a:pt x="14966" y="40843"/>
                  </a:lnTo>
                  <a:lnTo>
                    <a:pt x="15202" y="40459"/>
                  </a:lnTo>
                  <a:lnTo>
                    <a:pt x="15434" y="40062"/>
                  </a:lnTo>
                  <a:lnTo>
                    <a:pt x="15666" y="39651"/>
                  </a:lnTo>
                  <a:lnTo>
                    <a:pt x="15898" y="39228"/>
                  </a:lnTo>
                  <a:lnTo>
                    <a:pt x="16125" y="38791"/>
                  </a:lnTo>
                  <a:lnTo>
                    <a:pt x="16349" y="38341"/>
                  </a:lnTo>
                  <a:lnTo>
                    <a:pt x="16568" y="37877"/>
                  </a:lnTo>
                  <a:lnTo>
                    <a:pt x="16787" y="37401"/>
                  </a:lnTo>
                  <a:lnTo>
                    <a:pt x="17002" y="36911"/>
                  </a:lnTo>
                  <a:lnTo>
                    <a:pt x="17213" y="36408"/>
                  </a:lnTo>
                  <a:lnTo>
                    <a:pt x="17419" y="35892"/>
                  </a:lnTo>
                  <a:lnTo>
                    <a:pt x="17626" y="35375"/>
                  </a:lnTo>
                  <a:lnTo>
                    <a:pt x="17828" y="34832"/>
                  </a:lnTo>
                  <a:lnTo>
                    <a:pt x="18022" y="34276"/>
                  </a:lnTo>
                  <a:lnTo>
                    <a:pt x="18216" y="33720"/>
                  </a:lnTo>
                  <a:lnTo>
                    <a:pt x="18406" y="33138"/>
                  </a:lnTo>
                  <a:lnTo>
                    <a:pt x="18591" y="32555"/>
                  </a:lnTo>
                  <a:lnTo>
                    <a:pt x="18768" y="31960"/>
                  </a:lnTo>
                  <a:lnTo>
                    <a:pt x="18945" y="31351"/>
                  </a:lnTo>
                  <a:lnTo>
                    <a:pt x="19118" y="30728"/>
                  </a:lnTo>
                  <a:lnTo>
                    <a:pt x="19283" y="30093"/>
                  </a:lnTo>
                  <a:lnTo>
                    <a:pt x="19443" y="29444"/>
                  </a:lnTo>
                  <a:lnTo>
                    <a:pt x="19603" y="28795"/>
                  </a:lnTo>
                  <a:lnTo>
                    <a:pt x="19751" y="28133"/>
                  </a:lnTo>
                  <a:lnTo>
                    <a:pt x="19898" y="27458"/>
                  </a:lnTo>
                  <a:lnTo>
                    <a:pt x="20037" y="26770"/>
                  </a:lnTo>
                  <a:lnTo>
                    <a:pt x="20172" y="26068"/>
                  </a:lnTo>
                  <a:lnTo>
                    <a:pt x="20303" y="25366"/>
                  </a:lnTo>
                  <a:lnTo>
                    <a:pt x="20429" y="24638"/>
                  </a:lnTo>
                  <a:lnTo>
                    <a:pt x="20543" y="23910"/>
                  </a:lnTo>
                  <a:lnTo>
                    <a:pt x="20657" y="23182"/>
                  </a:lnTo>
                  <a:lnTo>
                    <a:pt x="20762" y="22427"/>
                  </a:lnTo>
                  <a:lnTo>
                    <a:pt x="20859" y="21673"/>
                  </a:lnTo>
                  <a:lnTo>
                    <a:pt x="20952" y="20905"/>
                  </a:lnTo>
                  <a:lnTo>
                    <a:pt x="21041" y="20137"/>
                  </a:lnTo>
                  <a:lnTo>
                    <a:pt x="21121" y="19343"/>
                  </a:lnTo>
                  <a:lnTo>
                    <a:pt x="21192" y="18548"/>
                  </a:lnTo>
                  <a:lnTo>
                    <a:pt x="21256" y="17754"/>
                  </a:lnTo>
                  <a:lnTo>
                    <a:pt x="21315" y="16933"/>
                  </a:lnTo>
                  <a:lnTo>
                    <a:pt x="21365" y="16112"/>
                  </a:lnTo>
                  <a:lnTo>
                    <a:pt x="21412" y="15291"/>
                  </a:lnTo>
                  <a:lnTo>
                    <a:pt x="21445" y="14444"/>
                  </a:lnTo>
                  <a:lnTo>
                    <a:pt x="21475" y="13597"/>
                  </a:lnTo>
                  <a:lnTo>
                    <a:pt x="21496" y="12749"/>
                  </a:lnTo>
                  <a:lnTo>
                    <a:pt x="21508" y="11889"/>
                  </a:lnTo>
                  <a:lnTo>
                    <a:pt x="21517" y="11015"/>
                  </a:lnTo>
                  <a:lnTo>
                    <a:pt x="21513" y="10141"/>
                  </a:lnTo>
                  <a:lnTo>
                    <a:pt x="21500" y="9254"/>
                  </a:lnTo>
                  <a:lnTo>
                    <a:pt x="21479" y="8354"/>
                  </a:lnTo>
                  <a:lnTo>
                    <a:pt x="21454" y="7454"/>
                  </a:lnTo>
                  <a:lnTo>
                    <a:pt x="21416" y="6540"/>
                  </a:lnTo>
                  <a:lnTo>
                    <a:pt x="21369" y="5627"/>
                  </a:lnTo>
                  <a:lnTo>
                    <a:pt x="21315" y="4713"/>
                  </a:lnTo>
                  <a:lnTo>
                    <a:pt x="21251" y="3773"/>
                  </a:lnTo>
                  <a:lnTo>
                    <a:pt x="21180" y="2847"/>
                  </a:lnTo>
                  <a:lnTo>
                    <a:pt x="21095" y="1907"/>
                  </a:lnTo>
                  <a:lnTo>
                    <a:pt x="21003" y="953"/>
                  </a:lnTo>
                  <a:lnTo>
                    <a:pt x="2090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89;p40">
              <a:extLst>
                <a:ext uri="{FF2B5EF4-FFF2-40B4-BE49-F238E27FC236}">
                  <a16:creationId xmlns:a16="http://schemas.microsoft.com/office/drawing/2014/main" id="{7A87952A-10B8-B2AC-7CA5-26E4DDC21957}"/>
                </a:ext>
              </a:extLst>
            </p:cNvPr>
            <p:cNvSpPr/>
            <p:nvPr/>
          </p:nvSpPr>
          <p:spPr>
            <a:xfrm>
              <a:off x="5131525" y="-8838350"/>
              <a:ext cx="300700" cy="711975"/>
            </a:xfrm>
            <a:custGeom>
              <a:avLst/>
              <a:gdLst/>
              <a:ahLst/>
              <a:cxnLst/>
              <a:rect l="l" t="t" r="r" b="b"/>
              <a:pathLst>
                <a:path w="12028" h="28479" extrusionOk="0">
                  <a:moveTo>
                    <a:pt x="1771" y="1"/>
                  </a:moveTo>
                  <a:lnTo>
                    <a:pt x="1687" y="2317"/>
                  </a:lnTo>
                  <a:lnTo>
                    <a:pt x="1543" y="5243"/>
                  </a:lnTo>
                  <a:lnTo>
                    <a:pt x="1463" y="6739"/>
                  </a:lnTo>
                  <a:lnTo>
                    <a:pt x="1383" y="8262"/>
                  </a:lnTo>
                  <a:lnTo>
                    <a:pt x="1295" y="9798"/>
                  </a:lnTo>
                  <a:lnTo>
                    <a:pt x="1206" y="11347"/>
                  </a:lnTo>
                  <a:lnTo>
                    <a:pt x="1109" y="12922"/>
                  </a:lnTo>
                  <a:lnTo>
                    <a:pt x="1008" y="14511"/>
                  </a:lnTo>
                  <a:lnTo>
                    <a:pt x="903" y="16099"/>
                  </a:lnTo>
                  <a:lnTo>
                    <a:pt x="793" y="17715"/>
                  </a:lnTo>
                  <a:lnTo>
                    <a:pt x="675" y="19330"/>
                  </a:lnTo>
                  <a:lnTo>
                    <a:pt x="553" y="20945"/>
                  </a:lnTo>
                  <a:lnTo>
                    <a:pt x="426" y="22573"/>
                  </a:lnTo>
                  <a:lnTo>
                    <a:pt x="291" y="24189"/>
                  </a:lnTo>
                  <a:lnTo>
                    <a:pt x="152" y="25817"/>
                  </a:lnTo>
                  <a:lnTo>
                    <a:pt x="1" y="27445"/>
                  </a:lnTo>
                  <a:lnTo>
                    <a:pt x="359" y="27737"/>
                  </a:lnTo>
                  <a:lnTo>
                    <a:pt x="380" y="27604"/>
                  </a:lnTo>
                  <a:lnTo>
                    <a:pt x="401" y="27459"/>
                  </a:lnTo>
                  <a:lnTo>
                    <a:pt x="422" y="27326"/>
                  </a:lnTo>
                  <a:lnTo>
                    <a:pt x="452" y="27194"/>
                  </a:lnTo>
                  <a:lnTo>
                    <a:pt x="481" y="27075"/>
                  </a:lnTo>
                  <a:lnTo>
                    <a:pt x="515" y="26956"/>
                  </a:lnTo>
                  <a:lnTo>
                    <a:pt x="549" y="26836"/>
                  </a:lnTo>
                  <a:lnTo>
                    <a:pt x="587" y="26744"/>
                  </a:lnTo>
                  <a:lnTo>
                    <a:pt x="624" y="26651"/>
                  </a:lnTo>
                  <a:lnTo>
                    <a:pt x="667" y="26572"/>
                  </a:lnTo>
                  <a:lnTo>
                    <a:pt x="713" y="26492"/>
                  </a:lnTo>
                  <a:lnTo>
                    <a:pt x="759" y="26439"/>
                  </a:lnTo>
                  <a:lnTo>
                    <a:pt x="810" y="26386"/>
                  </a:lnTo>
                  <a:lnTo>
                    <a:pt x="861" y="26347"/>
                  </a:lnTo>
                  <a:lnTo>
                    <a:pt x="915" y="26333"/>
                  </a:lnTo>
                  <a:lnTo>
                    <a:pt x="974" y="26320"/>
                  </a:lnTo>
                  <a:lnTo>
                    <a:pt x="2011" y="26426"/>
                  </a:lnTo>
                  <a:lnTo>
                    <a:pt x="3069" y="26532"/>
                  </a:lnTo>
                  <a:lnTo>
                    <a:pt x="3605" y="26598"/>
                  </a:lnTo>
                  <a:lnTo>
                    <a:pt x="4144" y="26678"/>
                  </a:lnTo>
                  <a:lnTo>
                    <a:pt x="4684" y="26757"/>
                  </a:lnTo>
                  <a:lnTo>
                    <a:pt x="5228" y="26863"/>
                  </a:lnTo>
                  <a:lnTo>
                    <a:pt x="5767" y="26982"/>
                  </a:lnTo>
                  <a:lnTo>
                    <a:pt x="6307" y="27128"/>
                  </a:lnTo>
                  <a:lnTo>
                    <a:pt x="6847" y="27287"/>
                  </a:lnTo>
                  <a:lnTo>
                    <a:pt x="7378" y="27459"/>
                  </a:lnTo>
                  <a:lnTo>
                    <a:pt x="7909" y="27670"/>
                  </a:lnTo>
                  <a:lnTo>
                    <a:pt x="8436" y="27909"/>
                  </a:lnTo>
                  <a:lnTo>
                    <a:pt x="8697" y="28041"/>
                  </a:lnTo>
                  <a:lnTo>
                    <a:pt x="8954" y="28174"/>
                  </a:lnTo>
                  <a:lnTo>
                    <a:pt x="9212" y="28319"/>
                  </a:lnTo>
                  <a:lnTo>
                    <a:pt x="9469" y="28478"/>
                  </a:lnTo>
                  <a:lnTo>
                    <a:pt x="9667" y="26783"/>
                  </a:lnTo>
                  <a:lnTo>
                    <a:pt x="9857" y="25076"/>
                  </a:lnTo>
                  <a:lnTo>
                    <a:pt x="10046" y="23381"/>
                  </a:lnTo>
                  <a:lnTo>
                    <a:pt x="10232" y="21673"/>
                  </a:lnTo>
                  <a:lnTo>
                    <a:pt x="10409" y="19965"/>
                  </a:lnTo>
                  <a:lnTo>
                    <a:pt x="10586" y="18257"/>
                  </a:lnTo>
                  <a:lnTo>
                    <a:pt x="10755" y="16536"/>
                  </a:lnTo>
                  <a:lnTo>
                    <a:pt x="10919" y="14815"/>
                  </a:lnTo>
                  <a:lnTo>
                    <a:pt x="11075" y="13094"/>
                  </a:lnTo>
                  <a:lnTo>
                    <a:pt x="11227" y="11360"/>
                  </a:lnTo>
                  <a:lnTo>
                    <a:pt x="11374" y="9625"/>
                  </a:lnTo>
                  <a:lnTo>
                    <a:pt x="11518" y="7891"/>
                  </a:lnTo>
                  <a:lnTo>
                    <a:pt x="11652" y="6157"/>
                  </a:lnTo>
                  <a:lnTo>
                    <a:pt x="11783" y="4409"/>
                  </a:lnTo>
                  <a:lnTo>
                    <a:pt x="11910" y="2662"/>
                  </a:lnTo>
                  <a:lnTo>
                    <a:pt x="12028" y="901"/>
                  </a:lnTo>
                  <a:lnTo>
                    <a:pt x="10746" y="888"/>
                  </a:lnTo>
                  <a:lnTo>
                    <a:pt x="9465" y="848"/>
                  </a:lnTo>
                  <a:lnTo>
                    <a:pt x="8183" y="782"/>
                  </a:lnTo>
                  <a:lnTo>
                    <a:pt x="6897" y="689"/>
                  </a:lnTo>
                  <a:lnTo>
                    <a:pt x="5616" y="570"/>
                  </a:lnTo>
                  <a:lnTo>
                    <a:pt x="4975" y="490"/>
                  </a:lnTo>
                  <a:lnTo>
                    <a:pt x="4330" y="411"/>
                  </a:lnTo>
                  <a:lnTo>
                    <a:pt x="3689" y="318"/>
                  </a:lnTo>
                  <a:lnTo>
                    <a:pt x="3048" y="226"/>
                  </a:lnTo>
                  <a:lnTo>
                    <a:pt x="2408" y="120"/>
                  </a:lnTo>
                  <a:lnTo>
                    <a:pt x="177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890;p40">
              <a:extLst>
                <a:ext uri="{FF2B5EF4-FFF2-40B4-BE49-F238E27FC236}">
                  <a16:creationId xmlns:a16="http://schemas.microsoft.com/office/drawing/2014/main" id="{BC649606-B786-155F-6093-95FDFC7A76EE}"/>
                </a:ext>
              </a:extLst>
            </p:cNvPr>
            <p:cNvSpPr/>
            <p:nvPr/>
          </p:nvSpPr>
          <p:spPr>
            <a:xfrm>
              <a:off x="5047325" y="-8152225"/>
              <a:ext cx="306500" cy="821525"/>
            </a:xfrm>
            <a:custGeom>
              <a:avLst/>
              <a:gdLst/>
              <a:ahLst/>
              <a:cxnLst/>
              <a:rect l="l" t="t" r="r" b="b"/>
              <a:pathLst>
                <a:path w="12260" h="32861" extrusionOk="0">
                  <a:moveTo>
                    <a:pt x="3369" y="0"/>
                  </a:moveTo>
                  <a:lnTo>
                    <a:pt x="3221" y="1563"/>
                  </a:lnTo>
                  <a:lnTo>
                    <a:pt x="3065" y="3112"/>
                  </a:lnTo>
                  <a:lnTo>
                    <a:pt x="2901" y="4661"/>
                  </a:lnTo>
                  <a:lnTo>
                    <a:pt x="2728" y="6196"/>
                  </a:lnTo>
                  <a:lnTo>
                    <a:pt x="2551" y="7732"/>
                  </a:lnTo>
                  <a:lnTo>
                    <a:pt x="2361" y="9241"/>
                  </a:lnTo>
                  <a:lnTo>
                    <a:pt x="2167" y="10737"/>
                  </a:lnTo>
                  <a:lnTo>
                    <a:pt x="2066" y="11479"/>
                  </a:lnTo>
                  <a:lnTo>
                    <a:pt x="1965" y="12220"/>
                  </a:lnTo>
                  <a:lnTo>
                    <a:pt x="1859" y="12962"/>
                  </a:lnTo>
                  <a:lnTo>
                    <a:pt x="1750" y="13690"/>
                  </a:lnTo>
                  <a:lnTo>
                    <a:pt x="1640" y="14405"/>
                  </a:lnTo>
                  <a:lnTo>
                    <a:pt x="1531" y="15120"/>
                  </a:lnTo>
                  <a:lnTo>
                    <a:pt x="1417" y="15834"/>
                  </a:lnTo>
                  <a:lnTo>
                    <a:pt x="1299" y="16549"/>
                  </a:lnTo>
                  <a:lnTo>
                    <a:pt x="1181" y="17238"/>
                  </a:lnTo>
                  <a:lnTo>
                    <a:pt x="1058" y="17939"/>
                  </a:lnTo>
                  <a:lnTo>
                    <a:pt x="936" y="18628"/>
                  </a:lnTo>
                  <a:lnTo>
                    <a:pt x="810" y="19303"/>
                  </a:lnTo>
                  <a:lnTo>
                    <a:pt x="683" y="19978"/>
                  </a:lnTo>
                  <a:lnTo>
                    <a:pt x="553" y="20640"/>
                  </a:lnTo>
                  <a:lnTo>
                    <a:pt x="418" y="21302"/>
                  </a:lnTo>
                  <a:lnTo>
                    <a:pt x="283" y="21951"/>
                  </a:lnTo>
                  <a:lnTo>
                    <a:pt x="144" y="22586"/>
                  </a:lnTo>
                  <a:lnTo>
                    <a:pt x="0" y="23222"/>
                  </a:lnTo>
                  <a:lnTo>
                    <a:pt x="645" y="24215"/>
                  </a:lnTo>
                  <a:lnTo>
                    <a:pt x="683" y="24109"/>
                  </a:lnTo>
                  <a:lnTo>
                    <a:pt x="725" y="24003"/>
                  </a:lnTo>
                  <a:lnTo>
                    <a:pt x="768" y="23924"/>
                  </a:lnTo>
                  <a:lnTo>
                    <a:pt x="814" y="23857"/>
                  </a:lnTo>
                  <a:lnTo>
                    <a:pt x="864" y="23804"/>
                  </a:lnTo>
                  <a:lnTo>
                    <a:pt x="911" y="23765"/>
                  </a:lnTo>
                  <a:lnTo>
                    <a:pt x="961" y="23765"/>
                  </a:lnTo>
                  <a:lnTo>
                    <a:pt x="1016" y="23778"/>
                  </a:lnTo>
                  <a:lnTo>
                    <a:pt x="1257" y="23937"/>
                  </a:lnTo>
                  <a:lnTo>
                    <a:pt x="1497" y="24109"/>
                  </a:lnTo>
                  <a:lnTo>
                    <a:pt x="1733" y="24321"/>
                  </a:lnTo>
                  <a:lnTo>
                    <a:pt x="1969" y="24546"/>
                  </a:lnTo>
                  <a:lnTo>
                    <a:pt x="2205" y="24797"/>
                  </a:lnTo>
                  <a:lnTo>
                    <a:pt x="2441" y="25062"/>
                  </a:lnTo>
                  <a:lnTo>
                    <a:pt x="2677" y="25340"/>
                  </a:lnTo>
                  <a:lnTo>
                    <a:pt x="2909" y="25631"/>
                  </a:lnTo>
                  <a:lnTo>
                    <a:pt x="3141" y="25936"/>
                  </a:lnTo>
                  <a:lnTo>
                    <a:pt x="3373" y="26254"/>
                  </a:lnTo>
                  <a:lnTo>
                    <a:pt x="3832" y="26902"/>
                  </a:lnTo>
                  <a:lnTo>
                    <a:pt x="4288" y="27538"/>
                  </a:lnTo>
                  <a:lnTo>
                    <a:pt x="4739" y="28173"/>
                  </a:lnTo>
                  <a:lnTo>
                    <a:pt x="5582" y="29312"/>
                  </a:lnTo>
                  <a:lnTo>
                    <a:pt x="6425" y="30464"/>
                  </a:lnTo>
                  <a:lnTo>
                    <a:pt x="7268" y="31642"/>
                  </a:lnTo>
                  <a:lnTo>
                    <a:pt x="8111" y="32860"/>
                  </a:lnTo>
                  <a:lnTo>
                    <a:pt x="8406" y="31218"/>
                  </a:lnTo>
                  <a:lnTo>
                    <a:pt x="8697" y="29577"/>
                  </a:lnTo>
                  <a:lnTo>
                    <a:pt x="8984" y="27922"/>
                  </a:lnTo>
                  <a:lnTo>
                    <a:pt x="9262" y="26267"/>
                  </a:lnTo>
                  <a:lnTo>
                    <a:pt x="9540" y="24599"/>
                  </a:lnTo>
                  <a:lnTo>
                    <a:pt x="9810" y="22931"/>
                  </a:lnTo>
                  <a:lnTo>
                    <a:pt x="10076" y="21249"/>
                  </a:lnTo>
                  <a:lnTo>
                    <a:pt x="10337" y="19568"/>
                  </a:lnTo>
                  <a:lnTo>
                    <a:pt x="10594" y="17887"/>
                  </a:lnTo>
                  <a:lnTo>
                    <a:pt x="10847" y="16192"/>
                  </a:lnTo>
                  <a:lnTo>
                    <a:pt x="11096" y="14497"/>
                  </a:lnTo>
                  <a:lnTo>
                    <a:pt x="11336" y="12789"/>
                  </a:lnTo>
                  <a:lnTo>
                    <a:pt x="11576" y="11082"/>
                  </a:lnTo>
                  <a:lnTo>
                    <a:pt x="11808" y="9374"/>
                  </a:lnTo>
                  <a:lnTo>
                    <a:pt x="12036" y="7653"/>
                  </a:lnTo>
                  <a:lnTo>
                    <a:pt x="12259" y="5932"/>
                  </a:lnTo>
                  <a:lnTo>
                    <a:pt x="11758" y="5892"/>
                  </a:lnTo>
                  <a:lnTo>
                    <a:pt x="11252" y="5826"/>
                  </a:lnTo>
                  <a:lnTo>
                    <a:pt x="10742" y="5720"/>
                  </a:lnTo>
                  <a:lnTo>
                    <a:pt x="10232" y="5601"/>
                  </a:lnTo>
                  <a:lnTo>
                    <a:pt x="9717" y="5455"/>
                  </a:lnTo>
                  <a:lnTo>
                    <a:pt x="9203" y="5283"/>
                  </a:lnTo>
                  <a:lnTo>
                    <a:pt x="8689" y="5111"/>
                  </a:lnTo>
                  <a:lnTo>
                    <a:pt x="8174" y="4899"/>
                  </a:lnTo>
                  <a:lnTo>
                    <a:pt x="7664" y="4687"/>
                  </a:lnTo>
                  <a:lnTo>
                    <a:pt x="7154" y="4462"/>
                  </a:lnTo>
                  <a:lnTo>
                    <a:pt x="6644" y="4224"/>
                  </a:lnTo>
                  <a:lnTo>
                    <a:pt x="6142" y="3985"/>
                  </a:lnTo>
                  <a:lnTo>
                    <a:pt x="5143" y="3496"/>
                  </a:lnTo>
                  <a:lnTo>
                    <a:pt x="4165" y="3006"/>
                  </a:lnTo>
                  <a:lnTo>
                    <a:pt x="4089" y="2953"/>
                  </a:lnTo>
                  <a:lnTo>
                    <a:pt x="4018" y="2873"/>
                  </a:lnTo>
                  <a:lnTo>
                    <a:pt x="3959" y="2767"/>
                  </a:lnTo>
                  <a:lnTo>
                    <a:pt x="3904" y="2648"/>
                  </a:lnTo>
                  <a:lnTo>
                    <a:pt x="3853" y="2503"/>
                  </a:lnTo>
                  <a:lnTo>
                    <a:pt x="3811" y="2344"/>
                  </a:lnTo>
                  <a:lnTo>
                    <a:pt x="3773" y="2172"/>
                  </a:lnTo>
                  <a:lnTo>
                    <a:pt x="3744" y="1986"/>
                  </a:lnTo>
                  <a:lnTo>
                    <a:pt x="3723" y="1788"/>
                  </a:lnTo>
                  <a:lnTo>
                    <a:pt x="3706" y="1589"/>
                  </a:lnTo>
                  <a:lnTo>
                    <a:pt x="3693" y="1377"/>
                  </a:lnTo>
                  <a:lnTo>
                    <a:pt x="3689" y="1165"/>
                  </a:lnTo>
                  <a:lnTo>
                    <a:pt x="3689" y="940"/>
                  </a:lnTo>
                  <a:lnTo>
                    <a:pt x="3697" y="729"/>
                  </a:lnTo>
                  <a:lnTo>
                    <a:pt x="3710" y="503"/>
                  </a:lnTo>
                  <a:lnTo>
                    <a:pt x="3727" y="292"/>
                  </a:lnTo>
                  <a:lnTo>
                    <a:pt x="33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91;p40">
              <a:extLst>
                <a:ext uri="{FF2B5EF4-FFF2-40B4-BE49-F238E27FC236}">
                  <a16:creationId xmlns:a16="http://schemas.microsoft.com/office/drawing/2014/main" id="{8F2DF162-0586-F133-374C-FF258B218DD2}"/>
                </a:ext>
              </a:extLst>
            </p:cNvPr>
            <p:cNvSpPr/>
            <p:nvPr/>
          </p:nvSpPr>
          <p:spPr>
            <a:xfrm>
              <a:off x="5016450" y="-2780100"/>
              <a:ext cx="232925" cy="645450"/>
            </a:xfrm>
            <a:custGeom>
              <a:avLst/>
              <a:gdLst/>
              <a:ahLst/>
              <a:cxnLst/>
              <a:rect l="l" t="t" r="r" b="b"/>
              <a:pathLst>
                <a:path w="9317" h="25818" extrusionOk="0">
                  <a:moveTo>
                    <a:pt x="5084" y="1"/>
                  </a:moveTo>
                  <a:lnTo>
                    <a:pt x="4979" y="14"/>
                  </a:lnTo>
                  <a:lnTo>
                    <a:pt x="4873" y="27"/>
                  </a:lnTo>
                  <a:lnTo>
                    <a:pt x="4764" y="54"/>
                  </a:lnTo>
                  <a:lnTo>
                    <a:pt x="4658" y="93"/>
                  </a:lnTo>
                  <a:lnTo>
                    <a:pt x="4549" y="133"/>
                  </a:lnTo>
                  <a:lnTo>
                    <a:pt x="4439" y="186"/>
                  </a:lnTo>
                  <a:lnTo>
                    <a:pt x="4228" y="305"/>
                  </a:lnTo>
                  <a:lnTo>
                    <a:pt x="4013" y="464"/>
                  </a:lnTo>
                  <a:lnTo>
                    <a:pt x="3807" y="649"/>
                  </a:lnTo>
                  <a:lnTo>
                    <a:pt x="3600" y="875"/>
                  </a:lnTo>
                  <a:lnTo>
                    <a:pt x="3394" y="1113"/>
                  </a:lnTo>
                  <a:lnTo>
                    <a:pt x="3196" y="1378"/>
                  </a:lnTo>
                  <a:lnTo>
                    <a:pt x="2997" y="1669"/>
                  </a:lnTo>
                  <a:lnTo>
                    <a:pt x="2808" y="1987"/>
                  </a:lnTo>
                  <a:lnTo>
                    <a:pt x="2618" y="2331"/>
                  </a:lnTo>
                  <a:lnTo>
                    <a:pt x="2433" y="2702"/>
                  </a:lnTo>
                  <a:lnTo>
                    <a:pt x="2251" y="3086"/>
                  </a:lnTo>
                  <a:lnTo>
                    <a:pt x="2078" y="3496"/>
                  </a:lnTo>
                  <a:lnTo>
                    <a:pt x="1906" y="3933"/>
                  </a:lnTo>
                  <a:lnTo>
                    <a:pt x="1741" y="4383"/>
                  </a:lnTo>
                  <a:lnTo>
                    <a:pt x="1581" y="4860"/>
                  </a:lnTo>
                  <a:lnTo>
                    <a:pt x="1429" y="5349"/>
                  </a:lnTo>
                  <a:lnTo>
                    <a:pt x="1328" y="5707"/>
                  </a:lnTo>
                  <a:lnTo>
                    <a:pt x="1214" y="6157"/>
                  </a:lnTo>
                  <a:lnTo>
                    <a:pt x="1084" y="6713"/>
                  </a:lnTo>
                  <a:lnTo>
                    <a:pt x="949" y="7362"/>
                  </a:lnTo>
                  <a:lnTo>
                    <a:pt x="809" y="8063"/>
                  </a:lnTo>
                  <a:lnTo>
                    <a:pt x="666" y="8831"/>
                  </a:lnTo>
                  <a:lnTo>
                    <a:pt x="599" y="9228"/>
                  </a:lnTo>
                  <a:lnTo>
                    <a:pt x="531" y="9639"/>
                  </a:lnTo>
                  <a:lnTo>
                    <a:pt x="464" y="10049"/>
                  </a:lnTo>
                  <a:lnTo>
                    <a:pt x="401" y="10473"/>
                  </a:lnTo>
                  <a:lnTo>
                    <a:pt x="342" y="10897"/>
                  </a:lnTo>
                  <a:lnTo>
                    <a:pt x="283" y="11334"/>
                  </a:lnTo>
                  <a:lnTo>
                    <a:pt x="228" y="11770"/>
                  </a:lnTo>
                  <a:lnTo>
                    <a:pt x="181" y="12194"/>
                  </a:lnTo>
                  <a:lnTo>
                    <a:pt x="135" y="12631"/>
                  </a:lnTo>
                  <a:lnTo>
                    <a:pt x="97" y="13055"/>
                  </a:lnTo>
                  <a:lnTo>
                    <a:pt x="63" y="13478"/>
                  </a:lnTo>
                  <a:lnTo>
                    <a:pt x="38" y="13902"/>
                  </a:lnTo>
                  <a:lnTo>
                    <a:pt x="17" y="14312"/>
                  </a:lnTo>
                  <a:lnTo>
                    <a:pt x="4" y="14710"/>
                  </a:lnTo>
                  <a:lnTo>
                    <a:pt x="0" y="15093"/>
                  </a:lnTo>
                  <a:lnTo>
                    <a:pt x="4" y="15477"/>
                  </a:lnTo>
                  <a:lnTo>
                    <a:pt x="17" y="15835"/>
                  </a:lnTo>
                  <a:lnTo>
                    <a:pt x="25" y="16020"/>
                  </a:lnTo>
                  <a:lnTo>
                    <a:pt x="38" y="16192"/>
                  </a:lnTo>
                  <a:lnTo>
                    <a:pt x="55" y="16351"/>
                  </a:lnTo>
                  <a:lnTo>
                    <a:pt x="72" y="16523"/>
                  </a:lnTo>
                  <a:lnTo>
                    <a:pt x="89" y="16682"/>
                  </a:lnTo>
                  <a:lnTo>
                    <a:pt x="114" y="16828"/>
                  </a:lnTo>
                  <a:lnTo>
                    <a:pt x="152" y="16695"/>
                  </a:lnTo>
                  <a:lnTo>
                    <a:pt x="194" y="16576"/>
                  </a:lnTo>
                  <a:lnTo>
                    <a:pt x="236" y="16470"/>
                  </a:lnTo>
                  <a:lnTo>
                    <a:pt x="283" y="16364"/>
                  </a:lnTo>
                  <a:lnTo>
                    <a:pt x="333" y="16272"/>
                  </a:lnTo>
                  <a:lnTo>
                    <a:pt x="384" y="16192"/>
                  </a:lnTo>
                  <a:lnTo>
                    <a:pt x="434" y="16113"/>
                  </a:lnTo>
                  <a:lnTo>
                    <a:pt x="489" y="16047"/>
                  </a:lnTo>
                  <a:lnTo>
                    <a:pt x="544" y="15994"/>
                  </a:lnTo>
                  <a:lnTo>
                    <a:pt x="599" y="15941"/>
                  </a:lnTo>
                  <a:lnTo>
                    <a:pt x="658" y="15914"/>
                  </a:lnTo>
                  <a:lnTo>
                    <a:pt x="713" y="15888"/>
                  </a:lnTo>
                  <a:lnTo>
                    <a:pt x="772" y="15875"/>
                  </a:lnTo>
                  <a:lnTo>
                    <a:pt x="831" y="15861"/>
                  </a:lnTo>
                  <a:lnTo>
                    <a:pt x="890" y="15875"/>
                  </a:lnTo>
                  <a:lnTo>
                    <a:pt x="949" y="15888"/>
                  </a:lnTo>
                  <a:lnTo>
                    <a:pt x="1003" y="15914"/>
                  </a:lnTo>
                  <a:lnTo>
                    <a:pt x="1062" y="15954"/>
                  </a:lnTo>
                  <a:lnTo>
                    <a:pt x="1117" y="16007"/>
                  </a:lnTo>
                  <a:lnTo>
                    <a:pt x="1172" y="16073"/>
                  </a:lnTo>
                  <a:lnTo>
                    <a:pt x="1227" y="16153"/>
                  </a:lnTo>
                  <a:lnTo>
                    <a:pt x="1282" y="16232"/>
                  </a:lnTo>
                  <a:lnTo>
                    <a:pt x="1332" y="16338"/>
                  </a:lnTo>
                  <a:lnTo>
                    <a:pt x="1383" y="16444"/>
                  </a:lnTo>
                  <a:lnTo>
                    <a:pt x="1429" y="16576"/>
                  </a:lnTo>
                  <a:lnTo>
                    <a:pt x="1476" y="16709"/>
                  </a:lnTo>
                  <a:lnTo>
                    <a:pt x="1518" y="16868"/>
                  </a:lnTo>
                  <a:lnTo>
                    <a:pt x="1560" y="17026"/>
                  </a:lnTo>
                  <a:lnTo>
                    <a:pt x="1594" y="17198"/>
                  </a:lnTo>
                  <a:lnTo>
                    <a:pt x="1632" y="17397"/>
                  </a:lnTo>
                  <a:lnTo>
                    <a:pt x="1661" y="17596"/>
                  </a:lnTo>
                  <a:lnTo>
                    <a:pt x="1686" y="17821"/>
                  </a:lnTo>
                  <a:lnTo>
                    <a:pt x="1728" y="18138"/>
                  </a:lnTo>
                  <a:lnTo>
                    <a:pt x="1766" y="18456"/>
                  </a:lnTo>
                  <a:lnTo>
                    <a:pt x="1813" y="18761"/>
                  </a:lnTo>
                  <a:lnTo>
                    <a:pt x="1855" y="19065"/>
                  </a:lnTo>
                  <a:lnTo>
                    <a:pt x="1901" y="19370"/>
                  </a:lnTo>
                  <a:lnTo>
                    <a:pt x="1952" y="19648"/>
                  </a:lnTo>
                  <a:lnTo>
                    <a:pt x="2003" y="19926"/>
                  </a:lnTo>
                  <a:lnTo>
                    <a:pt x="2053" y="20204"/>
                  </a:lnTo>
                  <a:lnTo>
                    <a:pt x="2108" y="20469"/>
                  </a:lnTo>
                  <a:lnTo>
                    <a:pt x="2163" y="20733"/>
                  </a:lnTo>
                  <a:lnTo>
                    <a:pt x="2218" y="20985"/>
                  </a:lnTo>
                  <a:lnTo>
                    <a:pt x="2277" y="21236"/>
                  </a:lnTo>
                  <a:lnTo>
                    <a:pt x="2399" y="21700"/>
                  </a:lnTo>
                  <a:lnTo>
                    <a:pt x="2525" y="22150"/>
                  </a:lnTo>
                  <a:lnTo>
                    <a:pt x="2656" y="22574"/>
                  </a:lnTo>
                  <a:lnTo>
                    <a:pt x="2795" y="22958"/>
                  </a:lnTo>
                  <a:lnTo>
                    <a:pt x="2938" y="23328"/>
                  </a:lnTo>
                  <a:lnTo>
                    <a:pt x="3082" y="23672"/>
                  </a:lnTo>
                  <a:lnTo>
                    <a:pt x="3233" y="23977"/>
                  </a:lnTo>
                  <a:lnTo>
                    <a:pt x="3389" y="24268"/>
                  </a:lnTo>
                  <a:lnTo>
                    <a:pt x="3545" y="24533"/>
                  </a:lnTo>
                  <a:lnTo>
                    <a:pt x="3710" y="24771"/>
                  </a:lnTo>
                  <a:lnTo>
                    <a:pt x="3874" y="24983"/>
                  </a:lnTo>
                  <a:lnTo>
                    <a:pt x="4039" y="25168"/>
                  </a:lnTo>
                  <a:lnTo>
                    <a:pt x="4207" y="25327"/>
                  </a:lnTo>
                  <a:lnTo>
                    <a:pt x="4380" y="25473"/>
                  </a:lnTo>
                  <a:lnTo>
                    <a:pt x="4553" y="25592"/>
                  </a:lnTo>
                  <a:lnTo>
                    <a:pt x="4726" y="25685"/>
                  </a:lnTo>
                  <a:lnTo>
                    <a:pt x="4903" y="25751"/>
                  </a:lnTo>
                  <a:lnTo>
                    <a:pt x="5080" y="25791"/>
                  </a:lnTo>
                  <a:lnTo>
                    <a:pt x="5257" y="25817"/>
                  </a:lnTo>
                  <a:lnTo>
                    <a:pt x="5434" y="25804"/>
                  </a:lnTo>
                  <a:lnTo>
                    <a:pt x="5611" y="25777"/>
                  </a:lnTo>
                  <a:lnTo>
                    <a:pt x="5784" y="25738"/>
                  </a:lnTo>
                  <a:lnTo>
                    <a:pt x="5961" y="25672"/>
                  </a:lnTo>
                  <a:lnTo>
                    <a:pt x="6134" y="25579"/>
                  </a:lnTo>
                  <a:lnTo>
                    <a:pt x="6307" y="25460"/>
                  </a:lnTo>
                  <a:lnTo>
                    <a:pt x="6479" y="25327"/>
                  </a:lnTo>
                  <a:lnTo>
                    <a:pt x="6648" y="25168"/>
                  </a:lnTo>
                  <a:lnTo>
                    <a:pt x="6813" y="24996"/>
                  </a:lnTo>
                  <a:lnTo>
                    <a:pt x="6977" y="24785"/>
                  </a:lnTo>
                  <a:lnTo>
                    <a:pt x="7141" y="24573"/>
                  </a:lnTo>
                  <a:lnTo>
                    <a:pt x="7297" y="24334"/>
                  </a:lnTo>
                  <a:lnTo>
                    <a:pt x="7453" y="24070"/>
                  </a:lnTo>
                  <a:lnTo>
                    <a:pt x="7601" y="23792"/>
                  </a:lnTo>
                  <a:lnTo>
                    <a:pt x="7748" y="23487"/>
                  </a:lnTo>
                  <a:lnTo>
                    <a:pt x="7892" y="23169"/>
                  </a:lnTo>
                  <a:lnTo>
                    <a:pt x="8027" y="22825"/>
                  </a:lnTo>
                  <a:lnTo>
                    <a:pt x="8157" y="22468"/>
                  </a:lnTo>
                  <a:lnTo>
                    <a:pt x="8284" y="22097"/>
                  </a:lnTo>
                  <a:lnTo>
                    <a:pt x="8406" y="21700"/>
                  </a:lnTo>
                  <a:lnTo>
                    <a:pt x="8520" y="21276"/>
                  </a:lnTo>
                  <a:lnTo>
                    <a:pt x="8629" y="20853"/>
                  </a:lnTo>
                  <a:lnTo>
                    <a:pt x="8731" y="20389"/>
                  </a:lnTo>
                  <a:lnTo>
                    <a:pt x="8823" y="19926"/>
                  </a:lnTo>
                  <a:lnTo>
                    <a:pt x="8912" y="19436"/>
                  </a:lnTo>
                  <a:lnTo>
                    <a:pt x="8992" y="18933"/>
                  </a:lnTo>
                  <a:lnTo>
                    <a:pt x="9064" y="18416"/>
                  </a:lnTo>
                  <a:lnTo>
                    <a:pt x="9127" y="17874"/>
                  </a:lnTo>
                  <a:lnTo>
                    <a:pt x="9182" y="17318"/>
                  </a:lnTo>
                  <a:lnTo>
                    <a:pt x="9228" y="16748"/>
                  </a:lnTo>
                  <a:lnTo>
                    <a:pt x="9249" y="16457"/>
                  </a:lnTo>
                  <a:lnTo>
                    <a:pt x="9266" y="16166"/>
                  </a:lnTo>
                  <a:lnTo>
                    <a:pt x="9279" y="15861"/>
                  </a:lnTo>
                  <a:lnTo>
                    <a:pt x="9291" y="15557"/>
                  </a:lnTo>
                  <a:lnTo>
                    <a:pt x="9304" y="15252"/>
                  </a:lnTo>
                  <a:lnTo>
                    <a:pt x="9308" y="14935"/>
                  </a:lnTo>
                  <a:lnTo>
                    <a:pt x="9317" y="14617"/>
                  </a:lnTo>
                  <a:lnTo>
                    <a:pt x="9317" y="14299"/>
                  </a:lnTo>
                  <a:lnTo>
                    <a:pt x="9317" y="13981"/>
                  </a:lnTo>
                  <a:lnTo>
                    <a:pt x="9317" y="13650"/>
                  </a:lnTo>
                  <a:lnTo>
                    <a:pt x="9308" y="13319"/>
                  </a:lnTo>
                  <a:lnTo>
                    <a:pt x="9300" y="12975"/>
                  </a:lnTo>
                  <a:lnTo>
                    <a:pt x="9291" y="12644"/>
                  </a:lnTo>
                  <a:lnTo>
                    <a:pt x="9279" y="12300"/>
                  </a:lnTo>
                  <a:lnTo>
                    <a:pt x="9262" y="11956"/>
                  </a:lnTo>
                  <a:lnTo>
                    <a:pt x="9241" y="11598"/>
                  </a:lnTo>
                  <a:lnTo>
                    <a:pt x="9220" y="11254"/>
                  </a:lnTo>
                  <a:lnTo>
                    <a:pt x="9194" y="10897"/>
                  </a:lnTo>
                  <a:lnTo>
                    <a:pt x="9140" y="10248"/>
                  </a:lnTo>
                  <a:lnTo>
                    <a:pt x="9081" y="9612"/>
                  </a:lnTo>
                  <a:lnTo>
                    <a:pt x="9013" y="8990"/>
                  </a:lnTo>
                  <a:lnTo>
                    <a:pt x="8937" y="8381"/>
                  </a:lnTo>
                  <a:lnTo>
                    <a:pt x="8853" y="7785"/>
                  </a:lnTo>
                  <a:lnTo>
                    <a:pt x="8760" y="7216"/>
                  </a:lnTo>
                  <a:lnTo>
                    <a:pt x="8663" y="6660"/>
                  </a:lnTo>
                  <a:lnTo>
                    <a:pt x="8558" y="6117"/>
                  </a:lnTo>
                  <a:lnTo>
                    <a:pt x="8448" y="5588"/>
                  </a:lnTo>
                  <a:lnTo>
                    <a:pt x="8330" y="5085"/>
                  </a:lnTo>
                  <a:lnTo>
                    <a:pt x="8204" y="4595"/>
                  </a:lnTo>
                  <a:lnTo>
                    <a:pt x="8077" y="4131"/>
                  </a:lnTo>
                  <a:lnTo>
                    <a:pt x="7938" y="3681"/>
                  </a:lnTo>
                  <a:lnTo>
                    <a:pt x="7795" y="3258"/>
                  </a:lnTo>
                  <a:lnTo>
                    <a:pt x="7647" y="2847"/>
                  </a:lnTo>
                  <a:lnTo>
                    <a:pt x="7495" y="2477"/>
                  </a:lnTo>
                  <a:lnTo>
                    <a:pt x="7335" y="2119"/>
                  </a:lnTo>
                  <a:lnTo>
                    <a:pt x="7175" y="1788"/>
                  </a:lnTo>
                  <a:lnTo>
                    <a:pt x="7006" y="1484"/>
                  </a:lnTo>
                  <a:lnTo>
                    <a:pt x="6829" y="1206"/>
                  </a:lnTo>
                  <a:lnTo>
                    <a:pt x="6652" y="954"/>
                  </a:lnTo>
                  <a:lnTo>
                    <a:pt x="6471" y="729"/>
                  </a:lnTo>
                  <a:lnTo>
                    <a:pt x="6286" y="530"/>
                  </a:lnTo>
                  <a:lnTo>
                    <a:pt x="6189" y="451"/>
                  </a:lnTo>
                  <a:lnTo>
                    <a:pt x="6092" y="371"/>
                  </a:lnTo>
                  <a:lnTo>
                    <a:pt x="5995" y="292"/>
                  </a:lnTo>
                  <a:lnTo>
                    <a:pt x="5898" y="226"/>
                  </a:lnTo>
                  <a:lnTo>
                    <a:pt x="5801" y="173"/>
                  </a:lnTo>
                  <a:lnTo>
                    <a:pt x="5700" y="133"/>
                  </a:lnTo>
                  <a:lnTo>
                    <a:pt x="5598" y="80"/>
                  </a:lnTo>
                  <a:lnTo>
                    <a:pt x="5497" y="54"/>
                  </a:lnTo>
                  <a:lnTo>
                    <a:pt x="5396" y="27"/>
                  </a:lnTo>
                  <a:lnTo>
                    <a:pt x="5291" y="14"/>
                  </a:lnTo>
                  <a:lnTo>
                    <a:pt x="519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892;p40">
              <a:extLst>
                <a:ext uri="{FF2B5EF4-FFF2-40B4-BE49-F238E27FC236}">
                  <a16:creationId xmlns:a16="http://schemas.microsoft.com/office/drawing/2014/main" id="{F6A1A233-4BC0-7439-24BE-3AE69949BF72}"/>
                </a:ext>
              </a:extLst>
            </p:cNvPr>
            <p:cNvSpPr/>
            <p:nvPr/>
          </p:nvSpPr>
          <p:spPr>
            <a:xfrm>
              <a:off x="4985675" y="-7571700"/>
              <a:ext cx="245250" cy="893675"/>
            </a:xfrm>
            <a:custGeom>
              <a:avLst/>
              <a:gdLst/>
              <a:ahLst/>
              <a:cxnLst/>
              <a:rect l="l" t="t" r="r" b="b"/>
              <a:pathLst>
                <a:path w="9810" h="35747" extrusionOk="0">
                  <a:moveTo>
                    <a:pt x="2466" y="1"/>
                  </a:moveTo>
                  <a:lnTo>
                    <a:pt x="2331" y="597"/>
                  </a:lnTo>
                  <a:lnTo>
                    <a:pt x="2196" y="1179"/>
                  </a:lnTo>
                  <a:lnTo>
                    <a:pt x="2053" y="1762"/>
                  </a:lnTo>
                  <a:lnTo>
                    <a:pt x="1914" y="2318"/>
                  </a:lnTo>
                  <a:lnTo>
                    <a:pt x="1766" y="2887"/>
                  </a:lnTo>
                  <a:lnTo>
                    <a:pt x="1619" y="3430"/>
                  </a:lnTo>
                  <a:lnTo>
                    <a:pt x="1471" y="3973"/>
                  </a:lnTo>
                  <a:lnTo>
                    <a:pt x="1315" y="4502"/>
                  </a:lnTo>
                  <a:lnTo>
                    <a:pt x="1159" y="5032"/>
                  </a:lnTo>
                  <a:lnTo>
                    <a:pt x="1003" y="5548"/>
                  </a:lnTo>
                  <a:lnTo>
                    <a:pt x="843" y="6051"/>
                  </a:lnTo>
                  <a:lnTo>
                    <a:pt x="679" y="6541"/>
                  </a:lnTo>
                  <a:lnTo>
                    <a:pt x="514" y="7031"/>
                  </a:lnTo>
                  <a:lnTo>
                    <a:pt x="346" y="7508"/>
                  </a:lnTo>
                  <a:lnTo>
                    <a:pt x="177" y="7971"/>
                  </a:lnTo>
                  <a:lnTo>
                    <a:pt x="0" y="8434"/>
                  </a:lnTo>
                  <a:lnTo>
                    <a:pt x="666" y="11797"/>
                  </a:lnTo>
                  <a:lnTo>
                    <a:pt x="995" y="13478"/>
                  </a:lnTo>
                  <a:lnTo>
                    <a:pt x="1320" y="15173"/>
                  </a:lnTo>
                  <a:lnTo>
                    <a:pt x="1644" y="16854"/>
                  </a:lnTo>
                  <a:lnTo>
                    <a:pt x="1965" y="18562"/>
                  </a:lnTo>
                  <a:lnTo>
                    <a:pt x="2285" y="20257"/>
                  </a:lnTo>
                  <a:lnTo>
                    <a:pt x="2601" y="21965"/>
                  </a:lnTo>
                  <a:lnTo>
                    <a:pt x="2913" y="23673"/>
                  </a:lnTo>
                  <a:lnTo>
                    <a:pt x="3225" y="25380"/>
                  </a:lnTo>
                  <a:lnTo>
                    <a:pt x="3533" y="27102"/>
                  </a:lnTo>
                  <a:lnTo>
                    <a:pt x="3836" y="28823"/>
                  </a:lnTo>
                  <a:lnTo>
                    <a:pt x="4136" y="30544"/>
                  </a:lnTo>
                  <a:lnTo>
                    <a:pt x="4431" y="32278"/>
                  </a:lnTo>
                  <a:lnTo>
                    <a:pt x="4726" y="34012"/>
                  </a:lnTo>
                  <a:lnTo>
                    <a:pt x="5017" y="35747"/>
                  </a:lnTo>
                  <a:lnTo>
                    <a:pt x="5341" y="34410"/>
                  </a:lnTo>
                  <a:lnTo>
                    <a:pt x="5666" y="33059"/>
                  </a:lnTo>
                  <a:lnTo>
                    <a:pt x="5982" y="31709"/>
                  </a:lnTo>
                  <a:lnTo>
                    <a:pt x="6298" y="30358"/>
                  </a:lnTo>
                  <a:lnTo>
                    <a:pt x="6610" y="28995"/>
                  </a:lnTo>
                  <a:lnTo>
                    <a:pt x="6918" y="27631"/>
                  </a:lnTo>
                  <a:lnTo>
                    <a:pt x="7226" y="26254"/>
                  </a:lnTo>
                  <a:lnTo>
                    <a:pt x="7525" y="24877"/>
                  </a:lnTo>
                  <a:lnTo>
                    <a:pt x="7820" y="23501"/>
                  </a:lnTo>
                  <a:lnTo>
                    <a:pt x="8115" y="22124"/>
                  </a:lnTo>
                  <a:lnTo>
                    <a:pt x="8406" y="20734"/>
                  </a:lnTo>
                  <a:lnTo>
                    <a:pt x="8693" y="19330"/>
                  </a:lnTo>
                  <a:lnTo>
                    <a:pt x="8979" y="17940"/>
                  </a:lnTo>
                  <a:lnTo>
                    <a:pt x="9258" y="16537"/>
                  </a:lnTo>
                  <a:lnTo>
                    <a:pt x="9536" y="15133"/>
                  </a:lnTo>
                  <a:lnTo>
                    <a:pt x="9810" y="13730"/>
                  </a:lnTo>
                  <a:lnTo>
                    <a:pt x="8950" y="12552"/>
                  </a:lnTo>
                  <a:lnTo>
                    <a:pt x="8073" y="11320"/>
                  </a:lnTo>
                  <a:lnTo>
                    <a:pt x="7630" y="10698"/>
                  </a:lnTo>
                  <a:lnTo>
                    <a:pt x="7188" y="10049"/>
                  </a:lnTo>
                  <a:lnTo>
                    <a:pt x="6745" y="9388"/>
                  </a:lnTo>
                  <a:lnTo>
                    <a:pt x="6311" y="8712"/>
                  </a:lnTo>
                  <a:lnTo>
                    <a:pt x="5877" y="8011"/>
                  </a:lnTo>
                  <a:lnTo>
                    <a:pt x="5662" y="7653"/>
                  </a:lnTo>
                  <a:lnTo>
                    <a:pt x="5451" y="7296"/>
                  </a:lnTo>
                  <a:lnTo>
                    <a:pt x="5240" y="6925"/>
                  </a:lnTo>
                  <a:lnTo>
                    <a:pt x="5034" y="6541"/>
                  </a:lnTo>
                  <a:lnTo>
                    <a:pt x="4831" y="6157"/>
                  </a:lnTo>
                  <a:lnTo>
                    <a:pt x="4629" y="5773"/>
                  </a:lnTo>
                  <a:lnTo>
                    <a:pt x="4427" y="5376"/>
                  </a:lnTo>
                  <a:lnTo>
                    <a:pt x="4233" y="4979"/>
                  </a:lnTo>
                  <a:lnTo>
                    <a:pt x="4039" y="4568"/>
                  </a:lnTo>
                  <a:lnTo>
                    <a:pt x="3853" y="4158"/>
                  </a:lnTo>
                  <a:lnTo>
                    <a:pt x="3668" y="3734"/>
                  </a:lnTo>
                  <a:lnTo>
                    <a:pt x="3486" y="3297"/>
                  </a:lnTo>
                  <a:lnTo>
                    <a:pt x="3309" y="2861"/>
                  </a:lnTo>
                  <a:lnTo>
                    <a:pt x="3137" y="2410"/>
                  </a:lnTo>
                  <a:lnTo>
                    <a:pt x="3115" y="2344"/>
                  </a:lnTo>
                  <a:lnTo>
                    <a:pt x="3094" y="2278"/>
                  </a:lnTo>
                  <a:lnTo>
                    <a:pt x="3073" y="2212"/>
                  </a:lnTo>
                  <a:lnTo>
                    <a:pt x="3061" y="2132"/>
                  </a:lnTo>
                  <a:lnTo>
                    <a:pt x="3048" y="2066"/>
                  </a:lnTo>
                  <a:lnTo>
                    <a:pt x="3040" y="2000"/>
                  </a:lnTo>
                  <a:lnTo>
                    <a:pt x="3027" y="1841"/>
                  </a:lnTo>
                  <a:lnTo>
                    <a:pt x="3023" y="1696"/>
                  </a:lnTo>
                  <a:lnTo>
                    <a:pt x="3027" y="1550"/>
                  </a:lnTo>
                  <a:lnTo>
                    <a:pt x="3040" y="1391"/>
                  </a:lnTo>
                  <a:lnTo>
                    <a:pt x="3056" y="1245"/>
                  </a:lnTo>
                  <a:lnTo>
                    <a:pt x="3078" y="1126"/>
                  </a:lnTo>
                  <a:lnTo>
                    <a:pt x="3094" y="1060"/>
                  </a:lnTo>
                  <a:lnTo>
                    <a:pt x="3111" y="994"/>
                  </a:lnTo>
                  <a:lnTo>
                    <a:pt x="246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893;p40">
              <a:extLst>
                <a:ext uri="{FF2B5EF4-FFF2-40B4-BE49-F238E27FC236}">
                  <a16:creationId xmlns:a16="http://schemas.microsoft.com/office/drawing/2014/main" id="{D1CA5F5B-BE06-0ED4-8FAD-37CB9BA6B4E0}"/>
                </a:ext>
              </a:extLst>
            </p:cNvPr>
            <p:cNvSpPr/>
            <p:nvPr/>
          </p:nvSpPr>
          <p:spPr>
            <a:xfrm>
              <a:off x="2574025" y="-11877075"/>
              <a:ext cx="2547525" cy="6355175"/>
            </a:xfrm>
            <a:custGeom>
              <a:avLst/>
              <a:gdLst/>
              <a:ahLst/>
              <a:cxnLst/>
              <a:rect l="l" t="t" r="r" b="b"/>
              <a:pathLst>
                <a:path w="101901" h="254207" extrusionOk="0">
                  <a:moveTo>
                    <a:pt x="74035" y="173129"/>
                  </a:moveTo>
                  <a:lnTo>
                    <a:pt x="74608" y="173156"/>
                  </a:lnTo>
                  <a:lnTo>
                    <a:pt x="75173" y="173209"/>
                  </a:lnTo>
                  <a:lnTo>
                    <a:pt x="75456" y="173249"/>
                  </a:lnTo>
                  <a:lnTo>
                    <a:pt x="75734" y="173288"/>
                  </a:lnTo>
                  <a:lnTo>
                    <a:pt x="76012" y="173341"/>
                  </a:lnTo>
                  <a:lnTo>
                    <a:pt x="76286" y="173407"/>
                  </a:lnTo>
                  <a:lnTo>
                    <a:pt x="76556" y="173474"/>
                  </a:lnTo>
                  <a:lnTo>
                    <a:pt x="76826" y="173553"/>
                  </a:lnTo>
                  <a:lnTo>
                    <a:pt x="77091" y="173646"/>
                  </a:lnTo>
                  <a:lnTo>
                    <a:pt x="77357" y="173738"/>
                  </a:lnTo>
                  <a:lnTo>
                    <a:pt x="77618" y="173844"/>
                  </a:lnTo>
                  <a:lnTo>
                    <a:pt x="77875" y="173964"/>
                  </a:lnTo>
                  <a:lnTo>
                    <a:pt x="78132" y="174083"/>
                  </a:lnTo>
                  <a:lnTo>
                    <a:pt x="78385" y="174228"/>
                  </a:lnTo>
                  <a:lnTo>
                    <a:pt x="78634" y="174374"/>
                  </a:lnTo>
                  <a:lnTo>
                    <a:pt x="78879" y="174533"/>
                  </a:lnTo>
                  <a:lnTo>
                    <a:pt x="79123" y="174705"/>
                  </a:lnTo>
                  <a:lnTo>
                    <a:pt x="79359" y="174890"/>
                  </a:lnTo>
                  <a:lnTo>
                    <a:pt x="79578" y="175062"/>
                  </a:lnTo>
                  <a:lnTo>
                    <a:pt x="79789" y="175261"/>
                  </a:lnTo>
                  <a:lnTo>
                    <a:pt x="79987" y="175473"/>
                  </a:lnTo>
                  <a:lnTo>
                    <a:pt x="80177" y="175698"/>
                  </a:lnTo>
                  <a:lnTo>
                    <a:pt x="80358" y="175936"/>
                  </a:lnTo>
                  <a:lnTo>
                    <a:pt x="80531" y="176188"/>
                  </a:lnTo>
                  <a:lnTo>
                    <a:pt x="80696" y="176439"/>
                  </a:lnTo>
                  <a:lnTo>
                    <a:pt x="80847" y="176717"/>
                  </a:lnTo>
                  <a:lnTo>
                    <a:pt x="80995" y="176995"/>
                  </a:lnTo>
                  <a:lnTo>
                    <a:pt x="81130" y="177300"/>
                  </a:lnTo>
                  <a:lnTo>
                    <a:pt x="81260" y="177604"/>
                  </a:lnTo>
                  <a:lnTo>
                    <a:pt x="81383" y="177922"/>
                  </a:lnTo>
                  <a:lnTo>
                    <a:pt x="81492" y="178253"/>
                  </a:lnTo>
                  <a:lnTo>
                    <a:pt x="81598" y="178584"/>
                  </a:lnTo>
                  <a:lnTo>
                    <a:pt x="81699" y="178941"/>
                  </a:lnTo>
                  <a:lnTo>
                    <a:pt x="81787" y="179299"/>
                  </a:lnTo>
                  <a:lnTo>
                    <a:pt x="81872" y="179670"/>
                  </a:lnTo>
                  <a:lnTo>
                    <a:pt x="81948" y="180054"/>
                  </a:lnTo>
                  <a:lnTo>
                    <a:pt x="82019" y="180437"/>
                  </a:lnTo>
                  <a:lnTo>
                    <a:pt x="82083" y="180835"/>
                  </a:lnTo>
                  <a:lnTo>
                    <a:pt x="82142" y="181245"/>
                  </a:lnTo>
                  <a:lnTo>
                    <a:pt x="82192" y="181669"/>
                  </a:lnTo>
                  <a:lnTo>
                    <a:pt x="82238" y="182092"/>
                  </a:lnTo>
                  <a:lnTo>
                    <a:pt x="82276" y="182529"/>
                  </a:lnTo>
                  <a:lnTo>
                    <a:pt x="82310" y="182979"/>
                  </a:lnTo>
                  <a:lnTo>
                    <a:pt x="82340" y="183430"/>
                  </a:lnTo>
                  <a:lnTo>
                    <a:pt x="82361" y="183893"/>
                  </a:lnTo>
                  <a:lnTo>
                    <a:pt x="82382" y="184370"/>
                  </a:lnTo>
                  <a:lnTo>
                    <a:pt x="82394" y="184846"/>
                  </a:lnTo>
                  <a:lnTo>
                    <a:pt x="82403" y="185323"/>
                  </a:lnTo>
                  <a:lnTo>
                    <a:pt x="82407" y="185826"/>
                  </a:lnTo>
                  <a:lnTo>
                    <a:pt x="82407" y="186316"/>
                  </a:lnTo>
                  <a:lnTo>
                    <a:pt x="82403" y="186832"/>
                  </a:lnTo>
                  <a:lnTo>
                    <a:pt x="82394" y="187335"/>
                  </a:lnTo>
                  <a:lnTo>
                    <a:pt x="82386" y="187865"/>
                  </a:lnTo>
                  <a:lnTo>
                    <a:pt x="82369" y="188394"/>
                  </a:lnTo>
                  <a:lnTo>
                    <a:pt x="82352" y="188924"/>
                  </a:lnTo>
                  <a:lnTo>
                    <a:pt x="82331" y="189467"/>
                  </a:lnTo>
                  <a:lnTo>
                    <a:pt x="82306" y="190009"/>
                  </a:lnTo>
                  <a:lnTo>
                    <a:pt x="82276" y="190552"/>
                  </a:lnTo>
                  <a:lnTo>
                    <a:pt x="82213" y="191678"/>
                  </a:lnTo>
                  <a:lnTo>
                    <a:pt x="82146" y="192816"/>
                  </a:lnTo>
                  <a:lnTo>
                    <a:pt x="82066" y="193968"/>
                  </a:lnTo>
                  <a:lnTo>
                    <a:pt x="81981" y="195146"/>
                  </a:lnTo>
                  <a:lnTo>
                    <a:pt x="81800" y="197529"/>
                  </a:lnTo>
                  <a:lnTo>
                    <a:pt x="81610" y="199979"/>
                  </a:lnTo>
                  <a:lnTo>
                    <a:pt x="81518" y="201210"/>
                  </a:lnTo>
                  <a:lnTo>
                    <a:pt x="81429" y="202454"/>
                  </a:lnTo>
                  <a:lnTo>
                    <a:pt x="81345" y="203699"/>
                  </a:lnTo>
                  <a:lnTo>
                    <a:pt x="81265" y="204956"/>
                  </a:lnTo>
                  <a:lnTo>
                    <a:pt x="81252" y="205142"/>
                  </a:lnTo>
                  <a:lnTo>
                    <a:pt x="81235" y="205314"/>
                  </a:lnTo>
                  <a:lnTo>
                    <a:pt x="81218" y="205486"/>
                  </a:lnTo>
                  <a:lnTo>
                    <a:pt x="81197" y="205658"/>
                  </a:lnTo>
                  <a:lnTo>
                    <a:pt x="81176" y="205804"/>
                  </a:lnTo>
                  <a:lnTo>
                    <a:pt x="81151" y="205949"/>
                  </a:lnTo>
                  <a:lnTo>
                    <a:pt x="81126" y="206082"/>
                  </a:lnTo>
                  <a:lnTo>
                    <a:pt x="81096" y="206214"/>
                  </a:lnTo>
                  <a:lnTo>
                    <a:pt x="81067" y="206333"/>
                  </a:lnTo>
                  <a:lnTo>
                    <a:pt x="81037" y="206439"/>
                  </a:lnTo>
                  <a:lnTo>
                    <a:pt x="81003" y="206545"/>
                  </a:lnTo>
                  <a:lnTo>
                    <a:pt x="80970" y="206638"/>
                  </a:lnTo>
                  <a:lnTo>
                    <a:pt x="80932" y="206717"/>
                  </a:lnTo>
                  <a:lnTo>
                    <a:pt x="80894" y="206797"/>
                  </a:lnTo>
                  <a:lnTo>
                    <a:pt x="80856" y="206863"/>
                  </a:lnTo>
                  <a:lnTo>
                    <a:pt x="80818" y="206929"/>
                  </a:lnTo>
                  <a:lnTo>
                    <a:pt x="80776" y="206982"/>
                  </a:lnTo>
                  <a:lnTo>
                    <a:pt x="80734" y="207022"/>
                  </a:lnTo>
                  <a:lnTo>
                    <a:pt x="80645" y="207088"/>
                  </a:lnTo>
                  <a:lnTo>
                    <a:pt x="80556" y="207141"/>
                  </a:lnTo>
                  <a:lnTo>
                    <a:pt x="80468" y="207141"/>
                  </a:lnTo>
                  <a:lnTo>
                    <a:pt x="80375" y="207128"/>
                  </a:lnTo>
                  <a:lnTo>
                    <a:pt x="80282" y="207088"/>
                  </a:lnTo>
                  <a:lnTo>
                    <a:pt x="80190" y="207022"/>
                  </a:lnTo>
                  <a:lnTo>
                    <a:pt x="80101" y="206929"/>
                  </a:lnTo>
                  <a:lnTo>
                    <a:pt x="80076" y="207101"/>
                  </a:lnTo>
                  <a:lnTo>
                    <a:pt x="80051" y="207273"/>
                  </a:lnTo>
                  <a:lnTo>
                    <a:pt x="80021" y="207445"/>
                  </a:lnTo>
                  <a:lnTo>
                    <a:pt x="79987" y="207604"/>
                  </a:lnTo>
                  <a:lnTo>
                    <a:pt x="79949" y="207763"/>
                  </a:lnTo>
                  <a:lnTo>
                    <a:pt x="79907" y="207909"/>
                  </a:lnTo>
                  <a:lnTo>
                    <a:pt x="79865" y="208041"/>
                  </a:lnTo>
                  <a:lnTo>
                    <a:pt x="79815" y="208174"/>
                  </a:lnTo>
                  <a:lnTo>
                    <a:pt x="79760" y="208293"/>
                  </a:lnTo>
                  <a:lnTo>
                    <a:pt x="79705" y="208412"/>
                  </a:lnTo>
                  <a:lnTo>
                    <a:pt x="79646" y="208505"/>
                  </a:lnTo>
                  <a:lnTo>
                    <a:pt x="79583" y="208584"/>
                  </a:lnTo>
                  <a:lnTo>
                    <a:pt x="79515" y="208663"/>
                  </a:lnTo>
                  <a:lnTo>
                    <a:pt x="79444" y="208716"/>
                  </a:lnTo>
                  <a:lnTo>
                    <a:pt x="79372" y="208756"/>
                  </a:lnTo>
                  <a:lnTo>
                    <a:pt x="79292" y="208783"/>
                  </a:lnTo>
                  <a:lnTo>
                    <a:pt x="77045" y="209219"/>
                  </a:lnTo>
                  <a:lnTo>
                    <a:pt x="75915" y="209418"/>
                  </a:lnTo>
                  <a:lnTo>
                    <a:pt x="74790" y="209630"/>
                  </a:lnTo>
                  <a:lnTo>
                    <a:pt x="73660" y="209815"/>
                  </a:lnTo>
                  <a:lnTo>
                    <a:pt x="72526" y="210001"/>
                  </a:lnTo>
                  <a:lnTo>
                    <a:pt x="71396" y="210173"/>
                  </a:lnTo>
                  <a:lnTo>
                    <a:pt x="70262" y="210345"/>
                  </a:lnTo>
                  <a:lnTo>
                    <a:pt x="69124" y="210504"/>
                  </a:lnTo>
                  <a:lnTo>
                    <a:pt x="67990" y="210649"/>
                  </a:lnTo>
                  <a:lnTo>
                    <a:pt x="66852" y="210795"/>
                  </a:lnTo>
                  <a:lnTo>
                    <a:pt x="65713" y="210914"/>
                  </a:lnTo>
                  <a:lnTo>
                    <a:pt x="64579" y="211047"/>
                  </a:lnTo>
                  <a:lnTo>
                    <a:pt x="63437" y="211152"/>
                  </a:lnTo>
                  <a:lnTo>
                    <a:pt x="62299" y="211258"/>
                  </a:lnTo>
                  <a:lnTo>
                    <a:pt x="61160" y="211338"/>
                  </a:lnTo>
                  <a:lnTo>
                    <a:pt x="60022" y="211430"/>
                  </a:lnTo>
                  <a:lnTo>
                    <a:pt x="58884" y="211497"/>
                  </a:lnTo>
                  <a:lnTo>
                    <a:pt x="57746" y="211550"/>
                  </a:lnTo>
                  <a:lnTo>
                    <a:pt x="56608" y="211603"/>
                  </a:lnTo>
                  <a:lnTo>
                    <a:pt x="55469" y="211642"/>
                  </a:lnTo>
                  <a:lnTo>
                    <a:pt x="54331" y="211669"/>
                  </a:lnTo>
                  <a:lnTo>
                    <a:pt x="53193" y="211682"/>
                  </a:lnTo>
                  <a:lnTo>
                    <a:pt x="52059" y="211682"/>
                  </a:lnTo>
                  <a:lnTo>
                    <a:pt x="50921" y="211669"/>
                  </a:lnTo>
                  <a:lnTo>
                    <a:pt x="49787" y="211642"/>
                  </a:lnTo>
                  <a:lnTo>
                    <a:pt x="48653" y="211603"/>
                  </a:lnTo>
                  <a:lnTo>
                    <a:pt x="47523" y="211563"/>
                  </a:lnTo>
                  <a:lnTo>
                    <a:pt x="46393" y="211497"/>
                  </a:lnTo>
                  <a:lnTo>
                    <a:pt x="45263" y="211417"/>
                  </a:lnTo>
                  <a:lnTo>
                    <a:pt x="44134" y="211338"/>
                  </a:lnTo>
                  <a:lnTo>
                    <a:pt x="43008" y="211232"/>
                  </a:lnTo>
                  <a:lnTo>
                    <a:pt x="42953" y="211219"/>
                  </a:lnTo>
                  <a:lnTo>
                    <a:pt x="42899" y="211205"/>
                  </a:lnTo>
                  <a:lnTo>
                    <a:pt x="42844" y="211179"/>
                  </a:lnTo>
                  <a:lnTo>
                    <a:pt x="42793" y="211139"/>
                  </a:lnTo>
                  <a:lnTo>
                    <a:pt x="42747" y="211086"/>
                  </a:lnTo>
                  <a:lnTo>
                    <a:pt x="42700" y="211020"/>
                  </a:lnTo>
                  <a:lnTo>
                    <a:pt x="42658" y="210954"/>
                  </a:lnTo>
                  <a:lnTo>
                    <a:pt x="42620" y="210874"/>
                  </a:lnTo>
                  <a:lnTo>
                    <a:pt x="42582" y="210782"/>
                  </a:lnTo>
                  <a:lnTo>
                    <a:pt x="42549" y="210689"/>
                  </a:lnTo>
                  <a:lnTo>
                    <a:pt x="42515" y="210596"/>
                  </a:lnTo>
                  <a:lnTo>
                    <a:pt x="42485" y="210490"/>
                  </a:lnTo>
                  <a:lnTo>
                    <a:pt x="42460" y="210371"/>
                  </a:lnTo>
                  <a:lnTo>
                    <a:pt x="42435" y="210265"/>
                  </a:lnTo>
                  <a:lnTo>
                    <a:pt x="42414" y="210146"/>
                  </a:lnTo>
                  <a:lnTo>
                    <a:pt x="42393" y="210027"/>
                  </a:lnTo>
                  <a:lnTo>
                    <a:pt x="42346" y="209802"/>
                  </a:lnTo>
                  <a:lnTo>
                    <a:pt x="42304" y="209564"/>
                  </a:lnTo>
                  <a:lnTo>
                    <a:pt x="42283" y="209431"/>
                  </a:lnTo>
                  <a:lnTo>
                    <a:pt x="42270" y="209299"/>
                  </a:lnTo>
                  <a:lnTo>
                    <a:pt x="42254" y="209153"/>
                  </a:lnTo>
                  <a:lnTo>
                    <a:pt x="42241" y="208994"/>
                  </a:lnTo>
                  <a:lnTo>
                    <a:pt x="42194" y="208028"/>
                  </a:lnTo>
                  <a:lnTo>
                    <a:pt x="42152" y="207048"/>
                  </a:lnTo>
                  <a:lnTo>
                    <a:pt x="42110" y="206042"/>
                  </a:lnTo>
                  <a:lnTo>
                    <a:pt x="42068" y="205023"/>
                  </a:lnTo>
                  <a:lnTo>
                    <a:pt x="42034" y="203990"/>
                  </a:lnTo>
                  <a:lnTo>
                    <a:pt x="42001" y="202944"/>
                  </a:lnTo>
                  <a:lnTo>
                    <a:pt x="41975" y="201885"/>
                  </a:lnTo>
                  <a:lnTo>
                    <a:pt x="41950" y="200813"/>
                  </a:lnTo>
                  <a:lnTo>
                    <a:pt x="41929" y="199740"/>
                  </a:lnTo>
                  <a:lnTo>
                    <a:pt x="41908" y="198655"/>
                  </a:lnTo>
                  <a:lnTo>
                    <a:pt x="41895" y="197556"/>
                  </a:lnTo>
                  <a:lnTo>
                    <a:pt x="41887" y="196457"/>
                  </a:lnTo>
                  <a:lnTo>
                    <a:pt x="41883" y="195358"/>
                  </a:lnTo>
                  <a:lnTo>
                    <a:pt x="41883" y="194259"/>
                  </a:lnTo>
                  <a:lnTo>
                    <a:pt x="41887" y="193147"/>
                  </a:lnTo>
                  <a:lnTo>
                    <a:pt x="41899" y="192035"/>
                  </a:lnTo>
                  <a:lnTo>
                    <a:pt x="41912" y="190936"/>
                  </a:lnTo>
                  <a:lnTo>
                    <a:pt x="41933" y="189837"/>
                  </a:lnTo>
                  <a:lnTo>
                    <a:pt x="41958" y="188738"/>
                  </a:lnTo>
                  <a:lnTo>
                    <a:pt x="41992" y="187640"/>
                  </a:lnTo>
                  <a:lnTo>
                    <a:pt x="42030" y="186554"/>
                  </a:lnTo>
                  <a:lnTo>
                    <a:pt x="42072" y="185482"/>
                  </a:lnTo>
                  <a:lnTo>
                    <a:pt x="42119" y="184409"/>
                  </a:lnTo>
                  <a:lnTo>
                    <a:pt x="42173" y="183350"/>
                  </a:lnTo>
                  <a:lnTo>
                    <a:pt x="42237" y="182304"/>
                  </a:lnTo>
                  <a:lnTo>
                    <a:pt x="42304" y="181272"/>
                  </a:lnTo>
                  <a:lnTo>
                    <a:pt x="42380" y="180252"/>
                  </a:lnTo>
                  <a:lnTo>
                    <a:pt x="42460" y="179259"/>
                  </a:lnTo>
                  <a:lnTo>
                    <a:pt x="42549" y="178279"/>
                  </a:lnTo>
                  <a:lnTo>
                    <a:pt x="42646" y="177313"/>
                  </a:lnTo>
                  <a:lnTo>
                    <a:pt x="42747" y="176360"/>
                  </a:lnTo>
                  <a:lnTo>
                    <a:pt x="42861" y="175446"/>
                  </a:lnTo>
                  <a:lnTo>
                    <a:pt x="42882" y="175287"/>
                  </a:lnTo>
                  <a:lnTo>
                    <a:pt x="42907" y="175142"/>
                  </a:lnTo>
                  <a:lnTo>
                    <a:pt x="42932" y="175009"/>
                  </a:lnTo>
                  <a:lnTo>
                    <a:pt x="42962" y="174890"/>
                  </a:lnTo>
                  <a:lnTo>
                    <a:pt x="42995" y="174784"/>
                  </a:lnTo>
                  <a:lnTo>
                    <a:pt x="43029" y="174692"/>
                  </a:lnTo>
                  <a:lnTo>
                    <a:pt x="43063" y="174599"/>
                  </a:lnTo>
                  <a:lnTo>
                    <a:pt x="43101" y="174520"/>
                  </a:lnTo>
                  <a:lnTo>
                    <a:pt x="43139" y="174467"/>
                  </a:lnTo>
                  <a:lnTo>
                    <a:pt x="43177" y="174414"/>
                  </a:lnTo>
                  <a:lnTo>
                    <a:pt x="43219" y="174361"/>
                  </a:lnTo>
                  <a:lnTo>
                    <a:pt x="43257" y="174334"/>
                  </a:lnTo>
                  <a:lnTo>
                    <a:pt x="43299" y="174321"/>
                  </a:lnTo>
                  <a:lnTo>
                    <a:pt x="43341" y="174308"/>
                  </a:lnTo>
                  <a:lnTo>
                    <a:pt x="43379" y="174308"/>
                  </a:lnTo>
                  <a:lnTo>
                    <a:pt x="43421" y="174321"/>
                  </a:lnTo>
                  <a:lnTo>
                    <a:pt x="43459" y="174347"/>
                  </a:lnTo>
                  <a:lnTo>
                    <a:pt x="43501" y="174374"/>
                  </a:lnTo>
                  <a:lnTo>
                    <a:pt x="43539" y="174414"/>
                  </a:lnTo>
                  <a:lnTo>
                    <a:pt x="43577" y="174467"/>
                  </a:lnTo>
                  <a:lnTo>
                    <a:pt x="43611" y="174533"/>
                  </a:lnTo>
                  <a:lnTo>
                    <a:pt x="43649" y="174612"/>
                  </a:lnTo>
                  <a:lnTo>
                    <a:pt x="43678" y="174692"/>
                  </a:lnTo>
                  <a:lnTo>
                    <a:pt x="43712" y="174784"/>
                  </a:lnTo>
                  <a:lnTo>
                    <a:pt x="43737" y="174890"/>
                  </a:lnTo>
                  <a:lnTo>
                    <a:pt x="43767" y="174996"/>
                  </a:lnTo>
                  <a:lnTo>
                    <a:pt x="43788" y="175115"/>
                  </a:lnTo>
                  <a:lnTo>
                    <a:pt x="43809" y="175248"/>
                  </a:lnTo>
                  <a:lnTo>
                    <a:pt x="43826" y="175393"/>
                  </a:lnTo>
                  <a:lnTo>
                    <a:pt x="43843" y="175539"/>
                  </a:lnTo>
                  <a:lnTo>
                    <a:pt x="43851" y="175698"/>
                  </a:lnTo>
                  <a:lnTo>
                    <a:pt x="43860" y="175870"/>
                  </a:lnTo>
                  <a:lnTo>
                    <a:pt x="43860" y="176069"/>
                  </a:lnTo>
                  <a:lnTo>
                    <a:pt x="43864" y="176161"/>
                  </a:lnTo>
                  <a:lnTo>
                    <a:pt x="43872" y="176254"/>
                  </a:lnTo>
                  <a:lnTo>
                    <a:pt x="46077" y="176029"/>
                  </a:lnTo>
                  <a:lnTo>
                    <a:pt x="48282" y="175830"/>
                  </a:lnTo>
                  <a:lnTo>
                    <a:pt x="50487" y="175658"/>
                  </a:lnTo>
                  <a:lnTo>
                    <a:pt x="52696" y="175499"/>
                  </a:lnTo>
                  <a:lnTo>
                    <a:pt x="54905" y="175367"/>
                  </a:lnTo>
                  <a:lnTo>
                    <a:pt x="57109" y="175261"/>
                  </a:lnTo>
                  <a:lnTo>
                    <a:pt x="59318" y="175168"/>
                  </a:lnTo>
                  <a:lnTo>
                    <a:pt x="61527" y="175102"/>
                  </a:lnTo>
                  <a:lnTo>
                    <a:pt x="62020" y="175076"/>
                  </a:lnTo>
                  <a:lnTo>
                    <a:pt x="62531" y="175036"/>
                  </a:lnTo>
                  <a:lnTo>
                    <a:pt x="63049" y="174970"/>
                  </a:lnTo>
                  <a:lnTo>
                    <a:pt x="63580" y="174890"/>
                  </a:lnTo>
                  <a:lnTo>
                    <a:pt x="64124" y="174798"/>
                  </a:lnTo>
                  <a:lnTo>
                    <a:pt x="64672" y="174692"/>
                  </a:lnTo>
                  <a:lnTo>
                    <a:pt x="65798" y="174453"/>
                  </a:lnTo>
                  <a:lnTo>
                    <a:pt x="68125" y="173924"/>
                  </a:lnTo>
                  <a:lnTo>
                    <a:pt x="69309" y="173672"/>
                  </a:lnTo>
                  <a:lnTo>
                    <a:pt x="69904" y="173553"/>
                  </a:lnTo>
                  <a:lnTo>
                    <a:pt x="70502" y="173447"/>
                  </a:lnTo>
                  <a:lnTo>
                    <a:pt x="71097" y="173355"/>
                  </a:lnTo>
                  <a:lnTo>
                    <a:pt x="71691" y="173262"/>
                  </a:lnTo>
                  <a:lnTo>
                    <a:pt x="72281" y="173209"/>
                  </a:lnTo>
                  <a:lnTo>
                    <a:pt x="72871" y="173156"/>
                  </a:lnTo>
                  <a:lnTo>
                    <a:pt x="73453" y="173129"/>
                  </a:lnTo>
                  <a:close/>
                  <a:moveTo>
                    <a:pt x="26167" y="171832"/>
                  </a:moveTo>
                  <a:lnTo>
                    <a:pt x="26403" y="171872"/>
                  </a:lnTo>
                  <a:lnTo>
                    <a:pt x="26639" y="171911"/>
                  </a:lnTo>
                  <a:lnTo>
                    <a:pt x="26871" y="171978"/>
                  </a:lnTo>
                  <a:lnTo>
                    <a:pt x="27103" y="172070"/>
                  </a:lnTo>
                  <a:lnTo>
                    <a:pt x="27334" y="172176"/>
                  </a:lnTo>
                  <a:lnTo>
                    <a:pt x="27566" y="172309"/>
                  </a:lnTo>
                  <a:lnTo>
                    <a:pt x="27794" y="172441"/>
                  </a:lnTo>
                  <a:lnTo>
                    <a:pt x="28022" y="172613"/>
                  </a:lnTo>
                  <a:lnTo>
                    <a:pt x="28249" y="172785"/>
                  </a:lnTo>
                  <a:lnTo>
                    <a:pt x="28473" y="172984"/>
                  </a:lnTo>
                  <a:lnTo>
                    <a:pt x="28696" y="173209"/>
                  </a:lnTo>
                  <a:lnTo>
                    <a:pt x="28915" y="173434"/>
                  </a:lnTo>
                  <a:lnTo>
                    <a:pt x="29135" y="173685"/>
                  </a:lnTo>
                  <a:lnTo>
                    <a:pt x="29354" y="173950"/>
                  </a:lnTo>
                  <a:lnTo>
                    <a:pt x="29569" y="174242"/>
                  </a:lnTo>
                  <a:lnTo>
                    <a:pt x="29780" y="174533"/>
                  </a:lnTo>
                  <a:lnTo>
                    <a:pt x="29995" y="174851"/>
                  </a:lnTo>
                  <a:lnTo>
                    <a:pt x="30201" y="175182"/>
                  </a:lnTo>
                  <a:lnTo>
                    <a:pt x="30408" y="175526"/>
                  </a:lnTo>
                  <a:lnTo>
                    <a:pt x="30610" y="175883"/>
                  </a:lnTo>
                  <a:lnTo>
                    <a:pt x="30812" y="176254"/>
                  </a:lnTo>
                  <a:lnTo>
                    <a:pt x="31011" y="176651"/>
                  </a:lnTo>
                  <a:lnTo>
                    <a:pt x="31204" y="177048"/>
                  </a:lnTo>
                  <a:lnTo>
                    <a:pt x="31398" y="177472"/>
                  </a:lnTo>
                  <a:lnTo>
                    <a:pt x="31588" y="177896"/>
                  </a:lnTo>
                  <a:lnTo>
                    <a:pt x="31778" y="178346"/>
                  </a:lnTo>
                  <a:lnTo>
                    <a:pt x="31959" y="178796"/>
                  </a:lnTo>
                  <a:lnTo>
                    <a:pt x="32140" y="179272"/>
                  </a:lnTo>
                  <a:lnTo>
                    <a:pt x="32317" y="179749"/>
                  </a:lnTo>
                  <a:lnTo>
                    <a:pt x="32494" y="180239"/>
                  </a:lnTo>
                  <a:lnTo>
                    <a:pt x="32663" y="180755"/>
                  </a:lnTo>
                  <a:lnTo>
                    <a:pt x="32832" y="181272"/>
                  </a:lnTo>
                  <a:lnTo>
                    <a:pt x="32996" y="181801"/>
                  </a:lnTo>
                  <a:lnTo>
                    <a:pt x="33156" y="182331"/>
                  </a:lnTo>
                  <a:lnTo>
                    <a:pt x="33312" y="182887"/>
                  </a:lnTo>
                  <a:lnTo>
                    <a:pt x="33464" y="183443"/>
                  </a:lnTo>
                  <a:lnTo>
                    <a:pt x="33612" y="184012"/>
                  </a:lnTo>
                  <a:lnTo>
                    <a:pt x="33755" y="184595"/>
                  </a:lnTo>
                  <a:lnTo>
                    <a:pt x="33894" y="185190"/>
                  </a:lnTo>
                  <a:lnTo>
                    <a:pt x="34033" y="185786"/>
                  </a:lnTo>
                  <a:lnTo>
                    <a:pt x="34164" y="186395"/>
                  </a:lnTo>
                  <a:lnTo>
                    <a:pt x="34290" y="187017"/>
                  </a:lnTo>
                  <a:lnTo>
                    <a:pt x="34412" y="187640"/>
                  </a:lnTo>
                  <a:lnTo>
                    <a:pt x="34531" y="188275"/>
                  </a:lnTo>
                  <a:lnTo>
                    <a:pt x="34644" y="188924"/>
                  </a:lnTo>
                  <a:lnTo>
                    <a:pt x="34754" y="189573"/>
                  </a:lnTo>
                  <a:lnTo>
                    <a:pt x="34859" y="190221"/>
                  </a:lnTo>
                  <a:lnTo>
                    <a:pt x="34956" y="190883"/>
                  </a:lnTo>
                  <a:lnTo>
                    <a:pt x="35049" y="191558"/>
                  </a:lnTo>
                  <a:lnTo>
                    <a:pt x="35138" y="192234"/>
                  </a:lnTo>
                  <a:lnTo>
                    <a:pt x="35222" y="192922"/>
                  </a:lnTo>
                  <a:lnTo>
                    <a:pt x="35302" y="193610"/>
                  </a:lnTo>
                  <a:lnTo>
                    <a:pt x="35374" y="194312"/>
                  </a:lnTo>
                  <a:lnTo>
                    <a:pt x="35441" y="195001"/>
                  </a:lnTo>
                  <a:lnTo>
                    <a:pt x="35504" y="195716"/>
                  </a:lnTo>
                  <a:lnTo>
                    <a:pt x="35559" y="196417"/>
                  </a:lnTo>
                  <a:lnTo>
                    <a:pt x="35610" y="197145"/>
                  </a:lnTo>
                  <a:lnTo>
                    <a:pt x="35656" y="197860"/>
                  </a:lnTo>
                  <a:lnTo>
                    <a:pt x="35694" y="198575"/>
                  </a:lnTo>
                  <a:lnTo>
                    <a:pt x="35728" y="199303"/>
                  </a:lnTo>
                  <a:lnTo>
                    <a:pt x="35757" y="200045"/>
                  </a:lnTo>
                  <a:lnTo>
                    <a:pt x="35778" y="200773"/>
                  </a:lnTo>
                  <a:lnTo>
                    <a:pt x="35791" y="201514"/>
                  </a:lnTo>
                  <a:lnTo>
                    <a:pt x="35799" y="202282"/>
                  </a:lnTo>
                  <a:lnTo>
                    <a:pt x="35799" y="203037"/>
                  </a:lnTo>
                  <a:lnTo>
                    <a:pt x="35795" y="203805"/>
                  </a:lnTo>
                  <a:lnTo>
                    <a:pt x="35787" y="204559"/>
                  </a:lnTo>
                  <a:lnTo>
                    <a:pt x="35766" y="205301"/>
                  </a:lnTo>
                  <a:lnTo>
                    <a:pt x="35745" y="206055"/>
                  </a:lnTo>
                  <a:lnTo>
                    <a:pt x="35711" y="206783"/>
                  </a:lnTo>
                  <a:lnTo>
                    <a:pt x="35677" y="207525"/>
                  </a:lnTo>
                  <a:lnTo>
                    <a:pt x="35635" y="208253"/>
                  </a:lnTo>
                  <a:lnTo>
                    <a:pt x="35584" y="208981"/>
                  </a:lnTo>
                  <a:lnTo>
                    <a:pt x="35530" y="209696"/>
                  </a:lnTo>
                  <a:lnTo>
                    <a:pt x="35471" y="210411"/>
                  </a:lnTo>
                  <a:lnTo>
                    <a:pt x="35403" y="211113"/>
                  </a:lnTo>
                  <a:lnTo>
                    <a:pt x="35331" y="211814"/>
                  </a:lnTo>
                  <a:lnTo>
                    <a:pt x="35256" y="212503"/>
                  </a:lnTo>
                  <a:lnTo>
                    <a:pt x="35176" y="213191"/>
                  </a:lnTo>
                  <a:lnTo>
                    <a:pt x="35087" y="213866"/>
                  </a:lnTo>
                  <a:lnTo>
                    <a:pt x="34994" y="214542"/>
                  </a:lnTo>
                  <a:lnTo>
                    <a:pt x="34897" y="215204"/>
                  </a:lnTo>
                  <a:lnTo>
                    <a:pt x="34792" y="215852"/>
                  </a:lnTo>
                  <a:lnTo>
                    <a:pt x="34687" y="216501"/>
                  </a:lnTo>
                  <a:lnTo>
                    <a:pt x="34573" y="217137"/>
                  </a:lnTo>
                  <a:lnTo>
                    <a:pt x="34455" y="217772"/>
                  </a:lnTo>
                  <a:lnTo>
                    <a:pt x="34332" y="218381"/>
                  </a:lnTo>
                  <a:lnTo>
                    <a:pt x="34206" y="218990"/>
                  </a:lnTo>
                  <a:lnTo>
                    <a:pt x="34075" y="219599"/>
                  </a:lnTo>
                  <a:lnTo>
                    <a:pt x="33936" y="220182"/>
                  </a:lnTo>
                  <a:lnTo>
                    <a:pt x="33797" y="220764"/>
                  </a:lnTo>
                  <a:lnTo>
                    <a:pt x="33654" y="221333"/>
                  </a:lnTo>
                  <a:lnTo>
                    <a:pt x="33506" y="221889"/>
                  </a:lnTo>
                  <a:lnTo>
                    <a:pt x="33350" y="222432"/>
                  </a:lnTo>
                  <a:lnTo>
                    <a:pt x="33194" y="222975"/>
                  </a:lnTo>
                  <a:lnTo>
                    <a:pt x="33034" y="223505"/>
                  </a:lnTo>
                  <a:lnTo>
                    <a:pt x="32870" y="224008"/>
                  </a:lnTo>
                  <a:lnTo>
                    <a:pt x="32701" y="224511"/>
                  </a:lnTo>
                  <a:lnTo>
                    <a:pt x="32528" y="225001"/>
                  </a:lnTo>
                  <a:lnTo>
                    <a:pt x="32355" y="225477"/>
                  </a:lnTo>
                  <a:lnTo>
                    <a:pt x="32174" y="225941"/>
                  </a:lnTo>
                  <a:lnTo>
                    <a:pt x="31993" y="226391"/>
                  </a:lnTo>
                  <a:lnTo>
                    <a:pt x="31807" y="226828"/>
                  </a:lnTo>
                  <a:lnTo>
                    <a:pt x="31618" y="227251"/>
                  </a:lnTo>
                  <a:lnTo>
                    <a:pt x="31428" y="227662"/>
                  </a:lnTo>
                  <a:lnTo>
                    <a:pt x="31234" y="228059"/>
                  </a:lnTo>
                  <a:lnTo>
                    <a:pt x="31036" y="228443"/>
                  </a:lnTo>
                  <a:lnTo>
                    <a:pt x="30833" y="228800"/>
                  </a:lnTo>
                  <a:lnTo>
                    <a:pt x="30631" y="229158"/>
                  </a:lnTo>
                  <a:lnTo>
                    <a:pt x="30425" y="229502"/>
                  </a:lnTo>
                  <a:lnTo>
                    <a:pt x="30214" y="229820"/>
                  </a:lnTo>
                  <a:lnTo>
                    <a:pt x="30003" y="230124"/>
                  </a:lnTo>
                  <a:lnTo>
                    <a:pt x="29792" y="230415"/>
                  </a:lnTo>
                  <a:lnTo>
                    <a:pt x="29577" y="230693"/>
                  </a:lnTo>
                  <a:lnTo>
                    <a:pt x="29358" y="230945"/>
                  </a:lnTo>
                  <a:lnTo>
                    <a:pt x="29139" y="231197"/>
                  </a:lnTo>
                  <a:lnTo>
                    <a:pt x="28915" y="231422"/>
                  </a:lnTo>
                  <a:lnTo>
                    <a:pt x="28692" y="231620"/>
                  </a:lnTo>
                  <a:lnTo>
                    <a:pt x="28464" y="231819"/>
                  </a:lnTo>
                  <a:lnTo>
                    <a:pt x="28237" y="231991"/>
                  </a:lnTo>
                  <a:lnTo>
                    <a:pt x="28009" y="232150"/>
                  </a:lnTo>
                  <a:lnTo>
                    <a:pt x="27777" y="232282"/>
                  </a:lnTo>
                  <a:lnTo>
                    <a:pt x="27545" y="232401"/>
                  </a:lnTo>
                  <a:lnTo>
                    <a:pt x="27309" y="232507"/>
                  </a:lnTo>
                  <a:lnTo>
                    <a:pt x="27077" y="232587"/>
                  </a:lnTo>
                  <a:lnTo>
                    <a:pt x="26837" y="232653"/>
                  </a:lnTo>
                  <a:lnTo>
                    <a:pt x="26601" y="232693"/>
                  </a:lnTo>
                  <a:lnTo>
                    <a:pt x="26542" y="232918"/>
                  </a:lnTo>
                  <a:lnTo>
                    <a:pt x="26508" y="233010"/>
                  </a:lnTo>
                  <a:lnTo>
                    <a:pt x="26475" y="233116"/>
                  </a:lnTo>
                  <a:lnTo>
                    <a:pt x="26437" y="233196"/>
                  </a:lnTo>
                  <a:lnTo>
                    <a:pt x="26394" y="233288"/>
                  </a:lnTo>
                  <a:lnTo>
                    <a:pt x="26352" y="233368"/>
                  </a:lnTo>
                  <a:lnTo>
                    <a:pt x="26310" y="233434"/>
                  </a:lnTo>
                  <a:lnTo>
                    <a:pt x="26264" y="233500"/>
                  </a:lnTo>
                  <a:lnTo>
                    <a:pt x="26217" y="233553"/>
                  </a:lnTo>
                  <a:lnTo>
                    <a:pt x="26167" y="233593"/>
                  </a:lnTo>
                  <a:lnTo>
                    <a:pt x="26112" y="233633"/>
                  </a:lnTo>
                  <a:lnTo>
                    <a:pt x="26057" y="233659"/>
                  </a:lnTo>
                  <a:lnTo>
                    <a:pt x="25998" y="233686"/>
                  </a:lnTo>
                  <a:lnTo>
                    <a:pt x="25876" y="233686"/>
                  </a:lnTo>
                  <a:lnTo>
                    <a:pt x="25631" y="233659"/>
                  </a:lnTo>
                  <a:lnTo>
                    <a:pt x="25391" y="233619"/>
                  </a:lnTo>
                  <a:lnTo>
                    <a:pt x="25147" y="233566"/>
                  </a:lnTo>
                  <a:lnTo>
                    <a:pt x="24906" y="233487"/>
                  </a:lnTo>
                  <a:lnTo>
                    <a:pt x="24666" y="233394"/>
                  </a:lnTo>
                  <a:lnTo>
                    <a:pt x="24430" y="233275"/>
                  </a:lnTo>
                  <a:lnTo>
                    <a:pt x="24190" y="233143"/>
                  </a:lnTo>
                  <a:lnTo>
                    <a:pt x="23954" y="232984"/>
                  </a:lnTo>
                  <a:lnTo>
                    <a:pt x="23722" y="232825"/>
                  </a:lnTo>
                  <a:lnTo>
                    <a:pt x="23490" y="232626"/>
                  </a:lnTo>
                  <a:lnTo>
                    <a:pt x="23258" y="232428"/>
                  </a:lnTo>
                  <a:lnTo>
                    <a:pt x="23030" y="232203"/>
                  </a:lnTo>
                  <a:lnTo>
                    <a:pt x="22803" y="231964"/>
                  </a:lnTo>
                  <a:lnTo>
                    <a:pt x="22575" y="231713"/>
                  </a:lnTo>
                  <a:lnTo>
                    <a:pt x="22352" y="231435"/>
                  </a:lnTo>
                  <a:lnTo>
                    <a:pt x="22132" y="231144"/>
                  </a:lnTo>
                  <a:lnTo>
                    <a:pt x="21913" y="230839"/>
                  </a:lnTo>
                  <a:lnTo>
                    <a:pt x="21698" y="230521"/>
                  </a:lnTo>
                  <a:lnTo>
                    <a:pt x="21483" y="230190"/>
                  </a:lnTo>
                  <a:lnTo>
                    <a:pt x="21272" y="229833"/>
                  </a:lnTo>
                  <a:lnTo>
                    <a:pt x="21066" y="229462"/>
                  </a:lnTo>
                  <a:lnTo>
                    <a:pt x="20859" y="229092"/>
                  </a:lnTo>
                  <a:lnTo>
                    <a:pt x="20657" y="228694"/>
                  </a:lnTo>
                  <a:lnTo>
                    <a:pt x="20455" y="228284"/>
                  </a:lnTo>
                  <a:lnTo>
                    <a:pt x="20261" y="227860"/>
                  </a:lnTo>
                  <a:lnTo>
                    <a:pt x="20067" y="227423"/>
                  </a:lnTo>
                  <a:lnTo>
                    <a:pt x="19873" y="226960"/>
                  </a:lnTo>
                  <a:lnTo>
                    <a:pt x="19687" y="226497"/>
                  </a:lnTo>
                  <a:lnTo>
                    <a:pt x="19502" y="226020"/>
                  </a:lnTo>
                  <a:lnTo>
                    <a:pt x="19325" y="225530"/>
                  </a:lnTo>
                  <a:lnTo>
                    <a:pt x="19148" y="225027"/>
                  </a:lnTo>
                  <a:lnTo>
                    <a:pt x="18975" y="224511"/>
                  </a:lnTo>
                  <a:lnTo>
                    <a:pt x="18806" y="223981"/>
                  </a:lnTo>
                  <a:lnTo>
                    <a:pt x="18642" y="223438"/>
                  </a:lnTo>
                  <a:lnTo>
                    <a:pt x="18478" y="222896"/>
                  </a:lnTo>
                  <a:lnTo>
                    <a:pt x="18322" y="222326"/>
                  </a:lnTo>
                  <a:lnTo>
                    <a:pt x="18170" y="221757"/>
                  </a:lnTo>
                  <a:lnTo>
                    <a:pt x="18022" y="221174"/>
                  </a:lnTo>
                  <a:lnTo>
                    <a:pt x="17875" y="220579"/>
                  </a:lnTo>
                  <a:lnTo>
                    <a:pt x="17736" y="219970"/>
                  </a:lnTo>
                  <a:lnTo>
                    <a:pt x="17601" y="219347"/>
                  </a:lnTo>
                  <a:lnTo>
                    <a:pt x="17470" y="218725"/>
                  </a:lnTo>
                  <a:lnTo>
                    <a:pt x="17348" y="218090"/>
                  </a:lnTo>
                  <a:lnTo>
                    <a:pt x="17225" y="217441"/>
                  </a:lnTo>
                  <a:lnTo>
                    <a:pt x="17112" y="216779"/>
                  </a:lnTo>
                  <a:lnTo>
                    <a:pt x="16998" y="216117"/>
                  </a:lnTo>
                  <a:lnTo>
                    <a:pt x="16892" y="215442"/>
                  </a:lnTo>
                  <a:lnTo>
                    <a:pt x="16795" y="214767"/>
                  </a:lnTo>
                  <a:lnTo>
                    <a:pt x="16699" y="214078"/>
                  </a:lnTo>
                  <a:lnTo>
                    <a:pt x="16610" y="213377"/>
                  </a:lnTo>
                  <a:lnTo>
                    <a:pt x="16526" y="212675"/>
                  </a:lnTo>
                  <a:lnTo>
                    <a:pt x="16450" y="211960"/>
                  </a:lnTo>
                  <a:lnTo>
                    <a:pt x="16374" y="211232"/>
                  </a:lnTo>
                  <a:lnTo>
                    <a:pt x="16311" y="210504"/>
                  </a:lnTo>
                  <a:lnTo>
                    <a:pt x="16247" y="209776"/>
                  </a:lnTo>
                  <a:lnTo>
                    <a:pt x="16193" y="209034"/>
                  </a:lnTo>
                  <a:lnTo>
                    <a:pt x="16146" y="208280"/>
                  </a:lnTo>
                  <a:lnTo>
                    <a:pt x="16104" y="207525"/>
                  </a:lnTo>
                  <a:lnTo>
                    <a:pt x="16066" y="206770"/>
                  </a:lnTo>
                  <a:lnTo>
                    <a:pt x="16037" y="206002"/>
                  </a:lnTo>
                  <a:lnTo>
                    <a:pt x="16016" y="205234"/>
                  </a:lnTo>
                  <a:lnTo>
                    <a:pt x="15999" y="204453"/>
                  </a:lnTo>
                  <a:lnTo>
                    <a:pt x="15990" y="203672"/>
                  </a:lnTo>
                  <a:lnTo>
                    <a:pt x="15986" y="202891"/>
                  </a:lnTo>
                  <a:lnTo>
                    <a:pt x="15990" y="202123"/>
                  </a:lnTo>
                  <a:lnTo>
                    <a:pt x="16003" y="201355"/>
                  </a:lnTo>
                  <a:lnTo>
                    <a:pt x="16020" y="200601"/>
                  </a:lnTo>
                  <a:lnTo>
                    <a:pt x="16045" y="199833"/>
                  </a:lnTo>
                  <a:lnTo>
                    <a:pt x="16075" y="199078"/>
                  </a:lnTo>
                  <a:lnTo>
                    <a:pt x="16113" y="198337"/>
                  </a:lnTo>
                  <a:lnTo>
                    <a:pt x="16155" y="197582"/>
                  </a:lnTo>
                  <a:lnTo>
                    <a:pt x="16205" y="196841"/>
                  </a:lnTo>
                  <a:lnTo>
                    <a:pt x="16260" y="196113"/>
                  </a:lnTo>
                  <a:lnTo>
                    <a:pt x="16323" y="195385"/>
                  </a:lnTo>
                  <a:lnTo>
                    <a:pt x="16391" y="194656"/>
                  </a:lnTo>
                  <a:lnTo>
                    <a:pt x="16462" y="193928"/>
                  </a:lnTo>
                  <a:lnTo>
                    <a:pt x="16543" y="193227"/>
                  </a:lnTo>
                  <a:lnTo>
                    <a:pt x="16627" y="192512"/>
                  </a:lnTo>
                  <a:lnTo>
                    <a:pt x="16720" y="191810"/>
                  </a:lnTo>
                  <a:lnTo>
                    <a:pt x="16812" y="191122"/>
                  </a:lnTo>
                  <a:lnTo>
                    <a:pt x="16914" y="190433"/>
                  </a:lnTo>
                  <a:lnTo>
                    <a:pt x="17023" y="189758"/>
                  </a:lnTo>
                  <a:lnTo>
                    <a:pt x="17133" y="189083"/>
                  </a:lnTo>
                  <a:lnTo>
                    <a:pt x="17251" y="188421"/>
                  </a:lnTo>
                  <a:lnTo>
                    <a:pt x="17373" y="187772"/>
                  </a:lnTo>
                  <a:lnTo>
                    <a:pt x="17500" y="187123"/>
                  </a:lnTo>
                  <a:lnTo>
                    <a:pt x="17630" y="186488"/>
                  </a:lnTo>
                  <a:lnTo>
                    <a:pt x="17765" y="185852"/>
                  </a:lnTo>
                  <a:lnTo>
                    <a:pt x="17908" y="185243"/>
                  </a:lnTo>
                  <a:lnTo>
                    <a:pt x="18052" y="184634"/>
                  </a:lnTo>
                  <a:lnTo>
                    <a:pt x="18204" y="184039"/>
                  </a:lnTo>
                  <a:lnTo>
                    <a:pt x="18355" y="183443"/>
                  </a:lnTo>
                  <a:lnTo>
                    <a:pt x="18515" y="182873"/>
                  </a:lnTo>
                  <a:lnTo>
                    <a:pt x="18676" y="182304"/>
                  </a:lnTo>
                  <a:lnTo>
                    <a:pt x="18840" y="181748"/>
                  </a:lnTo>
                  <a:lnTo>
                    <a:pt x="19013" y="181219"/>
                  </a:lnTo>
                  <a:lnTo>
                    <a:pt x="19186" y="180689"/>
                  </a:lnTo>
                  <a:lnTo>
                    <a:pt x="19363" y="180159"/>
                  </a:lnTo>
                  <a:lnTo>
                    <a:pt x="19544" y="179656"/>
                  </a:lnTo>
                  <a:lnTo>
                    <a:pt x="19730" y="179167"/>
                  </a:lnTo>
                  <a:lnTo>
                    <a:pt x="19915" y="178690"/>
                  </a:lnTo>
                  <a:lnTo>
                    <a:pt x="20109" y="178227"/>
                  </a:lnTo>
                  <a:lnTo>
                    <a:pt x="20303" y="177776"/>
                  </a:lnTo>
                  <a:lnTo>
                    <a:pt x="20501" y="177340"/>
                  </a:lnTo>
                  <a:lnTo>
                    <a:pt x="20699" y="176916"/>
                  </a:lnTo>
                  <a:lnTo>
                    <a:pt x="20906" y="176505"/>
                  </a:lnTo>
                  <a:lnTo>
                    <a:pt x="21112" y="176108"/>
                  </a:lnTo>
                  <a:lnTo>
                    <a:pt x="21319" y="175738"/>
                  </a:lnTo>
                  <a:lnTo>
                    <a:pt x="21534" y="175367"/>
                  </a:lnTo>
                  <a:lnTo>
                    <a:pt x="21745" y="175023"/>
                  </a:lnTo>
                  <a:lnTo>
                    <a:pt x="21964" y="174692"/>
                  </a:lnTo>
                  <a:lnTo>
                    <a:pt x="22183" y="174374"/>
                  </a:lnTo>
                  <a:lnTo>
                    <a:pt x="22402" y="174083"/>
                  </a:lnTo>
                  <a:lnTo>
                    <a:pt x="22626" y="173805"/>
                  </a:lnTo>
                  <a:lnTo>
                    <a:pt x="22853" y="173540"/>
                  </a:lnTo>
                  <a:lnTo>
                    <a:pt x="23081" y="173288"/>
                  </a:lnTo>
                  <a:lnTo>
                    <a:pt x="23309" y="173063"/>
                  </a:lnTo>
                  <a:lnTo>
                    <a:pt x="23540" y="172851"/>
                  </a:lnTo>
                  <a:lnTo>
                    <a:pt x="23777" y="172666"/>
                  </a:lnTo>
                  <a:lnTo>
                    <a:pt x="24008" y="172494"/>
                  </a:lnTo>
                  <a:lnTo>
                    <a:pt x="24244" y="172335"/>
                  </a:lnTo>
                  <a:lnTo>
                    <a:pt x="24481" y="172203"/>
                  </a:lnTo>
                  <a:lnTo>
                    <a:pt x="24721" y="172097"/>
                  </a:lnTo>
                  <a:lnTo>
                    <a:pt x="24961" y="172004"/>
                  </a:lnTo>
                  <a:lnTo>
                    <a:pt x="25201" y="171925"/>
                  </a:lnTo>
                  <a:lnTo>
                    <a:pt x="25442" y="171872"/>
                  </a:lnTo>
                  <a:lnTo>
                    <a:pt x="25686" y="171845"/>
                  </a:lnTo>
                  <a:lnTo>
                    <a:pt x="25931" y="171832"/>
                  </a:lnTo>
                  <a:close/>
                  <a:moveTo>
                    <a:pt x="48674" y="0"/>
                  </a:moveTo>
                  <a:lnTo>
                    <a:pt x="48472" y="14"/>
                  </a:lnTo>
                  <a:lnTo>
                    <a:pt x="48273" y="40"/>
                  </a:lnTo>
                  <a:lnTo>
                    <a:pt x="48075" y="67"/>
                  </a:lnTo>
                  <a:lnTo>
                    <a:pt x="47877" y="120"/>
                  </a:lnTo>
                  <a:lnTo>
                    <a:pt x="47679" y="186"/>
                  </a:lnTo>
                  <a:lnTo>
                    <a:pt x="47485" y="252"/>
                  </a:lnTo>
                  <a:lnTo>
                    <a:pt x="47291" y="331"/>
                  </a:lnTo>
                  <a:lnTo>
                    <a:pt x="47097" y="437"/>
                  </a:lnTo>
                  <a:lnTo>
                    <a:pt x="46903" y="543"/>
                  </a:lnTo>
                  <a:lnTo>
                    <a:pt x="46714" y="649"/>
                  </a:lnTo>
                  <a:lnTo>
                    <a:pt x="46528" y="782"/>
                  </a:lnTo>
                  <a:lnTo>
                    <a:pt x="46338" y="927"/>
                  </a:lnTo>
                  <a:lnTo>
                    <a:pt x="46153" y="1073"/>
                  </a:lnTo>
                  <a:lnTo>
                    <a:pt x="45967" y="1232"/>
                  </a:lnTo>
                  <a:lnTo>
                    <a:pt x="45786" y="1404"/>
                  </a:lnTo>
                  <a:lnTo>
                    <a:pt x="45605" y="1576"/>
                  </a:lnTo>
                  <a:lnTo>
                    <a:pt x="45424" y="1775"/>
                  </a:lnTo>
                  <a:lnTo>
                    <a:pt x="45242" y="1973"/>
                  </a:lnTo>
                  <a:lnTo>
                    <a:pt x="45065" y="2185"/>
                  </a:lnTo>
                  <a:lnTo>
                    <a:pt x="44888" y="2410"/>
                  </a:lnTo>
                  <a:lnTo>
                    <a:pt x="44711" y="2635"/>
                  </a:lnTo>
                  <a:lnTo>
                    <a:pt x="44538" y="2873"/>
                  </a:lnTo>
                  <a:lnTo>
                    <a:pt x="44366" y="3125"/>
                  </a:lnTo>
                  <a:lnTo>
                    <a:pt x="44193" y="3376"/>
                  </a:lnTo>
                  <a:lnTo>
                    <a:pt x="44020" y="3641"/>
                  </a:lnTo>
                  <a:lnTo>
                    <a:pt x="43851" y="3919"/>
                  </a:lnTo>
                  <a:lnTo>
                    <a:pt x="43683" y="4211"/>
                  </a:lnTo>
                  <a:lnTo>
                    <a:pt x="43518" y="4502"/>
                  </a:lnTo>
                  <a:lnTo>
                    <a:pt x="43350" y="4806"/>
                  </a:lnTo>
                  <a:lnTo>
                    <a:pt x="43185" y="5111"/>
                  </a:lnTo>
                  <a:lnTo>
                    <a:pt x="43021" y="5429"/>
                  </a:lnTo>
                  <a:lnTo>
                    <a:pt x="42861" y="5760"/>
                  </a:lnTo>
                  <a:lnTo>
                    <a:pt x="42696" y="6091"/>
                  </a:lnTo>
                  <a:lnTo>
                    <a:pt x="42536" y="6435"/>
                  </a:lnTo>
                  <a:lnTo>
                    <a:pt x="42380" y="6779"/>
                  </a:lnTo>
                  <a:lnTo>
                    <a:pt x="42220" y="7136"/>
                  </a:lnTo>
                  <a:lnTo>
                    <a:pt x="42064" y="7494"/>
                  </a:lnTo>
                  <a:lnTo>
                    <a:pt x="41752" y="8248"/>
                  </a:lnTo>
                  <a:lnTo>
                    <a:pt x="41448" y="9016"/>
                  </a:lnTo>
                  <a:lnTo>
                    <a:pt x="41145" y="9824"/>
                  </a:lnTo>
                  <a:lnTo>
                    <a:pt x="40846" y="10645"/>
                  </a:lnTo>
                  <a:lnTo>
                    <a:pt x="40555" y="11505"/>
                  </a:lnTo>
                  <a:lnTo>
                    <a:pt x="40264" y="12379"/>
                  </a:lnTo>
                  <a:lnTo>
                    <a:pt x="39977" y="13266"/>
                  </a:lnTo>
                  <a:lnTo>
                    <a:pt x="39699" y="14193"/>
                  </a:lnTo>
                  <a:lnTo>
                    <a:pt x="39421" y="15120"/>
                  </a:lnTo>
                  <a:lnTo>
                    <a:pt x="39147" y="16073"/>
                  </a:lnTo>
                  <a:lnTo>
                    <a:pt x="38877" y="17053"/>
                  </a:lnTo>
                  <a:lnTo>
                    <a:pt x="38611" y="18032"/>
                  </a:lnTo>
                  <a:lnTo>
                    <a:pt x="38346" y="19038"/>
                  </a:lnTo>
                  <a:lnTo>
                    <a:pt x="38089" y="20058"/>
                  </a:lnTo>
                  <a:lnTo>
                    <a:pt x="37831" y="21077"/>
                  </a:lnTo>
                  <a:lnTo>
                    <a:pt x="37583" y="22123"/>
                  </a:lnTo>
                  <a:lnTo>
                    <a:pt x="37334" y="23169"/>
                  </a:lnTo>
                  <a:lnTo>
                    <a:pt x="37085" y="24228"/>
                  </a:lnTo>
                  <a:lnTo>
                    <a:pt x="36845" y="25301"/>
                  </a:lnTo>
                  <a:lnTo>
                    <a:pt x="36605" y="26373"/>
                  </a:lnTo>
                  <a:lnTo>
                    <a:pt x="36369" y="27445"/>
                  </a:lnTo>
                  <a:lnTo>
                    <a:pt x="36137" y="28531"/>
                  </a:lnTo>
                  <a:lnTo>
                    <a:pt x="35909" y="29630"/>
                  </a:lnTo>
                  <a:lnTo>
                    <a:pt x="35681" y="30715"/>
                  </a:lnTo>
                  <a:lnTo>
                    <a:pt x="35235" y="32900"/>
                  </a:lnTo>
                  <a:lnTo>
                    <a:pt x="34800" y="35084"/>
                  </a:lnTo>
                  <a:lnTo>
                    <a:pt x="34379" y="37242"/>
                  </a:lnTo>
                  <a:lnTo>
                    <a:pt x="33961" y="39387"/>
                  </a:lnTo>
                  <a:lnTo>
                    <a:pt x="33165" y="43571"/>
                  </a:lnTo>
                  <a:lnTo>
                    <a:pt x="32777" y="45596"/>
                  </a:lnTo>
                  <a:lnTo>
                    <a:pt x="32393" y="47556"/>
                  </a:lnTo>
                  <a:lnTo>
                    <a:pt x="30897" y="55248"/>
                  </a:lnTo>
                  <a:lnTo>
                    <a:pt x="29400" y="62940"/>
                  </a:lnTo>
                  <a:lnTo>
                    <a:pt x="26399" y="78324"/>
                  </a:lnTo>
                  <a:lnTo>
                    <a:pt x="23397" y="93708"/>
                  </a:lnTo>
                  <a:lnTo>
                    <a:pt x="21901" y="101413"/>
                  </a:lnTo>
                  <a:lnTo>
                    <a:pt x="20412" y="109118"/>
                  </a:lnTo>
                  <a:lnTo>
                    <a:pt x="18967" y="116611"/>
                  </a:lnTo>
                  <a:lnTo>
                    <a:pt x="18246" y="120358"/>
                  </a:lnTo>
                  <a:lnTo>
                    <a:pt x="17529" y="124118"/>
                  </a:lnTo>
                  <a:lnTo>
                    <a:pt x="16812" y="127878"/>
                  </a:lnTo>
                  <a:lnTo>
                    <a:pt x="16100" y="131638"/>
                  </a:lnTo>
                  <a:lnTo>
                    <a:pt x="15392" y="135411"/>
                  </a:lnTo>
                  <a:lnTo>
                    <a:pt x="14688" y="139197"/>
                  </a:lnTo>
                  <a:lnTo>
                    <a:pt x="13988" y="142984"/>
                  </a:lnTo>
                  <a:lnTo>
                    <a:pt x="13288" y="146770"/>
                  </a:lnTo>
                  <a:lnTo>
                    <a:pt x="12597" y="150570"/>
                  </a:lnTo>
                  <a:lnTo>
                    <a:pt x="11910" y="154383"/>
                  </a:lnTo>
                  <a:lnTo>
                    <a:pt x="11231" y="158209"/>
                  </a:lnTo>
                  <a:lnTo>
                    <a:pt x="10552" y="162035"/>
                  </a:lnTo>
                  <a:lnTo>
                    <a:pt x="9882" y="165874"/>
                  </a:lnTo>
                  <a:lnTo>
                    <a:pt x="9220" y="169727"/>
                  </a:lnTo>
                  <a:lnTo>
                    <a:pt x="8912" y="171488"/>
                  </a:lnTo>
                  <a:lnTo>
                    <a:pt x="8571" y="173381"/>
                  </a:lnTo>
                  <a:lnTo>
                    <a:pt x="8204" y="175407"/>
                  </a:lnTo>
                  <a:lnTo>
                    <a:pt x="7808" y="177551"/>
                  </a:lnTo>
                  <a:lnTo>
                    <a:pt x="6952" y="182159"/>
                  </a:lnTo>
                  <a:lnTo>
                    <a:pt x="6497" y="184608"/>
                  </a:lnTo>
                  <a:lnTo>
                    <a:pt x="6033" y="187137"/>
                  </a:lnTo>
                  <a:lnTo>
                    <a:pt x="5565" y="189745"/>
                  </a:lnTo>
                  <a:lnTo>
                    <a:pt x="5089" y="192419"/>
                  </a:lnTo>
                  <a:lnTo>
                    <a:pt x="4612" y="195146"/>
                  </a:lnTo>
                  <a:lnTo>
                    <a:pt x="4376" y="196523"/>
                  </a:lnTo>
                  <a:lnTo>
                    <a:pt x="4140" y="197926"/>
                  </a:lnTo>
                  <a:lnTo>
                    <a:pt x="3908" y="199330"/>
                  </a:lnTo>
                  <a:lnTo>
                    <a:pt x="3677" y="200746"/>
                  </a:lnTo>
                  <a:lnTo>
                    <a:pt x="3449" y="202163"/>
                  </a:lnTo>
                  <a:lnTo>
                    <a:pt x="3225" y="203593"/>
                  </a:lnTo>
                  <a:lnTo>
                    <a:pt x="3002" y="205036"/>
                  </a:lnTo>
                  <a:lnTo>
                    <a:pt x="2787" y="206466"/>
                  </a:lnTo>
                  <a:lnTo>
                    <a:pt x="2576" y="207909"/>
                  </a:lnTo>
                  <a:lnTo>
                    <a:pt x="2365" y="209365"/>
                  </a:lnTo>
                  <a:lnTo>
                    <a:pt x="2163" y="210808"/>
                  </a:lnTo>
                  <a:lnTo>
                    <a:pt x="1969" y="212251"/>
                  </a:lnTo>
                  <a:lnTo>
                    <a:pt x="1780" y="213708"/>
                  </a:lnTo>
                  <a:lnTo>
                    <a:pt x="1598" y="215151"/>
                  </a:lnTo>
                  <a:lnTo>
                    <a:pt x="1421" y="216594"/>
                  </a:lnTo>
                  <a:lnTo>
                    <a:pt x="1257" y="218024"/>
                  </a:lnTo>
                  <a:lnTo>
                    <a:pt x="1097" y="219453"/>
                  </a:lnTo>
                  <a:lnTo>
                    <a:pt x="945" y="220883"/>
                  </a:lnTo>
                  <a:lnTo>
                    <a:pt x="806" y="222300"/>
                  </a:lnTo>
                  <a:lnTo>
                    <a:pt x="675" y="223716"/>
                  </a:lnTo>
                  <a:lnTo>
                    <a:pt x="553" y="225120"/>
                  </a:lnTo>
                  <a:lnTo>
                    <a:pt x="443" y="226510"/>
                  </a:lnTo>
                  <a:lnTo>
                    <a:pt x="393" y="227198"/>
                  </a:lnTo>
                  <a:lnTo>
                    <a:pt x="346" y="227887"/>
                  </a:lnTo>
                  <a:lnTo>
                    <a:pt x="300" y="228575"/>
                  </a:lnTo>
                  <a:lnTo>
                    <a:pt x="258" y="229250"/>
                  </a:lnTo>
                  <a:lnTo>
                    <a:pt x="220" y="229926"/>
                  </a:lnTo>
                  <a:lnTo>
                    <a:pt x="182" y="230601"/>
                  </a:lnTo>
                  <a:lnTo>
                    <a:pt x="148" y="231276"/>
                  </a:lnTo>
                  <a:lnTo>
                    <a:pt x="119" y="231938"/>
                  </a:lnTo>
                  <a:lnTo>
                    <a:pt x="93" y="232600"/>
                  </a:lnTo>
                  <a:lnTo>
                    <a:pt x="68" y="233262"/>
                  </a:lnTo>
                  <a:lnTo>
                    <a:pt x="51" y="233911"/>
                  </a:lnTo>
                  <a:lnTo>
                    <a:pt x="34" y="234573"/>
                  </a:lnTo>
                  <a:lnTo>
                    <a:pt x="22" y="235208"/>
                  </a:lnTo>
                  <a:lnTo>
                    <a:pt x="9" y="235857"/>
                  </a:lnTo>
                  <a:lnTo>
                    <a:pt x="5" y="236492"/>
                  </a:lnTo>
                  <a:lnTo>
                    <a:pt x="1" y="237114"/>
                  </a:lnTo>
                  <a:lnTo>
                    <a:pt x="5" y="237750"/>
                  </a:lnTo>
                  <a:lnTo>
                    <a:pt x="9" y="238359"/>
                  </a:lnTo>
                  <a:lnTo>
                    <a:pt x="17" y="238981"/>
                  </a:lnTo>
                  <a:lnTo>
                    <a:pt x="30" y="239590"/>
                  </a:lnTo>
                  <a:lnTo>
                    <a:pt x="47" y="240199"/>
                  </a:lnTo>
                  <a:lnTo>
                    <a:pt x="68" y="240795"/>
                  </a:lnTo>
                  <a:lnTo>
                    <a:pt x="93" y="241391"/>
                  </a:lnTo>
                  <a:lnTo>
                    <a:pt x="123" y="241973"/>
                  </a:lnTo>
                  <a:lnTo>
                    <a:pt x="157" y="242556"/>
                  </a:lnTo>
                  <a:lnTo>
                    <a:pt x="194" y="243125"/>
                  </a:lnTo>
                  <a:lnTo>
                    <a:pt x="237" y="243694"/>
                  </a:lnTo>
                  <a:lnTo>
                    <a:pt x="283" y="244250"/>
                  </a:lnTo>
                  <a:lnTo>
                    <a:pt x="334" y="244806"/>
                  </a:lnTo>
                  <a:lnTo>
                    <a:pt x="388" y="245349"/>
                  </a:lnTo>
                  <a:lnTo>
                    <a:pt x="447" y="245892"/>
                  </a:lnTo>
                  <a:lnTo>
                    <a:pt x="511" y="246422"/>
                  </a:lnTo>
                  <a:lnTo>
                    <a:pt x="578" y="246951"/>
                  </a:lnTo>
                  <a:lnTo>
                    <a:pt x="654" y="247468"/>
                  </a:lnTo>
                  <a:lnTo>
                    <a:pt x="730" y="247984"/>
                  </a:lnTo>
                  <a:lnTo>
                    <a:pt x="814" y="248487"/>
                  </a:lnTo>
                  <a:lnTo>
                    <a:pt x="903" y="248977"/>
                  </a:lnTo>
                  <a:lnTo>
                    <a:pt x="995" y="249467"/>
                  </a:lnTo>
                  <a:lnTo>
                    <a:pt x="1092" y="249943"/>
                  </a:lnTo>
                  <a:lnTo>
                    <a:pt x="1194" y="250420"/>
                  </a:lnTo>
                  <a:lnTo>
                    <a:pt x="1194" y="250460"/>
                  </a:lnTo>
                  <a:lnTo>
                    <a:pt x="1518" y="250340"/>
                  </a:lnTo>
                  <a:lnTo>
                    <a:pt x="1843" y="250221"/>
                  </a:lnTo>
                  <a:lnTo>
                    <a:pt x="2492" y="250009"/>
                  </a:lnTo>
                  <a:lnTo>
                    <a:pt x="3145" y="249824"/>
                  </a:lnTo>
                  <a:lnTo>
                    <a:pt x="3799" y="249665"/>
                  </a:lnTo>
                  <a:lnTo>
                    <a:pt x="4456" y="249546"/>
                  </a:lnTo>
                  <a:lnTo>
                    <a:pt x="5114" y="249440"/>
                  </a:lnTo>
                  <a:lnTo>
                    <a:pt x="5776" y="249361"/>
                  </a:lnTo>
                  <a:lnTo>
                    <a:pt x="6434" y="249295"/>
                  </a:lnTo>
                  <a:lnTo>
                    <a:pt x="7095" y="249268"/>
                  </a:lnTo>
                  <a:lnTo>
                    <a:pt x="7761" y="249242"/>
                  </a:lnTo>
                  <a:lnTo>
                    <a:pt x="8423" y="249255"/>
                  </a:lnTo>
                  <a:lnTo>
                    <a:pt x="9089" y="249268"/>
                  </a:lnTo>
                  <a:lnTo>
                    <a:pt x="9755" y="249295"/>
                  </a:lnTo>
                  <a:lnTo>
                    <a:pt x="10422" y="249347"/>
                  </a:lnTo>
                  <a:lnTo>
                    <a:pt x="11088" y="249400"/>
                  </a:lnTo>
                  <a:lnTo>
                    <a:pt x="11754" y="249480"/>
                  </a:lnTo>
                  <a:lnTo>
                    <a:pt x="12420" y="249559"/>
                  </a:lnTo>
                  <a:lnTo>
                    <a:pt x="13086" y="249639"/>
                  </a:lnTo>
                  <a:lnTo>
                    <a:pt x="14414" y="249837"/>
                  </a:lnTo>
                  <a:lnTo>
                    <a:pt x="15742" y="250049"/>
                  </a:lnTo>
                  <a:lnTo>
                    <a:pt x="17065" y="250274"/>
                  </a:lnTo>
                  <a:lnTo>
                    <a:pt x="18385" y="250486"/>
                  </a:lnTo>
                  <a:lnTo>
                    <a:pt x="19700" y="250685"/>
                  </a:lnTo>
                  <a:lnTo>
                    <a:pt x="20353" y="250764"/>
                  </a:lnTo>
                  <a:lnTo>
                    <a:pt x="21003" y="250844"/>
                  </a:lnTo>
                  <a:lnTo>
                    <a:pt x="21652" y="250923"/>
                  </a:lnTo>
                  <a:lnTo>
                    <a:pt x="22301" y="250976"/>
                  </a:lnTo>
                  <a:lnTo>
                    <a:pt x="25530" y="251227"/>
                  </a:lnTo>
                  <a:lnTo>
                    <a:pt x="28764" y="251466"/>
                  </a:lnTo>
                  <a:lnTo>
                    <a:pt x="31993" y="251704"/>
                  </a:lnTo>
                  <a:lnTo>
                    <a:pt x="35222" y="251916"/>
                  </a:lnTo>
                  <a:lnTo>
                    <a:pt x="38455" y="252128"/>
                  </a:lnTo>
                  <a:lnTo>
                    <a:pt x="41684" y="252326"/>
                  </a:lnTo>
                  <a:lnTo>
                    <a:pt x="44914" y="252512"/>
                  </a:lnTo>
                  <a:lnTo>
                    <a:pt x="48147" y="252697"/>
                  </a:lnTo>
                  <a:lnTo>
                    <a:pt x="51376" y="252882"/>
                  </a:lnTo>
                  <a:lnTo>
                    <a:pt x="54609" y="253041"/>
                  </a:lnTo>
                  <a:lnTo>
                    <a:pt x="57839" y="253200"/>
                  </a:lnTo>
                  <a:lnTo>
                    <a:pt x="61068" y="253346"/>
                  </a:lnTo>
                  <a:lnTo>
                    <a:pt x="64301" y="253478"/>
                  </a:lnTo>
                  <a:lnTo>
                    <a:pt x="67530" y="253597"/>
                  </a:lnTo>
                  <a:lnTo>
                    <a:pt x="70759" y="253703"/>
                  </a:lnTo>
                  <a:lnTo>
                    <a:pt x="73993" y="253809"/>
                  </a:lnTo>
                  <a:lnTo>
                    <a:pt x="77222" y="253889"/>
                  </a:lnTo>
                  <a:lnTo>
                    <a:pt x="80451" y="253968"/>
                  </a:lnTo>
                  <a:lnTo>
                    <a:pt x="83684" y="254034"/>
                  </a:lnTo>
                  <a:lnTo>
                    <a:pt x="86914" y="254087"/>
                  </a:lnTo>
                  <a:lnTo>
                    <a:pt x="90147" y="254127"/>
                  </a:lnTo>
                  <a:lnTo>
                    <a:pt x="93376" y="254167"/>
                  </a:lnTo>
                  <a:lnTo>
                    <a:pt x="96605" y="254193"/>
                  </a:lnTo>
                  <a:lnTo>
                    <a:pt x="99839" y="254206"/>
                  </a:lnTo>
                  <a:lnTo>
                    <a:pt x="99864" y="254206"/>
                  </a:lnTo>
                  <a:lnTo>
                    <a:pt x="99881" y="254100"/>
                  </a:lnTo>
                  <a:lnTo>
                    <a:pt x="99893" y="253981"/>
                  </a:lnTo>
                  <a:lnTo>
                    <a:pt x="99910" y="253875"/>
                  </a:lnTo>
                  <a:lnTo>
                    <a:pt x="99919" y="253822"/>
                  </a:lnTo>
                  <a:lnTo>
                    <a:pt x="99931" y="253769"/>
                  </a:lnTo>
                  <a:lnTo>
                    <a:pt x="100066" y="253266"/>
                  </a:lnTo>
                  <a:lnTo>
                    <a:pt x="100197" y="252750"/>
                  </a:lnTo>
                  <a:lnTo>
                    <a:pt x="100323" y="252234"/>
                  </a:lnTo>
                  <a:lnTo>
                    <a:pt x="100441" y="251717"/>
                  </a:lnTo>
                  <a:lnTo>
                    <a:pt x="100555" y="251201"/>
                  </a:lnTo>
                  <a:lnTo>
                    <a:pt x="100665" y="250671"/>
                  </a:lnTo>
                  <a:lnTo>
                    <a:pt x="100766" y="250142"/>
                  </a:lnTo>
                  <a:lnTo>
                    <a:pt x="100867" y="249612"/>
                  </a:lnTo>
                  <a:lnTo>
                    <a:pt x="100960" y="249069"/>
                  </a:lnTo>
                  <a:lnTo>
                    <a:pt x="101049" y="248527"/>
                  </a:lnTo>
                  <a:lnTo>
                    <a:pt x="101133" y="247984"/>
                  </a:lnTo>
                  <a:lnTo>
                    <a:pt x="101213" y="247441"/>
                  </a:lnTo>
                  <a:lnTo>
                    <a:pt x="101289" y="246885"/>
                  </a:lnTo>
                  <a:lnTo>
                    <a:pt x="101356" y="246342"/>
                  </a:lnTo>
                  <a:lnTo>
                    <a:pt x="101424" y="245786"/>
                  </a:lnTo>
                  <a:lnTo>
                    <a:pt x="101483" y="245217"/>
                  </a:lnTo>
                  <a:lnTo>
                    <a:pt x="101542" y="244661"/>
                  </a:lnTo>
                  <a:lnTo>
                    <a:pt x="101592" y="244092"/>
                  </a:lnTo>
                  <a:lnTo>
                    <a:pt x="101643" y="243522"/>
                  </a:lnTo>
                  <a:lnTo>
                    <a:pt x="101685" y="242953"/>
                  </a:lnTo>
                  <a:lnTo>
                    <a:pt x="101723" y="242384"/>
                  </a:lnTo>
                  <a:lnTo>
                    <a:pt x="101761" y="241814"/>
                  </a:lnTo>
                  <a:lnTo>
                    <a:pt x="101790" y="241232"/>
                  </a:lnTo>
                  <a:lnTo>
                    <a:pt x="101816" y="240649"/>
                  </a:lnTo>
                  <a:lnTo>
                    <a:pt x="101841" y="240067"/>
                  </a:lnTo>
                  <a:lnTo>
                    <a:pt x="101862" y="239484"/>
                  </a:lnTo>
                  <a:lnTo>
                    <a:pt x="101875" y="238902"/>
                  </a:lnTo>
                  <a:lnTo>
                    <a:pt x="101887" y="238306"/>
                  </a:lnTo>
                  <a:lnTo>
                    <a:pt x="101896" y="237710"/>
                  </a:lnTo>
                  <a:lnTo>
                    <a:pt x="101900" y="237128"/>
                  </a:lnTo>
                  <a:lnTo>
                    <a:pt x="101900" y="236532"/>
                  </a:lnTo>
                  <a:lnTo>
                    <a:pt x="101896" y="235936"/>
                  </a:lnTo>
                  <a:lnTo>
                    <a:pt x="101887" y="235340"/>
                  </a:lnTo>
                  <a:lnTo>
                    <a:pt x="101879" y="234731"/>
                  </a:lnTo>
                  <a:lnTo>
                    <a:pt x="101866" y="234136"/>
                  </a:lnTo>
                  <a:lnTo>
                    <a:pt x="101845" y="233527"/>
                  </a:lnTo>
                  <a:lnTo>
                    <a:pt x="101828" y="232931"/>
                  </a:lnTo>
                  <a:lnTo>
                    <a:pt x="101803" y="232322"/>
                  </a:lnTo>
                  <a:lnTo>
                    <a:pt x="101778" y="231713"/>
                  </a:lnTo>
                  <a:lnTo>
                    <a:pt x="101744" y="231104"/>
                  </a:lnTo>
                  <a:lnTo>
                    <a:pt x="101710" y="230495"/>
                  </a:lnTo>
                  <a:lnTo>
                    <a:pt x="101677" y="229886"/>
                  </a:lnTo>
                  <a:lnTo>
                    <a:pt x="101639" y="229277"/>
                  </a:lnTo>
                  <a:lnTo>
                    <a:pt x="101597" y="228668"/>
                  </a:lnTo>
                  <a:lnTo>
                    <a:pt x="101550" y="228046"/>
                  </a:lnTo>
                  <a:lnTo>
                    <a:pt x="101500" y="227437"/>
                  </a:lnTo>
                  <a:lnTo>
                    <a:pt x="101449" y="226828"/>
                  </a:lnTo>
                  <a:lnTo>
                    <a:pt x="101398" y="226205"/>
                  </a:lnTo>
                  <a:lnTo>
                    <a:pt x="101285" y="224974"/>
                  </a:lnTo>
                  <a:lnTo>
                    <a:pt x="101158" y="223743"/>
                  </a:lnTo>
                  <a:lnTo>
                    <a:pt x="101023" y="222512"/>
                  </a:lnTo>
                  <a:lnTo>
                    <a:pt x="100880" y="221280"/>
                  </a:lnTo>
                  <a:lnTo>
                    <a:pt x="100728" y="220049"/>
                  </a:lnTo>
                  <a:lnTo>
                    <a:pt x="100568" y="218818"/>
                  </a:lnTo>
                  <a:lnTo>
                    <a:pt x="100399" y="217587"/>
                  </a:lnTo>
                  <a:lnTo>
                    <a:pt x="100222" y="216355"/>
                  </a:lnTo>
                  <a:lnTo>
                    <a:pt x="100041" y="215124"/>
                  </a:lnTo>
                  <a:lnTo>
                    <a:pt x="99851" y="213906"/>
                  </a:lnTo>
                  <a:lnTo>
                    <a:pt x="99653" y="212688"/>
                  </a:lnTo>
                  <a:lnTo>
                    <a:pt x="99455" y="211470"/>
                  </a:lnTo>
                  <a:lnTo>
                    <a:pt x="99248" y="210265"/>
                  </a:lnTo>
                  <a:lnTo>
                    <a:pt x="99033" y="209061"/>
                  </a:lnTo>
                  <a:lnTo>
                    <a:pt x="98818" y="207869"/>
                  </a:lnTo>
                  <a:lnTo>
                    <a:pt x="98599" y="206678"/>
                  </a:lnTo>
                  <a:lnTo>
                    <a:pt x="98380" y="205486"/>
                  </a:lnTo>
                  <a:lnTo>
                    <a:pt x="98152" y="204308"/>
                  </a:lnTo>
                  <a:lnTo>
                    <a:pt x="97925" y="203143"/>
                  </a:lnTo>
                  <a:lnTo>
                    <a:pt x="97697" y="201991"/>
                  </a:lnTo>
                  <a:lnTo>
                    <a:pt x="97465" y="200839"/>
                  </a:lnTo>
                  <a:lnTo>
                    <a:pt x="97229" y="199701"/>
                  </a:lnTo>
                  <a:lnTo>
                    <a:pt x="96765" y="197463"/>
                  </a:lnTo>
                  <a:lnTo>
                    <a:pt x="96298" y="195265"/>
                  </a:lnTo>
                  <a:lnTo>
                    <a:pt x="95838" y="193134"/>
                  </a:lnTo>
                  <a:lnTo>
                    <a:pt x="94944" y="189030"/>
                  </a:lnTo>
                  <a:lnTo>
                    <a:pt x="94519" y="187084"/>
                  </a:lnTo>
                  <a:lnTo>
                    <a:pt x="94114" y="185204"/>
                  </a:lnTo>
                  <a:lnTo>
                    <a:pt x="93730" y="183403"/>
                  </a:lnTo>
                  <a:lnTo>
                    <a:pt x="93372" y="181682"/>
                  </a:lnTo>
                  <a:lnTo>
                    <a:pt x="90126" y="165715"/>
                  </a:lnTo>
                  <a:lnTo>
                    <a:pt x="86871" y="149762"/>
                  </a:lnTo>
                  <a:lnTo>
                    <a:pt x="80363" y="117843"/>
                  </a:lnTo>
                  <a:lnTo>
                    <a:pt x="76644" y="99652"/>
                  </a:lnTo>
                  <a:lnTo>
                    <a:pt x="74790" y="90557"/>
                  </a:lnTo>
                  <a:lnTo>
                    <a:pt x="72939" y="81461"/>
                  </a:lnTo>
                  <a:lnTo>
                    <a:pt x="72867" y="81329"/>
                  </a:lnTo>
                  <a:lnTo>
                    <a:pt x="72800" y="81183"/>
                  </a:lnTo>
                  <a:lnTo>
                    <a:pt x="72732" y="81038"/>
                  </a:lnTo>
                  <a:lnTo>
                    <a:pt x="72673" y="80865"/>
                  </a:lnTo>
                  <a:lnTo>
                    <a:pt x="72614" y="80693"/>
                  </a:lnTo>
                  <a:lnTo>
                    <a:pt x="72559" y="80495"/>
                  </a:lnTo>
                  <a:lnTo>
                    <a:pt x="72509" y="80309"/>
                  </a:lnTo>
                  <a:lnTo>
                    <a:pt x="72463" y="80098"/>
                  </a:lnTo>
                  <a:lnTo>
                    <a:pt x="72420" y="79886"/>
                  </a:lnTo>
                  <a:lnTo>
                    <a:pt x="72382" y="79661"/>
                  </a:lnTo>
                  <a:lnTo>
                    <a:pt x="72349" y="79422"/>
                  </a:lnTo>
                  <a:lnTo>
                    <a:pt x="72323" y="79184"/>
                  </a:lnTo>
                  <a:lnTo>
                    <a:pt x="72298" y="78946"/>
                  </a:lnTo>
                  <a:lnTo>
                    <a:pt x="72281" y="78694"/>
                  </a:lnTo>
                  <a:lnTo>
                    <a:pt x="72273" y="78443"/>
                  </a:lnTo>
                  <a:lnTo>
                    <a:pt x="72264" y="78191"/>
                  </a:lnTo>
                  <a:lnTo>
                    <a:pt x="71033" y="72154"/>
                  </a:lnTo>
                  <a:lnTo>
                    <a:pt x="69807" y="66117"/>
                  </a:lnTo>
                  <a:lnTo>
                    <a:pt x="68580" y="60093"/>
                  </a:lnTo>
                  <a:lnTo>
                    <a:pt x="67349" y="54056"/>
                  </a:lnTo>
                  <a:lnTo>
                    <a:pt x="66982" y="52256"/>
                  </a:lnTo>
                  <a:lnTo>
                    <a:pt x="66615" y="50389"/>
                  </a:lnTo>
                  <a:lnTo>
                    <a:pt x="65857" y="46536"/>
                  </a:lnTo>
                  <a:lnTo>
                    <a:pt x="65073" y="42538"/>
                  </a:lnTo>
                  <a:lnTo>
                    <a:pt x="64668" y="40499"/>
                  </a:lnTo>
                  <a:lnTo>
                    <a:pt x="64255" y="38434"/>
                  </a:lnTo>
                  <a:lnTo>
                    <a:pt x="63837" y="36369"/>
                  </a:lnTo>
                  <a:lnTo>
                    <a:pt x="63407" y="34303"/>
                  </a:lnTo>
                  <a:lnTo>
                    <a:pt x="62973" y="32238"/>
                  </a:lnTo>
                  <a:lnTo>
                    <a:pt x="62750" y="31205"/>
                  </a:lnTo>
                  <a:lnTo>
                    <a:pt x="62526" y="30173"/>
                  </a:lnTo>
                  <a:lnTo>
                    <a:pt x="62299" y="29153"/>
                  </a:lnTo>
                  <a:lnTo>
                    <a:pt x="62067" y="28134"/>
                  </a:lnTo>
                  <a:lnTo>
                    <a:pt x="61835" y="27114"/>
                  </a:lnTo>
                  <a:lnTo>
                    <a:pt x="61603" y="26108"/>
                  </a:lnTo>
                  <a:lnTo>
                    <a:pt x="61363" y="25115"/>
                  </a:lnTo>
                  <a:lnTo>
                    <a:pt x="61123" y="24122"/>
                  </a:lnTo>
                  <a:lnTo>
                    <a:pt x="60882" y="23129"/>
                  </a:lnTo>
                  <a:lnTo>
                    <a:pt x="60638" y="22163"/>
                  </a:lnTo>
                  <a:lnTo>
                    <a:pt x="60389" y="21196"/>
                  </a:lnTo>
                  <a:lnTo>
                    <a:pt x="60136" y="20243"/>
                  </a:lnTo>
                  <a:lnTo>
                    <a:pt x="59883" y="19303"/>
                  </a:lnTo>
                  <a:lnTo>
                    <a:pt x="59626" y="18376"/>
                  </a:lnTo>
                  <a:lnTo>
                    <a:pt x="59365" y="17450"/>
                  </a:lnTo>
                  <a:lnTo>
                    <a:pt x="59099" y="16549"/>
                  </a:lnTo>
                  <a:lnTo>
                    <a:pt x="58833" y="15662"/>
                  </a:lnTo>
                  <a:lnTo>
                    <a:pt x="58564" y="14802"/>
                  </a:lnTo>
                  <a:lnTo>
                    <a:pt x="58290" y="13941"/>
                  </a:lnTo>
                  <a:lnTo>
                    <a:pt x="58016" y="13107"/>
                  </a:lnTo>
                  <a:lnTo>
                    <a:pt x="57733" y="12286"/>
                  </a:lnTo>
                  <a:lnTo>
                    <a:pt x="57451" y="11492"/>
                  </a:lnTo>
                  <a:lnTo>
                    <a:pt x="57164" y="10711"/>
                  </a:lnTo>
                  <a:lnTo>
                    <a:pt x="56873" y="9943"/>
                  </a:lnTo>
                  <a:lnTo>
                    <a:pt x="56582" y="9215"/>
                  </a:lnTo>
                  <a:lnTo>
                    <a:pt x="56283" y="8500"/>
                  </a:lnTo>
                  <a:lnTo>
                    <a:pt x="55984" y="7798"/>
                  </a:lnTo>
                  <a:lnTo>
                    <a:pt x="55676" y="7136"/>
                  </a:lnTo>
                  <a:lnTo>
                    <a:pt x="55368" y="6488"/>
                  </a:lnTo>
                  <a:lnTo>
                    <a:pt x="55056" y="5865"/>
                  </a:lnTo>
                  <a:lnTo>
                    <a:pt x="54740" y="5283"/>
                  </a:lnTo>
                  <a:lnTo>
                    <a:pt x="54420" y="4714"/>
                  </a:lnTo>
                  <a:lnTo>
                    <a:pt x="54095" y="4171"/>
                  </a:lnTo>
                  <a:lnTo>
                    <a:pt x="53771" y="3668"/>
                  </a:lnTo>
                  <a:lnTo>
                    <a:pt x="53602" y="3416"/>
                  </a:lnTo>
                  <a:lnTo>
                    <a:pt x="53438" y="3191"/>
                  </a:lnTo>
                  <a:lnTo>
                    <a:pt x="53269" y="2953"/>
                  </a:lnTo>
                  <a:lnTo>
                    <a:pt x="53100" y="2741"/>
                  </a:lnTo>
                  <a:lnTo>
                    <a:pt x="52932" y="2529"/>
                  </a:lnTo>
                  <a:lnTo>
                    <a:pt x="52759" y="2317"/>
                  </a:lnTo>
                  <a:lnTo>
                    <a:pt x="52590" y="2119"/>
                  </a:lnTo>
                  <a:lnTo>
                    <a:pt x="52417" y="1933"/>
                  </a:lnTo>
                  <a:lnTo>
                    <a:pt x="52240" y="1748"/>
                  </a:lnTo>
                  <a:lnTo>
                    <a:pt x="52067" y="1576"/>
                  </a:lnTo>
                  <a:lnTo>
                    <a:pt x="51890" y="1417"/>
                  </a:lnTo>
                  <a:lnTo>
                    <a:pt x="51713" y="1258"/>
                  </a:lnTo>
                  <a:lnTo>
                    <a:pt x="51536" y="1113"/>
                  </a:lnTo>
                  <a:lnTo>
                    <a:pt x="51355" y="967"/>
                  </a:lnTo>
                  <a:lnTo>
                    <a:pt x="51178" y="835"/>
                  </a:lnTo>
                  <a:lnTo>
                    <a:pt x="50997" y="715"/>
                  </a:lnTo>
                  <a:lnTo>
                    <a:pt x="50777" y="583"/>
                  </a:lnTo>
                  <a:lnTo>
                    <a:pt x="50558" y="464"/>
                  </a:lnTo>
                  <a:lnTo>
                    <a:pt x="50343" y="358"/>
                  </a:lnTo>
                  <a:lnTo>
                    <a:pt x="50132" y="265"/>
                  </a:lnTo>
                  <a:lnTo>
                    <a:pt x="49917" y="199"/>
                  </a:lnTo>
                  <a:lnTo>
                    <a:pt x="49707" y="133"/>
                  </a:lnTo>
                  <a:lnTo>
                    <a:pt x="49500" y="80"/>
                  </a:lnTo>
                  <a:lnTo>
                    <a:pt x="49289" y="40"/>
                  </a:lnTo>
                  <a:lnTo>
                    <a:pt x="49083" y="14"/>
                  </a:lnTo>
                  <a:lnTo>
                    <a:pt x="4888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894;p40">
              <a:extLst>
                <a:ext uri="{FF2B5EF4-FFF2-40B4-BE49-F238E27FC236}">
                  <a16:creationId xmlns:a16="http://schemas.microsoft.com/office/drawing/2014/main" id="{85D72250-3CB3-5AAB-3741-2BAD697EEDA6}"/>
                </a:ext>
              </a:extLst>
            </p:cNvPr>
            <p:cNvSpPr/>
            <p:nvPr/>
          </p:nvSpPr>
          <p:spPr>
            <a:xfrm>
              <a:off x="4393700" y="-12759125"/>
              <a:ext cx="303550" cy="903250"/>
            </a:xfrm>
            <a:custGeom>
              <a:avLst/>
              <a:gdLst/>
              <a:ahLst/>
              <a:cxnLst/>
              <a:rect l="l" t="t" r="r" b="b"/>
              <a:pathLst>
                <a:path w="12142" h="36130" extrusionOk="0">
                  <a:moveTo>
                    <a:pt x="1973" y="0"/>
                  </a:moveTo>
                  <a:lnTo>
                    <a:pt x="1918" y="1854"/>
                  </a:lnTo>
                  <a:lnTo>
                    <a:pt x="1851" y="3707"/>
                  </a:lnTo>
                  <a:lnTo>
                    <a:pt x="1779" y="5547"/>
                  </a:lnTo>
                  <a:lnTo>
                    <a:pt x="1699" y="7401"/>
                  </a:lnTo>
                  <a:lnTo>
                    <a:pt x="1606" y="9241"/>
                  </a:lnTo>
                  <a:lnTo>
                    <a:pt x="1509" y="11068"/>
                  </a:lnTo>
                  <a:lnTo>
                    <a:pt x="1400" y="12895"/>
                  </a:lnTo>
                  <a:lnTo>
                    <a:pt x="1282" y="14722"/>
                  </a:lnTo>
                  <a:lnTo>
                    <a:pt x="1155" y="16536"/>
                  </a:lnTo>
                  <a:lnTo>
                    <a:pt x="1020" y="18350"/>
                  </a:lnTo>
                  <a:lnTo>
                    <a:pt x="877" y="20150"/>
                  </a:lnTo>
                  <a:lnTo>
                    <a:pt x="797" y="21050"/>
                  </a:lnTo>
                  <a:lnTo>
                    <a:pt x="721" y="21951"/>
                  </a:lnTo>
                  <a:lnTo>
                    <a:pt x="637" y="22838"/>
                  </a:lnTo>
                  <a:lnTo>
                    <a:pt x="557" y="23738"/>
                  </a:lnTo>
                  <a:lnTo>
                    <a:pt x="468" y="24625"/>
                  </a:lnTo>
                  <a:lnTo>
                    <a:pt x="380" y="25512"/>
                  </a:lnTo>
                  <a:lnTo>
                    <a:pt x="287" y="26399"/>
                  </a:lnTo>
                  <a:lnTo>
                    <a:pt x="194" y="27273"/>
                  </a:lnTo>
                  <a:lnTo>
                    <a:pt x="97" y="28160"/>
                  </a:lnTo>
                  <a:lnTo>
                    <a:pt x="0" y="29034"/>
                  </a:lnTo>
                  <a:lnTo>
                    <a:pt x="354" y="29100"/>
                  </a:lnTo>
                  <a:lnTo>
                    <a:pt x="713" y="29166"/>
                  </a:lnTo>
                  <a:lnTo>
                    <a:pt x="1067" y="29245"/>
                  </a:lnTo>
                  <a:lnTo>
                    <a:pt x="1425" y="29338"/>
                  </a:lnTo>
                  <a:lnTo>
                    <a:pt x="1783" y="29444"/>
                  </a:lnTo>
                  <a:lnTo>
                    <a:pt x="2137" y="29550"/>
                  </a:lnTo>
                  <a:lnTo>
                    <a:pt x="2496" y="29682"/>
                  </a:lnTo>
                  <a:lnTo>
                    <a:pt x="2854" y="29815"/>
                  </a:lnTo>
                  <a:lnTo>
                    <a:pt x="3208" y="29960"/>
                  </a:lnTo>
                  <a:lnTo>
                    <a:pt x="3567" y="30119"/>
                  </a:lnTo>
                  <a:lnTo>
                    <a:pt x="3921" y="30278"/>
                  </a:lnTo>
                  <a:lnTo>
                    <a:pt x="4279" y="30450"/>
                  </a:lnTo>
                  <a:lnTo>
                    <a:pt x="4633" y="30636"/>
                  </a:lnTo>
                  <a:lnTo>
                    <a:pt x="4991" y="30834"/>
                  </a:lnTo>
                  <a:lnTo>
                    <a:pt x="5345" y="31046"/>
                  </a:lnTo>
                  <a:lnTo>
                    <a:pt x="5700" y="31258"/>
                  </a:lnTo>
                  <a:lnTo>
                    <a:pt x="6054" y="31483"/>
                  </a:lnTo>
                  <a:lnTo>
                    <a:pt x="6408" y="31721"/>
                  </a:lnTo>
                  <a:lnTo>
                    <a:pt x="6758" y="31973"/>
                  </a:lnTo>
                  <a:lnTo>
                    <a:pt x="7108" y="32224"/>
                  </a:lnTo>
                  <a:lnTo>
                    <a:pt x="7462" y="32489"/>
                  </a:lnTo>
                  <a:lnTo>
                    <a:pt x="7812" y="32780"/>
                  </a:lnTo>
                  <a:lnTo>
                    <a:pt x="8157" y="33058"/>
                  </a:lnTo>
                  <a:lnTo>
                    <a:pt x="8507" y="33363"/>
                  </a:lnTo>
                  <a:lnTo>
                    <a:pt x="8853" y="33667"/>
                  </a:lnTo>
                  <a:lnTo>
                    <a:pt x="9199" y="33998"/>
                  </a:lnTo>
                  <a:lnTo>
                    <a:pt x="9544" y="34316"/>
                  </a:lnTo>
                  <a:lnTo>
                    <a:pt x="9886" y="34660"/>
                  </a:lnTo>
                  <a:lnTo>
                    <a:pt x="10227" y="35018"/>
                  </a:lnTo>
                  <a:lnTo>
                    <a:pt x="10569" y="35375"/>
                  </a:lnTo>
                  <a:lnTo>
                    <a:pt x="10906" y="35746"/>
                  </a:lnTo>
                  <a:lnTo>
                    <a:pt x="11243" y="36130"/>
                  </a:lnTo>
                  <a:lnTo>
                    <a:pt x="11349" y="34144"/>
                  </a:lnTo>
                  <a:lnTo>
                    <a:pt x="11445" y="32145"/>
                  </a:lnTo>
                  <a:lnTo>
                    <a:pt x="11538" y="30159"/>
                  </a:lnTo>
                  <a:lnTo>
                    <a:pt x="11623" y="28160"/>
                  </a:lnTo>
                  <a:lnTo>
                    <a:pt x="11698" y="26147"/>
                  </a:lnTo>
                  <a:lnTo>
                    <a:pt x="11770" y="24148"/>
                  </a:lnTo>
                  <a:lnTo>
                    <a:pt x="11838" y="22136"/>
                  </a:lnTo>
                  <a:lnTo>
                    <a:pt x="11897" y="20124"/>
                  </a:lnTo>
                  <a:lnTo>
                    <a:pt x="11947" y="18111"/>
                  </a:lnTo>
                  <a:lnTo>
                    <a:pt x="11994" y="16099"/>
                  </a:lnTo>
                  <a:lnTo>
                    <a:pt x="12031" y="14087"/>
                  </a:lnTo>
                  <a:lnTo>
                    <a:pt x="12065" y="12061"/>
                  </a:lnTo>
                  <a:lnTo>
                    <a:pt x="12090" y="10049"/>
                  </a:lnTo>
                  <a:lnTo>
                    <a:pt x="12112" y="8036"/>
                  </a:lnTo>
                  <a:lnTo>
                    <a:pt x="12128" y="6011"/>
                  </a:lnTo>
                  <a:lnTo>
                    <a:pt x="12133" y="3998"/>
                  </a:lnTo>
                  <a:lnTo>
                    <a:pt x="12141" y="3773"/>
                  </a:lnTo>
                  <a:lnTo>
                    <a:pt x="12141" y="3561"/>
                  </a:lnTo>
                  <a:lnTo>
                    <a:pt x="12137" y="3350"/>
                  </a:lnTo>
                  <a:lnTo>
                    <a:pt x="12133" y="3138"/>
                  </a:lnTo>
                  <a:lnTo>
                    <a:pt x="12103" y="3138"/>
                  </a:lnTo>
                  <a:lnTo>
                    <a:pt x="12069" y="3164"/>
                  </a:lnTo>
                  <a:lnTo>
                    <a:pt x="12036" y="3177"/>
                  </a:lnTo>
                  <a:lnTo>
                    <a:pt x="11998" y="3177"/>
                  </a:lnTo>
                  <a:lnTo>
                    <a:pt x="11370" y="2952"/>
                  </a:lnTo>
                  <a:lnTo>
                    <a:pt x="10746" y="2741"/>
                  </a:lnTo>
                  <a:lnTo>
                    <a:pt x="10118" y="2529"/>
                  </a:lnTo>
                  <a:lnTo>
                    <a:pt x="9489" y="2330"/>
                  </a:lnTo>
                  <a:lnTo>
                    <a:pt x="8237" y="1959"/>
                  </a:lnTo>
                  <a:lnTo>
                    <a:pt x="6985" y="1589"/>
                  </a:lnTo>
                  <a:lnTo>
                    <a:pt x="5733" y="1218"/>
                  </a:lnTo>
                  <a:lnTo>
                    <a:pt x="4477" y="847"/>
                  </a:lnTo>
                  <a:lnTo>
                    <a:pt x="3853" y="649"/>
                  </a:lnTo>
                  <a:lnTo>
                    <a:pt x="3225" y="437"/>
                  </a:lnTo>
                  <a:lnTo>
                    <a:pt x="2597" y="225"/>
                  </a:lnTo>
                  <a:lnTo>
                    <a:pt x="197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895;p40">
              <a:extLst>
                <a:ext uri="{FF2B5EF4-FFF2-40B4-BE49-F238E27FC236}">
                  <a16:creationId xmlns:a16="http://schemas.microsoft.com/office/drawing/2014/main" id="{7CED55BF-51A1-C159-C178-E964A41C86F3}"/>
                </a:ext>
              </a:extLst>
            </p:cNvPr>
            <p:cNvSpPr/>
            <p:nvPr/>
          </p:nvSpPr>
          <p:spPr>
            <a:xfrm>
              <a:off x="4430250" y="-13700125"/>
              <a:ext cx="266150" cy="885075"/>
            </a:xfrm>
            <a:custGeom>
              <a:avLst/>
              <a:gdLst/>
              <a:ahLst/>
              <a:cxnLst/>
              <a:rect l="l" t="t" r="r" b="b"/>
              <a:pathLst>
                <a:path w="10646" h="35403" extrusionOk="0">
                  <a:moveTo>
                    <a:pt x="1" y="1"/>
                  </a:moveTo>
                  <a:lnTo>
                    <a:pt x="106" y="1974"/>
                  </a:lnTo>
                  <a:lnTo>
                    <a:pt x="199" y="3960"/>
                  </a:lnTo>
                  <a:lnTo>
                    <a:pt x="283" y="5945"/>
                  </a:lnTo>
                  <a:lnTo>
                    <a:pt x="363" y="7918"/>
                  </a:lnTo>
                  <a:lnTo>
                    <a:pt x="435" y="9917"/>
                  </a:lnTo>
                  <a:lnTo>
                    <a:pt x="498" y="11903"/>
                  </a:lnTo>
                  <a:lnTo>
                    <a:pt x="553" y="13889"/>
                  </a:lnTo>
                  <a:lnTo>
                    <a:pt x="600" y="15888"/>
                  </a:lnTo>
                  <a:lnTo>
                    <a:pt x="637" y="17874"/>
                  </a:lnTo>
                  <a:lnTo>
                    <a:pt x="667" y="19873"/>
                  </a:lnTo>
                  <a:lnTo>
                    <a:pt x="688" y="21859"/>
                  </a:lnTo>
                  <a:lnTo>
                    <a:pt x="701" y="23858"/>
                  </a:lnTo>
                  <a:lnTo>
                    <a:pt x="705" y="25844"/>
                  </a:lnTo>
                  <a:lnTo>
                    <a:pt x="697" y="27843"/>
                  </a:lnTo>
                  <a:lnTo>
                    <a:pt x="684" y="29842"/>
                  </a:lnTo>
                  <a:lnTo>
                    <a:pt x="659" y="31828"/>
                  </a:lnTo>
                  <a:lnTo>
                    <a:pt x="646" y="32437"/>
                  </a:lnTo>
                  <a:lnTo>
                    <a:pt x="633" y="33033"/>
                  </a:lnTo>
                  <a:lnTo>
                    <a:pt x="616" y="33615"/>
                  </a:lnTo>
                  <a:lnTo>
                    <a:pt x="604" y="34198"/>
                  </a:lnTo>
                  <a:lnTo>
                    <a:pt x="1223" y="34238"/>
                  </a:lnTo>
                  <a:lnTo>
                    <a:pt x="1843" y="34290"/>
                  </a:lnTo>
                  <a:lnTo>
                    <a:pt x="2463" y="34343"/>
                  </a:lnTo>
                  <a:lnTo>
                    <a:pt x="3083" y="34423"/>
                  </a:lnTo>
                  <a:lnTo>
                    <a:pt x="4326" y="34582"/>
                  </a:lnTo>
                  <a:lnTo>
                    <a:pt x="5566" y="34754"/>
                  </a:lnTo>
                  <a:lnTo>
                    <a:pt x="6809" y="34926"/>
                  </a:lnTo>
                  <a:lnTo>
                    <a:pt x="8049" y="35085"/>
                  </a:lnTo>
                  <a:lnTo>
                    <a:pt x="8672" y="35164"/>
                  </a:lnTo>
                  <a:lnTo>
                    <a:pt x="9292" y="35217"/>
                  </a:lnTo>
                  <a:lnTo>
                    <a:pt x="9916" y="35270"/>
                  </a:lnTo>
                  <a:lnTo>
                    <a:pt x="10536" y="35310"/>
                  </a:lnTo>
                  <a:lnTo>
                    <a:pt x="10565" y="35323"/>
                  </a:lnTo>
                  <a:lnTo>
                    <a:pt x="10591" y="35336"/>
                  </a:lnTo>
                  <a:lnTo>
                    <a:pt x="10645" y="35403"/>
                  </a:lnTo>
                  <a:lnTo>
                    <a:pt x="10628" y="33456"/>
                  </a:lnTo>
                  <a:lnTo>
                    <a:pt x="10603" y="31510"/>
                  </a:lnTo>
                  <a:lnTo>
                    <a:pt x="10574" y="29564"/>
                  </a:lnTo>
                  <a:lnTo>
                    <a:pt x="10540" y="27631"/>
                  </a:lnTo>
                  <a:lnTo>
                    <a:pt x="10498" y="25698"/>
                  </a:lnTo>
                  <a:lnTo>
                    <a:pt x="10456" y="23779"/>
                  </a:lnTo>
                  <a:lnTo>
                    <a:pt x="10405" y="21846"/>
                  </a:lnTo>
                  <a:lnTo>
                    <a:pt x="10350" y="19926"/>
                  </a:lnTo>
                  <a:lnTo>
                    <a:pt x="10291" y="18020"/>
                  </a:lnTo>
                  <a:lnTo>
                    <a:pt x="10228" y="16100"/>
                  </a:lnTo>
                  <a:lnTo>
                    <a:pt x="10161" y="14193"/>
                  </a:lnTo>
                  <a:lnTo>
                    <a:pt x="10089" y="12287"/>
                  </a:lnTo>
                  <a:lnTo>
                    <a:pt x="10017" y="10381"/>
                  </a:lnTo>
                  <a:lnTo>
                    <a:pt x="9937" y="8487"/>
                  </a:lnTo>
                  <a:lnTo>
                    <a:pt x="9853" y="6581"/>
                  </a:lnTo>
                  <a:lnTo>
                    <a:pt x="9768" y="4688"/>
                  </a:lnTo>
                  <a:lnTo>
                    <a:pt x="8554" y="4304"/>
                  </a:lnTo>
                  <a:lnTo>
                    <a:pt x="7943" y="4105"/>
                  </a:lnTo>
                  <a:lnTo>
                    <a:pt x="7332" y="3880"/>
                  </a:lnTo>
                  <a:lnTo>
                    <a:pt x="6721" y="3655"/>
                  </a:lnTo>
                  <a:lnTo>
                    <a:pt x="6109" y="3430"/>
                  </a:lnTo>
                  <a:lnTo>
                    <a:pt x="5498" y="3178"/>
                  </a:lnTo>
                  <a:lnTo>
                    <a:pt x="4887" y="2914"/>
                  </a:lnTo>
                  <a:lnTo>
                    <a:pt x="4276" y="2636"/>
                  </a:lnTo>
                  <a:lnTo>
                    <a:pt x="3669" y="2344"/>
                  </a:lnTo>
                  <a:lnTo>
                    <a:pt x="3066" y="2027"/>
                  </a:lnTo>
                  <a:lnTo>
                    <a:pt x="2463" y="1696"/>
                  </a:lnTo>
                  <a:lnTo>
                    <a:pt x="1860" y="1351"/>
                  </a:lnTo>
                  <a:lnTo>
                    <a:pt x="1266" y="981"/>
                  </a:lnTo>
                  <a:lnTo>
                    <a:pt x="671" y="584"/>
                  </a:lnTo>
                  <a:lnTo>
                    <a:pt x="85" y="173"/>
                  </a:lnTo>
                  <a:lnTo>
                    <a:pt x="60" y="133"/>
                  </a:lnTo>
                  <a:lnTo>
                    <a:pt x="39" y="80"/>
                  </a:lnTo>
                  <a:lnTo>
                    <a:pt x="22" y="41"/>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896;p40">
              <a:extLst>
                <a:ext uri="{FF2B5EF4-FFF2-40B4-BE49-F238E27FC236}">
                  <a16:creationId xmlns:a16="http://schemas.microsoft.com/office/drawing/2014/main" id="{3ACF0814-66B0-8E8E-D767-B3E953DF0690}"/>
                </a:ext>
              </a:extLst>
            </p:cNvPr>
            <p:cNvSpPr/>
            <p:nvPr/>
          </p:nvSpPr>
          <p:spPr>
            <a:xfrm>
              <a:off x="4059500" y="-15937875"/>
              <a:ext cx="629725" cy="789750"/>
            </a:xfrm>
            <a:custGeom>
              <a:avLst/>
              <a:gdLst/>
              <a:ahLst/>
              <a:cxnLst/>
              <a:rect l="l" t="t" r="r" b="b"/>
              <a:pathLst>
                <a:path w="25189" h="31590" extrusionOk="0">
                  <a:moveTo>
                    <a:pt x="25189" y="1"/>
                  </a:moveTo>
                  <a:lnTo>
                    <a:pt x="24409" y="252"/>
                  </a:lnTo>
                  <a:lnTo>
                    <a:pt x="23629" y="491"/>
                  </a:lnTo>
                  <a:lnTo>
                    <a:pt x="22849" y="702"/>
                  </a:lnTo>
                  <a:lnTo>
                    <a:pt x="22065" y="914"/>
                  </a:lnTo>
                  <a:lnTo>
                    <a:pt x="21281" y="1113"/>
                  </a:lnTo>
                  <a:lnTo>
                    <a:pt x="20497" y="1298"/>
                  </a:lnTo>
                  <a:lnTo>
                    <a:pt x="19708" y="1470"/>
                  </a:lnTo>
                  <a:lnTo>
                    <a:pt x="18920" y="1616"/>
                  </a:lnTo>
                  <a:lnTo>
                    <a:pt x="18132" y="1762"/>
                  </a:lnTo>
                  <a:lnTo>
                    <a:pt x="17343" y="1894"/>
                  </a:lnTo>
                  <a:lnTo>
                    <a:pt x="16551" y="2000"/>
                  </a:lnTo>
                  <a:lnTo>
                    <a:pt x="15763" y="2106"/>
                  </a:lnTo>
                  <a:lnTo>
                    <a:pt x="14970" y="2198"/>
                  </a:lnTo>
                  <a:lnTo>
                    <a:pt x="14178" y="2278"/>
                  </a:lnTo>
                  <a:lnTo>
                    <a:pt x="13389" y="2331"/>
                  </a:lnTo>
                  <a:lnTo>
                    <a:pt x="12597" y="2384"/>
                  </a:lnTo>
                  <a:lnTo>
                    <a:pt x="11804" y="2424"/>
                  </a:lnTo>
                  <a:lnTo>
                    <a:pt x="11012" y="2437"/>
                  </a:lnTo>
                  <a:lnTo>
                    <a:pt x="10219" y="2450"/>
                  </a:lnTo>
                  <a:lnTo>
                    <a:pt x="9431" y="2450"/>
                  </a:lnTo>
                  <a:lnTo>
                    <a:pt x="8638" y="2437"/>
                  </a:lnTo>
                  <a:lnTo>
                    <a:pt x="7850" y="2397"/>
                  </a:lnTo>
                  <a:lnTo>
                    <a:pt x="7062" y="2357"/>
                  </a:lnTo>
                  <a:lnTo>
                    <a:pt x="6273" y="2304"/>
                  </a:lnTo>
                  <a:lnTo>
                    <a:pt x="5485" y="2238"/>
                  </a:lnTo>
                  <a:lnTo>
                    <a:pt x="4697" y="2159"/>
                  </a:lnTo>
                  <a:lnTo>
                    <a:pt x="3913" y="2066"/>
                  </a:lnTo>
                  <a:lnTo>
                    <a:pt x="3128" y="1960"/>
                  </a:lnTo>
                  <a:lnTo>
                    <a:pt x="2349" y="1841"/>
                  </a:lnTo>
                  <a:lnTo>
                    <a:pt x="1569" y="1709"/>
                  </a:lnTo>
                  <a:lnTo>
                    <a:pt x="789" y="1576"/>
                  </a:lnTo>
                  <a:lnTo>
                    <a:pt x="13" y="1417"/>
                  </a:lnTo>
                  <a:lnTo>
                    <a:pt x="0" y="1417"/>
                  </a:lnTo>
                  <a:lnTo>
                    <a:pt x="34" y="2265"/>
                  </a:lnTo>
                  <a:lnTo>
                    <a:pt x="72" y="3099"/>
                  </a:lnTo>
                  <a:lnTo>
                    <a:pt x="123" y="3920"/>
                  </a:lnTo>
                  <a:lnTo>
                    <a:pt x="173" y="4727"/>
                  </a:lnTo>
                  <a:lnTo>
                    <a:pt x="232" y="5522"/>
                  </a:lnTo>
                  <a:lnTo>
                    <a:pt x="300" y="6303"/>
                  </a:lnTo>
                  <a:lnTo>
                    <a:pt x="371" y="7084"/>
                  </a:lnTo>
                  <a:lnTo>
                    <a:pt x="447" y="7852"/>
                  </a:lnTo>
                  <a:lnTo>
                    <a:pt x="527" y="8593"/>
                  </a:lnTo>
                  <a:lnTo>
                    <a:pt x="616" y="9334"/>
                  </a:lnTo>
                  <a:lnTo>
                    <a:pt x="713" y="10063"/>
                  </a:lnTo>
                  <a:lnTo>
                    <a:pt x="810" y="10777"/>
                  </a:lnTo>
                  <a:lnTo>
                    <a:pt x="915" y="11479"/>
                  </a:lnTo>
                  <a:lnTo>
                    <a:pt x="1025" y="12168"/>
                  </a:lnTo>
                  <a:lnTo>
                    <a:pt x="1143" y="12856"/>
                  </a:lnTo>
                  <a:lnTo>
                    <a:pt x="1261" y="13518"/>
                  </a:lnTo>
                  <a:lnTo>
                    <a:pt x="1387" y="14180"/>
                  </a:lnTo>
                  <a:lnTo>
                    <a:pt x="1518" y="14815"/>
                  </a:lnTo>
                  <a:lnTo>
                    <a:pt x="1653" y="15451"/>
                  </a:lnTo>
                  <a:lnTo>
                    <a:pt x="1792" y="16073"/>
                  </a:lnTo>
                  <a:lnTo>
                    <a:pt x="1940" y="16682"/>
                  </a:lnTo>
                  <a:lnTo>
                    <a:pt x="2087" y="17278"/>
                  </a:lnTo>
                  <a:lnTo>
                    <a:pt x="2243" y="17860"/>
                  </a:lnTo>
                  <a:lnTo>
                    <a:pt x="2399" y="18430"/>
                  </a:lnTo>
                  <a:lnTo>
                    <a:pt x="2564" y="18999"/>
                  </a:lnTo>
                  <a:lnTo>
                    <a:pt x="2728" y="19542"/>
                  </a:lnTo>
                  <a:lnTo>
                    <a:pt x="2901" y="20085"/>
                  </a:lnTo>
                  <a:lnTo>
                    <a:pt x="3074" y="20601"/>
                  </a:lnTo>
                  <a:lnTo>
                    <a:pt x="3251" y="21117"/>
                  </a:lnTo>
                  <a:lnTo>
                    <a:pt x="3432" y="21620"/>
                  </a:lnTo>
                  <a:lnTo>
                    <a:pt x="3622" y="22097"/>
                  </a:lnTo>
                  <a:lnTo>
                    <a:pt x="3807" y="22574"/>
                  </a:lnTo>
                  <a:lnTo>
                    <a:pt x="4001" y="23037"/>
                  </a:lnTo>
                  <a:lnTo>
                    <a:pt x="4199" y="23487"/>
                  </a:lnTo>
                  <a:lnTo>
                    <a:pt x="4397" y="23937"/>
                  </a:lnTo>
                  <a:lnTo>
                    <a:pt x="4600" y="24361"/>
                  </a:lnTo>
                  <a:lnTo>
                    <a:pt x="4806" y="24771"/>
                  </a:lnTo>
                  <a:lnTo>
                    <a:pt x="5017" y="25182"/>
                  </a:lnTo>
                  <a:lnTo>
                    <a:pt x="5228" y="25566"/>
                  </a:lnTo>
                  <a:lnTo>
                    <a:pt x="5443" y="25950"/>
                  </a:lnTo>
                  <a:lnTo>
                    <a:pt x="5662" y="26320"/>
                  </a:lnTo>
                  <a:lnTo>
                    <a:pt x="5881" y="26665"/>
                  </a:lnTo>
                  <a:lnTo>
                    <a:pt x="6105" y="27009"/>
                  </a:lnTo>
                  <a:lnTo>
                    <a:pt x="6328" y="27340"/>
                  </a:lnTo>
                  <a:lnTo>
                    <a:pt x="6556" y="27657"/>
                  </a:lnTo>
                  <a:lnTo>
                    <a:pt x="6788" y="27962"/>
                  </a:lnTo>
                  <a:lnTo>
                    <a:pt x="7019" y="28253"/>
                  </a:lnTo>
                  <a:lnTo>
                    <a:pt x="7251" y="28544"/>
                  </a:lnTo>
                  <a:lnTo>
                    <a:pt x="7487" y="28809"/>
                  </a:lnTo>
                  <a:lnTo>
                    <a:pt x="7728" y="29061"/>
                  </a:lnTo>
                  <a:lnTo>
                    <a:pt x="7968" y="29312"/>
                  </a:lnTo>
                  <a:lnTo>
                    <a:pt x="8208" y="29537"/>
                  </a:lnTo>
                  <a:lnTo>
                    <a:pt x="8449" y="29763"/>
                  </a:lnTo>
                  <a:lnTo>
                    <a:pt x="8697" y="29961"/>
                  </a:lnTo>
                  <a:lnTo>
                    <a:pt x="8942" y="30160"/>
                  </a:lnTo>
                  <a:lnTo>
                    <a:pt x="9190" y="30345"/>
                  </a:lnTo>
                  <a:lnTo>
                    <a:pt x="9439" y="30517"/>
                  </a:lnTo>
                  <a:lnTo>
                    <a:pt x="9688" y="30663"/>
                  </a:lnTo>
                  <a:lnTo>
                    <a:pt x="9937" y="30808"/>
                  </a:lnTo>
                  <a:lnTo>
                    <a:pt x="10190" y="30941"/>
                  </a:lnTo>
                  <a:lnTo>
                    <a:pt x="10442" y="31073"/>
                  </a:lnTo>
                  <a:lnTo>
                    <a:pt x="10695" y="31179"/>
                  </a:lnTo>
                  <a:lnTo>
                    <a:pt x="10948" y="31272"/>
                  </a:lnTo>
                  <a:lnTo>
                    <a:pt x="11206" y="31351"/>
                  </a:lnTo>
                  <a:lnTo>
                    <a:pt x="11458" y="31417"/>
                  </a:lnTo>
                  <a:lnTo>
                    <a:pt x="11716" y="31484"/>
                  </a:lnTo>
                  <a:lnTo>
                    <a:pt x="11973" y="31523"/>
                  </a:lnTo>
                  <a:lnTo>
                    <a:pt x="12226" y="31563"/>
                  </a:lnTo>
                  <a:lnTo>
                    <a:pt x="12483" y="31576"/>
                  </a:lnTo>
                  <a:lnTo>
                    <a:pt x="12740" y="31590"/>
                  </a:lnTo>
                  <a:lnTo>
                    <a:pt x="12997" y="31590"/>
                  </a:lnTo>
                  <a:lnTo>
                    <a:pt x="13250" y="31563"/>
                  </a:lnTo>
                  <a:lnTo>
                    <a:pt x="13507" y="31537"/>
                  </a:lnTo>
                  <a:lnTo>
                    <a:pt x="13764" y="31497"/>
                  </a:lnTo>
                  <a:lnTo>
                    <a:pt x="14017" y="31444"/>
                  </a:lnTo>
                  <a:lnTo>
                    <a:pt x="14270" y="31364"/>
                  </a:lnTo>
                  <a:lnTo>
                    <a:pt x="14527" y="31285"/>
                  </a:lnTo>
                  <a:lnTo>
                    <a:pt x="14780" y="31192"/>
                  </a:lnTo>
                  <a:lnTo>
                    <a:pt x="15029" y="31086"/>
                  </a:lnTo>
                  <a:lnTo>
                    <a:pt x="15282" y="30981"/>
                  </a:lnTo>
                  <a:lnTo>
                    <a:pt x="15531" y="30848"/>
                  </a:lnTo>
                  <a:lnTo>
                    <a:pt x="15779" y="30702"/>
                  </a:lnTo>
                  <a:lnTo>
                    <a:pt x="16028" y="30544"/>
                  </a:lnTo>
                  <a:lnTo>
                    <a:pt x="16277" y="30372"/>
                  </a:lnTo>
                  <a:lnTo>
                    <a:pt x="16521" y="30199"/>
                  </a:lnTo>
                  <a:lnTo>
                    <a:pt x="16766" y="30001"/>
                  </a:lnTo>
                  <a:lnTo>
                    <a:pt x="17006" y="29789"/>
                  </a:lnTo>
                  <a:lnTo>
                    <a:pt x="17246" y="29577"/>
                  </a:lnTo>
                  <a:lnTo>
                    <a:pt x="17487" y="29339"/>
                  </a:lnTo>
                  <a:lnTo>
                    <a:pt x="17723" y="29087"/>
                  </a:lnTo>
                  <a:lnTo>
                    <a:pt x="17955" y="28836"/>
                  </a:lnTo>
                  <a:lnTo>
                    <a:pt x="18191" y="28571"/>
                  </a:lnTo>
                  <a:lnTo>
                    <a:pt x="18418" y="28280"/>
                  </a:lnTo>
                  <a:lnTo>
                    <a:pt x="18646" y="27988"/>
                  </a:lnTo>
                  <a:lnTo>
                    <a:pt x="18874" y="27671"/>
                  </a:lnTo>
                  <a:lnTo>
                    <a:pt x="19097" y="27353"/>
                  </a:lnTo>
                  <a:lnTo>
                    <a:pt x="19316" y="27022"/>
                  </a:lnTo>
                  <a:lnTo>
                    <a:pt x="19536" y="26665"/>
                  </a:lnTo>
                  <a:lnTo>
                    <a:pt x="19751" y="26307"/>
                  </a:lnTo>
                  <a:lnTo>
                    <a:pt x="19966" y="25936"/>
                  </a:lnTo>
                  <a:lnTo>
                    <a:pt x="20172" y="25552"/>
                  </a:lnTo>
                  <a:lnTo>
                    <a:pt x="20379" y="25155"/>
                  </a:lnTo>
                  <a:lnTo>
                    <a:pt x="20585" y="24732"/>
                  </a:lnTo>
                  <a:lnTo>
                    <a:pt x="20783" y="24308"/>
                  </a:lnTo>
                  <a:lnTo>
                    <a:pt x="20981" y="23871"/>
                  </a:lnTo>
                  <a:lnTo>
                    <a:pt x="21175" y="23421"/>
                  </a:lnTo>
                  <a:lnTo>
                    <a:pt x="21365" y="22958"/>
                  </a:lnTo>
                  <a:lnTo>
                    <a:pt x="21555" y="22481"/>
                  </a:lnTo>
                  <a:lnTo>
                    <a:pt x="21736" y="21991"/>
                  </a:lnTo>
                  <a:lnTo>
                    <a:pt x="21917" y="21488"/>
                  </a:lnTo>
                  <a:lnTo>
                    <a:pt x="22090" y="20972"/>
                  </a:lnTo>
                  <a:lnTo>
                    <a:pt x="22263" y="20442"/>
                  </a:lnTo>
                  <a:lnTo>
                    <a:pt x="22432" y="19899"/>
                  </a:lnTo>
                  <a:lnTo>
                    <a:pt x="22592" y="19343"/>
                  </a:lnTo>
                  <a:lnTo>
                    <a:pt x="22752" y="18774"/>
                  </a:lnTo>
                  <a:lnTo>
                    <a:pt x="22908" y="18191"/>
                  </a:lnTo>
                  <a:lnTo>
                    <a:pt x="23056" y="17596"/>
                  </a:lnTo>
                  <a:lnTo>
                    <a:pt x="23203" y="16987"/>
                  </a:lnTo>
                  <a:lnTo>
                    <a:pt x="23346" y="16364"/>
                  </a:lnTo>
                  <a:lnTo>
                    <a:pt x="23481" y="15742"/>
                  </a:lnTo>
                  <a:lnTo>
                    <a:pt x="23612" y="15093"/>
                  </a:lnTo>
                  <a:lnTo>
                    <a:pt x="23738" y="14432"/>
                  </a:lnTo>
                  <a:lnTo>
                    <a:pt x="23861" y="13756"/>
                  </a:lnTo>
                  <a:lnTo>
                    <a:pt x="23979" y="13068"/>
                  </a:lnTo>
                  <a:lnTo>
                    <a:pt x="24088" y="12366"/>
                  </a:lnTo>
                  <a:lnTo>
                    <a:pt x="24198" y="11651"/>
                  </a:lnTo>
                  <a:lnTo>
                    <a:pt x="24299" y="10923"/>
                  </a:lnTo>
                  <a:lnTo>
                    <a:pt x="24392" y="10195"/>
                  </a:lnTo>
                  <a:lnTo>
                    <a:pt x="24337" y="10129"/>
                  </a:lnTo>
                  <a:lnTo>
                    <a:pt x="24278" y="10063"/>
                  </a:lnTo>
                  <a:lnTo>
                    <a:pt x="24223" y="9983"/>
                  </a:lnTo>
                  <a:lnTo>
                    <a:pt x="24168" y="9904"/>
                  </a:lnTo>
                  <a:lnTo>
                    <a:pt x="24118" y="9811"/>
                  </a:lnTo>
                  <a:lnTo>
                    <a:pt x="24067" y="9705"/>
                  </a:lnTo>
                  <a:lnTo>
                    <a:pt x="24017" y="9612"/>
                  </a:lnTo>
                  <a:lnTo>
                    <a:pt x="23970" y="9493"/>
                  </a:lnTo>
                  <a:lnTo>
                    <a:pt x="23928" y="9374"/>
                  </a:lnTo>
                  <a:lnTo>
                    <a:pt x="23882" y="9255"/>
                  </a:lnTo>
                  <a:lnTo>
                    <a:pt x="23844" y="9123"/>
                  </a:lnTo>
                  <a:lnTo>
                    <a:pt x="23806" y="8990"/>
                  </a:lnTo>
                  <a:lnTo>
                    <a:pt x="23768" y="8858"/>
                  </a:lnTo>
                  <a:lnTo>
                    <a:pt x="23738" y="8712"/>
                  </a:lnTo>
                  <a:lnTo>
                    <a:pt x="23709" y="8567"/>
                  </a:lnTo>
                  <a:lnTo>
                    <a:pt x="23679" y="8408"/>
                  </a:lnTo>
                  <a:lnTo>
                    <a:pt x="23658" y="8249"/>
                  </a:lnTo>
                  <a:lnTo>
                    <a:pt x="23637" y="8090"/>
                  </a:lnTo>
                  <a:lnTo>
                    <a:pt x="23620" y="7931"/>
                  </a:lnTo>
                  <a:lnTo>
                    <a:pt x="23608" y="7759"/>
                  </a:lnTo>
                  <a:lnTo>
                    <a:pt x="23599" y="7600"/>
                  </a:lnTo>
                  <a:lnTo>
                    <a:pt x="23595" y="7428"/>
                  </a:lnTo>
                  <a:lnTo>
                    <a:pt x="23591" y="7256"/>
                  </a:lnTo>
                  <a:lnTo>
                    <a:pt x="23595" y="7071"/>
                  </a:lnTo>
                  <a:lnTo>
                    <a:pt x="23604" y="6898"/>
                  </a:lnTo>
                  <a:lnTo>
                    <a:pt x="23616" y="6713"/>
                  </a:lnTo>
                  <a:lnTo>
                    <a:pt x="23633" y="6541"/>
                  </a:lnTo>
                  <a:lnTo>
                    <a:pt x="23654" y="6356"/>
                  </a:lnTo>
                  <a:lnTo>
                    <a:pt x="23679" y="6170"/>
                  </a:lnTo>
                  <a:lnTo>
                    <a:pt x="23713" y="5998"/>
                  </a:lnTo>
                  <a:lnTo>
                    <a:pt x="23747" y="5813"/>
                  </a:lnTo>
                  <a:lnTo>
                    <a:pt x="23789" y="5627"/>
                  </a:lnTo>
                  <a:lnTo>
                    <a:pt x="24139" y="4198"/>
                  </a:lnTo>
                  <a:lnTo>
                    <a:pt x="24485" y="2781"/>
                  </a:lnTo>
                  <a:lnTo>
                    <a:pt x="24835" y="1378"/>
                  </a:lnTo>
                  <a:lnTo>
                    <a:pt x="251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897;p40">
              <a:extLst>
                <a:ext uri="{FF2B5EF4-FFF2-40B4-BE49-F238E27FC236}">
                  <a16:creationId xmlns:a16="http://schemas.microsoft.com/office/drawing/2014/main" id="{4C118E24-1A91-9FE6-FBB0-F7EBC3F58C48}"/>
                </a:ext>
              </a:extLst>
            </p:cNvPr>
            <p:cNvSpPr/>
            <p:nvPr/>
          </p:nvSpPr>
          <p:spPr>
            <a:xfrm>
              <a:off x="4372075" y="-14436875"/>
              <a:ext cx="295550" cy="718575"/>
            </a:xfrm>
            <a:custGeom>
              <a:avLst/>
              <a:gdLst/>
              <a:ahLst/>
              <a:cxnLst/>
              <a:rect l="l" t="t" r="r" b="b"/>
              <a:pathLst>
                <a:path w="11822" h="28743" extrusionOk="0">
                  <a:moveTo>
                    <a:pt x="1" y="1"/>
                  </a:moveTo>
                  <a:lnTo>
                    <a:pt x="174" y="1682"/>
                  </a:lnTo>
                  <a:lnTo>
                    <a:pt x="342" y="3377"/>
                  </a:lnTo>
                  <a:lnTo>
                    <a:pt x="507" y="5058"/>
                  </a:lnTo>
                  <a:lnTo>
                    <a:pt x="667" y="6766"/>
                  </a:lnTo>
                  <a:lnTo>
                    <a:pt x="819" y="8460"/>
                  </a:lnTo>
                  <a:lnTo>
                    <a:pt x="971" y="10168"/>
                  </a:lnTo>
                  <a:lnTo>
                    <a:pt x="1118" y="11876"/>
                  </a:lnTo>
                  <a:lnTo>
                    <a:pt x="1257" y="13597"/>
                  </a:lnTo>
                  <a:lnTo>
                    <a:pt x="1396" y="15318"/>
                  </a:lnTo>
                  <a:lnTo>
                    <a:pt x="1527" y="17039"/>
                  </a:lnTo>
                  <a:lnTo>
                    <a:pt x="1653" y="18774"/>
                  </a:lnTo>
                  <a:lnTo>
                    <a:pt x="1771" y="20495"/>
                  </a:lnTo>
                  <a:lnTo>
                    <a:pt x="1890" y="22229"/>
                  </a:lnTo>
                  <a:lnTo>
                    <a:pt x="1999" y="23963"/>
                  </a:lnTo>
                  <a:lnTo>
                    <a:pt x="2105" y="25711"/>
                  </a:lnTo>
                  <a:lnTo>
                    <a:pt x="2206" y="27445"/>
                  </a:lnTo>
                  <a:lnTo>
                    <a:pt x="2239" y="27339"/>
                  </a:lnTo>
                  <a:lnTo>
                    <a:pt x="2273" y="27234"/>
                  </a:lnTo>
                  <a:lnTo>
                    <a:pt x="2307" y="27141"/>
                  </a:lnTo>
                  <a:lnTo>
                    <a:pt x="2345" y="27048"/>
                  </a:lnTo>
                  <a:lnTo>
                    <a:pt x="2387" y="26982"/>
                  </a:lnTo>
                  <a:lnTo>
                    <a:pt x="2433" y="26929"/>
                  </a:lnTo>
                  <a:lnTo>
                    <a:pt x="2480" y="26903"/>
                  </a:lnTo>
                  <a:lnTo>
                    <a:pt x="2534" y="26889"/>
                  </a:lnTo>
                  <a:lnTo>
                    <a:pt x="3108" y="26863"/>
                  </a:lnTo>
                  <a:lnTo>
                    <a:pt x="3685" y="26876"/>
                  </a:lnTo>
                  <a:lnTo>
                    <a:pt x="4263" y="26903"/>
                  </a:lnTo>
                  <a:lnTo>
                    <a:pt x="4845" y="26942"/>
                  </a:lnTo>
                  <a:lnTo>
                    <a:pt x="5426" y="27022"/>
                  </a:lnTo>
                  <a:lnTo>
                    <a:pt x="6008" y="27101"/>
                  </a:lnTo>
                  <a:lnTo>
                    <a:pt x="6590" y="27207"/>
                  </a:lnTo>
                  <a:lnTo>
                    <a:pt x="7172" y="27326"/>
                  </a:lnTo>
                  <a:lnTo>
                    <a:pt x="7758" y="27472"/>
                  </a:lnTo>
                  <a:lnTo>
                    <a:pt x="8339" y="27618"/>
                  </a:lnTo>
                  <a:lnTo>
                    <a:pt x="8925" y="27776"/>
                  </a:lnTo>
                  <a:lnTo>
                    <a:pt x="9507" y="27948"/>
                  </a:lnTo>
                  <a:lnTo>
                    <a:pt x="10089" y="28134"/>
                  </a:lnTo>
                  <a:lnTo>
                    <a:pt x="10666" y="28332"/>
                  </a:lnTo>
                  <a:lnTo>
                    <a:pt x="11821" y="28743"/>
                  </a:lnTo>
                  <a:lnTo>
                    <a:pt x="11644" y="25301"/>
                  </a:lnTo>
                  <a:lnTo>
                    <a:pt x="11459" y="21885"/>
                  </a:lnTo>
                  <a:lnTo>
                    <a:pt x="11269" y="18456"/>
                  </a:lnTo>
                  <a:lnTo>
                    <a:pt x="11075" y="15040"/>
                  </a:lnTo>
                  <a:lnTo>
                    <a:pt x="10675" y="8196"/>
                  </a:lnTo>
                  <a:lnTo>
                    <a:pt x="10274" y="1338"/>
                  </a:lnTo>
                  <a:lnTo>
                    <a:pt x="9638" y="1444"/>
                  </a:lnTo>
                  <a:lnTo>
                    <a:pt x="8997" y="1523"/>
                  </a:lnTo>
                  <a:lnTo>
                    <a:pt x="8356" y="1576"/>
                  </a:lnTo>
                  <a:lnTo>
                    <a:pt x="7711" y="1616"/>
                  </a:lnTo>
                  <a:lnTo>
                    <a:pt x="7066" y="1629"/>
                  </a:lnTo>
                  <a:lnTo>
                    <a:pt x="6421" y="1629"/>
                  </a:lnTo>
                  <a:lnTo>
                    <a:pt x="5776" y="1589"/>
                  </a:lnTo>
                  <a:lnTo>
                    <a:pt x="5131" y="1523"/>
                  </a:lnTo>
                  <a:lnTo>
                    <a:pt x="4486" y="1444"/>
                  </a:lnTo>
                  <a:lnTo>
                    <a:pt x="3841" y="1324"/>
                  </a:lnTo>
                  <a:lnTo>
                    <a:pt x="3201" y="1179"/>
                  </a:lnTo>
                  <a:lnTo>
                    <a:pt x="2556" y="1007"/>
                  </a:lnTo>
                  <a:lnTo>
                    <a:pt x="1915" y="808"/>
                  </a:lnTo>
                  <a:lnTo>
                    <a:pt x="1594" y="689"/>
                  </a:lnTo>
                  <a:lnTo>
                    <a:pt x="1274" y="570"/>
                  </a:lnTo>
                  <a:lnTo>
                    <a:pt x="954" y="437"/>
                  </a:lnTo>
                  <a:lnTo>
                    <a:pt x="637" y="305"/>
                  </a:lnTo>
                  <a:lnTo>
                    <a:pt x="317" y="159"/>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898;p40">
              <a:extLst>
                <a:ext uri="{FF2B5EF4-FFF2-40B4-BE49-F238E27FC236}">
                  <a16:creationId xmlns:a16="http://schemas.microsoft.com/office/drawing/2014/main" id="{40924463-980E-5C3E-7761-1999094D7988}"/>
                </a:ext>
              </a:extLst>
            </p:cNvPr>
            <p:cNvSpPr/>
            <p:nvPr/>
          </p:nvSpPr>
          <p:spPr>
            <a:xfrm>
              <a:off x="3621075" y="-7548850"/>
              <a:ext cx="1013150" cy="963825"/>
            </a:xfrm>
            <a:custGeom>
              <a:avLst/>
              <a:gdLst/>
              <a:ahLst/>
              <a:cxnLst/>
              <a:rect l="l" t="t" r="r" b="b"/>
              <a:pathLst>
                <a:path w="40526" h="38553" extrusionOk="0">
                  <a:moveTo>
                    <a:pt x="31116" y="7375"/>
                  </a:moveTo>
                  <a:lnTo>
                    <a:pt x="31424" y="7388"/>
                  </a:lnTo>
                  <a:lnTo>
                    <a:pt x="31736" y="7401"/>
                  </a:lnTo>
                  <a:lnTo>
                    <a:pt x="32039" y="7428"/>
                  </a:lnTo>
                  <a:lnTo>
                    <a:pt x="31993" y="12750"/>
                  </a:lnTo>
                  <a:lnTo>
                    <a:pt x="31972" y="15411"/>
                  </a:lnTo>
                  <a:lnTo>
                    <a:pt x="31951" y="18085"/>
                  </a:lnTo>
                  <a:lnTo>
                    <a:pt x="31938" y="20746"/>
                  </a:lnTo>
                  <a:lnTo>
                    <a:pt x="31934" y="23407"/>
                  </a:lnTo>
                  <a:lnTo>
                    <a:pt x="31934" y="26068"/>
                  </a:lnTo>
                  <a:lnTo>
                    <a:pt x="31946" y="28729"/>
                  </a:lnTo>
                  <a:lnTo>
                    <a:pt x="31946" y="28928"/>
                  </a:lnTo>
                  <a:lnTo>
                    <a:pt x="31959" y="29127"/>
                  </a:lnTo>
                  <a:lnTo>
                    <a:pt x="31972" y="29299"/>
                  </a:lnTo>
                  <a:lnTo>
                    <a:pt x="31993" y="29471"/>
                  </a:lnTo>
                  <a:lnTo>
                    <a:pt x="32014" y="29617"/>
                  </a:lnTo>
                  <a:lnTo>
                    <a:pt x="32043" y="29762"/>
                  </a:lnTo>
                  <a:lnTo>
                    <a:pt x="32077" y="29895"/>
                  </a:lnTo>
                  <a:lnTo>
                    <a:pt x="32111" y="30014"/>
                  </a:lnTo>
                  <a:lnTo>
                    <a:pt x="31495" y="30027"/>
                  </a:lnTo>
                  <a:lnTo>
                    <a:pt x="27824" y="30027"/>
                  </a:lnTo>
                  <a:lnTo>
                    <a:pt x="27208" y="30053"/>
                  </a:lnTo>
                  <a:lnTo>
                    <a:pt x="27204" y="27273"/>
                  </a:lnTo>
                  <a:lnTo>
                    <a:pt x="27191" y="24480"/>
                  </a:lnTo>
                  <a:lnTo>
                    <a:pt x="27170" y="21699"/>
                  </a:lnTo>
                  <a:lnTo>
                    <a:pt x="27145" y="18919"/>
                  </a:lnTo>
                  <a:lnTo>
                    <a:pt x="27115" y="16139"/>
                  </a:lnTo>
                  <a:lnTo>
                    <a:pt x="27086" y="13372"/>
                  </a:lnTo>
                  <a:lnTo>
                    <a:pt x="27014" y="7825"/>
                  </a:lnTo>
                  <a:lnTo>
                    <a:pt x="27642" y="7706"/>
                  </a:lnTo>
                  <a:lnTo>
                    <a:pt x="28275" y="7613"/>
                  </a:lnTo>
                  <a:lnTo>
                    <a:pt x="28911" y="7520"/>
                  </a:lnTo>
                  <a:lnTo>
                    <a:pt x="29543" y="7454"/>
                  </a:lnTo>
                  <a:lnTo>
                    <a:pt x="30176" y="7401"/>
                  </a:lnTo>
                  <a:lnTo>
                    <a:pt x="30804" y="7375"/>
                  </a:lnTo>
                  <a:close/>
                  <a:moveTo>
                    <a:pt x="33207" y="7600"/>
                  </a:moveTo>
                  <a:lnTo>
                    <a:pt x="33426" y="7653"/>
                  </a:lnTo>
                  <a:lnTo>
                    <a:pt x="33645" y="7719"/>
                  </a:lnTo>
                  <a:lnTo>
                    <a:pt x="33860" y="7785"/>
                  </a:lnTo>
                  <a:lnTo>
                    <a:pt x="34079" y="7878"/>
                  </a:lnTo>
                  <a:lnTo>
                    <a:pt x="34294" y="7970"/>
                  </a:lnTo>
                  <a:lnTo>
                    <a:pt x="34509" y="8076"/>
                  </a:lnTo>
                  <a:lnTo>
                    <a:pt x="34720" y="8196"/>
                  </a:lnTo>
                  <a:lnTo>
                    <a:pt x="34931" y="8341"/>
                  </a:lnTo>
                  <a:lnTo>
                    <a:pt x="35150" y="8460"/>
                  </a:lnTo>
                  <a:lnTo>
                    <a:pt x="35357" y="8579"/>
                  </a:lnTo>
                  <a:lnTo>
                    <a:pt x="35559" y="8672"/>
                  </a:lnTo>
                  <a:lnTo>
                    <a:pt x="35749" y="8752"/>
                  </a:lnTo>
                  <a:lnTo>
                    <a:pt x="36103" y="8897"/>
                  </a:lnTo>
                  <a:lnTo>
                    <a:pt x="36419" y="9016"/>
                  </a:lnTo>
                  <a:lnTo>
                    <a:pt x="36567" y="9083"/>
                  </a:lnTo>
                  <a:lnTo>
                    <a:pt x="36706" y="9149"/>
                  </a:lnTo>
                  <a:lnTo>
                    <a:pt x="36836" y="9215"/>
                  </a:lnTo>
                  <a:lnTo>
                    <a:pt x="36959" y="9308"/>
                  </a:lnTo>
                  <a:lnTo>
                    <a:pt x="37073" y="9400"/>
                  </a:lnTo>
                  <a:lnTo>
                    <a:pt x="37182" y="9519"/>
                  </a:lnTo>
                  <a:lnTo>
                    <a:pt x="37283" y="9652"/>
                  </a:lnTo>
                  <a:lnTo>
                    <a:pt x="37376" y="9797"/>
                  </a:lnTo>
                  <a:lnTo>
                    <a:pt x="37422" y="9890"/>
                  </a:lnTo>
                  <a:lnTo>
                    <a:pt x="37465" y="9983"/>
                  </a:lnTo>
                  <a:lnTo>
                    <a:pt x="37503" y="10089"/>
                  </a:lnTo>
                  <a:lnTo>
                    <a:pt x="37545" y="10195"/>
                  </a:lnTo>
                  <a:lnTo>
                    <a:pt x="37583" y="10314"/>
                  </a:lnTo>
                  <a:lnTo>
                    <a:pt x="37616" y="10433"/>
                  </a:lnTo>
                  <a:lnTo>
                    <a:pt x="37654" y="10565"/>
                  </a:lnTo>
                  <a:lnTo>
                    <a:pt x="37688" y="10711"/>
                  </a:lnTo>
                  <a:lnTo>
                    <a:pt x="37718" y="10857"/>
                  </a:lnTo>
                  <a:lnTo>
                    <a:pt x="37747" y="11029"/>
                  </a:lnTo>
                  <a:lnTo>
                    <a:pt x="37777" y="11201"/>
                  </a:lnTo>
                  <a:lnTo>
                    <a:pt x="37806" y="11373"/>
                  </a:lnTo>
                  <a:lnTo>
                    <a:pt x="37831" y="11572"/>
                  </a:lnTo>
                  <a:lnTo>
                    <a:pt x="37857" y="11770"/>
                  </a:lnTo>
                  <a:lnTo>
                    <a:pt x="37903" y="12207"/>
                  </a:lnTo>
                  <a:lnTo>
                    <a:pt x="37941" y="12710"/>
                  </a:lnTo>
                  <a:lnTo>
                    <a:pt x="37979" y="13253"/>
                  </a:lnTo>
                  <a:lnTo>
                    <a:pt x="38008" y="13849"/>
                  </a:lnTo>
                  <a:lnTo>
                    <a:pt x="38034" y="14497"/>
                  </a:lnTo>
                  <a:lnTo>
                    <a:pt x="38055" y="15212"/>
                  </a:lnTo>
                  <a:lnTo>
                    <a:pt x="38072" y="15993"/>
                  </a:lnTo>
                  <a:lnTo>
                    <a:pt x="38084" y="16841"/>
                  </a:lnTo>
                  <a:lnTo>
                    <a:pt x="38097" y="17754"/>
                  </a:lnTo>
                  <a:lnTo>
                    <a:pt x="38097" y="18125"/>
                  </a:lnTo>
                  <a:lnTo>
                    <a:pt x="38097" y="18496"/>
                  </a:lnTo>
                  <a:lnTo>
                    <a:pt x="38084" y="19237"/>
                  </a:lnTo>
                  <a:lnTo>
                    <a:pt x="38067" y="19992"/>
                  </a:lnTo>
                  <a:lnTo>
                    <a:pt x="38038" y="20773"/>
                  </a:lnTo>
                  <a:lnTo>
                    <a:pt x="38008" y="21541"/>
                  </a:lnTo>
                  <a:lnTo>
                    <a:pt x="37966" y="22335"/>
                  </a:lnTo>
                  <a:lnTo>
                    <a:pt x="37924" y="23116"/>
                  </a:lnTo>
                  <a:lnTo>
                    <a:pt x="37878" y="23910"/>
                  </a:lnTo>
                  <a:lnTo>
                    <a:pt x="37777" y="25486"/>
                  </a:lnTo>
                  <a:lnTo>
                    <a:pt x="37675" y="27048"/>
                  </a:lnTo>
                  <a:lnTo>
                    <a:pt x="37629" y="27816"/>
                  </a:lnTo>
                  <a:lnTo>
                    <a:pt x="37583" y="28571"/>
                  </a:lnTo>
                  <a:lnTo>
                    <a:pt x="37540" y="29325"/>
                  </a:lnTo>
                  <a:lnTo>
                    <a:pt x="37507" y="30053"/>
                  </a:lnTo>
                  <a:lnTo>
                    <a:pt x="37486" y="30053"/>
                  </a:lnTo>
                  <a:lnTo>
                    <a:pt x="37465" y="30040"/>
                  </a:lnTo>
                  <a:lnTo>
                    <a:pt x="37439" y="30027"/>
                  </a:lnTo>
                  <a:lnTo>
                    <a:pt x="37410" y="30014"/>
                  </a:lnTo>
                  <a:lnTo>
                    <a:pt x="36347" y="30000"/>
                  </a:lnTo>
                  <a:lnTo>
                    <a:pt x="35277" y="30000"/>
                  </a:lnTo>
                  <a:lnTo>
                    <a:pt x="34206" y="30014"/>
                  </a:lnTo>
                  <a:lnTo>
                    <a:pt x="33135" y="30014"/>
                  </a:lnTo>
                  <a:lnTo>
                    <a:pt x="33173" y="29895"/>
                  </a:lnTo>
                  <a:lnTo>
                    <a:pt x="33203" y="29762"/>
                  </a:lnTo>
                  <a:lnTo>
                    <a:pt x="33232" y="29617"/>
                  </a:lnTo>
                  <a:lnTo>
                    <a:pt x="33253" y="29471"/>
                  </a:lnTo>
                  <a:lnTo>
                    <a:pt x="33274" y="29299"/>
                  </a:lnTo>
                  <a:lnTo>
                    <a:pt x="33291" y="29127"/>
                  </a:lnTo>
                  <a:lnTo>
                    <a:pt x="33300" y="28928"/>
                  </a:lnTo>
                  <a:lnTo>
                    <a:pt x="33300" y="28729"/>
                  </a:lnTo>
                  <a:lnTo>
                    <a:pt x="33312" y="26082"/>
                  </a:lnTo>
                  <a:lnTo>
                    <a:pt x="33312" y="23434"/>
                  </a:lnTo>
                  <a:lnTo>
                    <a:pt x="33308" y="20786"/>
                  </a:lnTo>
                  <a:lnTo>
                    <a:pt x="33295" y="18151"/>
                  </a:lnTo>
                  <a:lnTo>
                    <a:pt x="33278" y="15504"/>
                  </a:lnTo>
                  <a:lnTo>
                    <a:pt x="33253" y="12869"/>
                  </a:lnTo>
                  <a:lnTo>
                    <a:pt x="33207" y="7600"/>
                  </a:lnTo>
                  <a:close/>
                  <a:moveTo>
                    <a:pt x="17386" y="7904"/>
                  </a:moveTo>
                  <a:lnTo>
                    <a:pt x="18908" y="7984"/>
                  </a:lnTo>
                  <a:lnTo>
                    <a:pt x="20425" y="8076"/>
                  </a:lnTo>
                  <a:lnTo>
                    <a:pt x="21947" y="8156"/>
                  </a:lnTo>
                  <a:lnTo>
                    <a:pt x="22706" y="8182"/>
                  </a:lnTo>
                  <a:lnTo>
                    <a:pt x="23469" y="8209"/>
                  </a:lnTo>
                  <a:lnTo>
                    <a:pt x="24051" y="8196"/>
                  </a:lnTo>
                  <a:lnTo>
                    <a:pt x="24653" y="8143"/>
                  </a:lnTo>
                  <a:lnTo>
                    <a:pt x="25273" y="8076"/>
                  </a:lnTo>
                  <a:lnTo>
                    <a:pt x="25905" y="7997"/>
                  </a:lnTo>
                  <a:lnTo>
                    <a:pt x="25834" y="13518"/>
                  </a:lnTo>
                  <a:lnTo>
                    <a:pt x="25804" y="16285"/>
                  </a:lnTo>
                  <a:lnTo>
                    <a:pt x="25775" y="19052"/>
                  </a:lnTo>
                  <a:lnTo>
                    <a:pt x="25749" y="21819"/>
                  </a:lnTo>
                  <a:lnTo>
                    <a:pt x="25728" y="24599"/>
                  </a:lnTo>
                  <a:lnTo>
                    <a:pt x="25716" y="27366"/>
                  </a:lnTo>
                  <a:lnTo>
                    <a:pt x="25711" y="30146"/>
                  </a:lnTo>
                  <a:lnTo>
                    <a:pt x="23852" y="30239"/>
                  </a:lnTo>
                  <a:lnTo>
                    <a:pt x="21993" y="30358"/>
                  </a:lnTo>
                  <a:lnTo>
                    <a:pt x="21066" y="30424"/>
                  </a:lnTo>
                  <a:lnTo>
                    <a:pt x="20134" y="30490"/>
                  </a:lnTo>
                  <a:lnTo>
                    <a:pt x="19207" y="30570"/>
                  </a:lnTo>
                  <a:lnTo>
                    <a:pt x="18275" y="30662"/>
                  </a:lnTo>
                  <a:lnTo>
                    <a:pt x="18182" y="29246"/>
                  </a:lnTo>
                  <a:lnTo>
                    <a:pt x="18094" y="27842"/>
                  </a:lnTo>
                  <a:lnTo>
                    <a:pt x="18010" y="26426"/>
                  </a:lnTo>
                  <a:lnTo>
                    <a:pt x="17925" y="25023"/>
                  </a:lnTo>
                  <a:lnTo>
                    <a:pt x="17849" y="23606"/>
                  </a:lnTo>
                  <a:lnTo>
                    <a:pt x="17778" y="22189"/>
                  </a:lnTo>
                  <a:lnTo>
                    <a:pt x="17710" y="20786"/>
                  </a:lnTo>
                  <a:lnTo>
                    <a:pt x="17651" y="19369"/>
                  </a:lnTo>
                  <a:lnTo>
                    <a:pt x="17596" y="17940"/>
                  </a:lnTo>
                  <a:lnTo>
                    <a:pt x="17546" y="16523"/>
                  </a:lnTo>
                  <a:lnTo>
                    <a:pt x="17504" y="15093"/>
                  </a:lnTo>
                  <a:lnTo>
                    <a:pt x="17466" y="13663"/>
                  </a:lnTo>
                  <a:lnTo>
                    <a:pt x="17436" y="12233"/>
                  </a:lnTo>
                  <a:lnTo>
                    <a:pt x="17411" y="10804"/>
                  </a:lnTo>
                  <a:lnTo>
                    <a:pt x="17394" y="9361"/>
                  </a:lnTo>
                  <a:lnTo>
                    <a:pt x="17386" y="7904"/>
                  </a:lnTo>
                  <a:close/>
                  <a:moveTo>
                    <a:pt x="8647" y="7520"/>
                  </a:moveTo>
                  <a:lnTo>
                    <a:pt x="9612" y="7573"/>
                  </a:lnTo>
                  <a:lnTo>
                    <a:pt x="10577" y="7626"/>
                  </a:lnTo>
                  <a:lnTo>
                    <a:pt x="12500" y="7706"/>
                  </a:lnTo>
                  <a:lnTo>
                    <a:pt x="14422" y="7785"/>
                  </a:lnTo>
                  <a:lnTo>
                    <a:pt x="16344" y="7865"/>
                  </a:lnTo>
                  <a:lnTo>
                    <a:pt x="16311" y="9294"/>
                  </a:lnTo>
                  <a:lnTo>
                    <a:pt x="16281" y="10737"/>
                  </a:lnTo>
                  <a:lnTo>
                    <a:pt x="16264" y="12181"/>
                  </a:lnTo>
                  <a:lnTo>
                    <a:pt x="16252" y="13624"/>
                  </a:lnTo>
                  <a:lnTo>
                    <a:pt x="16247" y="15067"/>
                  </a:lnTo>
                  <a:lnTo>
                    <a:pt x="16252" y="16510"/>
                  </a:lnTo>
                  <a:lnTo>
                    <a:pt x="16264" y="17953"/>
                  </a:lnTo>
                  <a:lnTo>
                    <a:pt x="16285" y="19396"/>
                  </a:lnTo>
                  <a:lnTo>
                    <a:pt x="16315" y="20826"/>
                  </a:lnTo>
                  <a:lnTo>
                    <a:pt x="16353" y="22269"/>
                  </a:lnTo>
                  <a:lnTo>
                    <a:pt x="16399" y="23699"/>
                  </a:lnTo>
                  <a:lnTo>
                    <a:pt x="16454" y="25128"/>
                  </a:lnTo>
                  <a:lnTo>
                    <a:pt x="16517" y="26545"/>
                  </a:lnTo>
                  <a:lnTo>
                    <a:pt x="16593" y="27975"/>
                  </a:lnTo>
                  <a:lnTo>
                    <a:pt x="16677" y="29378"/>
                  </a:lnTo>
                  <a:lnTo>
                    <a:pt x="16770" y="30795"/>
                  </a:lnTo>
                  <a:lnTo>
                    <a:pt x="14861" y="31033"/>
                  </a:lnTo>
                  <a:lnTo>
                    <a:pt x="12955" y="31298"/>
                  </a:lnTo>
                  <a:lnTo>
                    <a:pt x="11054" y="31589"/>
                  </a:lnTo>
                  <a:lnTo>
                    <a:pt x="9153" y="31907"/>
                  </a:lnTo>
                  <a:lnTo>
                    <a:pt x="9182" y="31801"/>
                  </a:lnTo>
                  <a:lnTo>
                    <a:pt x="9207" y="31682"/>
                  </a:lnTo>
                  <a:lnTo>
                    <a:pt x="9224" y="31549"/>
                  </a:lnTo>
                  <a:lnTo>
                    <a:pt x="9237" y="31391"/>
                  </a:lnTo>
                  <a:lnTo>
                    <a:pt x="9296" y="30662"/>
                  </a:lnTo>
                  <a:lnTo>
                    <a:pt x="9347" y="29934"/>
                  </a:lnTo>
                  <a:lnTo>
                    <a:pt x="9393" y="29206"/>
                  </a:lnTo>
                  <a:lnTo>
                    <a:pt x="9431" y="28465"/>
                  </a:lnTo>
                  <a:lnTo>
                    <a:pt x="9465" y="27710"/>
                  </a:lnTo>
                  <a:lnTo>
                    <a:pt x="9494" y="26969"/>
                  </a:lnTo>
                  <a:lnTo>
                    <a:pt x="9515" y="26214"/>
                  </a:lnTo>
                  <a:lnTo>
                    <a:pt x="9532" y="25459"/>
                  </a:lnTo>
                  <a:lnTo>
                    <a:pt x="9545" y="24705"/>
                  </a:lnTo>
                  <a:lnTo>
                    <a:pt x="9553" y="23937"/>
                  </a:lnTo>
                  <a:lnTo>
                    <a:pt x="9553" y="23182"/>
                  </a:lnTo>
                  <a:lnTo>
                    <a:pt x="9549" y="22414"/>
                  </a:lnTo>
                  <a:lnTo>
                    <a:pt x="9540" y="21647"/>
                  </a:lnTo>
                  <a:lnTo>
                    <a:pt x="9528" y="20892"/>
                  </a:lnTo>
                  <a:lnTo>
                    <a:pt x="9507" y="20124"/>
                  </a:lnTo>
                  <a:lnTo>
                    <a:pt x="9486" y="19356"/>
                  </a:lnTo>
                  <a:lnTo>
                    <a:pt x="9460" y="18588"/>
                  </a:lnTo>
                  <a:lnTo>
                    <a:pt x="9431" y="17834"/>
                  </a:lnTo>
                  <a:lnTo>
                    <a:pt x="9393" y="17066"/>
                  </a:lnTo>
                  <a:lnTo>
                    <a:pt x="9355" y="16311"/>
                  </a:lnTo>
                  <a:lnTo>
                    <a:pt x="9313" y="15556"/>
                  </a:lnTo>
                  <a:lnTo>
                    <a:pt x="9266" y="14802"/>
                  </a:lnTo>
                  <a:lnTo>
                    <a:pt x="9220" y="14047"/>
                  </a:lnTo>
                  <a:lnTo>
                    <a:pt x="9165" y="13306"/>
                  </a:lnTo>
                  <a:lnTo>
                    <a:pt x="9110" y="12564"/>
                  </a:lnTo>
                  <a:lnTo>
                    <a:pt x="9051" y="11823"/>
                  </a:lnTo>
                  <a:lnTo>
                    <a:pt x="8992" y="11095"/>
                  </a:lnTo>
                  <a:lnTo>
                    <a:pt x="8929" y="10367"/>
                  </a:lnTo>
                  <a:lnTo>
                    <a:pt x="8862" y="9639"/>
                  </a:lnTo>
                  <a:lnTo>
                    <a:pt x="8790" y="8924"/>
                  </a:lnTo>
                  <a:lnTo>
                    <a:pt x="8723" y="8222"/>
                  </a:lnTo>
                  <a:lnTo>
                    <a:pt x="8647" y="7520"/>
                  </a:lnTo>
                  <a:close/>
                  <a:moveTo>
                    <a:pt x="2045" y="7004"/>
                  </a:moveTo>
                  <a:lnTo>
                    <a:pt x="3432" y="7123"/>
                  </a:lnTo>
                  <a:lnTo>
                    <a:pt x="4819" y="7216"/>
                  </a:lnTo>
                  <a:lnTo>
                    <a:pt x="6202" y="7322"/>
                  </a:lnTo>
                  <a:lnTo>
                    <a:pt x="7580" y="7428"/>
                  </a:lnTo>
                  <a:lnTo>
                    <a:pt x="7584" y="7454"/>
                  </a:lnTo>
                  <a:lnTo>
                    <a:pt x="7584" y="7481"/>
                  </a:lnTo>
                  <a:lnTo>
                    <a:pt x="7580" y="7494"/>
                  </a:lnTo>
                  <a:lnTo>
                    <a:pt x="7580" y="7520"/>
                  </a:lnTo>
                  <a:lnTo>
                    <a:pt x="7627" y="8262"/>
                  </a:lnTo>
                  <a:lnTo>
                    <a:pt x="7669" y="9003"/>
                  </a:lnTo>
                  <a:lnTo>
                    <a:pt x="7707" y="9744"/>
                  </a:lnTo>
                  <a:lnTo>
                    <a:pt x="7745" y="10473"/>
                  </a:lnTo>
                  <a:lnTo>
                    <a:pt x="7774" y="11214"/>
                  </a:lnTo>
                  <a:lnTo>
                    <a:pt x="7804" y="11942"/>
                  </a:lnTo>
                  <a:lnTo>
                    <a:pt x="7833" y="12670"/>
                  </a:lnTo>
                  <a:lnTo>
                    <a:pt x="7854" y="13399"/>
                  </a:lnTo>
                  <a:lnTo>
                    <a:pt x="7875" y="14127"/>
                  </a:lnTo>
                  <a:lnTo>
                    <a:pt x="7892" y="14855"/>
                  </a:lnTo>
                  <a:lnTo>
                    <a:pt x="7922" y="16298"/>
                  </a:lnTo>
                  <a:lnTo>
                    <a:pt x="7943" y="17741"/>
                  </a:lnTo>
                  <a:lnTo>
                    <a:pt x="7955" y="19171"/>
                  </a:lnTo>
                  <a:lnTo>
                    <a:pt x="7960" y="20614"/>
                  </a:lnTo>
                  <a:lnTo>
                    <a:pt x="7964" y="22057"/>
                  </a:lnTo>
                  <a:lnTo>
                    <a:pt x="7964" y="23500"/>
                  </a:lnTo>
                  <a:lnTo>
                    <a:pt x="7960" y="24956"/>
                  </a:lnTo>
                  <a:lnTo>
                    <a:pt x="7951" y="27869"/>
                  </a:lnTo>
                  <a:lnTo>
                    <a:pt x="7947" y="29352"/>
                  </a:lnTo>
                  <a:lnTo>
                    <a:pt x="7947" y="30835"/>
                  </a:lnTo>
                  <a:lnTo>
                    <a:pt x="7951" y="31033"/>
                  </a:lnTo>
                  <a:lnTo>
                    <a:pt x="7960" y="31232"/>
                  </a:lnTo>
                  <a:lnTo>
                    <a:pt x="7972" y="31404"/>
                  </a:lnTo>
                  <a:lnTo>
                    <a:pt x="7989" y="31576"/>
                  </a:lnTo>
                  <a:lnTo>
                    <a:pt x="8010" y="31735"/>
                  </a:lnTo>
                  <a:lnTo>
                    <a:pt x="8035" y="31867"/>
                  </a:lnTo>
                  <a:lnTo>
                    <a:pt x="8065" y="32000"/>
                  </a:lnTo>
                  <a:lnTo>
                    <a:pt x="8099" y="32119"/>
                  </a:lnTo>
                  <a:lnTo>
                    <a:pt x="6577" y="32436"/>
                  </a:lnTo>
                  <a:lnTo>
                    <a:pt x="5051" y="32741"/>
                  </a:lnTo>
                  <a:lnTo>
                    <a:pt x="4288" y="32887"/>
                  </a:lnTo>
                  <a:lnTo>
                    <a:pt x="3529" y="33059"/>
                  </a:lnTo>
                  <a:lnTo>
                    <a:pt x="2766" y="33231"/>
                  </a:lnTo>
                  <a:lnTo>
                    <a:pt x="2003" y="33416"/>
                  </a:lnTo>
                  <a:lnTo>
                    <a:pt x="1995" y="31602"/>
                  </a:lnTo>
                  <a:lnTo>
                    <a:pt x="1978" y="29802"/>
                  </a:lnTo>
                  <a:lnTo>
                    <a:pt x="1940" y="26188"/>
                  </a:lnTo>
                  <a:lnTo>
                    <a:pt x="1919" y="24374"/>
                  </a:lnTo>
                  <a:lnTo>
                    <a:pt x="1906" y="22560"/>
                  </a:lnTo>
                  <a:lnTo>
                    <a:pt x="1893" y="20733"/>
                  </a:lnTo>
                  <a:lnTo>
                    <a:pt x="1893" y="19833"/>
                  </a:lnTo>
                  <a:lnTo>
                    <a:pt x="1893" y="18919"/>
                  </a:lnTo>
                  <a:lnTo>
                    <a:pt x="1898" y="18178"/>
                  </a:lnTo>
                  <a:lnTo>
                    <a:pt x="1906" y="17436"/>
                  </a:lnTo>
                  <a:lnTo>
                    <a:pt x="1923" y="15940"/>
                  </a:lnTo>
                  <a:lnTo>
                    <a:pt x="1948" y="14458"/>
                  </a:lnTo>
                  <a:lnTo>
                    <a:pt x="1973" y="12962"/>
                  </a:lnTo>
                  <a:lnTo>
                    <a:pt x="2003" y="11466"/>
                  </a:lnTo>
                  <a:lnTo>
                    <a:pt x="2024" y="9983"/>
                  </a:lnTo>
                  <a:lnTo>
                    <a:pt x="2041" y="8487"/>
                  </a:lnTo>
                  <a:lnTo>
                    <a:pt x="2045" y="7745"/>
                  </a:lnTo>
                  <a:lnTo>
                    <a:pt x="2045" y="7004"/>
                  </a:lnTo>
                  <a:close/>
                  <a:moveTo>
                    <a:pt x="31571" y="0"/>
                  </a:moveTo>
                  <a:lnTo>
                    <a:pt x="30989" y="27"/>
                  </a:lnTo>
                  <a:lnTo>
                    <a:pt x="30399" y="80"/>
                  </a:lnTo>
                  <a:lnTo>
                    <a:pt x="29809" y="133"/>
                  </a:lnTo>
                  <a:lnTo>
                    <a:pt x="29215" y="226"/>
                  </a:lnTo>
                  <a:lnTo>
                    <a:pt x="28620" y="318"/>
                  </a:lnTo>
                  <a:lnTo>
                    <a:pt x="28022" y="424"/>
                  </a:lnTo>
                  <a:lnTo>
                    <a:pt x="27427" y="543"/>
                  </a:lnTo>
                  <a:lnTo>
                    <a:pt x="26243" y="795"/>
                  </a:lnTo>
                  <a:lnTo>
                    <a:pt x="23916" y="1324"/>
                  </a:lnTo>
                  <a:lnTo>
                    <a:pt x="22790" y="1563"/>
                  </a:lnTo>
                  <a:lnTo>
                    <a:pt x="22242" y="1669"/>
                  </a:lnTo>
                  <a:lnTo>
                    <a:pt x="21698" y="1761"/>
                  </a:lnTo>
                  <a:lnTo>
                    <a:pt x="21167" y="1841"/>
                  </a:lnTo>
                  <a:lnTo>
                    <a:pt x="20649" y="1907"/>
                  </a:lnTo>
                  <a:lnTo>
                    <a:pt x="20138" y="1947"/>
                  </a:lnTo>
                  <a:lnTo>
                    <a:pt x="19645" y="1973"/>
                  </a:lnTo>
                  <a:lnTo>
                    <a:pt x="17436" y="2039"/>
                  </a:lnTo>
                  <a:lnTo>
                    <a:pt x="15227" y="2132"/>
                  </a:lnTo>
                  <a:lnTo>
                    <a:pt x="13023" y="2238"/>
                  </a:lnTo>
                  <a:lnTo>
                    <a:pt x="10814" y="2370"/>
                  </a:lnTo>
                  <a:lnTo>
                    <a:pt x="8605" y="2529"/>
                  </a:lnTo>
                  <a:lnTo>
                    <a:pt x="6400" y="2701"/>
                  </a:lnTo>
                  <a:lnTo>
                    <a:pt x="4195" y="2900"/>
                  </a:lnTo>
                  <a:lnTo>
                    <a:pt x="1990" y="3125"/>
                  </a:lnTo>
                  <a:lnTo>
                    <a:pt x="1982" y="3032"/>
                  </a:lnTo>
                  <a:lnTo>
                    <a:pt x="1978" y="2940"/>
                  </a:lnTo>
                  <a:lnTo>
                    <a:pt x="1978" y="2741"/>
                  </a:lnTo>
                  <a:lnTo>
                    <a:pt x="1969" y="2569"/>
                  </a:lnTo>
                  <a:lnTo>
                    <a:pt x="1961" y="2410"/>
                  </a:lnTo>
                  <a:lnTo>
                    <a:pt x="1944" y="2264"/>
                  </a:lnTo>
                  <a:lnTo>
                    <a:pt x="1927" y="2119"/>
                  </a:lnTo>
                  <a:lnTo>
                    <a:pt x="1906" y="1986"/>
                  </a:lnTo>
                  <a:lnTo>
                    <a:pt x="1885" y="1867"/>
                  </a:lnTo>
                  <a:lnTo>
                    <a:pt x="1855" y="1761"/>
                  </a:lnTo>
                  <a:lnTo>
                    <a:pt x="1830" y="1655"/>
                  </a:lnTo>
                  <a:lnTo>
                    <a:pt x="1796" y="1563"/>
                  </a:lnTo>
                  <a:lnTo>
                    <a:pt x="1767" y="1483"/>
                  </a:lnTo>
                  <a:lnTo>
                    <a:pt x="1729" y="1404"/>
                  </a:lnTo>
                  <a:lnTo>
                    <a:pt x="1695" y="1338"/>
                  </a:lnTo>
                  <a:lnTo>
                    <a:pt x="1657" y="1285"/>
                  </a:lnTo>
                  <a:lnTo>
                    <a:pt x="1619" y="1245"/>
                  </a:lnTo>
                  <a:lnTo>
                    <a:pt x="1577" y="1218"/>
                  </a:lnTo>
                  <a:lnTo>
                    <a:pt x="1539" y="1192"/>
                  </a:lnTo>
                  <a:lnTo>
                    <a:pt x="1497" y="1179"/>
                  </a:lnTo>
                  <a:lnTo>
                    <a:pt x="1459" y="1179"/>
                  </a:lnTo>
                  <a:lnTo>
                    <a:pt x="1417" y="1192"/>
                  </a:lnTo>
                  <a:lnTo>
                    <a:pt x="1375" y="1205"/>
                  </a:lnTo>
                  <a:lnTo>
                    <a:pt x="1337" y="1232"/>
                  </a:lnTo>
                  <a:lnTo>
                    <a:pt x="1295" y="1285"/>
                  </a:lnTo>
                  <a:lnTo>
                    <a:pt x="1257" y="1338"/>
                  </a:lnTo>
                  <a:lnTo>
                    <a:pt x="1219" y="1391"/>
                  </a:lnTo>
                  <a:lnTo>
                    <a:pt x="1181" y="1470"/>
                  </a:lnTo>
                  <a:lnTo>
                    <a:pt x="1147" y="1563"/>
                  </a:lnTo>
                  <a:lnTo>
                    <a:pt x="1113" y="1655"/>
                  </a:lnTo>
                  <a:lnTo>
                    <a:pt x="1080" y="1761"/>
                  </a:lnTo>
                  <a:lnTo>
                    <a:pt x="1050" y="1880"/>
                  </a:lnTo>
                  <a:lnTo>
                    <a:pt x="1025" y="2013"/>
                  </a:lnTo>
                  <a:lnTo>
                    <a:pt x="1000" y="2158"/>
                  </a:lnTo>
                  <a:lnTo>
                    <a:pt x="979" y="2317"/>
                  </a:lnTo>
                  <a:lnTo>
                    <a:pt x="865" y="3231"/>
                  </a:lnTo>
                  <a:lnTo>
                    <a:pt x="764" y="4184"/>
                  </a:lnTo>
                  <a:lnTo>
                    <a:pt x="667" y="5150"/>
                  </a:lnTo>
                  <a:lnTo>
                    <a:pt x="578" y="6130"/>
                  </a:lnTo>
                  <a:lnTo>
                    <a:pt x="498" y="7123"/>
                  </a:lnTo>
                  <a:lnTo>
                    <a:pt x="422" y="8143"/>
                  </a:lnTo>
                  <a:lnTo>
                    <a:pt x="355" y="9175"/>
                  </a:lnTo>
                  <a:lnTo>
                    <a:pt x="291" y="10221"/>
                  </a:lnTo>
                  <a:lnTo>
                    <a:pt x="237" y="11280"/>
                  </a:lnTo>
                  <a:lnTo>
                    <a:pt x="190" y="12353"/>
                  </a:lnTo>
                  <a:lnTo>
                    <a:pt x="148" y="13425"/>
                  </a:lnTo>
                  <a:lnTo>
                    <a:pt x="110" y="14511"/>
                  </a:lnTo>
                  <a:lnTo>
                    <a:pt x="76" y="15609"/>
                  </a:lnTo>
                  <a:lnTo>
                    <a:pt x="51" y="16708"/>
                  </a:lnTo>
                  <a:lnTo>
                    <a:pt x="30" y="17807"/>
                  </a:lnTo>
                  <a:lnTo>
                    <a:pt x="17" y="18906"/>
                  </a:lnTo>
                  <a:lnTo>
                    <a:pt x="5" y="20018"/>
                  </a:lnTo>
                  <a:lnTo>
                    <a:pt x="1" y="21130"/>
                  </a:lnTo>
                  <a:lnTo>
                    <a:pt x="1" y="22229"/>
                  </a:lnTo>
                  <a:lnTo>
                    <a:pt x="5" y="23328"/>
                  </a:lnTo>
                  <a:lnTo>
                    <a:pt x="13" y="24427"/>
                  </a:lnTo>
                  <a:lnTo>
                    <a:pt x="26" y="25526"/>
                  </a:lnTo>
                  <a:lnTo>
                    <a:pt x="47" y="26611"/>
                  </a:lnTo>
                  <a:lnTo>
                    <a:pt x="68" y="27684"/>
                  </a:lnTo>
                  <a:lnTo>
                    <a:pt x="93" y="28756"/>
                  </a:lnTo>
                  <a:lnTo>
                    <a:pt x="119" y="29815"/>
                  </a:lnTo>
                  <a:lnTo>
                    <a:pt x="152" y="30861"/>
                  </a:lnTo>
                  <a:lnTo>
                    <a:pt x="186" y="31894"/>
                  </a:lnTo>
                  <a:lnTo>
                    <a:pt x="228" y="32913"/>
                  </a:lnTo>
                  <a:lnTo>
                    <a:pt x="270" y="33919"/>
                  </a:lnTo>
                  <a:lnTo>
                    <a:pt x="312" y="34899"/>
                  </a:lnTo>
                  <a:lnTo>
                    <a:pt x="359" y="35865"/>
                  </a:lnTo>
                  <a:lnTo>
                    <a:pt x="372" y="36024"/>
                  </a:lnTo>
                  <a:lnTo>
                    <a:pt x="388" y="36170"/>
                  </a:lnTo>
                  <a:lnTo>
                    <a:pt x="401" y="36302"/>
                  </a:lnTo>
                  <a:lnTo>
                    <a:pt x="422" y="36435"/>
                  </a:lnTo>
                  <a:lnTo>
                    <a:pt x="464" y="36673"/>
                  </a:lnTo>
                  <a:lnTo>
                    <a:pt x="511" y="36898"/>
                  </a:lnTo>
                  <a:lnTo>
                    <a:pt x="532" y="37017"/>
                  </a:lnTo>
                  <a:lnTo>
                    <a:pt x="553" y="37136"/>
                  </a:lnTo>
                  <a:lnTo>
                    <a:pt x="578" y="37242"/>
                  </a:lnTo>
                  <a:lnTo>
                    <a:pt x="603" y="37361"/>
                  </a:lnTo>
                  <a:lnTo>
                    <a:pt x="633" y="37467"/>
                  </a:lnTo>
                  <a:lnTo>
                    <a:pt x="667" y="37560"/>
                  </a:lnTo>
                  <a:lnTo>
                    <a:pt x="700" y="37653"/>
                  </a:lnTo>
                  <a:lnTo>
                    <a:pt x="738" y="37745"/>
                  </a:lnTo>
                  <a:lnTo>
                    <a:pt x="776" y="37825"/>
                  </a:lnTo>
                  <a:lnTo>
                    <a:pt x="818" y="37891"/>
                  </a:lnTo>
                  <a:lnTo>
                    <a:pt x="865" y="37957"/>
                  </a:lnTo>
                  <a:lnTo>
                    <a:pt x="911" y="38010"/>
                  </a:lnTo>
                  <a:lnTo>
                    <a:pt x="962" y="38050"/>
                  </a:lnTo>
                  <a:lnTo>
                    <a:pt x="1017" y="38076"/>
                  </a:lnTo>
                  <a:lnTo>
                    <a:pt x="1071" y="38090"/>
                  </a:lnTo>
                  <a:lnTo>
                    <a:pt x="1126" y="38103"/>
                  </a:lnTo>
                  <a:lnTo>
                    <a:pt x="2252" y="38209"/>
                  </a:lnTo>
                  <a:lnTo>
                    <a:pt x="3381" y="38288"/>
                  </a:lnTo>
                  <a:lnTo>
                    <a:pt x="4511" y="38368"/>
                  </a:lnTo>
                  <a:lnTo>
                    <a:pt x="5641" y="38434"/>
                  </a:lnTo>
                  <a:lnTo>
                    <a:pt x="6771" y="38474"/>
                  </a:lnTo>
                  <a:lnTo>
                    <a:pt x="7905" y="38513"/>
                  </a:lnTo>
                  <a:lnTo>
                    <a:pt x="9039" y="38540"/>
                  </a:lnTo>
                  <a:lnTo>
                    <a:pt x="10177" y="38553"/>
                  </a:lnTo>
                  <a:lnTo>
                    <a:pt x="11311" y="38553"/>
                  </a:lnTo>
                  <a:lnTo>
                    <a:pt x="12449" y="38540"/>
                  </a:lnTo>
                  <a:lnTo>
                    <a:pt x="13587" y="38513"/>
                  </a:lnTo>
                  <a:lnTo>
                    <a:pt x="14726" y="38474"/>
                  </a:lnTo>
                  <a:lnTo>
                    <a:pt x="15864" y="38421"/>
                  </a:lnTo>
                  <a:lnTo>
                    <a:pt x="17002" y="38368"/>
                  </a:lnTo>
                  <a:lnTo>
                    <a:pt x="18140" y="38301"/>
                  </a:lnTo>
                  <a:lnTo>
                    <a:pt x="19278" y="38209"/>
                  </a:lnTo>
                  <a:lnTo>
                    <a:pt x="20417" y="38129"/>
                  </a:lnTo>
                  <a:lnTo>
                    <a:pt x="21555" y="38023"/>
                  </a:lnTo>
                  <a:lnTo>
                    <a:pt x="22697" y="37918"/>
                  </a:lnTo>
                  <a:lnTo>
                    <a:pt x="23831" y="37785"/>
                  </a:lnTo>
                  <a:lnTo>
                    <a:pt x="24970" y="37666"/>
                  </a:lnTo>
                  <a:lnTo>
                    <a:pt x="26108" y="37520"/>
                  </a:lnTo>
                  <a:lnTo>
                    <a:pt x="27242" y="37375"/>
                  </a:lnTo>
                  <a:lnTo>
                    <a:pt x="28380" y="37216"/>
                  </a:lnTo>
                  <a:lnTo>
                    <a:pt x="29514" y="37044"/>
                  </a:lnTo>
                  <a:lnTo>
                    <a:pt x="30644" y="36872"/>
                  </a:lnTo>
                  <a:lnTo>
                    <a:pt x="31778" y="36686"/>
                  </a:lnTo>
                  <a:lnTo>
                    <a:pt x="32908" y="36501"/>
                  </a:lnTo>
                  <a:lnTo>
                    <a:pt x="34033" y="36289"/>
                  </a:lnTo>
                  <a:lnTo>
                    <a:pt x="35163" y="36090"/>
                  </a:lnTo>
                  <a:lnTo>
                    <a:pt x="37410" y="35654"/>
                  </a:lnTo>
                  <a:lnTo>
                    <a:pt x="37490" y="35627"/>
                  </a:lnTo>
                  <a:lnTo>
                    <a:pt x="37562" y="35587"/>
                  </a:lnTo>
                  <a:lnTo>
                    <a:pt x="37633" y="35534"/>
                  </a:lnTo>
                  <a:lnTo>
                    <a:pt x="37701" y="35455"/>
                  </a:lnTo>
                  <a:lnTo>
                    <a:pt x="37764" y="35376"/>
                  </a:lnTo>
                  <a:lnTo>
                    <a:pt x="37823" y="35283"/>
                  </a:lnTo>
                  <a:lnTo>
                    <a:pt x="37878" y="35164"/>
                  </a:lnTo>
                  <a:lnTo>
                    <a:pt x="37933" y="35045"/>
                  </a:lnTo>
                  <a:lnTo>
                    <a:pt x="37983" y="34912"/>
                  </a:lnTo>
                  <a:lnTo>
                    <a:pt x="38025" y="34780"/>
                  </a:lnTo>
                  <a:lnTo>
                    <a:pt x="38067" y="34634"/>
                  </a:lnTo>
                  <a:lnTo>
                    <a:pt x="38105" y="34475"/>
                  </a:lnTo>
                  <a:lnTo>
                    <a:pt x="38139" y="34316"/>
                  </a:lnTo>
                  <a:lnTo>
                    <a:pt x="38169" y="34144"/>
                  </a:lnTo>
                  <a:lnTo>
                    <a:pt x="38194" y="33972"/>
                  </a:lnTo>
                  <a:lnTo>
                    <a:pt x="38219" y="33800"/>
                  </a:lnTo>
                  <a:lnTo>
                    <a:pt x="38308" y="33893"/>
                  </a:lnTo>
                  <a:lnTo>
                    <a:pt x="38400" y="33959"/>
                  </a:lnTo>
                  <a:lnTo>
                    <a:pt x="38493" y="33999"/>
                  </a:lnTo>
                  <a:lnTo>
                    <a:pt x="38586" y="34012"/>
                  </a:lnTo>
                  <a:lnTo>
                    <a:pt x="38674" y="34012"/>
                  </a:lnTo>
                  <a:lnTo>
                    <a:pt x="38763" y="33959"/>
                  </a:lnTo>
                  <a:lnTo>
                    <a:pt x="38852" y="33893"/>
                  </a:lnTo>
                  <a:lnTo>
                    <a:pt x="38894" y="33853"/>
                  </a:lnTo>
                  <a:lnTo>
                    <a:pt x="38936" y="33800"/>
                  </a:lnTo>
                  <a:lnTo>
                    <a:pt x="38974" y="33734"/>
                  </a:lnTo>
                  <a:lnTo>
                    <a:pt x="39012" y="33668"/>
                  </a:lnTo>
                  <a:lnTo>
                    <a:pt x="39050" y="33588"/>
                  </a:lnTo>
                  <a:lnTo>
                    <a:pt x="39088" y="33509"/>
                  </a:lnTo>
                  <a:lnTo>
                    <a:pt x="39121" y="33416"/>
                  </a:lnTo>
                  <a:lnTo>
                    <a:pt x="39155" y="33310"/>
                  </a:lnTo>
                  <a:lnTo>
                    <a:pt x="39185" y="33204"/>
                  </a:lnTo>
                  <a:lnTo>
                    <a:pt x="39214" y="33085"/>
                  </a:lnTo>
                  <a:lnTo>
                    <a:pt x="39244" y="32953"/>
                  </a:lnTo>
                  <a:lnTo>
                    <a:pt x="39269" y="32820"/>
                  </a:lnTo>
                  <a:lnTo>
                    <a:pt x="39294" y="32675"/>
                  </a:lnTo>
                  <a:lnTo>
                    <a:pt x="39315" y="32529"/>
                  </a:lnTo>
                  <a:lnTo>
                    <a:pt x="39336" y="32357"/>
                  </a:lnTo>
                  <a:lnTo>
                    <a:pt x="39353" y="32185"/>
                  </a:lnTo>
                  <a:lnTo>
                    <a:pt x="39370" y="32013"/>
                  </a:lnTo>
                  <a:lnTo>
                    <a:pt x="39383" y="31827"/>
                  </a:lnTo>
                  <a:lnTo>
                    <a:pt x="39463" y="30570"/>
                  </a:lnTo>
                  <a:lnTo>
                    <a:pt x="39547" y="29325"/>
                  </a:lnTo>
                  <a:lnTo>
                    <a:pt x="39636" y="28081"/>
                  </a:lnTo>
                  <a:lnTo>
                    <a:pt x="39728" y="26850"/>
                  </a:lnTo>
                  <a:lnTo>
                    <a:pt x="39918" y="24400"/>
                  </a:lnTo>
                  <a:lnTo>
                    <a:pt x="40099" y="22017"/>
                  </a:lnTo>
                  <a:lnTo>
                    <a:pt x="40184" y="20839"/>
                  </a:lnTo>
                  <a:lnTo>
                    <a:pt x="40264" y="19687"/>
                  </a:lnTo>
                  <a:lnTo>
                    <a:pt x="40331" y="18549"/>
                  </a:lnTo>
                  <a:lnTo>
                    <a:pt x="40394" y="17423"/>
                  </a:lnTo>
                  <a:lnTo>
                    <a:pt x="40424" y="16880"/>
                  </a:lnTo>
                  <a:lnTo>
                    <a:pt x="40449" y="16338"/>
                  </a:lnTo>
                  <a:lnTo>
                    <a:pt x="40470" y="15795"/>
                  </a:lnTo>
                  <a:lnTo>
                    <a:pt x="40487" y="15265"/>
                  </a:lnTo>
                  <a:lnTo>
                    <a:pt x="40504" y="14736"/>
                  </a:lnTo>
                  <a:lnTo>
                    <a:pt x="40512" y="14206"/>
                  </a:lnTo>
                  <a:lnTo>
                    <a:pt x="40521" y="13703"/>
                  </a:lnTo>
                  <a:lnTo>
                    <a:pt x="40525" y="13187"/>
                  </a:lnTo>
                  <a:lnTo>
                    <a:pt x="40525" y="12697"/>
                  </a:lnTo>
                  <a:lnTo>
                    <a:pt x="40521" y="12194"/>
                  </a:lnTo>
                  <a:lnTo>
                    <a:pt x="40512" y="11717"/>
                  </a:lnTo>
                  <a:lnTo>
                    <a:pt x="40500" y="11241"/>
                  </a:lnTo>
                  <a:lnTo>
                    <a:pt x="40479" y="10764"/>
                  </a:lnTo>
                  <a:lnTo>
                    <a:pt x="40458" y="10301"/>
                  </a:lnTo>
                  <a:lnTo>
                    <a:pt x="40428" y="9850"/>
                  </a:lnTo>
                  <a:lnTo>
                    <a:pt x="40394" y="9400"/>
                  </a:lnTo>
                  <a:lnTo>
                    <a:pt x="40356" y="8963"/>
                  </a:lnTo>
                  <a:lnTo>
                    <a:pt x="40310" y="8540"/>
                  </a:lnTo>
                  <a:lnTo>
                    <a:pt x="40260" y="8116"/>
                  </a:lnTo>
                  <a:lnTo>
                    <a:pt x="40201" y="7706"/>
                  </a:lnTo>
                  <a:lnTo>
                    <a:pt x="40137" y="7308"/>
                  </a:lnTo>
                  <a:lnTo>
                    <a:pt x="40066" y="6925"/>
                  </a:lnTo>
                  <a:lnTo>
                    <a:pt x="39990" y="6541"/>
                  </a:lnTo>
                  <a:lnTo>
                    <a:pt x="39905" y="6170"/>
                  </a:lnTo>
                  <a:lnTo>
                    <a:pt x="39817" y="5812"/>
                  </a:lnTo>
                  <a:lnTo>
                    <a:pt x="39716" y="5455"/>
                  </a:lnTo>
                  <a:lnTo>
                    <a:pt x="39610" y="5124"/>
                  </a:lnTo>
                  <a:lnTo>
                    <a:pt x="39501" y="4793"/>
                  </a:lnTo>
                  <a:lnTo>
                    <a:pt x="39378" y="4475"/>
                  </a:lnTo>
                  <a:lnTo>
                    <a:pt x="39248" y="4171"/>
                  </a:lnTo>
                  <a:lnTo>
                    <a:pt x="39113" y="3866"/>
                  </a:lnTo>
                  <a:lnTo>
                    <a:pt x="38965" y="3588"/>
                  </a:lnTo>
                  <a:lnTo>
                    <a:pt x="38814" y="3310"/>
                  </a:lnTo>
                  <a:lnTo>
                    <a:pt x="38649" y="3059"/>
                  </a:lnTo>
                  <a:lnTo>
                    <a:pt x="38476" y="2807"/>
                  </a:lnTo>
                  <a:lnTo>
                    <a:pt x="38295" y="2569"/>
                  </a:lnTo>
                  <a:lnTo>
                    <a:pt x="38105" y="2344"/>
                  </a:lnTo>
                  <a:lnTo>
                    <a:pt x="37907" y="2132"/>
                  </a:lnTo>
                  <a:lnTo>
                    <a:pt x="37696" y="1933"/>
                  </a:lnTo>
                  <a:lnTo>
                    <a:pt x="37477" y="1761"/>
                  </a:lnTo>
                  <a:lnTo>
                    <a:pt x="37241" y="1576"/>
                  </a:lnTo>
                  <a:lnTo>
                    <a:pt x="36997" y="1404"/>
                  </a:lnTo>
                  <a:lnTo>
                    <a:pt x="36752" y="1245"/>
                  </a:lnTo>
                  <a:lnTo>
                    <a:pt x="36503" y="1099"/>
                  </a:lnTo>
                  <a:lnTo>
                    <a:pt x="36250" y="954"/>
                  </a:lnTo>
                  <a:lnTo>
                    <a:pt x="35993" y="835"/>
                  </a:lnTo>
                  <a:lnTo>
                    <a:pt x="35736" y="715"/>
                  </a:lnTo>
                  <a:lnTo>
                    <a:pt x="35475" y="609"/>
                  </a:lnTo>
                  <a:lnTo>
                    <a:pt x="35209" y="517"/>
                  </a:lnTo>
                  <a:lnTo>
                    <a:pt x="34944" y="424"/>
                  </a:lnTo>
                  <a:lnTo>
                    <a:pt x="34674" y="345"/>
                  </a:lnTo>
                  <a:lnTo>
                    <a:pt x="34404" y="278"/>
                  </a:lnTo>
                  <a:lnTo>
                    <a:pt x="34130" y="212"/>
                  </a:lnTo>
                  <a:lnTo>
                    <a:pt x="33852" y="159"/>
                  </a:lnTo>
                  <a:lnTo>
                    <a:pt x="33574" y="120"/>
                  </a:lnTo>
                  <a:lnTo>
                    <a:pt x="33291" y="80"/>
                  </a:lnTo>
                  <a:lnTo>
                    <a:pt x="32726" y="27"/>
                  </a:lnTo>
                  <a:lnTo>
                    <a:pt x="3215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899;p40">
              <a:extLst>
                <a:ext uri="{FF2B5EF4-FFF2-40B4-BE49-F238E27FC236}">
                  <a16:creationId xmlns:a16="http://schemas.microsoft.com/office/drawing/2014/main" id="{1A7B50CF-0D17-F264-CF62-6E3E1CE86739}"/>
                </a:ext>
              </a:extLst>
            </p:cNvPr>
            <p:cNvSpPr/>
            <p:nvPr/>
          </p:nvSpPr>
          <p:spPr>
            <a:xfrm>
              <a:off x="4306000" y="-15164700"/>
              <a:ext cx="315350" cy="640150"/>
            </a:xfrm>
            <a:custGeom>
              <a:avLst/>
              <a:gdLst/>
              <a:ahLst/>
              <a:cxnLst/>
              <a:rect l="l" t="t" r="r" b="b"/>
              <a:pathLst>
                <a:path w="12614" h="25606" extrusionOk="0">
                  <a:moveTo>
                    <a:pt x="11341" y="1"/>
                  </a:moveTo>
                  <a:lnTo>
                    <a:pt x="11029" y="557"/>
                  </a:lnTo>
                  <a:lnTo>
                    <a:pt x="10713" y="1086"/>
                  </a:lnTo>
                  <a:lnTo>
                    <a:pt x="10388" y="1602"/>
                  </a:lnTo>
                  <a:lnTo>
                    <a:pt x="10063" y="2092"/>
                  </a:lnTo>
                  <a:lnTo>
                    <a:pt x="9730" y="2569"/>
                  </a:lnTo>
                  <a:lnTo>
                    <a:pt x="9397" y="3019"/>
                  </a:lnTo>
                  <a:lnTo>
                    <a:pt x="9056" y="3443"/>
                  </a:lnTo>
                  <a:lnTo>
                    <a:pt x="8714" y="3840"/>
                  </a:lnTo>
                  <a:lnTo>
                    <a:pt x="8369" y="4224"/>
                  </a:lnTo>
                  <a:lnTo>
                    <a:pt x="8019" y="4595"/>
                  </a:lnTo>
                  <a:lnTo>
                    <a:pt x="7669" y="4926"/>
                  </a:lnTo>
                  <a:lnTo>
                    <a:pt x="7315" y="5243"/>
                  </a:lnTo>
                  <a:lnTo>
                    <a:pt x="6961" y="5535"/>
                  </a:lnTo>
                  <a:lnTo>
                    <a:pt x="6598" y="5813"/>
                  </a:lnTo>
                  <a:lnTo>
                    <a:pt x="6240" y="6064"/>
                  </a:lnTo>
                  <a:lnTo>
                    <a:pt x="5877" y="6302"/>
                  </a:lnTo>
                  <a:lnTo>
                    <a:pt x="5515" y="6501"/>
                  </a:lnTo>
                  <a:lnTo>
                    <a:pt x="5148" y="6700"/>
                  </a:lnTo>
                  <a:lnTo>
                    <a:pt x="4781" y="6858"/>
                  </a:lnTo>
                  <a:lnTo>
                    <a:pt x="4414" y="7004"/>
                  </a:lnTo>
                  <a:lnTo>
                    <a:pt x="4043" y="7123"/>
                  </a:lnTo>
                  <a:lnTo>
                    <a:pt x="3677" y="7229"/>
                  </a:lnTo>
                  <a:lnTo>
                    <a:pt x="3306" y="7309"/>
                  </a:lnTo>
                  <a:lnTo>
                    <a:pt x="2935" y="7362"/>
                  </a:lnTo>
                  <a:lnTo>
                    <a:pt x="2568" y="7401"/>
                  </a:lnTo>
                  <a:lnTo>
                    <a:pt x="2197" y="7415"/>
                  </a:lnTo>
                  <a:lnTo>
                    <a:pt x="1830" y="7401"/>
                  </a:lnTo>
                  <a:lnTo>
                    <a:pt x="1459" y="7375"/>
                  </a:lnTo>
                  <a:lnTo>
                    <a:pt x="1093" y="7335"/>
                  </a:lnTo>
                  <a:lnTo>
                    <a:pt x="730" y="7256"/>
                  </a:lnTo>
                  <a:lnTo>
                    <a:pt x="363" y="7163"/>
                  </a:lnTo>
                  <a:lnTo>
                    <a:pt x="1" y="7057"/>
                  </a:lnTo>
                  <a:lnTo>
                    <a:pt x="1" y="7057"/>
                  </a:lnTo>
                  <a:lnTo>
                    <a:pt x="300" y="9281"/>
                  </a:lnTo>
                  <a:lnTo>
                    <a:pt x="595" y="11532"/>
                  </a:lnTo>
                  <a:lnTo>
                    <a:pt x="886" y="13783"/>
                  </a:lnTo>
                  <a:lnTo>
                    <a:pt x="1168" y="16046"/>
                  </a:lnTo>
                  <a:lnTo>
                    <a:pt x="1447" y="18324"/>
                  </a:lnTo>
                  <a:lnTo>
                    <a:pt x="1716" y="20601"/>
                  </a:lnTo>
                  <a:lnTo>
                    <a:pt x="1978" y="22904"/>
                  </a:lnTo>
                  <a:lnTo>
                    <a:pt x="2235" y="25208"/>
                  </a:lnTo>
                  <a:lnTo>
                    <a:pt x="3538" y="25340"/>
                  </a:lnTo>
                  <a:lnTo>
                    <a:pt x="4836" y="25460"/>
                  </a:lnTo>
                  <a:lnTo>
                    <a:pt x="5481" y="25499"/>
                  </a:lnTo>
                  <a:lnTo>
                    <a:pt x="6130" y="25539"/>
                  </a:lnTo>
                  <a:lnTo>
                    <a:pt x="6779" y="25579"/>
                  </a:lnTo>
                  <a:lnTo>
                    <a:pt x="7424" y="25592"/>
                  </a:lnTo>
                  <a:lnTo>
                    <a:pt x="8074" y="25605"/>
                  </a:lnTo>
                  <a:lnTo>
                    <a:pt x="8719" y="25605"/>
                  </a:lnTo>
                  <a:lnTo>
                    <a:pt x="9368" y="25579"/>
                  </a:lnTo>
                  <a:lnTo>
                    <a:pt x="10017" y="25552"/>
                  </a:lnTo>
                  <a:lnTo>
                    <a:pt x="10662" y="25499"/>
                  </a:lnTo>
                  <a:lnTo>
                    <a:pt x="11315" y="25433"/>
                  </a:lnTo>
                  <a:lnTo>
                    <a:pt x="11965" y="25354"/>
                  </a:lnTo>
                  <a:lnTo>
                    <a:pt x="12614" y="25248"/>
                  </a:lnTo>
                  <a:lnTo>
                    <a:pt x="12437" y="22110"/>
                  </a:lnTo>
                  <a:lnTo>
                    <a:pt x="12264" y="18972"/>
                  </a:lnTo>
                  <a:lnTo>
                    <a:pt x="12091" y="15835"/>
                  </a:lnTo>
                  <a:lnTo>
                    <a:pt x="11927" y="12684"/>
                  </a:lnTo>
                  <a:lnTo>
                    <a:pt x="11771" y="9533"/>
                  </a:lnTo>
                  <a:lnTo>
                    <a:pt x="11619" y="6355"/>
                  </a:lnTo>
                  <a:lnTo>
                    <a:pt x="11476" y="3178"/>
                  </a:lnTo>
                  <a:lnTo>
                    <a:pt x="11408" y="1589"/>
                  </a:lnTo>
                  <a:lnTo>
                    <a:pt x="1134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00;p40">
              <a:extLst>
                <a:ext uri="{FF2B5EF4-FFF2-40B4-BE49-F238E27FC236}">
                  <a16:creationId xmlns:a16="http://schemas.microsoft.com/office/drawing/2014/main" id="{2053982D-DF69-FC75-A459-DEA182EE9978}"/>
                </a:ext>
              </a:extLst>
            </p:cNvPr>
            <p:cNvSpPr/>
            <p:nvPr/>
          </p:nvSpPr>
          <p:spPr>
            <a:xfrm>
              <a:off x="4280700" y="-11953875"/>
              <a:ext cx="386600" cy="1183950"/>
            </a:xfrm>
            <a:custGeom>
              <a:avLst/>
              <a:gdLst/>
              <a:ahLst/>
              <a:cxnLst/>
              <a:rect l="l" t="t" r="r" b="b"/>
              <a:pathLst>
                <a:path w="15464" h="47358" extrusionOk="0">
                  <a:moveTo>
                    <a:pt x="4162" y="1"/>
                  </a:moveTo>
                  <a:lnTo>
                    <a:pt x="4149" y="107"/>
                  </a:lnTo>
                  <a:lnTo>
                    <a:pt x="4136" y="226"/>
                  </a:lnTo>
                  <a:lnTo>
                    <a:pt x="4052" y="848"/>
                  </a:lnTo>
                  <a:lnTo>
                    <a:pt x="3964" y="1471"/>
                  </a:lnTo>
                  <a:lnTo>
                    <a:pt x="3871" y="2106"/>
                  </a:lnTo>
                  <a:lnTo>
                    <a:pt x="3774" y="2741"/>
                  </a:lnTo>
                  <a:lnTo>
                    <a:pt x="3669" y="3364"/>
                  </a:lnTo>
                  <a:lnTo>
                    <a:pt x="3563" y="3999"/>
                  </a:lnTo>
                  <a:lnTo>
                    <a:pt x="3454" y="4635"/>
                  </a:lnTo>
                  <a:lnTo>
                    <a:pt x="3336" y="5283"/>
                  </a:lnTo>
                  <a:lnTo>
                    <a:pt x="3217" y="5919"/>
                  </a:lnTo>
                  <a:lnTo>
                    <a:pt x="3099" y="6568"/>
                  </a:lnTo>
                  <a:lnTo>
                    <a:pt x="2847" y="7852"/>
                  </a:lnTo>
                  <a:lnTo>
                    <a:pt x="2581" y="9149"/>
                  </a:lnTo>
                  <a:lnTo>
                    <a:pt x="2307" y="10447"/>
                  </a:lnTo>
                  <a:lnTo>
                    <a:pt x="2029" y="11744"/>
                  </a:lnTo>
                  <a:lnTo>
                    <a:pt x="1742" y="13055"/>
                  </a:lnTo>
                  <a:lnTo>
                    <a:pt x="1160" y="15676"/>
                  </a:lnTo>
                  <a:lnTo>
                    <a:pt x="574" y="18311"/>
                  </a:lnTo>
                  <a:lnTo>
                    <a:pt x="283" y="19635"/>
                  </a:lnTo>
                  <a:lnTo>
                    <a:pt x="1" y="20959"/>
                  </a:lnTo>
                  <a:lnTo>
                    <a:pt x="220" y="21382"/>
                  </a:lnTo>
                  <a:lnTo>
                    <a:pt x="250" y="21197"/>
                  </a:lnTo>
                  <a:lnTo>
                    <a:pt x="283" y="21025"/>
                  </a:lnTo>
                  <a:lnTo>
                    <a:pt x="326" y="20866"/>
                  </a:lnTo>
                  <a:lnTo>
                    <a:pt x="368" y="20720"/>
                  </a:lnTo>
                  <a:lnTo>
                    <a:pt x="414" y="20575"/>
                  </a:lnTo>
                  <a:lnTo>
                    <a:pt x="460" y="20456"/>
                  </a:lnTo>
                  <a:lnTo>
                    <a:pt x="515" y="20350"/>
                  </a:lnTo>
                  <a:lnTo>
                    <a:pt x="570" y="20270"/>
                  </a:lnTo>
                  <a:lnTo>
                    <a:pt x="625" y="20204"/>
                  </a:lnTo>
                  <a:lnTo>
                    <a:pt x="684" y="20164"/>
                  </a:lnTo>
                  <a:lnTo>
                    <a:pt x="743" y="20151"/>
                  </a:lnTo>
                  <a:lnTo>
                    <a:pt x="806" y="20151"/>
                  </a:lnTo>
                  <a:lnTo>
                    <a:pt x="869" y="20191"/>
                  </a:lnTo>
                  <a:lnTo>
                    <a:pt x="928" y="20257"/>
                  </a:lnTo>
                  <a:lnTo>
                    <a:pt x="992" y="20350"/>
                  </a:lnTo>
                  <a:lnTo>
                    <a:pt x="1055" y="20482"/>
                  </a:lnTo>
                  <a:lnTo>
                    <a:pt x="2370" y="23633"/>
                  </a:lnTo>
                  <a:lnTo>
                    <a:pt x="3032" y="25235"/>
                  </a:lnTo>
                  <a:lnTo>
                    <a:pt x="3698" y="26837"/>
                  </a:lnTo>
                  <a:lnTo>
                    <a:pt x="4360" y="28465"/>
                  </a:lnTo>
                  <a:lnTo>
                    <a:pt x="5026" y="30107"/>
                  </a:lnTo>
                  <a:lnTo>
                    <a:pt x="5684" y="31749"/>
                  </a:lnTo>
                  <a:lnTo>
                    <a:pt x="6341" y="33417"/>
                  </a:lnTo>
                  <a:lnTo>
                    <a:pt x="6995" y="35111"/>
                  </a:lnTo>
                  <a:lnTo>
                    <a:pt x="7644" y="36806"/>
                  </a:lnTo>
                  <a:lnTo>
                    <a:pt x="8285" y="38527"/>
                  </a:lnTo>
                  <a:lnTo>
                    <a:pt x="8917" y="40248"/>
                  </a:lnTo>
                  <a:lnTo>
                    <a:pt x="9233" y="41122"/>
                  </a:lnTo>
                  <a:lnTo>
                    <a:pt x="9545" y="42009"/>
                  </a:lnTo>
                  <a:lnTo>
                    <a:pt x="9853" y="42883"/>
                  </a:lnTo>
                  <a:lnTo>
                    <a:pt x="10156" y="43770"/>
                  </a:lnTo>
                  <a:lnTo>
                    <a:pt x="10460" y="44657"/>
                  </a:lnTo>
                  <a:lnTo>
                    <a:pt x="10763" y="45557"/>
                  </a:lnTo>
                  <a:lnTo>
                    <a:pt x="11059" y="46457"/>
                  </a:lnTo>
                  <a:lnTo>
                    <a:pt x="11354" y="47358"/>
                  </a:lnTo>
                  <a:lnTo>
                    <a:pt x="11531" y="46232"/>
                  </a:lnTo>
                  <a:lnTo>
                    <a:pt x="11708" y="45107"/>
                  </a:lnTo>
                  <a:lnTo>
                    <a:pt x="11876" y="43968"/>
                  </a:lnTo>
                  <a:lnTo>
                    <a:pt x="12045" y="42817"/>
                  </a:lnTo>
                  <a:lnTo>
                    <a:pt x="12209" y="41678"/>
                  </a:lnTo>
                  <a:lnTo>
                    <a:pt x="12374" y="40526"/>
                  </a:lnTo>
                  <a:lnTo>
                    <a:pt x="12530" y="39361"/>
                  </a:lnTo>
                  <a:lnTo>
                    <a:pt x="12686" y="38196"/>
                  </a:lnTo>
                  <a:lnTo>
                    <a:pt x="12837" y="37031"/>
                  </a:lnTo>
                  <a:lnTo>
                    <a:pt x="12985" y="35866"/>
                  </a:lnTo>
                  <a:lnTo>
                    <a:pt x="13133" y="34688"/>
                  </a:lnTo>
                  <a:lnTo>
                    <a:pt x="13272" y="33509"/>
                  </a:lnTo>
                  <a:lnTo>
                    <a:pt x="13411" y="32331"/>
                  </a:lnTo>
                  <a:lnTo>
                    <a:pt x="13546" y="31140"/>
                  </a:lnTo>
                  <a:lnTo>
                    <a:pt x="13681" y="29948"/>
                  </a:lnTo>
                  <a:lnTo>
                    <a:pt x="13807" y="28743"/>
                  </a:lnTo>
                  <a:lnTo>
                    <a:pt x="13934" y="27552"/>
                  </a:lnTo>
                  <a:lnTo>
                    <a:pt x="14060" y="26347"/>
                  </a:lnTo>
                  <a:lnTo>
                    <a:pt x="14178" y="25142"/>
                  </a:lnTo>
                  <a:lnTo>
                    <a:pt x="14296" y="23924"/>
                  </a:lnTo>
                  <a:lnTo>
                    <a:pt x="14410" y="22719"/>
                  </a:lnTo>
                  <a:lnTo>
                    <a:pt x="14520" y="21501"/>
                  </a:lnTo>
                  <a:lnTo>
                    <a:pt x="14629" y="20283"/>
                  </a:lnTo>
                  <a:lnTo>
                    <a:pt x="14730" y="19052"/>
                  </a:lnTo>
                  <a:lnTo>
                    <a:pt x="14836" y="17834"/>
                  </a:lnTo>
                  <a:lnTo>
                    <a:pt x="14933" y="16603"/>
                  </a:lnTo>
                  <a:lnTo>
                    <a:pt x="15030" y="15372"/>
                  </a:lnTo>
                  <a:lnTo>
                    <a:pt x="15122" y="14127"/>
                  </a:lnTo>
                  <a:lnTo>
                    <a:pt x="15211" y="12896"/>
                  </a:lnTo>
                  <a:lnTo>
                    <a:pt x="15299" y="11651"/>
                  </a:lnTo>
                  <a:lnTo>
                    <a:pt x="15384" y="10407"/>
                  </a:lnTo>
                  <a:lnTo>
                    <a:pt x="15464" y="9163"/>
                  </a:lnTo>
                  <a:lnTo>
                    <a:pt x="14768" y="8408"/>
                  </a:lnTo>
                  <a:lnTo>
                    <a:pt x="14073" y="7680"/>
                  </a:lnTo>
                  <a:lnTo>
                    <a:pt x="13377" y="6978"/>
                  </a:lnTo>
                  <a:lnTo>
                    <a:pt x="12686" y="6290"/>
                  </a:lnTo>
                  <a:lnTo>
                    <a:pt x="11990" y="5628"/>
                  </a:lnTo>
                  <a:lnTo>
                    <a:pt x="11295" y="4992"/>
                  </a:lnTo>
                  <a:lnTo>
                    <a:pt x="10595" y="4383"/>
                  </a:lnTo>
                  <a:lnTo>
                    <a:pt x="9895" y="3801"/>
                  </a:lnTo>
                  <a:lnTo>
                    <a:pt x="9191" y="3231"/>
                  </a:lnTo>
                  <a:lnTo>
                    <a:pt x="8487" y="2702"/>
                  </a:lnTo>
                  <a:lnTo>
                    <a:pt x="7779" y="2185"/>
                  </a:lnTo>
                  <a:lnTo>
                    <a:pt x="7066" y="1696"/>
                  </a:lnTo>
                  <a:lnTo>
                    <a:pt x="6350" y="1232"/>
                  </a:lnTo>
                  <a:lnTo>
                    <a:pt x="5625" y="795"/>
                  </a:lnTo>
                  <a:lnTo>
                    <a:pt x="4895" y="385"/>
                  </a:lnTo>
                  <a:lnTo>
                    <a:pt x="416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901;p40">
              <a:extLst>
                <a:ext uri="{FF2B5EF4-FFF2-40B4-BE49-F238E27FC236}">
                  <a16:creationId xmlns:a16="http://schemas.microsoft.com/office/drawing/2014/main" id="{D1590F39-5DD3-1EA1-8608-971869F647A6}"/>
                </a:ext>
              </a:extLst>
            </p:cNvPr>
            <p:cNvSpPr/>
            <p:nvPr/>
          </p:nvSpPr>
          <p:spPr>
            <a:xfrm>
              <a:off x="4449450" y="-7358875"/>
              <a:ext cx="124050" cy="561375"/>
            </a:xfrm>
            <a:custGeom>
              <a:avLst/>
              <a:gdLst/>
              <a:ahLst/>
              <a:cxnLst/>
              <a:rect l="l" t="t" r="r" b="b"/>
              <a:pathLst>
                <a:path w="4962" h="22455" extrusionOk="0">
                  <a:moveTo>
                    <a:pt x="72" y="1"/>
                  </a:moveTo>
                  <a:lnTo>
                    <a:pt x="118" y="5270"/>
                  </a:lnTo>
                  <a:lnTo>
                    <a:pt x="143" y="7905"/>
                  </a:lnTo>
                  <a:lnTo>
                    <a:pt x="160" y="10552"/>
                  </a:lnTo>
                  <a:lnTo>
                    <a:pt x="173" y="13187"/>
                  </a:lnTo>
                  <a:lnTo>
                    <a:pt x="177" y="15835"/>
                  </a:lnTo>
                  <a:lnTo>
                    <a:pt x="177" y="18483"/>
                  </a:lnTo>
                  <a:lnTo>
                    <a:pt x="165" y="21130"/>
                  </a:lnTo>
                  <a:lnTo>
                    <a:pt x="165" y="21329"/>
                  </a:lnTo>
                  <a:lnTo>
                    <a:pt x="156" y="21528"/>
                  </a:lnTo>
                  <a:lnTo>
                    <a:pt x="139" y="21700"/>
                  </a:lnTo>
                  <a:lnTo>
                    <a:pt x="118" y="21872"/>
                  </a:lnTo>
                  <a:lnTo>
                    <a:pt x="97" y="22018"/>
                  </a:lnTo>
                  <a:lnTo>
                    <a:pt x="68" y="22163"/>
                  </a:lnTo>
                  <a:lnTo>
                    <a:pt x="38" y="22296"/>
                  </a:lnTo>
                  <a:lnTo>
                    <a:pt x="0" y="22415"/>
                  </a:lnTo>
                  <a:lnTo>
                    <a:pt x="1071" y="22415"/>
                  </a:lnTo>
                  <a:lnTo>
                    <a:pt x="2142" y="22401"/>
                  </a:lnTo>
                  <a:lnTo>
                    <a:pt x="3212" y="22401"/>
                  </a:lnTo>
                  <a:lnTo>
                    <a:pt x="4275" y="22415"/>
                  </a:lnTo>
                  <a:lnTo>
                    <a:pt x="4304" y="22428"/>
                  </a:lnTo>
                  <a:lnTo>
                    <a:pt x="4330" y="22441"/>
                  </a:lnTo>
                  <a:lnTo>
                    <a:pt x="4351" y="22454"/>
                  </a:lnTo>
                  <a:lnTo>
                    <a:pt x="4372" y="22454"/>
                  </a:lnTo>
                  <a:lnTo>
                    <a:pt x="4405" y="21726"/>
                  </a:lnTo>
                  <a:lnTo>
                    <a:pt x="4448" y="20972"/>
                  </a:lnTo>
                  <a:lnTo>
                    <a:pt x="4494" y="20217"/>
                  </a:lnTo>
                  <a:lnTo>
                    <a:pt x="4540" y="19449"/>
                  </a:lnTo>
                  <a:lnTo>
                    <a:pt x="4642" y="17887"/>
                  </a:lnTo>
                  <a:lnTo>
                    <a:pt x="4743" y="16311"/>
                  </a:lnTo>
                  <a:lnTo>
                    <a:pt x="4789" y="15517"/>
                  </a:lnTo>
                  <a:lnTo>
                    <a:pt x="4831" y="14736"/>
                  </a:lnTo>
                  <a:lnTo>
                    <a:pt x="4873" y="13942"/>
                  </a:lnTo>
                  <a:lnTo>
                    <a:pt x="4903" y="13174"/>
                  </a:lnTo>
                  <a:lnTo>
                    <a:pt x="4932" y="12393"/>
                  </a:lnTo>
                  <a:lnTo>
                    <a:pt x="4949" y="11638"/>
                  </a:lnTo>
                  <a:lnTo>
                    <a:pt x="4962" y="10897"/>
                  </a:lnTo>
                  <a:lnTo>
                    <a:pt x="4962" y="10526"/>
                  </a:lnTo>
                  <a:lnTo>
                    <a:pt x="4962" y="10155"/>
                  </a:lnTo>
                  <a:lnTo>
                    <a:pt x="4949" y="9242"/>
                  </a:lnTo>
                  <a:lnTo>
                    <a:pt x="4937" y="8394"/>
                  </a:lnTo>
                  <a:lnTo>
                    <a:pt x="4920" y="7613"/>
                  </a:lnTo>
                  <a:lnTo>
                    <a:pt x="4899" y="6898"/>
                  </a:lnTo>
                  <a:lnTo>
                    <a:pt x="4873" y="6250"/>
                  </a:lnTo>
                  <a:lnTo>
                    <a:pt x="4844" y="5654"/>
                  </a:lnTo>
                  <a:lnTo>
                    <a:pt x="4806" y="5111"/>
                  </a:lnTo>
                  <a:lnTo>
                    <a:pt x="4768" y="4608"/>
                  </a:lnTo>
                  <a:lnTo>
                    <a:pt x="4722" y="4171"/>
                  </a:lnTo>
                  <a:lnTo>
                    <a:pt x="4696" y="3973"/>
                  </a:lnTo>
                  <a:lnTo>
                    <a:pt x="4671" y="3774"/>
                  </a:lnTo>
                  <a:lnTo>
                    <a:pt x="4642" y="3602"/>
                  </a:lnTo>
                  <a:lnTo>
                    <a:pt x="4612" y="3430"/>
                  </a:lnTo>
                  <a:lnTo>
                    <a:pt x="4583" y="3258"/>
                  </a:lnTo>
                  <a:lnTo>
                    <a:pt x="4553" y="3112"/>
                  </a:lnTo>
                  <a:lnTo>
                    <a:pt x="4519" y="2966"/>
                  </a:lnTo>
                  <a:lnTo>
                    <a:pt x="4481" y="2834"/>
                  </a:lnTo>
                  <a:lnTo>
                    <a:pt x="4448" y="2715"/>
                  </a:lnTo>
                  <a:lnTo>
                    <a:pt x="4410" y="2596"/>
                  </a:lnTo>
                  <a:lnTo>
                    <a:pt x="4368" y="2490"/>
                  </a:lnTo>
                  <a:lnTo>
                    <a:pt x="4330" y="2384"/>
                  </a:lnTo>
                  <a:lnTo>
                    <a:pt x="4287" y="2291"/>
                  </a:lnTo>
                  <a:lnTo>
                    <a:pt x="4241" y="2198"/>
                  </a:lnTo>
                  <a:lnTo>
                    <a:pt x="4148" y="2053"/>
                  </a:lnTo>
                  <a:lnTo>
                    <a:pt x="4047" y="1920"/>
                  </a:lnTo>
                  <a:lnTo>
                    <a:pt x="3938" y="1801"/>
                  </a:lnTo>
                  <a:lnTo>
                    <a:pt x="3824" y="1709"/>
                  </a:lnTo>
                  <a:lnTo>
                    <a:pt x="3701" y="1616"/>
                  </a:lnTo>
                  <a:lnTo>
                    <a:pt x="3571" y="1550"/>
                  </a:lnTo>
                  <a:lnTo>
                    <a:pt x="3432" y="1484"/>
                  </a:lnTo>
                  <a:lnTo>
                    <a:pt x="3284" y="1417"/>
                  </a:lnTo>
                  <a:lnTo>
                    <a:pt x="2968" y="1298"/>
                  </a:lnTo>
                  <a:lnTo>
                    <a:pt x="2614" y="1153"/>
                  </a:lnTo>
                  <a:lnTo>
                    <a:pt x="2424" y="1073"/>
                  </a:lnTo>
                  <a:lnTo>
                    <a:pt x="2222" y="980"/>
                  </a:lnTo>
                  <a:lnTo>
                    <a:pt x="2015" y="861"/>
                  </a:lnTo>
                  <a:lnTo>
                    <a:pt x="1796" y="742"/>
                  </a:lnTo>
                  <a:lnTo>
                    <a:pt x="1585" y="597"/>
                  </a:lnTo>
                  <a:lnTo>
                    <a:pt x="1374" y="477"/>
                  </a:lnTo>
                  <a:lnTo>
                    <a:pt x="1159" y="371"/>
                  </a:lnTo>
                  <a:lnTo>
                    <a:pt x="944" y="279"/>
                  </a:lnTo>
                  <a:lnTo>
                    <a:pt x="725" y="186"/>
                  </a:lnTo>
                  <a:lnTo>
                    <a:pt x="510" y="120"/>
                  </a:lnTo>
                  <a:lnTo>
                    <a:pt x="291" y="54"/>
                  </a:lnTo>
                  <a:lnTo>
                    <a:pt x="7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02;p40">
              <a:extLst>
                <a:ext uri="{FF2B5EF4-FFF2-40B4-BE49-F238E27FC236}">
                  <a16:creationId xmlns:a16="http://schemas.microsoft.com/office/drawing/2014/main" id="{13348102-0E23-FFAD-1F4B-035C72CA6988}"/>
                </a:ext>
              </a:extLst>
            </p:cNvPr>
            <p:cNvSpPr/>
            <p:nvPr/>
          </p:nvSpPr>
          <p:spPr>
            <a:xfrm>
              <a:off x="3040375" y="-3939175"/>
              <a:ext cx="1522175" cy="3987000"/>
            </a:xfrm>
            <a:custGeom>
              <a:avLst/>
              <a:gdLst/>
              <a:ahLst/>
              <a:cxnLst/>
              <a:rect l="l" t="t" r="r" b="b"/>
              <a:pathLst>
                <a:path w="60887" h="159480" extrusionOk="0">
                  <a:moveTo>
                    <a:pt x="31849" y="24466"/>
                  </a:moveTo>
                  <a:lnTo>
                    <a:pt x="33085" y="24493"/>
                  </a:lnTo>
                  <a:lnTo>
                    <a:pt x="34316" y="24546"/>
                  </a:lnTo>
                  <a:lnTo>
                    <a:pt x="35542" y="24638"/>
                  </a:lnTo>
                  <a:lnTo>
                    <a:pt x="36773" y="24757"/>
                  </a:lnTo>
                  <a:lnTo>
                    <a:pt x="38004" y="24903"/>
                  </a:lnTo>
                  <a:lnTo>
                    <a:pt x="39231" y="25088"/>
                  </a:lnTo>
                  <a:lnTo>
                    <a:pt x="40458" y="25287"/>
                  </a:lnTo>
                  <a:lnTo>
                    <a:pt x="41684" y="25525"/>
                  </a:lnTo>
                  <a:lnTo>
                    <a:pt x="42907" y="25790"/>
                  </a:lnTo>
                  <a:lnTo>
                    <a:pt x="44129" y="26095"/>
                  </a:lnTo>
                  <a:lnTo>
                    <a:pt x="45348" y="26412"/>
                  </a:lnTo>
                  <a:lnTo>
                    <a:pt x="46566" y="26770"/>
                  </a:lnTo>
                  <a:lnTo>
                    <a:pt x="47784" y="27154"/>
                  </a:lnTo>
                  <a:lnTo>
                    <a:pt x="48994" y="27577"/>
                  </a:lnTo>
                  <a:lnTo>
                    <a:pt x="49058" y="27604"/>
                  </a:lnTo>
                  <a:lnTo>
                    <a:pt x="49121" y="27644"/>
                  </a:lnTo>
                  <a:lnTo>
                    <a:pt x="49180" y="27697"/>
                  </a:lnTo>
                  <a:lnTo>
                    <a:pt x="49235" y="27749"/>
                  </a:lnTo>
                  <a:lnTo>
                    <a:pt x="49289" y="27816"/>
                  </a:lnTo>
                  <a:lnTo>
                    <a:pt x="49344" y="27882"/>
                  </a:lnTo>
                  <a:lnTo>
                    <a:pt x="49391" y="27961"/>
                  </a:lnTo>
                  <a:lnTo>
                    <a:pt x="49441" y="28041"/>
                  </a:lnTo>
                  <a:lnTo>
                    <a:pt x="49488" y="28147"/>
                  </a:lnTo>
                  <a:lnTo>
                    <a:pt x="49530" y="28239"/>
                  </a:lnTo>
                  <a:lnTo>
                    <a:pt x="49572" y="28345"/>
                  </a:lnTo>
                  <a:lnTo>
                    <a:pt x="49610" y="28451"/>
                  </a:lnTo>
                  <a:lnTo>
                    <a:pt x="49648" y="28570"/>
                  </a:lnTo>
                  <a:lnTo>
                    <a:pt x="49681" y="28689"/>
                  </a:lnTo>
                  <a:lnTo>
                    <a:pt x="49715" y="28822"/>
                  </a:lnTo>
                  <a:lnTo>
                    <a:pt x="49745" y="28954"/>
                  </a:lnTo>
                  <a:lnTo>
                    <a:pt x="49799" y="29232"/>
                  </a:lnTo>
                  <a:lnTo>
                    <a:pt x="49846" y="29510"/>
                  </a:lnTo>
                  <a:lnTo>
                    <a:pt x="49884" y="29815"/>
                  </a:lnTo>
                  <a:lnTo>
                    <a:pt x="49913" y="30119"/>
                  </a:lnTo>
                  <a:lnTo>
                    <a:pt x="49934" y="30424"/>
                  </a:lnTo>
                  <a:lnTo>
                    <a:pt x="49943" y="30742"/>
                  </a:lnTo>
                  <a:lnTo>
                    <a:pt x="49947" y="31059"/>
                  </a:lnTo>
                  <a:lnTo>
                    <a:pt x="49943" y="31364"/>
                  </a:lnTo>
                  <a:lnTo>
                    <a:pt x="50065" y="31456"/>
                  </a:lnTo>
                  <a:lnTo>
                    <a:pt x="50187" y="31576"/>
                  </a:lnTo>
                  <a:lnTo>
                    <a:pt x="50305" y="31695"/>
                  </a:lnTo>
                  <a:lnTo>
                    <a:pt x="50428" y="31827"/>
                  </a:lnTo>
                  <a:lnTo>
                    <a:pt x="50541" y="31986"/>
                  </a:lnTo>
                  <a:lnTo>
                    <a:pt x="50659" y="32145"/>
                  </a:lnTo>
                  <a:lnTo>
                    <a:pt x="50773" y="32317"/>
                  </a:lnTo>
                  <a:lnTo>
                    <a:pt x="50887" y="32489"/>
                  </a:lnTo>
                  <a:lnTo>
                    <a:pt x="50997" y="32688"/>
                  </a:lnTo>
                  <a:lnTo>
                    <a:pt x="51106" y="32900"/>
                  </a:lnTo>
                  <a:lnTo>
                    <a:pt x="51212" y="33111"/>
                  </a:lnTo>
                  <a:lnTo>
                    <a:pt x="51317" y="33336"/>
                  </a:lnTo>
                  <a:lnTo>
                    <a:pt x="51418" y="33575"/>
                  </a:lnTo>
                  <a:lnTo>
                    <a:pt x="51515" y="33826"/>
                  </a:lnTo>
                  <a:lnTo>
                    <a:pt x="51612" y="34078"/>
                  </a:lnTo>
                  <a:lnTo>
                    <a:pt x="51705" y="34356"/>
                  </a:lnTo>
                  <a:lnTo>
                    <a:pt x="51793" y="34634"/>
                  </a:lnTo>
                  <a:lnTo>
                    <a:pt x="51878" y="34925"/>
                  </a:lnTo>
                  <a:lnTo>
                    <a:pt x="51962" y="35216"/>
                  </a:lnTo>
                  <a:lnTo>
                    <a:pt x="52038" y="35521"/>
                  </a:lnTo>
                  <a:lnTo>
                    <a:pt x="52114" y="35839"/>
                  </a:lnTo>
                  <a:lnTo>
                    <a:pt x="52186" y="36170"/>
                  </a:lnTo>
                  <a:lnTo>
                    <a:pt x="52253" y="36514"/>
                  </a:lnTo>
                  <a:lnTo>
                    <a:pt x="52316" y="36858"/>
                  </a:lnTo>
                  <a:lnTo>
                    <a:pt x="52375" y="37202"/>
                  </a:lnTo>
                  <a:lnTo>
                    <a:pt x="52430" y="37573"/>
                  </a:lnTo>
                  <a:lnTo>
                    <a:pt x="52481" y="37944"/>
                  </a:lnTo>
                  <a:lnTo>
                    <a:pt x="52523" y="38328"/>
                  </a:lnTo>
                  <a:lnTo>
                    <a:pt x="52565" y="38712"/>
                  </a:lnTo>
                  <a:lnTo>
                    <a:pt x="52599" y="39109"/>
                  </a:lnTo>
                  <a:lnTo>
                    <a:pt x="52628" y="39506"/>
                  </a:lnTo>
                  <a:lnTo>
                    <a:pt x="52653" y="39916"/>
                  </a:lnTo>
                  <a:lnTo>
                    <a:pt x="52675" y="40406"/>
                  </a:lnTo>
                  <a:lnTo>
                    <a:pt x="52691" y="40870"/>
                  </a:lnTo>
                  <a:lnTo>
                    <a:pt x="52700" y="41346"/>
                  </a:lnTo>
                  <a:lnTo>
                    <a:pt x="52700" y="41809"/>
                  </a:lnTo>
                  <a:lnTo>
                    <a:pt x="52696" y="42273"/>
                  </a:lnTo>
                  <a:lnTo>
                    <a:pt x="52683" y="42723"/>
                  </a:lnTo>
                  <a:lnTo>
                    <a:pt x="52666" y="43173"/>
                  </a:lnTo>
                  <a:lnTo>
                    <a:pt x="52641" y="43623"/>
                  </a:lnTo>
                  <a:lnTo>
                    <a:pt x="52611" y="44060"/>
                  </a:lnTo>
                  <a:lnTo>
                    <a:pt x="52573" y="44497"/>
                  </a:lnTo>
                  <a:lnTo>
                    <a:pt x="52531" y="44921"/>
                  </a:lnTo>
                  <a:lnTo>
                    <a:pt x="52485" y="45344"/>
                  </a:lnTo>
                  <a:lnTo>
                    <a:pt x="52434" y="45755"/>
                  </a:lnTo>
                  <a:lnTo>
                    <a:pt x="52375" y="46152"/>
                  </a:lnTo>
                  <a:lnTo>
                    <a:pt x="52312" y="46549"/>
                  </a:lnTo>
                  <a:lnTo>
                    <a:pt x="52245" y="46946"/>
                  </a:lnTo>
                  <a:lnTo>
                    <a:pt x="52173" y="47330"/>
                  </a:lnTo>
                  <a:lnTo>
                    <a:pt x="52093" y="47701"/>
                  </a:lnTo>
                  <a:lnTo>
                    <a:pt x="52013" y="48058"/>
                  </a:lnTo>
                  <a:lnTo>
                    <a:pt x="51924" y="48416"/>
                  </a:lnTo>
                  <a:lnTo>
                    <a:pt x="51836" y="48760"/>
                  </a:lnTo>
                  <a:lnTo>
                    <a:pt x="51743" y="49091"/>
                  </a:lnTo>
                  <a:lnTo>
                    <a:pt x="51642" y="49422"/>
                  </a:lnTo>
                  <a:lnTo>
                    <a:pt x="51541" y="49727"/>
                  </a:lnTo>
                  <a:lnTo>
                    <a:pt x="51435" y="50031"/>
                  </a:lnTo>
                  <a:lnTo>
                    <a:pt x="51326" y="50336"/>
                  </a:lnTo>
                  <a:lnTo>
                    <a:pt x="51216" y="50614"/>
                  </a:lnTo>
                  <a:lnTo>
                    <a:pt x="51102" y="50878"/>
                  </a:lnTo>
                  <a:lnTo>
                    <a:pt x="50984" y="51143"/>
                  </a:lnTo>
                  <a:lnTo>
                    <a:pt x="50862" y="51381"/>
                  </a:lnTo>
                  <a:lnTo>
                    <a:pt x="50740" y="51620"/>
                  </a:lnTo>
                  <a:lnTo>
                    <a:pt x="50613" y="51832"/>
                  </a:lnTo>
                  <a:lnTo>
                    <a:pt x="50605" y="52110"/>
                  </a:lnTo>
                  <a:lnTo>
                    <a:pt x="50592" y="52388"/>
                  </a:lnTo>
                  <a:lnTo>
                    <a:pt x="50571" y="52652"/>
                  </a:lnTo>
                  <a:lnTo>
                    <a:pt x="50546" y="52917"/>
                  </a:lnTo>
                  <a:lnTo>
                    <a:pt x="50512" y="53182"/>
                  </a:lnTo>
                  <a:lnTo>
                    <a:pt x="50470" y="53434"/>
                  </a:lnTo>
                  <a:lnTo>
                    <a:pt x="50423" y="53672"/>
                  </a:lnTo>
                  <a:lnTo>
                    <a:pt x="50369" y="53897"/>
                  </a:lnTo>
                  <a:lnTo>
                    <a:pt x="50305" y="54095"/>
                  </a:lnTo>
                  <a:lnTo>
                    <a:pt x="50238" y="54294"/>
                  </a:lnTo>
                  <a:lnTo>
                    <a:pt x="50162" y="54466"/>
                  </a:lnTo>
                  <a:lnTo>
                    <a:pt x="50078" y="54625"/>
                  </a:lnTo>
                  <a:lnTo>
                    <a:pt x="49989" y="54744"/>
                  </a:lnTo>
                  <a:lnTo>
                    <a:pt x="49943" y="54797"/>
                  </a:lnTo>
                  <a:lnTo>
                    <a:pt x="49892" y="54850"/>
                  </a:lnTo>
                  <a:lnTo>
                    <a:pt x="49842" y="54890"/>
                  </a:lnTo>
                  <a:lnTo>
                    <a:pt x="49791" y="54930"/>
                  </a:lnTo>
                  <a:lnTo>
                    <a:pt x="49736" y="54956"/>
                  </a:lnTo>
                  <a:lnTo>
                    <a:pt x="49681" y="54982"/>
                  </a:lnTo>
                  <a:lnTo>
                    <a:pt x="48615" y="55287"/>
                  </a:lnTo>
                  <a:lnTo>
                    <a:pt x="47553" y="55578"/>
                  </a:lnTo>
                  <a:lnTo>
                    <a:pt x="46482" y="55856"/>
                  </a:lnTo>
                  <a:lnTo>
                    <a:pt x="45415" y="56108"/>
                  </a:lnTo>
                  <a:lnTo>
                    <a:pt x="44344" y="56359"/>
                  </a:lnTo>
                  <a:lnTo>
                    <a:pt x="43270" y="56584"/>
                  </a:lnTo>
                  <a:lnTo>
                    <a:pt x="42199" y="56796"/>
                  </a:lnTo>
                  <a:lnTo>
                    <a:pt x="41124" y="56995"/>
                  </a:lnTo>
                  <a:lnTo>
                    <a:pt x="40049" y="57180"/>
                  </a:lnTo>
                  <a:lnTo>
                    <a:pt x="38970" y="57339"/>
                  </a:lnTo>
                  <a:lnTo>
                    <a:pt x="37895" y="57498"/>
                  </a:lnTo>
                  <a:lnTo>
                    <a:pt x="36815" y="57630"/>
                  </a:lnTo>
                  <a:lnTo>
                    <a:pt x="35736" y="57749"/>
                  </a:lnTo>
                  <a:lnTo>
                    <a:pt x="34657" y="57855"/>
                  </a:lnTo>
                  <a:lnTo>
                    <a:pt x="33574" y="57948"/>
                  </a:lnTo>
                  <a:lnTo>
                    <a:pt x="32494" y="58028"/>
                  </a:lnTo>
                  <a:lnTo>
                    <a:pt x="31415" y="58080"/>
                  </a:lnTo>
                  <a:lnTo>
                    <a:pt x="30332" y="58133"/>
                  </a:lnTo>
                  <a:lnTo>
                    <a:pt x="29253" y="58160"/>
                  </a:lnTo>
                  <a:lnTo>
                    <a:pt x="28173" y="58173"/>
                  </a:lnTo>
                  <a:lnTo>
                    <a:pt x="27090" y="58173"/>
                  </a:lnTo>
                  <a:lnTo>
                    <a:pt x="26011" y="58160"/>
                  </a:lnTo>
                  <a:lnTo>
                    <a:pt x="24932" y="58120"/>
                  </a:lnTo>
                  <a:lnTo>
                    <a:pt x="23852" y="58080"/>
                  </a:lnTo>
                  <a:lnTo>
                    <a:pt x="22773" y="58014"/>
                  </a:lnTo>
                  <a:lnTo>
                    <a:pt x="21694" y="57948"/>
                  </a:lnTo>
                  <a:lnTo>
                    <a:pt x="20619" y="57855"/>
                  </a:lnTo>
                  <a:lnTo>
                    <a:pt x="19540" y="57749"/>
                  </a:lnTo>
                  <a:lnTo>
                    <a:pt x="18465" y="57617"/>
                  </a:lnTo>
                  <a:lnTo>
                    <a:pt x="17394" y="57485"/>
                  </a:lnTo>
                  <a:lnTo>
                    <a:pt x="16319" y="57339"/>
                  </a:lnTo>
                  <a:lnTo>
                    <a:pt x="15248" y="57167"/>
                  </a:lnTo>
                  <a:lnTo>
                    <a:pt x="15206" y="57299"/>
                  </a:lnTo>
                  <a:lnTo>
                    <a:pt x="15164" y="57419"/>
                  </a:lnTo>
                  <a:lnTo>
                    <a:pt x="15118" y="57511"/>
                  </a:lnTo>
                  <a:lnTo>
                    <a:pt x="15067" y="57604"/>
                  </a:lnTo>
                  <a:lnTo>
                    <a:pt x="15017" y="57670"/>
                  </a:lnTo>
                  <a:lnTo>
                    <a:pt x="14962" y="57710"/>
                  </a:lnTo>
                  <a:lnTo>
                    <a:pt x="14907" y="57736"/>
                  </a:lnTo>
                  <a:lnTo>
                    <a:pt x="14852" y="57749"/>
                  </a:lnTo>
                  <a:lnTo>
                    <a:pt x="14802" y="57736"/>
                  </a:lnTo>
                  <a:lnTo>
                    <a:pt x="14747" y="57710"/>
                  </a:lnTo>
                  <a:lnTo>
                    <a:pt x="14696" y="57657"/>
                  </a:lnTo>
                  <a:lnTo>
                    <a:pt x="14646" y="57577"/>
                  </a:lnTo>
                  <a:lnTo>
                    <a:pt x="14599" y="57485"/>
                  </a:lnTo>
                  <a:lnTo>
                    <a:pt x="14557" y="57366"/>
                  </a:lnTo>
                  <a:lnTo>
                    <a:pt x="14515" y="57220"/>
                  </a:lnTo>
                  <a:lnTo>
                    <a:pt x="14481" y="57048"/>
                  </a:lnTo>
                  <a:lnTo>
                    <a:pt x="11589" y="56531"/>
                  </a:lnTo>
                  <a:lnTo>
                    <a:pt x="11416" y="56611"/>
                  </a:lnTo>
                  <a:lnTo>
                    <a:pt x="11244" y="56664"/>
                  </a:lnTo>
                  <a:lnTo>
                    <a:pt x="11067" y="56704"/>
                  </a:lnTo>
                  <a:lnTo>
                    <a:pt x="10894" y="56704"/>
                  </a:lnTo>
                  <a:lnTo>
                    <a:pt x="10717" y="56690"/>
                  </a:lnTo>
                  <a:lnTo>
                    <a:pt x="10544" y="56651"/>
                  </a:lnTo>
                  <a:lnTo>
                    <a:pt x="10371" y="56584"/>
                  </a:lnTo>
                  <a:lnTo>
                    <a:pt x="10198" y="56492"/>
                  </a:lnTo>
                  <a:lnTo>
                    <a:pt x="10025" y="56386"/>
                  </a:lnTo>
                  <a:lnTo>
                    <a:pt x="9857" y="56253"/>
                  </a:lnTo>
                  <a:lnTo>
                    <a:pt x="9688" y="56095"/>
                  </a:lnTo>
                  <a:lnTo>
                    <a:pt x="9524" y="55909"/>
                  </a:lnTo>
                  <a:lnTo>
                    <a:pt x="9359" y="55711"/>
                  </a:lnTo>
                  <a:lnTo>
                    <a:pt x="9199" y="55499"/>
                  </a:lnTo>
                  <a:lnTo>
                    <a:pt x="9039" y="55261"/>
                  </a:lnTo>
                  <a:lnTo>
                    <a:pt x="8887" y="54996"/>
                  </a:lnTo>
                  <a:lnTo>
                    <a:pt x="8735" y="54718"/>
                  </a:lnTo>
                  <a:lnTo>
                    <a:pt x="8588" y="54413"/>
                  </a:lnTo>
                  <a:lnTo>
                    <a:pt x="8444" y="54095"/>
                  </a:lnTo>
                  <a:lnTo>
                    <a:pt x="8305" y="53751"/>
                  </a:lnTo>
                  <a:lnTo>
                    <a:pt x="8170" y="53394"/>
                  </a:lnTo>
                  <a:lnTo>
                    <a:pt x="8044" y="53023"/>
                  </a:lnTo>
                  <a:lnTo>
                    <a:pt x="7917" y="52639"/>
                  </a:lnTo>
                  <a:lnTo>
                    <a:pt x="7799" y="52229"/>
                  </a:lnTo>
                  <a:lnTo>
                    <a:pt x="7686" y="51805"/>
                  </a:lnTo>
                  <a:lnTo>
                    <a:pt x="7580" y="51355"/>
                  </a:lnTo>
                  <a:lnTo>
                    <a:pt x="7479" y="50905"/>
                  </a:lnTo>
                  <a:lnTo>
                    <a:pt x="7386" y="50428"/>
                  </a:lnTo>
                  <a:lnTo>
                    <a:pt x="7302" y="49938"/>
                  </a:lnTo>
                  <a:lnTo>
                    <a:pt x="7222" y="49435"/>
                  </a:lnTo>
                  <a:lnTo>
                    <a:pt x="7150" y="48919"/>
                  </a:lnTo>
                  <a:lnTo>
                    <a:pt x="7083" y="48389"/>
                  </a:lnTo>
                  <a:lnTo>
                    <a:pt x="7049" y="48072"/>
                  </a:lnTo>
                  <a:lnTo>
                    <a:pt x="7015" y="47754"/>
                  </a:lnTo>
                  <a:lnTo>
                    <a:pt x="6990" y="47436"/>
                  </a:lnTo>
                  <a:lnTo>
                    <a:pt x="6961" y="47118"/>
                  </a:lnTo>
                  <a:lnTo>
                    <a:pt x="6939" y="46787"/>
                  </a:lnTo>
                  <a:lnTo>
                    <a:pt x="6918" y="46470"/>
                  </a:lnTo>
                  <a:lnTo>
                    <a:pt x="6902" y="46152"/>
                  </a:lnTo>
                  <a:lnTo>
                    <a:pt x="6885" y="45834"/>
                  </a:lnTo>
                  <a:lnTo>
                    <a:pt x="6872" y="45516"/>
                  </a:lnTo>
                  <a:lnTo>
                    <a:pt x="6864" y="45199"/>
                  </a:lnTo>
                  <a:lnTo>
                    <a:pt x="6859" y="44881"/>
                  </a:lnTo>
                  <a:lnTo>
                    <a:pt x="6855" y="44563"/>
                  </a:lnTo>
                  <a:lnTo>
                    <a:pt x="6855" y="44259"/>
                  </a:lnTo>
                  <a:lnTo>
                    <a:pt x="6855" y="43941"/>
                  </a:lnTo>
                  <a:lnTo>
                    <a:pt x="6859" y="43623"/>
                  </a:lnTo>
                  <a:lnTo>
                    <a:pt x="6868" y="43319"/>
                  </a:lnTo>
                  <a:lnTo>
                    <a:pt x="6876" y="43014"/>
                  </a:lnTo>
                  <a:lnTo>
                    <a:pt x="6889" y="42710"/>
                  </a:lnTo>
                  <a:lnTo>
                    <a:pt x="6902" y="42405"/>
                  </a:lnTo>
                  <a:lnTo>
                    <a:pt x="6918" y="42101"/>
                  </a:lnTo>
                  <a:lnTo>
                    <a:pt x="6939" y="41809"/>
                  </a:lnTo>
                  <a:lnTo>
                    <a:pt x="6961" y="41505"/>
                  </a:lnTo>
                  <a:lnTo>
                    <a:pt x="6986" y="41214"/>
                  </a:lnTo>
                  <a:lnTo>
                    <a:pt x="7011" y="40922"/>
                  </a:lnTo>
                  <a:lnTo>
                    <a:pt x="7070" y="40353"/>
                  </a:lnTo>
                  <a:lnTo>
                    <a:pt x="7142" y="39784"/>
                  </a:lnTo>
                  <a:lnTo>
                    <a:pt x="7222" y="39241"/>
                  </a:lnTo>
                  <a:lnTo>
                    <a:pt x="7310" y="38698"/>
                  </a:lnTo>
                  <a:lnTo>
                    <a:pt x="7403" y="38182"/>
                  </a:lnTo>
                  <a:lnTo>
                    <a:pt x="7509" y="37679"/>
                  </a:lnTo>
                  <a:lnTo>
                    <a:pt x="7622" y="37189"/>
                  </a:lnTo>
                  <a:lnTo>
                    <a:pt x="7745" y="36726"/>
                  </a:lnTo>
                  <a:lnTo>
                    <a:pt x="7871" y="36276"/>
                  </a:lnTo>
                  <a:lnTo>
                    <a:pt x="8010" y="35852"/>
                  </a:lnTo>
                  <a:lnTo>
                    <a:pt x="8154" y="35441"/>
                  </a:lnTo>
                  <a:lnTo>
                    <a:pt x="8305" y="35057"/>
                  </a:lnTo>
                  <a:lnTo>
                    <a:pt x="8381" y="34872"/>
                  </a:lnTo>
                  <a:lnTo>
                    <a:pt x="8461" y="34700"/>
                  </a:lnTo>
                  <a:lnTo>
                    <a:pt x="8541" y="34528"/>
                  </a:lnTo>
                  <a:lnTo>
                    <a:pt x="8626" y="34356"/>
                  </a:lnTo>
                  <a:lnTo>
                    <a:pt x="8710" y="34197"/>
                  </a:lnTo>
                  <a:lnTo>
                    <a:pt x="8799" y="34051"/>
                  </a:lnTo>
                  <a:lnTo>
                    <a:pt x="8883" y="33906"/>
                  </a:lnTo>
                  <a:lnTo>
                    <a:pt x="8976" y="33760"/>
                  </a:lnTo>
                  <a:lnTo>
                    <a:pt x="9064" y="33628"/>
                  </a:lnTo>
                  <a:lnTo>
                    <a:pt x="9157" y="33509"/>
                  </a:lnTo>
                  <a:lnTo>
                    <a:pt x="9250" y="33389"/>
                  </a:lnTo>
                  <a:lnTo>
                    <a:pt x="9347" y="33283"/>
                  </a:lnTo>
                  <a:lnTo>
                    <a:pt x="9444" y="33178"/>
                  </a:lnTo>
                  <a:lnTo>
                    <a:pt x="9540" y="33085"/>
                  </a:lnTo>
                  <a:lnTo>
                    <a:pt x="9642" y="32992"/>
                  </a:lnTo>
                  <a:lnTo>
                    <a:pt x="9743" y="32913"/>
                  </a:lnTo>
                  <a:lnTo>
                    <a:pt x="9692" y="32847"/>
                  </a:lnTo>
                  <a:lnTo>
                    <a:pt x="9650" y="32767"/>
                  </a:lnTo>
                  <a:lnTo>
                    <a:pt x="9608" y="32674"/>
                  </a:lnTo>
                  <a:lnTo>
                    <a:pt x="9570" y="32569"/>
                  </a:lnTo>
                  <a:lnTo>
                    <a:pt x="9532" y="32463"/>
                  </a:lnTo>
                  <a:lnTo>
                    <a:pt x="9498" y="32330"/>
                  </a:lnTo>
                  <a:lnTo>
                    <a:pt x="9469" y="32211"/>
                  </a:lnTo>
                  <a:lnTo>
                    <a:pt x="9439" y="32065"/>
                  </a:lnTo>
                  <a:lnTo>
                    <a:pt x="9414" y="31920"/>
                  </a:lnTo>
                  <a:lnTo>
                    <a:pt x="9393" y="31774"/>
                  </a:lnTo>
                  <a:lnTo>
                    <a:pt x="9376" y="31629"/>
                  </a:lnTo>
                  <a:lnTo>
                    <a:pt x="9359" y="31470"/>
                  </a:lnTo>
                  <a:lnTo>
                    <a:pt x="9351" y="31311"/>
                  </a:lnTo>
                  <a:lnTo>
                    <a:pt x="9342" y="31152"/>
                  </a:lnTo>
                  <a:lnTo>
                    <a:pt x="9334" y="30980"/>
                  </a:lnTo>
                  <a:lnTo>
                    <a:pt x="9334" y="30821"/>
                  </a:lnTo>
                  <a:lnTo>
                    <a:pt x="9334" y="30662"/>
                  </a:lnTo>
                  <a:lnTo>
                    <a:pt x="9342" y="30503"/>
                  </a:lnTo>
                  <a:lnTo>
                    <a:pt x="9351" y="30344"/>
                  </a:lnTo>
                  <a:lnTo>
                    <a:pt x="9363" y="30199"/>
                  </a:lnTo>
                  <a:lnTo>
                    <a:pt x="9380" y="30053"/>
                  </a:lnTo>
                  <a:lnTo>
                    <a:pt x="9397" y="29907"/>
                  </a:lnTo>
                  <a:lnTo>
                    <a:pt x="9422" y="29775"/>
                  </a:lnTo>
                  <a:lnTo>
                    <a:pt x="9448" y="29643"/>
                  </a:lnTo>
                  <a:lnTo>
                    <a:pt x="9481" y="29524"/>
                  </a:lnTo>
                  <a:lnTo>
                    <a:pt x="9515" y="29418"/>
                  </a:lnTo>
                  <a:lnTo>
                    <a:pt x="9553" y="29312"/>
                  </a:lnTo>
                  <a:lnTo>
                    <a:pt x="9595" y="29219"/>
                  </a:lnTo>
                  <a:lnTo>
                    <a:pt x="9646" y="29153"/>
                  </a:lnTo>
                  <a:lnTo>
                    <a:pt x="9696" y="29087"/>
                  </a:lnTo>
                  <a:lnTo>
                    <a:pt x="9751" y="29034"/>
                  </a:lnTo>
                  <a:lnTo>
                    <a:pt x="9810" y="28994"/>
                  </a:lnTo>
                  <a:lnTo>
                    <a:pt x="11020" y="28491"/>
                  </a:lnTo>
                  <a:lnTo>
                    <a:pt x="12230" y="28027"/>
                  </a:lnTo>
                  <a:lnTo>
                    <a:pt x="13448" y="27577"/>
                  </a:lnTo>
                  <a:lnTo>
                    <a:pt x="14662" y="27167"/>
                  </a:lnTo>
                  <a:lnTo>
                    <a:pt x="15885" y="26783"/>
                  </a:lnTo>
                  <a:lnTo>
                    <a:pt x="17103" y="26426"/>
                  </a:lnTo>
                  <a:lnTo>
                    <a:pt x="18326" y="26095"/>
                  </a:lnTo>
                  <a:lnTo>
                    <a:pt x="19553" y="25803"/>
                  </a:lnTo>
                  <a:lnTo>
                    <a:pt x="20779" y="25539"/>
                  </a:lnTo>
                  <a:lnTo>
                    <a:pt x="22006" y="25300"/>
                  </a:lnTo>
                  <a:lnTo>
                    <a:pt x="23233" y="25088"/>
                  </a:lnTo>
                  <a:lnTo>
                    <a:pt x="24464" y="24916"/>
                  </a:lnTo>
                  <a:lnTo>
                    <a:pt x="25695" y="24771"/>
                  </a:lnTo>
                  <a:lnTo>
                    <a:pt x="26926" y="24651"/>
                  </a:lnTo>
                  <a:lnTo>
                    <a:pt x="28157" y="24559"/>
                  </a:lnTo>
                  <a:lnTo>
                    <a:pt x="29388" y="24493"/>
                  </a:lnTo>
                  <a:lnTo>
                    <a:pt x="30618" y="24466"/>
                  </a:lnTo>
                  <a:close/>
                  <a:moveTo>
                    <a:pt x="36369" y="90503"/>
                  </a:moveTo>
                  <a:lnTo>
                    <a:pt x="36520" y="90516"/>
                  </a:lnTo>
                  <a:lnTo>
                    <a:pt x="36672" y="90556"/>
                  </a:lnTo>
                  <a:lnTo>
                    <a:pt x="36820" y="90609"/>
                  </a:lnTo>
                  <a:lnTo>
                    <a:pt x="36971" y="90675"/>
                  </a:lnTo>
                  <a:lnTo>
                    <a:pt x="37115" y="90768"/>
                  </a:lnTo>
                  <a:lnTo>
                    <a:pt x="37258" y="90887"/>
                  </a:lnTo>
                  <a:lnTo>
                    <a:pt x="37401" y="91020"/>
                  </a:lnTo>
                  <a:lnTo>
                    <a:pt x="37541" y="91178"/>
                  </a:lnTo>
                  <a:lnTo>
                    <a:pt x="37680" y="91351"/>
                  </a:lnTo>
                  <a:lnTo>
                    <a:pt x="37810" y="91536"/>
                  </a:lnTo>
                  <a:lnTo>
                    <a:pt x="37941" y="91748"/>
                  </a:lnTo>
                  <a:lnTo>
                    <a:pt x="38067" y="91973"/>
                  </a:lnTo>
                  <a:lnTo>
                    <a:pt x="38190" y="92211"/>
                  </a:lnTo>
                  <a:lnTo>
                    <a:pt x="38308" y="92476"/>
                  </a:lnTo>
                  <a:lnTo>
                    <a:pt x="38426" y="92754"/>
                  </a:lnTo>
                  <a:lnTo>
                    <a:pt x="38535" y="93045"/>
                  </a:lnTo>
                  <a:lnTo>
                    <a:pt x="38641" y="93350"/>
                  </a:lnTo>
                  <a:lnTo>
                    <a:pt x="38738" y="93681"/>
                  </a:lnTo>
                  <a:lnTo>
                    <a:pt x="38835" y="94012"/>
                  </a:lnTo>
                  <a:lnTo>
                    <a:pt x="38923" y="94369"/>
                  </a:lnTo>
                  <a:lnTo>
                    <a:pt x="39008" y="94740"/>
                  </a:lnTo>
                  <a:lnTo>
                    <a:pt x="39083" y="95110"/>
                  </a:lnTo>
                  <a:lnTo>
                    <a:pt x="39155" y="95508"/>
                  </a:lnTo>
                  <a:lnTo>
                    <a:pt x="39218" y="95918"/>
                  </a:lnTo>
                  <a:lnTo>
                    <a:pt x="39277" y="96329"/>
                  </a:lnTo>
                  <a:lnTo>
                    <a:pt x="39328" y="96765"/>
                  </a:lnTo>
                  <a:lnTo>
                    <a:pt x="39374" y="97202"/>
                  </a:lnTo>
                  <a:lnTo>
                    <a:pt x="39412" y="97666"/>
                  </a:lnTo>
                  <a:lnTo>
                    <a:pt x="39438" y="98129"/>
                  </a:lnTo>
                  <a:lnTo>
                    <a:pt x="39459" y="98606"/>
                  </a:lnTo>
                  <a:lnTo>
                    <a:pt x="39471" y="99082"/>
                  </a:lnTo>
                  <a:lnTo>
                    <a:pt x="39475" y="99585"/>
                  </a:lnTo>
                  <a:lnTo>
                    <a:pt x="39475" y="100062"/>
                  </a:lnTo>
                  <a:lnTo>
                    <a:pt x="39463" y="100539"/>
                  </a:lnTo>
                  <a:lnTo>
                    <a:pt x="39446" y="101002"/>
                  </a:lnTo>
                  <a:lnTo>
                    <a:pt x="39421" y="101465"/>
                  </a:lnTo>
                  <a:lnTo>
                    <a:pt x="39391" y="101929"/>
                  </a:lnTo>
                  <a:lnTo>
                    <a:pt x="39357" y="102366"/>
                  </a:lnTo>
                  <a:lnTo>
                    <a:pt x="39315" y="102802"/>
                  </a:lnTo>
                  <a:lnTo>
                    <a:pt x="39265" y="103239"/>
                  </a:lnTo>
                  <a:lnTo>
                    <a:pt x="39210" y="103650"/>
                  </a:lnTo>
                  <a:lnTo>
                    <a:pt x="39151" y="104060"/>
                  </a:lnTo>
                  <a:lnTo>
                    <a:pt x="39088" y="104457"/>
                  </a:lnTo>
                  <a:lnTo>
                    <a:pt x="39016" y="104841"/>
                  </a:lnTo>
                  <a:lnTo>
                    <a:pt x="38940" y="105212"/>
                  </a:lnTo>
                  <a:lnTo>
                    <a:pt x="38856" y="105583"/>
                  </a:lnTo>
                  <a:lnTo>
                    <a:pt x="38771" y="105927"/>
                  </a:lnTo>
                  <a:lnTo>
                    <a:pt x="38679" y="106271"/>
                  </a:lnTo>
                  <a:lnTo>
                    <a:pt x="38582" y="106589"/>
                  </a:lnTo>
                  <a:lnTo>
                    <a:pt x="38481" y="106893"/>
                  </a:lnTo>
                  <a:lnTo>
                    <a:pt x="38375" y="107185"/>
                  </a:lnTo>
                  <a:lnTo>
                    <a:pt x="38270" y="107476"/>
                  </a:lnTo>
                  <a:lnTo>
                    <a:pt x="38156" y="107727"/>
                  </a:lnTo>
                  <a:lnTo>
                    <a:pt x="38038" y="107979"/>
                  </a:lnTo>
                  <a:lnTo>
                    <a:pt x="37916" y="108204"/>
                  </a:lnTo>
                  <a:lnTo>
                    <a:pt x="37789" y="108416"/>
                  </a:lnTo>
                  <a:lnTo>
                    <a:pt x="37663" y="108614"/>
                  </a:lnTo>
                  <a:lnTo>
                    <a:pt x="37528" y="108787"/>
                  </a:lnTo>
                  <a:lnTo>
                    <a:pt x="37393" y="108945"/>
                  </a:lnTo>
                  <a:lnTo>
                    <a:pt x="37254" y="109091"/>
                  </a:lnTo>
                  <a:lnTo>
                    <a:pt x="37111" y="109210"/>
                  </a:lnTo>
                  <a:lnTo>
                    <a:pt x="36967" y="109303"/>
                  </a:lnTo>
                  <a:lnTo>
                    <a:pt x="36820" y="109382"/>
                  </a:lnTo>
                  <a:lnTo>
                    <a:pt x="36668" y="109435"/>
                  </a:lnTo>
                  <a:lnTo>
                    <a:pt x="36630" y="109422"/>
                  </a:lnTo>
                  <a:lnTo>
                    <a:pt x="36596" y="109409"/>
                  </a:lnTo>
                  <a:lnTo>
                    <a:pt x="36562" y="109396"/>
                  </a:lnTo>
                  <a:lnTo>
                    <a:pt x="36533" y="109396"/>
                  </a:lnTo>
                  <a:lnTo>
                    <a:pt x="36482" y="109541"/>
                  </a:lnTo>
                  <a:lnTo>
                    <a:pt x="36428" y="109674"/>
                  </a:lnTo>
                  <a:lnTo>
                    <a:pt x="36369" y="109793"/>
                  </a:lnTo>
                  <a:lnTo>
                    <a:pt x="36305" y="109885"/>
                  </a:lnTo>
                  <a:lnTo>
                    <a:pt x="36238" y="109952"/>
                  </a:lnTo>
                  <a:lnTo>
                    <a:pt x="36162" y="109991"/>
                  </a:lnTo>
                  <a:lnTo>
                    <a:pt x="36082" y="110005"/>
                  </a:lnTo>
                  <a:lnTo>
                    <a:pt x="35998" y="109991"/>
                  </a:lnTo>
                  <a:lnTo>
                    <a:pt x="35846" y="109925"/>
                  </a:lnTo>
                  <a:lnTo>
                    <a:pt x="35698" y="109819"/>
                  </a:lnTo>
                  <a:lnTo>
                    <a:pt x="35551" y="109713"/>
                  </a:lnTo>
                  <a:lnTo>
                    <a:pt x="35407" y="109568"/>
                  </a:lnTo>
                  <a:lnTo>
                    <a:pt x="35268" y="109409"/>
                  </a:lnTo>
                  <a:lnTo>
                    <a:pt x="35133" y="109223"/>
                  </a:lnTo>
                  <a:lnTo>
                    <a:pt x="34999" y="109025"/>
                  </a:lnTo>
                  <a:lnTo>
                    <a:pt x="34868" y="108800"/>
                  </a:lnTo>
                  <a:lnTo>
                    <a:pt x="34741" y="108562"/>
                  </a:lnTo>
                  <a:lnTo>
                    <a:pt x="34619" y="108310"/>
                  </a:lnTo>
                  <a:lnTo>
                    <a:pt x="34501" y="108045"/>
                  </a:lnTo>
                  <a:lnTo>
                    <a:pt x="34387" y="107754"/>
                  </a:lnTo>
                  <a:lnTo>
                    <a:pt x="34278" y="107449"/>
                  </a:lnTo>
                  <a:lnTo>
                    <a:pt x="34172" y="107118"/>
                  </a:lnTo>
                  <a:lnTo>
                    <a:pt x="34071" y="106787"/>
                  </a:lnTo>
                  <a:lnTo>
                    <a:pt x="33974" y="106443"/>
                  </a:lnTo>
                  <a:lnTo>
                    <a:pt x="33881" y="106073"/>
                  </a:lnTo>
                  <a:lnTo>
                    <a:pt x="33797" y="105702"/>
                  </a:lnTo>
                  <a:lnTo>
                    <a:pt x="33717" y="105318"/>
                  </a:lnTo>
                  <a:lnTo>
                    <a:pt x="33641" y="104921"/>
                  </a:lnTo>
                  <a:lnTo>
                    <a:pt x="33569" y="104510"/>
                  </a:lnTo>
                  <a:lnTo>
                    <a:pt x="33506" y="104087"/>
                  </a:lnTo>
                  <a:lnTo>
                    <a:pt x="33447" y="103663"/>
                  </a:lnTo>
                  <a:lnTo>
                    <a:pt x="33392" y="103226"/>
                  </a:lnTo>
                  <a:lnTo>
                    <a:pt x="33346" y="102776"/>
                  </a:lnTo>
                  <a:lnTo>
                    <a:pt x="33308" y="102326"/>
                  </a:lnTo>
                  <a:lnTo>
                    <a:pt x="33274" y="101862"/>
                  </a:lnTo>
                  <a:lnTo>
                    <a:pt x="33245" y="101399"/>
                  </a:lnTo>
                  <a:lnTo>
                    <a:pt x="33224" y="100936"/>
                  </a:lnTo>
                  <a:lnTo>
                    <a:pt x="33211" y="100459"/>
                  </a:lnTo>
                  <a:lnTo>
                    <a:pt x="33203" y="99983"/>
                  </a:lnTo>
                  <a:lnTo>
                    <a:pt x="33203" y="99493"/>
                  </a:lnTo>
                  <a:lnTo>
                    <a:pt x="33211" y="99003"/>
                  </a:lnTo>
                  <a:lnTo>
                    <a:pt x="33228" y="98513"/>
                  </a:lnTo>
                  <a:lnTo>
                    <a:pt x="33253" y="98036"/>
                  </a:lnTo>
                  <a:lnTo>
                    <a:pt x="33283" y="97573"/>
                  </a:lnTo>
                  <a:lnTo>
                    <a:pt x="33325" y="97123"/>
                  </a:lnTo>
                  <a:lnTo>
                    <a:pt x="33371" y="96686"/>
                  </a:lnTo>
                  <a:lnTo>
                    <a:pt x="33422" y="96249"/>
                  </a:lnTo>
                  <a:lnTo>
                    <a:pt x="33485" y="95839"/>
                  </a:lnTo>
                  <a:lnTo>
                    <a:pt x="33553" y="95428"/>
                  </a:lnTo>
                  <a:lnTo>
                    <a:pt x="33624" y="95044"/>
                  </a:lnTo>
                  <a:lnTo>
                    <a:pt x="33704" y="94660"/>
                  </a:lnTo>
                  <a:lnTo>
                    <a:pt x="33789" y="94303"/>
                  </a:lnTo>
                  <a:lnTo>
                    <a:pt x="33881" y="93945"/>
                  </a:lnTo>
                  <a:lnTo>
                    <a:pt x="33978" y="93614"/>
                  </a:lnTo>
                  <a:lnTo>
                    <a:pt x="34080" y="93297"/>
                  </a:lnTo>
                  <a:lnTo>
                    <a:pt x="34185" y="92979"/>
                  </a:lnTo>
                  <a:lnTo>
                    <a:pt x="34294" y="92701"/>
                  </a:lnTo>
                  <a:lnTo>
                    <a:pt x="34413" y="92423"/>
                  </a:lnTo>
                  <a:lnTo>
                    <a:pt x="34531" y="92171"/>
                  </a:lnTo>
                  <a:lnTo>
                    <a:pt x="34657" y="91920"/>
                  </a:lnTo>
                  <a:lnTo>
                    <a:pt x="34784" y="91708"/>
                  </a:lnTo>
                  <a:lnTo>
                    <a:pt x="34914" y="91496"/>
                  </a:lnTo>
                  <a:lnTo>
                    <a:pt x="35049" y="91311"/>
                  </a:lnTo>
                  <a:lnTo>
                    <a:pt x="35184" y="91139"/>
                  </a:lnTo>
                  <a:lnTo>
                    <a:pt x="35327" y="90993"/>
                  </a:lnTo>
                  <a:lnTo>
                    <a:pt x="35471" y="90861"/>
                  </a:lnTo>
                  <a:lnTo>
                    <a:pt x="35614" y="90755"/>
                  </a:lnTo>
                  <a:lnTo>
                    <a:pt x="35762" y="90662"/>
                  </a:lnTo>
                  <a:lnTo>
                    <a:pt x="35909" y="90596"/>
                  </a:lnTo>
                  <a:lnTo>
                    <a:pt x="36061" y="90543"/>
                  </a:lnTo>
                  <a:lnTo>
                    <a:pt x="36213" y="90516"/>
                  </a:lnTo>
                  <a:lnTo>
                    <a:pt x="36369" y="90503"/>
                  </a:lnTo>
                  <a:close/>
                  <a:moveTo>
                    <a:pt x="21977" y="89828"/>
                  </a:moveTo>
                  <a:lnTo>
                    <a:pt x="22145" y="89855"/>
                  </a:lnTo>
                  <a:lnTo>
                    <a:pt x="22318" y="89894"/>
                  </a:lnTo>
                  <a:lnTo>
                    <a:pt x="22491" y="89960"/>
                  </a:lnTo>
                  <a:lnTo>
                    <a:pt x="22659" y="90053"/>
                  </a:lnTo>
                  <a:lnTo>
                    <a:pt x="22832" y="90172"/>
                  </a:lnTo>
                  <a:lnTo>
                    <a:pt x="23001" y="90318"/>
                  </a:lnTo>
                  <a:lnTo>
                    <a:pt x="23174" y="90490"/>
                  </a:lnTo>
                  <a:lnTo>
                    <a:pt x="23338" y="90675"/>
                  </a:lnTo>
                  <a:lnTo>
                    <a:pt x="23507" y="90887"/>
                  </a:lnTo>
                  <a:lnTo>
                    <a:pt x="23671" y="91139"/>
                  </a:lnTo>
                  <a:lnTo>
                    <a:pt x="23831" y="91390"/>
                  </a:lnTo>
                  <a:lnTo>
                    <a:pt x="23987" y="91682"/>
                  </a:lnTo>
                  <a:lnTo>
                    <a:pt x="24139" y="91986"/>
                  </a:lnTo>
                  <a:lnTo>
                    <a:pt x="24287" y="92304"/>
                  </a:lnTo>
                  <a:lnTo>
                    <a:pt x="24426" y="92648"/>
                  </a:lnTo>
                  <a:lnTo>
                    <a:pt x="24561" y="93005"/>
                  </a:lnTo>
                  <a:lnTo>
                    <a:pt x="24691" y="93376"/>
                  </a:lnTo>
                  <a:lnTo>
                    <a:pt x="24818" y="93773"/>
                  </a:lnTo>
                  <a:lnTo>
                    <a:pt x="24936" y="94171"/>
                  </a:lnTo>
                  <a:lnTo>
                    <a:pt x="25045" y="94594"/>
                  </a:lnTo>
                  <a:lnTo>
                    <a:pt x="25151" y="95031"/>
                  </a:lnTo>
                  <a:lnTo>
                    <a:pt x="25252" y="95481"/>
                  </a:lnTo>
                  <a:lnTo>
                    <a:pt x="25341" y="95945"/>
                  </a:lnTo>
                  <a:lnTo>
                    <a:pt x="25425" y="96408"/>
                  </a:lnTo>
                  <a:lnTo>
                    <a:pt x="25505" y="96898"/>
                  </a:lnTo>
                  <a:lnTo>
                    <a:pt x="25572" y="97388"/>
                  </a:lnTo>
                  <a:lnTo>
                    <a:pt x="25636" y="97891"/>
                  </a:lnTo>
                  <a:lnTo>
                    <a:pt x="25686" y="98394"/>
                  </a:lnTo>
                  <a:lnTo>
                    <a:pt x="25733" y="98923"/>
                  </a:lnTo>
                  <a:lnTo>
                    <a:pt x="25771" y="99440"/>
                  </a:lnTo>
                  <a:lnTo>
                    <a:pt x="25796" y="99983"/>
                  </a:lnTo>
                  <a:lnTo>
                    <a:pt x="25817" y="100512"/>
                  </a:lnTo>
                  <a:lnTo>
                    <a:pt x="25825" y="101055"/>
                  </a:lnTo>
                  <a:lnTo>
                    <a:pt x="25825" y="101598"/>
                  </a:lnTo>
                  <a:lnTo>
                    <a:pt x="25817" y="102154"/>
                  </a:lnTo>
                  <a:lnTo>
                    <a:pt x="25796" y="102710"/>
                  </a:lnTo>
                  <a:lnTo>
                    <a:pt x="25771" y="103253"/>
                  </a:lnTo>
                  <a:lnTo>
                    <a:pt x="25749" y="103531"/>
                  </a:lnTo>
                  <a:lnTo>
                    <a:pt x="25728" y="103809"/>
                  </a:lnTo>
                  <a:lnTo>
                    <a:pt x="25707" y="104087"/>
                  </a:lnTo>
                  <a:lnTo>
                    <a:pt x="25678" y="104365"/>
                  </a:lnTo>
                  <a:lnTo>
                    <a:pt x="25653" y="104643"/>
                  </a:lnTo>
                  <a:lnTo>
                    <a:pt x="25619" y="104921"/>
                  </a:lnTo>
                  <a:lnTo>
                    <a:pt x="25585" y="105199"/>
                  </a:lnTo>
                  <a:lnTo>
                    <a:pt x="25547" y="105477"/>
                  </a:lnTo>
                  <a:lnTo>
                    <a:pt x="25467" y="106020"/>
                  </a:lnTo>
                  <a:lnTo>
                    <a:pt x="25374" y="106536"/>
                  </a:lnTo>
                  <a:lnTo>
                    <a:pt x="25277" y="107039"/>
                  </a:lnTo>
                  <a:lnTo>
                    <a:pt x="25176" y="107516"/>
                  </a:lnTo>
                  <a:lnTo>
                    <a:pt x="25062" y="107979"/>
                  </a:lnTo>
                  <a:lnTo>
                    <a:pt x="24949" y="108429"/>
                  </a:lnTo>
                  <a:lnTo>
                    <a:pt x="24822" y="108840"/>
                  </a:lnTo>
                  <a:lnTo>
                    <a:pt x="24696" y="109250"/>
                  </a:lnTo>
                  <a:lnTo>
                    <a:pt x="24561" y="109621"/>
                  </a:lnTo>
                  <a:lnTo>
                    <a:pt x="24422" y="109978"/>
                  </a:lnTo>
                  <a:lnTo>
                    <a:pt x="24278" y="110322"/>
                  </a:lnTo>
                  <a:lnTo>
                    <a:pt x="24131" y="110627"/>
                  </a:lnTo>
                  <a:lnTo>
                    <a:pt x="23975" y="110918"/>
                  </a:lnTo>
                  <a:lnTo>
                    <a:pt x="23819" y="111183"/>
                  </a:lnTo>
                  <a:lnTo>
                    <a:pt x="23659" y="111421"/>
                  </a:lnTo>
                  <a:lnTo>
                    <a:pt x="23498" y="111633"/>
                  </a:lnTo>
                  <a:lnTo>
                    <a:pt x="23330" y="111832"/>
                  </a:lnTo>
                  <a:lnTo>
                    <a:pt x="23161" y="111990"/>
                  </a:lnTo>
                  <a:lnTo>
                    <a:pt x="22988" y="112136"/>
                  </a:lnTo>
                  <a:lnTo>
                    <a:pt x="22815" y="112242"/>
                  </a:lnTo>
                  <a:lnTo>
                    <a:pt x="22643" y="112335"/>
                  </a:lnTo>
                  <a:lnTo>
                    <a:pt x="22466" y="112401"/>
                  </a:lnTo>
                  <a:lnTo>
                    <a:pt x="22284" y="112427"/>
                  </a:lnTo>
                  <a:lnTo>
                    <a:pt x="22107" y="112427"/>
                  </a:lnTo>
                  <a:lnTo>
                    <a:pt x="21930" y="112414"/>
                  </a:lnTo>
                  <a:lnTo>
                    <a:pt x="21749" y="112361"/>
                  </a:lnTo>
                  <a:lnTo>
                    <a:pt x="21568" y="112268"/>
                  </a:lnTo>
                  <a:lnTo>
                    <a:pt x="21391" y="112163"/>
                  </a:lnTo>
                  <a:lnTo>
                    <a:pt x="21213" y="112017"/>
                  </a:lnTo>
                  <a:lnTo>
                    <a:pt x="21036" y="111845"/>
                  </a:lnTo>
                  <a:lnTo>
                    <a:pt x="20859" y="111646"/>
                  </a:lnTo>
                  <a:lnTo>
                    <a:pt x="20687" y="111408"/>
                  </a:lnTo>
                  <a:lnTo>
                    <a:pt x="20653" y="111342"/>
                  </a:lnTo>
                  <a:lnTo>
                    <a:pt x="20632" y="111289"/>
                  </a:lnTo>
                  <a:lnTo>
                    <a:pt x="20568" y="111329"/>
                  </a:lnTo>
                  <a:lnTo>
                    <a:pt x="20501" y="111342"/>
                  </a:lnTo>
                  <a:lnTo>
                    <a:pt x="20434" y="111355"/>
                  </a:lnTo>
                  <a:lnTo>
                    <a:pt x="20366" y="111342"/>
                  </a:lnTo>
                  <a:lnTo>
                    <a:pt x="20299" y="111315"/>
                  </a:lnTo>
                  <a:lnTo>
                    <a:pt x="20227" y="111262"/>
                  </a:lnTo>
                  <a:lnTo>
                    <a:pt x="20155" y="111196"/>
                  </a:lnTo>
                  <a:lnTo>
                    <a:pt x="20084" y="111117"/>
                  </a:lnTo>
                  <a:lnTo>
                    <a:pt x="20004" y="110984"/>
                  </a:lnTo>
                  <a:lnTo>
                    <a:pt x="19924" y="110865"/>
                  </a:lnTo>
                  <a:lnTo>
                    <a:pt x="19848" y="110720"/>
                  </a:lnTo>
                  <a:lnTo>
                    <a:pt x="19772" y="110587"/>
                  </a:lnTo>
                  <a:lnTo>
                    <a:pt x="19700" y="110428"/>
                  </a:lnTo>
                  <a:lnTo>
                    <a:pt x="19633" y="110283"/>
                  </a:lnTo>
                  <a:lnTo>
                    <a:pt x="19561" y="110111"/>
                  </a:lnTo>
                  <a:lnTo>
                    <a:pt x="19498" y="109938"/>
                  </a:lnTo>
                  <a:lnTo>
                    <a:pt x="19435" y="109766"/>
                  </a:lnTo>
                  <a:lnTo>
                    <a:pt x="19371" y="109581"/>
                  </a:lnTo>
                  <a:lnTo>
                    <a:pt x="19312" y="109396"/>
                  </a:lnTo>
                  <a:lnTo>
                    <a:pt x="19253" y="109197"/>
                  </a:lnTo>
                  <a:lnTo>
                    <a:pt x="19198" y="108998"/>
                  </a:lnTo>
                  <a:lnTo>
                    <a:pt x="19144" y="108800"/>
                  </a:lnTo>
                  <a:lnTo>
                    <a:pt x="19093" y="108588"/>
                  </a:lnTo>
                  <a:lnTo>
                    <a:pt x="19042" y="108376"/>
                  </a:lnTo>
                  <a:lnTo>
                    <a:pt x="18950" y="107926"/>
                  </a:lnTo>
                  <a:lnTo>
                    <a:pt x="18861" y="107476"/>
                  </a:lnTo>
                  <a:lnTo>
                    <a:pt x="18781" y="106999"/>
                  </a:lnTo>
                  <a:lnTo>
                    <a:pt x="18714" y="106509"/>
                  </a:lnTo>
                  <a:lnTo>
                    <a:pt x="18650" y="105993"/>
                  </a:lnTo>
                  <a:lnTo>
                    <a:pt x="18591" y="105477"/>
                  </a:lnTo>
                  <a:lnTo>
                    <a:pt x="18545" y="104960"/>
                  </a:lnTo>
                  <a:lnTo>
                    <a:pt x="18503" y="104418"/>
                  </a:lnTo>
                  <a:lnTo>
                    <a:pt x="18469" y="103875"/>
                  </a:lnTo>
                  <a:lnTo>
                    <a:pt x="18444" y="103332"/>
                  </a:lnTo>
                  <a:lnTo>
                    <a:pt x="18423" y="102776"/>
                  </a:lnTo>
                  <a:lnTo>
                    <a:pt x="18414" y="102233"/>
                  </a:lnTo>
                  <a:lnTo>
                    <a:pt x="18406" y="101677"/>
                  </a:lnTo>
                  <a:lnTo>
                    <a:pt x="18410" y="101121"/>
                  </a:lnTo>
                  <a:lnTo>
                    <a:pt x="18419" y="100565"/>
                  </a:lnTo>
                  <a:lnTo>
                    <a:pt x="18435" y="100022"/>
                  </a:lnTo>
                  <a:lnTo>
                    <a:pt x="18456" y="99479"/>
                  </a:lnTo>
                  <a:lnTo>
                    <a:pt x="18486" y="98937"/>
                  </a:lnTo>
                  <a:lnTo>
                    <a:pt x="18520" y="98407"/>
                  </a:lnTo>
                  <a:lnTo>
                    <a:pt x="18562" y="97891"/>
                  </a:lnTo>
                  <a:lnTo>
                    <a:pt x="18612" y="97374"/>
                  </a:lnTo>
                  <a:lnTo>
                    <a:pt x="18667" y="96871"/>
                  </a:lnTo>
                  <a:lnTo>
                    <a:pt x="18726" y="96395"/>
                  </a:lnTo>
                  <a:lnTo>
                    <a:pt x="18794" y="95931"/>
                  </a:lnTo>
                  <a:lnTo>
                    <a:pt x="18878" y="95415"/>
                  </a:lnTo>
                  <a:lnTo>
                    <a:pt x="18971" y="94912"/>
                  </a:lnTo>
                  <a:lnTo>
                    <a:pt x="19068" y="94449"/>
                  </a:lnTo>
                  <a:lnTo>
                    <a:pt x="19173" y="93998"/>
                  </a:lnTo>
                  <a:lnTo>
                    <a:pt x="19283" y="93562"/>
                  </a:lnTo>
                  <a:lnTo>
                    <a:pt x="19401" y="93164"/>
                  </a:lnTo>
                  <a:lnTo>
                    <a:pt x="19519" y="92780"/>
                  </a:lnTo>
                  <a:lnTo>
                    <a:pt x="19645" y="92423"/>
                  </a:lnTo>
                  <a:lnTo>
                    <a:pt x="19780" y="92079"/>
                  </a:lnTo>
                  <a:lnTo>
                    <a:pt x="19915" y="91774"/>
                  </a:lnTo>
                  <a:lnTo>
                    <a:pt x="20054" y="91483"/>
                  </a:lnTo>
                  <a:lnTo>
                    <a:pt x="20198" y="91205"/>
                  </a:lnTo>
                  <a:lnTo>
                    <a:pt x="20349" y="90967"/>
                  </a:lnTo>
                  <a:lnTo>
                    <a:pt x="20501" y="90742"/>
                  </a:lnTo>
                  <a:lnTo>
                    <a:pt x="20653" y="90556"/>
                  </a:lnTo>
                  <a:lnTo>
                    <a:pt x="20813" y="90384"/>
                  </a:lnTo>
                  <a:lnTo>
                    <a:pt x="20973" y="90225"/>
                  </a:lnTo>
                  <a:lnTo>
                    <a:pt x="21133" y="90106"/>
                  </a:lnTo>
                  <a:lnTo>
                    <a:pt x="21302" y="90000"/>
                  </a:lnTo>
                  <a:lnTo>
                    <a:pt x="21466" y="89921"/>
                  </a:lnTo>
                  <a:lnTo>
                    <a:pt x="21635" y="89868"/>
                  </a:lnTo>
                  <a:lnTo>
                    <a:pt x="21804" y="89841"/>
                  </a:lnTo>
                  <a:lnTo>
                    <a:pt x="21977" y="89828"/>
                  </a:lnTo>
                  <a:close/>
                  <a:moveTo>
                    <a:pt x="60132" y="0"/>
                  </a:moveTo>
                  <a:lnTo>
                    <a:pt x="60094" y="133"/>
                  </a:lnTo>
                  <a:lnTo>
                    <a:pt x="60056" y="252"/>
                  </a:lnTo>
                  <a:lnTo>
                    <a:pt x="60014" y="371"/>
                  </a:lnTo>
                  <a:lnTo>
                    <a:pt x="59972" y="477"/>
                  </a:lnTo>
                  <a:lnTo>
                    <a:pt x="59925" y="583"/>
                  </a:lnTo>
                  <a:lnTo>
                    <a:pt x="59875" y="675"/>
                  </a:lnTo>
                  <a:lnTo>
                    <a:pt x="59824" y="768"/>
                  </a:lnTo>
                  <a:lnTo>
                    <a:pt x="59774" y="847"/>
                  </a:lnTo>
                  <a:lnTo>
                    <a:pt x="59719" y="914"/>
                  </a:lnTo>
                  <a:lnTo>
                    <a:pt x="59664" y="980"/>
                  </a:lnTo>
                  <a:lnTo>
                    <a:pt x="59605" y="1033"/>
                  </a:lnTo>
                  <a:lnTo>
                    <a:pt x="59546" y="1086"/>
                  </a:lnTo>
                  <a:lnTo>
                    <a:pt x="59483" y="1112"/>
                  </a:lnTo>
                  <a:lnTo>
                    <a:pt x="59415" y="1139"/>
                  </a:lnTo>
                  <a:lnTo>
                    <a:pt x="59352" y="1165"/>
                  </a:lnTo>
                  <a:lnTo>
                    <a:pt x="59280" y="1165"/>
                  </a:lnTo>
                  <a:lnTo>
                    <a:pt x="57476" y="1324"/>
                  </a:lnTo>
                  <a:lnTo>
                    <a:pt x="55668" y="1509"/>
                  </a:lnTo>
                  <a:lnTo>
                    <a:pt x="52034" y="1880"/>
                  </a:lnTo>
                  <a:lnTo>
                    <a:pt x="44728" y="2674"/>
                  </a:lnTo>
                  <a:lnTo>
                    <a:pt x="41061" y="3058"/>
                  </a:lnTo>
                  <a:lnTo>
                    <a:pt x="39223" y="3230"/>
                  </a:lnTo>
                  <a:lnTo>
                    <a:pt x="37385" y="3403"/>
                  </a:lnTo>
                  <a:lnTo>
                    <a:pt x="35542" y="3561"/>
                  </a:lnTo>
                  <a:lnTo>
                    <a:pt x="33700" y="3694"/>
                  </a:lnTo>
                  <a:lnTo>
                    <a:pt x="31862" y="3813"/>
                  </a:lnTo>
                  <a:lnTo>
                    <a:pt x="30020" y="3919"/>
                  </a:lnTo>
                  <a:lnTo>
                    <a:pt x="28178" y="3998"/>
                  </a:lnTo>
                  <a:lnTo>
                    <a:pt x="26335" y="4051"/>
                  </a:lnTo>
                  <a:lnTo>
                    <a:pt x="24497" y="4078"/>
                  </a:lnTo>
                  <a:lnTo>
                    <a:pt x="22659" y="4078"/>
                  </a:lnTo>
                  <a:lnTo>
                    <a:pt x="21740" y="4065"/>
                  </a:lnTo>
                  <a:lnTo>
                    <a:pt x="20821" y="4051"/>
                  </a:lnTo>
                  <a:lnTo>
                    <a:pt x="19902" y="4025"/>
                  </a:lnTo>
                  <a:lnTo>
                    <a:pt x="18988" y="3985"/>
                  </a:lnTo>
                  <a:lnTo>
                    <a:pt x="18069" y="3932"/>
                  </a:lnTo>
                  <a:lnTo>
                    <a:pt x="17154" y="3879"/>
                  </a:lnTo>
                  <a:lnTo>
                    <a:pt x="16235" y="3813"/>
                  </a:lnTo>
                  <a:lnTo>
                    <a:pt x="15320" y="3747"/>
                  </a:lnTo>
                  <a:lnTo>
                    <a:pt x="14405" y="3654"/>
                  </a:lnTo>
                  <a:lnTo>
                    <a:pt x="13495" y="3561"/>
                  </a:lnTo>
                  <a:lnTo>
                    <a:pt x="12580" y="3456"/>
                  </a:lnTo>
                  <a:lnTo>
                    <a:pt x="11669" y="3336"/>
                  </a:lnTo>
                  <a:lnTo>
                    <a:pt x="10755" y="3217"/>
                  </a:lnTo>
                  <a:lnTo>
                    <a:pt x="9844" y="3072"/>
                  </a:lnTo>
                  <a:lnTo>
                    <a:pt x="8938" y="2926"/>
                  </a:lnTo>
                  <a:lnTo>
                    <a:pt x="8027" y="2767"/>
                  </a:lnTo>
                  <a:lnTo>
                    <a:pt x="7121" y="2582"/>
                  </a:lnTo>
                  <a:lnTo>
                    <a:pt x="6214" y="2396"/>
                  </a:lnTo>
                  <a:lnTo>
                    <a:pt x="5308" y="2198"/>
                  </a:lnTo>
                  <a:lnTo>
                    <a:pt x="4402" y="1986"/>
                  </a:lnTo>
                  <a:lnTo>
                    <a:pt x="3500" y="1761"/>
                  </a:lnTo>
                  <a:lnTo>
                    <a:pt x="2597" y="1523"/>
                  </a:lnTo>
                  <a:lnTo>
                    <a:pt x="1695" y="1258"/>
                  </a:lnTo>
                  <a:lnTo>
                    <a:pt x="797" y="993"/>
                  </a:lnTo>
                  <a:lnTo>
                    <a:pt x="738" y="4435"/>
                  </a:lnTo>
                  <a:lnTo>
                    <a:pt x="671" y="7891"/>
                  </a:lnTo>
                  <a:lnTo>
                    <a:pt x="603" y="11359"/>
                  </a:lnTo>
                  <a:lnTo>
                    <a:pt x="532" y="14828"/>
                  </a:lnTo>
                  <a:lnTo>
                    <a:pt x="388" y="21765"/>
                  </a:lnTo>
                  <a:lnTo>
                    <a:pt x="317" y="25247"/>
                  </a:lnTo>
                  <a:lnTo>
                    <a:pt x="249" y="28716"/>
                  </a:lnTo>
                  <a:lnTo>
                    <a:pt x="186" y="32198"/>
                  </a:lnTo>
                  <a:lnTo>
                    <a:pt x="131" y="35680"/>
                  </a:lnTo>
                  <a:lnTo>
                    <a:pt x="85" y="39162"/>
                  </a:lnTo>
                  <a:lnTo>
                    <a:pt x="64" y="40896"/>
                  </a:lnTo>
                  <a:lnTo>
                    <a:pt x="47" y="42630"/>
                  </a:lnTo>
                  <a:lnTo>
                    <a:pt x="30" y="44365"/>
                  </a:lnTo>
                  <a:lnTo>
                    <a:pt x="17" y="46112"/>
                  </a:lnTo>
                  <a:lnTo>
                    <a:pt x="9" y="47847"/>
                  </a:lnTo>
                  <a:lnTo>
                    <a:pt x="1" y="49581"/>
                  </a:lnTo>
                  <a:lnTo>
                    <a:pt x="1" y="51315"/>
                  </a:lnTo>
                  <a:lnTo>
                    <a:pt x="1" y="53050"/>
                  </a:lnTo>
                  <a:lnTo>
                    <a:pt x="5" y="54771"/>
                  </a:lnTo>
                  <a:lnTo>
                    <a:pt x="13" y="56505"/>
                  </a:lnTo>
                  <a:lnTo>
                    <a:pt x="30" y="58226"/>
                  </a:lnTo>
                  <a:lnTo>
                    <a:pt x="47" y="59960"/>
                  </a:lnTo>
                  <a:lnTo>
                    <a:pt x="68" y="61682"/>
                  </a:lnTo>
                  <a:lnTo>
                    <a:pt x="93" y="63403"/>
                  </a:lnTo>
                  <a:lnTo>
                    <a:pt x="127" y="65124"/>
                  </a:lnTo>
                  <a:lnTo>
                    <a:pt x="165" y="66845"/>
                  </a:lnTo>
                  <a:lnTo>
                    <a:pt x="207" y="68566"/>
                  </a:lnTo>
                  <a:lnTo>
                    <a:pt x="254" y="70274"/>
                  </a:lnTo>
                  <a:lnTo>
                    <a:pt x="308" y="71995"/>
                  </a:lnTo>
                  <a:lnTo>
                    <a:pt x="367" y="73703"/>
                  </a:lnTo>
                  <a:lnTo>
                    <a:pt x="431" y="75411"/>
                  </a:lnTo>
                  <a:lnTo>
                    <a:pt x="506" y="77105"/>
                  </a:lnTo>
                  <a:lnTo>
                    <a:pt x="582" y="78813"/>
                  </a:lnTo>
                  <a:lnTo>
                    <a:pt x="667" y="80508"/>
                  </a:lnTo>
                  <a:lnTo>
                    <a:pt x="759" y="82202"/>
                  </a:lnTo>
                  <a:lnTo>
                    <a:pt x="856" y="83897"/>
                  </a:lnTo>
                  <a:lnTo>
                    <a:pt x="962" y="85592"/>
                  </a:lnTo>
                  <a:lnTo>
                    <a:pt x="1076" y="87273"/>
                  </a:lnTo>
                  <a:lnTo>
                    <a:pt x="1198" y="88954"/>
                  </a:lnTo>
                  <a:lnTo>
                    <a:pt x="1324" y="90636"/>
                  </a:lnTo>
                  <a:lnTo>
                    <a:pt x="1463" y="92317"/>
                  </a:lnTo>
                  <a:lnTo>
                    <a:pt x="1607" y="93985"/>
                  </a:lnTo>
                  <a:lnTo>
                    <a:pt x="1758" y="95653"/>
                  </a:lnTo>
                  <a:lnTo>
                    <a:pt x="1919" y="97308"/>
                  </a:lnTo>
                  <a:lnTo>
                    <a:pt x="2092" y="98976"/>
                  </a:lnTo>
                  <a:lnTo>
                    <a:pt x="2269" y="100631"/>
                  </a:lnTo>
                  <a:lnTo>
                    <a:pt x="2458" y="102286"/>
                  </a:lnTo>
                  <a:lnTo>
                    <a:pt x="2652" y="103928"/>
                  </a:lnTo>
                  <a:lnTo>
                    <a:pt x="2859" y="105569"/>
                  </a:lnTo>
                  <a:lnTo>
                    <a:pt x="3074" y="107211"/>
                  </a:lnTo>
                  <a:lnTo>
                    <a:pt x="3301" y="108840"/>
                  </a:lnTo>
                  <a:lnTo>
                    <a:pt x="3537" y="110468"/>
                  </a:lnTo>
                  <a:lnTo>
                    <a:pt x="3651" y="111223"/>
                  </a:lnTo>
                  <a:lnTo>
                    <a:pt x="3765" y="111977"/>
                  </a:lnTo>
                  <a:lnTo>
                    <a:pt x="3883" y="112732"/>
                  </a:lnTo>
                  <a:lnTo>
                    <a:pt x="4005" y="113473"/>
                  </a:lnTo>
                  <a:lnTo>
                    <a:pt x="4250" y="114943"/>
                  </a:lnTo>
                  <a:lnTo>
                    <a:pt x="4499" y="116386"/>
                  </a:lnTo>
                  <a:lnTo>
                    <a:pt x="4760" y="117802"/>
                  </a:lnTo>
                  <a:lnTo>
                    <a:pt x="5026" y="119206"/>
                  </a:lnTo>
                  <a:lnTo>
                    <a:pt x="5300" y="120583"/>
                  </a:lnTo>
                  <a:lnTo>
                    <a:pt x="5582" y="121946"/>
                  </a:lnTo>
                  <a:lnTo>
                    <a:pt x="5873" y="123270"/>
                  </a:lnTo>
                  <a:lnTo>
                    <a:pt x="6168" y="124581"/>
                  </a:lnTo>
                  <a:lnTo>
                    <a:pt x="6472" y="125865"/>
                  </a:lnTo>
                  <a:lnTo>
                    <a:pt x="6779" y="127136"/>
                  </a:lnTo>
                  <a:lnTo>
                    <a:pt x="7095" y="128367"/>
                  </a:lnTo>
                  <a:lnTo>
                    <a:pt x="7416" y="129585"/>
                  </a:lnTo>
                  <a:lnTo>
                    <a:pt x="7749" y="130790"/>
                  </a:lnTo>
                  <a:lnTo>
                    <a:pt x="8082" y="131955"/>
                  </a:lnTo>
                  <a:lnTo>
                    <a:pt x="8423" y="133107"/>
                  </a:lnTo>
                  <a:lnTo>
                    <a:pt x="8773" y="134232"/>
                  </a:lnTo>
                  <a:lnTo>
                    <a:pt x="9127" y="135331"/>
                  </a:lnTo>
                  <a:lnTo>
                    <a:pt x="9486" y="136404"/>
                  </a:lnTo>
                  <a:lnTo>
                    <a:pt x="9852" y="137463"/>
                  </a:lnTo>
                  <a:lnTo>
                    <a:pt x="10223" y="138482"/>
                  </a:lnTo>
                  <a:lnTo>
                    <a:pt x="10603" y="139488"/>
                  </a:lnTo>
                  <a:lnTo>
                    <a:pt x="10986" y="140468"/>
                  </a:lnTo>
                  <a:lnTo>
                    <a:pt x="11374" y="141434"/>
                  </a:lnTo>
                  <a:lnTo>
                    <a:pt x="11766" y="142361"/>
                  </a:lnTo>
                  <a:lnTo>
                    <a:pt x="12167" y="143275"/>
                  </a:lnTo>
                  <a:lnTo>
                    <a:pt x="12572" y="144162"/>
                  </a:lnTo>
                  <a:lnTo>
                    <a:pt x="12980" y="145022"/>
                  </a:lnTo>
                  <a:lnTo>
                    <a:pt x="13394" y="145856"/>
                  </a:lnTo>
                  <a:lnTo>
                    <a:pt x="13815" y="146677"/>
                  </a:lnTo>
                  <a:lnTo>
                    <a:pt x="14241" y="147458"/>
                  </a:lnTo>
                  <a:lnTo>
                    <a:pt x="14667" y="148226"/>
                  </a:lnTo>
                  <a:lnTo>
                    <a:pt x="15101" y="148968"/>
                  </a:lnTo>
                  <a:lnTo>
                    <a:pt x="15539" y="149682"/>
                  </a:lnTo>
                  <a:lnTo>
                    <a:pt x="15982" y="150371"/>
                  </a:lnTo>
                  <a:lnTo>
                    <a:pt x="16429" y="151046"/>
                  </a:lnTo>
                  <a:lnTo>
                    <a:pt x="16880" y="151682"/>
                  </a:lnTo>
                  <a:lnTo>
                    <a:pt x="17335" y="152304"/>
                  </a:lnTo>
                  <a:lnTo>
                    <a:pt x="17795" y="152886"/>
                  </a:lnTo>
                  <a:lnTo>
                    <a:pt x="18258" y="153456"/>
                  </a:lnTo>
                  <a:lnTo>
                    <a:pt x="18726" y="153998"/>
                  </a:lnTo>
                  <a:lnTo>
                    <a:pt x="19198" y="154515"/>
                  </a:lnTo>
                  <a:lnTo>
                    <a:pt x="19671" y="155005"/>
                  </a:lnTo>
                  <a:lnTo>
                    <a:pt x="20151" y="155468"/>
                  </a:lnTo>
                  <a:lnTo>
                    <a:pt x="20632" y="155918"/>
                  </a:lnTo>
                  <a:lnTo>
                    <a:pt x="21117" y="156329"/>
                  </a:lnTo>
                  <a:lnTo>
                    <a:pt x="21606" y="156726"/>
                  </a:lnTo>
                  <a:lnTo>
                    <a:pt x="22099" y="157083"/>
                  </a:lnTo>
                  <a:lnTo>
                    <a:pt x="22592" y="157427"/>
                  </a:lnTo>
                  <a:lnTo>
                    <a:pt x="23089" y="157745"/>
                  </a:lnTo>
                  <a:lnTo>
                    <a:pt x="23591" y="158023"/>
                  </a:lnTo>
                  <a:lnTo>
                    <a:pt x="24093" y="158288"/>
                  </a:lnTo>
                  <a:lnTo>
                    <a:pt x="24599" y="158526"/>
                  </a:lnTo>
                  <a:lnTo>
                    <a:pt x="25104" y="158738"/>
                  </a:lnTo>
                  <a:lnTo>
                    <a:pt x="25619" y="158923"/>
                  </a:lnTo>
                  <a:lnTo>
                    <a:pt x="26129" y="159082"/>
                  </a:lnTo>
                  <a:lnTo>
                    <a:pt x="26647" y="159215"/>
                  </a:lnTo>
                  <a:lnTo>
                    <a:pt x="27162" y="159321"/>
                  </a:lnTo>
                  <a:lnTo>
                    <a:pt x="27684" y="159400"/>
                  </a:lnTo>
                  <a:lnTo>
                    <a:pt x="28203" y="159453"/>
                  </a:lnTo>
                  <a:lnTo>
                    <a:pt x="28726" y="159479"/>
                  </a:lnTo>
                  <a:lnTo>
                    <a:pt x="29253" y="159479"/>
                  </a:lnTo>
                  <a:lnTo>
                    <a:pt x="29780" y="159453"/>
                  </a:lnTo>
                  <a:lnTo>
                    <a:pt x="30315" y="159413"/>
                  </a:lnTo>
                  <a:lnTo>
                    <a:pt x="30850" y="159347"/>
                  </a:lnTo>
                  <a:lnTo>
                    <a:pt x="31386" y="159254"/>
                  </a:lnTo>
                  <a:lnTo>
                    <a:pt x="31917" y="159148"/>
                  </a:lnTo>
                  <a:lnTo>
                    <a:pt x="32452" y="159003"/>
                  </a:lnTo>
                  <a:lnTo>
                    <a:pt x="32988" y="158857"/>
                  </a:lnTo>
                  <a:lnTo>
                    <a:pt x="33523" y="158672"/>
                  </a:lnTo>
                  <a:lnTo>
                    <a:pt x="34054" y="158473"/>
                  </a:lnTo>
                  <a:lnTo>
                    <a:pt x="34585" y="158261"/>
                  </a:lnTo>
                  <a:lnTo>
                    <a:pt x="35117" y="158010"/>
                  </a:lnTo>
                  <a:lnTo>
                    <a:pt x="35648" y="157745"/>
                  </a:lnTo>
                  <a:lnTo>
                    <a:pt x="36175" y="157454"/>
                  </a:lnTo>
                  <a:lnTo>
                    <a:pt x="36702" y="157149"/>
                  </a:lnTo>
                  <a:lnTo>
                    <a:pt x="37229" y="156805"/>
                  </a:lnTo>
                  <a:lnTo>
                    <a:pt x="37751" y="156448"/>
                  </a:lnTo>
                  <a:lnTo>
                    <a:pt x="38274" y="156077"/>
                  </a:lnTo>
                  <a:lnTo>
                    <a:pt x="38793" y="155667"/>
                  </a:lnTo>
                  <a:lnTo>
                    <a:pt x="39307" y="155243"/>
                  </a:lnTo>
                  <a:lnTo>
                    <a:pt x="39821" y="154793"/>
                  </a:lnTo>
                  <a:lnTo>
                    <a:pt x="40331" y="154316"/>
                  </a:lnTo>
                  <a:lnTo>
                    <a:pt x="40841" y="153813"/>
                  </a:lnTo>
                  <a:lnTo>
                    <a:pt x="41347" y="153297"/>
                  </a:lnTo>
                  <a:lnTo>
                    <a:pt x="41849" y="152754"/>
                  </a:lnTo>
                  <a:lnTo>
                    <a:pt x="42346" y="152185"/>
                  </a:lnTo>
                  <a:lnTo>
                    <a:pt x="42840" y="151589"/>
                  </a:lnTo>
                  <a:lnTo>
                    <a:pt x="43329" y="150967"/>
                  </a:lnTo>
                  <a:lnTo>
                    <a:pt x="43818" y="150331"/>
                  </a:lnTo>
                  <a:lnTo>
                    <a:pt x="44298" y="149656"/>
                  </a:lnTo>
                  <a:lnTo>
                    <a:pt x="44774" y="148968"/>
                  </a:lnTo>
                  <a:lnTo>
                    <a:pt x="45247" y="148253"/>
                  </a:lnTo>
                  <a:lnTo>
                    <a:pt x="45715" y="147511"/>
                  </a:lnTo>
                  <a:lnTo>
                    <a:pt x="46178" y="146743"/>
                  </a:lnTo>
                  <a:lnTo>
                    <a:pt x="46638" y="145949"/>
                  </a:lnTo>
                  <a:lnTo>
                    <a:pt x="47089" y="145141"/>
                  </a:lnTo>
                  <a:lnTo>
                    <a:pt x="47540" y="144294"/>
                  </a:lnTo>
                  <a:lnTo>
                    <a:pt x="47978" y="143420"/>
                  </a:lnTo>
                  <a:lnTo>
                    <a:pt x="48417" y="142533"/>
                  </a:lnTo>
                  <a:lnTo>
                    <a:pt x="48632" y="142083"/>
                  </a:lnTo>
                  <a:lnTo>
                    <a:pt x="48847" y="141620"/>
                  </a:lnTo>
                  <a:lnTo>
                    <a:pt x="49058" y="141143"/>
                  </a:lnTo>
                  <a:lnTo>
                    <a:pt x="49268" y="140667"/>
                  </a:lnTo>
                  <a:lnTo>
                    <a:pt x="49479" y="140190"/>
                  </a:lnTo>
                  <a:lnTo>
                    <a:pt x="49690" y="139700"/>
                  </a:lnTo>
                  <a:lnTo>
                    <a:pt x="49892" y="139210"/>
                  </a:lnTo>
                  <a:lnTo>
                    <a:pt x="50099" y="138707"/>
                  </a:lnTo>
                  <a:lnTo>
                    <a:pt x="50301" y="138191"/>
                  </a:lnTo>
                  <a:lnTo>
                    <a:pt x="50503" y="137675"/>
                  </a:lnTo>
                  <a:lnTo>
                    <a:pt x="50702" y="137158"/>
                  </a:lnTo>
                  <a:lnTo>
                    <a:pt x="50900" y="136629"/>
                  </a:lnTo>
                  <a:lnTo>
                    <a:pt x="51098" y="136099"/>
                  </a:lnTo>
                  <a:lnTo>
                    <a:pt x="51292" y="135556"/>
                  </a:lnTo>
                  <a:lnTo>
                    <a:pt x="51486" y="135013"/>
                  </a:lnTo>
                  <a:lnTo>
                    <a:pt x="51675" y="134457"/>
                  </a:lnTo>
                  <a:lnTo>
                    <a:pt x="51865" y="133888"/>
                  </a:lnTo>
                  <a:lnTo>
                    <a:pt x="52051" y="133319"/>
                  </a:lnTo>
                  <a:lnTo>
                    <a:pt x="52236" y="132750"/>
                  </a:lnTo>
                  <a:lnTo>
                    <a:pt x="52417" y="132167"/>
                  </a:lnTo>
                  <a:lnTo>
                    <a:pt x="52599" y="131584"/>
                  </a:lnTo>
                  <a:lnTo>
                    <a:pt x="52780" y="130989"/>
                  </a:lnTo>
                  <a:lnTo>
                    <a:pt x="52957" y="130380"/>
                  </a:lnTo>
                  <a:lnTo>
                    <a:pt x="53130" y="129784"/>
                  </a:lnTo>
                  <a:lnTo>
                    <a:pt x="53307" y="129162"/>
                  </a:lnTo>
                  <a:lnTo>
                    <a:pt x="53475" y="128539"/>
                  </a:lnTo>
                  <a:lnTo>
                    <a:pt x="53644" y="127917"/>
                  </a:lnTo>
                  <a:lnTo>
                    <a:pt x="53813" y="127282"/>
                  </a:lnTo>
                  <a:lnTo>
                    <a:pt x="53977" y="126633"/>
                  </a:lnTo>
                  <a:lnTo>
                    <a:pt x="54142" y="125984"/>
                  </a:lnTo>
                  <a:lnTo>
                    <a:pt x="54302" y="125336"/>
                  </a:lnTo>
                  <a:lnTo>
                    <a:pt x="54458" y="124674"/>
                  </a:lnTo>
                  <a:lnTo>
                    <a:pt x="54618" y="123998"/>
                  </a:lnTo>
                  <a:lnTo>
                    <a:pt x="54770" y="123323"/>
                  </a:lnTo>
                  <a:lnTo>
                    <a:pt x="54921" y="122635"/>
                  </a:lnTo>
                  <a:lnTo>
                    <a:pt x="55073" y="121946"/>
                  </a:lnTo>
                  <a:lnTo>
                    <a:pt x="55217" y="121245"/>
                  </a:lnTo>
                  <a:lnTo>
                    <a:pt x="55364" y="120543"/>
                  </a:lnTo>
                  <a:lnTo>
                    <a:pt x="55507" y="119828"/>
                  </a:lnTo>
                  <a:lnTo>
                    <a:pt x="55647" y="119113"/>
                  </a:lnTo>
                  <a:lnTo>
                    <a:pt x="55786" y="118385"/>
                  </a:lnTo>
                  <a:lnTo>
                    <a:pt x="55921" y="117657"/>
                  </a:lnTo>
                  <a:lnTo>
                    <a:pt x="56051" y="116915"/>
                  </a:lnTo>
                  <a:lnTo>
                    <a:pt x="56182" y="116174"/>
                  </a:lnTo>
                  <a:lnTo>
                    <a:pt x="56313" y="115419"/>
                  </a:lnTo>
                  <a:lnTo>
                    <a:pt x="56439" y="114652"/>
                  </a:lnTo>
                  <a:lnTo>
                    <a:pt x="56561" y="113884"/>
                  </a:lnTo>
                  <a:lnTo>
                    <a:pt x="56679" y="113116"/>
                  </a:lnTo>
                  <a:lnTo>
                    <a:pt x="56802" y="112335"/>
                  </a:lnTo>
                  <a:lnTo>
                    <a:pt x="56915" y="111540"/>
                  </a:lnTo>
                  <a:lnTo>
                    <a:pt x="57029" y="110746"/>
                  </a:lnTo>
                  <a:lnTo>
                    <a:pt x="57139" y="109938"/>
                  </a:lnTo>
                  <a:lnTo>
                    <a:pt x="57244" y="109131"/>
                  </a:lnTo>
                  <a:lnTo>
                    <a:pt x="57350" y="108310"/>
                  </a:lnTo>
                  <a:lnTo>
                    <a:pt x="57548" y="106748"/>
                  </a:lnTo>
                  <a:lnTo>
                    <a:pt x="57733" y="105159"/>
                  </a:lnTo>
                  <a:lnTo>
                    <a:pt x="57919" y="103584"/>
                  </a:lnTo>
                  <a:lnTo>
                    <a:pt x="58092" y="101995"/>
                  </a:lnTo>
                  <a:lnTo>
                    <a:pt x="58264" y="100393"/>
                  </a:lnTo>
                  <a:lnTo>
                    <a:pt x="58429" y="98804"/>
                  </a:lnTo>
                  <a:lnTo>
                    <a:pt x="58585" y="97189"/>
                  </a:lnTo>
                  <a:lnTo>
                    <a:pt x="58737" y="95587"/>
                  </a:lnTo>
                  <a:lnTo>
                    <a:pt x="58884" y="93972"/>
                  </a:lnTo>
                  <a:lnTo>
                    <a:pt x="59023" y="92357"/>
                  </a:lnTo>
                  <a:lnTo>
                    <a:pt x="59158" y="90742"/>
                  </a:lnTo>
                  <a:lnTo>
                    <a:pt x="59285" y="89113"/>
                  </a:lnTo>
                  <a:lnTo>
                    <a:pt x="59411" y="87485"/>
                  </a:lnTo>
                  <a:lnTo>
                    <a:pt x="59529" y="85856"/>
                  </a:lnTo>
                  <a:lnTo>
                    <a:pt x="59639" y="84215"/>
                  </a:lnTo>
                  <a:lnTo>
                    <a:pt x="59744" y="82586"/>
                  </a:lnTo>
                  <a:lnTo>
                    <a:pt x="59849" y="80945"/>
                  </a:lnTo>
                  <a:lnTo>
                    <a:pt x="59942" y="79290"/>
                  </a:lnTo>
                  <a:lnTo>
                    <a:pt x="60035" y="77648"/>
                  </a:lnTo>
                  <a:lnTo>
                    <a:pt x="60119" y="75993"/>
                  </a:lnTo>
                  <a:lnTo>
                    <a:pt x="60204" y="74338"/>
                  </a:lnTo>
                  <a:lnTo>
                    <a:pt x="60279" y="72683"/>
                  </a:lnTo>
                  <a:lnTo>
                    <a:pt x="60351" y="71028"/>
                  </a:lnTo>
                  <a:lnTo>
                    <a:pt x="60414" y="69360"/>
                  </a:lnTo>
                  <a:lnTo>
                    <a:pt x="60478" y="67692"/>
                  </a:lnTo>
                  <a:lnTo>
                    <a:pt x="60532" y="66037"/>
                  </a:lnTo>
                  <a:lnTo>
                    <a:pt x="60587" y="64369"/>
                  </a:lnTo>
                  <a:lnTo>
                    <a:pt x="60634" y="62688"/>
                  </a:lnTo>
                  <a:lnTo>
                    <a:pt x="60680" y="61020"/>
                  </a:lnTo>
                  <a:lnTo>
                    <a:pt x="60718" y="59351"/>
                  </a:lnTo>
                  <a:lnTo>
                    <a:pt x="60752" y="57670"/>
                  </a:lnTo>
                  <a:lnTo>
                    <a:pt x="60785" y="56002"/>
                  </a:lnTo>
                  <a:lnTo>
                    <a:pt x="60811" y="54321"/>
                  </a:lnTo>
                  <a:lnTo>
                    <a:pt x="60832" y="52639"/>
                  </a:lnTo>
                  <a:lnTo>
                    <a:pt x="60853" y="50958"/>
                  </a:lnTo>
                  <a:lnTo>
                    <a:pt x="60865" y="49290"/>
                  </a:lnTo>
                  <a:lnTo>
                    <a:pt x="60878" y="47608"/>
                  </a:lnTo>
                  <a:lnTo>
                    <a:pt x="60887" y="45927"/>
                  </a:lnTo>
                  <a:lnTo>
                    <a:pt x="60887" y="44246"/>
                  </a:lnTo>
                  <a:lnTo>
                    <a:pt x="60887" y="42564"/>
                  </a:lnTo>
                  <a:lnTo>
                    <a:pt x="60882" y="40883"/>
                  </a:lnTo>
                  <a:lnTo>
                    <a:pt x="60878" y="39201"/>
                  </a:lnTo>
                  <a:lnTo>
                    <a:pt x="60865" y="37507"/>
                  </a:lnTo>
                  <a:lnTo>
                    <a:pt x="60853" y="35825"/>
                  </a:lnTo>
                  <a:lnTo>
                    <a:pt x="60836" y="34144"/>
                  </a:lnTo>
                  <a:lnTo>
                    <a:pt x="60815" y="32476"/>
                  </a:lnTo>
                  <a:lnTo>
                    <a:pt x="60794" y="30794"/>
                  </a:lnTo>
                  <a:lnTo>
                    <a:pt x="60764" y="29113"/>
                  </a:lnTo>
                  <a:lnTo>
                    <a:pt x="60735" y="27432"/>
                  </a:lnTo>
                  <a:lnTo>
                    <a:pt x="60705" y="25750"/>
                  </a:lnTo>
                  <a:lnTo>
                    <a:pt x="60672" y="24082"/>
                  </a:lnTo>
                  <a:lnTo>
                    <a:pt x="60634" y="22401"/>
                  </a:lnTo>
                  <a:lnTo>
                    <a:pt x="60591" y="20733"/>
                  </a:lnTo>
                  <a:lnTo>
                    <a:pt x="60549" y="19065"/>
                  </a:lnTo>
                  <a:lnTo>
                    <a:pt x="60457" y="15715"/>
                  </a:lnTo>
                  <a:lnTo>
                    <a:pt x="60351" y="12392"/>
                  </a:lnTo>
                  <a:lnTo>
                    <a:pt x="60242" y="9069"/>
                  </a:lnTo>
                  <a:lnTo>
                    <a:pt x="60123" y="5759"/>
                  </a:lnTo>
                  <a:lnTo>
                    <a:pt x="59993" y="2449"/>
                  </a:lnTo>
                  <a:lnTo>
                    <a:pt x="59989" y="2290"/>
                  </a:lnTo>
                  <a:lnTo>
                    <a:pt x="59984" y="2118"/>
                  </a:lnTo>
                  <a:lnTo>
                    <a:pt x="59984" y="1960"/>
                  </a:lnTo>
                  <a:lnTo>
                    <a:pt x="59989" y="1801"/>
                  </a:lnTo>
                  <a:lnTo>
                    <a:pt x="59993" y="1655"/>
                  </a:lnTo>
                  <a:lnTo>
                    <a:pt x="60001" y="1496"/>
                  </a:lnTo>
                  <a:lnTo>
                    <a:pt x="60014" y="1351"/>
                  </a:lnTo>
                  <a:lnTo>
                    <a:pt x="60027" y="1205"/>
                  </a:lnTo>
                  <a:lnTo>
                    <a:pt x="60056" y="940"/>
                  </a:lnTo>
                  <a:lnTo>
                    <a:pt x="60098" y="675"/>
                  </a:lnTo>
                  <a:lnTo>
                    <a:pt x="60145" y="437"/>
                  </a:lnTo>
                  <a:lnTo>
                    <a:pt x="60199" y="225"/>
                  </a:lnTo>
                  <a:lnTo>
                    <a:pt x="6013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903;p40">
              <a:extLst>
                <a:ext uri="{FF2B5EF4-FFF2-40B4-BE49-F238E27FC236}">
                  <a16:creationId xmlns:a16="http://schemas.microsoft.com/office/drawing/2014/main" id="{996D6663-2A28-F647-F563-5A83590CD127}"/>
                </a:ext>
              </a:extLst>
            </p:cNvPr>
            <p:cNvSpPr/>
            <p:nvPr/>
          </p:nvSpPr>
          <p:spPr>
            <a:xfrm>
              <a:off x="4221050" y="-11429925"/>
              <a:ext cx="325375" cy="1332225"/>
            </a:xfrm>
            <a:custGeom>
              <a:avLst/>
              <a:gdLst/>
              <a:ahLst/>
              <a:cxnLst/>
              <a:rect l="l" t="t" r="r" b="b"/>
              <a:pathLst>
                <a:path w="13015" h="53289" extrusionOk="0">
                  <a:moveTo>
                    <a:pt x="2387" y="1"/>
                  </a:moveTo>
                  <a:lnTo>
                    <a:pt x="2189" y="927"/>
                  </a:lnTo>
                  <a:lnTo>
                    <a:pt x="1991" y="1854"/>
                  </a:lnTo>
                  <a:lnTo>
                    <a:pt x="1801" y="2781"/>
                  </a:lnTo>
                  <a:lnTo>
                    <a:pt x="1616" y="3708"/>
                  </a:lnTo>
                  <a:lnTo>
                    <a:pt x="1438" y="4634"/>
                  </a:lnTo>
                  <a:lnTo>
                    <a:pt x="1261" y="5561"/>
                  </a:lnTo>
                  <a:lnTo>
                    <a:pt x="1097" y="6475"/>
                  </a:lnTo>
                  <a:lnTo>
                    <a:pt x="937" y="7401"/>
                  </a:lnTo>
                  <a:lnTo>
                    <a:pt x="785" y="8328"/>
                  </a:lnTo>
                  <a:lnTo>
                    <a:pt x="642" y="9255"/>
                  </a:lnTo>
                  <a:lnTo>
                    <a:pt x="511" y="10168"/>
                  </a:lnTo>
                  <a:lnTo>
                    <a:pt x="385" y="11082"/>
                  </a:lnTo>
                  <a:lnTo>
                    <a:pt x="275" y="12009"/>
                  </a:lnTo>
                  <a:lnTo>
                    <a:pt x="220" y="12459"/>
                  </a:lnTo>
                  <a:lnTo>
                    <a:pt x="170" y="12922"/>
                  </a:lnTo>
                  <a:lnTo>
                    <a:pt x="123" y="13385"/>
                  </a:lnTo>
                  <a:lnTo>
                    <a:pt x="81" y="13836"/>
                  </a:lnTo>
                  <a:lnTo>
                    <a:pt x="39" y="14299"/>
                  </a:lnTo>
                  <a:lnTo>
                    <a:pt x="1" y="14749"/>
                  </a:lnTo>
                  <a:lnTo>
                    <a:pt x="515" y="17119"/>
                  </a:lnTo>
                  <a:lnTo>
                    <a:pt x="1030" y="19502"/>
                  </a:lnTo>
                  <a:lnTo>
                    <a:pt x="1540" y="21898"/>
                  </a:lnTo>
                  <a:lnTo>
                    <a:pt x="2050" y="24281"/>
                  </a:lnTo>
                  <a:lnTo>
                    <a:pt x="2556" y="26678"/>
                  </a:lnTo>
                  <a:lnTo>
                    <a:pt x="3057" y="29087"/>
                  </a:lnTo>
                  <a:lnTo>
                    <a:pt x="4061" y="33906"/>
                  </a:lnTo>
                  <a:lnTo>
                    <a:pt x="5055" y="38739"/>
                  </a:lnTo>
                  <a:lnTo>
                    <a:pt x="6046" y="43584"/>
                  </a:lnTo>
                  <a:lnTo>
                    <a:pt x="7033" y="48430"/>
                  </a:lnTo>
                  <a:lnTo>
                    <a:pt x="8015" y="53288"/>
                  </a:lnTo>
                  <a:lnTo>
                    <a:pt x="8377" y="51991"/>
                  </a:lnTo>
                  <a:lnTo>
                    <a:pt x="8736" y="50680"/>
                  </a:lnTo>
                  <a:lnTo>
                    <a:pt x="9086" y="49356"/>
                  </a:lnTo>
                  <a:lnTo>
                    <a:pt x="9427" y="48006"/>
                  </a:lnTo>
                  <a:lnTo>
                    <a:pt x="9764" y="46656"/>
                  </a:lnTo>
                  <a:lnTo>
                    <a:pt x="10093" y="45292"/>
                  </a:lnTo>
                  <a:lnTo>
                    <a:pt x="10413" y="43902"/>
                  </a:lnTo>
                  <a:lnTo>
                    <a:pt x="10730" y="42512"/>
                  </a:lnTo>
                  <a:lnTo>
                    <a:pt x="11037" y="41108"/>
                  </a:lnTo>
                  <a:lnTo>
                    <a:pt x="11341" y="39692"/>
                  </a:lnTo>
                  <a:lnTo>
                    <a:pt x="11636" y="38262"/>
                  </a:lnTo>
                  <a:lnTo>
                    <a:pt x="11923" y="36819"/>
                  </a:lnTo>
                  <a:lnTo>
                    <a:pt x="12205" y="35376"/>
                  </a:lnTo>
                  <a:lnTo>
                    <a:pt x="12483" y="33919"/>
                  </a:lnTo>
                  <a:lnTo>
                    <a:pt x="12753" y="32450"/>
                  </a:lnTo>
                  <a:lnTo>
                    <a:pt x="13015" y="30967"/>
                  </a:lnTo>
                  <a:lnTo>
                    <a:pt x="12677" y="30173"/>
                  </a:lnTo>
                  <a:lnTo>
                    <a:pt x="12340" y="29365"/>
                  </a:lnTo>
                  <a:lnTo>
                    <a:pt x="12003" y="28558"/>
                  </a:lnTo>
                  <a:lnTo>
                    <a:pt x="11666" y="27737"/>
                  </a:lnTo>
                  <a:lnTo>
                    <a:pt x="11332" y="26903"/>
                  </a:lnTo>
                  <a:lnTo>
                    <a:pt x="10999" y="26055"/>
                  </a:lnTo>
                  <a:lnTo>
                    <a:pt x="10666" y="25208"/>
                  </a:lnTo>
                  <a:lnTo>
                    <a:pt x="10338" y="24348"/>
                  </a:lnTo>
                  <a:lnTo>
                    <a:pt x="9676" y="22613"/>
                  </a:lnTo>
                  <a:lnTo>
                    <a:pt x="9022" y="20839"/>
                  </a:lnTo>
                  <a:lnTo>
                    <a:pt x="8373" y="19052"/>
                  </a:lnTo>
                  <a:lnTo>
                    <a:pt x="7728" y="17238"/>
                  </a:lnTo>
                  <a:lnTo>
                    <a:pt x="7087" y="15411"/>
                  </a:lnTo>
                  <a:lnTo>
                    <a:pt x="6451" y="13571"/>
                  </a:lnTo>
                  <a:lnTo>
                    <a:pt x="5818" y="11717"/>
                  </a:lnTo>
                  <a:lnTo>
                    <a:pt x="5190" y="9864"/>
                  </a:lnTo>
                  <a:lnTo>
                    <a:pt x="4566" y="7997"/>
                  </a:lnTo>
                  <a:lnTo>
                    <a:pt x="3951" y="6144"/>
                  </a:lnTo>
                  <a:lnTo>
                    <a:pt x="2728" y="2450"/>
                  </a:lnTo>
                  <a:lnTo>
                    <a:pt x="2695" y="2344"/>
                  </a:lnTo>
                  <a:lnTo>
                    <a:pt x="2669" y="2225"/>
                  </a:lnTo>
                  <a:lnTo>
                    <a:pt x="2644" y="2119"/>
                  </a:lnTo>
                  <a:lnTo>
                    <a:pt x="2623" y="2000"/>
                  </a:lnTo>
                  <a:lnTo>
                    <a:pt x="2606" y="1881"/>
                  </a:lnTo>
                  <a:lnTo>
                    <a:pt x="2594" y="1761"/>
                  </a:lnTo>
                  <a:lnTo>
                    <a:pt x="2581" y="1629"/>
                  </a:lnTo>
                  <a:lnTo>
                    <a:pt x="2572" y="1510"/>
                  </a:lnTo>
                  <a:lnTo>
                    <a:pt x="2568" y="1378"/>
                  </a:lnTo>
                  <a:lnTo>
                    <a:pt x="2568" y="1245"/>
                  </a:lnTo>
                  <a:lnTo>
                    <a:pt x="2568" y="1113"/>
                  </a:lnTo>
                  <a:lnTo>
                    <a:pt x="2568" y="994"/>
                  </a:lnTo>
                  <a:lnTo>
                    <a:pt x="2581" y="729"/>
                  </a:lnTo>
                  <a:lnTo>
                    <a:pt x="2606" y="464"/>
                  </a:lnTo>
                  <a:lnTo>
                    <a:pt x="2606" y="424"/>
                  </a:lnTo>
                  <a:lnTo>
                    <a:pt x="238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04;p40">
              <a:extLst>
                <a:ext uri="{FF2B5EF4-FFF2-40B4-BE49-F238E27FC236}">
                  <a16:creationId xmlns:a16="http://schemas.microsoft.com/office/drawing/2014/main" id="{F3982DB0-045C-D5C9-FE99-B59A5C3B0A11}"/>
                </a:ext>
              </a:extLst>
            </p:cNvPr>
            <p:cNvSpPr/>
            <p:nvPr/>
          </p:nvSpPr>
          <p:spPr>
            <a:xfrm>
              <a:off x="4296425" y="-7364500"/>
              <a:ext cx="127425" cy="567000"/>
            </a:xfrm>
            <a:custGeom>
              <a:avLst/>
              <a:gdLst/>
              <a:ahLst/>
              <a:cxnLst/>
              <a:rect l="l" t="t" r="r" b="b"/>
              <a:pathLst>
                <a:path w="5097" h="22680" extrusionOk="0">
                  <a:moveTo>
                    <a:pt x="3790" y="1"/>
                  </a:moveTo>
                  <a:lnTo>
                    <a:pt x="3162" y="27"/>
                  </a:lnTo>
                  <a:lnTo>
                    <a:pt x="2529" y="80"/>
                  </a:lnTo>
                  <a:lnTo>
                    <a:pt x="1897" y="146"/>
                  </a:lnTo>
                  <a:lnTo>
                    <a:pt x="1261" y="239"/>
                  </a:lnTo>
                  <a:lnTo>
                    <a:pt x="628" y="332"/>
                  </a:lnTo>
                  <a:lnTo>
                    <a:pt x="0" y="451"/>
                  </a:lnTo>
                  <a:lnTo>
                    <a:pt x="72" y="5998"/>
                  </a:lnTo>
                  <a:lnTo>
                    <a:pt x="101" y="8765"/>
                  </a:lnTo>
                  <a:lnTo>
                    <a:pt x="131" y="11545"/>
                  </a:lnTo>
                  <a:lnTo>
                    <a:pt x="156" y="14325"/>
                  </a:lnTo>
                  <a:lnTo>
                    <a:pt x="177" y="17106"/>
                  </a:lnTo>
                  <a:lnTo>
                    <a:pt x="190" y="19899"/>
                  </a:lnTo>
                  <a:lnTo>
                    <a:pt x="194" y="22679"/>
                  </a:lnTo>
                  <a:lnTo>
                    <a:pt x="810" y="22653"/>
                  </a:lnTo>
                  <a:lnTo>
                    <a:pt x="4481" y="22653"/>
                  </a:lnTo>
                  <a:lnTo>
                    <a:pt x="5097" y="22640"/>
                  </a:lnTo>
                  <a:lnTo>
                    <a:pt x="5063" y="22521"/>
                  </a:lnTo>
                  <a:lnTo>
                    <a:pt x="5029" y="22388"/>
                  </a:lnTo>
                  <a:lnTo>
                    <a:pt x="5000" y="22243"/>
                  </a:lnTo>
                  <a:lnTo>
                    <a:pt x="4979" y="22097"/>
                  </a:lnTo>
                  <a:lnTo>
                    <a:pt x="4958" y="21925"/>
                  </a:lnTo>
                  <a:lnTo>
                    <a:pt x="4945" y="21753"/>
                  </a:lnTo>
                  <a:lnTo>
                    <a:pt x="4932" y="21554"/>
                  </a:lnTo>
                  <a:lnTo>
                    <a:pt x="4932" y="21355"/>
                  </a:lnTo>
                  <a:lnTo>
                    <a:pt x="4920" y="18694"/>
                  </a:lnTo>
                  <a:lnTo>
                    <a:pt x="4920" y="16033"/>
                  </a:lnTo>
                  <a:lnTo>
                    <a:pt x="4924" y="13372"/>
                  </a:lnTo>
                  <a:lnTo>
                    <a:pt x="4937" y="10711"/>
                  </a:lnTo>
                  <a:lnTo>
                    <a:pt x="4958" y="8037"/>
                  </a:lnTo>
                  <a:lnTo>
                    <a:pt x="4979" y="5376"/>
                  </a:lnTo>
                  <a:lnTo>
                    <a:pt x="5025" y="54"/>
                  </a:lnTo>
                  <a:lnTo>
                    <a:pt x="4722" y="27"/>
                  </a:lnTo>
                  <a:lnTo>
                    <a:pt x="4410" y="14"/>
                  </a:lnTo>
                  <a:lnTo>
                    <a:pt x="410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905;p40">
              <a:extLst>
                <a:ext uri="{FF2B5EF4-FFF2-40B4-BE49-F238E27FC236}">
                  <a16:creationId xmlns:a16="http://schemas.microsoft.com/office/drawing/2014/main" id="{E98E45EA-B9B9-3882-9C7F-7893457FB092}"/>
                </a:ext>
              </a:extLst>
            </p:cNvPr>
            <p:cNvSpPr/>
            <p:nvPr/>
          </p:nvSpPr>
          <p:spPr>
            <a:xfrm>
              <a:off x="3211750" y="-3327525"/>
              <a:ext cx="1146125" cy="842700"/>
            </a:xfrm>
            <a:custGeom>
              <a:avLst/>
              <a:gdLst/>
              <a:ahLst/>
              <a:cxnLst/>
              <a:rect l="l" t="t" r="r" b="b"/>
              <a:pathLst>
                <a:path w="45845" h="33708" extrusionOk="0">
                  <a:moveTo>
                    <a:pt x="37144" y="8751"/>
                  </a:moveTo>
                  <a:lnTo>
                    <a:pt x="39639" y="9056"/>
                  </a:lnTo>
                  <a:lnTo>
                    <a:pt x="40891" y="9215"/>
                  </a:lnTo>
                  <a:lnTo>
                    <a:pt x="42139" y="9387"/>
                  </a:lnTo>
                  <a:lnTo>
                    <a:pt x="42160" y="9413"/>
                  </a:lnTo>
                  <a:lnTo>
                    <a:pt x="42177" y="9413"/>
                  </a:lnTo>
                  <a:lnTo>
                    <a:pt x="42190" y="9400"/>
                  </a:lnTo>
                  <a:lnTo>
                    <a:pt x="42211" y="9387"/>
                  </a:lnTo>
                  <a:lnTo>
                    <a:pt x="42299" y="9453"/>
                  </a:lnTo>
                  <a:lnTo>
                    <a:pt x="42388" y="9519"/>
                  </a:lnTo>
                  <a:lnTo>
                    <a:pt x="42481" y="9585"/>
                  </a:lnTo>
                  <a:lnTo>
                    <a:pt x="42565" y="9678"/>
                  </a:lnTo>
                  <a:lnTo>
                    <a:pt x="42654" y="9771"/>
                  </a:lnTo>
                  <a:lnTo>
                    <a:pt x="42738" y="9863"/>
                  </a:lnTo>
                  <a:lnTo>
                    <a:pt x="42822" y="9969"/>
                  </a:lnTo>
                  <a:lnTo>
                    <a:pt x="42907" y="10088"/>
                  </a:lnTo>
                  <a:lnTo>
                    <a:pt x="42987" y="10221"/>
                  </a:lnTo>
                  <a:lnTo>
                    <a:pt x="43067" y="10353"/>
                  </a:lnTo>
                  <a:lnTo>
                    <a:pt x="43143" y="10499"/>
                  </a:lnTo>
                  <a:lnTo>
                    <a:pt x="43218" y="10644"/>
                  </a:lnTo>
                  <a:lnTo>
                    <a:pt x="43294" y="10803"/>
                  </a:lnTo>
                  <a:lnTo>
                    <a:pt x="43366" y="10975"/>
                  </a:lnTo>
                  <a:lnTo>
                    <a:pt x="43438" y="11148"/>
                  </a:lnTo>
                  <a:lnTo>
                    <a:pt x="43505" y="11333"/>
                  </a:lnTo>
                  <a:lnTo>
                    <a:pt x="43573" y="11518"/>
                  </a:lnTo>
                  <a:lnTo>
                    <a:pt x="43636" y="11717"/>
                  </a:lnTo>
                  <a:lnTo>
                    <a:pt x="43699" y="11929"/>
                  </a:lnTo>
                  <a:lnTo>
                    <a:pt x="43758" y="12140"/>
                  </a:lnTo>
                  <a:lnTo>
                    <a:pt x="43817" y="12352"/>
                  </a:lnTo>
                  <a:lnTo>
                    <a:pt x="43872" y="12591"/>
                  </a:lnTo>
                  <a:lnTo>
                    <a:pt x="43927" y="12816"/>
                  </a:lnTo>
                  <a:lnTo>
                    <a:pt x="43977" y="13067"/>
                  </a:lnTo>
                  <a:lnTo>
                    <a:pt x="44024" y="13306"/>
                  </a:lnTo>
                  <a:lnTo>
                    <a:pt x="44070" y="13570"/>
                  </a:lnTo>
                  <a:lnTo>
                    <a:pt x="44112" y="13835"/>
                  </a:lnTo>
                  <a:lnTo>
                    <a:pt x="44150" y="14100"/>
                  </a:lnTo>
                  <a:lnTo>
                    <a:pt x="44188" y="14378"/>
                  </a:lnTo>
                  <a:lnTo>
                    <a:pt x="44222" y="14656"/>
                  </a:lnTo>
                  <a:lnTo>
                    <a:pt x="44251" y="14947"/>
                  </a:lnTo>
                  <a:lnTo>
                    <a:pt x="44277" y="15238"/>
                  </a:lnTo>
                  <a:lnTo>
                    <a:pt x="44306" y="15649"/>
                  </a:lnTo>
                  <a:lnTo>
                    <a:pt x="44331" y="16059"/>
                  </a:lnTo>
                  <a:lnTo>
                    <a:pt x="44344" y="16456"/>
                  </a:lnTo>
                  <a:lnTo>
                    <a:pt x="44348" y="16854"/>
                  </a:lnTo>
                  <a:lnTo>
                    <a:pt x="44348" y="17251"/>
                  </a:lnTo>
                  <a:lnTo>
                    <a:pt x="44336" y="17648"/>
                  </a:lnTo>
                  <a:lnTo>
                    <a:pt x="44319" y="18045"/>
                  </a:lnTo>
                  <a:lnTo>
                    <a:pt x="44293" y="18429"/>
                  </a:lnTo>
                  <a:lnTo>
                    <a:pt x="44264" y="18800"/>
                  </a:lnTo>
                  <a:lnTo>
                    <a:pt x="44226" y="19170"/>
                  </a:lnTo>
                  <a:lnTo>
                    <a:pt x="44180" y="19541"/>
                  </a:lnTo>
                  <a:lnTo>
                    <a:pt x="44129" y="19885"/>
                  </a:lnTo>
                  <a:lnTo>
                    <a:pt x="44070" y="20230"/>
                  </a:lnTo>
                  <a:lnTo>
                    <a:pt x="44011" y="20574"/>
                  </a:lnTo>
                  <a:lnTo>
                    <a:pt x="43939" y="20905"/>
                  </a:lnTo>
                  <a:lnTo>
                    <a:pt x="43868" y="21209"/>
                  </a:lnTo>
                  <a:lnTo>
                    <a:pt x="43788" y="21514"/>
                  </a:lnTo>
                  <a:lnTo>
                    <a:pt x="43703" y="21805"/>
                  </a:lnTo>
                  <a:lnTo>
                    <a:pt x="43615" y="22083"/>
                  </a:lnTo>
                  <a:lnTo>
                    <a:pt x="43522" y="22348"/>
                  </a:lnTo>
                  <a:lnTo>
                    <a:pt x="43425" y="22599"/>
                  </a:lnTo>
                  <a:lnTo>
                    <a:pt x="43324" y="22838"/>
                  </a:lnTo>
                  <a:lnTo>
                    <a:pt x="43218" y="23050"/>
                  </a:lnTo>
                  <a:lnTo>
                    <a:pt x="43109" y="23261"/>
                  </a:lnTo>
                  <a:lnTo>
                    <a:pt x="42999" y="23434"/>
                  </a:lnTo>
                  <a:lnTo>
                    <a:pt x="42885" y="23606"/>
                  </a:lnTo>
                  <a:lnTo>
                    <a:pt x="42767" y="23751"/>
                  </a:lnTo>
                  <a:lnTo>
                    <a:pt x="42645" y="23884"/>
                  </a:lnTo>
                  <a:lnTo>
                    <a:pt x="42523" y="23990"/>
                  </a:lnTo>
                  <a:lnTo>
                    <a:pt x="42396" y="24082"/>
                  </a:lnTo>
                  <a:lnTo>
                    <a:pt x="42270" y="24148"/>
                  </a:lnTo>
                  <a:lnTo>
                    <a:pt x="42139" y="24188"/>
                  </a:lnTo>
                  <a:lnTo>
                    <a:pt x="42097" y="24188"/>
                  </a:lnTo>
                  <a:lnTo>
                    <a:pt x="42051" y="24215"/>
                  </a:lnTo>
                  <a:lnTo>
                    <a:pt x="42009" y="24241"/>
                  </a:lnTo>
                  <a:lnTo>
                    <a:pt x="41966" y="24268"/>
                  </a:lnTo>
                  <a:lnTo>
                    <a:pt x="41924" y="24321"/>
                  </a:lnTo>
                  <a:lnTo>
                    <a:pt x="41886" y="24374"/>
                  </a:lnTo>
                  <a:lnTo>
                    <a:pt x="41810" y="24493"/>
                  </a:lnTo>
                  <a:lnTo>
                    <a:pt x="40622" y="24599"/>
                  </a:lnTo>
                  <a:lnTo>
                    <a:pt x="39437" y="24704"/>
                  </a:lnTo>
                  <a:lnTo>
                    <a:pt x="38257" y="24784"/>
                  </a:lnTo>
                  <a:lnTo>
                    <a:pt x="37072" y="24877"/>
                  </a:lnTo>
                  <a:lnTo>
                    <a:pt x="37110" y="24771"/>
                  </a:lnTo>
                  <a:lnTo>
                    <a:pt x="37144" y="24678"/>
                  </a:lnTo>
                  <a:lnTo>
                    <a:pt x="37173" y="24559"/>
                  </a:lnTo>
                  <a:lnTo>
                    <a:pt x="37203" y="24440"/>
                  </a:lnTo>
                  <a:lnTo>
                    <a:pt x="37228" y="24307"/>
                  </a:lnTo>
                  <a:lnTo>
                    <a:pt x="37249" y="24162"/>
                  </a:lnTo>
                  <a:lnTo>
                    <a:pt x="37266" y="24016"/>
                  </a:lnTo>
                  <a:lnTo>
                    <a:pt x="37279" y="23844"/>
                  </a:lnTo>
                  <a:lnTo>
                    <a:pt x="37304" y="23381"/>
                  </a:lnTo>
                  <a:lnTo>
                    <a:pt x="37325" y="22917"/>
                  </a:lnTo>
                  <a:lnTo>
                    <a:pt x="37338" y="22454"/>
                  </a:lnTo>
                  <a:lnTo>
                    <a:pt x="37346" y="21990"/>
                  </a:lnTo>
                  <a:lnTo>
                    <a:pt x="37350" y="21527"/>
                  </a:lnTo>
                  <a:lnTo>
                    <a:pt x="37350" y="21050"/>
                  </a:lnTo>
                  <a:lnTo>
                    <a:pt x="37346" y="20587"/>
                  </a:lnTo>
                  <a:lnTo>
                    <a:pt x="37338" y="20124"/>
                  </a:lnTo>
                  <a:lnTo>
                    <a:pt x="37317" y="19170"/>
                  </a:lnTo>
                  <a:lnTo>
                    <a:pt x="37291" y="18231"/>
                  </a:lnTo>
                  <a:lnTo>
                    <a:pt x="37266" y="17291"/>
                  </a:lnTo>
                  <a:lnTo>
                    <a:pt x="37258" y="16827"/>
                  </a:lnTo>
                  <a:lnTo>
                    <a:pt x="37253" y="16364"/>
                  </a:lnTo>
                  <a:lnTo>
                    <a:pt x="37224" y="14457"/>
                  </a:lnTo>
                  <a:lnTo>
                    <a:pt x="37203" y="12551"/>
                  </a:lnTo>
                  <a:lnTo>
                    <a:pt x="37178" y="10644"/>
                  </a:lnTo>
                  <a:lnTo>
                    <a:pt x="37161" y="9691"/>
                  </a:lnTo>
                  <a:lnTo>
                    <a:pt x="37144" y="8751"/>
                  </a:lnTo>
                  <a:close/>
                  <a:moveTo>
                    <a:pt x="28076" y="7970"/>
                  </a:moveTo>
                  <a:lnTo>
                    <a:pt x="30100" y="8103"/>
                  </a:lnTo>
                  <a:lnTo>
                    <a:pt x="32131" y="8261"/>
                  </a:lnTo>
                  <a:lnTo>
                    <a:pt x="34163" y="8447"/>
                  </a:lnTo>
                  <a:lnTo>
                    <a:pt x="36195" y="8659"/>
                  </a:lnTo>
                  <a:lnTo>
                    <a:pt x="36178" y="9612"/>
                  </a:lnTo>
                  <a:lnTo>
                    <a:pt x="36162" y="10565"/>
                  </a:lnTo>
                  <a:lnTo>
                    <a:pt x="36136" y="12498"/>
                  </a:lnTo>
                  <a:lnTo>
                    <a:pt x="36115" y="14418"/>
                  </a:lnTo>
                  <a:lnTo>
                    <a:pt x="36086" y="16364"/>
                  </a:lnTo>
                  <a:lnTo>
                    <a:pt x="36081" y="16827"/>
                  </a:lnTo>
                  <a:lnTo>
                    <a:pt x="36073" y="17291"/>
                  </a:lnTo>
                  <a:lnTo>
                    <a:pt x="36048" y="18231"/>
                  </a:lnTo>
                  <a:lnTo>
                    <a:pt x="36022" y="19170"/>
                  </a:lnTo>
                  <a:lnTo>
                    <a:pt x="36001" y="20124"/>
                  </a:lnTo>
                  <a:lnTo>
                    <a:pt x="35993" y="20587"/>
                  </a:lnTo>
                  <a:lnTo>
                    <a:pt x="35989" y="21050"/>
                  </a:lnTo>
                  <a:lnTo>
                    <a:pt x="35989" y="21527"/>
                  </a:lnTo>
                  <a:lnTo>
                    <a:pt x="35993" y="21990"/>
                  </a:lnTo>
                  <a:lnTo>
                    <a:pt x="35997" y="22454"/>
                  </a:lnTo>
                  <a:lnTo>
                    <a:pt x="36014" y="22917"/>
                  </a:lnTo>
                  <a:lnTo>
                    <a:pt x="36031" y="23381"/>
                  </a:lnTo>
                  <a:lnTo>
                    <a:pt x="36060" y="23844"/>
                  </a:lnTo>
                  <a:lnTo>
                    <a:pt x="36073" y="24029"/>
                  </a:lnTo>
                  <a:lnTo>
                    <a:pt x="36094" y="24201"/>
                  </a:lnTo>
                  <a:lnTo>
                    <a:pt x="36115" y="24360"/>
                  </a:lnTo>
                  <a:lnTo>
                    <a:pt x="36145" y="24493"/>
                  </a:lnTo>
                  <a:lnTo>
                    <a:pt x="36178" y="24625"/>
                  </a:lnTo>
                  <a:lnTo>
                    <a:pt x="36212" y="24731"/>
                  </a:lnTo>
                  <a:lnTo>
                    <a:pt x="36254" y="24837"/>
                  </a:lnTo>
                  <a:lnTo>
                    <a:pt x="36292" y="24916"/>
                  </a:lnTo>
                  <a:lnTo>
                    <a:pt x="28717" y="25565"/>
                  </a:lnTo>
                  <a:lnTo>
                    <a:pt x="28729" y="25035"/>
                  </a:lnTo>
                  <a:lnTo>
                    <a:pt x="28734" y="24506"/>
                  </a:lnTo>
                  <a:lnTo>
                    <a:pt x="28738" y="23963"/>
                  </a:lnTo>
                  <a:lnTo>
                    <a:pt x="28738" y="23420"/>
                  </a:lnTo>
                  <a:lnTo>
                    <a:pt x="28738" y="22877"/>
                  </a:lnTo>
                  <a:lnTo>
                    <a:pt x="28729" y="22321"/>
                  </a:lnTo>
                  <a:lnTo>
                    <a:pt x="28713" y="21223"/>
                  </a:lnTo>
                  <a:lnTo>
                    <a:pt x="28683" y="20110"/>
                  </a:lnTo>
                  <a:lnTo>
                    <a:pt x="28649" y="18998"/>
                  </a:lnTo>
                  <a:lnTo>
                    <a:pt x="28603" y="17873"/>
                  </a:lnTo>
                  <a:lnTo>
                    <a:pt x="28557" y="16748"/>
                  </a:lnTo>
                  <a:lnTo>
                    <a:pt x="28502" y="15622"/>
                  </a:lnTo>
                  <a:lnTo>
                    <a:pt x="28443" y="14510"/>
                  </a:lnTo>
                  <a:lnTo>
                    <a:pt x="28321" y="12286"/>
                  </a:lnTo>
                  <a:lnTo>
                    <a:pt x="28194" y="10102"/>
                  </a:lnTo>
                  <a:lnTo>
                    <a:pt x="28076" y="7970"/>
                  </a:lnTo>
                  <a:close/>
                  <a:moveTo>
                    <a:pt x="21158" y="7666"/>
                  </a:moveTo>
                  <a:lnTo>
                    <a:pt x="22689" y="7719"/>
                  </a:lnTo>
                  <a:lnTo>
                    <a:pt x="24219" y="7785"/>
                  </a:lnTo>
                  <a:lnTo>
                    <a:pt x="25749" y="7864"/>
                  </a:lnTo>
                  <a:lnTo>
                    <a:pt x="27279" y="7930"/>
                  </a:lnTo>
                  <a:lnTo>
                    <a:pt x="27267" y="8023"/>
                  </a:lnTo>
                  <a:lnTo>
                    <a:pt x="27250" y="8103"/>
                  </a:lnTo>
                  <a:lnTo>
                    <a:pt x="27233" y="8182"/>
                  </a:lnTo>
                  <a:lnTo>
                    <a:pt x="27229" y="8222"/>
                  </a:lnTo>
                  <a:lnTo>
                    <a:pt x="27225" y="8275"/>
                  </a:lnTo>
                  <a:lnTo>
                    <a:pt x="27208" y="10380"/>
                  </a:lnTo>
                  <a:lnTo>
                    <a:pt x="27187" y="12551"/>
                  </a:lnTo>
                  <a:lnTo>
                    <a:pt x="27174" y="14762"/>
                  </a:lnTo>
                  <a:lnTo>
                    <a:pt x="27170" y="15861"/>
                  </a:lnTo>
                  <a:lnTo>
                    <a:pt x="27174" y="16973"/>
                  </a:lnTo>
                  <a:lnTo>
                    <a:pt x="27178" y="18085"/>
                  </a:lnTo>
                  <a:lnTo>
                    <a:pt x="27191" y="19197"/>
                  </a:lnTo>
                  <a:lnTo>
                    <a:pt x="27208" y="20296"/>
                  </a:lnTo>
                  <a:lnTo>
                    <a:pt x="27233" y="21395"/>
                  </a:lnTo>
                  <a:lnTo>
                    <a:pt x="27262" y="22480"/>
                  </a:lnTo>
                  <a:lnTo>
                    <a:pt x="27305" y="23553"/>
                  </a:lnTo>
                  <a:lnTo>
                    <a:pt x="27330" y="24082"/>
                  </a:lnTo>
                  <a:lnTo>
                    <a:pt x="27355" y="24612"/>
                  </a:lnTo>
                  <a:lnTo>
                    <a:pt x="27385" y="25128"/>
                  </a:lnTo>
                  <a:lnTo>
                    <a:pt x="27418" y="25644"/>
                  </a:lnTo>
                  <a:lnTo>
                    <a:pt x="26078" y="25750"/>
                  </a:lnTo>
                  <a:lnTo>
                    <a:pt x="24742" y="25870"/>
                  </a:lnTo>
                  <a:lnTo>
                    <a:pt x="23401" y="25975"/>
                  </a:lnTo>
                  <a:lnTo>
                    <a:pt x="22060" y="26081"/>
                  </a:lnTo>
                  <a:lnTo>
                    <a:pt x="22031" y="24930"/>
                  </a:lnTo>
                  <a:lnTo>
                    <a:pt x="21993" y="23791"/>
                  </a:lnTo>
                  <a:lnTo>
                    <a:pt x="21955" y="22652"/>
                  </a:lnTo>
                  <a:lnTo>
                    <a:pt x="21909" y="21514"/>
                  </a:lnTo>
                  <a:lnTo>
                    <a:pt x="21862" y="20362"/>
                  </a:lnTo>
                  <a:lnTo>
                    <a:pt x="21816" y="19223"/>
                  </a:lnTo>
                  <a:lnTo>
                    <a:pt x="21765" y="18098"/>
                  </a:lnTo>
                  <a:lnTo>
                    <a:pt x="21710" y="16960"/>
                  </a:lnTo>
                  <a:lnTo>
                    <a:pt x="21592" y="14682"/>
                  </a:lnTo>
                  <a:lnTo>
                    <a:pt x="21474" y="12432"/>
                  </a:lnTo>
                  <a:lnTo>
                    <a:pt x="21344" y="10168"/>
                  </a:lnTo>
                  <a:lnTo>
                    <a:pt x="21213" y="7930"/>
                  </a:lnTo>
                  <a:lnTo>
                    <a:pt x="21209" y="7891"/>
                  </a:lnTo>
                  <a:lnTo>
                    <a:pt x="21205" y="7851"/>
                  </a:lnTo>
                  <a:lnTo>
                    <a:pt x="21192" y="7798"/>
                  </a:lnTo>
                  <a:lnTo>
                    <a:pt x="21171" y="7745"/>
                  </a:lnTo>
                  <a:lnTo>
                    <a:pt x="21162" y="7719"/>
                  </a:lnTo>
                  <a:lnTo>
                    <a:pt x="21158" y="7666"/>
                  </a:lnTo>
                  <a:close/>
                  <a:moveTo>
                    <a:pt x="20433" y="7719"/>
                  </a:moveTo>
                  <a:lnTo>
                    <a:pt x="20404" y="7838"/>
                  </a:lnTo>
                  <a:lnTo>
                    <a:pt x="20374" y="7983"/>
                  </a:lnTo>
                  <a:lnTo>
                    <a:pt x="20366" y="8063"/>
                  </a:lnTo>
                  <a:lnTo>
                    <a:pt x="20357" y="8142"/>
                  </a:lnTo>
                  <a:lnTo>
                    <a:pt x="20353" y="8222"/>
                  </a:lnTo>
                  <a:lnTo>
                    <a:pt x="20349" y="8314"/>
                  </a:lnTo>
                  <a:lnTo>
                    <a:pt x="20374" y="10539"/>
                  </a:lnTo>
                  <a:lnTo>
                    <a:pt x="20399" y="12776"/>
                  </a:lnTo>
                  <a:lnTo>
                    <a:pt x="20433" y="15013"/>
                  </a:lnTo>
                  <a:lnTo>
                    <a:pt x="20475" y="17238"/>
                  </a:lnTo>
                  <a:lnTo>
                    <a:pt x="20526" y="19475"/>
                  </a:lnTo>
                  <a:lnTo>
                    <a:pt x="20551" y="20587"/>
                  </a:lnTo>
                  <a:lnTo>
                    <a:pt x="20585" y="21712"/>
                  </a:lnTo>
                  <a:lnTo>
                    <a:pt x="20614" y="22825"/>
                  </a:lnTo>
                  <a:lnTo>
                    <a:pt x="20652" y="23937"/>
                  </a:lnTo>
                  <a:lnTo>
                    <a:pt x="20690" y="25049"/>
                  </a:lnTo>
                  <a:lnTo>
                    <a:pt x="20732" y="26161"/>
                  </a:lnTo>
                  <a:lnTo>
                    <a:pt x="14776" y="26558"/>
                  </a:lnTo>
                  <a:lnTo>
                    <a:pt x="14776" y="26558"/>
                  </a:lnTo>
                  <a:lnTo>
                    <a:pt x="14801" y="25962"/>
                  </a:lnTo>
                  <a:lnTo>
                    <a:pt x="14822" y="25366"/>
                  </a:lnTo>
                  <a:lnTo>
                    <a:pt x="14843" y="24784"/>
                  </a:lnTo>
                  <a:lnTo>
                    <a:pt x="14860" y="24188"/>
                  </a:lnTo>
                  <a:lnTo>
                    <a:pt x="14869" y="23592"/>
                  </a:lnTo>
                  <a:lnTo>
                    <a:pt x="14877" y="22997"/>
                  </a:lnTo>
                  <a:lnTo>
                    <a:pt x="14881" y="22401"/>
                  </a:lnTo>
                  <a:lnTo>
                    <a:pt x="14885" y="21805"/>
                  </a:lnTo>
                  <a:lnTo>
                    <a:pt x="14881" y="21209"/>
                  </a:lnTo>
                  <a:lnTo>
                    <a:pt x="14877" y="20614"/>
                  </a:lnTo>
                  <a:lnTo>
                    <a:pt x="14869" y="20018"/>
                  </a:lnTo>
                  <a:lnTo>
                    <a:pt x="14856" y="19422"/>
                  </a:lnTo>
                  <a:lnTo>
                    <a:pt x="14839" y="18826"/>
                  </a:lnTo>
                  <a:lnTo>
                    <a:pt x="14818" y="18231"/>
                  </a:lnTo>
                  <a:lnTo>
                    <a:pt x="14797" y="17635"/>
                  </a:lnTo>
                  <a:lnTo>
                    <a:pt x="14772" y="17039"/>
                  </a:lnTo>
                  <a:lnTo>
                    <a:pt x="14742" y="16443"/>
                  </a:lnTo>
                  <a:lnTo>
                    <a:pt x="14713" y="15847"/>
                  </a:lnTo>
                  <a:lnTo>
                    <a:pt x="14679" y="15265"/>
                  </a:lnTo>
                  <a:lnTo>
                    <a:pt x="14641" y="14682"/>
                  </a:lnTo>
                  <a:lnTo>
                    <a:pt x="14599" y="14087"/>
                  </a:lnTo>
                  <a:lnTo>
                    <a:pt x="14557" y="13504"/>
                  </a:lnTo>
                  <a:lnTo>
                    <a:pt x="14510" y="12935"/>
                  </a:lnTo>
                  <a:lnTo>
                    <a:pt x="14460" y="12352"/>
                  </a:lnTo>
                  <a:lnTo>
                    <a:pt x="14409" y="11770"/>
                  </a:lnTo>
                  <a:lnTo>
                    <a:pt x="14354" y="11201"/>
                  </a:lnTo>
                  <a:lnTo>
                    <a:pt x="14295" y="10631"/>
                  </a:lnTo>
                  <a:lnTo>
                    <a:pt x="14236" y="10062"/>
                  </a:lnTo>
                  <a:lnTo>
                    <a:pt x="14173" y="9506"/>
                  </a:lnTo>
                  <a:lnTo>
                    <a:pt x="14106" y="8950"/>
                  </a:lnTo>
                  <a:lnTo>
                    <a:pt x="14038" y="8394"/>
                  </a:lnTo>
                  <a:lnTo>
                    <a:pt x="13966" y="7838"/>
                  </a:lnTo>
                  <a:lnTo>
                    <a:pt x="14776" y="7798"/>
                  </a:lnTo>
                  <a:lnTo>
                    <a:pt x="15581" y="7772"/>
                  </a:lnTo>
                  <a:lnTo>
                    <a:pt x="16390" y="7745"/>
                  </a:lnTo>
                  <a:lnTo>
                    <a:pt x="17200" y="7732"/>
                  </a:lnTo>
                  <a:lnTo>
                    <a:pt x="18819" y="7719"/>
                  </a:lnTo>
                  <a:close/>
                  <a:moveTo>
                    <a:pt x="12955" y="7891"/>
                  </a:moveTo>
                  <a:lnTo>
                    <a:pt x="12946" y="8050"/>
                  </a:lnTo>
                  <a:lnTo>
                    <a:pt x="12942" y="8235"/>
                  </a:lnTo>
                  <a:lnTo>
                    <a:pt x="12946" y="8420"/>
                  </a:lnTo>
                  <a:lnTo>
                    <a:pt x="12955" y="8619"/>
                  </a:lnTo>
                  <a:lnTo>
                    <a:pt x="13005" y="9188"/>
                  </a:lnTo>
                  <a:lnTo>
                    <a:pt x="13052" y="9757"/>
                  </a:lnTo>
                  <a:lnTo>
                    <a:pt x="13094" y="10340"/>
                  </a:lnTo>
                  <a:lnTo>
                    <a:pt x="13136" y="10896"/>
                  </a:lnTo>
                  <a:lnTo>
                    <a:pt x="13174" y="11465"/>
                  </a:lnTo>
                  <a:lnTo>
                    <a:pt x="13208" y="12035"/>
                  </a:lnTo>
                  <a:lnTo>
                    <a:pt x="13241" y="12591"/>
                  </a:lnTo>
                  <a:lnTo>
                    <a:pt x="13271" y="13147"/>
                  </a:lnTo>
                  <a:lnTo>
                    <a:pt x="13326" y="14272"/>
                  </a:lnTo>
                  <a:lnTo>
                    <a:pt x="13368" y="15384"/>
                  </a:lnTo>
                  <a:lnTo>
                    <a:pt x="13402" y="16483"/>
                  </a:lnTo>
                  <a:lnTo>
                    <a:pt x="13423" y="17595"/>
                  </a:lnTo>
                  <a:lnTo>
                    <a:pt x="13439" y="18707"/>
                  </a:lnTo>
                  <a:lnTo>
                    <a:pt x="13448" y="19819"/>
                  </a:lnTo>
                  <a:lnTo>
                    <a:pt x="13448" y="20931"/>
                  </a:lnTo>
                  <a:lnTo>
                    <a:pt x="13439" y="22057"/>
                  </a:lnTo>
                  <a:lnTo>
                    <a:pt x="13427" y="23182"/>
                  </a:lnTo>
                  <a:lnTo>
                    <a:pt x="13406" y="24321"/>
                  </a:lnTo>
                  <a:lnTo>
                    <a:pt x="13380" y="25472"/>
                  </a:lnTo>
                  <a:lnTo>
                    <a:pt x="13351" y="26637"/>
                  </a:lnTo>
                  <a:lnTo>
                    <a:pt x="12086" y="26717"/>
                  </a:lnTo>
                  <a:lnTo>
                    <a:pt x="10826" y="26796"/>
                  </a:lnTo>
                  <a:lnTo>
                    <a:pt x="9561" y="26876"/>
                  </a:lnTo>
                  <a:lnTo>
                    <a:pt x="8296" y="26942"/>
                  </a:lnTo>
                  <a:lnTo>
                    <a:pt x="8073" y="22295"/>
                  </a:lnTo>
                  <a:lnTo>
                    <a:pt x="7963" y="19965"/>
                  </a:lnTo>
                  <a:lnTo>
                    <a:pt x="7862" y="17635"/>
                  </a:lnTo>
                  <a:lnTo>
                    <a:pt x="7816" y="16470"/>
                  </a:lnTo>
                  <a:lnTo>
                    <a:pt x="7774" y="15305"/>
                  </a:lnTo>
                  <a:lnTo>
                    <a:pt x="7732" y="14140"/>
                  </a:lnTo>
                  <a:lnTo>
                    <a:pt x="7694" y="12961"/>
                  </a:lnTo>
                  <a:lnTo>
                    <a:pt x="7660" y="11796"/>
                  </a:lnTo>
                  <a:lnTo>
                    <a:pt x="7630" y="10618"/>
                  </a:lnTo>
                  <a:lnTo>
                    <a:pt x="7605" y="9453"/>
                  </a:lnTo>
                  <a:lnTo>
                    <a:pt x="7584" y="8275"/>
                  </a:lnTo>
                  <a:lnTo>
                    <a:pt x="7584" y="8182"/>
                  </a:lnTo>
                  <a:lnTo>
                    <a:pt x="8929" y="8103"/>
                  </a:lnTo>
                  <a:lnTo>
                    <a:pt x="10274" y="8023"/>
                  </a:lnTo>
                  <a:lnTo>
                    <a:pt x="12955" y="7891"/>
                  </a:lnTo>
                  <a:close/>
                  <a:moveTo>
                    <a:pt x="6762" y="8275"/>
                  </a:moveTo>
                  <a:lnTo>
                    <a:pt x="6758" y="9440"/>
                  </a:lnTo>
                  <a:lnTo>
                    <a:pt x="6758" y="10618"/>
                  </a:lnTo>
                  <a:lnTo>
                    <a:pt x="6758" y="11796"/>
                  </a:lnTo>
                  <a:lnTo>
                    <a:pt x="6762" y="12975"/>
                  </a:lnTo>
                  <a:lnTo>
                    <a:pt x="6770" y="14153"/>
                  </a:lnTo>
                  <a:lnTo>
                    <a:pt x="6783" y="15331"/>
                  </a:lnTo>
                  <a:lnTo>
                    <a:pt x="6800" y="16509"/>
                  </a:lnTo>
                  <a:lnTo>
                    <a:pt x="6821" y="17688"/>
                  </a:lnTo>
                  <a:lnTo>
                    <a:pt x="6846" y="18853"/>
                  </a:lnTo>
                  <a:lnTo>
                    <a:pt x="6876" y="20031"/>
                  </a:lnTo>
                  <a:lnTo>
                    <a:pt x="6914" y="21209"/>
                  </a:lnTo>
                  <a:lnTo>
                    <a:pt x="6956" y="22374"/>
                  </a:lnTo>
                  <a:lnTo>
                    <a:pt x="7002" y="23553"/>
                  </a:lnTo>
                  <a:lnTo>
                    <a:pt x="7057" y="24704"/>
                  </a:lnTo>
                  <a:lnTo>
                    <a:pt x="7120" y="25870"/>
                  </a:lnTo>
                  <a:lnTo>
                    <a:pt x="7188" y="27021"/>
                  </a:lnTo>
                  <a:lnTo>
                    <a:pt x="6766" y="27035"/>
                  </a:lnTo>
                  <a:lnTo>
                    <a:pt x="6345" y="27048"/>
                  </a:lnTo>
                  <a:lnTo>
                    <a:pt x="5518" y="27114"/>
                  </a:lnTo>
                  <a:lnTo>
                    <a:pt x="5472" y="27021"/>
                  </a:lnTo>
                  <a:lnTo>
                    <a:pt x="5421" y="26942"/>
                  </a:lnTo>
                  <a:lnTo>
                    <a:pt x="5375" y="26876"/>
                  </a:lnTo>
                  <a:lnTo>
                    <a:pt x="5324" y="26823"/>
                  </a:lnTo>
                  <a:lnTo>
                    <a:pt x="5274" y="26796"/>
                  </a:lnTo>
                  <a:lnTo>
                    <a:pt x="5223" y="26770"/>
                  </a:lnTo>
                  <a:lnTo>
                    <a:pt x="5164" y="26757"/>
                  </a:lnTo>
                  <a:lnTo>
                    <a:pt x="5105" y="26770"/>
                  </a:lnTo>
                  <a:lnTo>
                    <a:pt x="4983" y="26823"/>
                  </a:lnTo>
                  <a:lnTo>
                    <a:pt x="4861" y="26862"/>
                  </a:lnTo>
                  <a:lnTo>
                    <a:pt x="4738" y="26889"/>
                  </a:lnTo>
                  <a:lnTo>
                    <a:pt x="4612" y="26915"/>
                  </a:lnTo>
                  <a:lnTo>
                    <a:pt x="4490" y="26915"/>
                  </a:lnTo>
                  <a:lnTo>
                    <a:pt x="4363" y="26929"/>
                  </a:lnTo>
                  <a:lnTo>
                    <a:pt x="4237" y="26915"/>
                  </a:lnTo>
                  <a:lnTo>
                    <a:pt x="4115" y="26889"/>
                  </a:lnTo>
                  <a:lnTo>
                    <a:pt x="3988" y="26862"/>
                  </a:lnTo>
                  <a:lnTo>
                    <a:pt x="3866" y="26823"/>
                  </a:lnTo>
                  <a:lnTo>
                    <a:pt x="3744" y="26770"/>
                  </a:lnTo>
                  <a:lnTo>
                    <a:pt x="3621" y="26690"/>
                  </a:lnTo>
                  <a:lnTo>
                    <a:pt x="3499" y="26611"/>
                  </a:lnTo>
                  <a:lnTo>
                    <a:pt x="3381" y="26518"/>
                  </a:lnTo>
                  <a:lnTo>
                    <a:pt x="3263" y="26412"/>
                  </a:lnTo>
                  <a:lnTo>
                    <a:pt x="3149" y="26293"/>
                  </a:lnTo>
                  <a:lnTo>
                    <a:pt x="3040" y="26148"/>
                  </a:lnTo>
                  <a:lnTo>
                    <a:pt x="2930" y="26002"/>
                  </a:lnTo>
                  <a:lnTo>
                    <a:pt x="2820" y="25830"/>
                  </a:lnTo>
                  <a:lnTo>
                    <a:pt x="2715" y="25644"/>
                  </a:lnTo>
                  <a:lnTo>
                    <a:pt x="2618" y="25446"/>
                  </a:lnTo>
                  <a:lnTo>
                    <a:pt x="2517" y="25234"/>
                  </a:lnTo>
                  <a:lnTo>
                    <a:pt x="2424" y="24996"/>
                  </a:lnTo>
                  <a:lnTo>
                    <a:pt x="2336" y="24744"/>
                  </a:lnTo>
                  <a:lnTo>
                    <a:pt x="2251" y="24466"/>
                  </a:lnTo>
                  <a:lnTo>
                    <a:pt x="2171" y="24188"/>
                  </a:lnTo>
                  <a:lnTo>
                    <a:pt x="2095" y="23870"/>
                  </a:lnTo>
                  <a:lnTo>
                    <a:pt x="2024" y="23553"/>
                  </a:lnTo>
                  <a:lnTo>
                    <a:pt x="1956" y="23195"/>
                  </a:lnTo>
                  <a:lnTo>
                    <a:pt x="1897" y="22838"/>
                  </a:lnTo>
                  <a:lnTo>
                    <a:pt x="1838" y="22441"/>
                  </a:lnTo>
                  <a:lnTo>
                    <a:pt x="1792" y="22043"/>
                  </a:lnTo>
                  <a:lnTo>
                    <a:pt x="1754" y="21673"/>
                  </a:lnTo>
                  <a:lnTo>
                    <a:pt x="1724" y="21289"/>
                  </a:lnTo>
                  <a:lnTo>
                    <a:pt x="1699" y="20905"/>
                  </a:lnTo>
                  <a:lnTo>
                    <a:pt x="1682" y="20521"/>
                  </a:lnTo>
                  <a:lnTo>
                    <a:pt x="1674" y="20137"/>
                  </a:lnTo>
                  <a:lnTo>
                    <a:pt x="1670" y="19740"/>
                  </a:lnTo>
                  <a:lnTo>
                    <a:pt x="1674" y="19356"/>
                  </a:lnTo>
                  <a:lnTo>
                    <a:pt x="1682" y="18959"/>
                  </a:lnTo>
                  <a:lnTo>
                    <a:pt x="1699" y="18561"/>
                  </a:lnTo>
                  <a:lnTo>
                    <a:pt x="1720" y="18164"/>
                  </a:lnTo>
                  <a:lnTo>
                    <a:pt x="1745" y="17767"/>
                  </a:lnTo>
                  <a:lnTo>
                    <a:pt x="1779" y="17383"/>
                  </a:lnTo>
                  <a:lnTo>
                    <a:pt x="1817" y="16986"/>
                  </a:lnTo>
                  <a:lnTo>
                    <a:pt x="1859" y="16602"/>
                  </a:lnTo>
                  <a:lnTo>
                    <a:pt x="1906" y="16218"/>
                  </a:lnTo>
                  <a:lnTo>
                    <a:pt x="1956" y="15847"/>
                  </a:lnTo>
                  <a:lnTo>
                    <a:pt x="2015" y="15477"/>
                  </a:lnTo>
                  <a:lnTo>
                    <a:pt x="2074" y="15106"/>
                  </a:lnTo>
                  <a:lnTo>
                    <a:pt x="2137" y="14749"/>
                  </a:lnTo>
                  <a:lnTo>
                    <a:pt x="2209" y="14391"/>
                  </a:lnTo>
                  <a:lnTo>
                    <a:pt x="2281" y="14047"/>
                  </a:lnTo>
                  <a:lnTo>
                    <a:pt x="2357" y="13716"/>
                  </a:lnTo>
                  <a:lnTo>
                    <a:pt x="2437" y="13398"/>
                  </a:lnTo>
                  <a:lnTo>
                    <a:pt x="2521" y="13080"/>
                  </a:lnTo>
                  <a:lnTo>
                    <a:pt x="2605" y="12789"/>
                  </a:lnTo>
                  <a:lnTo>
                    <a:pt x="2698" y="12498"/>
                  </a:lnTo>
                  <a:lnTo>
                    <a:pt x="2787" y="12220"/>
                  </a:lnTo>
                  <a:lnTo>
                    <a:pt x="2884" y="11955"/>
                  </a:lnTo>
                  <a:lnTo>
                    <a:pt x="2981" y="11717"/>
                  </a:lnTo>
                  <a:lnTo>
                    <a:pt x="3078" y="11479"/>
                  </a:lnTo>
                  <a:lnTo>
                    <a:pt x="3179" y="11267"/>
                  </a:lnTo>
                  <a:lnTo>
                    <a:pt x="3284" y="11068"/>
                  </a:lnTo>
                  <a:lnTo>
                    <a:pt x="3343" y="10936"/>
                  </a:lnTo>
                  <a:lnTo>
                    <a:pt x="3394" y="10803"/>
                  </a:lnTo>
                  <a:lnTo>
                    <a:pt x="3432" y="10644"/>
                  </a:lnTo>
                  <a:lnTo>
                    <a:pt x="3465" y="10472"/>
                  </a:lnTo>
                  <a:lnTo>
                    <a:pt x="3486" y="10313"/>
                  </a:lnTo>
                  <a:lnTo>
                    <a:pt x="3503" y="10128"/>
                  </a:lnTo>
                  <a:lnTo>
                    <a:pt x="3508" y="9956"/>
                  </a:lnTo>
                  <a:lnTo>
                    <a:pt x="3508" y="9771"/>
                  </a:lnTo>
                  <a:lnTo>
                    <a:pt x="3499" y="9599"/>
                  </a:lnTo>
                  <a:lnTo>
                    <a:pt x="3486" y="9413"/>
                  </a:lnTo>
                  <a:lnTo>
                    <a:pt x="3465" y="9254"/>
                  </a:lnTo>
                  <a:lnTo>
                    <a:pt x="3436" y="9095"/>
                  </a:lnTo>
                  <a:lnTo>
                    <a:pt x="3402" y="8937"/>
                  </a:lnTo>
                  <a:lnTo>
                    <a:pt x="3364" y="8804"/>
                  </a:lnTo>
                  <a:lnTo>
                    <a:pt x="3318" y="8685"/>
                  </a:lnTo>
                  <a:lnTo>
                    <a:pt x="3271" y="8579"/>
                  </a:lnTo>
                  <a:lnTo>
                    <a:pt x="4144" y="8486"/>
                  </a:lnTo>
                  <a:lnTo>
                    <a:pt x="5017" y="8420"/>
                  </a:lnTo>
                  <a:lnTo>
                    <a:pt x="5889" y="8354"/>
                  </a:lnTo>
                  <a:lnTo>
                    <a:pt x="6762" y="8275"/>
                  </a:lnTo>
                  <a:close/>
                  <a:moveTo>
                    <a:pt x="23763" y="0"/>
                  </a:moveTo>
                  <a:lnTo>
                    <a:pt x="22533" y="27"/>
                  </a:lnTo>
                  <a:lnTo>
                    <a:pt x="21302" y="93"/>
                  </a:lnTo>
                  <a:lnTo>
                    <a:pt x="20071" y="185"/>
                  </a:lnTo>
                  <a:lnTo>
                    <a:pt x="18840" y="305"/>
                  </a:lnTo>
                  <a:lnTo>
                    <a:pt x="17609" y="450"/>
                  </a:lnTo>
                  <a:lnTo>
                    <a:pt x="16378" y="622"/>
                  </a:lnTo>
                  <a:lnTo>
                    <a:pt x="15151" y="834"/>
                  </a:lnTo>
                  <a:lnTo>
                    <a:pt x="13924" y="1073"/>
                  </a:lnTo>
                  <a:lnTo>
                    <a:pt x="12698" y="1337"/>
                  </a:lnTo>
                  <a:lnTo>
                    <a:pt x="11471" y="1629"/>
                  </a:lnTo>
                  <a:lnTo>
                    <a:pt x="10248" y="1960"/>
                  </a:lnTo>
                  <a:lnTo>
                    <a:pt x="9030" y="2317"/>
                  </a:lnTo>
                  <a:lnTo>
                    <a:pt x="7807" y="2701"/>
                  </a:lnTo>
                  <a:lnTo>
                    <a:pt x="6593" y="3111"/>
                  </a:lnTo>
                  <a:lnTo>
                    <a:pt x="5375" y="3561"/>
                  </a:lnTo>
                  <a:lnTo>
                    <a:pt x="4165" y="4025"/>
                  </a:lnTo>
                  <a:lnTo>
                    <a:pt x="2955" y="4528"/>
                  </a:lnTo>
                  <a:lnTo>
                    <a:pt x="2896" y="4568"/>
                  </a:lnTo>
                  <a:lnTo>
                    <a:pt x="2841" y="4621"/>
                  </a:lnTo>
                  <a:lnTo>
                    <a:pt x="2791" y="4687"/>
                  </a:lnTo>
                  <a:lnTo>
                    <a:pt x="2740" y="4753"/>
                  </a:lnTo>
                  <a:lnTo>
                    <a:pt x="2698" y="4846"/>
                  </a:lnTo>
                  <a:lnTo>
                    <a:pt x="2660" y="4952"/>
                  </a:lnTo>
                  <a:lnTo>
                    <a:pt x="2626" y="5058"/>
                  </a:lnTo>
                  <a:lnTo>
                    <a:pt x="2593" y="5177"/>
                  </a:lnTo>
                  <a:lnTo>
                    <a:pt x="2567" y="5309"/>
                  </a:lnTo>
                  <a:lnTo>
                    <a:pt x="2542" y="5441"/>
                  </a:lnTo>
                  <a:lnTo>
                    <a:pt x="2525" y="5587"/>
                  </a:lnTo>
                  <a:lnTo>
                    <a:pt x="2508" y="5733"/>
                  </a:lnTo>
                  <a:lnTo>
                    <a:pt x="2496" y="5878"/>
                  </a:lnTo>
                  <a:lnTo>
                    <a:pt x="2487" y="6037"/>
                  </a:lnTo>
                  <a:lnTo>
                    <a:pt x="2479" y="6196"/>
                  </a:lnTo>
                  <a:lnTo>
                    <a:pt x="2479" y="6355"/>
                  </a:lnTo>
                  <a:lnTo>
                    <a:pt x="2479" y="6514"/>
                  </a:lnTo>
                  <a:lnTo>
                    <a:pt x="2487" y="6686"/>
                  </a:lnTo>
                  <a:lnTo>
                    <a:pt x="2496" y="6845"/>
                  </a:lnTo>
                  <a:lnTo>
                    <a:pt x="2504" y="7004"/>
                  </a:lnTo>
                  <a:lnTo>
                    <a:pt x="2521" y="7163"/>
                  </a:lnTo>
                  <a:lnTo>
                    <a:pt x="2538" y="7308"/>
                  </a:lnTo>
                  <a:lnTo>
                    <a:pt x="2559" y="7454"/>
                  </a:lnTo>
                  <a:lnTo>
                    <a:pt x="2584" y="7599"/>
                  </a:lnTo>
                  <a:lnTo>
                    <a:pt x="2614" y="7745"/>
                  </a:lnTo>
                  <a:lnTo>
                    <a:pt x="2643" y="7864"/>
                  </a:lnTo>
                  <a:lnTo>
                    <a:pt x="2677" y="7997"/>
                  </a:lnTo>
                  <a:lnTo>
                    <a:pt x="2715" y="8103"/>
                  </a:lnTo>
                  <a:lnTo>
                    <a:pt x="2753" y="8208"/>
                  </a:lnTo>
                  <a:lnTo>
                    <a:pt x="2795" y="8301"/>
                  </a:lnTo>
                  <a:lnTo>
                    <a:pt x="2837" y="8381"/>
                  </a:lnTo>
                  <a:lnTo>
                    <a:pt x="2888" y="8447"/>
                  </a:lnTo>
                  <a:lnTo>
                    <a:pt x="2787" y="8526"/>
                  </a:lnTo>
                  <a:lnTo>
                    <a:pt x="2685" y="8619"/>
                  </a:lnTo>
                  <a:lnTo>
                    <a:pt x="2589" y="8712"/>
                  </a:lnTo>
                  <a:lnTo>
                    <a:pt x="2492" y="8817"/>
                  </a:lnTo>
                  <a:lnTo>
                    <a:pt x="2395" y="8923"/>
                  </a:lnTo>
                  <a:lnTo>
                    <a:pt x="2302" y="9043"/>
                  </a:lnTo>
                  <a:lnTo>
                    <a:pt x="2209" y="9162"/>
                  </a:lnTo>
                  <a:lnTo>
                    <a:pt x="2121" y="9294"/>
                  </a:lnTo>
                  <a:lnTo>
                    <a:pt x="2028" y="9440"/>
                  </a:lnTo>
                  <a:lnTo>
                    <a:pt x="1944" y="9585"/>
                  </a:lnTo>
                  <a:lnTo>
                    <a:pt x="1855" y="9731"/>
                  </a:lnTo>
                  <a:lnTo>
                    <a:pt x="1771" y="9890"/>
                  </a:lnTo>
                  <a:lnTo>
                    <a:pt x="1686" y="10062"/>
                  </a:lnTo>
                  <a:lnTo>
                    <a:pt x="1606" y="10234"/>
                  </a:lnTo>
                  <a:lnTo>
                    <a:pt x="1526" y="10406"/>
                  </a:lnTo>
                  <a:lnTo>
                    <a:pt x="1450" y="10591"/>
                  </a:lnTo>
                  <a:lnTo>
                    <a:pt x="1299" y="10975"/>
                  </a:lnTo>
                  <a:lnTo>
                    <a:pt x="1155" y="11386"/>
                  </a:lnTo>
                  <a:lnTo>
                    <a:pt x="1016" y="11810"/>
                  </a:lnTo>
                  <a:lnTo>
                    <a:pt x="890" y="12260"/>
                  </a:lnTo>
                  <a:lnTo>
                    <a:pt x="767" y="12723"/>
                  </a:lnTo>
                  <a:lnTo>
                    <a:pt x="654" y="13213"/>
                  </a:lnTo>
                  <a:lnTo>
                    <a:pt x="548" y="13716"/>
                  </a:lnTo>
                  <a:lnTo>
                    <a:pt x="455" y="14232"/>
                  </a:lnTo>
                  <a:lnTo>
                    <a:pt x="367" y="14775"/>
                  </a:lnTo>
                  <a:lnTo>
                    <a:pt x="287" y="15318"/>
                  </a:lnTo>
                  <a:lnTo>
                    <a:pt x="215" y="15887"/>
                  </a:lnTo>
                  <a:lnTo>
                    <a:pt x="156" y="16456"/>
                  </a:lnTo>
                  <a:lnTo>
                    <a:pt x="131" y="16748"/>
                  </a:lnTo>
                  <a:lnTo>
                    <a:pt x="106" y="17039"/>
                  </a:lnTo>
                  <a:lnTo>
                    <a:pt x="84" y="17343"/>
                  </a:lnTo>
                  <a:lnTo>
                    <a:pt x="63" y="17635"/>
                  </a:lnTo>
                  <a:lnTo>
                    <a:pt x="47" y="17939"/>
                  </a:lnTo>
                  <a:lnTo>
                    <a:pt x="34" y="18244"/>
                  </a:lnTo>
                  <a:lnTo>
                    <a:pt x="21" y="18548"/>
                  </a:lnTo>
                  <a:lnTo>
                    <a:pt x="13" y="18853"/>
                  </a:lnTo>
                  <a:lnTo>
                    <a:pt x="4" y="19157"/>
                  </a:lnTo>
                  <a:lnTo>
                    <a:pt x="0" y="19475"/>
                  </a:lnTo>
                  <a:lnTo>
                    <a:pt x="0" y="19793"/>
                  </a:lnTo>
                  <a:lnTo>
                    <a:pt x="0" y="20097"/>
                  </a:lnTo>
                  <a:lnTo>
                    <a:pt x="4" y="20415"/>
                  </a:lnTo>
                  <a:lnTo>
                    <a:pt x="9" y="20733"/>
                  </a:lnTo>
                  <a:lnTo>
                    <a:pt x="17" y="21050"/>
                  </a:lnTo>
                  <a:lnTo>
                    <a:pt x="30" y="21368"/>
                  </a:lnTo>
                  <a:lnTo>
                    <a:pt x="47" y="21686"/>
                  </a:lnTo>
                  <a:lnTo>
                    <a:pt x="63" y="22004"/>
                  </a:lnTo>
                  <a:lnTo>
                    <a:pt x="84" y="22321"/>
                  </a:lnTo>
                  <a:lnTo>
                    <a:pt x="106" y="22652"/>
                  </a:lnTo>
                  <a:lnTo>
                    <a:pt x="135" y="22970"/>
                  </a:lnTo>
                  <a:lnTo>
                    <a:pt x="160" y="23288"/>
                  </a:lnTo>
                  <a:lnTo>
                    <a:pt x="194" y="23606"/>
                  </a:lnTo>
                  <a:lnTo>
                    <a:pt x="228" y="23923"/>
                  </a:lnTo>
                  <a:lnTo>
                    <a:pt x="295" y="24453"/>
                  </a:lnTo>
                  <a:lnTo>
                    <a:pt x="367" y="24969"/>
                  </a:lnTo>
                  <a:lnTo>
                    <a:pt x="447" y="25472"/>
                  </a:lnTo>
                  <a:lnTo>
                    <a:pt x="531" y="25962"/>
                  </a:lnTo>
                  <a:lnTo>
                    <a:pt x="624" y="26439"/>
                  </a:lnTo>
                  <a:lnTo>
                    <a:pt x="725" y="26889"/>
                  </a:lnTo>
                  <a:lnTo>
                    <a:pt x="831" y="27339"/>
                  </a:lnTo>
                  <a:lnTo>
                    <a:pt x="944" y="27763"/>
                  </a:lnTo>
                  <a:lnTo>
                    <a:pt x="1062" y="28173"/>
                  </a:lnTo>
                  <a:lnTo>
                    <a:pt x="1189" y="28557"/>
                  </a:lnTo>
                  <a:lnTo>
                    <a:pt x="1315" y="28928"/>
                  </a:lnTo>
                  <a:lnTo>
                    <a:pt x="1450" y="29285"/>
                  </a:lnTo>
                  <a:lnTo>
                    <a:pt x="1589" y="29629"/>
                  </a:lnTo>
                  <a:lnTo>
                    <a:pt x="1733" y="29947"/>
                  </a:lnTo>
                  <a:lnTo>
                    <a:pt x="1880" y="30252"/>
                  </a:lnTo>
                  <a:lnTo>
                    <a:pt x="2032" y="30530"/>
                  </a:lnTo>
                  <a:lnTo>
                    <a:pt x="2184" y="30795"/>
                  </a:lnTo>
                  <a:lnTo>
                    <a:pt x="2344" y="31033"/>
                  </a:lnTo>
                  <a:lnTo>
                    <a:pt x="2504" y="31245"/>
                  </a:lnTo>
                  <a:lnTo>
                    <a:pt x="2669" y="31443"/>
                  </a:lnTo>
                  <a:lnTo>
                    <a:pt x="2833" y="31629"/>
                  </a:lnTo>
                  <a:lnTo>
                    <a:pt x="3002" y="31787"/>
                  </a:lnTo>
                  <a:lnTo>
                    <a:pt x="3170" y="31920"/>
                  </a:lnTo>
                  <a:lnTo>
                    <a:pt x="3343" y="32026"/>
                  </a:lnTo>
                  <a:lnTo>
                    <a:pt x="3516" y="32118"/>
                  </a:lnTo>
                  <a:lnTo>
                    <a:pt x="3689" y="32185"/>
                  </a:lnTo>
                  <a:lnTo>
                    <a:pt x="3862" y="32224"/>
                  </a:lnTo>
                  <a:lnTo>
                    <a:pt x="4039" y="32238"/>
                  </a:lnTo>
                  <a:lnTo>
                    <a:pt x="4212" y="32238"/>
                  </a:lnTo>
                  <a:lnTo>
                    <a:pt x="4389" y="32198"/>
                  </a:lnTo>
                  <a:lnTo>
                    <a:pt x="4561" y="32145"/>
                  </a:lnTo>
                  <a:lnTo>
                    <a:pt x="4734" y="32065"/>
                  </a:lnTo>
                  <a:lnTo>
                    <a:pt x="7626" y="32582"/>
                  </a:lnTo>
                  <a:lnTo>
                    <a:pt x="7660" y="32754"/>
                  </a:lnTo>
                  <a:lnTo>
                    <a:pt x="7702" y="32900"/>
                  </a:lnTo>
                  <a:lnTo>
                    <a:pt x="7744" y="33019"/>
                  </a:lnTo>
                  <a:lnTo>
                    <a:pt x="7791" y="33111"/>
                  </a:lnTo>
                  <a:lnTo>
                    <a:pt x="7841" y="33191"/>
                  </a:lnTo>
                  <a:lnTo>
                    <a:pt x="7892" y="33244"/>
                  </a:lnTo>
                  <a:lnTo>
                    <a:pt x="7947" y="33270"/>
                  </a:lnTo>
                  <a:lnTo>
                    <a:pt x="7997" y="33283"/>
                  </a:lnTo>
                  <a:lnTo>
                    <a:pt x="8052" y="33270"/>
                  </a:lnTo>
                  <a:lnTo>
                    <a:pt x="8107" y="33244"/>
                  </a:lnTo>
                  <a:lnTo>
                    <a:pt x="8162" y="33204"/>
                  </a:lnTo>
                  <a:lnTo>
                    <a:pt x="8212" y="33138"/>
                  </a:lnTo>
                  <a:lnTo>
                    <a:pt x="8263" y="33045"/>
                  </a:lnTo>
                  <a:lnTo>
                    <a:pt x="8309" y="32953"/>
                  </a:lnTo>
                  <a:lnTo>
                    <a:pt x="8351" y="32833"/>
                  </a:lnTo>
                  <a:lnTo>
                    <a:pt x="8393" y="32701"/>
                  </a:lnTo>
                  <a:lnTo>
                    <a:pt x="9464" y="32873"/>
                  </a:lnTo>
                  <a:lnTo>
                    <a:pt x="10539" y="33019"/>
                  </a:lnTo>
                  <a:lnTo>
                    <a:pt x="11610" y="33151"/>
                  </a:lnTo>
                  <a:lnTo>
                    <a:pt x="12685" y="33283"/>
                  </a:lnTo>
                  <a:lnTo>
                    <a:pt x="13764" y="33389"/>
                  </a:lnTo>
                  <a:lnTo>
                    <a:pt x="14839" y="33482"/>
                  </a:lnTo>
                  <a:lnTo>
                    <a:pt x="15918" y="33548"/>
                  </a:lnTo>
                  <a:lnTo>
                    <a:pt x="16997" y="33614"/>
                  </a:lnTo>
                  <a:lnTo>
                    <a:pt x="18077" y="33654"/>
                  </a:lnTo>
                  <a:lnTo>
                    <a:pt x="19156" y="33694"/>
                  </a:lnTo>
                  <a:lnTo>
                    <a:pt x="20235" y="33707"/>
                  </a:lnTo>
                  <a:lnTo>
                    <a:pt x="21318" y="33707"/>
                  </a:lnTo>
                  <a:lnTo>
                    <a:pt x="22398" y="33694"/>
                  </a:lnTo>
                  <a:lnTo>
                    <a:pt x="23477" y="33667"/>
                  </a:lnTo>
                  <a:lnTo>
                    <a:pt x="24560" y="33614"/>
                  </a:lnTo>
                  <a:lnTo>
                    <a:pt x="25639" y="33562"/>
                  </a:lnTo>
                  <a:lnTo>
                    <a:pt x="26719" y="33482"/>
                  </a:lnTo>
                  <a:lnTo>
                    <a:pt x="27802" y="33389"/>
                  </a:lnTo>
                  <a:lnTo>
                    <a:pt x="28881" y="33283"/>
                  </a:lnTo>
                  <a:lnTo>
                    <a:pt x="29960" y="33164"/>
                  </a:lnTo>
                  <a:lnTo>
                    <a:pt x="31040" y="33032"/>
                  </a:lnTo>
                  <a:lnTo>
                    <a:pt x="32115" y="32873"/>
                  </a:lnTo>
                  <a:lnTo>
                    <a:pt x="33194" y="32714"/>
                  </a:lnTo>
                  <a:lnTo>
                    <a:pt x="34269" y="32529"/>
                  </a:lnTo>
                  <a:lnTo>
                    <a:pt x="35344" y="32330"/>
                  </a:lnTo>
                  <a:lnTo>
                    <a:pt x="36415" y="32118"/>
                  </a:lnTo>
                  <a:lnTo>
                    <a:pt x="37489" y="31893"/>
                  </a:lnTo>
                  <a:lnTo>
                    <a:pt x="38560" y="31642"/>
                  </a:lnTo>
                  <a:lnTo>
                    <a:pt x="39627" y="31390"/>
                  </a:lnTo>
                  <a:lnTo>
                    <a:pt x="40698" y="31112"/>
                  </a:lnTo>
                  <a:lnTo>
                    <a:pt x="41760" y="30821"/>
                  </a:lnTo>
                  <a:lnTo>
                    <a:pt x="42826" y="30516"/>
                  </a:lnTo>
                  <a:lnTo>
                    <a:pt x="42881" y="30490"/>
                  </a:lnTo>
                  <a:lnTo>
                    <a:pt x="42936" y="30464"/>
                  </a:lnTo>
                  <a:lnTo>
                    <a:pt x="42987" y="30424"/>
                  </a:lnTo>
                  <a:lnTo>
                    <a:pt x="43037" y="30384"/>
                  </a:lnTo>
                  <a:lnTo>
                    <a:pt x="43088" y="30331"/>
                  </a:lnTo>
                  <a:lnTo>
                    <a:pt x="43134" y="30278"/>
                  </a:lnTo>
                  <a:lnTo>
                    <a:pt x="43223" y="30159"/>
                  </a:lnTo>
                  <a:lnTo>
                    <a:pt x="43307" y="30000"/>
                  </a:lnTo>
                  <a:lnTo>
                    <a:pt x="43383" y="29828"/>
                  </a:lnTo>
                  <a:lnTo>
                    <a:pt x="43450" y="29629"/>
                  </a:lnTo>
                  <a:lnTo>
                    <a:pt x="43514" y="29431"/>
                  </a:lnTo>
                  <a:lnTo>
                    <a:pt x="43568" y="29206"/>
                  </a:lnTo>
                  <a:lnTo>
                    <a:pt x="43615" y="28968"/>
                  </a:lnTo>
                  <a:lnTo>
                    <a:pt x="43657" y="28716"/>
                  </a:lnTo>
                  <a:lnTo>
                    <a:pt x="43691" y="28451"/>
                  </a:lnTo>
                  <a:lnTo>
                    <a:pt x="43716" y="28186"/>
                  </a:lnTo>
                  <a:lnTo>
                    <a:pt x="43737" y="27922"/>
                  </a:lnTo>
                  <a:lnTo>
                    <a:pt x="43750" y="27644"/>
                  </a:lnTo>
                  <a:lnTo>
                    <a:pt x="43758" y="27366"/>
                  </a:lnTo>
                  <a:lnTo>
                    <a:pt x="43885" y="27154"/>
                  </a:lnTo>
                  <a:lnTo>
                    <a:pt x="44007" y="26915"/>
                  </a:lnTo>
                  <a:lnTo>
                    <a:pt x="44129" y="26677"/>
                  </a:lnTo>
                  <a:lnTo>
                    <a:pt x="44247" y="26412"/>
                  </a:lnTo>
                  <a:lnTo>
                    <a:pt x="44361" y="26148"/>
                  </a:lnTo>
                  <a:lnTo>
                    <a:pt x="44471" y="25870"/>
                  </a:lnTo>
                  <a:lnTo>
                    <a:pt x="44580" y="25565"/>
                  </a:lnTo>
                  <a:lnTo>
                    <a:pt x="44686" y="25261"/>
                  </a:lnTo>
                  <a:lnTo>
                    <a:pt x="44787" y="24956"/>
                  </a:lnTo>
                  <a:lnTo>
                    <a:pt x="44888" y="24625"/>
                  </a:lnTo>
                  <a:lnTo>
                    <a:pt x="44981" y="24294"/>
                  </a:lnTo>
                  <a:lnTo>
                    <a:pt x="45069" y="23950"/>
                  </a:lnTo>
                  <a:lnTo>
                    <a:pt x="45158" y="23592"/>
                  </a:lnTo>
                  <a:lnTo>
                    <a:pt x="45238" y="23235"/>
                  </a:lnTo>
                  <a:lnTo>
                    <a:pt x="45318" y="22864"/>
                  </a:lnTo>
                  <a:lnTo>
                    <a:pt x="45390" y="22480"/>
                  </a:lnTo>
                  <a:lnTo>
                    <a:pt x="45457" y="22083"/>
                  </a:lnTo>
                  <a:lnTo>
                    <a:pt x="45520" y="21686"/>
                  </a:lnTo>
                  <a:lnTo>
                    <a:pt x="45579" y="21289"/>
                  </a:lnTo>
                  <a:lnTo>
                    <a:pt x="45630" y="20878"/>
                  </a:lnTo>
                  <a:lnTo>
                    <a:pt x="45676" y="20455"/>
                  </a:lnTo>
                  <a:lnTo>
                    <a:pt x="45718" y="20031"/>
                  </a:lnTo>
                  <a:lnTo>
                    <a:pt x="45756" y="19594"/>
                  </a:lnTo>
                  <a:lnTo>
                    <a:pt x="45786" y="19157"/>
                  </a:lnTo>
                  <a:lnTo>
                    <a:pt x="45811" y="18707"/>
                  </a:lnTo>
                  <a:lnTo>
                    <a:pt x="45828" y="18257"/>
                  </a:lnTo>
                  <a:lnTo>
                    <a:pt x="45841" y="17807"/>
                  </a:lnTo>
                  <a:lnTo>
                    <a:pt x="45845" y="17343"/>
                  </a:lnTo>
                  <a:lnTo>
                    <a:pt x="45845" y="16880"/>
                  </a:lnTo>
                  <a:lnTo>
                    <a:pt x="45836" y="16404"/>
                  </a:lnTo>
                  <a:lnTo>
                    <a:pt x="45820" y="15940"/>
                  </a:lnTo>
                  <a:lnTo>
                    <a:pt x="45798" y="15450"/>
                  </a:lnTo>
                  <a:lnTo>
                    <a:pt x="45773" y="15040"/>
                  </a:lnTo>
                  <a:lnTo>
                    <a:pt x="45744" y="14643"/>
                  </a:lnTo>
                  <a:lnTo>
                    <a:pt x="45710" y="14246"/>
                  </a:lnTo>
                  <a:lnTo>
                    <a:pt x="45668" y="13862"/>
                  </a:lnTo>
                  <a:lnTo>
                    <a:pt x="45626" y="13478"/>
                  </a:lnTo>
                  <a:lnTo>
                    <a:pt x="45575" y="13107"/>
                  </a:lnTo>
                  <a:lnTo>
                    <a:pt x="45520" y="12736"/>
                  </a:lnTo>
                  <a:lnTo>
                    <a:pt x="45461" y="12392"/>
                  </a:lnTo>
                  <a:lnTo>
                    <a:pt x="45398" y="12048"/>
                  </a:lnTo>
                  <a:lnTo>
                    <a:pt x="45331" y="11704"/>
                  </a:lnTo>
                  <a:lnTo>
                    <a:pt x="45259" y="11373"/>
                  </a:lnTo>
                  <a:lnTo>
                    <a:pt x="45183" y="11055"/>
                  </a:lnTo>
                  <a:lnTo>
                    <a:pt x="45107" y="10750"/>
                  </a:lnTo>
                  <a:lnTo>
                    <a:pt x="45023" y="10459"/>
                  </a:lnTo>
                  <a:lnTo>
                    <a:pt x="44938" y="10168"/>
                  </a:lnTo>
                  <a:lnTo>
                    <a:pt x="44850" y="9890"/>
                  </a:lnTo>
                  <a:lnTo>
                    <a:pt x="44757" y="9612"/>
                  </a:lnTo>
                  <a:lnTo>
                    <a:pt x="44660" y="9360"/>
                  </a:lnTo>
                  <a:lnTo>
                    <a:pt x="44563" y="9109"/>
                  </a:lnTo>
                  <a:lnTo>
                    <a:pt x="44462" y="8870"/>
                  </a:lnTo>
                  <a:lnTo>
                    <a:pt x="44357" y="8645"/>
                  </a:lnTo>
                  <a:lnTo>
                    <a:pt x="44251" y="8434"/>
                  </a:lnTo>
                  <a:lnTo>
                    <a:pt x="44142" y="8222"/>
                  </a:lnTo>
                  <a:lnTo>
                    <a:pt x="44032" y="8023"/>
                  </a:lnTo>
                  <a:lnTo>
                    <a:pt x="43918" y="7851"/>
                  </a:lnTo>
                  <a:lnTo>
                    <a:pt x="43804" y="7679"/>
                  </a:lnTo>
                  <a:lnTo>
                    <a:pt x="43686" y="7520"/>
                  </a:lnTo>
                  <a:lnTo>
                    <a:pt x="43573" y="7361"/>
                  </a:lnTo>
                  <a:lnTo>
                    <a:pt x="43450" y="7229"/>
                  </a:lnTo>
                  <a:lnTo>
                    <a:pt x="43332" y="7110"/>
                  </a:lnTo>
                  <a:lnTo>
                    <a:pt x="43210" y="6990"/>
                  </a:lnTo>
                  <a:lnTo>
                    <a:pt x="43088" y="6898"/>
                  </a:lnTo>
                  <a:lnTo>
                    <a:pt x="43092" y="6593"/>
                  </a:lnTo>
                  <a:lnTo>
                    <a:pt x="43088" y="6276"/>
                  </a:lnTo>
                  <a:lnTo>
                    <a:pt x="43079" y="5958"/>
                  </a:lnTo>
                  <a:lnTo>
                    <a:pt x="43058" y="5653"/>
                  </a:lnTo>
                  <a:lnTo>
                    <a:pt x="43029" y="5349"/>
                  </a:lnTo>
                  <a:lnTo>
                    <a:pt x="42991" y="5044"/>
                  </a:lnTo>
                  <a:lnTo>
                    <a:pt x="42944" y="4766"/>
                  </a:lnTo>
                  <a:lnTo>
                    <a:pt x="42890" y="4488"/>
                  </a:lnTo>
                  <a:lnTo>
                    <a:pt x="42860" y="4356"/>
                  </a:lnTo>
                  <a:lnTo>
                    <a:pt x="42826" y="4223"/>
                  </a:lnTo>
                  <a:lnTo>
                    <a:pt x="42793" y="4104"/>
                  </a:lnTo>
                  <a:lnTo>
                    <a:pt x="42755" y="3985"/>
                  </a:lnTo>
                  <a:lnTo>
                    <a:pt x="42717" y="3879"/>
                  </a:lnTo>
                  <a:lnTo>
                    <a:pt x="42675" y="3773"/>
                  </a:lnTo>
                  <a:lnTo>
                    <a:pt x="42633" y="3681"/>
                  </a:lnTo>
                  <a:lnTo>
                    <a:pt x="42586" y="3575"/>
                  </a:lnTo>
                  <a:lnTo>
                    <a:pt x="42536" y="3495"/>
                  </a:lnTo>
                  <a:lnTo>
                    <a:pt x="42489" y="3416"/>
                  </a:lnTo>
                  <a:lnTo>
                    <a:pt x="42434" y="3350"/>
                  </a:lnTo>
                  <a:lnTo>
                    <a:pt x="42380" y="3283"/>
                  </a:lnTo>
                  <a:lnTo>
                    <a:pt x="42325" y="3231"/>
                  </a:lnTo>
                  <a:lnTo>
                    <a:pt x="42266" y="3178"/>
                  </a:lnTo>
                  <a:lnTo>
                    <a:pt x="42203" y="3138"/>
                  </a:lnTo>
                  <a:lnTo>
                    <a:pt x="42139" y="3111"/>
                  </a:lnTo>
                  <a:lnTo>
                    <a:pt x="40929" y="2688"/>
                  </a:lnTo>
                  <a:lnTo>
                    <a:pt x="39711" y="2304"/>
                  </a:lnTo>
                  <a:lnTo>
                    <a:pt x="38493" y="1946"/>
                  </a:lnTo>
                  <a:lnTo>
                    <a:pt x="37274" y="1629"/>
                  </a:lnTo>
                  <a:lnTo>
                    <a:pt x="36052" y="1324"/>
                  </a:lnTo>
                  <a:lnTo>
                    <a:pt x="34829" y="1059"/>
                  </a:lnTo>
                  <a:lnTo>
                    <a:pt x="33603" y="821"/>
                  </a:lnTo>
                  <a:lnTo>
                    <a:pt x="32376" y="622"/>
                  </a:lnTo>
                  <a:lnTo>
                    <a:pt x="31149" y="437"/>
                  </a:lnTo>
                  <a:lnTo>
                    <a:pt x="29918" y="291"/>
                  </a:lnTo>
                  <a:lnTo>
                    <a:pt x="28687" y="172"/>
                  </a:lnTo>
                  <a:lnTo>
                    <a:pt x="27461" y="80"/>
                  </a:lnTo>
                  <a:lnTo>
                    <a:pt x="26230" y="27"/>
                  </a:lnTo>
                  <a:lnTo>
                    <a:pt x="2499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06;p40">
              <a:extLst>
                <a:ext uri="{FF2B5EF4-FFF2-40B4-BE49-F238E27FC236}">
                  <a16:creationId xmlns:a16="http://schemas.microsoft.com/office/drawing/2014/main" id="{08CCC193-A114-8A87-698B-CB1910E7C2BD}"/>
                </a:ext>
              </a:extLst>
            </p:cNvPr>
            <p:cNvSpPr/>
            <p:nvPr/>
          </p:nvSpPr>
          <p:spPr>
            <a:xfrm>
              <a:off x="4138550" y="-3108750"/>
              <a:ext cx="181925" cy="403150"/>
            </a:xfrm>
            <a:custGeom>
              <a:avLst/>
              <a:gdLst/>
              <a:ahLst/>
              <a:cxnLst/>
              <a:rect l="l" t="t" r="r" b="b"/>
              <a:pathLst>
                <a:path w="7277" h="16126" extrusionOk="0">
                  <a:moveTo>
                    <a:pt x="72" y="0"/>
                  </a:moveTo>
                  <a:lnTo>
                    <a:pt x="89" y="940"/>
                  </a:lnTo>
                  <a:lnTo>
                    <a:pt x="106" y="1893"/>
                  </a:lnTo>
                  <a:lnTo>
                    <a:pt x="131" y="3800"/>
                  </a:lnTo>
                  <a:lnTo>
                    <a:pt x="152" y="5706"/>
                  </a:lnTo>
                  <a:lnTo>
                    <a:pt x="181" y="7613"/>
                  </a:lnTo>
                  <a:lnTo>
                    <a:pt x="186" y="8076"/>
                  </a:lnTo>
                  <a:lnTo>
                    <a:pt x="194" y="8540"/>
                  </a:lnTo>
                  <a:lnTo>
                    <a:pt x="219" y="9480"/>
                  </a:lnTo>
                  <a:lnTo>
                    <a:pt x="245" y="10419"/>
                  </a:lnTo>
                  <a:lnTo>
                    <a:pt x="266" y="11373"/>
                  </a:lnTo>
                  <a:lnTo>
                    <a:pt x="274" y="11836"/>
                  </a:lnTo>
                  <a:lnTo>
                    <a:pt x="278" y="12299"/>
                  </a:lnTo>
                  <a:lnTo>
                    <a:pt x="278" y="12776"/>
                  </a:lnTo>
                  <a:lnTo>
                    <a:pt x="274" y="13239"/>
                  </a:lnTo>
                  <a:lnTo>
                    <a:pt x="266" y="13703"/>
                  </a:lnTo>
                  <a:lnTo>
                    <a:pt x="253" y="14166"/>
                  </a:lnTo>
                  <a:lnTo>
                    <a:pt x="232" y="14630"/>
                  </a:lnTo>
                  <a:lnTo>
                    <a:pt x="207" y="15093"/>
                  </a:lnTo>
                  <a:lnTo>
                    <a:pt x="194" y="15265"/>
                  </a:lnTo>
                  <a:lnTo>
                    <a:pt x="177" y="15411"/>
                  </a:lnTo>
                  <a:lnTo>
                    <a:pt x="156" y="15556"/>
                  </a:lnTo>
                  <a:lnTo>
                    <a:pt x="131" y="15689"/>
                  </a:lnTo>
                  <a:lnTo>
                    <a:pt x="101" y="15808"/>
                  </a:lnTo>
                  <a:lnTo>
                    <a:pt x="72" y="15927"/>
                  </a:lnTo>
                  <a:lnTo>
                    <a:pt x="38" y="16020"/>
                  </a:lnTo>
                  <a:lnTo>
                    <a:pt x="0" y="16126"/>
                  </a:lnTo>
                  <a:lnTo>
                    <a:pt x="1185" y="16033"/>
                  </a:lnTo>
                  <a:lnTo>
                    <a:pt x="2365" y="15953"/>
                  </a:lnTo>
                  <a:lnTo>
                    <a:pt x="3550" y="15848"/>
                  </a:lnTo>
                  <a:lnTo>
                    <a:pt x="4738" y="15742"/>
                  </a:lnTo>
                  <a:lnTo>
                    <a:pt x="4814" y="15623"/>
                  </a:lnTo>
                  <a:lnTo>
                    <a:pt x="4852" y="15570"/>
                  </a:lnTo>
                  <a:lnTo>
                    <a:pt x="4894" y="15517"/>
                  </a:lnTo>
                  <a:lnTo>
                    <a:pt x="4937" y="15490"/>
                  </a:lnTo>
                  <a:lnTo>
                    <a:pt x="4979" y="15464"/>
                  </a:lnTo>
                  <a:lnTo>
                    <a:pt x="5025" y="15437"/>
                  </a:lnTo>
                  <a:lnTo>
                    <a:pt x="5067" y="15437"/>
                  </a:lnTo>
                  <a:lnTo>
                    <a:pt x="5198" y="15397"/>
                  </a:lnTo>
                  <a:lnTo>
                    <a:pt x="5324" y="15331"/>
                  </a:lnTo>
                  <a:lnTo>
                    <a:pt x="5451" y="15239"/>
                  </a:lnTo>
                  <a:lnTo>
                    <a:pt x="5573" y="15133"/>
                  </a:lnTo>
                  <a:lnTo>
                    <a:pt x="5695" y="15000"/>
                  </a:lnTo>
                  <a:lnTo>
                    <a:pt x="5813" y="14855"/>
                  </a:lnTo>
                  <a:lnTo>
                    <a:pt x="5927" y="14683"/>
                  </a:lnTo>
                  <a:lnTo>
                    <a:pt x="6037" y="14510"/>
                  </a:lnTo>
                  <a:lnTo>
                    <a:pt x="6146" y="14299"/>
                  </a:lnTo>
                  <a:lnTo>
                    <a:pt x="6252" y="14087"/>
                  </a:lnTo>
                  <a:lnTo>
                    <a:pt x="6353" y="13848"/>
                  </a:lnTo>
                  <a:lnTo>
                    <a:pt x="6450" y="13597"/>
                  </a:lnTo>
                  <a:lnTo>
                    <a:pt x="6543" y="13332"/>
                  </a:lnTo>
                  <a:lnTo>
                    <a:pt x="6631" y="13054"/>
                  </a:lnTo>
                  <a:lnTo>
                    <a:pt x="6716" y="12763"/>
                  </a:lnTo>
                  <a:lnTo>
                    <a:pt x="6796" y="12458"/>
                  </a:lnTo>
                  <a:lnTo>
                    <a:pt x="6867" y="12154"/>
                  </a:lnTo>
                  <a:lnTo>
                    <a:pt x="6939" y="11823"/>
                  </a:lnTo>
                  <a:lnTo>
                    <a:pt x="6998" y="11479"/>
                  </a:lnTo>
                  <a:lnTo>
                    <a:pt x="7057" y="11134"/>
                  </a:lnTo>
                  <a:lnTo>
                    <a:pt x="7108" y="10790"/>
                  </a:lnTo>
                  <a:lnTo>
                    <a:pt x="7154" y="10419"/>
                  </a:lnTo>
                  <a:lnTo>
                    <a:pt x="7192" y="10049"/>
                  </a:lnTo>
                  <a:lnTo>
                    <a:pt x="7221" y="9678"/>
                  </a:lnTo>
                  <a:lnTo>
                    <a:pt x="7247" y="9294"/>
                  </a:lnTo>
                  <a:lnTo>
                    <a:pt x="7264" y="8897"/>
                  </a:lnTo>
                  <a:lnTo>
                    <a:pt x="7276" y="8500"/>
                  </a:lnTo>
                  <a:lnTo>
                    <a:pt x="7276" y="8103"/>
                  </a:lnTo>
                  <a:lnTo>
                    <a:pt x="7272" y="7705"/>
                  </a:lnTo>
                  <a:lnTo>
                    <a:pt x="7259" y="7308"/>
                  </a:lnTo>
                  <a:lnTo>
                    <a:pt x="7234" y="6898"/>
                  </a:lnTo>
                  <a:lnTo>
                    <a:pt x="7205" y="6487"/>
                  </a:lnTo>
                  <a:lnTo>
                    <a:pt x="7179" y="6196"/>
                  </a:lnTo>
                  <a:lnTo>
                    <a:pt x="7150" y="5905"/>
                  </a:lnTo>
                  <a:lnTo>
                    <a:pt x="7116" y="5627"/>
                  </a:lnTo>
                  <a:lnTo>
                    <a:pt x="7078" y="5349"/>
                  </a:lnTo>
                  <a:lnTo>
                    <a:pt x="7040" y="5084"/>
                  </a:lnTo>
                  <a:lnTo>
                    <a:pt x="6998" y="4819"/>
                  </a:lnTo>
                  <a:lnTo>
                    <a:pt x="6952" y="4555"/>
                  </a:lnTo>
                  <a:lnTo>
                    <a:pt x="6905" y="4316"/>
                  </a:lnTo>
                  <a:lnTo>
                    <a:pt x="6855" y="4065"/>
                  </a:lnTo>
                  <a:lnTo>
                    <a:pt x="6800" y="3840"/>
                  </a:lnTo>
                  <a:lnTo>
                    <a:pt x="6745" y="3601"/>
                  </a:lnTo>
                  <a:lnTo>
                    <a:pt x="6686" y="3389"/>
                  </a:lnTo>
                  <a:lnTo>
                    <a:pt x="6627" y="3178"/>
                  </a:lnTo>
                  <a:lnTo>
                    <a:pt x="6564" y="2966"/>
                  </a:lnTo>
                  <a:lnTo>
                    <a:pt x="6501" y="2767"/>
                  </a:lnTo>
                  <a:lnTo>
                    <a:pt x="6433" y="2582"/>
                  </a:lnTo>
                  <a:lnTo>
                    <a:pt x="6366" y="2397"/>
                  </a:lnTo>
                  <a:lnTo>
                    <a:pt x="6294" y="2224"/>
                  </a:lnTo>
                  <a:lnTo>
                    <a:pt x="6222" y="2052"/>
                  </a:lnTo>
                  <a:lnTo>
                    <a:pt x="6146" y="1893"/>
                  </a:lnTo>
                  <a:lnTo>
                    <a:pt x="6071" y="1748"/>
                  </a:lnTo>
                  <a:lnTo>
                    <a:pt x="5995" y="1602"/>
                  </a:lnTo>
                  <a:lnTo>
                    <a:pt x="5915" y="1470"/>
                  </a:lnTo>
                  <a:lnTo>
                    <a:pt x="5835" y="1337"/>
                  </a:lnTo>
                  <a:lnTo>
                    <a:pt x="5750" y="1218"/>
                  </a:lnTo>
                  <a:lnTo>
                    <a:pt x="5666" y="1112"/>
                  </a:lnTo>
                  <a:lnTo>
                    <a:pt x="5582" y="1020"/>
                  </a:lnTo>
                  <a:lnTo>
                    <a:pt x="5493" y="927"/>
                  </a:lnTo>
                  <a:lnTo>
                    <a:pt x="5409" y="834"/>
                  </a:lnTo>
                  <a:lnTo>
                    <a:pt x="5316" y="768"/>
                  </a:lnTo>
                  <a:lnTo>
                    <a:pt x="5227" y="702"/>
                  </a:lnTo>
                  <a:lnTo>
                    <a:pt x="5139" y="636"/>
                  </a:lnTo>
                  <a:lnTo>
                    <a:pt x="5118" y="649"/>
                  </a:lnTo>
                  <a:lnTo>
                    <a:pt x="5105" y="662"/>
                  </a:lnTo>
                  <a:lnTo>
                    <a:pt x="5088" y="662"/>
                  </a:lnTo>
                  <a:lnTo>
                    <a:pt x="5067" y="636"/>
                  </a:lnTo>
                  <a:lnTo>
                    <a:pt x="3819" y="464"/>
                  </a:lnTo>
                  <a:lnTo>
                    <a:pt x="2567" y="305"/>
                  </a:lnTo>
                  <a:lnTo>
                    <a:pt x="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907;p40">
              <a:extLst>
                <a:ext uri="{FF2B5EF4-FFF2-40B4-BE49-F238E27FC236}">
                  <a16:creationId xmlns:a16="http://schemas.microsoft.com/office/drawing/2014/main" id="{1C915722-446B-E17C-E8AA-F80993F17F4E}"/>
                </a:ext>
              </a:extLst>
            </p:cNvPr>
            <p:cNvSpPr/>
            <p:nvPr/>
          </p:nvSpPr>
          <p:spPr>
            <a:xfrm>
              <a:off x="4055700" y="-7351250"/>
              <a:ext cx="213025" cy="568975"/>
            </a:xfrm>
            <a:custGeom>
              <a:avLst/>
              <a:gdLst/>
              <a:ahLst/>
              <a:cxnLst/>
              <a:rect l="l" t="t" r="r" b="b"/>
              <a:pathLst>
                <a:path w="8521" h="22759" extrusionOk="0">
                  <a:moveTo>
                    <a:pt x="1" y="0"/>
                  </a:moveTo>
                  <a:lnTo>
                    <a:pt x="9" y="1457"/>
                  </a:lnTo>
                  <a:lnTo>
                    <a:pt x="26" y="2900"/>
                  </a:lnTo>
                  <a:lnTo>
                    <a:pt x="51" y="4329"/>
                  </a:lnTo>
                  <a:lnTo>
                    <a:pt x="81" y="5759"/>
                  </a:lnTo>
                  <a:lnTo>
                    <a:pt x="119" y="7189"/>
                  </a:lnTo>
                  <a:lnTo>
                    <a:pt x="161" y="8619"/>
                  </a:lnTo>
                  <a:lnTo>
                    <a:pt x="211" y="10036"/>
                  </a:lnTo>
                  <a:lnTo>
                    <a:pt x="266" y="11465"/>
                  </a:lnTo>
                  <a:lnTo>
                    <a:pt x="325" y="12882"/>
                  </a:lnTo>
                  <a:lnTo>
                    <a:pt x="393" y="14285"/>
                  </a:lnTo>
                  <a:lnTo>
                    <a:pt x="464" y="15702"/>
                  </a:lnTo>
                  <a:lnTo>
                    <a:pt x="540" y="17119"/>
                  </a:lnTo>
                  <a:lnTo>
                    <a:pt x="625" y="18522"/>
                  </a:lnTo>
                  <a:lnTo>
                    <a:pt x="709" y="19938"/>
                  </a:lnTo>
                  <a:lnTo>
                    <a:pt x="797" y="21342"/>
                  </a:lnTo>
                  <a:lnTo>
                    <a:pt x="890" y="22758"/>
                  </a:lnTo>
                  <a:lnTo>
                    <a:pt x="1822" y="22666"/>
                  </a:lnTo>
                  <a:lnTo>
                    <a:pt x="2749" y="22586"/>
                  </a:lnTo>
                  <a:lnTo>
                    <a:pt x="3681" y="22520"/>
                  </a:lnTo>
                  <a:lnTo>
                    <a:pt x="4608" y="22454"/>
                  </a:lnTo>
                  <a:lnTo>
                    <a:pt x="6467" y="22335"/>
                  </a:lnTo>
                  <a:lnTo>
                    <a:pt x="8326" y="22242"/>
                  </a:lnTo>
                  <a:lnTo>
                    <a:pt x="8331" y="19462"/>
                  </a:lnTo>
                  <a:lnTo>
                    <a:pt x="8343" y="16695"/>
                  </a:lnTo>
                  <a:lnTo>
                    <a:pt x="8364" y="13915"/>
                  </a:lnTo>
                  <a:lnTo>
                    <a:pt x="8390" y="11148"/>
                  </a:lnTo>
                  <a:lnTo>
                    <a:pt x="8419" y="8381"/>
                  </a:lnTo>
                  <a:lnTo>
                    <a:pt x="8449" y="5614"/>
                  </a:lnTo>
                  <a:lnTo>
                    <a:pt x="8520" y="93"/>
                  </a:lnTo>
                  <a:lnTo>
                    <a:pt x="7888" y="172"/>
                  </a:lnTo>
                  <a:lnTo>
                    <a:pt x="7268" y="239"/>
                  </a:lnTo>
                  <a:lnTo>
                    <a:pt x="6666" y="292"/>
                  </a:lnTo>
                  <a:lnTo>
                    <a:pt x="6084" y="305"/>
                  </a:lnTo>
                  <a:lnTo>
                    <a:pt x="5321" y="278"/>
                  </a:lnTo>
                  <a:lnTo>
                    <a:pt x="4562" y="252"/>
                  </a:lnTo>
                  <a:lnTo>
                    <a:pt x="3040" y="172"/>
                  </a:lnTo>
                  <a:lnTo>
                    <a:pt x="1523" y="80"/>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08;p40">
              <a:extLst>
                <a:ext uri="{FF2B5EF4-FFF2-40B4-BE49-F238E27FC236}">
                  <a16:creationId xmlns:a16="http://schemas.microsoft.com/office/drawing/2014/main" id="{9DB8E7BC-18C4-50CB-76E0-4BC23AC2A294}"/>
                </a:ext>
              </a:extLst>
            </p:cNvPr>
            <p:cNvSpPr/>
            <p:nvPr/>
          </p:nvSpPr>
          <p:spPr>
            <a:xfrm>
              <a:off x="3357800" y="-5395175"/>
              <a:ext cx="904400" cy="566675"/>
            </a:xfrm>
            <a:custGeom>
              <a:avLst/>
              <a:gdLst/>
              <a:ahLst/>
              <a:cxnLst/>
              <a:rect l="l" t="t" r="r" b="b"/>
              <a:pathLst>
                <a:path w="36176" h="22667" extrusionOk="0">
                  <a:moveTo>
                    <a:pt x="1" y="1"/>
                  </a:moveTo>
                  <a:lnTo>
                    <a:pt x="30" y="1179"/>
                  </a:lnTo>
                  <a:lnTo>
                    <a:pt x="60" y="2344"/>
                  </a:lnTo>
                  <a:lnTo>
                    <a:pt x="106" y="4701"/>
                  </a:lnTo>
                  <a:lnTo>
                    <a:pt x="144" y="7057"/>
                  </a:lnTo>
                  <a:lnTo>
                    <a:pt x="174" y="9414"/>
                  </a:lnTo>
                  <a:lnTo>
                    <a:pt x="195" y="11771"/>
                  </a:lnTo>
                  <a:lnTo>
                    <a:pt x="212" y="14140"/>
                  </a:lnTo>
                  <a:lnTo>
                    <a:pt x="220" y="16510"/>
                  </a:lnTo>
                  <a:lnTo>
                    <a:pt x="220" y="18880"/>
                  </a:lnTo>
                  <a:lnTo>
                    <a:pt x="254" y="18681"/>
                  </a:lnTo>
                  <a:lnTo>
                    <a:pt x="288" y="18483"/>
                  </a:lnTo>
                  <a:lnTo>
                    <a:pt x="313" y="18403"/>
                  </a:lnTo>
                  <a:lnTo>
                    <a:pt x="334" y="18311"/>
                  </a:lnTo>
                  <a:lnTo>
                    <a:pt x="364" y="18231"/>
                  </a:lnTo>
                  <a:lnTo>
                    <a:pt x="389" y="18165"/>
                  </a:lnTo>
                  <a:lnTo>
                    <a:pt x="423" y="18099"/>
                  </a:lnTo>
                  <a:lnTo>
                    <a:pt x="452" y="18033"/>
                  </a:lnTo>
                  <a:lnTo>
                    <a:pt x="490" y="17980"/>
                  </a:lnTo>
                  <a:lnTo>
                    <a:pt x="528" y="17940"/>
                  </a:lnTo>
                  <a:lnTo>
                    <a:pt x="566" y="17900"/>
                  </a:lnTo>
                  <a:lnTo>
                    <a:pt x="608" y="17874"/>
                  </a:lnTo>
                  <a:lnTo>
                    <a:pt x="654" y="17861"/>
                  </a:lnTo>
                  <a:lnTo>
                    <a:pt x="701" y="17847"/>
                  </a:lnTo>
                  <a:lnTo>
                    <a:pt x="2796" y="17821"/>
                  </a:lnTo>
                  <a:lnTo>
                    <a:pt x="4891" y="17808"/>
                  </a:lnTo>
                  <a:lnTo>
                    <a:pt x="6986" y="17808"/>
                  </a:lnTo>
                  <a:lnTo>
                    <a:pt x="9086" y="17834"/>
                  </a:lnTo>
                  <a:lnTo>
                    <a:pt x="11181" y="17861"/>
                  </a:lnTo>
                  <a:lnTo>
                    <a:pt x="13280" y="17927"/>
                  </a:lnTo>
                  <a:lnTo>
                    <a:pt x="15379" y="17993"/>
                  </a:lnTo>
                  <a:lnTo>
                    <a:pt x="17479" y="18099"/>
                  </a:lnTo>
                  <a:lnTo>
                    <a:pt x="19578" y="18218"/>
                  </a:lnTo>
                  <a:lnTo>
                    <a:pt x="21673" y="18364"/>
                  </a:lnTo>
                  <a:lnTo>
                    <a:pt x="23773" y="18549"/>
                  </a:lnTo>
                  <a:lnTo>
                    <a:pt x="25868" y="18761"/>
                  </a:lnTo>
                  <a:lnTo>
                    <a:pt x="26918" y="18867"/>
                  </a:lnTo>
                  <a:lnTo>
                    <a:pt x="27967" y="18999"/>
                  </a:lnTo>
                  <a:lnTo>
                    <a:pt x="29013" y="19132"/>
                  </a:lnTo>
                  <a:lnTo>
                    <a:pt x="30058" y="19264"/>
                  </a:lnTo>
                  <a:lnTo>
                    <a:pt x="31108" y="19410"/>
                  </a:lnTo>
                  <a:lnTo>
                    <a:pt x="32153" y="19568"/>
                  </a:lnTo>
                  <a:lnTo>
                    <a:pt x="33199" y="19741"/>
                  </a:lnTo>
                  <a:lnTo>
                    <a:pt x="34244" y="19913"/>
                  </a:lnTo>
                  <a:lnTo>
                    <a:pt x="34341" y="19952"/>
                  </a:lnTo>
                  <a:lnTo>
                    <a:pt x="34434" y="20005"/>
                  </a:lnTo>
                  <a:lnTo>
                    <a:pt x="34518" y="20085"/>
                  </a:lnTo>
                  <a:lnTo>
                    <a:pt x="34594" y="20191"/>
                  </a:lnTo>
                  <a:lnTo>
                    <a:pt x="34670" y="20323"/>
                  </a:lnTo>
                  <a:lnTo>
                    <a:pt x="34733" y="20469"/>
                  </a:lnTo>
                  <a:lnTo>
                    <a:pt x="34797" y="20641"/>
                  </a:lnTo>
                  <a:lnTo>
                    <a:pt x="34847" y="20826"/>
                  </a:lnTo>
                  <a:lnTo>
                    <a:pt x="34898" y="21011"/>
                  </a:lnTo>
                  <a:lnTo>
                    <a:pt x="34940" y="21223"/>
                  </a:lnTo>
                  <a:lnTo>
                    <a:pt x="34974" y="21448"/>
                  </a:lnTo>
                  <a:lnTo>
                    <a:pt x="35003" y="21673"/>
                  </a:lnTo>
                  <a:lnTo>
                    <a:pt x="35024" y="21912"/>
                  </a:lnTo>
                  <a:lnTo>
                    <a:pt x="35041" y="22150"/>
                  </a:lnTo>
                  <a:lnTo>
                    <a:pt x="35049" y="22388"/>
                  </a:lnTo>
                  <a:lnTo>
                    <a:pt x="35054" y="22627"/>
                  </a:lnTo>
                  <a:lnTo>
                    <a:pt x="35260" y="22666"/>
                  </a:lnTo>
                  <a:lnTo>
                    <a:pt x="35290" y="21329"/>
                  </a:lnTo>
                  <a:lnTo>
                    <a:pt x="35319" y="19992"/>
                  </a:lnTo>
                  <a:lnTo>
                    <a:pt x="35357" y="18668"/>
                  </a:lnTo>
                  <a:lnTo>
                    <a:pt x="35399" y="17344"/>
                  </a:lnTo>
                  <a:lnTo>
                    <a:pt x="35442" y="16020"/>
                  </a:lnTo>
                  <a:lnTo>
                    <a:pt x="35488" y="14696"/>
                  </a:lnTo>
                  <a:lnTo>
                    <a:pt x="35538" y="13386"/>
                  </a:lnTo>
                  <a:lnTo>
                    <a:pt x="35593" y="12075"/>
                  </a:lnTo>
                  <a:lnTo>
                    <a:pt x="35652" y="10778"/>
                  </a:lnTo>
                  <a:lnTo>
                    <a:pt x="35716" y="9493"/>
                  </a:lnTo>
                  <a:lnTo>
                    <a:pt x="35783" y="8209"/>
                  </a:lnTo>
                  <a:lnTo>
                    <a:pt x="35850" y="6938"/>
                  </a:lnTo>
                  <a:lnTo>
                    <a:pt x="35926" y="5667"/>
                  </a:lnTo>
                  <a:lnTo>
                    <a:pt x="36006" y="4410"/>
                  </a:lnTo>
                  <a:lnTo>
                    <a:pt x="36087" y="3165"/>
                  </a:lnTo>
                  <a:lnTo>
                    <a:pt x="36175" y="1934"/>
                  </a:lnTo>
                  <a:lnTo>
                    <a:pt x="31331" y="1775"/>
                  </a:lnTo>
                  <a:lnTo>
                    <a:pt x="26488" y="1603"/>
                  </a:lnTo>
                  <a:lnTo>
                    <a:pt x="24064" y="1497"/>
                  </a:lnTo>
                  <a:lnTo>
                    <a:pt x="21640" y="1404"/>
                  </a:lnTo>
                  <a:lnTo>
                    <a:pt x="19220" y="1285"/>
                  </a:lnTo>
                  <a:lnTo>
                    <a:pt x="16796" y="1166"/>
                  </a:lnTo>
                  <a:lnTo>
                    <a:pt x="12593" y="888"/>
                  </a:lnTo>
                  <a:lnTo>
                    <a:pt x="8394" y="597"/>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09;p40">
              <a:extLst>
                <a:ext uri="{FF2B5EF4-FFF2-40B4-BE49-F238E27FC236}">
                  <a16:creationId xmlns:a16="http://schemas.microsoft.com/office/drawing/2014/main" id="{49856660-47D3-431A-470E-9AA906B4B687}"/>
                </a:ext>
              </a:extLst>
            </p:cNvPr>
            <p:cNvSpPr/>
            <p:nvPr/>
          </p:nvSpPr>
          <p:spPr>
            <a:xfrm>
              <a:off x="3357500" y="-4893075"/>
              <a:ext cx="881825" cy="439900"/>
            </a:xfrm>
            <a:custGeom>
              <a:avLst/>
              <a:gdLst/>
              <a:ahLst/>
              <a:cxnLst/>
              <a:rect l="l" t="t" r="r" b="b"/>
              <a:pathLst>
                <a:path w="35273" h="17596" extrusionOk="0">
                  <a:moveTo>
                    <a:pt x="232" y="1"/>
                  </a:moveTo>
                  <a:lnTo>
                    <a:pt x="228" y="2119"/>
                  </a:lnTo>
                  <a:lnTo>
                    <a:pt x="211" y="4237"/>
                  </a:lnTo>
                  <a:lnTo>
                    <a:pt x="190" y="6342"/>
                  </a:lnTo>
                  <a:lnTo>
                    <a:pt x="165" y="8447"/>
                  </a:lnTo>
                  <a:lnTo>
                    <a:pt x="131" y="10566"/>
                  </a:lnTo>
                  <a:lnTo>
                    <a:pt x="93" y="12671"/>
                  </a:lnTo>
                  <a:lnTo>
                    <a:pt x="51" y="14776"/>
                  </a:lnTo>
                  <a:lnTo>
                    <a:pt x="0" y="16867"/>
                  </a:lnTo>
                  <a:lnTo>
                    <a:pt x="30" y="16867"/>
                  </a:lnTo>
                  <a:lnTo>
                    <a:pt x="1117" y="16722"/>
                  </a:lnTo>
                  <a:lnTo>
                    <a:pt x="2209" y="16603"/>
                  </a:lnTo>
                  <a:lnTo>
                    <a:pt x="3305" y="16497"/>
                  </a:lnTo>
                  <a:lnTo>
                    <a:pt x="4397" y="16391"/>
                  </a:lnTo>
                  <a:lnTo>
                    <a:pt x="5493" y="16311"/>
                  </a:lnTo>
                  <a:lnTo>
                    <a:pt x="6585" y="16245"/>
                  </a:lnTo>
                  <a:lnTo>
                    <a:pt x="7681" y="16192"/>
                  </a:lnTo>
                  <a:lnTo>
                    <a:pt x="8777" y="16153"/>
                  </a:lnTo>
                  <a:lnTo>
                    <a:pt x="9873" y="16113"/>
                  </a:lnTo>
                  <a:lnTo>
                    <a:pt x="10974" y="16100"/>
                  </a:lnTo>
                  <a:lnTo>
                    <a:pt x="12070" y="16086"/>
                  </a:lnTo>
                  <a:lnTo>
                    <a:pt x="13170" y="16100"/>
                  </a:lnTo>
                  <a:lnTo>
                    <a:pt x="14266" y="16113"/>
                  </a:lnTo>
                  <a:lnTo>
                    <a:pt x="15366" y="16126"/>
                  </a:lnTo>
                  <a:lnTo>
                    <a:pt x="16466" y="16166"/>
                  </a:lnTo>
                  <a:lnTo>
                    <a:pt x="17563" y="16206"/>
                  </a:lnTo>
                  <a:lnTo>
                    <a:pt x="19763" y="16311"/>
                  </a:lnTo>
                  <a:lnTo>
                    <a:pt x="21959" y="16444"/>
                  </a:lnTo>
                  <a:lnTo>
                    <a:pt x="24160" y="16589"/>
                  </a:lnTo>
                  <a:lnTo>
                    <a:pt x="26356" y="16775"/>
                  </a:lnTo>
                  <a:lnTo>
                    <a:pt x="28548" y="16960"/>
                  </a:lnTo>
                  <a:lnTo>
                    <a:pt x="30740" y="17172"/>
                  </a:lnTo>
                  <a:lnTo>
                    <a:pt x="35120" y="17596"/>
                  </a:lnTo>
                  <a:lnTo>
                    <a:pt x="35120" y="15742"/>
                  </a:lnTo>
                  <a:lnTo>
                    <a:pt x="35129" y="13862"/>
                  </a:lnTo>
                  <a:lnTo>
                    <a:pt x="35142" y="11995"/>
                  </a:lnTo>
                  <a:lnTo>
                    <a:pt x="35158" y="10115"/>
                  </a:lnTo>
                  <a:lnTo>
                    <a:pt x="35180" y="8222"/>
                  </a:lnTo>
                  <a:lnTo>
                    <a:pt x="35205" y="6342"/>
                  </a:lnTo>
                  <a:lnTo>
                    <a:pt x="35234" y="4462"/>
                  </a:lnTo>
                  <a:lnTo>
                    <a:pt x="35272" y="2582"/>
                  </a:lnTo>
                  <a:lnTo>
                    <a:pt x="35066" y="2543"/>
                  </a:lnTo>
                  <a:lnTo>
                    <a:pt x="35061" y="2781"/>
                  </a:lnTo>
                  <a:lnTo>
                    <a:pt x="35053" y="3019"/>
                  </a:lnTo>
                  <a:lnTo>
                    <a:pt x="35036" y="3258"/>
                  </a:lnTo>
                  <a:lnTo>
                    <a:pt x="35015" y="3483"/>
                  </a:lnTo>
                  <a:lnTo>
                    <a:pt x="34986" y="3708"/>
                  </a:lnTo>
                  <a:lnTo>
                    <a:pt x="34952" y="3920"/>
                  </a:lnTo>
                  <a:lnTo>
                    <a:pt x="34910" y="4118"/>
                  </a:lnTo>
                  <a:lnTo>
                    <a:pt x="34859" y="4303"/>
                  </a:lnTo>
                  <a:lnTo>
                    <a:pt x="34809" y="4462"/>
                  </a:lnTo>
                  <a:lnTo>
                    <a:pt x="34745" y="4621"/>
                  </a:lnTo>
                  <a:lnTo>
                    <a:pt x="34682" y="4754"/>
                  </a:lnTo>
                  <a:lnTo>
                    <a:pt x="34606" y="4873"/>
                  </a:lnTo>
                  <a:lnTo>
                    <a:pt x="34530" y="4952"/>
                  </a:lnTo>
                  <a:lnTo>
                    <a:pt x="34446" y="5032"/>
                  </a:lnTo>
                  <a:lnTo>
                    <a:pt x="34353" y="5071"/>
                  </a:lnTo>
                  <a:lnTo>
                    <a:pt x="34256" y="5085"/>
                  </a:lnTo>
                  <a:lnTo>
                    <a:pt x="33211" y="5071"/>
                  </a:lnTo>
                  <a:lnTo>
                    <a:pt x="32161" y="5045"/>
                  </a:lnTo>
                  <a:lnTo>
                    <a:pt x="31116" y="5018"/>
                  </a:lnTo>
                  <a:lnTo>
                    <a:pt x="30066" y="4979"/>
                  </a:lnTo>
                  <a:lnTo>
                    <a:pt x="29021" y="4926"/>
                  </a:lnTo>
                  <a:lnTo>
                    <a:pt x="27971" y="4873"/>
                  </a:lnTo>
                  <a:lnTo>
                    <a:pt x="26921" y="4807"/>
                  </a:lnTo>
                  <a:lnTo>
                    <a:pt x="25876" y="4740"/>
                  </a:lnTo>
                  <a:lnTo>
                    <a:pt x="23776" y="4568"/>
                  </a:lnTo>
                  <a:lnTo>
                    <a:pt x="21677" y="4370"/>
                  </a:lnTo>
                  <a:lnTo>
                    <a:pt x="19578" y="4145"/>
                  </a:lnTo>
                  <a:lnTo>
                    <a:pt x="17478" y="3893"/>
                  </a:lnTo>
                  <a:lnTo>
                    <a:pt x="15383" y="3615"/>
                  </a:lnTo>
                  <a:lnTo>
                    <a:pt x="13284" y="3324"/>
                  </a:lnTo>
                  <a:lnTo>
                    <a:pt x="11184" y="2993"/>
                  </a:lnTo>
                  <a:lnTo>
                    <a:pt x="9089" y="2662"/>
                  </a:lnTo>
                  <a:lnTo>
                    <a:pt x="6994" y="2291"/>
                  </a:lnTo>
                  <a:lnTo>
                    <a:pt x="4899" y="1920"/>
                  </a:lnTo>
                  <a:lnTo>
                    <a:pt x="2804" y="1523"/>
                  </a:lnTo>
                  <a:lnTo>
                    <a:pt x="713" y="1126"/>
                  </a:lnTo>
                  <a:lnTo>
                    <a:pt x="666" y="1113"/>
                  </a:lnTo>
                  <a:lnTo>
                    <a:pt x="620" y="1086"/>
                  </a:lnTo>
                  <a:lnTo>
                    <a:pt x="578" y="1047"/>
                  </a:lnTo>
                  <a:lnTo>
                    <a:pt x="540" y="1007"/>
                  </a:lnTo>
                  <a:lnTo>
                    <a:pt x="502" y="954"/>
                  </a:lnTo>
                  <a:lnTo>
                    <a:pt x="464" y="901"/>
                  </a:lnTo>
                  <a:lnTo>
                    <a:pt x="435" y="835"/>
                  </a:lnTo>
                  <a:lnTo>
                    <a:pt x="401" y="755"/>
                  </a:lnTo>
                  <a:lnTo>
                    <a:pt x="376" y="676"/>
                  </a:lnTo>
                  <a:lnTo>
                    <a:pt x="346" y="597"/>
                  </a:lnTo>
                  <a:lnTo>
                    <a:pt x="325" y="504"/>
                  </a:lnTo>
                  <a:lnTo>
                    <a:pt x="300" y="411"/>
                  </a:lnTo>
                  <a:lnTo>
                    <a:pt x="266" y="213"/>
                  </a:lnTo>
                  <a:lnTo>
                    <a:pt x="23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10;p40">
              <a:extLst>
                <a:ext uri="{FF2B5EF4-FFF2-40B4-BE49-F238E27FC236}">
                  <a16:creationId xmlns:a16="http://schemas.microsoft.com/office/drawing/2014/main" id="{DDB3FC88-0914-F85A-5FA1-0BD59D66D63D}"/>
                </a:ext>
              </a:extLst>
            </p:cNvPr>
            <p:cNvSpPr/>
            <p:nvPr/>
          </p:nvSpPr>
          <p:spPr>
            <a:xfrm>
              <a:off x="3343800" y="-4385350"/>
              <a:ext cx="892775" cy="289300"/>
            </a:xfrm>
            <a:custGeom>
              <a:avLst/>
              <a:gdLst/>
              <a:ahLst/>
              <a:cxnLst/>
              <a:rect l="l" t="t" r="r" b="b"/>
              <a:pathLst>
                <a:path w="35711" h="11572" extrusionOk="0">
                  <a:moveTo>
                    <a:pt x="439" y="1"/>
                  </a:moveTo>
                  <a:lnTo>
                    <a:pt x="397" y="1431"/>
                  </a:lnTo>
                  <a:lnTo>
                    <a:pt x="350" y="2874"/>
                  </a:lnTo>
                  <a:lnTo>
                    <a:pt x="304" y="4303"/>
                  </a:lnTo>
                  <a:lnTo>
                    <a:pt x="253" y="5733"/>
                  </a:lnTo>
                  <a:lnTo>
                    <a:pt x="194" y="7163"/>
                  </a:lnTo>
                  <a:lnTo>
                    <a:pt x="135" y="8593"/>
                  </a:lnTo>
                  <a:lnTo>
                    <a:pt x="72" y="10023"/>
                  </a:lnTo>
                  <a:lnTo>
                    <a:pt x="0" y="11439"/>
                  </a:lnTo>
                  <a:lnTo>
                    <a:pt x="1113" y="11360"/>
                  </a:lnTo>
                  <a:lnTo>
                    <a:pt x="2226" y="11280"/>
                  </a:lnTo>
                  <a:lnTo>
                    <a:pt x="3339" y="11214"/>
                  </a:lnTo>
                  <a:lnTo>
                    <a:pt x="4456" y="11161"/>
                  </a:lnTo>
                  <a:lnTo>
                    <a:pt x="5569" y="11108"/>
                  </a:lnTo>
                  <a:lnTo>
                    <a:pt x="6682" y="11069"/>
                  </a:lnTo>
                  <a:lnTo>
                    <a:pt x="7799" y="11042"/>
                  </a:lnTo>
                  <a:lnTo>
                    <a:pt x="8916" y="11016"/>
                  </a:lnTo>
                  <a:lnTo>
                    <a:pt x="11146" y="11002"/>
                  </a:lnTo>
                  <a:lnTo>
                    <a:pt x="13381" y="11002"/>
                  </a:lnTo>
                  <a:lnTo>
                    <a:pt x="15615" y="11029"/>
                  </a:lnTo>
                  <a:lnTo>
                    <a:pt x="17849" y="11069"/>
                  </a:lnTo>
                  <a:lnTo>
                    <a:pt x="20083" y="11122"/>
                  </a:lnTo>
                  <a:lnTo>
                    <a:pt x="22318" y="11188"/>
                  </a:lnTo>
                  <a:lnTo>
                    <a:pt x="26786" y="11333"/>
                  </a:lnTo>
                  <a:lnTo>
                    <a:pt x="31251" y="11479"/>
                  </a:lnTo>
                  <a:lnTo>
                    <a:pt x="33481" y="11532"/>
                  </a:lnTo>
                  <a:lnTo>
                    <a:pt x="35711" y="11572"/>
                  </a:lnTo>
                  <a:lnTo>
                    <a:pt x="35690" y="9480"/>
                  </a:lnTo>
                  <a:lnTo>
                    <a:pt x="35677" y="7362"/>
                  </a:lnTo>
                  <a:lnTo>
                    <a:pt x="35668" y="5217"/>
                  </a:lnTo>
                  <a:lnTo>
                    <a:pt x="35668" y="3059"/>
                  </a:lnTo>
                  <a:lnTo>
                    <a:pt x="31288" y="3019"/>
                  </a:lnTo>
                  <a:lnTo>
                    <a:pt x="29096" y="2993"/>
                  </a:lnTo>
                  <a:lnTo>
                    <a:pt x="26900" y="2953"/>
                  </a:lnTo>
                  <a:lnTo>
                    <a:pt x="24704" y="2900"/>
                  </a:lnTo>
                  <a:lnTo>
                    <a:pt x="22503" y="2834"/>
                  </a:lnTo>
                  <a:lnTo>
                    <a:pt x="20307" y="2728"/>
                  </a:lnTo>
                  <a:lnTo>
                    <a:pt x="18106" y="2609"/>
                  </a:lnTo>
                  <a:lnTo>
                    <a:pt x="17006" y="2529"/>
                  </a:lnTo>
                  <a:lnTo>
                    <a:pt x="15910" y="2450"/>
                  </a:lnTo>
                  <a:lnTo>
                    <a:pt x="14810" y="2357"/>
                  </a:lnTo>
                  <a:lnTo>
                    <a:pt x="13709" y="2265"/>
                  </a:lnTo>
                  <a:lnTo>
                    <a:pt x="12613" y="2145"/>
                  </a:lnTo>
                  <a:lnTo>
                    <a:pt x="11513" y="2026"/>
                  </a:lnTo>
                  <a:lnTo>
                    <a:pt x="10417" y="1894"/>
                  </a:lnTo>
                  <a:lnTo>
                    <a:pt x="9321" y="1748"/>
                  </a:lnTo>
                  <a:lnTo>
                    <a:pt x="8225" y="1603"/>
                  </a:lnTo>
                  <a:lnTo>
                    <a:pt x="7129" y="1431"/>
                  </a:lnTo>
                  <a:lnTo>
                    <a:pt x="6033" y="1245"/>
                  </a:lnTo>
                  <a:lnTo>
                    <a:pt x="4941" y="1060"/>
                  </a:lnTo>
                  <a:lnTo>
                    <a:pt x="3849" y="848"/>
                  </a:lnTo>
                  <a:lnTo>
                    <a:pt x="2757" y="623"/>
                  </a:lnTo>
                  <a:lnTo>
                    <a:pt x="1665" y="385"/>
                  </a:lnTo>
                  <a:lnTo>
                    <a:pt x="578" y="133"/>
                  </a:lnTo>
                  <a:lnTo>
                    <a:pt x="502" y="67"/>
                  </a:lnTo>
                  <a:lnTo>
                    <a:pt x="4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11;p40">
              <a:extLst>
                <a:ext uri="{FF2B5EF4-FFF2-40B4-BE49-F238E27FC236}">
                  <a16:creationId xmlns:a16="http://schemas.microsoft.com/office/drawing/2014/main" id="{ED544A7A-9BE4-A64A-CF8A-A859BF5E8D51}"/>
                </a:ext>
              </a:extLst>
            </p:cNvPr>
            <p:cNvSpPr/>
            <p:nvPr/>
          </p:nvSpPr>
          <p:spPr>
            <a:xfrm>
              <a:off x="3363300" y="-4950000"/>
              <a:ext cx="870850" cy="184050"/>
            </a:xfrm>
            <a:custGeom>
              <a:avLst/>
              <a:gdLst/>
              <a:ahLst/>
              <a:cxnLst/>
              <a:rect l="l" t="t" r="r" b="b"/>
              <a:pathLst>
                <a:path w="34834" h="7362" extrusionOk="0">
                  <a:moveTo>
                    <a:pt x="4671" y="1"/>
                  </a:moveTo>
                  <a:lnTo>
                    <a:pt x="2576" y="14"/>
                  </a:lnTo>
                  <a:lnTo>
                    <a:pt x="481" y="40"/>
                  </a:lnTo>
                  <a:lnTo>
                    <a:pt x="434" y="54"/>
                  </a:lnTo>
                  <a:lnTo>
                    <a:pt x="388" y="67"/>
                  </a:lnTo>
                  <a:lnTo>
                    <a:pt x="346" y="93"/>
                  </a:lnTo>
                  <a:lnTo>
                    <a:pt x="308" y="133"/>
                  </a:lnTo>
                  <a:lnTo>
                    <a:pt x="270" y="173"/>
                  </a:lnTo>
                  <a:lnTo>
                    <a:pt x="232" y="226"/>
                  </a:lnTo>
                  <a:lnTo>
                    <a:pt x="203" y="292"/>
                  </a:lnTo>
                  <a:lnTo>
                    <a:pt x="169" y="358"/>
                  </a:lnTo>
                  <a:lnTo>
                    <a:pt x="144" y="424"/>
                  </a:lnTo>
                  <a:lnTo>
                    <a:pt x="114" y="504"/>
                  </a:lnTo>
                  <a:lnTo>
                    <a:pt x="93" y="596"/>
                  </a:lnTo>
                  <a:lnTo>
                    <a:pt x="68" y="676"/>
                  </a:lnTo>
                  <a:lnTo>
                    <a:pt x="34" y="874"/>
                  </a:lnTo>
                  <a:lnTo>
                    <a:pt x="0" y="1073"/>
                  </a:lnTo>
                  <a:lnTo>
                    <a:pt x="0" y="2278"/>
                  </a:lnTo>
                  <a:lnTo>
                    <a:pt x="34" y="2490"/>
                  </a:lnTo>
                  <a:lnTo>
                    <a:pt x="68" y="2688"/>
                  </a:lnTo>
                  <a:lnTo>
                    <a:pt x="93" y="2781"/>
                  </a:lnTo>
                  <a:lnTo>
                    <a:pt x="114" y="2874"/>
                  </a:lnTo>
                  <a:lnTo>
                    <a:pt x="144" y="2953"/>
                  </a:lnTo>
                  <a:lnTo>
                    <a:pt x="169" y="3032"/>
                  </a:lnTo>
                  <a:lnTo>
                    <a:pt x="203" y="3112"/>
                  </a:lnTo>
                  <a:lnTo>
                    <a:pt x="232" y="3178"/>
                  </a:lnTo>
                  <a:lnTo>
                    <a:pt x="270" y="3231"/>
                  </a:lnTo>
                  <a:lnTo>
                    <a:pt x="308" y="3284"/>
                  </a:lnTo>
                  <a:lnTo>
                    <a:pt x="346" y="3324"/>
                  </a:lnTo>
                  <a:lnTo>
                    <a:pt x="388" y="3363"/>
                  </a:lnTo>
                  <a:lnTo>
                    <a:pt x="434" y="3390"/>
                  </a:lnTo>
                  <a:lnTo>
                    <a:pt x="481" y="3403"/>
                  </a:lnTo>
                  <a:lnTo>
                    <a:pt x="2572" y="3800"/>
                  </a:lnTo>
                  <a:lnTo>
                    <a:pt x="4667" y="4197"/>
                  </a:lnTo>
                  <a:lnTo>
                    <a:pt x="6762" y="4568"/>
                  </a:lnTo>
                  <a:lnTo>
                    <a:pt x="8857" y="4939"/>
                  </a:lnTo>
                  <a:lnTo>
                    <a:pt x="10952" y="5270"/>
                  </a:lnTo>
                  <a:lnTo>
                    <a:pt x="13052" y="5601"/>
                  </a:lnTo>
                  <a:lnTo>
                    <a:pt x="15151" y="5892"/>
                  </a:lnTo>
                  <a:lnTo>
                    <a:pt x="17246" y="6170"/>
                  </a:lnTo>
                  <a:lnTo>
                    <a:pt x="19346" y="6422"/>
                  </a:lnTo>
                  <a:lnTo>
                    <a:pt x="21445" y="6647"/>
                  </a:lnTo>
                  <a:lnTo>
                    <a:pt x="23544" y="6845"/>
                  </a:lnTo>
                  <a:lnTo>
                    <a:pt x="25644" y="7017"/>
                  </a:lnTo>
                  <a:lnTo>
                    <a:pt x="26689" y="7084"/>
                  </a:lnTo>
                  <a:lnTo>
                    <a:pt x="27739" y="7150"/>
                  </a:lnTo>
                  <a:lnTo>
                    <a:pt x="28789" y="7203"/>
                  </a:lnTo>
                  <a:lnTo>
                    <a:pt x="29834" y="7256"/>
                  </a:lnTo>
                  <a:lnTo>
                    <a:pt x="30884" y="7295"/>
                  </a:lnTo>
                  <a:lnTo>
                    <a:pt x="31929" y="7322"/>
                  </a:lnTo>
                  <a:lnTo>
                    <a:pt x="32979" y="7348"/>
                  </a:lnTo>
                  <a:lnTo>
                    <a:pt x="34024" y="7362"/>
                  </a:lnTo>
                  <a:lnTo>
                    <a:pt x="34121" y="7348"/>
                  </a:lnTo>
                  <a:lnTo>
                    <a:pt x="34214" y="7309"/>
                  </a:lnTo>
                  <a:lnTo>
                    <a:pt x="34298" y="7229"/>
                  </a:lnTo>
                  <a:lnTo>
                    <a:pt x="34374" y="7150"/>
                  </a:lnTo>
                  <a:lnTo>
                    <a:pt x="34450" y="7031"/>
                  </a:lnTo>
                  <a:lnTo>
                    <a:pt x="34513" y="6898"/>
                  </a:lnTo>
                  <a:lnTo>
                    <a:pt x="34577" y="6739"/>
                  </a:lnTo>
                  <a:lnTo>
                    <a:pt x="34627" y="6580"/>
                  </a:lnTo>
                  <a:lnTo>
                    <a:pt x="34678" y="6395"/>
                  </a:lnTo>
                  <a:lnTo>
                    <a:pt x="34720" y="6197"/>
                  </a:lnTo>
                  <a:lnTo>
                    <a:pt x="34754" y="5985"/>
                  </a:lnTo>
                  <a:lnTo>
                    <a:pt x="34783" y="5760"/>
                  </a:lnTo>
                  <a:lnTo>
                    <a:pt x="34804" y="5535"/>
                  </a:lnTo>
                  <a:lnTo>
                    <a:pt x="34821" y="5296"/>
                  </a:lnTo>
                  <a:lnTo>
                    <a:pt x="34829" y="5058"/>
                  </a:lnTo>
                  <a:lnTo>
                    <a:pt x="34834" y="4820"/>
                  </a:lnTo>
                  <a:lnTo>
                    <a:pt x="34829" y="4581"/>
                  </a:lnTo>
                  <a:lnTo>
                    <a:pt x="34821" y="4343"/>
                  </a:lnTo>
                  <a:lnTo>
                    <a:pt x="34804" y="4105"/>
                  </a:lnTo>
                  <a:lnTo>
                    <a:pt x="34783" y="3866"/>
                  </a:lnTo>
                  <a:lnTo>
                    <a:pt x="34754" y="3641"/>
                  </a:lnTo>
                  <a:lnTo>
                    <a:pt x="34720" y="3416"/>
                  </a:lnTo>
                  <a:lnTo>
                    <a:pt x="34678" y="3204"/>
                  </a:lnTo>
                  <a:lnTo>
                    <a:pt x="34627" y="3019"/>
                  </a:lnTo>
                  <a:lnTo>
                    <a:pt x="34577" y="2834"/>
                  </a:lnTo>
                  <a:lnTo>
                    <a:pt x="34513" y="2662"/>
                  </a:lnTo>
                  <a:lnTo>
                    <a:pt x="34450" y="2516"/>
                  </a:lnTo>
                  <a:lnTo>
                    <a:pt x="34374" y="2384"/>
                  </a:lnTo>
                  <a:lnTo>
                    <a:pt x="34298" y="2278"/>
                  </a:lnTo>
                  <a:lnTo>
                    <a:pt x="34214" y="2198"/>
                  </a:lnTo>
                  <a:lnTo>
                    <a:pt x="34121" y="2145"/>
                  </a:lnTo>
                  <a:lnTo>
                    <a:pt x="34024" y="2106"/>
                  </a:lnTo>
                  <a:lnTo>
                    <a:pt x="32979" y="1934"/>
                  </a:lnTo>
                  <a:lnTo>
                    <a:pt x="31933" y="1761"/>
                  </a:lnTo>
                  <a:lnTo>
                    <a:pt x="30888" y="1603"/>
                  </a:lnTo>
                  <a:lnTo>
                    <a:pt x="29838" y="1457"/>
                  </a:lnTo>
                  <a:lnTo>
                    <a:pt x="28793" y="1325"/>
                  </a:lnTo>
                  <a:lnTo>
                    <a:pt x="27747" y="1192"/>
                  </a:lnTo>
                  <a:lnTo>
                    <a:pt x="26698" y="1060"/>
                  </a:lnTo>
                  <a:lnTo>
                    <a:pt x="25648" y="954"/>
                  </a:lnTo>
                  <a:lnTo>
                    <a:pt x="23553" y="742"/>
                  </a:lnTo>
                  <a:lnTo>
                    <a:pt x="21453" y="557"/>
                  </a:lnTo>
                  <a:lnTo>
                    <a:pt x="19358" y="411"/>
                  </a:lnTo>
                  <a:lnTo>
                    <a:pt x="17259" y="292"/>
                  </a:lnTo>
                  <a:lnTo>
                    <a:pt x="15159" y="186"/>
                  </a:lnTo>
                  <a:lnTo>
                    <a:pt x="13060" y="120"/>
                  </a:lnTo>
                  <a:lnTo>
                    <a:pt x="10961" y="54"/>
                  </a:lnTo>
                  <a:lnTo>
                    <a:pt x="8866" y="27"/>
                  </a:lnTo>
                  <a:lnTo>
                    <a:pt x="676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12;p40">
              <a:extLst>
                <a:ext uri="{FF2B5EF4-FFF2-40B4-BE49-F238E27FC236}">
                  <a16:creationId xmlns:a16="http://schemas.microsoft.com/office/drawing/2014/main" id="{422EAD2F-186C-CEBD-0189-CBCA68B98069}"/>
                </a:ext>
              </a:extLst>
            </p:cNvPr>
            <p:cNvSpPr/>
            <p:nvPr/>
          </p:nvSpPr>
          <p:spPr>
            <a:xfrm>
              <a:off x="3913650" y="-3128275"/>
              <a:ext cx="205425" cy="439900"/>
            </a:xfrm>
            <a:custGeom>
              <a:avLst/>
              <a:gdLst/>
              <a:ahLst/>
              <a:cxnLst/>
              <a:rect l="l" t="t" r="r" b="b"/>
              <a:pathLst>
                <a:path w="8217" h="17596" extrusionOk="0">
                  <a:moveTo>
                    <a:pt x="0" y="0"/>
                  </a:moveTo>
                  <a:lnTo>
                    <a:pt x="118" y="2132"/>
                  </a:lnTo>
                  <a:lnTo>
                    <a:pt x="245" y="4316"/>
                  </a:lnTo>
                  <a:lnTo>
                    <a:pt x="367" y="6540"/>
                  </a:lnTo>
                  <a:lnTo>
                    <a:pt x="426" y="7652"/>
                  </a:lnTo>
                  <a:lnTo>
                    <a:pt x="481" y="8778"/>
                  </a:lnTo>
                  <a:lnTo>
                    <a:pt x="527" y="9903"/>
                  </a:lnTo>
                  <a:lnTo>
                    <a:pt x="573" y="11028"/>
                  </a:lnTo>
                  <a:lnTo>
                    <a:pt x="607" y="12140"/>
                  </a:lnTo>
                  <a:lnTo>
                    <a:pt x="637" y="13253"/>
                  </a:lnTo>
                  <a:lnTo>
                    <a:pt x="653" y="14351"/>
                  </a:lnTo>
                  <a:lnTo>
                    <a:pt x="662" y="14907"/>
                  </a:lnTo>
                  <a:lnTo>
                    <a:pt x="662" y="15450"/>
                  </a:lnTo>
                  <a:lnTo>
                    <a:pt x="662" y="15993"/>
                  </a:lnTo>
                  <a:lnTo>
                    <a:pt x="658" y="16536"/>
                  </a:lnTo>
                  <a:lnTo>
                    <a:pt x="653" y="17065"/>
                  </a:lnTo>
                  <a:lnTo>
                    <a:pt x="641" y="17595"/>
                  </a:lnTo>
                  <a:lnTo>
                    <a:pt x="8216" y="16946"/>
                  </a:lnTo>
                  <a:lnTo>
                    <a:pt x="8178" y="16867"/>
                  </a:lnTo>
                  <a:lnTo>
                    <a:pt x="8136" y="16761"/>
                  </a:lnTo>
                  <a:lnTo>
                    <a:pt x="8102" y="16655"/>
                  </a:lnTo>
                  <a:lnTo>
                    <a:pt x="8069" y="16523"/>
                  </a:lnTo>
                  <a:lnTo>
                    <a:pt x="8039" y="16390"/>
                  </a:lnTo>
                  <a:lnTo>
                    <a:pt x="8018" y="16231"/>
                  </a:lnTo>
                  <a:lnTo>
                    <a:pt x="7997" y="16059"/>
                  </a:lnTo>
                  <a:lnTo>
                    <a:pt x="7984" y="15874"/>
                  </a:lnTo>
                  <a:lnTo>
                    <a:pt x="7955" y="15411"/>
                  </a:lnTo>
                  <a:lnTo>
                    <a:pt x="7938" y="14947"/>
                  </a:lnTo>
                  <a:lnTo>
                    <a:pt x="7921" y="14484"/>
                  </a:lnTo>
                  <a:lnTo>
                    <a:pt x="7917" y="14020"/>
                  </a:lnTo>
                  <a:lnTo>
                    <a:pt x="7913" y="13557"/>
                  </a:lnTo>
                  <a:lnTo>
                    <a:pt x="7913" y="13080"/>
                  </a:lnTo>
                  <a:lnTo>
                    <a:pt x="7917" y="12617"/>
                  </a:lnTo>
                  <a:lnTo>
                    <a:pt x="7925" y="12154"/>
                  </a:lnTo>
                  <a:lnTo>
                    <a:pt x="7946" y="11200"/>
                  </a:lnTo>
                  <a:lnTo>
                    <a:pt x="7972" y="10261"/>
                  </a:lnTo>
                  <a:lnTo>
                    <a:pt x="7997" y="9321"/>
                  </a:lnTo>
                  <a:lnTo>
                    <a:pt x="8005" y="8857"/>
                  </a:lnTo>
                  <a:lnTo>
                    <a:pt x="8010" y="8394"/>
                  </a:lnTo>
                  <a:lnTo>
                    <a:pt x="8039" y="6448"/>
                  </a:lnTo>
                  <a:lnTo>
                    <a:pt x="8060" y="4528"/>
                  </a:lnTo>
                  <a:lnTo>
                    <a:pt x="8086" y="2595"/>
                  </a:lnTo>
                  <a:lnTo>
                    <a:pt x="8102" y="1642"/>
                  </a:lnTo>
                  <a:lnTo>
                    <a:pt x="8119" y="689"/>
                  </a:lnTo>
                  <a:lnTo>
                    <a:pt x="6087" y="477"/>
                  </a:lnTo>
                  <a:lnTo>
                    <a:pt x="4055" y="291"/>
                  </a:lnTo>
                  <a:lnTo>
                    <a:pt x="2024" y="133"/>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913;p40">
              <a:extLst>
                <a:ext uri="{FF2B5EF4-FFF2-40B4-BE49-F238E27FC236}">
                  <a16:creationId xmlns:a16="http://schemas.microsoft.com/office/drawing/2014/main" id="{16EBEF09-5004-B2BF-AD06-802648D7FD4E}"/>
                </a:ext>
              </a:extLst>
            </p:cNvPr>
            <p:cNvSpPr/>
            <p:nvPr/>
          </p:nvSpPr>
          <p:spPr>
            <a:xfrm>
              <a:off x="3837225" y="-7360850"/>
              <a:ext cx="203125" cy="609675"/>
            </a:xfrm>
            <a:custGeom>
              <a:avLst/>
              <a:gdLst/>
              <a:ahLst/>
              <a:cxnLst/>
              <a:rect l="l" t="t" r="r" b="b"/>
              <a:pathLst>
                <a:path w="8125" h="24387" extrusionOk="0">
                  <a:moveTo>
                    <a:pt x="1" y="0"/>
                  </a:moveTo>
                  <a:lnTo>
                    <a:pt x="77" y="702"/>
                  </a:lnTo>
                  <a:lnTo>
                    <a:pt x="144" y="1404"/>
                  </a:lnTo>
                  <a:lnTo>
                    <a:pt x="216" y="2119"/>
                  </a:lnTo>
                  <a:lnTo>
                    <a:pt x="283" y="2847"/>
                  </a:lnTo>
                  <a:lnTo>
                    <a:pt x="346" y="3575"/>
                  </a:lnTo>
                  <a:lnTo>
                    <a:pt x="405" y="4303"/>
                  </a:lnTo>
                  <a:lnTo>
                    <a:pt x="464" y="5044"/>
                  </a:lnTo>
                  <a:lnTo>
                    <a:pt x="519" y="5786"/>
                  </a:lnTo>
                  <a:lnTo>
                    <a:pt x="574" y="6527"/>
                  </a:lnTo>
                  <a:lnTo>
                    <a:pt x="620" y="7282"/>
                  </a:lnTo>
                  <a:lnTo>
                    <a:pt x="667" y="8036"/>
                  </a:lnTo>
                  <a:lnTo>
                    <a:pt x="709" y="8791"/>
                  </a:lnTo>
                  <a:lnTo>
                    <a:pt x="747" y="9546"/>
                  </a:lnTo>
                  <a:lnTo>
                    <a:pt x="785" y="10314"/>
                  </a:lnTo>
                  <a:lnTo>
                    <a:pt x="814" y="11068"/>
                  </a:lnTo>
                  <a:lnTo>
                    <a:pt x="840" y="11836"/>
                  </a:lnTo>
                  <a:lnTo>
                    <a:pt x="861" y="12604"/>
                  </a:lnTo>
                  <a:lnTo>
                    <a:pt x="882" y="13372"/>
                  </a:lnTo>
                  <a:lnTo>
                    <a:pt x="894" y="14127"/>
                  </a:lnTo>
                  <a:lnTo>
                    <a:pt x="903" y="14894"/>
                  </a:lnTo>
                  <a:lnTo>
                    <a:pt x="907" y="15662"/>
                  </a:lnTo>
                  <a:lnTo>
                    <a:pt x="907" y="16417"/>
                  </a:lnTo>
                  <a:lnTo>
                    <a:pt x="899" y="17185"/>
                  </a:lnTo>
                  <a:lnTo>
                    <a:pt x="886" y="17939"/>
                  </a:lnTo>
                  <a:lnTo>
                    <a:pt x="869" y="18694"/>
                  </a:lnTo>
                  <a:lnTo>
                    <a:pt x="848" y="19449"/>
                  </a:lnTo>
                  <a:lnTo>
                    <a:pt x="819" y="20190"/>
                  </a:lnTo>
                  <a:lnTo>
                    <a:pt x="785" y="20945"/>
                  </a:lnTo>
                  <a:lnTo>
                    <a:pt x="747" y="21686"/>
                  </a:lnTo>
                  <a:lnTo>
                    <a:pt x="701" y="22414"/>
                  </a:lnTo>
                  <a:lnTo>
                    <a:pt x="650" y="23142"/>
                  </a:lnTo>
                  <a:lnTo>
                    <a:pt x="591" y="23871"/>
                  </a:lnTo>
                  <a:lnTo>
                    <a:pt x="578" y="24029"/>
                  </a:lnTo>
                  <a:lnTo>
                    <a:pt x="561" y="24162"/>
                  </a:lnTo>
                  <a:lnTo>
                    <a:pt x="536" y="24281"/>
                  </a:lnTo>
                  <a:lnTo>
                    <a:pt x="507" y="24387"/>
                  </a:lnTo>
                  <a:lnTo>
                    <a:pt x="2408" y="24069"/>
                  </a:lnTo>
                  <a:lnTo>
                    <a:pt x="4309" y="23778"/>
                  </a:lnTo>
                  <a:lnTo>
                    <a:pt x="6215" y="23513"/>
                  </a:lnTo>
                  <a:lnTo>
                    <a:pt x="8124" y="23275"/>
                  </a:lnTo>
                  <a:lnTo>
                    <a:pt x="8031" y="21858"/>
                  </a:lnTo>
                  <a:lnTo>
                    <a:pt x="7947" y="20455"/>
                  </a:lnTo>
                  <a:lnTo>
                    <a:pt x="7871" y="19025"/>
                  </a:lnTo>
                  <a:lnTo>
                    <a:pt x="7808" y="17608"/>
                  </a:lnTo>
                  <a:lnTo>
                    <a:pt x="7753" y="16179"/>
                  </a:lnTo>
                  <a:lnTo>
                    <a:pt x="7707" y="14749"/>
                  </a:lnTo>
                  <a:lnTo>
                    <a:pt x="7669" y="13306"/>
                  </a:lnTo>
                  <a:lnTo>
                    <a:pt x="7639" y="11876"/>
                  </a:lnTo>
                  <a:lnTo>
                    <a:pt x="7618" y="10433"/>
                  </a:lnTo>
                  <a:lnTo>
                    <a:pt x="7606" y="8990"/>
                  </a:lnTo>
                  <a:lnTo>
                    <a:pt x="7601" y="7547"/>
                  </a:lnTo>
                  <a:lnTo>
                    <a:pt x="7606" y="6104"/>
                  </a:lnTo>
                  <a:lnTo>
                    <a:pt x="7618" y="4661"/>
                  </a:lnTo>
                  <a:lnTo>
                    <a:pt x="7635" y="3217"/>
                  </a:lnTo>
                  <a:lnTo>
                    <a:pt x="7665" y="1774"/>
                  </a:lnTo>
                  <a:lnTo>
                    <a:pt x="7698" y="345"/>
                  </a:lnTo>
                  <a:lnTo>
                    <a:pt x="5776" y="265"/>
                  </a:lnTo>
                  <a:lnTo>
                    <a:pt x="3854" y="186"/>
                  </a:lnTo>
                  <a:lnTo>
                    <a:pt x="1931" y="106"/>
                  </a:lnTo>
                  <a:lnTo>
                    <a:pt x="966" y="53"/>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14;p40">
              <a:extLst>
                <a:ext uri="{FF2B5EF4-FFF2-40B4-BE49-F238E27FC236}">
                  <a16:creationId xmlns:a16="http://schemas.microsoft.com/office/drawing/2014/main" id="{2033ADE0-277C-A391-E48D-88BA553145F7}"/>
                </a:ext>
              </a:extLst>
            </p:cNvPr>
            <p:cNvSpPr/>
            <p:nvPr/>
          </p:nvSpPr>
          <p:spPr>
            <a:xfrm>
              <a:off x="3870425" y="-1676600"/>
              <a:ext cx="156850" cy="487550"/>
            </a:xfrm>
            <a:custGeom>
              <a:avLst/>
              <a:gdLst/>
              <a:ahLst/>
              <a:cxnLst/>
              <a:rect l="l" t="t" r="r" b="b"/>
              <a:pathLst>
                <a:path w="6274" h="19502" extrusionOk="0">
                  <a:moveTo>
                    <a:pt x="3167" y="5031"/>
                  </a:moveTo>
                  <a:lnTo>
                    <a:pt x="3264" y="5044"/>
                  </a:lnTo>
                  <a:lnTo>
                    <a:pt x="3356" y="5071"/>
                  </a:lnTo>
                  <a:lnTo>
                    <a:pt x="3445" y="5097"/>
                  </a:lnTo>
                  <a:lnTo>
                    <a:pt x="3529" y="5150"/>
                  </a:lnTo>
                  <a:lnTo>
                    <a:pt x="3613" y="5203"/>
                  </a:lnTo>
                  <a:lnTo>
                    <a:pt x="3694" y="5269"/>
                  </a:lnTo>
                  <a:lnTo>
                    <a:pt x="3769" y="5349"/>
                  </a:lnTo>
                  <a:lnTo>
                    <a:pt x="3841" y="5442"/>
                  </a:lnTo>
                  <a:lnTo>
                    <a:pt x="3913" y="5534"/>
                  </a:lnTo>
                  <a:lnTo>
                    <a:pt x="3976" y="5653"/>
                  </a:lnTo>
                  <a:lnTo>
                    <a:pt x="4043" y="5773"/>
                  </a:lnTo>
                  <a:lnTo>
                    <a:pt x="4102" y="5892"/>
                  </a:lnTo>
                  <a:lnTo>
                    <a:pt x="4157" y="6037"/>
                  </a:lnTo>
                  <a:lnTo>
                    <a:pt x="4212" y="6183"/>
                  </a:lnTo>
                  <a:lnTo>
                    <a:pt x="4263" y="6329"/>
                  </a:lnTo>
                  <a:lnTo>
                    <a:pt x="4313" y="6487"/>
                  </a:lnTo>
                  <a:lnTo>
                    <a:pt x="4355" y="6660"/>
                  </a:lnTo>
                  <a:lnTo>
                    <a:pt x="4398" y="6832"/>
                  </a:lnTo>
                  <a:lnTo>
                    <a:pt x="4440" y="7017"/>
                  </a:lnTo>
                  <a:lnTo>
                    <a:pt x="4473" y="7202"/>
                  </a:lnTo>
                  <a:lnTo>
                    <a:pt x="4507" y="7388"/>
                  </a:lnTo>
                  <a:lnTo>
                    <a:pt x="4537" y="7586"/>
                  </a:lnTo>
                  <a:lnTo>
                    <a:pt x="4562" y="7785"/>
                  </a:lnTo>
                  <a:lnTo>
                    <a:pt x="4587" y="7997"/>
                  </a:lnTo>
                  <a:lnTo>
                    <a:pt x="4608" y="8209"/>
                  </a:lnTo>
                  <a:lnTo>
                    <a:pt x="4625" y="8420"/>
                  </a:lnTo>
                  <a:lnTo>
                    <a:pt x="4642" y="8632"/>
                  </a:lnTo>
                  <a:lnTo>
                    <a:pt x="4655" y="8857"/>
                  </a:lnTo>
                  <a:lnTo>
                    <a:pt x="4663" y="9082"/>
                  </a:lnTo>
                  <a:lnTo>
                    <a:pt x="4672" y="9307"/>
                  </a:lnTo>
                  <a:lnTo>
                    <a:pt x="4672" y="9532"/>
                  </a:lnTo>
                  <a:lnTo>
                    <a:pt x="4676" y="9758"/>
                  </a:lnTo>
                  <a:lnTo>
                    <a:pt x="4672" y="9983"/>
                  </a:lnTo>
                  <a:lnTo>
                    <a:pt x="4667" y="10221"/>
                  </a:lnTo>
                  <a:lnTo>
                    <a:pt x="4659" y="10446"/>
                  </a:lnTo>
                  <a:lnTo>
                    <a:pt x="4650" y="10671"/>
                  </a:lnTo>
                  <a:lnTo>
                    <a:pt x="4638" y="10909"/>
                  </a:lnTo>
                  <a:lnTo>
                    <a:pt x="4621" y="11134"/>
                  </a:lnTo>
                  <a:lnTo>
                    <a:pt x="4604" y="11359"/>
                  </a:lnTo>
                  <a:lnTo>
                    <a:pt x="4583" y="11585"/>
                  </a:lnTo>
                  <a:lnTo>
                    <a:pt x="4558" y="11810"/>
                  </a:lnTo>
                  <a:lnTo>
                    <a:pt x="4532" y="12035"/>
                  </a:lnTo>
                  <a:lnTo>
                    <a:pt x="4503" y="12260"/>
                  </a:lnTo>
                  <a:lnTo>
                    <a:pt x="4473" y="12472"/>
                  </a:lnTo>
                  <a:lnTo>
                    <a:pt x="4435" y="12683"/>
                  </a:lnTo>
                  <a:lnTo>
                    <a:pt x="4402" y="12895"/>
                  </a:lnTo>
                  <a:lnTo>
                    <a:pt x="4360" y="13094"/>
                  </a:lnTo>
                  <a:lnTo>
                    <a:pt x="4317" y="13306"/>
                  </a:lnTo>
                  <a:lnTo>
                    <a:pt x="4275" y="13491"/>
                  </a:lnTo>
                  <a:lnTo>
                    <a:pt x="4229" y="13690"/>
                  </a:lnTo>
                  <a:lnTo>
                    <a:pt x="4178" y="13875"/>
                  </a:lnTo>
                  <a:lnTo>
                    <a:pt x="4128" y="14047"/>
                  </a:lnTo>
                  <a:lnTo>
                    <a:pt x="4073" y="14219"/>
                  </a:lnTo>
                  <a:lnTo>
                    <a:pt x="4014" y="14378"/>
                  </a:lnTo>
                  <a:lnTo>
                    <a:pt x="3955" y="14537"/>
                  </a:lnTo>
                  <a:lnTo>
                    <a:pt x="3896" y="14696"/>
                  </a:lnTo>
                  <a:lnTo>
                    <a:pt x="3833" y="14828"/>
                  </a:lnTo>
                  <a:lnTo>
                    <a:pt x="3765" y="14974"/>
                  </a:lnTo>
                  <a:lnTo>
                    <a:pt x="3694" y="15093"/>
                  </a:lnTo>
                  <a:lnTo>
                    <a:pt x="3626" y="15212"/>
                  </a:lnTo>
                  <a:lnTo>
                    <a:pt x="3550" y="15318"/>
                  </a:lnTo>
                  <a:lnTo>
                    <a:pt x="3474" y="15411"/>
                  </a:lnTo>
                  <a:lnTo>
                    <a:pt x="3398" y="15503"/>
                  </a:lnTo>
                  <a:lnTo>
                    <a:pt x="3318" y="15570"/>
                  </a:lnTo>
                  <a:lnTo>
                    <a:pt x="3314" y="15596"/>
                  </a:lnTo>
                  <a:lnTo>
                    <a:pt x="3310" y="15609"/>
                  </a:lnTo>
                  <a:lnTo>
                    <a:pt x="3301" y="15623"/>
                  </a:lnTo>
                  <a:lnTo>
                    <a:pt x="3238" y="15424"/>
                  </a:lnTo>
                  <a:lnTo>
                    <a:pt x="3205" y="15331"/>
                  </a:lnTo>
                  <a:lnTo>
                    <a:pt x="3167" y="15252"/>
                  </a:lnTo>
                  <a:lnTo>
                    <a:pt x="3129" y="15172"/>
                  </a:lnTo>
                  <a:lnTo>
                    <a:pt x="3091" y="15106"/>
                  </a:lnTo>
                  <a:lnTo>
                    <a:pt x="3044" y="15053"/>
                  </a:lnTo>
                  <a:lnTo>
                    <a:pt x="3002" y="15013"/>
                  </a:lnTo>
                  <a:lnTo>
                    <a:pt x="2922" y="14947"/>
                  </a:lnTo>
                  <a:lnTo>
                    <a:pt x="2842" y="14855"/>
                  </a:lnTo>
                  <a:lnTo>
                    <a:pt x="2766" y="14762"/>
                  </a:lnTo>
                  <a:lnTo>
                    <a:pt x="2690" y="14656"/>
                  </a:lnTo>
                  <a:lnTo>
                    <a:pt x="2619" y="14550"/>
                  </a:lnTo>
                  <a:lnTo>
                    <a:pt x="2551" y="14431"/>
                  </a:lnTo>
                  <a:lnTo>
                    <a:pt x="2484" y="14299"/>
                  </a:lnTo>
                  <a:lnTo>
                    <a:pt x="2420" y="14166"/>
                  </a:lnTo>
                  <a:lnTo>
                    <a:pt x="2357" y="14021"/>
                  </a:lnTo>
                  <a:lnTo>
                    <a:pt x="2298" y="13875"/>
                  </a:lnTo>
                  <a:lnTo>
                    <a:pt x="2243" y="13716"/>
                  </a:lnTo>
                  <a:lnTo>
                    <a:pt x="2189" y="13544"/>
                  </a:lnTo>
                  <a:lnTo>
                    <a:pt x="2134" y="13372"/>
                  </a:lnTo>
                  <a:lnTo>
                    <a:pt x="2087" y="13200"/>
                  </a:lnTo>
                  <a:lnTo>
                    <a:pt x="2041" y="13014"/>
                  </a:lnTo>
                  <a:lnTo>
                    <a:pt x="1995" y="12829"/>
                  </a:lnTo>
                  <a:lnTo>
                    <a:pt x="1952" y="12644"/>
                  </a:lnTo>
                  <a:lnTo>
                    <a:pt x="1915" y="12445"/>
                  </a:lnTo>
                  <a:lnTo>
                    <a:pt x="1877" y="12247"/>
                  </a:lnTo>
                  <a:lnTo>
                    <a:pt x="1843" y="12048"/>
                  </a:lnTo>
                  <a:lnTo>
                    <a:pt x="1813" y="11836"/>
                  </a:lnTo>
                  <a:lnTo>
                    <a:pt x="1784" y="11624"/>
                  </a:lnTo>
                  <a:lnTo>
                    <a:pt x="1759" y="11412"/>
                  </a:lnTo>
                  <a:lnTo>
                    <a:pt x="1733" y="11201"/>
                  </a:lnTo>
                  <a:lnTo>
                    <a:pt x="1712" y="10989"/>
                  </a:lnTo>
                  <a:lnTo>
                    <a:pt x="1695" y="10777"/>
                  </a:lnTo>
                  <a:lnTo>
                    <a:pt x="1678" y="10552"/>
                  </a:lnTo>
                  <a:lnTo>
                    <a:pt x="1666" y="10340"/>
                  </a:lnTo>
                  <a:lnTo>
                    <a:pt x="1657" y="10115"/>
                  </a:lnTo>
                  <a:lnTo>
                    <a:pt x="1653" y="9903"/>
                  </a:lnTo>
                  <a:lnTo>
                    <a:pt x="1649" y="9678"/>
                  </a:lnTo>
                  <a:lnTo>
                    <a:pt x="1645" y="9466"/>
                  </a:lnTo>
                  <a:lnTo>
                    <a:pt x="1649" y="9241"/>
                  </a:lnTo>
                  <a:lnTo>
                    <a:pt x="1653" y="9029"/>
                  </a:lnTo>
                  <a:lnTo>
                    <a:pt x="1657" y="8818"/>
                  </a:lnTo>
                  <a:lnTo>
                    <a:pt x="1670" y="8606"/>
                  </a:lnTo>
                  <a:lnTo>
                    <a:pt x="1683" y="8394"/>
                  </a:lnTo>
                  <a:lnTo>
                    <a:pt x="1695" y="8195"/>
                  </a:lnTo>
                  <a:lnTo>
                    <a:pt x="1716" y="7983"/>
                  </a:lnTo>
                  <a:lnTo>
                    <a:pt x="1737" y="7785"/>
                  </a:lnTo>
                  <a:lnTo>
                    <a:pt x="1763" y="7600"/>
                  </a:lnTo>
                  <a:lnTo>
                    <a:pt x="1788" y="7401"/>
                  </a:lnTo>
                  <a:lnTo>
                    <a:pt x="1818" y="7216"/>
                  </a:lnTo>
                  <a:lnTo>
                    <a:pt x="1851" y="7044"/>
                  </a:lnTo>
                  <a:lnTo>
                    <a:pt x="1889" y="6858"/>
                  </a:lnTo>
                  <a:lnTo>
                    <a:pt x="1927" y="6686"/>
                  </a:lnTo>
                  <a:lnTo>
                    <a:pt x="1969" y="6527"/>
                  </a:lnTo>
                  <a:lnTo>
                    <a:pt x="2016" y="6368"/>
                  </a:lnTo>
                  <a:lnTo>
                    <a:pt x="2062" y="6223"/>
                  </a:lnTo>
                  <a:lnTo>
                    <a:pt x="2117" y="6077"/>
                  </a:lnTo>
                  <a:lnTo>
                    <a:pt x="2172" y="5945"/>
                  </a:lnTo>
                  <a:lnTo>
                    <a:pt x="2226" y="5812"/>
                  </a:lnTo>
                  <a:lnTo>
                    <a:pt x="2290" y="5693"/>
                  </a:lnTo>
                  <a:lnTo>
                    <a:pt x="2353" y="5587"/>
                  </a:lnTo>
                  <a:lnTo>
                    <a:pt x="2420" y="5481"/>
                  </a:lnTo>
                  <a:lnTo>
                    <a:pt x="2488" y="5389"/>
                  </a:lnTo>
                  <a:lnTo>
                    <a:pt x="2564" y="5309"/>
                  </a:lnTo>
                  <a:lnTo>
                    <a:pt x="2640" y="5243"/>
                  </a:lnTo>
                  <a:lnTo>
                    <a:pt x="2720" y="5177"/>
                  </a:lnTo>
                  <a:lnTo>
                    <a:pt x="2800" y="5124"/>
                  </a:lnTo>
                  <a:lnTo>
                    <a:pt x="2888" y="5084"/>
                  </a:lnTo>
                  <a:lnTo>
                    <a:pt x="2977" y="5058"/>
                  </a:lnTo>
                  <a:lnTo>
                    <a:pt x="3070" y="5044"/>
                  </a:lnTo>
                  <a:lnTo>
                    <a:pt x="3167" y="5031"/>
                  </a:lnTo>
                  <a:close/>
                  <a:moveTo>
                    <a:pt x="3167" y="0"/>
                  </a:moveTo>
                  <a:lnTo>
                    <a:pt x="3011" y="13"/>
                  </a:lnTo>
                  <a:lnTo>
                    <a:pt x="2859" y="40"/>
                  </a:lnTo>
                  <a:lnTo>
                    <a:pt x="2707" y="93"/>
                  </a:lnTo>
                  <a:lnTo>
                    <a:pt x="2560" y="159"/>
                  </a:lnTo>
                  <a:lnTo>
                    <a:pt x="2412" y="252"/>
                  </a:lnTo>
                  <a:lnTo>
                    <a:pt x="2269" y="358"/>
                  </a:lnTo>
                  <a:lnTo>
                    <a:pt x="2125" y="490"/>
                  </a:lnTo>
                  <a:lnTo>
                    <a:pt x="1982" y="636"/>
                  </a:lnTo>
                  <a:lnTo>
                    <a:pt x="1847" y="808"/>
                  </a:lnTo>
                  <a:lnTo>
                    <a:pt x="1712" y="993"/>
                  </a:lnTo>
                  <a:lnTo>
                    <a:pt x="1582" y="1205"/>
                  </a:lnTo>
                  <a:lnTo>
                    <a:pt x="1455" y="1417"/>
                  </a:lnTo>
                  <a:lnTo>
                    <a:pt x="1329" y="1668"/>
                  </a:lnTo>
                  <a:lnTo>
                    <a:pt x="1211" y="1920"/>
                  </a:lnTo>
                  <a:lnTo>
                    <a:pt x="1092" y="2198"/>
                  </a:lnTo>
                  <a:lnTo>
                    <a:pt x="983" y="2476"/>
                  </a:lnTo>
                  <a:lnTo>
                    <a:pt x="878" y="2794"/>
                  </a:lnTo>
                  <a:lnTo>
                    <a:pt x="776" y="3111"/>
                  </a:lnTo>
                  <a:lnTo>
                    <a:pt x="679" y="3442"/>
                  </a:lnTo>
                  <a:lnTo>
                    <a:pt x="587" y="3800"/>
                  </a:lnTo>
                  <a:lnTo>
                    <a:pt x="502" y="4157"/>
                  </a:lnTo>
                  <a:lnTo>
                    <a:pt x="422" y="4541"/>
                  </a:lnTo>
                  <a:lnTo>
                    <a:pt x="351" y="4925"/>
                  </a:lnTo>
                  <a:lnTo>
                    <a:pt x="283" y="5336"/>
                  </a:lnTo>
                  <a:lnTo>
                    <a:pt x="220" y="5746"/>
                  </a:lnTo>
                  <a:lnTo>
                    <a:pt x="169" y="6183"/>
                  </a:lnTo>
                  <a:lnTo>
                    <a:pt x="123" y="6620"/>
                  </a:lnTo>
                  <a:lnTo>
                    <a:pt x="81" y="7070"/>
                  </a:lnTo>
                  <a:lnTo>
                    <a:pt x="51" y="7533"/>
                  </a:lnTo>
                  <a:lnTo>
                    <a:pt x="26" y="8010"/>
                  </a:lnTo>
                  <a:lnTo>
                    <a:pt x="9" y="8500"/>
                  </a:lnTo>
                  <a:lnTo>
                    <a:pt x="1" y="8990"/>
                  </a:lnTo>
                  <a:lnTo>
                    <a:pt x="1" y="9480"/>
                  </a:lnTo>
                  <a:lnTo>
                    <a:pt x="9" y="9956"/>
                  </a:lnTo>
                  <a:lnTo>
                    <a:pt x="22" y="10433"/>
                  </a:lnTo>
                  <a:lnTo>
                    <a:pt x="43" y="10896"/>
                  </a:lnTo>
                  <a:lnTo>
                    <a:pt x="72" y="11359"/>
                  </a:lnTo>
                  <a:lnTo>
                    <a:pt x="106" y="11823"/>
                  </a:lnTo>
                  <a:lnTo>
                    <a:pt x="144" y="12273"/>
                  </a:lnTo>
                  <a:lnTo>
                    <a:pt x="190" y="12723"/>
                  </a:lnTo>
                  <a:lnTo>
                    <a:pt x="245" y="13160"/>
                  </a:lnTo>
                  <a:lnTo>
                    <a:pt x="304" y="13584"/>
                  </a:lnTo>
                  <a:lnTo>
                    <a:pt x="367" y="14007"/>
                  </a:lnTo>
                  <a:lnTo>
                    <a:pt x="439" y="14418"/>
                  </a:lnTo>
                  <a:lnTo>
                    <a:pt x="515" y="14815"/>
                  </a:lnTo>
                  <a:lnTo>
                    <a:pt x="595" y="15199"/>
                  </a:lnTo>
                  <a:lnTo>
                    <a:pt x="679" y="15570"/>
                  </a:lnTo>
                  <a:lnTo>
                    <a:pt x="772" y="15940"/>
                  </a:lnTo>
                  <a:lnTo>
                    <a:pt x="869" y="16284"/>
                  </a:lnTo>
                  <a:lnTo>
                    <a:pt x="970" y="16615"/>
                  </a:lnTo>
                  <a:lnTo>
                    <a:pt x="1076" y="16946"/>
                  </a:lnTo>
                  <a:lnTo>
                    <a:pt x="1185" y="17251"/>
                  </a:lnTo>
                  <a:lnTo>
                    <a:pt x="1299" y="17542"/>
                  </a:lnTo>
                  <a:lnTo>
                    <a:pt x="1417" y="17807"/>
                  </a:lnTo>
                  <a:lnTo>
                    <a:pt x="1539" y="18059"/>
                  </a:lnTo>
                  <a:lnTo>
                    <a:pt x="1666" y="18297"/>
                  </a:lnTo>
                  <a:lnTo>
                    <a:pt x="1797" y="18522"/>
                  </a:lnTo>
                  <a:lnTo>
                    <a:pt x="1931" y="18720"/>
                  </a:lnTo>
                  <a:lnTo>
                    <a:pt x="2066" y="18906"/>
                  </a:lnTo>
                  <a:lnTo>
                    <a:pt x="2205" y="19065"/>
                  </a:lnTo>
                  <a:lnTo>
                    <a:pt x="2349" y="19210"/>
                  </a:lnTo>
                  <a:lnTo>
                    <a:pt x="2496" y="19316"/>
                  </a:lnTo>
                  <a:lnTo>
                    <a:pt x="2644" y="19422"/>
                  </a:lnTo>
                  <a:lnTo>
                    <a:pt x="2796" y="19488"/>
                  </a:lnTo>
                  <a:lnTo>
                    <a:pt x="2880" y="19502"/>
                  </a:lnTo>
                  <a:lnTo>
                    <a:pt x="2960" y="19488"/>
                  </a:lnTo>
                  <a:lnTo>
                    <a:pt x="3036" y="19449"/>
                  </a:lnTo>
                  <a:lnTo>
                    <a:pt x="3103" y="19382"/>
                  </a:lnTo>
                  <a:lnTo>
                    <a:pt x="3167" y="19290"/>
                  </a:lnTo>
                  <a:lnTo>
                    <a:pt x="3226" y="19171"/>
                  </a:lnTo>
                  <a:lnTo>
                    <a:pt x="3280" y="19038"/>
                  </a:lnTo>
                  <a:lnTo>
                    <a:pt x="3331" y="18893"/>
                  </a:lnTo>
                  <a:lnTo>
                    <a:pt x="3360" y="18893"/>
                  </a:lnTo>
                  <a:lnTo>
                    <a:pt x="3394" y="18906"/>
                  </a:lnTo>
                  <a:lnTo>
                    <a:pt x="3428" y="18919"/>
                  </a:lnTo>
                  <a:lnTo>
                    <a:pt x="3466" y="18932"/>
                  </a:lnTo>
                  <a:lnTo>
                    <a:pt x="3618" y="18879"/>
                  </a:lnTo>
                  <a:lnTo>
                    <a:pt x="3765" y="18800"/>
                  </a:lnTo>
                  <a:lnTo>
                    <a:pt x="3909" y="18707"/>
                  </a:lnTo>
                  <a:lnTo>
                    <a:pt x="4052" y="18588"/>
                  </a:lnTo>
                  <a:lnTo>
                    <a:pt x="4191" y="18442"/>
                  </a:lnTo>
                  <a:lnTo>
                    <a:pt x="4326" y="18284"/>
                  </a:lnTo>
                  <a:lnTo>
                    <a:pt x="4461" y="18111"/>
                  </a:lnTo>
                  <a:lnTo>
                    <a:pt x="4587" y="17913"/>
                  </a:lnTo>
                  <a:lnTo>
                    <a:pt x="4714" y="17701"/>
                  </a:lnTo>
                  <a:lnTo>
                    <a:pt x="4836" y="17476"/>
                  </a:lnTo>
                  <a:lnTo>
                    <a:pt x="4954" y="17224"/>
                  </a:lnTo>
                  <a:lnTo>
                    <a:pt x="5068" y="16973"/>
                  </a:lnTo>
                  <a:lnTo>
                    <a:pt x="5173" y="16682"/>
                  </a:lnTo>
                  <a:lnTo>
                    <a:pt x="5279" y="16390"/>
                  </a:lnTo>
                  <a:lnTo>
                    <a:pt x="5380" y="16086"/>
                  </a:lnTo>
                  <a:lnTo>
                    <a:pt x="5477" y="15768"/>
                  </a:lnTo>
                  <a:lnTo>
                    <a:pt x="5569" y="15424"/>
                  </a:lnTo>
                  <a:lnTo>
                    <a:pt x="5654" y="15080"/>
                  </a:lnTo>
                  <a:lnTo>
                    <a:pt x="5738" y="14709"/>
                  </a:lnTo>
                  <a:lnTo>
                    <a:pt x="5814" y="14338"/>
                  </a:lnTo>
                  <a:lnTo>
                    <a:pt x="5886" y="13954"/>
                  </a:lnTo>
                  <a:lnTo>
                    <a:pt x="5949" y="13557"/>
                  </a:lnTo>
                  <a:lnTo>
                    <a:pt x="6008" y="13147"/>
                  </a:lnTo>
                  <a:lnTo>
                    <a:pt x="6063" y="12736"/>
                  </a:lnTo>
                  <a:lnTo>
                    <a:pt x="6113" y="12299"/>
                  </a:lnTo>
                  <a:lnTo>
                    <a:pt x="6155" y="11863"/>
                  </a:lnTo>
                  <a:lnTo>
                    <a:pt x="6189" y="11426"/>
                  </a:lnTo>
                  <a:lnTo>
                    <a:pt x="6219" y="10962"/>
                  </a:lnTo>
                  <a:lnTo>
                    <a:pt x="6244" y="10499"/>
                  </a:lnTo>
                  <a:lnTo>
                    <a:pt x="6261" y="10036"/>
                  </a:lnTo>
                  <a:lnTo>
                    <a:pt x="6273" y="9559"/>
                  </a:lnTo>
                  <a:lnTo>
                    <a:pt x="6273" y="9082"/>
                  </a:lnTo>
                  <a:lnTo>
                    <a:pt x="6269" y="8579"/>
                  </a:lnTo>
                  <a:lnTo>
                    <a:pt x="6257" y="8103"/>
                  </a:lnTo>
                  <a:lnTo>
                    <a:pt x="6236" y="7626"/>
                  </a:lnTo>
                  <a:lnTo>
                    <a:pt x="6210" y="7163"/>
                  </a:lnTo>
                  <a:lnTo>
                    <a:pt x="6172" y="6699"/>
                  </a:lnTo>
                  <a:lnTo>
                    <a:pt x="6126" y="6262"/>
                  </a:lnTo>
                  <a:lnTo>
                    <a:pt x="6075" y="5825"/>
                  </a:lnTo>
                  <a:lnTo>
                    <a:pt x="6016" y="5415"/>
                  </a:lnTo>
                  <a:lnTo>
                    <a:pt x="5953" y="5005"/>
                  </a:lnTo>
                  <a:lnTo>
                    <a:pt x="5881" y="4607"/>
                  </a:lnTo>
                  <a:lnTo>
                    <a:pt x="5806" y="4237"/>
                  </a:lnTo>
                  <a:lnTo>
                    <a:pt x="5721" y="3866"/>
                  </a:lnTo>
                  <a:lnTo>
                    <a:pt x="5633" y="3509"/>
                  </a:lnTo>
                  <a:lnTo>
                    <a:pt x="5536" y="3178"/>
                  </a:lnTo>
                  <a:lnTo>
                    <a:pt x="5439" y="2847"/>
                  </a:lnTo>
                  <a:lnTo>
                    <a:pt x="5333" y="2542"/>
                  </a:lnTo>
                  <a:lnTo>
                    <a:pt x="5224" y="2251"/>
                  </a:lnTo>
                  <a:lnTo>
                    <a:pt x="5106" y="1973"/>
                  </a:lnTo>
                  <a:lnTo>
                    <a:pt x="4988" y="1708"/>
                  </a:lnTo>
                  <a:lnTo>
                    <a:pt x="4865" y="1470"/>
                  </a:lnTo>
                  <a:lnTo>
                    <a:pt x="4739" y="1245"/>
                  </a:lnTo>
                  <a:lnTo>
                    <a:pt x="4608" y="1033"/>
                  </a:lnTo>
                  <a:lnTo>
                    <a:pt x="4478" y="848"/>
                  </a:lnTo>
                  <a:lnTo>
                    <a:pt x="4339" y="675"/>
                  </a:lnTo>
                  <a:lnTo>
                    <a:pt x="4199" y="517"/>
                  </a:lnTo>
                  <a:lnTo>
                    <a:pt x="4056" y="384"/>
                  </a:lnTo>
                  <a:lnTo>
                    <a:pt x="3913" y="265"/>
                  </a:lnTo>
                  <a:lnTo>
                    <a:pt x="3769" y="172"/>
                  </a:lnTo>
                  <a:lnTo>
                    <a:pt x="3618" y="106"/>
                  </a:lnTo>
                  <a:lnTo>
                    <a:pt x="3470" y="53"/>
                  </a:lnTo>
                  <a:lnTo>
                    <a:pt x="3318" y="13"/>
                  </a:lnTo>
                  <a:lnTo>
                    <a:pt x="316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915;p40">
              <a:extLst>
                <a:ext uri="{FF2B5EF4-FFF2-40B4-BE49-F238E27FC236}">
                  <a16:creationId xmlns:a16="http://schemas.microsoft.com/office/drawing/2014/main" id="{2F431ABA-E558-D4CD-456C-FA0B57F6A701}"/>
                </a:ext>
              </a:extLst>
            </p:cNvPr>
            <p:cNvSpPr/>
            <p:nvPr/>
          </p:nvSpPr>
          <p:spPr>
            <a:xfrm>
              <a:off x="3911525" y="-1550825"/>
              <a:ext cx="75800" cy="264800"/>
            </a:xfrm>
            <a:custGeom>
              <a:avLst/>
              <a:gdLst/>
              <a:ahLst/>
              <a:cxnLst/>
              <a:rect l="l" t="t" r="r" b="b"/>
              <a:pathLst>
                <a:path w="3032" h="10592" extrusionOk="0">
                  <a:moveTo>
                    <a:pt x="1523" y="0"/>
                  </a:moveTo>
                  <a:lnTo>
                    <a:pt x="1426" y="13"/>
                  </a:lnTo>
                  <a:lnTo>
                    <a:pt x="1333" y="27"/>
                  </a:lnTo>
                  <a:lnTo>
                    <a:pt x="1244" y="53"/>
                  </a:lnTo>
                  <a:lnTo>
                    <a:pt x="1156" y="93"/>
                  </a:lnTo>
                  <a:lnTo>
                    <a:pt x="1076" y="146"/>
                  </a:lnTo>
                  <a:lnTo>
                    <a:pt x="996" y="212"/>
                  </a:lnTo>
                  <a:lnTo>
                    <a:pt x="920" y="278"/>
                  </a:lnTo>
                  <a:lnTo>
                    <a:pt x="844" y="358"/>
                  </a:lnTo>
                  <a:lnTo>
                    <a:pt x="776" y="450"/>
                  </a:lnTo>
                  <a:lnTo>
                    <a:pt x="709" y="556"/>
                  </a:lnTo>
                  <a:lnTo>
                    <a:pt x="646" y="662"/>
                  </a:lnTo>
                  <a:lnTo>
                    <a:pt x="582" y="781"/>
                  </a:lnTo>
                  <a:lnTo>
                    <a:pt x="528" y="914"/>
                  </a:lnTo>
                  <a:lnTo>
                    <a:pt x="473" y="1046"/>
                  </a:lnTo>
                  <a:lnTo>
                    <a:pt x="418" y="1192"/>
                  </a:lnTo>
                  <a:lnTo>
                    <a:pt x="372" y="1337"/>
                  </a:lnTo>
                  <a:lnTo>
                    <a:pt x="325" y="1496"/>
                  </a:lnTo>
                  <a:lnTo>
                    <a:pt x="283" y="1655"/>
                  </a:lnTo>
                  <a:lnTo>
                    <a:pt x="245" y="1827"/>
                  </a:lnTo>
                  <a:lnTo>
                    <a:pt x="207" y="2013"/>
                  </a:lnTo>
                  <a:lnTo>
                    <a:pt x="174" y="2185"/>
                  </a:lnTo>
                  <a:lnTo>
                    <a:pt x="144" y="2370"/>
                  </a:lnTo>
                  <a:lnTo>
                    <a:pt x="119" y="2569"/>
                  </a:lnTo>
                  <a:lnTo>
                    <a:pt x="93" y="2754"/>
                  </a:lnTo>
                  <a:lnTo>
                    <a:pt x="72" y="2952"/>
                  </a:lnTo>
                  <a:lnTo>
                    <a:pt x="51" y="3164"/>
                  </a:lnTo>
                  <a:lnTo>
                    <a:pt x="39" y="3363"/>
                  </a:lnTo>
                  <a:lnTo>
                    <a:pt x="26" y="3575"/>
                  </a:lnTo>
                  <a:lnTo>
                    <a:pt x="13" y="3787"/>
                  </a:lnTo>
                  <a:lnTo>
                    <a:pt x="9" y="3998"/>
                  </a:lnTo>
                  <a:lnTo>
                    <a:pt x="5" y="4210"/>
                  </a:lnTo>
                  <a:lnTo>
                    <a:pt x="1" y="4435"/>
                  </a:lnTo>
                  <a:lnTo>
                    <a:pt x="5" y="4647"/>
                  </a:lnTo>
                  <a:lnTo>
                    <a:pt x="9" y="4872"/>
                  </a:lnTo>
                  <a:lnTo>
                    <a:pt x="13" y="5084"/>
                  </a:lnTo>
                  <a:lnTo>
                    <a:pt x="22" y="5309"/>
                  </a:lnTo>
                  <a:lnTo>
                    <a:pt x="34" y="5521"/>
                  </a:lnTo>
                  <a:lnTo>
                    <a:pt x="51" y="5746"/>
                  </a:lnTo>
                  <a:lnTo>
                    <a:pt x="68" y="5958"/>
                  </a:lnTo>
                  <a:lnTo>
                    <a:pt x="89" y="6170"/>
                  </a:lnTo>
                  <a:lnTo>
                    <a:pt x="115" y="6381"/>
                  </a:lnTo>
                  <a:lnTo>
                    <a:pt x="140" y="6593"/>
                  </a:lnTo>
                  <a:lnTo>
                    <a:pt x="169" y="6805"/>
                  </a:lnTo>
                  <a:lnTo>
                    <a:pt x="199" y="7017"/>
                  </a:lnTo>
                  <a:lnTo>
                    <a:pt x="233" y="7216"/>
                  </a:lnTo>
                  <a:lnTo>
                    <a:pt x="271" y="7414"/>
                  </a:lnTo>
                  <a:lnTo>
                    <a:pt x="308" y="7613"/>
                  </a:lnTo>
                  <a:lnTo>
                    <a:pt x="351" y="7798"/>
                  </a:lnTo>
                  <a:lnTo>
                    <a:pt x="397" y="7983"/>
                  </a:lnTo>
                  <a:lnTo>
                    <a:pt x="443" y="8169"/>
                  </a:lnTo>
                  <a:lnTo>
                    <a:pt x="490" y="8341"/>
                  </a:lnTo>
                  <a:lnTo>
                    <a:pt x="545" y="8513"/>
                  </a:lnTo>
                  <a:lnTo>
                    <a:pt x="599" y="8685"/>
                  </a:lnTo>
                  <a:lnTo>
                    <a:pt x="654" y="8844"/>
                  </a:lnTo>
                  <a:lnTo>
                    <a:pt x="713" y="8990"/>
                  </a:lnTo>
                  <a:lnTo>
                    <a:pt x="776" y="9135"/>
                  </a:lnTo>
                  <a:lnTo>
                    <a:pt x="840" y="9268"/>
                  </a:lnTo>
                  <a:lnTo>
                    <a:pt x="907" y="9400"/>
                  </a:lnTo>
                  <a:lnTo>
                    <a:pt x="975" y="9519"/>
                  </a:lnTo>
                  <a:lnTo>
                    <a:pt x="1046" y="9625"/>
                  </a:lnTo>
                  <a:lnTo>
                    <a:pt x="1122" y="9731"/>
                  </a:lnTo>
                  <a:lnTo>
                    <a:pt x="1198" y="9824"/>
                  </a:lnTo>
                  <a:lnTo>
                    <a:pt x="1278" y="9916"/>
                  </a:lnTo>
                  <a:lnTo>
                    <a:pt x="1358" y="9982"/>
                  </a:lnTo>
                  <a:lnTo>
                    <a:pt x="1400" y="10022"/>
                  </a:lnTo>
                  <a:lnTo>
                    <a:pt x="1447" y="10075"/>
                  </a:lnTo>
                  <a:lnTo>
                    <a:pt x="1485" y="10141"/>
                  </a:lnTo>
                  <a:lnTo>
                    <a:pt x="1523" y="10221"/>
                  </a:lnTo>
                  <a:lnTo>
                    <a:pt x="1561" y="10300"/>
                  </a:lnTo>
                  <a:lnTo>
                    <a:pt x="1594" y="10393"/>
                  </a:lnTo>
                  <a:lnTo>
                    <a:pt x="1657" y="10592"/>
                  </a:lnTo>
                  <a:lnTo>
                    <a:pt x="1666" y="10578"/>
                  </a:lnTo>
                  <a:lnTo>
                    <a:pt x="1670" y="10565"/>
                  </a:lnTo>
                  <a:lnTo>
                    <a:pt x="1674" y="10539"/>
                  </a:lnTo>
                  <a:lnTo>
                    <a:pt x="1754" y="10472"/>
                  </a:lnTo>
                  <a:lnTo>
                    <a:pt x="1830" y="10380"/>
                  </a:lnTo>
                  <a:lnTo>
                    <a:pt x="1906" y="10287"/>
                  </a:lnTo>
                  <a:lnTo>
                    <a:pt x="1982" y="10181"/>
                  </a:lnTo>
                  <a:lnTo>
                    <a:pt x="2050" y="10062"/>
                  </a:lnTo>
                  <a:lnTo>
                    <a:pt x="2121" y="9943"/>
                  </a:lnTo>
                  <a:lnTo>
                    <a:pt x="2189" y="9797"/>
                  </a:lnTo>
                  <a:lnTo>
                    <a:pt x="2252" y="9665"/>
                  </a:lnTo>
                  <a:lnTo>
                    <a:pt x="2311" y="9506"/>
                  </a:lnTo>
                  <a:lnTo>
                    <a:pt x="2370" y="9347"/>
                  </a:lnTo>
                  <a:lnTo>
                    <a:pt x="2429" y="9188"/>
                  </a:lnTo>
                  <a:lnTo>
                    <a:pt x="2484" y="9016"/>
                  </a:lnTo>
                  <a:lnTo>
                    <a:pt x="2534" y="8844"/>
                  </a:lnTo>
                  <a:lnTo>
                    <a:pt x="2585" y="8659"/>
                  </a:lnTo>
                  <a:lnTo>
                    <a:pt x="2631" y="8460"/>
                  </a:lnTo>
                  <a:lnTo>
                    <a:pt x="2673" y="8275"/>
                  </a:lnTo>
                  <a:lnTo>
                    <a:pt x="2716" y="8063"/>
                  </a:lnTo>
                  <a:lnTo>
                    <a:pt x="2758" y="7864"/>
                  </a:lnTo>
                  <a:lnTo>
                    <a:pt x="2791" y="7652"/>
                  </a:lnTo>
                  <a:lnTo>
                    <a:pt x="2829" y="7441"/>
                  </a:lnTo>
                  <a:lnTo>
                    <a:pt x="2859" y="7229"/>
                  </a:lnTo>
                  <a:lnTo>
                    <a:pt x="2888" y="7004"/>
                  </a:lnTo>
                  <a:lnTo>
                    <a:pt x="2914" y="6779"/>
                  </a:lnTo>
                  <a:lnTo>
                    <a:pt x="2939" y="6554"/>
                  </a:lnTo>
                  <a:lnTo>
                    <a:pt x="2960" y="6328"/>
                  </a:lnTo>
                  <a:lnTo>
                    <a:pt x="2977" y="6103"/>
                  </a:lnTo>
                  <a:lnTo>
                    <a:pt x="2994" y="5878"/>
                  </a:lnTo>
                  <a:lnTo>
                    <a:pt x="3006" y="5640"/>
                  </a:lnTo>
                  <a:lnTo>
                    <a:pt x="3015" y="5415"/>
                  </a:lnTo>
                  <a:lnTo>
                    <a:pt x="3023" y="5190"/>
                  </a:lnTo>
                  <a:lnTo>
                    <a:pt x="3028" y="4952"/>
                  </a:lnTo>
                  <a:lnTo>
                    <a:pt x="3032" y="4727"/>
                  </a:lnTo>
                  <a:lnTo>
                    <a:pt x="3028" y="4501"/>
                  </a:lnTo>
                  <a:lnTo>
                    <a:pt x="3028" y="4276"/>
                  </a:lnTo>
                  <a:lnTo>
                    <a:pt x="3019" y="4051"/>
                  </a:lnTo>
                  <a:lnTo>
                    <a:pt x="3011" y="3826"/>
                  </a:lnTo>
                  <a:lnTo>
                    <a:pt x="2998" y="3601"/>
                  </a:lnTo>
                  <a:lnTo>
                    <a:pt x="2981" y="3389"/>
                  </a:lnTo>
                  <a:lnTo>
                    <a:pt x="2964" y="3178"/>
                  </a:lnTo>
                  <a:lnTo>
                    <a:pt x="2943" y="2966"/>
                  </a:lnTo>
                  <a:lnTo>
                    <a:pt x="2918" y="2754"/>
                  </a:lnTo>
                  <a:lnTo>
                    <a:pt x="2893" y="2555"/>
                  </a:lnTo>
                  <a:lnTo>
                    <a:pt x="2863" y="2357"/>
                  </a:lnTo>
                  <a:lnTo>
                    <a:pt x="2829" y="2171"/>
                  </a:lnTo>
                  <a:lnTo>
                    <a:pt x="2796" y="1986"/>
                  </a:lnTo>
                  <a:lnTo>
                    <a:pt x="2754" y="1801"/>
                  </a:lnTo>
                  <a:lnTo>
                    <a:pt x="2711" y="1629"/>
                  </a:lnTo>
                  <a:lnTo>
                    <a:pt x="2669" y="1456"/>
                  </a:lnTo>
                  <a:lnTo>
                    <a:pt x="2619" y="1298"/>
                  </a:lnTo>
                  <a:lnTo>
                    <a:pt x="2568" y="1152"/>
                  </a:lnTo>
                  <a:lnTo>
                    <a:pt x="2513" y="1006"/>
                  </a:lnTo>
                  <a:lnTo>
                    <a:pt x="2458" y="861"/>
                  </a:lnTo>
                  <a:lnTo>
                    <a:pt x="2399" y="742"/>
                  </a:lnTo>
                  <a:lnTo>
                    <a:pt x="2332" y="622"/>
                  </a:lnTo>
                  <a:lnTo>
                    <a:pt x="2269" y="503"/>
                  </a:lnTo>
                  <a:lnTo>
                    <a:pt x="2197" y="411"/>
                  </a:lnTo>
                  <a:lnTo>
                    <a:pt x="2125" y="318"/>
                  </a:lnTo>
                  <a:lnTo>
                    <a:pt x="2050" y="238"/>
                  </a:lnTo>
                  <a:lnTo>
                    <a:pt x="1969" y="172"/>
                  </a:lnTo>
                  <a:lnTo>
                    <a:pt x="1885" y="119"/>
                  </a:lnTo>
                  <a:lnTo>
                    <a:pt x="1801" y="66"/>
                  </a:lnTo>
                  <a:lnTo>
                    <a:pt x="1712" y="40"/>
                  </a:lnTo>
                  <a:lnTo>
                    <a:pt x="1620" y="13"/>
                  </a:lnTo>
                  <a:lnTo>
                    <a:pt x="1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916;p40">
              <a:extLst>
                <a:ext uri="{FF2B5EF4-FFF2-40B4-BE49-F238E27FC236}">
                  <a16:creationId xmlns:a16="http://schemas.microsoft.com/office/drawing/2014/main" id="{E3F51A5C-B9B9-3446-801D-F130C218A3E4}"/>
                </a:ext>
              </a:extLst>
            </p:cNvPr>
            <p:cNvSpPr/>
            <p:nvPr/>
          </p:nvSpPr>
          <p:spPr>
            <a:xfrm>
              <a:off x="3740700" y="-3135900"/>
              <a:ext cx="156525" cy="460425"/>
            </a:xfrm>
            <a:custGeom>
              <a:avLst/>
              <a:gdLst/>
              <a:ahLst/>
              <a:cxnLst/>
              <a:rect l="l" t="t" r="r" b="b"/>
              <a:pathLst>
                <a:path w="6261" h="18417" extrusionOk="0">
                  <a:moveTo>
                    <a:pt x="0" y="1"/>
                  </a:moveTo>
                  <a:lnTo>
                    <a:pt x="4" y="54"/>
                  </a:lnTo>
                  <a:lnTo>
                    <a:pt x="13" y="80"/>
                  </a:lnTo>
                  <a:lnTo>
                    <a:pt x="34" y="133"/>
                  </a:lnTo>
                  <a:lnTo>
                    <a:pt x="47" y="186"/>
                  </a:lnTo>
                  <a:lnTo>
                    <a:pt x="51" y="226"/>
                  </a:lnTo>
                  <a:lnTo>
                    <a:pt x="55" y="265"/>
                  </a:lnTo>
                  <a:lnTo>
                    <a:pt x="186" y="2503"/>
                  </a:lnTo>
                  <a:lnTo>
                    <a:pt x="316" y="4767"/>
                  </a:lnTo>
                  <a:lnTo>
                    <a:pt x="434" y="7017"/>
                  </a:lnTo>
                  <a:lnTo>
                    <a:pt x="552" y="9295"/>
                  </a:lnTo>
                  <a:lnTo>
                    <a:pt x="607" y="10433"/>
                  </a:lnTo>
                  <a:lnTo>
                    <a:pt x="658" y="11558"/>
                  </a:lnTo>
                  <a:lnTo>
                    <a:pt x="704" y="12697"/>
                  </a:lnTo>
                  <a:lnTo>
                    <a:pt x="751" y="13849"/>
                  </a:lnTo>
                  <a:lnTo>
                    <a:pt x="797" y="14987"/>
                  </a:lnTo>
                  <a:lnTo>
                    <a:pt x="835" y="16126"/>
                  </a:lnTo>
                  <a:lnTo>
                    <a:pt x="873" y="17265"/>
                  </a:lnTo>
                  <a:lnTo>
                    <a:pt x="902" y="18416"/>
                  </a:lnTo>
                  <a:lnTo>
                    <a:pt x="2243" y="18310"/>
                  </a:lnTo>
                  <a:lnTo>
                    <a:pt x="3584" y="18205"/>
                  </a:lnTo>
                  <a:lnTo>
                    <a:pt x="4920" y="18085"/>
                  </a:lnTo>
                  <a:lnTo>
                    <a:pt x="6260" y="17979"/>
                  </a:lnTo>
                  <a:lnTo>
                    <a:pt x="6227" y="17463"/>
                  </a:lnTo>
                  <a:lnTo>
                    <a:pt x="6197" y="16947"/>
                  </a:lnTo>
                  <a:lnTo>
                    <a:pt x="6172" y="16417"/>
                  </a:lnTo>
                  <a:lnTo>
                    <a:pt x="6147" y="15888"/>
                  </a:lnTo>
                  <a:lnTo>
                    <a:pt x="6104" y="14815"/>
                  </a:lnTo>
                  <a:lnTo>
                    <a:pt x="6075" y="13730"/>
                  </a:lnTo>
                  <a:lnTo>
                    <a:pt x="6050" y="12631"/>
                  </a:lnTo>
                  <a:lnTo>
                    <a:pt x="6033" y="11532"/>
                  </a:lnTo>
                  <a:lnTo>
                    <a:pt x="6020" y="10420"/>
                  </a:lnTo>
                  <a:lnTo>
                    <a:pt x="6016" y="9308"/>
                  </a:lnTo>
                  <a:lnTo>
                    <a:pt x="6012" y="8196"/>
                  </a:lnTo>
                  <a:lnTo>
                    <a:pt x="6016" y="7097"/>
                  </a:lnTo>
                  <a:lnTo>
                    <a:pt x="6029" y="4886"/>
                  </a:lnTo>
                  <a:lnTo>
                    <a:pt x="6050" y="2715"/>
                  </a:lnTo>
                  <a:lnTo>
                    <a:pt x="6067" y="610"/>
                  </a:lnTo>
                  <a:lnTo>
                    <a:pt x="6071" y="557"/>
                  </a:lnTo>
                  <a:lnTo>
                    <a:pt x="6075" y="517"/>
                  </a:lnTo>
                  <a:lnTo>
                    <a:pt x="6092" y="438"/>
                  </a:lnTo>
                  <a:lnTo>
                    <a:pt x="6109" y="358"/>
                  </a:lnTo>
                  <a:lnTo>
                    <a:pt x="6121" y="265"/>
                  </a:lnTo>
                  <a:lnTo>
                    <a:pt x="4591" y="199"/>
                  </a:lnTo>
                  <a:lnTo>
                    <a:pt x="3061" y="120"/>
                  </a:lnTo>
                  <a:lnTo>
                    <a:pt x="1531" y="54"/>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917;p40">
              <a:extLst>
                <a:ext uri="{FF2B5EF4-FFF2-40B4-BE49-F238E27FC236}">
                  <a16:creationId xmlns:a16="http://schemas.microsoft.com/office/drawing/2014/main" id="{50BCAD14-CC97-6419-8C02-778CE4739F60}"/>
                </a:ext>
              </a:extLst>
            </p:cNvPr>
            <p:cNvSpPr/>
            <p:nvPr/>
          </p:nvSpPr>
          <p:spPr>
            <a:xfrm>
              <a:off x="3668400" y="-7373775"/>
              <a:ext cx="155150" cy="660350"/>
            </a:xfrm>
            <a:custGeom>
              <a:avLst/>
              <a:gdLst/>
              <a:ahLst/>
              <a:cxnLst/>
              <a:rect l="l" t="t" r="r" b="b"/>
              <a:pathLst>
                <a:path w="6206" h="26414" extrusionOk="0">
                  <a:moveTo>
                    <a:pt x="152" y="1"/>
                  </a:moveTo>
                  <a:lnTo>
                    <a:pt x="152" y="742"/>
                  </a:lnTo>
                  <a:lnTo>
                    <a:pt x="148" y="1484"/>
                  </a:lnTo>
                  <a:lnTo>
                    <a:pt x="131" y="2980"/>
                  </a:lnTo>
                  <a:lnTo>
                    <a:pt x="110" y="4463"/>
                  </a:lnTo>
                  <a:lnTo>
                    <a:pt x="80" y="5959"/>
                  </a:lnTo>
                  <a:lnTo>
                    <a:pt x="55" y="7455"/>
                  </a:lnTo>
                  <a:lnTo>
                    <a:pt x="30" y="8937"/>
                  </a:lnTo>
                  <a:lnTo>
                    <a:pt x="13" y="10433"/>
                  </a:lnTo>
                  <a:lnTo>
                    <a:pt x="5" y="11175"/>
                  </a:lnTo>
                  <a:lnTo>
                    <a:pt x="0" y="11916"/>
                  </a:lnTo>
                  <a:lnTo>
                    <a:pt x="0" y="12830"/>
                  </a:lnTo>
                  <a:lnTo>
                    <a:pt x="0" y="13730"/>
                  </a:lnTo>
                  <a:lnTo>
                    <a:pt x="13" y="15557"/>
                  </a:lnTo>
                  <a:lnTo>
                    <a:pt x="26" y="17371"/>
                  </a:lnTo>
                  <a:lnTo>
                    <a:pt x="47" y="19185"/>
                  </a:lnTo>
                  <a:lnTo>
                    <a:pt x="85" y="22799"/>
                  </a:lnTo>
                  <a:lnTo>
                    <a:pt x="102" y="24599"/>
                  </a:lnTo>
                  <a:lnTo>
                    <a:pt x="110" y="26413"/>
                  </a:lnTo>
                  <a:lnTo>
                    <a:pt x="873" y="26228"/>
                  </a:lnTo>
                  <a:lnTo>
                    <a:pt x="1636" y="26056"/>
                  </a:lnTo>
                  <a:lnTo>
                    <a:pt x="2395" y="25884"/>
                  </a:lnTo>
                  <a:lnTo>
                    <a:pt x="3158" y="25738"/>
                  </a:lnTo>
                  <a:lnTo>
                    <a:pt x="4684" y="25433"/>
                  </a:lnTo>
                  <a:lnTo>
                    <a:pt x="6206" y="25116"/>
                  </a:lnTo>
                  <a:lnTo>
                    <a:pt x="6172" y="24997"/>
                  </a:lnTo>
                  <a:lnTo>
                    <a:pt x="6142" y="24864"/>
                  </a:lnTo>
                  <a:lnTo>
                    <a:pt x="6117" y="24732"/>
                  </a:lnTo>
                  <a:lnTo>
                    <a:pt x="6096" y="24573"/>
                  </a:lnTo>
                  <a:lnTo>
                    <a:pt x="6079" y="24401"/>
                  </a:lnTo>
                  <a:lnTo>
                    <a:pt x="6067" y="24229"/>
                  </a:lnTo>
                  <a:lnTo>
                    <a:pt x="6058" y="24030"/>
                  </a:lnTo>
                  <a:lnTo>
                    <a:pt x="6054" y="23832"/>
                  </a:lnTo>
                  <a:lnTo>
                    <a:pt x="6054" y="22349"/>
                  </a:lnTo>
                  <a:lnTo>
                    <a:pt x="6058" y="20866"/>
                  </a:lnTo>
                  <a:lnTo>
                    <a:pt x="6067" y="17953"/>
                  </a:lnTo>
                  <a:lnTo>
                    <a:pt x="6071" y="16497"/>
                  </a:lnTo>
                  <a:lnTo>
                    <a:pt x="6071" y="15054"/>
                  </a:lnTo>
                  <a:lnTo>
                    <a:pt x="6067" y="13611"/>
                  </a:lnTo>
                  <a:lnTo>
                    <a:pt x="6062" y="12168"/>
                  </a:lnTo>
                  <a:lnTo>
                    <a:pt x="6050" y="10738"/>
                  </a:lnTo>
                  <a:lnTo>
                    <a:pt x="6029" y="9295"/>
                  </a:lnTo>
                  <a:lnTo>
                    <a:pt x="5999" y="7852"/>
                  </a:lnTo>
                  <a:lnTo>
                    <a:pt x="5982" y="7124"/>
                  </a:lnTo>
                  <a:lnTo>
                    <a:pt x="5961" y="6396"/>
                  </a:lnTo>
                  <a:lnTo>
                    <a:pt x="5940" y="5667"/>
                  </a:lnTo>
                  <a:lnTo>
                    <a:pt x="5911" y="4939"/>
                  </a:lnTo>
                  <a:lnTo>
                    <a:pt x="5881" y="4211"/>
                  </a:lnTo>
                  <a:lnTo>
                    <a:pt x="5852" y="3470"/>
                  </a:lnTo>
                  <a:lnTo>
                    <a:pt x="5814" y="2741"/>
                  </a:lnTo>
                  <a:lnTo>
                    <a:pt x="5776" y="2000"/>
                  </a:lnTo>
                  <a:lnTo>
                    <a:pt x="5734" y="1259"/>
                  </a:lnTo>
                  <a:lnTo>
                    <a:pt x="5687" y="517"/>
                  </a:lnTo>
                  <a:lnTo>
                    <a:pt x="5687" y="491"/>
                  </a:lnTo>
                  <a:lnTo>
                    <a:pt x="5691" y="478"/>
                  </a:lnTo>
                  <a:lnTo>
                    <a:pt x="5691" y="451"/>
                  </a:lnTo>
                  <a:lnTo>
                    <a:pt x="5687" y="425"/>
                  </a:lnTo>
                  <a:lnTo>
                    <a:pt x="4309" y="319"/>
                  </a:lnTo>
                  <a:lnTo>
                    <a:pt x="2926" y="213"/>
                  </a:lnTo>
                  <a:lnTo>
                    <a:pt x="1539" y="120"/>
                  </a:lnTo>
                  <a:lnTo>
                    <a:pt x="15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918;p40">
              <a:extLst>
                <a:ext uri="{FF2B5EF4-FFF2-40B4-BE49-F238E27FC236}">
                  <a16:creationId xmlns:a16="http://schemas.microsoft.com/office/drawing/2014/main" id="{48578B50-9A9D-2022-6AAB-777A3E4C604A}"/>
                </a:ext>
              </a:extLst>
            </p:cNvPr>
            <p:cNvSpPr/>
            <p:nvPr/>
          </p:nvSpPr>
          <p:spPr>
            <a:xfrm>
              <a:off x="3560900" y="-3134575"/>
              <a:ext cx="169175" cy="471000"/>
            </a:xfrm>
            <a:custGeom>
              <a:avLst/>
              <a:gdLst/>
              <a:ahLst/>
              <a:cxnLst/>
              <a:rect l="l" t="t" r="r" b="b"/>
              <a:pathLst>
                <a:path w="6767" h="18840" extrusionOk="0">
                  <a:moveTo>
                    <a:pt x="4853" y="1"/>
                  </a:moveTo>
                  <a:lnTo>
                    <a:pt x="3234" y="14"/>
                  </a:lnTo>
                  <a:lnTo>
                    <a:pt x="2424" y="27"/>
                  </a:lnTo>
                  <a:lnTo>
                    <a:pt x="1615" y="54"/>
                  </a:lnTo>
                  <a:lnTo>
                    <a:pt x="810" y="80"/>
                  </a:lnTo>
                  <a:lnTo>
                    <a:pt x="0" y="120"/>
                  </a:lnTo>
                  <a:lnTo>
                    <a:pt x="72" y="676"/>
                  </a:lnTo>
                  <a:lnTo>
                    <a:pt x="140" y="1232"/>
                  </a:lnTo>
                  <a:lnTo>
                    <a:pt x="207" y="1788"/>
                  </a:lnTo>
                  <a:lnTo>
                    <a:pt x="270" y="2344"/>
                  </a:lnTo>
                  <a:lnTo>
                    <a:pt x="329" y="2913"/>
                  </a:lnTo>
                  <a:lnTo>
                    <a:pt x="388" y="3483"/>
                  </a:lnTo>
                  <a:lnTo>
                    <a:pt x="443" y="4052"/>
                  </a:lnTo>
                  <a:lnTo>
                    <a:pt x="494" y="4634"/>
                  </a:lnTo>
                  <a:lnTo>
                    <a:pt x="544" y="5217"/>
                  </a:lnTo>
                  <a:lnTo>
                    <a:pt x="591" y="5786"/>
                  </a:lnTo>
                  <a:lnTo>
                    <a:pt x="633" y="6369"/>
                  </a:lnTo>
                  <a:lnTo>
                    <a:pt x="675" y="6964"/>
                  </a:lnTo>
                  <a:lnTo>
                    <a:pt x="713" y="7547"/>
                  </a:lnTo>
                  <a:lnTo>
                    <a:pt x="747" y="8129"/>
                  </a:lnTo>
                  <a:lnTo>
                    <a:pt x="776" y="8725"/>
                  </a:lnTo>
                  <a:lnTo>
                    <a:pt x="806" y="9321"/>
                  </a:lnTo>
                  <a:lnTo>
                    <a:pt x="831" y="9917"/>
                  </a:lnTo>
                  <a:lnTo>
                    <a:pt x="852" y="10513"/>
                  </a:lnTo>
                  <a:lnTo>
                    <a:pt x="873" y="11108"/>
                  </a:lnTo>
                  <a:lnTo>
                    <a:pt x="890" y="11704"/>
                  </a:lnTo>
                  <a:lnTo>
                    <a:pt x="903" y="12300"/>
                  </a:lnTo>
                  <a:lnTo>
                    <a:pt x="911" y="12896"/>
                  </a:lnTo>
                  <a:lnTo>
                    <a:pt x="915" y="13491"/>
                  </a:lnTo>
                  <a:lnTo>
                    <a:pt x="919" y="14087"/>
                  </a:lnTo>
                  <a:lnTo>
                    <a:pt x="915" y="14683"/>
                  </a:lnTo>
                  <a:lnTo>
                    <a:pt x="911" y="15279"/>
                  </a:lnTo>
                  <a:lnTo>
                    <a:pt x="903" y="15874"/>
                  </a:lnTo>
                  <a:lnTo>
                    <a:pt x="894" y="16470"/>
                  </a:lnTo>
                  <a:lnTo>
                    <a:pt x="877" y="17066"/>
                  </a:lnTo>
                  <a:lnTo>
                    <a:pt x="856" y="17648"/>
                  </a:lnTo>
                  <a:lnTo>
                    <a:pt x="835" y="18244"/>
                  </a:lnTo>
                  <a:lnTo>
                    <a:pt x="810" y="18840"/>
                  </a:lnTo>
                  <a:lnTo>
                    <a:pt x="810" y="18840"/>
                  </a:lnTo>
                  <a:lnTo>
                    <a:pt x="6766" y="18443"/>
                  </a:lnTo>
                  <a:lnTo>
                    <a:pt x="6724" y="17331"/>
                  </a:lnTo>
                  <a:lnTo>
                    <a:pt x="6686" y="16219"/>
                  </a:lnTo>
                  <a:lnTo>
                    <a:pt x="6648" y="15107"/>
                  </a:lnTo>
                  <a:lnTo>
                    <a:pt x="6619" y="13994"/>
                  </a:lnTo>
                  <a:lnTo>
                    <a:pt x="6585" y="12869"/>
                  </a:lnTo>
                  <a:lnTo>
                    <a:pt x="6560" y="11757"/>
                  </a:lnTo>
                  <a:lnTo>
                    <a:pt x="6509" y="9520"/>
                  </a:lnTo>
                  <a:lnTo>
                    <a:pt x="6467" y="7295"/>
                  </a:lnTo>
                  <a:lnTo>
                    <a:pt x="6433" y="5058"/>
                  </a:lnTo>
                  <a:lnTo>
                    <a:pt x="6408" y="2821"/>
                  </a:lnTo>
                  <a:lnTo>
                    <a:pt x="6383" y="596"/>
                  </a:lnTo>
                  <a:lnTo>
                    <a:pt x="6387" y="504"/>
                  </a:lnTo>
                  <a:lnTo>
                    <a:pt x="6391" y="424"/>
                  </a:lnTo>
                  <a:lnTo>
                    <a:pt x="6400" y="345"/>
                  </a:lnTo>
                  <a:lnTo>
                    <a:pt x="6408" y="265"/>
                  </a:lnTo>
                  <a:lnTo>
                    <a:pt x="6438" y="120"/>
                  </a:lnTo>
                  <a:lnTo>
                    <a:pt x="646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919;p40">
              <a:extLst>
                <a:ext uri="{FF2B5EF4-FFF2-40B4-BE49-F238E27FC236}">
                  <a16:creationId xmlns:a16="http://schemas.microsoft.com/office/drawing/2014/main" id="{A418303D-D4B8-D4FA-CD79-280229B446D7}"/>
                </a:ext>
              </a:extLst>
            </p:cNvPr>
            <p:cNvSpPr/>
            <p:nvPr/>
          </p:nvSpPr>
          <p:spPr>
            <a:xfrm>
              <a:off x="3500500" y="-1693475"/>
              <a:ext cx="185525" cy="565000"/>
            </a:xfrm>
            <a:custGeom>
              <a:avLst/>
              <a:gdLst/>
              <a:ahLst/>
              <a:cxnLst/>
              <a:rect l="l" t="t" r="r" b="b"/>
              <a:pathLst>
                <a:path w="7421" h="22600" extrusionOk="0">
                  <a:moveTo>
                    <a:pt x="3546" y="5534"/>
                  </a:moveTo>
                  <a:lnTo>
                    <a:pt x="3635" y="5547"/>
                  </a:lnTo>
                  <a:lnTo>
                    <a:pt x="3727" y="5574"/>
                  </a:lnTo>
                  <a:lnTo>
                    <a:pt x="3816" y="5600"/>
                  </a:lnTo>
                  <a:lnTo>
                    <a:pt x="3909" y="5653"/>
                  </a:lnTo>
                  <a:lnTo>
                    <a:pt x="4002" y="5719"/>
                  </a:lnTo>
                  <a:lnTo>
                    <a:pt x="4090" y="5799"/>
                  </a:lnTo>
                  <a:lnTo>
                    <a:pt x="4183" y="5878"/>
                  </a:lnTo>
                  <a:lnTo>
                    <a:pt x="4280" y="5984"/>
                  </a:lnTo>
                  <a:lnTo>
                    <a:pt x="4372" y="6103"/>
                  </a:lnTo>
                  <a:lnTo>
                    <a:pt x="4465" y="6236"/>
                  </a:lnTo>
                  <a:lnTo>
                    <a:pt x="4558" y="6368"/>
                  </a:lnTo>
                  <a:lnTo>
                    <a:pt x="4642" y="6527"/>
                  </a:lnTo>
                  <a:lnTo>
                    <a:pt x="4731" y="6686"/>
                  </a:lnTo>
                  <a:lnTo>
                    <a:pt x="4815" y="6858"/>
                  </a:lnTo>
                  <a:lnTo>
                    <a:pt x="4895" y="7043"/>
                  </a:lnTo>
                  <a:lnTo>
                    <a:pt x="4971" y="7229"/>
                  </a:lnTo>
                  <a:lnTo>
                    <a:pt x="5047" y="7427"/>
                  </a:lnTo>
                  <a:lnTo>
                    <a:pt x="5119" y="7639"/>
                  </a:lnTo>
                  <a:lnTo>
                    <a:pt x="5186" y="7864"/>
                  </a:lnTo>
                  <a:lnTo>
                    <a:pt x="5254" y="8089"/>
                  </a:lnTo>
                  <a:lnTo>
                    <a:pt x="5313" y="8328"/>
                  </a:lnTo>
                  <a:lnTo>
                    <a:pt x="5372" y="8579"/>
                  </a:lnTo>
                  <a:lnTo>
                    <a:pt x="5422" y="8831"/>
                  </a:lnTo>
                  <a:lnTo>
                    <a:pt x="5473" y="9095"/>
                  </a:lnTo>
                  <a:lnTo>
                    <a:pt x="5519" y="9360"/>
                  </a:lnTo>
                  <a:lnTo>
                    <a:pt x="5557" y="9625"/>
                  </a:lnTo>
                  <a:lnTo>
                    <a:pt x="5595" y="9903"/>
                  </a:lnTo>
                  <a:lnTo>
                    <a:pt x="5625" y="10194"/>
                  </a:lnTo>
                  <a:lnTo>
                    <a:pt x="5650" y="10485"/>
                  </a:lnTo>
                  <a:lnTo>
                    <a:pt x="5671" y="10777"/>
                  </a:lnTo>
                  <a:lnTo>
                    <a:pt x="5688" y="11068"/>
                  </a:lnTo>
                  <a:lnTo>
                    <a:pt x="5696" y="11373"/>
                  </a:lnTo>
                  <a:lnTo>
                    <a:pt x="5700" y="11677"/>
                  </a:lnTo>
                  <a:lnTo>
                    <a:pt x="5696" y="11995"/>
                  </a:lnTo>
                  <a:lnTo>
                    <a:pt x="5692" y="12313"/>
                  </a:lnTo>
                  <a:lnTo>
                    <a:pt x="5675" y="12617"/>
                  </a:lnTo>
                  <a:lnTo>
                    <a:pt x="5654" y="12935"/>
                  </a:lnTo>
                  <a:lnTo>
                    <a:pt x="5629" y="13266"/>
                  </a:lnTo>
                  <a:lnTo>
                    <a:pt x="5595" y="13583"/>
                  </a:lnTo>
                  <a:lnTo>
                    <a:pt x="5553" y="13901"/>
                  </a:lnTo>
                  <a:lnTo>
                    <a:pt x="5511" y="14219"/>
                  </a:lnTo>
                  <a:lnTo>
                    <a:pt x="5460" y="14523"/>
                  </a:lnTo>
                  <a:lnTo>
                    <a:pt x="5405" y="14828"/>
                  </a:lnTo>
                  <a:lnTo>
                    <a:pt x="5346" y="15119"/>
                  </a:lnTo>
                  <a:lnTo>
                    <a:pt x="5279" y="15397"/>
                  </a:lnTo>
                  <a:lnTo>
                    <a:pt x="5211" y="15662"/>
                  </a:lnTo>
                  <a:lnTo>
                    <a:pt x="5140" y="15927"/>
                  </a:lnTo>
                  <a:lnTo>
                    <a:pt x="5064" y="16178"/>
                  </a:lnTo>
                  <a:lnTo>
                    <a:pt x="4984" y="16417"/>
                  </a:lnTo>
                  <a:lnTo>
                    <a:pt x="4899" y="16655"/>
                  </a:lnTo>
                  <a:lnTo>
                    <a:pt x="4815" y="16867"/>
                  </a:lnTo>
                  <a:lnTo>
                    <a:pt x="4727" y="17079"/>
                  </a:lnTo>
                  <a:lnTo>
                    <a:pt x="4634" y="17277"/>
                  </a:lnTo>
                  <a:lnTo>
                    <a:pt x="4541" y="17449"/>
                  </a:lnTo>
                  <a:lnTo>
                    <a:pt x="4444" y="17621"/>
                  </a:lnTo>
                  <a:lnTo>
                    <a:pt x="4343" y="17780"/>
                  </a:lnTo>
                  <a:lnTo>
                    <a:pt x="4242" y="17926"/>
                  </a:lnTo>
                  <a:lnTo>
                    <a:pt x="4141" y="18058"/>
                  </a:lnTo>
                  <a:lnTo>
                    <a:pt x="4035" y="18177"/>
                  </a:lnTo>
                  <a:lnTo>
                    <a:pt x="3930" y="18283"/>
                  </a:lnTo>
                  <a:lnTo>
                    <a:pt x="3824" y="18376"/>
                  </a:lnTo>
                  <a:lnTo>
                    <a:pt x="3715" y="18455"/>
                  </a:lnTo>
                  <a:lnTo>
                    <a:pt x="3609" y="18522"/>
                  </a:lnTo>
                  <a:lnTo>
                    <a:pt x="3500" y="18561"/>
                  </a:lnTo>
                  <a:lnTo>
                    <a:pt x="3390" y="18601"/>
                  </a:lnTo>
                  <a:lnTo>
                    <a:pt x="3285" y="18614"/>
                  </a:lnTo>
                  <a:lnTo>
                    <a:pt x="3175" y="18614"/>
                  </a:lnTo>
                  <a:lnTo>
                    <a:pt x="3066" y="18601"/>
                  </a:lnTo>
                  <a:lnTo>
                    <a:pt x="2960" y="18561"/>
                  </a:lnTo>
                  <a:lnTo>
                    <a:pt x="2851" y="18508"/>
                  </a:lnTo>
                  <a:lnTo>
                    <a:pt x="2745" y="18442"/>
                  </a:lnTo>
                  <a:lnTo>
                    <a:pt x="2716" y="18244"/>
                  </a:lnTo>
                  <a:lnTo>
                    <a:pt x="2678" y="18032"/>
                  </a:lnTo>
                  <a:lnTo>
                    <a:pt x="2636" y="17833"/>
                  </a:lnTo>
                  <a:lnTo>
                    <a:pt x="2610" y="17727"/>
                  </a:lnTo>
                  <a:lnTo>
                    <a:pt x="2581" y="17621"/>
                  </a:lnTo>
                  <a:lnTo>
                    <a:pt x="2459" y="17171"/>
                  </a:lnTo>
                  <a:lnTo>
                    <a:pt x="2345" y="16721"/>
                  </a:lnTo>
                  <a:lnTo>
                    <a:pt x="2239" y="16245"/>
                  </a:lnTo>
                  <a:lnTo>
                    <a:pt x="2142" y="15768"/>
                  </a:lnTo>
                  <a:lnTo>
                    <a:pt x="2096" y="15516"/>
                  </a:lnTo>
                  <a:lnTo>
                    <a:pt x="2054" y="15278"/>
                  </a:lnTo>
                  <a:lnTo>
                    <a:pt x="2012" y="15027"/>
                  </a:lnTo>
                  <a:lnTo>
                    <a:pt x="1978" y="14775"/>
                  </a:lnTo>
                  <a:lnTo>
                    <a:pt x="1940" y="14523"/>
                  </a:lnTo>
                  <a:lnTo>
                    <a:pt x="1911" y="14259"/>
                  </a:lnTo>
                  <a:lnTo>
                    <a:pt x="1881" y="14007"/>
                  </a:lnTo>
                  <a:lnTo>
                    <a:pt x="1856" y="13742"/>
                  </a:lnTo>
                  <a:lnTo>
                    <a:pt x="1830" y="13478"/>
                  </a:lnTo>
                  <a:lnTo>
                    <a:pt x="1809" y="13213"/>
                  </a:lnTo>
                  <a:lnTo>
                    <a:pt x="1793" y="12935"/>
                  </a:lnTo>
                  <a:lnTo>
                    <a:pt x="1780" y="12670"/>
                  </a:lnTo>
                  <a:lnTo>
                    <a:pt x="1771" y="12392"/>
                  </a:lnTo>
                  <a:lnTo>
                    <a:pt x="1763" y="12114"/>
                  </a:lnTo>
                  <a:lnTo>
                    <a:pt x="1759" y="11836"/>
                  </a:lnTo>
                  <a:lnTo>
                    <a:pt x="1759" y="11558"/>
                  </a:lnTo>
                  <a:lnTo>
                    <a:pt x="1763" y="11280"/>
                  </a:lnTo>
                  <a:lnTo>
                    <a:pt x="1771" y="10989"/>
                  </a:lnTo>
                  <a:lnTo>
                    <a:pt x="1780" y="10711"/>
                  </a:lnTo>
                  <a:lnTo>
                    <a:pt x="1797" y="10419"/>
                  </a:lnTo>
                  <a:lnTo>
                    <a:pt x="1814" y="10128"/>
                  </a:lnTo>
                  <a:lnTo>
                    <a:pt x="1839" y="9837"/>
                  </a:lnTo>
                  <a:lnTo>
                    <a:pt x="1864" y="9532"/>
                  </a:lnTo>
                  <a:lnTo>
                    <a:pt x="1898" y="9241"/>
                  </a:lnTo>
                  <a:lnTo>
                    <a:pt x="1932" y="8950"/>
                  </a:lnTo>
                  <a:lnTo>
                    <a:pt x="1970" y="8685"/>
                  </a:lnTo>
                  <a:lnTo>
                    <a:pt x="2008" y="8420"/>
                  </a:lnTo>
                  <a:lnTo>
                    <a:pt x="2054" y="8169"/>
                  </a:lnTo>
                  <a:lnTo>
                    <a:pt x="2100" y="7917"/>
                  </a:lnTo>
                  <a:lnTo>
                    <a:pt x="2151" y="7692"/>
                  </a:lnTo>
                  <a:lnTo>
                    <a:pt x="2206" y="7467"/>
                  </a:lnTo>
                  <a:lnTo>
                    <a:pt x="2260" y="7268"/>
                  </a:lnTo>
                  <a:lnTo>
                    <a:pt x="2319" y="7070"/>
                  </a:lnTo>
                  <a:lnTo>
                    <a:pt x="2378" y="6884"/>
                  </a:lnTo>
                  <a:lnTo>
                    <a:pt x="2446" y="6712"/>
                  </a:lnTo>
                  <a:lnTo>
                    <a:pt x="2509" y="6540"/>
                  </a:lnTo>
                  <a:lnTo>
                    <a:pt x="2581" y="6395"/>
                  </a:lnTo>
                  <a:lnTo>
                    <a:pt x="2653" y="6249"/>
                  </a:lnTo>
                  <a:lnTo>
                    <a:pt x="2724" y="6130"/>
                  </a:lnTo>
                  <a:lnTo>
                    <a:pt x="2800" y="6011"/>
                  </a:lnTo>
                  <a:lnTo>
                    <a:pt x="2876" y="5905"/>
                  </a:lnTo>
                  <a:lnTo>
                    <a:pt x="2956" y="5825"/>
                  </a:lnTo>
                  <a:lnTo>
                    <a:pt x="3036" y="5746"/>
                  </a:lnTo>
                  <a:lnTo>
                    <a:pt x="3116" y="5680"/>
                  </a:lnTo>
                  <a:lnTo>
                    <a:pt x="3201" y="5627"/>
                  </a:lnTo>
                  <a:lnTo>
                    <a:pt x="3285" y="5587"/>
                  </a:lnTo>
                  <a:lnTo>
                    <a:pt x="3373" y="5547"/>
                  </a:lnTo>
                  <a:lnTo>
                    <a:pt x="3458" y="5534"/>
                  </a:lnTo>
                  <a:close/>
                  <a:moveTo>
                    <a:pt x="3572" y="0"/>
                  </a:moveTo>
                  <a:lnTo>
                    <a:pt x="3399" y="13"/>
                  </a:lnTo>
                  <a:lnTo>
                    <a:pt x="3230" y="40"/>
                  </a:lnTo>
                  <a:lnTo>
                    <a:pt x="3061" y="93"/>
                  </a:lnTo>
                  <a:lnTo>
                    <a:pt x="2897" y="172"/>
                  </a:lnTo>
                  <a:lnTo>
                    <a:pt x="2728" y="278"/>
                  </a:lnTo>
                  <a:lnTo>
                    <a:pt x="2568" y="397"/>
                  </a:lnTo>
                  <a:lnTo>
                    <a:pt x="2408" y="556"/>
                  </a:lnTo>
                  <a:lnTo>
                    <a:pt x="2248" y="728"/>
                  </a:lnTo>
                  <a:lnTo>
                    <a:pt x="2096" y="914"/>
                  </a:lnTo>
                  <a:lnTo>
                    <a:pt x="1944" y="1139"/>
                  </a:lnTo>
                  <a:lnTo>
                    <a:pt x="1793" y="1377"/>
                  </a:lnTo>
                  <a:lnTo>
                    <a:pt x="1649" y="1655"/>
                  </a:lnTo>
                  <a:lnTo>
                    <a:pt x="1510" y="1946"/>
                  </a:lnTo>
                  <a:lnTo>
                    <a:pt x="1375" y="2251"/>
                  </a:lnTo>
                  <a:lnTo>
                    <a:pt x="1240" y="2595"/>
                  </a:lnTo>
                  <a:lnTo>
                    <a:pt x="1114" y="2952"/>
                  </a:lnTo>
                  <a:lnTo>
                    <a:pt x="996" y="3336"/>
                  </a:lnTo>
                  <a:lnTo>
                    <a:pt x="878" y="3734"/>
                  </a:lnTo>
                  <a:lnTo>
                    <a:pt x="768" y="4170"/>
                  </a:lnTo>
                  <a:lnTo>
                    <a:pt x="663" y="4621"/>
                  </a:lnTo>
                  <a:lnTo>
                    <a:pt x="566" y="5084"/>
                  </a:lnTo>
                  <a:lnTo>
                    <a:pt x="473" y="5587"/>
                  </a:lnTo>
                  <a:lnTo>
                    <a:pt x="389" y="6103"/>
                  </a:lnTo>
                  <a:lnTo>
                    <a:pt x="321" y="6567"/>
                  </a:lnTo>
                  <a:lnTo>
                    <a:pt x="262" y="7043"/>
                  </a:lnTo>
                  <a:lnTo>
                    <a:pt x="207" y="7546"/>
                  </a:lnTo>
                  <a:lnTo>
                    <a:pt x="157" y="8063"/>
                  </a:lnTo>
                  <a:lnTo>
                    <a:pt x="115" y="8579"/>
                  </a:lnTo>
                  <a:lnTo>
                    <a:pt x="81" y="9109"/>
                  </a:lnTo>
                  <a:lnTo>
                    <a:pt x="51" y="9651"/>
                  </a:lnTo>
                  <a:lnTo>
                    <a:pt x="30" y="10194"/>
                  </a:lnTo>
                  <a:lnTo>
                    <a:pt x="14" y="10737"/>
                  </a:lnTo>
                  <a:lnTo>
                    <a:pt x="5" y="11293"/>
                  </a:lnTo>
                  <a:lnTo>
                    <a:pt x="1" y="11849"/>
                  </a:lnTo>
                  <a:lnTo>
                    <a:pt x="9" y="12405"/>
                  </a:lnTo>
                  <a:lnTo>
                    <a:pt x="18" y="12948"/>
                  </a:lnTo>
                  <a:lnTo>
                    <a:pt x="39" y="13504"/>
                  </a:lnTo>
                  <a:lnTo>
                    <a:pt x="64" y="14047"/>
                  </a:lnTo>
                  <a:lnTo>
                    <a:pt x="98" y="14590"/>
                  </a:lnTo>
                  <a:lnTo>
                    <a:pt x="140" y="15132"/>
                  </a:lnTo>
                  <a:lnTo>
                    <a:pt x="186" y="15649"/>
                  </a:lnTo>
                  <a:lnTo>
                    <a:pt x="245" y="16165"/>
                  </a:lnTo>
                  <a:lnTo>
                    <a:pt x="309" y="16681"/>
                  </a:lnTo>
                  <a:lnTo>
                    <a:pt x="376" y="17171"/>
                  </a:lnTo>
                  <a:lnTo>
                    <a:pt x="456" y="17648"/>
                  </a:lnTo>
                  <a:lnTo>
                    <a:pt x="545" y="18098"/>
                  </a:lnTo>
                  <a:lnTo>
                    <a:pt x="637" y="18548"/>
                  </a:lnTo>
                  <a:lnTo>
                    <a:pt x="688" y="18760"/>
                  </a:lnTo>
                  <a:lnTo>
                    <a:pt x="739" y="18972"/>
                  </a:lnTo>
                  <a:lnTo>
                    <a:pt x="793" y="19170"/>
                  </a:lnTo>
                  <a:lnTo>
                    <a:pt x="848" y="19369"/>
                  </a:lnTo>
                  <a:lnTo>
                    <a:pt x="907" y="19568"/>
                  </a:lnTo>
                  <a:lnTo>
                    <a:pt x="966" y="19753"/>
                  </a:lnTo>
                  <a:lnTo>
                    <a:pt x="1030" y="19938"/>
                  </a:lnTo>
                  <a:lnTo>
                    <a:pt x="1093" y="20110"/>
                  </a:lnTo>
                  <a:lnTo>
                    <a:pt x="1156" y="20283"/>
                  </a:lnTo>
                  <a:lnTo>
                    <a:pt x="1228" y="20455"/>
                  </a:lnTo>
                  <a:lnTo>
                    <a:pt x="1295" y="20600"/>
                  </a:lnTo>
                  <a:lnTo>
                    <a:pt x="1367" y="20759"/>
                  </a:lnTo>
                  <a:lnTo>
                    <a:pt x="1443" y="20892"/>
                  </a:lnTo>
                  <a:lnTo>
                    <a:pt x="1519" y="21037"/>
                  </a:lnTo>
                  <a:lnTo>
                    <a:pt x="1599" y="21156"/>
                  </a:lnTo>
                  <a:lnTo>
                    <a:pt x="1679" y="21289"/>
                  </a:lnTo>
                  <a:lnTo>
                    <a:pt x="1750" y="21368"/>
                  </a:lnTo>
                  <a:lnTo>
                    <a:pt x="1822" y="21434"/>
                  </a:lnTo>
                  <a:lnTo>
                    <a:pt x="1894" y="21487"/>
                  </a:lnTo>
                  <a:lnTo>
                    <a:pt x="1961" y="21514"/>
                  </a:lnTo>
                  <a:lnTo>
                    <a:pt x="2029" y="21527"/>
                  </a:lnTo>
                  <a:lnTo>
                    <a:pt x="2096" y="21514"/>
                  </a:lnTo>
                  <a:lnTo>
                    <a:pt x="2163" y="21501"/>
                  </a:lnTo>
                  <a:lnTo>
                    <a:pt x="2227" y="21461"/>
                  </a:lnTo>
                  <a:lnTo>
                    <a:pt x="2248" y="21514"/>
                  </a:lnTo>
                  <a:lnTo>
                    <a:pt x="2282" y="21580"/>
                  </a:lnTo>
                  <a:lnTo>
                    <a:pt x="2454" y="21818"/>
                  </a:lnTo>
                  <a:lnTo>
                    <a:pt x="2631" y="22017"/>
                  </a:lnTo>
                  <a:lnTo>
                    <a:pt x="2808" y="22189"/>
                  </a:lnTo>
                  <a:lnTo>
                    <a:pt x="2986" y="22335"/>
                  </a:lnTo>
                  <a:lnTo>
                    <a:pt x="3163" y="22440"/>
                  </a:lnTo>
                  <a:lnTo>
                    <a:pt x="3344" y="22533"/>
                  </a:lnTo>
                  <a:lnTo>
                    <a:pt x="3525" y="22586"/>
                  </a:lnTo>
                  <a:lnTo>
                    <a:pt x="3702" y="22599"/>
                  </a:lnTo>
                  <a:lnTo>
                    <a:pt x="3879" y="22599"/>
                  </a:lnTo>
                  <a:lnTo>
                    <a:pt x="4061" y="22573"/>
                  </a:lnTo>
                  <a:lnTo>
                    <a:pt x="4238" y="22507"/>
                  </a:lnTo>
                  <a:lnTo>
                    <a:pt x="4410" y="22414"/>
                  </a:lnTo>
                  <a:lnTo>
                    <a:pt x="4583" y="22308"/>
                  </a:lnTo>
                  <a:lnTo>
                    <a:pt x="4756" y="22162"/>
                  </a:lnTo>
                  <a:lnTo>
                    <a:pt x="4925" y="22004"/>
                  </a:lnTo>
                  <a:lnTo>
                    <a:pt x="5093" y="21805"/>
                  </a:lnTo>
                  <a:lnTo>
                    <a:pt x="5254" y="21593"/>
                  </a:lnTo>
                  <a:lnTo>
                    <a:pt x="5414" y="21355"/>
                  </a:lnTo>
                  <a:lnTo>
                    <a:pt x="5570" y="21090"/>
                  </a:lnTo>
                  <a:lnTo>
                    <a:pt x="5726" y="20799"/>
                  </a:lnTo>
                  <a:lnTo>
                    <a:pt x="5873" y="20494"/>
                  </a:lnTo>
                  <a:lnTo>
                    <a:pt x="6017" y="20150"/>
                  </a:lnTo>
                  <a:lnTo>
                    <a:pt x="6156" y="19793"/>
                  </a:lnTo>
                  <a:lnTo>
                    <a:pt x="6291" y="19422"/>
                  </a:lnTo>
                  <a:lnTo>
                    <a:pt x="6417" y="19012"/>
                  </a:lnTo>
                  <a:lnTo>
                    <a:pt x="6544" y="18601"/>
                  </a:lnTo>
                  <a:lnTo>
                    <a:pt x="6657" y="18151"/>
                  </a:lnTo>
                  <a:lnTo>
                    <a:pt x="6771" y="17688"/>
                  </a:lnTo>
                  <a:lnTo>
                    <a:pt x="6872" y="17211"/>
                  </a:lnTo>
                  <a:lnTo>
                    <a:pt x="6969" y="16708"/>
                  </a:lnTo>
                  <a:lnTo>
                    <a:pt x="7062" y="16192"/>
                  </a:lnTo>
                  <a:lnTo>
                    <a:pt x="7142" y="15649"/>
                  </a:lnTo>
                  <a:lnTo>
                    <a:pt x="7180" y="15371"/>
                  </a:lnTo>
                  <a:lnTo>
                    <a:pt x="7214" y="15093"/>
                  </a:lnTo>
                  <a:lnTo>
                    <a:pt x="7248" y="14815"/>
                  </a:lnTo>
                  <a:lnTo>
                    <a:pt x="7273" y="14537"/>
                  </a:lnTo>
                  <a:lnTo>
                    <a:pt x="7302" y="14259"/>
                  </a:lnTo>
                  <a:lnTo>
                    <a:pt x="7323" y="13981"/>
                  </a:lnTo>
                  <a:lnTo>
                    <a:pt x="7344" y="13703"/>
                  </a:lnTo>
                  <a:lnTo>
                    <a:pt x="7366" y="13425"/>
                  </a:lnTo>
                  <a:lnTo>
                    <a:pt x="7391" y="12882"/>
                  </a:lnTo>
                  <a:lnTo>
                    <a:pt x="7412" y="12326"/>
                  </a:lnTo>
                  <a:lnTo>
                    <a:pt x="7420" y="11770"/>
                  </a:lnTo>
                  <a:lnTo>
                    <a:pt x="7420" y="11227"/>
                  </a:lnTo>
                  <a:lnTo>
                    <a:pt x="7412" y="10684"/>
                  </a:lnTo>
                  <a:lnTo>
                    <a:pt x="7391" y="10155"/>
                  </a:lnTo>
                  <a:lnTo>
                    <a:pt x="7366" y="9612"/>
                  </a:lnTo>
                  <a:lnTo>
                    <a:pt x="7328" y="9095"/>
                  </a:lnTo>
                  <a:lnTo>
                    <a:pt x="7281" y="8566"/>
                  </a:lnTo>
                  <a:lnTo>
                    <a:pt x="7231" y="8063"/>
                  </a:lnTo>
                  <a:lnTo>
                    <a:pt x="7167" y="7560"/>
                  </a:lnTo>
                  <a:lnTo>
                    <a:pt x="7100" y="7070"/>
                  </a:lnTo>
                  <a:lnTo>
                    <a:pt x="7020" y="6580"/>
                  </a:lnTo>
                  <a:lnTo>
                    <a:pt x="6936" y="6117"/>
                  </a:lnTo>
                  <a:lnTo>
                    <a:pt x="6847" y="5653"/>
                  </a:lnTo>
                  <a:lnTo>
                    <a:pt x="6746" y="5203"/>
                  </a:lnTo>
                  <a:lnTo>
                    <a:pt x="6640" y="4766"/>
                  </a:lnTo>
                  <a:lnTo>
                    <a:pt x="6531" y="4343"/>
                  </a:lnTo>
                  <a:lnTo>
                    <a:pt x="6413" y="3945"/>
                  </a:lnTo>
                  <a:lnTo>
                    <a:pt x="6286" y="3548"/>
                  </a:lnTo>
                  <a:lnTo>
                    <a:pt x="6156" y="3177"/>
                  </a:lnTo>
                  <a:lnTo>
                    <a:pt x="6021" y="2820"/>
                  </a:lnTo>
                  <a:lnTo>
                    <a:pt x="5882" y="2476"/>
                  </a:lnTo>
                  <a:lnTo>
                    <a:pt x="5734" y="2158"/>
                  </a:lnTo>
                  <a:lnTo>
                    <a:pt x="5582" y="1854"/>
                  </a:lnTo>
                  <a:lnTo>
                    <a:pt x="5426" y="1562"/>
                  </a:lnTo>
                  <a:lnTo>
                    <a:pt x="5266" y="1311"/>
                  </a:lnTo>
                  <a:lnTo>
                    <a:pt x="5102" y="1059"/>
                  </a:lnTo>
                  <a:lnTo>
                    <a:pt x="4933" y="847"/>
                  </a:lnTo>
                  <a:lnTo>
                    <a:pt x="4769" y="662"/>
                  </a:lnTo>
                  <a:lnTo>
                    <a:pt x="4596" y="490"/>
                  </a:lnTo>
                  <a:lnTo>
                    <a:pt x="4427" y="344"/>
                  </a:lnTo>
                  <a:lnTo>
                    <a:pt x="4254" y="225"/>
                  </a:lnTo>
                  <a:lnTo>
                    <a:pt x="4086" y="132"/>
                  </a:lnTo>
                  <a:lnTo>
                    <a:pt x="3913" y="66"/>
                  </a:lnTo>
                  <a:lnTo>
                    <a:pt x="3740" y="27"/>
                  </a:lnTo>
                  <a:lnTo>
                    <a:pt x="357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920;p40">
              <a:extLst>
                <a:ext uri="{FF2B5EF4-FFF2-40B4-BE49-F238E27FC236}">
                  <a16:creationId xmlns:a16="http://schemas.microsoft.com/office/drawing/2014/main" id="{E5C4BF53-0C19-A0FC-FA4F-71E4CBEA688F}"/>
                </a:ext>
              </a:extLst>
            </p:cNvPr>
            <p:cNvSpPr/>
            <p:nvPr/>
          </p:nvSpPr>
          <p:spPr>
            <a:xfrm>
              <a:off x="3544450" y="-1555125"/>
              <a:ext cx="98575" cy="327025"/>
            </a:xfrm>
            <a:custGeom>
              <a:avLst/>
              <a:gdLst/>
              <a:ahLst/>
              <a:cxnLst/>
              <a:rect l="l" t="t" r="r" b="b"/>
              <a:pathLst>
                <a:path w="3943" h="13081" extrusionOk="0">
                  <a:moveTo>
                    <a:pt x="1700" y="0"/>
                  </a:moveTo>
                  <a:lnTo>
                    <a:pt x="1615" y="13"/>
                  </a:lnTo>
                  <a:lnTo>
                    <a:pt x="1527" y="53"/>
                  </a:lnTo>
                  <a:lnTo>
                    <a:pt x="1443" y="93"/>
                  </a:lnTo>
                  <a:lnTo>
                    <a:pt x="1358" y="146"/>
                  </a:lnTo>
                  <a:lnTo>
                    <a:pt x="1278" y="212"/>
                  </a:lnTo>
                  <a:lnTo>
                    <a:pt x="1198" y="291"/>
                  </a:lnTo>
                  <a:lnTo>
                    <a:pt x="1118" y="371"/>
                  </a:lnTo>
                  <a:lnTo>
                    <a:pt x="1042" y="477"/>
                  </a:lnTo>
                  <a:lnTo>
                    <a:pt x="966" y="596"/>
                  </a:lnTo>
                  <a:lnTo>
                    <a:pt x="895" y="715"/>
                  </a:lnTo>
                  <a:lnTo>
                    <a:pt x="823" y="861"/>
                  </a:lnTo>
                  <a:lnTo>
                    <a:pt x="751" y="1006"/>
                  </a:lnTo>
                  <a:lnTo>
                    <a:pt x="688" y="1178"/>
                  </a:lnTo>
                  <a:lnTo>
                    <a:pt x="620" y="1350"/>
                  </a:lnTo>
                  <a:lnTo>
                    <a:pt x="561" y="1536"/>
                  </a:lnTo>
                  <a:lnTo>
                    <a:pt x="502" y="1734"/>
                  </a:lnTo>
                  <a:lnTo>
                    <a:pt x="448" y="1933"/>
                  </a:lnTo>
                  <a:lnTo>
                    <a:pt x="393" y="2158"/>
                  </a:lnTo>
                  <a:lnTo>
                    <a:pt x="342" y="2383"/>
                  </a:lnTo>
                  <a:lnTo>
                    <a:pt x="296" y="2635"/>
                  </a:lnTo>
                  <a:lnTo>
                    <a:pt x="250" y="2886"/>
                  </a:lnTo>
                  <a:lnTo>
                    <a:pt x="212" y="3151"/>
                  </a:lnTo>
                  <a:lnTo>
                    <a:pt x="174" y="3416"/>
                  </a:lnTo>
                  <a:lnTo>
                    <a:pt x="140" y="3707"/>
                  </a:lnTo>
                  <a:lnTo>
                    <a:pt x="106" y="3998"/>
                  </a:lnTo>
                  <a:lnTo>
                    <a:pt x="81" y="4303"/>
                  </a:lnTo>
                  <a:lnTo>
                    <a:pt x="56" y="4594"/>
                  </a:lnTo>
                  <a:lnTo>
                    <a:pt x="39" y="4885"/>
                  </a:lnTo>
                  <a:lnTo>
                    <a:pt x="22" y="5177"/>
                  </a:lnTo>
                  <a:lnTo>
                    <a:pt x="13" y="5455"/>
                  </a:lnTo>
                  <a:lnTo>
                    <a:pt x="5" y="5746"/>
                  </a:lnTo>
                  <a:lnTo>
                    <a:pt x="1" y="6024"/>
                  </a:lnTo>
                  <a:lnTo>
                    <a:pt x="1" y="6302"/>
                  </a:lnTo>
                  <a:lnTo>
                    <a:pt x="5" y="6580"/>
                  </a:lnTo>
                  <a:lnTo>
                    <a:pt x="13" y="6858"/>
                  </a:lnTo>
                  <a:lnTo>
                    <a:pt x="22" y="7136"/>
                  </a:lnTo>
                  <a:lnTo>
                    <a:pt x="35" y="7401"/>
                  </a:lnTo>
                  <a:lnTo>
                    <a:pt x="51" y="7679"/>
                  </a:lnTo>
                  <a:lnTo>
                    <a:pt x="72" y="7944"/>
                  </a:lnTo>
                  <a:lnTo>
                    <a:pt x="98" y="8208"/>
                  </a:lnTo>
                  <a:lnTo>
                    <a:pt x="123" y="8473"/>
                  </a:lnTo>
                  <a:lnTo>
                    <a:pt x="153" y="8725"/>
                  </a:lnTo>
                  <a:lnTo>
                    <a:pt x="182" y="8989"/>
                  </a:lnTo>
                  <a:lnTo>
                    <a:pt x="220" y="9241"/>
                  </a:lnTo>
                  <a:lnTo>
                    <a:pt x="254" y="9493"/>
                  </a:lnTo>
                  <a:lnTo>
                    <a:pt x="296" y="9744"/>
                  </a:lnTo>
                  <a:lnTo>
                    <a:pt x="338" y="9982"/>
                  </a:lnTo>
                  <a:lnTo>
                    <a:pt x="384" y="10234"/>
                  </a:lnTo>
                  <a:lnTo>
                    <a:pt x="481" y="10711"/>
                  </a:lnTo>
                  <a:lnTo>
                    <a:pt x="587" y="11187"/>
                  </a:lnTo>
                  <a:lnTo>
                    <a:pt x="701" y="11637"/>
                  </a:lnTo>
                  <a:lnTo>
                    <a:pt x="823" y="12087"/>
                  </a:lnTo>
                  <a:lnTo>
                    <a:pt x="852" y="12193"/>
                  </a:lnTo>
                  <a:lnTo>
                    <a:pt x="878" y="12299"/>
                  </a:lnTo>
                  <a:lnTo>
                    <a:pt x="920" y="12498"/>
                  </a:lnTo>
                  <a:lnTo>
                    <a:pt x="958" y="12710"/>
                  </a:lnTo>
                  <a:lnTo>
                    <a:pt x="987" y="12908"/>
                  </a:lnTo>
                  <a:lnTo>
                    <a:pt x="1093" y="12974"/>
                  </a:lnTo>
                  <a:lnTo>
                    <a:pt x="1202" y="13027"/>
                  </a:lnTo>
                  <a:lnTo>
                    <a:pt x="1308" y="13067"/>
                  </a:lnTo>
                  <a:lnTo>
                    <a:pt x="1417" y="13080"/>
                  </a:lnTo>
                  <a:lnTo>
                    <a:pt x="1527" y="13080"/>
                  </a:lnTo>
                  <a:lnTo>
                    <a:pt x="1632" y="13067"/>
                  </a:lnTo>
                  <a:lnTo>
                    <a:pt x="1742" y="13027"/>
                  </a:lnTo>
                  <a:lnTo>
                    <a:pt x="1851" y="12988"/>
                  </a:lnTo>
                  <a:lnTo>
                    <a:pt x="1957" y="12921"/>
                  </a:lnTo>
                  <a:lnTo>
                    <a:pt x="2066" y="12842"/>
                  </a:lnTo>
                  <a:lnTo>
                    <a:pt x="2172" y="12749"/>
                  </a:lnTo>
                  <a:lnTo>
                    <a:pt x="2277" y="12643"/>
                  </a:lnTo>
                  <a:lnTo>
                    <a:pt x="2383" y="12524"/>
                  </a:lnTo>
                  <a:lnTo>
                    <a:pt x="2484" y="12392"/>
                  </a:lnTo>
                  <a:lnTo>
                    <a:pt x="2585" y="12246"/>
                  </a:lnTo>
                  <a:lnTo>
                    <a:pt x="2686" y="12087"/>
                  </a:lnTo>
                  <a:lnTo>
                    <a:pt x="2783" y="11915"/>
                  </a:lnTo>
                  <a:lnTo>
                    <a:pt x="2876" y="11743"/>
                  </a:lnTo>
                  <a:lnTo>
                    <a:pt x="2969" y="11545"/>
                  </a:lnTo>
                  <a:lnTo>
                    <a:pt x="3057" y="11333"/>
                  </a:lnTo>
                  <a:lnTo>
                    <a:pt x="3141" y="11121"/>
                  </a:lnTo>
                  <a:lnTo>
                    <a:pt x="3226" y="10883"/>
                  </a:lnTo>
                  <a:lnTo>
                    <a:pt x="3306" y="10644"/>
                  </a:lnTo>
                  <a:lnTo>
                    <a:pt x="3382" y="10393"/>
                  </a:lnTo>
                  <a:lnTo>
                    <a:pt x="3453" y="10128"/>
                  </a:lnTo>
                  <a:lnTo>
                    <a:pt x="3521" y="9863"/>
                  </a:lnTo>
                  <a:lnTo>
                    <a:pt x="3588" y="9585"/>
                  </a:lnTo>
                  <a:lnTo>
                    <a:pt x="3647" y="9294"/>
                  </a:lnTo>
                  <a:lnTo>
                    <a:pt x="3702" y="8989"/>
                  </a:lnTo>
                  <a:lnTo>
                    <a:pt x="3753" y="8685"/>
                  </a:lnTo>
                  <a:lnTo>
                    <a:pt x="3795" y="8367"/>
                  </a:lnTo>
                  <a:lnTo>
                    <a:pt x="3837" y="8049"/>
                  </a:lnTo>
                  <a:lnTo>
                    <a:pt x="3871" y="7732"/>
                  </a:lnTo>
                  <a:lnTo>
                    <a:pt x="3896" y="7401"/>
                  </a:lnTo>
                  <a:lnTo>
                    <a:pt x="3917" y="7083"/>
                  </a:lnTo>
                  <a:lnTo>
                    <a:pt x="3934" y="6779"/>
                  </a:lnTo>
                  <a:lnTo>
                    <a:pt x="3938" y="6461"/>
                  </a:lnTo>
                  <a:lnTo>
                    <a:pt x="3942" y="6143"/>
                  </a:lnTo>
                  <a:lnTo>
                    <a:pt x="3938" y="5839"/>
                  </a:lnTo>
                  <a:lnTo>
                    <a:pt x="3930" y="5534"/>
                  </a:lnTo>
                  <a:lnTo>
                    <a:pt x="3913" y="5243"/>
                  </a:lnTo>
                  <a:lnTo>
                    <a:pt x="3892" y="4951"/>
                  </a:lnTo>
                  <a:lnTo>
                    <a:pt x="3867" y="4660"/>
                  </a:lnTo>
                  <a:lnTo>
                    <a:pt x="3837" y="4369"/>
                  </a:lnTo>
                  <a:lnTo>
                    <a:pt x="3799" y="4091"/>
                  </a:lnTo>
                  <a:lnTo>
                    <a:pt x="3761" y="3826"/>
                  </a:lnTo>
                  <a:lnTo>
                    <a:pt x="3715" y="3561"/>
                  </a:lnTo>
                  <a:lnTo>
                    <a:pt x="3664" y="3297"/>
                  </a:lnTo>
                  <a:lnTo>
                    <a:pt x="3614" y="3045"/>
                  </a:lnTo>
                  <a:lnTo>
                    <a:pt x="3555" y="2794"/>
                  </a:lnTo>
                  <a:lnTo>
                    <a:pt x="3496" y="2555"/>
                  </a:lnTo>
                  <a:lnTo>
                    <a:pt x="3428" y="2330"/>
                  </a:lnTo>
                  <a:lnTo>
                    <a:pt x="3361" y="2105"/>
                  </a:lnTo>
                  <a:lnTo>
                    <a:pt x="3289" y="1893"/>
                  </a:lnTo>
                  <a:lnTo>
                    <a:pt x="3213" y="1695"/>
                  </a:lnTo>
                  <a:lnTo>
                    <a:pt x="3137" y="1509"/>
                  </a:lnTo>
                  <a:lnTo>
                    <a:pt x="3057" y="1324"/>
                  </a:lnTo>
                  <a:lnTo>
                    <a:pt x="2973" y="1152"/>
                  </a:lnTo>
                  <a:lnTo>
                    <a:pt x="2884" y="993"/>
                  </a:lnTo>
                  <a:lnTo>
                    <a:pt x="2800" y="834"/>
                  </a:lnTo>
                  <a:lnTo>
                    <a:pt x="2707" y="702"/>
                  </a:lnTo>
                  <a:lnTo>
                    <a:pt x="2614" y="569"/>
                  </a:lnTo>
                  <a:lnTo>
                    <a:pt x="2522" y="450"/>
                  </a:lnTo>
                  <a:lnTo>
                    <a:pt x="2425" y="344"/>
                  </a:lnTo>
                  <a:lnTo>
                    <a:pt x="2332" y="265"/>
                  </a:lnTo>
                  <a:lnTo>
                    <a:pt x="2244" y="185"/>
                  </a:lnTo>
                  <a:lnTo>
                    <a:pt x="2151" y="119"/>
                  </a:lnTo>
                  <a:lnTo>
                    <a:pt x="2058" y="66"/>
                  </a:lnTo>
                  <a:lnTo>
                    <a:pt x="1969" y="40"/>
                  </a:lnTo>
                  <a:lnTo>
                    <a:pt x="1877" y="13"/>
                  </a:lnTo>
                  <a:lnTo>
                    <a:pt x="17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921;p40">
              <a:extLst>
                <a:ext uri="{FF2B5EF4-FFF2-40B4-BE49-F238E27FC236}">
                  <a16:creationId xmlns:a16="http://schemas.microsoft.com/office/drawing/2014/main" id="{5B79C7DA-7A2B-BBC7-C95D-F06C11874D54}"/>
                </a:ext>
              </a:extLst>
            </p:cNvPr>
            <p:cNvSpPr/>
            <p:nvPr/>
          </p:nvSpPr>
          <p:spPr>
            <a:xfrm>
              <a:off x="3401350" y="-3130275"/>
              <a:ext cx="146600" cy="476300"/>
            </a:xfrm>
            <a:custGeom>
              <a:avLst/>
              <a:gdLst/>
              <a:ahLst/>
              <a:cxnLst/>
              <a:rect l="l" t="t" r="r" b="b"/>
              <a:pathLst>
                <a:path w="5864" h="19052" extrusionOk="0">
                  <a:moveTo>
                    <a:pt x="5371" y="1"/>
                  </a:moveTo>
                  <a:lnTo>
                    <a:pt x="2690" y="133"/>
                  </a:lnTo>
                  <a:lnTo>
                    <a:pt x="1345" y="213"/>
                  </a:lnTo>
                  <a:lnTo>
                    <a:pt x="0" y="292"/>
                  </a:lnTo>
                  <a:lnTo>
                    <a:pt x="0" y="385"/>
                  </a:lnTo>
                  <a:lnTo>
                    <a:pt x="21" y="1563"/>
                  </a:lnTo>
                  <a:lnTo>
                    <a:pt x="46" y="2728"/>
                  </a:lnTo>
                  <a:lnTo>
                    <a:pt x="76" y="3906"/>
                  </a:lnTo>
                  <a:lnTo>
                    <a:pt x="110" y="5071"/>
                  </a:lnTo>
                  <a:lnTo>
                    <a:pt x="148" y="6250"/>
                  </a:lnTo>
                  <a:lnTo>
                    <a:pt x="190" y="7415"/>
                  </a:lnTo>
                  <a:lnTo>
                    <a:pt x="232" y="8580"/>
                  </a:lnTo>
                  <a:lnTo>
                    <a:pt x="278" y="9745"/>
                  </a:lnTo>
                  <a:lnTo>
                    <a:pt x="379" y="12075"/>
                  </a:lnTo>
                  <a:lnTo>
                    <a:pt x="489" y="14405"/>
                  </a:lnTo>
                  <a:lnTo>
                    <a:pt x="712" y="19052"/>
                  </a:lnTo>
                  <a:lnTo>
                    <a:pt x="1977" y="18986"/>
                  </a:lnTo>
                  <a:lnTo>
                    <a:pt x="3242" y="18906"/>
                  </a:lnTo>
                  <a:lnTo>
                    <a:pt x="4502" y="18827"/>
                  </a:lnTo>
                  <a:lnTo>
                    <a:pt x="5767" y="18747"/>
                  </a:lnTo>
                  <a:lnTo>
                    <a:pt x="5796" y="17582"/>
                  </a:lnTo>
                  <a:lnTo>
                    <a:pt x="5822" y="16431"/>
                  </a:lnTo>
                  <a:lnTo>
                    <a:pt x="5843" y="15292"/>
                  </a:lnTo>
                  <a:lnTo>
                    <a:pt x="5855" y="14167"/>
                  </a:lnTo>
                  <a:lnTo>
                    <a:pt x="5864" y="13041"/>
                  </a:lnTo>
                  <a:lnTo>
                    <a:pt x="5864" y="11929"/>
                  </a:lnTo>
                  <a:lnTo>
                    <a:pt x="5855" y="10817"/>
                  </a:lnTo>
                  <a:lnTo>
                    <a:pt x="5839" y="9705"/>
                  </a:lnTo>
                  <a:lnTo>
                    <a:pt x="5818" y="8593"/>
                  </a:lnTo>
                  <a:lnTo>
                    <a:pt x="5784" y="7494"/>
                  </a:lnTo>
                  <a:lnTo>
                    <a:pt x="5742" y="6382"/>
                  </a:lnTo>
                  <a:lnTo>
                    <a:pt x="5687" y="5257"/>
                  </a:lnTo>
                  <a:lnTo>
                    <a:pt x="5657" y="4701"/>
                  </a:lnTo>
                  <a:lnTo>
                    <a:pt x="5624" y="4145"/>
                  </a:lnTo>
                  <a:lnTo>
                    <a:pt x="5590" y="3575"/>
                  </a:lnTo>
                  <a:lnTo>
                    <a:pt x="5552" y="3006"/>
                  </a:lnTo>
                  <a:lnTo>
                    <a:pt x="5510" y="2450"/>
                  </a:lnTo>
                  <a:lnTo>
                    <a:pt x="5468" y="1867"/>
                  </a:lnTo>
                  <a:lnTo>
                    <a:pt x="5421" y="1298"/>
                  </a:lnTo>
                  <a:lnTo>
                    <a:pt x="5371" y="729"/>
                  </a:lnTo>
                  <a:lnTo>
                    <a:pt x="5362" y="530"/>
                  </a:lnTo>
                  <a:lnTo>
                    <a:pt x="5358" y="345"/>
                  </a:lnTo>
                  <a:lnTo>
                    <a:pt x="5362" y="160"/>
                  </a:lnTo>
                  <a:lnTo>
                    <a:pt x="537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922;p40">
              <a:extLst>
                <a:ext uri="{FF2B5EF4-FFF2-40B4-BE49-F238E27FC236}">
                  <a16:creationId xmlns:a16="http://schemas.microsoft.com/office/drawing/2014/main" id="{86DA231C-31F2-E543-E486-9D408AB0320B}"/>
                </a:ext>
              </a:extLst>
            </p:cNvPr>
            <p:cNvSpPr/>
            <p:nvPr/>
          </p:nvSpPr>
          <p:spPr>
            <a:xfrm>
              <a:off x="2864700" y="-16033850"/>
              <a:ext cx="669450" cy="936025"/>
            </a:xfrm>
            <a:custGeom>
              <a:avLst/>
              <a:gdLst/>
              <a:ahLst/>
              <a:cxnLst/>
              <a:rect l="l" t="t" r="r" b="b"/>
              <a:pathLst>
                <a:path w="26778" h="37441" extrusionOk="0">
                  <a:moveTo>
                    <a:pt x="26533" y="0"/>
                  </a:moveTo>
                  <a:lnTo>
                    <a:pt x="25724" y="173"/>
                  </a:lnTo>
                  <a:lnTo>
                    <a:pt x="24910" y="345"/>
                  </a:lnTo>
                  <a:lnTo>
                    <a:pt x="24097" y="490"/>
                  </a:lnTo>
                  <a:lnTo>
                    <a:pt x="23279" y="636"/>
                  </a:lnTo>
                  <a:lnTo>
                    <a:pt x="22461" y="768"/>
                  </a:lnTo>
                  <a:lnTo>
                    <a:pt x="21647" y="901"/>
                  </a:lnTo>
                  <a:lnTo>
                    <a:pt x="20829" y="1020"/>
                  </a:lnTo>
                  <a:lnTo>
                    <a:pt x="20007" y="1126"/>
                  </a:lnTo>
                  <a:lnTo>
                    <a:pt x="19190" y="1232"/>
                  </a:lnTo>
                  <a:lnTo>
                    <a:pt x="18372" y="1311"/>
                  </a:lnTo>
                  <a:lnTo>
                    <a:pt x="17550" y="1404"/>
                  </a:lnTo>
                  <a:lnTo>
                    <a:pt x="16728" y="1470"/>
                  </a:lnTo>
                  <a:lnTo>
                    <a:pt x="15088" y="1602"/>
                  </a:lnTo>
                  <a:lnTo>
                    <a:pt x="13444" y="1695"/>
                  </a:lnTo>
                  <a:lnTo>
                    <a:pt x="11800" y="1774"/>
                  </a:lnTo>
                  <a:lnTo>
                    <a:pt x="10151" y="1814"/>
                  </a:lnTo>
                  <a:lnTo>
                    <a:pt x="8511" y="1827"/>
                  </a:lnTo>
                  <a:lnTo>
                    <a:pt x="6867" y="1814"/>
                  </a:lnTo>
                  <a:lnTo>
                    <a:pt x="5228" y="1788"/>
                  </a:lnTo>
                  <a:lnTo>
                    <a:pt x="3588" y="1722"/>
                  </a:lnTo>
                  <a:lnTo>
                    <a:pt x="1952" y="1655"/>
                  </a:lnTo>
                  <a:lnTo>
                    <a:pt x="321" y="1549"/>
                  </a:lnTo>
                  <a:lnTo>
                    <a:pt x="321" y="1602"/>
                  </a:lnTo>
                  <a:lnTo>
                    <a:pt x="274" y="2145"/>
                  </a:lnTo>
                  <a:lnTo>
                    <a:pt x="232" y="2688"/>
                  </a:lnTo>
                  <a:lnTo>
                    <a:pt x="194" y="3231"/>
                  </a:lnTo>
                  <a:lnTo>
                    <a:pt x="160" y="3760"/>
                  </a:lnTo>
                  <a:lnTo>
                    <a:pt x="131" y="4303"/>
                  </a:lnTo>
                  <a:lnTo>
                    <a:pt x="106" y="4819"/>
                  </a:lnTo>
                  <a:lnTo>
                    <a:pt x="80" y="5349"/>
                  </a:lnTo>
                  <a:lnTo>
                    <a:pt x="59" y="5865"/>
                  </a:lnTo>
                  <a:lnTo>
                    <a:pt x="42" y="6382"/>
                  </a:lnTo>
                  <a:lnTo>
                    <a:pt x="25" y="6898"/>
                  </a:lnTo>
                  <a:lnTo>
                    <a:pt x="13" y="7401"/>
                  </a:lnTo>
                  <a:lnTo>
                    <a:pt x="4" y="7904"/>
                  </a:lnTo>
                  <a:lnTo>
                    <a:pt x="0" y="8407"/>
                  </a:lnTo>
                  <a:lnTo>
                    <a:pt x="0" y="8897"/>
                  </a:lnTo>
                  <a:lnTo>
                    <a:pt x="0" y="9387"/>
                  </a:lnTo>
                  <a:lnTo>
                    <a:pt x="4" y="9877"/>
                  </a:lnTo>
                  <a:lnTo>
                    <a:pt x="13" y="10353"/>
                  </a:lnTo>
                  <a:lnTo>
                    <a:pt x="21" y="10830"/>
                  </a:lnTo>
                  <a:lnTo>
                    <a:pt x="34" y="11307"/>
                  </a:lnTo>
                  <a:lnTo>
                    <a:pt x="51" y="11770"/>
                  </a:lnTo>
                  <a:lnTo>
                    <a:pt x="68" y="12233"/>
                  </a:lnTo>
                  <a:lnTo>
                    <a:pt x="89" y="12697"/>
                  </a:lnTo>
                  <a:lnTo>
                    <a:pt x="114" y="13160"/>
                  </a:lnTo>
                  <a:lnTo>
                    <a:pt x="143" y="13610"/>
                  </a:lnTo>
                  <a:lnTo>
                    <a:pt x="173" y="14060"/>
                  </a:lnTo>
                  <a:lnTo>
                    <a:pt x="207" y="14497"/>
                  </a:lnTo>
                  <a:lnTo>
                    <a:pt x="240" y="14947"/>
                  </a:lnTo>
                  <a:lnTo>
                    <a:pt x="278" y="15371"/>
                  </a:lnTo>
                  <a:lnTo>
                    <a:pt x="321" y="15808"/>
                  </a:lnTo>
                  <a:lnTo>
                    <a:pt x="363" y="16232"/>
                  </a:lnTo>
                  <a:lnTo>
                    <a:pt x="409" y="16655"/>
                  </a:lnTo>
                  <a:lnTo>
                    <a:pt x="460" y="17079"/>
                  </a:lnTo>
                  <a:lnTo>
                    <a:pt x="510" y="17489"/>
                  </a:lnTo>
                  <a:lnTo>
                    <a:pt x="565" y="17900"/>
                  </a:lnTo>
                  <a:lnTo>
                    <a:pt x="624" y="18310"/>
                  </a:lnTo>
                  <a:lnTo>
                    <a:pt x="683" y="18707"/>
                  </a:lnTo>
                  <a:lnTo>
                    <a:pt x="742" y="19105"/>
                  </a:lnTo>
                  <a:lnTo>
                    <a:pt x="810" y="19502"/>
                  </a:lnTo>
                  <a:lnTo>
                    <a:pt x="873" y="19886"/>
                  </a:lnTo>
                  <a:lnTo>
                    <a:pt x="944" y="20283"/>
                  </a:lnTo>
                  <a:lnTo>
                    <a:pt x="1016" y="20654"/>
                  </a:lnTo>
                  <a:lnTo>
                    <a:pt x="1088" y="21038"/>
                  </a:lnTo>
                  <a:lnTo>
                    <a:pt x="1164" y="21408"/>
                  </a:lnTo>
                  <a:lnTo>
                    <a:pt x="1244" y="21779"/>
                  </a:lnTo>
                  <a:lnTo>
                    <a:pt x="1324" y="22136"/>
                  </a:lnTo>
                  <a:lnTo>
                    <a:pt x="1404" y="22494"/>
                  </a:lnTo>
                  <a:lnTo>
                    <a:pt x="1492" y="22851"/>
                  </a:lnTo>
                  <a:lnTo>
                    <a:pt x="1577" y="23209"/>
                  </a:lnTo>
                  <a:lnTo>
                    <a:pt x="1758" y="23897"/>
                  </a:lnTo>
                  <a:lnTo>
                    <a:pt x="1948" y="24572"/>
                  </a:lnTo>
                  <a:lnTo>
                    <a:pt x="2146" y="25221"/>
                  </a:lnTo>
                  <a:lnTo>
                    <a:pt x="2352" y="25870"/>
                  </a:lnTo>
                  <a:lnTo>
                    <a:pt x="2563" y="26492"/>
                  </a:lnTo>
                  <a:lnTo>
                    <a:pt x="2782" y="27088"/>
                  </a:lnTo>
                  <a:lnTo>
                    <a:pt x="3014" y="27684"/>
                  </a:lnTo>
                  <a:lnTo>
                    <a:pt x="3246" y="28253"/>
                  </a:lnTo>
                  <a:lnTo>
                    <a:pt x="3491" y="28809"/>
                  </a:lnTo>
                  <a:lnTo>
                    <a:pt x="3739" y="29338"/>
                  </a:lnTo>
                  <a:lnTo>
                    <a:pt x="3992" y="29855"/>
                  </a:lnTo>
                  <a:lnTo>
                    <a:pt x="4254" y="30358"/>
                  </a:lnTo>
                  <a:lnTo>
                    <a:pt x="4524" y="30848"/>
                  </a:lnTo>
                  <a:lnTo>
                    <a:pt x="4798" y="31311"/>
                  </a:lnTo>
                  <a:lnTo>
                    <a:pt x="5076" y="31774"/>
                  </a:lnTo>
                  <a:lnTo>
                    <a:pt x="5362" y="32198"/>
                  </a:lnTo>
                  <a:lnTo>
                    <a:pt x="5649" y="32622"/>
                  </a:lnTo>
                  <a:lnTo>
                    <a:pt x="5944" y="33019"/>
                  </a:lnTo>
                  <a:lnTo>
                    <a:pt x="6243" y="33403"/>
                  </a:lnTo>
                  <a:lnTo>
                    <a:pt x="6547" y="33774"/>
                  </a:lnTo>
                  <a:lnTo>
                    <a:pt x="6859" y="34118"/>
                  </a:lnTo>
                  <a:lnTo>
                    <a:pt x="7171" y="34449"/>
                  </a:lnTo>
                  <a:lnTo>
                    <a:pt x="7487" y="34767"/>
                  </a:lnTo>
                  <a:lnTo>
                    <a:pt x="7807" y="35058"/>
                  </a:lnTo>
                  <a:lnTo>
                    <a:pt x="8132" y="35336"/>
                  </a:lnTo>
                  <a:lnTo>
                    <a:pt x="8457" y="35601"/>
                  </a:lnTo>
                  <a:lnTo>
                    <a:pt x="8785" y="35839"/>
                  </a:lnTo>
                  <a:lnTo>
                    <a:pt x="9119" y="36077"/>
                  </a:lnTo>
                  <a:lnTo>
                    <a:pt x="9456" y="36276"/>
                  </a:lnTo>
                  <a:lnTo>
                    <a:pt x="9793" y="36474"/>
                  </a:lnTo>
                  <a:lnTo>
                    <a:pt x="10134" y="36647"/>
                  </a:lnTo>
                  <a:lnTo>
                    <a:pt x="10476" y="36805"/>
                  </a:lnTo>
                  <a:lnTo>
                    <a:pt x="10822" y="36951"/>
                  </a:lnTo>
                  <a:lnTo>
                    <a:pt x="11167" y="37070"/>
                  </a:lnTo>
                  <a:lnTo>
                    <a:pt x="11513" y="37176"/>
                  </a:lnTo>
                  <a:lnTo>
                    <a:pt x="11863" y="37269"/>
                  </a:lnTo>
                  <a:lnTo>
                    <a:pt x="12209" y="37335"/>
                  </a:lnTo>
                  <a:lnTo>
                    <a:pt x="12558" y="37388"/>
                  </a:lnTo>
                  <a:lnTo>
                    <a:pt x="12908" y="37428"/>
                  </a:lnTo>
                  <a:lnTo>
                    <a:pt x="13262" y="37441"/>
                  </a:lnTo>
                  <a:lnTo>
                    <a:pt x="13612" y="37441"/>
                  </a:lnTo>
                  <a:lnTo>
                    <a:pt x="13962" y="37428"/>
                  </a:lnTo>
                  <a:lnTo>
                    <a:pt x="14312" y="37401"/>
                  </a:lnTo>
                  <a:lnTo>
                    <a:pt x="14662" y="37348"/>
                  </a:lnTo>
                  <a:lnTo>
                    <a:pt x="15012" y="37269"/>
                  </a:lnTo>
                  <a:lnTo>
                    <a:pt x="15358" y="37189"/>
                  </a:lnTo>
                  <a:lnTo>
                    <a:pt x="15703" y="37083"/>
                  </a:lnTo>
                  <a:lnTo>
                    <a:pt x="16049" y="36964"/>
                  </a:lnTo>
                  <a:lnTo>
                    <a:pt x="16395" y="36819"/>
                  </a:lnTo>
                  <a:lnTo>
                    <a:pt x="16736" y="36673"/>
                  </a:lnTo>
                  <a:lnTo>
                    <a:pt x="17073" y="36488"/>
                  </a:lnTo>
                  <a:lnTo>
                    <a:pt x="17411" y="36302"/>
                  </a:lnTo>
                  <a:lnTo>
                    <a:pt x="17748" y="36090"/>
                  </a:lnTo>
                  <a:lnTo>
                    <a:pt x="18081" y="35865"/>
                  </a:lnTo>
                  <a:lnTo>
                    <a:pt x="18410" y="35614"/>
                  </a:lnTo>
                  <a:lnTo>
                    <a:pt x="18734" y="35349"/>
                  </a:lnTo>
                  <a:lnTo>
                    <a:pt x="19059" y="35071"/>
                  </a:lnTo>
                  <a:lnTo>
                    <a:pt x="19375" y="34780"/>
                  </a:lnTo>
                  <a:lnTo>
                    <a:pt x="19691" y="34462"/>
                  </a:lnTo>
                  <a:lnTo>
                    <a:pt x="20003" y="34131"/>
                  </a:lnTo>
                  <a:lnTo>
                    <a:pt x="20311" y="33774"/>
                  </a:lnTo>
                  <a:lnTo>
                    <a:pt x="20614" y="33403"/>
                  </a:lnTo>
                  <a:lnTo>
                    <a:pt x="20914" y="33019"/>
                  </a:lnTo>
                  <a:lnTo>
                    <a:pt x="21205" y="32609"/>
                  </a:lnTo>
                  <a:lnTo>
                    <a:pt x="21496" y="32185"/>
                  </a:lnTo>
                  <a:lnTo>
                    <a:pt x="21778" y="31748"/>
                  </a:lnTo>
                  <a:lnTo>
                    <a:pt x="22056" y="31285"/>
                  </a:lnTo>
                  <a:lnTo>
                    <a:pt x="22326" y="30808"/>
                  </a:lnTo>
                  <a:lnTo>
                    <a:pt x="22592" y="30318"/>
                  </a:lnTo>
                  <a:lnTo>
                    <a:pt x="22853" y="29802"/>
                  </a:lnTo>
                  <a:lnTo>
                    <a:pt x="23106" y="29272"/>
                  </a:lnTo>
                  <a:lnTo>
                    <a:pt x="23355" y="28729"/>
                  </a:lnTo>
                  <a:lnTo>
                    <a:pt x="23595" y="28160"/>
                  </a:lnTo>
                  <a:lnTo>
                    <a:pt x="23827" y="27578"/>
                  </a:lnTo>
                  <a:lnTo>
                    <a:pt x="24054" y="26969"/>
                  </a:lnTo>
                  <a:lnTo>
                    <a:pt x="24269" y="26360"/>
                  </a:lnTo>
                  <a:lnTo>
                    <a:pt x="24484" y="25711"/>
                  </a:lnTo>
                  <a:lnTo>
                    <a:pt x="24687" y="25062"/>
                  </a:lnTo>
                  <a:lnTo>
                    <a:pt x="24881" y="24387"/>
                  </a:lnTo>
                  <a:lnTo>
                    <a:pt x="24973" y="24043"/>
                  </a:lnTo>
                  <a:lnTo>
                    <a:pt x="25066" y="23699"/>
                  </a:lnTo>
                  <a:lnTo>
                    <a:pt x="25159" y="23341"/>
                  </a:lnTo>
                  <a:lnTo>
                    <a:pt x="25247" y="22984"/>
                  </a:lnTo>
                  <a:lnTo>
                    <a:pt x="25332" y="22626"/>
                  </a:lnTo>
                  <a:lnTo>
                    <a:pt x="25416" y="22256"/>
                  </a:lnTo>
                  <a:lnTo>
                    <a:pt x="25496" y="21885"/>
                  </a:lnTo>
                  <a:lnTo>
                    <a:pt x="25576" y="21514"/>
                  </a:lnTo>
                  <a:lnTo>
                    <a:pt x="25652" y="21130"/>
                  </a:lnTo>
                  <a:lnTo>
                    <a:pt x="25728" y="20746"/>
                  </a:lnTo>
                  <a:lnTo>
                    <a:pt x="25800" y="20362"/>
                  </a:lnTo>
                  <a:lnTo>
                    <a:pt x="25871" y="19965"/>
                  </a:lnTo>
                  <a:lnTo>
                    <a:pt x="25939" y="19568"/>
                  </a:lnTo>
                  <a:lnTo>
                    <a:pt x="26002" y="19158"/>
                  </a:lnTo>
                  <a:lnTo>
                    <a:pt x="26065" y="18760"/>
                  </a:lnTo>
                  <a:lnTo>
                    <a:pt x="26128" y="18350"/>
                  </a:lnTo>
                  <a:lnTo>
                    <a:pt x="26183" y="17926"/>
                  </a:lnTo>
                  <a:lnTo>
                    <a:pt x="26242" y="17503"/>
                  </a:lnTo>
                  <a:lnTo>
                    <a:pt x="26293" y="17079"/>
                  </a:lnTo>
                  <a:lnTo>
                    <a:pt x="26343" y="16655"/>
                  </a:lnTo>
                  <a:lnTo>
                    <a:pt x="26390" y="16218"/>
                  </a:lnTo>
                  <a:lnTo>
                    <a:pt x="26436" y="15782"/>
                  </a:lnTo>
                  <a:lnTo>
                    <a:pt x="26478" y="15331"/>
                  </a:lnTo>
                  <a:lnTo>
                    <a:pt x="26516" y="14895"/>
                  </a:lnTo>
                  <a:lnTo>
                    <a:pt x="26554" y="14431"/>
                  </a:lnTo>
                  <a:lnTo>
                    <a:pt x="26588" y="13981"/>
                  </a:lnTo>
                  <a:lnTo>
                    <a:pt x="26622" y="13518"/>
                  </a:lnTo>
                  <a:lnTo>
                    <a:pt x="26647" y="13054"/>
                  </a:lnTo>
                  <a:lnTo>
                    <a:pt x="26676" y="12578"/>
                  </a:lnTo>
                  <a:lnTo>
                    <a:pt x="26698" y="12101"/>
                  </a:lnTo>
                  <a:lnTo>
                    <a:pt x="26719" y="11624"/>
                  </a:lnTo>
                  <a:lnTo>
                    <a:pt x="26736" y="11148"/>
                  </a:lnTo>
                  <a:lnTo>
                    <a:pt x="26748" y="10658"/>
                  </a:lnTo>
                  <a:lnTo>
                    <a:pt x="26761" y="10155"/>
                  </a:lnTo>
                  <a:lnTo>
                    <a:pt x="26769" y="9665"/>
                  </a:lnTo>
                  <a:lnTo>
                    <a:pt x="26773" y="9162"/>
                  </a:lnTo>
                  <a:lnTo>
                    <a:pt x="26778" y="8646"/>
                  </a:lnTo>
                  <a:lnTo>
                    <a:pt x="26778" y="8143"/>
                  </a:lnTo>
                  <a:lnTo>
                    <a:pt x="26773" y="7626"/>
                  </a:lnTo>
                  <a:lnTo>
                    <a:pt x="26765" y="7097"/>
                  </a:lnTo>
                  <a:lnTo>
                    <a:pt x="26757" y="6580"/>
                  </a:lnTo>
                  <a:lnTo>
                    <a:pt x="26744" y="6051"/>
                  </a:lnTo>
                  <a:lnTo>
                    <a:pt x="26727" y="5508"/>
                  </a:lnTo>
                  <a:lnTo>
                    <a:pt x="26706" y="4978"/>
                  </a:lnTo>
                  <a:lnTo>
                    <a:pt x="26685" y="4436"/>
                  </a:lnTo>
                  <a:lnTo>
                    <a:pt x="26660" y="3880"/>
                  </a:lnTo>
                  <a:lnTo>
                    <a:pt x="26630" y="3323"/>
                  </a:lnTo>
                  <a:lnTo>
                    <a:pt x="26596" y="2767"/>
                  </a:lnTo>
                  <a:lnTo>
                    <a:pt x="26558" y="2211"/>
                  </a:lnTo>
                  <a:lnTo>
                    <a:pt x="26521" y="1642"/>
                  </a:lnTo>
                  <a:lnTo>
                    <a:pt x="26508" y="1417"/>
                  </a:lnTo>
                  <a:lnTo>
                    <a:pt x="26499" y="1192"/>
                  </a:lnTo>
                  <a:lnTo>
                    <a:pt x="26495" y="980"/>
                  </a:lnTo>
                  <a:lnTo>
                    <a:pt x="26495" y="782"/>
                  </a:lnTo>
                  <a:lnTo>
                    <a:pt x="26499" y="570"/>
                  </a:lnTo>
                  <a:lnTo>
                    <a:pt x="26508" y="371"/>
                  </a:lnTo>
                  <a:lnTo>
                    <a:pt x="26521" y="186"/>
                  </a:lnTo>
                  <a:lnTo>
                    <a:pt x="2653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923;p40">
              <a:extLst>
                <a:ext uri="{FF2B5EF4-FFF2-40B4-BE49-F238E27FC236}">
                  <a16:creationId xmlns:a16="http://schemas.microsoft.com/office/drawing/2014/main" id="{9EC27A76-20AC-3598-30F0-7F49C7B09640}"/>
                </a:ext>
              </a:extLst>
            </p:cNvPr>
            <p:cNvSpPr/>
            <p:nvPr/>
          </p:nvSpPr>
          <p:spPr>
            <a:xfrm>
              <a:off x="2973675" y="-7581275"/>
              <a:ext cx="495350" cy="1546350"/>
            </a:xfrm>
            <a:custGeom>
              <a:avLst/>
              <a:gdLst/>
              <a:ahLst/>
              <a:cxnLst/>
              <a:rect l="l" t="t" r="r" b="b"/>
              <a:pathLst>
                <a:path w="19814" h="61854" extrusionOk="0">
                  <a:moveTo>
                    <a:pt x="10016" y="7004"/>
                  </a:moveTo>
                  <a:lnTo>
                    <a:pt x="10206" y="7017"/>
                  </a:lnTo>
                  <a:lnTo>
                    <a:pt x="10396" y="7043"/>
                  </a:lnTo>
                  <a:lnTo>
                    <a:pt x="10590" y="7083"/>
                  </a:lnTo>
                  <a:lnTo>
                    <a:pt x="10779" y="7136"/>
                  </a:lnTo>
                  <a:lnTo>
                    <a:pt x="10935" y="7202"/>
                  </a:lnTo>
                  <a:lnTo>
                    <a:pt x="11091" y="7268"/>
                  </a:lnTo>
                  <a:lnTo>
                    <a:pt x="11247" y="7348"/>
                  </a:lnTo>
                  <a:lnTo>
                    <a:pt x="11399" y="7440"/>
                  </a:lnTo>
                  <a:lnTo>
                    <a:pt x="11551" y="7546"/>
                  </a:lnTo>
                  <a:lnTo>
                    <a:pt x="11703" y="7665"/>
                  </a:lnTo>
                  <a:lnTo>
                    <a:pt x="11854" y="7785"/>
                  </a:lnTo>
                  <a:lnTo>
                    <a:pt x="12002" y="7917"/>
                  </a:lnTo>
                  <a:lnTo>
                    <a:pt x="12154" y="8063"/>
                  </a:lnTo>
                  <a:lnTo>
                    <a:pt x="12297" y="8222"/>
                  </a:lnTo>
                  <a:lnTo>
                    <a:pt x="12445" y="8394"/>
                  </a:lnTo>
                  <a:lnTo>
                    <a:pt x="12588" y="8566"/>
                  </a:lnTo>
                  <a:lnTo>
                    <a:pt x="12735" y="8751"/>
                  </a:lnTo>
                  <a:lnTo>
                    <a:pt x="12875" y="8936"/>
                  </a:lnTo>
                  <a:lnTo>
                    <a:pt x="13018" y="9148"/>
                  </a:lnTo>
                  <a:lnTo>
                    <a:pt x="13157" y="9360"/>
                  </a:lnTo>
                  <a:lnTo>
                    <a:pt x="13296" y="9572"/>
                  </a:lnTo>
                  <a:lnTo>
                    <a:pt x="13431" y="9810"/>
                  </a:lnTo>
                  <a:lnTo>
                    <a:pt x="13566" y="10035"/>
                  </a:lnTo>
                  <a:lnTo>
                    <a:pt x="13701" y="10287"/>
                  </a:lnTo>
                  <a:lnTo>
                    <a:pt x="13831" y="10538"/>
                  </a:lnTo>
                  <a:lnTo>
                    <a:pt x="13962" y="10803"/>
                  </a:lnTo>
                  <a:lnTo>
                    <a:pt x="14093" y="11081"/>
                  </a:lnTo>
                  <a:lnTo>
                    <a:pt x="14219" y="11359"/>
                  </a:lnTo>
                  <a:lnTo>
                    <a:pt x="14346" y="11650"/>
                  </a:lnTo>
                  <a:lnTo>
                    <a:pt x="14468" y="11942"/>
                  </a:lnTo>
                  <a:lnTo>
                    <a:pt x="14590" y="12246"/>
                  </a:lnTo>
                  <a:lnTo>
                    <a:pt x="14713" y="12551"/>
                  </a:lnTo>
                  <a:lnTo>
                    <a:pt x="14831" y="12869"/>
                  </a:lnTo>
                  <a:lnTo>
                    <a:pt x="14944" y="13186"/>
                  </a:lnTo>
                  <a:lnTo>
                    <a:pt x="15058" y="13517"/>
                  </a:lnTo>
                  <a:lnTo>
                    <a:pt x="15172" y="13861"/>
                  </a:lnTo>
                  <a:lnTo>
                    <a:pt x="15282" y="14206"/>
                  </a:lnTo>
                  <a:lnTo>
                    <a:pt x="15391" y="14550"/>
                  </a:lnTo>
                  <a:lnTo>
                    <a:pt x="15501" y="14907"/>
                  </a:lnTo>
                  <a:lnTo>
                    <a:pt x="15602" y="15278"/>
                  </a:lnTo>
                  <a:lnTo>
                    <a:pt x="15707" y="15649"/>
                  </a:lnTo>
                  <a:lnTo>
                    <a:pt x="15804" y="16019"/>
                  </a:lnTo>
                  <a:lnTo>
                    <a:pt x="15906" y="16403"/>
                  </a:lnTo>
                  <a:lnTo>
                    <a:pt x="15998" y="16787"/>
                  </a:lnTo>
                  <a:lnTo>
                    <a:pt x="16095" y="17171"/>
                  </a:lnTo>
                  <a:lnTo>
                    <a:pt x="16184" y="17568"/>
                  </a:lnTo>
                  <a:lnTo>
                    <a:pt x="16272" y="17979"/>
                  </a:lnTo>
                  <a:lnTo>
                    <a:pt x="16361" y="18389"/>
                  </a:lnTo>
                  <a:lnTo>
                    <a:pt x="16445" y="18800"/>
                  </a:lnTo>
                  <a:lnTo>
                    <a:pt x="16525" y="19210"/>
                  </a:lnTo>
                  <a:lnTo>
                    <a:pt x="16605" y="19634"/>
                  </a:lnTo>
                  <a:lnTo>
                    <a:pt x="16681" y="20057"/>
                  </a:lnTo>
                  <a:lnTo>
                    <a:pt x="16757" y="20494"/>
                  </a:lnTo>
                  <a:lnTo>
                    <a:pt x="16825" y="20918"/>
                  </a:lnTo>
                  <a:lnTo>
                    <a:pt x="16896" y="21355"/>
                  </a:lnTo>
                  <a:lnTo>
                    <a:pt x="16959" y="21805"/>
                  </a:lnTo>
                  <a:lnTo>
                    <a:pt x="17023" y="22255"/>
                  </a:lnTo>
                  <a:lnTo>
                    <a:pt x="17086" y="22692"/>
                  </a:lnTo>
                  <a:lnTo>
                    <a:pt x="17145" y="23155"/>
                  </a:lnTo>
                  <a:lnTo>
                    <a:pt x="17200" y="23605"/>
                  </a:lnTo>
                  <a:lnTo>
                    <a:pt x="17250" y="24069"/>
                  </a:lnTo>
                  <a:lnTo>
                    <a:pt x="17301" y="24532"/>
                  </a:lnTo>
                  <a:lnTo>
                    <a:pt x="17347" y="24996"/>
                  </a:lnTo>
                  <a:lnTo>
                    <a:pt x="17389" y="25459"/>
                  </a:lnTo>
                  <a:lnTo>
                    <a:pt x="17432" y="25936"/>
                  </a:lnTo>
                  <a:lnTo>
                    <a:pt x="17465" y="26399"/>
                  </a:lnTo>
                  <a:lnTo>
                    <a:pt x="17499" y="26876"/>
                  </a:lnTo>
                  <a:lnTo>
                    <a:pt x="17533" y="27352"/>
                  </a:lnTo>
                  <a:lnTo>
                    <a:pt x="15627" y="27339"/>
                  </a:lnTo>
                  <a:lnTo>
                    <a:pt x="13718" y="27339"/>
                  </a:lnTo>
                  <a:lnTo>
                    <a:pt x="12761" y="27352"/>
                  </a:lnTo>
                  <a:lnTo>
                    <a:pt x="11808" y="27365"/>
                  </a:lnTo>
                  <a:lnTo>
                    <a:pt x="10851" y="27392"/>
                  </a:lnTo>
                  <a:lnTo>
                    <a:pt x="9898" y="27432"/>
                  </a:lnTo>
                  <a:lnTo>
                    <a:pt x="8941" y="27485"/>
                  </a:lnTo>
                  <a:lnTo>
                    <a:pt x="7989" y="27551"/>
                  </a:lnTo>
                  <a:lnTo>
                    <a:pt x="7036" y="27630"/>
                  </a:lnTo>
                  <a:lnTo>
                    <a:pt x="6083" y="27736"/>
                  </a:lnTo>
                  <a:lnTo>
                    <a:pt x="5130" y="27855"/>
                  </a:lnTo>
                  <a:lnTo>
                    <a:pt x="4178" y="27988"/>
                  </a:lnTo>
                  <a:lnTo>
                    <a:pt x="3225" y="28160"/>
                  </a:lnTo>
                  <a:lnTo>
                    <a:pt x="2272" y="28345"/>
                  </a:lnTo>
                  <a:lnTo>
                    <a:pt x="2302" y="27749"/>
                  </a:lnTo>
                  <a:lnTo>
                    <a:pt x="2336" y="27154"/>
                  </a:lnTo>
                  <a:lnTo>
                    <a:pt x="2369" y="26571"/>
                  </a:lnTo>
                  <a:lnTo>
                    <a:pt x="2411" y="25989"/>
                  </a:lnTo>
                  <a:lnTo>
                    <a:pt x="2458" y="25406"/>
                  </a:lnTo>
                  <a:lnTo>
                    <a:pt x="2508" y="24837"/>
                  </a:lnTo>
                  <a:lnTo>
                    <a:pt x="2567" y="24267"/>
                  </a:lnTo>
                  <a:lnTo>
                    <a:pt x="2626" y="23711"/>
                  </a:lnTo>
                  <a:lnTo>
                    <a:pt x="2690" y="23155"/>
                  </a:lnTo>
                  <a:lnTo>
                    <a:pt x="2757" y="22599"/>
                  </a:lnTo>
                  <a:lnTo>
                    <a:pt x="2829" y="22057"/>
                  </a:lnTo>
                  <a:lnTo>
                    <a:pt x="2909" y="21527"/>
                  </a:lnTo>
                  <a:lnTo>
                    <a:pt x="2989" y="20997"/>
                  </a:lnTo>
                  <a:lnTo>
                    <a:pt x="3073" y="20468"/>
                  </a:lnTo>
                  <a:lnTo>
                    <a:pt x="3162" y="19951"/>
                  </a:lnTo>
                  <a:lnTo>
                    <a:pt x="3255" y="19435"/>
                  </a:lnTo>
                  <a:lnTo>
                    <a:pt x="3352" y="18945"/>
                  </a:lnTo>
                  <a:lnTo>
                    <a:pt x="3453" y="18442"/>
                  </a:lnTo>
                  <a:lnTo>
                    <a:pt x="3554" y="17952"/>
                  </a:lnTo>
                  <a:lnTo>
                    <a:pt x="3663" y="17476"/>
                  </a:lnTo>
                  <a:lnTo>
                    <a:pt x="3773" y="17012"/>
                  </a:lnTo>
                  <a:lnTo>
                    <a:pt x="3887" y="16549"/>
                  </a:lnTo>
                  <a:lnTo>
                    <a:pt x="4005" y="16086"/>
                  </a:lnTo>
                  <a:lnTo>
                    <a:pt x="4123" y="15649"/>
                  </a:lnTo>
                  <a:lnTo>
                    <a:pt x="4249" y="15212"/>
                  </a:lnTo>
                  <a:lnTo>
                    <a:pt x="4376" y="14788"/>
                  </a:lnTo>
                  <a:lnTo>
                    <a:pt x="4502" y="14365"/>
                  </a:lnTo>
                  <a:lnTo>
                    <a:pt x="4637" y="13954"/>
                  </a:lnTo>
                  <a:lnTo>
                    <a:pt x="4772" y="13557"/>
                  </a:lnTo>
                  <a:lnTo>
                    <a:pt x="4911" y="13173"/>
                  </a:lnTo>
                  <a:lnTo>
                    <a:pt x="5055" y="12789"/>
                  </a:lnTo>
                  <a:lnTo>
                    <a:pt x="5198" y="12418"/>
                  </a:lnTo>
                  <a:lnTo>
                    <a:pt x="5341" y="12061"/>
                  </a:lnTo>
                  <a:lnTo>
                    <a:pt x="5493" y="11717"/>
                  </a:lnTo>
                  <a:lnTo>
                    <a:pt x="5645" y="11372"/>
                  </a:lnTo>
                  <a:lnTo>
                    <a:pt x="5797" y="11041"/>
                  </a:lnTo>
                  <a:lnTo>
                    <a:pt x="5953" y="10737"/>
                  </a:lnTo>
                  <a:lnTo>
                    <a:pt x="6113" y="10432"/>
                  </a:lnTo>
                  <a:lnTo>
                    <a:pt x="6273" y="10141"/>
                  </a:lnTo>
                  <a:lnTo>
                    <a:pt x="6437" y="9850"/>
                  </a:lnTo>
                  <a:lnTo>
                    <a:pt x="6602" y="9585"/>
                  </a:lnTo>
                  <a:lnTo>
                    <a:pt x="6766" y="9334"/>
                  </a:lnTo>
                  <a:lnTo>
                    <a:pt x="6935" y="9082"/>
                  </a:lnTo>
                  <a:lnTo>
                    <a:pt x="7108" y="8857"/>
                  </a:lnTo>
                  <a:lnTo>
                    <a:pt x="7276" y="8632"/>
                  </a:lnTo>
                  <a:lnTo>
                    <a:pt x="7453" y="8433"/>
                  </a:lnTo>
                  <a:lnTo>
                    <a:pt x="7626" y="8235"/>
                  </a:lnTo>
                  <a:lnTo>
                    <a:pt x="7803" y="8063"/>
                  </a:lnTo>
                  <a:lnTo>
                    <a:pt x="7980" y="7891"/>
                  </a:lnTo>
                  <a:lnTo>
                    <a:pt x="8162" y="7732"/>
                  </a:lnTo>
                  <a:lnTo>
                    <a:pt x="8343" y="7599"/>
                  </a:lnTo>
                  <a:lnTo>
                    <a:pt x="8524" y="7467"/>
                  </a:lnTo>
                  <a:lnTo>
                    <a:pt x="8710" y="7361"/>
                  </a:lnTo>
                  <a:lnTo>
                    <a:pt x="8891" y="7268"/>
                  </a:lnTo>
                  <a:lnTo>
                    <a:pt x="9076" y="7189"/>
                  </a:lnTo>
                  <a:lnTo>
                    <a:pt x="9266" y="7123"/>
                  </a:lnTo>
                  <a:lnTo>
                    <a:pt x="9451" y="7070"/>
                  </a:lnTo>
                  <a:lnTo>
                    <a:pt x="9641" y="7030"/>
                  </a:lnTo>
                  <a:lnTo>
                    <a:pt x="9827" y="7004"/>
                  </a:lnTo>
                  <a:close/>
                  <a:moveTo>
                    <a:pt x="2218" y="31655"/>
                  </a:moveTo>
                  <a:lnTo>
                    <a:pt x="3179" y="31840"/>
                  </a:lnTo>
                  <a:lnTo>
                    <a:pt x="4144" y="32012"/>
                  </a:lnTo>
                  <a:lnTo>
                    <a:pt x="5105" y="32145"/>
                  </a:lnTo>
                  <a:lnTo>
                    <a:pt x="6071" y="32277"/>
                  </a:lnTo>
                  <a:lnTo>
                    <a:pt x="7036" y="32370"/>
                  </a:lnTo>
                  <a:lnTo>
                    <a:pt x="8001" y="32449"/>
                  </a:lnTo>
                  <a:lnTo>
                    <a:pt x="8967" y="32515"/>
                  </a:lnTo>
                  <a:lnTo>
                    <a:pt x="9932" y="32568"/>
                  </a:lnTo>
                  <a:lnTo>
                    <a:pt x="10897" y="32608"/>
                  </a:lnTo>
                  <a:lnTo>
                    <a:pt x="11863" y="32635"/>
                  </a:lnTo>
                  <a:lnTo>
                    <a:pt x="12832" y="32648"/>
                  </a:lnTo>
                  <a:lnTo>
                    <a:pt x="13798" y="32661"/>
                  </a:lnTo>
                  <a:lnTo>
                    <a:pt x="15729" y="32661"/>
                  </a:lnTo>
                  <a:lnTo>
                    <a:pt x="17655" y="32648"/>
                  </a:lnTo>
                  <a:lnTo>
                    <a:pt x="17630" y="33601"/>
                  </a:lnTo>
                  <a:lnTo>
                    <a:pt x="17617" y="34078"/>
                  </a:lnTo>
                  <a:lnTo>
                    <a:pt x="17600" y="34554"/>
                  </a:lnTo>
                  <a:lnTo>
                    <a:pt x="17579" y="35031"/>
                  </a:lnTo>
                  <a:lnTo>
                    <a:pt x="17554" y="35508"/>
                  </a:lnTo>
                  <a:lnTo>
                    <a:pt x="17524" y="35997"/>
                  </a:lnTo>
                  <a:lnTo>
                    <a:pt x="17491" y="36474"/>
                  </a:lnTo>
                  <a:lnTo>
                    <a:pt x="17453" y="36977"/>
                  </a:lnTo>
                  <a:lnTo>
                    <a:pt x="17406" y="37480"/>
                  </a:lnTo>
                  <a:lnTo>
                    <a:pt x="17360" y="37983"/>
                  </a:lnTo>
                  <a:lnTo>
                    <a:pt x="17314" y="38473"/>
                  </a:lnTo>
                  <a:lnTo>
                    <a:pt x="17259" y="38950"/>
                  </a:lnTo>
                  <a:lnTo>
                    <a:pt x="17204" y="39426"/>
                  </a:lnTo>
                  <a:lnTo>
                    <a:pt x="17145" y="39903"/>
                  </a:lnTo>
                  <a:lnTo>
                    <a:pt x="17086" y="40366"/>
                  </a:lnTo>
                  <a:lnTo>
                    <a:pt x="17023" y="40830"/>
                  </a:lnTo>
                  <a:lnTo>
                    <a:pt x="16955" y="41280"/>
                  </a:lnTo>
                  <a:lnTo>
                    <a:pt x="16884" y="41730"/>
                  </a:lnTo>
                  <a:lnTo>
                    <a:pt x="16812" y="42180"/>
                  </a:lnTo>
                  <a:lnTo>
                    <a:pt x="16736" y="42604"/>
                  </a:lnTo>
                  <a:lnTo>
                    <a:pt x="16660" y="43041"/>
                  </a:lnTo>
                  <a:lnTo>
                    <a:pt x="16580" y="43464"/>
                  </a:lnTo>
                  <a:lnTo>
                    <a:pt x="16496" y="43888"/>
                  </a:lnTo>
                  <a:lnTo>
                    <a:pt x="16411" y="44298"/>
                  </a:lnTo>
                  <a:lnTo>
                    <a:pt x="16323" y="44696"/>
                  </a:lnTo>
                  <a:lnTo>
                    <a:pt x="16234" y="45106"/>
                  </a:lnTo>
                  <a:lnTo>
                    <a:pt x="16142" y="45490"/>
                  </a:lnTo>
                  <a:lnTo>
                    <a:pt x="16049" y="45887"/>
                  </a:lnTo>
                  <a:lnTo>
                    <a:pt x="15952" y="46271"/>
                  </a:lnTo>
                  <a:lnTo>
                    <a:pt x="15851" y="46642"/>
                  </a:lnTo>
                  <a:lnTo>
                    <a:pt x="15750" y="47012"/>
                  </a:lnTo>
                  <a:lnTo>
                    <a:pt x="15648" y="47370"/>
                  </a:lnTo>
                  <a:lnTo>
                    <a:pt x="15543" y="47727"/>
                  </a:lnTo>
                  <a:lnTo>
                    <a:pt x="15433" y="48085"/>
                  </a:lnTo>
                  <a:lnTo>
                    <a:pt x="15324" y="48429"/>
                  </a:lnTo>
                  <a:lnTo>
                    <a:pt x="15210" y="48760"/>
                  </a:lnTo>
                  <a:lnTo>
                    <a:pt x="15096" y="49104"/>
                  </a:lnTo>
                  <a:lnTo>
                    <a:pt x="14982" y="49422"/>
                  </a:lnTo>
                  <a:lnTo>
                    <a:pt x="14864" y="49740"/>
                  </a:lnTo>
                  <a:lnTo>
                    <a:pt x="14746" y="50057"/>
                  </a:lnTo>
                  <a:lnTo>
                    <a:pt x="14624" y="50362"/>
                  </a:lnTo>
                  <a:lnTo>
                    <a:pt x="14502" y="50666"/>
                  </a:lnTo>
                  <a:lnTo>
                    <a:pt x="14375" y="50958"/>
                  </a:lnTo>
                  <a:lnTo>
                    <a:pt x="14249" y="51249"/>
                  </a:lnTo>
                  <a:lnTo>
                    <a:pt x="14122" y="51527"/>
                  </a:lnTo>
                  <a:lnTo>
                    <a:pt x="13992" y="51805"/>
                  </a:lnTo>
                  <a:lnTo>
                    <a:pt x="13861" y="52070"/>
                  </a:lnTo>
                  <a:lnTo>
                    <a:pt x="13595" y="52586"/>
                  </a:lnTo>
                  <a:lnTo>
                    <a:pt x="13326" y="53089"/>
                  </a:lnTo>
                  <a:lnTo>
                    <a:pt x="13047" y="53553"/>
                  </a:lnTo>
                  <a:lnTo>
                    <a:pt x="12765" y="53989"/>
                  </a:lnTo>
                  <a:lnTo>
                    <a:pt x="12478" y="54400"/>
                  </a:lnTo>
                  <a:lnTo>
                    <a:pt x="12187" y="54797"/>
                  </a:lnTo>
                  <a:lnTo>
                    <a:pt x="11892" y="55154"/>
                  </a:lnTo>
                  <a:lnTo>
                    <a:pt x="11593" y="55485"/>
                  </a:lnTo>
                  <a:lnTo>
                    <a:pt x="11289" y="55803"/>
                  </a:lnTo>
                  <a:lnTo>
                    <a:pt x="10986" y="56081"/>
                  </a:lnTo>
                  <a:lnTo>
                    <a:pt x="10678" y="56333"/>
                  </a:lnTo>
                  <a:lnTo>
                    <a:pt x="10370" y="56558"/>
                  </a:lnTo>
                  <a:lnTo>
                    <a:pt x="10316" y="56452"/>
                  </a:lnTo>
                  <a:lnTo>
                    <a:pt x="10265" y="56359"/>
                  </a:lnTo>
                  <a:lnTo>
                    <a:pt x="10206" y="56267"/>
                  </a:lnTo>
                  <a:lnTo>
                    <a:pt x="10151" y="56174"/>
                  </a:lnTo>
                  <a:lnTo>
                    <a:pt x="10088" y="56108"/>
                  </a:lnTo>
                  <a:lnTo>
                    <a:pt x="10025" y="56042"/>
                  </a:lnTo>
                  <a:lnTo>
                    <a:pt x="9957" y="56002"/>
                  </a:lnTo>
                  <a:lnTo>
                    <a:pt x="9890" y="55962"/>
                  </a:lnTo>
                  <a:lnTo>
                    <a:pt x="9700" y="55883"/>
                  </a:lnTo>
                  <a:lnTo>
                    <a:pt x="9515" y="55790"/>
                  </a:lnTo>
                  <a:lnTo>
                    <a:pt x="9329" y="55697"/>
                  </a:lnTo>
                  <a:lnTo>
                    <a:pt x="9144" y="55578"/>
                  </a:lnTo>
                  <a:lnTo>
                    <a:pt x="8962" y="55459"/>
                  </a:lnTo>
                  <a:lnTo>
                    <a:pt x="8777" y="55313"/>
                  </a:lnTo>
                  <a:lnTo>
                    <a:pt x="8596" y="55168"/>
                  </a:lnTo>
                  <a:lnTo>
                    <a:pt x="8414" y="55009"/>
                  </a:lnTo>
                  <a:lnTo>
                    <a:pt x="8233" y="54837"/>
                  </a:lnTo>
                  <a:lnTo>
                    <a:pt x="8056" y="54665"/>
                  </a:lnTo>
                  <a:lnTo>
                    <a:pt x="7879" y="54466"/>
                  </a:lnTo>
                  <a:lnTo>
                    <a:pt x="7702" y="54267"/>
                  </a:lnTo>
                  <a:lnTo>
                    <a:pt x="7529" y="54056"/>
                  </a:lnTo>
                  <a:lnTo>
                    <a:pt x="7356" y="53831"/>
                  </a:lnTo>
                  <a:lnTo>
                    <a:pt x="7183" y="53592"/>
                  </a:lnTo>
                  <a:lnTo>
                    <a:pt x="7015" y="53341"/>
                  </a:lnTo>
                  <a:lnTo>
                    <a:pt x="6846" y="53089"/>
                  </a:lnTo>
                  <a:lnTo>
                    <a:pt x="6678" y="52824"/>
                  </a:lnTo>
                  <a:lnTo>
                    <a:pt x="6513" y="52546"/>
                  </a:lnTo>
                  <a:lnTo>
                    <a:pt x="6353" y="52255"/>
                  </a:lnTo>
                  <a:lnTo>
                    <a:pt x="6193" y="51964"/>
                  </a:lnTo>
                  <a:lnTo>
                    <a:pt x="6033" y="51646"/>
                  </a:lnTo>
                  <a:lnTo>
                    <a:pt x="5877" y="51342"/>
                  </a:lnTo>
                  <a:lnTo>
                    <a:pt x="5725" y="51011"/>
                  </a:lnTo>
                  <a:lnTo>
                    <a:pt x="5573" y="50680"/>
                  </a:lnTo>
                  <a:lnTo>
                    <a:pt x="5421" y="50335"/>
                  </a:lnTo>
                  <a:lnTo>
                    <a:pt x="5274" y="49978"/>
                  </a:lnTo>
                  <a:lnTo>
                    <a:pt x="5130" y="49621"/>
                  </a:lnTo>
                  <a:lnTo>
                    <a:pt x="4987" y="49250"/>
                  </a:lnTo>
                  <a:lnTo>
                    <a:pt x="4848" y="48866"/>
                  </a:lnTo>
                  <a:lnTo>
                    <a:pt x="4713" y="48482"/>
                  </a:lnTo>
                  <a:lnTo>
                    <a:pt x="4578" y="48085"/>
                  </a:lnTo>
                  <a:lnTo>
                    <a:pt x="4448" y="47674"/>
                  </a:lnTo>
                  <a:lnTo>
                    <a:pt x="4321" y="47264"/>
                  </a:lnTo>
                  <a:lnTo>
                    <a:pt x="4199" y="46840"/>
                  </a:lnTo>
                  <a:lnTo>
                    <a:pt x="4077" y="46417"/>
                  </a:lnTo>
                  <a:lnTo>
                    <a:pt x="3959" y="45980"/>
                  </a:lnTo>
                  <a:lnTo>
                    <a:pt x="3841" y="45530"/>
                  </a:lnTo>
                  <a:lnTo>
                    <a:pt x="3731" y="45079"/>
                  </a:lnTo>
                  <a:lnTo>
                    <a:pt x="3621" y="44616"/>
                  </a:lnTo>
                  <a:lnTo>
                    <a:pt x="3516" y="44153"/>
                  </a:lnTo>
                  <a:lnTo>
                    <a:pt x="3415" y="43676"/>
                  </a:lnTo>
                  <a:lnTo>
                    <a:pt x="3318" y="43199"/>
                  </a:lnTo>
                  <a:lnTo>
                    <a:pt x="3225" y="42710"/>
                  </a:lnTo>
                  <a:lnTo>
                    <a:pt x="3132" y="42207"/>
                  </a:lnTo>
                  <a:lnTo>
                    <a:pt x="3048" y="41717"/>
                  </a:lnTo>
                  <a:lnTo>
                    <a:pt x="2964" y="41200"/>
                  </a:lnTo>
                  <a:lnTo>
                    <a:pt x="2884" y="40684"/>
                  </a:lnTo>
                  <a:lnTo>
                    <a:pt x="2808" y="40168"/>
                  </a:lnTo>
                  <a:lnTo>
                    <a:pt x="2740" y="39638"/>
                  </a:lnTo>
                  <a:lnTo>
                    <a:pt x="2673" y="39109"/>
                  </a:lnTo>
                  <a:lnTo>
                    <a:pt x="2610" y="38566"/>
                  </a:lnTo>
                  <a:lnTo>
                    <a:pt x="2551" y="38010"/>
                  </a:lnTo>
                  <a:lnTo>
                    <a:pt x="2500" y="37467"/>
                  </a:lnTo>
                  <a:lnTo>
                    <a:pt x="2449" y="36911"/>
                  </a:lnTo>
                  <a:lnTo>
                    <a:pt x="2403" y="36342"/>
                  </a:lnTo>
                  <a:lnTo>
                    <a:pt x="2365" y="35772"/>
                  </a:lnTo>
                  <a:lnTo>
                    <a:pt x="2327" y="35203"/>
                  </a:lnTo>
                  <a:lnTo>
                    <a:pt x="2298" y="34621"/>
                  </a:lnTo>
                  <a:lnTo>
                    <a:pt x="2272" y="34038"/>
                  </a:lnTo>
                  <a:lnTo>
                    <a:pt x="2251" y="33455"/>
                  </a:lnTo>
                  <a:lnTo>
                    <a:pt x="2234" y="32860"/>
                  </a:lnTo>
                  <a:lnTo>
                    <a:pt x="2226" y="32264"/>
                  </a:lnTo>
                  <a:lnTo>
                    <a:pt x="2218" y="31655"/>
                  </a:lnTo>
                  <a:close/>
                  <a:moveTo>
                    <a:pt x="9945" y="0"/>
                  </a:moveTo>
                  <a:lnTo>
                    <a:pt x="9700" y="13"/>
                  </a:lnTo>
                  <a:lnTo>
                    <a:pt x="9456" y="40"/>
                  </a:lnTo>
                  <a:lnTo>
                    <a:pt x="9215" y="93"/>
                  </a:lnTo>
                  <a:lnTo>
                    <a:pt x="8975" y="172"/>
                  </a:lnTo>
                  <a:lnTo>
                    <a:pt x="8735" y="265"/>
                  </a:lnTo>
                  <a:lnTo>
                    <a:pt x="8495" y="371"/>
                  </a:lnTo>
                  <a:lnTo>
                    <a:pt x="8258" y="503"/>
                  </a:lnTo>
                  <a:lnTo>
                    <a:pt x="8022" y="662"/>
                  </a:lnTo>
                  <a:lnTo>
                    <a:pt x="7791" y="834"/>
                  </a:lnTo>
                  <a:lnTo>
                    <a:pt x="7554" y="1019"/>
                  </a:lnTo>
                  <a:lnTo>
                    <a:pt x="7323" y="1231"/>
                  </a:lnTo>
                  <a:lnTo>
                    <a:pt x="7095" y="1456"/>
                  </a:lnTo>
                  <a:lnTo>
                    <a:pt x="6867" y="1708"/>
                  </a:lnTo>
                  <a:lnTo>
                    <a:pt x="6640" y="1973"/>
                  </a:lnTo>
                  <a:lnTo>
                    <a:pt x="6416" y="2251"/>
                  </a:lnTo>
                  <a:lnTo>
                    <a:pt x="6197" y="2542"/>
                  </a:lnTo>
                  <a:lnTo>
                    <a:pt x="5978" y="2860"/>
                  </a:lnTo>
                  <a:lnTo>
                    <a:pt x="5759" y="3191"/>
                  </a:lnTo>
                  <a:lnTo>
                    <a:pt x="5548" y="3535"/>
                  </a:lnTo>
                  <a:lnTo>
                    <a:pt x="5333" y="3906"/>
                  </a:lnTo>
                  <a:lnTo>
                    <a:pt x="5126" y="4276"/>
                  </a:lnTo>
                  <a:lnTo>
                    <a:pt x="4920" y="4673"/>
                  </a:lnTo>
                  <a:lnTo>
                    <a:pt x="4713" y="5084"/>
                  </a:lnTo>
                  <a:lnTo>
                    <a:pt x="4515" y="5508"/>
                  </a:lnTo>
                  <a:lnTo>
                    <a:pt x="4317" y="5944"/>
                  </a:lnTo>
                  <a:lnTo>
                    <a:pt x="4123" y="6395"/>
                  </a:lnTo>
                  <a:lnTo>
                    <a:pt x="3929" y="6858"/>
                  </a:lnTo>
                  <a:lnTo>
                    <a:pt x="3744" y="7335"/>
                  </a:lnTo>
                  <a:lnTo>
                    <a:pt x="3558" y="7824"/>
                  </a:lnTo>
                  <a:lnTo>
                    <a:pt x="3377" y="8327"/>
                  </a:lnTo>
                  <a:lnTo>
                    <a:pt x="3200" y="8857"/>
                  </a:lnTo>
                  <a:lnTo>
                    <a:pt x="3027" y="9387"/>
                  </a:lnTo>
                  <a:lnTo>
                    <a:pt x="2854" y="9916"/>
                  </a:lnTo>
                  <a:lnTo>
                    <a:pt x="2690" y="10472"/>
                  </a:lnTo>
                  <a:lnTo>
                    <a:pt x="2529" y="11041"/>
                  </a:lnTo>
                  <a:lnTo>
                    <a:pt x="2369" y="11611"/>
                  </a:lnTo>
                  <a:lnTo>
                    <a:pt x="2218" y="12207"/>
                  </a:lnTo>
                  <a:lnTo>
                    <a:pt x="2066" y="12802"/>
                  </a:lnTo>
                  <a:lnTo>
                    <a:pt x="1922" y="13411"/>
                  </a:lnTo>
                  <a:lnTo>
                    <a:pt x="1779" y="14020"/>
                  </a:lnTo>
                  <a:lnTo>
                    <a:pt x="1644" y="14656"/>
                  </a:lnTo>
                  <a:lnTo>
                    <a:pt x="1514" y="15291"/>
                  </a:lnTo>
                  <a:lnTo>
                    <a:pt x="1387" y="15940"/>
                  </a:lnTo>
                  <a:lnTo>
                    <a:pt x="1265" y="16589"/>
                  </a:lnTo>
                  <a:lnTo>
                    <a:pt x="1147" y="17251"/>
                  </a:lnTo>
                  <a:lnTo>
                    <a:pt x="1037" y="17926"/>
                  </a:lnTo>
                  <a:lnTo>
                    <a:pt x="928" y="18601"/>
                  </a:lnTo>
                  <a:lnTo>
                    <a:pt x="826" y="19290"/>
                  </a:lnTo>
                  <a:lnTo>
                    <a:pt x="734" y="19978"/>
                  </a:lnTo>
                  <a:lnTo>
                    <a:pt x="641" y="20680"/>
                  </a:lnTo>
                  <a:lnTo>
                    <a:pt x="557" y="21395"/>
                  </a:lnTo>
                  <a:lnTo>
                    <a:pt x="476" y="22096"/>
                  </a:lnTo>
                  <a:lnTo>
                    <a:pt x="405" y="22824"/>
                  </a:lnTo>
                  <a:lnTo>
                    <a:pt x="337" y="23553"/>
                  </a:lnTo>
                  <a:lnTo>
                    <a:pt x="274" y="24281"/>
                  </a:lnTo>
                  <a:lnTo>
                    <a:pt x="219" y="25009"/>
                  </a:lnTo>
                  <a:lnTo>
                    <a:pt x="169" y="25750"/>
                  </a:lnTo>
                  <a:lnTo>
                    <a:pt x="127" y="26505"/>
                  </a:lnTo>
                  <a:lnTo>
                    <a:pt x="89" y="27246"/>
                  </a:lnTo>
                  <a:lnTo>
                    <a:pt x="59" y="28001"/>
                  </a:lnTo>
                  <a:lnTo>
                    <a:pt x="34" y="28769"/>
                  </a:lnTo>
                  <a:lnTo>
                    <a:pt x="17" y="29523"/>
                  </a:lnTo>
                  <a:lnTo>
                    <a:pt x="4" y="30291"/>
                  </a:lnTo>
                  <a:lnTo>
                    <a:pt x="0" y="31059"/>
                  </a:lnTo>
                  <a:lnTo>
                    <a:pt x="4" y="31840"/>
                  </a:lnTo>
                  <a:lnTo>
                    <a:pt x="13" y="32621"/>
                  </a:lnTo>
                  <a:lnTo>
                    <a:pt x="30" y="33402"/>
                  </a:lnTo>
                  <a:lnTo>
                    <a:pt x="51" y="34170"/>
                  </a:lnTo>
                  <a:lnTo>
                    <a:pt x="80" y="34938"/>
                  </a:lnTo>
                  <a:lnTo>
                    <a:pt x="118" y="35693"/>
                  </a:lnTo>
                  <a:lnTo>
                    <a:pt x="160" y="36448"/>
                  </a:lnTo>
                  <a:lnTo>
                    <a:pt x="207" y="37202"/>
                  </a:lnTo>
                  <a:lnTo>
                    <a:pt x="261" y="37944"/>
                  </a:lnTo>
                  <a:lnTo>
                    <a:pt x="325" y="38672"/>
                  </a:lnTo>
                  <a:lnTo>
                    <a:pt x="388" y="39400"/>
                  </a:lnTo>
                  <a:lnTo>
                    <a:pt x="464" y="40128"/>
                  </a:lnTo>
                  <a:lnTo>
                    <a:pt x="540" y="40843"/>
                  </a:lnTo>
                  <a:lnTo>
                    <a:pt x="624" y="41545"/>
                  </a:lnTo>
                  <a:lnTo>
                    <a:pt x="713" y="42246"/>
                  </a:lnTo>
                  <a:lnTo>
                    <a:pt x="809" y="42935"/>
                  </a:lnTo>
                  <a:lnTo>
                    <a:pt x="906" y="43610"/>
                  </a:lnTo>
                  <a:lnTo>
                    <a:pt x="1012" y="44285"/>
                  </a:lnTo>
                  <a:lnTo>
                    <a:pt x="1126" y="44947"/>
                  </a:lnTo>
                  <a:lnTo>
                    <a:pt x="1239" y="45609"/>
                  </a:lnTo>
                  <a:lnTo>
                    <a:pt x="1362" y="46258"/>
                  </a:lnTo>
                  <a:lnTo>
                    <a:pt x="1484" y="46893"/>
                  </a:lnTo>
                  <a:lnTo>
                    <a:pt x="1615" y="47515"/>
                  </a:lnTo>
                  <a:lnTo>
                    <a:pt x="1750" y="48138"/>
                  </a:lnTo>
                  <a:lnTo>
                    <a:pt x="1889" y="48747"/>
                  </a:lnTo>
                  <a:lnTo>
                    <a:pt x="2036" y="49342"/>
                  </a:lnTo>
                  <a:lnTo>
                    <a:pt x="2184" y="49925"/>
                  </a:lnTo>
                  <a:lnTo>
                    <a:pt x="2336" y="50494"/>
                  </a:lnTo>
                  <a:lnTo>
                    <a:pt x="2492" y="51064"/>
                  </a:lnTo>
                  <a:lnTo>
                    <a:pt x="2656" y="51606"/>
                  </a:lnTo>
                  <a:lnTo>
                    <a:pt x="2820" y="52149"/>
                  </a:lnTo>
                  <a:lnTo>
                    <a:pt x="2989" y="52679"/>
                  </a:lnTo>
                  <a:lnTo>
                    <a:pt x="3162" y="53195"/>
                  </a:lnTo>
                  <a:lnTo>
                    <a:pt x="3339" y="53698"/>
                  </a:lnTo>
                  <a:lnTo>
                    <a:pt x="3516" y="54188"/>
                  </a:lnTo>
                  <a:lnTo>
                    <a:pt x="3701" y="54665"/>
                  </a:lnTo>
                  <a:lnTo>
                    <a:pt x="3887" y="55128"/>
                  </a:lnTo>
                  <a:lnTo>
                    <a:pt x="4081" y="55591"/>
                  </a:lnTo>
                  <a:lnTo>
                    <a:pt x="4275" y="56028"/>
                  </a:lnTo>
                  <a:lnTo>
                    <a:pt x="4469" y="56452"/>
                  </a:lnTo>
                  <a:lnTo>
                    <a:pt x="4671" y="56862"/>
                  </a:lnTo>
                  <a:lnTo>
                    <a:pt x="4873" y="57260"/>
                  </a:lnTo>
                  <a:lnTo>
                    <a:pt x="5080" y="57630"/>
                  </a:lnTo>
                  <a:lnTo>
                    <a:pt x="5286" y="58001"/>
                  </a:lnTo>
                  <a:lnTo>
                    <a:pt x="5497" y="58358"/>
                  </a:lnTo>
                  <a:lnTo>
                    <a:pt x="5712" y="58689"/>
                  </a:lnTo>
                  <a:lnTo>
                    <a:pt x="5927" y="59007"/>
                  </a:lnTo>
                  <a:lnTo>
                    <a:pt x="6146" y="59312"/>
                  </a:lnTo>
                  <a:lnTo>
                    <a:pt x="6366" y="59603"/>
                  </a:lnTo>
                  <a:lnTo>
                    <a:pt x="6589" y="59881"/>
                  </a:lnTo>
                  <a:lnTo>
                    <a:pt x="6817" y="60132"/>
                  </a:lnTo>
                  <a:lnTo>
                    <a:pt x="7044" y="60371"/>
                  </a:lnTo>
                  <a:lnTo>
                    <a:pt x="7272" y="60596"/>
                  </a:lnTo>
                  <a:lnTo>
                    <a:pt x="7504" y="60794"/>
                  </a:lnTo>
                  <a:lnTo>
                    <a:pt x="7736" y="60993"/>
                  </a:lnTo>
                  <a:lnTo>
                    <a:pt x="7968" y="61152"/>
                  </a:lnTo>
                  <a:lnTo>
                    <a:pt x="8204" y="61311"/>
                  </a:lnTo>
                  <a:lnTo>
                    <a:pt x="8444" y="61443"/>
                  </a:lnTo>
                  <a:lnTo>
                    <a:pt x="8680" y="61562"/>
                  </a:lnTo>
                  <a:lnTo>
                    <a:pt x="8920" y="61655"/>
                  </a:lnTo>
                  <a:lnTo>
                    <a:pt x="9161" y="61734"/>
                  </a:lnTo>
                  <a:lnTo>
                    <a:pt x="9405" y="61787"/>
                  </a:lnTo>
                  <a:lnTo>
                    <a:pt x="9645" y="61827"/>
                  </a:lnTo>
                  <a:lnTo>
                    <a:pt x="9890" y="61854"/>
                  </a:lnTo>
                  <a:lnTo>
                    <a:pt x="10012" y="61854"/>
                  </a:lnTo>
                  <a:lnTo>
                    <a:pt x="10071" y="61827"/>
                  </a:lnTo>
                  <a:lnTo>
                    <a:pt x="10126" y="61801"/>
                  </a:lnTo>
                  <a:lnTo>
                    <a:pt x="10181" y="61761"/>
                  </a:lnTo>
                  <a:lnTo>
                    <a:pt x="10231" y="61721"/>
                  </a:lnTo>
                  <a:lnTo>
                    <a:pt x="10278" y="61668"/>
                  </a:lnTo>
                  <a:lnTo>
                    <a:pt x="10324" y="61602"/>
                  </a:lnTo>
                  <a:lnTo>
                    <a:pt x="10366" y="61536"/>
                  </a:lnTo>
                  <a:lnTo>
                    <a:pt x="10408" y="61456"/>
                  </a:lnTo>
                  <a:lnTo>
                    <a:pt x="10451" y="61364"/>
                  </a:lnTo>
                  <a:lnTo>
                    <a:pt x="10489" y="61284"/>
                  </a:lnTo>
                  <a:lnTo>
                    <a:pt x="10522" y="61178"/>
                  </a:lnTo>
                  <a:lnTo>
                    <a:pt x="10556" y="61086"/>
                  </a:lnTo>
                  <a:lnTo>
                    <a:pt x="10615" y="60861"/>
                  </a:lnTo>
                  <a:lnTo>
                    <a:pt x="10851" y="60821"/>
                  </a:lnTo>
                  <a:lnTo>
                    <a:pt x="11091" y="60755"/>
                  </a:lnTo>
                  <a:lnTo>
                    <a:pt x="11323" y="60675"/>
                  </a:lnTo>
                  <a:lnTo>
                    <a:pt x="11559" y="60569"/>
                  </a:lnTo>
                  <a:lnTo>
                    <a:pt x="11791" y="60450"/>
                  </a:lnTo>
                  <a:lnTo>
                    <a:pt x="12023" y="60318"/>
                  </a:lnTo>
                  <a:lnTo>
                    <a:pt x="12251" y="60159"/>
                  </a:lnTo>
                  <a:lnTo>
                    <a:pt x="12478" y="59987"/>
                  </a:lnTo>
                  <a:lnTo>
                    <a:pt x="12706" y="59788"/>
                  </a:lnTo>
                  <a:lnTo>
                    <a:pt x="12929" y="59590"/>
                  </a:lnTo>
                  <a:lnTo>
                    <a:pt x="13153" y="59365"/>
                  </a:lnTo>
                  <a:lnTo>
                    <a:pt x="13372" y="59113"/>
                  </a:lnTo>
                  <a:lnTo>
                    <a:pt x="13591" y="58861"/>
                  </a:lnTo>
                  <a:lnTo>
                    <a:pt x="13806" y="58583"/>
                  </a:lnTo>
                  <a:lnTo>
                    <a:pt x="14017" y="58292"/>
                  </a:lnTo>
                  <a:lnTo>
                    <a:pt x="14228" y="57988"/>
                  </a:lnTo>
                  <a:lnTo>
                    <a:pt x="14439" y="57670"/>
                  </a:lnTo>
                  <a:lnTo>
                    <a:pt x="14645" y="57326"/>
                  </a:lnTo>
                  <a:lnTo>
                    <a:pt x="14847" y="56968"/>
                  </a:lnTo>
                  <a:lnTo>
                    <a:pt x="15050" y="56611"/>
                  </a:lnTo>
                  <a:lnTo>
                    <a:pt x="15248" y="56227"/>
                  </a:lnTo>
                  <a:lnTo>
                    <a:pt x="15442" y="55830"/>
                  </a:lnTo>
                  <a:lnTo>
                    <a:pt x="15632" y="55419"/>
                  </a:lnTo>
                  <a:lnTo>
                    <a:pt x="15821" y="54996"/>
                  </a:lnTo>
                  <a:lnTo>
                    <a:pt x="16007" y="54559"/>
                  </a:lnTo>
                  <a:lnTo>
                    <a:pt x="16188" y="54109"/>
                  </a:lnTo>
                  <a:lnTo>
                    <a:pt x="16369" y="53645"/>
                  </a:lnTo>
                  <a:lnTo>
                    <a:pt x="16542" y="53169"/>
                  </a:lnTo>
                  <a:lnTo>
                    <a:pt x="16715" y="52679"/>
                  </a:lnTo>
                  <a:lnTo>
                    <a:pt x="16884" y="52176"/>
                  </a:lnTo>
                  <a:lnTo>
                    <a:pt x="17048" y="51673"/>
                  </a:lnTo>
                  <a:lnTo>
                    <a:pt x="17208" y="51143"/>
                  </a:lnTo>
                  <a:lnTo>
                    <a:pt x="17364" y="50600"/>
                  </a:lnTo>
                  <a:lnTo>
                    <a:pt x="17520" y="50057"/>
                  </a:lnTo>
                  <a:lnTo>
                    <a:pt x="17668" y="49501"/>
                  </a:lnTo>
                  <a:lnTo>
                    <a:pt x="17811" y="48932"/>
                  </a:lnTo>
                  <a:lnTo>
                    <a:pt x="17950" y="48350"/>
                  </a:lnTo>
                  <a:lnTo>
                    <a:pt x="18089" y="47767"/>
                  </a:lnTo>
                  <a:lnTo>
                    <a:pt x="18220" y="47158"/>
                  </a:lnTo>
                  <a:lnTo>
                    <a:pt x="18346" y="46549"/>
                  </a:lnTo>
                  <a:lnTo>
                    <a:pt x="18469" y="45940"/>
                  </a:lnTo>
                  <a:lnTo>
                    <a:pt x="18587" y="45305"/>
                  </a:lnTo>
                  <a:lnTo>
                    <a:pt x="18701" y="44669"/>
                  </a:lnTo>
                  <a:lnTo>
                    <a:pt x="18806" y="44020"/>
                  </a:lnTo>
                  <a:lnTo>
                    <a:pt x="18911" y="43372"/>
                  </a:lnTo>
                  <a:lnTo>
                    <a:pt x="19008" y="42710"/>
                  </a:lnTo>
                  <a:lnTo>
                    <a:pt x="19101" y="42034"/>
                  </a:lnTo>
                  <a:lnTo>
                    <a:pt x="19190" y="41359"/>
                  </a:lnTo>
                  <a:lnTo>
                    <a:pt x="19270" y="40671"/>
                  </a:lnTo>
                  <a:lnTo>
                    <a:pt x="19345" y="39982"/>
                  </a:lnTo>
                  <a:lnTo>
                    <a:pt x="19417" y="39281"/>
                  </a:lnTo>
                  <a:lnTo>
                    <a:pt x="19485" y="38579"/>
                  </a:lnTo>
                  <a:lnTo>
                    <a:pt x="19544" y="37864"/>
                  </a:lnTo>
                  <a:lnTo>
                    <a:pt x="19598" y="37149"/>
                  </a:lnTo>
                  <a:lnTo>
                    <a:pt x="19649" y="36421"/>
                  </a:lnTo>
                  <a:lnTo>
                    <a:pt x="19691" y="35693"/>
                  </a:lnTo>
                  <a:lnTo>
                    <a:pt x="19725" y="34951"/>
                  </a:lnTo>
                  <a:lnTo>
                    <a:pt x="19759" y="34223"/>
                  </a:lnTo>
                  <a:lnTo>
                    <a:pt x="19780" y="33469"/>
                  </a:lnTo>
                  <a:lnTo>
                    <a:pt x="19801" y="32727"/>
                  </a:lnTo>
                  <a:lnTo>
                    <a:pt x="19809" y="31973"/>
                  </a:lnTo>
                  <a:lnTo>
                    <a:pt x="19813" y="31205"/>
                  </a:lnTo>
                  <a:lnTo>
                    <a:pt x="19813" y="30450"/>
                  </a:lnTo>
                  <a:lnTo>
                    <a:pt x="19805" y="29682"/>
                  </a:lnTo>
                  <a:lnTo>
                    <a:pt x="19792" y="28941"/>
                  </a:lnTo>
                  <a:lnTo>
                    <a:pt x="19771" y="28213"/>
                  </a:lnTo>
                  <a:lnTo>
                    <a:pt x="19742" y="27471"/>
                  </a:lnTo>
                  <a:lnTo>
                    <a:pt x="19708" y="26743"/>
                  </a:lnTo>
                  <a:lnTo>
                    <a:pt x="19670" y="26028"/>
                  </a:lnTo>
                  <a:lnTo>
                    <a:pt x="19624" y="25313"/>
                  </a:lnTo>
                  <a:lnTo>
                    <a:pt x="19573" y="24585"/>
                  </a:lnTo>
                  <a:lnTo>
                    <a:pt x="19518" y="23884"/>
                  </a:lnTo>
                  <a:lnTo>
                    <a:pt x="19455" y="23169"/>
                  </a:lnTo>
                  <a:lnTo>
                    <a:pt x="19388" y="22480"/>
                  </a:lnTo>
                  <a:lnTo>
                    <a:pt x="19316" y="21778"/>
                  </a:lnTo>
                  <a:lnTo>
                    <a:pt x="19236" y="21090"/>
                  </a:lnTo>
                  <a:lnTo>
                    <a:pt x="19152" y="20402"/>
                  </a:lnTo>
                  <a:lnTo>
                    <a:pt x="19063" y="19726"/>
                  </a:lnTo>
                  <a:lnTo>
                    <a:pt x="18970" y="19051"/>
                  </a:lnTo>
                  <a:lnTo>
                    <a:pt x="18873" y="18389"/>
                  </a:lnTo>
                  <a:lnTo>
                    <a:pt x="18768" y="17741"/>
                  </a:lnTo>
                  <a:lnTo>
                    <a:pt x="18658" y="17092"/>
                  </a:lnTo>
                  <a:lnTo>
                    <a:pt x="18545" y="16443"/>
                  </a:lnTo>
                  <a:lnTo>
                    <a:pt x="18426" y="15808"/>
                  </a:lnTo>
                  <a:lnTo>
                    <a:pt x="18304" y="15185"/>
                  </a:lnTo>
                  <a:lnTo>
                    <a:pt x="18178" y="14563"/>
                  </a:lnTo>
                  <a:lnTo>
                    <a:pt x="18047" y="13954"/>
                  </a:lnTo>
                  <a:lnTo>
                    <a:pt x="17908" y="13358"/>
                  </a:lnTo>
                  <a:lnTo>
                    <a:pt x="17769" y="12763"/>
                  </a:lnTo>
                  <a:lnTo>
                    <a:pt x="17626" y="12180"/>
                  </a:lnTo>
                  <a:lnTo>
                    <a:pt x="17478" y="11611"/>
                  </a:lnTo>
                  <a:lnTo>
                    <a:pt x="17326" y="11055"/>
                  </a:lnTo>
                  <a:lnTo>
                    <a:pt x="17170" y="10499"/>
                  </a:lnTo>
                  <a:lnTo>
                    <a:pt x="17010" y="9969"/>
                  </a:lnTo>
                  <a:lnTo>
                    <a:pt x="16846" y="9440"/>
                  </a:lnTo>
                  <a:lnTo>
                    <a:pt x="16677" y="8923"/>
                  </a:lnTo>
                  <a:lnTo>
                    <a:pt x="16508" y="8407"/>
                  </a:lnTo>
                  <a:lnTo>
                    <a:pt x="16331" y="7917"/>
                  </a:lnTo>
                  <a:lnTo>
                    <a:pt x="16154" y="7440"/>
                  </a:lnTo>
                  <a:lnTo>
                    <a:pt x="15973" y="6964"/>
                  </a:lnTo>
                  <a:lnTo>
                    <a:pt x="15792" y="6514"/>
                  </a:lnTo>
                  <a:lnTo>
                    <a:pt x="15602" y="6064"/>
                  </a:lnTo>
                  <a:lnTo>
                    <a:pt x="15412" y="5640"/>
                  </a:lnTo>
                  <a:lnTo>
                    <a:pt x="15218" y="5216"/>
                  </a:lnTo>
                  <a:lnTo>
                    <a:pt x="15025" y="4819"/>
                  </a:lnTo>
                  <a:lnTo>
                    <a:pt x="14826" y="4422"/>
                  </a:lnTo>
                  <a:lnTo>
                    <a:pt x="14624" y="4051"/>
                  </a:lnTo>
                  <a:lnTo>
                    <a:pt x="14422" y="3694"/>
                  </a:lnTo>
                  <a:lnTo>
                    <a:pt x="14215" y="3350"/>
                  </a:lnTo>
                  <a:lnTo>
                    <a:pt x="14009" y="3019"/>
                  </a:lnTo>
                  <a:lnTo>
                    <a:pt x="13794" y="2701"/>
                  </a:lnTo>
                  <a:lnTo>
                    <a:pt x="13583" y="2410"/>
                  </a:lnTo>
                  <a:lnTo>
                    <a:pt x="13368" y="2118"/>
                  </a:lnTo>
                  <a:lnTo>
                    <a:pt x="13149" y="1853"/>
                  </a:lnTo>
                  <a:lnTo>
                    <a:pt x="12929" y="1602"/>
                  </a:lnTo>
                  <a:lnTo>
                    <a:pt x="12710" y="1377"/>
                  </a:lnTo>
                  <a:lnTo>
                    <a:pt x="12487" y="1152"/>
                  </a:lnTo>
                  <a:lnTo>
                    <a:pt x="12263" y="953"/>
                  </a:lnTo>
                  <a:lnTo>
                    <a:pt x="12036" y="781"/>
                  </a:lnTo>
                  <a:lnTo>
                    <a:pt x="11808" y="609"/>
                  </a:lnTo>
                  <a:lnTo>
                    <a:pt x="11580" y="477"/>
                  </a:lnTo>
                  <a:lnTo>
                    <a:pt x="11348" y="344"/>
                  </a:lnTo>
                  <a:lnTo>
                    <a:pt x="11117" y="238"/>
                  </a:lnTo>
                  <a:lnTo>
                    <a:pt x="10885" y="146"/>
                  </a:lnTo>
                  <a:lnTo>
                    <a:pt x="10653" y="79"/>
                  </a:lnTo>
                  <a:lnTo>
                    <a:pt x="10417" y="40"/>
                  </a:lnTo>
                  <a:lnTo>
                    <a:pt x="101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924;p40">
              <a:extLst>
                <a:ext uri="{FF2B5EF4-FFF2-40B4-BE49-F238E27FC236}">
                  <a16:creationId xmlns:a16="http://schemas.microsoft.com/office/drawing/2014/main" id="{38EABA2E-4AD4-CA3B-AD0D-0BFF3C6107BE}"/>
                </a:ext>
              </a:extLst>
            </p:cNvPr>
            <p:cNvSpPr/>
            <p:nvPr/>
          </p:nvSpPr>
          <p:spPr>
            <a:xfrm>
              <a:off x="3029100" y="-6789925"/>
              <a:ext cx="385975" cy="622600"/>
            </a:xfrm>
            <a:custGeom>
              <a:avLst/>
              <a:gdLst/>
              <a:ahLst/>
              <a:cxnLst/>
              <a:rect l="l" t="t" r="r" b="b"/>
              <a:pathLst>
                <a:path w="15439" h="24904" extrusionOk="0">
                  <a:moveTo>
                    <a:pt x="1" y="1"/>
                  </a:moveTo>
                  <a:lnTo>
                    <a:pt x="9" y="610"/>
                  </a:lnTo>
                  <a:lnTo>
                    <a:pt x="17" y="1206"/>
                  </a:lnTo>
                  <a:lnTo>
                    <a:pt x="34" y="1801"/>
                  </a:lnTo>
                  <a:lnTo>
                    <a:pt x="55" y="2384"/>
                  </a:lnTo>
                  <a:lnTo>
                    <a:pt x="81" y="2967"/>
                  </a:lnTo>
                  <a:lnTo>
                    <a:pt x="110" y="3549"/>
                  </a:lnTo>
                  <a:lnTo>
                    <a:pt x="148" y="4118"/>
                  </a:lnTo>
                  <a:lnTo>
                    <a:pt x="186" y="4688"/>
                  </a:lnTo>
                  <a:lnTo>
                    <a:pt x="232" y="5257"/>
                  </a:lnTo>
                  <a:lnTo>
                    <a:pt x="283" y="5813"/>
                  </a:lnTo>
                  <a:lnTo>
                    <a:pt x="334" y="6356"/>
                  </a:lnTo>
                  <a:lnTo>
                    <a:pt x="393" y="6912"/>
                  </a:lnTo>
                  <a:lnTo>
                    <a:pt x="456" y="7455"/>
                  </a:lnTo>
                  <a:lnTo>
                    <a:pt x="523" y="7984"/>
                  </a:lnTo>
                  <a:lnTo>
                    <a:pt x="591" y="8514"/>
                  </a:lnTo>
                  <a:lnTo>
                    <a:pt x="667" y="9030"/>
                  </a:lnTo>
                  <a:lnTo>
                    <a:pt x="747" y="9546"/>
                  </a:lnTo>
                  <a:lnTo>
                    <a:pt x="831" y="10063"/>
                  </a:lnTo>
                  <a:lnTo>
                    <a:pt x="915" y="10553"/>
                  </a:lnTo>
                  <a:lnTo>
                    <a:pt x="1008" y="11056"/>
                  </a:lnTo>
                  <a:lnTo>
                    <a:pt x="1101" y="11545"/>
                  </a:lnTo>
                  <a:lnTo>
                    <a:pt x="1198" y="12022"/>
                  </a:lnTo>
                  <a:lnTo>
                    <a:pt x="1299" y="12499"/>
                  </a:lnTo>
                  <a:lnTo>
                    <a:pt x="1404" y="12962"/>
                  </a:lnTo>
                  <a:lnTo>
                    <a:pt x="1514" y="13425"/>
                  </a:lnTo>
                  <a:lnTo>
                    <a:pt x="1624" y="13876"/>
                  </a:lnTo>
                  <a:lnTo>
                    <a:pt x="1742" y="14326"/>
                  </a:lnTo>
                  <a:lnTo>
                    <a:pt x="1860" y="14763"/>
                  </a:lnTo>
                  <a:lnTo>
                    <a:pt x="1982" y="15186"/>
                  </a:lnTo>
                  <a:lnTo>
                    <a:pt x="2104" y="15610"/>
                  </a:lnTo>
                  <a:lnTo>
                    <a:pt x="2231" y="16020"/>
                  </a:lnTo>
                  <a:lnTo>
                    <a:pt x="2361" y="16431"/>
                  </a:lnTo>
                  <a:lnTo>
                    <a:pt x="2496" y="16828"/>
                  </a:lnTo>
                  <a:lnTo>
                    <a:pt x="2631" y="17212"/>
                  </a:lnTo>
                  <a:lnTo>
                    <a:pt x="2770" y="17596"/>
                  </a:lnTo>
                  <a:lnTo>
                    <a:pt x="2913" y="17967"/>
                  </a:lnTo>
                  <a:lnTo>
                    <a:pt x="3057" y="18324"/>
                  </a:lnTo>
                  <a:lnTo>
                    <a:pt x="3204" y="18681"/>
                  </a:lnTo>
                  <a:lnTo>
                    <a:pt x="3356" y="19026"/>
                  </a:lnTo>
                  <a:lnTo>
                    <a:pt x="3508" y="19357"/>
                  </a:lnTo>
                  <a:lnTo>
                    <a:pt x="3660" y="19688"/>
                  </a:lnTo>
                  <a:lnTo>
                    <a:pt x="3816" y="19992"/>
                  </a:lnTo>
                  <a:lnTo>
                    <a:pt x="3976" y="20310"/>
                  </a:lnTo>
                  <a:lnTo>
                    <a:pt x="4136" y="20601"/>
                  </a:lnTo>
                  <a:lnTo>
                    <a:pt x="4296" y="20892"/>
                  </a:lnTo>
                  <a:lnTo>
                    <a:pt x="4461" y="21170"/>
                  </a:lnTo>
                  <a:lnTo>
                    <a:pt x="4629" y="21435"/>
                  </a:lnTo>
                  <a:lnTo>
                    <a:pt x="4798" y="21687"/>
                  </a:lnTo>
                  <a:lnTo>
                    <a:pt x="4966" y="21938"/>
                  </a:lnTo>
                  <a:lnTo>
                    <a:pt x="5139" y="22177"/>
                  </a:lnTo>
                  <a:lnTo>
                    <a:pt x="5312" y="22402"/>
                  </a:lnTo>
                  <a:lnTo>
                    <a:pt x="5485" y="22613"/>
                  </a:lnTo>
                  <a:lnTo>
                    <a:pt x="5662" y="22812"/>
                  </a:lnTo>
                  <a:lnTo>
                    <a:pt x="5839" y="23011"/>
                  </a:lnTo>
                  <a:lnTo>
                    <a:pt x="6016" y="23183"/>
                  </a:lnTo>
                  <a:lnTo>
                    <a:pt x="6197" y="23355"/>
                  </a:lnTo>
                  <a:lnTo>
                    <a:pt x="6379" y="23514"/>
                  </a:lnTo>
                  <a:lnTo>
                    <a:pt x="6560" y="23659"/>
                  </a:lnTo>
                  <a:lnTo>
                    <a:pt x="6745" y="23805"/>
                  </a:lnTo>
                  <a:lnTo>
                    <a:pt x="6927" y="23924"/>
                  </a:lnTo>
                  <a:lnTo>
                    <a:pt x="7112" y="24043"/>
                  </a:lnTo>
                  <a:lnTo>
                    <a:pt x="7298" y="24136"/>
                  </a:lnTo>
                  <a:lnTo>
                    <a:pt x="7483" y="24229"/>
                  </a:lnTo>
                  <a:lnTo>
                    <a:pt x="7673" y="24308"/>
                  </a:lnTo>
                  <a:lnTo>
                    <a:pt x="7740" y="24348"/>
                  </a:lnTo>
                  <a:lnTo>
                    <a:pt x="7808" y="24388"/>
                  </a:lnTo>
                  <a:lnTo>
                    <a:pt x="7871" y="24454"/>
                  </a:lnTo>
                  <a:lnTo>
                    <a:pt x="7934" y="24520"/>
                  </a:lnTo>
                  <a:lnTo>
                    <a:pt x="7989" y="24613"/>
                  </a:lnTo>
                  <a:lnTo>
                    <a:pt x="8048" y="24705"/>
                  </a:lnTo>
                  <a:lnTo>
                    <a:pt x="8099" y="24798"/>
                  </a:lnTo>
                  <a:lnTo>
                    <a:pt x="8153" y="24904"/>
                  </a:lnTo>
                  <a:lnTo>
                    <a:pt x="8461" y="24679"/>
                  </a:lnTo>
                  <a:lnTo>
                    <a:pt x="8769" y="24427"/>
                  </a:lnTo>
                  <a:lnTo>
                    <a:pt x="9072" y="24149"/>
                  </a:lnTo>
                  <a:lnTo>
                    <a:pt x="9376" y="23831"/>
                  </a:lnTo>
                  <a:lnTo>
                    <a:pt x="9675" y="23500"/>
                  </a:lnTo>
                  <a:lnTo>
                    <a:pt x="9970" y="23143"/>
                  </a:lnTo>
                  <a:lnTo>
                    <a:pt x="10261" y="22746"/>
                  </a:lnTo>
                  <a:lnTo>
                    <a:pt x="10548" y="22335"/>
                  </a:lnTo>
                  <a:lnTo>
                    <a:pt x="10830" y="21899"/>
                  </a:lnTo>
                  <a:lnTo>
                    <a:pt x="11109" y="21435"/>
                  </a:lnTo>
                  <a:lnTo>
                    <a:pt x="11378" y="20932"/>
                  </a:lnTo>
                  <a:lnTo>
                    <a:pt x="11644" y="20416"/>
                  </a:lnTo>
                  <a:lnTo>
                    <a:pt x="11775" y="20151"/>
                  </a:lnTo>
                  <a:lnTo>
                    <a:pt x="11905" y="19873"/>
                  </a:lnTo>
                  <a:lnTo>
                    <a:pt x="12032" y="19595"/>
                  </a:lnTo>
                  <a:lnTo>
                    <a:pt x="12158" y="19304"/>
                  </a:lnTo>
                  <a:lnTo>
                    <a:pt x="12285" y="19012"/>
                  </a:lnTo>
                  <a:lnTo>
                    <a:pt x="12407" y="18708"/>
                  </a:lnTo>
                  <a:lnTo>
                    <a:pt x="12529" y="18403"/>
                  </a:lnTo>
                  <a:lnTo>
                    <a:pt x="12647" y="18086"/>
                  </a:lnTo>
                  <a:lnTo>
                    <a:pt x="12765" y="17768"/>
                  </a:lnTo>
                  <a:lnTo>
                    <a:pt x="12879" y="17450"/>
                  </a:lnTo>
                  <a:lnTo>
                    <a:pt x="12993" y="17106"/>
                  </a:lnTo>
                  <a:lnTo>
                    <a:pt x="13107" y="16775"/>
                  </a:lnTo>
                  <a:lnTo>
                    <a:pt x="13216" y="16431"/>
                  </a:lnTo>
                  <a:lnTo>
                    <a:pt x="13326" y="16073"/>
                  </a:lnTo>
                  <a:lnTo>
                    <a:pt x="13431" y="15716"/>
                  </a:lnTo>
                  <a:lnTo>
                    <a:pt x="13533" y="15358"/>
                  </a:lnTo>
                  <a:lnTo>
                    <a:pt x="13634" y="14988"/>
                  </a:lnTo>
                  <a:lnTo>
                    <a:pt x="13735" y="14617"/>
                  </a:lnTo>
                  <a:lnTo>
                    <a:pt x="13832" y="14233"/>
                  </a:lnTo>
                  <a:lnTo>
                    <a:pt x="13925" y="13836"/>
                  </a:lnTo>
                  <a:lnTo>
                    <a:pt x="14017" y="13452"/>
                  </a:lnTo>
                  <a:lnTo>
                    <a:pt x="14106" y="13042"/>
                  </a:lnTo>
                  <a:lnTo>
                    <a:pt x="14194" y="12644"/>
                  </a:lnTo>
                  <a:lnTo>
                    <a:pt x="14279" y="12234"/>
                  </a:lnTo>
                  <a:lnTo>
                    <a:pt x="14363" y="11810"/>
                  </a:lnTo>
                  <a:lnTo>
                    <a:pt x="14443" y="11387"/>
                  </a:lnTo>
                  <a:lnTo>
                    <a:pt x="14519" y="10950"/>
                  </a:lnTo>
                  <a:lnTo>
                    <a:pt x="14595" y="10526"/>
                  </a:lnTo>
                  <a:lnTo>
                    <a:pt x="14667" y="10076"/>
                  </a:lnTo>
                  <a:lnTo>
                    <a:pt x="14738" y="9626"/>
                  </a:lnTo>
                  <a:lnTo>
                    <a:pt x="14806" y="9176"/>
                  </a:lnTo>
                  <a:lnTo>
                    <a:pt x="14869" y="8712"/>
                  </a:lnTo>
                  <a:lnTo>
                    <a:pt x="14928" y="8249"/>
                  </a:lnTo>
                  <a:lnTo>
                    <a:pt x="14987" y="7772"/>
                  </a:lnTo>
                  <a:lnTo>
                    <a:pt x="15042" y="7296"/>
                  </a:lnTo>
                  <a:lnTo>
                    <a:pt x="15097" y="6819"/>
                  </a:lnTo>
                  <a:lnTo>
                    <a:pt x="15143" y="6329"/>
                  </a:lnTo>
                  <a:lnTo>
                    <a:pt x="15189" y="5826"/>
                  </a:lnTo>
                  <a:lnTo>
                    <a:pt x="15236" y="5323"/>
                  </a:lnTo>
                  <a:lnTo>
                    <a:pt x="15274" y="4820"/>
                  </a:lnTo>
                  <a:lnTo>
                    <a:pt x="15307" y="4343"/>
                  </a:lnTo>
                  <a:lnTo>
                    <a:pt x="15337" y="3854"/>
                  </a:lnTo>
                  <a:lnTo>
                    <a:pt x="15362" y="3377"/>
                  </a:lnTo>
                  <a:lnTo>
                    <a:pt x="15383" y="2900"/>
                  </a:lnTo>
                  <a:lnTo>
                    <a:pt x="15400" y="2424"/>
                  </a:lnTo>
                  <a:lnTo>
                    <a:pt x="15413" y="1947"/>
                  </a:lnTo>
                  <a:lnTo>
                    <a:pt x="15438" y="994"/>
                  </a:lnTo>
                  <a:lnTo>
                    <a:pt x="13512" y="1007"/>
                  </a:lnTo>
                  <a:lnTo>
                    <a:pt x="11581" y="1007"/>
                  </a:lnTo>
                  <a:lnTo>
                    <a:pt x="10615" y="994"/>
                  </a:lnTo>
                  <a:lnTo>
                    <a:pt x="9646" y="981"/>
                  </a:lnTo>
                  <a:lnTo>
                    <a:pt x="8680" y="954"/>
                  </a:lnTo>
                  <a:lnTo>
                    <a:pt x="7715" y="914"/>
                  </a:lnTo>
                  <a:lnTo>
                    <a:pt x="6750" y="861"/>
                  </a:lnTo>
                  <a:lnTo>
                    <a:pt x="5784" y="795"/>
                  </a:lnTo>
                  <a:lnTo>
                    <a:pt x="4819" y="716"/>
                  </a:lnTo>
                  <a:lnTo>
                    <a:pt x="3854" y="623"/>
                  </a:lnTo>
                  <a:lnTo>
                    <a:pt x="2888" y="491"/>
                  </a:lnTo>
                  <a:lnTo>
                    <a:pt x="1927" y="358"/>
                  </a:lnTo>
                  <a:lnTo>
                    <a:pt x="962" y="186"/>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925;p40">
              <a:extLst>
                <a:ext uri="{FF2B5EF4-FFF2-40B4-BE49-F238E27FC236}">
                  <a16:creationId xmlns:a16="http://schemas.microsoft.com/office/drawing/2014/main" id="{5F10BA3B-4D42-2E77-F02D-DE8DAB3FEFA5}"/>
                </a:ext>
              </a:extLst>
            </p:cNvPr>
            <p:cNvSpPr/>
            <p:nvPr/>
          </p:nvSpPr>
          <p:spPr>
            <a:xfrm>
              <a:off x="3030475" y="-7406200"/>
              <a:ext cx="381525" cy="533575"/>
            </a:xfrm>
            <a:custGeom>
              <a:avLst/>
              <a:gdLst/>
              <a:ahLst/>
              <a:cxnLst/>
              <a:rect l="l" t="t" r="r" b="b"/>
              <a:pathLst>
                <a:path w="15261" h="21343" extrusionOk="0">
                  <a:moveTo>
                    <a:pt x="7555" y="1"/>
                  </a:moveTo>
                  <a:lnTo>
                    <a:pt x="7369" y="27"/>
                  </a:lnTo>
                  <a:lnTo>
                    <a:pt x="7179" y="67"/>
                  </a:lnTo>
                  <a:lnTo>
                    <a:pt x="6994" y="120"/>
                  </a:lnTo>
                  <a:lnTo>
                    <a:pt x="6804" y="186"/>
                  </a:lnTo>
                  <a:lnTo>
                    <a:pt x="6619" y="265"/>
                  </a:lnTo>
                  <a:lnTo>
                    <a:pt x="6438" y="358"/>
                  </a:lnTo>
                  <a:lnTo>
                    <a:pt x="6252" y="464"/>
                  </a:lnTo>
                  <a:lnTo>
                    <a:pt x="6071" y="596"/>
                  </a:lnTo>
                  <a:lnTo>
                    <a:pt x="5890" y="729"/>
                  </a:lnTo>
                  <a:lnTo>
                    <a:pt x="5708" y="888"/>
                  </a:lnTo>
                  <a:lnTo>
                    <a:pt x="5531" y="1060"/>
                  </a:lnTo>
                  <a:lnTo>
                    <a:pt x="5354" y="1232"/>
                  </a:lnTo>
                  <a:lnTo>
                    <a:pt x="5181" y="1430"/>
                  </a:lnTo>
                  <a:lnTo>
                    <a:pt x="5004" y="1629"/>
                  </a:lnTo>
                  <a:lnTo>
                    <a:pt x="4836" y="1854"/>
                  </a:lnTo>
                  <a:lnTo>
                    <a:pt x="4663" y="2079"/>
                  </a:lnTo>
                  <a:lnTo>
                    <a:pt x="4494" y="2331"/>
                  </a:lnTo>
                  <a:lnTo>
                    <a:pt x="4330" y="2582"/>
                  </a:lnTo>
                  <a:lnTo>
                    <a:pt x="4165" y="2847"/>
                  </a:lnTo>
                  <a:lnTo>
                    <a:pt x="4001" y="3138"/>
                  </a:lnTo>
                  <a:lnTo>
                    <a:pt x="3841" y="3429"/>
                  </a:lnTo>
                  <a:lnTo>
                    <a:pt x="3681" y="3734"/>
                  </a:lnTo>
                  <a:lnTo>
                    <a:pt x="3525" y="4038"/>
                  </a:lnTo>
                  <a:lnTo>
                    <a:pt x="3373" y="4369"/>
                  </a:lnTo>
                  <a:lnTo>
                    <a:pt x="3221" y="4714"/>
                  </a:lnTo>
                  <a:lnTo>
                    <a:pt x="3069" y="5058"/>
                  </a:lnTo>
                  <a:lnTo>
                    <a:pt x="2926" y="5415"/>
                  </a:lnTo>
                  <a:lnTo>
                    <a:pt x="2783" y="5786"/>
                  </a:lnTo>
                  <a:lnTo>
                    <a:pt x="2639" y="6170"/>
                  </a:lnTo>
                  <a:lnTo>
                    <a:pt x="2500" y="6554"/>
                  </a:lnTo>
                  <a:lnTo>
                    <a:pt x="2365" y="6951"/>
                  </a:lnTo>
                  <a:lnTo>
                    <a:pt x="2230" y="7362"/>
                  </a:lnTo>
                  <a:lnTo>
                    <a:pt x="2104" y="7785"/>
                  </a:lnTo>
                  <a:lnTo>
                    <a:pt x="1977" y="8209"/>
                  </a:lnTo>
                  <a:lnTo>
                    <a:pt x="1851" y="8646"/>
                  </a:lnTo>
                  <a:lnTo>
                    <a:pt x="1733" y="9083"/>
                  </a:lnTo>
                  <a:lnTo>
                    <a:pt x="1615" y="9546"/>
                  </a:lnTo>
                  <a:lnTo>
                    <a:pt x="1501" y="10009"/>
                  </a:lnTo>
                  <a:lnTo>
                    <a:pt x="1391" y="10473"/>
                  </a:lnTo>
                  <a:lnTo>
                    <a:pt x="1282" y="10949"/>
                  </a:lnTo>
                  <a:lnTo>
                    <a:pt x="1181" y="11439"/>
                  </a:lnTo>
                  <a:lnTo>
                    <a:pt x="1080" y="11942"/>
                  </a:lnTo>
                  <a:lnTo>
                    <a:pt x="983" y="12432"/>
                  </a:lnTo>
                  <a:lnTo>
                    <a:pt x="890" y="12948"/>
                  </a:lnTo>
                  <a:lnTo>
                    <a:pt x="801" y="13465"/>
                  </a:lnTo>
                  <a:lnTo>
                    <a:pt x="717" y="13994"/>
                  </a:lnTo>
                  <a:lnTo>
                    <a:pt x="637" y="14524"/>
                  </a:lnTo>
                  <a:lnTo>
                    <a:pt x="557" y="15054"/>
                  </a:lnTo>
                  <a:lnTo>
                    <a:pt x="485" y="15596"/>
                  </a:lnTo>
                  <a:lnTo>
                    <a:pt x="418" y="16152"/>
                  </a:lnTo>
                  <a:lnTo>
                    <a:pt x="354" y="16708"/>
                  </a:lnTo>
                  <a:lnTo>
                    <a:pt x="295" y="17264"/>
                  </a:lnTo>
                  <a:lnTo>
                    <a:pt x="236" y="17834"/>
                  </a:lnTo>
                  <a:lnTo>
                    <a:pt x="186" y="18403"/>
                  </a:lnTo>
                  <a:lnTo>
                    <a:pt x="139" y="18986"/>
                  </a:lnTo>
                  <a:lnTo>
                    <a:pt x="97" y="19568"/>
                  </a:lnTo>
                  <a:lnTo>
                    <a:pt x="64" y="20151"/>
                  </a:lnTo>
                  <a:lnTo>
                    <a:pt x="30" y="20746"/>
                  </a:lnTo>
                  <a:lnTo>
                    <a:pt x="0" y="21342"/>
                  </a:lnTo>
                  <a:lnTo>
                    <a:pt x="953" y="21157"/>
                  </a:lnTo>
                  <a:lnTo>
                    <a:pt x="1906" y="20985"/>
                  </a:lnTo>
                  <a:lnTo>
                    <a:pt x="2858" y="20852"/>
                  </a:lnTo>
                  <a:lnTo>
                    <a:pt x="3811" y="20733"/>
                  </a:lnTo>
                  <a:lnTo>
                    <a:pt x="4764" y="20627"/>
                  </a:lnTo>
                  <a:lnTo>
                    <a:pt x="5717" y="20548"/>
                  </a:lnTo>
                  <a:lnTo>
                    <a:pt x="6669" y="20482"/>
                  </a:lnTo>
                  <a:lnTo>
                    <a:pt x="7626" y="20429"/>
                  </a:lnTo>
                  <a:lnTo>
                    <a:pt x="8579" y="20389"/>
                  </a:lnTo>
                  <a:lnTo>
                    <a:pt x="9536" y="20362"/>
                  </a:lnTo>
                  <a:lnTo>
                    <a:pt x="10489" y="20349"/>
                  </a:lnTo>
                  <a:lnTo>
                    <a:pt x="11446" y="20336"/>
                  </a:lnTo>
                  <a:lnTo>
                    <a:pt x="13355" y="20336"/>
                  </a:lnTo>
                  <a:lnTo>
                    <a:pt x="15261" y="20349"/>
                  </a:lnTo>
                  <a:lnTo>
                    <a:pt x="15227" y="19873"/>
                  </a:lnTo>
                  <a:lnTo>
                    <a:pt x="15193" y="19396"/>
                  </a:lnTo>
                  <a:lnTo>
                    <a:pt x="15160" y="18933"/>
                  </a:lnTo>
                  <a:lnTo>
                    <a:pt x="15117" y="18456"/>
                  </a:lnTo>
                  <a:lnTo>
                    <a:pt x="15075" y="17993"/>
                  </a:lnTo>
                  <a:lnTo>
                    <a:pt x="15029" y="17529"/>
                  </a:lnTo>
                  <a:lnTo>
                    <a:pt x="14978" y="17066"/>
                  </a:lnTo>
                  <a:lnTo>
                    <a:pt x="14928" y="16602"/>
                  </a:lnTo>
                  <a:lnTo>
                    <a:pt x="14873" y="16152"/>
                  </a:lnTo>
                  <a:lnTo>
                    <a:pt x="14814" y="15689"/>
                  </a:lnTo>
                  <a:lnTo>
                    <a:pt x="14751" y="15252"/>
                  </a:lnTo>
                  <a:lnTo>
                    <a:pt x="14687" y="14802"/>
                  </a:lnTo>
                  <a:lnTo>
                    <a:pt x="14624" y="14352"/>
                  </a:lnTo>
                  <a:lnTo>
                    <a:pt x="14553" y="13915"/>
                  </a:lnTo>
                  <a:lnTo>
                    <a:pt x="14485" y="13491"/>
                  </a:lnTo>
                  <a:lnTo>
                    <a:pt x="14409" y="13054"/>
                  </a:lnTo>
                  <a:lnTo>
                    <a:pt x="14333" y="12631"/>
                  </a:lnTo>
                  <a:lnTo>
                    <a:pt x="14253" y="12207"/>
                  </a:lnTo>
                  <a:lnTo>
                    <a:pt x="14173" y="11797"/>
                  </a:lnTo>
                  <a:lnTo>
                    <a:pt x="14089" y="11386"/>
                  </a:lnTo>
                  <a:lnTo>
                    <a:pt x="14000" y="10976"/>
                  </a:lnTo>
                  <a:lnTo>
                    <a:pt x="13912" y="10565"/>
                  </a:lnTo>
                  <a:lnTo>
                    <a:pt x="13823" y="10168"/>
                  </a:lnTo>
                  <a:lnTo>
                    <a:pt x="13726" y="9784"/>
                  </a:lnTo>
                  <a:lnTo>
                    <a:pt x="13634" y="9400"/>
                  </a:lnTo>
                  <a:lnTo>
                    <a:pt x="13532" y="9016"/>
                  </a:lnTo>
                  <a:lnTo>
                    <a:pt x="13435" y="8646"/>
                  </a:lnTo>
                  <a:lnTo>
                    <a:pt x="13330" y="8275"/>
                  </a:lnTo>
                  <a:lnTo>
                    <a:pt x="13229" y="7904"/>
                  </a:lnTo>
                  <a:lnTo>
                    <a:pt x="13119" y="7547"/>
                  </a:lnTo>
                  <a:lnTo>
                    <a:pt x="13010" y="7203"/>
                  </a:lnTo>
                  <a:lnTo>
                    <a:pt x="12900" y="6858"/>
                  </a:lnTo>
                  <a:lnTo>
                    <a:pt x="12786" y="6514"/>
                  </a:lnTo>
                  <a:lnTo>
                    <a:pt x="12672" y="6183"/>
                  </a:lnTo>
                  <a:lnTo>
                    <a:pt x="12559" y="5866"/>
                  </a:lnTo>
                  <a:lnTo>
                    <a:pt x="12441" y="5548"/>
                  </a:lnTo>
                  <a:lnTo>
                    <a:pt x="12318" y="5243"/>
                  </a:lnTo>
                  <a:lnTo>
                    <a:pt x="12196" y="4939"/>
                  </a:lnTo>
                  <a:lnTo>
                    <a:pt x="12074" y="4647"/>
                  </a:lnTo>
                  <a:lnTo>
                    <a:pt x="11947" y="4356"/>
                  </a:lnTo>
                  <a:lnTo>
                    <a:pt x="11821" y="4078"/>
                  </a:lnTo>
                  <a:lnTo>
                    <a:pt x="11690" y="3800"/>
                  </a:lnTo>
                  <a:lnTo>
                    <a:pt x="11559" y="3535"/>
                  </a:lnTo>
                  <a:lnTo>
                    <a:pt x="11429" y="3284"/>
                  </a:lnTo>
                  <a:lnTo>
                    <a:pt x="11294" y="3032"/>
                  </a:lnTo>
                  <a:lnTo>
                    <a:pt x="11159" y="2807"/>
                  </a:lnTo>
                  <a:lnTo>
                    <a:pt x="11024" y="2569"/>
                  </a:lnTo>
                  <a:lnTo>
                    <a:pt x="10885" y="2357"/>
                  </a:lnTo>
                  <a:lnTo>
                    <a:pt x="10746" y="2145"/>
                  </a:lnTo>
                  <a:lnTo>
                    <a:pt x="10603" y="1933"/>
                  </a:lnTo>
                  <a:lnTo>
                    <a:pt x="10463" y="1748"/>
                  </a:lnTo>
                  <a:lnTo>
                    <a:pt x="10316" y="1563"/>
                  </a:lnTo>
                  <a:lnTo>
                    <a:pt x="10173" y="1391"/>
                  </a:lnTo>
                  <a:lnTo>
                    <a:pt x="10025" y="1219"/>
                  </a:lnTo>
                  <a:lnTo>
                    <a:pt x="9882" y="1060"/>
                  </a:lnTo>
                  <a:lnTo>
                    <a:pt x="9730" y="914"/>
                  </a:lnTo>
                  <a:lnTo>
                    <a:pt x="9582" y="782"/>
                  </a:lnTo>
                  <a:lnTo>
                    <a:pt x="9431" y="662"/>
                  </a:lnTo>
                  <a:lnTo>
                    <a:pt x="9279" y="543"/>
                  </a:lnTo>
                  <a:lnTo>
                    <a:pt x="9127" y="437"/>
                  </a:lnTo>
                  <a:lnTo>
                    <a:pt x="8975" y="345"/>
                  </a:lnTo>
                  <a:lnTo>
                    <a:pt x="8819" y="265"/>
                  </a:lnTo>
                  <a:lnTo>
                    <a:pt x="8663" y="199"/>
                  </a:lnTo>
                  <a:lnTo>
                    <a:pt x="8507" y="133"/>
                  </a:lnTo>
                  <a:lnTo>
                    <a:pt x="8318" y="80"/>
                  </a:lnTo>
                  <a:lnTo>
                    <a:pt x="8124" y="40"/>
                  </a:lnTo>
                  <a:lnTo>
                    <a:pt x="7934" y="14"/>
                  </a:lnTo>
                  <a:lnTo>
                    <a:pt x="77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926;p40">
              <a:extLst>
                <a:ext uri="{FF2B5EF4-FFF2-40B4-BE49-F238E27FC236}">
                  <a16:creationId xmlns:a16="http://schemas.microsoft.com/office/drawing/2014/main" id="{9F5A85D0-621E-9A66-9FD9-EDA4C23D1853}"/>
                </a:ext>
              </a:extLst>
            </p:cNvPr>
            <p:cNvSpPr/>
            <p:nvPr/>
          </p:nvSpPr>
          <p:spPr>
            <a:xfrm>
              <a:off x="3253475" y="-3120675"/>
              <a:ext cx="137975" cy="471025"/>
            </a:xfrm>
            <a:custGeom>
              <a:avLst/>
              <a:gdLst/>
              <a:ahLst/>
              <a:cxnLst/>
              <a:rect l="l" t="t" r="r" b="b"/>
              <a:pathLst>
                <a:path w="5519" h="18841" extrusionOk="0">
                  <a:moveTo>
                    <a:pt x="5093" y="1"/>
                  </a:moveTo>
                  <a:lnTo>
                    <a:pt x="4220" y="80"/>
                  </a:lnTo>
                  <a:lnTo>
                    <a:pt x="3348" y="146"/>
                  </a:lnTo>
                  <a:lnTo>
                    <a:pt x="2475" y="212"/>
                  </a:lnTo>
                  <a:lnTo>
                    <a:pt x="1602" y="305"/>
                  </a:lnTo>
                  <a:lnTo>
                    <a:pt x="1649" y="411"/>
                  </a:lnTo>
                  <a:lnTo>
                    <a:pt x="1695" y="530"/>
                  </a:lnTo>
                  <a:lnTo>
                    <a:pt x="1733" y="663"/>
                  </a:lnTo>
                  <a:lnTo>
                    <a:pt x="1767" y="821"/>
                  </a:lnTo>
                  <a:lnTo>
                    <a:pt x="1796" y="980"/>
                  </a:lnTo>
                  <a:lnTo>
                    <a:pt x="1817" y="1139"/>
                  </a:lnTo>
                  <a:lnTo>
                    <a:pt x="1830" y="1325"/>
                  </a:lnTo>
                  <a:lnTo>
                    <a:pt x="1839" y="1497"/>
                  </a:lnTo>
                  <a:lnTo>
                    <a:pt x="1839" y="1682"/>
                  </a:lnTo>
                  <a:lnTo>
                    <a:pt x="1834" y="1854"/>
                  </a:lnTo>
                  <a:lnTo>
                    <a:pt x="1817" y="2039"/>
                  </a:lnTo>
                  <a:lnTo>
                    <a:pt x="1796" y="2198"/>
                  </a:lnTo>
                  <a:lnTo>
                    <a:pt x="1763" y="2370"/>
                  </a:lnTo>
                  <a:lnTo>
                    <a:pt x="1725" y="2529"/>
                  </a:lnTo>
                  <a:lnTo>
                    <a:pt x="1674" y="2662"/>
                  </a:lnTo>
                  <a:lnTo>
                    <a:pt x="1615" y="2794"/>
                  </a:lnTo>
                  <a:lnTo>
                    <a:pt x="1510" y="2993"/>
                  </a:lnTo>
                  <a:lnTo>
                    <a:pt x="1409" y="3205"/>
                  </a:lnTo>
                  <a:lnTo>
                    <a:pt x="1312" y="3443"/>
                  </a:lnTo>
                  <a:lnTo>
                    <a:pt x="1215" y="3681"/>
                  </a:lnTo>
                  <a:lnTo>
                    <a:pt x="1118" y="3946"/>
                  </a:lnTo>
                  <a:lnTo>
                    <a:pt x="1029" y="4224"/>
                  </a:lnTo>
                  <a:lnTo>
                    <a:pt x="936" y="4515"/>
                  </a:lnTo>
                  <a:lnTo>
                    <a:pt x="852" y="4806"/>
                  </a:lnTo>
                  <a:lnTo>
                    <a:pt x="768" y="5124"/>
                  </a:lnTo>
                  <a:lnTo>
                    <a:pt x="688" y="5442"/>
                  </a:lnTo>
                  <a:lnTo>
                    <a:pt x="612" y="5773"/>
                  </a:lnTo>
                  <a:lnTo>
                    <a:pt x="540" y="6117"/>
                  </a:lnTo>
                  <a:lnTo>
                    <a:pt x="468" y="6475"/>
                  </a:lnTo>
                  <a:lnTo>
                    <a:pt x="405" y="6832"/>
                  </a:lnTo>
                  <a:lnTo>
                    <a:pt x="346" y="7203"/>
                  </a:lnTo>
                  <a:lnTo>
                    <a:pt x="287" y="7573"/>
                  </a:lnTo>
                  <a:lnTo>
                    <a:pt x="237" y="7944"/>
                  </a:lnTo>
                  <a:lnTo>
                    <a:pt x="190" y="8328"/>
                  </a:lnTo>
                  <a:lnTo>
                    <a:pt x="148" y="8712"/>
                  </a:lnTo>
                  <a:lnTo>
                    <a:pt x="110" y="9109"/>
                  </a:lnTo>
                  <a:lnTo>
                    <a:pt x="76" y="9493"/>
                  </a:lnTo>
                  <a:lnTo>
                    <a:pt x="51" y="9890"/>
                  </a:lnTo>
                  <a:lnTo>
                    <a:pt x="30" y="10287"/>
                  </a:lnTo>
                  <a:lnTo>
                    <a:pt x="13" y="10685"/>
                  </a:lnTo>
                  <a:lnTo>
                    <a:pt x="5" y="11082"/>
                  </a:lnTo>
                  <a:lnTo>
                    <a:pt x="1" y="11466"/>
                  </a:lnTo>
                  <a:lnTo>
                    <a:pt x="5" y="11863"/>
                  </a:lnTo>
                  <a:lnTo>
                    <a:pt x="13" y="12247"/>
                  </a:lnTo>
                  <a:lnTo>
                    <a:pt x="30" y="12631"/>
                  </a:lnTo>
                  <a:lnTo>
                    <a:pt x="55" y="13015"/>
                  </a:lnTo>
                  <a:lnTo>
                    <a:pt x="85" y="13399"/>
                  </a:lnTo>
                  <a:lnTo>
                    <a:pt x="123" y="13769"/>
                  </a:lnTo>
                  <a:lnTo>
                    <a:pt x="169" y="14167"/>
                  </a:lnTo>
                  <a:lnTo>
                    <a:pt x="228" y="14564"/>
                  </a:lnTo>
                  <a:lnTo>
                    <a:pt x="287" y="14921"/>
                  </a:lnTo>
                  <a:lnTo>
                    <a:pt x="355" y="15279"/>
                  </a:lnTo>
                  <a:lnTo>
                    <a:pt x="426" y="15596"/>
                  </a:lnTo>
                  <a:lnTo>
                    <a:pt x="502" y="15914"/>
                  </a:lnTo>
                  <a:lnTo>
                    <a:pt x="582" y="16192"/>
                  </a:lnTo>
                  <a:lnTo>
                    <a:pt x="667" y="16470"/>
                  </a:lnTo>
                  <a:lnTo>
                    <a:pt x="755" y="16722"/>
                  </a:lnTo>
                  <a:lnTo>
                    <a:pt x="848" y="16960"/>
                  </a:lnTo>
                  <a:lnTo>
                    <a:pt x="949" y="17172"/>
                  </a:lnTo>
                  <a:lnTo>
                    <a:pt x="1046" y="17370"/>
                  </a:lnTo>
                  <a:lnTo>
                    <a:pt x="1151" y="17556"/>
                  </a:lnTo>
                  <a:lnTo>
                    <a:pt x="1261" y="17728"/>
                  </a:lnTo>
                  <a:lnTo>
                    <a:pt x="1371" y="17874"/>
                  </a:lnTo>
                  <a:lnTo>
                    <a:pt x="1480" y="18019"/>
                  </a:lnTo>
                  <a:lnTo>
                    <a:pt x="1594" y="18138"/>
                  </a:lnTo>
                  <a:lnTo>
                    <a:pt x="1712" y="18244"/>
                  </a:lnTo>
                  <a:lnTo>
                    <a:pt x="1830" y="18337"/>
                  </a:lnTo>
                  <a:lnTo>
                    <a:pt x="1952" y="18416"/>
                  </a:lnTo>
                  <a:lnTo>
                    <a:pt x="2075" y="18496"/>
                  </a:lnTo>
                  <a:lnTo>
                    <a:pt x="2197" y="18549"/>
                  </a:lnTo>
                  <a:lnTo>
                    <a:pt x="2319" y="18588"/>
                  </a:lnTo>
                  <a:lnTo>
                    <a:pt x="2446" y="18615"/>
                  </a:lnTo>
                  <a:lnTo>
                    <a:pt x="2568" y="18641"/>
                  </a:lnTo>
                  <a:lnTo>
                    <a:pt x="2694" y="18655"/>
                  </a:lnTo>
                  <a:lnTo>
                    <a:pt x="2821" y="18641"/>
                  </a:lnTo>
                  <a:lnTo>
                    <a:pt x="2943" y="18641"/>
                  </a:lnTo>
                  <a:lnTo>
                    <a:pt x="3069" y="18615"/>
                  </a:lnTo>
                  <a:lnTo>
                    <a:pt x="3192" y="18588"/>
                  </a:lnTo>
                  <a:lnTo>
                    <a:pt x="3314" y="18549"/>
                  </a:lnTo>
                  <a:lnTo>
                    <a:pt x="3436" y="18496"/>
                  </a:lnTo>
                  <a:lnTo>
                    <a:pt x="3495" y="18483"/>
                  </a:lnTo>
                  <a:lnTo>
                    <a:pt x="3554" y="18496"/>
                  </a:lnTo>
                  <a:lnTo>
                    <a:pt x="3605" y="18522"/>
                  </a:lnTo>
                  <a:lnTo>
                    <a:pt x="3655" y="18549"/>
                  </a:lnTo>
                  <a:lnTo>
                    <a:pt x="3706" y="18602"/>
                  </a:lnTo>
                  <a:lnTo>
                    <a:pt x="3752" y="18668"/>
                  </a:lnTo>
                  <a:lnTo>
                    <a:pt x="3803" y="18747"/>
                  </a:lnTo>
                  <a:lnTo>
                    <a:pt x="3849" y="18840"/>
                  </a:lnTo>
                  <a:lnTo>
                    <a:pt x="4676" y="18774"/>
                  </a:lnTo>
                  <a:lnTo>
                    <a:pt x="5097" y="18761"/>
                  </a:lnTo>
                  <a:lnTo>
                    <a:pt x="5519" y="18747"/>
                  </a:lnTo>
                  <a:lnTo>
                    <a:pt x="5451" y="17596"/>
                  </a:lnTo>
                  <a:lnTo>
                    <a:pt x="5388" y="16430"/>
                  </a:lnTo>
                  <a:lnTo>
                    <a:pt x="5333" y="15279"/>
                  </a:lnTo>
                  <a:lnTo>
                    <a:pt x="5287" y="14100"/>
                  </a:lnTo>
                  <a:lnTo>
                    <a:pt x="5245" y="12935"/>
                  </a:lnTo>
                  <a:lnTo>
                    <a:pt x="5207" y="11757"/>
                  </a:lnTo>
                  <a:lnTo>
                    <a:pt x="5177" y="10579"/>
                  </a:lnTo>
                  <a:lnTo>
                    <a:pt x="5152" y="9414"/>
                  </a:lnTo>
                  <a:lnTo>
                    <a:pt x="5131" y="8235"/>
                  </a:lnTo>
                  <a:lnTo>
                    <a:pt x="5114" y="7057"/>
                  </a:lnTo>
                  <a:lnTo>
                    <a:pt x="5101" y="5879"/>
                  </a:lnTo>
                  <a:lnTo>
                    <a:pt x="5093" y="4701"/>
                  </a:lnTo>
                  <a:lnTo>
                    <a:pt x="5089" y="3522"/>
                  </a:lnTo>
                  <a:lnTo>
                    <a:pt x="5089" y="2344"/>
                  </a:lnTo>
                  <a:lnTo>
                    <a:pt x="5089" y="1166"/>
                  </a:lnTo>
                  <a:lnTo>
                    <a:pt x="509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927;p40">
              <a:extLst>
                <a:ext uri="{FF2B5EF4-FFF2-40B4-BE49-F238E27FC236}">
                  <a16:creationId xmlns:a16="http://schemas.microsoft.com/office/drawing/2014/main" id="{CDE90F19-7119-2907-219A-46F5A6548EEC}"/>
                </a:ext>
              </a:extLst>
            </p:cNvPr>
            <p:cNvSpPr/>
            <p:nvPr/>
          </p:nvSpPr>
          <p:spPr>
            <a:xfrm>
              <a:off x="2921925" y="-11161175"/>
              <a:ext cx="405875" cy="1284900"/>
            </a:xfrm>
            <a:custGeom>
              <a:avLst/>
              <a:gdLst/>
              <a:ahLst/>
              <a:cxnLst/>
              <a:rect l="l" t="t" r="r" b="b"/>
              <a:pathLst>
                <a:path w="16235" h="51396" extrusionOk="0">
                  <a:moveTo>
                    <a:pt x="12508" y="1"/>
                  </a:moveTo>
                  <a:lnTo>
                    <a:pt x="11741" y="1153"/>
                  </a:lnTo>
                  <a:lnTo>
                    <a:pt x="10973" y="2304"/>
                  </a:lnTo>
                  <a:lnTo>
                    <a:pt x="10202" y="3430"/>
                  </a:lnTo>
                  <a:lnTo>
                    <a:pt x="9426" y="4555"/>
                  </a:lnTo>
                  <a:lnTo>
                    <a:pt x="8651" y="5654"/>
                  </a:lnTo>
                  <a:lnTo>
                    <a:pt x="7867" y="6740"/>
                  </a:lnTo>
                  <a:lnTo>
                    <a:pt x="7087" y="7825"/>
                  </a:lnTo>
                  <a:lnTo>
                    <a:pt x="6303" y="8898"/>
                  </a:lnTo>
                  <a:lnTo>
                    <a:pt x="5514" y="9957"/>
                  </a:lnTo>
                  <a:lnTo>
                    <a:pt x="4730" y="11003"/>
                  </a:lnTo>
                  <a:lnTo>
                    <a:pt x="3154" y="13094"/>
                  </a:lnTo>
                  <a:lnTo>
                    <a:pt x="1577" y="15146"/>
                  </a:lnTo>
                  <a:lnTo>
                    <a:pt x="0" y="17199"/>
                  </a:lnTo>
                  <a:lnTo>
                    <a:pt x="173" y="18615"/>
                  </a:lnTo>
                  <a:lnTo>
                    <a:pt x="350" y="20005"/>
                  </a:lnTo>
                  <a:lnTo>
                    <a:pt x="531" y="21382"/>
                  </a:lnTo>
                  <a:lnTo>
                    <a:pt x="721" y="22746"/>
                  </a:lnTo>
                  <a:lnTo>
                    <a:pt x="919" y="24096"/>
                  </a:lnTo>
                  <a:lnTo>
                    <a:pt x="1122" y="25420"/>
                  </a:lnTo>
                  <a:lnTo>
                    <a:pt x="1332" y="26731"/>
                  </a:lnTo>
                  <a:lnTo>
                    <a:pt x="1547" y="28028"/>
                  </a:lnTo>
                  <a:lnTo>
                    <a:pt x="1775" y="29299"/>
                  </a:lnTo>
                  <a:lnTo>
                    <a:pt x="2007" y="30557"/>
                  </a:lnTo>
                  <a:lnTo>
                    <a:pt x="2243" y="31788"/>
                  </a:lnTo>
                  <a:lnTo>
                    <a:pt x="2365" y="32384"/>
                  </a:lnTo>
                  <a:lnTo>
                    <a:pt x="2492" y="32993"/>
                  </a:lnTo>
                  <a:lnTo>
                    <a:pt x="2618" y="33589"/>
                  </a:lnTo>
                  <a:lnTo>
                    <a:pt x="2745" y="34184"/>
                  </a:lnTo>
                  <a:lnTo>
                    <a:pt x="2875" y="34767"/>
                  </a:lnTo>
                  <a:lnTo>
                    <a:pt x="3006" y="35336"/>
                  </a:lnTo>
                  <a:lnTo>
                    <a:pt x="3141" y="35919"/>
                  </a:lnTo>
                  <a:lnTo>
                    <a:pt x="3276" y="36475"/>
                  </a:lnTo>
                  <a:lnTo>
                    <a:pt x="3415" y="37044"/>
                  </a:lnTo>
                  <a:lnTo>
                    <a:pt x="3554" y="37587"/>
                  </a:lnTo>
                  <a:lnTo>
                    <a:pt x="3693" y="38143"/>
                  </a:lnTo>
                  <a:lnTo>
                    <a:pt x="3836" y="38686"/>
                  </a:lnTo>
                  <a:lnTo>
                    <a:pt x="3984" y="39215"/>
                  </a:lnTo>
                  <a:lnTo>
                    <a:pt x="4132" y="39745"/>
                  </a:lnTo>
                  <a:lnTo>
                    <a:pt x="4283" y="40261"/>
                  </a:lnTo>
                  <a:lnTo>
                    <a:pt x="4431" y="40778"/>
                  </a:lnTo>
                  <a:lnTo>
                    <a:pt x="4587" y="41281"/>
                  </a:lnTo>
                  <a:lnTo>
                    <a:pt x="4743" y="41784"/>
                  </a:lnTo>
                  <a:lnTo>
                    <a:pt x="4899" y="42274"/>
                  </a:lnTo>
                  <a:lnTo>
                    <a:pt x="5059" y="42763"/>
                  </a:lnTo>
                  <a:lnTo>
                    <a:pt x="5223" y="43240"/>
                  </a:lnTo>
                  <a:lnTo>
                    <a:pt x="5388" y="43703"/>
                  </a:lnTo>
                  <a:lnTo>
                    <a:pt x="5552" y="44167"/>
                  </a:lnTo>
                  <a:lnTo>
                    <a:pt x="5721" y="44630"/>
                  </a:lnTo>
                  <a:lnTo>
                    <a:pt x="5894" y="45067"/>
                  </a:lnTo>
                  <a:lnTo>
                    <a:pt x="6066" y="45517"/>
                  </a:lnTo>
                  <a:lnTo>
                    <a:pt x="6239" y="45941"/>
                  </a:lnTo>
                  <a:lnTo>
                    <a:pt x="6416" y="46365"/>
                  </a:lnTo>
                  <a:lnTo>
                    <a:pt x="6598" y="46788"/>
                  </a:lnTo>
                  <a:lnTo>
                    <a:pt x="6779" y="47185"/>
                  </a:lnTo>
                  <a:lnTo>
                    <a:pt x="6964" y="47596"/>
                  </a:lnTo>
                  <a:lnTo>
                    <a:pt x="7150" y="47980"/>
                  </a:lnTo>
                  <a:lnTo>
                    <a:pt x="7340" y="48364"/>
                  </a:lnTo>
                  <a:lnTo>
                    <a:pt x="7529" y="48734"/>
                  </a:lnTo>
                  <a:lnTo>
                    <a:pt x="7723" y="49105"/>
                  </a:lnTo>
                  <a:lnTo>
                    <a:pt x="7917" y="49449"/>
                  </a:lnTo>
                  <a:lnTo>
                    <a:pt x="8115" y="49807"/>
                  </a:lnTo>
                  <a:lnTo>
                    <a:pt x="8313" y="50138"/>
                  </a:lnTo>
                  <a:lnTo>
                    <a:pt x="8516" y="50469"/>
                  </a:lnTo>
                  <a:lnTo>
                    <a:pt x="8722" y="50786"/>
                  </a:lnTo>
                  <a:lnTo>
                    <a:pt x="8929" y="51104"/>
                  </a:lnTo>
                  <a:lnTo>
                    <a:pt x="9140" y="51395"/>
                  </a:lnTo>
                  <a:lnTo>
                    <a:pt x="10008" y="46775"/>
                  </a:lnTo>
                  <a:lnTo>
                    <a:pt x="10881" y="42154"/>
                  </a:lnTo>
                  <a:lnTo>
                    <a:pt x="11762" y="37534"/>
                  </a:lnTo>
                  <a:lnTo>
                    <a:pt x="12643" y="32940"/>
                  </a:lnTo>
                  <a:lnTo>
                    <a:pt x="13532" y="28346"/>
                  </a:lnTo>
                  <a:lnTo>
                    <a:pt x="14426" y="23765"/>
                  </a:lnTo>
                  <a:lnTo>
                    <a:pt x="15328" y="19211"/>
                  </a:lnTo>
                  <a:lnTo>
                    <a:pt x="16235" y="14670"/>
                  </a:lnTo>
                  <a:lnTo>
                    <a:pt x="16003" y="13730"/>
                  </a:lnTo>
                  <a:lnTo>
                    <a:pt x="15771" y="12790"/>
                  </a:lnTo>
                  <a:lnTo>
                    <a:pt x="15303" y="10950"/>
                  </a:lnTo>
                  <a:lnTo>
                    <a:pt x="14831" y="9123"/>
                  </a:lnTo>
                  <a:lnTo>
                    <a:pt x="14359" y="7296"/>
                  </a:lnTo>
                  <a:lnTo>
                    <a:pt x="13886" y="5482"/>
                  </a:lnTo>
                  <a:lnTo>
                    <a:pt x="13423" y="3668"/>
                  </a:lnTo>
                  <a:lnTo>
                    <a:pt x="12959" y="1841"/>
                  </a:lnTo>
                  <a:lnTo>
                    <a:pt x="12731" y="928"/>
                  </a:lnTo>
                  <a:lnTo>
                    <a:pt x="12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928;p40">
              <a:extLst>
                <a:ext uri="{FF2B5EF4-FFF2-40B4-BE49-F238E27FC236}">
                  <a16:creationId xmlns:a16="http://schemas.microsoft.com/office/drawing/2014/main" id="{8C5C53EB-C182-2406-34F4-AEA0FEAC23A9}"/>
                </a:ext>
              </a:extLst>
            </p:cNvPr>
            <p:cNvSpPr/>
            <p:nvPr/>
          </p:nvSpPr>
          <p:spPr>
            <a:xfrm>
              <a:off x="2996650" y="-14981000"/>
              <a:ext cx="327350" cy="520650"/>
            </a:xfrm>
            <a:custGeom>
              <a:avLst/>
              <a:gdLst/>
              <a:ahLst/>
              <a:cxnLst/>
              <a:rect l="l" t="t" r="r" b="b"/>
              <a:pathLst>
                <a:path w="13094" h="20826" extrusionOk="0">
                  <a:moveTo>
                    <a:pt x="3423" y="0"/>
                  </a:moveTo>
                  <a:lnTo>
                    <a:pt x="3179" y="1271"/>
                  </a:lnTo>
                  <a:lnTo>
                    <a:pt x="2934" y="2529"/>
                  </a:lnTo>
                  <a:lnTo>
                    <a:pt x="2698" y="3800"/>
                  </a:lnTo>
                  <a:lnTo>
                    <a:pt x="2466" y="5084"/>
                  </a:lnTo>
                  <a:lnTo>
                    <a:pt x="2234" y="6368"/>
                  </a:lnTo>
                  <a:lnTo>
                    <a:pt x="2011" y="7653"/>
                  </a:lnTo>
                  <a:lnTo>
                    <a:pt x="1792" y="8950"/>
                  </a:lnTo>
                  <a:lnTo>
                    <a:pt x="1577" y="10247"/>
                  </a:lnTo>
                  <a:lnTo>
                    <a:pt x="1366" y="11558"/>
                  </a:lnTo>
                  <a:lnTo>
                    <a:pt x="1159" y="12869"/>
                  </a:lnTo>
                  <a:lnTo>
                    <a:pt x="957" y="14179"/>
                  </a:lnTo>
                  <a:lnTo>
                    <a:pt x="759" y="15503"/>
                  </a:lnTo>
                  <a:lnTo>
                    <a:pt x="561" y="16827"/>
                  </a:lnTo>
                  <a:lnTo>
                    <a:pt x="371" y="18151"/>
                  </a:lnTo>
                  <a:lnTo>
                    <a:pt x="181" y="19488"/>
                  </a:lnTo>
                  <a:lnTo>
                    <a:pt x="0" y="20826"/>
                  </a:lnTo>
                  <a:lnTo>
                    <a:pt x="590" y="20693"/>
                  </a:lnTo>
                  <a:lnTo>
                    <a:pt x="1185" y="20574"/>
                  </a:lnTo>
                  <a:lnTo>
                    <a:pt x="1779" y="20455"/>
                  </a:lnTo>
                  <a:lnTo>
                    <a:pt x="2378" y="20362"/>
                  </a:lnTo>
                  <a:lnTo>
                    <a:pt x="2976" y="20270"/>
                  </a:lnTo>
                  <a:lnTo>
                    <a:pt x="3579" y="20203"/>
                  </a:lnTo>
                  <a:lnTo>
                    <a:pt x="4178" y="20137"/>
                  </a:lnTo>
                  <a:lnTo>
                    <a:pt x="4776" y="20084"/>
                  </a:lnTo>
                  <a:lnTo>
                    <a:pt x="5379" y="20044"/>
                  </a:lnTo>
                  <a:lnTo>
                    <a:pt x="5978" y="20031"/>
                  </a:lnTo>
                  <a:lnTo>
                    <a:pt x="6576" y="20018"/>
                  </a:lnTo>
                  <a:lnTo>
                    <a:pt x="7175" y="20031"/>
                  </a:lnTo>
                  <a:lnTo>
                    <a:pt x="7769" y="20058"/>
                  </a:lnTo>
                  <a:lnTo>
                    <a:pt x="8364" y="20097"/>
                  </a:lnTo>
                  <a:lnTo>
                    <a:pt x="8958" y="20150"/>
                  </a:lnTo>
                  <a:lnTo>
                    <a:pt x="9544" y="20217"/>
                  </a:lnTo>
                  <a:lnTo>
                    <a:pt x="9725" y="18919"/>
                  </a:lnTo>
                  <a:lnTo>
                    <a:pt x="9911" y="17622"/>
                  </a:lnTo>
                  <a:lnTo>
                    <a:pt x="10101" y="16337"/>
                  </a:lnTo>
                  <a:lnTo>
                    <a:pt x="10295" y="15053"/>
                  </a:lnTo>
                  <a:lnTo>
                    <a:pt x="10497" y="13782"/>
                  </a:lnTo>
                  <a:lnTo>
                    <a:pt x="10704" y="12525"/>
                  </a:lnTo>
                  <a:lnTo>
                    <a:pt x="10919" y="11267"/>
                  </a:lnTo>
                  <a:lnTo>
                    <a:pt x="11134" y="10022"/>
                  </a:lnTo>
                  <a:lnTo>
                    <a:pt x="11357" y="8791"/>
                  </a:lnTo>
                  <a:lnTo>
                    <a:pt x="11589" y="7560"/>
                  </a:lnTo>
                  <a:lnTo>
                    <a:pt x="11825" y="6342"/>
                  </a:lnTo>
                  <a:lnTo>
                    <a:pt x="12065" y="5124"/>
                  </a:lnTo>
                  <a:lnTo>
                    <a:pt x="12314" y="3919"/>
                  </a:lnTo>
                  <a:lnTo>
                    <a:pt x="12567" y="2714"/>
                  </a:lnTo>
                  <a:lnTo>
                    <a:pt x="12828" y="1523"/>
                  </a:lnTo>
                  <a:lnTo>
                    <a:pt x="13094" y="345"/>
                  </a:lnTo>
                  <a:lnTo>
                    <a:pt x="12799" y="517"/>
                  </a:lnTo>
                  <a:lnTo>
                    <a:pt x="12504" y="676"/>
                  </a:lnTo>
                  <a:lnTo>
                    <a:pt x="12208" y="821"/>
                  </a:lnTo>
                  <a:lnTo>
                    <a:pt x="11909" y="940"/>
                  </a:lnTo>
                  <a:lnTo>
                    <a:pt x="11610" y="1073"/>
                  </a:lnTo>
                  <a:lnTo>
                    <a:pt x="11311" y="1179"/>
                  </a:lnTo>
                  <a:lnTo>
                    <a:pt x="11007" y="1271"/>
                  </a:lnTo>
                  <a:lnTo>
                    <a:pt x="10708" y="1364"/>
                  </a:lnTo>
                  <a:lnTo>
                    <a:pt x="10404" y="1430"/>
                  </a:lnTo>
                  <a:lnTo>
                    <a:pt x="10096" y="1496"/>
                  </a:lnTo>
                  <a:lnTo>
                    <a:pt x="9793" y="1549"/>
                  </a:lnTo>
                  <a:lnTo>
                    <a:pt x="9489" y="1589"/>
                  </a:lnTo>
                  <a:lnTo>
                    <a:pt x="9182" y="1615"/>
                  </a:lnTo>
                  <a:lnTo>
                    <a:pt x="8878" y="1629"/>
                  </a:lnTo>
                  <a:lnTo>
                    <a:pt x="8263" y="1629"/>
                  </a:lnTo>
                  <a:lnTo>
                    <a:pt x="7955" y="1615"/>
                  </a:lnTo>
                  <a:lnTo>
                    <a:pt x="7651" y="1576"/>
                  </a:lnTo>
                  <a:lnTo>
                    <a:pt x="7344" y="1536"/>
                  </a:lnTo>
                  <a:lnTo>
                    <a:pt x="7036" y="1483"/>
                  </a:lnTo>
                  <a:lnTo>
                    <a:pt x="6732" y="1430"/>
                  </a:lnTo>
                  <a:lnTo>
                    <a:pt x="6429" y="1351"/>
                  </a:lnTo>
                  <a:lnTo>
                    <a:pt x="6121" y="1271"/>
                  </a:lnTo>
                  <a:lnTo>
                    <a:pt x="5818" y="1165"/>
                  </a:lnTo>
                  <a:lnTo>
                    <a:pt x="5514" y="1059"/>
                  </a:lnTo>
                  <a:lnTo>
                    <a:pt x="5215" y="940"/>
                  </a:lnTo>
                  <a:lnTo>
                    <a:pt x="4911" y="821"/>
                  </a:lnTo>
                  <a:lnTo>
                    <a:pt x="4612" y="676"/>
                  </a:lnTo>
                  <a:lnTo>
                    <a:pt x="4313" y="517"/>
                  </a:lnTo>
                  <a:lnTo>
                    <a:pt x="4013" y="358"/>
                  </a:lnTo>
                  <a:lnTo>
                    <a:pt x="3718" y="186"/>
                  </a:lnTo>
                  <a:lnTo>
                    <a:pt x="34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929;p40">
              <a:extLst>
                <a:ext uri="{FF2B5EF4-FFF2-40B4-BE49-F238E27FC236}">
                  <a16:creationId xmlns:a16="http://schemas.microsoft.com/office/drawing/2014/main" id="{5F846FE8-5461-F756-ED2E-5255BECA728D}"/>
                </a:ext>
              </a:extLst>
            </p:cNvPr>
            <p:cNvSpPr/>
            <p:nvPr/>
          </p:nvSpPr>
          <p:spPr>
            <a:xfrm>
              <a:off x="2916125" y="-14368025"/>
              <a:ext cx="303125" cy="687125"/>
            </a:xfrm>
            <a:custGeom>
              <a:avLst/>
              <a:gdLst/>
              <a:ahLst/>
              <a:cxnLst/>
              <a:rect l="l" t="t" r="r" b="b"/>
              <a:pathLst>
                <a:path w="12125" h="27485" extrusionOk="0">
                  <a:moveTo>
                    <a:pt x="2728" y="0"/>
                  </a:moveTo>
                  <a:lnTo>
                    <a:pt x="2517" y="1682"/>
                  </a:lnTo>
                  <a:lnTo>
                    <a:pt x="2315" y="3350"/>
                  </a:lnTo>
                  <a:lnTo>
                    <a:pt x="2117" y="5044"/>
                  </a:lnTo>
                  <a:lnTo>
                    <a:pt x="1927" y="6739"/>
                  </a:lnTo>
                  <a:lnTo>
                    <a:pt x="1737" y="8434"/>
                  </a:lnTo>
                  <a:lnTo>
                    <a:pt x="1556" y="10142"/>
                  </a:lnTo>
                  <a:lnTo>
                    <a:pt x="1379" y="11849"/>
                  </a:lnTo>
                  <a:lnTo>
                    <a:pt x="1206" y="13570"/>
                  </a:lnTo>
                  <a:lnTo>
                    <a:pt x="1037" y="15292"/>
                  </a:lnTo>
                  <a:lnTo>
                    <a:pt x="873" y="17013"/>
                  </a:lnTo>
                  <a:lnTo>
                    <a:pt x="717" y="18747"/>
                  </a:lnTo>
                  <a:lnTo>
                    <a:pt x="565" y="20495"/>
                  </a:lnTo>
                  <a:lnTo>
                    <a:pt x="418" y="22229"/>
                  </a:lnTo>
                  <a:lnTo>
                    <a:pt x="274" y="23976"/>
                  </a:lnTo>
                  <a:lnTo>
                    <a:pt x="135" y="25737"/>
                  </a:lnTo>
                  <a:lnTo>
                    <a:pt x="0" y="27485"/>
                  </a:lnTo>
                  <a:lnTo>
                    <a:pt x="43" y="27485"/>
                  </a:lnTo>
                  <a:lnTo>
                    <a:pt x="64" y="27313"/>
                  </a:lnTo>
                  <a:lnTo>
                    <a:pt x="89" y="27141"/>
                  </a:lnTo>
                  <a:lnTo>
                    <a:pt x="123" y="26995"/>
                  </a:lnTo>
                  <a:lnTo>
                    <a:pt x="165" y="26849"/>
                  </a:lnTo>
                  <a:lnTo>
                    <a:pt x="215" y="26730"/>
                  </a:lnTo>
                  <a:lnTo>
                    <a:pt x="245" y="26677"/>
                  </a:lnTo>
                  <a:lnTo>
                    <a:pt x="274" y="26624"/>
                  </a:lnTo>
                  <a:lnTo>
                    <a:pt x="304" y="26585"/>
                  </a:lnTo>
                  <a:lnTo>
                    <a:pt x="338" y="26545"/>
                  </a:lnTo>
                  <a:lnTo>
                    <a:pt x="376" y="26518"/>
                  </a:lnTo>
                  <a:lnTo>
                    <a:pt x="414" y="26505"/>
                  </a:lnTo>
                  <a:lnTo>
                    <a:pt x="1008" y="26201"/>
                  </a:lnTo>
                  <a:lnTo>
                    <a:pt x="1611" y="25936"/>
                  </a:lnTo>
                  <a:lnTo>
                    <a:pt x="2209" y="25684"/>
                  </a:lnTo>
                  <a:lnTo>
                    <a:pt x="2812" y="25446"/>
                  </a:lnTo>
                  <a:lnTo>
                    <a:pt x="3419" y="25221"/>
                  </a:lnTo>
                  <a:lnTo>
                    <a:pt x="4026" y="25022"/>
                  </a:lnTo>
                  <a:lnTo>
                    <a:pt x="4633" y="24837"/>
                  </a:lnTo>
                  <a:lnTo>
                    <a:pt x="5240" y="24665"/>
                  </a:lnTo>
                  <a:lnTo>
                    <a:pt x="5847" y="24493"/>
                  </a:lnTo>
                  <a:lnTo>
                    <a:pt x="6459" y="24347"/>
                  </a:lnTo>
                  <a:lnTo>
                    <a:pt x="7677" y="24056"/>
                  </a:lnTo>
                  <a:lnTo>
                    <a:pt x="8895" y="23791"/>
                  </a:lnTo>
                  <a:lnTo>
                    <a:pt x="10109" y="23526"/>
                  </a:lnTo>
                  <a:lnTo>
                    <a:pt x="10202" y="22083"/>
                  </a:lnTo>
                  <a:lnTo>
                    <a:pt x="10303" y="20640"/>
                  </a:lnTo>
                  <a:lnTo>
                    <a:pt x="10404" y="19197"/>
                  </a:lnTo>
                  <a:lnTo>
                    <a:pt x="10510" y="17754"/>
                  </a:lnTo>
                  <a:lnTo>
                    <a:pt x="10619" y="16311"/>
                  </a:lnTo>
                  <a:lnTo>
                    <a:pt x="10733" y="14881"/>
                  </a:lnTo>
                  <a:lnTo>
                    <a:pt x="10851" y="13451"/>
                  </a:lnTo>
                  <a:lnTo>
                    <a:pt x="10974" y="12035"/>
                  </a:lnTo>
                  <a:lnTo>
                    <a:pt x="11100" y="10605"/>
                  </a:lnTo>
                  <a:lnTo>
                    <a:pt x="11231" y="9202"/>
                  </a:lnTo>
                  <a:lnTo>
                    <a:pt x="11366" y="7785"/>
                  </a:lnTo>
                  <a:lnTo>
                    <a:pt x="11509" y="6382"/>
                  </a:lnTo>
                  <a:lnTo>
                    <a:pt x="11652" y="4978"/>
                  </a:lnTo>
                  <a:lnTo>
                    <a:pt x="11804" y="3588"/>
                  </a:lnTo>
                  <a:lnTo>
                    <a:pt x="11960" y="2198"/>
                  </a:lnTo>
                  <a:lnTo>
                    <a:pt x="12124" y="821"/>
                  </a:lnTo>
                  <a:lnTo>
                    <a:pt x="11538" y="874"/>
                  </a:lnTo>
                  <a:lnTo>
                    <a:pt x="10953" y="901"/>
                  </a:lnTo>
                  <a:lnTo>
                    <a:pt x="10367" y="927"/>
                  </a:lnTo>
                  <a:lnTo>
                    <a:pt x="9776" y="927"/>
                  </a:lnTo>
                  <a:lnTo>
                    <a:pt x="9190" y="914"/>
                  </a:lnTo>
                  <a:lnTo>
                    <a:pt x="8600" y="901"/>
                  </a:lnTo>
                  <a:lnTo>
                    <a:pt x="8010" y="861"/>
                  </a:lnTo>
                  <a:lnTo>
                    <a:pt x="7420" y="821"/>
                  </a:lnTo>
                  <a:lnTo>
                    <a:pt x="6830" y="755"/>
                  </a:lnTo>
                  <a:lnTo>
                    <a:pt x="6239" y="675"/>
                  </a:lnTo>
                  <a:lnTo>
                    <a:pt x="5654" y="596"/>
                  </a:lnTo>
                  <a:lnTo>
                    <a:pt x="5063" y="503"/>
                  </a:lnTo>
                  <a:lnTo>
                    <a:pt x="4477" y="397"/>
                  </a:lnTo>
                  <a:lnTo>
                    <a:pt x="3891" y="278"/>
                  </a:lnTo>
                  <a:lnTo>
                    <a:pt x="3310" y="146"/>
                  </a:lnTo>
                  <a:lnTo>
                    <a:pt x="272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930;p40">
              <a:extLst>
                <a:ext uri="{FF2B5EF4-FFF2-40B4-BE49-F238E27FC236}">
                  <a16:creationId xmlns:a16="http://schemas.microsoft.com/office/drawing/2014/main" id="{FC81DF9C-9598-7C9C-3971-A19637C63B3C}"/>
                </a:ext>
              </a:extLst>
            </p:cNvPr>
            <p:cNvSpPr/>
            <p:nvPr/>
          </p:nvSpPr>
          <p:spPr>
            <a:xfrm>
              <a:off x="2859000" y="-11967775"/>
              <a:ext cx="349300" cy="1150525"/>
            </a:xfrm>
            <a:custGeom>
              <a:avLst/>
              <a:gdLst/>
              <a:ahLst/>
              <a:cxnLst/>
              <a:rect l="l" t="t" r="r" b="b"/>
              <a:pathLst>
                <a:path w="13972" h="46021" extrusionOk="0">
                  <a:moveTo>
                    <a:pt x="11054" y="1"/>
                  </a:moveTo>
                  <a:lnTo>
                    <a:pt x="10725" y="358"/>
                  </a:lnTo>
                  <a:lnTo>
                    <a:pt x="10396" y="716"/>
                  </a:lnTo>
                  <a:lnTo>
                    <a:pt x="10063" y="1060"/>
                  </a:lnTo>
                  <a:lnTo>
                    <a:pt x="9730" y="1404"/>
                  </a:lnTo>
                  <a:lnTo>
                    <a:pt x="9393" y="1735"/>
                  </a:lnTo>
                  <a:lnTo>
                    <a:pt x="9056" y="2066"/>
                  </a:lnTo>
                  <a:lnTo>
                    <a:pt x="8718" y="2371"/>
                  </a:lnTo>
                  <a:lnTo>
                    <a:pt x="8377" y="2688"/>
                  </a:lnTo>
                  <a:lnTo>
                    <a:pt x="7694" y="3284"/>
                  </a:lnTo>
                  <a:lnTo>
                    <a:pt x="7003" y="3854"/>
                  </a:lnTo>
                  <a:lnTo>
                    <a:pt x="6307" y="4410"/>
                  </a:lnTo>
                  <a:lnTo>
                    <a:pt x="5607" y="4926"/>
                  </a:lnTo>
                  <a:lnTo>
                    <a:pt x="4907" y="5429"/>
                  </a:lnTo>
                  <a:lnTo>
                    <a:pt x="4203" y="5919"/>
                  </a:lnTo>
                  <a:lnTo>
                    <a:pt x="3499" y="6382"/>
                  </a:lnTo>
                  <a:lnTo>
                    <a:pt x="2795" y="6832"/>
                  </a:lnTo>
                  <a:lnTo>
                    <a:pt x="2096" y="7256"/>
                  </a:lnTo>
                  <a:lnTo>
                    <a:pt x="1392" y="7680"/>
                  </a:lnTo>
                  <a:lnTo>
                    <a:pt x="696" y="8077"/>
                  </a:lnTo>
                  <a:lnTo>
                    <a:pt x="1" y="8474"/>
                  </a:lnTo>
                  <a:lnTo>
                    <a:pt x="51" y="10817"/>
                  </a:lnTo>
                  <a:lnTo>
                    <a:pt x="110" y="13187"/>
                  </a:lnTo>
                  <a:lnTo>
                    <a:pt x="182" y="15557"/>
                  </a:lnTo>
                  <a:lnTo>
                    <a:pt x="258" y="17927"/>
                  </a:lnTo>
                  <a:lnTo>
                    <a:pt x="304" y="19118"/>
                  </a:lnTo>
                  <a:lnTo>
                    <a:pt x="350" y="20310"/>
                  </a:lnTo>
                  <a:lnTo>
                    <a:pt x="401" y="21501"/>
                  </a:lnTo>
                  <a:lnTo>
                    <a:pt x="452" y="22693"/>
                  </a:lnTo>
                  <a:lnTo>
                    <a:pt x="506" y="23884"/>
                  </a:lnTo>
                  <a:lnTo>
                    <a:pt x="565" y="25076"/>
                  </a:lnTo>
                  <a:lnTo>
                    <a:pt x="624" y="26267"/>
                  </a:lnTo>
                  <a:lnTo>
                    <a:pt x="688" y="27459"/>
                  </a:lnTo>
                  <a:lnTo>
                    <a:pt x="755" y="28651"/>
                  </a:lnTo>
                  <a:lnTo>
                    <a:pt x="823" y="29829"/>
                  </a:lnTo>
                  <a:lnTo>
                    <a:pt x="894" y="31020"/>
                  </a:lnTo>
                  <a:lnTo>
                    <a:pt x="970" y="32199"/>
                  </a:lnTo>
                  <a:lnTo>
                    <a:pt x="1050" y="33377"/>
                  </a:lnTo>
                  <a:lnTo>
                    <a:pt x="1130" y="34555"/>
                  </a:lnTo>
                  <a:lnTo>
                    <a:pt x="1215" y="35720"/>
                  </a:lnTo>
                  <a:lnTo>
                    <a:pt x="1303" y="36885"/>
                  </a:lnTo>
                  <a:lnTo>
                    <a:pt x="1396" y="38050"/>
                  </a:lnTo>
                  <a:lnTo>
                    <a:pt x="1493" y="39202"/>
                  </a:lnTo>
                  <a:lnTo>
                    <a:pt x="1590" y="40354"/>
                  </a:lnTo>
                  <a:lnTo>
                    <a:pt x="1691" y="41506"/>
                  </a:lnTo>
                  <a:lnTo>
                    <a:pt x="1796" y="42644"/>
                  </a:lnTo>
                  <a:lnTo>
                    <a:pt x="1906" y="43783"/>
                  </a:lnTo>
                  <a:lnTo>
                    <a:pt x="2020" y="44908"/>
                  </a:lnTo>
                  <a:lnTo>
                    <a:pt x="2134" y="46020"/>
                  </a:lnTo>
                  <a:lnTo>
                    <a:pt x="3596" y="43637"/>
                  </a:lnTo>
                  <a:lnTo>
                    <a:pt x="5063" y="41254"/>
                  </a:lnTo>
                  <a:lnTo>
                    <a:pt x="6530" y="38871"/>
                  </a:lnTo>
                  <a:lnTo>
                    <a:pt x="7268" y="37693"/>
                  </a:lnTo>
                  <a:lnTo>
                    <a:pt x="8006" y="36528"/>
                  </a:lnTo>
                  <a:lnTo>
                    <a:pt x="8748" y="35363"/>
                  </a:lnTo>
                  <a:lnTo>
                    <a:pt x="9486" y="34211"/>
                  </a:lnTo>
                  <a:lnTo>
                    <a:pt x="10232" y="33072"/>
                  </a:lnTo>
                  <a:lnTo>
                    <a:pt x="10974" y="31934"/>
                  </a:lnTo>
                  <a:lnTo>
                    <a:pt x="11720" y="30822"/>
                  </a:lnTo>
                  <a:lnTo>
                    <a:pt x="12470" y="29723"/>
                  </a:lnTo>
                  <a:lnTo>
                    <a:pt x="13216" y="28637"/>
                  </a:lnTo>
                  <a:lnTo>
                    <a:pt x="13971" y="27578"/>
                  </a:lnTo>
                  <a:lnTo>
                    <a:pt x="13794" y="26744"/>
                  </a:lnTo>
                  <a:lnTo>
                    <a:pt x="13621" y="25897"/>
                  </a:lnTo>
                  <a:lnTo>
                    <a:pt x="13453" y="25049"/>
                  </a:lnTo>
                  <a:lnTo>
                    <a:pt x="13288" y="24176"/>
                  </a:lnTo>
                  <a:lnTo>
                    <a:pt x="13132" y="23315"/>
                  </a:lnTo>
                  <a:lnTo>
                    <a:pt x="12976" y="22428"/>
                  </a:lnTo>
                  <a:lnTo>
                    <a:pt x="12824" y="21528"/>
                  </a:lnTo>
                  <a:lnTo>
                    <a:pt x="12681" y="20628"/>
                  </a:lnTo>
                  <a:lnTo>
                    <a:pt x="12542" y="19714"/>
                  </a:lnTo>
                  <a:lnTo>
                    <a:pt x="12407" y="18774"/>
                  </a:lnTo>
                  <a:lnTo>
                    <a:pt x="12281" y="17834"/>
                  </a:lnTo>
                  <a:lnTo>
                    <a:pt x="12163" y="16881"/>
                  </a:lnTo>
                  <a:lnTo>
                    <a:pt x="12049" y="15914"/>
                  </a:lnTo>
                  <a:lnTo>
                    <a:pt x="11939" y="14922"/>
                  </a:lnTo>
                  <a:lnTo>
                    <a:pt x="11842" y="13929"/>
                  </a:lnTo>
                  <a:lnTo>
                    <a:pt x="11749" y="12909"/>
                  </a:lnTo>
                  <a:lnTo>
                    <a:pt x="11682" y="12128"/>
                  </a:lnTo>
                  <a:lnTo>
                    <a:pt x="11619" y="11334"/>
                  </a:lnTo>
                  <a:lnTo>
                    <a:pt x="11560" y="10539"/>
                  </a:lnTo>
                  <a:lnTo>
                    <a:pt x="11505" y="9745"/>
                  </a:lnTo>
                  <a:lnTo>
                    <a:pt x="11450" y="8951"/>
                  </a:lnTo>
                  <a:lnTo>
                    <a:pt x="11400" y="8143"/>
                  </a:lnTo>
                  <a:lnTo>
                    <a:pt x="11353" y="7335"/>
                  </a:lnTo>
                  <a:lnTo>
                    <a:pt x="11311" y="6528"/>
                  </a:lnTo>
                  <a:lnTo>
                    <a:pt x="11269" y="5720"/>
                  </a:lnTo>
                  <a:lnTo>
                    <a:pt x="11231" y="4913"/>
                  </a:lnTo>
                  <a:lnTo>
                    <a:pt x="11193" y="4092"/>
                  </a:lnTo>
                  <a:lnTo>
                    <a:pt x="11163" y="3284"/>
                  </a:lnTo>
                  <a:lnTo>
                    <a:pt x="11104" y="1643"/>
                  </a:lnTo>
                  <a:lnTo>
                    <a:pt x="1105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931;p40">
              <a:extLst>
                <a:ext uri="{FF2B5EF4-FFF2-40B4-BE49-F238E27FC236}">
                  <a16:creationId xmlns:a16="http://schemas.microsoft.com/office/drawing/2014/main" id="{D8E0D67B-6571-08E9-1F58-784568B515C8}"/>
                </a:ext>
              </a:extLst>
            </p:cNvPr>
            <p:cNvSpPr/>
            <p:nvPr/>
          </p:nvSpPr>
          <p:spPr>
            <a:xfrm>
              <a:off x="2868900" y="-13680925"/>
              <a:ext cx="293125" cy="921800"/>
            </a:xfrm>
            <a:custGeom>
              <a:avLst/>
              <a:gdLst/>
              <a:ahLst/>
              <a:cxnLst/>
              <a:rect l="l" t="t" r="r" b="b"/>
              <a:pathLst>
                <a:path w="11725" h="36872" extrusionOk="0">
                  <a:moveTo>
                    <a:pt x="1889" y="1"/>
                  </a:moveTo>
                  <a:lnTo>
                    <a:pt x="1725" y="2265"/>
                  </a:lnTo>
                  <a:lnTo>
                    <a:pt x="1565" y="4542"/>
                  </a:lnTo>
                  <a:lnTo>
                    <a:pt x="1413" y="6806"/>
                  </a:lnTo>
                  <a:lnTo>
                    <a:pt x="1270" y="9096"/>
                  </a:lnTo>
                  <a:lnTo>
                    <a:pt x="1131" y="11373"/>
                  </a:lnTo>
                  <a:lnTo>
                    <a:pt x="1000" y="13677"/>
                  </a:lnTo>
                  <a:lnTo>
                    <a:pt x="873" y="15967"/>
                  </a:lnTo>
                  <a:lnTo>
                    <a:pt x="755" y="18271"/>
                  </a:lnTo>
                  <a:lnTo>
                    <a:pt x="642" y="20588"/>
                  </a:lnTo>
                  <a:lnTo>
                    <a:pt x="536" y="22905"/>
                  </a:lnTo>
                  <a:lnTo>
                    <a:pt x="431" y="25222"/>
                  </a:lnTo>
                  <a:lnTo>
                    <a:pt x="338" y="27538"/>
                  </a:lnTo>
                  <a:lnTo>
                    <a:pt x="245" y="29868"/>
                  </a:lnTo>
                  <a:lnTo>
                    <a:pt x="157" y="32199"/>
                  </a:lnTo>
                  <a:lnTo>
                    <a:pt x="77" y="34529"/>
                  </a:lnTo>
                  <a:lnTo>
                    <a:pt x="1" y="36872"/>
                  </a:lnTo>
                  <a:lnTo>
                    <a:pt x="1" y="36872"/>
                  </a:lnTo>
                  <a:lnTo>
                    <a:pt x="663" y="36395"/>
                  </a:lnTo>
                  <a:lnTo>
                    <a:pt x="1329" y="35959"/>
                  </a:lnTo>
                  <a:lnTo>
                    <a:pt x="1995" y="35535"/>
                  </a:lnTo>
                  <a:lnTo>
                    <a:pt x="2661" y="35151"/>
                  </a:lnTo>
                  <a:lnTo>
                    <a:pt x="3331" y="34793"/>
                  </a:lnTo>
                  <a:lnTo>
                    <a:pt x="4001" y="34449"/>
                  </a:lnTo>
                  <a:lnTo>
                    <a:pt x="4672" y="34145"/>
                  </a:lnTo>
                  <a:lnTo>
                    <a:pt x="5346" y="33867"/>
                  </a:lnTo>
                  <a:lnTo>
                    <a:pt x="6021" y="33615"/>
                  </a:lnTo>
                  <a:lnTo>
                    <a:pt x="6691" y="33390"/>
                  </a:lnTo>
                  <a:lnTo>
                    <a:pt x="7370" y="33192"/>
                  </a:lnTo>
                  <a:lnTo>
                    <a:pt x="8044" y="33019"/>
                  </a:lnTo>
                  <a:lnTo>
                    <a:pt x="8719" y="32874"/>
                  </a:lnTo>
                  <a:lnTo>
                    <a:pt x="9397" y="32768"/>
                  </a:lnTo>
                  <a:lnTo>
                    <a:pt x="10076" y="32675"/>
                  </a:lnTo>
                  <a:lnTo>
                    <a:pt x="10751" y="32609"/>
                  </a:lnTo>
                  <a:lnTo>
                    <a:pt x="10780" y="30636"/>
                  </a:lnTo>
                  <a:lnTo>
                    <a:pt x="10810" y="28677"/>
                  </a:lnTo>
                  <a:lnTo>
                    <a:pt x="10848" y="26704"/>
                  </a:lnTo>
                  <a:lnTo>
                    <a:pt x="10885" y="24732"/>
                  </a:lnTo>
                  <a:lnTo>
                    <a:pt x="10928" y="22759"/>
                  </a:lnTo>
                  <a:lnTo>
                    <a:pt x="10974" y="20786"/>
                  </a:lnTo>
                  <a:lnTo>
                    <a:pt x="11029" y="18814"/>
                  </a:lnTo>
                  <a:lnTo>
                    <a:pt x="11084" y="16841"/>
                  </a:lnTo>
                  <a:lnTo>
                    <a:pt x="11147" y="14868"/>
                  </a:lnTo>
                  <a:lnTo>
                    <a:pt x="11214" y="12909"/>
                  </a:lnTo>
                  <a:lnTo>
                    <a:pt x="11286" y="10936"/>
                  </a:lnTo>
                  <a:lnTo>
                    <a:pt x="11362" y="8977"/>
                  </a:lnTo>
                  <a:lnTo>
                    <a:pt x="11442" y="7018"/>
                  </a:lnTo>
                  <a:lnTo>
                    <a:pt x="11530" y="5058"/>
                  </a:lnTo>
                  <a:lnTo>
                    <a:pt x="11623" y="3112"/>
                  </a:lnTo>
                  <a:lnTo>
                    <a:pt x="11724" y="1166"/>
                  </a:lnTo>
                  <a:lnTo>
                    <a:pt x="10565" y="1444"/>
                  </a:lnTo>
                  <a:lnTo>
                    <a:pt x="9406" y="1695"/>
                  </a:lnTo>
                  <a:lnTo>
                    <a:pt x="8242" y="1934"/>
                  </a:lnTo>
                  <a:lnTo>
                    <a:pt x="7661" y="2053"/>
                  </a:lnTo>
                  <a:lnTo>
                    <a:pt x="7075" y="2146"/>
                  </a:lnTo>
                  <a:lnTo>
                    <a:pt x="6493" y="2238"/>
                  </a:lnTo>
                  <a:lnTo>
                    <a:pt x="5911" y="2304"/>
                  </a:lnTo>
                  <a:lnTo>
                    <a:pt x="5329" y="2371"/>
                  </a:lnTo>
                  <a:lnTo>
                    <a:pt x="4752" y="2410"/>
                  </a:lnTo>
                  <a:lnTo>
                    <a:pt x="4170" y="2437"/>
                  </a:lnTo>
                  <a:lnTo>
                    <a:pt x="3592" y="2450"/>
                  </a:lnTo>
                  <a:lnTo>
                    <a:pt x="3015" y="2450"/>
                  </a:lnTo>
                  <a:lnTo>
                    <a:pt x="2437" y="2410"/>
                  </a:lnTo>
                  <a:lnTo>
                    <a:pt x="2366" y="2397"/>
                  </a:lnTo>
                  <a:lnTo>
                    <a:pt x="2298" y="2344"/>
                  </a:lnTo>
                  <a:lnTo>
                    <a:pt x="2235" y="2265"/>
                  </a:lnTo>
                  <a:lnTo>
                    <a:pt x="2176" y="2159"/>
                  </a:lnTo>
                  <a:lnTo>
                    <a:pt x="2121" y="2040"/>
                  </a:lnTo>
                  <a:lnTo>
                    <a:pt x="2075" y="1894"/>
                  </a:lnTo>
                  <a:lnTo>
                    <a:pt x="2033" y="1735"/>
                  </a:lnTo>
                  <a:lnTo>
                    <a:pt x="1995" y="1563"/>
                  </a:lnTo>
                  <a:lnTo>
                    <a:pt x="1965" y="1378"/>
                  </a:lnTo>
                  <a:lnTo>
                    <a:pt x="1940" y="1192"/>
                  </a:lnTo>
                  <a:lnTo>
                    <a:pt x="1919" y="994"/>
                  </a:lnTo>
                  <a:lnTo>
                    <a:pt x="1910" y="795"/>
                  </a:lnTo>
                  <a:lnTo>
                    <a:pt x="1902" y="597"/>
                  </a:lnTo>
                  <a:lnTo>
                    <a:pt x="1906" y="385"/>
                  </a:lnTo>
                  <a:lnTo>
                    <a:pt x="1915" y="199"/>
                  </a:lnTo>
                  <a:lnTo>
                    <a:pt x="193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932;p40">
              <a:extLst>
                <a:ext uri="{FF2B5EF4-FFF2-40B4-BE49-F238E27FC236}">
                  <a16:creationId xmlns:a16="http://schemas.microsoft.com/office/drawing/2014/main" id="{39B597A6-1844-31D2-DAB9-1173FF611CE0}"/>
                </a:ext>
              </a:extLst>
            </p:cNvPr>
            <p:cNvSpPr/>
            <p:nvPr/>
          </p:nvSpPr>
          <p:spPr>
            <a:xfrm>
              <a:off x="2856250" y="-12736950"/>
              <a:ext cx="279750" cy="870150"/>
            </a:xfrm>
            <a:custGeom>
              <a:avLst/>
              <a:gdLst/>
              <a:ahLst/>
              <a:cxnLst/>
              <a:rect l="l" t="t" r="r" b="b"/>
              <a:pathLst>
                <a:path w="11190" h="34806" extrusionOk="0">
                  <a:moveTo>
                    <a:pt x="10506" y="0"/>
                  </a:moveTo>
                  <a:lnTo>
                    <a:pt x="9827" y="13"/>
                  </a:lnTo>
                  <a:lnTo>
                    <a:pt x="9149" y="53"/>
                  </a:lnTo>
                  <a:lnTo>
                    <a:pt x="8470" y="119"/>
                  </a:lnTo>
                  <a:lnTo>
                    <a:pt x="7791" y="212"/>
                  </a:lnTo>
                  <a:lnTo>
                    <a:pt x="7117" y="331"/>
                  </a:lnTo>
                  <a:lnTo>
                    <a:pt x="6438" y="477"/>
                  </a:lnTo>
                  <a:lnTo>
                    <a:pt x="5764" y="649"/>
                  </a:lnTo>
                  <a:lnTo>
                    <a:pt x="5093" y="847"/>
                  </a:lnTo>
                  <a:lnTo>
                    <a:pt x="4419" y="1072"/>
                  </a:lnTo>
                  <a:lnTo>
                    <a:pt x="3744" y="1324"/>
                  </a:lnTo>
                  <a:lnTo>
                    <a:pt x="3074" y="1589"/>
                  </a:lnTo>
                  <a:lnTo>
                    <a:pt x="2400" y="1893"/>
                  </a:lnTo>
                  <a:lnTo>
                    <a:pt x="1729" y="2211"/>
                  </a:lnTo>
                  <a:lnTo>
                    <a:pt x="1055" y="2568"/>
                  </a:lnTo>
                  <a:lnTo>
                    <a:pt x="385" y="2939"/>
                  </a:lnTo>
                  <a:lnTo>
                    <a:pt x="178" y="10724"/>
                  </a:lnTo>
                  <a:lnTo>
                    <a:pt x="148" y="12074"/>
                  </a:lnTo>
                  <a:lnTo>
                    <a:pt x="119" y="13451"/>
                  </a:lnTo>
                  <a:lnTo>
                    <a:pt x="94" y="14854"/>
                  </a:lnTo>
                  <a:lnTo>
                    <a:pt x="73" y="16284"/>
                  </a:lnTo>
                  <a:lnTo>
                    <a:pt x="56" y="17727"/>
                  </a:lnTo>
                  <a:lnTo>
                    <a:pt x="39" y="19197"/>
                  </a:lnTo>
                  <a:lnTo>
                    <a:pt x="22" y="20680"/>
                  </a:lnTo>
                  <a:lnTo>
                    <a:pt x="14" y="22189"/>
                  </a:lnTo>
                  <a:lnTo>
                    <a:pt x="5" y="23711"/>
                  </a:lnTo>
                  <a:lnTo>
                    <a:pt x="1" y="25260"/>
                  </a:lnTo>
                  <a:lnTo>
                    <a:pt x="1" y="26809"/>
                  </a:lnTo>
                  <a:lnTo>
                    <a:pt x="5" y="28385"/>
                  </a:lnTo>
                  <a:lnTo>
                    <a:pt x="9" y="29974"/>
                  </a:lnTo>
                  <a:lnTo>
                    <a:pt x="22" y="31576"/>
                  </a:lnTo>
                  <a:lnTo>
                    <a:pt x="35" y="33191"/>
                  </a:lnTo>
                  <a:lnTo>
                    <a:pt x="56" y="34806"/>
                  </a:lnTo>
                  <a:lnTo>
                    <a:pt x="726" y="34104"/>
                  </a:lnTo>
                  <a:lnTo>
                    <a:pt x="1400" y="33403"/>
                  </a:lnTo>
                  <a:lnTo>
                    <a:pt x="2079" y="32714"/>
                  </a:lnTo>
                  <a:lnTo>
                    <a:pt x="2762" y="32026"/>
                  </a:lnTo>
                  <a:lnTo>
                    <a:pt x="3449" y="31350"/>
                  </a:lnTo>
                  <a:lnTo>
                    <a:pt x="4141" y="30702"/>
                  </a:lnTo>
                  <a:lnTo>
                    <a:pt x="4828" y="30066"/>
                  </a:lnTo>
                  <a:lnTo>
                    <a:pt x="5523" y="29444"/>
                  </a:lnTo>
                  <a:lnTo>
                    <a:pt x="6215" y="28848"/>
                  </a:lnTo>
                  <a:lnTo>
                    <a:pt x="6910" y="28292"/>
                  </a:lnTo>
                  <a:lnTo>
                    <a:pt x="7606" y="27749"/>
                  </a:lnTo>
                  <a:lnTo>
                    <a:pt x="8297" y="27233"/>
                  </a:lnTo>
                  <a:lnTo>
                    <a:pt x="8643" y="26995"/>
                  </a:lnTo>
                  <a:lnTo>
                    <a:pt x="8989" y="26770"/>
                  </a:lnTo>
                  <a:lnTo>
                    <a:pt x="9334" y="26545"/>
                  </a:lnTo>
                  <a:lnTo>
                    <a:pt x="9680" y="26320"/>
                  </a:lnTo>
                  <a:lnTo>
                    <a:pt x="10026" y="26121"/>
                  </a:lnTo>
                  <a:lnTo>
                    <a:pt x="10367" y="25922"/>
                  </a:lnTo>
                  <a:lnTo>
                    <a:pt x="10713" y="25737"/>
                  </a:lnTo>
                  <a:lnTo>
                    <a:pt x="11054" y="25565"/>
                  </a:lnTo>
                  <a:lnTo>
                    <a:pt x="11033" y="23950"/>
                  </a:lnTo>
                  <a:lnTo>
                    <a:pt x="11025" y="22335"/>
                  </a:lnTo>
                  <a:lnTo>
                    <a:pt x="11016" y="20719"/>
                  </a:lnTo>
                  <a:lnTo>
                    <a:pt x="11016" y="19104"/>
                  </a:lnTo>
                  <a:lnTo>
                    <a:pt x="11021" y="17489"/>
                  </a:lnTo>
                  <a:lnTo>
                    <a:pt x="11025" y="15874"/>
                  </a:lnTo>
                  <a:lnTo>
                    <a:pt x="11037" y="14272"/>
                  </a:lnTo>
                  <a:lnTo>
                    <a:pt x="11050" y="12657"/>
                  </a:lnTo>
                  <a:lnTo>
                    <a:pt x="11080" y="9453"/>
                  </a:lnTo>
                  <a:lnTo>
                    <a:pt x="11117" y="6275"/>
                  </a:lnTo>
                  <a:lnTo>
                    <a:pt x="11155" y="3124"/>
                  </a:lnTo>
                  <a:lnTo>
                    <a:pt x="11189" y="13"/>
                  </a:lnTo>
                  <a:lnTo>
                    <a:pt x="1050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933;p40">
              <a:extLst>
                <a:ext uri="{FF2B5EF4-FFF2-40B4-BE49-F238E27FC236}">
                  <a16:creationId xmlns:a16="http://schemas.microsoft.com/office/drawing/2014/main" id="{901429CA-CAE9-2709-FB47-893BDEB4F051}"/>
                </a:ext>
              </a:extLst>
            </p:cNvPr>
            <p:cNvSpPr/>
            <p:nvPr/>
          </p:nvSpPr>
          <p:spPr>
            <a:xfrm>
              <a:off x="2460425" y="-2791025"/>
              <a:ext cx="198250" cy="670275"/>
            </a:xfrm>
            <a:custGeom>
              <a:avLst/>
              <a:gdLst/>
              <a:ahLst/>
              <a:cxnLst/>
              <a:rect l="l" t="t" r="r" b="b"/>
              <a:pathLst>
                <a:path w="7930" h="26811" extrusionOk="0">
                  <a:moveTo>
                    <a:pt x="4051" y="1"/>
                  </a:moveTo>
                  <a:lnTo>
                    <a:pt x="3937" y="14"/>
                  </a:lnTo>
                  <a:lnTo>
                    <a:pt x="3824" y="41"/>
                  </a:lnTo>
                  <a:lnTo>
                    <a:pt x="3710" y="67"/>
                  </a:lnTo>
                  <a:lnTo>
                    <a:pt x="3600" y="120"/>
                  </a:lnTo>
                  <a:lnTo>
                    <a:pt x="3486" y="173"/>
                  </a:lnTo>
                  <a:lnTo>
                    <a:pt x="3377" y="239"/>
                  </a:lnTo>
                  <a:lnTo>
                    <a:pt x="3267" y="332"/>
                  </a:lnTo>
                  <a:lnTo>
                    <a:pt x="3162" y="411"/>
                  </a:lnTo>
                  <a:lnTo>
                    <a:pt x="3052" y="517"/>
                  </a:lnTo>
                  <a:lnTo>
                    <a:pt x="2947" y="636"/>
                  </a:lnTo>
                  <a:lnTo>
                    <a:pt x="2841" y="756"/>
                  </a:lnTo>
                  <a:lnTo>
                    <a:pt x="2736" y="888"/>
                  </a:lnTo>
                  <a:lnTo>
                    <a:pt x="2631" y="1034"/>
                  </a:lnTo>
                  <a:lnTo>
                    <a:pt x="2529" y="1179"/>
                  </a:lnTo>
                  <a:lnTo>
                    <a:pt x="2428" y="1351"/>
                  </a:lnTo>
                  <a:lnTo>
                    <a:pt x="2327" y="1510"/>
                  </a:lnTo>
                  <a:lnTo>
                    <a:pt x="2230" y="1695"/>
                  </a:lnTo>
                  <a:lnTo>
                    <a:pt x="2133" y="1881"/>
                  </a:lnTo>
                  <a:lnTo>
                    <a:pt x="2036" y="2079"/>
                  </a:lnTo>
                  <a:lnTo>
                    <a:pt x="1944" y="2291"/>
                  </a:lnTo>
                  <a:lnTo>
                    <a:pt x="1851" y="2503"/>
                  </a:lnTo>
                  <a:lnTo>
                    <a:pt x="1762" y="2728"/>
                  </a:lnTo>
                  <a:lnTo>
                    <a:pt x="1674" y="2953"/>
                  </a:lnTo>
                  <a:lnTo>
                    <a:pt x="1585" y="3192"/>
                  </a:lnTo>
                  <a:lnTo>
                    <a:pt x="1497" y="3430"/>
                  </a:lnTo>
                  <a:lnTo>
                    <a:pt x="1417" y="3681"/>
                  </a:lnTo>
                  <a:lnTo>
                    <a:pt x="1332" y="3946"/>
                  </a:lnTo>
                  <a:lnTo>
                    <a:pt x="1252" y="4198"/>
                  </a:lnTo>
                  <a:lnTo>
                    <a:pt x="1176" y="4476"/>
                  </a:lnTo>
                  <a:lnTo>
                    <a:pt x="1096" y="4754"/>
                  </a:lnTo>
                  <a:lnTo>
                    <a:pt x="1025" y="5032"/>
                  </a:lnTo>
                  <a:lnTo>
                    <a:pt x="953" y="5323"/>
                  </a:lnTo>
                  <a:lnTo>
                    <a:pt x="881" y="5614"/>
                  </a:lnTo>
                  <a:lnTo>
                    <a:pt x="814" y="5919"/>
                  </a:lnTo>
                  <a:lnTo>
                    <a:pt x="750" y="6223"/>
                  </a:lnTo>
                  <a:lnTo>
                    <a:pt x="687" y="6528"/>
                  </a:lnTo>
                  <a:lnTo>
                    <a:pt x="624" y="6846"/>
                  </a:lnTo>
                  <a:lnTo>
                    <a:pt x="569" y="7163"/>
                  </a:lnTo>
                  <a:lnTo>
                    <a:pt x="510" y="7481"/>
                  </a:lnTo>
                  <a:lnTo>
                    <a:pt x="460" y="7812"/>
                  </a:lnTo>
                  <a:lnTo>
                    <a:pt x="409" y="8143"/>
                  </a:lnTo>
                  <a:lnTo>
                    <a:pt x="363" y="8474"/>
                  </a:lnTo>
                  <a:lnTo>
                    <a:pt x="316" y="8805"/>
                  </a:lnTo>
                  <a:lnTo>
                    <a:pt x="274" y="9149"/>
                  </a:lnTo>
                  <a:lnTo>
                    <a:pt x="232" y="9493"/>
                  </a:lnTo>
                  <a:lnTo>
                    <a:pt x="198" y="9838"/>
                  </a:lnTo>
                  <a:lnTo>
                    <a:pt x="165" y="10182"/>
                  </a:lnTo>
                  <a:lnTo>
                    <a:pt x="131" y="10526"/>
                  </a:lnTo>
                  <a:lnTo>
                    <a:pt x="106" y="10883"/>
                  </a:lnTo>
                  <a:lnTo>
                    <a:pt x="80" y="11241"/>
                  </a:lnTo>
                  <a:lnTo>
                    <a:pt x="59" y="11585"/>
                  </a:lnTo>
                  <a:lnTo>
                    <a:pt x="38" y="11943"/>
                  </a:lnTo>
                  <a:lnTo>
                    <a:pt x="25" y="12300"/>
                  </a:lnTo>
                  <a:lnTo>
                    <a:pt x="13" y="12658"/>
                  </a:lnTo>
                  <a:lnTo>
                    <a:pt x="4" y="12989"/>
                  </a:lnTo>
                  <a:lnTo>
                    <a:pt x="0" y="13306"/>
                  </a:lnTo>
                  <a:lnTo>
                    <a:pt x="0" y="13624"/>
                  </a:lnTo>
                  <a:lnTo>
                    <a:pt x="0" y="13942"/>
                  </a:lnTo>
                  <a:lnTo>
                    <a:pt x="4" y="14259"/>
                  </a:lnTo>
                  <a:lnTo>
                    <a:pt x="13" y="14577"/>
                  </a:lnTo>
                  <a:lnTo>
                    <a:pt x="21" y="14882"/>
                  </a:lnTo>
                  <a:lnTo>
                    <a:pt x="34" y="15186"/>
                  </a:lnTo>
                  <a:lnTo>
                    <a:pt x="46" y="15491"/>
                  </a:lnTo>
                  <a:lnTo>
                    <a:pt x="63" y="15795"/>
                  </a:lnTo>
                  <a:lnTo>
                    <a:pt x="84" y="16100"/>
                  </a:lnTo>
                  <a:lnTo>
                    <a:pt x="110" y="16391"/>
                  </a:lnTo>
                  <a:lnTo>
                    <a:pt x="135" y="16696"/>
                  </a:lnTo>
                  <a:lnTo>
                    <a:pt x="160" y="16987"/>
                  </a:lnTo>
                  <a:lnTo>
                    <a:pt x="190" y="17265"/>
                  </a:lnTo>
                  <a:lnTo>
                    <a:pt x="224" y="17556"/>
                  </a:lnTo>
                  <a:lnTo>
                    <a:pt x="295" y="18112"/>
                  </a:lnTo>
                  <a:lnTo>
                    <a:pt x="375" y="18668"/>
                  </a:lnTo>
                  <a:lnTo>
                    <a:pt x="464" y="19198"/>
                  </a:lnTo>
                  <a:lnTo>
                    <a:pt x="561" y="19727"/>
                  </a:lnTo>
                  <a:lnTo>
                    <a:pt x="666" y="20230"/>
                  </a:lnTo>
                  <a:lnTo>
                    <a:pt x="780" y="20720"/>
                  </a:lnTo>
                  <a:lnTo>
                    <a:pt x="898" y="21197"/>
                  </a:lnTo>
                  <a:lnTo>
                    <a:pt x="1025" y="21660"/>
                  </a:lnTo>
                  <a:lnTo>
                    <a:pt x="1159" y="22110"/>
                  </a:lnTo>
                  <a:lnTo>
                    <a:pt x="1299" y="22534"/>
                  </a:lnTo>
                  <a:lnTo>
                    <a:pt x="1442" y="22944"/>
                  </a:lnTo>
                  <a:lnTo>
                    <a:pt x="1594" y="23342"/>
                  </a:lnTo>
                  <a:lnTo>
                    <a:pt x="1750" y="23712"/>
                  </a:lnTo>
                  <a:lnTo>
                    <a:pt x="1910" y="24070"/>
                  </a:lnTo>
                  <a:lnTo>
                    <a:pt x="2074" y="24414"/>
                  </a:lnTo>
                  <a:lnTo>
                    <a:pt x="2247" y="24732"/>
                  </a:lnTo>
                  <a:lnTo>
                    <a:pt x="2420" y="25023"/>
                  </a:lnTo>
                  <a:lnTo>
                    <a:pt x="2597" y="25301"/>
                  </a:lnTo>
                  <a:lnTo>
                    <a:pt x="2774" y="25553"/>
                  </a:lnTo>
                  <a:lnTo>
                    <a:pt x="2959" y="25778"/>
                  </a:lnTo>
                  <a:lnTo>
                    <a:pt x="3145" y="25989"/>
                  </a:lnTo>
                  <a:lnTo>
                    <a:pt x="3330" y="26175"/>
                  </a:lnTo>
                  <a:lnTo>
                    <a:pt x="3520" y="26334"/>
                  </a:lnTo>
                  <a:lnTo>
                    <a:pt x="3710" y="26466"/>
                  </a:lnTo>
                  <a:lnTo>
                    <a:pt x="3916" y="26598"/>
                  </a:lnTo>
                  <a:lnTo>
                    <a:pt x="4131" y="26691"/>
                  </a:lnTo>
                  <a:lnTo>
                    <a:pt x="4342" y="26757"/>
                  </a:lnTo>
                  <a:lnTo>
                    <a:pt x="4561" y="26810"/>
                  </a:lnTo>
                  <a:lnTo>
                    <a:pt x="4886" y="26810"/>
                  </a:lnTo>
                  <a:lnTo>
                    <a:pt x="4996" y="26797"/>
                  </a:lnTo>
                  <a:lnTo>
                    <a:pt x="5101" y="26771"/>
                  </a:lnTo>
                  <a:lnTo>
                    <a:pt x="5211" y="26744"/>
                  </a:lnTo>
                  <a:lnTo>
                    <a:pt x="5316" y="26704"/>
                  </a:lnTo>
                  <a:lnTo>
                    <a:pt x="5426" y="26651"/>
                  </a:lnTo>
                  <a:lnTo>
                    <a:pt x="5531" y="26598"/>
                  </a:lnTo>
                  <a:lnTo>
                    <a:pt x="5636" y="26532"/>
                  </a:lnTo>
                  <a:lnTo>
                    <a:pt x="5742" y="26453"/>
                  </a:lnTo>
                  <a:lnTo>
                    <a:pt x="5847" y="26373"/>
                  </a:lnTo>
                  <a:lnTo>
                    <a:pt x="5948" y="26281"/>
                  </a:lnTo>
                  <a:lnTo>
                    <a:pt x="6050" y="26175"/>
                  </a:lnTo>
                  <a:lnTo>
                    <a:pt x="6151" y="26069"/>
                  </a:lnTo>
                  <a:lnTo>
                    <a:pt x="6252" y="25936"/>
                  </a:lnTo>
                  <a:lnTo>
                    <a:pt x="6349" y="25804"/>
                  </a:lnTo>
                  <a:lnTo>
                    <a:pt x="6446" y="25658"/>
                  </a:lnTo>
                  <a:lnTo>
                    <a:pt x="6539" y="25513"/>
                  </a:lnTo>
                  <a:lnTo>
                    <a:pt x="6631" y="25341"/>
                  </a:lnTo>
                  <a:lnTo>
                    <a:pt x="6724" y="25169"/>
                  </a:lnTo>
                  <a:lnTo>
                    <a:pt x="6813" y="24983"/>
                  </a:lnTo>
                  <a:lnTo>
                    <a:pt x="6901" y="24785"/>
                  </a:lnTo>
                  <a:lnTo>
                    <a:pt x="6985" y="24573"/>
                  </a:lnTo>
                  <a:lnTo>
                    <a:pt x="7053" y="24387"/>
                  </a:lnTo>
                  <a:lnTo>
                    <a:pt x="7124" y="24176"/>
                  </a:lnTo>
                  <a:lnTo>
                    <a:pt x="7192" y="23951"/>
                  </a:lnTo>
                  <a:lnTo>
                    <a:pt x="7264" y="23712"/>
                  </a:lnTo>
                  <a:lnTo>
                    <a:pt x="7331" y="23461"/>
                  </a:lnTo>
                  <a:lnTo>
                    <a:pt x="7399" y="23196"/>
                  </a:lnTo>
                  <a:lnTo>
                    <a:pt x="7466" y="22918"/>
                  </a:lnTo>
                  <a:lnTo>
                    <a:pt x="7529" y="22627"/>
                  </a:lnTo>
                  <a:lnTo>
                    <a:pt x="7592" y="22335"/>
                  </a:lnTo>
                  <a:lnTo>
                    <a:pt x="7651" y="22031"/>
                  </a:lnTo>
                  <a:lnTo>
                    <a:pt x="7706" y="21726"/>
                  </a:lnTo>
                  <a:lnTo>
                    <a:pt x="7757" y="21409"/>
                  </a:lnTo>
                  <a:lnTo>
                    <a:pt x="7807" y="21091"/>
                  </a:lnTo>
                  <a:lnTo>
                    <a:pt x="7854" y="20760"/>
                  </a:lnTo>
                  <a:lnTo>
                    <a:pt x="7892" y="20429"/>
                  </a:lnTo>
                  <a:lnTo>
                    <a:pt x="7930" y="20111"/>
                  </a:lnTo>
                  <a:lnTo>
                    <a:pt x="7888" y="19966"/>
                  </a:lnTo>
                  <a:lnTo>
                    <a:pt x="7850" y="19820"/>
                  </a:lnTo>
                  <a:lnTo>
                    <a:pt x="7816" y="19674"/>
                  </a:lnTo>
                  <a:lnTo>
                    <a:pt x="7782" y="19515"/>
                  </a:lnTo>
                  <a:lnTo>
                    <a:pt x="7753" y="19357"/>
                  </a:lnTo>
                  <a:lnTo>
                    <a:pt x="7727" y="19198"/>
                  </a:lnTo>
                  <a:lnTo>
                    <a:pt x="7702" y="19026"/>
                  </a:lnTo>
                  <a:lnTo>
                    <a:pt x="7681" y="18853"/>
                  </a:lnTo>
                  <a:lnTo>
                    <a:pt x="7668" y="18681"/>
                  </a:lnTo>
                  <a:lnTo>
                    <a:pt x="7656" y="18496"/>
                  </a:lnTo>
                  <a:lnTo>
                    <a:pt x="7647" y="18311"/>
                  </a:lnTo>
                  <a:lnTo>
                    <a:pt x="7643" y="18112"/>
                  </a:lnTo>
                  <a:lnTo>
                    <a:pt x="7647" y="17927"/>
                  </a:lnTo>
                  <a:lnTo>
                    <a:pt x="7651" y="17715"/>
                  </a:lnTo>
                  <a:lnTo>
                    <a:pt x="7664" y="17516"/>
                  </a:lnTo>
                  <a:lnTo>
                    <a:pt x="7681" y="17305"/>
                  </a:lnTo>
                  <a:lnTo>
                    <a:pt x="7702" y="17119"/>
                  </a:lnTo>
                  <a:lnTo>
                    <a:pt x="7719" y="16934"/>
                  </a:lnTo>
                  <a:lnTo>
                    <a:pt x="7744" y="16563"/>
                  </a:lnTo>
                  <a:lnTo>
                    <a:pt x="7765" y="16179"/>
                  </a:lnTo>
                  <a:lnTo>
                    <a:pt x="7791" y="15808"/>
                  </a:lnTo>
                  <a:lnTo>
                    <a:pt x="7732" y="15570"/>
                  </a:lnTo>
                  <a:lnTo>
                    <a:pt x="7664" y="15332"/>
                  </a:lnTo>
                  <a:lnTo>
                    <a:pt x="7630" y="15226"/>
                  </a:lnTo>
                  <a:lnTo>
                    <a:pt x="7592" y="15107"/>
                  </a:lnTo>
                  <a:lnTo>
                    <a:pt x="7550" y="15001"/>
                  </a:lnTo>
                  <a:lnTo>
                    <a:pt x="7504" y="14895"/>
                  </a:lnTo>
                  <a:lnTo>
                    <a:pt x="7462" y="14802"/>
                  </a:lnTo>
                  <a:lnTo>
                    <a:pt x="7420" y="14683"/>
                  </a:lnTo>
                  <a:lnTo>
                    <a:pt x="7386" y="14564"/>
                  </a:lnTo>
                  <a:lnTo>
                    <a:pt x="7352" y="14432"/>
                  </a:lnTo>
                  <a:lnTo>
                    <a:pt x="7327" y="14299"/>
                  </a:lnTo>
                  <a:lnTo>
                    <a:pt x="7302" y="14167"/>
                  </a:lnTo>
                  <a:lnTo>
                    <a:pt x="7285" y="14021"/>
                  </a:lnTo>
                  <a:lnTo>
                    <a:pt x="7268" y="13876"/>
                  </a:lnTo>
                  <a:lnTo>
                    <a:pt x="7255" y="13730"/>
                  </a:lnTo>
                  <a:lnTo>
                    <a:pt x="7247" y="13584"/>
                  </a:lnTo>
                  <a:lnTo>
                    <a:pt x="7243" y="13439"/>
                  </a:lnTo>
                  <a:lnTo>
                    <a:pt x="7243" y="13280"/>
                  </a:lnTo>
                  <a:lnTo>
                    <a:pt x="7243" y="13134"/>
                  </a:lnTo>
                  <a:lnTo>
                    <a:pt x="7251" y="12989"/>
                  </a:lnTo>
                  <a:lnTo>
                    <a:pt x="7259" y="12843"/>
                  </a:lnTo>
                  <a:lnTo>
                    <a:pt x="7272" y="12697"/>
                  </a:lnTo>
                  <a:lnTo>
                    <a:pt x="7285" y="12565"/>
                  </a:lnTo>
                  <a:lnTo>
                    <a:pt x="7306" y="12432"/>
                  </a:lnTo>
                  <a:lnTo>
                    <a:pt x="7327" y="12300"/>
                  </a:lnTo>
                  <a:lnTo>
                    <a:pt x="7352" y="12181"/>
                  </a:lnTo>
                  <a:lnTo>
                    <a:pt x="7377" y="12062"/>
                  </a:lnTo>
                  <a:lnTo>
                    <a:pt x="7407" y="11956"/>
                  </a:lnTo>
                  <a:lnTo>
                    <a:pt x="7441" y="11863"/>
                  </a:lnTo>
                  <a:lnTo>
                    <a:pt x="7474" y="11771"/>
                  </a:lnTo>
                  <a:lnTo>
                    <a:pt x="7512" y="11691"/>
                  </a:lnTo>
                  <a:lnTo>
                    <a:pt x="7554" y="11625"/>
                  </a:lnTo>
                  <a:lnTo>
                    <a:pt x="7597" y="11572"/>
                  </a:lnTo>
                  <a:lnTo>
                    <a:pt x="7643" y="11532"/>
                  </a:lnTo>
                  <a:lnTo>
                    <a:pt x="7689" y="11506"/>
                  </a:lnTo>
                  <a:lnTo>
                    <a:pt x="7740" y="11493"/>
                  </a:lnTo>
                  <a:lnTo>
                    <a:pt x="7795" y="11493"/>
                  </a:lnTo>
                  <a:lnTo>
                    <a:pt x="7845" y="11506"/>
                  </a:lnTo>
                  <a:lnTo>
                    <a:pt x="7828" y="11056"/>
                  </a:lnTo>
                  <a:lnTo>
                    <a:pt x="7807" y="10619"/>
                  </a:lnTo>
                  <a:lnTo>
                    <a:pt x="7782" y="10169"/>
                  </a:lnTo>
                  <a:lnTo>
                    <a:pt x="7753" y="9732"/>
                  </a:lnTo>
                  <a:lnTo>
                    <a:pt x="7715" y="9308"/>
                  </a:lnTo>
                  <a:lnTo>
                    <a:pt x="7677" y="8871"/>
                  </a:lnTo>
                  <a:lnTo>
                    <a:pt x="7635" y="8447"/>
                  </a:lnTo>
                  <a:lnTo>
                    <a:pt x="7584" y="8037"/>
                  </a:lnTo>
                  <a:lnTo>
                    <a:pt x="7533" y="7627"/>
                  </a:lnTo>
                  <a:lnTo>
                    <a:pt x="7474" y="7216"/>
                  </a:lnTo>
                  <a:lnTo>
                    <a:pt x="7415" y="6819"/>
                  </a:lnTo>
                  <a:lnTo>
                    <a:pt x="7352" y="6422"/>
                  </a:lnTo>
                  <a:lnTo>
                    <a:pt x="7280" y="6038"/>
                  </a:lnTo>
                  <a:lnTo>
                    <a:pt x="7209" y="5667"/>
                  </a:lnTo>
                  <a:lnTo>
                    <a:pt x="7133" y="5297"/>
                  </a:lnTo>
                  <a:lnTo>
                    <a:pt x="7049" y="4926"/>
                  </a:lnTo>
                  <a:lnTo>
                    <a:pt x="6964" y="4582"/>
                  </a:lnTo>
                  <a:lnTo>
                    <a:pt x="6876" y="4237"/>
                  </a:lnTo>
                  <a:lnTo>
                    <a:pt x="6779" y="3906"/>
                  </a:lnTo>
                  <a:lnTo>
                    <a:pt x="6682" y="3575"/>
                  </a:lnTo>
                  <a:lnTo>
                    <a:pt x="6581" y="3271"/>
                  </a:lnTo>
                  <a:lnTo>
                    <a:pt x="6475" y="2966"/>
                  </a:lnTo>
                  <a:lnTo>
                    <a:pt x="6366" y="2675"/>
                  </a:lnTo>
                  <a:lnTo>
                    <a:pt x="6252" y="2397"/>
                  </a:lnTo>
                  <a:lnTo>
                    <a:pt x="6134" y="2119"/>
                  </a:lnTo>
                  <a:lnTo>
                    <a:pt x="6012" y="1868"/>
                  </a:lnTo>
                  <a:lnTo>
                    <a:pt x="5889" y="1629"/>
                  </a:lnTo>
                  <a:lnTo>
                    <a:pt x="5759" y="1404"/>
                  </a:lnTo>
                  <a:lnTo>
                    <a:pt x="5628" y="1179"/>
                  </a:lnTo>
                  <a:lnTo>
                    <a:pt x="5489" y="981"/>
                  </a:lnTo>
                  <a:lnTo>
                    <a:pt x="5350" y="795"/>
                  </a:lnTo>
                  <a:lnTo>
                    <a:pt x="5202" y="623"/>
                  </a:lnTo>
                  <a:lnTo>
                    <a:pt x="5088" y="491"/>
                  </a:lnTo>
                  <a:lnTo>
                    <a:pt x="4970" y="385"/>
                  </a:lnTo>
                  <a:lnTo>
                    <a:pt x="4856" y="292"/>
                  </a:lnTo>
                  <a:lnTo>
                    <a:pt x="4738" y="213"/>
                  </a:lnTo>
                  <a:lnTo>
                    <a:pt x="4625" y="147"/>
                  </a:lnTo>
                  <a:lnTo>
                    <a:pt x="4507" y="94"/>
                  </a:lnTo>
                  <a:lnTo>
                    <a:pt x="4393" y="54"/>
                  </a:lnTo>
                  <a:lnTo>
                    <a:pt x="4279" y="27"/>
                  </a:lnTo>
                  <a:lnTo>
                    <a:pt x="416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934;p40">
              <a:extLst>
                <a:ext uri="{FF2B5EF4-FFF2-40B4-BE49-F238E27FC236}">
                  <a16:creationId xmlns:a16="http://schemas.microsoft.com/office/drawing/2014/main" id="{A2BA0388-D3F1-DC16-EC69-A7A18A5D05B8}"/>
                </a:ext>
              </a:extLst>
            </p:cNvPr>
            <p:cNvSpPr/>
            <p:nvPr/>
          </p:nvSpPr>
          <p:spPr>
            <a:xfrm>
              <a:off x="2393275" y="-7715675"/>
              <a:ext cx="293125" cy="1246175"/>
            </a:xfrm>
            <a:custGeom>
              <a:avLst/>
              <a:gdLst/>
              <a:ahLst/>
              <a:cxnLst/>
              <a:rect l="l" t="t" r="r" b="b"/>
              <a:pathLst>
                <a:path w="11725" h="49847" extrusionOk="0">
                  <a:moveTo>
                    <a:pt x="8314" y="1"/>
                  </a:moveTo>
                  <a:lnTo>
                    <a:pt x="7766" y="1100"/>
                  </a:lnTo>
                  <a:lnTo>
                    <a:pt x="7218" y="2212"/>
                  </a:lnTo>
                  <a:lnTo>
                    <a:pt x="6678" y="3337"/>
                  </a:lnTo>
                  <a:lnTo>
                    <a:pt x="6143" y="4489"/>
                  </a:lnTo>
                  <a:lnTo>
                    <a:pt x="5612" y="5654"/>
                  </a:lnTo>
                  <a:lnTo>
                    <a:pt x="5085" y="6832"/>
                  </a:lnTo>
                  <a:lnTo>
                    <a:pt x="4558" y="8024"/>
                  </a:lnTo>
                  <a:lnTo>
                    <a:pt x="4039" y="9242"/>
                  </a:lnTo>
                  <a:lnTo>
                    <a:pt x="3525" y="10473"/>
                  </a:lnTo>
                  <a:lnTo>
                    <a:pt x="3011" y="11704"/>
                  </a:lnTo>
                  <a:lnTo>
                    <a:pt x="2501" y="12975"/>
                  </a:lnTo>
                  <a:lnTo>
                    <a:pt x="1995" y="14246"/>
                  </a:lnTo>
                  <a:lnTo>
                    <a:pt x="1493" y="15530"/>
                  </a:lnTo>
                  <a:lnTo>
                    <a:pt x="991" y="16828"/>
                  </a:lnTo>
                  <a:lnTo>
                    <a:pt x="494" y="18152"/>
                  </a:lnTo>
                  <a:lnTo>
                    <a:pt x="1" y="19489"/>
                  </a:lnTo>
                  <a:lnTo>
                    <a:pt x="334" y="21237"/>
                  </a:lnTo>
                  <a:lnTo>
                    <a:pt x="671" y="22984"/>
                  </a:lnTo>
                  <a:lnTo>
                    <a:pt x="1017" y="24745"/>
                  </a:lnTo>
                  <a:lnTo>
                    <a:pt x="1367" y="26479"/>
                  </a:lnTo>
                  <a:lnTo>
                    <a:pt x="1725" y="28227"/>
                  </a:lnTo>
                  <a:lnTo>
                    <a:pt x="2092" y="29961"/>
                  </a:lnTo>
                  <a:lnTo>
                    <a:pt x="2463" y="31682"/>
                  </a:lnTo>
                  <a:lnTo>
                    <a:pt x="2838" y="33403"/>
                  </a:lnTo>
                  <a:lnTo>
                    <a:pt x="3226" y="35124"/>
                  </a:lnTo>
                  <a:lnTo>
                    <a:pt x="3614" y="36846"/>
                  </a:lnTo>
                  <a:lnTo>
                    <a:pt x="4014" y="38553"/>
                  </a:lnTo>
                  <a:lnTo>
                    <a:pt x="4419" y="40248"/>
                  </a:lnTo>
                  <a:lnTo>
                    <a:pt x="4832" y="41956"/>
                  </a:lnTo>
                  <a:lnTo>
                    <a:pt x="5249" y="43651"/>
                  </a:lnTo>
                  <a:lnTo>
                    <a:pt x="5675" y="45332"/>
                  </a:lnTo>
                  <a:lnTo>
                    <a:pt x="6109" y="47013"/>
                  </a:lnTo>
                  <a:lnTo>
                    <a:pt x="6147" y="47172"/>
                  </a:lnTo>
                  <a:lnTo>
                    <a:pt x="6181" y="47318"/>
                  </a:lnTo>
                  <a:lnTo>
                    <a:pt x="6210" y="47477"/>
                  </a:lnTo>
                  <a:lnTo>
                    <a:pt x="6236" y="47649"/>
                  </a:lnTo>
                  <a:lnTo>
                    <a:pt x="6257" y="47808"/>
                  </a:lnTo>
                  <a:lnTo>
                    <a:pt x="6274" y="47966"/>
                  </a:lnTo>
                  <a:lnTo>
                    <a:pt x="6286" y="48139"/>
                  </a:lnTo>
                  <a:lnTo>
                    <a:pt x="6295" y="48297"/>
                  </a:lnTo>
                  <a:lnTo>
                    <a:pt x="6299" y="48456"/>
                  </a:lnTo>
                  <a:lnTo>
                    <a:pt x="6299" y="48628"/>
                  </a:lnTo>
                  <a:lnTo>
                    <a:pt x="6295" y="48787"/>
                  </a:lnTo>
                  <a:lnTo>
                    <a:pt x="6290" y="48946"/>
                  </a:lnTo>
                  <a:lnTo>
                    <a:pt x="6282" y="49092"/>
                  </a:lnTo>
                  <a:lnTo>
                    <a:pt x="6269" y="49251"/>
                  </a:lnTo>
                  <a:lnTo>
                    <a:pt x="6253" y="49396"/>
                  </a:lnTo>
                  <a:lnTo>
                    <a:pt x="6231" y="49555"/>
                  </a:lnTo>
                  <a:lnTo>
                    <a:pt x="6480" y="49846"/>
                  </a:lnTo>
                  <a:lnTo>
                    <a:pt x="6649" y="48575"/>
                  </a:lnTo>
                  <a:lnTo>
                    <a:pt x="6822" y="47318"/>
                  </a:lnTo>
                  <a:lnTo>
                    <a:pt x="6999" y="46060"/>
                  </a:lnTo>
                  <a:lnTo>
                    <a:pt x="7180" y="44802"/>
                  </a:lnTo>
                  <a:lnTo>
                    <a:pt x="7365" y="43558"/>
                  </a:lnTo>
                  <a:lnTo>
                    <a:pt x="7547" y="42327"/>
                  </a:lnTo>
                  <a:lnTo>
                    <a:pt x="7922" y="39891"/>
                  </a:lnTo>
                  <a:lnTo>
                    <a:pt x="8293" y="37494"/>
                  </a:lnTo>
                  <a:lnTo>
                    <a:pt x="8655" y="35164"/>
                  </a:lnTo>
                  <a:lnTo>
                    <a:pt x="9010" y="32874"/>
                  </a:lnTo>
                  <a:lnTo>
                    <a:pt x="9343" y="30663"/>
                  </a:lnTo>
                  <a:lnTo>
                    <a:pt x="9629" y="28730"/>
                  </a:lnTo>
                  <a:lnTo>
                    <a:pt x="9920" y="26810"/>
                  </a:lnTo>
                  <a:lnTo>
                    <a:pt x="10215" y="24891"/>
                  </a:lnTo>
                  <a:lnTo>
                    <a:pt x="10514" y="22971"/>
                  </a:lnTo>
                  <a:lnTo>
                    <a:pt x="10814" y="21064"/>
                  </a:lnTo>
                  <a:lnTo>
                    <a:pt x="11113" y="19158"/>
                  </a:lnTo>
                  <a:lnTo>
                    <a:pt x="11724" y="15358"/>
                  </a:lnTo>
                  <a:lnTo>
                    <a:pt x="11501" y="14458"/>
                  </a:lnTo>
                  <a:lnTo>
                    <a:pt x="11282" y="13545"/>
                  </a:lnTo>
                  <a:lnTo>
                    <a:pt x="11063" y="12631"/>
                  </a:lnTo>
                  <a:lnTo>
                    <a:pt x="10843" y="11704"/>
                  </a:lnTo>
                  <a:lnTo>
                    <a:pt x="10624" y="10778"/>
                  </a:lnTo>
                  <a:lnTo>
                    <a:pt x="10409" y="9838"/>
                  </a:lnTo>
                  <a:lnTo>
                    <a:pt x="10194" y="8884"/>
                  </a:lnTo>
                  <a:lnTo>
                    <a:pt x="9979" y="7931"/>
                  </a:lnTo>
                  <a:lnTo>
                    <a:pt x="9553" y="5998"/>
                  </a:lnTo>
                  <a:lnTo>
                    <a:pt x="9136" y="4026"/>
                  </a:lnTo>
                  <a:lnTo>
                    <a:pt x="8723" y="2026"/>
                  </a:lnTo>
                  <a:lnTo>
                    <a:pt x="83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935;p40">
              <a:extLst>
                <a:ext uri="{FF2B5EF4-FFF2-40B4-BE49-F238E27FC236}">
                  <a16:creationId xmlns:a16="http://schemas.microsoft.com/office/drawing/2014/main" id="{ECB572B4-7BD0-AC42-2AE6-2B2364AB1B55}"/>
                </a:ext>
              </a:extLst>
            </p:cNvPr>
            <p:cNvSpPr/>
            <p:nvPr/>
          </p:nvSpPr>
          <p:spPr>
            <a:xfrm>
              <a:off x="2198000" y="-12459275"/>
              <a:ext cx="480500" cy="1275300"/>
            </a:xfrm>
            <a:custGeom>
              <a:avLst/>
              <a:gdLst/>
              <a:ahLst/>
              <a:cxnLst/>
              <a:rect l="l" t="t" r="r" b="b"/>
              <a:pathLst>
                <a:path w="19220" h="51012" extrusionOk="0">
                  <a:moveTo>
                    <a:pt x="1455" y="1"/>
                  </a:moveTo>
                  <a:lnTo>
                    <a:pt x="1341" y="755"/>
                  </a:lnTo>
                  <a:lnTo>
                    <a:pt x="1227" y="1523"/>
                  </a:lnTo>
                  <a:lnTo>
                    <a:pt x="1117" y="2291"/>
                  </a:lnTo>
                  <a:lnTo>
                    <a:pt x="1016" y="3072"/>
                  </a:lnTo>
                  <a:lnTo>
                    <a:pt x="915" y="3853"/>
                  </a:lnTo>
                  <a:lnTo>
                    <a:pt x="822" y="4648"/>
                  </a:lnTo>
                  <a:lnTo>
                    <a:pt x="734" y="5455"/>
                  </a:lnTo>
                  <a:lnTo>
                    <a:pt x="649" y="6263"/>
                  </a:lnTo>
                  <a:lnTo>
                    <a:pt x="569" y="7084"/>
                  </a:lnTo>
                  <a:lnTo>
                    <a:pt x="498" y="7905"/>
                  </a:lnTo>
                  <a:lnTo>
                    <a:pt x="426" y="8725"/>
                  </a:lnTo>
                  <a:lnTo>
                    <a:pt x="363" y="9559"/>
                  </a:lnTo>
                  <a:lnTo>
                    <a:pt x="304" y="10393"/>
                  </a:lnTo>
                  <a:lnTo>
                    <a:pt x="249" y="11228"/>
                  </a:lnTo>
                  <a:lnTo>
                    <a:pt x="203" y="12075"/>
                  </a:lnTo>
                  <a:lnTo>
                    <a:pt x="156" y="12922"/>
                  </a:lnTo>
                  <a:lnTo>
                    <a:pt x="118" y="13769"/>
                  </a:lnTo>
                  <a:lnTo>
                    <a:pt x="85" y="14617"/>
                  </a:lnTo>
                  <a:lnTo>
                    <a:pt x="59" y="15464"/>
                  </a:lnTo>
                  <a:lnTo>
                    <a:pt x="34" y="16325"/>
                  </a:lnTo>
                  <a:lnTo>
                    <a:pt x="17" y="17172"/>
                  </a:lnTo>
                  <a:lnTo>
                    <a:pt x="9" y="18033"/>
                  </a:lnTo>
                  <a:lnTo>
                    <a:pt x="0" y="18880"/>
                  </a:lnTo>
                  <a:lnTo>
                    <a:pt x="0" y="19727"/>
                  </a:lnTo>
                  <a:lnTo>
                    <a:pt x="4" y="20588"/>
                  </a:lnTo>
                  <a:lnTo>
                    <a:pt x="17" y="21435"/>
                  </a:lnTo>
                  <a:lnTo>
                    <a:pt x="34" y="22282"/>
                  </a:lnTo>
                  <a:lnTo>
                    <a:pt x="55" y="23130"/>
                  </a:lnTo>
                  <a:lnTo>
                    <a:pt x="85" y="23964"/>
                  </a:lnTo>
                  <a:lnTo>
                    <a:pt x="118" y="24798"/>
                  </a:lnTo>
                  <a:lnTo>
                    <a:pt x="156" y="25632"/>
                  </a:lnTo>
                  <a:lnTo>
                    <a:pt x="203" y="26466"/>
                  </a:lnTo>
                  <a:lnTo>
                    <a:pt x="253" y="27287"/>
                  </a:lnTo>
                  <a:lnTo>
                    <a:pt x="312" y="28108"/>
                  </a:lnTo>
                  <a:lnTo>
                    <a:pt x="375" y="28915"/>
                  </a:lnTo>
                  <a:lnTo>
                    <a:pt x="447" y="29723"/>
                  </a:lnTo>
                  <a:lnTo>
                    <a:pt x="523" y="30517"/>
                  </a:lnTo>
                  <a:lnTo>
                    <a:pt x="607" y="31311"/>
                  </a:lnTo>
                  <a:lnTo>
                    <a:pt x="696" y="32093"/>
                  </a:lnTo>
                  <a:lnTo>
                    <a:pt x="789" y="32874"/>
                  </a:lnTo>
                  <a:lnTo>
                    <a:pt x="890" y="33642"/>
                  </a:lnTo>
                  <a:lnTo>
                    <a:pt x="999" y="34396"/>
                  </a:lnTo>
                  <a:lnTo>
                    <a:pt x="1113" y="35151"/>
                  </a:lnTo>
                  <a:lnTo>
                    <a:pt x="1231" y="35879"/>
                  </a:lnTo>
                  <a:lnTo>
                    <a:pt x="1358" y="36607"/>
                  </a:lnTo>
                  <a:lnTo>
                    <a:pt x="1493" y="37322"/>
                  </a:lnTo>
                  <a:lnTo>
                    <a:pt x="1632" y="38024"/>
                  </a:lnTo>
                  <a:lnTo>
                    <a:pt x="1779" y="38725"/>
                  </a:lnTo>
                  <a:lnTo>
                    <a:pt x="1935" y="39401"/>
                  </a:lnTo>
                  <a:lnTo>
                    <a:pt x="2095" y="40076"/>
                  </a:lnTo>
                  <a:lnTo>
                    <a:pt x="2260" y="40724"/>
                  </a:lnTo>
                  <a:lnTo>
                    <a:pt x="2437" y="41360"/>
                  </a:lnTo>
                  <a:lnTo>
                    <a:pt x="2614" y="41995"/>
                  </a:lnTo>
                  <a:lnTo>
                    <a:pt x="2804" y="42604"/>
                  </a:lnTo>
                  <a:lnTo>
                    <a:pt x="2998" y="43200"/>
                  </a:lnTo>
                  <a:lnTo>
                    <a:pt x="3200" y="43770"/>
                  </a:lnTo>
                  <a:lnTo>
                    <a:pt x="3411" y="44339"/>
                  </a:lnTo>
                  <a:lnTo>
                    <a:pt x="3626" y="44882"/>
                  </a:lnTo>
                  <a:lnTo>
                    <a:pt x="3849" y="45411"/>
                  </a:lnTo>
                  <a:lnTo>
                    <a:pt x="4077" y="45927"/>
                  </a:lnTo>
                  <a:lnTo>
                    <a:pt x="4317" y="46417"/>
                  </a:lnTo>
                  <a:lnTo>
                    <a:pt x="4562" y="46894"/>
                  </a:lnTo>
                  <a:lnTo>
                    <a:pt x="4814" y="47357"/>
                  </a:lnTo>
                  <a:lnTo>
                    <a:pt x="5072" y="47794"/>
                  </a:lnTo>
                  <a:lnTo>
                    <a:pt x="5223" y="48033"/>
                  </a:lnTo>
                  <a:lnTo>
                    <a:pt x="5371" y="48258"/>
                  </a:lnTo>
                  <a:lnTo>
                    <a:pt x="5518" y="48469"/>
                  </a:lnTo>
                  <a:lnTo>
                    <a:pt x="5666" y="48681"/>
                  </a:lnTo>
                  <a:lnTo>
                    <a:pt x="5814" y="48880"/>
                  </a:lnTo>
                  <a:lnTo>
                    <a:pt x="5961" y="49065"/>
                  </a:lnTo>
                  <a:lnTo>
                    <a:pt x="6109" y="49251"/>
                  </a:lnTo>
                  <a:lnTo>
                    <a:pt x="6256" y="49423"/>
                  </a:lnTo>
                  <a:lnTo>
                    <a:pt x="6404" y="49582"/>
                  </a:lnTo>
                  <a:lnTo>
                    <a:pt x="6551" y="49727"/>
                  </a:lnTo>
                  <a:lnTo>
                    <a:pt x="6695" y="49873"/>
                  </a:lnTo>
                  <a:lnTo>
                    <a:pt x="6842" y="50005"/>
                  </a:lnTo>
                  <a:lnTo>
                    <a:pt x="6986" y="50138"/>
                  </a:lnTo>
                  <a:lnTo>
                    <a:pt x="7133" y="50257"/>
                  </a:lnTo>
                  <a:lnTo>
                    <a:pt x="7276" y="50363"/>
                  </a:lnTo>
                  <a:lnTo>
                    <a:pt x="7420" y="50455"/>
                  </a:lnTo>
                  <a:lnTo>
                    <a:pt x="7563" y="50548"/>
                  </a:lnTo>
                  <a:lnTo>
                    <a:pt x="7706" y="50627"/>
                  </a:lnTo>
                  <a:lnTo>
                    <a:pt x="7850" y="50707"/>
                  </a:lnTo>
                  <a:lnTo>
                    <a:pt x="7993" y="50773"/>
                  </a:lnTo>
                  <a:lnTo>
                    <a:pt x="8136" y="50826"/>
                  </a:lnTo>
                  <a:lnTo>
                    <a:pt x="8280" y="50879"/>
                  </a:lnTo>
                  <a:lnTo>
                    <a:pt x="8558" y="50958"/>
                  </a:lnTo>
                  <a:lnTo>
                    <a:pt x="8840" y="50998"/>
                  </a:lnTo>
                  <a:lnTo>
                    <a:pt x="9119" y="51011"/>
                  </a:lnTo>
                  <a:lnTo>
                    <a:pt x="9397" y="50985"/>
                  </a:lnTo>
                  <a:lnTo>
                    <a:pt x="9671" y="50945"/>
                  </a:lnTo>
                  <a:lnTo>
                    <a:pt x="9941" y="50866"/>
                  </a:lnTo>
                  <a:lnTo>
                    <a:pt x="10210" y="50760"/>
                  </a:lnTo>
                  <a:lnTo>
                    <a:pt x="10480" y="50614"/>
                  </a:lnTo>
                  <a:lnTo>
                    <a:pt x="10746" y="50455"/>
                  </a:lnTo>
                  <a:lnTo>
                    <a:pt x="11007" y="50270"/>
                  </a:lnTo>
                  <a:lnTo>
                    <a:pt x="11269" y="50045"/>
                  </a:lnTo>
                  <a:lnTo>
                    <a:pt x="11530" y="49807"/>
                  </a:lnTo>
                  <a:lnTo>
                    <a:pt x="11783" y="49529"/>
                  </a:lnTo>
                  <a:lnTo>
                    <a:pt x="12036" y="49237"/>
                  </a:lnTo>
                  <a:lnTo>
                    <a:pt x="12289" y="48920"/>
                  </a:lnTo>
                  <a:lnTo>
                    <a:pt x="12537" y="48575"/>
                  </a:lnTo>
                  <a:lnTo>
                    <a:pt x="12782" y="48205"/>
                  </a:lnTo>
                  <a:lnTo>
                    <a:pt x="13022" y="47821"/>
                  </a:lnTo>
                  <a:lnTo>
                    <a:pt x="13263" y="47410"/>
                  </a:lnTo>
                  <a:lnTo>
                    <a:pt x="13499" y="46973"/>
                  </a:lnTo>
                  <a:lnTo>
                    <a:pt x="13735" y="46523"/>
                  </a:lnTo>
                  <a:lnTo>
                    <a:pt x="13962" y="46047"/>
                  </a:lnTo>
                  <a:lnTo>
                    <a:pt x="14190" y="45557"/>
                  </a:lnTo>
                  <a:lnTo>
                    <a:pt x="14413" y="45040"/>
                  </a:lnTo>
                  <a:lnTo>
                    <a:pt x="14637" y="44511"/>
                  </a:lnTo>
                  <a:lnTo>
                    <a:pt x="14852" y="43968"/>
                  </a:lnTo>
                  <a:lnTo>
                    <a:pt x="15067" y="43399"/>
                  </a:lnTo>
                  <a:lnTo>
                    <a:pt x="15278" y="42816"/>
                  </a:lnTo>
                  <a:lnTo>
                    <a:pt x="15484" y="42207"/>
                  </a:lnTo>
                  <a:lnTo>
                    <a:pt x="15687" y="41598"/>
                  </a:lnTo>
                  <a:lnTo>
                    <a:pt x="15889" y="40963"/>
                  </a:lnTo>
                  <a:lnTo>
                    <a:pt x="16083" y="40314"/>
                  </a:lnTo>
                  <a:lnTo>
                    <a:pt x="16277" y="39652"/>
                  </a:lnTo>
                  <a:lnTo>
                    <a:pt x="16462" y="38977"/>
                  </a:lnTo>
                  <a:lnTo>
                    <a:pt x="16648" y="38288"/>
                  </a:lnTo>
                  <a:lnTo>
                    <a:pt x="16829" y="37587"/>
                  </a:lnTo>
                  <a:lnTo>
                    <a:pt x="17006" y="36885"/>
                  </a:lnTo>
                  <a:lnTo>
                    <a:pt x="17175" y="36157"/>
                  </a:lnTo>
                  <a:lnTo>
                    <a:pt x="17343" y="35429"/>
                  </a:lnTo>
                  <a:lnTo>
                    <a:pt x="17508" y="34674"/>
                  </a:lnTo>
                  <a:lnTo>
                    <a:pt x="17668" y="33933"/>
                  </a:lnTo>
                  <a:lnTo>
                    <a:pt x="17824" y="33165"/>
                  </a:lnTo>
                  <a:lnTo>
                    <a:pt x="17971" y="32397"/>
                  </a:lnTo>
                  <a:lnTo>
                    <a:pt x="18119" y="31616"/>
                  </a:lnTo>
                  <a:lnTo>
                    <a:pt x="18262" y="30835"/>
                  </a:lnTo>
                  <a:lnTo>
                    <a:pt x="18397" y="30040"/>
                  </a:lnTo>
                  <a:lnTo>
                    <a:pt x="18528" y="29233"/>
                  </a:lnTo>
                  <a:lnTo>
                    <a:pt x="18659" y="28439"/>
                  </a:lnTo>
                  <a:lnTo>
                    <a:pt x="18781" y="27631"/>
                  </a:lnTo>
                  <a:lnTo>
                    <a:pt x="18899" y="26810"/>
                  </a:lnTo>
                  <a:lnTo>
                    <a:pt x="19008" y="25989"/>
                  </a:lnTo>
                  <a:lnTo>
                    <a:pt x="19118" y="25168"/>
                  </a:lnTo>
                  <a:lnTo>
                    <a:pt x="19219" y="24348"/>
                  </a:lnTo>
                  <a:lnTo>
                    <a:pt x="19051" y="24070"/>
                  </a:lnTo>
                  <a:lnTo>
                    <a:pt x="18882" y="23765"/>
                  </a:lnTo>
                  <a:lnTo>
                    <a:pt x="18713" y="23447"/>
                  </a:lnTo>
                  <a:lnTo>
                    <a:pt x="18549" y="23130"/>
                  </a:lnTo>
                  <a:lnTo>
                    <a:pt x="18385" y="22785"/>
                  </a:lnTo>
                  <a:lnTo>
                    <a:pt x="18224" y="22441"/>
                  </a:lnTo>
                  <a:lnTo>
                    <a:pt x="17900" y="21726"/>
                  </a:lnTo>
                  <a:lnTo>
                    <a:pt x="17579" y="21011"/>
                  </a:lnTo>
                  <a:lnTo>
                    <a:pt x="17255" y="20310"/>
                  </a:lnTo>
                  <a:lnTo>
                    <a:pt x="17090" y="19979"/>
                  </a:lnTo>
                  <a:lnTo>
                    <a:pt x="16926" y="19648"/>
                  </a:lnTo>
                  <a:lnTo>
                    <a:pt x="16762" y="19317"/>
                  </a:lnTo>
                  <a:lnTo>
                    <a:pt x="16593" y="19012"/>
                  </a:lnTo>
                  <a:lnTo>
                    <a:pt x="16441" y="18747"/>
                  </a:lnTo>
                  <a:lnTo>
                    <a:pt x="16289" y="18496"/>
                  </a:lnTo>
                  <a:lnTo>
                    <a:pt x="15982" y="18006"/>
                  </a:lnTo>
                  <a:lnTo>
                    <a:pt x="15674" y="17543"/>
                  </a:lnTo>
                  <a:lnTo>
                    <a:pt x="15358" y="17093"/>
                  </a:lnTo>
                  <a:lnTo>
                    <a:pt x="15037" y="16669"/>
                  </a:lnTo>
                  <a:lnTo>
                    <a:pt x="14717" y="16258"/>
                  </a:lnTo>
                  <a:lnTo>
                    <a:pt x="14397" y="15861"/>
                  </a:lnTo>
                  <a:lnTo>
                    <a:pt x="14072" y="15491"/>
                  </a:lnTo>
                  <a:lnTo>
                    <a:pt x="14047" y="16033"/>
                  </a:lnTo>
                  <a:lnTo>
                    <a:pt x="14013" y="16589"/>
                  </a:lnTo>
                  <a:lnTo>
                    <a:pt x="13979" y="17132"/>
                  </a:lnTo>
                  <a:lnTo>
                    <a:pt x="13937" y="17662"/>
                  </a:lnTo>
                  <a:lnTo>
                    <a:pt x="13891" y="18191"/>
                  </a:lnTo>
                  <a:lnTo>
                    <a:pt x="13836" y="18721"/>
                  </a:lnTo>
                  <a:lnTo>
                    <a:pt x="13781" y="19237"/>
                  </a:lnTo>
                  <a:lnTo>
                    <a:pt x="13718" y="19754"/>
                  </a:lnTo>
                  <a:lnTo>
                    <a:pt x="13650" y="20270"/>
                  </a:lnTo>
                  <a:lnTo>
                    <a:pt x="13579" y="20773"/>
                  </a:lnTo>
                  <a:lnTo>
                    <a:pt x="13503" y="21263"/>
                  </a:lnTo>
                  <a:lnTo>
                    <a:pt x="13419" y="21753"/>
                  </a:lnTo>
                  <a:lnTo>
                    <a:pt x="13334" y="22229"/>
                  </a:lnTo>
                  <a:lnTo>
                    <a:pt x="13246" y="22706"/>
                  </a:lnTo>
                  <a:lnTo>
                    <a:pt x="13149" y="23169"/>
                  </a:lnTo>
                  <a:lnTo>
                    <a:pt x="13052" y="23619"/>
                  </a:lnTo>
                  <a:lnTo>
                    <a:pt x="12951" y="24070"/>
                  </a:lnTo>
                  <a:lnTo>
                    <a:pt x="12845" y="24506"/>
                  </a:lnTo>
                  <a:lnTo>
                    <a:pt x="12736" y="24930"/>
                  </a:lnTo>
                  <a:lnTo>
                    <a:pt x="12622" y="25354"/>
                  </a:lnTo>
                  <a:lnTo>
                    <a:pt x="12504" y="25764"/>
                  </a:lnTo>
                  <a:lnTo>
                    <a:pt x="12381" y="26161"/>
                  </a:lnTo>
                  <a:lnTo>
                    <a:pt x="12259" y="26545"/>
                  </a:lnTo>
                  <a:lnTo>
                    <a:pt x="12133" y="26916"/>
                  </a:lnTo>
                  <a:lnTo>
                    <a:pt x="12002" y="27287"/>
                  </a:lnTo>
                  <a:lnTo>
                    <a:pt x="11867" y="27644"/>
                  </a:lnTo>
                  <a:lnTo>
                    <a:pt x="11732" y="27988"/>
                  </a:lnTo>
                  <a:lnTo>
                    <a:pt x="11593" y="28319"/>
                  </a:lnTo>
                  <a:lnTo>
                    <a:pt x="11454" y="28637"/>
                  </a:lnTo>
                  <a:lnTo>
                    <a:pt x="11307" y="28942"/>
                  </a:lnTo>
                  <a:lnTo>
                    <a:pt x="11163" y="29233"/>
                  </a:lnTo>
                  <a:lnTo>
                    <a:pt x="11011" y="29511"/>
                  </a:lnTo>
                  <a:lnTo>
                    <a:pt x="10864" y="29776"/>
                  </a:lnTo>
                  <a:lnTo>
                    <a:pt x="10708" y="30027"/>
                  </a:lnTo>
                  <a:lnTo>
                    <a:pt x="10552" y="30252"/>
                  </a:lnTo>
                  <a:lnTo>
                    <a:pt x="10396" y="30477"/>
                  </a:lnTo>
                  <a:lnTo>
                    <a:pt x="10240" y="30689"/>
                  </a:lnTo>
                  <a:lnTo>
                    <a:pt x="10076" y="30875"/>
                  </a:lnTo>
                  <a:lnTo>
                    <a:pt x="9915" y="31060"/>
                  </a:lnTo>
                  <a:lnTo>
                    <a:pt x="9751" y="31219"/>
                  </a:lnTo>
                  <a:lnTo>
                    <a:pt x="9587" y="31364"/>
                  </a:lnTo>
                  <a:lnTo>
                    <a:pt x="9422" y="31497"/>
                  </a:lnTo>
                  <a:lnTo>
                    <a:pt x="9254" y="31603"/>
                  </a:lnTo>
                  <a:lnTo>
                    <a:pt x="9085" y="31695"/>
                  </a:lnTo>
                  <a:lnTo>
                    <a:pt x="8916" y="31775"/>
                  </a:lnTo>
                  <a:lnTo>
                    <a:pt x="8748" y="31828"/>
                  </a:lnTo>
                  <a:lnTo>
                    <a:pt x="8575" y="31881"/>
                  </a:lnTo>
                  <a:lnTo>
                    <a:pt x="8406" y="31894"/>
                  </a:lnTo>
                  <a:lnTo>
                    <a:pt x="8233" y="31907"/>
                  </a:lnTo>
                  <a:lnTo>
                    <a:pt x="8061" y="31894"/>
                  </a:lnTo>
                  <a:lnTo>
                    <a:pt x="7888" y="31854"/>
                  </a:lnTo>
                  <a:lnTo>
                    <a:pt x="7715" y="31801"/>
                  </a:lnTo>
                  <a:lnTo>
                    <a:pt x="7542" y="31735"/>
                  </a:lnTo>
                  <a:lnTo>
                    <a:pt x="7369" y="31642"/>
                  </a:lnTo>
                  <a:lnTo>
                    <a:pt x="7201" y="31536"/>
                  </a:lnTo>
                  <a:lnTo>
                    <a:pt x="7028" y="31391"/>
                  </a:lnTo>
                  <a:lnTo>
                    <a:pt x="6855" y="31245"/>
                  </a:lnTo>
                  <a:lnTo>
                    <a:pt x="6686" y="31073"/>
                  </a:lnTo>
                  <a:lnTo>
                    <a:pt x="6513" y="30875"/>
                  </a:lnTo>
                  <a:lnTo>
                    <a:pt x="6345" y="30649"/>
                  </a:lnTo>
                  <a:lnTo>
                    <a:pt x="6176" y="30411"/>
                  </a:lnTo>
                  <a:lnTo>
                    <a:pt x="6008" y="30146"/>
                  </a:lnTo>
                  <a:lnTo>
                    <a:pt x="5839" y="29868"/>
                  </a:lnTo>
                  <a:lnTo>
                    <a:pt x="5674" y="29551"/>
                  </a:lnTo>
                  <a:lnTo>
                    <a:pt x="5540" y="29286"/>
                  </a:lnTo>
                  <a:lnTo>
                    <a:pt x="5405" y="28995"/>
                  </a:lnTo>
                  <a:lnTo>
                    <a:pt x="5278" y="28703"/>
                  </a:lnTo>
                  <a:lnTo>
                    <a:pt x="5152" y="28399"/>
                  </a:lnTo>
                  <a:lnTo>
                    <a:pt x="5034" y="28094"/>
                  </a:lnTo>
                  <a:lnTo>
                    <a:pt x="4916" y="27777"/>
                  </a:lnTo>
                  <a:lnTo>
                    <a:pt x="4802" y="27446"/>
                  </a:lnTo>
                  <a:lnTo>
                    <a:pt x="4696" y="27101"/>
                  </a:lnTo>
                  <a:lnTo>
                    <a:pt x="4591" y="26757"/>
                  </a:lnTo>
                  <a:lnTo>
                    <a:pt x="4490" y="26413"/>
                  </a:lnTo>
                  <a:lnTo>
                    <a:pt x="4393" y="26055"/>
                  </a:lnTo>
                  <a:lnTo>
                    <a:pt x="4300" y="25685"/>
                  </a:lnTo>
                  <a:lnTo>
                    <a:pt x="4212" y="25314"/>
                  </a:lnTo>
                  <a:lnTo>
                    <a:pt x="4127" y="24930"/>
                  </a:lnTo>
                  <a:lnTo>
                    <a:pt x="4047" y="24546"/>
                  </a:lnTo>
                  <a:lnTo>
                    <a:pt x="3967" y="24149"/>
                  </a:lnTo>
                  <a:lnTo>
                    <a:pt x="3895" y="23752"/>
                  </a:lnTo>
                  <a:lnTo>
                    <a:pt x="3828" y="23341"/>
                  </a:lnTo>
                  <a:lnTo>
                    <a:pt x="3761" y="22931"/>
                  </a:lnTo>
                  <a:lnTo>
                    <a:pt x="3697" y="22521"/>
                  </a:lnTo>
                  <a:lnTo>
                    <a:pt x="3638" y="22097"/>
                  </a:lnTo>
                  <a:lnTo>
                    <a:pt x="3584" y="21673"/>
                  </a:lnTo>
                  <a:lnTo>
                    <a:pt x="3533" y="21236"/>
                  </a:lnTo>
                  <a:lnTo>
                    <a:pt x="3487" y="20813"/>
                  </a:lnTo>
                  <a:lnTo>
                    <a:pt x="3444" y="20376"/>
                  </a:lnTo>
                  <a:lnTo>
                    <a:pt x="3406" y="19926"/>
                  </a:lnTo>
                  <a:lnTo>
                    <a:pt x="3369" y="19489"/>
                  </a:lnTo>
                  <a:lnTo>
                    <a:pt x="3335" y="19039"/>
                  </a:lnTo>
                  <a:lnTo>
                    <a:pt x="3310" y="18589"/>
                  </a:lnTo>
                  <a:lnTo>
                    <a:pt x="3284" y="18138"/>
                  </a:lnTo>
                  <a:lnTo>
                    <a:pt x="3263" y="17688"/>
                  </a:lnTo>
                  <a:lnTo>
                    <a:pt x="3242" y="17225"/>
                  </a:lnTo>
                  <a:lnTo>
                    <a:pt x="3229" y="16775"/>
                  </a:lnTo>
                  <a:lnTo>
                    <a:pt x="3217" y="16311"/>
                  </a:lnTo>
                  <a:lnTo>
                    <a:pt x="3213" y="15861"/>
                  </a:lnTo>
                  <a:lnTo>
                    <a:pt x="3208" y="15398"/>
                  </a:lnTo>
                  <a:lnTo>
                    <a:pt x="3208" y="14935"/>
                  </a:lnTo>
                  <a:lnTo>
                    <a:pt x="3213" y="14471"/>
                  </a:lnTo>
                  <a:lnTo>
                    <a:pt x="3217" y="14008"/>
                  </a:lnTo>
                  <a:lnTo>
                    <a:pt x="3229" y="13544"/>
                  </a:lnTo>
                  <a:lnTo>
                    <a:pt x="3242" y="13081"/>
                  </a:lnTo>
                  <a:lnTo>
                    <a:pt x="3259" y="12631"/>
                  </a:lnTo>
                  <a:lnTo>
                    <a:pt x="3280" y="12168"/>
                  </a:lnTo>
                  <a:lnTo>
                    <a:pt x="3305" y="11704"/>
                  </a:lnTo>
                  <a:lnTo>
                    <a:pt x="3331" y="11254"/>
                  </a:lnTo>
                  <a:lnTo>
                    <a:pt x="3360" y="10804"/>
                  </a:lnTo>
                  <a:lnTo>
                    <a:pt x="3394" y="10341"/>
                  </a:lnTo>
                  <a:lnTo>
                    <a:pt x="3432" y="9890"/>
                  </a:lnTo>
                  <a:lnTo>
                    <a:pt x="3474" y="9454"/>
                  </a:lnTo>
                  <a:lnTo>
                    <a:pt x="3516" y="9003"/>
                  </a:lnTo>
                  <a:lnTo>
                    <a:pt x="3567" y="8566"/>
                  </a:lnTo>
                  <a:lnTo>
                    <a:pt x="3617" y="8130"/>
                  </a:lnTo>
                  <a:lnTo>
                    <a:pt x="3668" y="7693"/>
                  </a:lnTo>
                  <a:lnTo>
                    <a:pt x="3727" y="7256"/>
                  </a:lnTo>
                  <a:lnTo>
                    <a:pt x="3786" y="6832"/>
                  </a:lnTo>
                  <a:lnTo>
                    <a:pt x="3849" y="6408"/>
                  </a:lnTo>
                  <a:lnTo>
                    <a:pt x="3917" y="5998"/>
                  </a:lnTo>
                  <a:lnTo>
                    <a:pt x="3984" y="5588"/>
                  </a:lnTo>
                  <a:lnTo>
                    <a:pt x="4060" y="5177"/>
                  </a:lnTo>
                  <a:lnTo>
                    <a:pt x="4136" y="4780"/>
                  </a:lnTo>
                  <a:lnTo>
                    <a:pt x="4216" y="4383"/>
                  </a:lnTo>
                  <a:lnTo>
                    <a:pt x="4296" y="3986"/>
                  </a:lnTo>
                  <a:lnTo>
                    <a:pt x="4380" y="3602"/>
                  </a:lnTo>
                  <a:lnTo>
                    <a:pt x="4469" y="3231"/>
                  </a:lnTo>
                  <a:lnTo>
                    <a:pt x="4288" y="2953"/>
                  </a:lnTo>
                  <a:lnTo>
                    <a:pt x="4106" y="2688"/>
                  </a:lnTo>
                  <a:lnTo>
                    <a:pt x="3925" y="2437"/>
                  </a:lnTo>
                  <a:lnTo>
                    <a:pt x="3744" y="2198"/>
                  </a:lnTo>
                  <a:lnTo>
                    <a:pt x="3558" y="1960"/>
                  </a:lnTo>
                  <a:lnTo>
                    <a:pt x="3373" y="1735"/>
                  </a:lnTo>
                  <a:lnTo>
                    <a:pt x="3187" y="1523"/>
                  </a:lnTo>
                  <a:lnTo>
                    <a:pt x="2998" y="1325"/>
                  </a:lnTo>
                  <a:lnTo>
                    <a:pt x="2812" y="1139"/>
                  </a:lnTo>
                  <a:lnTo>
                    <a:pt x="2622" y="954"/>
                  </a:lnTo>
                  <a:lnTo>
                    <a:pt x="2428" y="769"/>
                  </a:lnTo>
                  <a:lnTo>
                    <a:pt x="2239" y="610"/>
                  </a:lnTo>
                  <a:lnTo>
                    <a:pt x="2045" y="438"/>
                  </a:lnTo>
                  <a:lnTo>
                    <a:pt x="1851" y="292"/>
                  </a:lnTo>
                  <a:lnTo>
                    <a:pt x="145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936;p40">
              <a:extLst>
                <a:ext uri="{FF2B5EF4-FFF2-40B4-BE49-F238E27FC236}">
                  <a16:creationId xmlns:a16="http://schemas.microsoft.com/office/drawing/2014/main" id="{71323AC9-183E-9EF6-10A7-05E25C63881A}"/>
                </a:ext>
              </a:extLst>
            </p:cNvPr>
            <p:cNvSpPr/>
            <p:nvPr/>
          </p:nvSpPr>
          <p:spPr>
            <a:xfrm>
              <a:off x="2277575" y="-8359750"/>
              <a:ext cx="300575" cy="1051550"/>
            </a:xfrm>
            <a:custGeom>
              <a:avLst/>
              <a:gdLst/>
              <a:ahLst/>
              <a:cxnLst/>
              <a:rect l="l" t="t" r="r" b="b"/>
              <a:pathLst>
                <a:path w="12023" h="42062" extrusionOk="0">
                  <a:moveTo>
                    <a:pt x="8642" y="0"/>
                  </a:moveTo>
                  <a:lnTo>
                    <a:pt x="8355" y="424"/>
                  </a:lnTo>
                  <a:lnTo>
                    <a:pt x="8376" y="623"/>
                  </a:lnTo>
                  <a:lnTo>
                    <a:pt x="8389" y="821"/>
                  </a:lnTo>
                  <a:lnTo>
                    <a:pt x="8402" y="1020"/>
                  </a:lnTo>
                  <a:lnTo>
                    <a:pt x="8410" y="1218"/>
                  </a:lnTo>
                  <a:lnTo>
                    <a:pt x="8410" y="1417"/>
                  </a:lnTo>
                  <a:lnTo>
                    <a:pt x="8406" y="1616"/>
                  </a:lnTo>
                  <a:lnTo>
                    <a:pt x="8398" y="1814"/>
                  </a:lnTo>
                  <a:lnTo>
                    <a:pt x="8381" y="2000"/>
                  </a:lnTo>
                  <a:lnTo>
                    <a:pt x="8360" y="2198"/>
                  </a:lnTo>
                  <a:lnTo>
                    <a:pt x="8330" y="2370"/>
                  </a:lnTo>
                  <a:lnTo>
                    <a:pt x="8296" y="2542"/>
                  </a:lnTo>
                  <a:lnTo>
                    <a:pt x="8254" y="2714"/>
                  </a:lnTo>
                  <a:lnTo>
                    <a:pt x="8208" y="2860"/>
                  </a:lnTo>
                  <a:lnTo>
                    <a:pt x="8153" y="3006"/>
                  </a:lnTo>
                  <a:lnTo>
                    <a:pt x="8094" y="3138"/>
                  </a:lnTo>
                  <a:lnTo>
                    <a:pt x="8027" y="3257"/>
                  </a:lnTo>
                  <a:lnTo>
                    <a:pt x="7757" y="3654"/>
                  </a:lnTo>
                  <a:lnTo>
                    <a:pt x="7483" y="4038"/>
                  </a:lnTo>
                  <a:lnTo>
                    <a:pt x="7209" y="4422"/>
                  </a:lnTo>
                  <a:lnTo>
                    <a:pt x="6935" y="4780"/>
                  </a:lnTo>
                  <a:lnTo>
                    <a:pt x="6382" y="5495"/>
                  </a:lnTo>
                  <a:lnTo>
                    <a:pt x="5826" y="6196"/>
                  </a:lnTo>
                  <a:lnTo>
                    <a:pt x="5274" y="6898"/>
                  </a:lnTo>
                  <a:lnTo>
                    <a:pt x="4722" y="7613"/>
                  </a:lnTo>
                  <a:lnTo>
                    <a:pt x="4443" y="7984"/>
                  </a:lnTo>
                  <a:lnTo>
                    <a:pt x="4173" y="8368"/>
                  </a:lnTo>
                  <a:lnTo>
                    <a:pt x="3899" y="8752"/>
                  </a:lnTo>
                  <a:lnTo>
                    <a:pt x="3630" y="9162"/>
                  </a:lnTo>
                  <a:lnTo>
                    <a:pt x="3398" y="9519"/>
                  </a:lnTo>
                  <a:lnTo>
                    <a:pt x="3170" y="9903"/>
                  </a:lnTo>
                  <a:lnTo>
                    <a:pt x="2715" y="10671"/>
                  </a:lnTo>
                  <a:lnTo>
                    <a:pt x="2264" y="11452"/>
                  </a:lnTo>
                  <a:lnTo>
                    <a:pt x="1813" y="12260"/>
                  </a:lnTo>
                  <a:lnTo>
                    <a:pt x="1366" y="13054"/>
                  </a:lnTo>
                  <a:lnTo>
                    <a:pt x="915" y="13835"/>
                  </a:lnTo>
                  <a:lnTo>
                    <a:pt x="460" y="14603"/>
                  </a:lnTo>
                  <a:lnTo>
                    <a:pt x="228" y="14987"/>
                  </a:lnTo>
                  <a:lnTo>
                    <a:pt x="0" y="15345"/>
                  </a:lnTo>
                  <a:lnTo>
                    <a:pt x="211" y="17052"/>
                  </a:lnTo>
                  <a:lnTo>
                    <a:pt x="430" y="18747"/>
                  </a:lnTo>
                  <a:lnTo>
                    <a:pt x="653" y="20442"/>
                  </a:lnTo>
                  <a:lnTo>
                    <a:pt x="885" y="22123"/>
                  </a:lnTo>
                  <a:lnTo>
                    <a:pt x="1121" y="23804"/>
                  </a:lnTo>
                  <a:lnTo>
                    <a:pt x="1362" y="25486"/>
                  </a:lnTo>
                  <a:lnTo>
                    <a:pt x="1606" y="27167"/>
                  </a:lnTo>
                  <a:lnTo>
                    <a:pt x="1855" y="28835"/>
                  </a:lnTo>
                  <a:lnTo>
                    <a:pt x="2112" y="30504"/>
                  </a:lnTo>
                  <a:lnTo>
                    <a:pt x="2373" y="32172"/>
                  </a:lnTo>
                  <a:lnTo>
                    <a:pt x="2643" y="33827"/>
                  </a:lnTo>
                  <a:lnTo>
                    <a:pt x="2913" y="35481"/>
                  </a:lnTo>
                  <a:lnTo>
                    <a:pt x="3191" y="37136"/>
                  </a:lnTo>
                  <a:lnTo>
                    <a:pt x="3474" y="38778"/>
                  </a:lnTo>
                  <a:lnTo>
                    <a:pt x="3760" y="40420"/>
                  </a:lnTo>
                  <a:lnTo>
                    <a:pt x="4055" y="42061"/>
                  </a:lnTo>
                  <a:lnTo>
                    <a:pt x="4507" y="40592"/>
                  </a:lnTo>
                  <a:lnTo>
                    <a:pt x="4966" y="39135"/>
                  </a:lnTo>
                  <a:lnTo>
                    <a:pt x="5434" y="37706"/>
                  </a:lnTo>
                  <a:lnTo>
                    <a:pt x="5906" y="36289"/>
                  </a:lnTo>
                  <a:lnTo>
                    <a:pt x="6387" y="34899"/>
                  </a:lnTo>
                  <a:lnTo>
                    <a:pt x="6871" y="33535"/>
                  </a:lnTo>
                  <a:lnTo>
                    <a:pt x="7360" y="32185"/>
                  </a:lnTo>
                  <a:lnTo>
                    <a:pt x="7858" y="30861"/>
                  </a:lnTo>
                  <a:lnTo>
                    <a:pt x="8364" y="29550"/>
                  </a:lnTo>
                  <a:lnTo>
                    <a:pt x="8870" y="28266"/>
                  </a:lnTo>
                  <a:lnTo>
                    <a:pt x="9384" y="26995"/>
                  </a:lnTo>
                  <a:lnTo>
                    <a:pt x="9903" y="25737"/>
                  </a:lnTo>
                  <a:lnTo>
                    <a:pt x="10425" y="24519"/>
                  </a:lnTo>
                  <a:lnTo>
                    <a:pt x="10956" y="23301"/>
                  </a:lnTo>
                  <a:lnTo>
                    <a:pt x="11488" y="22110"/>
                  </a:lnTo>
                  <a:lnTo>
                    <a:pt x="12023" y="20945"/>
                  </a:lnTo>
                  <a:lnTo>
                    <a:pt x="11795" y="19700"/>
                  </a:lnTo>
                  <a:lnTo>
                    <a:pt x="11568" y="18443"/>
                  </a:lnTo>
                  <a:lnTo>
                    <a:pt x="11340" y="17172"/>
                  </a:lnTo>
                  <a:lnTo>
                    <a:pt x="11117" y="15901"/>
                  </a:lnTo>
                  <a:lnTo>
                    <a:pt x="10897" y="14616"/>
                  </a:lnTo>
                  <a:lnTo>
                    <a:pt x="10678" y="13319"/>
                  </a:lnTo>
                  <a:lnTo>
                    <a:pt x="10459" y="12022"/>
                  </a:lnTo>
                  <a:lnTo>
                    <a:pt x="10248" y="10711"/>
                  </a:lnTo>
                  <a:lnTo>
                    <a:pt x="10037" y="9400"/>
                  </a:lnTo>
                  <a:lnTo>
                    <a:pt x="9831" y="8076"/>
                  </a:lnTo>
                  <a:lnTo>
                    <a:pt x="9624" y="6739"/>
                  </a:lnTo>
                  <a:lnTo>
                    <a:pt x="9426" y="5402"/>
                  </a:lnTo>
                  <a:lnTo>
                    <a:pt x="9228" y="4065"/>
                  </a:lnTo>
                  <a:lnTo>
                    <a:pt x="9034" y="2714"/>
                  </a:lnTo>
                  <a:lnTo>
                    <a:pt x="8840" y="1351"/>
                  </a:lnTo>
                  <a:lnTo>
                    <a:pt x="865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937;p40">
              <a:extLst>
                <a:ext uri="{FF2B5EF4-FFF2-40B4-BE49-F238E27FC236}">
                  <a16:creationId xmlns:a16="http://schemas.microsoft.com/office/drawing/2014/main" id="{D34E0B15-4DBC-2C96-38CB-DC10451C686C}"/>
                </a:ext>
              </a:extLst>
            </p:cNvPr>
            <p:cNvSpPr/>
            <p:nvPr/>
          </p:nvSpPr>
          <p:spPr>
            <a:xfrm>
              <a:off x="2206000" y="-8951225"/>
              <a:ext cx="287650" cy="887050"/>
            </a:xfrm>
            <a:custGeom>
              <a:avLst/>
              <a:gdLst/>
              <a:ahLst/>
              <a:cxnLst/>
              <a:rect l="l" t="t" r="r" b="b"/>
              <a:pathLst>
                <a:path w="11506" h="35482" extrusionOk="0">
                  <a:moveTo>
                    <a:pt x="8832" y="1"/>
                  </a:moveTo>
                  <a:lnTo>
                    <a:pt x="8790" y="147"/>
                  </a:lnTo>
                  <a:lnTo>
                    <a:pt x="8761" y="213"/>
                  </a:lnTo>
                  <a:lnTo>
                    <a:pt x="8744" y="239"/>
                  </a:lnTo>
                  <a:lnTo>
                    <a:pt x="8723" y="253"/>
                  </a:lnTo>
                  <a:lnTo>
                    <a:pt x="8200" y="954"/>
                  </a:lnTo>
                  <a:lnTo>
                    <a:pt x="7673" y="1643"/>
                  </a:lnTo>
                  <a:lnTo>
                    <a:pt x="7138" y="2291"/>
                  </a:lnTo>
                  <a:lnTo>
                    <a:pt x="6602" y="2927"/>
                  </a:lnTo>
                  <a:lnTo>
                    <a:pt x="6058" y="3549"/>
                  </a:lnTo>
                  <a:lnTo>
                    <a:pt x="5515" y="4145"/>
                  </a:lnTo>
                  <a:lnTo>
                    <a:pt x="4967" y="4727"/>
                  </a:lnTo>
                  <a:lnTo>
                    <a:pt x="4419" y="5297"/>
                  </a:lnTo>
                  <a:lnTo>
                    <a:pt x="3866" y="5853"/>
                  </a:lnTo>
                  <a:lnTo>
                    <a:pt x="3314" y="6395"/>
                  </a:lnTo>
                  <a:lnTo>
                    <a:pt x="2210" y="7468"/>
                  </a:lnTo>
                  <a:lnTo>
                    <a:pt x="1101" y="8527"/>
                  </a:lnTo>
                  <a:lnTo>
                    <a:pt x="1" y="9586"/>
                  </a:lnTo>
                  <a:lnTo>
                    <a:pt x="119" y="11228"/>
                  </a:lnTo>
                  <a:lnTo>
                    <a:pt x="241" y="12869"/>
                  </a:lnTo>
                  <a:lnTo>
                    <a:pt x="367" y="14511"/>
                  </a:lnTo>
                  <a:lnTo>
                    <a:pt x="498" y="16140"/>
                  </a:lnTo>
                  <a:lnTo>
                    <a:pt x="637" y="17768"/>
                  </a:lnTo>
                  <a:lnTo>
                    <a:pt x="776" y="19396"/>
                  </a:lnTo>
                  <a:lnTo>
                    <a:pt x="924" y="21012"/>
                  </a:lnTo>
                  <a:lnTo>
                    <a:pt x="1076" y="22627"/>
                  </a:lnTo>
                  <a:lnTo>
                    <a:pt x="1232" y="24242"/>
                  </a:lnTo>
                  <a:lnTo>
                    <a:pt x="1388" y="25857"/>
                  </a:lnTo>
                  <a:lnTo>
                    <a:pt x="1552" y="27472"/>
                  </a:lnTo>
                  <a:lnTo>
                    <a:pt x="1721" y="29074"/>
                  </a:lnTo>
                  <a:lnTo>
                    <a:pt x="1893" y="30676"/>
                  </a:lnTo>
                  <a:lnTo>
                    <a:pt x="2071" y="32278"/>
                  </a:lnTo>
                  <a:lnTo>
                    <a:pt x="2252" y="33880"/>
                  </a:lnTo>
                  <a:lnTo>
                    <a:pt x="2437" y="35482"/>
                  </a:lnTo>
                  <a:lnTo>
                    <a:pt x="2644" y="34939"/>
                  </a:lnTo>
                  <a:lnTo>
                    <a:pt x="2855" y="34410"/>
                  </a:lnTo>
                  <a:lnTo>
                    <a:pt x="3070" y="33867"/>
                  </a:lnTo>
                  <a:lnTo>
                    <a:pt x="3289" y="33351"/>
                  </a:lnTo>
                  <a:lnTo>
                    <a:pt x="3516" y="32834"/>
                  </a:lnTo>
                  <a:lnTo>
                    <a:pt x="3744" y="32318"/>
                  </a:lnTo>
                  <a:lnTo>
                    <a:pt x="3976" y="31815"/>
                  </a:lnTo>
                  <a:lnTo>
                    <a:pt x="4212" y="31312"/>
                  </a:lnTo>
                  <a:lnTo>
                    <a:pt x="4452" y="30822"/>
                  </a:lnTo>
                  <a:lnTo>
                    <a:pt x="4697" y="30345"/>
                  </a:lnTo>
                  <a:lnTo>
                    <a:pt x="4941" y="29869"/>
                  </a:lnTo>
                  <a:lnTo>
                    <a:pt x="5190" y="29405"/>
                  </a:lnTo>
                  <a:lnTo>
                    <a:pt x="5439" y="28955"/>
                  </a:lnTo>
                  <a:lnTo>
                    <a:pt x="5692" y="28505"/>
                  </a:lnTo>
                  <a:lnTo>
                    <a:pt x="5945" y="28068"/>
                  </a:lnTo>
                  <a:lnTo>
                    <a:pt x="6202" y="27644"/>
                  </a:lnTo>
                  <a:lnTo>
                    <a:pt x="6459" y="27221"/>
                  </a:lnTo>
                  <a:lnTo>
                    <a:pt x="6716" y="26824"/>
                  </a:lnTo>
                  <a:lnTo>
                    <a:pt x="6977" y="26426"/>
                  </a:lnTo>
                  <a:lnTo>
                    <a:pt x="7235" y="26042"/>
                  </a:lnTo>
                  <a:lnTo>
                    <a:pt x="7496" y="25672"/>
                  </a:lnTo>
                  <a:lnTo>
                    <a:pt x="7753" y="25314"/>
                  </a:lnTo>
                  <a:lnTo>
                    <a:pt x="8015" y="24970"/>
                  </a:lnTo>
                  <a:lnTo>
                    <a:pt x="8272" y="24626"/>
                  </a:lnTo>
                  <a:lnTo>
                    <a:pt x="8529" y="24308"/>
                  </a:lnTo>
                  <a:lnTo>
                    <a:pt x="8786" y="24004"/>
                  </a:lnTo>
                  <a:lnTo>
                    <a:pt x="9039" y="23712"/>
                  </a:lnTo>
                  <a:lnTo>
                    <a:pt x="9296" y="23421"/>
                  </a:lnTo>
                  <a:lnTo>
                    <a:pt x="9545" y="23156"/>
                  </a:lnTo>
                  <a:lnTo>
                    <a:pt x="9794" y="22905"/>
                  </a:lnTo>
                  <a:lnTo>
                    <a:pt x="10042" y="22666"/>
                  </a:lnTo>
                  <a:lnTo>
                    <a:pt x="10287" y="22455"/>
                  </a:lnTo>
                  <a:lnTo>
                    <a:pt x="10367" y="22402"/>
                  </a:lnTo>
                  <a:lnTo>
                    <a:pt x="10443" y="22375"/>
                  </a:lnTo>
                  <a:lnTo>
                    <a:pt x="10519" y="22375"/>
                  </a:lnTo>
                  <a:lnTo>
                    <a:pt x="10590" y="22402"/>
                  </a:lnTo>
                  <a:lnTo>
                    <a:pt x="10662" y="22455"/>
                  </a:lnTo>
                  <a:lnTo>
                    <a:pt x="10729" y="22521"/>
                  </a:lnTo>
                  <a:lnTo>
                    <a:pt x="10797" y="22614"/>
                  </a:lnTo>
                  <a:lnTo>
                    <a:pt x="10860" y="22719"/>
                  </a:lnTo>
                  <a:lnTo>
                    <a:pt x="10919" y="22839"/>
                  </a:lnTo>
                  <a:lnTo>
                    <a:pt x="10974" y="22984"/>
                  </a:lnTo>
                  <a:lnTo>
                    <a:pt x="11024" y="23143"/>
                  </a:lnTo>
                  <a:lnTo>
                    <a:pt x="11075" y="23302"/>
                  </a:lnTo>
                  <a:lnTo>
                    <a:pt x="11117" y="23487"/>
                  </a:lnTo>
                  <a:lnTo>
                    <a:pt x="11155" y="23673"/>
                  </a:lnTo>
                  <a:lnTo>
                    <a:pt x="11189" y="23871"/>
                  </a:lnTo>
                  <a:lnTo>
                    <a:pt x="11218" y="24083"/>
                  </a:lnTo>
                  <a:lnTo>
                    <a:pt x="11505" y="23659"/>
                  </a:lnTo>
                  <a:lnTo>
                    <a:pt x="11307" y="22216"/>
                  </a:lnTo>
                  <a:lnTo>
                    <a:pt x="11117" y="20773"/>
                  </a:lnTo>
                  <a:lnTo>
                    <a:pt x="10927" y="19317"/>
                  </a:lnTo>
                  <a:lnTo>
                    <a:pt x="10742" y="17861"/>
                  </a:lnTo>
                  <a:lnTo>
                    <a:pt x="10561" y="16404"/>
                  </a:lnTo>
                  <a:lnTo>
                    <a:pt x="10384" y="14935"/>
                  </a:lnTo>
                  <a:lnTo>
                    <a:pt x="10211" y="13465"/>
                  </a:lnTo>
                  <a:lnTo>
                    <a:pt x="10042" y="11982"/>
                  </a:lnTo>
                  <a:lnTo>
                    <a:pt x="9874" y="10500"/>
                  </a:lnTo>
                  <a:lnTo>
                    <a:pt x="9713" y="9017"/>
                  </a:lnTo>
                  <a:lnTo>
                    <a:pt x="9557" y="7521"/>
                  </a:lnTo>
                  <a:lnTo>
                    <a:pt x="9401" y="6025"/>
                  </a:lnTo>
                  <a:lnTo>
                    <a:pt x="9254" y="4529"/>
                  </a:lnTo>
                  <a:lnTo>
                    <a:pt x="9111" y="3020"/>
                  </a:lnTo>
                  <a:lnTo>
                    <a:pt x="8971" y="1510"/>
                  </a:lnTo>
                  <a:lnTo>
                    <a:pt x="883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938;p40">
              <a:extLst>
                <a:ext uri="{FF2B5EF4-FFF2-40B4-BE49-F238E27FC236}">
                  <a16:creationId xmlns:a16="http://schemas.microsoft.com/office/drawing/2014/main" id="{D0E81DBA-9A6F-33C8-312B-BB079CE8525B}"/>
                </a:ext>
              </a:extLst>
            </p:cNvPr>
            <p:cNvSpPr/>
            <p:nvPr/>
          </p:nvSpPr>
          <p:spPr>
            <a:xfrm>
              <a:off x="2185450" y="-11303150"/>
              <a:ext cx="287325" cy="760275"/>
            </a:xfrm>
            <a:custGeom>
              <a:avLst/>
              <a:gdLst/>
              <a:ahLst/>
              <a:cxnLst/>
              <a:rect l="l" t="t" r="r" b="b"/>
              <a:pathLst>
                <a:path w="11493" h="30411" extrusionOk="0">
                  <a:moveTo>
                    <a:pt x="1463" y="0"/>
                  </a:moveTo>
                  <a:lnTo>
                    <a:pt x="1350" y="1549"/>
                  </a:lnTo>
                  <a:lnTo>
                    <a:pt x="1240" y="3111"/>
                  </a:lnTo>
                  <a:lnTo>
                    <a:pt x="1135" y="4660"/>
                  </a:lnTo>
                  <a:lnTo>
                    <a:pt x="1029" y="6223"/>
                  </a:lnTo>
                  <a:lnTo>
                    <a:pt x="928" y="7772"/>
                  </a:lnTo>
                  <a:lnTo>
                    <a:pt x="827" y="9321"/>
                  </a:lnTo>
                  <a:lnTo>
                    <a:pt x="734" y="10870"/>
                  </a:lnTo>
                  <a:lnTo>
                    <a:pt x="641" y="12419"/>
                  </a:lnTo>
                  <a:lnTo>
                    <a:pt x="549" y="13954"/>
                  </a:lnTo>
                  <a:lnTo>
                    <a:pt x="464" y="15503"/>
                  </a:lnTo>
                  <a:lnTo>
                    <a:pt x="380" y="17052"/>
                  </a:lnTo>
                  <a:lnTo>
                    <a:pt x="300" y="18588"/>
                  </a:lnTo>
                  <a:lnTo>
                    <a:pt x="220" y="20124"/>
                  </a:lnTo>
                  <a:lnTo>
                    <a:pt x="144" y="21660"/>
                  </a:lnTo>
                  <a:lnTo>
                    <a:pt x="1" y="24731"/>
                  </a:lnTo>
                  <a:lnTo>
                    <a:pt x="549" y="24956"/>
                  </a:lnTo>
                  <a:lnTo>
                    <a:pt x="1101" y="25208"/>
                  </a:lnTo>
                  <a:lnTo>
                    <a:pt x="1653" y="25472"/>
                  </a:lnTo>
                  <a:lnTo>
                    <a:pt x="2205" y="25777"/>
                  </a:lnTo>
                  <a:lnTo>
                    <a:pt x="2762" y="26081"/>
                  </a:lnTo>
                  <a:lnTo>
                    <a:pt x="3314" y="26412"/>
                  </a:lnTo>
                  <a:lnTo>
                    <a:pt x="3866" y="26757"/>
                  </a:lnTo>
                  <a:lnTo>
                    <a:pt x="4419" y="27114"/>
                  </a:lnTo>
                  <a:lnTo>
                    <a:pt x="4971" y="27485"/>
                  </a:lnTo>
                  <a:lnTo>
                    <a:pt x="5519" y="27856"/>
                  </a:lnTo>
                  <a:lnTo>
                    <a:pt x="6611" y="28610"/>
                  </a:lnTo>
                  <a:lnTo>
                    <a:pt x="7694" y="29365"/>
                  </a:lnTo>
                  <a:lnTo>
                    <a:pt x="8765" y="30106"/>
                  </a:lnTo>
                  <a:lnTo>
                    <a:pt x="8824" y="30172"/>
                  </a:lnTo>
                  <a:lnTo>
                    <a:pt x="8874" y="30239"/>
                  </a:lnTo>
                  <a:lnTo>
                    <a:pt x="8921" y="30318"/>
                  </a:lnTo>
                  <a:lnTo>
                    <a:pt x="8971" y="30411"/>
                  </a:lnTo>
                  <a:lnTo>
                    <a:pt x="9081" y="29113"/>
                  </a:lnTo>
                  <a:lnTo>
                    <a:pt x="9199" y="27829"/>
                  </a:lnTo>
                  <a:lnTo>
                    <a:pt x="9321" y="26545"/>
                  </a:lnTo>
                  <a:lnTo>
                    <a:pt x="9448" y="25274"/>
                  </a:lnTo>
                  <a:lnTo>
                    <a:pt x="9583" y="24003"/>
                  </a:lnTo>
                  <a:lnTo>
                    <a:pt x="9726" y="22745"/>
                  </a:lnTo>
                  <a:lnTo>
                    <a:pt x="9874" y="21487"/>
                  </a:lnTo>
                  <a:lnTo>
                    <a:pt x="10025" y="20243"/>
                  </a:lnTo>
                  <a:lnTo>
                    <a:pt x="10186" y="19012"/>
                  </a:lnTo>
                  <a:lnTo>
                    <a:pt x="10350" y="17780"/>
                  </a:lnTo>
                  <a:lnTo>
                    <a:pt x="10527" y="16549"/>
                  </a:lnTo>
                  <a:lnTo>
                    <a:pt x="10704" y="15331"/>
                  </a:lnTo>
                  <a:lnTo>
                    <a:pt x="10890" y="14126"/>
                  </a:lnTo>
                  <a:lnTo>
                    <a:pt x="11083" y="12922"/>
                  </a:lnTo>
                  <a:lnTo>
                    <a:pt x="11286" y="11730"/>
                  </a:lnTo>
                  <a:lnTo>
                    <a:pt x="11492" y="10539"/>
                  </a:lnTo>
                  <a:lnTo>
                    <a:pt x="11290" y="10645"/>
                  </a:lnTo>
                  <a:lnTo>
                    <a:pt x="11092" y="10737"/>
                  </a:lnTo>
                  <a:lnTo>
                    <a:pt x="10890" y="10817"/>
                  </a:lnTo>
                  <a:lnTo>
                    <a:pt x="10687" y="10896"/>
                  </a:lnTo>
                  <a:lnTo>
                    <a:pt x="10489" y="10962"/>
                  </a:lnTo>
                  <a:lnTo>
                    <a:pt x="10287" y="11028"/>
                  </a:lnTo>
                  <a:lnTo>
                    <a:pt x="10089" y="11068"/>
                  </a:lnTo>
                  <a:lnTo>
                    <a:pt x="9886" y="11108"/>
                  </a:lnTo>
                  <a:lnTo>
                    <a:pt x="9688" y="11134"/>
                  </a:lnTo>
                  <a:lnTo>
                    <a:pt x="9486" y="11161"/>
                  </a:lnTo>
                  <a:lnTo>
                    <a:pt x="9089" y="11161"/>
                  </a:lnTo>
                  <a:lnTo>
                    <a:pt x="8887" y="11148"/>
                  </a:lnTo>
                  <a:lnTo>
                    <a:pt x="8689" y="11121"/>
                  </a:lnTo>
                  <a:lnTo>
                    <a:pt x="8495" y="11095"/>
                  </a:lnTo>
                  <a:lnTo>
                    <a:pt x="8297" y="11055"/>
                  </a:lnTo>
                  <a:lnTo>
                    <a:pt x="8099" y="10989"/>
                  </a:lnTo>
                  <a:lnTo>
                    <a:pt x="7905" y="10923"/>
                  </a:lnTo>
                  <a:lnTo>
                    <a:pt x="7711" y="10856"/>
                  </a:lnTo>
                  <a:lnTo>
                    <a:pt x="7517" y="10764"/>
                  </a:lnTo>
                  <a:lnTo>
                    <a:pt x="7323" y="10671"/>
                  </a:lnTo>
                  <a:lnTo>
                    <a:pt x="7133" y="10552"/>
                  </a:lnTo>
                  <a:lnTo>
                    <a:pt x="6944" y="10433"/>
                  </a:lnTo>
                  <a:lnTo>
                    <a:pt x="6754" y="10300"/>
                  </a:lnTo>
                  <a:lnTo>
                    <a:pt x="6564" y="10155"/>
                  </a:lnTo>
                  <a:lnTo>
                    <a:pt x="6379" y="9996"/>
                  </a:lnTo>
                  <a:lnTo>
                    <a:pt x="6193" y="9837"/>
                  </a:lnTo>
                  <a:lnTo>
                    <a:pt x="6008" y="9652"/>
                  </a:lnTo>
                  <a:lnTo>
                    <a:pt x="5827" y="9466"/>
                  </a:lnTo>
                  <a:lnTo>
                    <a:pt x="5645" y="9254"/>
                  </a:lnTo>
                  <a:lnTo>
                    <a:pt x="5464" y="9043"/>
                  </a:lnTo>
                  <a:lnTo>
                    <a:pt x="5287" y="8818"/>
                  </a:lnTo>
                  <a:lnTo>
                    <a:pt x="5013" y="8434"/>
                  </a:lnTo>
                  <a:lnTo>
                    <a:pt x="4743" y="8023"/>
                  </a:lnTo>
                  <a:lnTo>
                    <a:pt x="4478" y="7586"/>
                  </a:lnTo>
                  <a:lnTo>
                    <a:pt x="4216" y="7136"/>
                  </a:lnTo>
                  <a:lnTo>
                    <a:pt x="3959" y="6646"/>
                  </a:lnTo>
                  <a:lnTo>
                    <a:pt x="3710" y="6143"/>
                  </a:lnTo>
                  <a:lnTo>
                    <a:pt x="3462" y="5614"/>
                  </a:lnTo>
                  <a:lnTo>
                    <a:pt x="3221" y="5071"/>
                  </a:lnTo>
                  <a:lnTo>
                    <a:pt x="2985" y="4502"/>
                  </a:lnTo>
                  <a:lnTo>
                    <a:pt x="2753" y="3906"/>
                  </a:lnTo>
                  <a:lnTo>
                    <a:pt x="2526" y="3310"/>
                  </a:lnTo>
                  <a:lnTo>
                    <a:pt x="2307" y="2675"/>
                  </a:lnTo>
                  <a:lnTo>
                    <a:pt x="2087" y="2039"/>
                  </a:lnTo>
                  <a:lnTo>
                    <a:pt x="1877" y="1377"/>
                  </a:lnTo>
                  <a:lnTo>
                    <a:pt x="1670" y="68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939;p40">
              <a:extLst>
                <a:ext uri="{FF2B5EF4-FFF2-40B4-BE49-F238E27FC236}">
                  <a16:creationId xmlns:a16="http://schemas.microsoft.com/office/drawing/2014/main" id="{2F2A06FF-18BA-D2BF-270F-E11C64523251}"/>
                </a:ext>
              </a:extLst>
            </p:cNvPr>
            <p:cNvSpPr/>
            <p:nvPr/>
          </p:nvSpPr>
          <p:spPr>
            <a:xfrm>
              <a:off x="2167950" y="-9732000"/>
              <a:ext cx="251400" cy="922475"/>
            </a:xfrm>
            <a:custGeom>
              <a:avLst/>
              <a:gdLst/>
              <a:ahLst/>
              <a:cxnLst/>
              <a:rect l="l" t="t" r="r" b="b"/>
              <a:pathLst>
                <a:path w="10056" h="36899" extrusionOk="0">
                  <a:moveTo>
                    <a:pt x="8698" y="1"/>
                  </a:moveTo>
                  <a:lnTo>
                    <a:pt x="7602" y="173"/>
                  </a:lnTo>
                  <a:lnTo>
                    <a:pt x="6510" y="358"/>
                  </a:lnTo>
                  <a:lnTo>
                    <a:pt x="5422" y="557"/>
                  </a:lnTo>
                  <a:lnTo>
                    <a:pt x="4878" y="663"/>
                  </a:lnTo>
                  <a:lnTo>
                    <a:pt x="4334" y="782"/>
                  </a:lnTo>
                  <a:lnTo>
                    <a:pt x="3791" y="927"/>
                  </a:lnTo>
                  <a:lnTo>
                    <a:pt x="3251" y="1073"/>
                  </a:lnTo>
                  <a:lnTo>
                    <a:pt x="2707" y="1232"/>
                  </a:lnTo>
                  <a:lnTo>
                    <a:pt x="2168" y="1404"/>
                  </a:lnTo>
                  <a:lnTo>
                    <a:pt x="1624" y="1603"/>
                  </a:lnTo>
                  <a:lnTo>
                    <a:pt x="1084" y="1814"/>
                  </a:lnTo>
                  <a:lnTo>
                    <a:pt x="545" y="2053"/>
                  </a:lnTo>
                  <a:lnTo>
                    <a:pt x="1" y="2318"/>
                  </a:lnTo>
                  <a:lnTo>
                    <a:pt x="26" y="4515"/>
                  </a:lnTo>
                  <a:lnTo>
                    <a:pt x="56" y="6700"/>
                  </a:lnTo>
                  <a:lnTo>
                    <a:pt x="98" y="8884"/>
                  </a:lnTo>
                  <a:lnTo>
                    <a:pt x="144" y="11069"/>
                  </a:lnTo>
                  <a:lnTo>
                    <a:pt x="195" y="13253"/>
                  </a:lnTo>
                  <a:lnTo>
                    <a:pt x="258" y="15424"/>
                  </a:lnTo>
                  <a:lnTo>
                    <a:pt x="325" y="17596"/>
                  </a:lnTo>
                  <a:lnTo>
                    <a:pt x="401" y="19754"/>
                  </a:lnTo>
                  <a:lnTo>
                    <a:pt x="481" y="21925"/>
                  </a:lnTo>
                  <a:lnTo>
                    <a:pt x="574" y="24070"/>
                  </a:lnTo>
                  <a:lnTo>
                    <a:pt x="671" y="26228"/>
                  </a:lnTo>
                  <a:lnTo>
                    <a:pt x="772" y="28372"/>
                  </a:lnTo>
                  <a:lnTo>
                    <a:pt x="886" y="30517"/>
                  </a:lnTo>
                  <a:lnTo>
                    <a:pt x="1004" y="32649"/>
                  </a:lnTo>
                  <a:lnTo>
                    <a:pt x="1131" y="34780"/>
                  </a:lnTo>
                  <a:lnTo>
                    <a:pt x="1261" y="36898"/>
                  </a:lnTo>
                  <a:lnTo>
                    <a:pt x="2307" y="35614"/>
                  </a:lnTo>
                  <a:lnTo>
                    <a:pt x="3352" y="34330"/>
                  </a:lnTo>
                  <a:lnTo>
                    <a:pt x="4406" y="33046"/>
                  </a:lnTo>
                  <a:lnTo>
                    <a:pt x="4933" y="32410"/>
                  </a:lnTo>
                  <a:lnTo>
                    <a:pt x="5460" y="31788"/>
                  </a:lnTo>
                  <a:lnTo>
                    <a:pt x="5987" y="31179"/>
                  </a:lnTo>
                  <a:lnTo>
                    <a:pt x="6518" y="30583"/>
                  </a:lnTo>
                  <a:lnTo>
                    <a:pt x="7045" y="30014"/>
                  </a:lnTo>
                  <a:lnTo>
                    <a:pt x="7576" y="29458"/>
                  </a:lnTo>
                  <a:lnTo>
                    <a:pt x="8103" y="28928"/>
                  </a:lnTo>
                  <a:lnTo>
                    <a:pt x="8634" y="28412"/>
                  </a:lnTo>
                  <a:lnTo>
                    <a:pt x="9166" y="27935"/>
                  </a:lnTo>
                  <a:lnTo>
                    <a:pt x="9697" y="27485"/>
                  </a:lnTo>
                  <a:lnTo>
                    <a:pt x="9743" y="27446"/>
                  </a:lnTo>
                  <a:lnTo>
                    <a:pt x="9789" y="27419"/>
                  </a:lnTo>
                  <a:lnTo>
                    <a:pt x="9836" y="27406"/>
                  </a:lnTo>
                  <a:lnTo>
                    <a:pt x="9882" y="27406"/>
                  </a:lnTo>
                  <a:lnTo>
                    <a:pt x="9924" y="27419"/>
                  </a:lnTo>
                  <a:lnTo>
                    <a:pt x="9971" y="27446"/>
                  </a:lnTo>
                  <a:lnTo>
                    <a:pt x="10013" y="27485"/>
                  </a:lnTo>
                  <a:lnTo>
                    <a:pt x="10055" y="27525"/>
                  </a:lnTo>
                  <a:lnTo>
                    <a:pt x="9920" y="25817"/>
                  </a:lnTo>
                  <a:lnTo>
                    <a:pt x="9794" y="24096"/>
                  </a:lnTo>
                  <a:lnTo>
                    <a:pt x="9671" y="22388"/>
                  </a:lnTo>
                  <a:lnTo>
                    <a:pt x="9558" y="20667"/>
                  </a:lnTo>
                  <a:lnTo>
                    <a:pt x="9448" y="18946"/>
                  </a:lnTo>
                  <a:lnTo>
                    <a:pt x="9347" y="17225"/>
                  </a:lnTo>
                  <a:lnTo>
                    <a:pt x="9250" y="15504"/>
                  </a:lnTo>
                  <a:lnTo>
                    <a:pt x="9161" y="13783"/>
                  </a:lnTo>
                  <a:lnTo>
                    <a:pt x="9077" y="12048"/>
                  </a:lnTo>
                  <a:lnTo>
                    <a:pt x="9001" y="10327"/>
                  </a:lnTo>
                  <a:lnTo>
                    <a:pt x="8934" y="8606"/>
                  </a:lnTo>
                  <a:lnTo>
                    <a:pt x="8870" y="6885"/>
                  </a:lnTo>
                  <a:lnTo>
                    <a:pt x="8816" y="5164"/>
                  </a:lnTo>
                  <a:lnTo>
                    <a:pt x="8769" y="3443"/>
                  </a:lnTo>
                  <a:lnTo>
                    <a:pt x="8731" y="1722"/>
                  </a:lnTo>
                  <a:lnTo>
                    <a:pt x="869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940;p40">
              <a:extLst>
                <a:ext uri="{FF2B5EF4-FFF2-40B4-BE49-F238E27FC236}">
                  <a16:creationId xmlns:a16="http://schemas.microsoft.com/office/drawing/2014/main" id="{986836E3-1D8D-747B-39DF-EB7942D637A5}"/>
                </a:ext>
              </a:extLst>
            </p:cNvPr>
            <p:cNvSpPr/>
            <p:nvPr/>
          </p:nvSpPr>
          <p:spPr>
            <a:xfrm>
              <a:off x="2166700" y="-10579300"/>
              <a:ext cx="234500" cy="813900"/>
            </a:xfrm>
            <a:custGeom>
              <a:avLst/>
              <a:gdLst/>
              <a:ahLst/>
              <a:cxnLst/>
              <a:rect l="l" t="t" r="r" b="b"/>
              <a:pathLst>
                <a:path w="9380" h="32556" extrusionOk="0">
                  <a:moveTo>
                    <a:pt x="586" y="0"/>
                  </a:moveTo>
                  <a:lnTo>
                    <a:pt x="510" y="2052"/>
                  </a:lnTo>
                  <a:lnTo>
                    <a:pt x="439" y="4118"/>
                  </a:lnTo>
                  <a:lnTo>
                    <a:pt x="371" y="6170"/>
                  </a:lnTo>
                  <a:lnTo>
                    <a:pt x="308" y="8222"/>
                  </a:lnTo>
                  <a:lnTo>
                    <a:pt x="253" y="10274"/>
                  </a:lnTo>
                  <a:lnTo>
                    <a:pt x="203" y="12313"/>
                  </a:lnTo>
                  <a:lnTo>
                    <a:pt x="156" y="14352"/>
                  </a:lnTo>
                  <a:lnTo>
                    <a:pt x="118" y="16390"/>
                  </a:lnTo>
                  <a:lnTo>
                    <a:pt x="85" y="18416"/>
                  </a:lnTo>
                  <a:lnTo>
                    <a:pt x="55" y="20455"/>
                  </a:lnTo>
                  <a:lnTo>
                    <a:pt x="34" y="22481"/>
                  </a:lnTo>
                  <a:lnTo>
                    <a:pt x="17" y="24493"/>
                  </a:lnTo>
                  <a:lnTo>
                    <a:pt x="9" y="26518"/>
                  </a:lnTo>
                  <a:lnTo>
                    <a:pt x="0" y="28531"/>
                  </a:lnTo>
                  <a:lnTo>
                    <a:pt x="4" y="30543"/>
                  </a:lnTo>
                  <a:lnTo>
                    <a:pt x="9" y="32556"/>
                  </a:lnTo>
                  <a:lnTo>
                    <a:pt x="544" y="32172"/>
                  </a:lnTo>
                  <a:lnTo>
                    <a:pt x="1079" y="31814"/>
                  </a:lnTo>
                  <a:lnTo>
                    <a:pt x="1619" y="31470"/>
                  </a:lnTo>
                  <a:lnTo>
                    <a:pt x="2159" y="31139"/>
                  </a:lnTo>
                  <a:lnTo>
                    <a:pt x="2702" y="30834"/>
                  </a:lnTo>
                  <a:lnTo>
                    <a:pt x="3246" y="30543"/>
                  </a:lnTo>
                  <a:lnTo>
                    <a:pt x="3790" y="30292"/>
                  </a:lnTo>
                  <a:lnTo>
                    <a:pt x="4338" y="30053"/>
                  </a:lnTo>
                  <a:lnTo>
                    <a:pt x="4882" y="29842"/>
                  </a:lnTo>
                  <a:lnTo>
                    <a:pt x="5430" y="29669"/>
                  </a:lnTo>
                  <a:lnTo>
                    <a:pt x="5978" y="29511"/>
                  </a:lnTo>
                  <a:lnTo>
                    <a:pt x="6248" y="29458"/>
                  </a:lnTo>
                  <a:lnTo>
                    <a:pt x="6522" y="29405"/>
                  </a:lnTo>
                  <a:lnTo>
                    <a:pt x="6796" y="29352"/>
                  </a:lnTo>
                  <a:lnTo>
                    <a:pt x="7066" y="29312"/>
                  </a:lnTo>
                  <a:lnTo>
                    <a:pt x="7340" y="29285"/>
                  </a:lnTo>
                  <a:lnTo>
                    <a:pt x="7609" y="29272"/>
                  </a:lnTo>
                  <a:lnTo>
                    <a:pt x="7883" y="29259"/>
                  </a:lnTo>
                  <a:lnTo>
                    <a:pt x="8153" y="29259"/>
                  </a:lnTo>
                  <a:lnTo>
                    <a:pt x="8423" y="29272"/>
                  </a:lnTo>
                  <a:lnTo>
                    <a:pt x="8693" y="29285"/>
                  </a:lnTo>
                  <a:lnTo>
                    <a:pt x="8689" y="27789"/>
                  </a:lnTo>
                  <a:lnTo>
                    <a:pt x="8689" y="26307"/>
                  </a:lnTo>
                  <a:lnTo>
                    <a:pt x="8697" y="24824"/>
                  </a:lnTo>
                  <a:lnTo>
                    <a:pt x="8714" y="23341"/>
                  </a:lnTo>
                  <a:lnTo>
                    <a:pt x="8731" y="21858"/>
                  </a:lnTo>
                  <a:lnTo>
                    <a:pt x="8760" y="20375"/>
                  </a:lnTo>
                  <a:lnTo>
                    <a:pt x="8790" y="18906"/>
                  </a:lnTo>
                  <a:lnTo>
                    <a:pt x="8832" y="17436"/>
                  </a:lnTo>
                  <a:lnTo>
                    <a:pt x="8878" y="15967"/>
                  </a:lnTo>
                  <a:lnTo>
                    <a:pt x="8929" y="14511"/>
                  </a:lnTo>
                  <a:lnTo>
                    <a:pt x="8988" y="13054"/>
                  </a:lnTo>
                  <a:lnTo>
                    <a:pt x="9051" y="11598"/>
                  </a:lnTo>
                  <a:lnTo>
                    <a:pt x="9123" y="10155"/>
                  </a:lnTo>
                  <a:lnTo>
                    <a:pt x="9203" y="8712"/>
                  </a:lnTo>
                  <a:lnTo>
                    <a:pt x="9287" y="7269"/>
                  </a:lnTo>
                  <a:lnTo>
                    <a:pt x="9380" y="5839"/>
                  </a:lnTo>
                  <a:lnTo>
                    <a:pt x="9317" y="5865"/>
                  </a:lnTo>
                  <a:lnTo>
                    <a:pt x="9253" y="5879"/>
                  </a:lnTo>
                  <a:lnTo>
                    <a:pt x="9182" y="5865"/>
                  </a:lnTo>
                  <a:lnTo>
                    <a:pt x="9106" y="5839"/>
                  </a:lnTo>
                  <a:lnTo>
                    <a:pt x="8052" y="5203"/>
                  </a:lnTo>
                  <a:lnTo>
                    <a:pt x="6990" y="4568"/>
                  </a:lnTo>
                  <a:lnTo>
                    <a:pt x="5919" y="3919"/>
                  </a:lnTo>
                  <a:lnTo>
                    <a:pt x="5379" y="3588"/>
                  </a:lnTo>
                  <a:lnTo>
                    <a:pt x="4840" y="3244"/>
                  </a:lnTo>
                  <a:lnTo>
                    <a:pt x="4300" y="2887"/>
                  </a:lnTo>
                  <a:lnTo>
                    <a:pt x="3765" y="2529"/>
                  </a:lnTo>
                  <a:lnTo>
                    <a:pt x="3229" y="2145"/>
                  </a:lnTo>
                  <a:lnTo>
                    <a:pt x="2694" y="1761"/>
                  </a:lnTo>
                  <a:lnTo>
                    <a:pt x="2163" y="1351"/>
                  </a:lnTo>
                  <a:lnTo>
                    <a:pt x="1632" y="914"/>
                  </a:lnTo>
                  <a:lnTo>
                    <a:pt x="1105" y="464"/>
                  </a:lnTo>
                  <a:lnTo>
                    <a:pt x="58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DCFFB304-377A-687B-98C5-04F7C2A91D6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Tree>
    <p:extLst>
      <p:ext uri="{BB962C8B-B14F-4D97-AF65-F5344CB8AC3E}">
        <p14:creationId xmlns:p14="http://schemas.microsoft.com/office/powerpoint/2010/main" val="3260325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6" name="Titre 5">
            <a:extLst>
              <a:ext uri="{FF2B5EF4-FFF2-40B4-BE49-F238E27FC236}">
                <a16:creationId xmlns:a16="http://schemas.microsoft.com/office/drawing/2014/main" id="{94BB90C1-9E83-614F-45ED-00966F2723AC}"/>
              </a:ext>
            </a:extLst>
          </p:cNvPr>
          <p:cNvSpPr>
            <a:spLocks noGrp="1"/>
          </p:cNvSpPr>
          <p:nvPr>
            <p:ph type="title"/>
            <p:custDataLst>
              <p:tags r:id="rId1"/>
            </p:custDataLst>
          </p:nvPr>
        </p:nvSpPr>
        <p:spPr/>
        <p:txBody>
          <a:bodyPr/>
          <a:lstStyle/>
          <a:p>
            <a:r>
              <a:rPr lang="fr-FR" dirty="0"/>
              <a:t>L’assurance </a:t>
            </a:r>
            <a:r>
              <a:rPr lang="fr-FR" dirty="0" err="1"/>
              <a:t>qualite</a:t>
            </a:r>
            <a:endParaRPr lang="fr-FR" dirty="0"/>
          </a:p>
        </p:txBody>
      </p:sp>
      <p:pic>
        <p:nvPicPr>
          <p:cNvPr id="3" name="!!image 1">
            <a:extLst>
              <a:ext uri="{FF2B5EF4-FFF2-40B4-BE49-F238E27FC236}">
                <a16:creationId xmlns:a16="http://schemas.microsoft.com/office/drawing/2014/main" id="{E8B46DDD-D324-905D-031D-C9428E19AFAE}"/>
              </a:ext>
            </a:extLst>
          </p:cNvPr>
          <p:cNvPicPr>
            <a:picLocks noChangeAspect="1"/>
          </p:cNvPicPr>
          <p:nvPr>
            <p:custDataLst>
              <p:tags r:id="rId2"/>
            </p:custDataLst>
          </p:nvPr>
        </p:nvPicPr>
        <p:blipFill>
          <a:blip r:embed="rId5"/>
          <a:stretch>
            <a:fillRect/>
          </a:stretch>
        </p:blipFill>
        <p:spPr>
          <a:xfrm>
            <a:off x="288607" y="1511699"/>
            <a:ext cx="8566785" cy="2898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52A05170-E27F-E15F-0F9C-EF9E9D6875F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Tree>
    <p:extLst>
      <p:ext uri="{BB962C8B-B14F-4D97-AF65-F5344CB8AC3E}">
        <p14:creationId xmlns:p14="http://schemas.microsoft.com/office/powerpoint/2010/main" val="258430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2" name="Titre 1">
            <a:extLst>
              <a:ext uri="{FF2B5EF4-FFF2-40B4-BE49-F238E27FC236}">
                <a16:creationId xmlns:a16="http://schemas.microsoft.com/office/drawing/2014/main" id="{B9357AD5-A512-E0D6-B6A5-48F198027C3F}"/>
              </a:ext>
            </a:extLst>
          </p:cNvPr>
          <p:cNvSpPr>
            <a:spLocks noGrp="1"/>
          </p:cNvSpPr>
          <p:nvPr>
            <p:ph type="title"/>
            <p:custDataLst>
              <p:tags r:id="rId1"/>
            </p:custDataLst>
          </p:nvPr>
        </p:nvSpPr>
        <p:spPr/>
        <p:txBody>
          <a:bodyPr/>
          <a:lstStyle/>
          <a:p>
            <a:r>
              <a:rPr lang="fr-FR" dirty="0"/>
              <a:t>GitHub</a:t>
            </a:r>
          </a:p>
        </p:txBody>
      </p:sp>
      <p:sp>
        <p:nvSpPr>
          <p:cNvPr id="3" name="Espace réservé du numéro de diapositive 2">
            <a:extLst>
              <a:ext uri="{FF2B5EF4-FFF2-40B4-BE49-F238E27FC236}">
                <a16:creationId xmlns:a16="http://schemas.microsoft.com/office/drawing/2014/main" id="{42EC48A8-1B8D-EECE-6F2D-2C896A25360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pic>
        <p:nvPicPr>
          <p:cNvPr id="5" name="Graphique 4">
            <a:extLst>
              <a:ext uri="{FF2B5EF4-FFF2-40B4-BE49-F238E27FC236}">
                <a16:creationId xmlns:a16="http://schemas.microsoft.com/office/drawing/2014/main" id="{6B529A63-00DF-2DCD-9C17-963451B11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0699" y="1743978"/>
            <a:ext cx="2438400" cy="2438400"/>
          </a:xfrm>
          <a:prstGeom prst="rect">
            <a:avLst/>
          </a:prstGeom>
        </p:spPr>
      </p:pic>
      <p:pic>
        <p:nvPicPr>
          <p:cNvPr id="7" name="Graphique 6">
            <a:extLst>
              <a:ext uri="{FF2B5EF4-FFF2-40B4-BE49-F238E27FC236}">
                <a16:creationId xmlns:a16="http://schemas.microsoft.com/office/drawing/2014/main" id="{57B22E06-9C51-C3AE-FEDD-0AD8952484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8879" y="1132438"/>
            <a:ext cx="2438400" cy="2438400"/>
          </a:xfrm>
          <a:prstGeom prst="rect">
            <a:avLst/>
          </a:prstGeom>
        </p:spPr>
      </p:pic>
      <p:grpSp>
        <p:nvGrpSpPr>
          <p:cNvPr id="21" name="Graphique 8">
            <a:extLst>
              <a:ext uri="{FF2B5EF4-FFF2-40B4-BE49-F238E27FC236}">
                <a16:creationId xmlns:a16="http://schemas.microsoft.com/office/drawing/2014/main" id="{458AEF51-6C59-5890-C681-826C3544AED0}"/>
              </a:ext>
            </a:extLst>
          </p:cNvPr>
          <p:cNvGrpSpPr/>
          <p:nvPr/>
        </p:nvGrpSpPr>
        <p:grpSpPr>
          <a:xfrm>
            <a:off x="5667426" y="3665304"/>
            <a:ext cx="2021306" cy="1034147"/>
            <a:chOff x="3219650" y="3214173"/>
            <a:chExt cx="3237297" cy="1656277"/>
          </a:xfrm>
        </p:grpSpPr>
        <p:grpSp>
          <p:nvGrpSpPr>
            <p:cNvPr id="22" name="Graphique 8">
              <a:extLst>
                <a:ext uri="{FF2B5EF4-FFF2-40B4-BE49-F238E27FC236}">
                  <a16:creationId xmlns:a16="http://schemas.microsoft.com/office/drawing/2014/main" id="{C274011C-651E-36A6-7F1C-668BA3BA540B}"/>
                </a:ext>
              </a:extLst>
            </p:cNvPr>
            <p:cNvGrpSpPr/>
            <p:nvPr/>
          </p:nvGrpSpPr>
          <p:grpSpPr>
            <a:xfrm>
              <a:off x="3219650" y="3214173"/>
              <a:ext cx="1205558" cy="1656277"/>
              <a:chOff x="3219650" y="3214173"/>
              <a:chExt cx="1205558" cy="1656277"/>
            </a:xfrm>
          </p:grpSpPr>
          <p:sp>
            <p:nvSpPr>
              <p:cNvPr id="23" name="Forme libre : forme 22">
                <a:extLst>
                  <a:ext uri="{FF2B5EF4-FFF2-40B4-BE49-F238E27FC236}">
                    <a16:creationId xmlns:a16="http://schemas.microsoft.com/office/drawing/2014/main" id="{94BCB05C-C8F3-28A4-F938-EBAF33C4895C}"/>
                  </a:ext>
                </a:extLst>
              </p:cNvPr>
              <p:cNvSpPr/>
              <p:nvPr/>
            </p:nvSpPr>
            <p:spPr>
              <a:xfrm rot="-2700000">
                <a:off x="3470007" y="3360030"/>
                <a:ext cx="704258" cy="704258"/>
              </a:xfrm>
              <a:custGeom>
                <a:avLst/>
                <a:gdLst>
                  <a:gd name="connsiteX0" fmla="*/ 704259 w 704258"/>
                  <a:gd name="connsiteY0" fmla="*/ 352129 h 704258"/>
                  <a:gd name="connsiteX1" fmla="*/ 352129 w 704258"/>
                  <a:gd name="connsiteY1" fmla="*/ 704259 h 704258"/>
                  <a:gd name="connsiteX2" fmla="*/ 0 w 704258"/>
                  <a:gd name="connsiteY2" fmla="*/ 352129 h 704258"/>
                  <a:gd name="connsiteX3" fmla="*/ 352129 w 704258"/>
                  <a:gd name="connsiteY3" fmla="*/ 0 h 704258"/>
                  <a:gd name="connsiteX4" fmla="*/ 704259 w 704258"/>
                  <a:gd name="connsiteY4" fmla="*/ 352129 h 70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258" h="704258">
                    <a:moveTo>
                      <a:pt x="704259" y="352129"/>
                    </a:moveTo>
                    <a:cubicBezTo>
                      <a:pt x="704259" y="546605"/>
                      <a:pt x="546605" y="704259"/>
                      <a:pt x="352129" y="704259"/>
                    </a:cubicBezTo>
                    <a:cubicBezTo>
                      <a:pt x="157654" y="704259"/>
                      <a:pt x="0" y="546605"/>
                      <a:pt x="0" y="352129"/>
                    </a:cubicBezTo>
                    <a:cubicBezTo>
                      <a:pt x="0" y="157654"/>
                      <a:pt x="157654" y="0"/>
                      <a:pt x="352129" y="0"/>
                    </a:cubicBezTo>
                    <a:cubicBezTo>
                      <a:pt x="546605" y="0"/>
                      <a:pt x="704259" y="157654"/>
                      <a:pt x="704259" y="352129"/>
                    </a:cubicBezTo>
                    <a:close/>
                  </a:path>
                </a:pathLst>
              </a:custGeom>
              <a:solidFill>
                <a:srgbClr val="F5A582"/>
              </a:solidFill>
              <a:ln w="6306"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F3C502F0-48A9-F608-C5D8-9467016767D4}"/>
                  </a:ext>
                </a:extLst>
              </p:cNvPr>
              <p:cNvSpPr/>
              <p:nvPr/>
            </p:nvSpPr>
            <p:spPr>
              <a:xfrm>
                <a:off x="3219650" y="4064503"/>
                <a:ext cx="1205551" cy="805947"/>
              </a:xfrm>
              <a:custGeom>
                <a:avLst/>
                <a:gdLst>
                  <a:gd name="connsiteX0" fmla="*/ 1110715 w 1205551"/>
                  <a:gd name="connsiteY0" fmla="*/ 805948 h 805947"/>
                  <a:gd name="connsiteX1" fmla="*/ 94843 w 1205551"/>
                  <a:gd name="connsiteY1" fmla="*/ 805948 h 805947"/>
                  <a:gd name="connsiteX2" fmla="*/ 0 w 1205551"/>
                  <a:gd name="connsiteY2" fmla="*/ 711105 h 805947"/>
                  <a:gd name="connsiteX3" fmla="*/ 0 w 1205551"/>
                  <a:gd name="connsiteY3" fmla="*/ 602776 h 805947"/>
                  <a:gd name="connsiteX4" fmla="*/ 602776 w 1205551"/>
                  <a:gd name="connsiteY4" fmla="*/ 0 h 805947"/>
                  <a:gd name="connsiteX5" fmla="*/ 1205552 w 1205551"/>
                  <a:gd name="connsiteY5" fmla="*/ 602776 h 805947"/>
                  <a:gd name="connsiteX6" fmla="*/ 1205552 w 1205551"/>
                  <a:gd name="connsiteY6" fmla="*/ 711105 h 805947"/>
                  <a:gd name="connsiteX7" fmla="*/ 1110715 w 1205551"/>
                  <a:gd name="connsiteY7" fmla="*/ 805948 h 8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5551" h="805947">
                    <a:moveTo>
                      <a:pt x="1110715" y="805948"/>
                    </a:moveTo>
                    <a:lnTo>
                      <a:pt x="94843" y="805948"/>
                    </a:lnTo>
                    <a:cubicBezTo>
                      <a:pt x="42464" y="805948"/>
                      <a:pt x="0" y="763484"/>
                      <a:pt x="0" y="711105"/>
                    </a:cubicBezTo>
                    <a:lnTo>
                      <a:pt x="0" y="602776"/>
                    </a:lnTo>
                    <a:cubicBezTo>
                      <a:pt x="0" y="270403"/>
                      <a:pt x="270409" y="0"/>
                      <a:pt x="602776" y="0"/>
                    </a:cubicBezTo>
                    <a:cubicBezTo>
                      <a:pt x="935143" y="0"/>
                      <a:pt x="1205552" y="270409"/>
                      <a:pt x="1205552" y="602776"/>
                    </a:cubicBezTo>
                    <a:lnTo>
                      <a:pt x="1205552" y="711105"/>
                    </a:lnTo>
                    <a:cubicBezTo>
                      <a:pt x="1205558" y="763484"/>
                      <a:pt x="1163094" y="805948"/>
                      <a:pt x="1110715" y="805948"/>
                    </a:cubicBezTo>
                    <a:close/>
                  </a:path>
                </a:pathLst>
              </a:custGeom>
              <a:solidFill>
                <a:srgbClr val="FF5C5C"/>
              </a:solidFill>
              <a:ln w="6307"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9CCE8896-F55E-7E4F-C524-01F8AAF9B481}"/>
                  </a:ext>
                </a:extLst>
              </p:cNvPr>
              <p:cNvSpPr/>
              <p:nvPr/>
            </p:nvSpPr>
            <p:spPr>
              <a:xfrm>
                <a:off x="3822425" y="3360131"/>
                <a:ext cx="352182" cy="704364"/>
              </a:xfrm>
              <a:custGeom>
                <a:avLst/>
                <a:gdLst>
                  <a:gd name="connsiteX0" fmla="*/ 0 w 352182"/>
                  <a:gd name="connsiteY0" fmla="*/ 0 h 704364"/>
                  <a:gd name="connsiteX1" fmla="*/ 352183 w 352182"/>
                  <a:gd name="connsiteY1" fmla="*/ 352183 h 704364"/>
                  <a:gd name="connsiteX2" fmla="*/ 0 w 352182"/>
                  <a:gd name="connsiteY2" fmla="*/ 704365 h 704364"/>
                </a:gdLst>
                <a:ahLst/>
                <a:cxnLst>
                  <a:cxn ang="0">
                    <a:pos x="connsiteX0" y="connsiteY0"/>
                  </a:cxn>
                  <a:cxn ang="0">
                    <a:pos x="connsiteX1" y="connsiteY1"/>
                  </a:cxn>
                  <a:cxn ang="0">
                    <a:pos x="connsiteX2" y="connsiteY2"/>
                  </a:cxn>
                </a:cxnLst>
                <a:rect l="l" t="t" r="r" b="b"/>
                <a:pathLst>
                  <a:path w="352182" h="704364">
                    <a:moveTo>
                      <a:pt x="0" y="0"/>
                    </a:moveTo>
                    <a:cubicBezTo>
                      <a:pt x="194194" y="0"/>
                      <a:pt x="352183" y="157989"/>
                      <a:pt x="352183" y="352183"/>
                    </a:cubicBezTo>
                    <a:cubicBezTo>
                      <a:pt x="352183" y="546376"/>
                      <a:pt x="194194" y="704365"/>
                      <a:pt x="0" y="704365"/>
                    </a:cubicBezTo>
                    <a:close/>
                  </a:path>
                </a:pathLst>
              </a:custGeom>
              <a:solidFill>
                <a:srgbClr val="E1876E"/>
              </a:solidFill>
              <a:ln w="6307"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ECC73749-DB0D-20FB-FEEE-F196864D2B64}"/>
                  </a:ext>
                </a:extLst>
              </p:cNvPr>
              <p:cNvSpPr/>
              <p:nvPr/>
            </p:nvSpPr>
            <p:spPr>
              <a:xfrm>
                <a:off x="3822432" y="4064503"/>
                <a:ext cx="602775" cy="805947"/>
              </a:xfrm>
              <a:custGeom>
                <a:avLst/>
                <a:gdLst>
                  <a:gd name="connsiteX0" fmla="*/ 507933 w 602775"/>
                  <a:gd name="connsiteY0" fmla="*/ 805948 h 805947"/>
                  <a:gd name="connsiteX1" fmla="*/ 602776 w 602775"/>
                  <a:gd name="connsiteY1" fmla="*/ 711105 h 805947"/>
                  <a:gd name="connsiteX2" fmla="*/ 602776 w 602775"/>
                  <a:gd name="connsiteY2" fmla="*/ 602776 h 805947"/>
                  <a:gd name="connsiteX3" fmla="*/ 0 w 602775"/>
                  <a:gd name="connsiteY3" fmla="*/ 0 h 805947"/>
                  <a:gd name="connsiteX4" fmla="*/ 0 w 602775"/>
                  <a:gd name="connsiteY4" fmla="*/ 805948 h 80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75" h="805947">
                    <a:moveTo>
                      <a:pt x="507933" y="805948"/>
                    </a:moveTo>
                    <a:cubicBezTo>
                      <a:pt x="560312" y="805948"/>
                      <a:pt x="602776" y="763484"/>
                      <a:pt x="602776" y="711105"/>
                    </a:cubicBezTo>
                    <a:lnTo>
                      <a:pt x="602776" y="602776"/>
                    </a:lnTo>
                    <a:cubicBezTo>
                      <a:pt x="602776" y="270403"/>
                      <a:pt x="332373" y="0"/>
                      <a:pt x="0" y="0"/>
                    </a:cubicBezTo>
                    <a:lnTo>
                      <a:pt x="0" y="805948"/>
                    </a:lnTo>
                    <a:close/>
                  </a:path>
                </a:pathLst>
              </a:custGeom>
              <a:solidFill>
                <a:srgbClr val="EA1C81"/>
              </a:solidFill>
              <a:ln w="6307" cap="flat">
                <a:noFill/>
                <a:prstDash val="solid"/>
                <a:miter/>
              </a:ln>
            </p:spPr>
            <p:txBody>
              <a:bodyPr rtlCol="0" anchor="ctr"/>
              <a:lstStyle/>
              <a:p>
                <a:endParaRPr lang="fr-FR"/>
              </a:p>
            </p:txBody>
          </p:sp>
        </p:grpSp>
        <p:grpSp>
          <p:nvGrpSpPr>
            <p:cNvPr id="27" name="Graphique 8">
              <a:extLst>
                <a:ext uri="{FF2B5EF4-FFF2-40B4-BE49-F238E27FC236}">
                  <a16:creationId xmlns:a16="http://schemas.microsoft.com/office/drawing/2014/main" id="{148EAC0F-1459-4A59-28C8-0479E4A37924}"/>
                </a:ext>
              </a:extLst>
            </p:cNvPr>
            <p:cNvGrpSpPr/>
            <p:nvPr/>
          </p:nvGrpSpPr>
          <p:grpSpPr>
            <a:xfrm>
              <a:off x="5251389" y="3214387"/>
              <a:ext cx="1205557" cy="1656063"/>
              <a:chOff x="5251389" y="3214387"/>
              <a:chExt cx="1205557" cy="1656063"/>
            </a:xfrm>
          </p:grpSpPr>
          <p:sp>
            <p:nvSpPr>
              <p:cNvPr id="28" name="Forme libre : forme 27">
                <a:extLst>
                  <a:ext uri="{FF2B5EF4-FFF2-40B4-BE49-F238E27FC236}">
                    <a16:creationId xmlns:a16="http://schemas.microsoft.com/office/drawing/2014/main" id="{AF73EB43-E818-FF23-152E-F5F1D01CFE16}"/>
                  </a:ext>
                </a:extLst>
              </p:cNvPr>
              <p:cNvSpPr/>
              <p:nvPr/>
            </p:nvSpPr>
            <p:spPr>
              <a:xfrm rot="-2700000">
                <a:off x="5501539" y="3360244"/>
                <a:ext cx="704258" cy="704258"/>
              </a:xfrm>
              <a:custGeom>
                <a:avLst/>
                <a:gdLst>
                  <a:gd name="connsiteX0" fmla="*/ 704259 w 704258"/>
                  <a:gd name="connsiteY0" fmla="*/ 352129 h 704258"/>
                  <a:gd name="connsiteX1" fmla="*/ 352129 w 704258"/>
                  <a:gd name="connsiteY1" fmla="*/ 704259 h 704258"/>
                  <a:gd name="connsiteX2" fmla="*/ 0 w 704258"/>
                  <a:gd name="connsiteY2" fmla="*/ 352129 h 704258"/>
                  <a:gd name="connsiteX3" fmla="*/ 352129 w 704258"/>
                  <a:gd name="connsiteY3" fmla="*/ 0 h 704258"/>
                  <a:gd name="connsiteX4" fmla="*/ 704259 w 704258"/>
                  <a:gd name="connsiteY4" fmla="*/ 352129 h 70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258" h="704258">
                    <a:moveTo>
                      <a:pt x="704259" y="352129"/>
                    </a:moveTo>
                    <a:cubicBezTo>
                      <a:pt x="704259" y="546605"/>
                      <a:pt x="546605" y="704259"/>
                      <a:pt x="352129" y="704259"/>
                    </a:cubicBezTo>
                    <a:cubicBezTo>
                      <a:pt x="157653" y="704259"/>
                      <a:pt x="0" y="546605"/>
                      <a:pt x="0" y="352129"/>
                    </a:cubicBezTo>
                    <a:cubicBezTo>
                      <a:pt x="0" y="157654"/>
                      <a:pt x="157653" y="0"/>
                      <a:pt x="352129" y="0"/>
                    </a:cubicBezTo>
                    <a:cubicBezTo>
                      <a:pt x="546605" y="0"/>
                      <a:pt x="704259" y="157654"/>
                      <a:pt x="704259" y="352129"/>
                    </a:cubicBezTo>
                    <a:close/>
                  </a:path>
                </a:pathLst>
              </a:custGeom>
              <a:solidFill>
                <a:srgbClr val="C3551E"/>
              </a:solidFill>
              <a:ln w="6306"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0288CFCE-E231-4C04-47B2-B69CD6AF6E5F}"/>
                  </a:ext>
                </a:extLst>
              </p:cNvPr>
              <p:cNvSpPr/>
              <p:nvPr/>
            </p:nvSpPr>
            <p:spPr>
              <a:xfrm>
                <a:off x="5251389" y="4064503"/>
                <a:ext cx="1205557" cy="805947"/>
              </a:xfrm>
              <a:custGeom>
                <a:avLst/>
                <a:gdLst>
                  <a:gd name="connsiteX0" fmla="*/ 1110715 w 1205557"/>
                  <a:gd name="connsiteY0" fmla="*/ 805948 h 805947"/>
                  <a:gd name="connsiteX1" fmla="*/ 94843 w 1205557"/>
                  <a:gd name="connsiteY1" fmla="*/ 805948 h 805947"/>
                  <a:gd name="connsiteX2" fmla="*/ 0 w 1205557"/>
                  <a:gd name="connsiteY2" fmla="*/ 711105 h 805947"/>
                  <a:gd name="connsiteX3" fmla="*/ 0 w 1205557"/>
                  <a:gd name="connsiteY3" fmla="*/ 602776 h 805947"/>
                  <a:gd name="connsiteX4" fmla="*/ 602776 w 1205557"/>
                  <a:gd name="connsiteY4" fmla="*/ 0 h 805947"/>
                  <a:gd name="connsiteX5" fmla="*/ 1205558 w 1205557"/>
                  <a:gd name="connsiteY5" fmla="*/ 602776 h 805947"/>
                  <a:gd name="connsiteX6" fmla="*/ 1205558 w 1205557"/>
                  <a:gd name="connsiteY6" fmla="*/ 711105 h 805947"/>
                  <a:gd name="connsiteX7" fmla="*/ 1110715 w 1205557"/>
                  <a:gd name="connsiteY7" fmla="*/ 805948 h 8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5557" h="805947">
                    <a:moveTo>
                      <a:pt x="1110715" y="805948"/>
                    </a:moveTo>
                    <a:lnTo>
                      <a:pt x="94843" y="805948"/>
                    </a:lnTo>
                    <a:cubicBezTo>
                      <a:pt x="42464" y="805948"/>
                      <a:pt x="0" y="763484"/>
                      <a:pt x="0" y="711105"/>
                    </a:cubicBezTo>
                    <a:lnTo>
                      <a:pt x="0" y="602776"/>
                    </a:lnTo>
                    <a:cubicBezTo>
                      <a:pt x="0" y="270403"/>
                      <a:pt x="270409" y="0"/>
                      <a:pt x="602776" y="0"/>
                    </a:cubicBezTo>
                    <a:cubicBezTo>
                      <a:pt x="935143" y="0"/>
                      <a:pt x="1205558" y="270403"/>
                      <a:pt x="1205558" y="602776"/>
                    </a:cubicBezTo>
                    <a:lnTo>
                      <a:pt x="1205558" y="711105"/>
                    </a:lnTo>
                    <a:cubicBezTo>
                      <a:pt x="1205558" y="763484"/>
                      <a:pt x="1163094" y="805948"/>
                      <a:pt x="1110715" y="805948"/>
                    </a:cubicBezTo>
                    <a:close/>
                  </a:path>
                </a:pathLst>
              </a:custGeom>
              <a:solidFill>
                <a:srgbClr val="FFCB00"/>
              </a:solidFill>
              <a:ln w="6307"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ADB18EE7-044C-8B6F-BBAD-87E6233A9E80}"/>
                  </a:ext>
                </a:extLst>
              </p:cNvPr>
              <p:cNvSpPr/>
              <p:nvPr/>
            </p:nvSpPr>
            <p:spPr>
              <a:xfrm>
                <a:off x="5854171" y="3360131"/>
                <a:ext cx="352182" cy="704364"/>
              </a:xfrm>
              <a:custGeom>
                <a:avLst/>
                <a:gdLst>
                  <a:gd name="connsiteX0" fmla="*/ 0 w 352182"/>
                  <a:gd name="connsiteY0" fmla="*/ 0 h 704364"/>
                  <a:gd name="connsiteX1" fmla="*/ 352183 w 352182"/>
                  <a:gd name="connsiteY1" fmla="*/ 352183 h 704364"/>
                  <a:gd name="connsiteX2" fmla="*/ 0 w 352182"/>
                  <a:gd name="connsiteY2" fmla="*/ 704365 h 704364"/>
                </a:gdLst>
                <a:ahLst/>
                <a:cxnLst>
                  <a:cxn ang="0">
                    <a:pos x="connsiteX0" y="connsiteY0"/>
                  </a:cxn>
                  <a:cxn ang="0">
                    <a:pos x="connsiteX1" y="connsiteY1"/>
                  </a:cxn>
                  <a:cxn ang="0">
                    <a:pos x="connsiteX2" y="connsiteY2"/>
                  </a:cxn>
                </a:cxnLst>
                <a:rect l="l" t="t" r="r" b="b"/>
                <a:pathLst>
                  <a:path w="352182" h="704364">
                    <a:moveTo>
                      <a:pt x="0" y="0"/>
                    </a:moveTo>
                    <a:cubicBezTo>
                      <a:pt x="194194" y="0"/>
                      <a:pt x="352183" y="157989"/>
                      <a:pt x="352183" y="352183"/>
                    </a:cubicBezTo>
                    <a:cubicBezTo>
                      <a:pt x="352183" y="546376"/>
                      <a:pt x="194194" y="704365"/>
                      <a:pt x="0" y="704365"/>
                    </a:cubicBezTo>
                    <a:close/>
                  </a:path>
                </a:pathLst>
              </a:custGeom>
              <a:solidFill>
                <a:srgbClr val="9B3C0F"/>
              </a:solidFill>
              <a:ln w="6307"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D009DBDF-8EBC-0E9D-6E2B-DA44A7888D6F}"/>
                  </a:ext>
                </a:extLst>
              </p:cNvPr>
              <p:cNvSpPr/>
              <p:nvPr/>
            </p:nvSpPr>
            <p:spPr>
              <a:xfrm>
                <a:off x="5854171" y="4064503"/>
                <a:ext cx="602775" cy="805947"/>
              </a:xfrm>
              <a:custGeom>
                <a:avLst/>
                <a:gdLst>
                  <a:gd name="connsiteX0" fmla="*/ 507933 w 602775"/>
                  <a:gd name="connsiteY0" fmla="*/ 805948 h 805947"/>
                  <a:gd name="connsiteX1" fmla="*/ 602776 w 602775"/>
                  <a:gd name="connsiteY1" fmla="*/ 711105 h 805947"/>
                  <a:gd name="connsiteX2" fmla="*/ 602776 w 602775"/>
                  <a:gd name="connsiteY2" fmla="*/ 602776 h 805947"/>
                  <a:gd name="connsiteX3" fmla="*/ 0 w 602775"/>
                  <a:gd name="connsiteY3" fmla="*/ 0 h 805947"/>
                  <a:gd name="connsiteX4" fmla="*/ 0 w 602775"/>
                  <a:gd name="connsiteY4" fmla="*/ 805948 h 80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75" h="805947">
                    <a:moveTo>
                      <a:pt x="507933" y="805948"/>
                    </a:moveTo>
                    <a:cubicBezTo>
                      <a:pt x="560312" y="805948"/>
                      <a:pt x="602776" y="763484"/>
                      <a:pt x="602776" y="711105"/>
                    </a:cubicBezTo>
                    <a:lnTo>
                      <a:pt x="602776" y="602776"/>
                    </a:lnTo>
                    <a:cubicBezTo>
                      <a:pt x="602776" y="270403"/>
                      <a:pt x="332373" y="0"/>
                      <a:pt x="0" y="0"/>
                    </a:cubicBezTo>
                    <a:lnTo>
                      <a:pt x="0" y="805948"/>
                    </a:lnTo>
                    <a:close/>
                  </a:path>
                </a:pathLst>
              </a:custGeom>
              <a:solidFill>
                <a:srgbClr val="FFA07A"/>
              </a:solidFill>
              <a:ln w="6307" cap="flat">
                <a:noFill/>
                <a:prstDash val="solid"/>
                <a:miter/>
              </a:ln>
            </p:spPr>
            <p:txBody>
              <a:bodyPr rtlCol="0" anchor="ctr"/>
              <a:lstStyle/>
              <a:p>
                <a:endParaRPr lang="fr-FR"/>
              </a:p>
            </p:txBody>
          </p:sp>
        </p:grpSp>
        <p:grpSp>
          <p:nvGrpSpPr>
            <p:cNvPr id="32" name="Graphique 8">
              <a:extLst>
                <a:ext uri="{FF2B5EF4-FFF2-40B4-BE49-F238E27FC236}">
                  <a16:creationId xmlns:a16="http://schemas.microsoft.com/office/drawing/2014/main" id="{B062A2B8-2A4D-C416-B22C-FB3A48B53974}"/>
                </a:ext>
              </a:extLst>
            </p:cNvPr>
            <p:cNvGrpSpPr/>
            <p:nvPr/>
          </p:nvGrpSpPr>
          <p:grpSpPr>
            <a:xfrm>
              <a:off x="4235522" y="3214277"/>
              <a:ext cx="1205551" cy="1656173"/>
              <a:chOff x="4235522" y="3214277"/>
              <a:chExt cx="1205551" cy="1656173"/>
            </a:xfrm>
          </p:grpSpPr>
          <p:sp>
            <p:nvSpPr>
              <p:cNvPr id="33" name="Forme libre : forme 32">
                <a:extLst>
                  <a:ext uri="{FF2B5EF4-FFF2-40B4-BE49-F238E27FC236}">
                    <a16:creationId xmlns:a16="http://schemas.microsoft.com/office/drawing/2014/main" id="{30A384D7-8EFB-3B7A-EC7F-91E51B711BB1}"/>
                  </a:ext>
                </a:extLst>
              </p:cNvPr>
              <p:cNvSpPr/>
              <p:nvPr/>
            </p:nvSpPr>
            <p:spPr>
              <a:xfrm rot="-2700000">
                <a:off x="4485770" y="3360133"/>
                <a:ext cx="704258" cy="704258"/>
              </a:xfrm>
              <a:custGeom>
                <a:avLst/>
                <a:gdLst>
                  <a:gd name="connsiteX0" fmla="*/ 704259 w 704258"/>
                  <a:gd name="connsiteY0" fmla="*/ 352129 h 704258"/>
                  <a:gd name="connsiteX1" fmla="*/ 352129 w 704258"/>
                  <a:gd name="connsiteY1" fmla="*/ 704259 h 704258"/>
                  <a:gd name="connsiteX2" fmla="*/ 0 w 704258"/>
                  <a:gd name="connsiteY2" fmla="*/ 352129 h 704258"/>
                  <a:gd name="connsiteX3" fmla="*/ 352129 w 704258"/>
                  <a:gd name="connsiteY3" fmla="*/ 0 h 704258"/>
                  <a:gd name="connsiteX4" fmla="*/ 704259 w 704258"/>
                  <a:gd name="connsiteY4" fmla="*/ 352129 h 70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258" h="704258">
                    <a:moveTo>
                      <a:pt x="704259" y="352129"/>
                    </a:moveTo>
                    <a:cubicBezTo>
                      <a:pt x="704259" y="546605"/>
                      <a:pt x="546605" y="704259"/>
                      <a:pt x="352129" y="704259"/>
                    </a:cubicBezTo>
                    <a:cubicBezTo>
                      <a:pt x="157654" y="704259"/>
                      <a:pt x="0" y="546605"/>
                      <a:pt x="0" y="352129"/>
                    </a:cubicBezTo>
                    <a:cubicBezTo>
                      <a:pt x="0" y="157654"/>
                      <a:pt x="157654" y="0"/>
                      <a:pt x="352129" y="0"/>
                    </a:cubicBezTo>
                    <a:cubicBezTo>
                      <a:pt x="546605" y="0"/>
                      <a:pt x="704259" y="157654"/>
                      <a:pt x="704259" y="352129"/>
                    </a:cubicBezTo>
                    <a:close/>
                  </a:path>
                </a:pathLst>
              </a:custGeom>
              <a:solidFill>
                <a:srgbClr val="FFDCD7"/>
              </a:solidFill>
              <a:ln w="6306"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E6796C28-8CDF-6456-B26A-43460B0FE0B0}"/>
                  </a:ext>
                </a:extLst>
              </p:cNvPr>
              <p:cNvSpPr/>
              <p:nvPr/>
            </p:nvSpPr>
            <p:spPr>
              <a:xfrm>
                <a:off x="4235522" y="4064503"/>
                <a:ext cx="1205551" cy="805947"/>
              </a:xfrm>
              <a:custGeom>
                <a:avLst/>
                <a:gdLst>
                  <a:gd name="connsiteX0" fmla="*/ 1110709 w 1205551"/>
                  <a:gd name="connsiteY0" fmla="*/ 805948 h 805947"/>
                  <a:gd name="connsiteX1" fmla="*/ 94843 w 1205551"/>
                  <a:gd name="connsiteY1" fmla="*/ 805948 h 805947"/>
                  <a:gd name="connsiteX2" fmla="*/ 0 w 1205551"/>
                  <a:gd name="connsiteY2" fmla="*/ 711105 h 805947"/>
                  <a:gd name="connsiteX3" fmla="*/ 0 w 1205551"/>
                  <a:gd name="connsiteY3" fmla="*/ 602776 h 805947"/>
                  <a:gd name="connsiteX4" fmla="*/ 602776 w 1205551"/>
                  <a:gd name="connsiteY4" fmla="*/ 0 h 805947"/>
                  <a:gd name="connsiteX5" fmla="*/ 1205552 w 1205551"/>
                  <a:gd name="connsiteY5" fmla="*/ 602776 h 805947"/>
                  <a:gd name="connsiteX6" fmla="*/ 1205552 w 1205551"/>
                  <a:gd name="connsiteY6" fmla="*/ 711105 h 805947"/>
                  <a:gd name="connsiteX7" fmla="*/ 1110709 w 1205551"/>
                  <a:gd name="connsiteY7" fmla="*/ 805948 h 8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5551" h="805947">
                    <a:moveTo>
                      <a:pt x="1110709" y="805948"/>
                    </a:moveTo>
                    <a:lnTo>
                      <a:pt x="94843" y="805948"/>
                    </a:lnTo>
                    <a:cubicBezTo>
                      <a:pt x="42464" y="805948"/>
                      <a:pt x="0" y="763484"/>
                      <a:pt x="0" y="711105"/>
                    </a:cubicBezTo>
                    <a:lnTo>
                      <a:pt x="0" y="602776"/>
                    </a:lnTo>
                    <a:cubicBezTo>
                      <a:pt x="0" y="270403"/>
                      <a:pt x="270409" y="0"/>
                      <a:pt x="602776" y="0"/>
                    </a:cubicBezTo>
                    <a:cubicBezTo>
                      <a:pt x="935143" y="0"/>
                      <a:pt x="1205552" y="270409"/>
                      <a:pt x="1205552" y="602776"/>
                    </a:cubicBezTo>
                    <a:lnTo>
                      <a:pt x="1205552" y="711105"/>
                    </a:lnTo>
                    <a:cubicBezTo>
                      <a:pt x="1205552" y="763484"/>
                      <a:pt x="1163088" y="805948"/>
                      <a:pt x="1110709" y="805948"/>
                    </a:cubicBezTo>
                    <a:close/>
                  </a:path>
                </a:pathLst>
              </a:custGeom>
              <a:solidFill>
                <a:srgbClr val="00E4EF"/>
              </a:solidFill>
              <a:ln w="6307"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82467B0C-0BE2-CB8E-1716-1770E7EC5287}"/>
                  </a:ext>
                </a:extLst>
              </p:cNvPr>
              <p:cNvSpPr/>
              <p:nvPr/>
            </p:nvSpPr>
            <p:spPr>
              <a:xfrm>
                <a:off x="4838298" y="3360131"/>
                <a:ext cx="352182" cy="704364"/>
              </a:xfrm>
              <a:custGeom>
                <a:avLst/>
                <a:gdLst>
                  <a:gd name="connsiteX0" fmla="*/ 0 w 352182"/>
                  <a:gd name="connsiteY0" fmla="*/ 0 h 704364"/>
                  <a:gd name="connsiteX1" fmla="*/ 352183 w 352182"/>
                  <a:gd name="connsiteY1" fmla="*/ 352183 h 704364"/>
                  <a:gd name="connsiteX2" fmla="*/ 0 w 352182"/>
                  <a:gd name="connsiteY2" fmla="*/ 704365 h 704364"/>
                </a:gdLst>
                <a:ahLst/>
                <a:cxnLst>
                  <a:cxn ang="0">
                    <a:pos x="connsiteX0" y="connsiteY0"/>
                  </a:cxn>
                  <a:cxn ang="0">
                    <a:pos x="connsiteX1" y="connsiteY1"/>
                  </a:cxn>
                  <a:cxn ang="0">
                    <a:pos x="connsiteX2" y="connsiteY2"/>
                  </a:cxn>
                </a:cxnLst>
                <a:rect l="l" t="t" r="r" b="b"/>
                <a:pathLst>
                  <a:path w="352182" h="704364">
                    <a:moveTo>
                      <a:pt x="0" y="0"/>
                    </a:moveTo>
                    <a:cubicBezTo>
                      <a:pt x="194194" y="0"/>
                      <a:pt x="352183" y="157989"/>
                      <a:pt x="352183" y="352183"/>
                    </a:cubicBezTo>
                    <a:cubicBezTo>
                      <a:pt x="352183" y="546376"/>
                      <a:pt x="194194" y="704365"/>
                      <a:pt x="0" y="704365"/>
                    </a:cubicBezTo>
                    <a:close/>
                  </a:path>
                </a:pathLst>
              </a:custGeom>
              <a:solidFill>
                <a:srgbClr val="FFB9BE"/>
              </a:solidFill>
              <a:ln w="6307"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23B7F2DA-2BAF-598F-C071-928CF110FF5B}"/>
                  </a:ext>
                </a:extLst>
              </p:cNvPr>
              <p:cNvSpPr/>
              <p:nvPr/>
            </p:nvSpPr>
            <p:spPr>
              <a:xfrm>
                <a:off x="4838298" y="4064503"/>
                <a:ext cx="602775" cy="805947"/>
              </a:xfrm>
              <a:custGeom>
                <a:avLst/>
                <a:gdLst>
                  <a:gd name="connsiteX0" fmla="*/ 507933 w 602775"/>
                  <a:gd name="connsiteY0" fmla="*/ 805948 h 805947"/>
                  <a:gd name="connsiteX1" fmla="*/ 602776 w 602775"/>
                  <a:gd name="connsiteY1" fmla="*/ 711105 h 805947"/>
                  <a:gd name="connsiteX2" fmla="*/ 602776 w 602775"/>
                  <a:gd name="connsiteY2" fmla="*/ 602776 h 805947"/>
                  <a:gd name="connsiteX3" fmla="*/ 0 w 602775"/>
                  <a:gd name="connsiteY3" fmla="*/ 0 h 805947"/>
                  <a:gd name="connsiteX4" fmla="*/ 0 w 602775"/>
                  <a:gd name="connsiteY4" fmla="*/ 805948 h 80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75" h="805947">
                    <a:moveTo>
                      <a:pt x="507933" y="805948"/>
                    </a:moveTo>
                    <a:cubicBezTo>
                      <a:pt x="560312" y="805948"/>
                      <a:pt x="602776" y="763484"/>
                      <a:pt x="602776" y="711105"/>
                    </a:cubicBezTo>
                    <a:lnTo>
                      <a:pt x="602776" y="602776"/>
                    </a:lnTo>
                    <a:cubicBezTo>
                      <a:pt x="602776" y="270403"/>
                      <a:pt x="332373" y="0"/>
                      <a:pt x="0" y="0"/>
                    </a:cubicBezTo>
                    <a:lnTo>
                      <a:pt x="0" y="805948"/>
                    </a:lnTo>
                    <a:close/>
                  </a:path>
                </a:pathLst>
              </a:custGeom>
              <a:solidFill>
                <a:srgbClr val="5ECBF1"/>
              </a:solidFill>
              <a:ln w="6307"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3284885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8B7091D-75BD-9CA9-1DC5-1C90AE0532A4}"/>
              </a:ext>
            </a:extLst>
          </p:cNvPr>
          <p:cNvSpPr>
            <a:spLocks noGrp="1"/>
          </p:cNvSpPr>
          <p:nvPr>
            <p:ph type="title"/>
            <p:custDataLst>
              <p:tags r:id="rId1"/>
            </p:custDataLst>
          </p:nvPr>
        </p:nvSpPr>
        <p:spPr/>
        <p:txBody>
          <a:bodyPr/>
          <a:lstStyle/>
          <a:p>
            <a:r>
              <a:rPr lang="fr-FR" dirty="0"/>
              <a:t>Les branches</a:t>
            </a:r>
          </a:p>
        </p:txBody>
      </p:sp>
      <p:pic>
        <p:nvPicPr>
          <p:cNvPr id="3" name="!!image 1">
            <a:extLst>
              <a:ext uri="{FF2B5EF4-FFF2-40B4-BE49-F238E27FC236}">
                <a16:creationId xmlns:a16="http://schemas.microsoft.com/office/drawing/2014/main" id="{809F6E87-7071-9315-B2E9-2F00DDA001F3}"/>
              </a:ext>
            </a:extLst>
          </p:cNvPr>
          <p:cNvPicPr>
            <a:picLocks noChangeAspect="1"/>
          </p:cNvPicPr>
          <p:nvPr>
            <p:custDataLst>
              <p:tags r:id="rId2"/>
            </p:custDataLst>
          </p:nvPr>
        </p:nvPicPr>
        <p:blipFill>
          <a:blip r:embed="rId5"/>
          <a:stretch>
            <a:fillRect/>
          </a:stretch>
        </p:blipFill>
        <p:spPr>
          <a:xfrm>
            <a:off x="78238" y="1375946"/>
            <a:ext cx="8987525" cy="2391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74CB3BFB-5120-720C-0C6D-CD89D0E7F34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Tree>
    <p:extLst>
      <p:ext uri="{BB962C8B-B14F-4D97-AF65-F5344CB8AC3E}">
        <p14:creationId xmlns:p14="http://schemas.microsoft.com/office/powerpoint/2010/main" val="53276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Les </a:t>
            </a:r>
            <a:r>
              <a:rPr lang="fr-FR" dirty="0" err="1"/>
              <a:t>commits</a:t>
            </a:r>
            <a:endParaRPr lang="fr-FR" dirty="0"/>
          </a:p>
        </p:txBody>
      </p:sp>
      <p:pic>
        <p:nvPicPr>
          <p:cNvPr id="4" name="!!image 1">
            <a:extLst>
              <a:ext uri="{FF2B5EF4-FFF2-40B4-BE49-F238E27FC236}">
                <a16:creationId xmlns:a16="http://schemas.microsoft.com/office/drawing/2014/main" id="{180B9DAB-B506-3B15-8C75-37CEE2BBAF78}"/>
              </a:ext>
            </a:extLst>
          </p:cNvPr>
          <p:cNvPicPr>
            <a:picLocks noChangeAspect="1"/>
          </p:cNvPicPr>
          <p:nvPr>
            <p:custDataLst>
              <p:tags r:id="rId2"/>
            </p:custDataLst>
          </p:nvPr>
        </p:nvPicPr>
        <p:blipFill>
          <a:blip r:embed="rId5"/>
          <a:stretch>
            <a:fillRect/>
          </a:stretch>
        </p:blipFill>
        <p:spPr>
          <a:xfrm>
            <a:off x="61123" y="1295314"/>
            <a:ext cx="9021754" cy="2552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928AD3A7-3DD1-AB99-E159-F50D36F1E024}"/>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Tree>
    <p:extLst>
      <p:ext uri="{BB962C8B-B14F-4D97-AF65-F5344CB8AC3E}">
        <p14:creationId xmlns:p14="http://schemas.microsoft.com/office/powerpoint/2010/main" val="4000280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Les issues</a:t>
            </a:r>
          </a:p>
        </p:txBody>
      </p:sp>
      <p:sp>
        <p:nvSpPr>
          <p:cNvPr id="2" name="Espace réservé du numéro de diapositive 1">
            <a:extLst>
              <a:ext uri="{FF2B5EF4-FFF2-40B4-BE49-F238E27FC236}">
                <a16:creationId xmlns:a16="http://schemas.microsoft.com/office/drawing/2014/main" id="{BA85B864-5265-8432-3545-9A70E5A06B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pic>
        <p:nvPicPr>
          <p:cNvPr id="5" name="Graphique 4">
            <a:extLst>
              <a:ext uri="{FF2B5EF4-FFF2-40B4-BE49-F238E27FC236}">
                <a16:creationId xmlns:a16="http://schemas.microsoft.com/office/drawing/2014/main" id="{EC994BB8-820D-23AC-230F-C3F0A00F35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27684" y="1214587"/>
            <a:ext cx="3405739" cy="3405739"/>
          </a:xfrm>
          <a:prstGeom prst="rect">
            <a:avLst/>
          </a:prstGeom>
        </p:spPr>
      </p:pic>
    </p:spTree>
    <p:extLst>
      <p:ext uri="{BB962C8B-B14F-4D97-AF65-F5344CB8AC3E}">
        <p14:creationId xmlns:p14="http://schemas.microsoft.com/office/powerpoint/2010/main" val="3989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 </a:t>
            </a:r>
            <a:r>
              <a:rPr lang="fr-FR" dirty="0" err="1"/>
              <a:t>deploiement</a:t>
            </a:r>
            <a:endParaRPr lang="fr-FR" dirty="0"/>
          </a:p>
        </p:txBody>
      </p:sp>
      <p:pic>
        <p:nvPicPr>
          <p:cNvPr id="5" name="!!image 1">
            <a:extLst>
              <a:ext uri="{FF2B5EF4-FFF2-40B4-BE49-F238E27FC236}">
                <a16:creationId xmlns:a16="http://schemas.microsoft.com/office/drawing/2014/main" id="{2D5FD88D-AFB6-D04C-8C73-A2B8246A8996}"/>
              </a:ext>
            </a:extLst>
          </p:cNvPr>
          <p:cNvPicPr>
            <a:picLocks noChangeAspect="1"/>
          </p:cNvPicPr>
          <p:nvPr>
            <p:custDataLst>
              <p:tags r:id="rId2"/>
            </p:custDataLst>
          </p:nvPr>
        </p:nvPicPr>
        <p:blipFill>
          <a:blip r:embed="rId5"/>
          <a:stretch>
            <a:fillRect/>
          </a:stretch>
        </p:blipFill>
        <p:spPr>
          <a:xfrm>
            <a:off x="2521992" y="1018505"/>
            <a:ext cx="4100017" cy="4016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BA00962C-42D5-C40A-5017-823E1A722C4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Tree>
    <p:extLst>
      <p:ext uri="{BB962C8B-B14F-4D97-AF65-F5344CB8AC3E}">
        <p14:creationId xmlns:p14="http://schemas.microsoft.com/office/powerpoint/2010/main" val="416855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dirty="0"/>
              <a:t>GitHub Action</a:t>
            </a:r>
          </a:p>
        </p:txBody>
      </p:sp>
      <p:pic>
        <p:nvPicPr>
          <p:cNvPr id="3" name="!!image 1">
            <a:extLst>
              <a:ext uri="{FF2B5EF4-FFF2-40B4-BE49-F238E27FC236}">
                <a16:creationId xmlns:a16="http://schemas.microsoft.com/office/drawing/2014/main" id="{E6EF0651-9330-5308-0DB3-FE14316ACEF8}"/>
              </a:ext>
            </a:extLst>
          </p:cNvPr>
          <p:cNvPicPr>
            <a:picLocks noChangeAspect="1"/>
          </p:cNvPicPr>
          <p:nvPr>
            <p:custDataLst>
              <p:tags r:id="rId2"/>
            </p:custDataLst>
          </p:nvPr>
        </p:nvPicPr>
        <p:blipFill>
          <a:blip r:embed="rId5"/>
          <a:stretch>
            <a:fillRect/>
          </a:stretch>
        </p:blipFill>
        <p:spPr>
          <a:xfrm>
            <a:off x="934403" y="1441803"/>
            <a:ext cx="7275195" cy="2993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A1212C9D-9538-007B-A91D-578E3E83302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Tree>
    <p:extLst>
      <p:ext uri="{BB962C8B-B14F-4D97-AF65-F5344CB8AC3E}">
        <p14:creationId xmlns:p14="http://schemas.microsoft.com/office/powerpoint/2010/main" val="227236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dirty="0"/>
              <a:t>Les tests unitaires</a:t>
            </a:r>
          </a:p>
        </p:txBody>
      </p:sp>
      <p:pic>
        <p:nvPicPr>
          <p:cNvPr id="5" name="!!image 1">
            <a:extLst>
              <a:ext uri="{FF2B5EF4-FFF2-40B4-BE49-F238E27FC236}">
                <a16:creationId xmlns:a16="http://schemas.microsoft.com/office/drawing/2014/main" id="{3D40091E-D4BF-C949-365A-6A34A06F9B97}"/>
              </a:ext>
            </a:extLst>
          </p:cNvPr>
          <p:cNvPicPr>
            <a:picLocks noChangeAspect="1"/>
          </p:cNvPicPr>
          <p:nvPr>
            <p:custDataLst>
              <p:tags r:id="rId2"/>
            </p:custDataLst>
          </p:nvPr>
        </p:nvPicPr>
        <p:blipFill>
          <a:blip r:embed="rId5"/>
          <a:stretch>
            <a:fillRect/>
          </a:stretch>
        </p:blipFill>
        <p:spPr>
          <a:xfrm>
            <a:off x="2395475" y="1108631"/>
            <a:ext cx="4353051" cy="3835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656C946A-AA67-6F81-938B-393A3E1F86D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Tree>
    <p:extLst>
      <p:ext uri="{BB962C8B-B14F-4D97-AF65-F5344CB8AC3E}">
        <p14:creationId xmlns:p14="http://schemas.microsoft.com/office/powerpoint/2010/main" val="27670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D591DCAD-0E6B-4F55-963B-63E87A6C3D08}"/>
              </a:ext>
            </a:extLst>
          </p:cNvPr>
          <p:cNvSpPr>
            <a:spLocks noGrp="1"/>
          </p:cNvSpPr>
          <p:nvPr>
            <p:ph type="title" idx="6"/>
            <p:custDataLst>
              <p:tags r:id="rId1"/>
            </p:custDataLst>
          </p:nvPr>
        </p:nvSpPr>
        <p:spPr/>
        <p:txBody>
          <a:bodyPr/>
          <a:lstStyle/>
          <a:p>
            <a:r>
              <a:rPr lang="fr-FR" dirty="0"/>
              <a:t>Des tests automatises</a:t>
            </a:r>
          </a:p>
        </p:txBody>
      </p:sp>
      <p:pic>
        <p:nvPicPr>
          <p:cNvPr id="3" name="!!image 1">
            <a:extLst>
              <a:ext uri="{FF2B5EF4-FFF2-40B4-BE49-F238E27FC236}">
                <a16:creationId xmlns:a16="http://schemas.microsoft.com/office/drawing/2014/main" id="{0D9D6074-78D2-989A-5938-25AE0830AAC5}"/>
              </a:ext>
            </a:extLst>
          </p:cNvPr>
          <p:cNvPicPr>
            <a:picLocks noChangeAspect="1"/>
          </p:cNvPicPr>
          <p:nvPr>
            <p:custDataLst>
              <p:tags r:id="rId2"/>
            </p:custDataLst>
          </p:nvPr>
        </p:nvPicPr>
        <p:blipFill>
          <a:blip r:embed="rId5"/>
          <a:stretch>
            <a:fillRect/>
          </a:stretch>
        </p:blipFill>
        <p:spPr>
          <a:xfrm>
            <a:off x="2016318" y="1215294"/>
            <a:ext cx="5111365" cy="355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58FDF2DC-101C-8EC1-CFCE-AB348F0299D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spTree>
    <p:extLst>
      <p:ext uri="{BB962C8B-B14F-4D97-AF65-F5344CB8AC3E}">
        <p14:creationId xmlns:p14="http://schemas.microsoft.com/office/powerpoint/2010/main" val="273217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custDataLst>
              <p:tags r:id="rId1"/>
            </p:custDataLst>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Le</a:t>
            </a:r>
            <a:br>
              <a:rPr lang="fr-FR"/>
            </a:br>
            <a:r>
              <a:rPr lang="fr-FR">
                <a:solidFill>
                  <a:schemeClr val="bg1"/>
                </a:solidFill>
              </a:rPr>
              <a:t>Contexte</a:t>
            </a:r>
            <a:endParaRPr>
              <a:solidFill>
                <a:schemeClr val="bg1"/>
              </a:solidFill>
            </a:endParaRPr>
          </a:p>
        </p:txBody>
      </p:sp>
      <p:sp>
        <p:nvSpPr>
          <p:cNvPr id="795" name="Google Shape;795;p38"/>
          <p:cNvSpPr txBox="1">
            <a:spLocks noGrp="1"/>
          </p:cNvSpPr>
          <p:nvPr>
            <p:ph type="title" idx="2"/>
            <p:custDataLst>
              <p:tags r:id="rId2"/>
            </p:custDataLst>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97" name="Google Shape;797;p38"/>
          <p:cNvSpPr/>
          <p:nvPr>
            <p:custDataLst>
              <p:tags r:id="rId3"/>
            </p:custDataLst>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941;p40">
            <a:extLst>
              <a:ext uri="{FF2B5EF4-FFF2-40B4-BE49-F238E27FC236}">
                <a16:creationId xmlns:a16="http://schemas.microsoft.com/office/drawing/2014/main" id="{3EA4DAAA-5BAC-4CC9-15A4-D236C48E7FA7}"/>
              </a:ext>
            </a:extLst>
          </p:cNvPr>
          <p:cNvGrpSpPr/>
          <p:nvPr>
            <p:custDataLst>
              <p:tags r:id="rId4"/>
            </p:custDataLst>
          </p:nvPr>
        </p:nvGrpSpPr>
        <p:grpSpPr>
          <a:xfrm rot="10800000">
            <a:off x="6291391" y="1698129"/>
            <a:ext cx="1565748" cy="2555362"/>
            <a:chOff x="-3800875" y="-14524700"/>
            <a:chExt cx="5565450" cy="14762825"/>
          </a:xfrm>
        </p:grpSpPr>
        <p:sp>
          <p:nvSpPr>
            <p:cNvPr id="41" name="Google Shape;942;p40">
              <a:extLst>
                <a:ext uri="{FF2B5EF4-FFF2-40B4-BE49-F238E27FC236}">
                  <a16:creationId xmlns:a16="http://schemas.microsoft.com/office/drawing/2014/main" id="{EE2A2F44-9B40-5E19-E5BA-B9A2123BF136}"/>
                </a:ext>
              </a:extLst>
            </p:cNvPr>
            <p:cNvSpPr/>
            <p:nvPr/>
          </p:nvSpPr>
          <p:spPr>
            <a:xfrm>
              <a:off x="-3800875" y="-14524700"/>
              <a:ext cx="5565450" cy="14762825"/>
            </a:xfrm>
            <a:custGeom>
              <a:avLst/>
              <a:gdLst/>
              <a:ahLst/>
              <a:cxnLst/>
              <a:rect l="l" t="t" r="r" b="b"/>
              <a:pathLst>
                <a:path w="222618" h="590513" extrusionOk="0">
                  <a:moveTo>
                    <a:pt x="116007" y="6215"/>
                  </a:moveTo>
                  <a:lnTo>
                    <a:pt x="116295" y="6227"/>
                  </a:lnTo>
                  <a:lnTo>
                    <a:pt x="116572" y="6251"/>
                  </a:lnTo>
                  <a:lnTo>
                    <a:pt x="116849" y="6288"/>
                  </a:lnTo>
                  <a:lnTo>
                    <a:pt x="117121" y="6324"/>
                  </a:lnTo>
                  <a:lnTo>
                    <a:pt x="117386" y="6386"/>
                  </a:lnTo>
                  <a:lnTo>
                    <a:pt x="117651" y="6447"/>
                  </a:lnTo>
                  <a:lnTo>
                    <a:pt x="117910" y="6520"/>
                  </a:lnTo>
                  <a:lnTo>
                    <a:pt x="118170" y="6593"/>
                  </a:lnTo>
                  <a:lnTo>
                    <a:pt x="118423" y="6691"/>
                  </a:lnTo>
                  <a:lnTo>
                    <a:pt x="118671" y="6788"/>
                  </a:lnTo>
                  <a:lnTo>
                    <a:pt x="118918" y="6898"/>
                  </a:lnTo>
                  <a:lnTo>
                    <a:pt x="119160" y="7020"/>
                  </a:lnTo>
                  <a:lnTo>
                    <a:pt x="119396" y="7142"/>
                  </a:lnTo>
                  <a:lnTo>
                    <a:pt x="119631" y="7277"/>
                  </a:lnTo>
                  <a:lnTo>
                    <a:pt x="119861" y="7423"/>
                  </a:lnTo>
                  <a:lnTo>
                    <a:pt x="120091" y="7582"/>
                  </a:lnTo>
                  <a:lnTo>
                    <a:pt x="120315" y="7741"/>
                  </a:lnTo>
                  <a:lnTo>
                    <a:pt x="120533" y="7912"/>
                  </a:lnTo>
                  <a:lnTo>
                    <a:pt x="120751" y="8095"/>
                  </a:lnTo>
                  <a:lnTo>
                    <a:pt x="120963" y="8278"/>
                  </a:lnTo>
                  <a:lnTo>
                    <a:pt x="121175" y="8473"/>
                  </a:lnTo>
                  <a:lnTo>
                    <a:pt x="121382" y="8681"/>
                  </a:lnTo>
                  <a:lnTo>
                    <a:pt x="121588" y="8888"/>
                  </a:lnTo>
                  <a:lnTo>
                    <a:pt x="121788" y="9108"/>
                  </a:lnTo>
                  <a:lnTo>
                    <a:pt x="121983" y="9340"/>
                  </a:lnTo>
                  <a:lnTo>
                    <a:pt x="122177" y="9572"/>
                  </a:lnTo>
                  <a:lnTo>
                    <a:pt x="122366" y="9816"/>
                  </a:lnTo>
                  <a:lnTo>
                    <a:pt x="122555" y="10060"/>
                  </a:lnTo>
                  <a:lnTo>
                    <a:pt x="122737" y="10317"/>
                  </a:lnTo>
                  <a:lnTo>
                    <a:pt x="122914" y="10585"/>
                  </a:lnTo>
                  <a:lnTo>
                    <a:pt x="123097" y="10854"/>
                  </a:lnTo>
                  <a:lnTo>
                    <a:pt x="123268" y="11134"/>
                  </a:lnTo>
                  <a:lnTo>
                    <a:pt x="123439" y="11415"/>
                  </a:lnTo>
                  <a:lnTo>
                    <a:pt x="123610" y="11708"/>
                  </a:lnTo>
                  <a:lnTo>
                    <a:pt x="123769" y="12001"/>
                  </a:lnTo>
                  <a:lnTo>
                    <a:pt x="123934" y="12306"/>
                  </a:lnTo>
                  <a:lnTo>
                    <a:pt x="124093" y="12624"/>
                  </a:lnTo>
                  <a:lnTo>
                    <a:pt x="124246" y="12941"/>
                  </a:lnTo>
                  <a:lnTo>
                    <a:pt x="124399" y="13259"/>
                  </a:lnTo>
                  <a:lnTo>
                    <a:pt x="124547" y="13588"/>
                  </a:lnTo>
                  <a:lnTo>
                    <a:pt x="124694" y="13930"/>
                  </a:lnTo>
                  <a:lnTo>
                    <a:pt x="124841" y="14272"/>
                  </a:lnTo>
                  <a:lnTo>
                    <a:pt x="124977" y="14614"/>
                  </a:lnTo>
                  <a:lnTo>
                    <a:pt x="125118" y="14968"/>
                  </a:lnTo>
                  <a:lnTo>
                    <a:pt x="125254" y="15322"/>
                  </a:lnTo>
                  <a:lnTo>
                    <a:pt x="125384" y="15688"/>
                  </a:lnTo>
                  <a:lnTo>
                    <a:pt x="125513" y="16054"/>
                  </a:lnTo>
                  <a:lnTo>
                    <a:pt x="125643" y="16433"/>
                  </a:lnTo>
                  <a:lnTo>
                    <a:pt x="125767" y="16811"/>
                  </a:lnTo>
                  <a:lnTo>
                    <a:pt x="125885" y="17202"/>
                  </a:lnTo>
                  <a:lnTo>
                    <a:pt x="126002" y="17592"/>
                  </a:lnTo>
                  <a:lnTo>
                    <a:pt x="126120" y="17983"/>
                  </a:lnTo>
                  <a:lnTo>
                    <a:pt x="126344" y="18789"/>
                  </a:lnTo>
                  <a:lnTo>
                    <a:pt x="126556" y="19607"/>
                  </a:lnTo>
                  <a:lnTo>
                    <a:pt x="126757" y="20449"/>
                  </a:lnTo>
                  <a:lnTo>
                    <a:pt x="126951" y="21304"/>
                  </a:lnTo>
                  <a:lnTo>
                    <a:pt x="127134" y="22170"/>
                  </a:lnTo>
                  <a:lnTo>
                    <a:pt x="127305" y="23062"/>
                  </a:lnTo>
                  <a:lnTo>
                    <a:pt x="127464" y="23965"/>
                  </a:lnTo>
                  <a:lnTo>
                    <a:pt x="127617" y="24881"/>
                  </a:lnTo>
                  <a:lnTo>
                    <a:pt x="127765" y="25796"/>
                  </a:lnTo>
                  <a:lnTo>
                    <a:pt x="127900" y="26736"/>
                  </a:lnTo>
                  <a:lnTo>
                    <a:pt x="128024" y="27688"/>
                  </a:lnTo>
                  <a:lnTo>
                    <a:pt x="128142" y="28641"/>
                  </a:lnTo>
                  <a:lnTo>
                    <a:pt x="128254" y="29605"/>
                  </a:lnTo>
                  <a:lnTo>
                    <a:pt x="128354" y="30582"/>
                  </a:lnTo>
                  <a:lnTo>
                    <a:pt x="128448" y="31571"/>
                  </a:lnTo>
                  <a:lnTo>
                    <a:pt x="128531" y="32559"/>
                  </a:lnTo>
                  <a:lnTo>
                    <a:pt x="128613" y="33548"/>
                  </a:lnTo>
                  <a:lnTo>
                    <a:pt x="128684" y="34549"/>
                  </a:lnTo>
                  <a:lnTo>
                    <a:pt x="128743" y="35550"/>
                  </a:lnTo>
                  <a:lnTo>
                    <a:pt x="128802" y="36564"/>
                  </a:lnTo>
                  <a:lnTo>
                    <a:pt x="128849" y="37565"/>
                  </a:lnTo>
                  <a:lnTo>
                    <a:pt x="128890" y="38578"/>
                  </a:lnTo>
                  <a:lnTo>
                    <a:pt x="128926" y="39591"/>
                  </a:lnTo>
                  <a:lnTo>
                    <a:pt x="128955" y="40592"/>
                  </a:lnTo>
                  <a:lnTo>
                    <a:pt x="128979" y="41606"/>
                  </a:lnTo>
                  <a:lnTo>
                    <a:pt x="128996" y="42607"/>
                  </a:lnTo>
                  <a:lnTo>
                    <a:pt x="129008" y="43620"/>
                  </a:lnTo>
                  <a:lnTo>
                    <a:pt x="129014" y="44621"/>
                  </a:lnTo>
                  <a:lnTo>
                    <a:pt x="129014" y="45610"/>
                  </a:lnTo>
                  <a:lnTo>
                    <a:pt x="129014" y="46599"/>
                  </a:lnTo>
                  <a:lnTo>
                    <a:pt x="129002" y="47587"/>
                  </a:lnTo>
                  <a:lnTo>
                    <a:pt x="128985" y="48564"/>
                  </a:lnTo>
                  <a:lnTo>
                    <a:pt x="128967" y="49541"/>
                  </a:lnTo>
                  <a:lnTo>
                    <a:pt x="128943" y="50493"/>
                  </a:lnTo>
                  <a:lnTo>
                    <a:pt x="128914" y="51445"/>
                  </a:lnTo>
                  <a:lnTo>
                    <a:pt x="128884" y="52385"/>
                  </a:lnTo>
                  <a:lnTo>
                    <a:pt x="128849" y="53325"/>
                  </a:lnTo>
                  <a:lnTo>
                    <a:pt x="128843" y="53472"/>
                  </a:lnTo>
                  <a:lnTo>
                    <a:pt x="128849" y="53606"/>
                  </a:lnTo>
                  <a:lnTo>
                    <a:pt x="128861" y="53740"/>
                  </a:lnTo>
                  <a:lnTo>
                    <a:pt x="128879" y="53875"/>
                  </a:lnTo>
                  <a:lnTo>
                    <a:pt x="128896" y="53997"/>
                  </a:lnTo>
                  <a:lnTo>
                    <a:pt x="128926" y="54119"/>
                  </a:lnTo>
                  <a:lnTo>
                    <a:pt x="128955" y="54229"/>
                  </a:lnTo>
                  <a:lnTo>
                    <a:pt x="128996" y="54326"/>
                  </a:lnTo>
                  <a:lnTo>
                    <a:pt x="129038" y="54424"/>
                  </a:lnTo>
                  <a:lnTo>
                    <a:pt x="129079" y="54522"/>
                  </a:lnTo>
                  <a:lnTo>
                    <a:pt x="129132" y="54607"/>
                  </a:lnTo>
                  <a:lnTo>
                    <a:pt x="129185" y="54693"/>
                  </a:lnTo>
                  <a:lnTo>
                    <a:pt x="129238" y="54766"/>
                  </a:lnTo>
                  <a:lnTo>
                    <a:pt x="129291" y="54827"/>
                  </a:lnTo>
                  <a:lnTo>
                    <a:pt x="129356" y="54888"/>
                  </a:lnTo>
                  <a:lnTo>
                    <a:pt x="129415" y="54949"/>
                  </a:lnTo>
                  <a:lnTo>
                    <a:pt x="127882" y="54851"/>
                  </a:lnTo>
                  <a:lnTo>
                    <a:pt x="126344" y="54778"/>
                  </a:lnTo>
                  <a:lnTo>
                    <a:pt x="124812" y="54717"/>
                  </a:lnTo>
                  <a:lnTo>
                    <a:pt x="123280" y="54656"/>
                  </a:lnTo>
                  <a:lnTo>
                    <a:pt x="121741" y="54607"/>
                  </a:lnTo>
                  <a:lnTo>
                    <a:pt x="120203" y="54570"/>
                  </a:lnTo>
                  <a:lnTo>
                    <a:pt x="118671" y="54534"/>
                  </a:lnTo>
                  <a:lnTo>
                    <a:pt x="117132" y="54509"/>
                  </a:lnTo>
                  <a:lnTo>
                    <a:pt x="114056" y="54485"/>
                  </a:lnTo>
                  <a:lnTo>
                    <a:pt x="110979" y="54473"/>
                  </a:lnTo>
                  <a:lnTo>
                    <a:pt x="107909" y="54497"/>
                  </a:lnTo>
                  <a:lnTo>
                    <a:pt x="104832" y="54534"/>
                  </a:lnTo>
                  <a:lnTo>
                    <a:pt x="104915" y="53679"/>
                  </a:lnTo>
                  <a:lnTo>
                    <a:pt x="104985" y="52812"/>
                  </a:lnTo>
                  <a:lnTo>
                    <a:pt x="105044" y="51934"/>
                  </a:lnTo>
                  <a:lnTo>
                    <a:pt x="105103" y="51030"/>
                  </a:lnTo>
                  <a:lnTo>
                    <a:pt x="105150" y="50127"/>
                  </a:lnTo>
                  <a:lnTo>
                    <a:pt x="105192" y="49199"/>
                  </a:lnTo>
                  <a:lnTo>
                    <a:pt x="105227" y="48271"/>
                  </a:lnTo>
                  <a:lnTo>
                    <a:pt x="105262" y="47319"/>
                  </a:lnTo>
                  <a:lnTo>
                    <a:pt x="105286" y="46367"/>
                  </a:lnTo>
                  <a:lnTo>
                    <a:pt x="105310" y="45402"/>
                  </a:lnTo>
                  <a:lnTo>
                    <a:pt x="105345" y="43449"/>
                  </a:lnTo>
                  <a:lnTo>
                    <a:pt x="105374" y="41483"/>
                  </a:lnTo>
                  <a:lnTo>
                    <a:pt x="105392" y="39481"/>
                  </a:lnTo>
                  <a:lnTo>
                    <a:pt x="105416" y="37479"/>
                  </a:lnTo>
                  <a:lnTo>
                    <a:pt x="105439" y="35477"/>
                  </a:lnTo>
                  <a:lnTo>
                    <a:pt x="105469" y="33487"/>
                  </a:lnTo>
                  <a:lnTo>
                    <a:pt x="105486" y="32498"/>
                  </a:lnTo>
                  <a:lnTo>
                    <a:pt x="105510" y="31497"/>
                  </a:lnTo>
                  <a:lnTo>
                    <a:pt x="105539" y="30521"/>
                  </a:lnTo>
                  <a:lnTo>
                    <a:pt x="105569" y="29544"/>
                  </a:lnTo>
                  <a:lnTo>
                    <a:pt x="105604" y="28567"/>
                  </a:lnTo>
                  <a:lnTo>
                    <a:pt x="105651" y="27603"/>
                  </a:lnTo>
                  <a:lnTo>
                    <a:pt x="105699" y="26651"/>
                  </a:lnTo>
                  <a:lnTo>
                    <a:pt x="105752" y="25711"/>
                  </a:lnTo>
                  <a:lnTo>
                    <a:pt x="105816" y="24771"/>
                  </a:lnTo>
                  <a:lnTo>
                    <a:pt x="105887" y="23855"/>
                  </a:lnTo>
                  <a:lnTo>
                    <a:pt x="105964" y="22940"/>
                  </a:lnTo>
                  <a:lnTo>
                    <a:pt x="106052" y="22048"/>
                  </a:lnTo>
                  <a:lnTo>
                    <a:pt x="106146" y="21169"/>
                  </a:lnTo>
                  <a:lnTo>
                    <a:pt x="106253" y="20303"/>
                  </a:lnTo>
                  <a:lnTo>
                    <a:pt x="106370" y="19460"/>
                  </a:lnTo>
                  <a:lnTo>
                    <a:pt x="106500" y="18630"/>
                  </a:lnTo>
                  <a:lnTo>
                    <a:pt x="106571" y="18215"/>
                  </a:lnTo>
                  <a:lnTo>
                    <a:pt x="106642" y="17812"/>
                  </a:lnTo>
                  <a:lnTo>
                    <a:pt x="106712" y="17409"/>
                  </a:lnTo>
                  <a:lnTo>
                    <a:pt x="106789" y="17019"/>
                  </a:lnTo>
                  <a:lnTo>
                    <a:pt x="106871" y="16628"/>
                  </a:lnTo>
                  <a:lnTo>
                    <a:pt x="106954" y="16250"/>
                  </a:lnTo>
                  <a:lnTo>
                    <a:pt x="107042" y="15871"/>
                  </a:lnTo>
                  <a:lnTo>
                    <a:pt x="107131" y="15493"/>
                  </a:lnTo>
                  <a:lnTo>
                    <a:pt x="107225" y="15126"/>
                  </a:lnTo>
                  <a:lnTo>
                    <a:pt x="107325" y="14760"/>
                  </a:lnTo>
                  <a:lnTo>
                    <a:pt x="107425" y="14406"/>
                  </a:lnTo>
                  <a:lnTo>
                    <a:pt x="107526" y="14052"/>
                  </a:lnTo>
                  <a:lnTo>
                    <a:pt x="107638" y="13710"/>
                  </a:lnTo>
                  <a:lnTo>
                    <a:pt x="107750" y="13381"/>
                  </a:lnTo>
                  <a:lnTo>
                    <a:pt x="107862" y="13039"/>
                  </a:lnTo>
                  <a:lnTo>
                    <a:pt x="107985" y="12721"/>
                  </a:lnTo>
                  <a:lnTo>
                    <a:pt x="108109" y="12392"/>
                  </a:lnTo>
                  <a:lnTo>
                    <a:pt x="108233" y="12087"/>
                  </a:lnTo>
                  <a:lnTo>
                    <a:pt x="108363" y="11781"/>
                  </a:lnTo>
                  <a:lnTo>
                    <a:pt x="108498" y="11476"/>
                  </a:lnTo>
                  <a:lnTo>
                    <a:pt x="108640" y="11183"/>
                  </a:lnTo>
                  <a:lnTo>
                    <a:pt x="108787" y="10902"/>
                  </a:lnTo>
                  <a:lnTo>
                    <a:pt x="108934" y="10622"/>
                  </a:lnTo>
                  <a:lnTo>
                    <a:pt x="109087" y="10353"/>
                  </a:lnTo>
                  <a:lnTo>
                    <a:pt x="109241" y="10097"/>
                  </a:lnTo>
                  <a:lnTo>
                    <a:pt x="109406" y="9840"/>
                  </a:lnTo>
                  <a:lnTo>
                    <a:pt x="109571" y="9584"/>
                  </a:lnTo>
                  <a:lnTo>
                    <a:pt x="109742" y="9352"/>
                  </a:lnTo>
                  <a:lnTo>
                    <a:pt x="109918" y="9120"/>
                  </a:lnTo>
                  <a:lnTo>
                    <a:pt x="110101" y="8888"/>
                  </a:lnTo>
                  <a:lnTo>
                    <a:pt x="110284" y="8681"/>
                  </a:lnTo>
                  <a:lnTo>
                    <a:pt x="110478" y="8461"/>
                  </a:lnTo>
                  <a:lnTo>
                    <a:pt x="110673" y="8266"/>
                  </a:lnTo>
                  <a:lnTo>
                    <a:pt x="110873" y="8070"/>
                  </a:lnTo>
                  <a:lnTo>
                    <a:pt x="111080" y="7899"/>
                  </a:lnTo>
                  <a:lnTo>
                    <a:pt x="111292" y="7716"/>
                  </a:lnTo>
                  <a:lnTo>
                    <a:pt x="111504" y="7558"/>
                  </a:lnTo>
                  <a:lnTo>
                    <a:pt x="111728" y="7399"/>
                  </a:lnTo>
                  <a:lnTo>
                    <a:pt x="111952" y="7252"/>
                  </a:lnTo>
                  <a:lnTo>
                    <a:pt x="112188" y="7118"/>
                  </a:lnTo>
                  <a:lnTo>
                    <a:pt x="112423" y="6984"/>
                  </a:lnTo>
                  <a:lnTo>
                    <a:pt x="112671" y="6862"/>
                  </a:lnTo>
                  <a:lnTo>
                    <a:pt x="112918" y="6752"/>
                  </a:lnTo>
                  <a:lnTo>
                    <a:pt x="113172" y="6654"/>
                  </a:lnTo>
                  <a:lnTo>
                    <a:pt x="113437" y="6569"/>
                  </a:lnTo>
                  <a:lnTo>
                    <a:pt x="113702" y="6483"/>
                  </a:lnTo>
                  <a:lnTo>
                    <a:pt x="113973" y="6410"/>
                  </a:lnTo>
                  <a:lnTo>
                    <a:pt x="114256" y="6361"/>
                  </a:lnTo>
                  <a:lnTo>
                    <a:pt x="114539" y="6300"/>
                  </a:lnTo>
                  <a:lnTo>
                    <a:pt x="114828" y="6263"/>
                  </a:lnTo>
                  <a:lnTo>
                    <a:pt x="115128" y="6239"/>
                  </a:lnTo>
                  <a:lnTo>
                    <a:pt x="115429" y="6215"/>
                  </a:lnTo>
                  <a:close/>
                  <a:moveTo>
                    <a:pt x="221469" y="60906"/>
                  </a:moveTo>
                  <a:lnTo>
                    <a:pt x="221209" y="62274"/>
                  </a:lnTo>
                  <a:lnTo>
                    <a:pt x="221074" y="62957"/>
                  </a:lnTo>
                  <a:lnTo>
                    <a:pt x="220938" y="63629"/>
                  </a:lnTo>
                  <a:lnTo>
                    <a:pt x="220797" y="64312"/>
                  </a:lnTo>
                  <a:lnTo>
                    <a:pt x="220655" y="64984"/>
                  </a:lnTo>
                  <a:lnTo>
                    <a:pt x="220508" y="65655"/>
                  </a:lnTo>
                  <a:lnTo>
                    <a:pt x="220355" y="66327"/>
                  </a:lnTo>
                  <a:lnTo>
                    <a:pt x="220202" y="66998"/>
                  </a:lnTo>
                  <a:lnTo>
                    <a:pt x="220042" y="67657"/>
                  </a:lnTo>
                  <a:lnTo>
                    <a:pt x="219877" y="68317"/>
                  </a:lnTo>
                  <a:lnTo>
                    <a:pt x="219712" y="68964"/>
                  </a:lnTo>
                  <a:lnTo>
                    <a:pt x="219541" y="69611"/>
                  </a:lnTo>
                  <a:lnTo>
                    <a:pt x="219371" y="70258"/>
                  </a:lnTo>
                  <a:lnTo>
                    <a:pt x="219194" y="70892"/>
                  </a:lnTo>
                  <a:lnTo>
                    <a:pt x="219011" y="71527"/>
                  </a:lnTo>
                  <a:lnTo>
                    <a:pt x="218828" y="72162"/>
                  </a:lnTo>
                  <a:lnTo>
                    <a:pt x="218640" y="72785"/>
                  </a:lnTo>
                  <a:lnTo>
                    <a:pt x="218445" y="73395"/>
                  </a:lnTo>
                  <a:lnTo>
                    <a:pt x="218251" y="74006"/>
                  </a:lnTo>
                  <a:lnTo>
                    <a:pt x="218050" y="74604"/>
                  </a:lnTo>
                  <a:lnTo>
                    <a:pt x="217850" y="75202"/>
                  </a:lnTo>
                  <a:lnTo>
                    <a:pt x="217638" y="75788"/>
                  </a:lnTo>
                  <a:lnTo>
                    <a:pt x="217426" y="76362"/>
                  </a:lnTo>
                  <a:lnTo>
                    <a:pt x="217213" y="76935"/>
                  </a:lnTo>
                  <a:lnTo>
                    <a:pt x="216995" y="77497"/>
                  </a:lnTo>
                  <a:lnTo>
                    <a:pt x="216771" y="78059"/>
                  </a:lnTo>
                  <a:lnTo>
                    <a:pt x="216542" y="78596"/>
                  </a:lnTo>
                  <a:lnTo>
                    <a:pt x="216312" y="79133"/>
                  </a:lnTo>
                  <a:lnTo>
                    <a:pt x="216076" y="79658"/>
                  </a:lnTo>
                  <a:lnTo>
                    <a:pt x="215834" y="80171"/>
                  </a:lnTo>
                  <a:lnTo>
                    <a:pt x="215593" y="80683"/>
                  </a:lnTo>
                  <a:lnTo>
                    <a:pt x="215345" y="81184"/>
                  </a:lnTo>
                  <a:lnTo>
                    <a:pt x="215092" y="81660"/>
                  </a:lnTo>
                  <a:lnTo>
                    <a:pt x="214838" y="82136"/>
                  </a:lnTo>
                  <a:lnTo>
                    <a:pt x="214573" y="82600"/>
                  </a:lnTo>
                  <a:lnTo>
                    <a:pt x="214308" y="83052"/>
                  </a:lnTo>
                  <a:lnTo>
                    <a:pt x="214043" y="83491"/>
                  </a:lnTo>
                  <a:lnTo>
                    <a:pt x="213772" y="83918"/>
                  </a:lnTo>
                  <a:lnTo>
                    <a:pt x="213489" y="84333"/>
                  </a:lnTo>
                  <a:lnTo>
                    <a:pt x="213212" y="84736"/>
                  </a:lnTo>
                  <a:lnTo>
                    <a:pt x="212923" y="85127"/>
                  </a:lnTo>
                  <a:lnTo>
                    <a:pt x="212634" y="85505"/>
                  </a:lnTo>
                  <a:lnTo>
                    <a:pt x="212339" y="85859"/>
                  </a:lnTo>
                  <a:lnTo>
                    <a:pt x="212039" y="86214"/>
                  </a:lnTo>
                  <a:lnTo>
                    <a:pt x="211732" y="86543"/>
                  </a:lnTo>
                  <a:lnTo>
                    <a:pt x="211426" y="86873"/>
                  </a:lnTo>
                  <a:lnTo>
                    <a:pt x="211113" y="87178"/>
                  </a:lnTo>
                  <a:lnTo>
                    <a:pt x="210795" y="87471"/>
                  </a:lnTo>
                  <a:lnTo>
                    <a:pt x="210477" y="87740"/>
                  </a:lnTo>
                  <a:lnTo>
                    <a:pt x="210147" y="87996"/>
                  </a:lnTo>
                  <a:lnTo>
                    <a:pt x="209817" y="88240"/>
                  </a:lnTo>
                  <a:lnTo>
                    <a:pt x="209481" y="88472"/>
                  </a:lnTo>
                  <a:lnTo>
                    <a:pt x="209145" y="88680"/>
                  </a:lnTo>
                  <a:lnTo>
                    <a:pt x="208797" y="88875"/>
                  </a:lnTo>
                  <a:lnTo>
                    <a:pt x="208450" y="89058"/>
                  </a:lnTo>
                  <a:lnTo>
                    <a:pt x="208096" y="89217"/>
                  </a:lnTo>
                  <a:lnTo>
                    <a:pt x="207736" y="89363"/>
                  </a:lnTo>
                  <a:lnTo>
                    <a:pt x="207371" y="89485"/>
                  </a:lnTo>
                  <a:lnTo>
                    <a:pt x="207006" y="89595"/>
                  </a:lnTo>
                  <a:lnTo>
                    <a:pt x="206628" y="89681"/>
                  </a:lnTo>
                  <a:lnTo>
                    <a:pt x="206251" y="89742"/>
                  </a:lnTo>
                  <a:lnTo>
                    <a:pt x="205868" y="89803"/>
                  </a:lnTo>
                  <a:lnTo>
                    <a:pt x="205485" y="89827"/>
                  </a:lnTo>
                  <a:lnTo>
                    <a:pt x="205108" y="89839"/>
                  </a:lnTo>
                  <a:lnTo>
                    <a:pt x="204736" y="89827"/>
                  </a:lnTo>
                  <a:lnTo>
                    <a:pt x="204365" y="89803"/>
                  </a:lnTo>
                  <a:lnTo>
                    <a:pt x="204000" y="89766"/>
                  </a:lnTo>
                  <a:lnTo>
                    <a:pt x="203640" y="89693"/>
                  </a:lnTo>
                  <a:lnTo>
                    <a:pt x="203281" y="89620"/>
                  </a:lnTo>
                  <a:lnTo>
                    <a:pt x="202927" y="89522"/>
                  </a:lnTo>
                  <a:lnTo>
                    <a:pt x="202573" y="89400"/>
                  </a:lnTo>
                  <a:lnTo>
                    <a:pt x="202226" y="89266"/>
                  </a:lnTo>
                  <a:lnTo>
                    <a:pt x="201878" y="89119"/>
                  </a:lnTo>
                  <a:lnTo>
                    <a:pt x="201536" y="88948"/>
                  </a:lnTo>
                  <a:lnTo>
                    <a:pt x="201200" y="88765"/>
                  </a:lnTo>
                  <a:lnTo>
                    <a:pt x="200864" y="88570"/>
                  </a:lnTo>
                  <a:lnTo>
                    <a:pt x="200534" y="88350"/>
                  </a:lnTo>
                  <a:lnTo>
                    <a:pt x="200210" y="88118"/>
                  </a:lnTo>
                  <a:lnTo>
                    <a:pt x="199886" y="87874"/>
                  </a:lnTo>
                  <a:lnTo>
                    <a:pt x="199568" y="87605"/>
                  </a:lnTo>
                  <a:lnTo>
                    <a:pt x="199249" y="87324"/>
                  </a:lnTo>
                  <a:lnTo>
                    <a:pt x="198937" y="87031"/>
                  </a:lnTo>
                  <a:lnTo>
                    <a:pt x="198631" y="86726"/>
                  </a:lnTo>
                  <a:lnTo>
                    <a:pt x="198324" y="86409"/>
                  </a:lnTo>
                  <a:lnTo>
                    <a:pt x="198024" y="86067"/>
                  </a:lnTo>
                  <a:lnTo>
                    <a:pt x="197729" y="85713"/>
                  </a:lnTo>
                  <a:lnTo>
                    <a:pt x="197434" y="85359"/>
                  </a:lnTo>
                  <a:lnTo>
                    <a:pt x="197151" y="84981"/>
                  </a:lnTo>
                  <a:lnTo>
                    <a:pt x="196862" y="84590"/>
                  </a:lnTo>
                  <a:lnTo>
                    <a:pt x="196585" y="84187"/>
                  </a:lnTo>
                  <a:lnTo>
                    <a:pt x="196308" y="83772"/>
                  </a:lnTo>
                  <a:lnTo>
                    <a:pt x="196037" y="83345"/>
                  </a:lnTo>
                  <a:lnTo>
                    <a:pt x="195772" y="82893"/>
                  </a:lnTo>
                  <a:lnTo>
                    <a:pt x="195507" y="82441"/>
                  </a:lnTo>
                  <a:lnTo>
                    <a:pt x="195248" y="81977"/>
                  </a:lnTo>
                  <a:lnTo>
                    <a:pt x="194994" y="81513"/>
                  </a:lnTo>
                  <a:lnTo>
                    <a:pt x="194747" y="81025"/>
                  </a:lnTo>
                  <a:lnTo>
                    <a:pt x="194505" y="80525"/>
                  </a:lnTo>
                  <a:lnTo>
                    <a:pt x="194263" y="80012"/>
                  </a:lnTo>
                  <a:lnTo>
                    <a:pt x="194028" y="79499"/>
                  </a:lnTo>
                  <a:lnTo>
                    <a:pt x="193798" y="78974"/>
                  </a:lnTo>
                  <a:lnTo>
                    <a:pt x="193568" y="78437"/>
                  </a:lnTo>
                  <a:lnTo>
                    <a:pt x="193350" y="77888"/>
                  </a:lnTo>
                  <a:lnTo>
                    <a:pt x="193132" y="77326"/>
                  </a:lnTo>
                  <a:lnTo>
                    <a:pt x="192920" y="76765"/>
                  </a:lnTo>
                  <a:lnTo>
                    <a:pt x="192713" y="76191"/>
                  </a:lnTo>
                  <a:lnTo>
                    <a:pt x="192507" y="75605"/>
                  </a:lnTo>
                  <a:lnTo>
                    <a:pt x="192313" y="75007"/>
                  </a:lnTo>
                  <a:lnTo>
                    <a:pt x="192118" y="74408"/>
                  </a:lnTo>
                  <a:lnTo>
                    <a:pt x="191929" y="73798"/>
                  </a:lnTo>
                  <a:lnTo>
                    <a:pt x="191747" y="73188"/>
                  </a:lnTo>
                  <a:lnTo>
                    <a:pt x="191570" y="72565"/>
                  </a:lnTo>
                  <a:lnTo>
                    <a:pt x="191399" y="71930"/>
                  </a:lnTo>
                  <a:lnTo>
                    <a:pt x="191234" y="71295"/>
                  </a:lnTo>
                  <a:lnTo>
                    <a:pt x="191069" y="70648"/>
                  </a:lnTo>
                  <a:lnTo>
                    <a:pt x="190916" y="70001"/>
                  </a:lnTo>
                  <a:lnTo>
                    <a:pt x="190763" y="69342"/>
                  </a:lnTo>
                  <a:lnTo>
                    <a:pt x="190615" y="68683"/>
                  </a:lnTo>
                  <a:lnTo>
                    <a:pt x="190474" y="68011"/>
                  </a:lnTo>
                  <a:lnTo>
                    <a:pt x="190344" y="67340"/>
                  </a:lnTo>
                  <a:lnTo>
                    <a:pt x="190214" y="66656"/>
                  </a:lnTo>
                  <a:lnTo>
                    <a:pt x="190091" y="65973"/>
                  </a:lnTo>
                  <a:lnTo>
                    <a:pt x="189967" y="65289"/>
                  </a:lnTo>
                  <a:lnTo>
                    <a:pt x="189855" y="64593"/>
                  </a:lnTo>
                  <a:lnTo>
                    <a:pt x="189749" y="63897"/>
                  </a:lnTo>
                  <a:lnTo>
                    <a:pt x="189649" y="63189"/>
                  </a:lnTo>
                  <a:lnTo>
                    <a:pt x="189554" y="62481"/>
                  </a:lnTo>
                  <a:lnTo>
                    <a:pt x="190527" y="62506"/>
                  </a:lnTo>
                  <a:lnTo>
                    <a:pt x="191505" y="62530"/>
                  </a:lnTo>
                  <a:lnTo>
                    <a:pt x="192489" y="62579"/>
                  </a:lnTo>
                  <a:lnTo>
                    <a:pt x="193485" y="62628"/>
                  </a:lnTo>
                  <a:lnTo>
                    <a:pt x="195477" y="62750"/>
                  </a:lnTo>
                  <a:lnTo>
                    <a:pt x="197487" y="62884"/>
                  </a:lnTo>
                  <a:lnTo>
                    <a:pt x="199509" y="63031"/>
                  </a:lnTo>
                  <a:lnTo>
                    <a:pt x="201536" y="63153"/>
                  </a:lnTo>
                  <a:lnTo>
                    <a:pt x="202556" y="63214"/>
                  </a:lnTo>
                  <a:lnTo>
                    <a:pt x="203570" y="63263"/>
                  </a:lnTo>
                  <a:lnTo>
                    <a:pt x="204589" y="63299"/>
                  </a:lnTo>
                  <a:lnTo>
                    <a:pt x="205603" y="63336"/>
                  </a:lnTo>
                  <a:lnTo>
                    <a:pt x="206622" y="63348"/>
                  </a:lnTo>
                  <a:lnTo>
                    <a:pt x="207636" y="63348"/>
                  </a:lnTo>
                  <a:lnTo>
                    <a:pt x="208650" y="63336"/>
                  </a:lnTo>
                  <a:lnTo>
                    <a:pt x="209658" y="63311"/>
                  </a:lnTo>
                  <a:lnTo>
                    <a:pt x="210671" y="63250"/>
                  </a:lnTo>
                  <a:lnTo>
                    <a:pt x="211673" y="63177"/>
                  </a:lnTo>
                  <a:lnTo>
                    <a:pt x="212675" y="63079"/>
                  </a:lnTo>
                  <a:lnTo>
                    <a:pt x="213677" y="62957"/>
                  </a:lnTo>
                  <a:lnTo>
                    <a:pt x="214667" y="62811"/>
                  </a:lnTo>
                  <a:lnTo>
                    <a:pt x="215162" y="62725"/>
                  </a:lnTo>
                  <a:lnTo>
                    <a:pt x="215658" y="62640"/>
                  </a:lnTo>
                  <a:lnTo>
                    <a:pt x="216153" y="62542"/>
                  </a:lnTo>
                  <a:lnTo>
                    <a:pt x="216642" y="62432"/>
                  </a:lnTo>
                  <a:lnTo>
                    <a:pt x="217131" y="62322"/>
                  </a:lnTo>
                  <a:lnTo>
                    <a:pt x="217620" y="62200"/>
                  </a:lnTo>
                  <a:lnTo>
                    <a:pt x="218109" y="62066"/>
                  </a:lnTo>
                  <a:lnTo>
                    <a:pt x="218593" y="61932"/>
                  </a:lnTo>
                  <a:lnTo>
                    <a:pt x="219076" y="61785"/>
                  </a:lnTo>
                  <a:lnTo>
                    <a:pt x="219559" y="61627"/>
                  </a:lnTo>
                  <a:lnTo>
                    <a:pt x="220037" y="61456"/>
                  </a:lnTo>
                  <a:lnTo>
                    <a:pt x="220520" y="61285"/>
                  </a:lnTo>
                  <a:lnTo>
                    <a:pt x="220991" y="61102"/>
                  </a:lnTo>
                  <a:lnTo>
                    <a:pt x="221469" y="60906"/>
                  </a:lnTo>
                  <a:close/>
                  <a:moveTo>
                    <a:pt x="135969" y="59429"/>
                  </a:moveTo>
                  <a:lnTo>
                    <a:pt x="136063" y="60809"/>
                  </a:lnTo>
                  <a:lnTo>
                    <a:pt x="136163" y="62213"/>
                  </a:lnTo>
                  <a:lnTo>
                    <a:pt x="136369" y="65069"/>
                  </a:lnTo>
                  <a:lnTo>
                    <a:pt x="136470" y="66510"/>
                  </a:lnTo>
                  <a:lnTo>
                    <a:pt x="136570" y="67975"/>
                  </a:lnTo>
                  <a:lnTo>
                    <a:pt x="136670" y="69440"/>
                  </a:lnTo>
                  <a:lnTo>
                    <a:pt x="136758" y="70917"/>
                  </a:lnTo>
                  <a:lnTo>
                    <a:pt x="136841" y="72394"/>
                  </a:lnTo>
                  <a:lnTo>
                    <a:pt x="136912" y="73883"/>
                  </a:lnTo>
                  <a:lnTo>
                    <a:pt x="136971" y="75361"/>
                  </a:lnTo>
                  <a:lnTo>
                    <a:pt x="137000" y="76105"/>
                  </a:lnTo>
                  <a:lnTo>
                    <a:pt x="137018" y="76850"/>
                  </a:lnTo>
                  <a:lnTo>
                    <a:pt x="137041" y="77595"/>
                  </a:lnTo>
                  <a:lnTo>
                    <a:pt x="137053" y="78327"/>
                  </a:lnTo>
                  <a:lnTo>
                    <a:pt x="137065" y="79072"/>
                  </a:lnTo>
                  <a:lnTo>
                    <a:pt x="137071" y="79804"/>
                  </a:lnTo>
                  <a:lnTo>
                    <a:pt x="137071" y="80537"/>
                  </a:lnTo>
                  <a:lnTo>
                    <a:pt x="137065" y="81281"/>
                  </a:lnTo>
                  <a:lnTo>
                    <a:pt x="137059" y="82014"/>
                  </a:lnTo>
                  <a:lnTo>
                    <a:pt x="137041" y="82734"/>
                  </a:lnTo>
                  <a:lnTo>
                    <a:pt x="136770" y="82734"/>
                  </a:lnTo>
                  <a:lnTo>
                    <a:pt x="136829" y="83174"/>
                  </a:lnTo>
                  <a:lnTo>
                    <a:pt x="136888" y="83613"/>
                  </a:lnTo>
                  <a:lnTo>
                    <a:pt x="136988" y="84504"/>
                  </a:lnTo>
                  <a:lnTo>
                    <a:pt x="136947" y="85273"/>
                  </a:lnTo>
                  <a:lnTo>
                    <a:pt x="136900" y="86043"/>
                  </a:lnTo>
                  <a:lnTo>
                    <a:pt x="136847" y="86799"/>
                  </a:lnTo>
                  <a:lnTo>
                    <a:pt x="136782" y="87556"/>
                  </a:lnTo>
                  <a:lnTo>
                    <a:pt x="136711" y="88313"/>
                  </a:lnTo>
                  <a:lnTo>
                    <a:pt x="136635" y="89058"/>
                  </a:lnTo>
                  <a:lnTo>
                    <a:pt x="136546" y="89803"/>
                  </a:lnTo>
                  <a:lnTo>
                    <a:pt x="136452" y="90535"/>
                  </a:lnTo>
                  <a:lnTo>
                    <a:pt x="136346" y="91268"/>
                  </a:lnTo>
                  <a:lnTo>
                    <a:pt x="136234" y="92000"/>
                  </a:lnTo>
                  <a:lnTo>
                    <a:pt x="136110" y="92708"/>
                  </a:lnTo>
                  <a:lnTo>
                    <a:pt x="135975" y="93428"/>
                  </a:lnTo>
                  <a:lnTo>
                    <a:pt x="135833" y="94124"/>
                  </a:lnTo>
                  <a:lnTo>
                    <a:pt x="135674" y="94832"/>
                  </a:lnTo>
                  <a:lnTo>
                    <a:pt x="135509" y="95516"/>
                  </a:lnTo>
                  <a:lnTo>
                    <a:pt x="135332" y="96200"/>
                  </a:lnTo>
                  <a:lnTo>
                    <a:pt x="135161" y="96798"/>
                  </a:lnTo>
                  <a:lnTo>
                    <a:pt x="134984" y="97396"/>
                  </a:lnTo>
                  <a:lnTo>
                    <a:pt x="134802" y="97970"/>
                  </a:lnTo>
                  <a:lnTo>
                    <a:pt x="134613" y="98519"/>
                  </a:lnTo>
                  <a:lnTo>
                    <a:pt x="134419" y="99069"/>
                  </a:lnTo>
                  <a:lnTo>
                    <a:pt x="134218" y="99593"/>
                  </a:lnTo>
                  <a:lnTo>
                    <a:pt x="134006" y="100118"/>
                  </a:lnTo>
                  <a:lnTo>
                    <a:pt x="133794" y="100619"/>
                  </a:lnTo>
                  <a:lnTo>
                    <a:pt x="133570" y="101107"/>
                  </a:lnTo>
                  <a:lnTo>
                    <a:pt x="133346" y="101583"/>
                  </a:lnTo>
                  <a:lnTo>
                    <a:pt x="133116" y="102047"/>
                  </a:lnTo>
                  <a:lnTo>
                    <a:pt x="132880" y="102499"/>
                  </a:lnTo>
                  <a:lnTo>
                    <a:pt x="132633" y="102938"/>
                  </a:lnTo>
                  <a:lnTo>
                    <a:pt x="132391" y="103366"/>
                  </a:lnTo>
                  <a:lnTo>
                    <a:pt x="132138" y="103769"/>
                  </a:lnTo>
                  <a:lnTo>
                    <a:pt x="131878" y="104171"/>
                  </a:lnTo>
                  <a:lnTo>
                    <a:pt x="131619" y="104562"/>
                  </a:lnTo>
                  <a:lnTo>
                    <a:pt x="131354" y="104941"/>
                  </a:lnTo>
                  <a:lnTo>
                    <a:pt x="131083" y="105307"/>
                  </a:lnTo>
                  <a:lnTo>
                    <a:pt x="130806" y="105661"/>
                  </a:lnTo>
                  <a:lnTo>
                    <a:pt x="130529" y="106003"/>
                  </a:lnTo>
                  <a:lnTo>
                    <a:pt x="130246" y="106332"/>
                  </a:lnTo>
                  <a:lnTo>
                    <a:pt x="129957" y="106650"/>
                  </a:lnTo>
                  <a:lnTo>
                    <a:pt x="129668" y="106967"/>
                  </a:lnTo>
                  <a:lnTo>
                    <a:pt x="129374" y="107260"/>
                  </a:lnTo>
                  <a:lnTo>
                    <a:pt x="129079" y="107553"/>
                  </a:lnTo>
                  <a:lnTo>
                    <a:pt x="128778" y="107834"/>
                  </a:lnTo>
                  <a:lnTo>
                    <a:pt x="128478" y="108102"/>
                  </a:lnTo>
                  <a:lnTo>
                    <a:pt x="128171" y="108359"/>
                  </a:lnTo>
                  <a:lnTo>
                    <a:pt x="127865" y="108603"/>
                  </a:lnTo>
                  <a:lnTo>
                    <a:pt x="127552" y="108847"/>
                  </a:lnTo>
                  <a:lnTo>
                    <a:pt x="127240" y="109079"/>
                  </a:lnTo>
                  <a:lnTo>
                    <a:pt x="126928" y="109299"/>
                  </a:lnTo>
                  <a:lnTo>
                    <a:pt x="126609" y="109506"/>
                  </a:lnTo>
                  <a:lnTo>
                    <a:pt x="126291" y="109714"/>
                  </a:lnTo>
                  <a:lnTo>
                    <a:pt x="125973" y="109909"/>
                  </a:lnTo>
                  <a:lnTo>
                    <a:pt x="125649" y="110092"/>
                  </a:lnTo>
                  <a:lnTo>
                    <a:pt x="125325" y="110275"/>
                  </a:lnTo>
                  <a:lnTo>
                    <a:pt x="125000" y="110446"/>
                  </a:lnTo>
                  <a:lnTo>
                    <a:pt x="124676" y="110605"/>
                  </a:lnTo>
                  <a:lnTo>
                    <a:pt x="124352" y="110764"/>
                  </a:lnTo>
                  <a:lnTo>
                    <a:pt x="124022" y="110910"/>
                  </a:lnTo>
                  <a:lnTo>
                    <a:pt x="123368" y="111179"/>
                  </a:lnTo>
                  <a:lnTo>
                    <a:pt x="122708" y="111435"/>
                  </a:lnTo>
                  <a:lnTo>
                    <a:pt x="122054" y="111655"/>
                  </a:lnTo>
                  <a:lnTo>
                    <a:pt x="121399" y="111850"/>
                  </a:lnTo>
                  <a:lnTo>
                    <a:pt x="120745" y="112021"/>
                  </a:lnTo>
                  <a:lnTo>
                    <a:pt x="120091" y="112168"/>
                  </a:lnTo>
                  <a:lnTo>
                    <a:pt x="119449" y="112302"/>
                  </a:lnTo>
                  <a:lnTo>
                    <a:pt x="118812" y="112412"/>
                  </a:lnTo>
                  <a:lnTo>
                    <a:pt x="118176" y="112497"/>
                  </a:lnTo>
                  <a:lnTo>
                    <a:pt x="117557" y="112583"/>
                  </a:lnTo>
                  <a:lnTo>
                    <a:pt x="116944" y="112644"/>
                  </a:lnTo>
                  <a:lnTo>
                    <a:pt x="116484" y="112680"/>
                  </a:lnTo>
                  <a:lnTo>
                    <a:pt x="116018" y="112717"/>
                  </a:lnTo>
                  <a:lnTo>
                    <a:pt x="115553" y="112741"/>
                  </a:lnTo>
                  <a:lnTo>
                    <a:pt x="115087" y="112754"/>
                  </a:lnTo>
                  <a:lnTo>
                    <a:pt x="114144" y="112754"/>
                  </a:lnTo>
                  <a:lnTo>
                    <a:pt x="113673" y="112741"/>
                  </a:lnTo>
                  <a:lnTo>
                    <a:pt x="113201" y="112717"/>
                  </a:lnTo>
                  <a:lnTo>
                    <a:pt x="112724" y="112668"/>
                  </a:lnTo>
                  <a:lnTo>
                    <a:pt x="112252" y="112619"/>
                  </a:lnTo>
                  <a:lnTo>
                    <a:pt x="111775" y="112558"/>
                  </a:lnTo>
                  <a:lnTo>
                    <a:pt x="111303" y="112473"/>
                  </a:lnTo>
                  <a:lnTo>
                    <a:pt x="110832" y="112387"/>
                  </a:lnTo>
                  <a:lnTo>
                    <a:pt x="110360" y="112278"/>
                  </a:lnTo>
                  <a:lnTo>
                    <a:pt x="109889" y="112143"/>
                  </a:lnTo>
                  <a:lnTo>
                    <a:pt x="109417" y="112009"/>
                  </a:lnTo>
                  <a:lnTo>
                    <a:pt x="108952" y="111838"/>
                  </a:lnTo>
                  <a:lnTo>
                    <a:pt x="108486" y="111667"/>
                  </a:lnTo>
                  <a:lnTo>
                    <a:pt x="108027" y="111460"/>
                  </a:lnTo>
                  <a:lnTo>
                    <a:pt x="107567" y="111252"/>
                  </a:lnTo>
                  <a:lnTo>
                    <a:pt x="107107" y="111008"/>
                  </a:lnTo>
                  <a:lnTo>
                    <a:pt x="106653" y="110752"/>
                  </a:lnTo>
                  <a:lnTo>
                    <a:pt x="106205" y="110471"/>
                  </a:lnTo>
                  <a:lnTo>
                    <a:pt x="105763" y="110166"/>
                  </a:lnTo>
                  <a:lnTo>
                    <a:pt x="105321" y="109836"/>
                  </a:lnTo>
                  <a:lnTo>
                    <a:pt x="104885" y="109482"/>
                  </a:lnTo>
                  <a:lnTo>
                    <a:pt x="104449" y="109103"/>
                  </a:lnTo>
                  <a:lnTo>
                    <a:pt x="104025" y="108713"/>
                  </a:lnTo>
                  <a:lnTo>
                    <a:pt x="103606" y="108286"/>
                  </a:lnTo>
                  <a:lnTo>
                    <a:pt x="103394" y="108054"/>
                  </a:lnTo>
                  <a:lnTo>
                    <a:pt x="103188" y="107822"/>
                  </a:lnTo>
                  <a:lnTo>
                    <a:pt x="102982" y="107590"/>
                  </a:lnTo>
                  <a:lnTo>
                    <a:pt x="102781" y="107346"/>
                  </a:lnTo>
                  <a:lnTo>
                    <a:pt x="102575" y="107089"/>
                  </a:lnTo>
                  <a:lnTo>
                    <a:pt x="102375" y="106833"/>
                  </a:lnTo>
                  <a:lnTo>
                    <a:pt x="102015" y="106344"/>
                  </a:lnTo>
                  <a:lnTo>
                    <a:pt x="101661" y="105832"/>
                  </a:lnTo>
                  <a:lnTo>
                    <a:pt x="101325" y="105307"/>
                  </a:lnTo>
                  <a:lnTo>
                    <a:pt x="101001" y="104770"/>
                  </a:lnTo>
                  <a:lnTo>
                    <a:pt x="100695" y="104220"/>
                  </a:lnTo>
                  <a:lnTo>
                    <a:pt x="100400" y="103659"/>
                  </a:lnTo>
                  <a:lnTo>
                    <a:pt x="100111" y="103085"/>
                  </a:lnTo>
                  <a:lnTo>
                    <a:pt x="99840" y="102499"/>
                  </a:lnTo>
                  <a:lnTo>
                    <a:pt x="99581" y="101901"/>
                  </a:lnTo>
                  <a:lnTo>
                    <a:pt x="99333" y="101290"/>
                  </a:lnTo>
                  <a:lnTo>
                    <a:pt x="99098" y="100668"/>
                  </a:lnTo>
                  <a:lnTo>
                    <a:pt x="98874" y="100033"/>
                  </a:lnTo>
                  <a:lnTo>
                    <a:pt x="98661" y="99398"/>
                  </a:lnTo>
                  <a:lnTo>
                    <a:pt x="98455" y="98739"/>
                  </a:lnTo>
                  <a:lnTo>
                    <a:pt x="98267" y="98080"/>
                  </a:lnTo>
                  <a:lnTo>
                    <a:pt x="98084" y="97408"/>
                  </a:lnTo>
                  <a:lnTo>
                    <a:pt x="97913" y="96725"/>
                  </a:lnTo>
                  <a:lnTo>
                    <a:pt x="97754" y="96029"/>
                  </a:lnTo>
                  <a:lnTo>
                    <a:pt x="97606" y="95333"/>
                  </a:lnTo>
                  <a:lnTo>
                    <a:pt x="97465" y="94625"/>
                  </a:lnTo>
                  <a:lnTo>
                    <a:pt x="97335" y="93917"/>
                  </a:lnTo>
                  <a:lnTo>
                    <a:pt x="97212" y="93184"/>
                  </a:lnTo>
                  <a:lnTo>
                    <a:pt x="97100" y="92464"/>
                  </a:lnTo>
                  <a:lnTo>
                    <a:pt x="96994" y="91719"/>
                  </a:lnTo>
                  <a:lnTo>
                    <a:pt x="96899" y="90975"/>
                  </a:lnTo>
                  <a:lnTo>
                    <a:pt x="96817" y="90230"/>
                  </a:lnTo>
                  <a:lnTo>
                    <a:pt x="96734" y="89473"/>
                  </a:lnTo>
                  <a:lnTo>
                    <a:pt x="96669" y="88716"/>
                  </a:lnTo>
                  <a:lnTo>
                    <a:pt x="96605" y="87947"/>
                  </a:lnTo>
                  <a:lnTo>
                    <a:pt x="96552" y="87166"/>
                  </a:lnTo>
                  <a:lnTo>
                    <a:pt x="96504" y="86397"/>
                  </a:lnTo>
                  <a:lnTo>
                    <a:pt x="96463" y="85615"/>
                  </a:lnTo>
                  <a:lnTo>
                    <a:pt x="96428" y="84834"/>
                  </a:lnTo>
                  <a:lnTo>
                    <a:pt x="96398" y="84040"/>
                  </a:lnTo>
                  <a:lnTo>
                    <a:pt x="96381" y="83247"/>
                  </a:lnTo>
                  <a:lnTo>
                    <a:pt x="96369" y="82453"/>
                  </a:lnTo>
                  <a:lnTo>
                    <a:pt x="96357" y="81660"/>
                  </a:lnTo>
                  <a:lnTo>
                    <a:pt x="96357" y="80854"/>
                  </a:lnTo>
                  <a:lnTo>
                    <a:pt x="96357" y="80048"/>
                  </a:lnTo>
                  <a:lnTo>
                    <a:pt x="96369" y="79243"/>
                  </a:lnTo>
                  <a:lnTo>
                    <a:pt x="96381" y="78437"/>
                  </a:lnTo>
                  <a:lnTo>
                    <a:pt x="96398" y="77631"/>
                  </a:lnTo>
                  <a:lnTo>
                    <a:pt x="96422" y="76826"/>
                  </a:lnTo>
                  <a:lnTo>
                    <a:pt x="96451" y="76020"/>
                  </a:lnTo>
                  <a:lnTo>
                    <a:pt x="96481" y="75214"/>
                  </a:lnTo>
                  <a:lnTo>
                    <a:pt x="96522" y="74408"/>
                  </a:lnTo>
                  <a:lnTo>
                    <a:pt x="96557" y="73590"/>
                  </a:lnTo>
                  <a:lnTo>
                    <a:pt x="96605" y="72785"/>
                  </a:lnTo>
                  <a:lnTo>
                    <a:pt x="96699" y="71173"/>
                  </a:lnTo>
                  <a:lnTo>
                    <a:pt x="96811" y="69574"/>
                  </a:lnTo>
                  <a:lnTo>
                    <a:pt x="96929" y="67987"/>
                  </a:lnTo>
                  <a:lnTo>
                    <a:pt x="97052" y="66400"/>
                  </a:lnTo>
                  <a:lnTo>
                    <a:pt x="97188" y="64837"/>
                  </a:lnTo>
                  <a:lnTo>
                    <a:pt x="97324" y="63287"/>
                  </a:lnTo>
                  <a:lnTo>
                    <a:pt x="97465" y="61761"/>
                  </a:lnTo>
                  <a:lnTo>
                    <a:pt x="97606" y="60259"/>
                  </a:lnTo>
                  <a:lnTo>
                    <a:pt x="97606" y="60186"/>
                  </a:lnTo>
                  <a:lnTo>
                    <a:pt x="102398" y="60272"/>
                  </a:lnTo>
                  <a:lnTo>
                    <a:pt x="104797" y="60308"/>
                  </a:lnTo>
                  <a:lnTo>
                    <a:pt x="107196" y="60333"/>
                  </a:lnTo>
                  <a:lnTo>
                    <a:pt x="109594" y="60357"/>
                  </a:lnTo>
                  <a:lnTo>
                    <a:pt x="114398" y="60357"/>
                  </a:lnTo>
                  <a:lnTo>
                    <a:pt x="116796" y="60333"/>
                  </a:lnTo>
                  <a:lnTo>
                    <a:pt x="119195" y="60296"/>
                  </a:lnTo>
                  <a:lnTo>
                    <a:pt x="121594" y="60235"/>
                  </a:lnTo>
                  <a:lnTo>
                    <a:pt x="123987" y="60162"/>
                  </a:lnTo>
                  <a:lnTo>
                    <a:pt x="126385" y="60064"/>
                  </a:lnTo>
                  <a:lnTo>
                    <a:pt x="128784" y="59942"/>
                  </a:lnTo>
                  <a:lnTo>
                    <a:pt x="131177" y="59795"/>
                  </a:lnTo>
                  <a:lnTo>
                    <a:pt x="133576" y="59625"/>
                  </a:lnTo>
                  <a:lnTo>
                    <a:pt x="135969" y="59429"/>
                  </a:lnTo>
                  <a:close/>
                  <a:moveTo>
                    <a:pt x="198507" y="92916"/>
                  </a:moveTo>
                  <a:lnTo>
                    <a:pt x="198972" y="93294"/>
                  </a:lnTo>
                  <a:lnTo>
                    <a:pt x="199444" y="93648"/>
                  </a:lnTo>
                  <a:lnTo>
                    <a:pt x="199915" y="93966"/>
                  </a:lnTo>
                  <a:lnTo>
                    <a:pt x="200393" y="94271"/>
                  </a:lnTo>
                  <a:lnTo>
                    <a:pt x="200634" y="94405"/>
                  </a:lnTo>
                  <a:lnTo>
                    <a:pt x="200876" y="94539"/>
                  </a:lnTo>
                  <a:lnTo>
                    <a:pt x="201124" y="94661"/>
                  </a:lnTo>
                  <a:lnTo>
                    <a:pt x="201365" y="94771"/>
                  </a:lnTo>
                  <a:lnTo>
                    <a:pt x="201613" y="94881"/>
                  </a:lnTo>
                  <a:lnTo>
                    <a:pt x="201860" y="94991"/>
                  </a:lnTo>
                  <a:lnTo>
                    <a:pt x="202108" y="95077"/>
                  </a:lnTo>
                  <a:lnTo>
                    <a:pt x="202355" y="95174"/>
                  </a:lnTo>
                  <a:lnTo>
                    <a:pt x="202603" y="95247"/>
                  </a:lnTo>
                  <a:lnTo>
                    <a:pt x="202851" y="95321"/>
                  </a:lnTo>
                  <a:lnTo>
                    <a:pt x="203104" y="95382"/>
                  </a:lnTo>
                  <a:lnTo>
                    <a:pt x="203357" y="95443"/>
                  </a:lnTo>
                  <a:lnTo>
                    <a:pt x="203611" y="95492"/>
                  </a:lnTo>
                  <a:lnTo>
                    <a:pt x="203858" y="95540"/>
                  </a:lnTo>
                  <a:lnTo>
                    <a:pt x="204118" y="95577"/>
                  </a:lnTo>
                  <a:lnTo>
                    <a:pt x="204371" y="95601"/>
                  </a:lnTo>
                  <a:lnTo>
                    <a:pt x="204625" y="95614"/>
                  </a:lnTo>
                  <a:lnTo>
                    <a:pt x="204884" y="95626"/>
                  </a:lnTo>
                  <a:lnTo>
                    <a:pt x="205397" y="95626"/>
                  </a:lnTo>
                  <a:lnTo>
                    <a:pt x="205656" y="95614"/>
                  </a:lnTo>
                  <a:lnTo>
                    <a:pt x="205909" y="95589"/>
                  </a:lnTo>
                  <a:lnTo>
                    <a:pt x="206169" y="95565"/>
                  </a:lnTo>
                  <a:lnTo>
                    <a:pt x="206428" y="95528"/>
                  </a:lnTo>
                  <a:lnTo>
                    <a:pt x="206811" y="95455"/>
                  </a:lnTo>
                  <a:lnTo>
                    <a:pt x="207194" y="95369"/>
                  </a:lnTo>
                  <a:lnTo>
                    <a:pt x="207577" y="95260"/>
                  </a:lnTo>
                  <a:lnTo>
                    <a:pt x="207954" y="95138"/>
                  </a:lnTo>
                  <a:lnTo>
                    <a:pt x="208332" y="94991"/>
                  </a:lnTo>
                  <a:lnTo>
                    <a:pt x="208709" y="94832"/>
                  </a:lnTo>
                  <a:lnTo>
                    <a:pt x="209080" y="94661"/>
                  </a:lnTo>
                  <a:lnTo>
                    <a:pt x="209451" y="94466"/>
                  </a:lnTo>
                  <a:lnTo>
                    <a:pt x="209451" y="94466"/>
                  </a:lnTo>
                  <a:lnTo>
                    <a:pt x="209446" y="96969"/>
                  </a:lnTo>
                  <a:lnTo>
                    <a:pt x="209446" y="99471"/>
                  </a:lnTo>
                  <a:lnTo>
                    <a:pt x="209457" y="104477"/>
                  </a:lnTo>
                  <a:lnTo>
                    <a:pt x="209481" y="109482"/>
                  </a:lnTo>
                  <a:lnTo>
                    <a:pt x="209505" y="114487"/>
                  </a:lnTo>
                  <a:lnTo>
                    <a:pt x="209493" y="114487"/>
                  </a:lnTo>
                  <a:lnTo>
                    <a:pt x="209481" y="114475"/>
                  </a:lnTo>
                  <a:lnTo>
                    <a:pt x="209469" y="114451"/>
                  </a:lnTo>
                  <a:lnTo>
                    <a:pt x="208196" y="114267"/>
                  </a:lnTo>
                  <a:lnTo>
                    <a:pt x="206923" y="114084"/>
                  </a:lnTo>
                  <a:lnTo>
                    <a:pt x="205644" y="113926"/>
                  </a:lnTo>
                  <a:lnTo>
                    <a:pt x="204365" y="113791"/>
                  </a:lnTo>
                  <a:lnTo>
                    <a:pt x="203723" y="113743"/>
                  </a:lnTo>
                  <a:lnTo>
                    <a:pt x="203080" y="113694"/>
                  </a:lnTo>
                  <a:lnTo>
                    <a:pt x="202444" y="113645"/>
                  </a:lnTo>
                  <a:lnTo>
                    <a:pt x="201801" y="113620"/>
                  </a:lnTo>
                  <a:lnTo>
                    <a:pt x="201165" y="113596"/>
                  </a:lnTo>
                  <a:lnTo>
                    <a:pt x="200528" y="113584"/>
                  </a:lnTo>
                  <a:lnTo>
                    <a:pt x="199255" y="113584"/>
                  </a:lnTo>
                  <a:lnTo>
                    <a:pt x="199232" y="112168"/>
                  </a:lnTo>
                  <a:lnTo>
                    <a:pt x="199208" y="110764"/>
                  </a:lnTo>
                  <a:lnTo>
                    <a:pt x="199179" y="109372"/>
                  </a:lnTo>
                  <a:lnTo>
                    <a:pt x="199149" y="107993"/>
                  </a:lnTo>
                  <a:lnTo>
                    <a:pt x="199114" y="106637"/>
                  </a:lnTo>
                  <a:lnTo>
                    <a:pt x="199073" y="105295"/>
                  </a:lnTo>
                  <a:lnTo>
                    <a:pt x="199031" y="103964"/>
                  </a:lnTo>
                  <a:lnTo>
                    <a:pt x="198984" y="102658"/>
                  </a:lnTo>
                  <a:lnTo>
                    <a:pt x="198937" y="101376"/>
                  </a:lnTo>
                  <a:lnTo>
                    <a:pt x="198884" y="100106"/>
                  </a:lnTo>
                  <a:lnTo>
                    <a:pt x="198831" y="98849"/>
                  </a:lnTo>
                  <a:lnTo>
                    <a:pt x="198772" y="97628"/>
                  </a:lnTo>
                  <a:lnTo>
                    <a:pt x="198713" y="96419"/>
                  </a:lnTo>
                  <a:lnTo>
                    <a:pt x="198648" y="95223"/>
                  </a:lnTo>
                  <a:lnTo>
                    <a:pt x="198578" y="94063"/>
                  </a:lnTo>
                  <a:lnTo>
                    <a:pt x="198507" y="92916"/>
                  </a:lnTo>
                  <a:close/>
                  <a:moveTo>
                    <a:pt x="11759" y="101705"/>
                  </a:moveTo>
                  <a:lnTo>
                    <a:pt x="12189" y="102157"/>
                  </a:lnTo>
                  <a:lnTo>
                    <a:pt x="12619" y="102584"/>
                  </a:lnTo>
                  <a:lnTo>
                    <a:pt x="13055" y="102987"/>
                  </a:lnTo>
                  <a:lnTo>
                    <a:pt x="13497" y="103378"/>
                  </a:lnTo>
                  <a:lnTo>
                    <a:pt x="13939" y="103756"/>
                  </a:lnTo>
                  <a:lnTo>
                    <a:pt x="14381" y="104123"/>
                  </a:lnTo>
                  <a:lnTo>
                    <a:pt x="14829" y="104464"/>
                  </a:lnTo>
                  <a:lnTo>
                    <a:pt x="15277" y="104782"/>
                  </a:lnTo>
                  <a:lnTo>
                    <a:pt x="15731" y="105087"/>
                  </a:lnTo>
                  <a:lnTo>
                    <a:pt x="16185" y="105380"/>
                  </a:lnTo>
                  <a:lnTo>
                    <a:pt x="16639" y="105649"/>
                  </a:lnTo>
                  <a:lnTo>
                    <a:pt x="17098" y="105905"/>
                  </a:lnTo>
                  <a:lnTo>
                    <a:pt x="17558" y="106137"/>
                  </a:lnTo>
                  <a:lnTo>
                    <a:pt x="18018" y="106357"/>
                  </a:lnTo>
                  <a:lnTo>
                    <a:pt x="18483" y="106564"/>
                  </a:lnTo>
                  <a:lnTo>
                    <a:pt x="18943" y="106747"/>
                  </a:lnTo>
                  <a:lnTo>
                    <a:pt x="19409" y="106906"/>
                  </a:lnTo>
                  <a:lnTo>
                    <a:pt x="19874" y="107053"/>
                  </a:lnTo>
                  <a:lnTo>
                    <a:pt x="20340" y="107175"/>
                  </a:lnTo>
                  <a:lnTo>
                    <a:pt x="20806" y="107284"/>
                  </a:lnTo>
                  <a:lnTo>
                    <a:pt x="21271" y="107382"/>
                  </a:lnTo>
                  <a:lnTo>
                    <a:pt x="21737" y="107455"/>
                  </a:lnTo>
                  <a:lnTo>
                    <a:pt x="22202" y="107504"/>
                  </a:lnTo>
                  <a:lnTo>
                    <a:pt x="22668" y="107541"/>
                  </a:lnTo>
                  <a:lnTo>
                    <a:pt x="23134" y="107553"/>
                  </a:lnTo>
                  <a:lnTo>
                    <a:pt x="23599" y="107553"/>
                  </a:lnTo>
                  <a:lnTo>
                    <a:pt x="24065" y="107529"/>
                  </a:lnTo>
                  <a:lnTo>
                    <a:pt x="24524" y="107492"/>
                  </a:lnTo>
                  <a:lnTo>
                    <a:pt x="24990" y="107431"/>
                  </a:lnTo>
                  <a:lnTo>
                    <a:pt x="25450" y="107358"/>
                  </a:lnTo>
                  <a:lnTo>
                    <a:pt x="25904" y="107260"/>
                  </a:lnTo>
                  <a:lnTo>
                    <a:pt x="26363" y="107138"/>
                  </a:lnTo>
                  <a:lnTo>
                    <a:pt x="26422" y="109848"/>
                  </a:lnTo>
                  <a:lnTo>
                    <a:pt x="26469" y="112583"/>
                  </a:lnTo>
                  <a:lnTo>
                    <a:pt x="26517" y="115342"/>
                  </a:lnTo>
                  <a:lnTo>
                    <a:pt x="26558" y="118137"/>
                  </a:lnTo>
                  <a:lnTo>
                    <a:pt x="26640" y="123790"/>
                  </a:lnTo>
                  <a:lnTo>
                    <a:pt x="26682" y="126634"/>
                  </a:lnTo>
                  <a:lnTo>
                    <a:pt x="26729" y="129503"/>
                  </a:lnTo>
                  <a:lnTo>
                    <a:pt x="23788" y="129125"/>
                  </a:lnTo>
                  <a:lnTo>
                    <a:pt x="22297" y="128941"/>
                  </a:lnTo>
                  <a:lnTo>
                    <a:pt x="21554" y="128856"/>
                  </a:lnTo>
                  <a:lnTo>
                    <a:pt x="20806" y="128783"/>
                  </a:lnTo>
                  <a:lnTo>
                    <a:pt x="20063" y="128722"/>
                  </a:lnTo>
                  <a:lnTo>
                    <a:pt x="19314" y="128661"/>
                  </a:lnTo>
                  <a:lnTo>
                    <a:pt x="18566" y="128624"/>
                  </a:lnTo>
                  <a:lnTo>
                    <a:pt x="17823" y="128587"/>
                  </a:lnTo>
                  <a:lnTo>
                    <a:pt x="17081" y="128575"/>
                  </a:lnTo>
                  <a:lnTo>
                    <a:pt x="16344" y="128575"/>
                  </a:lnTo>
                  <a:lnTo>
                    <a:pt x="15607" y="128600"/>
                  </a:lnTo>
                  <a:lnTo>
                    <a:pt x="14876" y="128636"/>
                  </a:lnTo>
                  <a:lnTo>
                    <a:pt x="14570" y="123301"/>
                  </a:lnTo>
                  <a:lnTo>
                    <a:pt x="14417" y="120640"/>
                  </a:lnTo>
                  <a:lnTo>
                    <a:pt x="14258" y="118003"/>
                  </a:lnTo>
                  <a:lnTo>
                    <a:pt x="14099" y="115378"/>
                  </a:lnTo>
                  <a:lnTo>
                    <a:pt x="13928" y="112766"/>
                  </a:lnTo>
                  <a:lnTo>
                    <a:pt x="13751" y="110190"/>
                  </a:lnTo>
                  <a:lnTo>
                    <a:pt x="13562" y="107626"/>
                  </a:lnTo>
                  <a:lnTo>
                    <a:pt x="13539" y="107346"/>
                  </a:lnTo>
                  <a:lnTo>
                    <a:pt x="13497" y="107089"/>
                  </a:lnTo>
                  <a:lnTo>
                    <a:pt x="13450" y="106845"/>
                  </a:lnTo>
                  <a:lnTo>
                    <a:pt x="13385" y="106625"/>
                  </a:lnTo>
                  <a:lnTo>
                    <a:pt x="13315" y="106418"/>
                  </a:lnTo>
                  <a:lnTo>
                    <a:pt x="13238" y="106235"/>
                  </a:lnTo>
                  <a:lnTo>
                    <a:pt x="13150" y="106064"/>
                  </a:lnTo>
                  <a:lnTo>
                    <a:pt x="13055" y="105917"/>
                  </a:lnTo>
                  <a:lnTo>
                    <a:pt x="12955" y="105783"/>
                  </a:lnTo>
                  <a:lnTo>
                    <a:pt x="12849" y="105673"/>
                  </a:lnTo>
                  <a:lnTo>
                    <a:pt x="12737" y="105575"/>
                  </a:lnTo>
                  <a:lnTo>
                    <a:pt x="12619" y="105502"/>
                  </a:lnTo>
                  <a:lnTo>
                    <a:pt x="12495" y="105441"/>
                  </a:lnTo>
                  <a:lnTo>
                    <a:pt x="12378" y="105404"/>
                  </a:lnTo>
                  <a:lnTo>
                    <a:pt x="12248" y="105368"/>
                  </a:lnTo>
                  <a:lnTo>
                    <a:pt x="12124" y="105368"/>
                  </a:lnTo>
                  <a:lnTo>
                    <a:pt x="12042" y="104440"/>
                  </a:lnTo>
                  <a:lnTo>
                    <a:pt x="11947" y="103524"/>
                  </a:lnTo>
                  <a:lnTo>
                    <a:pt x="11759" y="101705"/>
                  </a:lnTo>
                  <a:close/>
                  <a:moveTo>
                    <a:pt x="209522" y="117246"/>
                  </a:moveTo>
                  <a:lnTo>
                    <a:pt x="209540" y="120835"/>
                  </a:lnTo>
                  <a:lnTo>
                    <a:pt x="209558" y="124424"/>
                  </a:lnTo>
                  <a:lnTo>
                    <a:pt x="209558" y="128001"/>
                  </a:lnTo>
                  <a:lnTo>
                    <a:pt x="209552" y="131591"/>
                  </a:lnTo>
                  <a:lnTo>
                    <a:pt x="209540" y="133373"/>
                  </a:lnTo>
                  <a:lnTo>
                    <a:pt x="209528" y="135168"/>
                  </a:lnTo>
                  <a:lnTo>
                    <a:pt x="209510" y="136950"/>
                  </a:lnTo>
                  <a:lnTo>
                    <a:pt x="209487" y="138732"/>
                  </a:lnTo>
                  <a:lnTo>
                    <a:pt x="209457" y="140515"/>
                  </a:lnTo>
                  <a:lnTo>
                    <a:pt x="209428" y="142309"/>
                  </a:lnTo>
                  <a:lnTo>
                    <a:pt x="209387" y="144092"/>
                  </a:lnTo>
                  <a:lnTo>
                    <a:pt x="209345" y="145874"/>
                  </a:lnTo>
                  <a:lnTo>
                    <a:pt x="208721" y="145459"/>
                  </a:lnTo>
                  <a:lnTo>
                    <a:pt x="208090" y="145068"/>
                  </a:lnTo>
                  <a:lnTo>
                    <a:pt x="207448" y="144690"/>
                  </a:lnTo>
                  <a:lnTo>
                    <a:pt x="206805" y="144311"/>
                  </a:lnTo>
                  <a:lnTo>
                    <a:pt x="206151" y="143969"/>
                  </a:lnTo>
                  <a:lnTo>
                    <a:pt x="205491" y="143640"/>
                  </a:lnTo>
                  <a:lnTo>
                    <a:pt x="204831" y="143322"/>
                  </a:lnTo>
                  <a:lnTo>
                    <a:pt x="204165" y="143042"/>
                  </a:lnTo>
                  <a:lnTo>
                    <a:pt x="203499" y="142785"/>
                  </a:lnTo>
                  <a:lnTo>
                    <a:pt x="203169" y="142663"/>
                  </a:lnTo>
                  <a:lnTo>
                    <a:pt x="202833" y="142553"/>
                  </a:lnTo>
                  <a:lnTo>
                    <a:pt x="202497" y="142443"/>
                  </a:lnTo>
                  <a:lnTo>
                    <a:pt x="202167" y="142358"/>
                  </a:lnTo>
                  <a:lnTo>
                    <a:pt x="201831" y="142273"/>
                  </a:lnTo>
                  <a:lnTo>
                    <a:pt x="201495" y="142187"/>
                  </a:lnTo>
                  <a:lnTo>
                    <a:pt x="201165" y="142114"/>
                  </a:lnTo>
                  <a:lnTo>
                    <a:pt x="200835" y="142065"/>
                  </a:lnTo>
                  <a:lnTo>
                    <a:pt x="200499" y="142004"/>
                  </a:lnTo>
                  <a:lnTo>
                    <a:pt x="200169" y="141967"/>
                  </a:lnTo>
                  <a:lnTo>
                    <a:pt x="199839" y="141943"/>
                  </a:lnTo>
                  <a:lnTo>
                    <a:pt x="199509" y="141919"/>
                  </a:lnTo>
                  <a:lnTo>
                    <a:pt x="199185" y="141906"/>
                  </a:lnTo>
                  <a:lnTo>
                    <a:pt x="198855" y="141906"/>
                  </a:lnTo>
                  <a:lnTo>
                    <a:pt x="198919" y="140380"/>
                  </a:lnTo>
                  <a:lnTo>
                    <a:pt x="198972" y="138854"/>
                  </a:lnTo>
                  <a:lnTo>
                    <a:pt x="199025" y="137341"/>
                  </a:lnTo>
                  <a:lnTo>
                    <a:pt x="199073" y="135827"/>
                  </a:lnTo>
                  <a:lnTo>
                    <a:pt x="199120" y="134313"/>
                  </a:lnTo>
                  <a:lnTo>
                    <a:pt x="199155" y="132799"/>
                  </a:lnTo>
                  <a:lnTo>
                    <a:pt x="199191" y="131298"/>
                  </a:lnTo>
                  <a:lnTo>
                    <a:pt x="199220" y="129808"/>
                  </a:lnTo>
                  <a:lnTo>
                    <a:pt x="199244" y="128319"/>
                  </a:lnTo>
                  <a:lnTo>
                    <a:pt x="199261" y="126829"/>
                  </a:lnTo>
                  <a:lnTo>
                    <a:pt x="199279" y="125365"/>
                  </a:lnTo>
                  <a:lnTo>
                    <a:pt x="199291" y="123900"/>
                  </a:lnTo>
                  <a:lnTo>
                    <a:pt x="199297" y="122447"/>
                  </a:lnTo>
                  <a:lnTo>
                    <a:pt x="199297" y="121006"/>
                  </a:lnTo>
                  <a:lnTo>
                    <a:pt x="199297" y="119566"/>
                  </a:lnTo>
                  <a:lnTo>
                    <a:pt x="199291" y="118150"/>
                  </a:lnTo>
                  <a:lnTo>
                    <a:pt x="199291" y="118150"/>
                  </a:lnTo>
                  <a:lnTo>
                    <a:pt x="199927" y="118162"/>
                  </a:lnTo>
                  <a:lnTo>
                    <a:pt x="200564" y="118162"/>
                  </a:lnTo>
                  <a:lnTo>
                    <a:pt x="201200" y="118137"/>
                  </a:lnTo>
                  <a:lnTo>
                    <a:pt x="201837" y="118125"/>
                  </a:lnTo>
                  <a:lnTo>
                    <a:pt x="202473" y="118089"/>
                  </a:lnTo>
                  <a:lnTo>
                    <a:pt x="203110" y="118052"/>
                  </a:lnTo>
                  <a:lnTo>
                    <a:pt x="203752" y="118003"/>
                  </a:lnTo>
                  <a:lnTo>
                    <a:pt x="204389" y="117942"/>
                  </a:lnTo>
                  <a:lnTo>
                    <a:pt x="205662" y="117808"/>
                  </a:lnTo>
                  <a:lnTo>
                    <a:pt x="206935" y="117649"/>
                  </a:lnTo>
                  <a:lnTo>
                    <a:pt x="208202" y="117478"/>
                  </a:lnTo>
                  <a:lnTo>
                    <a:pt x="209469" y="117283"/>
                  </a:lnTo>
                  <a:lnTo>
                    <a:pt x="209499" y="117283"/>
                  </a:lnTo>
                  <a:lnTo>
                    <a:pt x="209510" y="117271"/>
                  </a:lnTo>
                  <a:lnTo>
                    <a:pt x="209522" y="117246"/>
                  </a:lnTo>
                  <a:close/>
                  <a:moveTo>
                    <a:pt x="26782" y="132409"/>
                  </a:moveTo>
                  <a:lnTo>
                    <a:pt x="26852" y="135680"/>
                  </a:lnTo>
                  <a:lnTo>
                    <a:pt x="26900" y="137316"/>
                  </a:lnTo>
                  <a:lnTo>
                    <a:pt x="26941" y="138952"/>
                  </a:lnTo>
                  <a:lnTo>
                    <a:pt x="26994" y="140588"/>
                  </a:lnTo>
                  <a:lnTo>
                    <a:pt x="27047" y="142224"/>
                  </a:lnTo>
                  <a:lnTo>
                    <a:pt x="27106" y="143860"/>
                  </a:lnTo>
                  <a:lnTo>
                    <a:pt x="27171" y="145483"/>
                  </a:lnTo>
                  <a:lnTo>
                    <a:pt x="27241" y="147119"/>
                  </a:lnTo>
                  <a:lnTo>
                    <a:pt x="27318" y="148743"/>
                  </a:lnTo>
                  <a:lnTo>
                    <a:pt x="27401" y="150366"/>
                  </a:lnTo>
                  <a:lnTo>
                    <a:pt x="27489" y="151990"/>
                  </a:lnTo>
                  <a:lnTo>
                    <a:pt x="27589" y="153614"/>
                  </a:lnTo>
                  <a:lnTo>
                    <a:pt x="27695" y="155225"/>
                  </a:lnTo>
                  <a:lnTo>
                    <a:pt x="27807" y="156824"/>
                  </a:lnTo>
                  <a:lnTo>
                    <a:pt x="27931" y="158424"/>
                  </a:lnTo>
                  <a:lnTo>
                    <a:pt x="27854" y="158314"/>
                  </a:lnTo>
                  <a:lnTo>
                    <a:pt x="27784" y="158204"/>
                  </a:lnTo>
                  <a:lnTo>
                    <a:pt x="27701" y="158119"/>
                  </a:lnTo>
                  <a:lnTo>
                    <a:pt x="27613" y="158045"/>
                  </a:lnTo>
                  <a:lnTo>
                    <a:pt x="27524" y="158009"/>
                  </a:lnTo>
                  <a:lnTo>
                    <a:pt x="27424" y="157984"/>
                  </a:lnTo>
                  <a:lnTo>
                    <a:pt x="27324" y="157984"/>
                  </a:lnTo>
                  <a:lnTo>
                    <a:pt x="27218" y="158009"/>
                  </a:lnTo>
                  <a:lnTo>
                    <a:pt x="26581" y="158241"/>
                  </a:lnTo>
                  <a:lnTo>
                    <a:pt x="25945" y="158448"/>
                  </a:lnTo>
                  <a:lnTo>
                    <a:pt x="24660" y="158863"/>
                  </a:lnTo>
                  <a:lnTo>
                    <a:pt x="23369" y="159266"/>
                  </a:lnTo>
                  <a:lnTo>
                    <a:pt x="22079" y="159681"/>
                  </a:lnTo>
                  <a:lnTo>
                    <a:pt x="20788" y="160108"/>
                  </a:lnTo>
                  <a:lnTo>
                    <a:pt x="20140" y="160340"/>
                  </a:lnTo>
                  <a:lnTo>
                    <a:pt x="19497" y="160572"/>
                  </a:lnTo>
                  <a:lnTo>
                    <a:pt x="18855" y="160816"/>
                  </a:lnTo>
                  <a:lnTo>
                    <a:pt x="18218" y="161073"/>
                  </a:lnTo>
                  <a:lnTo>
                    <a:pt x="17582" y="161341"/>
                  </a:lnTo>
                  <a:lnTo>
                    <a:pt x="16951" y="161634"/>
                  </a:lnTo>
                  <a:lnTo>
                    <a:pt x="16810" y="159876"/>
                  </a:lnTo>
                  <a:lnTo>
                    <a:pt x="16680" y="158106"/>
                  </a:lnTo>
                  <a:lnTo>
                    <a:pt x="16550" y="156336"/>
                  </a:lnTo>
                  <a:lnTo>
                    <a:pt x="16427" y="154566"/>
                  </a:lnTo>
                  <a:lnTo>
                    <a:pt x="16303" y="152796"/>
                  </a:lnTo>
                  <a:lnTo>
                    <a:pt x="16185" y="151026"/>
                  </a:lnTo>
                  <a:lnTo>
                    <a:pt x="15961" y="147473"/>
                  </a:lnTo>
                  <a:lnTo>
                    <a:pt x="15743" y="143921"/>
                  </a:lnTo>
                  <a:lnTo>
                    <a:pt x="15537" y="140380"/>
                  </a:lnTo>
                  <a:lnTo>
                    <a:pt x="15342" y="136840"/>
                  </a:lnTo>
                  <a:lnTo>
                    <a:pt x="15148" y="133312"/>
                  </a:lnTo>
                  <a:lnTo>
                    <a:pt x="15148" y="133312"/>
                  </a:lnTo>
                  <a:lnTo>
                    <a:pt x="15867" y="133336"/>
                  </a:lnTo>
                  <a:lnTo>
                    <a:pt x="16586" y="133349"/>
                  </a:lnTo>
                  <a:lnTo>
                    <a:pt x="17316" y="133336"/>
                  </a:lnTo>
                  <a:lnTo>
                    <a:pt x="18041" y="133312"/>
                  </a:lnTo>
                  <a:lnTo>
                    <a:pt x="18772" y="133275"/>
                  </a:lnTo>
                  <a:lnTo>
                    <a:pt x="19503" y="133226"/>
                  </a:lnTo>
                  <a:lnTo>
                    <a:pt x="20240" y="133165"/>
                  </a:lnTo>
                  <a:lnTo>
                    <a:pt x="20971" y="133104"/>
                  </a:lnTo>
                  <a:lnTo>
                    <a:pt x="22438" y="132946"/>
                  </a:lnTo>
                  <a:lnTo>
                    <a:pt x="23894" y="132763"/>
                  </a:lnTo>
                  <a:lnTo>
                    <a:pt x="25344" y="132579"/>
                  </a:lnTo>
                  <a:lnTo>
                    <a:pt x="26782" y="132409"/>
                  </a:lnTo>
                  <a:close/>
                  <a:moveTo>
                    <a:pt x="198654" y="146326"/>
                  </a:moveTo>
                  <a:lnTo>
                    <a:pt x="199992" y="146570"/>
                  </a:lnTo>
                  <a:lnTo>
                    <a:pt x="201318" y="146802"/>
                  </a:lnTo>
                  <a:lnTo>
                    <a:pt x="202644" y="147046"/>
                  </a:lnTo>
                  <a:lnTo>
                    <a:pt x="203304" y="147180"/>
                  </a:lnTo>
                  <a:lnTo>
                    <a:pt x="203964" y="147327"/>
                  </a:lnTo>
                  <a:lnTo>
                    <a:pt x="204625" y="147473"/>
                  </a:lnTo>
                  <a:lnTo>
                    <a:pt x="205285" y="147632"/>
                  </a:lnTo>
                  <a:lnTo>
                    <a:pt x="205945" y="147815"/>
                  </a:lnTo>
                  <a:lnTo>
                    <a:pt x="206605" y="148010"/>
                  </a:lnTo>
                  <a:lnTo>
                    <a:pt x="207265" y="148218"/>
                  </a:lnTo>
                  <a:lnTo>
                    <a:pt x="207931" y="148462"/>
                  </a:lnTo>
                  <a:lnTo>
                    <a:pt x="208591" y="148718"/>
                  </a:lnTo>
                  <a:lnTo>
                    <a:pt x="209251" y="148999"/>
                  </a:lnTo>
                  <a:lnTo>
                    <a:pt x="209186" y="150904"/>
                  </a:lnTo>
                  <a:lnTo>
                    <a:pt x="209110" y="152820"/>
                  </a:lnTo>
                  <a:lnTo>
                    <a:pt x="209033" y="154725"/>
                  </a:lnTo>
                  <a:lnTo>
                    <a:pt x="208939" y="156629"/>
                  </a:lnTo>
                  <a:lnTo>
                    <a:pt x="208839" y="158534"/>
                  </a:lnTo>
                  <a:lnTo>
                    <a:pt x="208727" y="160438"/>
                  </a:lnTo>
                  <a:lnTo>
                    <a:pt x="208609" y="162330"/>
                  </a:lnTo>
                  <a:lnTo>
                    <a:pt x="208479" y="164235"/>
                  </a:lnTo>
                  <a:lnTo>
                    <a:pt x="208338" y="166127"/>
                  </a:lnTo>
                  <a:lnTo>
                    <a:pt x="208184" y="168019"/>
                  </a:lnTo>
                  <a:lnTo>
                    <a:pt x="208013" y="169911"/>
                  </a:lnTo>
                  <a:lnTo>
                    <a:pt x="207837" y="171804"/>
                  </a:lnTo>
                  <a:lnTo>
                    <a:pt x="207648" y="173684"/>
                  </a:lnTo>
                  <a:lnTo>
                    <a:pt x="207442" y="175564"/>
                  </a:lnTo>
                  <a:lnTo>
                    <a:pt x="207224" y="177444"/>
                  </a:lnTo>
                  <a:lnTo>
                    <a:pt x="207112" y="178384"/>
                  </a:lnTo>
                  <a:lnTo>
                    <a:pt x="206994" y="179324"/>
                  </a:lnTo>
                  <a:lnTo>
                    <a:pt x="205679" y="178433"/>
                  </a:lnTo>
                  <a:lnTo>
                    <a:pt x="204359" y="177566"/>
                  </a:lnTo>
                  <a:lnTo>
                    <a:pt x="203039" y="176699"/>
                  </a:lnTo>
                  <a:lnTo>
                    <a:pt x="201713" y="175869"/>
                  </a:lnTo>
                  <a:lnTo>
                    <a:pt x="201047" y="175466"/>
                  </a:lnTo>
                  <a:lnTo>
                    <a:pt x="200387" y="175063"/>
                  </a:lnTo>
                  <a:lnTo>
                    <a:pt x="199721" y="174673"/>
                  </a:lnTo>
                  <a:lnTo>
                    <a:pt x="199049" y="174294"/>
                  </a:lnTo>
                  <a:lnTo>
                    <a:pt x="198383" y="173928"/>
                  </a:lnTo>
                  <a:lnTo>
                    <a:pt x="197717" y="173562"/>
                  </a:lnTo>
                  <a:lnTo>
                    <a:pt x="197045" y="173208"/>
                  </a:lnTo>
                  <a:lnTo>
                    <a:pt x="196379" y="172878"/>
                  </a:lnTo>
                  <a:lnTo>
                    <a:pt x="196580" y="171267"/>
                  </a:lnTo>
                  <a:lnTo>
                    <a:pt x="196768" y="169643"/>
                  </a:lnTo>
                  <a:lnTo>
                    <a:pt x="196951" y="168007"/>
                  </a:lnTo>
                  <a:lnTo>
                    <a:pt x="197122" y="166371"/>
                  </a:lnTo>
                  <a:lnTo>
                    <a:pt x="197293" y="164723"/>
                  </a:lnTo>
                  <a:lnTo>
                    <a:pt x="197452" y="163075"/>
                  </a:lnTo>
                  <a:lnTo>
                    <a:pt x="197605" y="161415"/>
                  </a:lnTo>
                  <a:lnTo>
                    <a:pt x="197747" y="159754"/>
                  </a:lnTo>
                  <a:lnTo>
                    <a:pt x="197888" y="158082"/>
                  </a:lnTo>
                  <a:lnTo>
                    <a:pt x="198018" y="156409"/>
                  </a:lnTo>
                  <a:lnTo>
                    <a:pt x="198141" y="154737"/>
                  </a:lnTo>
                  <a:lnTo>
                    <a:pt x="198259" y="153052"/>
                  </a:lnTo>
                  <a:lnTo>
                    <a:pt x="198365" y="151368"/>
                  </a:lnTo>
                  <a:lnTo>
                    <a:pt x="198471" y="149683"/>
                  </a:lnTo>
                  <a:lnTo>
                    <a:pt x="198566" y="148010"/>
                  </a:lnTo>
                  <a:lnTo>
                    <a:pt x="198654" y="146326"/>
                  </a:lnTo>
                  <a:close/>
                  <a:moveTo>
                    <a:pt x="195831" y="177053"/>
                  </a:moveTo>
                  <a:lnTo>
                    <a:pt x="196491" y="177468"/>
                  </a:lnTo>
                  <a:lnTo>
                    <a:pt x="197151" y="177871"/>
                  </a:lnTo>
                  <a:lnTo>
                    <a:pt x="197811" y="178262"/>
                  </a:lnTo>
                  <a:lnTo>
                    <a:pt x="198477" y="178640"/>
                  </a:lnTo>
                  <a:lnTo>
                    <a:pt x="199143" y="179006"/>
                  </a:lnTo>
                  <a:lnTo>
                    <a:pt x="199809" y="179360"/>
                  </a:lnTo>
                  <a:lnTo>
                    <a:pt x="200481" y="179714"/>
                  </a:lnTo>
                  <a:lnTo>
                    <a:pt x="201153" y="180056"/>
                  </a:lnTo>
                  <a:lnTo>
                    <a:pt x="202497" y="180728"/>
                  </a:lnTo>
                  <a:lnTo>
                    <a:pt x="203847" y="181363"/>
                  </a:lnTo>
                  <a:lnTo>
                    <a:pt x="205190" y="181985"/>
                  </a:lnTo>
                  <a:lnTo>
                    <a:pt x="206540" y="182608"/>
                  </a:lnTo>
                  <a:lnTo>
                    <a:pt x="206257" y="184537"/>
                  </a:lnTo>
                  <a:lnTo>
                    <a:pt x="206110" y="185501"/>
                  </a:lnTo>
                  <a:lnTo>
                    <a:pt x="205962" y="186465"/>
                  </a:lnTo>
                  <a:lnTo>
                    <a:pt x="205809" y="187442"/>
                  </a:lnTo>
                  <a:lnTo>
                    <a:pt x="205650" y="188407"/>
                  </a:lnTo>
                  <a:lnTo>
                    <a:pt x="205485" y="189371"/>
                  </a:lnTo>
                  <a:lnTo>
                    <a:pt x="205320" y="190335"/>
                  </a:lnTo>
                  <a:lnTo>
                    <a:pt x="205067" y="191715"/>
                  </a:lnTo>
                  <a:lnTo>
                    <a:pt x="204807" y="193082"/>
                  </a:lnTo>
                  <a:lnTo>
                    <a:pt x="204542" y="194437"/>
                  </a:lnTo>
                  <a:lnTo>
                    <a:pt x="204265" y="195780"/>
                  </a:lnTo>
                  <a:lnTo>
                    <a:pt x="203976" y="197111"/>
                  </a:lnTo>
                  <a:lnTo>
                    <a:pt x="203682" y="198417"/>
                  </a:lnTo>
                  <a:lnTo>
                    <a:pt x="203381" y="199723"/>
                  </a:lnTo>
                  <a:lnTo>
                    <a:pt x="203069" y="201017"/>
                  </a:lnTo>
                  <a:lnTo>
                    <a:pt x="202750" y="202287"/>
                  </a:lnTo>
                  <a:lnTo>
                    <a:pt x="202420" y="203557"/>
                  </a:lnTo>
                  <a:lnTo>
                    <a:pt x="202090" y="204802"/>
                  </a:lnTo>
                  <a:lnTo>
                    <a:pt x="201748" y="206047"/>
                  </a:lnTo>
                  <a:lnTo>
                    <a:pt x="201401" y="207268"/>
                  </a:lnTo>
                  <a:lnTo>
                    <a:pt x="201041" y="208476"/>
                  </a:lnTo>
                  <a:lnTo>
                    <a:pt x="200682" y="209673"/>
                  </a:lnTo>
                  <a:lnTo>
                    <a:pt x="200310" y="210845"/>
                  </a:lnTo>
                  <a:lnTo>
                    <a:pt x="199126" y="209648"/>
                  </a:lnTo>
                  <a:lnTo>
                    <a:pt x="197941" y="208476"/>
                  </a:lnTo>
                  <a:lnTo>
                    <a:pt x="196751" y="207304"/>
                  </a:lnTo>
                  <a:lnTo>
                    <a:pt x="195554" y="206145"/>
                  </a:lnTo>
                  <a:lnTo>
                    <a:pt x="194358" y="204985"/>
                  </a:lnTo>
                  <a:lnTo>
                    <a:pt x="193161" y="203837"/>
                  </a:lnTo>
                  <a:lnTo>
                    <a:pt x="190774" y="201567"/>
                  </a:lnTo>
                  <a:lnTo>
                    <a:pt x="190969" y="200895"/>
                  </a:lnTo>
                  <a:lnTo>
                    <a:pt x="191163" y="200212"/>
                  </a:lnTo>
                  <a:lnTo>
                    <a:pt x="191358" y="199516"/>
                  </a:lnTo>
                  <a:lnTo>
                    <a:pt x="191546" y="198820"/>
                  </a:lnTo>
                  <a:lnTo>
                    <a:pt x="191735" y="198112"/>
                  </a:lnTo>
                  <a:lnTo>
                    <a:pt x="191918" y="197404"/>
                  </a:lnTo>
                  <a:lnTo>
                    <a:pt x="192100" y="196684"/>
                  </a:lnTo>
                  <a:lnTo>
                    <a:pt x="192283" y="195963"/>
                  </a:lnTo>
                  <a:lnTo>
                    <a:pt x="192460" y="195231"/>
                  </a:lnTo>
                  <a:lnTo>
                    <a:pt x="192631" y="194498"/>
                  </a:lnTo>
                  <a:lnTo>
                    <a:pt x="192973" y="193009"/>
                  </a:lnTo>
                  <a:lnTo>
                    <a:pt x="193303" y="191495"/>
                  </a:lnTo>
                  <a:lnTo>
                    <a:pt x="193621" y="189969"/>
                  </a:lnTo>
                  <a:lnTo>
                    <a:pt x="193933" y="188419"/>
                  </a:lnTo>
                  <a:lnTo>
                    <a:pt x="194234" y="186844"/>
                  </a:lnTo>
                  <a:lnTo>
                    <a:pt x="194523" y="185257"/>
                  </a:lnTo>
                  <a:lnTo>
                    <a:pt x="194806" y="183645"/>
                  </a:lnTo>
                  <a:lnTo>
                    <a:pt x="195077" y="182022"/>
                  </a:lnTo>
                  <a:lnTo>
                    <a:pt x="195336" y="180386"/>
                  </a:lnTo>
                  <a:lnTo>
                    <a:pt x="195589" y="178726"/>
                  </a:lnTo>
                  <a:lnTo>
                    <a:pt x="195831" y="177053"/>
                  </a:lnTo>
                  <a:close/>
                  <a:moveTo>
                    <a:pt x="189607" y="205229"/>
                  </a:moveTo>
                  <a:lnTo>
                    <a:pt x="190816" y="206328"/>
                  </a:lnTo>
                  <a:lnTo>
                    <a:pt x="192030" y="207427"/>
                  </a:lnTo>
                  <a:lnTo>
                    <a:pt x="193244" y="208501"/>
                  </a:lnTo>
                  <a:lnTo>
                    <a:pt x="194464" y="209575"/>
                  </a:lnTo>
                  <a:lnTo>
                    <a:pt x="195690" y="210649"/>
                  </a:lnTo>
                  <a:lnTo>
                    <a:pt x="196910" y="211699"/>
                  </a:lnTo>
                  <a:lnTo>
                    <a:pt x="198136" y="212749"/>
                  </a:lnTo>
                  <a:lnTo>
                    <a:pt x="199367" y="213787"/>
                  </a:lnTo>
                  <a:lnTo>
                    <a:pt x="199096" y="214568"/>
                  </a:lnTo>
                  <a:lnTo>
                    <a:pt x="198819" y="215337"/>
                  </a:lnTo>
                  <a:lnTo>
                    <a:pt x="198542" y="216106"/>
                  </a:lnTo>
                  <a:lnTo>
                    <a:pt x="198259" y="216851"/>
                  </a:lnTo>
                  <a:lnTo>
                    <a:pt x="197971" y="217608"/>
                  </a:lnTo>
                  <a:lnTo>
                    <a:pt x="197682" y="218340"/>
                  </a:lnTo>
                  <a:lnTo>
                    <a:pt x="197387" y="219073"/>
                  </a:lnTo>
                  <a:lnTo>
                    <a:pt x="197092" y="219805"/>
                  </a:lnTo>
                  <a:lnTo>
                    <a:pt x="196792" y="220526"/>
                  </a:lnTo>
                  <a:lnTo>
                    <a:pt x="196491" y="221234"/>
                  </a:lnTo>
                  <a:lnTo>
                    <a:pt x="196185" y="221930"/>
                  </a:lnTo>
                  <a:lnTo>
                    <a:pt x="195872" y="222625"/>
                  </a:lnTo>
                  <a:lnTo>
                    <a:pt x="195560" y="223309"/>
                  </a:lnTo>
                  <a:lnTo>
                    <a:pt x="195248" y="223993"/>
                  </a:lnTo>
                  <a:lnTo>
                    <a:pt x="194929" y="224652"/>
                  </a:lnTo>
                  <a:lnTo>
                    <a:pt x="194605" y="225311"/>
                  </a:lnTo>
                  <a:lnTo>
                    <a:pt x="194275" y="225970"/>
                  </a:lnTo>
                  <a:lnTo>
                    <a:pt x="193951" y="226618"/>
                  </a:lnTo>
                  <a:lnTo>
                    <a:pt x="193615" y="227252"/>
                  </a:lnTo>
                  <a:lnTo>
                    <a:pt x="193279" y="227875"/>
                  </a:lnTo>
                  <a:lnTo>
                    <a:pt x="192943" y="228498"/>
                  </a:lnTo>
                  <a:lnTo>
                    <a:pt x="192601" y="229108"/>
                  </a:lnTo>
                  <a:lnTo>
                    <a:pt x="192260" y="229706"/>
                  </a:lnTo>
                  <a:lnTo>
                    <a:pt x="191912" y="230304"/>
                  </a:lnTo>
                  <a:lnTo>
                    <a:pt x="191558" y="230890"/>
                  </a:lnTo>
                  <a:lnTo>
                    <a:pt x="191205" y="231464"/>
                  </a:lnTo>
                  <a:lnTo>
                    <a:pt x="190851" y="232026"/>
                  </a:lnTo>
                  <a:lnTo>
                    <a:pt x="190491" y="232587"/>
                  </a:lnTo>
                  <a:lnTo>
                    <a:pt x="190126" y="233137"/>
                  </a:lnTo>
                  <a:lnTo>
                    <a:pt x="189761" y="233674"/>
                  </a:lnTo>
                  <a:lnTo>
                    <a:pt x="189395" y="234199"/>
                  </a:lnTo>
                  <a:lnTo>
                    <a:pt x="189024" y="234724"/>
                  </a:lnTo>
                  <a:lnTo>
                    <a:pt x="188305" y="233356"/>
                  </a:lnTo>
                  <a:lnTo>
                    <a:pt x="187951" y="232673"/>
                  </a:lnTo>
                  <a:lnTo>
                    <a:pt x="187603" y="231989"/>
                  </a:lnTo>
                  <a:lnTo>
                    <a:pt x="187250" y="231293"/>
                  </a:lnTo>
                  <a:lnTo>
                    <a:pt x="186908" y="230585"/>
                  </a:lnTo>
                  <a:lnTo>
                    <a:pt x="186560" y="229865"/>
                  </a:lnTo>
                  <a:lnTo>
                    <a:pt x="186218" y="229145"/>
                  </a:lnTo>
                  <a:lnTo>
                    <a:pt x="185965" y="228583"/>
                  </a:lnTo>
                  <a:lnTo>
                    <a:pt x="185712" y="228021"/>
                  </a:lnTo>
                  <a:lnTo>
                    <a:pt x="185464" y="227448"/>
                  </a:lnTo>
                  <a:lnTo>
                    <a:pt x="185222" y="226874"/>
                  </a:lnTo>
                  <a:lnTo>
                    <a:pt x="184733" y="225714"/>
                  </a:lnTo>
                  <a:lnTo>
                    <a:pt x="184250" y="224554"/>
                  </a:lnTo>
                  <a:lnTo>
                    <a:pt x="183761" y="223382"/>
                  </a:lnTo>
                  <a:lnTo>
                    <a:pt x="183272" y="222235"/>
                  </a:lnTo>
                  <a:lnTo>
                    <a:pt x="183018" y="221673"/>
                  </a:lnTo>
                  <a:lnTo>
                    <a:pt x="182765" y="221112"/>
                  </a:lnTo>
                  <a:lnTo>
                    <a:pt x="182511" y="220550"/>
                  </a:lnTo>
                  <a:lnTo>
                    <a:pt x="182252" y="220013"/>
                  </a:lnTo>
                  <a:lnTo>
                    <a:pt x="182517" y="219659"/>
                  </a:lnTo>
                  <a:lnTo>
                    <a:pt x="182782" y="219305"/>
                  </a:lnTo>
                  <a:lnTo>
                    <a:pt x="183048" y="218939"/>
                  </a:lnTo>
                  <a:lnTo>
                    <a:pt x="183307" y="218560"/>
                  </a:lnTo>
                  <a:lnTo>
                    <a:pt x="183566" y="218182"/>
                  </a:lnTo>
                  <a:lnTo>
                    <a:pt x="183826" y="217791"/>
                  </a:lnTo>
                  <a:lnTo>
                    <a:pt x="184073" y="217400"/>
                  </a:lnTo>
                  <a:lnTo>
                    <a:pt x="184327" y="216998"/>
                  </a:lnTo>
                  <a:lnTo>
                    <a:pt x="184574" y="216583"/>
                  </a:lnTo>
                  <a:lnTo>
                    <a:pt x="184822" y="216167"/>
                  </a:lnTo>
                  <a:lnTo>
                    <a:pt x="185063" y="215740"/>
                  </a:lnTo>
                  <a:lnTo>
                    <a:pt x="185305" y="215301"/>
                  </a:lnTo>
                  <a:lnTo>
                    <a:pt x="185541" y="214861"/>
                  </a:lnTo>
                  <a:lnTo>
                    <a:pt x="185776" y="214410"/>
                  </a:lnTo>
                  <a:lnTo>
                    <a:pt x="186012" y="213958"/>
                  </a:lnTo>
                  <a:lnTo>
                    <a:pt x="186242" y="213494"/>
                  </a:lnTo>
                  <a:lnTo>
                    <a:pt x="186472" y="213030"/>
                  </a:lnTo>
                  <a:lnTo>
                    <a:pt x="186696" y="212554"/>
                  </a:lnTo>
                  <a:lnTo>
                    <a:pt x="186920" y="212078"/>
                  </a:lnTo>
                  <a:lnTo>
                    <a:pt x="187144" y="211589"/>
                  </a:lnTo>
                  <a:lnTo>
                    <a:pt x="187362" y="211089"/>
                  </a:lnTo>
                  <a:lnTo>
                    <a:pt x="187574" y="210588"/>
                  </a:lnTo>
                  <a:lnTo>
                    <a:pt x="187792" y="210076"/>
                  </a:lnTo>
                  <a:lnTo>
                    <a:pt x="187998" y="209563"/>
                  </a:lnTo>
                  <a:lnTo>
                    <a:pt x="188211" y="209050"/>
                  </a:lnTo>
                  <a:lnTo>
                    <a:pt x="188417" y="208513"/>
                  </a:lnTo>
                  <a:lnTo>
                    <a:pt x="188623" y="207988"/>
                  </a:lnTo>
                  <a:lnTo>
                    <a:pt x="188823" y="207451"/>
                  </a:lnTo>
                  <a:lnTo>
                    <a:pt x="189024" y="206902"/>
                  </a:lnTo>
                  <a:lnTo>
                    <a:pt x="189218" y="206352"/>
                  </a:lnTo>
                  <a:lnTo>
                    <a:pt x="189413" y="205791"/>
                  </a:lnTo>
                  <a:lnTo>
                    <a:pt x="189607" y="205229"/>
                  </a:lnTo>
                  <a:close/>
                  <a:moveTo>
                    <a:pt x="28126" y="160572"/>
                  </a:moveTo>
                  <a:lnTo>
                    <a:pt x="28267" y="162111"/>
                  </a:lnTo>
                  <a:lnTo>
                    <a:pt x="28420" y="163637"/>
                  </a:lnTo>
                  <a:lnTo>
                    <a:pt x="28579" y="165163"/>
                  </a:lnTo>
                  <a:lnTo>
                    <a:pt x="28744" y="166676"/>
                  </a:lnTo>
                  <a:lnTo>
                    <a:pt x="28927" y="168178"/>
                  </a:lnTo>
                  <a:lnTo>
                    <a:pt x="29116" y="169679"/>
                  </a:lnTo>
                  <a:lnTo>
                    <a:pt x="29316" y="171169"/>
                  </a:lnTo>
                  <a:lnTo>
                    <a:pt x="29522" y="172646"/>
                  </a:lnTo>
                  <a:lnTo>
                    <a:pt x="29746" y="174123"/>
                  </a:lnTo>
                  <a:lnTo>
                    <a:pt x="29976" y="175576"/>
                  </a:lnTo>
                  <a:lnTo>
                    <a:pt x="30224" y="177029"/>
                  </a:lnTo>
                  <a:lnTo>
                    <a:pt x="30483" y="178469"/>
                  </a:lnTo>
                  <a:lnTo>
                    <a:pt x="30613" y="179177"/>
                  </a:lnTo>
                  <a:lnTo>
                    <a:pt x="30754" y="179885"/>
                  </a:lnTo>
                  <a:lnTo>
                    <a:pt x="30890" y="180593"/>
                  </a:lnTo>
                  <a:lnTo>
                    <a:pt x="31037" y="181301"/>
                  </a:lnTo>
                  <a:lnTo>
                    <a:pt x="31184" y="181997"/>
                  </a:lnTo>
                  <a:lnTo>
                    <a:pt x="31332" y="182693"/>
                  </a:lnTo>
                  <a:lnTo>
                    <a:pt x="31485" y="183389"/>
                  </a:lnTo>
                  <a:lnTo>
                    <a:pt x="31644" y="184073"/>
                  </a:lnTo>
                  <a:lnTo>
                    <a:pt x="31668" y="184207"/>
                  </a:lnTo>
                  <a:lnTo>
                    <a:pt x="31697" y="184341"/>
                  </a:lnTo>
                  <a:lnTo>
                    <a:pt x="31850" y="184988"/>
                  </a:lnTo>
                  <a:lnTo>
                    <a:pt x="32009" y="185648"/>
                  </a:lnTo>
                  <a:lnTo>
                    <a:pt x="32175" y="186295"/>
                  </a:lnTo>
                  <a:lnTo>
                    <a:pt x="32340" y="186942"/>
                  </a:lnTo>
                  <a:lnTo>
                    <a:pt x="32510" y="187589"/>
                  </a:lnTo>
                  <a:lnTo>
                    <a:pt x="32681" y="188223"/>
                  </a:lnTo>
                  <a:lnTo>
                    <a:pt x="32858" y="188870"/>
                  </a:lnTo>
                  <a:lnTo>
                    <a:pt x="33035" y="189493"/>
                  </a:lnTo>
                  <a:lnTo>
                    <a:pt x="33224" y="190128"/>
                  </a:lnTo>
                  <a:lnTo>
                    <a:pt x="33406" y="190750"/>
                  </a:lnTo>
                  <a:lnTo>
                    <a:pt x="33601" y="191373"/>
                  </a:lnTo>
                  <a:lnTo>
                    <a:pt x="33795" y="191996"/>
                  </a:lnTo>
                  <a:lnTo>
                    <a:pt x="33990" y="192606"/>
                  </a:lnTo>
                  <a:lnTo>
                    <a:pt x="34196" y="193204"/>
                  </a:lnTo>
                  <a:lnTo>
                    <a:pt x="34402" y="193815"/>
                  </a:lnTo>
                  <a:lnTo>
                    <a:pt x="34609" y="194401"/>
                  </a:lnTo>
                  <a:lnTo>
                    <a:pt x="34939" y="195316"/>
                  </a:lnTo>
                  <a:lnTo>
                    <a:pt x="35280" y="196220"/>
                  </a:lnTo>
                  <a:lnTo>
                    <a:pt x="35622" y="197099"/>
                  </a:lnTo>
                  <a:lnTo>
                    <a:pt x="35976" y="197965"/>
                  </a:lnTo>
                  <a:lnTo>
                    <a:pt x="36335" y="198820"/>
                  </a:lnTo>
                  <a:lnTo>
                    <a:pt x="36701" y="199662"/>
                  </a:lnTo>
                  <a:lnTo>
                    <a:pt x="37072" y="200492"/>
                  </a:lnTo>
                  <a:lnTo>
                    <a:pt x="37449" y="201310"/>
                  </a:lnTo>
                  <a:lnTo>
                    <a:pt x="36943" y="202470"/>
                  </a:lnTo>
                  <a:lnTo>
                    <a:pt x="36430" y="203642"/>
                  </a:lnTo>
                  <a:lnTo>
                    <a:pt x="35381" y="205998"/>
                  </a:lnTo>
                  <a:lnTo>
                    <a:pt x="34332" y="208367"/>
                  </a:lnTo>
                  <a:lnTo>
                    <a:pt x="33807" y="209563"/>
                  </a:lnTo>
                  <a:lnTo>
                    <a:pt x="33288" y="210772"/>
                  </a:lnTo>
                  <a:lnTo>
                    <a:pt x="32776" y="211980"/>
                  </a:lnTo>
                  <a:lnTo>
                    <a:pt x="32269" y="213213"/>
                  </a:lnTo>
                  <a:lnTo>
                    <a:pt x="31780" y="214458"/>
                  </a:lnTo>
                  <a:lnTo>
                    <a:pt x="31538" y="215081"/>
                  </a:lnTo>
                  <a:lnTo>
                    <a:pt x="31296" y="215704"/>
                  </a:lnTo>
                  <a:lnTo>
                    <a:pt x="31061" y="216338"/>
                  </a:lnTo>
                  <a:lnTo>
                    <a:pt x="30831" y="216973"/>
                  </a:lnTo>
                  <a:lnTo>
                    <a:pt x="30607" y="217620"/>
                  </a:lnTo>
                  <a:lnTo>
                    <a:pt x="30383" y="218255"/>
                  </a:lnTo>
                  <a:lnTo>
                    <a:pt x="30171" y="218902"/>
                  </a:lnTo>
                  <a:lnTo>
                    <a:pt x="29958" y="219561"/>
                  </a:lnTo>
                  <a:lnTo>
                    <a:pt x="29752" y="220221"/>
                  </a:lnTo>
                  <a:lnTo>
                    <a:pt x="29546" y="220880"/>
                  </a:lnTo>
                  <a:lnTo>
                    <a:pt x="29505" y="221038"/>
                  </a:lnTo>
                  <a:lnTo>
                    <a:pt x="29463" y="221209"/>
                  </a:lnTo>
                  <a:lnTo>
                    <a:pt x="29434" y="221368"/>
                  </a:lnTo>
                  <a:lnTo>
                    <a:pt x="29416" y="221527"/>
                  </a:lnTo>
                  <a:lnTo>
                    <a:pt x="29404" y="221698"/>
                  </a:lnTo>
                  <a:lnTo>
                    <a:pt x="29399" y="221856"/>
                  </a:lnTo>
                  <a:lnTo>
                    <a:pt x="29404" y="222015"/>
                  </a:lnTo>
                  <a:lnTo>
                    <a:pt x="29410" y="222162"/>
                  </a:lnTo>
                  <a:lnTo>
                    <a:pt x="29428" y="222308"/>
                  </a:lnTo>
                  <a:lnTo>
                    <a:pt x="29452" y="222455"/>
                  </a:lnTo>
                  <a:lnTo>
                    <a:pt x="29481" y="222601"/>
                  </a:lnTo>
                  <a:lnTo>
                    <a:pt x="29516" y="222735"/>
                  </a:lnTo>
                  <a:lnTo>
                    <a:pt x="29558" y="222870"/>
                  </a:lnTo>
                  <a:lnTo>
                    <a:pt x="29605" y="222992"/>
                  </a:lnTo>
                  <a:lnTo>
                    <a:pt x="29658" y="223114"/>
                  </a:lnTo>
                  <a:lnTo>
                    <a:pt x="29711" y="223224"/>
                  </a:lnTo>
                  <a:lnTo>
                    <a:pt x="29776" y="223334"/>
                  </a:lnTo>
                  <a:lnTo>
                    <a:pt x="29846" y="223431"/>
                  </a:lnTo>
                  <a:lnTo>
                    <a:pt x="29917" y="223529"/>
                  </a:lnTo>
                  <a:lnTo>
                    <a:pt x="29994" y="223602"/>
                  </a:lnTo>
                  <a:lnTo>
                    <a:pt x="30076" y="223675"/>
                  </a:lnTo>
                  <a:lnTo>
                    <a:pt x="30159" y="223724"/>
                  </a:lnTo>
                  <a:lnTo>
                    <a:pt x="30247" y="223749"/>
                  </a:lnTo>
                  <a:lnTo>
                    <a:pt x="30336" y="223773"/>
                  </a:lnTo>
                  <a:lnTo>
                    <a:pt x="30424" y="223773"/>
                  </a:lnTo>
                  <a:lnTo>
                    <a:pt x="30512" y="223749"/>
                  </a:lnTo>
                  <a:lnTo>
                    <a:pt x="30601" y="223712"/>
                  </a:lnTo>
                  <a:lnTo>
                    <a:pt x="30689" y="223663"/>
                  </a:lnTo>
                  <a:lnTo>
                    <a:pt x="30778" y="223578"/>
                  </a:lnTo>
                  <a:lnTo>
                    <a:pt x="30860" y="223480"/>
                  </a:lnTo>
                  <a:lnTo>
                    <a:pt x="30943" y="223358"/>
                  </a:lnTo>
                  <a:lnTo>
                    <a:pt x="31025" y="223224"/>
                  </a:lnTo>
                  <a:lnTo>
                    <a:pt x="31290" y="222674"/>
                  </a:lnTo>
                  <a:lnTo>
                    <a:pt x="31550" y="222125"/>
                  </a:lnTo>
                  <a:lnTo>
                    <a:pt x="31809" y="221563"/>
                  </a:lnTo>
                  <a:lnTo>
                    <a:pt x="32063" y="220990"/>
                  </a:lnTo>
                  <a:lnTo>
                    <a:pt x="32316" y="220404"/>
                  </a:lnTo>
                  <a:lnTo>
                    <a:pt x="32563" y="219818"/>
                  </a:lnTo>
                  <a:lnTo>
                    <a:pt x="32811" y="219219"/>
                  </a:lnTo>
                  <a:lnTo>
                    <a:pt x="33053" y="218621"/>
                  </a:lnTo>
                  <a:lnTo>
                    <a:pt x="33294" y="218011"/>
                  </a:lnTo>
                  <a:lnTo>
                    <a:pt x="33530" y="217400"/>
                  </a:lnTo>
                  <a:lnTo>
                    <a:pt x="34002" y="216143"/>
                  </a:lnTo>
                  <a:lnTo>
                    <a:pt x="34461" y="214886"/>
                  </a:lnTo>
                  <a:lnTo>
                    <a:pt x="34915" y="213592"/>
                  </a:lnTo>
                  <a:lnTo>
                    <a:pt x="35363" y="212310"/>
                  </a:lnTo>
                  <a:lnTo>
                    <a:pt x="35811" y="211003"/>
                  </a:lnTo>
                  <a:lnTo>
                    <a:pt x="36683" y="208391"/>
                  </a:lnTo>
                  <a:lnTo>
                    <a:pt x="37550" y="205803"/>
                  </a:lnTo>
                  <a:lnTo>
                    <a:pt x="37980" y="204533"/>
                  </a:lnTo>
                  <a:lnTo>
                    <a:pt x="38416" y="203264"/>
                  </a:lnTo>
                  <a:lnTo>
                    <a:pt x="38705" y="203825"/>
                  </a:lnTo>
                  <a:lnTo>
                    <a:pt x="38999" y="204387"/>
                  </a:lnTo>
                  <a:lnTo>
                    <a:pt x="39294" y="204936"/>
                  </a:lnTo>
                  <a:lnTo>
                    <a:pt x="39595" y="205473"/>
                  </a:lnTo>
                  <a:lnTo>
                    <a:pt x="39895" y="206010"/>
                  </a:lnTo>
                  <a:lnTo>
                    <a:pt x="40196" y="206535"/>
                  </a:lnTo>
                  <a:lnTo>
                    <a:pt x="40502" y="207048"/>
                  </a:lnTo>
                  <a:lnTo>
                    <a:pt x="40815" y="207561"/>
                  </a:lnTo>
                  <a:lnTo>
                    <a:pt x="41127" y="208061"/>
                  </a:lnTo>
                  <a:lnTo>
                    <a:pt x="41439" y="208550"/>
                  </a:lnTo>
                  <a:lnTo>
                    <a:pt x="41758" y="209038"/>
                  </a:lnTo>
                  <a:lnTo>
                    <a:pt x="42076" y="209514"/>
                  </a:lnTo>
                  <a:lnTo>
                    <a:pt x="42394" y="209990"/>
                  </a:lnTo>
                  <a:lnTo>
                    <a:pt x="42718" y="210454"/>
                  </a:lnTo>
                  <a:lnTo>
                    <a:pt x="43048" y="210906"/>
                  </a:lnTo>
                  <a:lnTo>
                    <a:pt x="43378" y="211358"/>
                  </a:lnTo>
                  <a:lnTo>
                    <a:pt x="43709" y="211797"/>
                  </a:lnTo>
                  <a:lnTo>
                    <a:pt x="44044" y="212224"/>
                  </a:lnTo>
                  <a:lnTo>
                    <a:pt x="44380" y="212652"/>
                  </a:lnTo>
                  <a:lnTo>
                    <a:pt x="44716" y="213054"/>
                  </a:lnTo>
                  <a:lnTo>
                    <a:pt x="45058" y="213470"/>
                  </a:lnTo>
                  <a:lnTo>
                    <a:pt x="45400" y="213860"/>
                  </a:lnTo>
                  <a:lnTo>
                    <a:pt x="45742" y="214251"/>
                  </a:lnTo>
                  <a:lnTo>
                    <a:pt x="46090" y="214629"/>
                  </a:lnTo>
                  <a:lnTo>
                    <a:pt x="46443" y="215008"/>
                  </a:lnTo>
                  <a:lnTo>
                    <a:pt x="46791" y="215374"/>
                  </a:lnTo>
                  <a:lnTo>
                    <a:pt x="47145" y="215728"/>
                  </a:lnTo>
                  <a:lnTo>
                    <a:pt x="47498" y="216070"/>
                  </a:lnTo>
                  <a:lnTo>
                    <a:pt x="47858" y="216412"/>
                  </a:lnTo>
                  <a:lnTo>
                    <a:pt x="48217" y="216741"/>
                  </a:lnTo>
                  <a:lnTo>
                    <a:pt x="48577" y="217059"/>
                  </a:lnTo>
                  <a:lnTo>
                    <a:pt x="48936" y="217376"/>
                  </a:lnTo>
                  <a:lnTo>
                    <a:pt x="48600" y="218890"/>
                  </a:lnTo>
                  <a:lnTo>
                    <a:pt x="48253" y="220391"/>
                  </a:lnTo>
                  <a:lnTo>
                    <a:pt x="47899" y="221905"/>
                  </a:lnTo>
                  <a:lnTo>
                    <a:pt x="47545" y="223407"/>
                  </a:lnTo>
                  <a:lnTo>
                    <a:pt x="46113" y="229438"/>
                  </a:lnTo>
                  <a:lnTo>
                    <a:pt x="45760" y="230951"/>
                  </a:lnTo>
                  <a:lnTo>
                    <a:pt x="45406" y="232465"/>
                  </a:lnTo>
                  <a:lnTo>
                    <a:pt x="45058" y="233979"/>
                  </a:lnTo>
                  <a:lnTo>
                    <a:pt x="44716" y="235505"/>
                  </a:lnTo>
                  <a:lnTo>
                    <a:pt x="44380" y="237019"/>
                  </a:lnTo>
                  <a:lnTo>
                    <a:pt x="44050" y="238557"/>
                  </a:lnTo>
                  <a:lnTo>
                    <a:pt x="43732" y="240083"/>
                  </a:lnTo>
                  <a:lnTo>
                    <a:pt x="43420" y="241621"/>
                  </a:lnTo>
                  <a:lnTo>
                    <a:pt x="42931" y="241279"/>
                  </a:lnTo>
                  <a:lnTo>
                    <a:pt x="42435" y="240925"/>
                  </a:lnTo>
                  <a:lnTo>
                    <a:pt x="41952" y="240559"/>
                  </a:lnTo>
                  <a:lnTo>
                    <a:pt x="41469" y="240181"/>
                  </a:lnTo>
                  <a:lnTo>
                    <a:pt x="40986" y="239790"/>
                  </a:lnTo>
                  <a:lnTo>
                    <a:pt x="40508" y="239387"/>
                  </a:lnTo>
                  <a:lnTo>
                    <a:pt x="40031" y="238960"/>
                  </a:lnTo>
                  <a:lnTo>
                    <a:pt x="39565" y="238532"/>
                  </a:lnTo>
                  <a:lnTo>
                    <a:pt x="39094" y="238093"/>
                  </a:lnTo>
                  <a:lnTo>
                    <a:pt x="38628" y="237629"/>
                  </a:lnTo>
                  <a:lnTo>
                    <a:pt x="38168" y="237165"/>
                  </a:lnTo>
                  <a:lnTo>
                    <a:pt x="37715" y="236677"/>
                  </a:lnTo>
                  <a:lnTo>
                    <a:pt x="37261" y="236176"/>
                  </a:lnTo>
                  <a:lnTo>
                    <a:pt x="36807" y="235664"/>
                  </a:lnTo>
                  <a:lnTo>
                    <a:pt x="36365" y="235126"/>
                  </a:lnTo>
                  <a:lnTo>
                    <a:pt x="35923" y="234589"/>
                  </a:lnTo>
                  <a:lnTo>
                    <a:pt x="35481" y="234028"/>
                  </a:lnTo>
                  <a:lnTo>
                    <a:pt x="35051" y="233466"/>
                  </a:lnTo>
                  <a:lnTo>
                    <a:pt x="34615" y="232868"/>
                  </a:lnTo>
                  <a:lnTo>
                    <a:pt x="34190" y="232270"/>
                  </a:lnTo>
                  <a:lnTo>
                    <a:pt x="33766" y="231659"/>
                  </a:lnTo>
                  <a:lnTo>
                    <a:pt x="33347" y="231025"/>
                  </a:lnTo>
                  <a:lnTo>
                    <a:pt x="32935" y="230378"/>
                  </a:lnTo>
                  <a:lnTo>
                    <a:pt x="32528" y="229706"/>
                  </a:lnTo>
                  <a:lnTo>
                    <a:pt x="32121" y="229035"/>
                  </a:lnTo>
                  <a:lnTo>
                    <a:pt x="31721" y="228339"/>
                  </a:lnTo>
                  <a:lnTo>
                    <a:pt x="31320" y="227631"/>
                  </a:lnTo>
                  <a:lnTo>
                    <a:pt x="30931" y="226898"/>
                  </a:lnTo>
                  <a:lnTo>
                    <a:pt x="30542" y="226154"/>
                  </a:lnTo>
                  <a:lnTo>
                    <a:pt x="30159" y="225397"/>
                  </a:lnTo>
                  <a:lnTo>
                    <a:pt x="29776" y="224615"/>
                  </a:lnTo>
                  <a:lnTo>
                    <a:pt x="29404" y="223822"/>
                  </a:lnTo>
                  <a:lnTo>
                    <a:pt x="28992" y="222931"/>
                  </a:lnTo>
                  <a:lnTo>
                    <a:pt x="28585" y="222015"/>
                  </a:lnTo>
                  <a:lnTo>
                    <a:pt x="28184" y="221075"/>
                  </a:lnTo>
                  <a:lnTo>
                    <a:pt x="27790" y="220111"/>
                  </a:lnTo>
                  <a:lnTo>
                    <a:pt x="27401" y="219134"/>
                  </a:lnTo>
                  <a:lnTo>
                    <a:pt x="27018" y="218133"/>
                  </a:lnTo>
                  <a:lnTo>
                    <a:pt x="26646" y="217107"/>
                  </a:lnTo>
                  <a:lnTo>
                    <a:pt x="26275" y="216058"/>
                  </a:lnTo>
                  <a:lnTo>
                    <a:pt x="25915" y="214983"/>
                  </a:lnTo>
                  <a:lnTo>
                    <a:pt x="25556" y="213897"/>
                  </a:lnTo>
                  <a:lnTo>
                    <a:pt x="25208" y="212774"/>
                  </a:lnTo>
                  <a:lnTo>
                    <a:pt x="24866" y="211638"/>
                  </a:lnTo>
                  <a:lnTo>
                    <a:pt x="24530" y="210479"/>
                  </a:lnTo>
                  <a:lnTo>
                    <a:pt x="24200" y="209294"/>
                  </a:lnTo>
                  <a:lnTo>
                    <a:pt x="23876" y="208086"/>
                  </a:lnTo>
                  <a:lnTo>
                    <a:pt x="23558" y="206853"/>
                  </a:lnTo>
                  <a:lnTo>
                    <a:pt x="23281" y="205742"/>
                  </a:lnTo>
                  <a:lnTo>
                    <a:pt x="23016" y="204619"/>
                  </a:lnTo>
                  <a:lnTo>
                    <a:pt x="22756" y="203496"/>
                  </a:lnTo>
                  <a:lnTo>
                    <a:pt x="22503" y="202360"/>
                  </a:lnTo>
                  <a:lnTo>
                    <a:pt x="22255" y="201213"/>
                  </a:lnTo>
                  <a:lnTo>
                    <a:pt x="22020" y="200053"/>
                  </a:lnTo>
                  <a:lnTo>
                    <a:pt x="21784" y="198893"/>
                  </a:lnTo>
                  <a:lnTo>
                    <a:pt x="21554" y="197721"/>
                  </a:lnTo>
                  <a:lnTo>
                    <a:pt x="22173" y="197123"/>
                  </a:lnTo>
                  <a:lnTo>
                    <a:pt x="22792" y="196513"/>
                  </a:lnTo>
                  <a:lnTo>
                    <a:pt x="23416" y="195866"/>
                  </a:lnTo>
                  <a:lnTo>
                    <a:pt x="24041" y="195206"/>
                  </a:lnTo>
                  <a:lnTo>
                    <a:pt x="24672" y="194523"/>
                  </a:lnTo>
                  <a:lnTo>
                    <a:pt x="25297" y="193827"/>
                  </a:lnTo>
                  <a:lnTo>
                    <a:pt x="25915" y="193119"/>
                  </a:lnTo>
                  <a:lnTo>
                    <a:pt x="26534" y="192386"/>
                  </a:lnTo>
                  <a:lnTo>
                    <a:pt x="27147" y="191642"/>
                  </a:lnTo>
                  <a:lnTo>
                    <a:pt x="27754" y="190885"/>
                  </a:lnTo>
                  <a:lnTo>
                    <a:pt x="28355" y="190116"/>
                  </a:lnTo>
                  <a:lnTo>
                    <a:pt x="28945" y="189334"/>
                  </a:lnTo>
                  <a:lnTo>
                    <a:pt x="29522" y="188541"/>
                  </a:lnTo>
                  <a:lnTo>
                    <a:pt x="30094" y="187735"/>
                  </a:lnTo>
                  <a:lnTo>
                    <a:pt x="30648" y="186929"/>
                  </a:lnTo>
                  <a:lnTo>
                    <a:pt x="31184" y="186111"/>
                  </a:lnTo>
                  <a:lnTo>
                    <a:pt x="31232" y="186038"/>
                  </a:lnTo>
                  <a:lnTo>
                    <a:pt x="31267" y="185965"/>
                  </a:lnTo>
                  <a:lnTo>
                    <a:pt x="31302" y="185892"/>
                  </a:lnTo>
                  <a:lnTo>
                    <a:pt x="31332" y="185806"/>
                  </a:lnTo>
                  <a:lnTo>
                    <a:pt x="31355" y="185721"/>
                  </a:lnTo>
                  <a:lnTo>
                    <a:pt x="31379" y="185623"/>
                  </a:lnTo>
                  <a:lnTo>
                    <a:pt x="31397" y="185525"/>
                  </a:lnTo>
                  <a:lnTo>
                    <a:pt x="31408" y="185428"/>
                  </a:lnTo>
                  <a:lnTo>
                    <a:pt x="31420" y="185330"/>
                  </a:lnTo>
                  <a:lnTo>
                    <a:pt x="31426" y="185232"/>
                  </a:lnTo>
                  <a:lnTo>
                    <a:pt x="31432" y="185123"/>
                  </a:lnTo>
                  <a:lnTo>
                    <a:pt x="31426" y="185025"/>
                  </a:lnTo>
                  <a:lnTo>
                    <a:pt x="31420" y="184927"/>
                  </a:lnTo>
                  <a:lnTo>
                    <a:pt x="31414" y="184830"/>
                  </a:lnTo>
                  <a:lnTo>
                    <a:pt x="31402" y="184732"/>
                  </a:lnTo>
                  <a:lnTo>
                    <a:pt x="31385" y="184634"/>
                  </a:lnTo>
                  <a:lnTo>
                    <a:pt x="31332" y="184378"/>
                  </a:lnTo>
                  <a:lnTo>
                    <a:pt x="31285" y="184256"/>
                  </a:lnTo>
                  <a:lnTo>
                    <a:pt x="31232" y="184146"/>
                  </a:lnTo>
                  <a:lnTo>
                    <a:pt x="31167" y="184060"/>
                  </a:lnTo>
                  <a:lnTo>
                    <a:pt x="31096" y="183987"/>
                  </a:lnTo>
                  <a:lnTo>
                    <a:pt x="31061" y="183963"/>
                  </a:lnTo>
                  <a:lnTo>
                    <a:pt x="31019" y="183938"/>
                  </a:lnTo>
                  <a:lnTo>
                    <a:pt x="30978" y="183938"/>
                  </a:lnTo>
                  <a:lnTo>
                    <a:pt x="30931" y="183926"/>
                  </a:lnTo>
                  <a:lnTo>
                    <a:pt x="30890" y="183938"/>
                  </a:lnTo>
                  <a:lnTo>
                    <a:pt x="30843" y="183951"/>
                  </a:lnTo>
                  <a:lnTo>
                    <a:pt x="30795" y="183963"/>
                  </a:lnTo>
                  <a:lnTo>
                    <a:pt x="30748" y="183999"/>
                  </a:lnTo>
                  <a:lnTo>
                    <a:pt x="30123" y="184439"/>
                  </a:lnTo>
                  <a:lnTo>
                    <a:pt x="29499" y="184915"/>
                  </a:lnTo>
                  <a:lnTo>
                    <a:pt x="28868" y="185403"/>
                  </a:lnTo>
                  <a:lnTo>
                    <a:pt x="28232" y="185928"/>
                  </a:lnTo>
                  <a:lnTo>
                    <a:pt x="27595" y="186465"/>
                  </a:lnTo>
                  <a:lnTo>
                    <a:pt x="26959" y="187027"/>
                  </a:lnTo>
                  <a:lnTo>
                    <a:pt x="26322" y="187613"/>
                  </a:lnTo>
                  <a:lnTo>
                    <a:pt x="25686" y="188211"/>
                  </a:lnTo>
                  <a:lnTo>
                    <a:pt x="25055" y="188834"/>
                  </a:lnTo>
                  <a:lnTo>
                    <a:pt x="24424" y="189456"/>
                  </a:lnTo>
                  <a:lnTo>
                    <a:pt x="23800" y="190103"/>
                  </a:lnTo>
                  <a:lnTo>
                    <a:pt x="23181" y="190763"/>
                  </a:lnTo>
                  <a:lnTo>
                    <a:pt x="22568" y="191434"/>
                  </a:lnTo>
                  <a:lnTo>
                    <a:pt x="21961" y="192118"/>
                  </a:lnTo>
                  <a:lnTo>
                    <a:pt x="21360" y="192801"/>
                  </a:lnTo>
                  <a:lnTo>
                    <a:pt x="20770" y="193497"/>
                  </a:lnTo>
                  <a:lnTo>
                    <a:pt x="20493" y="191849"/>
                  </a:lnTo>
                  <a:lnTo>
                    <a:pt x="20222" y="190189"/>
                  </a:lnTo>
                  <a:lnTo>
                    <a:pt x="19963" y="188504"/>
                  </a:lnTo>
                  <a:lnTo>
                    <a:pt x="19709" y="186819"/>
                  </a:lnTo>
                  <a:lnTo>
                    <a:pt x="19468" y="185135"/>
                  </a:lnTo>
                  <a:lnTo>
                    <a:pt x="19238" y="183426"/>
                  </a:lnTo>
                  <a:lnTo>
                    <a:pt x="19014" y="181717"/>
                  </a:lnTo>
                  <a:lnTo>
                    <a:pt x="18802" y="179995"/>
                  </a:lnTo>
                  <a:lnTo>
                    <a:pt x="18595" y="178274"/>
                  </a:lnTo>
                  <a:lnTo>
                    <a:pt x="18395" y="176528"/>
                  </a:lnTo>
                  <a:lnTo>
                    <a:pt x="18206" y="174795"/>
                  </a:lnTo>
                  <a:lnTo>
                    <a:pt x="18024" y="173049"/>
                  </a:lnTo>
                  <a:lnTo>
                    <a:pt x="17847" y="171291"/>
                  </a:lnTo>
                  <a:lnTo>
                    <a:pt x="17676" y="169533"/>
                  </a:lnTo>
                  <a:lnTo>
                    <a:pt x="17511" y="167775"/>
                  </a:lnTo>
                  <a:lnTo>
                    <a:pt x="17352" y="166005"/>
                  </a:lnTo>
                  <a:lnTo>
                    <a:pt x="18000" y="165785"/>
                  </a:lnTo>
                  <a:lnTo>
                    <a:pt x="18648" y="165529"/>
                  </a:lnTo>
                  <a:lnTo>
                    <a:pt x="19291" y="165272"/>
                  </a:lnTo>
                  <a:lnTo>
                    <a:pt x="19939" y="164992"/>
                  </a:lnTo>
                  <a:lnTo>
                    <a:pt x="20587" y="164711"/>
                  </a:lnTo>
                  <a:lnTo>
                    <a:pt x="21236" y="164406"/>
                  </a:lnTo>
                  <a:lnTo>
                    <a:pt x="21878" y="164100"/>
                  </a:lnTo>
                  <a:lnTo>
                    <a:pt x="22521" y="163783"/>
                  </a:lnTo>
                  <a:lnTo>
                    <a:pt x="23811" y="163148"/>
                  </a:lnTo>
                  <a:lnTo>
                    <a:pt x="25096" y="162501"/>
                  </a:lnTo>
                  <a:lnTo>
                    <a:pt x="26375" y="161866"/>
                  </a:lnTo>
                  <a:lnTo>
                    <a:pt x="27018" y="161561"/>
                  </a:lnTo>
                  <a:lnTo>
                    <a:pt x="27654" y="161256"/>
                  </a:lnTo>
                  <a:lnTo>
                    <a:pt x="27737" y="161207"/>
                  </a:lnTo>
                  <a:lnTo>
                    <a:pt x="27807" y="161146"/>
                  </a:lnTo>
                  <a:lnTo>
                    <a:pt x="27878" y="161085"/>
                  </a:lnTo>
                  <a:lnTo>
                    <a:pt x="27937" y="161000"/>
                  </a:lnTo>
                  <a:lnTo>
                    <a:pt x="27996" y="160914"/>
                  </a:lnTo>
                  <a:lnTo>
                    <a:pt x="28049" y="160816"/>
                  </a:lnTo>
                  <a:lnTo>
                    <a:pt x="28090" y="160694"/>
                  </a:lnTo>
                  <a:lnTo>
                    <a:pt x="28126" y="160572"/>
                  </a:lnTo>
                  <a:close/>
                  <a:moveTo>
                    <a:pt x="180555" y="222015"/>
                  </a:moveTo>
                  <a:lnTo>
                    <a:pt x="180566" y="222052"/>
                  </a:lnTo>
                  <a:lnTo>
                    <a:pt x="180578" y="222088"/>
                  </a:lnTo>
                  <a:lnTo>
                    <a:pt x="180584" y="222125"/>
                  </a:lnTo>
                  <a:lnTo>
                    <a:pt x="180596" y="222162"/>
                  </a:lnTo>
                  <a:lnTo>
                    <a:pt x="180755" y="222674"/>
                  </a:lnTo>
                  <a:lnTo>
                    <a:pt x="180920" y="223187"/>
                  </a:lnTo>
                  <a:lnTo>
                    <a:pt x="181091" y="223700"/>
                  </a:lnTo>
                  <a:lnTo>
                    <a:pt x="181268" y="224200"/>
                  </a:lnTo>
                  <a:lnTo>
                    <a:pt x="181450" y="224701"/>
                  </a:lnTo>
                  <a:lnTo>
                    <a:pt x="181639" y="225201"/>
                  </a:lnTo>
                  <a:lnTo>
                    <a:pt x="181828" y="225690"/>
                  </a:lnTo>
                  <a:lnTo>
                    <a:pt x="182022" y="226178"/>
                  </a:lnTo>
                  <a:lnTo>
                    <a:pt x="182217" y="226666"/>
                  </a:lnTo>
                  <a:lnTo>
                    <a:pt x="182423" y="227142"/>
                  </a:lnTo>
                  <a:lnTo>
                    <a:pt x="182629" y="227619"/>
                  </a:lnTo>
                  <a:lnTo>
                    <a:pt x="182835" y="228095"/>
                  </a:lnTo>
                  <a:lnTo>
                    <a:pt x="183048" y="228559"/>
                  </a:lnTo>
                  <a:lnTo>
                    <a:pt x="183266" y="229022"/>
                  </a:lnTo>
                  <a:lnTo>
                    <a:pt x="183708" y="229950"/>
                  </a:lnTo>
                  <a:lnTo>
                    <a:pt x="184162" y="230854"/>
                  </a:lnTo>
                  <a:lnTo>
                    <a:pt x="184621" y="231733"/>
                  </a:lnTo>
                  <a:lnTo>
                    <a:pt x="185093" y="232599"/>
                  </a:lnTo>
                  <a:lnTo>
                    <a:pt x="185570" y="233454"/>
                  </a:lnTo>
                  <a:lnTo>
                    <a:pt x="186053" y="234284"/>
                  </a:lnTo>
                  <a:lnTo>
                    <a:pt x="186543" y="235102"/>
                  </a:lnTo>
                  <a:lnTo>
                    <a:pt x="187038" y="235908"/>
                  </a:lnTo>
                  <a:lnTo>
                    <a:pt x="187533" y="236677"/>
                  </a:lnTo>
                  <a:lnTo>
                    <a:pt x="187214" y="237068"/>
                  </a:lnTo>
                  <a:lnTo>
                    <a:pt x="186896" y="237446"/>
                  </a:lnTo>
                  <a:lnTo>
                    <a:pt x="186578" y="237824"/>
                  </a:lnTo>
                  <a:lnTo>
                    <a:pt x="186260" y="238191"/>
                  </a:lnTo>
                  <a:lnTo>
                    <a:pt x="185936" y="238545"/>
                  </a:lnTo>
                  <a:lnTo>
                    <a:pt x="185611" y="238899"/>
                  </a:lnTo>
                  <a:lnTo>
                    <a:pt x="185281" y="239241"/>
                  </a:lnTo>
                  <a:lnTo>
                    <a:pt x="184951" y="239582"/>
                  </a:lnTo>
                  <a:lnTo>
                    <a:pt x="184621" y="239912"/>
                  </a:lnTo>
                  <a:lnTo>
                    <a:pt x="184291" y="240229"/>
                  </a:lnTo>
                  <a:lnTo>
                    <a:pt x="183955" y="240547"/>
                  </a:lnTo>
                  <a:lnTo>
                    <a:pt x="183619" y="240864"/>
                  </a:lnTo>
                  <a:lnTo>
                    <a:pt x="183283" y="241157"/>
                  </a:lnTo>
                  <a:lnTo>
                    <a:pt x="182942" y="241462"/>
                  </a:lnTo>
                  <a:lnTo>
                    <a:pt x="182600" y="241743"/>
                  </a:lnTo>
                  <a:lnTo>
                    <a:pt x="182258" y="242024"/>
                  </a:lnTo>
                  <a:lnTo>
                    <a:pt x="181910" y="242305"/>
                  </a:lnTo>
                  <a:lnTo>
                    <a:pt x="181562" y="242573"/>
                  </a:lnTo>
                  <a:lnTo>
                    <a:pt x="181215" y="242830"/>
                  </a:lnTo>
                  <a:lnTo>
                    <a:pt x="180861" y="243074"/>
                  </a:lnTo>
                  <a:lnTo>
                    <a:pt x="180507" y="243318"/>
                  </a:lnTo>
                  <a:lnTo>
                    <a:pt x="180154" y="243562"/>
                  </a:lnTo>
                  <a:lnTo>
                    <a:pt x="179800" y="243794"/>
                  </a:lnTo>
                  <a:lnTo>
                    <a:pt x="179441" y="244014"/>
                  </a:lnTo>
                  <a:lnTo>
                    <a:pt x="179081" y="244221"/>
                  </a:lnTo>
                  <a:lnTo>
                    <a:pt x="178716" y="244429"/>
                  </a:lnTo>
                  <a:lnTo>
                    <a:pt x="178356" y="244636"/>
                  </a:lnTo>
                  <a:lnTo>
                    <a:pt x="177991" y="244820"/>
                  </a:lnTo>
                  <a:lnTo>
                    <a:pt x="177625" y="245003"/>
                  </a:lnTo>
                  <a:lnTo>
                    <a:pt x="177254" y="245186"/>
                  </a:lnTo>
                  <a:lnTo>
                    <a:pt x="176889" y="245345"/>
                  </a:lnTo>
                  <a:lnTo>
                    <a:pt x="176517" y="245503"/>
                  </a:lnTo>
                  <a:lnTo>
                    <a:pt x="176205" y="244368"/>
                  </a:lnTo>
                  <a:lnTo>
                    <a:pt x="175899" y="243220"/>
                  </a:lnTo>
                  <a:lnTo>
                    <a:pt x="175592" y="242073"/>
                  </a:lnTo>
                  <a:lnTo>
                    <a:pt x="175297" y="240925"/>
                  </a:lnTo>
                  <a:lnTo>
                    <a:pt x="175009" y="239766"/>
                  </a:lnTo>
                  <a:lnTo>
                    <a:pt x="174720" y="238618"/>
                  </a:lnTo>
                  <a:lnTo>
                    <a:pt x="174443" y="237446"/>
                  </a:lnTo>
                  <a:lnTo>
                    <a:pt x="174166" y="236286"/>
                  </a:lnTo>
                  <a:lnTo>
                    <a:pt x="173901" y="235102"/>
                  </a:lnTo>
                  <a:lnTo>
                    <a:pt x="173635" y="233918"/>
                  </a:lnTo>
                  <a:lnTo>
                    <a:pt x="173382" y="232721"/>
                  </a:lnTo>
                  <a:lnTo>
                    <a:pt x="173129" y="231525"/>
                  </a:lnTo>
                  <a:lnTo>
                    <a:pt x="172887" y="230304"/>
                  </a:lnTo>
                  <a:lnTo>
                    <a:pt x="172651" y="229071"/>
                  </a:lnTo>
                  <a:lnTo>
                    <a:pt x="172421" y="227838"/>
                  </a:lnTo>
                  <a:lnTo>
                    <a:pt x="172203" y="226581"/>
                  </a:lnTo>
                  <a:lnTo>
                    <a:pt x="172191" y="226569"/>
                  </a:lnTo>
                  <a:lnTo>
                    <a:pt x="172186" y="226556"/>
                  </a:lnTo>
                  <a:lnTo>
                    <a:pt x="172180" y="226532"/>
                  </a:lnTo>
                  <a:lnTo>
                    <a:pt x="172763" y="226447"/>
                  </a:lnTo>
                  <a:lnTo>
                    <a:pt x="173335" y="226325"/>
                  </a:lnTo>
                  <a:lnTo>
                    <a:pt x="173901" y="226190"/>
                  </a:lnTo>
                  <a:lnTo>
                    <a:pt x="174455" y="226019"/>
                  </a:lnTo>
                  <a:lnTo>
                    <a:pt x="175003" y="225824"/>
                  </a:lnTo>
                  <a:lnTo>
                    <a:pt x="175545" y="225604"/>
                  </a:lnTo>
                  <a:lnTo>
                    <a:pt x="176081" y="225348"/>
                  </a:lnTo>
                  <a:lnTo>
                    <a:pt x="176606" y="225079"/>
                  </a:lnTo>
                  <a:lnTo>
                    <a:pt x="177130" y="224786"/>
                  </a:lnTo>
                  <a:lnTo>
                    <a:pt x="177637" y="224457"/>
                  </a:lnTo>
                  <a:lnTo>
                    <a:pt x="178144" y="224115"/>
                  </a:lnTo>
                  <a:lnTo>
                    <a:pt x="178639" y="223749"/>
                  </a:lnTo>
                  <a:lnTo>
                    <a:pt x="179134" y="223346"/>
                  </a:lnTo>
                  <a:lnTo>
                    <a:pt x="179612" y="222931"/>
                  </a:lnTo>
                  <a:lnTo>
                    <a:pt x="180089" y="222479"/>
                  </a:lnTo>
                  <a:lnTo>
                    <a:pt x="180555" y="222015"/>
                  </a:lnTo>
                  <a:close/>
                  <a:moveTo>
                    <a:pt x="50286" y="218499"/>
                  </a:moveTo>
                  <a:lnTo>
                    <a:pt x="50675" y="218792"/>
                  </a:lnTo>
                  <a:lnTo>
                    <a:pt x="51064" y="219061"/>
                  </a:lnTo>
                  <a:lnTo>
                    <a:pt x="51453" y="219329"/>
                  </a:lnTo>
                  <a:lnTo>
                    <a:pt x="51848" y="219586"/>
                  </a:lnTo>
                  <a:lnTo>
                    <a:pt x="52243" y="219830"/>
                  </a:lnTo>
                  <a:lnTo>
                    <a:pt x="52637" y="220062"/>
                  </a:lnTo>
                  <a:lnTo>
                    <a:pt x="53032" y="220294"/>
                  </a:lnTo>
                  <a:lnTo>
                    <a:pt x="53433" y="220501"/>
                  </a:lnTo>
                  <a:lnTo>
                    <a:pt x="53834" y="220709"/>
                  </a:lnTo>
                  <a:lnTo>
                    <a:pt x="54235" y="220904"/>
                  </a:lnTo>
                  <a:lnTo>
                    <a:pt x="54641" y="221087"/>
                  </a:lnTo>
                  <a:lnTo>
                    <a:pt x="55048" y="221258"/>
                  </a:lnTo>
                  <a:lnTo>
                    <a:pt x="55455" y="221417"/>
                  </a:lnTo>
                  <a:lnTo>
                    <a:pt x="55861" y="221563"/>
                  </a:lnTo>
                  <a:lnTo>
                    <a:pt x="56268" y="221698"/>
                  </a:lnTo>
                  <a:lnTo>
                    <a:pt x="56675" y="221820"/>
                  </a:lnTo>
                  <a:lnTo>
                    <a:pt x="56628" y="223309"/>
                  </a:lnTo>
                  <a:lnTo>
                    <a:pt x="56574" y="224823"/>
                  </a:lnTo>
                  <a:lnTo>
                    <a:pt x="56468" y="227912"/>
                  </a:lnTo>
                  <a:lnTo>
                    <a:pt x="56415" y="229474"/>
                  </a:lnTo>
                  <a:lnTo>
                    <a:pt x="56362" y="231049"/>
                  </a:lnTo>
                  <a:lnTo>
                    <a:pt x="56315" y="232624"/>
                  </a:lnTo>
                  <a:lnTo>
                    <a:pt x="56280" y="234211"/>
                  </a:lnTo>
                  <a:lnTo>
                    <a:pt x="56256" y="235798"/>
                  </a:lnTo>
                  <a:lnTo>
                    <a:pt x="56239" y="237373"/>
                  </a:lnTo>
                  <a:lnTo>
                    <a:pt x="56239" y="238166"/>
                  </a:lnTo>
                  <a:lnTo>
                    <a:pt x="56239" y="238948"/>
                  </a:lnTo>
                  <a:lnTo>
                    <a:pt x="56244" y="239729"/>
                  </a:lnTo>
                  <a:lnTo>
                    <a:pt x="56250" y="240510"/>
                  </a:lnTo>
                  <a:lnTo>
                    <a:pt x="56268" y="241292"/>
                  </a:lnTo>
                  <a:lnTo>
                    <a:pt x="56286" y="242061"/>
                  </a:lnTo>
                  <a:lnTo>
                    <a:pt x="56309" y="242830"/>
                  </a:lnTo>
                  <a:lnTo>
                    <a:pt x="56339" y="243599"/>
                  </a:lnTo>
                  <a:lnTo>
                    <a:pt x="56374" y="244356"/>
                  </a:lnTo>
                  <a:lnTo>
                    <a:pt x="56415" y="245113"/>
                  </a:lnTo>
                  <a:lnTo>
                    <a:pt x="56462" y="245857"/>
                  </a:lnTo>
                  <a:lnTo>
                    <a:pt x="56516" y="246602"/>
                  </a:lnTo>
                  <a:lnTo>
                    <a:pt x="55785" y="246492"/>
                  </a:lnTo>
                  <a:lnTo>
                    <a:pt x="55060" y="246370"/>
                  </a:lnTo>
                  <a:lnTo>
                    <a:pt x="54335" y="246224"/>
                  </a:lnTo>
                  <a:lnTo>
                    <a:pt x="53610" y="246065"/>
                  </a:lnTo>
                  <a:lnTo>
                    <a:pt x="52897" y="245894"/>
                  </a:lnTo>
                  <a:lnTo>
                    <a:pt x="52178" y="245699"/>
                  </a:lnTo>
                  <a:lnTo>
                    <a:pt x="51471" y="245491"/>
                  </a:lnTo>
                  <a:lnTo>
                    <a:pt x="50763" y="245259"/>
                  </a:lnTo>
                  <a:lnTo>
                    <a:pt x="50056" y="245015"/>
                  </a:lnTo>
                  <a:lnTo>
                    <a:pt x="49361" y="244759"/>
                  </a:lnTo>
                  <a:lnTo>
                    <a:pt x="48659" y="244466"/>
                  </a:lnTo>
                  <a:lnTo>
                    <a:pt x="47970" y="244173"/>
                  </a:lnTo>
                  <a:lnTo>
                    <a:pt x="47280" y="243855"/>
                  </a:lnTo>
                  <a:lnTo>
                    <a:pt x="46596" y="243513"/>
                  </a:lnTo>
                  <a:lnTo>
                    <a:pt x="45919" y="243159"/>
                  </a:lnTo>
                  <a:lnTo>
                    <a:pt x="45241" y="242793"/>
                  </a:lnTo>
                  <a:lnTo>
                    <a:pt x="45453" y="242109"/>
                  </a:lnTo>
                  <a:lnTo>
                    <a:pt x="45653" y="241414"/>
                  </a:lnTo>
                  <a:lnTo>
                    <a:pt x="45854" y="240706"/>
                  </a:lnTo>
                  <a:lnTo>
                    <a:pt x="46054" y="239997"/>
                  </a:lnTo>
                  <a:lnTo>
                    <a:pt x="46243" y="239277"/>
                  </a:lnTo>
                  <a:lnTo>
                    <a:pt x="46431" y="238545"/>
                  </a:lnTo>
                  <a:lnTo>
                    <a:pt x="46620" y="237812"/>
                  </a:lnTo>
                  <a:lnTo>
                    <a:pt x="46803" y="237080"/>
                  </a:lnTo>
                  <a:lnTo>
                    <a:pt x="46980" y="236335"/>
                  </a:lnTo>
                  <a:lnTo>
                    <a:pt x="47156" y="235578"/>
                  </a:lnTo>
                  <a:lnTo>
                    <a:pt x="47327" y="234821"/>
                  </a:lnTo>
                  <a:lnTo>
                    <a:pt x="47498" y="234064"/>
                  </a:lnTo>
                  <a:lnTo>
                    <a:pt x="47663" y="233307"/>
                  </a:lnTo>
                  <a:lnTo>
                    <a:pt x="47822" y="232538"/>
                  </a:lnTo>
                  <a:lnTo>
                    <a:pt x="48141" y="230988"/>
                  </a:lnTo>
                  <a:lnTo>
                    <a:pt x="48447" y="229425"/>
                  </a:lnTo>
                  <a:lnTo>
                    <a:pt x="48736" y="227863"/>
                  </a:lnTo>
                  <a:lnTo>
                    <a:pt x="49019" y="226300"/>
                  </a:lnTo>
                  <a:lnTo>
                    <a:pt x="49290" y="224725"/>
                  </a:lnTo>
                  <a:lnTo>
                    <a:pt x="49555" y="223163"/>
                  </a:lnTo>
                  <a:lnTo>
                    <a:pt x="49808" y="221600"/>
                  </a:lnTo>
                  <a:lnTo>
                    <a:pt x="50050" y="220050"/>
                  </a:lnTo>
                  <a:lnTo>
                    <a:pt x="50286" y="218499"/>
                  </a:lnTo>
                  <a:close/>
                  <a:moveTo>
                    <a:pt x="167777" y="226422"/>
                  </a:moveTo>
                  <a:lnTo>
                    <a:pt x="168384" y="226520"/>
                  </a:lnTo>
                  <a:lnTo>
                    <a:pt x="168991" y="226593"/>
                  </a:lnTo>
                  <a:lnTo>
                    <a:pt x="169586" y="226642"/>
                  </a:lnTo>
                  <a:lnTo>
                    <a:pt x="170182" y="226654"/>
                  </a:lnTo>
                  <a:lnTo>
                    <a:pt x="170170" y="226776"/>
                  </a:lnTo>
                  <a:lnTo>
                    <a:pt x="170158" y="226910"/>
                  </a:lnTo>
                  <a:lnTo>
                    <a:pt x="170158" y="227033"/>
                  </a:lnTo>
                  <a:lnTo>
                    <a:pt x="170158" y="227167"/>
                  </a:lnTo>
                  <a:lnTo>
                    <a:pt x="170164" y="227301"/>
                  </a:lnTo>
                  <a:lnTo>
                    <a:pt x="170176" y="227435"/>
                  </a:lnTo>
                  <a:lnTo>
                    <a:pt x="170193" y="227570"/>
                  </a:lnTo>
                  <a:lnTo>
                    <a:pt x="170217" y="227704"/>
                  </a:lnTo>
                  <a:lnTo>
                    <a:pt x="170435" y="228925"/>
                  </a:lnTo>
                  <a:lnTo>
                    <a:pt x="170659" y="230133"/>
                  </a:lnTo>
                  <a:lnTo>
                    <a:pt x="170901" y="231330"/>
                  </a:lnTo>
                  <a:lnTo>
                    <a:pt x="171148" y="232538"/>
                  </a:lnTo>
                  <a:lnTo>
                    <a:pt x="171413" y="233723"/>
                  </a:lnTo>
                  <a:lnTo>
                    <a:pt x="171685" y="234907"/>
                  </a:lnTo>
                  <a:lnTo>
                    <a:pt x="171962" y="236079"/>
                  </a:lnTo>
                  <a:lnTo>
                    <a:pt x="172256" y="237251"/>
                  </a:lnTo>
                  <a:lnTo>
                    <a:pt x="172563" y="238398"/>
                  </a:lnTo>
                  <a:lnTo>
                    <a:pt x="172875" y="239546"/>
                  </a:lnTo>
                  <a:lnTo>
                    <a:pt x="173199" y="240681"/>
                  </a:lnTo>
                  <a:lnTo>
                    <a:pt x="173529" y="241792"/>
                  </a:lnTo>
                  <a:lnTo>
                    <a:pt x="173877" y="242891"/>
                  </a:lnTo>
                  <a:lnTo>
                    <a:pt x="174231" y="243989"/>
                  </a:lnTo>
                  <a:lnTo>
                    <a:pt x="174596" y="245052"/>
                  </a:lnTo>
                  <a:lnTo>
                    <a:pt x="174967" y="246114"/>
                  </a:lnTo>
                  <a:lnTo>
                    <a:pt x="174543" y="246248"/>
                  </a:lnTo>
                  <a:lnTo>
                    <a:pt x="174119" y="246370"/>
                  </a:lnTo>
                  <a:lnTo>
                    <a:pt x="173688" y="246492"/>
                  </a:lnTo>
                  <a:lnTo>
                    <a:pt x="173258" y="246602"/>
                  </a:lnTo>
                  <a:lnTo>
                    <a:pt x="172822" y="246700"/>
                  </a:lnTo>
                  <a:lnTo>
                    <a:pt x="172392" y="246785"/>
                  </a:lnTo>
                  <a:lnTo>
                    <a:pt x="171950" y="246858"/>
                  </a:lnTo>
                  <a:lnTo>
                    <a:pt x="171514" y="246919"/>
                  </a:lnTo>
                  <a:lnTo>
                    <a:pt x="171072" y="246980"/>
                  </a:lnTo>
                  <a:lnTo>
                    <a:pt x="170630" y="247017"/>
                  </a:lnTo>
                  <a:lnTo>
                    <a:pt x="170182" y="247054"/>
                  </a:lnTo>
                  <a:lnTo>
                    <a:pt x="169734" y="247078"/>
                  </a:lnTo>
                  <a:lnTo>
                    <a:pt x="169286" y="247090"/>
                  </a:lnTo>
                  <a:lnTo>
                    <a:pt x="168832" y="247090"/>
                  </a:lnTo>
                  <a:lnTo>
                    <a:pt x="168378" y="247078"/>
                  </a:lnTo>
                  <a:lnTo>
                    <a:pt x="167924" y="247054"/>
                  </a:lnTo>
                  <a:lnTo>
                    <a:pt x="167871" y="241890"/>
                  </a:lnTo>
                  <a:lnTo>
                    <a:pt x="167836" y="236726"/>
                  </a:lnTo>
                  <a:lnTo>
                    <a:pt x="167806" y="231574"/>
                  </a:lnTo>
                  <a:lnTo>
                    <a:pt x="167777" y="226422"/>
                  </a:lnTo>
                  <a:close/>
                  <a:moveTo>
                    <a:pt x="128101" y="280577"/>
                  </a:moveTo>
                  <a:lnTo>
                    <a:pt x="128077" y="282896"/>
                  </a:lnTo>
                  <a:lnTo>
                    <a:pt x="128059" y="285216"/>
                  </a:lnTo>
                  <a:lnTo>
                    <a:pt x="128048" y="287535"/>
                  </a:lnTo>
                  <a:lnTo>
                    <a:pt x="128042" y="289867"/>
                  </a:lnTo>
                  <a:lnTo>
                    <a:pt x="128036" y="292187"/>
                  </a:lnTo>
                  <a:lnTo>
                    <a:pt x="128042" y="294518"/>
                  </a:lnTo>
                  <a:lnTo>
                    <a:pt x="128048" y="299170"/>
                  </a:lnTo>
                  <a:lnTo>
                    <a:pt x="127358" y="298864"/>
                  </a:lnTo>
                  <a:lnTo>
                    <a:pt x="126662" y="298571"/>
                  </a:lnTo>
                  <a:lnTo>
                    <a:pt x="125967" y="298303"/>
                  </a:lnTo>
                  <a:lnTo>
                    <a:pt x="125260" y="298034"/>
                  </a:lnTo>
                  <a:lnTo>
                    <a:pt x="124558" y="297790"/>
                  </a:lnTo>
                  <a:lnTo>
                    <a:pt x="123845" y="297546"/>
                  </a:lnTo>
                  <a:lnTo>
                    <a:pt x="123138" y="297338"/>
                  </a:lnTo>
                  <a:lnTo>
                    <a:pt x="122425" y="297131"/>
                  </a:lnTo>
                  <a:lnTo>
                    <a:pt x="121706" y="296948"/>
                  </a:lnTo>
                  <a:lnTo>
                    <a:pt x="120987" y="296789"/>
                  </a:lnTo>
                  <a:lnTo>
                    <a:pt x="120268" y="296642"/>
                  </a:lnTo>
                  <a:lnTo>
                    <a:pt x="119549" y="296508"/>
                  </a:lnTo>
                  <a:lnTo>
                    <a:pt x="118830" y="296398"/>
                  </a:lnTo>
                  <a:lnTo>
                    <a:pt x="118105" y="296313"/>
                  </a:lnTo>
                  <a:lnTo>
                    <a:pt x="117386" y="296252"/>
                  </a:lnTo>
                  <a:lnTo>
                    <a:pt x="116661" y="296203"/>
                  </a:lnTo>
                  <a:lnTo>
                    <a:pt x="115942" y="296179"/>
                  </a:lnTo>
                  <a:lnTo>
                    <a:pt x="115223" y="296179"/>
                  </a:lnTo>
                  <a:lnTo>
                    <a:pt x="114504" y="296203"/>
                  </a:lnTo>
                  <a:lnTo>
                    <a:pt x="113785" y="296252"/>
                  </a:lnTo>
                  <a:lnTo>
                    <a:pt x="113066" y="296325"/>
                  </a:lnTo>
                  <a:lnTo>
                    <a:pt x="112353" y="296423"/>
                  </a:lnTo>
                  <a:lnTo>
                    <a:pt x="111639" y="296545"/>
                  </a:lnTo>
                  <a:lnTo>
                    <a:pt x="110932" y="296704"/>
                  </a:lnTo>
                  <a:lnTo>
                    <a:pt x="110225" y="296874"/>
                  </a:lnTo>
                  <a:lnTo>
                    <a:pt x="109524" y="297082"/>
                  </a:lnTo>
                  <a:lnTo>
                    <a:pt x="109176" y="297204"/>
                  </a:lnTo>
                  <a:lnTo>
                    <a:pt x="108828" y="297326"/>
                  </a:lnTo>
                  <a:lnTo>
                    <a:pt x="108474" y="297448"/>
                  </a:lnTo>
                  <a:lnTo>
                    <a:pt x="108133" y="297583"/>
                  </a:lnTo>
                  <a:lnTo>
                    <a:pt x="107785" y="297729"/>
                  </a:lnTo>
                  <a:lnTo>
                    <a:pt x="107443" y="297875"/>
                  </a:lnTo>
                  <a:lnTo>
                    <a:pt x="107095" y="298034"/>
                  </a:lnTo>
                  <a:lnTo>
                    <a:pt x="106754" y="298205"/>
                  </a:lnTo>
                  <a:lnTo>
                    <a:pt x="106412" y="298376"/>
                  </a:lnTo>
                  <a:lnTo>
                    <a:pt x="106076" y="298559"/>
                  </a:lnTo>
                  <a:lnTo>
                    <a:pt x="105734" y="298754"/>
                  </a:lnTo>
                  <a:lnTo>
                    <a:pt x="105398" y="298950"/>
                  </a:lnTo>
                  <a:lnTo>
                    <a:pt x="105221" y="296655"/>
                  </a:lnTo>
                  <a:lnTo>
                    <a:pt x="105038" y="294384"/>
                  </a:lnTo>
                  <a:lnTo>
                    <a:pt x="104844" y="292101"/>
                  </a:lnTo>
                  <a:lnTo>
                    <a:pt x="104638" y="289843"/>
                  </a:lnTo>
                  <a:lnTo>
                    <a:pt x="104420" y="287584"/>
                  </a:lnTo>
                  <a:lnTo>
                    <a:pt x="104196" y="285326"/>
                  </a:lnTo>
                  <a:lnTo>
                    <a:pt x="103966" y="283079"/>
                  </a:lnTo>
                  <a:lnTo>
                    <a:pt x="103724" y="280845"/>
                  </a:lnTo>
                  <a:lnTo>
                    <a:pt x="109818" y="280735"/>
                  </a:lnTo>
                  <a:lnTo>
                    <a:pt x="115912" y="280662"/>
                  </a:lnTo>
                  <a:lnTo>
                    <a:pt x="118959" y="280626"/>
                  </a:lnTo>
                  <a:lnTo>
                    <a:pt x="122012" y="280601"/>
                  </a:lnTo>
                  <a:lnTo>
                    <a:pt x="125059" y="280589"/>
                  </a:lnTo>
                  <a:lnTo>
                    <a:pt x="128101" y="280577"/>
                  </a:lnTo>
                  <a:close/>
                  <a:moveTo>
                    <a:pt x="120362" y="301391"/>
                  </a:moveTo>
                  <a:lnTo>
                    <a:pt x="121058" y="301416"/>
                  </a:lnTo>
                  <a:lnTo>
                    <a:pt x="121747" y="301440"/>
                  </a:lnTo>
                  <a:lnTo>
                    <a:pt x="122443" y="301477"/>
                  </a:lnTo>
                  <a:lnTo>
                    <a:pt x="123138" y="301538"/>
                  </a:lnTo>
                  <a:lnTo>
                    <a:pt x="123834" y="301611"/>
                  </a:lnTo>
                  <a:lnTo>
                    <a:pt x="124529" y="301697"/>
                  </a:lnTo>
                  <a:lnTo>
                    <a:pt x="125230" y="301806"/>
                  </a:lnTo>
                  <a:lnTo>
                    <a:pt x="125938" y="301929"/>
                  </a:lnTo>
                  <a:lnTo>
                    <a:pt x="126645" y="302075"/>
                  </a:lnTo>
                  <a:lnTo>
                    <a:pt x="127352" y="302234"/>
                  </a:lnTo>
                  <a:lnTo>
                    <a:pt x="128065" y="302417"/>
                  </a:lnTo>
                  <a:lnTo>
                    <a:pt x="128089" y="305127"/>
                  </a:lnTo>
                  <a:lnTo>
                    <a:pt x="128112" y="307849"/>
                  </a:lnTo>
                  <a:lnTo>
                    <a:pt x="128148" y="310560"/>
                  </a:lnTo>
                  <a:lnTo>
                    <a:pt x="128183" y="313282"/>
                  </a:lnTo>
                  <a:lnTo>
                    <a:pt x="128218" y="315992"/>
                  </a:lnTo>
                  <a:lnTo>
                    <a:pt x="128266" y="318715"/>
                  </a:lnTo>
                  <a:lnTo>
                    <a:pt x="128319" y="321425"/>
                  </a:lnTo>
                  <a:lnTo>
                    <a:pt x="128378" y="324135"/>
                  </a:lnTo>
                  <a:lnTo>
                    <a:pt x="128425" y="326369"/>
                  </a:lnTo>
                  <a:lnTo>
                    <a:pt x="128478" y="328603"/>
                  </a:lnTo>
                  <a:lnTo>
                    <a:pt x="128537" y="330837"/>
                  </a:lnTo>
                  <a:lnTo>
                    <a:pt x="128602" y="333071"/>
                  </a:lnTo>
                  <a:lnTo>
                    <a:pt x="128666" y="335293"/>
                  </a:lnTo>
                  <a:lnTo>
                    <a:pt x="128737" y="337515"/>
                  </a:lnTo>
                  <a:lnTo>
                    <a:pt x="128820" y="339724"/>
                  </a:lnTo>
                  <a:lnTo>
                    <a:pt x="128902" y="341934"/>
                  </a:lnTo>
                  <a:lnTo>
                    <a:pt x="123403" y="341934"/>
                  </a:lnTo>
                  <a:lnTo>
                    <a:pt x="120651" y="341959"/>
                  </a:lnTo>
                  <a:lnTo>
                    <a:pt x="117899" y="341983"/>
                  </a:lnTo>
                  <a:lnTo>
                    <a:pt x="115146" y="342020"/>
                  </a:lnTo>
                  <a:lnTo>
                    <a:pt x="112394" y="342056"/>
                  </a:lnTo>
                  <a:lnTo>
                    <a:pt x="106889" y="342166"/>
                  </a:lnTo>
                  <a:lnTo>
                    <a:pt x="106889" y="342166"/>
                  </a:lnTo>
                  <a:lnTo>
                    <a:pt x="106901" y="340286"/>
                  </a:lnTo>
                  <a:lnTo>
                    <a:pt x="106901" y="338406"/>
                  </a:lnTo>
                  <a:lnTo>
                    <a:pt x="106895" y="336526"/>
                  </a:lnTo>
                  <a:lnTo>
                    <a:pt x="106883" y="334634"/>
                  </a:lnTo>
                  <a:lnTo>
                    <a:pt x="106860" y="332754"/>
                  </a:lnTo>
                  <a:lnTo>
                    <a:pt x="106836" y="330861"/>
                  </a:lnTo>
                  <a:lnTo>
                    <a:pt x="106801" y="328969"/>
                  </a:lnTo>
                  <a:lnTo>
                    <a:pt x="106765" y="327077"/>
                  </a:lnTo>
                  <a:lnTo>
                    <a:pt x="107408" y="327272"/>
                  </a:lnTo>
                  <a:lnTo>
                    <a:pt x="108056" y="327455"/>
                  </a:lnTo>
                  <a:lnTo>
                    <a:pt x="108704" y="327614"/>
                  </a:lnTo>
                  <a:lnTo>
                    <a:pt x="109359" y="327748"/>
                  </a:lnTo>
                  <a:lnTo>
                    <a:pt x="110013" y="327883"/>
                  </a:lnTo>
                  <a:lnTo>
                    <a:pt x="110667" y="327993"/>
                  </a:lnTo>
                  <a:lnTo>
                    <a:pt x="111327" y="328078"/>
                  </a:lnTo>
                  <a:lnTo>
                    <a:pt x="111987" y="328164"/>
                  </a:lnTo>
                  <a:lnTo>
                    <a:pt x="112653" y="328225"/>
                  </a:lnTo>
                  <a:lnTo>
                    <a:pt x="113313" y="328273"/>
                  </a:lnTo>
                  <a:lnTo>
                    <a:pt x="113979" y="328298"/>
                  </a:lnTo>
                  <a:lnTo>
                    <a:pt x="114645" y="328310"/>
                  </a:lnTo>
                  <a:lnTo>
                    <a:pt x="115311" y="328310"/>
                  </a:lnTo>
                  <a:lnTo>
                    <a:pt x="115977" y="328298"/>
                  </a:lnTo>
                  <a:lnTo>
                    <a:pt x="116643" y="328273"/>
                  </a:lnTo>
                  <a:lnTo>
                    <a:pt x="117309" y="328225"/>
                  </a:lnTo>
                  <a:lnTo>
                    <a:pt x="117975" y="328164"/>
                  </a:lnTo>
                  <a:lnTo>
                    <a:pt x="118641" y="328090"/>
                  </a:lnTo>
                  <a:lnTo>
                    <a:pt x="119307" y="327993"/>
                  </a:lnTo>
                  <a:lnTo>
                    <a:pt x="119973" y="327895"/>
                  </a:lnTo>
                  <a:lnTo>
                    <a:pt x="120633" y="327773"/>
                  </a:lnTo>
                  <a:lnTo>
                    <a:pt x="121293" y="327639"/>
                  </a:lnTo>
                  <a:lnTo>
                    <a:pt x="121953" y="327492"/>
                  </a:lnTo>
                  <a:lnTo>
                    <a:pt x="122614" y="327333"/>
                  </a:lnTo>
                  <a:lnTo>
                    <a:pt x="123268" y="327162"/>
                  </a:lnTo>
                  <a:lnTo>
                    <a:pt x="123922" y="326979"/>
                  </a:lnTo>
                  <a:lnTo>
                    <a:pt x="124570" y="326772"/>
                  </a:lnTo>
                  <a:lnTo>
                    <a:pt x="125219" y="326564"/>
                  </a:lnTo>
                  <a:lnTo>
                    <a:pt x="125861" y="326332"/>
                  </a:lnTo>
                  <a:lnTo>
                    <a:pt x="126503" y="326088"/>
                  </a:lnTo>
                  <a:lnTo>
                    <a:pt x="127140" y="325844"/>
                  </a:lnTo>
                  <a:lnTo>
                    <a:pt x="127776" y="325575"/>
                  </a:lnTo>
                  <a:lnTo>
                    <a:pt x="127841" y="325539"/>
                  </a:lnTo>
                  <a:lnTo>
                    <a:pt x="127906" y="325490"/>
                  </a:lnTo>
                  <a:lnTo>
                    <a:pt x="127959" y="325441"/>
                  </a:lnTo>
                  <a:lnTo>
                    <a:pt x="128012" y="325380"/>
                  </a:lnTo>
                  <a:lnTo>
                    <a:pt x="128065" y="325307"/>
                  </a:lnTo>
                  <a:lnTo>
                    <a:pt x="128106" y="325221"/>
                  </a:lnTo>
                  <a:lnTo>
                    <a:pt x="128148" y="325136"/>
                  </a:lnTo>
                  <a:lnTo>
                    <a:pt x="128183" y="325038"/>
                  </a:lnTo>
                  <a:lnTo>
                    <a:pt x="128218" y="324941"/>
                  </a:lnTo>
                  <a:lnTo>
                    <a:pt x="128242" y="324831"/>
                  </a:lnTo>
                  <a:lnTo>
                    <a:pt x="128266" y="324721"/>
                  </a:lnTo>
                  <a:lnTo>
                    <a:pt x="128289" y="324611"/>
                  </a:lnTo>
                  <a:lnTo>
                    <a:pt x="128301" y="324501"/>
                  </a:lnTo>
                  <a:lnTo>
                    <a:pt x="128313" y="324379"/>
                  </a:lnTo>
                  <a:lnTo>
                    <a:pt x="128319" y="324257"/>
                  </a:lnTo>
                  <a:lnTo>
                    <a:pt x="128319" y="324135"/>
                  </a:lnTo>
                  <a:lnTo>
                    <a:pt x="128319" y="323988"/>
                  </a:lnTo>
                  <a:lnTo>
                    <a:pt x="128307" y="323830"/>
                  </a:lnTo>
                  <a:lnTo>
                    <a:pt x="128295" y="323683"/>
                  </a:lnTo>
                  <a:lnTo>
                    <a:pt x="128271" y="323537"/>
                  </a:lnTo>
                  <a:lnTo>
                    <a:pt x="128242" y="323390"/>
                  </a:lnTo>
                  <a:lnTo>
                    <a:pt x="128213" y="323256"/>
                  </a:lnTo>
                  <a:lnTo>
                    <a:pt x="128171" y="323122"/>
                  </a:lnTo>
                  <a:lnTo>
                    <a:pt x="128124" y="323000"/>
                  </a:lnTo>
                  <a:lnTo>
                    <a:pt x="128077" y="322890"/>
                  </a:lnTo>
                  <a:lnTo>
                    <a:pt x="128018" y="322792"/>
                  </a:lnTo>
                  <a:lnTo>
                    <a:pt x="127959" y="322707"/>
                  </a:lnTo>
                  <a:lnTo>
                    <a:pt x="127888" y="322633"/>
                  </a:lnTo>
                  <a:lnTo>
                    <a:pt x="127818" y="322584"/>
                  </a:lnTo>
                  <a:lnTo>
                    <a:pt x="127741" y="322548"/>
                  </a:lnTo>
                  <a:lnTo>
                    <a:pt x="127659" y="322523"/>
                  </a:lnTo>
                  <a:lnTo>
                    <a:pt x="127576" y="322523"/>
                  </a:lnTo>
                  <a:lnTo>
                    <a:pt x="126910" y="322572"/>
                  </a:lnTo>
                  <a:lnTo>
                    <a:pt x="126250" y="322633"/>
                  </a:lnTo>
                  <a:lnTo>
                    <a:pt x="125584" y="322670"/>
                  </a:lnTo>
                  <a:lnTo>
                    <a:pt x="124924" y="322707"/>
                  </a:lnTo>
                  <a:lnTo>
                    <a:pt x="123610" y="322768"/>
                  </a:lnTo>
                  <a:lnTo>
                    <a:pt x="122301" y="322792"/>
                  </a:lnTo>
                  <a:lnTo>
                    <a:pt x="120993" y="322792"/>
                  </a:lnTo>
                  <a:lnTo>
                    <a:pt x="119690" y="322768"/>
                  </a:lnTo>
                  <a:lnTo>
                    <a:pt x="118388" y="322719"/>
                  </a:lnTo>
                  <a:lnTo>
                    <a:pt x="117091" y="322645"/>
                  </a:lnTo>
                  <a:lnTo>
                    <a:pt x="115789" y="322560"/>
                  </a:lnTo>
                  <a:lnTo>
                    <a:pt x="114492" y="322450"/>
                  </a:lnTo>
                  <a:lnTo>
                    <a:pt x="113189" y="322328"/>
                  </a:lnTo>
                  <a:lnTo>
                    <a:pt x="111881" y="322182"/>
                  </a:lnTo>
                  <a:lnTo>
                    <a:pt x="110573" y="322035"/>
                  </a:lnTo>
                  <a:lnTo>
                    <a:pt x="109264" y="321864"/>
                  </a:lnTo>
                  <a:lnTo>
                    <a:pt x="107944" y="321681"/>
                  </a:lnTo>
                  <a:lnTo>
                    <a:pt x="106618" y="321498"/>
                  </a:lnTo>
                  <a:lnTo>
                    <a:pt x="106541" y="319178"/>
                  </a:lnTo>
                  <a:lnTo>
                    <a:pt x="106453" y="316859"/>
                  </a:lnTo>
                  <a:lnTo>
                    <a:pt x="106353" y="314539"/>
                  </a:lnTo>
                  <a:lnTo>
                    <a:pt x="106247" y="312232"/>
                  </a:lnTo>
                  <a:lnTo>
                    <a:pt x="106129" y="309913"/>
                  </a:lnTo>
                  <a:lnTo>
                    <a:pt x="105999" y="307605"/>
                  </a:lnTo>
                  <a:lnTo>
                    <a:pt x="105858" y="305286"/>
                  </a:lnTo>
                  <a:lnTo>
                    <a:pt x="105710" y="302978"/>
                  </a:lnTo>
                  <a:lnTo>
                    <a:pt x="108575" y="302539"/>
                  </a:lnTo>
                  <a:lnTo>
                    <a:pt x="109983" y="302319"/>
                  </a:lnTo>
                  <a:lnTo>
                    <a:pt x="111386" y="302112"/>
                  </a:lnTo>
                  <a:lnTo>
                    <a:pt x="112777" y="301929"/>
                  </a:lnTo>
                  <a:lnTo>
                    <a:pt x="114162" y="301758"/>
                  </a:lnTo>
                  <a:lnTo>
                    <a:pt x="114851" y="301672"/>
                  </a:lnTo>
                  <a:lnTo>
                    <a:pt x="115547" y="301611"/>
                  </a:lnTo>
                  <a:lnTo>
                    <a:pt x="116231" y="301550"/>
                  </a:lnTo>
                  <a:lnTo>
                    <a:pt x="116920" y="301501"/>
                  </a:lnTo>
                  <a:lnTo>
                    <a:pt x="117610" y="301452"/>
                  </a:lnTo>
                  <a:lnTo>
                    <a:pt x="118299" y="301428"/>
                  </a:lnTo>
                  <a:lnTo>
                    <a:pt x="118989" y="301404"/>
                  </a:lnTo>
                  <a:lnTo>
                    <a:pt x="119673" y="301391"/>
                  </a:lnTo>
                  <a:close/>
                  <a:moveTo>
                    <a:pt x="120303" y="558955"/>
                  </a:moveTo>
                  <a:lnTo>
                    <a:pt x="120433" y="558968"/>
                  </a:lnTo>
                  <a:lnTo>
                    <a:pt x="120563" y="558992"/>
                  </a:lnTo>
                  <a:lnTo>
                    <a:pt x="120816" y="559053"/>
                  </a:lnTo>
                  <a:lnTo>
                    <a:pt x="121075" y="559151"/>
                  </a:lnTo>
                  <a:lnTo>
                    <a:pt x="121323" y="559261"/>
                  </a:lnTo>
                  <a:lnTo>
                    <a:pt x="121576" y="559407"/>
                  </a:lnTo>
                  <a:lnTo>
                    <a:pt x="121824" y="559578"/>
                  </a:lnTo>
                  <a:lnTo>
                    <a:pt x="122071" y="559773"/>
                  </a:lnTo>
                  <a:lnTo>
                    <a:pt x="122313" y="559993"/>
                  </a:lnTo>
                  <a:lnTo>
                    <a:pt x="122549" y="560237"/>
                  </a:lnTo>
                  <a:lnTo>
                    <a:pt x="122784" y="560494"/>
                  </a:lnTo>
                  <a:lnTo>
                    <a:pt x="123014" y="560787"/>
                  </a:lnTo>
                  <a:lnTo>
                    <a:pt x="123244" y="561092"/>
                  </a:lnTo>
                  <a:lnTo>
                    <a:pt x="123462" y="561409"/>
                  </a:lnTo>
                  <a:lnTo>
                    <a:pt x="123680" y="561751"/>
                  </a:lnTo>
                  <a:lnTo>
                    <a:pt x="123892" y="562117"/>
                  </a:lnTo>
                  <a:lnTo>
                    <a:pt x="124093" y="562484"/>
                  </a:lnTo>
                  <a:lnTo>
                    <a:pt x="124293" y="562886"/>
                  </a:lnTo>
                  <a:lnTo>
                    <a:pt x="124482" y="563289"/>
                  </a:lnTo>
                  <a:lnTo>
                    <a:pt x="124670" y="563704"/>
                  </a:lnTo>
                  <a:lnTo>
                    <a:pt x="124841" y="564144"/>
                  </a:lnTo>
                  <a:lnTo>
                    <a:pt x="124918" y="564644"/>
                  </a:lnTo>
                  <a:lnTo>
                    <a:pt x="124995" y="565145"/>
                  </a:lnTo>
                  <a:lnTo>
                    <a:pt x="125160" y="566158"/>
                  </a:lnTo>
                  <a:lnTo>
                    <a:pt x="125336" y="567196"/>
                  </a:lnTo>
                  <a:lnTo>
                    <a:pt x="125519" y="568233"/>
                  </a:lnTo>
                  <a:lnTo>
                    <a:pt x="125696" y="569283"/>
                  </a:lnTo>
                  <a:lnTo>
                    <a:pt x="125873" y="570345"/>
                  </a:lnTo>
                  <a:lnTo>
                    <a:pt x="125949" y="570883"/>
                  </a:lnTo>
                  <a:lnTo>
                    <a:pt x="126026" y="571408"/>
                  </a:lnTo>
                  <a:lnTo>
                    <a:pt x="126097" y="571945"/>
                  </a:lnTo>
                  <a:lnTo>
                    <a:pt x="126162" y="572482"/>
                  </a:lnTo>
                  <a:lnTo>
                    <a:pt x="126220" y="573019"/>
                  </a:lnTo>
                  <a:lnTo>
                    <a:pt x="126274" y="573544"/>
                  </a:lnTo>
                  <a:lnTo>
                    <a:pt x="126315" y="574081"/>
                  </a:lnTo>
                  <a:lnTo>
                    <a:pt x="126350" y="574618"/>
                  </a:lnTo>
                  <a:lnTo>
                    <a:pt x="126380" y="575143"/>
                  </a:lnTo>
                  <a:lnTo>
                    <a:pt x="126391" y="575668"/>
                  </a:lnTo>
                  <a:lnTo>
                    <a:pt x="126391" y="576205"/>
                  </a:lnTo>
                  <a:lnTo>
                    <a:pt x="126385" y="576730"/>
                  </a:lnTo>
                  <a:lnTo>
                    <a:pt x="126362" y="577243"/>
                  </a:lnTo>
                  <a:lnTo>
                    <a:pt x="126327" y="577768"/>
                  </a:lnTo>
                  <a:lnTo>
                    <a:pt x="126303" y="578024"/>
                  </a:lnTo>
                  <a:lnTo>
                    <a:pt x="126279" y="578281"/>
                  </a:lnTo>
                  <a:lnTo>
                    <a:pt x="126250" y="578537"/>
                  </a:lnTo>
                  <a:lnTo>
                    <a:pt x="126215" y="578806"/>
                  </a:lnTo>
                  <a:lnTo>
                    <a:pt x="126179" y="579050"/>
                  </a:lnTo>
                  <a:lnTo>
                    <a:pt x="126132" y="579306"/>
                  </a:lnTo>
                  <a:lnTo>
                    <a:pt x="126091" y="579562"/>
                  </a:lnTo>
                  <a:lnTo>
                    <a:pt x="126038" y="579819"/>
                  </a:lnTo>
                  <a:lnTo>
                    <a:pt x="125985" y="580063"/>
                  </a:lnTo>
                  <a:lnTo>
                    <a:pt x="125926" y="580319"/>
                  </a:lnTo>
                  <a:lnTo>
                    <a:pt x="125861" y="580564"/>
                  </a:lnTo>
                  <a:lnTo>
                    <a:pt x="125790" y="580820"/>
                  </a:lnTo>
                  <a:lnTo>
                    <a:pt x="125696" y="581137"/>
                  </a:lnTo>
                  <a:lnTo>
                    <a:pt x="125596" y="581455"/>
                  </a:lnTo>
                  <a:lnTo>
                    <a:pt x="125490" y="581735"/>
                  </a:lnTo>
                  <a:lnTo>
                    <a:pt x="125378" y="582016"/>
                  </a:lnTo>
                  <a:lnTo>
                    <a:pt x="125266" y="582273"/>
                  </a:lnTo>
                  <a:lnTo>
                    <a:pt x="125148" y="582517"/>
                  </a:lnTo>
                  <a:lnTo>
                    <a:pt x="125030" y="582749"/>
                  </a:lnTo>
                  <a:lnTo>
                    <a:pt x="124900" y="582956"/>
                  </a:lnTo>
                  <a:lnTo>
                    <a:pt x="124777" y="583164"/>
                  </a:lnTo>
                  <a:lnTo>
                    <a:pt x="124641" y="583347"/>
                  </a:lnTo>
                  <a:lnTo>
                    <a:pt x="124505" y="583506"/>
                  </a:lnTo>
                  <a:lnTo>
                    <a:pt x="124370" y="583664"/>
                  </a:lnTo>
                  <a:lnTo>
                    <a:pt x="124228" y="583811"/>
                  </a:lnTo>
                  <a:lnTo>
                    <a:pt x="124087" y="583933"/>
                  </a:lnTo>
                  <a:lnTo>
                    <a:pt x="123940" y="584043"/>
                  </a:lnTo>
                  <a:lnTo>
                    <a:pt x="123792" y="584140"/>
                  </a:lnTo>
                  <a:lnTo>
                    <a:pt x="123639" y="584226"/>
                  </a:lnTo>
                  <a:lnTo>
                    <a:pt x="123486" y="584299"/>
                  </a:lnTo>
                  <a:lnTo>
                    <a:pt x="123333" y="584360"/>
                  </a:lnTo>
                  <a:lnTo>
                    <a:pt x="123173" y="584421"/>
                  </a:lnTo>
                  <a:lnTo>
                    <a:pt x="123014" y="584458"/>
                  </a:lnTo>
                  <a:lnTo>
                    <a:pt x="122855" y="584482"/>
                  </a:lnTo>
                  <a:lnTo>
                    <a:pt x="122690" y="584494"/>
                  </a:lnTo>
                  <a:lnTo>
                    <a:pt x="122531" y="584494"/>
                  </a:lnTo>
                  <a:lnTo>
                    <a:pt x="122366" y="584482"/>
                  </a:lnTo>
                  <a:lnTo>
                    <a:pt x="122201" y="584470"/>
                  </a:lnTo>
                  <a:lnTo>
                    <a:pt x="122036" y="584433"/>
                  </a:lnTo>
                  <a:lnTo>
                    <a:pt x="121865" y="584397"/>
                  </a:lnTo>
                  <a:lnTo>
                    <a:pt x="121700" y="584348"/>
                  </a:lnTo>
                  <a:lnTo>
                    <a:pt x="121529" y="584287"/>
                  </a:lnTo>
                  <a:lnTo>
                    <a:pt x="121364" y="584226"/>
                  </a:lnTo>
                  <a:lnTo>
                    <a:pt x="121193" y="584140"/>
                  </a:lnTo>
                  <a:lnTo>
                    <a:pt x="121028" y="584055"/>
                  </a:lnTo>
                  <a:lnTo>
                    <a:pt x="120863" y="583957"/>
                  </a:lnTo>
                  <a:lnTo>
                    <a:pt x="120692" y="583860"/>
                  </a:lnTo>
                  <a:lnTo>
                    <a:pt x="120527" y="583750"/>
                  </a:lnTo>
                  <a:lnTo>
                    <a:pt x="120362" y="583628"/>
                  </a:lnTo>
                  <a:lnTo>
                    <a:pt x="120197" y="583493"/>
                  </a:lnTo>
                  <a:lnTo>
                    <a:pt x="120032" y="583359"/>
                  </a:lnTo>
                  <a:lnTo>
                    <a:pt x="119867" y="583225"/>
                  </a:lnTo>
                  <a:lnTo>
                    <a:pt x="119543" y="582920"/>
                  </a:lnTo>
                  <a:lnTo>
                    <a:pt x="119231" y="582590"/>
                  </a:lnTo>
                  <a:lnTo>
                    <a:pt x="118918" y="582236"/>
                  </a:lnTo>
                  <a:lnTo>
                    <a:pt x="118618" y="581870"/>
                  </a:lnTo>
                  <a:lnTo>
                    <a:pt x="118329" y="581467"/>
                  </a:lnTo>
                  <a:lnTo>
                    <a:pt x="118052" y="581064"/>
                  </a:lnTo>
                  <a:lnTo>
                    <a:pt x="117781" y="580637"/>
                  </a:lnTo>
                  <a:lnTo>
                    <a:pt x="117527" y="580197"/>
                  </a:lnTo>
                  <a:lnTo>
                    <a:pt x="117286" y="579758"/>
                  </a:lnTo>
                  <a:lnTo>
                    <a:pt x="117174" y="579526"/>
                  </a:lnTo>
                  <a:lnTo>
                    <a:pt x="117062" y="579294"/>
                  </a:lnTo>
                  <a:lnTo>
                    <a:pt x="116961" y="579062"/>
                  </a:lnTo>
                  <a:lnTo>
                    <a:pt x="116855" y="578830"/>
                  </a:lnTo>
                  <a:lnTo>
                    <a:pt x="116761" y="578598"/>
                  </a:lnTo>
                  <a:lnTo>
                    <a:pt x="116667" y="578366"/>
                  </a:lnTo>
                  <a:lnTo>
                    <a:pt x="116578" y="578122"/>
                  </a:lnTo>
                  <a:lnTo>
                    <a:pt x="116496" y="577890"/>
                  </a:lnTo>
                  <a:lnTo>
                    <a:pt x="116331" y="577389"/>
                  </a:lnTo>
                  <a:lnTo>
                    <a:pt x="116178" y="576877"/>
                  </a:lnTo>
                  <a:lnTo>
                    <a:pt x="116036" y="576352"/>
                  </a:lnTo>
                  <a:lnTo>
                    <a:pt x="115906" y="575815"/>
                  </a:lnTo>
                  <a:lnTo>
                    <a:pt x="115794" y="575265"/>
                  </a:lnTo>
                  <a:lnTo>
                    <a:pt x="115688" y="574716"/>
                  </a:lnTo>
                  <a:lnTo>
                    <a:pt x="115594" y="574142"/>
                  </a:lnTo>
                  <a:lnTo>
                    <a:pt x="115517" y="573568"/>
                  </a:lnTo>
                  <a:lnTo>
                    <a:pt x="115447" y="572982"/>
                  </a:lnTo>
                  <a:lnTo>
                    <a:pt x="115394" y="572396"/>
                  </a:lnTo>
                  <a:lnTo>
                    <a:pt x="115347" y="571810"/>
                  </a:lnTo>
                  <a:lnTo>
                    <a:pt x="115317" y="571212"/>
                  </a:lnTo>
                  <a:lnTo>
                    <a:pt x="115299" y="570614"/>
                  </a:lnTo>
                  <a:lnTo>
                    <a:pt x="115299" y="570028"/>
                  </a:lnTo>
                  <a:lnTo>
                    <a:pt x="115305" y="569430"/>
                  </a:lnTo>
                  <a:lnTo>
                    <a:pt x="115329" y="568844"/>
                  </a:lnTo>
                  <a:lnTo>
                    <a:pt x="115364" y="568246"/>
                  </a:lnTo>
                  <a:lnTo>
                    <a:pt x="115411" y="567672"/>
                  </a:lnTo>
                  <a:lnTo>
                    <a:pt x="115470" y="567086"/>
                  </a:lnTo>
                  <a:lnTo>
                    <a:pt x="115547" y="566524"/>
                  </a:lnTo>
                  <a:lnTo>
                    <a:pt x="115588" y="566244"/>
                  </a:lnTo>
                  <a:lnTo>
                    <a:pt x="115635" y="565963"/>
                  </a:lnTo>
                  <a:lnTo>
                    <a:pt x="115683" y="565682"/>
                  </a:lnTo>
                  <a:lnTo>
                    <a:pt x="115736" y="565401"/>
                  </a:lnTo>
                  <a:lnTo>
                    <a:pt x="115794" y="565133"/>
                  </a:lnTo>
                  <a:lnTo>
                    <a:pt x="115853" y="564864"/>
                  </a:lnTo>
                  <a:lnTo>
                    <a:pt x="115918" y="564595"/>
                  </a:lnTo>
                  <a:lnTo>
                    <a:pt x="115983" y="564339"/>
                  </a:lnTo>
                  <a:lnTo>
                    <a:pt x="116054" y="564083"/>
                  </a:lnTo>
                  <a:lnTo>
                    <a:pt x="116125" y="563826"/>
                  </a:lnTo>
                  <a:lnTo>
                    <a:pt x="116201" y="563570"/>
                  </a:lnTo>
                  <a:lnTo>
                    <a:pt x="116284" y="563326"/>
                  </a:lnTo>
                  <a:lnTo>
                    <a:pt x="116366" y="563082"/>
                  </a:lnTo>
                  <a:lnTo>
                    <a:pt x="116455" y="562838"/>
                  </a:lnTo>
                  <a:lnTo>
                    <a:pt x="116549" y="562606"/>
                  </a:lnTo>
                  <a:lnTo>
                    <a:pt x="116643" y="562374"/>
                  </a:lnTo>
                  <a:lnTo>
                    <a:pt x="116743" y="562142"/>
                  </a:lnTo>
                  <a:lnTo>
                    <a:pt x="116844" y="561922"/>
                  </a:lnTo>
                  <a:lnTo>
                    <a:pt x="116950" y="561714"/>
                  </a:lnTo>
                  <a:lnTo>
                    <a:pt x="117056" y="561495"/>
                  </a:lnTo>
                  <a:lnTo>
                    <a:pt x="117174" y="561287"/>
                  </a:lnTo>
                  <a:lnTo>
                    <a:pt x="117286" y="561092"/>
                  </a:lnTo>
                  <a:lnTo>
                    <a:pt x="117409" y="560896"/>
                  </a:lnTo>
                  <a:lnTo>
                    <a:pt x="117527" y="560713"/>
                  </a:lnTo>
                  <a:lnTo>
                    <a:pt x="117645" y="560542"/>
                  </a:lnTo>
                  <a:lnTo>
                    <a:pt x="117769" y="560372"/>
                  </a:lnTo>
                  <a:lnTo>
                    <a:pt x="117893" y="560225"/>
                  </a:lnTo>
                  <a:lnTo>
                    <a:pt x="118016" y="560079"/>
                  </a:lnTo>
                  <a:lnTo>
                    <a:pt x="118140" y="559944"/>
                  </a:lnTo>
                  <a:lnTo>
                    <a:pt x="118264" y="559822"/>
                  </a:lnTo>
                  <a:lnTo>
                    <a:pt x="118388" y="559700"/>
                  </a:lnTo>
                  <a:lnTo>
                    <a:pt x="118517" y="559590"/>
                  </a:lnTo>
                  <a:lnTo>
                    <a:pt x="118641" y="559493"/>
                  </a:lnTo>
                  <a:lnTo>
                    <a:pt x="118765" y="559395"/>
                  </a:lnTo>
                  <a:lnTo>
                    <a:pt x="118895" y="559322"/>
                  </a:lnTo>
                  <a:lnTo>
                    <a:pt x="119024" y="559248"/>
                  </a:lnTo>
                  <a:lnTo>
                    <a:pt x="119148" y="559175"/>
                  </a:lnTo>
                  <a:lnTo>
                    <a:pt x="119278" y="559126"/>
                  </a:lnTo>
                  <a:lnTo>
                    <a:pt x="119407" y="559077"/>
                  </a:lnTo>
                  <a:lnTo>
                    <a:pt x="119537" y="559041"/>
                  </a:lnTo>
                  <a:lnTo>
                    <a:pt x="119661" y="559004"/>
                  </a:lnTo>
                  <a:lnTo>
                    <a:pt x="119790" y="558980"/>
                  </a:lnTo>
                  <a:lnTo>
                    <a:pt x="119920" y="558968"/>
                  </a:lnTo>
                  <a:lnTo>
                    <a:pt x="120050" y="558955"/>
                  </a:lnTo>
                  <a:close/>
                  <a:moveTo>
                    <a:pt x="115659" y="1"/>
                  </a:moveTo>
                  <a:lnTo>
                    <a:pt x="115193" y="13"/>
                  </a:lnTo>
                  <a:lnTo>
                    <a:pt x="114734" y="74"/>
                  </a:lnTo>
                  <a:lnTo>
                    <a:pt x="114274" y="147"/>
                  </a:lnTo>
                  <a:lnTo>
                    <a:pt x="113808" y="245"/>
                  </a:lnTo>
                  <a:lnTo>
                    <a:pt x="113354" y="379"/>
                  </a:lnTo>
                  <a:lnTo>
                    <a:pt x="112895" y="538"/>
                  </a:lnTo>
                  <a:lnTo>
                    <a:pt x="112441" y="733"/>
                  </a:lnTo>
                  <a:lnTo>
                    <a:pt x="112217" y="843"/>
                  </a:lnTo>
                  <a:lnTo>
                    <a:pt x="111993" y="953"/>
                  </a:lnTo>
                  <a:lnTo>
                    <a:pt x="111769" y="1063"/>
                  </a:lnTo>
                  <a:lnTo>
                    <a:pt x="111545" y="1197"/>
                  </a:lnTo>
                  <a:lnTo>
                    <a:pt x="111327" y="1331"/>
                  </a:lnTo>
                  <a:lnTo>
                    <a:pt x="111103" y="1466"/>
                  </a:lnTo>
                  <a:lnTo>
                    <a:pt x="110885" y="1612"/>
                  </a:lnTo>
                  <a:lnTo>
                    <a:pt x="110667" y="1771"/>
                  </a:lnTo>
                  <a:lnTo>
                    <a:pt x="110455" y="1930"/>
                  </a:lnTo>
                  <a:lnTo>
                    <a:pt x="110237" y="2101"/>
                  </a:lnTo>
                  <a:lnTo>
                    <a:pt x="110025" y="2284"/>
                  </a:lnTo>
                  <a:lnTo>
                    <a:pt x="109812" y="2467"/>
                  </a:lnTo>
                  <a:lnTo>
                    <a:pt x="109606" y="2650"/>
                  </a:lnTo>
                  <a:lnTo>
                    <a:pt x="109394" y="2857"/>
                  </a:lnTo>
                  <a:lnTo>
                    <a:pt x="109188" y="3065"/>
                  </a:lnTo>
                  <a:lnTo>
                    <a:pt x="108987" y="3273"/>
                  </a:lnTo>
                  <a:lnTo>
                    <a:pt x="108781" y="3492"/>
                  </a:lnTo>
                  <a:lnTo>
                    <a:pt x="108581" y="3724"/>
                  </a:lnTo>
                  <a:lnTo>
                    <a:pt x="108386" y="3956"/>
                  </a:lnTo>
                  <a:lnTo>
                    <a:pt x="108186" y="4200"/>
                  </a:lnTo>
                  <a:lnTo>
                    <a:pt x="107991" y="4444"/>
                  </a:lnTo>
                  <a:lnTo>
                    <a:pt x="107803" y="4713"/>
                  </a:lnTo>
                  <a:lnTo>
                    <a:pt x="107608" y="4969"/>
                  </a:lnTo>
                  <a:lnTo>
                    <a:pt x="107425" y="5250"/>
                  </a:lnTo>
                  <a:lnTo>
                    <a:pt x="107237" y="5519"/>
                  </a:lnTo>
                  <a:lnTo>
                    <a:pt x="107054" y="5812"/>
                  </a:lnTo>
                  <a:lnTo>
                    <a:pt x="106877" y="6105"/>
                  </a:lnTo>
                  <a:lnTo>
                    <a:pt x="106700" y="6410"/>
                  </a:lnTo>
                  <a:lnTo>
                    <a:pt x="106524" y="6715"/>
                  </a:lnTo>
                  <a:lnTo>
                    <a:pt x="106353" y="7033"/>
                  </a:lnTo>
                  <a:lnTo>
                    <a:pt x="106182" y="7362"/>
                  </a:lnTo>
                  <a:lnTo>
                    <a:pt x="106017" y="7692"/>
                  </a:lnTo>
                  <a:lnTo>
                    <a:pt x="105852" y="8034"/>
                  </a:lnTo>
                  <a:lnTo>
                    <a:pt x="105693" y="8388"/>
                  </a:lnTo>
                  <a:lnTo>
                    <a:pt x="105534" y="8742"/>
                  </a:lnTo>
                  <a:lnTo>
                    <a:pt x="105380" y="9096"/>
                  </a:lnTo>
                  <a:lnTo>
                    <a:pt x="105233" y="9474"/>
                  </a:lnTo>
                  <a:lnTo>
                    <a:pt x="105086" y="9853"/>
                  </a:lnTo>
                  <a:lnTo>
                    <a:pt x="104938" y="10231"/>
                  </a:lnTo>
                  <a:lnTo>
                    <a:pt x="104797" y="10634"/>
                  </a:lnTo>
                  <a:lnTo>
                    <a:pt x="104596" y="11232"/>
                  </a:lnTo>
                  <a:lnTo>
                    <a:pt x="104402" y="11843"/>
                  </a:lnTo>
                  <a:lnTo>
                    <a:pt x="104219" y="12453"/>
                  </a:lnTo>
                  <a:lnTo>
                    <a:pt x="104048" y="13076"/>
                  </a:lnTo>
                  <a:lnTo>
                    <a:pt x="103889" y="13698"/>
                  </a:lnTo>
                  <a:lnTo>
                    <a:pt x="103736" y="14333"/>
                  </a:lnTo>
                  <a:lnTo>
                    <a:pt x="103595" y="14968"/>
                  </a:lnTo>
                  <a:lnTo>
                    <a:pt x="103459" y="15603"/>
                  </a:lnTo>
                  <a:lnTo>
                    <a:pt x="103335" y="16250"/>
                  </a:lnTo>
                  <a:lnTo>
                    <a:pt x="103217" y="16897"/>
                  </a:lnTo>
                  <a:lnTo>
                    <a:pt x="103111" y="17556"/>
                  </a:lnTo>
                  <a:lnTo>
                    <a:pt x="103011" y="18215"/>
                  </a:lnTo>
                  <a:lnTo>
                    <a:pt x="102923" y="18874"/>
                  </a:lnTo>
                  <a:lnTo>
                    <a:pt x="102840" y="19546"/>
                  </a:lnTo>
                  <a:lnTo>
                    <a:pt x="102763" y="20217"/>
                  </a:lnTo>
                  <a:lnTo>
                    <a:pt x="102693" y="20889"/>
                  </a:lnTo>
                  <a:lnTo>
                    <a:pt x="102628" y="21572"/>
                  </a:lnTo>
                  <a:lnTo>
                    <a:pt x="102569" y="22244"/>
                  </a:lnTo>
                  <a:lnTo>
                    <a:pt x="102522" y="22940"/>
                  </a:lnTo>
                  <a:lnTo>
                    <a:pt x="102475" y="23623"/>
                  </a:lnTo>
                  <a:lnTo>
                    <a:pt x="102433" y="24307"/>
                  </a:lnTo>
                  <a:lnTo>
                    <a:pt x="102398" y="25003"/>
                  </a:lnTo>
                  <a:lnTo>
                    <a:pt x="102369" y="25699"/>
                  </a:lnTo>
                  <a:lnTo>
                    <a:pt x="102345" y="26407"/>
                  </a:lnTo>
                  <a:lnTo>
                    <a:pt x="102321" y="27102"/>
                  </a:lnTo>
                  <a:lnTo>
                    <a:pt x="102304" y="27811"/>
                  </a:lnTo>
                  <a:lnTo>
                    <a:pt x="102280" y="29214"/>
                  </a:lnTo>
                  <a:lnTo>
                    <a:pt x="102268" y="30631"/>
                  </a:lnTo>
                  <a:lnTo>
                    <a:pt x="102268" y="32059"/>
                  </a:lnTo>
                  <a:lnTo>
                    <a:pt x="102274" y="33487"/>
                  </a:lnTo>
                  <a:lnTo>
                    <a:pt x="102286" y="34916"/>
                  </a:lnTo>
                  <a:lnTo>
                    <a:pt x="102321" y="37784"/>
                  </a:lnTo>
                  <a:lnTo>
                    <a:pt x="102333" y="39225"/>
                  </a:lnTo>
                  <a:lnTo>
                    <a:pt x="102345" y="40653"/>
                  </a:lnTo>
                  <a:lnTo>
                    <a:pt x="102345" y="42082"/>
                  </a:lnTo>
                  <a:lnTo>
                    <a:pt x="102345" y="43498"/>
                  </a:lnTo>
                  <a:lnTo>
                    <a:pt x="102327" y="44914"/>
                  </a:lnTo>
                  <a:lnTo>
                    <a:pt x="102316" y="45622"/>
                  </a:lnTo>
                  <a:lnTo>
                    <a:pt x="102298" y="46330"/>
                  </a:lnTo>
                  <a:lnTo>
                    <a:pt x="102280" y="47026"/>
                  </a:lnTo>
                  <a:lnTo>
                    <a:pt x="102257" y="47734"/>
                  </a:lnTo>
                  <a:lnTo>
                    <a:pt x="102227" y="48430"/>
                  </a:lnTo>
                  <a:lnTo>
                    <a:pt x="102192" y="49126"/>
                  </a:lnTo>
                  <a:lnTo>
                    <a:pt x="102156" y="49809"/>
                  </a:lnTo>
                  <a:lnTo>
                    <a:pt x="102109" y="50505"/>
                  </a:lnTo>
                  <a:lnTo>
                    <a:pt x="102062" y="51189"/>
                  </a:lnTo>
                  <a:lnTo>
                    <a:pt x="102009" y="51872"/>
                  </a:lnTo>
                  <a:lnTo>
                    <a:pt x="101944" y="52544"/>
                  </a:lnTo>
                  <a:lnTo>
                    <a:pt x="101879" y="53228"/>
                  </a:lnTo>
                  <a:lnTo>
                    <a:pt x="101803" y="53899"/>
                  </a:lnTo>
                  <a:lnTo>
                    <a:pt x="101720" y="54570"/>
                  </a:lnTo>
                  <a:lnTo>
                    <a:pt x="96587" y="54680"/>
                  </a:lnTo>
                  <a:lnTo>
                    <a:pt x="96463" y="54693"/>
                  </a:lnTo>
                  <a:lnTo>
                    <a:pt x="96345" y="54717"/>
                  </a:lnTo>
                  <a:lnTo>
                    <a:pt x="96239" y="54766"/>
                  </a:lnTo>
                  <a:lnTo>
                    <a:pt x="96133" y="54827"/>
                  </a:lnTo>
                  <a:lnTo>
                    <a:pt x="96039" y="54900"/>
                  </a:lnTo>
                  <a:lnTo>
                    <a:pt x="95950" y="54998"/>
                  </a:lnTo>
                  <a:lnTo>
                    <a:pt x="95862" y="55095"/>
                  </a:lnTo>
                  <a:lnTo>
                    <a:pt x="95785" y="55217"/>
                  </a:lnTo>
                  <a:lnTo>
                    <a:pt x="95715" y="55340"/>
                  </a:lnTo>
                  <a:lnTo>
                    <a:pt x="95650" y="55486"/>
                  </a:lnTo>
                  <a:lnTo>
                    <a:pt x="95585" y="55633"/>
                  </a:lnTo>
                  <a:lnTo>
                    <a:pt x="95532" y="55791"/>
                  </a:lnTo>
                  <a:lnTo>
                    <a:pt x="95485" y="55962"/>
                  </a:lnTo>
                  <a:lnTo>
                    <a:pt x="95438" y="56133"/>
                  </a:lnTo>
                  <a:lnTo>
                    <a:pt x="95402" y="56304"/>
                  </a:lnTo>
                  <a:lnTo>
                    <a:pt x="95367" y="56487"/>
                  </a:lnTo>
                  <a:lnTo>
                    <a:pt x="95302" y="56560"/>
                  </a:lnTo>
                  <a:lnTo>
                    <a:pt x="95231" y="56634"/>
                  </a:lnTo>
                  <a:lnTo>
                    <a:pt x="95172" y="56719"/>
                  </a:lnTo>
                  <a:lnTo>
                    <a:pt x="95108" y="56804"/>
                  </a:lnTo>
                  <a:lnTo>
                    <a:pt x="95049" y="56902"/>
                  </a:lnTo>
                  <a:lnTo>
                    <a:pt x="94996" y="57012"/>
                  </a:lnTo>
                  <a:lnTo>
                    <a:pt x="94943" y="57122"/>
                  </a:lnTo>
                  <a:lnTo>
                    <a:pt x="94889" y="57244"/>
                  </a:lnTo>
                  <a:lnTo>
                    <a:pt x="94842" y="57378"/>
                  </a:lnTo>
                  <a:lnTo>
                    <a:pt x="94795" y="57513"/>
                  </a:lnTo>
                  <a:lnTo>
                    <a:pt x="94754" y="57671"/>
                  </a:lnTo>
                  <a:lnTo>
                    <a:pt x="94719" y="57830"/>
                  </a:lnTo>
                  <a:lnTo>
                    <a:pt x="94683" y="58001"/>
                  </a:lnTo>
                  <a:lnTo>
                    <a:pt x="94654" y="58172"/>
                  </a:lnTo>
                  <a:lnTo>
                    <a:pt x="94624" y="58367"/>
                  </a:lnTo>
                  <a:lnTo>
                    <a:pt x="94601" y="58562"/>
                  </a:lnTo>
                  <a:lnTo>
                    <a:pt x="94442" y="60211"/>
                  </a:lnTo>
                  <a:lnTo>
                    <a:pt x="94282" y="61859"/>
                  </a:lnTo>
                  <a:lnTo>
                    <a:pt x="94135" y="63531"/>
                  </a:lnTo>
                  <a:lnTo>
                    <a:pt x="93988" y="65216"/>
                  </a:lnTo>
                  <a:lnTo>
                    <a:pt x="93846" y="66913"/>
                  </a:lnTo>
                  <a:lnTo>
                    <a:pt x="93717" y="68622"/>
                  </a:lnTo>
                  <a:lnTo>
                    <a:pt x="93599" y="70331"/>
                  </a:lnTo>
                  <a:lnTo>
                    <a:pt x="93493" y="72040"/>
                  </a:lnTo>
                  <a:lnTo>
                    <a:pt x="93446" y="72895"/>
                  </a:lnTo>
                  <a:lnTo>
                    <a:pt x="93398" y="73761"/>
                  </a:lnTo>
                  <a:lnTo>
                    <a:pt x="93363" y="74616"/>
                  </a:lnTo>
                  <a:lnTo>
                    <a:pt x="93328" y="75483"/>
                  </a:lnTo>
                  <a:lnTo>
                    <a:pt x="93292" y="76337"/>
                  </a:lnTo>
                  <a:lnTo>
                    <a:pt x="93269" y="77192"/>
                  </a:lnTo>
                  <a:lnTo>
                    <a:pt x="93245" y="78059"/>
                  </a:lnTo>
                  <a:lnTo>
                    <a:pt x="93227" y="78913"/>
                  </a:lnTo>
                  <a:lnTo>
                    <a:pt x="93222" y="79768"/>
                  </a:lnTo>
                  <a:lnTo>
                    <a:pt x="93216" y="80622"/>
                  </a:lnTo>
                  <a:lnTo>
                    <a:pt x="93216" y="81477"/>
                  </a:lnTo>
                  <a:lnTo>
                    <a:pt x="93222" y="82331"/>
                  </a:lnTo>
                  <a:lnTo>
                    <a:pt x="93233" y="83186"/>
                  </a:lnTo>
                  <a:lnTo>
                    <a:pt x="93251" y="84028"/>
                  </a:lnTo>
                  <a:lnTo>
                    <a:pt x="93275" y="84871"/>
                  </a:lnTo>
                  <a:lnTo>
                    <a:pt x="93310" y="85713"/>
                  </a:lnTo>
                  <a:lnTo>
                    <a:pt x="93310" y="85713"/>
                  </a:lnTo>
                  <a:lnTo>
                    <a:pt x="93222" y="85640"/>
                  </a:lnTo>
                  <a:lnTo>
                    <a:pt x="93133" y="85579"/>
                  </a:lnTo>
                  <a:lnTo>
                    <a:pt x="93039" y="85530"/>
                  </a:lnTo>
                  <a:lnTo>
                    <a:pt x="92945" y="85493"/>
                  </a:lnTo>
                  <a:lnTo>
                    <a:pt x="92497" y="85371"/>
                  </a:lnTo>
                  <a:lnTo>
                    <a:pt x="92043" y="85261"/>
                  </a:lnTo>
                  <a:lnTo>
                    <a:pt x="91595" y="85164"/>
                  </a:lnTo>
                  <a:lnTo>
                    <a:pt x="91141" y="85090"/>
                  </a:lnTo>
                  <a:lnTo>
                    <a:pt x="90687" y="85017"/>
                  </a:lnTo>
                  <a:lnTo>
                    <a:pt x="90233" y="84944"/>
                  </a:lnTo>
                  <a:lnTo>
                    <a:pt x="89780" y="84895"/>
                  </a:lnTo>
                  <a:lnTo>
                    <a:pt x="89320" y="84846"/>
                  </a:lnTo>
                  <a:lnTo>
                    <a:pt x="89355" y="84626"/>
                  </a:lnTo>
                  <a:lnTo>
                    <a:pt x="89385" y="84419"/>
                  </a:lnTo>
                  <a:lnTo>
                    <a:pt x="89414" y="84224"/>
                  </a:lnTo>
                  <a:lnTo>
                    <a:pt x="89450" y="84016"/>
                  </a:lnTo>
                  <a:lnTo>
                    <a:pt x="83255" y="84248"/>
                  </a:lnTo>
                  <a:lnTo>
                    <a:pt x="77067" y="84456"/>
                  </a:lnTo>
                  <a:lnTo>
                    <a:pt x="73979" y="84553"/>
                  </a:lnTo>
                  <a:lnTo>
                    <a:pt x="70890" y="84639"/>
                  </a:lnTo>
                  <a:lnTo>
                    <a:pt x="67808" y="84712"/>
                  </a:lnTo>
                  <a:lnTo>
                    <a:pt x="64725" y="84773"/>
                  </a:lnTo>
                  <a:lnTo>
                    <a:pt x="64578" y="84785"/>
                  </a:lnTo>
                  <a:lnTo>
                    <a:pt x="64437" y="84822"/>
                  </a:lnTo>
                  <a:lnTo>
                    <a:pt x="64307" y="84883"/>
                  </a:lnTo>
                  <a:lnTo>
                    <a:pt x="64183" y="84956"/>
                  </a:lnTo>
                  <a:lnTo>
                    <a:pt x="64065" y="85054"/>
                  </a:lnTo>
                  <a:lnTo>
                    <a:pt x="63953" y="85164"/>
                  </a:lnTo>
                  <a:lnTo>
                    <a:pt x="63847" y="85286"/>
                  </a:lnTo>
                  <a:lnTo>
                    <a:pt x="63753" y="85432"/>
                  </a:lnTo>
                  <a:lnTo>
                    <a:pt x="63665" y="85591"/>
                  </a:lnTo>
                  <a:lnTo>
                    <a:pt x="63582" y="85762"/>
                  </a:lnTo>
                  <a:lnTo>
                    <a:pt x="63505" y="85933"/>
                  </a:lnTo>
                  <a:lnTo>
                    <a:pt x="63435" y="86128"/>
                  </a:lnTo>
                  <a:lnTo>
                    <a:pt x="63376" y="86336"/>
                  </a:lnTo>
                  <a:lnTo>
                    <a:pt x="63323" y="86543"/>
                  </a:lnTo>
                  <a:lnTo>
                    <a:pt x="63276" y="86763"/>
                  </a:lnTo>
                  <a:lnTo>
                    <a:pt x="63234" y="86983"/>
                  </a:lnTo>
                  <a:lnTo>
                    <a:pt x="63205" y="87215"/>
                  </a:lnTo>
                  <a:lnTo>
                    <a:pt x="63181" y="87447"/>
                  </a:lnTo>
                  <a:lnTo>
                    <a:pt x="63158" y="87678"/>
                  </a:lnTo>
                  <a:lnTo>
                    <a:pt x="63152" y="87910"/>
                  </a:lnTo>
                  <a:lnTo>
                    <a:pt x="63146" y="88155"/>
                  </a:lnTo>
                  <a:lnTo>
                    <a:pt x="63152" y="88399"/>
                  </a:lnTo>
                  <a:lnTo>
                    <a:pt x="63158" y="88631"/>
                  </a:lnTo>
                  <a:lnTo>
                    <a:pt x="63175" y="88863"/>
                  </a:lnTo>
                  <a:lnTo>
                    <a:pt x="63205" y="89107"/>
                  </a:lnTo>
                  <a:lnTo>
                    <a:pt x="63234" y="89327"/>
                  </a:lnTo>
                  <a:lnTo>
                    <a:pt x="63276" y="89546"/>
                  </a:lnTo>
                  <a:lnTo>
                    <a:pt x="63323" y="89766"/>
                  </a:lnTo>
                  <a:lnTo>
                    <a:pt x="63376" y="89974"/>
                  </a:lnTo>
                  <a:lnTo>
                    <a:pt x="63435" y="90181"/>
                  </a:lnTo>
                  <a:lnTo>
                    <a:pt x="63500" y="90364"/>
                  </a:lnTo>
                  <a:lnTo>
                    <a:pt x="63576" y="90547"/>
                  </a:lnTo>
                  <a:lnTo>
                    <a:pt x="63505" y="90645"/>
                  </a:lnTo>
                  <a:lnTo>
                    <a:pt x="63435" y="90743"/>
                  </a:lnTo>
                  <a:lnTo>
                    <a:pt x="63364" y="90853"/>
                  </a:lnTo>
                  <a:lnTo>
                    <a:pt x="63299" y="90975"/>
                  </a:lnTo>
                  <a:lnTo>
                    <a:pt x="63234" y="91097"/>
                  </a:lnTo>
                  <a:lnTo>
                    <a:pt x="63175" y="91231"/>
                  </a:lnTo>
                  <a:lnTo>
                    <a:pt x="63122" y="91377"/>
                  </a:lnTo>
                  <a:lnTo>
                    <a:pt x="63069" y="91536"/>
                  </a:lnTo>
                  <a:lnTo>
                    <a:pt x="63028" y="91695"/>
                  </a:lnTo>
                  <a:lnTo>
                    <a:pt x="62987" y="91878"/>
                  </a:lnTo>
                  <a:lnTo>
                    <a:pt x="62951" y="92061"/>
                  </a:lnTo>
                  <a:lnTo>
                    <a:pt x="62922" y="92256"/>
                  </a:lnTo>
                  <a:lnTo>
                    <a:pt x="62898" y="92464"/>
                  </a:lnTo>
                  <a:lnTo>
                    <a:pt x="62881" y="92672"/>
                  </a:lnTo>
                  <a:lnTo>
                    <a:pt x="62869" y="92903"/>
                  </a:lnTo>
                  <a:lnTo>
                    <a:pt x="62869" y="93148"/>
                  </a:lnTo>
                  <a:lnTo>
                    <a:pt x="62869" y="96334"/>
                  </a:lnTo>
                  <a:lnTo>
                    <a:pt x="62875" y="99508"/>
                  </a:lnTo>
                  <a:lnTo>
                    <a:pt x="62887" y="102694"/>
                  </a:lnTo>
                  <a:lnTo>
                    <a:pt x="62898" y="105881"/>
                  </a:lnTo>
                  <a:lnTo>
                    <a:pt x="62934" y="112241"/>
                  </a:lnTo>
                  <a:lnTo>
                    <a:pt x="62987" y="118613"/>
                  </a:lnTo>
                  <a:lnTo>
                    <a:pt x="63046" y="124974"/>
                  </a:lnTo>
                  <a:lnTo>
                    <a:pt x="63111" y="131346"/>
                  </a:lnTo>
                  <a:lnTo>
                    <a:pt x="63187" y="137707"/>
                  </a:lnTo>
                  <a:lnTo>
                    <a:pt x="63270" y="144079"/>
                  </a:lnTo>
                  <a:lnTo>
                    <a:pt x="63358" y="150440"/>
                  </a:lnTo>
                  <a:lnTo>
                    <a:pt x="63452" y="156812"/>
                  </a:lnTo>
                  <a:lnTo>
                    <a:pt x="63635" y="169545"/>
                  </a:lnTo>
                  <a:lnTo>
                    <a:pt x="63818" y="182278"/>
                  </a:lnTo>
                  <a:lnTo>
                    <a:pt x="63900" y="188651"/>
                  </a:lnTo>
                  <a:lnTo>
                    <a:pt x="63977" y="195011"/>
                  </a:lnTo>
                  <a:lnTo>
                    <a:pt x="63995" y="196354"/>
                  </a:lnTo>
                  <a:lnTo>
                    <a:pt x="64006" y="197709"/>
                  </a:lnTo>
                  <a:lnTo>
                    <a:pt x="64012" y="199064"/>
                  </a:lnTo>
                  <a:lnTo>
                    <a:pt x="64012" y="200431"/>
                  </a:lnTo>
                  <a:lnTo>
                    <a:pt x="64012" y="203203"/>
                  </a:lnTo>
                  <a:lnTo>
                    <a:pt x="64001" y="205998"/>
                  </a:lnTo>
                  <a:lnTo>
                    <a:pt x="63977" y="208830"/>
                  </a:lnTo>
                  <a:lnTo>
                    <a:pt x="63953" y="211687"/>
                  </a:lnTo>
                  <a:lnTo>
                    <a:pt x="63889" y="217449"/>
                  </a:lnTo>
                  <a:lnTo>
                    <a:pt x="63323" y="217413"/>
                  </a:lnTo>
                  <a:lnTo>
                    <a:pt x="62763" y="217364"/>
                  </a:lnTo>
                  <a:lnTo>
                    <a:pt x="62197" y="217303"/>
                  </a:lnTo>
                  <a:lnTo>
                    <a:pt x="61637" y="217217"/>
                  </a:lnTo>
                  <a:lnTo>
                    <a:pt x="61077" y="217120"/>
                  </a:lnTo>
                  <a:lnTo>
                    <a:pt x="60523" y="216998"/>
                  </a:lnTo>
                  <a:lnTo>
                    <a:pt x="59969" y="216863"/>
                  </a:lnTo>
                  <a:lnTo>
                    <a:pt x="59409" y="216717"/>
                  </a:lnTo>
                  <a:lnTo>
                    <a:pt x="58861" y="216546"/>
                  </a:lnTo>
                  <a:lnTo>
                    <a:pt x="58307" y="216363"/>
                  </a:lnTo>
                  <a:lnTo>
                    <a:pt x="57759" y="216155"/>
                  </a:lnTo>
                  <a:lnTo>
                    <a:pt x="57217" y="215948"/>
                  </a:lnTo>
                  <a:lnTo>
                    <a:pt x="56669" y="215716"/>
                  </a:lnTo>
                  <a:lnTo>
                    <a:pt x="56127" y="215459"/>
                  </a:lnTo>
                  <a:lnTo>
                    <a:pt x="55590" y="215191"/>
                  </a:lnTo>
                  <a:lnTo>
                    <a:pt x="55054" y="214910"/>
                  </a:lnTo>
                  <a:lnTo>
                    <a:pt x="54518" y="214605"/>
                  </a:lnTo>
                  <a:lnTo>
                    <a:pt x="53987" y="214287"/>
                  </a:lnTo>
                  <a:lnTo>
                    <a:pt x="53463" y="213958"/>
                  </a:lnTo>
                  <a:lnTo>
                    <a:pt x="52938" y="213604"/>
                  </a:lnTo>
                  <a:lnTo>
                    <a:pt x="52414" y="213238"/>
                  </a:lnTo>
                  <a:lnTo>
                    <a:pt x="51901" y="212859"/>
                  </a:lnTo>
                  <a:lnTo>
                    <a:pt x="51382" y="212456"/>
                  </a:lnTo>
                  <a:lnTo>
                    <a:pt x="50875" y="212041"/>
                  </a:lnTo>
                  <a:lnTo>
                    <a:pt x="50368" y="211614"/>
                  </a:lnTo>
                  <a:lnTo>
                    <a:pt x="49862" y="211162"/>
                  </a:lnTo>
                  <a:lnTo>
                    <a:pt x="49361" y="210698"/>
                  </a:lnTo>
                  <a:lnTo>
                    <a:pt x="48866" y="210222"/>
                  </a:lnTo>
                  <a:lnTo>
                    <a:pt x="48376" y="209722"/>
                  </a:lnTo>
                  <a:lnTo>
                    <a:pt x="47887" y="209209"/>
                  </a:lnTo>
                  <a:lnTo>
                    <a:pt x="47410" y="208672"/>
                  </a:lnTo>
                  <a:lnTo>
                    <a:pt x="46926" y="208135"/>
                  </a:lnTo>
                  <a:lnTo>
                    <a:pt x="46455" y="207561"/>
                  </a:lnTo>
                  <a:lnTo>
                    <a:pt x="45989" y="206987"/>
                  </a:lnTo>
                  <a:lnTo>
                    <a:pt x="45524" y="206389"/>
                  </a:lnTo>
                  <a:lnTo>
                    <a:pt x="45064" y="205778"/>
                  </a:lnTo>
                  <a:lnTo>
                    <a:pt x="44610" y="205156"/>
                  </a:lnTo>
                  <a:lnTo>
                    <a:pt x="44162" y="204509"/>
                  </a:lnTo>
                  <a:lnTo>
                    <a:pt x="43720" y="203850"/>
                  </a:lnTo>
                  <a:lnTo>
                    <a:pt x="43284" y="203178"/>
                  </a:lnTo>
                  <a:lnTo>
                    <a:pt x="42854" y="202482"/>
                  </a:lnTo>
                  <a:lnTo>
                    <a:pt x="42424" y="201774"/>
                  </a:lnTo>
                  <a:lnTo>
                    <a:pt x="42005" y="201042"/>
                  </a:lnTo>
                  <a:lnTo>
                    <a:pt x="41593" y="200309"/>
                  </a:lnTo>
                  <a:lnTo>
                    <a:pt x="41186" y="199552"/>
                  </a:lnTo>
                  <a:lnTo>
                    <a:pt x="40779" y="198783"/>
                  </a:lnTo>
                  <a:lnTo>
                    <a:pt x="40384" y="197990"/>
                  </a:lnTo>
                  <a:lnTo>
                    <a:pt x="39995" y="197184"/>
                  </a:lnTo>
                  <a:lnTo>
                    <a:pt x="39612" y="196366"/>
                  </a:lnTo>
                  <a:lnTo>
                    <a:pt x="39235" y="195524"/>
                  </a:lnTo>
                  <a:lnTo>
                    <a:pt x="38870" y="194669"/>
                  </a:lnTo>
                  <a:lnTo>
                    <a:pt x="38504" y="193802"/>
                  </a:lnTo>
                  <a:lnTo>
                    <a:pt x="38151" y="192923"/>
                  </a:lnTo>
                  <a:lnTo>
                    <a:pt x="37803" y="192020"/>
                  </a:lnTo>
                  <a:lnTo>
                    <a:pt x="37461" y="191104"/>
                  </a:lnTo>
                  <a:lnTo>
                    <a:pt x="37125" y="190177"/>
                  </a:lnTo>
                  <a:lnTo>
                    <a:pt x="36801" y="189224"/>
                  </a:lnTo>
                  <a:lnTo>
                    <a:pt x="36483" y="188260"/>
                  </a:lnTo>
                  <a:lnTo>
                    <a:pt x="36170" y="187283"/>
                  </a:lnTo>
                  <a:lnTo>
                    <a:pt x="35870" y="186282"/>
                  </a:lnTo>
                  <a:lnTo>
                    <a:pt x="35575" y="185281"/>
                  </a:lnTo>
                  <a:lnTo>
                    <a:pt x="35286" y="184256"/>
                  </a:lnTo>
                  <a:lnTo>
                    <a:pt x="35009" y="183206"/>
                  </a:lnTo>
                  <a:lnTo>
                    <a:pt x="34738" y="182144"/>
                  </a:lnTo>
                  <a:lnTo>
                    <a:pt x="34479" y="181106"/>
                  </a:lnTo>
                  <a:lnTo>
                    <a:pt x="34237" y="180044"/>
                  </a:lnTo>
                  <a:lnTo>
                    <a:pt x="33996" y="178982"/>
                  </a:lnTo>
                  <a:lnTo>
                    <a:pt x="33772" y="177908"/>
                  </a:lnTo>
                  <a:lnTo>
                    <a:pt x="33554" y="176821"/>
                  </a:lnTo>
                  <a:lnTo>
                    <a:pt x="33341" y="175722"/>
                  </a:lnTo>
                  <a:lnTo>
                    <a:pt x="33141" y="174624"/>
                  </a:lnTo>
                  <a:lnTo>
                    <a:pt x="32947" y="173513"/>
                  </a:lnTo>
                  <a:lnTo>
                    <a:pt x="32764" y="172402"/>
                  </a:lnTo>
                  <a:lnTo>
                    <a:pt x="32587" y="171267"/>
                  </a:lnTo>
                  <a:lnTo>
                    <a:pt x="32422" y="170143"/>
                  </a:lnTo>
                  <a:lnTo>
                    <a:pt x="32263" y="168996"/>
                  </a:lnTo>
                  <a:lnTo>
                    <a:pt x="32110" y="167848"/>
                  </a:lnTo>
                  <a:lnTo>
                    <a:pt x="31962" y="166689"/>
                  </a:lnTo>
                  <a:lnTo>
                    <a:pt x="31821" y="165529"/>
                  </a:lnTo>
                  <a:lnTo>
                    <a:pt x="31691" y="164369"/>
                  </a:lnTo>
                  <a:lnTo>
                    <a:pt x="31567" y="163197"/>
                  </a:lnTo>
                  <a:lnTo>
                    <a:pt x="31450" y="162013"/>
                  </a:lnTo>
                  <a:lnTo>
                    <a:pt x="31338" y="160829"/>
                  </a:lnTo>
                  <a:lnTo>
                    <a:pt x="31232" y="159645"/>
                  </a:lnTo>
                  <a:lnTo>
                    <a:pt x="31131" y="158448"/>
                  </a:lnTo>
                  <a:lnTo>
                    <a:pt x="31037" y="157252"/>
                  </a:lnTo>
                  <a:lnTo>
                    <a:pt x="30949" y="156043"/>
                  </a:lnTo>
                  <a:lnTo>
                    <a:pt x="30866" y="154835"/>
                  </a:lnTo>
                  <a:lnTo>
                    <a:pt x="30784" y="153626"/>
                  </a:lnTo>
                  <a:lnTo>
                    <a:pt x="30713" y="152417"/>
                  </a:lnTo>
                  <a:lnTo>
                    <a:pt x="30642" y="151197"/>
                  </a:lnTo>
                  <a:lnTo>
                    <a:pt x="30577" y="149976"/>
                  </a:lnTo>
                  <a:lnTo>
                    <a:pt x="30518" y="148755"/>
                  </a:lnTo>
                  <a:lnTo>
                    <a:pt x="30465" y="147534"/>
                  </a:lnTo>
                  <a:lnTo>
                    <a:pt x="30412" y="146301"/>
                  </a:lnTo>
                  <a:lnTo>
                    <a:pt x="30365" y="145068"/>
                  </a:lnTo>
                  <a:lnTo>
                    <a:pt x="30277" y="142614"/>
                  </a:lnTo>
                  <a:lnTo>
                    <a:pt x="30206" y="140148"/>
                  </a:lnTo>
                  <a:lnTo>
                    <a:pt x="30141" y="137670"/>
                  </a:lnTo>
                  <a:lnTo>
                    <a:pt x="30088" y="135204"/>
                  </a:lnTo>
                  <a:lnTo>
                    <a:pt x="30041" y="132738"/>
                  </a:lnTo>
                  <a:lnTo>
                    <a:pt x="30000" y="130272"/>
                  </a:lnTo>
                  <a:lnTo>
                    <a:pt x="29929" y="125377"/>
                  </a:lnTo>
                  <a:lnTo>
                    <a:pt x="29864" y="120518"/>
                  </a:lnTo>
                  <a:lnTo>
                    <a:pt x="29829" y="118113"/>
                  </a:lnTo>
                  <a:lnTo>
                    <a:pt x="29788" y="115720"/>
                  </a:lnTo>
                  <a:lnTo>
                    <a:pt x="29746" y="113352"/>
                  </a:lnTo>
                  <a:lnTo>
                    <a:pt x="29693" y="111008"/>
                  </a:lnTo>
                  <a:lnTo>
                    <a:pt x="29634" y="108676"/>
                  </a:lnTo>
                  <a:lnTo>
                    <a:pt x="29569" y="106381"/>
                  </a:lnTo>
                  <a:lnTo>
                    <a:pt x="29552" y="106222"/>
                  </a:lnTo>
                  <a:lnTo>
                    <a:pt x="29528" y="106088"/>
                  </a:lnTo>
                  <a:lnTo>
                    <a:pt x="29475" y="105783"/>
                  </a:lnTo>
                  <a:lnTo>
                    <a:pt x="29770" y="105600"/>
                  </a:lnTo>
                  <a:lnTo>
                    <a:pt x="30065" y="105404"/>
                  </a:lnTo>
                  <a:lnTo>
                    <a:pt x="30359" y="105209"/>
                  </a:lnTo>
                  <a:lnTo>
                    <a:pt x="30648" y="104989"/>
                  </a:lnTo>
                  <a:lnTo>
                    <a:pt x="30937" y="104770"/>
                  </a:lnTo>
                  <a:lnTo>
                    <a:pt x="31226" y="104550"/>
                  </a:lnTo>
                  <a:lnTo>
                    <a:pt x="31509" y="104306"/>
                  </a:lnTo>
                  <a:lnTo>
                    <a:pt x="31791" y="104062"/>
                  </a:lnTo>
                  <a:lnTo>
                    <a:pt x="32074" y="103805"/>
                  </a:lnTo>
                  <a:lnTo>
                    <a:pt x="32351" y="103537"/>
                  </a:lnTo>
                  <a:lnTo>
                    <a:pt x="32628" y="103268"/>
                  </a:lnTo>
                  <a:lnTo>
                    <a:pt x="32905" y="102987"/>
                  </a:lnTo>
                  <a:lnTo>
                    <a:pt x="33176" y="102694"/>
                  </a:lnTo>
                  <a:lnTo>
                    <a:pt x="33448" y="102389"/>
                  </a:lnTo>
                  <a:lnTo>
                    <a:pt x="33713" y="102072"/>
                  </a:lnTo>
                  <a:lnTo>
                    <a:pt x="33978" y="101754"/>
                  </a:lnTo>
                  <a:lnTo>
                    <a:pt x="34243" y="101425"/>
                  </a:lnTo>
                  <a:lnTo>
                    <a:pt x="34503" y="101083"/>
                  </a:lnTo>
                  <a:lnTo>
                    <a:pt x="34762" y="100741"/>
                  </a:lnTo>
                  <a:lnTo>
                    <a:pt x="35021" y="100375"/>
                  </a:lnTo>
                  <a:lnTo>
                    <a:pt x="35269" y="100009"/>
                  </a:lnTo>
                  <a:lnTo>
                    <a:pt x="35522" y="99630"/>
                  </a:lnTo>
                  <a:lnTo>
                    <a:pt x="35770" y="99239"/>
                  </a:lnTo>
                  <a:lnTo>
                    <a:pt x="36011" y="98849"/>
                  </a:lnTo>
                  <a:lnTo>
                    <a:pt x="36253" y="98446"/>
                  </a:lnTo>
                  <a:lnTo>
                    <a:pt x="36495" y="98031"/>
                  </a:lnTo>
                  <a:lnTo>
                    <a:pt x="36730" y="97604"/>
                  </a:lnTo>
                  <a:lnTo>
                    <a:pt x="36960" y="97164"/>
                  </a:lnTo>
                  <a:lnTo>
                    <a:pt x="37190" y="96725"/>
                  </a:lnTo>
                  <a:lnTo>
                    <a:pt x="37420" y="96273"/>
                  </a:lnTo>
                  <a:lnTo>
                    <a:pt x="37644" y="95797"/>
                  </a:lnTo>
                  <a:lnTo>
                    <a:pt x="37862" y="95333"/>
                  </a:lnTo>
                  <a:lnTo>
                    <a:pt x="38080" y="94845"/>
                  </a:lnTo>
                  <a:lnTo>
                    <a:pt x="38292" y="94356"/>
                  </a:lnTo>
                  <a:lnTo>
                    <a:pt x="38504" y="93844"/>
                  </a:lnTo>
                  <a:lnTo>
                    <a:pt x="38711" y="93331"/>
                  </a:lnTo>
                  <a:lnTo>
                    <a:pt x="38911" y="92818"/>
                  </a:lnTo>
                  <a:lnTo>
                    <a:pt x="39111" y="92281"/>
                  </a:lnTo>
                  <a:lnTo>
                    <a:pt x="39306" y="91744"/>
                  </a:lnTo>
                  <a:lnTo>
                    <a:pt x="39495" y="91182"/>
                  </a:lnTo>
                  <a:lnTo>
                    <a:pt x="39683" y="90621"/>
                  </a:lnTo>
                  <a:lnTo>
                    <a:pt x="39866" y="90047"/>
                  </a:lnTo>
                  <a:lnTo>
                    <a:pt x="40049" y="89473"/>
                  </a:lnTo>
                  <a:lnTo>
                    <a:pt x="40225" y="88875"/>
                  </a:lnTo>
                  <a:lnTo>
                    <a:pt x="40396" y="88277"/>
                  </a:lnTo>
                  <a:lnTo>
                    <a:pt x="40561" y="87666"/>
                  </a:lnTo>
                  <a:lnTo>
                    <a:pt x="40726" y="87044"/>
                  </a:lnTo>
                  <a:lnTo>
                    <a:pt x="40885" y="86409"/>
                  </a:lnTo>
                  <a:lnTo>
                    <a:pt x="41045" y="85762"/>
                  </a:lnTo>
                  <a:lnTo>
                    <a:pt x="41192" y="85115"/>
                  </a:lnTo>
                  <a:lnTo>
                    <a:pt x="41339" y="84443"/>
                  </a:lnTo>
                  <a:lnTo>
                    <a:pt x="41481" y="83772"/>
                  </a:lnTo>
                  <a:lnTo>
                    <a:pt x="41622" y="83088"/>
                  </a:lnTo>
                  <a:lnTo>
                    <a:pt x="41752" y="82392"/>
                  </a:lnTo>
                  <a:lnTo>
                    <a:pt x="41881" y="81697"/>
                  </a:lnTo>
                  <a:lnTo>
                    <a:pt x="42005" y="80976"/>
                  </a:lnTo>
                  <a:lnTo>
                    <a:pt x="42123" y="80256"/>
                  </a:lnTo>
                  <a:lnTo>
                    <a:pt x="42241" y="79524"/>
                  </a:lnTo>
                  <a:lnTo>
                    <a:pt x="42347" y="78779"/>
                  </a:lnTo>
                  <a:lnTo>
                    <a:pt x="42453" y="78022"/>
                  </a:lnTo>
                  <a:lnTo>
                    <a:pt x="42553" y="77253"/>
                  </a:lnTo>
                  <a:lnTo>
                    <a:pt x="42648" y="76472"/>
                  </a:lnTo>
                  <a:lnTo>
                    <a:pt x="42736" y="75690"/>
                  </a:lnTo>
                  <a:lnTo>
                    <a:pt x="42819" y="74897"/>
                  </a:lnTo>
                  <a:lnTo>
                    <a:pt x="42830" y="74738"/>
                  </a:lnTo>
                  <a:lnTo>
                    <a:pt x="42836" y="74592"/>
                  </a:lnTo>
                  <a:lnTo>
                    <a:pt x="42830" y="74457"/>
                  </a:lnTo>
                  <a:lnTo>
                    <a:pt x="42824" y="74323"/>
                  </a:lnTo>
                  <a:lnTo>
                    <a:pt x="42807" y="74189"/>
                  </a:lnTo>
                  <a:lnTo>
                    <a:pt x="42789" y="74067"/>
                  </a:lnTo>
                  <a:lnTo>
                    <a:pt x="42760" y="73957"/>
                  </a:lnTo>
                  <a:lnTo>
                    <a:pt x="42730" y="73835"/>
                  </a:lnTo>
                  <a:lnTo>
                    <a:pt x="42742" y="73664"/>
                  </a:lnTo>
                  <a:lnTo>
                    <a:pt x="42742" y="73481"/>
                  </a:lnTo>
                  <a:lnTo>
                    <a:pt x="42736" y="73297"/>
                  </a:lnTo>
                  <a:lnTo>
                    <a:pt x="42724" y="73114"/>
                  </a:lnTo>
                  <a:lnTo>
                    <a:pt x="42701" y="72943"/>
                  </a:lnTo>
                  <a:lnTo>
                    <a:pt x="42671" y="72773"/>
                  </a:lnTo>
                  <a:lnTo>
                    <a:pt x="42636" y="72602"/>
                  </a:lnTo>
                  <a:lnTo>
                    <a:pt x="42589" y="72443"/>
                  </a:lnTo>
                  <a:lnTo>
                    <a:pt x="42536" y="72296"/>
                  </a:lnTo>
                  <a:lnTo>
                    <a:pt x="42477" y="72162"/>
                  </a:lnTo>
                  <a:lnTo>
                    <a:pt x="42406" y="72040"/>
                  </a:lnTo>
                  <a:lnTo>
                    <a:pt x="42323" y="71918"/>
                  </a:lnTo>
                  <a:lnTo>
                    <a:pt x="42241" y="71833"/>
                  </a:lnTo>
                  <a:lnTo>
                    <a:pt x="42147" y="71747"/>
                  </a:lnTo>
                  <a:lnTo>
                    <a:pt x="42041" y="71686"/>
                  </a:lnTo>
                  <a:lnTo>
                    <a:pt x="41929" y="71649"/>
                  </a:lnTo>
                  <a:lnTo>
                    <a:pt x="40773" y="71381"/>
                  </a:lnTo>
                  <a:lnTo>
                    <a:pt x="39624" y="71112"/>
                  </a:lnTo>
                  <a:lnTo>
                    <a:pt x="38463" y="70844"/>
                  </a:lnTo>
                  <a:lnTo>
                    <a:pt x="37308" y="70600"/>
                  </a:lnTo>
                  <a:lnTo>
                    <a:pt x="36147" y="70355"/>
                  </a:lnTo>
                  <a:lnTo>
                    <a:pt x="34986" y="70123"/>
                  </a:lnTo>
                  <a:lnTo>
                    <a:pt x="33825" y="69891"/>
                  </a:lnTo>
                  <a:lnTo>
                    <a:pt x="32658" y="69672"/>
                  </a:lnTo>
                  <a:lnTo>
                    <a:pt x="31497" y="69464"/>
                  </a:lnTo>
                  <a:lnTo>
                    <a:pt x="30330" y="69269"/>
                  </a:lnTo>
                  <a:lnTo>
                    <a:pt x="29163" y="69074"/>
                  </a:lnTo>
                  <a:lnTo>
                    <a:pt x="27996" y="68890"/>
                  </a:lnTo>
                  <a:lnTo>
                    <a:pt x="26829" y="68707"/>
                  </a:lnTo>
                  <a:lnTo>
                    <a:pt x="25662" y="68536"/>
                  </a:lnTo>
                  <a:lnTo>
                    <a:pt x="24489" y="68378"/>
                  </a:lnTo>
                  <a:lnTo>
                    <a:pt x="23322" y="68231"/>
                  </a:lnTo>
                  <a:lnTo>
                    <a:pt x="22155" y="68085"/>
                  </a:lnTo>
                  <a:lnTo>
                    <a:pt x="20982" y="67950"/>
                  </a:lnTo>
                  <a:lnTo>
                    <a:pt x="19815" y="67816"/>
                  </a:lnTo>
                  <a:lnTo>
                    <a:pt x="18643" y="67694"/>
                  </a:lnTo>
                  <a:lnTo>
                    <a:pt x="17476" y="67584"/>
                  </a:lnTo>
                  <a:lnTo>
                    <a:pt x="16309" y="67486"/>
                  </a:lnTo>
                  <a:lnTo>
                    <a:pt x="15136" y="67389"/>
                  </a:lnTo>
                  <a:lnTo>
                    <a:pt x="13969" y="67303"/>
                  </a:lnTo>
                  <a:lnTo>
                    <a:pt x="12802" y="67218"/>
                  </a:lnTo>
                  <a:lnTo>
                    <a:pt x="11635" y="67157"/>
                  </a:lnTo>
                  <a:lnTo>
                    <a:pt x="10474" y="67084"/>
                  </a:lnTo>
                  <a:lnTo>
                    <a:pt x="9307" y="67035"/>
                  </a:lnTo>
                  <a:lnTo>
                    <a:pt x="8146" y="66986"/>
                  </a:lnTo>
                  <a:lnTo>
                    <a:pt x="6979" y="66949"/>
                  </a:lnTo>
                  <a:lnTo>
                    <a:pt x="5818" y="66925"/>
                  </a:lnTo>
                  <a:lnTo>
                    <a:pt x="4657" y="66900"/>
                  </a:lnTo>
                  <a:lnTo>
                    <a:pt x="4562" y="66900"/>
                  </a:lnTo>
                  <a:lnTo>
                    <a:pt x="4468" y="66913"/>
                  </a:lnTo>
                  <a:lnTo>
                    <a:pt x="4380" y="66937"/>
                  </a:lnTo>
                  <a:lnTo>
                    <a:pt x="4291" y="66974"/>
                  </a:lnTo>
                  <a:lnTo>
                    <a:pt x="4209" y="67010"/>
                  </a:lnTo>
                  <a:lnTo>
                    <a:pt x="4132" y="67059"/>
                  </a:lnTo>
                  <a:lnTo>
                    <a:pt x="4056" y="67120"/>
                  </a:lnTo>
                  <a:lnTo>
                    <a:pt x="3985" y="67193"/>
                  </a:lnTo>
                  <a:lnTo>
                    <a:pt x="3920" y="67279"/>
                  </a:lnTo>
                  <a:lnTo>
                    <a:pt x="3855" y="67352"/>
                  </a:lnTo>
                  <a:lnTo>
                    <a:pt x="3796" y="67450"/>
                  </a:lnTo>
                  <a:lnTo>
                    <a:pt x="3737" y="67548"/>
                  </a:lnTo>
                  <a:lnTo>
                    <a:pt x="3684" y="67657"/>
                  </a:lnTo>
                  <a:lnTo>
                    <a:pt x="3637" y="67767"/>
                  </a:lnTo>
                  <a:lnTo>
                    <a:pt x="3590" y="67889"/>
                  </a:lnTo>
                  <a:lnTo>
                    <a:pt x="3549" y="68011"/>
                  </a:lnTo>
                  <a:lnTo>
                    <a:pt x="3513" y="68133"/>
                  </a:lnTo>
                  <a:lnTo>
                    <a:pt x="3478" y="68268"/>
                  </a:lnTo>
                  <a:lnTo>
                    <a:pt x="3449" y="68402"/>
                  </a:lnTo>
                  <a:lnTo>
                    <a:pt x="3419" y="68536"/>
                  </a:lnTo>
                  <a:lnTo>
                    <a:pt x="3401" y="68683"/>
                  </a:lnTo>
                  <a:lnTo>
                    <a:pt x="3378" y="68829"/>
                  </a:lnTo>
                  <a:lnTo>
                    <a:pt x="3366" y="68976"/>
                  </a:lnTo>
                  <a:lnTo>
                    <a:pt x="3348" y="69122"/>
                  </a:lnTo>
                  <a:lnTo>
                    <a:pt x="3342" y="69269"/>
                  </a:lnTo>
                  <a:lnTo>
                    <a:pt x="3337" y="69428"/>
                  </a:lnTo>
                  <a:lnTo>
                    <a:pt x="3337" y="69574"/>
                  </a:lnTo>
                  <a:lnTo>
                    <a:pt x="3337" y="69721"/>
                  </a:lnTo>
                  <a:lnTo>
                    <a:pt x="3342" y="69879"/>
                  </a:lnTo>
                  <a:lnTo>
                    <a:pt x="3354" y="70026"/>
                  </a:lnTo>
                  <a:lnTo>
                    <a:pt x="3366" y="70184"/>
                  </a:lnTo>
                  <a:lnTo>
                    <a:pt x="3384" y="70331"/>
                  </a:lnTo>
                  <a:lnTo>
                    <a:pt x="3413" y="70526"/>
                  </a:lnTo>
                  <a:lnTo>
                    <a:pt x="3443" y="70697"/>
                  </a:lnTo>
                  <a:lnTo>
                    <a:pt x="3484" y="70880"/>
                  </a:lnTo>
                  <a:lnTo>
                    <a:pt x="3531" y="71051"/>
                  </a:lnTo>
                  <a:lnTo>
                    <a:pt x="3572" y="71198"/>
                  </a:lnTo>
                  <a:lnTo>
                    <a:pt x="3614" y="71332"/>
                  </a:lnTo>
                  <a:lnTo>
                    <a:pt x="3661" y="71466"/>
                  </a:lnTo>
                  <a:lnTo>
                    <a:pt x="3714" y="71601"/>
                  </a:lnTo>
                  <a:lnTo>
                    <a:pt x="3773" y="71723"/>
                  </a:lnTo>
                  <a:lnTo>
                    <a:pt x="3832" y="71845"/>
                  </a:lnTo>
                  <a:lnTo>
                    <a:pt x="3896" y="71955"/>
                  </a:lnTo>
                  <a:lnTo>
                    <a:pt x="3967" y="72052"/>
                  </a:lnTo>
                  <a:lnTo>
                    <a:pt x="4038" y="72150"/>
                  </a:lnTo>
                  <a:lnTo>
                    <a:pt x="4115" y="72235"/>
                  </a:lnTo>
                  <a:lnTo>
                    <a:pt x="4197" y="72309"/>
                  </a:lnTo>
                  <a:lnTo>
                    <a:pt x="4280" y="72382"/>
                  </a:lnTo>
                  <a:lnTo>
                    <a:pt x="4368" y="72443"/>
                  </a:lnTo>
                  <a:lnTo>
                    <a:pt x="4462" y="72492"/>
                  </a:lnTo>
                  <a:lnTo>
                    <a:pt x="4557" y="72528"/>
                  </a:lnTo>
                  <a:lnTo>
                    <a:pt x="4657" y="72553"/>
                  </a:lnTo>
                  <a:lnTo>
                    <a:pt x="5788" y="72760"/>
                  </a:lnTo>
                  <a:lnTo>
                    <a:pt x="6920" y="72956"/>
                  </a:lnTo>
                  <a:lnTo>
                    <a:pt x="8052" y="73139"/>
                  </a:lnTo>
                  <a:lnTo>
                    <a:pt x="9183" y="73322"/>
                  </a:lnTo>
                  <a:lnTo>
                    <a:pt x="10321" y="73493"/>
                  </a:lnTo>
                  <a:lnTo>
                    <a:pt x="11458" y="73652"/>
                  </a:lnTo>
                  <a:lnTo>
                    <a:pt x="12596" y="73810"/>
                  </a:lnTo>
                  <a:lnTo>
                    <a:pt x="13733" y="73957"/>
                  </a:lnTo>
                  <a:lnTo>
                    <a:pt x="14871" y="74103"/>
                  </a:lnTo>
                  <a:lnTo>
                    <a:pt x="16014" y="74237"/>
                  </a:lnTo>
                  <a:lnTo>
                    <a:pt x="17151" y="74360"/>
                  </a:lnTo>
                  <a:lnTo>
                    <a:pt x="18295" y="74482"/>
                  </a:lnTo>
                  <a:lnTo>
                    <a:pt x="19438" y="74592"/>
                  </a:lnTo>
                  <a:lnTo>
                    <a:pt x="20576" y="74701"/>
                  </a:lnTo>
                  <a:lnTo>
                    <a:pt x="21719" y="74799"/>
                  </a:lnTo>
                  <a:lnTo>
                    <a:pt x="22862" y="74885"/>
                  </a:lnTo>
                  <a:lnTo>
                    <a:pt x="24006" y="74970"/>
                  </a:lnTo>
                  <a:lnTo>
                    <a:pt x="25149" y="75043"/>
                  </a:lnTo>
                  <a:lnTo>
                    <a:pt x="26293" y="75104"/>
                  </a:lnTo>
                  <a:lnTo>
                    <a:pt x="27436" y="75165"/>
                  </a:lnTo>
                  <a:lnTo>
                    <a:pt x="28579" y="75214"/>
                  </a:lnTo>
                  <a:lnTo>
                    <a:pt x="29723" y="75251"/>
                  </a:lnTo>
                  <a:lnTo>
                    <a:pt x="30866" y="75287"/>
                  </a:lnTo>
                  <a:lnTo>
                    <a:pt x="32009" y="75312"/>
                  </a:lnTo>
                  <a:lnTo>
                    <a:pt x="33147" y="75336"/>
                  </a:lnTo>
                  <a:lnTo>
                    <a:pt x="34290" y="75336"/>
                  </a:lnTo>
                  <a:lnTo>
                    <a:pt x="35428" y="75348"/>
                  </a:lnTo>
                  <a:lnTo>
                    <a:pt x="36565" y="75336"/>
                  </a:lnTo>
                  <a:lnTo>
                    <a:pt x="37703" y="75324"/>
                  </a:lnTo>
                  <a:lnTo>
                    <a:pt x="38840" y="75300"/>
                  </a:lnTo>
                  <a:lnTo>
                    <a:pt x="39978" y="75275"/>
                  </a:lnTo>
                  <a:lnTo>
                    <a:pt x="41109" y="75239"/>
                  </a:lnTo>
                  <a:lnTo>
                    <a:pt x="40744" y="76545"/>
                  </a:lnTo>
                  <a:lnTo>
                    <a:pt x="40367" y="77827"/>
                  </a:lnTo>
                  <a:lnTo>
                    <a:pt x="39978" y="79108"/>
                  </a:lnTo>
                  <a:lnTo>
                    <a:pt x="39583" y="80354"/>
                  </a:lnTo>
                  <a:lnTo>
                    <a:pt x="39377" y="80976"/>
                  </a:lnTo>
                  <a:lnTo>
                    <a:pt x="39170" y="81587"/>
                  </a:lnTo>
                  <a:lnTo>
                    <a:pt x="38964" y="82197"/>
                  </a:lnTo>
                  <a:lnTo>
                    <a:pt x="38758" y="82795"/>
                  </a:lnTo>
                  <a:lnTo>
                    <a:pt x="38540" y="83393"/>
                  </a:lnTo>
                  <a:lnTo>
                    <a:pt x="38328" y="83979"/>
                  </a:lnTo>
                  <a:lnTo>
                    <a:pt x="38109" y="84565"/>
                  </a:lnTo>
                  <a:lnTo>
                    <a:pt x="37891" y="85151"/>
                  </a:lnTo>
                  <a:lnTo>
                    <a:pt x="37667" y="85713"/>
                  </a:lnTo>
                  <a:lnTo>
                    <a:pt x="37438" y="86287"/>
                  </a:lnTo>
                  <a:lnTo>
                    <a:pt x="37208" y="86836"/>
                  </a:lnTo>
                  <a:lnTo>
                    <a:pt x="36978" y="87385"/>
                  </a:lnTo>
                  <a:lnTo>
                    <a:pt x="36742" y="87935"/>
                  </a:lnTo>
                  <a:lnTo>
                    <a:pt x="36506" y="88472"/>
                  </a:lnTo>
                  <a:lnTo>
                    <a:pt x="36265" y="88997"/>
                  </a:lnTo>
                  <a:lnTo>
                    <a:pt x="36023" y="89522"/>
                  </a:lnTo>
                  <a:lnTo>
                    <a:pt x="35776" y="90035"/>
                  </a:lnTo>
                  <a:lnTo>
                    <a:pt x="35528" y="90535"/>
                  </a:lnTo>
                  <a:lnTo>
                    <a:pt x="35275" y="91036"/>
                  </a:lnTo>
                  <a:lnTo>
                    <a:pt x="35015" y="91524"/>
                  </a:lnTo>
                  <a:lnTo>
                    <a:pt x="34756" y="92000"/>
                  </a:lnTo>
                  <a:lnTo>
                    <a:pt x="34497" y="92476"/>
                  </a:lnTo>
                  <a:lnTo>
                    <a:pt x="34231" y="92928"/>
                  </a:lnTo>
                  <a:lnTo>
                    <a:pt x="33966" y="93392"/>
                  </a:lnTo>
                  <a:lnTo>
                    <a:pt x="33695" y="93831"/>
                  </a:lnTo>
                  <a:lnTo>
                    <a:pt x="33418" y="94271"/>
                  </a:lnTo>
                  <a:lnTo>
                    <a:pt x="33141" y="94686"/>
                  </a:lnTo>
                  <a:lnTo>
                    <a:pt x="32858" y="95101"/>
                  </a:lnTo>
                  <a:lnTo>
                    <a:pt x="32575" y="95516"/>
                  </a:lnTo>
                  <a:lnTo>
                    <a:pt x="32286" y="95907"/>
                  </a:lnTo>
                  <a:lnTo>
                    <a:pt x="31998" y="96297"/>
                  </a:lnTo>
                  <a:lnTo>
                    <a:pt x="31703" y="96664"/>
                  </a:lnTo>
                  <a:lnTo>
                    <a:pt x="31402" y="97030"/>
                  </a:lnTo>
                  <a:lnTo>
                    <a:pt x="31102" y="97384"/>
                  </a:lnTo>
                  <a:lnTo>
                    <a:pt x="30795" y="97726"/>
                  </a:lnTo>
                  <a:lnTo>
                    <a:pt x="30489" y="98055"/>
                  </a:lnTo>
                  <a:lnTo>
                    <a:pt x="30177" y="98385"/>
                  </a:lnTo>
                  <a:lnTo>
                    <a:pt x="29864" y="98690"/>
                  </a:lnTo>
                  <a:lnTo>
                    <a:pt x="29540" y="98983"/>
                  </a:lnTo>
                  <a:lnTo>
                    <a:pt x="29222" y="99276"/>
                  </a:lnTo>
                  <a:lnTo>
                    <a:pt x="28892" y="99545"/>
                  </a:lnTo>
                  <a:lnTo>
                    <a:pt x="28562" y="99813"/>
                  </a:lnTo>
                  <a:lnTo>
                    <a:pt x="28232" y="100057"/>
                  </a:lnTo>
                  <a:lnTo>
                    <a:pt x="27890" y="100302"/>
                  </a:lnTo>
                  <a:lnTo>
                    <a:pt x="27548" y="100521"/>
                  </a:lnTo>
                  <a:lnTo>
                    <a:pt x="27206" y="100729"/>
                  </a:lnTo>
                  <a:lnTo>
                    <a:pt x="26858" y="100936"/>
                  </a:lnTo>
                  <a:lnTo>
                    <a:pt x="26505" y="101119"/>
                  </a:lnTo>
                  <a:lnTo>
                    <a:pt x="26145" y="101290"/>
                  </a:lnTo>
                  <a:lnTo>
                    <a:pt x="25786" y="101449"/>
                  </a:lnTo>
                  <a:lnTo>
                    <a:pt x="25420" y="101596"/>
                  </a:lnTo>
                  <a:lnTo>
                    <a:pt x="25055" y="101730"/>
                  </a:lnTo>
                  <a:lnTo>
                    <a:pt x="24684" y="101852"/>
                  </a:lnTo>
                  <a:lnTo>
                    <a:pt x="24306" y="101950"/>
                  </a:lnTo>
                  <a:lnTo>
                    <a:pt x="23923" y="102047"/>
                  </a:lnTo>
                  <a:lnTo>
                    <a:pt x="23540" y="102121"/>
                  </a:lnTo>
                  <a:lnTo>
                    <a:pt x="23086" y="102194"/>
                  </a:lnTo>
                  <a:lnTo>
                    <a:pt x="22633" y="102243"/>
                  </a:lnTo>
                  <a:lnTo>
                    <a:pt x="22179" y="102267"/>
                  </a:lnTo>
                  <a:lnTo>
                    <a:pt x="21731" y="102267"/>
                  </a:lnTo>
                  <a:lnTo>
                    <a:pt x="21289" y="102255"/>
                  </a:lnTo>
                  <a:lnTo>
                    <a:pt x="20847" y="102206"/>
                  </a:lnTo>
                  <a:lnTo>
                    <a:pt x="20411" y="102157"/>
                  </a:lnTo>
                  <a:lnTo>
                    <a:pt x="19975" y="102072"/>
                  </a:lnTo>
                  <a:lnTo>
                    <a:pt x="19544" y="101974"/>
                  </a:lnTo>
                  <a:lnTo>
                    <a:pt x="19114" y="101852"/>
                  </a:lnTo>
                  <a:lnTo>
                    <a:pt x="18690" y="101718"/>
                  </a:lnTo>
                  <a:lnTo>
                    <a:pt x="18265" y="101559"/>
                  </a:lnTo>
                  <a:lnTo>
                    <a:pt x="17847" y="101376"/>
                  </a:lnTo>
                  <a:lnTo>
                    <a:pt x="17434" y="101180"/>
                  </a:lnTo>
                  <a:lnTo>
                    <a:pt x="17022" y="100961"/>
                  </a:lnTo>
                  <a:lnTo>
                    <a:pt x="16615" y="100729"/>
                  </a:lnTo>
                  <a:lnTo>
                    <a:pt x="16214" y="100472"/>
                  </a:lnTo>
                  <a:lnTo>
                    <a:pt x="15814" y="100204"/>
                  </a:lnTo>
                  <a:lnTo>
                    <a:pt x="15419" y="99911"/>
                  </a:lnTo>
                  <a:lnTo>
                    <a:pt x="15024" y="99606"/>
                  </a:lnTo>
                  <a:lnTo>
                    <a:pt x="14641" y="99276"/>
                  </a:lnTo>
                  <a:lnTo>
                    <a:pt x="14258" y="98934"/>
                  </a:lnTo>
                  <a:lnTo>
                    <a:pt x="13875" y="98580"/>
                  </a:lnTo>
                  <a:lnTo>
                    <a:pt x="13503" y="98202"/>
                  </a:lnTo>
                  <a:lnTo>
                    <a:pt x="13132" y="97811"/>
                  </a:lnTo>
                  <a:lnTo>
                    <a:pt x="12767" y="97408"/>
                  </a:lnTo>
                  <a:lnTo>
                    <a:pt x="12407" y="96981"/>
                  </a:lnTo>
                  <a:lnTo>
                    <a:pt x="12047" y="96541"/>
                  </a:lnTo>
                  <a:lnTo>
                    <a:pt x="11694" y="96078"/>
                  </a:lnTo>
                  <a:lnTo>
                    <a:pt x="11346" y="95601"/>
                  </a:lnTo>
                  <a:lnTo>
                    <a:pt x="11004" y="95125"/>
                  </a:lnTo>
                  <a:lnTo>
                    <a:pt x="10668" y="94613"/>
                  </a:lnTo>
                  <a:lnTo>
                    <a:pt x="10332" y="94100"/>
                  </a:lnTo>
                  <a:lnTo>
                    <a:pt x="10008" y="93563"/>
                  </a:lnTo>
                  <a:lnTo>
                    <a:pt x="9684" y="93026"/>
                  </a:lnTo>
                  <a:lnTo>
                    <a:pt x="9366" y="92464"/>
                  </a:lnTo>
                  <a:lnTo>
                    <a:pt x="9053" y="91890"/>
                  </a:lnTo>
                  <a:lnTo>
                    <a:pt x="8747" y="91304"/>
                  </a:lnTo>
                  <a:lnTo>
                    <a:pt x="8446" y="90694"/>
                  </a:lnTo>
                  <a:lnTo>
                    <a:pt x="8146" y="90083"/>
                  </a:lnTo>
                  <a:lnTo>
                    <a:pt x="7857" y="89461"/>
                  </a:lnTo>
                  <a:lnTo>
                    <a:pt x="7568" y="88814"/>
                  </a:lnTo>
                  <a:lnTo>
                    <a:pt x="7291" y="88167"/>
                  </a:lnTo>
                  <a:lnTo>
                    <a:pt x="7014" y="87495"/>
                  </a:lnTo>
                  <a:lnTo>
                    <a:pt x="6749" y="86824"/>
                  </a:lnTo>
                  <a:lnTo>
                    <a:pt x="6484" y="86128"/>
                  </a:lnTo>
                  <a:lnTo>
                    <a:pt x="6225" y="85432"/>
                  </a:lnTo>
                  <a:lnTo>
                    <a:pt x="5977" y="84712"/>
                  </a:lnTo>
                  <a:lnTo>
                    <a:pt x="5729" y="83992"/>
                  </a:lnTo>
                  <a:lnTo>
                    <a:pt x="5494" y="83259"/>
                  </a:lnTo>
                  <a:lnTo>
                    <a:pt x="5258" y="82514"/>
                  </a:lnTo>
                  <a:lnTo>
                    <a:pt x="5034" y="81758"/>
                  </a:lnTo>
                  <a:lnTo>
                    <a:pt x="4810" y="80988"/>
                  </a:lnTo>
                  <a:lnTo>
                    <a:pt x="4598" y="80219"/>
                  </a:lnTo>
                  <a:lnTo>
                    <a:pt x="4392" y="79426"/>
                  </a:lnTo>
                  <a:lnTo>
                    <a:pt x="4191" y="78632"/>
                  </a:lnTo>
                  <a:lnTo>
                    <a:pt x="3997" y="77827"/>
                  </a:lnTo>
                  <a:lnTo>
                    <a:pt x="3808" y="77021"/>
                  </a:lnTo>
                  <a:lnTo>
                    <a:pt x="3625" y="76191"/>
                  </a:lnTo>
                  <a:lnTo>
                    <a:pt x="3449" y="75361"/>
                  </a:lnTo>
                  <a:lnTo>
                    <a:pt x="3284" y="74518"/>
                  </a:lnTo>
                  <a:lnTo>
                    <a:pt x="3124" y="73676"/>
                  </a:lnTo>
                  <a:lnTo>
                    <a:pt x="2965" y="72821"/>
                  </a:lnTo>
                  <a:lnTo>
                    <a:pt x="2818" y="71955"/>
                  </a:lnTo>
                  <a:lnTo>
                    <a:pt x="2818" y="71918"/>
                  </a:lnTo>
                  <a:lnTo>
                    <a:pt x="2812" y="71906"/>
                  </a:lnTo>
                  <a:lnTo>
                    <a:pt x="2800" y="71881"/>
                  </a:lnTo>
                  <a:lnTo>
                    <a:pt x="2783" y="71747"/>
                  </a:lnTo>
                  <a:lnTo>
                    <a:pt x="2753" y="71625"/>
                  </a:lnTo>
                  <a:lnTo>
                    <a:pt x="2700" y="71405"/>
                  </a:lnTo>
                  <a:lnTo>
                    <a:pt x="2635" y="71198"/>
                  </a:lnTo>
                  <a:lnTo>
                    <a:pt x="2565" y="71015"/>
                  </a:lnTo>
                  <a:lnTo>
                    <a:pt x="2482" y="70807"/>
                  </a:lnTo>
                  <a:lnTo>
                    <a:pt x="2388" y="70624"/>
                  </a:lnTo>
                  <a:lnTo>
                    <a:pt x="2293" y="70465"/>
                  </a:lnTo>
                  <a:lnTo>
                    <a:pt x="2187" y="70331"/>
                  </a:lnTo>
                  <a:lnTo>
                    <a:pt x="2081" y="70221"/>
                  </a:lnTo>
                  <a:lnTo>
                    <a:pt x="1969" y="70123"/>
                  </a:lnTo>
                  <a:lnTo>
                    <a:pt x="1857" y="70050"/>
                  </a:lnTo>
                  <a:lnTo>
                    <a:pt x="1739" y="69989"/>
                  </a:lnTo>
                  <a:lnTo>
                    <a:pt x="1622" y="69952"/>
                  </a:lnTo>
                  <a:lnTo>
                    <a:pt x="1504" y="69928"/>
                  </a:lnTo>
                  <a:lnTo>
                    <a:pt x="1380" y="69928"/>
                  </a:lnTo>
                  <a:lnTo>
                    <a:pt x="1262" y="69952"/>
                  </a:lnTo>
                  <a:lnTo>
                    <a:pt x="1144" y="69989"/>
                  </a:lnTo>
                  <a:lnTo>
                    <a:pt x="1032" y="70038"/>
                  </a:lnTo>
                  <a:lnTo>
                    <a:pt x="914" y="70111"/>
                  </a:lnTo>
                  <a:lnTo>
                    <a:pt x="808" y="70197"/>
                  </a:lnTo>
                  <a:lnTo>
                    <a:pt x="702" y="70294"/>
                  </a:lnTo>
                  <a:lnTo>
                    <a:pt x="602" y="70416"/>
                  </a:lnTo>
                  <a:lnTo>
                    <a:pt x="502" y="70551"/>
                  </a:lnTo>
                  <a:lnTo>
                    <a:pt x="413" y="70697"/>
                  </a:lnTo>
                  <a:lnTo>
                    <a:pt x="331" y="70856"/>
                  </a:lnTo>
                  <a:lnTo>
                    <a:pt x="254" y="71039"/>
                  </a:lnTo>
                  <a:lnTo>
                    <a:pt x="189" y="71234"/>
                  </a:lnTo>
                  <a:lnTo>
                    <a:pt x="130" y="71442"/>
                  </a:lnTo>
                  <a:lnTo>
                    <a:pt x="83" y="71662"/>
                  </a:lnTo>
                  <a:lnTo>
                    <a:pt x="42" y="71894"/>
                  </a:lnTo>
                  <a:lnTo>
                    <a:pt x="18" y="72138"/>
                  </a:lnTo>
                  <a:lnTo>
                    <a:pt x="1" y="72394"/>
                  </a:lnTo>
                  <a:lnTo>
                    <a:pt x="1" y="72663"/>
                  </a:lnTo>
                  <a:lnTo>
                    <a:pt x="7" y="72943"/>
                  </a:lnTo>
                  <a:lnTo>
                    <a:pt x="30" y="73236"/>
                  </a:lnTo>
                  <a:lnTo>
                    <a:pt x="71" y="73529"/>
                  </a:lnTo>
                  <a:lnTo>
                    <a:pt x="242" y="74628"/>
                  </a:lnTo>
                  <a:lnTo>
                    <a:pt x="419" y="75702"/>
                  </a:lnTo>
                  <a:lnTo>
                    <a:pt x="614" y="76765"/>
                  </a:lnTo>
                  <a:lnTo>
                    <a:pt x="814" y="77802"/>
                  </a:lnTo>
                  <a:lnTo>
                    <a:pt x="1026" y="78828"/>
                  </a:lnTo>
                  <a:lnTo>
                    <a:pt x="1256" y="79841"/>
                  </a:lnTo>
                  <a:lnTo>
                    <a:pt x="1492" y="80830"/>
                  </a:lnTo>
                  <a:lnTo>
                    <a:pt x="1733" y="81806"/>
                  </a:lnTo>
                  <a:lnTo>
                    <a:pt x="1993" y="82759"/>
                  </a:lnTo>
                  <a:lnTo>
                    <a:pt x="2258" y="83699"/>
                  </a:lnTo>
                  <a:lnTo>
                    <a:pt x="2535" y="84626"/>
                  </a:lnTo>
                  <a:lnTo>
                    <a:pt x="2824" y="85530"/>
                  </a:lnTo>
                  <a:lnTo>
                    <a:pt x="3119" y="86421"/>
                  </a:lnTo>
                  <a:lnTo>
                    <a:pt x="3425" y="87300"/>
                  </a:lnTo>
                  <a:lnTo>
                    <a:pt x="3737" y="88155"/>
                  </a:lnTo>
                  <a:lnTo>
                    <a:pt x="4062" y="88997"/>
                  </a:lnTo>
                  <a:lnTo>
                    <a:pt x="4392" y="89815"/>
                  </a:lnTo>
                  <a:lnTo>
                    <a:pt x="4733" y="90621"/>
                  </a:lnTo>
                  <a:lnTo>
                    <a:pt x="5081" y="91402"/>
                  </a:lnTo>
                  <a:lnTo>
                    <a:pt x="5435" y="92171"/>
                  </a:lnTo>
                  <a:lnTo>
                    <a:pt x="5800" y="92928"/>
                  </a:lnTo>
                  <a:lnTo>
                    <a:pt x="6171" y="93660"/>
                  </a:lnTo>
                  <a:lnTo>
                    <a:pt x="6549" y="94381"/>
                  </a:lnTo>
                  <a:lnTo>
                    <a:pt x="6938" y="95077"/>
                  </a:lnTo>
                  <a:lnTo>
                    <a:pt x="7327" y="95748"/>
                  </a:lnTo>
                  <a:lnTo>
                    <a:pt x="7727" y="96419"/>
                  </a:lnTo>
                  <a:lnTo>
                    <a:pt x="8134" y="97054"/>
                  </a:lnTo>
                  <a:lnTo>
                    <a:pt x="8547" y="97689"/>
                  </a:lnTo>
                  <a:lnTo>
                    <a:pt x="8965" y="98299"/>
                  </a:lnTo>
                  <a:lnTo>
                    <a:pt x="9384" y="98885"/>
                  </a:lnTo>
                  <a:lnTo>
                    <a:pt x="9814" y="99459"/>
                  </a:lnTo>
                  <a:lnTo>
                    <a:pt x="10250" y="100009"/>
                  </a:lnTo>
                  <a:lnTo>
                    <a:pt x="10197" y="100192"/>
                  </a:lnTo>
                  <a:lnTo>
                    <a:pt x="10179" y="100277"/>
                  </a:lnTo>
                  <a:lnTo>
                    <a:pt x="10156" y="100375"/>
                  </a:lnTo>
                  <a:lnTo>
                    <a:pt x="10144" y="100485"/>
                  </a:lnTo>
                  <a:lnTo>
                    <a:pt x="10132" y="100582"/>
                  </a:lnTo>
                  <a:lnTo>
                    <a:pt x="10126" y="100692"/>
                  </a:lnTo>
                  <a:lnTo>
                    <a:pt x="10120" y="100802"/>
                  </a:lnTo>
                  <a:lnTo>
                    <a:pt x="10108" y="102023"/>
                  </a:lnTo>
                  <a:lnTo>
                    <a:pt x="10097" y="103292"/>
                  </a:lnTo>
                  <a:lnTo>
                    <a:pt x="10085" y="104599"/>
                  </a:lnTo>
                  <a:lnTo>
                    <a:pt x="10085" y="105258"/>
                  </a:lnTo>
                  <a:lnTo>
                    <a:pt x="10091" y="105917"/>
                  </a:lnTo>
                  <a:lnTo>
                    <a:pt x="10103" y="106564"/>
                  </a:lnTo>
                  <a:lnTo>
                    <a:pt x="10114" y="107223"/>
                  </a:lnTo>
                  <a:lnTo>
                    <a:pt x="10138" y="107870"/>
                  </a:lnTo>
                  <a:lnTo>
                    <a:pt x="10173" y="108505"/>
                  </a:lnTo>
                  <a:lnTo>
                    <a:pt x="10215" y="109128"/>
                  </a:lnTo>
                  <a:lnTo>
                    <a:pt x="10268" y="109738"/>
                  </a:lnTo>
                  <a:lnTo>
                    <a:pt x="10303" y="110043"/>
                  </a:lnTo>
                  <a:lnTo>
                    <a:pt x="10332" y="110336"/>
                  </a:lnTo>
                  <a:lnTo>
                    <a:pt x="10374" y="110629"/>
                  </a:lnTo>
                  <a:lnTo>
                    <a:pt x="10415" y="110910"/>
                  </a:lnTo>
                  <a:lnTo>
                    <a:pt x="10456" y="111130"/>
                  </a:lnTo>
                  <a:lnTo>
                    <a:pt x="10509" y="111338"/>
                  </a:lnTo>
                  <a:lnTo>
                    <a:pt x="10568" y="111521"/>
                  </a:lnTo>
                  <a:lnTo>
                    <a:pt x="10633" y="111704"/>
                  </a:lnTo>
                  <a:lnTo>
                    <a:pt x="10827" y="115159"/>
                  </a:lnTo>
                  <a:lnTo>
                    <a:pt x="11016" y="118650"/>
                  </a:lnTo>
                  <a:lnTo>
                    <a:pt x="11199" y="122190"/>
                  </a:lnTo>
                  <a:lnTo>
                    <a:pt x="11382" y="125755"/>
                  </a:lnTo>
                  <a:lnTo>
                    <a:pt x="11747" y="132994"/>
                  </a:lnTo>
                  <a:lnTo>
                    <a:pt x="11936" y="136645"/>
                  </a:lnTo>
                  <a:lnTo>
                    <a:pt x="12130" y="140319"/>
                  </a:lnTo>
                  <a:lnTo>
                    <a:pt x="12336" y="144006"/>
                  </a:lnTo>
                  <a:lnTo>
                    <a:pt x="12548" y="147705"/>
                  </a:lnTo>
                  <a:lnTo>
                    <a:pt x="12660" y="149549"/>
                  </a:lnTo>
                  <a:lnTo>
                    <a:pt x="12778" y="151404"/>
                  </a:lnTo>
                  <a:lnTo>
                    <a:pt x="12896" y="153248"/>
                  </a:lnTo>
                  <a:lnTo>
                    <a:pt x="13026" y="155103"/>
                  </a:lnTo>
                  <a:lnTo>
                    <a:pt x="13150" y="156959"/>
                  </a:lnTo>
                  <a:lnTo>
                    <a:pt x="13285" y="158802"/>
                  </a:lnTo>
                  <a:lnTo>
                    <a:pt x="13427" y="160658"/>
                  </a:lnTo>
                  <a:lnTo>
                    <a:pt x="13568" y="162501"/>
                  </a:lnTo>
                  <a:lnTo>
                    <a:pt x="13715" y="164345"/>
                  </a:lnTo>
                  <a:lnTo>
                    <a:pt x="13875" y="166188"/>
                  </a:lnTo>
                  <a:lnTo>
                    <a:pt x="14034" y="168019"/>
                  </a:lnTo>
                  <a:lnTo>
                    <a:pt x="14205" y="169850"/>
                  </a:lnTo>
                  <a:lnTo>
                    <a:pt x="14376" y="171682"/>
                  </a:lnTo>
                  <a:lnTo>
                    <a:pt x="14558" y="173501"/>
                  </a:lnTo>
                  <a:lnTo>
                    <a:pt x="14747" y="175320"/>
                  </a:lnTo>
                  <a:lnTo>
                    <a:pt x="14947" y="177126"/>
                  </a:lnTo>
                  <a:lnTo>
                    <a:pt x="15148" y="178921"/>
                  </a:lnTo>
                  <a:lnTo>
                    <a:pt x="15360" y="180715"/>
                  </a:lnTo>
                  <a:lnTo>
                    <a:pt x="15584" y="182510"/>
                  </a:lnTo>
                  <a:lnTo>
                    <a:pt x="15814" y="184280"/>
                  </a:lnTo>
                  <a:lnTo>
                    <a:pt x="16049" y="186050"/>
                  </a:lnTo>
                  <a:lnTo>
                    <a:pt x="16297" y="187808"/>
                  </a:lnTo>
                  <a:lnTo>
                    <a:pt x="16556" y="189554"/>
                  </a:lnTo>
                  <a:lnTo>
                    <a:pt x="16821" y="191300"/>
                  </a:lnTo>
                  <a:lnTo>
                    <a:pt x="17104" y="193021"/>
                  </a:lnTo>
                  <a:lnTo>
                    <a:pt x="17387" y="194742"/>
                  </a:lnTo>
                  <a:lnTo>
                    <a:pt x="17688" y="196439"/>
                  </a:lnTo>
                  <a:lnTo>
                    <a:pt x="18000" y="198136"/>
                  </a:lnTo>
                  <a:lnTo>
                    <a:pt x="18318" y="199809"/>
                  </a:lnTo>
                  <a:lnTo>
                    <a:pt x="18648" y="201469"/>
                  </a:lnTo>
                  <a:lnTo>
                    <a:pt x="18996" y="203117"/>
                  </a:lnTo>
                  <a:lnTo>
                    <a:pt x="19173" y="203935"/>
                  </a:lnTo>
                  <a:lnTo>
                    <a:pt x="19350" y="204753"/>
                  </a:lnTo>
                  <a:lnTo>
                    <a:pt x="19533" y="205559"/>
                  </a:lnTo>
                  <a:lnTo>
                    <a:pt x="19721" y="206364"/>
                  </a:lnTo>
                  <a:lnTo>
                    <a:pt x="19910" y="207170"/>
                  </a:lnTo>
                  <a:lnTo>
                    <a:pt x="20098" y="207976"/>
                  </a:lnTo>
                  <a:lnTo>
                    <a:pt x="20299" y="208769"/>
                  </a:lnTo>
                  <a:lnTo>
                    <a:pt x="20493" y="209551"/>
                  </a:lnTo>
                  <a:lnTo>
                    <a:pt x="20699" y="210344"/>
                  </a:lnTo>
                  <a:lnTo>
                    <a:pt x="20900" y="211126"/>
                  </a:lnTo>
                  <a:lnTo>
                    <a:pt x="21112" y="211907"/>
                  </a:lnTo>
                  <a:lnTo>
                    <a:pt x="21324" y="212676"/>
                  </a:lnTo>
                  <a:lnTo>
                    <a:pt x="21536" y="213445"/>
                  </a:lnTo>
                  <a:lnTo>
                    <a:pt x="21754" y="214202"/>
                  </a:lnTo>
                  <a:lnTo>
                    <a:pt x="21978" y="214971"/>
                  </a:lnTo>
                  <a:lnTo>
                    <a:pt x="22208" y="215716"/>
                  </a:lnTo>
                  <a:lnTo>
                    <a:pt x="22438" y="216473"/>
                  </a:lnTo>
                  <a:lnTo>
                    <a:pt x="22668" y="217217"/>
                  </a:lnTo>
                  <a:lnTo>
                    <a:pt x="22904" y="217962"/>
                  </a:lnTo>
                  <a:lnTo>
                    <a:pt x="23145" y="218695"/>
                  </a:lnTo>
                  <a:lnTo>
                    <a:pt x="23393" y="219427"/>
                  </a:lnTo>
                  <a:lnTo>
                    <a:pt x="23640" y="220147"/>
                  </a:lnTo>
                  <a:lnTo>
                    <a:pt x="23888" y="220868"/>
                  </a:lnTo>
                  <a:lnTo>
                    <a:pt x="24147" y="221576"/>
                  </a:lnTo>
                  <a:lnTo>
                    <a:pt x="24407" y="222284"/>
                  </a:lnTo>
                  <a:lnTo>
                    <a:pt x="24672" y="222992"/>
                  </a:lnTo>
                  <a:lnTo>
                    <a:pt x="25073" y="224042"/>
                  </a:lnTo>
                  <a:lnTo>
                    <a:pt x="25485" y="225067"/>
                  </a:lnTo>
                  <a:lnTo>
                    <a:pt x="25915" y="226093"/>
                  </a:lnTo>
                  <a:lnTo>
                    <a:pt x="26352" y="227094"/>
                  </a:lnTo>
                  <a:lnTo>
                    <a:pt x="26799" y="228095"/>
                  </a:lnTo>
                  <a:lnTo>
                    <a:pt x="27253" y="229071"/>
                  </a:lnTo>
                  <a:lnTo>
                    <a:pt x="27725" y="230048"/>
                  </a:lnTo>
                  <a:lnTo>
                    <a:pt x="28196" y="231000"/>
                  </a:lnTo>
                  <a:lnTo>
                    <a:pt x="28685" y="231940"/>
                  </a:lnTo>
                  <a:lnTo>
                    <a:pt x="29181" y="232868"/>
                  </a:lnTo>
                  <a:lnTo>
                    <a:pt x="29687" y="233771"/>
                  </a:lnTo>
                  <a:lnTo>
                    <a:pt x="30200" y="234663"/>
                  </a:lnTo>
                  <a:lnTo>
                    <a:pt x="30725" y="235542"/>
                  </a:lnTo>
                  <a:lnTo>
                    <a:pt x="31255" y="236408"/>
                  </a:lnTo>
                  <a:lnTo>
                    <a:pt x="31797" y="237251"/>
                  </a:lnTo>
                  <a:lnTo>
                    <a:pt x="32340" y="238081"/>
                  </a:lnTo>
                  <a:lnTo>
                    <a:pt x="32899" y="238887"/>
                  </a:lnTo>
                  <a:lnTo>
                    <a:pt x="33459" y="239680"/>
                  </a:lnTo>
                  <a:lnTo>
                    <a:pt x="34025" y="240461"/>
                  </a:lnTo>
                  <a:lnTo>
                    <a:pt x="34603" y="241218"/>
                  </a:lnTo>
                  <a:lnTo>
                    <a:pt x="35186" y="241951"/>
                  </a:lnTo>
                  <a:lnTo>
                    <a:pt x="35776" y="242671"/>
                  </a:lnTo>
                  <a:lnTo>
                    <a:pt x="36371" y="243367"/>
                  </a:lnTo>
                  <a:lnTo>
                    <a:pt x="36972" y="244051"/>
                  </a:lnTo>
                  <a:lnTo>
                    <a:pt x="37579" y="244698"/>
                  </a:lnTo>
                  <a:lnTo>
                    <a:pt x="38186" y="245345"/>
                  </a:lnTo>
                  <a:lnTo>
                    <a:pt x="38805" y="245955"/>
                  </a:lnTo>
                  <a:lnTo>
                    <a:pt x="39430" y="246541"/>
                  </a:lnTo>
                  <a:lnTo>
                    <a:pt x="40054" y="247115"/>
                  </a:lnTo>
                  <a:lnTo>
                    <a:pt x="40685" y="247664"/>
                  </a:lnTo>
                  <a:lnTo>
                    <a:pt x="41322" y="248189"/>
                  </a:lnTo>
                  <a:lnTo>
                    <a:pt x="41958" y="248690"/>
                  </a:lnTo>
                  <a:lnTo>
                    <a:pt x="42600" y="249178"/>
                  </a:lnTo>
                  <a:lnTo>
                    <a:pt x="43249" y="249630"/>
                  </a:lnTo>
                  <a:lnTo>
                    <a:pt x="43897" y="250057"/>
                  </a:lnTo>
                  <a:lnTo>
                    <a:pt x="44545" y="250460"/>
                  </a:lnTo>
                  <a:lnTo>
                    <a:pt x="45206" y="250838"/>
                  </a:lnTo>
                  <a:lnTo>
                    <a:pt x="45860" y="251192"/>
                  </a:lnTo>
                  <a:lnTo>
                    <a:pt x="46520" y="251522"/>
                  </a:lnTo>
                  <a:lnTo>
                    <a:pt x="47180" y="251827"/>
                  </a:lnTo>
                  <a:lnTo>
                    <a:pt x="47840" y="252108"/>
                  </a:lnTo>
                  <a:lnTo>
                    <a:pt x="48506" y="252352"/>
                  </a:lnTo>
                  <a:lnTo>
                    <a:pt x="49172" y="252572"/>
                  </a:lnTo>
                  <a:lnTo>
                    <a:pt x="49838" y="252767"/>
                  </a:lnTo>
                  <a:lnTo>
                    <a:pt x="50504" y="252938"/>
                  </a:lnTo>
                  <a:lnTo>
                    <a:pt x="51170" y="253072"/>
                  </a:lnTo>
                  <a:lnTo>
                    <a:pt x="51842" y="253182"/>
                  </a:lnTo>
                  <a:lnTo>
                    <a:pt x="52172" y="253219"/>
                  </a:lnTo>
                  <a:lnTo>
                    <a:pt x="52508" y="253255"/>
                  </a:lnTo>
                  <a:lnTo>
                    <a:pt x="52844" y="253280"/>
                  </a:lnTo>
                  <a:lnTo>
                    <a:pt x="53174" y="253304"/>
                  </a:lnTo>
                  <a:lnTo>
                    <a:pt x="53510" y="253316"/>
                  </a:lnTo>
                  <a:lnTo>
                    <a:pt x="54176" y="253316"/>
                  </a:lnTo>
                  <a:lnTo>
                    <a:pt x="54506" y="253304"/>
                  </a:lnTo>
                  <a:lnTo>
                    <a:pt x="54842" y="253292"/>
                  </a:lnTo>
                  <a:lnTo>
                    <a:pt x="55172" y="253268"/>
                  </a:lnTo>
                  <a:lnTo>
                    <a:pt x="55502" y="253231"/>
                  </a:lnTo>
                  <a:lnTo>
                    <a:pt x="55838" y="253194"/>
                  </a:lnTo>
                  <a:lnTo>
                    <a:pt x="56168" y="253133"/>
                  </a:lnTo>
                  <a:lnTo>
                    <a:pt x="56498" y="253084"/>
                  </a:lnTo>
                  <a:lnTo>
                    <a:pt x="56828" y="253011"/>
                  </a:lnTo>
                  <a:lnTo>
                    <a:pt x="57158" y="252938"/>
                  </a:lnTo>
                  <a:lnTo>
                    <a:pt x="57488" y="252865"/>
                  </a:lnTo>
                  <a:lnTo>
                    <a:pt x="57818" y="252767"/>
                  </a:lnTo>
                  <a:lnTo>
                    <a:pt x="58142" y="252669"/>
                  </a:lnTo>
                  <a:lnTo>
                    <a:pt x="58472" y="252572"/>
                  </a:lnTo>
                  <a:lnTo>
                    <a:pt x="58796" y="252450"/>
                  </a:lnTo>
                  <a:lnTo>
                    <a:pt x="59126" y="252328"/>
                  </a:lnTo>
                  <a:lnTo>
                    <a:pt x="59451" y="252193"/>
                  </a:lnTo>
                  <a:lnTo>
                    <a:pt x="59775" y="252059"/>
                  </a:lnTo>
                  <a:lnTo>
                    <a:pt x="60099" y="251912"/>
                  </a:lnTo>
                  <a:lnTo>
                    <a:pt x="60423" y="251754"/>
                  </a:lnTo>
                  <a:lnTo>
                    <a:pt x="60747" y="251583"/>
                  </a:lnTo>
                  <a:lnTo>
                    <a:pt x="61065" y="251412"/>
                  </a:lnTo>
                  <a:lnTo>
                    <a:pt x="61390" y="251229"/>
                  </a:lnTo>
                  <a:lnTo>
                    <a:pt x="61708" y="251033"/>
                  </a:lnTo>
                  <a:lnTo>
                    <a:pt x="62026" y="250838"/>
                  </a:lnTo>
                  <a:lnTo>
                    <a:pt x="62344" y="250631"/>
                  </a:lnTo>
                  <a:lnTo>
                    <a:pt x="62663" y="250411"/>
                  </a:lnTo>
                  <a:lnTo>
                    <a:pt x="62975" y="250179"/>
                  </a:lnTo>
                  <a:lnTo>
                    <a:pt x="63040" y="250130"/>
                  </a:lnTo>
                  <a:lnTo>
                    <a:pt x="63105" y="250069"/>
                  </a:lnTo>
                  <a:lnTo>
                    <a:pt x="63164" y="249996"/>
                  </a:lnTo>
                  <a:lnTo>
                    <a:pt x="63217" y="249910"/>
                  </a:lnTo>
                  <a:lnTo>
                    <a:pt x="63264" y="249825"/>
                  </a:lnTo>
                  <a:lnTo>
                    <a:pt x="63311" y="249727"/>
                  </a:lnTo>
                  <a:lnTo>
                    <a:pt x="63352" y="249617"/>
                  </a:lnTo>
                  <a:lnTo>
                    <a:pt x="63388" y="249520"/>
                  </a:lnTo>
                  <a:lnTo>
                    <a:pt x="63417" y="249398"/>
                  </a:lnTo>
                  <a:lnTo>
                    <a:pt x="63447" y="249288"/>
                  </a:lnTo>
                  <a:lnTo>
                    <a:pt x="63470" y="249166"/>
                  </a:lnTo>
                  <a:lnTo>
                    <a:pt x="63488" y="249044"/>
                  </a:lnTo>
                  <a:lnTo>
                    <a:pt x="63505" y="248921"/>
                  </a:lnTo>
                  <a:lnTo>
                    <a:pt x="63511" y="248799"/>
                  </a:lnTo>
                  <a:lnTo>
                    <a:pt x="63523" y="248677"/>
                  </a:lnTo>
                  <a:lnTo>
                    <a:pt x="63523" y="248567"/>
                  </a:lnTo>
                  <a:lnTo>
                    <a:pt x="63517" y="248409"/>
                  </a:lnTo>
                  <a:lnTo>
                    <a:pt x="63511" y="248250"/>
                  </a:lnTo>
                  <a:lnTo>
                    <a:pt x="63494" y="248104"/>
                  </a:lnTo>
                  <a:lnTo>
                    <a:pt x="63476" y="247969"/>
                  </a:lnTo>
                  <a:lnTo>
                    <a:pt x="63447" y="247823"/>
                  </a:lnTo>
                  <a:lnTo>
                    <a:pt x="63417" y="247701"/>
                  </a:lnTo>
                  <a:lnTo>
                    <a:pt x="63376" y="247579"/>
                  </a:lnTo>
                  <a:lnTo>
                    <a:pt x="63335" y="247457"/>
                  </a:lnTo>
                  <a:lnTo>
                    <a:pt x="63282" y="247359"/>
                  </a:lnTo>
                  <a:lnTo>
                    <a:pt x="63223" y="247261"/>
                  </a:lnTo>
                  <a:lnTo>
                    <a:pt x="63164" y="247176"/>
                  </a:lnTo>
                  <a:lnTo>
                    <a:pt x="63093" y="247115"/>
                  </a:lnTo>
                  <a:lnTo>
                    <a:pt x="63016" y="247054"/>
                  </a:lnTo>
                  <a:lnTo>
                    <a:pt x="62940" y="247017"/>
                  </a:lnTo>
                  <a:lnTo>
                    <a:pt x="62851" y="246993"/>
                  </a:lnTo>
                  <a:lnTo>
                    <a:pt x="62757" y="246980"/>
                  </a:lnTo>
                  <a:lnTo>
                    <a:pt x="62203" y="246993"/>
                  </a:lnTo>
                  <a:lnTo>
                    <a:pt x="61655" y="246980"/>
                  </a:lnTo>
                  <a:lnTo>
                    <a:pt x="61101" y="246980"/>
                  </a:lnTo>
                  <a:lnTo>
                    <a:pt x="60547" y="246956"/>
                  </a:lnTo>
                  <a:lnTo>
                    <a:pt x="59993" y="246932"/>
                  </a:lnTo>
                  <a:lnTo>
                    <a:pt x="59439" y="246883"/>
                  </a:lnTo>
                  <a:lnTo>
                    <a:pt x="58885" y="246846"/>
                  </a:lnTo>
                  <a:lnTo>
                    <a:pt x="58337" y="246785"/>
                  </a:lnTo>
                  <a:lnTo>
                    <a:pt x="58390" y="246053"/>
                  </a:lnTo>
                  <a:lnTo>
                    <a:pt x="58437" y="245308"/>
                  </a:lnTo>
                  <a:lnTo>
                    <a:pt x="58478" y="244563"/>
                  </a:lnTo>
                  <a:lnTo>
                    <a:pt x="58514" y="243819"/>
                  </a:lnTo>
                  <a:lnTo>
                    <a:pt x="58549" y="243062"/>
                  </a:lnTo>
                  <a:lnTo>
                    <a:pt x="58572" y="242293"/>
                  </a:lnTo>
                  <a:lnTo>
                    <a:pt x="58590" y="241536"/>
                  </a:lnTo>
                  <a:lnTo>
                    <a:pt x="58608" y="240767"/>
                  </a:lnTo>
                  <a:lnTo>
                    <a:pt x="58620" y="239985"/>
                  </a:lnTo>
                  <a:lnTo>
                    <a:pt x="58625" y="239216"/>
                  </a:lnTo>
                  <a:lnTo>
                    <a:pt x="58631" y="238435"/>
                  </a:lnTo>
                  <a:lnTo>
                    <a:pt x="58625" y="237654"/>
                  </a:lnTo>
                  <a:lnTo>
                    <a:pt x="58614" y="236091"/>
                  </a:lnTo>
                  <a:lnTo>
                    <a:pt x="58590" y="234528"/>
                  </a:lnTo>
                  <a:lnTo>
                    <a:pt x="58555" y="232966"/>
                  </a:lnTo>
                  <a:lnTo>
                    <a:pt x="58514" y="231391"/>
                  </a:lnTo>
                  <a:lnTo>
                    <a:pt x="58466" y="229840"/>
                  </a:lnTo>
                  <a:lnTo>
                    <a:pt x="58413" y="228290"/>
                  </a:lnTo>
                  <a:lnTo>
                    <a:pt x="58307" y="225226"/>
                  </a:lnTo>
                  <a:lnTo>
                    <a:pt x="58254" y="223724"/>
                  </a:lnTo>
                  <a:lnTo>
                    <a:pt x="58207" y="222235"/>
                  </a:lnTo>
                  <a:lnTo>
                    <a:pt x="58902" y="222369"/>
                  </a:lnTo>
                  <a:lnTo>
                    <a:pt x="59604" y="222467"/>
                  </a:lnTo>
                  <a:lnTo>
                    <a:pt x="60305" y="222540"/>
                  </a:lnTo>
                  <a:lnTo>
                    <a:pt x="60653" y="222577"/>
                  </a:lnTo>
                  <a:lnTo>
                    <a:pt x="61007" y="222589"/>
                  </a:lnTo>
                  <a:lnTo>
                    <a:pt x="61360" y="222601"/>
                  </a:lnTo>
                  <a:lnTo>
                    <a:pt x="61708" y="222613"/>
                  </a:lnTo>
                  <a:lnTo>
                    <a:pt x="62062" y="222601"/>
                  </a:lnTo>
                  <a:lnTo>
                    <a:pt x="62415" y="222589"/>
                  </a:lnTo>
                  <a:lnTo>
                    <a:pt x="62769" y="222577"/>
                  </a:lnTo>
                  <a:lnTo>
                    <a:pt x="63122" y="222552"/>
                  </a:lnTo>
                  <a:lnTo>
                    <a:pt x="63476" y="222516"/>
                  </a:lnTo>
                  <a:lnTo>
                    <a:pt x="63830" y="222467"/>
                  </a:lnTo>
                  <a:lnTo>
                    <a:pt x="63800" y="225714"/>
                  </a:lnTo>
                  <a:lnTo>
                    <a:pt x="63782" y="228974"/>
                  </a:lnTo>
                  <a:lnTo>
                    <a:pt x="63777" y="230597"/>
                  </a:lnTo>
                  <a:lnTo>
                    <a:pt x="63771" y="232233"/>
                  </a:lnTo>
                  <a:lnTo>
                    <a:pt x="63777" y="233869"/>
                  </a:lnTo>
                  <a:lnTo>
                    <a:pt x="63782" y="235505"/>
                  </a:lnTo>
                  <a:lnTo>
                    <a:pt x="63788" y="237141"/>
                  </a:lnTo>
                  <a:lnTo>
                    <a:pt x="63806" y="238764"/>
                  </a:lnTo>
                  <a:lnTo>
                    <a:pt x="63824" y="240400"/>
                  </a:lnTo>
                  <a:lnTo>
                    <a:pt x="63847" y="242024"/>
                  </a:lnTo>
                  <a:lnTo>
                    <a:pt x="63883" y="243648"/>
                  </a:lnTo>
                  <a:lnTo>
                    <a:pt x="63918" y="245259"/>
                  </a:lnTo>
                  <a:lnTo>
                    <a:pt x="63965" y="246883"/>
                  </a:lnTo>
                  <a:lnTo>
                    <a:pt x="64012" y="248482"/>
                  </a:lnTo>
                  <a:lnTo>
                    <a:pt x="64089" y="250411"/>
                  </a:lnTo>
                  <a:lnTo>
                    <a:pt x="64171" y="252328"/>
                  </a:lnTo>
                  <a:lnTo>
                    <a:pt x="64266" y="254244"/>
                  </a:lnTo>
                  <a:lnTo>
                    <a:pt x="64378" y="256136"/>
                  </a:lnTo>
                  <a:lnTo>
                    <a:pt x="64437" y="257089"/>
                  </a:lnTo>
                  <a:lnTo>
                    <a:pt x="64502" y="258029"/>
                  </a:lnTo>
                  <a:lnTo>
                    <a:pt x="64566" y="258969"/>
                  </a:lnTo>
                  <a:lnTo>
                    <a:pt x="64637" y="259909"/>
                  </a:lnTo>
                  <a:lnTo>
                    <a:pt x="64708" y="260836"/>
                  </a:lnTo>
                  <a:lnTo>
                    <a:pt x="64784" y="261764"/>
                  </a:lnTo>
                  <a:lnTo>
                    <a:pt x="64867" y="262692"/>
                  </a:lnTo>
                  <a:lnTo>
                    <a:pt x="64949" y="263620"/>
                  </a:lnTo>
                  <a:lnTo>
                    <a:pt x="65038" y="264535"/>
                  </a:lnTo>
                  <a:lnTo>
                    <a:pt x="65132" y="265451"/>
                  </a:lnTo>
                  <a:lnTo>
                    <a:pt x="65226" y="266354"/>
                  </a:lnTo>
                  <a:lnTo>
                    <a:pt x="65327" y="267258"/>
                  </a:lnTo>
                  <a:lnTo>
                    <a:pt x="65433" y="268161"/>
                  </a:lnTo>
                  <a:lnTo>
                    <a:pt x="65545" y="269065"/>
                  </a:lnTo>
                  <a:lnTo>
                    <a:pt x="65657" y="269956"/>
                  </a:lnTo>
                  <a:lnTo>
                    <a:pt x="65780" y="270835"/>
                  </a:lnTo>
                  <a:lnTo>
                    <a:pt x="65904" y="271726"/>
                  </a:lnTo>
                  <a:lnTo>
                    <a:pt x="66034" y="272605"/>
                  </a:lnTo>
                  <a:lnTo>
                    <a:pt x="66164" y="273472"/>
                  </a:lnTo>
                  <a:lnTo>
                    <a:pt x="66305" y="274339"/>
                  </a:lnTo>
                  <a:lnTo>
                    <a:pt x="66446" y="275205"/>
                  </a:lnTo>
                  <a:lnTo>
                    <a:pt x="66594" y="276060"/>
                  </a:lnTo>
                  <a:lnTo>
                    <a:pt x="66747" y="276902"/>
                  </a:lnTo>
                  <a:lnTo>
                    <a:pt x="66912" y="277757"/>
                  </a:lnTo>
                  <a:lnTo>
                    <a:pt x="66877" y="277940"/>
                  </a:lnTo>
                  <a:lnTo>
                    <a:pt x="66853" y="278135"/>
                  </a:lnTo>
                  <a:lnTo>
                    <a:pt x="66835" y="278331"/>
                  </a:lnTo>
                  <a:lnTo>
                    <a:pt x="66818" y="278526"/>
                  </a:lnTo>
                  <a:lnTo>
                    <a:pt x="66806" y="278721"/>
                  </a:lnTo>
                  <a:lnTo>
                    <a:pt x="66800" y="278916"/>
                  </a:lnTo>
                  <a:lnTo>
                    <a:pt x="66800" y="279124"/>
                  </a:lnTo>
                  <a:lnTo>
                    <a:pt x="66806" y="279319"/>
                  </a:lnTo>
                  <a:lnTo>
                    <a:pt x="66818" y="279515"/>
                  </a:lnTo>
                  <a:lnTo>
                    <a:pt x="66830" y="279710"/>
                  </a:lnTo>
                  <a:lnTo>
                    <a:pt x="66847" y="279905"/>
                  </a:lnTo>
                  <a:lnTo>
                    <a:pt x="66871" y="280088"/>
                  </a:lnTo>
                  <a:lnTo>
                    <a:pt x="66900" y="280284"/>
                  </a:lnTo>
                  <a:lnTo>
                    <a:pt x="66936" y="280467"/>
                  </a:lnTo>
                  <a:lnTo>
                    <a:pt x="66971" y="280638"/>
                  </a:lnTo>
                  <a:lnTo>
                    <a:pt x="67018" y="280809"/>
                  </a:lnTo>
                  <a:lnTo>
                    <a:pt x="67065" y="280980"/>
                  </a:lnTo>
                  <a:lnTo>
                    <a:pt x="67118" y="281138"/>
                  </a:lnTo>
                  <a:lnTo>
                    <a:pt x="67177" y="281285"/>
                  </a:lnTo>
                  <a:lnTo>
                    <a:pt x="67236" y="281431"/>
                  </a:lnTo>
                  <a:lnTo>
                    <a:pt x="67307" y="281566"/>
                  </a:lnTo>
                  <a:lnTo>
                    <a:pt x="67378" y="281688"/>
                  </a:lnTo>
                  <a:lnTo>
                    <a:pt x="67454" y="281810"/>
                  </a:lnTo>
                  <a:lnTo>
                    <a:pt x="67537" y="281920"/>
                  </a:lnTo>
                  <a:lnTo>
                    <a:pt x="67625" y="282005"/>
                  </a:lnTo>
                  <a:lnTo>
                    <a:pt x="67714" y="282091"/>
                  </a:lnTo>
                  <a:lnTo>
                    <a:pt x="67814" y="282164"/>
                  </a:lnTo>
                  <a:lnTo>
                    <a:pt x="67914" y="282225"/>
                  </a:lnTo>
                  <a:lnTo>
                    <a:pt x="68020" y="282274"/>
                  </a:lnTo>
                  <a:lnTo>
                    <a:pt x="68132" y="282298"/>
                  </a:lnTo>
                  <a:lnTo>
                    <a:pt x="68244" y="282310"/>
                  </a:lnTo>
                  <a:lnTo>
                    <a:pt x="68368" y="282310"/>
                  </a:lnTo>
                  <a:lnTo>
                    <a:pt x="70431" y="282176"/>
                  </a:lnTo>
                  <a:lnTo>
                    <a:pt x="72499" y="282042"/>
                  </a:lnTo>
                  <a:lnTo>
                    <a:pt x="74562" y="281907"/>
                  </a:lnTo>
                  <a:lnTo>
                    <a:pt x="76625" y="281785"/>
                  </a:lnTo>
                  <a:lnTo>
                    <a:pt x="78694" y="281676"/>
                  </a:lnTo>
                  <a:lnTo>
                    <a:pt x="80756" y="281578"/>
                  </a:lnTo>
                  <a:lnTo>
                    <a:pt x="84888" y="281383"/>
                  </a:lnTo>
                  <a:lnTo>
                    <a:pt x="89019" y="281224"/>
                  </a:lnTo>
                  <a:lnTo>
                    <a:pt x="93151" y="281090"/>
                  </a:lnTo>
                  <a:lnTo>
                    <a:pt x="97282" y="280980"/>
                  </a:lnTo>
                  <a:lnTo>
                    <a:pt x="101414" y="280882"/>
                  </a:lnTo>
                  <a:lnTo>
                    <a:pt x="101650" y="284715"/>
                  </a:lnTo>
                  <a:lnTo>
                    <a:pt x="101879" y="288549"/>
                  </a:lnTo>
                  <a:lnTo>
                    <a:pt x="102098" y="292382"/>
                  </a:lnTo>
                  <a:lnTo>
                    <a:pt x="102310" y="296203"/>
                  </a:lnTo>
                  <a:lnTo>
                    <a:pt x="102504" y="300024"/>
                  </a:lnTo>
                  <a:lnTo>
                    <a:pt x="102693" y="303845"/>
                  </a:lnTo>
                  <a:lnTo>
                    <a:pt x="102875" y="307666"/>
                  </a:lnTo>
                  <a:lnTo>
                    <a:pt x="103040" y="311487"/>
                  </a:lnTo>
                  <a:lnTo>
                    <a:pt x="103206" y="315308"/>
                  </a:lnTo>
                  <a:lnTo>
                    <a:pt x="103353" y="319130"/>
                  </a:lnTo>
                  <a:lnTo>
                    <a:pt x="103500" y="322963"/>
                  </a:lnTo>
                  <a:lnTo>
                    <a:pt x="103630" y="326796"/>
                  </a:lnTo>
                  <a:lnTo>
                    <a:pt x="103760" y="330642"/>
                  </a:lnTo>
                  <a:lnTo>
                    <a:pt x="103877" y="334487"/>
                  </a:lnTo>
                  <a:lnTo>
                    <a:pt x="103983" y="338345"/>
                  </a:lnTo>
                  <a:lnTo>
                    <a:pt x="104090" y="342203"/>
                  </a:lnTo>
                  <a:lnTo>
                    <a:pt x="97424" y="342337"/>
                  </a:lnTo>
                  <a:lnTo>
                    <a:pt x="94094" y="342410"/>
                  </a:lnTo>
                  <a:lnTo>
                    <a:pt x="90764" y="342459"/>
                  </a:lnTo>
                  <a:lnTo>
                    <a:pt x="87440" y="342508"/>
                  </a:lnTo>
                  <a:lnTo>
                    <a:pt x="84110" y="342545"/>
                  </a:lnTo>
                  <a:lnTo>
                    <a:pt x="80792" y="342569"/>
                  </a:lnTo>
                  <a:lnTo>
                    <a:pt x="77468" y="342581"/>
                  </a:lnTo>
                  <a:lnTo>
                    <a:pt x="77362" y="342593"/>
                  </a:lnTo>
                  <a:lnTo>
                    <a:pt x="77250" y="342606"/>
                  </a:lnTo>
                  <a:lnTo>
                    <a:pt x="77149" y="342642"/>
                  </a:lnTo>
                  <a:lnTo>
                    <a:pt x="77049" y="342679"/>
                  </a:lnTo>
                  <a:lnTo>
                    <a:pt x="76961" y="342728"/>
                  </a:lnTo>
                  <a:lnTo>
                    <a:pt x="76867" y="342801"/>
                  </a:lnTo>
                  <a:lnTo>
                    <a:pt x="76784" y="342874"/>
                  </a:lnTo>
                  <a:lnTo>
                    <a:pt x="76702" y="342947"/>
                  </a:lnTo>
                  <a:lnTo>
                    <a:pt x="76625" y="343045"/>
                  </a:lnTo>
                  <a:lnTo>
                    <a:pt x="76548" y="343143"/>
                  </a:lnTo>
                  <a:lnTo>
                    <a:pt x="76478" y="343253"/>
                  </a:lnTo>
                  <a:lnTo>
                    <a:pt x="76413" y="343375"/>
                  </a:lnTo>
                  <a:lnTo>
                    <a:pt x="76354" y="343497"/>
                  </a:lnTo>
                  <a:lnTo>
                    <a:pt x="76295" y="343631"/>
                  </a:lnTo>
                  <a:lnTo>
                    <a:pt x="76242" y="343765"/>
                  </a:lnTo>
                  <a:lnTo>
                    <a:pt x="76195" y="343912"/>
                  </a:lnTo>
                  <a:lnTo>
                    <a:pt x="76147" y="344058"/>
                  </a:lnTo>
                  <a:lnTo>
                    <a:pt x="76106" y="344217"/>
                  </a:lnTo>
                  <a:lnTo>
                    <a:pt x="76071" y="344376"/>
                  </a:lnTo>
                  <a:lnTo>
                    <a:pt x="76041" y="344534"/>
                  </a:lnTo>
                  <a:lnTo>
                    <a:pt x="76012" y="344705"/>
                  </a:lnTo>
                  <a:lnTo>
                    <a:pt x="75988" y="344876"/>
                  </a:lnTo>
                  <a:lnTo>
                    <a:pt x="75965" y="345047"/>
                  </a:lnTo>
                  <a:lnTo>
                    <a:pt x="75947" y="345218"/>
                  </a:lnTo>
                  <a:lnTo>
                    <a:pt x="75935" y="345401"/>
                  </a:lnTo>
                  <a:lnTo>
                    <a:pt x="75929" y="345572"/>
                  </a:lnTo>
                  <a:lnTo>
                    <a:pt x="75924" y="345755"/>
                  </a:lnTo>
                  <a:lnTo>
                    <a:pt x="75924" y="345938"/>
                  </a:lnTo>
                  <a:lnTo>
                    <a:pt x="75924" y="346121"/>
                  </a:lnTo>
                  <a:lnTo>
                    <a:pt x="75929" y="346292"/>
                  </a:lnTo>
                  <a:lnTo>
                    <a:pt x="75941" y="346475"/>
                  </a:lnTo>
                  <a:lnTo>
                    <a:pt x="75959" y="346659"/>
                  </a:lnTo>
                  <a:lnTo>
                    <a:pt x="75918" y="346781"/>
                  </a:lnTo>
                  <a:lnTo>
                    <a:pt x="75882" y="346915"/>
                  </a:lnTo>
                  <a:lnTo>
                    <a:pt x="75853" y="347061"/>
                  </a:lnTo>
                  <a:lnTo>
                    <a:pt x="75823" y="347196"/>
                  </a:lnTo>
                  <a:lnTo>
                    <a:pt x="75800" y="347354"/>
                  </a:lnTo>
                  <a:lnTo>
                    <a:pt x="75782" y="347513"/>
                  </a:lnTo>
                  <a:lnTo>
                    <a:pt x="75764" y="347684"/>
                  </a:lnTo>
                  <a:lnTo>
                    <a:pt x="75759" y="347855"/>
                  </a:lnTo>
                  <a:lnTo>
                    <a:pt x="75387" y="357280"/>
                  </a:lnTo>
                  <a:lnTo>
                    <a:pt x="75028" y="366704"/>
                  </a:lnTo>
                  <a:lnTo>
                    <a:pt x="74680" y="376116"/>
                  </a:lnTo>
                  <a:lnTo>
                    <a:pt x="74338" y="385541"/>
                  </a:lnTo>
                  <a:lnTo>
                    <a:pt x="74002" y="394966"/>
                  </a:lnTo>
                  <a:lnTo>
                    <a:pt x="73666" y="404390"/>
                  </a:lnTo>
                  <a:lnTo>
                    <a:pt x="73000" y="423227"/>
                  </a:lnTo>
                  <a:lnTo>
                    <a:pt x="72664" y="432652"/>
                  </a:lnTo>
                  <a:lnTo>
                    <a:pt x="72322" y="442064"/>
                  </a:lnTo>
                  <a:lnTo>
                    <a:pt x="71969" y="451489"/>
                  </a:lnTo>
                  <a:lnTo>
                    <a:pt x="71603" y="460901"/>
                  </a:lnTo>
                  <a:lnTo>
                    <a:pt x="71415" y="465613"/>
                  </a:lnTo>
                  <a:lnTo>
                    <a:pt x="71226" y="470325"/>
                  </a:lnTo>
                  <a:lnTo>
                    <a:pt x="71032" y="475026"/>
                  </a:lnTo>
                  <a:lnTo>
                    <a:pt x="70831" y="479738"/>
                  </a:lnTo>
                  <a:lnTo>
                    <a:pt x="70625" y="484438"/>
                  </a:lnTo>
                  <a:lnTo>
                    <a:pt x="70419" y="489150"/>
                  </a:lnTo>
                  <a:lnTo>
                    <a:pt x="70207" y="493862"/>
                  </a:lnTo>
                  <a:lnTo>
                    <a:pt x="69989" y="498563"/>
                  </a:lnTo>
                  <a:lnTo>
                    <a:pt x="69983" y="498746"/>
                  </a:lnTo>
                  <a:lnTo>
                    <a:pt x="69977" y="498917"/>
                  </a:lnTo>
                  <a:lnTo>
                    <a:pt x="69983" y="499087"/>
                  </a:lnTo>
                  <a:lnTo>
                    <a:pt x="69989" y="499246"/>
                  </a:lnTo>
                  <a:lnTo>
                    <a:pt x="70000" y="499405"/>
                  </a:lnTo>
                  <a:lnTo>
                    <a:pt x="70012" y="499564"/>
                  </a:lnTo>
                  <a:lnTo>
                    <a:pt x="70030" y="499710"/>
                  </a:lnTo>
                  <a:lnTo>
                    <a:pt x="70053" y="499844"/>
                  </a:lnTo>
                  <a:lnTo>
                    <a:pt x="70077" y="499979"/>
                  </a:lnTo>
                  <a:lnTo>
                    <a:pt x="70106" y="500113"/>
                  </a:lnTo>
                  <a:lnTo>
                    <a:pt x="70142" y="500235"/>
                  </a:lnTo>
                  <a:lnTo>
                    <a:pt x="70177" y="500357"/>
                  </a:lnTo>
                  <a:lnTo>
                    <a:pt x="70213" y="500467"/>
                  </a:lnTo>
                  <a:lnTo>
                    <a:pt x="70254" y="500577"/>
                  </a:lnTo>
                  <a:lnTo>
                    <a:pt x="70295" y="500674"/>
                  </a:lnTo>
                  <a:lnTo>
                    <a:pt x="70342" y="500772"/>
                  </a:lnTo>
                  <a:lnTo>
                    <a:pt x="70389" y="500858"/>
                  </a:lnTo>
                  <a:lnTo>
                    <a:pt x="70442" y="500943"/>
                  </a:lnTo>
                  <a:lnTo>
                    <a:pt x="70548" y="501090"/>
                  </a:lnTo>
                  <a:lnTo>
                    <a:pt x="70666" y="501212"/>
                  </a:lnTo>
                  <a:lnTo>
                    <a:pt x="70790" y="501322"/>
                  </a:lnTo>
                  <a:lnTo>
                    <a:pt x="70914" y="501395"/>
                  </a:lnTo>
                  <a:lnTo>
                    <a:pt x="71044" y="501456"/>
                  </a:lnTo>
                  <a:lnTo>
                    <a:pt x="71179" y="501492"/>
                  </a:lnTo>
                  <a:lnTo>
                    <a:pt x="71315" y="501505"/>
                  </a:lnTo>
                  <a:lnTo>
                    <a:pt x="71456" y="501492"/>
                  </a:lnTo>
                  <a:lnTo>
                    <a:pt x="71598" y="501456"/>
                  </a:lnTo>
                  <a:lnTo>
                    <a:pt x="71733" y="501395"/>
                  </a:lnTo>
                  <a:lnTo>
                    <a:pt x="71875" y="501322"/>
                  </a:lnTo>
                  <a:lnTo>
                    <a:pt x="72010" y="501212"/>
                  </a:lnTo>
                  <a:lnTo>
                    <a:pt x="72140" y="501090"/>
                  </a:lnTo>
                  <a:lnTo>
                    <a:pt x="72264" y="500943"/>
                  </a:lnTo>
                  <a:lnTo>
                    <a:pt x="72381" y="500772"/>
                  </a:lnTo>
                  <a:lnTo>
                    <a:pt x="72493" y="500577"/>
                  </a:lnTo>
                  <a:lnTo>
                    <a:pt x="72541" y="500467"/>
                  </a:lnTo>
                  <a:lnTo>
                    <a:pt x="72594" y="500357"/>
                  </a:lnTo>
                  <a:lnTo>
                    <a:pt x="72641" y="500235"/>
                  </a:lnTo>
                  <a:lnTo>
                    <a:pt x="72682" y="500113"/>
                  </a:lnTo>
                  <a:lnTo>
                    <a:pt x="72723" y="499979"/>
                  </a:lnTo>
                  <a:lnTo>
                    <a:pt x="72765" y="499844"/>
                  </a:lnTo>
                  <a:lnTo>
                    <a:pt x="72800" y="499710"/>
                  </a:lnTo>
                  <a:lnTo>
                    <a:pt x="72835" y="499564"/>
                  </a:lnTo>
                  <a:lnTo>
                    <a:pt x="72865" y="499405"/>
                  </a:lnTo>
                  <a:lnTo>
                    <a:pt x="72888" y="499246"/>
                  </a:lnTo>
                  <a:lnTo>
                    <a:pt x="72912" y="499087"/>
                  </a:lnTo>
                  <a:lnTo>
                    <a:pt x="72930" y="498917"/>
                  </a:lnTo>
                  <a:lnTo>
                    <a:pt x="72941" y="498746"/>
                  </a:lnTo>
                  <a:lnTo>
                    <a:pt x="72953" y="498563"/>
                  </a:lnTo>
                  <a:lnTo>
                    <a:pt x="73389" y="489260"/>
                  </a:lnTo>
                  <a:lnTo>
                    <a:pt x="73819" y="479958"/>
                  </a:lnTo>
                  <a:lnTo>
                    <a:pt x="74250" y="470643"/>
                  </a:lnTo>
                  <a:lnTo>
                    <a:pt x="74668" y="461328"/>
                  </a:lnTo>
                  <a:lnTo>
                    <a:pt x="75075" y="452001"/>
                  </a:lnTo>
                  <a:lnTo>
                    <a:pt x="75275" y="447338"/>
                  </a:lnTo>
                  <a:lnTo>
                    <a:pt x="75470" y="442674"/>
                  </a:lnTo>
                  <a:lnTo>
                    <a:pt x="75664" y="438011"/>
                  </a:lnTo>
                  <a:lnTo>
                    <a:pt x="75853" y="433347"/>
                  </a:lnTo>
                  <a:lnTo>
                    <a:pt x="76036" y="428684"/>
                  </a:lnTo>
                  <a:lnTo>
                    <a:pt x="76212" y="424008"/>
                  </a:lnTo>
                  <a:lnTo>
                    <a:pt x="76389" y="419345"/>
                  </a:lnTo>
                  <a:lnTo>
                    <a:pt x="76554" y="414681"/>
                  </a:lnTo>
                  <a:lnTo>
                    <a:pt x="76719" y="410006"/>
                  </a:lnTo>
                  <a:lnTo>
                    <a:pt x="76878" y="405342"/>
                  </a:lnTo>
                  <a:lnTo>
                    <a:pt x="77032" y="400667"/>
                  </a:lnTo>
                  <a:lnTo>
                    <a:pt x="77173" y="396003"/>
                  </a:lnTo>
                  <a:lnTo>
                    <a:pt x="77314" y="391328"/>
                  </a:lnTo>
                  <a:lnTo>
                    <a:pt x="77444" y="386664"/>
                  </a:lnTo>
                  <a:lnTo>
                    <a:pt x="77568" y="381988"/>
                  </a:lnTo>
                  <a:lnTo>
                    <a:pt x="77686" y="377325"/>
                  </a:lnTo>
                  <a:lnTo>
                    <a:pt x="77798" y="372649"/>
                  </a:lnTo>
                  <a:lnTo>
                    <a:pt x="77898" y="367974"/>
                  </a:lnTo>
                  <a:lnTo>
                    <a:pt x="77992" y="363310"/>
                  </a:lnTo>
                  <a:lnTo>
                    <a:pt x="78075" y="358635"/>
                  </a:lnTo>
                  <a:lnTo>
                    <a:pt x="78151" y="353959"/>
                  </a:lnTo>
                  <a:lnTo>
                    <a:pt x="78216" y="349296"/>
                  </a:lnTo>
                  <a:lnTo>
                    <a:pt x="80727" y="349308"/>
                  </a:lnTo>
                  <a:lnTo>
                    <a:pt x="83244" y="349320"/>
                  </a:lnTo>
                  <a:lnTo>
                    <a:pt x="88271" y="349369"/>
                  </a:lnTo>
                  <a:lnTo>
                    <a:pt x="93304" y="349454"/>
                  </a:lnTo>
                  <a:lnTo>
                    <a:pt x="98343" y="349540"/>
                  </a:lnTo>
                  <a:lnTo>
                    <a:pt x="108416" y="349735"/>
                  </a:lnTo>
                  <a:lnTo>
                    <a:pt x="113455" y="349820"/>
                  </a:lnTo>
                  <a:lnTo>
                    <a:pt x="118494" y="349882"/>
                  </a:lnTo>
                  <a:lnTo>
                    <a:pt x="121016" y="349894"/>
                  </a:lnTo>
                  <a:lnTo>
                    <a:pt x="123539" y="349918"/>
                  </a:lnTo>
                  <a:lnTo>
                    <a:pt x="126055" y="349918"/>
                  </a:lnTo>
                  <a:lnTo>
                    <a:pt x="128572" y="349906"/>
                  </a:lnTo>
                  <a:lnTo>
                    <a:pt x="131095" y="349894"/>
                  </a:lnTo>
                  <a:lnTo>
                    <a:pt x="133611" y="349857"/>
                  </a:lnTo>
                  <a:lnTo>
                    <a:pt x="136128" y="349820"/>
                  </a:lnTo>
                  <a:lnTo>
                    <a:pt x="138650" y="349759"/>
                  </a:lnTo>
                  <a:lnTo>
                    <a:pt x="141167" y="349686"/>
                  </a:lnTo>
                  <a:lnTo>
                    <a:pt x="143684" y="349601"/>
                  </a:lnTo>
                  <a:lnTo>
                    <a:pt x="146194" y="349491"/>
                  </a:lnTo>
                  <a:lnTo>
                    <a:pt x="148711" y="349369"/>
                  </a:lnTo>
                  <a:lnTo>
                    <a:pt x="151227" y="349222"/>
                  </a:lnTo>
                  <a:lnTo>
                    <a:pt x="153738" y="349051"/>
                  </a:lnTo>
                  <a:lnTo>
                    <a:pt x="156255" y="348868"/>
                  </a:lnTo>
                  <a:lnTo>
                    <a:pt x="158766" y="348648"/>
                  </a:lnTo>
                  <a:lnTo>
                    <a:pt x="158712" y="348917"/>
                  </a:lnTo>
                  <a:lnTo>
                    <a:pt x="158695" y="349051"/>
                  </a:lnTo>
                  <a:lnTo>
                    <a:pt x="158677" y="349198"/>
                  </a:lnTo>
                  <a:lnTo>
                    <a:pt x="158665" y="349344"/>
                  </a:lnTo>
                  <a:lnTo>
                    <a:pt x="158659" y="349491"/>
                  </a:lnTo>
                  <a:lnTo>
                    <a:pt x="158665" y="349662"/>
                  </a:lnTo>
                  <a:lnTo>
                    <a:pt x="158671" y="349820"/>
                  </a:lnTo>
                  <a:lnTo>
                    <a:pt x="159272" y="359184"/>
                  </a:lnTo>
                  <a:lnTo>
                    <a:pt x="159856" y="368548"/>
                  </a:lnTo>
                  <a:lnTo>
                    <a:pt x="160433" y="377935"/>
                  </a:lnTo>
                  <a:lnTo>
                    <a:pt x="161005" y="387311"/>
                  </a:lnTo>
                  <a:lnTo>
                    <a:pt x="162143" y="406099"/>
                  </a:lnTo>
                  <a:lnTo>
                    <a:pt x="162708" y="415487"/>
                  </a:lnTo>
                  <a:lnTo>
                    <a:pt x="163280" y="424887"/>
                  </a:lnTo>
                  <a:lnTo>
                    <a:pt x="163852" y="434275"/>
                  </a:lnTo>
                  <a:lnTo>
                    <a:pt x="164435" y="443663"/>
                  </a:lnTo>
                  <a:lnTo>
                    <a:pt x="165031" y="453039"/>
                  </a:lnTo>
                  <a:lnTo>
                    <a:pt x="165632" y="462415"/>
                  </a:lnTo>
                  <a:lnTo>
                    <a:pt x="165938" y="467103"/>
                  </a:lnTo>
                  <a:lnTo>
                    <a:pt x="166251" y="471778"/>
                  </a:lnTo>
                  <a:lnTo>
                    <a:pt x="166563" y="476466"/>
                  </a:lnTo>
                  <a:lnTo>
                    <a:pt x="166887" y="481142"/>
                  </a:lnTo>
                  <a:lnTo>
                    <a:pt x="167211" y="485805"/>
                  </a:lnTo>
                  <a:lnTo>
                    <a:pt x="167535" y="490481"/>
                  </a:lnTo>
                  <a:lnTo>
                    <a:pt x="167871" y="495144"/>
                  </a:lnTo>
                  <a:lnTo>
                    <a:pt x="168213" y="499808"/>
                  </a:lnTo>
                  <a:lnTo>
                    <a:pt x="167465" y="499673"/>
                  </a:lnTo>
                  <a:lnTo>
                    <a:pt x="166716" y="499551"/>
                  </a:lnTo>
                  <a:lnTo>
                    <a:pt x="165968" y="499441"/>
                  </a:lnTo>
                  <a:lnTo>
                    <a:pt x="165219" y="499332"/>
                  </a:lnTo>
                  <a:lnTo>
                    <a:pt x="164465" y="499234"/>
                  </a:lnTo>
                  <a:lnTo>
                    <a:pt x="163716" y="499148"/>
                  </a:lnTo>
                  <a:lnTo>
                    <a:pt x="162207" y="498990"/>
                  </a:lnTo>
                  <a:lnTo>
                    <a:pt x="160705" y="498855"/>
                  </a:lnTo>
                  <a:lnTo>
                    <a:pt x="159190" y="498746"/>
                  </a:lnTo>
                  <a:lnTo>
                    <a:pt x="157681" y="498660"/>
                  </a:lnTo>
                  <a:lnTo>
                    <a:pt x="156166" y="498599"/>
                  </a:lnTo>
                  <a:lnTo>
                    <a:pt x="154652" y="498563"/>
                  </a:lnTo>
                  <a:lnTo>
                    <a:pt x="153137" y="498550"/>
                  </a:lnTo>
                  <a:lnTo>
                    <a:pt x="151622" y="498550"/>
                  </a:lnTo>
                  <a:lnTo>
                    <a:pt x="150102" y="498563"/>
                  </a:lnTo>
                  <a:lnTo>
                    <a:pt x="148581" y="498599"/>
                  </a:lnTo>
                  <a:lnTo>
                    <a:pt x="147061" y="498648"/>
                  </a:lnTo>
                  <a:lnTo>
                    <a:pt x="145540" y="498709"/>
                  </a:lnTo>
                  <a:lnTo>
                    <a:pt x="144019" y="498782"/>
                  </a:lnTo>
                  <a:lnTo>
                    <a:pt x="142499" y="498868"/>
                  </a:lnTo>
                  <a:lnTo>
                    <a:pt x="140978" y="498965"/>
                  </a:lnTo>
                  <a:lnTo>
                    <a:pt x="137937" y="499161"/>
                  </a:lnTo>
                  <a:lnTo>
                    <a:pt x="134902" y="499380"/>
                  </a:lnTo>
                  <a:lnTo>
                    <a:pt x="131867" y="499612"/>
                  </a:lnTo>
                  <a:lnTo>
                    <a:pt x="128837" y="499832"/>
                  </a:lnTo>
                  <a:lnTo>
                    <a:pt x="125814" y="500027"/>
                  </a:lnTo>
                  <a:lnTo>
                    <a:pt x="124311" y="500125"/>
                  </a:lnTo>
                  <a:lnTo>
                    <a:pt x="122802" y="500211"/>
                  </a:lnTo>
                  <a:lnTo>
                    <a:pt x="121299" y="500272"/>
                  </a:lnTo>
                  <a:lnTo>
                    <a:pt x="119802" y="500333"/>
                  </a:lnTo>
                  <a:lnTo>
                    <a:pt x="113743" y="500540"/>
                  </a:lnTo>
                  <a:lnTo>
                    <a:pt x="107685" y="500736"/>
                  </a:lnTo>
                  <a:lnTo>
                    <a:pt x="101620" y="500931"/>
                  </a:lnTo>
                  <a:lnTo>
                    <a:pt x="95555" y="501126"/>
                  </a:lnTo>
                  <a:lnTo>
                    <a:pt x="89497" y="501334"/>
                  </a:lnTo>
                  <a:lnTo>
                    <a:pt x="83432" y="501566"/>
                  </a:lnTo>
                  <a:lnTo>
                    <a:pt x="80403" y="501688"/>
                  </a:lnTo>
                  <a:lnTo>
                    <a:pt x="77373" y="501822"/>
                  </a:lnTo>
                  <a:lnTo>
                    <a:pt x="74344" y="501956"/>
                  </a:lnTo>
                  <a:lnTo>
                    <a:pt x="71315" y="502103"/>
                  </a:lnTo>
                  <a:lnTo>
                    <a:pt x="70749" y="502115"/>
                  </a:lnTo>
                  <a:lnTo>
                    <a:pt x="70472" y="502127"/>
                  </a:lnTo>
                  <a:lnTo>
                    <a:pt x="70189" y="502139"/>
                  </a:lnTo>
                  <a:lnTo>
                    <a:pt x="70089" y="502152"/>
                  </a:lnTo>
                  <a:lnTo>
                    <a:pt x="70000" y="502176"/>
                  </a:lnTo>
                  <a:lnTo>
                    <a:pt x="69912" y="502200"/>
                  </a:lnTo>
                  <a:lnTo>
                    <a:pt x="69824" y="502237"/>
                  </a:lnTo>
                  <a:lnTo>
                    <a:pt x="69741" y="502286"/>
                  </a:lnTo>
                  <a:lnTo>
                    <a:pt x="69664" y="502335"/>
                  </a:lnTo>
                  <a:lnTo>
                    <a:pt x="69582" y="502396"/>
                  </a:lnTo>
                  <a:lnTo>
                    <a:pt x="69511" y="502469"/>
                  </a:lnTo>
                  <a:lnTo>
                    <a:pt x="69440" y="502542"/>
                  </a:lnTo>
                  <a:lnTo>
                    <a:pt x="69370" y="502628"/>
                  </a:lnTo>
                  <a:lnTo>
                    <a:pt x="69305" y="502713"/>
                  </a:lnTo>
                  <a:lnTo>
                    <a:pt x="69246" y="502811"/>
                  </a:lnTo>
                  <a:lnTo>
                    <a:pt x="69187" y="502909"/>
                  </a:lnTo>
                  <a:lnTo>
                    <a:pt x="69128" y="503018"/>
                  </a:lnTo>
                  <a:lnTo>
                    <a:pt x="69075" y="503128"/>
                  </a:lnTo>
                  <a:lnTo>
                    <a:pt x="69028" y="503238"/>
                  </a:lnTo>
                  <a:lnTo>
                    <a:pt x="68981" y="503360"/>
                  </a:lnTo>
                  <a:lnTo>
                    <a:pt x="68934" y="503482"/>
                  </a:lnTo>
                  <a:lnTo>
                    <a:pt x="68892" y="503617"/>
                  </a:lnTo>
                  <a:lnTo>
                    <a:pt x="68857" y="503751"/>
                  </a:lnTo>
                  <a:lnTo>
                    <a:pt x="68792" y="504032"/>
                  </a:lnTo>
                  <a:lnTo>
                    <a:pt x="68733" y="504312"/>
                  </a:lnTo>
                  <a:lnTo>
                    <a:pt x="68692" y="504618"/>
                  </a:lnTo>
                  <a:lnTo>
                    <a:pt x="68662" y="504923"/>
                  </a:lnTo>
                  <a:lnTo>
                    <a:pt x="68645" y="505228"/>
                  </a:lnTo>
                  <a:lnTo>
                    <a:pt x="68639" y="505545"/>
                  </a:lnTo>
                  <a:lnTo>
                    <a:pt x="68645" y="505851"/>
                  </a:lnTo>
                  <a:lnTo>
                    <a:pt x="68662" y="506156"/>
                  </a:lnTo>
                  <a:lnTo>
                    <a:pt x="68692" y="506461"/>
                  </a:lnTo>
                  <a:lnTo>
                    <a:pt x="68733" y="506754"/>
                  </a:lnTo>
                  <a:lnTo>
                    <a:pt x="68786" y="507035"/>
                  </a:lnTo>
                  <a:lnTo>
                    <a:pt x="68851" y="507316"/>
                  </a:lnTo>
                  <a:lnTo>
                    <a:pt x="68892" y="507438"/>
                  </a:lnTo>
                  <a:lnTo>
                    <a:pt x="68934" y="507572"/>
                  </a:lnTo>
                  <a:lnTo>
                    <a:pt x="68975" y="507694"/>
                  </a:lnTo>
                  <a:lnTo>
                    <a:pt x="69022" y="507804"/>
                  </a:lnTo>
                  <a:lnTo>
                    <a:pt x="69069" y="507926"/>
                  </a:lnTo>
                  <a:lnTo>
                    <a:pt x="69122" y="508036"/>
                  </a:lnTo>
                  <a:lnTo>
                    <a:pt x="69181" y="508134"/>
                  </a:lnTo>
                  <a:lnTo>
                    <a:pt x="69240" y="508231"/>
                  </a:lnTo>
                  <a:lnTo>
                    <a:pt x="69299" y="508317"/>
                  </a:lnTo>
                  <a:lnTo>
                    <a:pt x="69364" y="508402"/>
                  </a:lnTo>
                  <a:lnTo>
                    <a:pt x="69435" y="508475"/>
                  </a:lnTo>
                  <a:lnTo>
                    <a:pt x="69505" y="508549"/>
                  </a:lnTo>
                  <a:lnTo>
                    <a:pt x="69582" y="508610"/>
                  </a:lnTo>
                  <a:lnTo>
                    <a:pt x="69659" y="508671"/>
                  </a:lnTo>
                  <a:lnTo>
                    <a:pt x="69741" y="508720"/>
                  </a:lnTo>
                  <a:lnTo>
                    <a:pt x="69824" y="508756"/>
                  </a:lnTo>
                  <a:lnTo>
                    <a:pt x="69906" y="508781"/>
                  </a:lnTo>
                  <a:lnTo>
                    <a:pt x="70000" y="508805"/>
                  </a:lnTo>
                  <a:lnTo>
                    <a:pt x="70089" y="508817"/>
                  </a:lnTo>
                  <a:lnTo>
                    <a:pt x="70189" y="508817"/>
                  </a:lnTo>
                  <a:lnTo>
                    <a:pt x="73289" y="508744"/>
                  </a:lnTo>
                  <a:lnTo>
                    <a:pt x="76389" y="508659"/>
                  </a:lnTo>
                  <a:lnTo>
                    <a:pt x="82589" y="508475"/>
                  </a:lnTo>
                  <a:lnTo>
                    <a:pt x="88790" y="508268"/>
                  </a:lnTo>
                  <a:lnTo>
                    <a:pt x="94996" y="508036"/>
                  </a:lnTo>
                  <a:lnTo>
                    <a:pt x="107396" y="507560"/>
                  </a:lnTo>
                  <a:lnTo>
                    <a:pt x="113602" y="507316"/>
                  </a:lnTo>
                  <a:lnTo>
                    <a:pt x="119802" y="507084"/>
                  </a:lnTo>
                  <a:lnTo>
                    <a:pt x="120268" y="507059"/>
                  </a:lnTo>
                  <a:lnTo>
                    <a:pt x="120745" y="507047"/>
                  </a:lnTo>
                  <a:lnTo>
                    <a:pt x="121694" y="507047"/>
                  </a:lnTo>
                  <a:lnTo>
                    <a:pt x="121936" y="508610"/>
                  </a:lnTo>
                  <a:lnTo>
                    <a:pt x="122160" y="510160"/>
                  </a:lnTo>
                  <a:lnTo>
                    <a:pt x="122378" y="511710"/>
                  </a:lnTo>
                  <a:lnTo>
                    <a:pt x="122578" y="513249"/>
                  </a:lnTo>
                  <a:lnTo>
                    <a:pt x="122767" y="514775"/>
                  </a:lnTo>
                  <a:lnTo>
                    <a:pt x="122949" y="516313"/>
                  </a:lnTo>
                  <a:lnTo>
                    <a:pt x="123114" y="517827"/>
                  </a:lnTo>
                  <a:lnTo>
                    <a:pt x="123274" y="519340"/>
                  </a:lnTo>
                  <a:lnTo>
                    <a:pt x="123415" y="520854"/>
                  </a:lnTo>
                  <a:lnTo>
                    <a:pt x="123545" y="522368"/>
                  </a:lnTo>
                  <a:lnTo>
                    <a:pt x="123668" y="523882"/>
                  </a:lnTo>
                  <a:lnTo>
                    <a:pt x="123780" y="525383"/>
                  </a:lnTo>
                  <a:lnTo>
                    <a:pt x="123875" y="526885"/>
                  </a:lnTo>
                  <a:lnTo>
                    <a:pt x="123963" y="528399"/>
                  </a:lnTo>
                  <a:lnTo>
                    <a:pt x="124040" y="529900"/>
                  </a:lnTo>
                  <a:lnTo>
                    <a:pt x="124105" y="531402"/>
                  </a:lnTo>
                  <a:lnTo>
                    <a:pt x="124164" y="532916"/>
                  </a:lnTo>
                  <a:lnTo>
                    <a:pt x="124205" y="534430"/>
                  </a:lnTo>
                  <a:lnTo>
                    <a:pt x="124240" y="535943"/>
                  </a:lnTo>
                  <a:lnTo>
                    <a:pt x="124264" y="537457"/>
                  </a:lnTo>
                  <a:lnTo>
                    <a:pt x="124276" y="538971"/>
                  </a:lnTo>
                  <a:lnTo>
                    <a:pt x="124281" y="540497"/>
                  </a:lnTo>
                  <a:lnTo>
                    <a:pt x="124276" y="542035"/>
                  </a:lnTo>
                  <a:lnTo>
                    <a:pt x="124258" y="543573"/>
                  </a:lnTo>
                  <a:lnTo>
                    <a:pt x="124234" y="545124"/>
                  </a:lnTo>
                  <a:lnTo>
                    <a:pt x="124199" y="546674"/>
                  </a:lnTo>
                  <a:lnTo>
                    <a:pt x="124152" y="548237"/>
                  </a:lnTo>
                  <a:lnTo>
                    <a:pt x="124099" y="549799"/>
                  </a:lnTo>
                  <a:lnTo>
                    <a:pt x="124034" y="551386"/>
                  </a:lnTo>
                  <a:lnTo>
                    <a:pt x="123963" y="552973"/>
                  </a:lnTo>
                  <a:lnTo>
                    <a:pt x="123881" y="554573"/>
                  </a:lnTo>
                  <a:lnTo>
                    <a:pt x="123786" y="556184"/>
                  </a:lnTo>
                  <a:lnTo>
                    <a:pt x="123586" y="555928"/>
                  </a:lnTo>
                  <a:lnTo>
                    <a:pt x="123380" y="555684"/>
                  </a:lnTo>
                  <a:lnTo>
                    <a:pt x="123168" y="555452"/>
                  </a:lnTo>
                  <a:lnTo>
                    <a:pt x="122955" y="555232"/>
                  </a:lnTo>
                  <a:lnTo>
                    <a:pt x="122731" y="555037"/>
                  </a:lnTo>
                  <a:lnTo>
                    <a:pt x="122513" y="554841"/>
                  </a:lnTo>
                  <a:lnTo>
                    <a:pt x="122283" y="554670"/>
                  </a:lnTo>
                  <a:lnTo>
                    <a:pt x="122060" y="554524"/>
                  </a:lnTo>
                  <a:lnTo>
                    <a:pt x="121824" y="554377"/>
                  </a:lnTo>
                  <a:lnTo>
                    <a:pt x="121594" y="554255"/>
                  </a:lnTo>
                  <a:lnTo>
                    <a:pt x="121358" y="554145"/>
                  </a:lnTo>
                  <a:lnTo>
                    <a:pt x="121117" y="554060"/>
                  </a:lnTo>
                  <a:lnTo>
                    <a:pt x="120881" y="553987"/>
                  </a:lnTo>
                  <a:lnTo>
                    <a:pt x="120639" y="553926"/>
                  </a:lnTo>
                  <a:lnTo>
                    <a:pt x="120397" y="553877"/>
                  </a:lnTo>
                  <a:lnTo>
                    <a:pt x="120156" y="553852"/>
                  </a:lnTo>
                  <a:lnTo>
                    <a:pt x="119914" y="553840"/>
                  </a:lnTo>
                  <a:lnTo>
                    <a:pt x="119673" y="553840"/>
                  </a:lnTo>
                  <a:lnTo>
                    <a:pt x="119425" y="553865"/>
                  </a:lnTo>
                  <a:lnTo>
                    <a:pt x="119183" y="553901"/>
                  </a:lnTo>
                  <a:lnTo>
                    <a:pt x="118942" y="553962"/>
                  </a:lnTo>
                  <a:lnTo>
                    <a:pt x="118706" y="554036"/>
                  </a:lnTo>
                  <a:lnTo>
                    <a:pt x="118464" y="554121"/>
                  </a:lnTo>
                  <a:lnTo>
                    <a:pt x="118229" y="554231"/>
                  </a:lnTo>
                  <a:lnTo>
                    <a:pt x="117993" y="554353"/>
                  </a:lnTo>
                  <a:lnTo>
                    <a:pt x="117757" y="554487"/>
                  </a:lnTo>
                  <a:lnTo>
                    <a:pt x="117527" y="554646"/>
                  </a:lnTo>
                  <a:lnTo>
                    <a:pt x="117297" y="554817"/>
                  </a:lnTo>
                  <a:lnTo>
                    <a:pt x="117073" y="555012"/>
                  </a:lnTo>
                  <a:lnTo>
                    <a:pt x="116849" y="555220"/>
                  </a:lnTo>
                  <a:lnTo>
                    <a:pt x="116631" y="555452"/>
                  </a:lnTo>
                  <a:lnTo>
                    <a:pt x="116413" y="555696"/>
                  </a:lnTo>
                  <a:lnTo>
                    <a:pt x="116225" y="555928"/>
                  </a:lnTo>
                  <a:lnTo>
                    <a:pt x="116036" y="556172"/>
                  </a:lnTo>
                  <a:lnTo>
                    <a:pt x="115859" y="556428"/>
                  </a:lnTo>
                  <a:lnTo>
                    <a:pt x="115683" y="556685"/>
                  </a:lnTo>
                  <a:lnTo>
                    <a:pt x="115512" y="556965"/>
                  </a:lnTo>
                  <a:lnTo>
                    <a:pt x="115341" y="557234"/>
                  </a:lnTo>
                  <a:lnTo>
                    <a:pt x="115182" y="557527"/>
                  </a:lnTo>
                  <a:lnTo>
                    <a:pt x="115022" y="557820"/>
                  </a:lnTo>
                  <a:lnTo>
                    <a:pt x="114869" y="558125"/>
                  </a:lnTo>
                  <a:lnTo>
                    <a:pt x="114722" y="558443"/>
                  </a:lnTo>
                  <a:lnTo>
                    <a:pt x="114580" y="558760"/>
                  </a:lnTo>
                  <a:lnTo>
                    <a:pt x="114439" y="559090"/>
                  </a:lnTo>
                  <a:lnTo>
                    <a:pt x="114303" y="559432"/>
                  </a:lnTo>
                  <a:lnTo>
                    <a:pt x="114180" y="559773"/>
                  </a:lnTo>
                  <a:lnTo>
                    <a:pt x="114056" y="560115"/>
                  </a:lnTo>
                  <a:lnTo>
                    <a:pt x="113932" y="560469"/>
                  </a:lnTo>
                  <a:lnTo>
                    <a:pt x="113820" y="560835"/>
                  </a:lnTo>
                  <a:lnTo>
                    <a:pt x="113708" y="561202"/>
                  </a:lnTo>
                  <a:lnTo>
                    <a:pt x="113602" y="561580"/>
                  </a:lnTo>
                  <a:lnTo>
                    <a:pt x="113502" y="561959"/>
                  </a:lnTo>
                  <a:lnTo>
                    <a:pt x="113408" y="562337"/>
                  </a:lnTo>
                  <a:lnTo>
                    <a:pt x="113313" y="562728"/>
                  </a:lnTo>
                  <a:lnTo>
                    <a:pt x="113231" y="563118"/>
                  </a:lnTo>
                  <a:lnTo>
                    <a:pt x="113148" y="563521"/>
                  </a:lnTo>
                  <a:lnTo>
                    <a:pt x="113072" y="563924"/>
                  </a:lnTo>
                  <a:lnTo>
                    <a:pt x="113001" y="564327"/>
                  </a:lnTo>
                  <a:lnTo>
                    <a:pt x="112930" y="564742"/>
                  </a:lnTo>
                  <a:lnTo>
                    <a:pt x="112871" y="565157"/>
                  </a:lnTo>
                  <a:lnTo>
                    <a:pt x="112812" y="565572"/>
                  </a:lnTo>
                  <a:lnTo>
                    <a:pt x="112759" y="565987"/>
                  </a:lnTo>
                  <a:lnTo>
                    <a:pt x="112712" y="566414"/>
                  </a:lnTo>
                  <a:lnTo>
                    <a:pt x="112671" y="566842"/>
                  </a:lnTo>
                  <a:lnTo>
                    <a:pt x="112630" y="567269"/>
                  </a:lnTo>
                  <a:lnTo>
                    <a:pt x="112594" y="567696"/>
                  </a:lnTo>
                  <a:lnTo>
                    <a:pt x="112565" y="568124"/>
                  </a:lnTo>
                  <a:lnTo>
                    <a:pt x="112541" y="568563"/>
                  </a:lnTo>
                  <a:lnTo>
                    <a:pt x="112523" y="568990"/>
                  </a:lnTo>
                  <a:lnTo>
                    <a:pt x="112506" y="569430"/>
                  </a:lnTo>
                  <a:lnTo>
                    <a:pt x="112500" y="569869"/>
                  </a:lnTo>
                  <a:lnTo>
                    <a:pt x="112494" y="570297"/>
                  </a:lnTo>
                  <a:lnTo>
                    <a:pt x="112494" y="570736"/>
                  </a:lnTo>
                  <a:lnTo>
                    <a:pt x="112500" y="571176"/>
                  </a:lnTo>
                  <a:lnTo>
                    <a:pt x="112506" y="571615"/>
                  </a:lnTo>
                  <a:lnTo>
                    <a:pt x="112523" y="572055"/>
                  </a:lnTo>
                  <a:lnTo>
                    <a:pt x="112541" y="572482"/>
                  </a:lnTo>
                  <a:lnTo>
                    <a:pt x="112565" y="572921"/>
                  </a:lnTo>
                  <a:lnTo>
                    <a:pt x="112594" y="573361"/>
                  </a:lnTo>
                  <a:lnTo>
                    <a:pt x="112624" y="573788"/>
                  </a:lnTo>
                  <a:lnTo>
                    <a:pt x="112665" y="574215"/>
                  </a:lnTo>
                  <a:lnTo>
                    <a:pt x="112706" y="574643"/>
                  </a:lnTo>
                  <a:lnTo>
                    <a:pt x="112753" y="575070"/>
                  </a:lnTo>
                  <a:lnTo>
                    <a:pt x="112806" y="575497"/>
                  </a:lnTo>
                  <a:lnTo>
                    <a:pt x="112865" y="575924"/>
                  </a:lnTo>
                  <a:lnTo>
                    <a:pt x="112924" y="576340"/>
                  </a:lnTo>
                  <a:lnTo>
                    <a:pt x="112989" y="576755"/>
                  </a:lnTo>
                  <a:lnTo>
                    <a:pt x="113066" y="577170"/>
                  </a:lnTo>
                  <a:lnTo>
                    <a:pt x="113142" y="577585"/>
                  </a:lnTo>
                  <a:lnTo>
                    <a:pt x="113219" y="577988"/>
                  </a:lnTo>
                  <a:lnTo>
                    <a:pt x="113307" y="578391"/>
                  </a:lnTo>
                  <a:lnTo>
                    <a:pt x="113396" y="578781"/>
                  </a:lnTo>
                  <a:lnTo>
                    <a:pt x="113496" y="579172"/>
                  </a:lnTo>
                  <a:lnTo>
                    <a:pt x="113596" y="579562"/>
                  </a:lnTo>
                  <a:lnTo>
                    <a:pt x="113702" y="579953"/>
                  </a:lnTo>
                  <a:lnTo>
                    <a:pt x="113808" y="580319"/>
                  </a:lnTo>
                  <a:lnTo>
                    <a:pt x="113920" y="580686"/>
                  </a:lnTo>
                  <a:lnTo>
                    <a:pt x="114038" y="581040"/>
                  </a:lnTo>
                  <a:lnTo>
                    <a:pt x="114162" y="581394"/>
                  </a:lnTo>
                  <a:lnTo>
                    <a:pt x="114286" y="581735"/>
                  </a:lnTo>
                  <a:lnTo>
                    <a:pt x="114421" y="582090"/>
                  </a:lnTo>
                  <a:lnTo>
                    <a:pt x="114557" y="582431"/>
                  </a:lnTo>
                  <a:lnTo>
                    <a:pt x="114698" y="582761"/>
                  </a:lnTo>
                  <a:lnTo>
                    <a:pt x="114840" y="583091"/>
                  </a:lnTo>
                  <a:lnTo>
                    <a:pt x="114993" y="583420"/>
                  </a:lnTo>
                  <a:lnTo>
                    <a:pt x="115146" y="583750"/>
                  </a:lnTo>
                  <a:lnTo>
                    <a:pt x="115305" y="584067"/>
                  </a:lnTo>
                  <a:lnTo>
                    <a:pt x="115464" y="584372"/>
                  </a:lnTo>
                  <a:lnTo>
                    <a:pt x="115629" y="584690"/>
                  </a:lnTo>
                  <a:lnTo>
                    <a:pt x="115800" y="584983"/>
                  </a:lnTo>
                  <a:lnTo>
                    <a:pt x="115971" y="585276"/>
                  </a:lnTo>
                  <a:lnTo>
                    <a:pt x="116148" y="585569"/>
                  </a:lnTo>
                  <a:lnTo>
                    <a:pt x="116325" y="585850"/>
                  </a:lnTo>
                  <a:lnTo>
                    <a:pt x="116508" y="586130"/>
                  </a:lnTo>
                  <a:lnTo>
                    <a:pt x="116690" y="586399"/>
                  </a:lnTo>
                  <a:lnTo>
                    <a:pt x="116879" y="586668"/>
                  </a:lnTo>
                  <a:lnTo>
                    <a:pt x="117073" y="586924"/>
                  </a:lnTo>
                  <a:lnTo>
                    <a:pt x="117262" y="587168"/>
                  </a:lnTo>
                  <a:lnTo>
                    <a:pt x="117462" y="587412"/>
                  </a:lnTo>
                  <a:lnTo>
                    <a:pt x="117657" y="587656"/>
                  </a:lnTo>
                  <a:lnTo>
                    <a:pt x="117857" y="587876"/>
                  </a:lnTo>
                  <a:lnTo>
                    <a:pt x="118064" y="588096"/>
                  </a:lnTo>
                  <a:lnTo>
                    <a:pt x="118270" y="588303"/>
                  </a:lnTo>
                  <a:lnTo>
                    <a:pt x="118476" y="588511"/>
                  </a:lnTo>
                  <a:lnTo>
                    <a:pt x="118682" y="588706"/>
                  </a:lnTo>
                  <a:lnTo>
                    <a:pt x="118895" y="588889"/>
                  </a:lnTo>
                  <a:lnTo>
                    <a:pt x="119107" y="589072"/>
                  </a:lnTo>
                  <a:lnTo>
                    <a:pt x="119319" y="589231"/>
                  </a:lnTo>
                  <a:lnTo>
                    <a:pt x="119531" y="589390"/>
                  </a:lnTo>
                  <a:lnTo>
                    <a:pt x="119749" y="589536"/>
                  </a:lnTo>
                  <a:lnTo>
                    <a:pt x="119967" y="589683"/>
                  </a:lnTo>
                  <a:lnTo>
                    <a:pt x="120179" y="589805"/>
                  </a:lnTo>
                  <a:lnTo>
                    <a:pt x="120397" y="589927"/>
                  </a:lnTo>
                  <a:lnTo>
                    <a:pt x="120621" y="590037"/>
                  </a:lnTo>
                  <a:lnTo>
                    <a:pt x="120840" y="590135"/>
                  </a:lnTo>
                  <a:lnTo>
                    <a:pt x="121058" y="590220"/>
                  </a:lnTo>
                  <a:lnTo>
                    <a:pt x="121282" y="590293"/>
                  </a:lnTo>
                  <a:lnTo>
                    <a:pt x="121500" y="590367"/>
                  </a:lnTo>
                  <a:lnTo>
                    <a:pt x="121718" y="590415"/>
                  </a:lnTo>
                  <a:lnTo>
                    <a:pt x="121942" y="590452"/>
                  </a:lnTo>
                  <a:lnTo>
                    <a:pt x="122160" y="590489"/>
                  </a:lnTo>
                  <a:lnTo>
                    <a:pt x="122378" y="590501"/>
                  </a:lnTo>
                  <a:lnTo>
                    <a:pt x="122602" y="590513"/>
                  </a:lnTo>
                  <a:lnTo>
                    <a:pt x="122820" y="590513"/>
                  </a:lnTo>
                  <a:lnTo>
                    <a:pt x="123038" y="590489"/>
                  </a:lnTo>
                  <a:lnTo>
                    <a:pt x="123250" y="590464"/>
                  </a:lnTo>
                  <a:lnTo>
                    <a:pt x="123468" y="590415"/>
                  </a:lnTo>
                  <a:lnTo>
                    <a:pt x="123686" y="590354"/>
                  </a:lnTo>
                  <a:lnTo>
                    <a:pt x="123898" y="590293"/>
                  </a:lnTo>
                  <a:lnTo>
                    <a:pt x="124111" y="590208"/>
                  </a:lnTo>
                  <a:lnTo>
                    <a:pt x="124323" y="590110"/>
                  </a:lnTo>
                  <a:lnTo>
                    <a:pt x="124529" y="590000"/>
                  </a:lnTo>
                  <a:lnTo>
                    <a:pt x="124741" y="589866"/>
                  </a:lnTo>
                  <a:lnTo>
                    <a:pt x="124947" y="589732"/>
                  </a:lnTo>
                  <a:lnTo>
                    <a:pt x="125148" y="589573"/>
                  </a:lnTo>
                  <a:lnTo>
                    <a:pt x="125354" y="589414"/>
                  </a:lnTo>
                  <a:lnTo>
                    <a:pt x="125549" y="589231"/>
                  </a:lnTo>
                  <a:lnTo>
                    <a:pt x="125749" y="589024"/>
                  </a:lnTo>
                  <a:lnTo>
                    <a:pt x="125943" y="588816"/>
                  </a:lnTo>
                  <a:lnTo>
                    <a:pt x="126138" y="588584"/>
                  </a:lnTo>
                  <a:lnTo>
                    <a:pt x="126350" y="588303"/>
                  </a:lnTo>
                  <a:lnTo>
                    <a:pt x="126556" y="588023"/>
                  </a:lnTo>
                  <a:lnTo>
                    <a:pt x="126751" y="587730"/>
                  </a:lnTo>
                  <a:lnTo>
                    <a:pt x="126939" y="587412"/>
                  </a:lnTo>
                  <a:lnTo>
                    <a:pt x="127116" y="587095"/>
                  </a:lnTo>
                  <a:lnTo>
                    <a:pt x="127293" y="586765"/>
                  </a:lnTo>
                  <a:lnTo>
                    <a:pt x="127452" y="586423"/>
                  </a:lnTo>
                  <a:lnTo>
                    <a:pt x="127611" y="586082"/>
                  </a:lnTo>
                  <a:lnTo>
                    <a:pt x="127759" y="585715"/>
                  </a:lnTo>
                  <a:lnTo>
                    <a:pt x="127900" y="585349"/>
                  </a:lnTo>
                  <a:lnTo>
                    <a:pt x="128030" y="584971"/>
                  </a:lnTo>
                  <a:lnTo>
                    <a:pt x="128159" y="584592"/>
                  </a:lnTo>
                  <a:lnTo>
                    <a:pt x="128277" y="584202"/>
                  </a:lnTo>
                  <a:lnTo>
                    <a:pt x="128383" y="583799"/>
                  </a:lnTo>
                  <a:lnTo>
                    <a:pt x="128490" y="583396"/>
                  </a:lnTo>
                  <a:lnTo>
                    <a:pt x="128584" y="582981"/>
                  </a:lnTo>
                  <a:lnTo>
                    <a:pt x="128672" y="582553"/>
                  </a:lnTo>
                  <a:lnTo>
                    <a:pt x="128755" y="582126"/>
                  </a:lnTo>
                  <a:lnTo>
                    <a:pt x="128831" y="581699"/>
                  </a:lnTo>
                  <a:lnTo>
                    <a:pt x="128902" y="581259"/>
                  </a:lnTo>
                  <a:lnTo>
                    <a:pt x="128967" y="580808"/>
                  </a:lnTo>
                  <a:lnTo>
                    <a:pt x="129020" y="580356"/>
                  </a:lnTo>
                  <a:lnTo>
                    <a:pt x="129073" y="579904"/>
                  </a:lnTo>
                  <a:lnTo>
                    <a:pt x="129114" y="579440"/>
                  </a:lnTo>
                  <a:lnTo>
                    <a:pt x="129150" y="578989"/>
                  </a:lnTo>
                  <a:lnTo>
                    <a:pt x="129185" y="578513"/>
                  </a:lnTo>
                  <a:lnTo>
                    <a:pt x="129209" y="578049"/>
                  </a:lnTo>
                  <a:lnTo>
                    <a:pt x="129226" y="577573"/>
                  </a:lnTo>
                  <a:lnTo>
                    <a:pt x="129238" y="577096"/>
                  </a:lnTo>
                  <a:lnTo>
                    <a:pt x="129250" y="576620"/>
                  </a:lnTo>
                  <a:lnTo>
                    <a:pt x="129250" y="576144"/>
                  </a:lnTo>
                  <a:lnTo>
                    <a:pt x="129250" y="575656"/>
                  </a:lnTo>
                  <a:lnTo>
                    <a:pt x="129238" y="575180"/>
                  </a:lnTo>
                  <a:lnTo>
                    <a:pt x="129226" y="574691"/>
                  </a:lnTo>
                  <a:lnTo>
                    <a:pt x="129209" y="574203"/>
                  </a:lnTo>
                  <a:lnTo>
                    <a:pt x="129185" y="573715"/>
                  </a:lnTo>
                  <a:lnTo>
                    <a:pt x="129156" y="573239"/>
                  </a:lnTo>
                  <a:lnTo>
                    <a:pt x="129120" y="572750"/>
                  </a:lnTo>
                  <a:lnTo>
                    <a:pt x="129085" y="572262"/>
                  </a:lnTo>
                  <a:lnTo>
                    <a:pt x="129038" y="571786"/>
                  </a:lnTo>
                  <a:lnTo>
                    <a:pt x="128991" y="571298"/>
                  </a:lnTo>
                  <a:lnTo>
                    <a:pt x="128937" y="570822"/>
                  </a:lnTo>
                  <a:lnTo>
                    <a:pt x="128884" y="570333"/>
                  </a:lnTo>
                  <a:lnTo>
                    <a:pt x="128825" y="569857"/>
                  </a:lnTo>
                  <a:lnTo>
                    <a:pt x="128761" y="569393"/>
                  </a:lnTo>
                  <a:lnTo>
                    <a:pt x="128690" y="568917"/>
                  </a:lnTo>
                  <a:lnTo>
                    <a:pt x="128619" y="568453"/>
                  </a:lnTo>
                  <a:lnTo>
                    <a:pt x="128543" y="567989"/>
                  </a:lnTo>
                  <a:lnTo>
                    <a:pt x="128460" y="567525"/>
                  </a:lnTo>
                  <a:lnTo>
                    <a:pt x="128378" y="567074"/>
                  </a:lnTo>
                  <a:lnTo>
                    <a:pt x="128289" y="566622"/>
                  </a:lnTo>
                  <a:lnTo>
                    <a:pt x="128201" y="566170"/>
                  </a:lnTo>
                  <a:lnTo>
                    <a:pt x="128106" y="565731"/>
                  </a:lnTo>
                  <a:lnTo>
                    <a:pt x="128006" y="565291"/>
                  </a:lnTo>
                  <a:lnTo>
                    <a:pt x="127906" y="564864"/>
                  </a:lnTo>
                  <a:lnTo>
                    <a:pt x="127806" y="564437"/>
                  </a:lnTo>
                  <a:lnTo>
                    <a:pt x="127700" y="564022"/>
                  </a:lnTo>
                  <a:lnTo>
                    <a:pt x="127588" y="563619"/>
                  </a:lnTo>
                  <a:lnTo>
                    <a:pt x="127476" y="563216"/>
                  </a:lnTo>
                  <a:lnTo>
                    <a:pt x="127364" y="562813"/>
                  </a:lnTo>
                  <a:lnTo>
                    <a:pt x="127246" y="562435"/>
                  </a:lnTo>
                  <a:lnTo>
                    <a:pt x="127128" y="562044"/>
                  </a:lnTo>
                  <a:lnTo>
                    <a:pt x="127004" y="561678"/>
                  </a:lnTo>
                  <a:lnTo>
                    <a:pt x="126881" y="561312"/>
                  </a:lnTo>
                  <a:lnTo>
                    <a:pt x="126828" y="561165"/>
                  </a:lnTo>
                  <a:lnTo>
                    <a:pt x="126769" y="561031"/>
                  </a:lnTo>
                  <a:lnTo>
                    <a:pt x="126704" y="560896"/>
                  </a:lnTo>
                  <a:lnTo>
                    <a:pt x="126639" y="560787"/>
                  </a:lnTo>
                  <a:lnTo>
                    <a:pt x="126568" y="560677"/>
                  </a:lnTo>
                  <a:lnTo>
                    <a:pt x="126497" y="560591"/>
                  </a:lnTo>
                  <a:lnTo>
                    <a:pt x="126421" y="560506"/>
                  </a:lnTo>
                  <a:lnTo>
                    <a:pt x="126350" y="560433"/>
                  </a:lnTo>
                  <a:lnTo>
                    <a:pt x="126274" y="560372"/>
                  </a:lnTo>
                  <a:lnTo>
                    <a:pt x="126191" y="560323"/>
                  </a:lnTo>
                  <a:lnTo>
                    <a:pt x="126114" y="560286"/>
                  </a:lnTo>
                  <a:lnTo>
                    <a:pt x="126038" y="560262"/>
                  </a:lnTo>
                  <a:lnTo>
                    <a:pt x="125955" y="560249"/>
                  </a:lnTo>
                  <a:lnTo>
                    <a:pt x="125879" y="560237"/>
                  </a:lnTo>
                  <a:lnTo>
                    <a:pt x="125796" y="560249"/>
                  </a:lnTo>
                  <a:lnTo>
                    <a:pt x="125719" y="560262"/>
                  </a:lnTo>
                  <a:lnTo>
                    <a:pt x="125696" y="560176"/>
                  </a:lnTo>
                  <a:lnTo>
                    <a:pt x="125672" y="560079"/>
                  </a:lnTo>
                  <a:lnTo>
                    <a:pt x="125649" y="559981"/>
                  </a:lnTo>
                  <a:lnTo>
                    <a:pt x="125625" y="559883"/>
                  </a:lnTo>
                  <a:lnTo>
                    <a:pt x="125702" y="559834"/>
                  </a:lnTo>
                  <a:lnTo>
                    <a:pt x="125773" y="559773"/>
                  </a:lnTo>
                  <a:lnTo>
                    <a:pt x="125849" y="559700"/>
                  </a:lnTo>
                  <a:lnTo>
                    <a:pt x="125914" y="559627"/>
                  </a:lnTo>
                  <a:lnTo>
                    <a:pt x="125985" y="559541"/>
                  </a:lnTo>
                  <a:lnTo>
                    <a:pt x="126050" y="559444"/>
                  </a:lnTo>
                  <a:lnTo>
                    <a:pt x="126114" y="559334"/>
                  </a:lnTo>
                  <a:lnTo>
                    <a:pt x="126173" y="559224"/>
                  </a:lnTo>
                  <a:lnTo>
                    <a:pt x="126226" y="559114"/>
                  </a:lnTo>
                  <a:lnTo>
                    <a:pt x="126279" y="558980"/>
                  </a:lnTo>
                  <a:lnTo>
                    <a:pt x="126332" y="558846"/>
                  </a:lnTo>
                  <a:lnTo>
                    <a:pt x="126374" y="558699"/>
                  </a:lnTo>
                  <a:lnTo>
                    <a:pt x="126415" y="558553"/>
                  </a:lnTo>
                  <a:lnTo>
                    <a:pt x="126450" y="558382"/>
                  </a:lnTo>
                  <a:lnTo>
                    <a:pt x="126480" y="558211"/>
                  </a:lnTo>
                  <a:lnTo>
                    <a:pt x="126503" y="558040"/>
                  </a:lnTo>
                  <a:lnTo>
                    <a:pt x="126592" y="557246"/>
                  </a:lnTo>
                  <a:lnTo>
                    <a:pt x="126680" y="556453"/>
                  </a:lnTo>
                  <a:lnTo>
                    <a:pt x="126769" y="555659"/>
                  </a:lnTo>
                  <a:lnTo>
                    <a:pt x="126845" y="554866"/>
                  </a:lnTo>
                  <a:lnTo>
                    <a:pt x="126922" y="554072"/>
                  </a:lnTo>
                  <a:lnTo>
                    <a:pt x="126993" y="553266"/>
                  </a:lnTo>
                  <a:lnTo>
                    <a:pt x="127057" y="552473"/>
                  </a:lnTo>
                  <a:lnTo>
                    <a:pt x="127122" y="551667"/>
                  </a:lnTo>
                  <a:lnTo>
                    <a:pt x="127181" y="550862"/>
                  </a:lnTo>
                  <a:lnTo>
                    <a:pt x="127234" y="550056"/>
                  </a:lnTo>
                  <a:lnTo>
                    <a:pt x="127281" y="549250"/>
                  </a:lnTo>
                  <a:lnTo>
                    <a:pt x="127323" y="548432"/>
                  </a:lnTo>
                  <a:lnTo>
                    <a:pt x="127364" y="547626"/>
                  </a:lnTo>
                  <a:lnTo>
                    <a:pt x="127399" y="546808"/>
                  </a:lnTo>
                  <a:lnTo>
                    <a:pt x="127429" y="546003"/>
                  </a:lnTo>
                  <a:lnTo>
                    <a:pt x="127458" y="545185"/>
                  </a:lnTo>
                  <a:lnTo>
                    <a:pt x="127482" y="544367"/>
                  </a:lnTo>
                  <a:lnTo>
                    <a:pt x="127499" y="543549"/>
                  </a:lnTo>
                  <a:lnTo>
                    <a:pt x="127511" y="542731"/>
                  </a:lnTo>
                  <a:lnTo>
                    <a:pt x="127523" y="541913"/>
                  </a:lnTo>
                  <a:lnTo>
                    <a:pt x="127529" y="541095"/>
                  </a:lnTo>
                  <a:lnTo>
                    <a:pt x="127529" y="540277"/>
                  </a:lnTo>
                  <a:lnTo>
                    <a:pt x="127529" y="539459"/>
                  </a:lnTo>
                  <a:lnTo>
                    <a:pt x="127517" y="538641"/>
                  </a:lnTo>
                  <a:lnTo>
                    <a:pt x="127511" y="537823"/>
                  </a:lnTo>
                  <a:lnTo>
                    <a:pt x="127494" y="537005"/>
                  </a:lnTo>
                  <a:lnTo>
                    <a:pt x="127476" y="536188"/>
                  </a:lnTo>
                  <a:lnTo>
                    <a:pt x="127452" y="535370"/>
                  </a:lnTo>
                  <a:lnTo>
                    <a:pt x="127423" y="534552"/>
                  </a:lnTo>
                  <a:lnTo>
                    <a:pt x="127393" y="533734"/>
                  </a:lnTo>
                  <a:lnTo>
                    <a:pt x="127358" y="532916"/>
                  </a:lnTo>
                  <a:lnTo>
                    <a:pt x="127317" y="532098"/>
                  </a:lnTo>
                  <a:lnTo>
                    <a:pt x="127270" y="531280"/>
                  </a:lnTo>
                  <a:lnTo>
                    <a:pt x="127222" y="530462"/>
                  </a:lnTo>
                  <a:lnTo>
                    <a:pt x="127169" y="529644"/>
                  </a:lnTo>
                  <a:lnTo>
                    <a:pt x="127116" y="528838"/>
                  </a:lnTo>
                  <a:lnTo>
                    <a:pt x="127057" y="528020"/>
                  </a:lnTo>
                  <a:lnTo>
                    <a:pt x="126993" y="527215"/>
                  </a:lnTo>
                  <a:lnTo>
                    <a:pt x="126928" y="526409"/>
                  </a:lnTo>
                  <a:lnTo>
                    <a:pt x="126851" y="525603"/>
                  </a:lnTo>
                  <a:lnTo>
                    <a:pt x="126780" y="524797"/>
                  </a:lnTo>
                  <a:lnTo>
                    <a:pt x="126698" y="523992"/>
                  </a:lnTo>
                  <a:lnTo>
                    <a:pt x="126615" y="523186"/>
                  </a:lnTo>
                  <a:lnTo>
                    <a:pt x="126527" y="522392"/>
                  </a:lnTo>
                  <a:lnTo>
                    <a:pt x="126439" y="521587"/>
                  </a:lnTo>
                  <a:lnTo>
                    <a:pt x="126344" y="520793"/>
                  </a:lnTo>
                  <a:lnTo>
                    <a:pt x="126244" y="520000"/>
                  </a:lnTo>
                  <a:lnTo>
                    <a:pt x="126144" y="519206"/>
                  </a:lnTo>
                  <a:lnTo>
                    <a:pt x="126038" y="518425"/>
                  </a:lnTo>
                  <a:lnTo>
                    <a:pt x="125926" y="517631"/>
                  </a:lnTo>
                  <a:lnTo>
                    <a:pt x="125814" y="516850"/>
                  </a:lnTo>
                  <a:lnTo>
                    <a:pt x="125696" y="516069"/>
                  </a:lnTo>
                  <a:lnTo>
                    <a:pt x="125572" y="515300"/>
                  </a:lnTo>
                  <a:lnTo>
                    <a:pt x="125448" y="514518"/>
                  </a:lnTo>
                  <a:lnTo>
                    <a:pt x="125325" y="513749"/>
                  </a:lnTo>
                  <a:lnTo>
                    <a:pt x="125189" y="512980"/>
                  </a:lnTo>
                  <a:lnTo>
                    <a:pt x="125054" y="512223"/>
                  </a:lnTo>
                  <a:lnTo>
                    <a:pt x="124918" y="511454"/>
                  </a:lnTo>
                  <a:lnTo>
                    <a:pt x="124771" y="510697"/>
                  </a:lnTo>
                  <a:lnTo>
                    <a:pt x="124629" y="509953"/>
                  </a:lnTo>
                  <a:lnTo>
                    <a:pt x="124476" y="509196"/>
                  </a:lnTo>
                  <a:lnTo>
                    <a:pt x="124323" y="508451"/>
                  </a:lnTo>
                  <a:lnTo>
                    <a:pt x="124169" y="507706"/>
                  </a:lnTo>
                  <a:lnTo>
                    <a:pt x="124004" y="506974"/>
                  </a:lnTo>
                  <a:lnTo>
                    <a:pt x="126839" y="506949"/>
                  </a:lnTo>
                  <a:lnTo>
                    <a:pt x="129674" y="506937"/>
                  </a:lnTo>
                  <a:lnTo>
                    <a:pt x="135368" y="506962"/>
                  </a:lnTo>
                  <a:lnTo>
                    <a:pt x="138220" y="506962"/>
                  </a:lnTo>
                  <a:lnTo>
                    <a:pt x="141073" y="506949"/>
                  </a:lnTo>
                  <a:lnTo>
                    <a:pt x="142499" y="506937"/>
                  </a:lnTo>
                  <a:lnTo>
                    <a:pt x="143925" y="506913"/>
                  </a:lnTo>
                  <a:lnTo>
                    <a:pt x="145351" y="506876"/>
                  </a:lnTo>
                  <a:lnTo>
                    <a:pt x="146778" y="506840"/>
                  </a:lnTo>
                  <a:lnTo>
                    <a:pt x="148204" y="506791"/>
                  </a:lnTo>
                  <a:lnTo>
                    <a:pt x="149624" y="506730"/>
                  </a:lnTo>
                  <a:lnTo>
                    <a:pt x="151051" y="506644"/>
                  </a:lnTo>
                  <a:lnTo>
                    <a:pt x="152471" y="506559"/>
                  </a:lnTo>
                  <a:lnTo>
                    <a:pt x="153891" y="506449"/>
                  </a:lnTo>
                  <a:lnTo>
                    <a:pt x="155312" y="506327"/>
                  </a:lnTo>
                  <a:lnTo>
                    <a:pt x="156732" y="506180"/>
                  </a:lnTo>
                  <a:lnTo>
                    <a:pt x="158147" y="506022"/>
                  </a:lnTo>
                  <a:lnTo>
                    <a:pt x="159561" y="505838"/>
                  </a:lnTo>
                  <a:lnTo>
                    <a:pt x="160976" y="505631"/>
                  </a:lnTo>
                  <a:lnTo>
                    <a:pt x="162384" y="505399"/>
                  </a:lnTo>
                  <a:lnTo>
                    <a:pt x="163793" y="505155"/>
                  </a:lnTo>
                  <a:lnTo>
                    <a:pt x="165201" y="504874"/>
                  </a:lnTo>
                  <a:lnTo>
                    <a:pt x="166598" y="504569"/>
                  </a:lnTo>
                  <a:lnTo>
                    <a:pt x="168001" y="504239"/>
                  </a:lnTo>
                  <a:lnTo>
                    <a:pt x="168696" y="504068"/>
                  </a:lnTo>
                  <a:lnTo>
                    <a:pt x="169398" y="503885"/>
                  </a:lnTo>
                  <a:lnTo>
                    <a:pt x="169474" y="503849"/>
                  </a:lnTo>
                  <a:lnTo>
                    <a:pt x="169551" y="503800"/>
                  </a:lnTo>
                  <a:lnTo>
                    <a:pt x="169622" y="503751"/>
                  </a:lnTo>
                  <a:lnTo>
                    <a:pt x="169687" y="503702"/>
                  </a:lnTo>
                  <a:lnTo>
                    <a:pt x="169810" y="503568"/>
                  </a:lnTo>
                  <a:lnTo>
                    <a:pt x="169922" y="503433"/>
                  </a:lnTo>
                  <a:lnTo>
                    <a:pt x="170040" y="503360"/>
                  </a:lnTo>
                  <a:lnTo>
                    <a:pt x="170152" y="503287"/>
                  </a:lnTo>
                  <a:lnTo>
                    <a:pt x="170264" y="503189"/>
                  </a:lnTo>
                  <a:lnTo>
                    <a:pt x="170364" y="503079"/>
                  </a:lnTo>
                  <a:lnTo>
                    <a:pt x="170470" y="502957"/>
                  </a:lnTo>
                  <a:lnTo>
                    <a:pt x="170565" y="502823"/>
                  </a:lnTo>
                  <a:lnTo>
                    <a:pt x="170653" y="502664"/>
                  </a:lnTo>
                  <a:lnTo>
                    <a:pt x="170736" y="502506"/>
                  </a:lnTo>
                  <a:lnTo>
                    <a:pt x="170812" y="502323"/>
                  </a:lnTo>
                  <a:lnTo>
                    <a:pt x="170877" y="502127"/>
                  </a:lnTo>
                  <a:lnTo>
                    <a:pt x="170936" y="501920"/>
                  </a:lnTo>
                  <a:lnTo>
                    <a:pt x="170989" y="501700"/>
                  </a:lnTo>
                  <a:lnTo>
                    <a:pt x="171024" y="501468"/>
                  </a:lnTo>
                  <a:lnTo>
                    <a:pt x="171054" y="501212"/>
                  </a:lnTo>
                  <a:lnTo>
                    <a:pt x="171066" y="500955"/>
                  </a:lnTo>
                  <a:lnTo>
                    <a:pt x="171072" y="500674"/>
                  </a:lnTo>
                  <a:lnTo>
                    <a:pt x="171042" y="498331"/>
                  </a:lnTo>
                  <a:lnTo>
                    <a:pt x="171007" y="495987"/>
                  </a:lnTo>
                  <a:lnTo>
                    <a:pt x="170966" y="493630"/>
                  </a:lnTo>
                  <a:lnTo>
                    <a:pt x="170924" y="491274"/>
                  </a:lnTo>
                  <a:lnTo>
                    <a:pt x="170871" y="488918"/>
                  </a:lnTo>
                  <a:lnTo>
                    <a:pt x="170818" y="486562"/>
                  </a:lnTo>
                  <a:lnTo>
                    <a:pt x="170759" y="484194"/>
                  </a:lnTo>
                  <a:lnTo>
                    <a:pt x="170694" y="481825"/>
                  </a:lnTo>
                  <a:lnTo>
                    <a:pt x="170624" y="479445"/>
                  </a:lnTo>
                  <a:lnTo>
                    <a:pt x="170553" y="477076"/>
                  </a:lnTo>
                  <a:lnTo>
                    <a:pt x="170476" y="474696"/>
                  </a:lnTo>
                  <a:lnTo>
                    <a:pt x="170394" y="472315"/>
                  </a:lnTo>
                  <a:lnTo>
                    <a:pt x="170305" y="469935"/>
                  </a:lnTo>
                  <a:lnTo>
                    <a:pt x="170217" y="467554"/>
                  </a:lnTo>
                  <a:lnTo>
                    <a:pt x="170123" y="465161"/>
                  </a:lnTo>
                  <a:lnTo>
                    <a:pt x="170023" y="462769"/>
                  </a:lnTo>
                  <a:lnTo>
                    <a:pt x="169916" y="460388"/>
                  </a:lnTo>
                  <a:lnTo>
                    <a:pt x="169810" y="457995"/>
                  </a:lnTo>
                  <a:lnTo>
                    <a:pt x="169698" y="455603"/>
                  </a:lnTo>
                  <a:lnTo>
                    <a:pt x="169581" y="453198"/>
                  </a:lnTo>
                  <a:lnTo>
                    <a:pt x="169457" y="450805"/>
                  </a:lnTo>
                  <a:lnTo>
                    <a:pt x="169333" y="448412"/>
                  </a:lnTo>
                  <a:lnTo>
                    <a:pt x="169203" y="446007"/>
                  </a:lnTo>
                  <a:lnTo>
                    <a:pt x="169074" y="443614"/>
                  </a:lnTo>
                  <a:lnTo>
                    <a:pt x="168938" y="441209"/>
                  </a:lnTo>
                  <a:lnTo>
                    <a:pt x="168797" y="438817"/>
                  </a:lnTo>
                  <a:lnTo>
                    <a:pt x="168655" y="436412"/>
                  </a:lnTo>
                  <a:lnTo>
                    <a:pt x="168502" y="434019"/>
                  </a:lnTo>
                  <a:lnTo>
                    <a:pt x="168355" y="431626"/>
                  </a:lnTo>
                  <a:lnTo>
                    <a:pt x="168201" y="429221"/>
                  </a:lnTo>
                  <a:lnTo>
                    <a:pt x="167877" y="424423"/>
                  </a:lnTo>
                  <a:lnTo>
                    <a:pt x="167541" y="419638"/>
                  </a:lnTo>
                  <a:lnTo>
                    <a:pt x="167199" y="414852"/>
                  </a:lnTo>
                  <a:lnTo>
                    <a:pt x="166834" y="410079"/>
                  </a:lnTo>
                  <a:lnTo>
                    <a:pt x="166463" y="405306"/>
                  </a:lnTo>
                  <a:lnTo>
                    <a:pt x="166080" y="400545"/>
                  </a:lnTo>
                  <a:lnTo>
                    <a:pt x="165679" y="395784"/>
                  </a:lnTo>
                  <a:lnTo>
                    <a:pt x="165272" y="391047"/>
                  </a:lnTo>
                  <a:lnTo>
                    <a:pt x="164854" y="386322"/>
                  </a:lnTo>
                  <a:lnTo>
                    <a:pt x="164424" y="381610"/>
                  </a:lnTo>
                  <a:lnTo>
                    <a:pt x="163981" y="376910"/>
                  </a:lnTo>
                  <a:lnTo>
                    <a:pt x="163534" y="372234"/>
                  </a:lnTo>
                  <a:lnTo>
                    <a:pt x="163074" y="367571"/>
                  </a:lnTo>
                  <a:lnTo>
                    <a:pt x="162602" y="362932"/>
                  </a:lnTo>
                  <a:lnTo>
                    <a:pt x="162125" y="358317"/>
                  </a:lnTo>
                  <a:lnTo>
                    <a:pt x="161642" y="353715"/>
                  </a:lnTo>
                  <a:lnTo>
                    <a:pt x="161147" y="349149"/>
                  </a:lnTo>
                  <a:lnTo>
                    <a:pt x="161135" y="348990"/>
                  </a:lnTo>
                  <a:lnTo>
                    <a:pt x="161111" y="348856"/>
                  </a:lnTo>
                  <a:lnTo>
                    <a:pt x="161088" y="348722"/>
                  </a:lnTo>
                  <a:lnTo>
                    <a:pt x="161052" y="348600"/>
                  </a:lnTo>
                  <a:lnTo>
                    <a:pt x="161023" y="348478"/>
                  </a:lnTo>
                  <a:lnTo>
                    <a:pt x="160982" y="348368"/>
                  </a:lnTo>
                  <a:lnTo>
                    <a:pt x="160940" y="348258"/>
                  </a:lnTo>
                  <a:lnTo>
                    <a:pt x="160893" y="348160"/>
                  </a:lnTo>
                  <a:lnTo>
                    <a:pt x="160982" y="348050"/>
                  </a:lnTo>
                  <a:lnTo>
                    <a:pt x="161064" y="347916"/>
                  </a:lnTo>
                  <a:lnTo>
                    <a:pt x="161141" y="347782"/>
                  </a:lnTo>
                  <a:lnTo>
                    <a:pt x="161206" y="347623"/>
                  </a:lnTo>
                  <a:lnTo>
                    <a:pt x="161270" y="347464"/>
                  </a:lnTo>
                  <a:lnTo>
                    <a:pt x="161323" y="347293"/>
                  </a:lnTo>
                  <a:lnTo>
                    <a:pt x="161371" y="347110"/>
                  </a:lnTo>
                  <a:lnTo>
                    <a:pt x="161412" y="346927"/>
                  </a:lnTo>
                  <a:lnTo>
                    <a:pt x="161441" y="346744"/>
                  </a:lnTo>
                  <a:lnTo>
                    <a:pt x="161471" y="346549"/>
                  </a:lnTo>
                  <a:lnTo>
                    <a:pt x="161488" y="346353"/>
                  </a:lnTo>
                  <a:lnTo>
                    <a:pt x="161500" y="346146"/>
                  </a:lnTo>
                  <a:lnTo>
                    <a:pt x="161506" y="345951"/>
                  </a:lnTo>
                  <a:lnTo>
                    <a:pt x="161506" y="345755"/>
                  </a:lnTo>
                  <a:lnTo>
                    <a:pt x="161500" y="345548"/>
                  </a:lnTo>
                  <a:lnTo>
                    <a:pt x="161483" y="345352"/>
                  </a:lnTo>
                  <a:lnTo>
                    <a:pt x="161459" y="345157"/>
                  </a:lnTo>
                  <a:lnTo>
                    <a:pt x="161435" y="344974"/>
                  </a:lnTo>
                  <a:lnTo>
                    <a:pt x="161394" y="344779"/>
                  </a:lnTo>
                  <a:lnTo>
                    <a:pt x="161353" y="344608"/>
                  </a:lnTo>
                  <a:lnTo>
                    <a:pt x="161306" y="344437"/>
                  </a:lnTo>
                  <a:lnTo>
                    <a:pt x="161247" y="344266"/>
                  </a:lnTo>
                  <a:lnTo>
                    <a:pt x="161188" y="344119"/>
                  </a:lnTo>
                  <a:lnTo>
                    <a:pt x="161117" y="343973"/>
                  </a:lnTo>
                  <a:lnTo>
                    <a:pt x="161041" y="343839"/>
                  </a:lnTo>
                  <a:lnTo>
                    <a:pt x="160958" y="343729"/>
                  </a:lnTo>
                  <a:lnTo>
                    <a:pt x="160864" y="343619"/>
                  </a:lnTo>
                  <a:lnTo>
                    <a:pt x="160769" y="343533"/>
                  </a:lnTo>
                  <a:lnTo>
                    <a:pt x="160663" y="343448"/>
                  </a:lnTo>
                  <a:lnTo>
                    <a:pt x="160551" y="343399"/>
                  </a:lnTo>
                  <a:lnTo>
                    <a:pt x="160433" y="343350"/>
                  </a:lnTo>
                  <a:lnTo>
                    <a:pt x="160310" y="343338"/>
                  </a:lnTo>
                  <a:lnTo>
                    <a:pt x="158518" y="343167"/>
                  </a:lnTo>
                  <a:lnTo>
                    <a:pt x="156720" y="343021"/>
                  </a:lnTo>
                  <a:lnTo>
                    <a:pt x="154923" y="342886"/>
                  </a:lnTo>
                  <a:lnTo>
                    <a:pt x="153125" y="342752"/>
                  </a:lnTo>
                  <a:lnTo>
                    <a:pt x="151328" y="342630"/>
                  </a:lnTo>
                  <a:lnTo>
                    <a:pt x="149530" y="342532"/>
                  </a:lnTo>
                  <a:lnTo>
                    <a:pt x="147733" y="342435"/>
                  </a:lnTo>
                  <a:lnTo>
                    <a:pt x="145935" y="342349"/>
                  </a:lnTo>
                  <a:lnTo>
                    <a:pt x="144131" y="342264"/>
                  </a:lnTo>
                  <a:lnTo>
                    <a:pt x="142334" y="342203"/>
                  </a:lnTo>
                  <a:lnTo>
                    <a:pt x="140530" y="342142"/>
                  </a:lnTo>
                  <a:lnTo>
                    <a:pt x="138733" y="342093"/>
                  </a:lnTo>
                  <a:lnTo>
                    <a:pt x="136929" y="342056"/>
                  </a:lnTo>
                  <a:lnTo>
                    <a:pt x="135132" y="342020"/>
                  </a:lnTo>
                  <a:lnTo>
                    <a:pt x="133328" y="341995"/>
                  </a:lnTo>
                  <a:lnTo>
                    <a:pt x="131525" y="341983"/>
                  </a:lnTo>
                  <a:lnTo>
                    <a:pt x="131537" y="338150"/>
                  </a:lnTo>
                  <a:lnTo>
                    <a:pt x="131537" y="334329"/>
                  </a:lnTo>
                  <a:lnTo>
                    <a:pt x="131519" y="330495"/>
                  </a:lnTo>
                  <a:lnTo>
                    <a:pt x="131495" y="326650"/>
                  </a:lnTo>
                  <a:lnTo>
                    <a:pt x="131454" y="322804"/>
                  </a:lnTo>
                  <a:lnTo>
                    <a:pt x="131401" y="318959"/>
                  </a:lnTo>
                  <a:lnTo>
                    <a:pt x="131342" y="315113"/>
                  </a:lnTo>
                  <a:lnTo>
                    <a:pt x="131265" y="311255"/>
                  </a:lnTo>
                  <a:lnTo>
                    <a:pt x="131177" y="307410"/>
                  </a:lnTo>
                  <a:lnTo>
                    <a:pt x="131077" y="303564"/>
                  </a:lnTo>
                  <a:lnTo>
                    <a:pt x="130971" y="299719"/>
                  </a:lnTo>
                  <a:lnTo>
                    <a:pt x="130847" y="295873"/>
                  </a:lnTo>
                  <a:lnTo>
                    <a:pt x="130717" y="292028"/>
                  </a:lnTo>
                  <a:lnTo>
                    <a:pt x="130570" y="288195"/>
                  </a:lnTo>
                  <a:lnTo>
                    <a:pt x="130417" y="284361"/>
                  </a:lnTo>
                  <a:lnTo>
                    <a:pt x="130252" y="280540"/>
                  </a:lnTo>
                  <a:lnTo>
                    <a:pt x="138904" y="280528"/>
                  </a:lnTo>
                  <a:lnTo>
                    <a:pt x="147556" y="280516"/>
                  </a:lnTo>
                  <a:lnTo>
                    <a:pt x="156208" y="280491"/>
                  </a:lnTo>
                  <a:lnTo>
                    <a:pt x="160534" y="280467"/>
                  </a:lnTo>
                  <a:lnTo>
                    <a:pt x="164866" y="280430"/>
                  </a:lnTo>
                  <a:lnTo>
                    <a:pt x="164960" y="280430"/>
                  </a:lnTo>
                  <a:lnTo>
                    <a:pt x="165054" y="280406"/>
                  </a:lnTo>
                  <a:lnTo>
                    <a:pt x="165143" y="280381"/>
                  </a:lnTo>
                  <a:lnTo>
                    <a:pt x="165231" y="280345"/>
                  </a:lnTo>
                  <a:lnTo>
                    <a:pt x="165313" y="280308"/>
                  </a:lnTo>
                  <a:lnTo>
                    <a:pt x="165390" y="280247"/>
                  </a:lnTo>
                  <a:lnTo>
                    <a:pt x="165467" y="280186"/>
                  </a:lnTo>
                  <a:lnTo>
                    <a:pt x="165537" y="280113"/>
                  </a:lnTo>
                  <a:lnTo>
                    <a:pt x="165602" y="280040"/>
                  </a:lnTo>
                  <a:lnTo>
                    <a:pt x="165667" y="279954"/>
                  </a:lnTo>
                  <a:lnTo>
                    <a:pt x="165732" y="279857"/>
                  </a:lnTo>
                  <a:lnTo>
                    <a:pt x="165785" y="279759"/>
                  </a:lnTo>
                  <a:lnTo>
                    <a:pt x="165838" y="279649"/>
                  </a:lnTo>
                  <a:lnTo>
                    <a:pt x="165891" y="279539"/>
                  </a:lnTo>
                  <a:lnTo>
                    <a:pt x="165938" y="279429"/>
                  </a:lnTo>
                  <a:lnTo>
                    <a:pt x="165979" y="279307"/>
                  </a:lnTo>
                  <a:lnTo>
                    <a:pt x="166021" y="279173"/>
                  </a:lnTo>
                  <a:lnTo>
                    <a:pt x="166056" y="279051"/>
                  </a:lnTo>
                  <a:lnTo>
                    <a:pt x="166091" y="278904"/>
                  </a:lnTo>
                  <a:lnTo>
                    <a:pt x="166121" y="278770"/>
                  </a:lnTo>
                  <a:lnTo>
                    <a:pt x="166144" y="278624"/>
                  </a:lnTo>
                  <a:lnTo>
                    <a:pt x="166168" y="278489"/>
                  </a:lnTo>
                  <a:lnTo>
                    <a:pt x="166203" y="278184"/>
                  </a:lnTo>
                  <a:lnTo>
                    <a:pt x="166221" y="277879"/>
                  </a:lnTo>
                  <a:lnTo>
                    <a:pt x="166233" y="277574"/>
                  </a:lnTo>
                  <a:lnTo>
                    <a:pt x="166227" y="277268"/>
                  </a:lnTo>
                  <a:lnTo>
                    <a:pt x="166209" y="276963"/>
                  </a:lnTo>
                  <a:lnTo>
                    <a:pt x="166251" y="277146"/>
                  </a:lnTo>
                  <a:lnTo>
                    <a:pt x="166298" y="277329"/>
                  </a:lnTo>
                  <a:lnTo>
                    <a:pt x="166351" y="277488"/>
                  </a:lnTo>
                  <a:lnTo>
                    <a:pt x="166416" y="277622"/>
                  </a:lnTo>
                  <a:lnTo>
                    <a:pt x="166480" y="277757"/>
                  </a:lnTo>
                  <a:lnTo>
                    <a:pt x="166551" y="277867"/>
                  </a:lnTo>
                  <a:lnTo>
                    <a:pt x="166628" y="277964"/>
                  </a:lnTo>
                  <a:lnTo>
                    <a:pt x="166710" y="278050"/>
                  </a:lnTo>
                  <a:lnTo>
                    <a:pt x="166799" y="278123"/>
                  </a:lnTo>
                  <a:lnTo>
                    <a:pt x="166887" y="278172"/>
                  </a:lnTo>
                  <a:lnTo>
                    <a:pt x="166975" y="278208"/>
                  </a:lnTo>
                  <a:lnTo>
                    <a:pt x="167064" y="278233"/>
                  </a:lnTo>
                  <a:lnTo>
                    <a:pt x="167158" y="278245"/>
                  </a:lnTo>
                  <a:lnTo>
                    <a:pt x="167252" y="278245"/>
                  </a:lnTo>
                  <a:lnTo>
                    <a:pt x="167347" y="278233"/>
                  </a:lnTo>
                  <a:lnTo>
                    <a:pt x="167441" y="278196"/>
                  </a:lnTo>
                  <a:lnTo>
                    <a:pt x="167529" y="278160"/>
                  </a:lnTo>
                  <a:lnTo>
                    <a:pt x="167618" y="278099"/>
                  </a:lnTo>
                  <a:lnTo>
                    <a:pt x="167706" y="278038"/>
                  </a:lnTo>
                  <a:lnTo>
                    <a:pt x="167789" y="277952"/>
                  </a:lnTo>
                  <a:lnTo>
                    <a:pt x="167871" y="277854"/>
                  </a:lnTo>
                  <a:lnTo>
                    <a:pt x="167948" y="277745"/>
                  </a:lnTo>
                  <a:lnTo>
                    <a:pt x="168019" y="277622"/>
                  </a:lnTo>
                  <a:lnTo>
                    <a:pt x="168083" y="277500"/>
                  </a:lnTo>
                  <a:lnTo>
                    <a:pt x="168142" y="277354"/>
                  </a:lnTo>
                  <a:lnTo>
                    <a:pt x="168195" y="277195"/>
                  </a:lnTo>
                  <a:lnTo>
                    <a:pt x="168243" y="277024"/>
                  </a:lnTo>
                  <a:lnTo>
                    <a:pt x="168278" y="276853"/>
                  </a:lnTo>
                  <a:lnTo>
                    <a:pt x="168307" y="276658"/>
                  </a:lnTo>
                  <a:lnTo>
                    <a:pt x="168331" y="276450"/>
                  </a:lnTo>
                  <a:lnTo>
                    <a:pt x="168343" y="276243"/>
                  </a:lnTo>
                  <a:lnTo>
                    <a:pt x="168343" y="276023"/>
                  </a:lnTo>
                  <a:lnTo>
                    <a:pt x="168284" y="273069"/>
                  </a:lnTo>
                  <a:lnTo>
                    <a:pt x="168225" y="270115"/>
                  </a:lnTo>
                  <a:lnTo>
                    <a:pt x="168178" y="267160"/>
                  </a:lnTo>
                  <a:lnTo>
                    <a:pt x="168131" y="264218"/>
                  </a:lnTo>
                  <a:lnTo>
                    <a:pt x="168048" y="258334"/>
                  </a:lnTo>
                  <a:lnTo>
                    <a:pt x="167977" y="252450"/>
                  </a:lnTo>
                  <a:lnTo>
                    <a:pt x="168514" y="252596"/>
                  </a:lnTo>
                  <a:lnTo>
                    <a:pt x="169050" y="252743"/>
                  </a:lnTo>
                  <a:lnTo>
                    <a:pt x="169581" y="252865"/>
                  </a:lnTo>
                  <a:lnTo>
                    <a:pt x="170111" y="252962"/>
                  </a:lnTo>
                  <a:lnTo>
                    <a:pt x="170635" y="253060"/>
                  </a:lnTo>
                  <a:lnTo>
                    <a:pt x="171154" y="253145"/>
                  </a:lnTo>
                  <a:lnTo>
                    <a:pt x="171667" y="253206"/>
                  </a:lnTo>
                  <a:lnTo>
                    <a:pt x="172180" y="253255"/>
                  </a:lnTo>
                  <a:lnTo>
                    <a:pt x="172692" y="253292"/>
                  </a:lnTo>
                  <a:lnTo>
                    <a:pt x="173193" y="253316"/>
                  </a:lnTo>
                  <a:lnTo>
                    <a:pt x="174189" y="253316"/>
                  </a:lnTo>
                  <a:lnTo>
                    <a:pt x="174684" y="253292"/>
                  </a:lnTo>
                  <a:lnTo>
                    <a:pt x="175174" y="253255"/>
                  </a:lnTo>
                  <a:lnTo>
                    <a:pt x="175657" y="253206"/>
                  </a:lnTo>
                  <a:lnTo>
                    <a:pt x="176140" y="253145"/>
                  </a:lnTo>
                  <a:lnTo>
                    <a:pt x="176618" y="253072"/>
                  </a:lnTo>
                  <a:lnTo>
                    <a:pt x="177089" y="252987"/>
                  </a:lnTo>
                  <a:lnTo>
                    <a:pt x="177561" y="252889"/>
                  </a:lnTo>
                  <a:lnTo>
                    <a:pt x="178026" y="252767"/>
                  </a:lnTo>
                  <a:lnTo>
                    <a:pt x="178486" y="252645"/>
                  </a:lnTo>
                  <a:lnTo>
                    <a:pt x="178946" y="252498"/>
                  </a:lnTo>
                  <a:lnTo>
                    <a:pt x="179399" y="252352"/>
                  </a:lnTo>
                  <a:lnTo>
                    <a:pt x="179853" y="252181"/>
                  </a:lnTo>
                  <a:lnTo>
                    <a:pt x="180301" y="251998"/>
                  </a:lnTo>
                  <a:lnTo>
                    <a:pt x="180743" y="251815"/>
                  </a:lnTo>
                  <a:lnTo>
                    <a:pt x="181179" y="251607"/>
                  </a:lnTo>
                  <a:lnTo>
                    <a:pt x="181615" y="251388"/>
                  </a:lnTo>
                  <a:lnTo>
                    <a:pt x="182052" y="251156"/>
                  </a:lnTo>
                  <a:lnTo>
                    <a:pt x="182482" y="250924"/>
                  </a:lnTo>
                  <a:lnTo>
                    <a:pt x="182906" y="250667"/>
                  </a:lnTo>
                  <a:lnTo>
                    <a:pt x="183325" y="250399"/>
                  </a:lnTo>
                  <a:lnTo>
                    <a:pt x="183743" y="250130"/>
                  </a:lnTo>
                  <a:lnTo>
                    <a:pt x="184162" y="249837"/>
                  </a:lnTo>
                  <a:lnTo>
                    <a:pt x="184574" y="249532"/>
                  </a:lnTo>
                  <a:lnTo>
                    <a:pt x="184981" y="249227"/>
                  </a:lnTo>
                  <a:lnTo>
                    <a:pt x="185382" y="248897"/>
                  </a:lnTo>
                  <a:lnTo>
                    <a:pt x="185782" y="248567"/>
                  </a:lnTo>
                  <a:lnTo>
                    <a:pt x="186183" y="248213"/>
                  </a:lnTo>
                  <a:lnTo>
                    <a:pt x="186572" y="247859"/>
                  </a:lnTo>
                  <a:lnTo>
                    <a:pt x="186961" y="247493"/>
                  </a:lnTo>
                  <a:lnTo>
                    <a:pt x="187350" y="247103"/>
                  </a:lnTo>
                  <a:lnTo>
                    <a:pt x="187733" y="246712"/>
                  </a:lnTo>
                  <a:lnTo>
                    <a:pt x="188110" y="246309"/>
                  </a:lnTo>
                  <a:lnTo>
                    <a:pt x="188488" y="245906"/>
                  </a:lnTo>
                  <a:lnTo>
                    <a:pt x="188859" y="245479"/>
                  </a:lnTo>
                  <a:lnTo>
                    <a:pt x="189230" y="245039"/>
                  </a:lnTo>
                  <a:lnTo>
                    <a:pt x="189596" y="244600"/>
                  </a:lnTo>
                  <a:lnTo>
                    <a:pt x="189961" y="244148"/>
                  </a:lnTo>
                  <a:lnTo>
                    <a:pt x="190320" y="243684"/>
                  </a:lnTo>
                  <a:lnTo>
                    <a:pt x="190674" y="243208"/>
                  </a:lnTo>
                  <a:lnTo>
                    <a:pt x="191028" y="242720"/>
                  </a:lnTo>
                  <a:lnTo>
                    <a:pt x="191375" y="242219"/>
                  </a:lnTo>
                  <a:lnTo>
                    <a:pt x="191723" y="241719"/>
                  </a:lnTo>
                  <a:lnTo>
                    <a:pt x="192065" y="241206"/>
                  </a:lnTo>
                  <a:lnTo>
                    <a:pt x="192401" y="240681"/>
                  </a:lnTo>
                  <a:lnTo>
                    <a:pt x="192737" y="240144"/>
                  </a:lnTo>
                  <a:lnTo>
                    <a:pt x="193067" y="239595"/>
                  </a:lnTo>
                  <a:lnTo>
                    <a:pt x="193397" y="239045"/>
                  </a:lnTo>
                  <a:lnTo>
                    <a:pt x="193727" y="238484"/>
                  </a:lnTo>
                  <a:lnTo>
                    <a:pt x="194045" y="237910"/>
                  </a:lnTo>
                  <a:lnTo>
                    <a:pt x="194364" y="237324"/>
                  </a:lnTo>
                  <a:lnTo>
                    <a:pt x="194682" y="236738"/>
                  </a:lnTo>
                  <a:lnTo>
                    <a:pt x="194994" y="236140"/>
                  </a:lnTo>
                  <a:lnTo>
                    <a:pt x="195307" y="235529"/>
                  </a:lnTo>
                  <a:lnTo>
                    <a:pt x="195613" y="234919"/>
                  </a:lnTo>
                  <a:lnTo>
                    <a:pt x="195914" y="234296"/>
                  </a:lnTo>
                  <a:lnTo>
                    <a:pt x="196214" y="233662"/>
                  </a:lnTo>
                  <a:lnTo>
                    <a:pt x="196515" y="233014"/>
                  </a:lnTo>
                  <a:lnTo>
                    <a:pt x="196804" y="232367"/>
                  </a:lnTo>
                  <a:lnTo>
                    <a:pt x="197098" y="231708"/>
                  </a:lnTo>
                  <a:lnTo>
                    <a:pt x="197387" y="231037"/>
                  </a:lnTo>
                  <a:lnTo>
                    <a:pt x="197670" y="230365"/>
                  </a:lnTo>
                  <a:lnTo>
                    <a:pt x="197953" y="229682"/>
                  </a:lnTo>
                  <a:lnTo>
                    <a:pt x="198230" y="228986"/>
                  </a:lnTo>
                  <a:lnTo>
                    <a:pt x="198507" y="228290"/>
                  </a:lnTo>
                  <a:lnTo>
                    <a:pt x="198778" y="227582"/>
                  </a:lnTo>
                  <a:lnTo>
                    <a:pt x="199043" y="226874"/>
                  </a:lnTo>
                  <a:lnTo>
                    <a:pt x="199314" y="226154"/>
                  </a:lnTo>
                  <a:lnTo>
                    <a:pt x="199574" y="225421"/>
                  </a:lnTo>
                  <a:lnTo>
                    <a:pt x="199833" y="224689"/>
                  </a:lnTo>
                  <a:lnTo>
                    <a:pt x="200092" y="223944"/>
                  </a:lnTo>
                  <a:lnTo>
                    <a:pt x="200346" y="223187"/>
                  </a:lnTo>
                  <a:lnTo>
                    <a:pt x="200599" y="222430"/>
                  </a:lnTo>
                  <a:lnTo>
                    <a:pt x="200847" y="221673"/>
                  </a:lnTo>
                  <a:lnTo>
                    <a:pt x="201094" y="220904"/>
                  </a:lnTo>
                  <a:lnTo>
                    <a:pt x="201336" y="220123"/>
                  </a:lnTo>
                  <a:lnTo>
                    <a:pt x="201572" y="219342"/>
                  </a:lnTo>
                  <a:lnTo>
                    <a:pt x="201807" y="218548"/>
                  </a:lnTo>
                  <a:lnTo>
                    <a:pt x="202043" y="217742"/>
                  </a:lnTo>
                  <a:lnTo>
                    <a:pt x="202273" y="216949"/>
                  </a:lnTo>
                  <a:lnTo>
                    <a:pt x="202503" y="216131"/>
                  </a:lnTo>
                  <a:lnTo>
                    <a:pt x="202727" y="215313"/>
                  </a:lnTo>
                  <a:lnTo>
                    <a:pt x="202951" y="214495"/>
                  </a:lnTo>
                  <a:lnTo>
                    <a:pt x="203169" y="213665"/>
                  </a:lnTo>
                  <a:lnTo>
                    <a:pt x="203387" y="212835"/>
                  </a:lnTo>
                  <a:lnTo>
                    <a:pt x="203599" y="211992"/>
                  </a:lnTo>
                  <a:lnTo>
                    <a:pt x="203811" y="211150"/>
                  </a:lnTo>
                  <a:lnTo>
                    <a:pt x="204017" y="210295"/>
                  </a:lnTo>
                  <a:lnTo>
                    <a:pt x="204224" y="209441"/>
                  </a:lnTo>
                  <a:lnTo>
                    <a:pt x="204430" y="208586"/>
                  </a:lnTo>
                  <a:lnTo>
                    <a:pt x="204625" y="207720"/>
                  </a:lnTo>
                  <a:lnTo>
                    <a:pt x="205019" y="205974"/>
                  </a:lnTo>
                  <a:lnTo>
                    <a:pt x="205402" y="204204"/>
                  </a:lnTo>
                  <a:lnTo>
                    <a:pt x="205768" y="202409"/>
                  </a:lnTo>
                  <a:lnTo>
                    <a:pt x="206127" y="200602"/>
                  </a:lnTo>
                  <a:lnTo>
                    <a:pt x="206481" y="198783"/>
                  </a:lnTo>
                  <a:lnTo>
                    <a:pt x="206817" y="196940"/>
                  </a:lnTo>
                  <a:lnTo>
                    <a:pt x="207147" y="195084"/>
                  </a:lnTo>
                  <a:lnTo>
                    <a:pt x="207465" y="193216"/>
                  </a:lnTo>
                  <a:lnTo>
                    <a:pt x="207772" y="191324"/>
                  </a:lnTo>
                  <a:lnTo>
                    <a:pt x="208072" y="189432"/>
                  </a:lnTo>
                  <a:lnTo>
                    <a:pt x="208361" y="187515"/>
                  </a:lnTo>
                  <a:lnTo>
                    <a:pt x="208638" y="185599"/>
                  </a:lnTo>
                  <a:lnTo>
                    <a:pt x="208903" y="183658"/>
                  </a:lnTo>
                  <a:lnTo>
                    <a:pt x="209216" y="183767"/>
                  </a:lnTo>
                  <a:lnTo>
                    <a:pt x="209292" y="183804"/>
                  </a:lnTo>
                  <a:lnTo>
                    <a:pt x="209440" y="183804"/>
                  </a:lnTo>
                  <a:lnTo>
                    <a:pt x="209505" y="183792"/>
                  </a:lnTo>
                  <a:lnTo>
                    <a:pt x="209569" y="183755"/>
                  </a:lnTo>
                  <a:lnTo>
                    <a:pt x="209628" y="183706"/>
                  </a:lnTo>
                  <a:lnTo>
                    <a:pt x="209687" y="183658"/>
                  </a:lnTo>
                  <a:lnTo>
                    <a:pt x="209740" y="183597"/>
                  </a:lnTo>
                  <a:lnTo>
                    <a:pt x="209787" y="183511"/>
                  </a:lnTo>
                  <a:lnTo>
                    <a:pt x="209835" y="183426"/>
                  </a:lnTo>
                  <a:lnTo>
                    <a:pt x="209876" y="183340"/>
                  </a:lnTo>
                  <a:lnTo>
                    <a:pt x="209911" y="183243"/>
                  </a:lnTo>
                  <a:lnTo>
                    <a:pt x="209947" y="183133"/>
                  </a:lnTo>
                  <a:lnTo>
                    <a:pt x="209976" y="183023"/>
                  </a:lnTo>
                  <a:lnTo>
                    <a:pt x="210000" y="182901"/>
                  </a:lnTo>
                  <a:lnTo>
                    <a:pt x="210017" y="182791"/>
                  </a:lnTo>
                  <a:lnTo>
                    <a:pt x="210029" y="182669"/>
                  </a:lnTo>
                  <a:lnTo>
                    <a:pt x="210041" y="182534"/>
                  </a:lnTo>
                  <a:lnTo>
                    <a:pt x="210041" y="182412"/>
                  </a:lnTo>
                  <a:lnTo>
                    <a:pt x="210041" y="182290"/>
                  </a:lnTo>
                  <a:lnTo>
                    <a:pt x="210035" y="182168"/>
                  </a:lnTo>
                  <a:lnTo>
                    <a:pt x="210023" y="182046"/>
                  </a:lnTo>
                  <a:lnTo>
                    <a:pt x="210000" y="181924"/>
                  </a:lnTo>
                  <a:lnTo>
                    <a:pt x="209976" y="181802"/>
                  </a:lnTo>
                  <a:lnTo>
                    <a:pt x="209947" y="181692"/>
                  </a:lnTo>
                  <a:lnTo>
                    <a:pt x="209911" y="181582"/>
                  </a:lnTo>
                  <a:lnTo>
                    <a:pt x="209870" y="181485"/>
                  </a:lnTo>
                  <a:lnTo>
                    <a:pt x="209823" y="181387"/>
                  </a:lnTo>
                  <a:lnTo>
                    <a:pt x="209764" y="181301"/>
                  </a:lnTo>
                  <a:lnTo>
                    <a:pt x="209705" y="181216"/>
                  </a:lnTo>
                  <a:lnTo>
                    <a:pt x="209634" y="181155"/>
                  </a:lnTo>
                  <a:lnTo>
                    <a:pt x="209563" y="181094"/>
                  </a:lnTo>
                  <a:lnTo>
                    <a:pt x="209493" y="181045"/>
                  </a:lnTo>
                  <a:lnTo>
                    <a:pt x="209422" y="180996"/>
                  </a:lnTo>
                  <a:lnTo>
                    <a:pt x="209269" y="180911"/>
                  </a:lnTo>
                  <a:lnTo>
                    <a:pt x="209446" y="179495"/>
                  </a:lnTo>
                  <a:lnTo>
                    <a:pt x="209622" y="178079"/>
                  </a:lnTo>
                  <a:lnTo>
                    <a:pt x="209787" y="176650"/>
                  </a:lnTo>
                  <a:lnTo>
                    <a:pt x="209952" y="175222"/>
                  </a:lnTo>
                  <a:lnTo>
                    <a:pt x="210112" y="173794"/>
                  </a:lnTo>
                  <a:lnTo>
                    <a:pt x="210265" y="172365"/>
                  </a:lnTo>
                  <a:lnTo>
                    <a:pt x="210418" y="170925"/>
                  </a:lnTo>
                  <a:lnTo>
                    <a:pt x="210559" y="169484"/>
                  </a:lnTo>
                  <a:lnTo>
                    <a:pt x="210701" y="168044"/>
                  </a:lnTo>
                  <a:lnTo>
                    <a:pt x="210836" y="166603"/>
                  </a:lnTo>
                  <a:lnTo>
                    <a:pt x="210966" y="165150"/>
                  </a:lnTo>
                  <a:lnTo>
                    <a:pt x="211096" y="163698"/>
                  </a:lnTo>
                  <a:lnTo>
                    <a:pt x="211214" y="162257"/>
                  </a:lnTo>
                  <a:lnTo>
                    <a:pt x="211332" y="160804"/>
                  </a:lnTo>
                  <a:lnTo>
                    <a:pt x="211444" y="159352"/>
                  </a:lnTo>
                  <a:lnTo>
                    <a:pt x="211556" y="157899"/>
                  </a:lnTo>
                  <a:lnTo>
                    <a:pt x="211662" y="156446"/>
                  </a:lnTo>
                  <a:lnTo>
                    <a:pt x="211756" y="154981"/>
                  </a:lnTo>
                  <a:lnTo>
                    <a:pt x="211856" y="153528"/>
                  </a:lnTo>
                  <a:lnTo>
                    <a:pt x="211944" y="152076"/>
                  </a:lnTo>
                  <a:lnTo>
                    <a:pt x="212033" y="150623"/>
                  </a:lnTo>
                  <a:lnTo>
                    <a:pt x="212115" y="149182"/>
                  </a:lnTo>
                  <a:lnTo>
                    <a:pt x="212192" y="147730"/>
                  </a:lnTo>
                  <a:lnTo>
                    <a:pt x="212269" y="146277"/>
                  </a:lnTo>
                  <a:lnTo>
                    <a:pt x="212339" y="144836"/>
                  </a:lnTo>
                  <a:lnTo>
                    <a:pt x="212404" y="143396"/>
                  </a:lnTo>
                  <a:lnTo>
                    <a:pt x="212469" y="141955"/>
                  </a:lnTo>
                  <a:lnTo>
                    <a:pt x="212528" y="140515"/>
                  </a:lnTo>
                  <a:lnTo>
                    <a:pt x="212581" y="139074"/>
                  </a:lnTo>
                  <a:lnTo>
                    <a:pt x="212628" y="137646"/>
                  </a:lnTo>
                  <a:lnTo>
                    <a:pt x="212675" y="136217"/>
                  </a:lnTo>
                  <a:lnTo>
                    <a:pt x="212722" y="134789"/>
                  </a:lnTo>
                  <a:lnTo>
                    <a:pt x="212758" y="133373"/>
                  </a:lnTo>
                  <a:lnTo>
                    <a:pt x="212793" y="131957"/>
                  </a:lnTo>
                  <a:lnTo>
                    <a:pt x="212829" y="130541"/>
                  </a:lnTo>
                  <a:lnTo>
                    <a:pt x="212852" y="129137"/>
                  </a:lnTo>
                  <a:lnTo>
                    <a:pt x="212899" y="126341"/>
                  </a:lnTo>
                  <a:lnTo>
                    <a:pt x="212929" y="123570"/>
                  </a:lnTo>
                  <a:lnTo>
                    <a:pt x="212946" y="120835"/>
                  </a:lnTo>
                  <a:lnTo>
                    <a:pt x="212946" y="118113"/>
                  </a:lnTo>
                  <a:lnTo>
                    <a:pt x="212941" y="115427"/>
                  </a:lnTo>
                  <a:lnTo>
                    <a:pt x="212917" y="112778"/>
                  </a:lnTo>
                  <a:lnTo>
                    <a:pt x="212882" y="110166"/>
                  </a:lnTo>
                  <a:lnTo>
                    <a:pt x="212829" y="107577"/>
                  </a:lnTo>
                  <a:lnTo>
                    <a:pt x="212770" y="105038"/>
                  </a:lnTo>
                  <a:lnTo>
                    <a:pt x="212699" y="102548"/>
                  </a:lnTo>
                  <a:lnTo>
                    <a:pt x="212610" y="100094"/>
                  </a:lnTo>
                  <a:lnTo>
                    <a:pt x="212516" y="97689"/>
                  </a:lnTo>
                  <a:lnTo>
                    <a:pt x="212410" y="95333"/>
                  </a:lnTo>
                  <a:lnTo>
                    <a:pt x="212292" y="93038"/>
                  </a:lnTo>
                  <a:lnTo>
                    <a:pt x="212275" y="92867"/>
                  </a:lnTo>
                  <a:lnTo>
                    <a:pt x="212251" y="92720"/>
                  </a:lnTo>
                  <a:lnTo>
                    <a:pt x="212204" y="92427"/>
                  </a:lnTo>
                  <a:lnTo>
                    <a:pt x="212481" y="92171"/>
                  </a:lnTo>
                  <a:lnTo>
                    <a:pt x="212758" y="91902"/>
                  </a:lnTo>
                  <a:lnTo>
                    <a:pt x="213029" y="91622"/>
                  </a:lnTo>
                  <a:lnTo>
                    <a:pt x="213306" y="91329"/>
                  </a:lnTo>
                  <a:lnTo>
                    <a:pt x="213577" y="91036"/>
                  </a:lnTo>
                  <a:lnTo>
                    <a:pt x="213842" y="90730"/>
                  </a:lnTo>
                  <a:lnTo>
                    <a:pt x="214107" y="90413"/>
                  </a:lnTo>
                  <a:lnTo>
                    <a:pt x="214373" y="90083"/>
                  </a:lnTo>
                  <a:lnTo>
                    <a:pt x="214632" y="89754"/>
                  </a:lnTo>
                  <a:lnTo>
                    <a:pt x="214891" y="89412"/>
                  </a:lnTo>
                  <a:lnTo>
                    <a:pt x="215145" y="89058"/>
                  </a:lnTo>
                  <a:lnTo>
                    <a:pt x="215392" y="88704"/>
                  </a:lnTo>
                  <a:lnTo>
                    <a:pt x="215646" y="88338"/>
                  </a:lnTo>
                  <a:lnTo>
                    <a:pt x="215893" y="87959"/>
                  </a:lnTo>
                  <a:lnTo>
                    <a:pt x="216135" y="87581"/>
                  </a:lnTo>
                  <a:lnTo>
                    <a:pt x="216371" y="87190"/>
                  </a:lnTo>
                  <a:lnTo>
                    <a:pt x="216612" y="86787"/>
                  </a:lnTo>
                  <a:lnTo>
                    <a:pt x="216842" y="86384"/>
                  </a:lnTo>
                  <a:lnTo>
                    <a:pt x="217072" y="85969"/>
                  </a:lnTo>
                  <a:lnTo>
                    <a:pt x="217302" y="85542"/>
                  </a:lnTo>
                  <a:lnTo>
                    <a:pt x="217520" y="85115"/>
                  </a:lnTo>
                  <a:lnTo>
                    <a:pt x="217744" y="84675"/>
                  </a:lnTo>
                  <a:lnTo>
                    <a:pt x="217956" y="84236"/>
                  </a:lnTo>
                  <a:lnTo>
                    <a:pt x="218168" y="83784"/>
                  </a:lnTo>
                  <a:lnTo>
                    <a:pt x="218375" y="83332"/>
                  </a:lnTo>
                  <a:lnTo>
                    <a:pt x="218581" y="82856"/>
                  </a:lnTo>
                  <a:lnTo>
                    <a:pt x="218781" y="82392"/>
                  </a:lnTo>
                  <a:lnTo>
                    <a:pt x="218976" y="81916"/>
                  </a:lnTo>
                  <a:lnTo>
                    <a:pt x="219170" y="81428"/>
                  </a:lnTo>
                  <a:lnTo>
                    <a:pt x="219353" y="80940"/>
                  </a:lnTo>
                  <a:lnTo>
                    <a:pt x="219536" y="80439"/>
                  </a:lnTo>
                  <a:lnTo>
                    <a:pt x="219718" y="79939"/>
                  </a:lnTo>
                  <a:lnTo>
                    <a:pt x="219889" y="79426"/>
                  </a:lnTo>
                  <a:lnTo>
                    <a:pt x="220060" y="78913"/>
                  </a:lnTo>
                  <a:lnTo>
                    <a:pt x="220225" y="78388"/>
                  </a:lnTo>
                  <a:lnTo>
                    <a:pt x="220384" y="77863"/>
                  </a:lnTo>
                  <a:lnTo>
                    <a:pt x="220538" y="77326"/>
                  </a:lnTo>
                  <a:lnTo>
                    <a:pt x="220691" y="76789"/>
                  </a:lnTo>
                  <a:lnTo>
                    <a:pt x="220832" y="76252"/>
                  </a:lnTo>
                  <a:lnTo>
                    <a:pt x="220974" y="75702"/>
                  </a:lnTo>
                  <a:lnTo>
                    <a:pt x="221109" y="75141"/>
                  </a:lnTo>
                  <a:lnTo>
                    <a:pt x="221239" y="74579"/>
                  </a:lnTo>
                  <a:lnTo>
                    <a:pt x="221363" y="74018"/>
                  </a:lnTo>
                  <a:lnTo>
                    <a:pt x="221481" y="73444"/>
                  </a:lnTo>
                  <a:lnTo>
                    <a:pt x="221598" y="72870"/>
                  </a:lnTo>
                  <a:lnTo>
                    <a:pt x="221704" y="72296"/>
                  </a:lnTo>
                  <a:lnTo>
                    <a:pt x="221811" y="71710"/>
                  </a:lnTo>
                  <a:lnTo>
                    <a:pt x="221905" y="71124"/>
                  </a:lnTo>
                  <a:lnTo>
                    <a:pt x="221993" y="70526"/>
                  </a:lnTo>
                  <a:lnTo>
                    <a:pt x="222082" y="69928"/>
                  </a:lnTo>
                  <a:lnTo>
                    <a:pt x="222158" y="69330"/>
                  </a:lnTo>
                  <a:lnTo>
                    <a:pt x="222235" y="68719"/>
                  </a:lnTo>
                  <a:lnTo>
                    <a:pt x="222300" y="68109"/>
                  </a:lnTo>
                  <a:lnTo>
                    <a:pt x="222365" y="67499"/>
                  </a:lnTo>
                  <a:lnTo>
                    <a:pt x="222418" y="66876"/>
                  </a:lnTo>
                  <a:lnTo>
                    <a:pt x="222465" y="66253"/>
                  </a:lnTo>
                  <a:lnTo>
                    <a:pt x="222506" y="65631"/>
                  </a:lnTo>
                  <a:lnTo>
                    <a:pt x="222541" y="65008"/>
                  </a:lnTo>
                  <a:lnTo>
                    <a:pt x="222571" y="64373"/>
                  </a:lnTo>
                  <a:lnTo>
                    <a:pt x="222594" y="63739"/>
                  </a:lnTo>
                  <a:lnTo>
                    <a:pt x="222612" y="63104"/>
                  </a:lnTo>
                  <a:lnTo>
                    <a:pt x="222618" y="62457"/>
                  </a:lnTo>
                  <a:lnTo>
                    <a:pt x="222618" y="61810"/>
                  </a:lnTo>
                  <a:lnTo>
                    <a:pt x="222618" y="61163"/>
                  </a:lnTo>
                  <a:lnTo>
                    <a:pt x="222612" y="61004"/>
                  </a:lnTo>
                  <a:lnTo>
                    <a:pt x="222600" y="60870"/>
                  </a:lnTo>
                  <a:lnTo>
                    <a:pt x="222583" y="60735"/>
                  </a:lnTo>
                  <a:lnTo>
                    <a:pt x="222559" y="60613"/>
                  </a:lnTo>
                  <a:lnTo>
                    <a:pt x="222524" y="60504"/>
                  </a:lnTo>
                  <a:lnTo>
                    <a:pt x="222488" y="60406"/>
                  </a:lnTo>
                  <a:lnTo>
                    <a:pt x="222447" y="60320"/>
                  </a:lnTo>
                  <a:lnTo>
                    <a:pt x="222406" y="60247"/>
                  </a:lnTo>
                  <a:lnTo>
                    <a:pt x="222353" y="60186"/>
                  </a:lnTo>
                  <a:lnTo>
                    <a:pt x="222306" y="60137"/>
                  </a:lnTo>
                  <a:lnTo>
                    <a:pt x="222247" y="60101"/>
                  </a:lnTo>
                  <a:lnTo>
                    <a:pt x="222194" y="60076"/>
                  </a:lnTo>
                  <a:lnTo>
                    <a:pt x="222135" y="60052"/>
                  </a:lnTo>
                  <a:lnTo>
                    <a:pt x="222017" y="60052"/>
                  </a:lnTo>
                  <a:lnTo>
                    <a:pt x="221958" y="60076"/>
                  </a:lnTo>
                  <a:lnTo>
                    <a:pt x="221993" y="59905"/>
                  </a:lnTo>
                  <a:lnTo>
                    <a:pt x="222017" y="59734"/>
                  </a:lnTo>
                  <a:lnTo>
                    <a:pt x="222040" y="59551"/>
                  </a:lnTo>
                  <a:lnTo>
                    <a:pt x="222046" y="59368"/>
                  </a:lnTo>
                  <a:lnTo>
                    <a:pt x="222052" y="59185"/>
                  </a:lnTo>
                  <a:lnTo>
                    <a:pt x="222040" y="59014"/>
                  </a:lnTo>
                  <a:lnTo>
                    <a:pt x="222029" y="58831"/>
                  </a:lnTo>
                  <a:lnTo>
                    <a:pt x="222005" y="58660"/>
                  </a:lnTo>
                  <a:lnTo>
                    <a:pt x="221976" y="58501"/>
                  </a:lnTo>
                  <a:lnTo>
                    <a:pt x="221934" y="58343"/>
                  </a:lnTo>
                  <a:lnTo>
                    <a:pt x="221887" y="58196"/>
                  </a:lnTo>
                  <a:lnTo>
                    <a:pt x="221828" y="58074"/>
                  </a:lnTo>
                  <a:lnTo>
                    <a:pt x="221758" y="57964"/>
                  </a:lnTo>
                  <a:lnTo>
                    <a:pt x="221687" y="57867"/>
                  </a:lnTo>
                  <a:lnTo>
                    <a:pt x="221598" y="57793"/>
                  </a:lnTo>
                  <a:lnTo>
                    <a:pt x="221504" y="57732"/>
                  </a:lnTo>
                  <a:lnTo>
                    <a:pt x="221015" y="57525"/>
                  </a:lnTo>
                  <a:lnTo>
                    <a:pt x="220520" y="57342"/>
                  </a:lnTo>
                  <a:lnTo>
                    <a:pt x="220025" y="57159"/>
                  </a:lnTo>
                  <a:lnTo>
                    <a:pt x="219530" y="56988"/>
                  </a:lnTo>
                  <a:lnTo>
                    <a:pt x="219029" y="56817"/>
                  </a:lnTo>
                  <a:lnTo>
                    <a:pt x="218528" y="56670"/>
                  </a:lnTo>
                  <a:lnTo>
                    <a:pt x="218027" y="56524"/>
                  </a:lnTo>
                  <a:lnTo>
                    <a:pt x="217520" y="56389"/>
                  </a:lnTo>
                  <a:lnTo>
                    <a:pt x="217019" y="56267"/>
                  </a:lnTo>
                  <a:lnTo>
                    <a:pt x="216512" y="56145"/>
                  </a:lnTo>
                  <a:lnTo>
                    <a:pt x="215999" y="56035"/>
                  </a:lnTo>
                  <a:lnTo>
                    <a:pt x="215493" y="55938"/>
                  </a:lnTo>
                  <a:lnTo>
                    <a:pt x="214980" y="55840"/>
                  </a:lnTo>
                  <a:lnTo>
                    <a:pt x="214467" y="55767"/>
                  </a:lnTo>
                  <a:lnTo>
                    <a:pt x="213954" y="55681"/>
                  </a:lnTo>
                  <a:lnTo>
                    <a:pt x="213436" y="55620"/>
                  </a:lnTo>
                  <a:lnTo>
                    <a:pt x="212404" y="55498"/>
                  </a:lnTo>
                  <a:lnTo>
                    <a:pt x="211367" y="55401"/>
                  </a:lnTo>
                  <a:lnTo>
                    <a:pt x="210324" y="55327"/>
                  </a:lnTo>
                  <a:lnTo>
                    <a:pt x="209281" y="55291"/>
                  </a:lnTo>
                  <a:lnTo>
                    <a:pt x="208231" y="55266"/>
                  </a:lnTo>
                  <a:lnTo>
                    <a:pt x="207182" y="55254"/>
                  </a:lnTo>
                  <a:lnTo>
                    <a:pt x="206133" y="55266"/>
                  </a:lnTo>
                  <a:lnTo>
                    <a:pt x="205078" y="55291"/>
                  </a:lnTo>
                  <a:lnTo>
                    <a:pt x="204029" y="55327"/>
                  </a:lnTo>
                  <a:lnTo>
                    <a:pt x="202974" y="55376"/>
                  </a:lnTo>
                  <a:lnTo>
                    <a:pt x="201925" y="55425"/>
                  </a:lnTo>
                  <a:lnTo>
                    <a:pt x="200876" y="55498"/>
                  </a:lnTo>
                  <a:lnTo>
                    <a:pt x="198778" y="55633"/>
                  </a:lnTo>
                  <a:lnTo>
                    <a:pt x="196692" y="55791"/>
                  </a:lnTo>
                  <a:lnTo>
                    <a:pt x="194623" y="55926"/>
                  </a:lnTo>
                  <a:lnTo>
                    <a:pt x="193591" y="55987"/>
                  </a:lnTo>
                  <a:lnTo>
                    <a:pt x="192566" y="56048"/>
                  </a:lnTo>
                  <a:lnTo>
                    <a:pt x="191546" y="56096"/>
                  </a:lnTo>
                  <a:lnTo>
                    <a:pt x="190539" y="56121"/>
                  </a:lnTo>
                  <a:lnTo>
                    <a:pt x="189531" y="56145"/>
                  </a:lnTo>
                  <a:lnTo>
                    <a:pt x="188535" y="56145"/>
                  </a:lnTo>
                  <a:lnTo>
                    <a:pt x="188405" y="56157"/>
                  </a:lnTo>
                  <a:lnTo>
                    <a:pt x="188287" y="56182"/>
                  </a:lnTo>
                  <a:lnTo>
                    <a:pt x="188175" y="56231"/>
                  </a:lnTo>
                  <a:lnTo>
                    <a:pt x="188063" y="56280"/>
                  </a:lnTo>
                  <a:lnTo>
                    <a:pt x="187963" y="56353"/>
                  </a:lnTo>
                  <a:lnTo>
                    <a:pt x="187863" y="56438"/>
                  </a:lnTo>
                  <a:lnTo>
                    <a:pt x="187774" y="56536"/>
                  </a:lnTo>
                  <a:lnTo>
                    <a:pt x="187686" y="56646"/>
                  </a:lnTo>
                  <a:lnTo>
                    <a:pt x="187609" y="56768"/>
                  </a:lnTo>
                  <a:lnTo>
                    <a:pt x="187533" y="56902"/>
                  </a:lnTo>
                  <a:lnTo>
                    <a:pt x="187462" y="57049"/>
                  </a:lnTo>
                  <a:lnTo>
                    <a:pt x="187403" y="57207"/>
                  </a:lnTo>
                  <a:lnTo>
                    <a:pt x="187344" y="57366"/>
                  </a:lnTo>
                  <a:lnTo>
                    <a:pt x="187291" y="57537"/>
                  </a:lnTo>
                  <a:lnTo>
                    <a:pt x="187244" y="57708"/>
                  </a:lnTo>
                  <a:lnTo>
                    <a:pt x="187203" y="57891"/>
                  </a:lnTo>
                  <a:lnTo>
                    <a:pt x="187167" y="58074"/>
                  </a:lnTo>
                  <a:lnTo>
                    <a:pt x="187138" y="58269"/>
                  </a:lnTo>
                  <a:lnTo>
                    <a:pt x="187114" y="58465"/>
                  </a:lnTo>
                  <a:lnTo>
                    <a:pt x="187091" y="58660"/>
                  </a:lnTo>
                  <a:lnTo>
                    <a:pt x="187079" y="58868"/>
                  </a:lnTo>
                  <a:lnTo>
                    <a:pt x="187073" y="59063"/>
                  </a:lnTo>
                  <a:lnTo>
                    <a:pt x="187067" y="59270"/>
                  </a:lnTo>
                  <a:lnTo>
                    <a:pt x="187073" y="59478"/>
                  </a:lnTo>
                  <a:lnTo>
                    <a:pt x="187079" y="59673"/>
                  </a:lnTo>
                  <a:lnTo>
                    <a:pt x="187097" y="59881"/>
                  </a:lnTo>
                  <a:lnTo>
                    <a:pt x="187114" y="60076"/>
                  </a:lnTo>
                  <a:lnTo>
                    <a:pt x="187138" y="60272"/>
                  </a:lnTo>
                  <a:lnTo>
                    <a:pt x="187167" y="60467"/>
                  </a:lnTo>
                  <a:lnTo>
                    <a:pt x="187203" y="60650"/>
                  </a:lnTo>
                  <a:lnTo>
                    <a:pt x="187250" y="60833"/>
                  </a:lnTo>
                  <a:lnTo>
                    <a:pt x="187291" y="61016"/>
                  </a:lnTo>
                  <a:lnTo>
                    <a:pt x="187238" y="61138"/>
                  </a:lnTo>
                  <a:lnTo>
                    <a:pt x="187185" y="61260"/>
                  </a:lnTo>
                  <a:lnTo>
                    <a:pt x="187132" y="61395"/>
                  </a:lnTo>
                  <a:lnTo>
                    <a:pt x="187091" y="61541"/>
                  </a:lnTo>
                  <a:lnTo>
                    <a:pt x="187044" y="61688"/>
                  </a:lnTo>
                  <a:lnTo>
                    <a:pt x="187008" y="61834"/>
                  </a:lnTo>
                  <a:lnTo>
                    <a:pt x="186973" y="61981"/>
                  </a:lnTo>
                  <a:lnTo>
                    <a:pt x="186943" y="62152"/>
                  </a:lnTo>
                  <a:lnTo>
                    <a:pt x="186920" y="62310"/>
                  </a:lnTo>
                  <a:lnTo>
                    <a:pt x="186896" y="62481"/>
                  </a:lnTo>
                  <a:lnTo>
                    <a:pt x="186884" y="62652"/>
                  </a:lnTo>
                  <a:lnTo>
                    <a:pt x="186873" y="62835"/>
                  </a:lnTo>
                  <a:lnTo>
                    <a:pt x="186873" y="63031"/>
                  </a:lnTo>
                  <a:lnTo>
                    <a:pt x="186873" y="63214"/>
                  </a:lnTo>
                  <a:lnTo>
                    <a:pt x="186879" y="63409"/>
                  </a:lnTo>
                  <a:lnTo>
                    <a:pt x="186890" y="63617"/>
                  </a:lnTo>
                  <a:lnTo>
                    <a:pt x="186943" y="64154"/>
                  </a:lnTo>
                  <a:lnTo>
                    <a:pt x="186996" y="64703"/>
                  </a:lnTo>
                  <a:lnTo>
                    <a:pt x="187049" y="65240"/>
                  </a:lnTo>
                  <a:lnTo>
                    <a:pt x="187114" y="65765"/>
                  </a:lnTo>
                  <a:lnTo>
                    <a:pt x="187173" y="66302"/>
                  </a:lnTo>
                  <a:lnTo>
                    <a:pt x="187244" y="66827"/>
                  </a:lnTo>
                  <a:lnTo>
                    <a:pt x="187315" y="67352"/>
                  </a:lnTo>
                  <a:lnTo>
                    <a:pt x="187391" y="67877"/>
                  </a:lnTo>
                  <a:lnTo>
                    <a:pt x="187468" y="68402"/>
                  </a:lnTo>
                  <a:lnTo>
                    <a:pt x="187550" y="68915"/>
                  </a:lnTo>
                  <a:lnTo>
                    <a:pt x="187639" y="69440"/>
                  </a:lnTo>
                  <a:lnTo>
                    <a:pt x="187727" y="69952"/>
                  </a:lnTo>
                  <a:lnTo>
                    <a:pt x="187816" y="70453"/>
                  </a:lnTo>
                  <a:lnTo>
                    <a:pt x="187916" y="70966"/>
                  </a:lnTo>
                  <a:lnTo>
                    <a:pt x="188016" y="71466"/>
                  </a:lnTo>
                  <a:lnTo>
                    <a:pt x="188116" y="71967"/>
                  </a:lnTo>
                  <a:lnTo>
                    <a:pt x="188222" y="72467"/>
                  </a:lnTo>
                  <a:lnTo>
                    <a:pt x="188334" y="72956"/>
                  </a:lnTo>
                  <a:lnTo>
                    <a:pt x="188446" y="73444"/>
                  </a:lnTo>
                  <a:lnTo>
                    <a:pt x="188564" y="73932"/>
                  </a:lnTo>
                  <a:lnTo>
                    <a:pt x="188682" y="74408"/>
                  </a:lnTo>
                  <a:lnTo>
                    <a:pt x="188806" y="74897"/>
                  </a:lnTo>
                  <a:lnTo>
                    <a:pt x="188930" y="75373"/>
                  </a:lnTo>
                  <a:lnTo>
                    <a:pt x="189059" y="75837"/>
                  </a:lnTo>
                  <a:lnTo>
                    <a:pt x="189189" y="76301"/>
                  </a:lnTo>
                  <a:lnTo>
                    <a:pt x="189324" y="76765"/>
                  </a:lnTo>
                  <a:lnTo>
                    <a:pt x="189460" y="77228"/>
                  </a:lnTo>
                  <a:lnTo>
                    <a:pt x="189601" y="77680"/>
                  </a:lnTo>
                  <a:lnTo>
                    <a:pt x="189749" y="78132"/>
                  </a:lnTo>
                  <a:lnTo>
                    <a:pt x="189896" y="78584"/>
                  </a:lnTo>
                  <a:lnTo>
                    <a:pt x="190197" y="79463"/>
                  </a:lnTo>
                  <a:lnTo>
                    <a:pt x="190509" y="80329"/>
                  </a:lnTo>
                  <a:lnTo>
                    <a:pt x="190833" y="81172"/>
                  </a:lnTo>
                  <a:lnTo>
                    <a:pt x="191169" y="82002"/>
                  </a:lnTo>
                  <a:lnTo>
                    <a:pt x="191511" y="82820"/>
                  </a:lnTo>
                  <a:lnTo>
                    <a:pt x="191871" y="83601"/>
                  </a:lnTo>
                  <a:lnTo>
                    <a:pt x="192236" y="84370"/>
                  </a:lnTo>
                  <a:lnTo>
                    <a:pt x="192607" y="85127"/>
                  </a:lnTo>
                  <a:lnTo>
                    <a:pt x="192996" y="85847"/>
                  </a:lnTo>
                  <a:lnTo>
                    <a:pt x="193391" y="86555"/>
                  </a:lnTo>
                  <a:lnTo>
                    <a:pt x="193792" y="87239"/>
                  </a:lnTo>
                  <a:lnTo>
                    <a:pt x="194204" y="87898"/>
                  </a:lnTo>
                  <a:lnTo>
                    <a:pt x="194623" y="88533"/>
                  </a:lnTo>
                  <a:lnTo>
                    <a:pt x="195047" y="89156"/>
                  </a:lnTo>
                  <a:lnTo>
                    <a:pt x="195265" y="89449"/>
                  </a:lnTo>
                  <a:lnTo>
                    <a:pt x="195483" y="89742"/>
                  </a:lnTo>
                  <a:lnTo>
                    <a:pt x="195707" y="90022"/>
                  </a:lnTo>
                  <a:lnTo>
                    <a:pt x="195931" y="90303"/>
                  </a:lnTo>
                  <a:lnTo>
                    <a:pt x="196155" y="90584"/>
                  </a:lnTo>
                  <a:lnTo>
                    <a:pt x="196379" y="90840"/>
                  </a:lnTo>
                  <a:lnTo>
                    <a:pt x="196344" y="91097"/>
                  </a:lnTo>
                  <a:lnTo>
                    <a:pt x="196332" y="91231"/>
                  </a:lnTo>
                  <a:lnTo>
                    <a:pt x="196326" y="91377"/>
                  </a:lnTo>
                  <a:lnTo>
                    <a:pt x="196338" y="95601"/>
                  </a:lnTo>
                  <a:lnTo>
                    <a:pt x="196356" y="100045"/>
                  </a:lnTo>
                  <a:lnTo>
                    <a:pt x="196367" y="104696"/>
                  </a:lnTo>
                  <a:lnTo>
                    <a:pt x="196367" y="109519"/>
                  </a:lnTo>
                  <a:lnTo>
                    <a:pt x="196367" y="111985"/>
                  </a:lnTo>
                  <a:lnTo>
                    <a:pt x="196356" y="114487"/>
                  </a:lnTo>
                  <a:lnTo>
                    <a:pt x="196344" y="117026"/>
                  </a:lnTo>
                  <a:lnTo>
                    <a:pt x="196320" y="119590"/>
                  </a:lnTo>
                  <a:lnTo>
                    <a:pt x="196297" y="122178"/>
                  </a:lnTo>
                  <a:lnTo>
                    <a:pt x="196261" y="124791"/>
                  </a:lnTo>
                  <a:lnTo>
                    <a:pt x="196214" y="127428"/>
                  </a:lnTo>
                  <a:lnTo>
                    <a:pt x="196161" y="130077"/>
                  </a:lnTo>
                  <a:lnTo>
                    <a:pt x="196102" y="132738"/>
                  </a:lnTo>
                  <a:lnTo>
                    <a:pt x="196026" y="135424"/>
                  </a:lnTo>
                  <a:lnTo>
                    <a:pt x="195943" y="138110"/>
                  </a:lnTo>
                  <a:lnTo>
                    <a:pt x="195843" y="140795"/>
                  </a:lnTo>
                  <a:lnTo>
                    <a:pt x="195731" y="143493"/>
                  </a:lnTo>
                  <a:lnTo>
                    <a:pt x="195672" y="144836"/>
                  </a:lnTo>
                  <a:lnTo>
                    <a:pt x="195607" y="146191"/>
                  </a:lnTo>
                  <a:lnTo>
                    <a:pt x="195542" y="147534"/>
                  </a:lnTo>
                  <a:lnTo>
                    <a:pt x="195466" y="148877"/>
                  </a:lnTo>
                  <a:lnTo>
                    <a:pt x="195395" y="150232"/>
                  </a:lnTo>
                  <a:lnTo>
                    <a:pt x="195312" y="151563"/>
                  </a:lnTo>
                  <a:lnTo>
                    <a:pt x="195230" y="152906"/>
                  </a:lnTo>
                  <a:lnTo>
                    <a:pt x="195142" y="154249"/>
                  </a:lnTo>
                  <a:lnTo>
                    <a:pt x="195053" y="155579"/>
                  </a:lnTo>
                  <a:lnTo>
                    <a:pt x="194953" y="156910"/>
                  </a:lnTo>
                  <a:lnTo>
                    <a:pt x="194853" y="158241"/>
                  </a:lnTo>
                  <a:lnTo>
                    <a:pt x="194753" y="159559"/>
                  </a:lnTo>
                  <a:lnTo>
                    <a:pt x="194641" y="160890"/>
                  </a:lnTo>
                  <a:lnTo>
                    <a:pt x="194529" y="162196"/>
                  </a:lnTo>
                  <a:lnTo>
                    <a:pt x="194405" y="163514"/>
                  </a:lnTo>
                  <a:lnTo>
                    <a:pt x="194281" y="164808"/>
                  </a:lnTo>
                  <a:lnTo>
                    <a:pt x="194151" y="166115"/>
                  </a:lnTo>
                  <a:lnTo>
                    <a:pt x="194022" y="167409"/>
                  </a:lnTo>
                  <a:lnTo>
                    <a:pt x="193880" y="168691"/>
                  </a:lnTo>
                  <a:lnTo>
                    <a:pt x="193739" y="169972"/>
                  </a:lnTo>
                  <a:lnTo>
                    <a:pt x="193586" y="171242"/>
                  </a:lnTo>
                  <a:lnTo>
                    <a:pt x="193432" y="172500"/>
                  </a:lnTo>
                  <a:lnTo>
                    <a:pt x="193273" y="173757"/>
                  </a:lnTo>
                  <a:lnTo>
                    <a:pt x="193102" y="175002"/>
                  </a:lnTo>
                  <a:lnTo>
                    <a:pt x="192931" y="176247"/>
                  </a:lnTo>
                  <a:lnTo>
                    <a:pt x="192755" y="177480"/>
                  </a:lnTo>
                  <a:lnTo>
                    <a:pt x="192572" y="178701"/>
                  </a:lnTo>
                  <a:lnTo>
                    <a:pt x="192383" y="179910"/>
                  </a:lnTo>
                  <a:lnTo>
                    <a:pt x="192183" y="181106"/>
                  </a:lnTo>
                  <a:lnTo>
                    <a:pt x="191982" y="182303"/>
                  </a:lnTo>
                  <a:lnTo>
                    <a:pt x="191770" y="183475"/>
                  </a:lnTo>
                  <a:lnTo>
                    <a:pt x="191558" y="184646"/>
                  </a:lnTo>
                  <a:lnTo>
                    <a:pt x="191334" y="185794"/>
                  </a:lnTo>
                  <a:lnTo>
                    <a:pt x="191110" y="186942"/>
                  </a:lnTo>
                  <a:lnTo>
                    <a:pt x="190874" y="188077"/>
                  </a:lnTo>
                  <a:lnTo>
                    <a:pt x="190633" y="189200"/>
                  </a:lnTo>
                  <a:lnTo>
                    <a:pt x="190385" y="190299"/>
                  </a:lnTo>
                  <a:lnTo>
                    <a:pt x="190126" y="191397"/>
                  </a:lnTo>
                  <a:lnTo>
                    <a:pt x="189867" y="192472"/>
                  </a:lnTo>
                  <a:lnTo>
                    <a:pt x="189596" y="193534"/>
                  </a:lnTo>
                  <a:lnTo>
                    <a:pt x="189319" y="194584"/>
                  </a:lnTo>
                  <a:lnTo>
                    <a:pt x="189036" y="195621"/>
                  </a:lnTo>
                  <a:lnTo>
                    <a:pt x="188741" y="196635"/>
                  </a:lnTo>
                  <a:lnTo>
                    <a:pt x="188440" y="197648"/>
                  </a:lnTo>
                  <a:lnTo>
                    <a:pt x="188134" y="198637"/>
                  </a:lnTo>
                  <a:lnTo>
                    <a:pt x="187822" y="199601"/>
                  </a:lnTo>
                  <a:lnTo>
                    <a:pt x="187497" y="200553"/>
                  </a:lnTo>
                  <a:lnTo>
                    <a:pt x="187167" y="201493"/>
                  </a:lnTo>
                  <a:lnTo>
                    <a:pt x="186826" y="202421"/>
                  </a:lnTo>
                  <a:lnTo>
                    <a:pt x="186484" y="203325"/>
                  </a:lnTo>
                  <a:lnTo>
                    <a:pt x="186124" y="204204"/>
                  </a:lnTo>
                  <a:lnTo>
                    <a:pt x="185765" y="205070"/>
                  </a:lnTo>
                  <a:lnTo>
                    <a:pt x="185393" y="205913"/>
                  </a:lnTo>
                  <a:lnTo>
                    <a:pt x="185010" y="206743"/>
                  </a:lnTo>
                  <a:lnTo>
                    <a:pt x="184621" y="207549"/>
                  </a:lnTo>
                  <a:lnTo>
                    <a:pt x="184226" y="208342"/>
                  </a:lnTo>
                  <a:lnTo>
                    <a:pt x="183820" y="209111"/>
                  </a:lnTo>
                  <a:lnTo>
                    <a:pt x="183401" y="209856"/>
                  </a:lnTo>
                  <a:lnTo>
                    <a:pt x="182977" y="210576"/>
                  </a:lnTo>
                  <a:lnTo>
                    <a:pt x="182547" y="211284"/>
                  </a:lnTo>
                  <a:lnTo>
                    <a:pt x="182099" y="211968"/>
                  </a:lnTo>
                  <a:lnTo>
                    <a:pt x="181875" y="212298"/>
                  </a:lnTo>
                  <a:lnTo>
                    <a:pt x="181651" y="212627"/>
                  </a:lnTo>
                  <a:lnTo>
                    <a:pt x="181421" y="212945"/>
                  </a:lnTo>
                  <a:lnTo>
                    <a:pt x="181191" y="213262"/>
                  </a:lnTo>
                  <a:lnTo>
                    <a:pt x="180955" y="213579"/>
                  </a:lnTo>
                  <a:lnTo>
                    <a:pt x="180720" y="213885"/>
                  </a:lnTo>
                  <a:lnTo>
                    <a:pt x="180478" y="214178"/>
                  </a:lnTo>
                  <a:lnTo>
                    <a:pt x="180236" y="214471"/>
                  </a:lnTo>
                  <a:lnTo>
                    <a:pt x="179995" y="214764"/>
                  </a:lnTo>
                  <a:lnTo>
                    <a:pt x="179747" y="215044"/>
                  </a:lnTo>
                  <a:lnTo>
                    <a:pt x="179500" y="215313"/>
                  </a:lnTo>
                  <a:lnTo>
                    <a:pt x="179246" y="215581"/>
                  </a:lnTo>
                  <a:lnTo>
                    <a:pt x="178993" y="215850"/>
                  </a:lnTo>
                  <a:lnTo>
                    <a:pt x="178739" y="216106"/>
                  </a:lnTo>
                  <a:lnTo>
                    <a:pt x="178480" y="216351"/>
                  </a:lnTo>
                  <a:lnTo>
                    <a:pt x="178221" y="216595"/>
                  </a:lnTo>
                  <a:lnTo>
                    <a:pt x="177955" y="216839"/>
                  </a:lnTo>
                  <a:lnTo>
                    <a:pt x="177690" y="217071"/>
                  </a:lnTo>
                  <a:lnTo>
                    <a:pt x="177419" y="217291"/>
                  </a:lnTo>
                  <a:lnTo>
                    <a:pt x="177148" y="217510"/>
                  </a:lnTo>
                  <a:lnTo>
                    <a:pt x="176877" y="217730"/>
                  </a:lnTo>
                  <a:lnTo>
                    <a:pt x="176600" y="217938"/>
                  </a:lnTo>
                  <a:lnTo>
                    <a:pt x="176323" y="218133"/>
                  </a:lnTo>
                  <a:lnTo>
                    <a:pt x="176040" y="218328"/>
                  </a:lnTo>
                  <a:lnTo>
                    <a:pt x="175757" y="218511"/>
                  </a:lnTo>
                  <a:lnTo>
                    <a:pt x="175468" y="218695"/>
                  </a:lnTo>
                  <a:lnTo>
                    <a:pt x="175180" y="218865"/>
                  </a:lnTo>
                  <a:lnTo>
                    <a:pt x="174891" y="219036"/>
                  </a:lnTo>
                  <a:lnTo>
                    <a:pt x="174596" y="219195"/>
                  </a:lnTo>
                  <a:lnTo>
                    <a:pt x="174295" y="219342"/>
                  </a:lnTo>
                  <a:lnTo>
                    <a:pt x="173995" y="219488"/>
                  </a:lnTo>
                  <a:lnTo>
                    <a:pt x="173694" y="219622"/>
                  </a:lnTo>
                  <a:lnTo>
                    <a:pt x="173388" y="219757"/>
                  </a:lnTo>
                  <a:lnTo>
                    <a:pt x="173081" y="219879"/>
                  </a:lnTo>
                  <a:lnTo>
                    <a:pt x="172769" y="220001"/>
                  </a:lnTo>
                  <a:lnTo>
                    <a:pt x="172457" y="220111"/>
                  </a:lnTo>
                  <a:lnTo>
                    <a:pt x="172138" y="220208"/>
                  </a:lnTo>
                  <a:lnTo>
                    <a:pt x="171820" y="220306"/>
                  </a:lnTo>
                  <a:lnTo>
                    <a:pt x="171502" y="220404"/>
                  </a:lnTo>
                  <a:lnTo>
                    <a:pt x="171178" y="220477"/>
                  </a:lnTo>
                  <a:lnTo>
                    <a:pt x="170848" y="220550"/>
                  </a:lnTo>
                  <a:lnTo>
                    <a:pt x="170518" y="220623"/>
                  </a:lnTo>
                  <a:lnTo>
                    <a:pt x="170188" y="220684"/>
                  </a:lnTo>
                  <a:lnTo>
                    <a:pt x="169852" y="220733"/>
                  </a:lnTo>
                  <a:lnTo>
                    <a:pt x="169510" y="220770"/>
                  </a:lnTo>
                  <a:lnTo>
                    <a:pt x="169168" y="220807"/>
                  </a:lnTo>
                  <a:lnTo>
                    <a:pt x="168826" y="220843"/>
                  </a:lnTo>
                  <a:lnTo>
                    <a:pt x="168478" y="220868"/>
                  </a:lnTo>
                  <a:lnTo>
                    <a:pt x="168131" y="220880"/>
                  </a:lnTo>
                  <a:lnTo>
                    <a:pt x="167777" y="220880"/>
                  </a:lnTo>
                  <a:lnTo>
                    <a:pt x="167771" y="216717"/>
                  </a:lnTo>
                  <a:lnTo>
                    <a:pt x="167771" y="212566"/>
                  </a:lnTo>
                  <a:lnTo>
                    <a:pt x="167777" y="208403"/>
                  </a:lnTo>
                  <a:lnTo>
                    <a:pt x="167789" y="204240"/>
                  </a:lnTo>
                  <a:lnTo>
                    <a:pt x="167806" y="200090"/>
                  </a:lnTo>
                  <a:lnTo>
                    <a:pt x="167830" y="195927"/>
                  </a:lnTo>
                  <a:lnTo>
                    <a:pt x="167854" y="191776"/>
                  </a:lnTo>
                  <a:lnTo>
                    <a:pt x="167883" y="187625"/>
                  </a:lnTo>
                  <a:lnTo>
                    <a:pt x="167924" y="183462"/>
                  </a:lnTo>
                  <a:lnTo>
                    <a:pt x="167966" y="179312"/>
                  </a:lnTo>
                  <a:lnTo>
                    <a:pt x="168007" y="175161"/>
                  </a:lnTo>
                  <a:lnTo>
                    <a:pt x="168060" y="170998"/>
                  </a:lnTo>
                  <a:lnTo>
                    <a:pt x="168119" y="166847"/>
                  </a:lnTo>
                  <a:lnTo>
                    <a:pt x="168178" y="162684"/>
                  </a:lnTo>
                  <a:lnTo>
                    <a:pt x="168243" y="158534"/>
                  </a:lnTo>
                  <a:lnTo>
                    <a:pt x="168313" y="154371"/>
                  </a:lnTo>
                  <a:lnTo>
                    <a:pt x="168390" y="150220"/>
                  </a:lnTo>
                  <a:lnTo>
                    <a:pt x="168467" y="146057"/>
                  </a:lnTo>
                  <a:lnTo>
                    <a:pt x="168549" y="141894"/>
                  </a:lnTo>
                  <a:lnTo>
                    <a:pt x="168638" y="137731"/>
                  </a:lnTo>
                  <a:lnTo>
                    <a:pt x="168732" y="133568"/>
                  </a:lnTo>
                  <a:lnTo>
                    <a:pt x="168832" y="129405"/>
                  </a:lnTo>
                  <a:lnTo>
                    <a:pt x="168932" y="125242"/>
                  </a:lnTo>
                  <a:lnTo>
                    <a:pt x="169038" y="121067"/>
                  </a:lnTo>
                  <a:lnTo>
                    <a:pt x="169150" y="116904"/>
                  </a:lnTo>
                  <a:lnTo>
                    <a:pt x="169268" y="112729"/>
                  </a:lnTo>
                  <a:lnTo>
                    <a:pt x="169386" y="108554"/>
                  </a:lnTo>
                  <a:lnTo>
                    <a:pt x="169510" y="104379"/>
                  </a:lnTo>
                  <a:lnTo>
                    <a:pt x="169639" y="100192"/>
                  </a:lnTo>
                  <a:lnTo>
                    <a:pt x="169775" y="96017"/>
                  </a:lnTo>
                  <a:lnTo>
                    <a:pt x="169911" y="91829"/>
                  </a:lnTo>
                  <a:lnTo>
                    <a:pt x="170052" y="87642"/>
                  </a:lnTo>
                  <a:lnTo>
                    <a:pt x="170058" y="87471"/>
                  </a:lnTo>
                  <a:lnTo>
                    <a:pt x="170058" y="87312"/>
                  </a:lnTo>
                  <a:lnTo>
                    <a:pt x="170052" y="87154"/>
                  </a:lnTo>
                  <a:lnTo>
                    <a:pt x="170046" y="86995"/>
                  </a:lnTo>
                  <a:lnTo>
                    <a:pt x="170034" y="86848"/>
                  </a:lnTo>
                  <a:lnTo>
                    <a:pt x="170023" y="86702"/>
                  </a:lnTo>
                  <a:lnTo>
                    <a:pt x="170005" y="86568"/>
                  </a:lnTo>
                  <a:lnTo>
                    <a:pt x="169981" y="86433"/>
                  </a:lnTo>
                  <a:lnTo>
                    <a:pt x="169958" y="86299"/>
                  </a:lnTo>
                  <a:lnTo>
                    <a:pt x="169934" y="86177"/>
                  </a:lnTo>
                  <a:lnTo>
                    <a:pt x="169905" y="86055"/>
                  </a:lnTo>
                  <a:lnTo>
                    <a:pt x="169875" y="85945"/>
                  </a:lnTo>
                  <a:lnTo>
                    <a:pt x="169799" y="85737"/>
                  </a:lnTo>
                  <a:lnTo>
                    <a:pt x="169722" y="85542"/>
                  </a:lnTo>
                  <a:lnTo>
                    <a:pt x="169628" y="85371"/>
                  </a:lnTo>
                  <a:lnTo>
                    <a:pt x="169533" y="85212"/>
                  </a:lnTo>
                  <a:lnTo>
                    <a:pt x="169427" y="85090"/>
                  </a:lnTo>
                  <a:lnTo>
                    <a:pt x="169315" y="84968"/>
                  </a:lnTo>
                  <a:lnTo>
                    <a:pt x="169203" y="84883"/>
                  </a:lnTo>
                  <a:lnTo>
                    <a:pt x="169080" y="84810"/>
                  </a:lnTo>
                  <a:lnTo>
                    <a:pt x="168956" y="84761"/>
                  </a:lnTo>
                  <a:lnTo>
                    <a:pt x="168832" y="84724"/>
                  </a:lnTo>
                  <a:lnTo>
                    <a:pt x="168702" y="84712"/>
                  </a:lnTo>
                  <a:lnTo>
                    <a:pt x="168573" y="84724"/>
                  </a:lnTo>
                  <a:lnTo>
                    <a:pt x="168449" y="84749"/>
                  </a:lnTo>
                  <a:lnTo>
                    <a:pt x="168319" y="84797"/>
                  </a:lnTo>
                  <a:lnTo>
                    <a:pt x="168195" y="84871"/>
                  </a:lnTo>
                  <a:lnTo>
                    <a:pt x="168072" y="84956"/>
                  </a:lnTo>
                  <a:lnTo>
                    <a:pt x="167948" y="85066"/>
                  </a:lnTo>
                  <a:lnTo>
                    <a:pt x="167836" y="85200"/>
                  </a:lnTo>
                  <a:lnTo>
                    <a:pt x="167724" y="85347"/>
                  </a:lnTo>
                  <a:lnTo>
                    <a:pt x="167618" y="85518"/>
                  </a:lnTo>
                  <a:lnTo>
                    <a:pt x="167524" y="85713"/>
                  </a:lnTo>
                  <a:lnTo>
                    <a:pt x="167435" y="85921"/>
                  </a:lnTo>
                  <a:lnTo>
                    <a:pt x="167353" y="86152"/>
                  </a:lnTo>
                  <a:lnTo>
                    <a:pt x="167282" y="86397"/>
                  </a:lnTo>
                  <a:lnTo>
                    <a:pt x="167223" y="86665"/>
                  </a:lnTo>
                  <a:lnTo>
                    <a:pt x="167199" y="86812"/>
                  </a:lnTo>
                  <a:lnTo>
                    <a:pt x="167176" y="86958"/>
                  </a:lnTo>
                  <a:lnTo>
                    <a:pt x="167152" y="87117"/>
                  </a:lnTo>
                  <a:lnTo>
                    <a:pt x="167135" y="87288"/>
                  </a:lnTo>
                  <a:lnTo>
                    <a:pt x="167105" y="87642"/>
                  </a:lnTo>
                  <a:lnTo>
                    <a:pt x="166852" y="93795"/>
                  </a:lnTo>
                  <a:lnTo>
                    <a:pt x="166610" y="99947"/>
                  </a:lnTo>
                  <a:lnTo>
                    <a:pt x="166386" y="106113"/>
                  </a:lnTo>
                  <a:lnTo>
                    <a:pt x="166168" y="112265"/>
                  </a:lnTo>
                  <a:lnTo>
                    <a:pt x="165968" y="118430"/>
                  </a:lnTo>
                  <a:lnTo>
                    <a:pt x="165779" y="124595"/>
                  </a:lnTo>
                  <a:lnTo>
                    <a:pt x="165602" y="130760"/>
                  </a:lnTo>
                  <a:lnTo>
                    <a:pt x="165431" y="136925"/>
                  </a:lnTo>
                  <a:lnTo>
                    <a:pt x="165278" y="143090"/>
                  </a:lnTo>
                  <a:lnTo>
                    <a:pt x="165131" y="149256"/>
                  </a:lnTo>
                  <a:lnTo>
                    <a:pt x="164995" y="155421"/>
                  </a:lnTo>
                  <a:lnTo>
                    <a:pt x="164871" y="161586"/>
                  </a:lnTo>
                  <a:lnTo>
                    <a:pt x="164754" y="167763"/>
                  </a:lnTo>
                  <a:lnTo>
                    <a:pt x="164647" y="173928"/>
                  </a:lnTo>
                  <a:lnTo>
                    <a:pt x="164553" y="180093"/>
                  </a:lnTo>
                  <a:lnTo>
                    <a:pt x="164465" y="186258"/>
                  </a:lnTo>
                  <a:lnTo>
                    <a:pt x="164300" y="197453"/>
                  </a:lnTo>
                  <a:lnTo>
                    <a:pt x="164217" y="203081"/>
                  </a:lnTo>
                  <a:lnTo>
                    <a:pt x="164152" y="208733"/>
                  </a:lnTo>
                  <a:lnTo>
                    <a:pt x="164123" y="211553"/>
                  </a:lnTo>
                  <a:lnTo>
                    <a:pt x="164093" y="214385"/>
                  </a:lnTo>
                  <a:lnTo>
                    <a:pt x="164076" y="217217"/>
                  </a:lnTo>
                  <a:lnTo>
                    <a:pt x="164064" y="220050"/>
                  </a:lnTo>
                  <a:lnTo>
                    <a:pt x="164052" y="222882"/>
                  </a:lnTo>
                  <a:lnTo>
                    <a:pt x="164052" y="225726"/>
                  </a:lnTo>
                  <a:lnTo>
                    <a:pt x="164064" y="228559"/>
                  </a:lnTo>
                  <a:lnTo>
                    <a:pt x="164082" y="231391"/>
                  </a:lnTo>
                  <a:lnTo>
                    <a:pt x="164105" y="234223"/>
                  </a:lnTo>
                  <a:lnTo>
                    <a:pt x="164141" y="237055"/>
                  </a:lnTo>
                  <a:lnTo>
                    <a:pt x="164188" y="239875"/>
                  </a:lnTo>
                  <a:lnTo>
                    <a:pt x="164247" y="242708"/>
                  </a:lnTo>
                  <a:lnTo>
                    <a:pt x="164317" y="245528"/>
                  </a:lnTo>
                  <a:lnTo>
                    <a:pt x="164400" y="248348"/>
                  </a:lnTo>
                  <a:lnTo>
                    <a:pt x="164447" y="249752"/>
                  </a:lnTo>
                  <a:lnTo>
                    <a:pt x="164500" y="251156"/>
                  </a:lnTo>
                  <a:lnTo>
                    <a:pt x="164553" y="252559"/>
                  </a:lnTo>
                  <a:lnTo>
                    <a:pt x="164612" y="253963"/>
                  </a:lnTo>
                  <a:lnTo>
                    <a:pt x="164671" y="255367"/>
                  </a:lnTo>
                  <a:lnTo>
                    <a:pt x="164736" y="256771"/>
                  </a:lnTo>
                  <a:lnTo>
                    <a:pt x="164807" y="258175"/>
                  </a:lnTo>
                  <a:lnTo>
                    <a:pt x="164877" y="259567"/>
                  </a:lnTo>
                  <a:lnTo>
                    <a:pt x="164954" y="260971"/>
                  </a:lnTo>
                  <a:lnTo>
                    <a:pt x="165036" y="262362"/>
                  </a:lnTo>
                  <a:lnTo>
                    <a:pt x="165125" y="263754"/>
                  </a:lnTo>
                  <a:lnTo>
                    <a:pt x="165213" y="265146"/>
                  </a:lnTo>
                  <a:lnTo>
                    <a:pt x="165308" y="266538"/>
                  </a:lnTo>
                  <a:lnTo>
                    <a:pt x="165408" y="267929"/>
                  </a:lnTo>
                  <a:lnTo>
                    <a:pt x="165508" y="269309"/>
                  </a:lnTo>
                  <a:lnTo>
                    <a:pt x="165620" y="270688"/>
                  </a:lnTo>
                  <a:lnTo>
                    <a:pt x="165732" y="272080"/>
                  </a:lnTo>
                  <a:lnTo>
                    <a:pt x="165850" y="273460"/>
                  </a:lnTo>
                  <a:lnTo>
                    <a:pt x="165974" y="274827"/>
                  </a:lnTo>
                  <a:lnTo>
                    <a:pt x="166103" y="276206"/>
                  </a:lnTo>
                  <a:lnTo>
                    <a:pt x="166062" y="276035"/>
                  </a:lnTo>
                  <a:lnTo>
                    <a:pt x="166015" y="275865"/>
                  </a:lnTo>
                  <a:lnTo>
                    <a:pt x="165968" y="275694"/>
                  </a:lnTo>
                  <a:lnTo>
                    <a:pt x="165915" y="275547"/>
                  </a:lnTo>
                  <a:lnTo>
                    <a:pt x="165856" y="275388"/>
                  </a:lnTo>
                  <a:lnTo>
                    <a:pt x="165791" y="275254"/>
                  </a:lnTo>
                  <a:lnTo>
                    <a:pt x="165720" y="275120"/>
                  </a:lnTo>
                  <a:lnTo>
                    <a:pt x="165644" y="274998"/>
                  </a:lnTo>
                  <a:lnTo>
                    <a:pt x="165567" y="274888"/>
                  </a:lnTo>
                  <a:lnTo>
                    <a:pt x="165484" y="274790"/>
                  </a:lnTo>
                  <a:lnTo>
                    <a:pt x="165390" y="274705"/>
                  </a:lnTo>
                  <a:lnTo>
                    <a:pt x="165296" y="274631"/>
                  </a:lnTo>
                  <a:lnTo>
                    <a:pt x="165196" y="274570"/>
                  </a:lnTo>
                  <a:lnTo>
                    <a:pt x="165089" y="274522"/>
                  </a:lnTo>
                  <a:lnTo>
                    <a:pt x="164978" y="274485"/>
                  </a:lnTo>
                  <a:lnTo>
                    <a:pt x="164866" y="274473"/>
                  </a:lnTo>
                  <a:lnTo>
                    <a:pt x="162667" y="274290"/>
                  </a:lnTo>
                  <a:lnTo>
                    <a:pt x="160469" y="274119"/>
                  </a:lnTo>
                  <a:lnTo>
                    <a:pt x="158276" y="273960"/>
                  </a:lnTo>
                  <a:lnTo>
                    <a:pt x="156078" y="273814"/>
                  </a:lnTo>
                  <a:lnTo>
                    <a:pt x="153880" y="273691"/>
                  </a:lnTo>
                  <a:lnTo>
                    <a:pt x="151687" y="273569"/>
                  </a:lnTo>
                  <a:lnTo>
                    <a:pt x="149489" y="273460"/>
                  </a:lnTo>
                  <a:lnTo>
                    <a:pt x="147290" y="273374"/>
                  </a:lnTo>
                  <a:lnTo>
                    <a:pt x="145092" y="273289"/>
                  </a:lnTo>
                  <a:lnTo>
                    <a:pt x="142888" y="273215"/>
                  </a:lnTo>
                  <a:lnTo>
                    <a:pt x="140690" y="273154"/>
                  </a:lnTo>
                  <a:lnTo>
                    <a:pt x="138491" y="273106"/>
                  </a:lnTo>
                  <a:lnTo>
                    <a:pt x="136293" y="273069"/>
                  </a:lnTo>
                  <a:lnTo>
                    <a:pt x="134089" y="273032"/>
                  </a:lnTo>
                  <a:lnTo>
                    <a:pt x="131890" y="273008"/>
                  </a:lnTo>
                  <a:lnTo>
                    <a:pt x="129686" y="272996"/>
                  </a:lnTo>
                  <a:lnTo>
                    <a:pt x="129615" y="272886"/>
                  </a:lnTo>
                  <a:lnTo>
                    <a:pt x="129539" y="272776"/>
                  </a:lnTo>
                  <a:lnTo>
                    <a:pt x="129462" y="272690"/>
                  </a:lnTo>
                  <a:lnTo>
                    <a:pt x="129379" y="272617"/>
                  </a:lnTo>
                  <a:lnTo>
                    <a:pt x="129297" y="272556"/>
                  </a:lnTo>
                  <a:lnTo>
                    <a:pt x="129209" y="272507"/>
                  </a:lnTo>
                  <a:lnTo>
                    <a:pt x="129126" y="272483"/>
                  </a:lnTo>
                  <a:lnTo>
                    <a:pt x="128949" y="272483"/>
                  </a:lnTo>
                  <a:lnTo>
                    <a:pt x="128861" y="272507"/>
                  </a:lnTo>
                  <a:lnTo>
                    <a:pt x="128778" y="272544"/>
                  </a:lnTo>
                  <a:lnTo>
                    <a:pt x="128696" y="272605"/>
                  </a:lnTo>
                  <a:lnTo>
                    <a:pt x="128619" y="272678"/>
                  </a:lnTo>
                  <a:lnTo>
                    <a:pt x="128548" y="272764"/>
                  </a:lnTo>
                  <a:lnTo>
                    <a:pt x="128478" y="272874"/>
                  </a:lnTo>
                  <a:lnTo>
                    <a:pt x="128413" y="272996"/>
                  </a:lnTo>
                  <a:lnTo>
                    <a:pt x="124688" y="273008"/>
                  </a:lnTo>
                  <a:lnTo>
                    <a:pt x="120963" y="273057"/>
                  </a:lnTo>
                  <a:lnTo>
                    <a:pt x="117238" y="273118"/>
                  </a:lnTo>
                  <a:lnTo>
                    <a:pt x="113514" y="273203"/>
                  </a:lnTo>
                  <a:lnTo>
                    <a:pt x="109789" y="273301"/>
                  </a:lnTo>
                  <a:lnTo>
                    <a:pt x="106064" y="273435"/>
                  </a:lnTo>
                  <a:lnTo>
                    <a:pt x="102339" y="273569"/>
                  </a:lnTo>
                  <a:lnTo>
                    <a:pt x="98614" y="273740"/>
                  </a:lnTo>
                  <a:lnTo>
                    <a:pt x="94889" y="273911"/>
                  </a:lnTo>
                  <a:lnTo>
                    <a:pt x="91171" y="274107"/>
                  </a:lnTo>
                  <a:lnTo>
                    <a:pt x="87446" y="274314"/>
                  </a:lnTo>
                  <a:lnTo>
                    <a:pt x="83727" y="274534"/>
                  </a:lnTo>
                  <a:lnTo>
                    <a:pt x="80008" y="274754"/>
                  </a:lnTo>
                  <a:lnTo>
                    <a:pt x="76289" y="274998"/>
                  </a:lnTo>
                  <a:lnTo>
                    <a:pt x="68857" y="275486"/>
                  </a:lnTo>
                  <a:lnTo>
                    <a:pt x="68710" y="274143"/>
                  </a:lnTo>
                  <a:lnTo>
                    <a:pt x="68568" y="272788"/>
                  </a:lnTo>
                  <a:lnTo>
                    <a:pt x="68439" y="271433"/>
                  </a:lnTo>
                  <a:lnTo>
                    <a:pt x="68315" y="270066"/>
                  </a:lnTo>
                  <a:lnTo>
                    <a:pt x="68191" y="268686"/>
                  </a:lnTo>
                  <a:lnTo>
                    <a:pt x="68079" y="267307"/>
                  </a:lnTo>
                  <a:lnTo>
                    <a:pt x="67973" y="265927"/>
                  </a:lnTo>
                  <a:lnTo>
                    <a:pt x="67873" y="264535"/>
                  </a:lnTo>
                  <a:lnTo>
                    <a:pt x="67773" y="263132"/>
                  </a:lnTo>
                  <a:lnTo>
                    <a:pt x="67684" y="261728"/>
                  </a:lnTo>
                  <a:lnTo>
                    <a:pt x="67602" y="260324"/>
                  </a:lnTo>
                  <a:lnTo>
                    <a:pt x="67525" y="258920"/>
                  </a:lnTo>
                  <a:lnTo>
                    <a:pt x="67448" y="257504"/>
                  </a:lnTo>
                  <a:lnTo>
                    <a:pt x="67384" y="256075"/>
                  </a:lnTo>
                  <a:lnTo>
                    <a:pt x="67319" y="254659"/>
                  </a:lnTo>
                  <a:lnTo>
                    <a:pt x="67260" y="253219"/>
                  </a:lnTo>
                  <a:lnTo>
                    <a:pt x="67207" y="251790"/>
                  </a:lnTo>
                  <a:lnTo>
                    <a:pt x="67154" y="250362"/>
                  </a:lnTo>
                  <a:lnTo>
                    <a:pt x="67112" y="248921"/>
                  </a:lnTo>
                  <a:lnTo>
                    <a:pt x="67071" y="247469"/>
                  </a:lnTo>
                  <a:lnTo>
                    <a:pt x="67030" y="246028"/>
                  </a:lnTo>
                  <a:lnTo>
                    <a:pt x="67000" y="244575"/>
                  </a:lnTo>
                  <a:lnTo>
                    <a:pt x="66971" y="243135"/>
                  </a:lnTo>
                  <a:lnTo>
                    <a:pt x="66942" y="241682"/>
                  </a:lnTo>
                  <a:lnTo>
                    <a:pt x="66900" y="238764"/>
                  </a:lnTo>
                  <a:lnTo>
                    <a:pt x="66871" y="235847"/>
                  </a:lnTo>
                  <a:lnTo>
                    <a:pt x="66853" y="232929"/>
                  </a:lnTo>
                  <a:lnTo>
                    <a:pt x="66841" y="229999"/>
                  </a:lnTo>
                  <a:lnTo>
                    <a:pt x="66841" y="227069"/>
                  </a:lnTo>
                  <a:lnTo>
                    <a:pt x="66847" y="224139"/>
                  </a:lnTo>
                  <a:lnTo>
                    <a:pt x="66859" y="221222"/>
                  </a:lnTo>
                  <a:lnTo>
                    <a:pt x="66877" y="218292"/>
                  </a:lnTo>
                  <a:lnTo>
                    <a:pt x="66918" y="212468"/>
                  </a:lnTo>
                  <a:lnTo>
                    <a:pt x="66965" y="206670"/>
                  </a:lnTo>
                  <a:lnTo>
                    <a:pt x="67000" y="200932"/>
                  </a:lnTo>
                  <a:lnTo>
                    <a:pt x="67018" y="198075"/>
                  </a:lnTo>
                  <a:lnTo>
                    <a:pt x="67024" y="195243"/>
                  </a:lnTo>
                  <a:lnTo>
                    <a:pt x="67030" y="192423"/>
                  </a:lnTo>
                  <a:lnTo>
                    <a:pt x="67024" y="189627"/>
                  </a:lnTo>
                  <a:lnTo>
                    <a:pt x="67006" y="186856"/>
                  </a:lnTo>
                  <a:lnTo>
                    <a:pt x="66983" y="184109"/>
                  </a:lnTo>
                  <a:lnTo>
                    <a:pt x="66924" y="178420"/>
                  </a:lnTo>
                  <a:lnTo>
                    <a:pt x="66871" y="172744"/>
                  </a:lnTo>
                  <a:lnTo>
                    <a:pt x="66771" y="161366"/>
                  </a:lnTo>
                  <a:lnTo>
                    <a:pt x="66670" y="149988"/>
                  </a:lnTo>
                  <a:lnTo>
                    <a:pt x="66564" y="138610"/>
                  </a:lnTo>
                  <a:lnTo>
                    <a:pt x="66505" y="132933"/>
                  </a:lnTo>
                  <a:lnTo>
                    <a:pt x="66441" y="127245"/>
                  </a:lnTo>
                  <a:lnTo>
                    <a:pt x="66370" y="121556"/>
                  </a:lnTo>
                  <a:lnTo>
                    <a:pt x="66293" y="115867"/>
                  </a:lnTo>
                  <a:lnTo>
                    <a:pt x="66205" y="110190"/>
                  </a:lnTo>
                  <a:lnTo>
                    <a:pt x="66105" y="104501"/>
                  </a:lnTo>
                  <a:lnTo>
                    <a:pt x="65993" y="98824"/>
                  </a:lnTo>
                  <a:lnTo>
                    <a:pt x="65869" y="93148"/>
                  </a:lnTo>
                  <a:lnTo>
                    <a:pt x="65863" y="92903"/>
                  </a:lnTo>
                  <a:lnTo>
                    <a:pt x="65839" y="92672"/>
                  </a:lnTo>
                  <a:lnTo>
                    <a:pt x="65816" y="92452"/>
                  </a:lnTo>
                  <a:lnTo>
                    <a:pt x="65780" y="92256"/>
                  </a:lnTo>
                  <a:lnTo>
                    <a:pt x="65745" y="92061"/>
                  </a:lnTo>
                  <a:lnTo>
                    <a:pt x="65698" y="91878"/>
                  </a:lnTo>
                  <a:lnTo>
                    <a:pt x="65651" y="91695"/>
                  </a:lnTo>
                  <a:lnTo>
                    <a:pt x="65598" y="91524"/>
                  </a:lnTo>
                  <a:lnTo>
                    <a:pt x="68409" y="91487"/>
                  </a:lnTo>
                  <a:lnTo>
                    <a:pt x="71226" y="91463"/>
                  </a:lnTo>
                  <a:lnTo>
                    <a:pt x="74038" y="91451"/>
                  </a:lnTo>
                  <a:lnTo>
                    <a:pt x="76855" y="91451"/>
                  </a:lnTo>
                  <a:lnTo>
                    <a:pt x="79666" y="91463"/>
                  </a:lnTo>
                  <a:lnTo>
                    <a:pt x="82483" y="91475"/>
                  </a:lnTo>
                  <a:lnTo>
                    <a:pt x="88118" y="91524"/>
                  </a:lnTo>
                  <a:lnTo>
                    <a:pt x="88613" y="91707"/>
                  </a:lnTo>
                  <a:lnTo>
                    <a:pt x="89102" y="91866"/>
                  </a:lnTo>
                  <a:lnTo>
                    <a:pt x="89591" y="92025"/>
                  </a:lnTo>
                  <a:lnTo>
                    <a:pt x="90080" y="92147"/>
                  </a:lnTo>
                  <a:lnTo>
                    <a:pt x="90564" y="92256"/>
                  </a:lnTo>
                  <a:lnTo>
                    <a:pt x="90805" y="92293"/>
                  </a:lnTo>
                  <a:lnTo>
                    <a:pt x="91047" y="92330"/>
                  </a:lnTo>
                  <a:lnTo>
                    <a:pt x="91288" y="92342"/>
                  </a:lnTo>
                  <a:lnTo>
                    <a:pt x="91524" y="92366"/>
                  </a:lnTo>
                  <a:lnTo>
                    <a:pt x="91760" y="92366"/>
                  </a:lnTo>
                  <a:lnTo>
                    <a:pt x="91996" y="92354"/>
                  </a:lnTo>
                  <a:lnTo>
                    <a:pt x="92078" y="92342"/>
                  </a:lnTo>
                  <a:lnTo>
                    <a:pt x="92155" y="92330"/>
                  </a:lnTo>
                  <a:lnTo>
                    <a:pt x="92231" y="92305"/>
                  </a:lnTo>
                  <a:lnTo>
                    <a:pt x="92302" y="92281"/>
                  </a:lnTo>
                  <a:lnTo>
                    <a:pt x="92373" y="92244"/>
                  </a:lnTo>
                  <a:lnTo>
                    <a:pt x="92438" y="92195"/>
                  </a:lnTo>
                  <a:lnTo>
                    <a:pt x="92503" y="92147"/>
                  </a:lnTo>
                  <a:lnTo>
                    <a:pt x="92567" y="92086"/>
                  </a:lnTo>
                  <a:lnTo>
                    <a:pt x="92626" y="92025"/>
                  </a:lnTo>
                  <a:lnTo>
                    <a:pt x="92679" y="91951"/>
                  </a:lnTo>
                  <a:lnTo>
                    <a:pt x="92732" y="91878"/>
                  </a:lnTo>
                  <a:lnTo>
                    <a:pt x="92785" y="91805"/>
                  </a:lnTo>
                  <a:lnTo>
                    <a:pt x="92833" y="91719"/>
                  </a:lnTo>
                  <a:lnTo>
                    <a:pt x="92874" y="91622"/>
                  </a:lnTo>
                  <a:lnTo>
                    <a:pt x="92956" y="91439"/>
                  </a:lnTo>
                  <a:lnTo>
                    <a:pt x="93027" y="91231"/>
                  </a:lnTo>
                  <a:lnTo>
                    <a:pt x="93086" y="91011"/>
                  </a:lnTo>
                  <a:lnTo>
                    <a:pt x="93133" y="90779"/>
                  </a:lnTo>
                  <a:lnTo>
                    <a:pt x="93174" y="90535"/>
                  </a:lnTo>
                  <a:lnTo>
                    <a:pt x="93198" y="90291"/>
                  </a:lnTo>
                  <a:lnTo>
                    <a:pt x="93216" y="90035"/>
                  </a:lnTo>
                  <a:lnTo>
                    <a:pt x="93222" y="89778"/>
                  </a:lnTo>
                  <a:lnTo>
                    <a:pt x="93216" y="89522"/>
                  </a:lnTo>
                  <a:lnTo>
                    <a:pt x="93298" y="89461"/>
                  </a:lnTo>
                  <a:lnTo>
                    <a:pt x="93381" y="89388"/>
                  </a:lnTo>
                  <a:lnTo>
                    <a:pt x="93457" y="89290"/>
                  </a:lnTo>
                  <a:lnTo>
                    <a:pt x="93528" y="89192"/>
                  </a:lnTo>
                  <a:lnTo>
                    <a:pt x="93622" y="90230"/>
                  </a:lnTo>
                  <a:lnTo>
                    <a:pt x="93723" y="91268"/>
                  </a:lnTo>
                  <a:lnTo>
                    <a:pt x="93781" y="91780"/>
                  </a:lnTo>
                  <a:lnTo>
                    <a:pt x="93840" y="92293"/>
                  </a:lnTo>
                  <a:lnTo>
                    <a:pt x="93905" y="92806"/>
                  </a:lnTo>
                  <a:lnTo>
                    <a:pt x="93976" y="93319"/>
                  </a:lnTo>
                  <a:lnTo>
                    <a:pt x="94047" y="93819"/>
                  </a:lnTo>
                  <a:lnTo>
                    <a:pt x="94117" y="94320"/>
                  </a:lnTo>
                  <a:lnTo>
                    <a:pt x="94200" y="94832"/>
                  </a:lnTo>
                  <a:lnTo>
                    <a:pt x="94282" y="95321"/>
                  </a:lnTo>
                  <a:lnTo>
                    <a:pt x="94365" y="95821"/>
                  </a:lnTo>
                  <a:lnTo>
                    <a:pt x="94453" y="96322"/>
                  </a:lnTo>
                  <a:lnTo>
                    <a:pt x="94548" y="96810"/>
                  </a:lnTo>
                  <a:lnTo>
                    <a:pt x="94648" y="97298"/>
                  </a:lnTo>
                  <a:lnTo>
                    <a:pt x="94748" y="97787"/>
                  </a:lnTo>
                  <a:lnTo>
                    <a:pt x="94854" y="98275"/>
                  </a:lnTo>
                  <a:lnTo>
                    <a:pt x="94966" y="98763"/>
                  </a:lnTo>
                  <a:lnTo>
                    <a:pt x="95078" y="99239"/>
                  </a:lnTo>
                  <a:lnTo>
                    <a:pt x="95196" y="99716"/>
                  </a:lnTo>
                  <a:lnTo>
                    <a:pt x="95320" y="100192"/>
                  </a:lnTo>
                  <a:lnTo>
                    <a:pt x="95449" y="100668"/>
                  </a:lnTo>
                  <a:lnTo>
                    <a:pt x="95579" y="101144"/>
                  </a:lnTo>
                  <a:lnTo>
                    <a:pt x="95721" y="101608"/>
                  </a:lnTo>
                  <a:lnTo>
                    <a:pt x="95856" y="102072"/>
                  </a:lnTo>
                  <a:lnTo>
                    <a:pt x="96003" y="102536"/>
                  </a:lnTo>
                  <a:lnTo>
                    <a:pt x="96157" y="102999"/>
                  </a:lnTo>
                  <a:lnTo>
                    <a:pt x="96310" y="103451"/>
                  </a:lnTo>
                  <a:lnTo>
                    <a:pt x="96469" y="103903"/>
                  </a:lnTo>
                  <a:lnTo>
                    <a:pt x="96634" y="104355"/>
                  </a:lnTo>
                  <a:lnTo>
                    <a:pt x="96805" y="104794"/>
                  </a:lnTo>
                  <a:lnTo>
                    <a:pt x="97017" y="105343"/>
                  </a:lnTo>
                  <a:lnTo>
                    <a:pt x="97241" y="105868"/>
                  </a:lnTo>
                  <a:lnTo>
                    <a:pt x="97465" y="106381"/>
                  </a:lnTo>
                  <a:lnTo>
                    <a:pt x="97689" y="106894"/>
                  </a:lnTo>
                  <a:lnTo>
                    <a:pt x="97925" y="107382"/>
                  </a:lnTo>
                  <a:lnTo>
                    <a:pt x="98161" y="107858"/>
                  </a:lnTo>
                  <a:lnTo>
                    <a:pt x="98402" y="108322"/>
                  </a:lnTo>
                  <a:lnTo>
                    <a:pt x="98644" y="108774"/>
                  </a:lnTo>
                  <a:lnTo>
                    <a:pt x="98891" y="109226"/>
                  </a:lnTo>
                  <a:lnTo>
                    <a:pt x="99145" y="109653"/>
                  </a:lnTo>
                  <a:lnTo>
                    <a:pt x="99398" y="110068"/>
                  </a:lnTo>
                  <a:lnTo>
                    <a:pt x="99658" y="110471"/>
                  </a:lnTo>
                  <a:lnTo>
                    <a:pt x="99923" y="110874"/>
                  </a:lnTo>
                  <a:lnTo>
                    <a:pt x="100188" y="111252"/>
                  </a:lnTo>
                  <a:lnTo>
                    <a:pt x="100453" y="111631"/>
                  </a:lnTo>
                  <a:lnTo>
                    <a:pt x="100730" y="111985"/>
                  </a:lnTo>
                  <a:lnTo>
                    <a:pt x="101001" y="112339"/>
                  </a:lnTo>
                  <a:lnTo>
                    <a:pt x="101284" y="112680"/>
                  </a:lnTo>
                  <a:lnTo>
                    <a:pt x="101567" y="113010"/>
                  </a:lnTo>
                  <a:lnTo>
                    <a:pt x="101850" y="113327"/>
                  </a:lnTo>
                  <a:lnTo>
                    <a:pt x="102139" y="113633"/>
                  </a:lnTo>
                  <a:lnTo>
                    <a:pt x="102428" y="113938"/>
                  </a:lnTo>
                  <a:lnTo>
                    <a:pt x="102716" y="114219"/>
                  </a:lnTo>
                  <a:lnTo>
                    <a:pt x="103017" y="114499"/>
                  </a:lnTo>
                  <a:lnTo>
                    <a:pt x="103312" y="114768"/>
                  </a:lnTo>
                  <a:lnTo>
                    <a:pt x="103612" y="115024"/>
                  </a:lnTo>
                  <a:lnTo>
                    <a:pt x="103913" y="115281"/>
                  </a:lnTo>
                  <a:lnTo>
                    <a:pt x="104219" y="115513"/>
                  </a:lnTo>
                  <a:lnTo>
                    <a:pt x="104526" y="115745"/>
                  </a:lnTo>
                  <a:lnTo>
                    <a:pt x="104832" y="115964"/>
                  </a:lnTo>
                  <a:lnTo>
                    <a:pt x="105145" y="116184"/>
                  </a:lnTo>
                  <a:lnTo>
                    <a:pt x="105457" y="116379"/>
                  </a:lnTo>
                  <a:lnTo>
                    <a:pt x="105769" y="116575"/>
                  </a:lnTo>
                  <a:lnTo>
                    <a:pt x="106088" y="116758"/>
                  </a:lnTo>
                  <a:lnTo>
                    <a:pt x="106400" y="116941"/>
                  </a:lnTo>
                  <a:lnTo>
                    <a:pt x="106718" y="117112"/>
                  </a:lnTo>
                  <a:lnTo>
                    <a:pt x="107042" y="117271"/>
                  </a:lnTo>
                  <a:lnTo>
                    <a:pt x="107361" y="117417"/>
                  </a:lnTo>
                  <a:lnTo>
                    <a:pt x="107685" y="117564"/>
                  </a:lnTo>
                  <a:lnTo>
                    <a:pt x="108009" y="117698"/>
                  </a:lnTo>
                  <a:lnTo>
                    <a:pt x="108333" y="117832"/>
                  </a:lnTo>
                  <a:lnTo>
                    <a:pt x="108657" y="117954"/>
                  </a:lnTo>
                  <a:lnTo>
                    <a:pt x="108981" y="118064"/>
                  </a:lnTo>
                  <a:lnTo>
                    <a:pt x="109311" y="118162"/>
                  </a:lnTo>
                  <a:lnTo>
                    <a:pt x="109966" y="118357"/>
                  </a:lnTo>
                  <a:lnTo>
                    <a:pt x="110626" y="118516"/>
                  </a:lnTo>
                  <a:lnTo>
                    <a:pt x="111280" y="118650"/>
                  </a:lnTo>
                  <a:lnTo>
                    <a:pt x="111940" y="118760"/>
                  </a:lnTo>
                  <a:lnTo>
                    <a:pt x="112600" y="118845"/>
                  </a:lnTo>
                  <a:lnTo>
                    <a:pt x="113260" y="118906"/>
                  </a:lnTo>
                  <a:lnTo>
                    <a:pt x="113914" y="118955"/>
                  </a:lnTo>
                  <a:lnTo>
                    <a:pt x="114569" y="118968"/>
                  </a:lnTo>
                  <a:lnTo>
                    <a:pt x="115223" y="118968"/>
                  </a:lnTo>
                  <a:lnTo>
                    <a:pt x="115865" y="118943"/>
                  </a:lnTo>
                  <a:lnTo>
                    <a:pt x="116531" y="118906"/>
                  </a:lnTo>
                  <a:lnTo>
                    <a:pt x="117203" y="118845"/>
                  </a:lnTo>
                  <a:lnTo>
                    <a:pt x="117881" y="118784"/>
                  </a:lnTo>
                  <a:lnTo>
                    <a:pt x="118565" y="118699"/>
                  </a:lnTo>
                  <a:lnTo>
                    <a:pt x="119260" y="118589"/>
                  </a:lnTo>
                  <a:lnTo>
                    <a:pt x="119955" y="118467"/>
                  </a:lnTo>
                  <a:lnTo>
                    <a:pt x="120657" y="118333"/>
                  </a:lnTo>
                  <a:lnTo>
                    <a:pt x="121358" y="118162"/>
                  </a:lnTo>
                  <a:lnTo>
                    <a:pt x="122065" y="117979"/>
                  </a:lnTo>
                  <a:lnTo>
                    <a:pt x="122767" y="117759"/>
                  </a:lnTo>
                  <a:lnTo>
                    <a:pt x="123474" y="117515"/>
                  </a:lnTo>
                  <a:lnTo>
                    <a:pt x="124175" y="117246"/>
                  </a:lnTo>
                  <a:lnTo>
                    <a:pt x="124529" y="117100"/>
                  </a:lnTo>
                  <a:lnTo>
                    <a:pt x="124877" y="116953"/>
                  </a:lnTo>
                  <a:lnTo>
                    <a:pt x="125230" y="116795"/>
                  </a:lnTo>
                  <a:lnTo>
                    <a:pt x="125578" y="116624"/>
                  </a:lnTo>
                  <a:lnTo>
                    <a:pt x="125926" y="116453"/>
                  </a:lnTo>
                  <a:lnTo>
                    <a:pt x="126268" y="116270"/>
                  </a:lnTo>
                  <a:lnTo>
                    <a:pt x="126615" y="116074"/>
                  </a:lnTo>
                  <a:lnTo>
                    <a:pt x="126957" y="115879"/>
                  </a:lnTo>
                  <a:lnTo>
                    <a:pt x="127299" y="115659"/>
                  </a:lnTo>
                  <a:lnTo>
                    <a:pt x="127635" y="115452"/>
                  </a:lnTo>
                  <a:lnTo>
                    <a:pt x="127971" y="115220"/>
                  </a:lnTo>
                  <a:lnTo>
                    <a:pt x="128307" y="114988"/>
                  </a:lnTo>
                  <a:lnTo>
                    <a:pt x="128643" y="114744"/>
                  </a:lnTo>
                  <a:lnTo>
                    <a:pt x="128973" y="114487"/>
                  </a:lnTo>
                  <a:lnTo>
                    <a:pt x="129297" y="114219"/>
                  </a:lnTo>
                  <a:lnTo>
                    <a:pt x="129627" y="113950"/>
                  </a:lnTo>
                  <a:lnTo>
                    <a:pt x="129945" y="113669"/>
                  </a:lnTo>
                  <a:lnTo>
                    <a:pt x="130264" y="113364"/>
                  </a:lnTo>
                  <a:lnTo>
                    <a:pt x="130582" y="113071"/>
                  </a:lnTo>
                  <a:lnTo>
                    <a:pt x="130894" y="112754"/>
                  </a:lnTo>
                  <a:lnTo>
                    <a:pt x="131207" y="112424"/>
                  </a:lnTo>
                  <a:lnTo>
                    <a:pt x="131513" y="112094"/>
                  </a:lnTo>
                  <a:lnTo>
                    <a:pt x="131814" y="111740"/>
                  </a:lnTo>
                  <a:lnTo>
                    <a:pt x="132114" y="111386"/>
                  </a:lnTo>
                  <a:lnTo>
                    <a:pt x="132409" y="111020"/>
                  </a:lnTo>
                  <a:lnTo>
                    <a:pt x="132704" y="110629"/>
                  </a:lnTo>
                  <a:lnTo>
                    <a:pt x="132992" y="110239"/>
                  </a:lnTo>
                  <a:lnTo>
                    <a:pt x="133275" y="109836"/>
                  </a:lnTo>
                  <a:lnTo>
                    <a:pt x="133552" y="109421"/>
                  </a:lnTo>
                  <a:lnTo>
                    <a:pt x="133829" y="108994"/>
                  </a:lnTo>
                  <a:lnTo>
                    <a:pt x="134094" y="108554"/>
                  </a:lnTo>
                  <a:lnTo>
                    <a:pt x="134360" y="108102"/>
                  </a:lnTo>
                  <a:lnTo>
                    <a:pt x="134625" y="107639"/>
                  </a:lnTo>
                  <a:lnTo>
                    <a:pt x="134878" y="107162"/>
                  </a:lnTo>
                  <a:lnTo>
                    <a:pt x="135126" y="106662"/>
                  </a:lnTo>
                  <a:lnTo>
                    <a:pt x="135373" y="106161"/>
                  </a:lnTo>
                  <a:lnTo>
                    <a:pt x="135609" y="105649"/>
                  </a:lnTo>
                  <a:lnTo>
                    <a:pt x="135845" y="105111"/>
                  </a:lnTo>
                  <a:lnTo>
                    <a:pt x="136075" y="104562"/>
                  </a:lnTo>
                  <a:lnTo>
                    <a:pt x="136299" y="104013"/>
                  </a:lnTo>
                  <a:lnTo>
                    <a:pt x="136576" y="103268"/>
                  </a:lnTo>
                  <a:lnTo>
                    <a:pt x="136835" y="102523"/>
                  </a:lnTo>
                  <a:lnTo>
                    <a:pt x="137088" y="101779"/>
                  </a:lnTo>
                  <a:lnTo>
                    <a:pt x="137324" y="101010"/>
                  </a:lnTo>
                  <a:lnTo>
                    <a:pt x="137554" y="100228"/>
                  </a:lnTo>
                  <a:lnTo>
                    <a:pt x="137766" y="99447"/>
                  </a:lnTo>
                  <a:lnTo>
                    <a:pt x="137967" y="98653"/>
                  </a:lnTo>
                  <a:lnTo>
                    <a:pt x="138155" y="97848"/>
                  </a:lnTo>
                  <a:lnTo>
                    <a:pt x="138338" y="97030"/>
                  </a:lnTo>
                  <a:lnTo>
                    <a:pt x="138503" y="96212"/>
                  </a:lnTo>
                  <a:lnTo>
                    <a:pt x="138662" y="95382"/>
                  </a:lnTo>
                  <a:lnTo>
                    <a:pt x="138804" y="94552"/>
                  </a:lnTo>
                  <a:lnTo>
                    <a:pt x="138939" y="93709"/>
                  </a:lnTo>
                  <a:lnTo>
                    <a:pt x="139063" y="92867"/>
                  </a:lnTo>
                  <a:lnTo>
                    <a:pt x="139181" y="92012"/>
                  </a:lnTo>
                  <a:lnTo>
                    <a:pt x="139281" y="91146"/>
                  </a:lnTo>
                  <a:lnTo>
                    <a:pt x="142599" y="90999"/>
                  </a:lnTo>
                  <a:lnTo>
                    <a:pt x="145917" y="90816"/>
                  </a:lnTo>
                  <a:lnTo>
                    <a:pt x="147573" y="90718"/>
                  </a:lnTo>
                  <a:lnTo>
                    <a:pt x="149230" y="90608"/>
                  </a:lnTo>
                  <a:lnTo>
                    <a:pt x="150886" y="90499"/>
                  </a:lnTo>
                  <a:lnTo>
                    <a:pt x="152542" y="90376"/>
                  </a:lnTo>
                  <a:lnTo>
                    <a:pt x="154198" y="90254"/>
                  </a:lnTo>
                  <a:lnTo>
                    <a:pt x="155854" y="90108"/>
                  </a:lnTo>
                  <a:lnTo>
                    <a:pt x="157504" y="89961"/>
                  </a:lnTo>
                  <a:lnTo>
                    <a:pt x="159160" y="89803"/>
                  </a:lnTo>
                  <a:lnTo>
                    <a:pt x="160817" y="89644"/>
                  </a:lnTo>
                  <a:lnTo>
                    <a:pt x="162467" y="89461"/>
                  </a:lnTo>
                  <a:lnTo>
                    <a:pt x="164123" y="89278"/>
                  </a:lnTo>
                  <a:lnTo>
                    <a:pt x="165773" y="89070"/>
                  </a:lnTo>
                  <a:lnTo>
                    <a:pt x="165897" y="89046"/>
                  </a:lnTo>
                  <a:lnTo>
                    <a:pt x="166015" y="88997"/>
                  </a:lnTo>
                  <a:lnTo>
                    <a:pt x="166127" y="88936"/>
                  </a:lnTo>
                  <a:lnTo>
                    <a:pt x="166233" y="88850"/>
                  </a:lnTo>
                  <a:lnTo>
                    <a:pt x="166327" y="88753"/>
                  </a:lnTo>
                  <a:lnTo>
                    <a:pt x="166416" y="88643"/>
                  </a:lnTo>
                  <a:lnTo>
                    <a:pt x="166498" y="88521"/>
                  </a:lnTo>
                  <a:lnTo>
                    <a:pt x="166575" y="88387"/>
                  </a:lnTo>
                  <a:lnTo>
                    <a:pt x="166640" y="88240"/>
                  </a:lnTo>
                  <a:lnTo>
                    <a:pt x="166698" y="88081"/>
                  </a:lnTo>
                  <a:lnTo>
                    <a:pt x="166752" y="87910"/>
                  </a:lnTo>
                  <a:lnTo>
                    <a:pt x="166799" y="87740"/>
                  </a:lnTo>
                  <a:lnTo>
                    <a:pt x="166840" y="87556"/>
                  </a:lnTo>
                  <a:lnTo>
                    <a:pt x="166875" y="87361"/>
                  </a:lnTo>
                  <a:lnTo>
                    <a:pt x="166899" y="87166"/>
                  </a:lnTo>
                  <a:lnTo>
                    <a:pt x="166922" y="86958"/>
                  </a:lnTo>
                  <a:lnTo>
                    <a:pt x="166934" y="86714"/>
                  </a:lnTo>
                  <a:lnTo>
                    <a:pt x="166940" y="86458"/>
                  </a:lnTo>
                  <a:lnTo>
                    <a:pt x="166928" y="86201"/>
                  </a:lnTo>
                  <a:lnTo>
                    <a:pt x="166911" y="85957"/>
                  </a:lnTo>
                  <a:lnTo>
                    <a:pt x="166881" y="85713"/>
                  </a:lnTo>
                  <a:lnTo>
                    <a:pt x="166834" y="85469"/>
                  </a:lnTo>
                  <a:lnTo>
                    <a:pt x="166781" y="85237"/>
                  </a:lnTo>
                  <a:lnTo>
                    <a:pt x="166716" y="85029"/>
                  </a:lnTo>
                  <a:lnTo>
                    <a:pt x="166640" y="84822"/>
                  </a:lnTo>
                  <a:lnTo>
                    <a:pt x="166592" y="84724"/>
                  </a:lnTo>
                  <a:lnTo>
                    <a:pt x="166551" y="84639"/>
                  </a:lnTo>
                  <a:lnTo>
                    <a:pt x="166498" y="84553"/>
                  </a:lnTo>
                  <a:lnTo>
                    <a:pt x="166451" y="84468"/>
                  </a:lnTo>
                  <a:lnTo>
                    <a:pt x="166392" y="84395"/>
                  </a:lnTo>
                  <a:lnTo>
                    <a:pt x="166339" y="84321"/>
                  </a:lnTo>
                  <a:lnTo>
                    <a:pt x="166274" y="84260"/>
                  </a:lnTo>
                  <a:lnTo>
                    <a:pt x="166215" y="84211"/>
                  </a:lnTo>
                  <a:lnTo>
                    <a:pt x="166144" y="84163"/>
                  </a:lnTo>
                  <a:lnTo>
                    <a:pt x="166080" y="84114"/>
                  </a:lnTo>
                  <a:lnTo>
                    <a:pt x="166009" y="84077"/>
                  </a:lnTo>
                  <a:lnTo>
                    <a:pt x="165932" y="84053"/>
                  </a:lnTo>
                  <a:lnTo>
                    <a:pt x="165856" y="84028"/>
                  </a:lnTo>
                  <a:lnTo>
                    <a:pt x="165773" y="84016"/>
                  </a:lnTo>
                  <a:lnTo>
                    <a:pt x="164152" y="83882"/>
                  </a:lnTo>
                  <a:lnTo>
                    <a:pt x="162532" y="83748"/>
                  </a:lnTo>
                  <a:lnTo>
                    <a:pt x="160911" y="83625"/>
                  </a:lnTo>
                  <a:lnTo>
                    <a:pt x="159284" y="83503"/>
                  </a:lnTo>
                  <a:lnTo>
                    <a:pt x="157663" y="83406"/>
                  </a:lnTo>
                  <a:lnTo>
                    <a:pt x="156043" y="83308"/>
                  </a:lnTo>
                  <a:lnTo>
                    <a:pt x="154422" y="83223"/>
                  </a:lnTo>
                  <a:lnTo>
                    <a:pt x="152795" y="83137"/>
                  </a:lnTo>
                  <a:lnTo>
                    <a:pt x="151174" y="83076"/>
                  </a:lnTo>
                  <a:lnTo>
                    <a:pt x="149548" y="83015"/>
                  </a:lnTo>
                  <a:lnTo>
                    <a:pt x="146300" y="82905"/>
                  </a:lnTo>
                  <a:lnTo>
                    <a:pt x="143047" y="82832"/>
                  </a:lnTo>
                  <a:lnTo>
                    <a:pt x="139794" y="82771"/>
                  </a:lnTo>
                  <a:lnTo>
                    <a:pt x="139800" y="82026"/>
                  </a:lnTo>
                  <a:lnTo>
                    <a:pt x="139805" y="81269"/>
                  </a:lnTo>
                  <a:lnTo>
                    <a:pt x="139805" y="80525"/>
                  </a:lnTo>
                  <a:lnTo>
                    <a:pt x="139800" y="79768"/>
                  </a:lnTo>
                  <a:lnTo>
                    <a:pt x="139788" y="79011"/>
                  </a:lnTo>
                  <a:lnTo>
                    <a:pt x="139770" y="78254"/>
                  </a:lnTo>
                  <a:lnTo>
                    <a:pt x="139747" y="77497"/>
                  </a:lnTo>
                  <a:lnTo>
                    <a:pt x="139723" y="76740"/>
                  </a:lnTo>
                  <a:lnTo>
                    <a:pt x="139693" y="75983"/>
                  </a:lnTo>
                  <a:lnTo>
                    <a:pt x="139658" y="75226"/>
                  </a:lnTo>
                  <a:lnTo>
                    <a:pt x="139623" y="74469"/>
                  </a:lnTo>
                  <a:lnTo>
                    <a:pt x="139576" y="73713"/>
                  </a:lnTo>
                  <a:lnTo>
                    <a:pt x="139528" y="72956"/>
                  </a:lnTo>
                  <a:lnTo>
                    <a:pt x="139481" y="72199"/>
                  </a:lnTo>
                  <a:lnTo>
                    <a:pt x="139428" y="71442"/>
                  </a:lnTo>
                  <a:lnTo>
                    <a:pt x="139369" y="70697"/>
                  </a:lnTo>
                  <a:lnTo>
                    <a:pt x="139240" y="69196"/>
                  </a:lnTo>
                  <a:lnTo>
                    <a:pt x="139104" y="67694"/>
                  </a:lnTo>
                  <a:lnTo>
                    <a:pt x="138951" y="66217"/>
                  </a:lnTo>
                  <a:lnTo>
                    <a:pt x="138786" y="64740"/>
                  </a:lnTo>
                  <a:lnTo>
                    <a:pt x="138615" y="63275"/>
                  </a:lnTo>
                  <a:lnTo>
                    <a:pt x="138432" y="61822"/>
                  </a:lnTo>
                  <a:lnTo>
                    <a:pt x="138244" y="60394"/>
                  </a:lnTo>
                  <a:lnTo>
                    <a:pt x="138043" y="58978"/>
                  </a:lnTo>
                  <a:lnTo>
                    <a:pt x="138102" y="58880"/>
                  </a:lnTo>
                  <a:lnTo>
                    <a:pt x="138155" y="58782"/>
                  </a:lnTo>
                  <a:lnTo>
                    <a:pt x="138202" y="58672"/>
                  </a:lnTo>
                  <a:lnTo>
                    <a:pt x="138244" y="58562"/>
                  </a:lnTo>
                  <a:lnTo>
                    <a:pt x="138285" y="58440"/>
                  </a:lnTo>
                  <a:lnTo>
                    <a:pt x="138320" y="58318"/>
                  </a:lnTo>
                  <a:lnTo>
                    <a:pt x="138350" y="58184"/>
                  </a:lnTo>
                  <a:lnTo>
                    <a:pt x="138373" y="58050"/>
                  </a:lnTo>
                  <a:lnTo>
                    <a:pt x="138391" y="57915"/>
                  </a:lnTo>
                  <a:lnTo>
                    <a:pt x="138409" y="57769"/>
                  </a:lnTo>
                  <a:lnTo>
                    <a:pt x="138415" y="57635"/>
                  </a:lnTo>
                  <a:lnTo>
                    <a:pt x="138420" y="57488"/>
                  </a:lnTo>
                  <a:lnTo>
                    <a:pt x="138426" y="57342"/>
                  </a:lnTo>
                  <a:lnTo>
                    <a:pt x="138420" y="57195"/>
                  </a:lnTo>
                  <a:lnTo>
                    <a:pt x="138415" y="57061"/>
                  </a:lnTo>
                  <a:lnTo>
                    <a:pt x="138397" y="56914"/>
                  </a:lnTo>
                  <a:lnTo>
                    <a:pt x="138379" y="56780"/>
                  </a:lnTo>
                  <a:lnTo>
                    <a:pt x="138362" y="56646"/>
                  </a:lnTo>
                  <a:lnTo>
                    <a:pt x="138332" y="56512"/>
                  </a:lnTo>
                  <a:lnTo>
                    <a:pt x="138303" y="56389"/>
                  </a:lnTo>
                  <a:lnTo>
                    <a:pt x="138261" y="56267"/>
                  </a:lnTo>
                  <a:lnTo>
                    <a:pt x="138220" y="56157"/>
                  </a:lnTo>
                  <a:lnTo>
                    <a:pt x="138179" y="56048"/>
                  </a:lnTo>
                  <a:lnTo>
                    <a:pt x="138126" y="55950"/>
                  </a:lnTo>
                  <a:lnTo>
                    <a:pt x="138073" y="55864"/>
                  </a:lnTo>
                  <a:lnTo>
                    <a:pt x="138008" y="55779"/>
                  </a:lnTo>
                  <a:lnTo>
                    <a:pt x="137949" y="55706"/>
                  </a:lnTo>
                  <a:lnTo>
                    <a:pt x="137878" y="55645"/>
                  </a:lnTo>
                  <a:lnTo>
                    <a:pt x="137802" y="55584"/>
                  </a:lnTo>
                  <a:lnTo>
                    <a:pt x="137725" y="55547"/>
                  </a:lnTo>
                  <a:lnTo>
                    <a:pt x="137642" y="55523"/>
                  </a:lnTo>
                  <a:lnTo>
                    <a:pt x="137554" y="55510"/>
                  </a:lnTo>
                  <a:lnTo>
                    <a:pt x="135668" y="55352"/>
                  </a:lnTo>
                  <a:lnTo>
                    <a:pt x="133794" y="55217"/>
                  </a:lnTo>
                  <a:lnTo>
                    <a:pt x="131914" y="55095"/>
                  </a:lnTo>
                  <a:lnTo>
                    <a:pt x="130034" y="54986"/>
                  </a:lnTo>
                  <a:lnTo>
                    <a:pt x="130093" y="54937"/>
                  </a:lnTo>
                  <a:lnTo>
                    <a:pt x="130152" y="54863"/>
                  </a:lnTo>
                  <a:lnTo>
                    <a:pt x="130211" y="54790"/>
                  </a:lnTo>
                  <a:lnTo>
                    <a:pt x="130258" y="54705"/>
                  </a:lnTo>
                  <a:lnTo>
                    <a:pt x="130311" y="54607"/>
                  </a:lnTo>
                  <a:lnTo>
                    <a:pt x="130358" y="54485"/>
                  </a:lnTo>
                  <a:lnTo>
                    <a:pt x="130399" y="54363"/>
                  </a:lnTo>
                  <a:lnTo>
                    <a:pt x="130434" y="54229"/>
                  </a:lnTo>
                  <a:lnTo>
                    <a:pt x="130535" y="53728"/>
                  </a:lnTo>
                  <a:lnTo>
                    <a:pt x="130629" y="53240"/>
                  </a:lnTo>
                  <a:lnTo>
                    <a:pt x="130723" y="52739"/>
                  </a:lnTo>
                  <a:lnTo>
                    <a:pt x="130812" y="52239"/>
                  </a:lnTo>
                  <a:lnTo>
                    <a:pt x="130900" y="51726"/>
                  </a:lnTo>
                  <a:lnTo>
                    <a:pt x="130983" y="51225"/>
                  </a:lnTo>
                  <a:lnTo>
                    <a:pt x="131142" y="50200"/>
                  </a:lnTo>
                  <a:lnTo>
                    <a:pt x="131283" y="49162"/>
                  </a:lnTo>
                  <a:lnTo>
                    <a:pt x="131413" y="48125"/>
                  </a:lnTo>
                  <a:lnTo>
                    <a:pt x="131531" y="47075"/>
                  </a:lnTo>
                  <a:lnTo>
                    <a:pt x="131631" y="46013"/>
                  </a:lnTo>
                  <a:lnTo>
                    <a:pt x="131725" y="44951"/>
                  </a:lnTo>
                  <a:lnTo>
                    <a:pt x="131802" y="43888"/>
                  </a:lnTo>
                  <a:lnTo>
                    <a:pt x="131867" y="42814"/>
                  </a:lnTo>
                  <a:lnTo>
                    <a:pt x="131914" y="41740"/>
                  </a:lnTo>
                  <a:lnTo>
                    <a:pt x="131955" y="40666"/>
                  </a:lnTo>
                  <a:lnTo>
                    <a:pt x="131979" y="39579"/>
                  </a:lnTo>
                  <a:lnTo>
                    <a:pt x="131996" y="38493"/>
                  </a:lnTo>
                  <a:lnTo>
                    <a:pt x="131996" y="37418"/>
                  </a:lnTo>
                  <a:lnTo>
                    <a:pt x="131985" y="36332"/>
                  </a:lnTo>
                  <a:lnTo>
                    <a:pt x="131955" y="35245"/>
                  </a:lnTo>
                  <a:lnTo>
                    <a:pt x="131920" y="34171"/>
                  </a:lnTo>
                  <a:lnTo>
                    <a:pt x="131873" y="33097"/>
                  </a:lnTo>
                  <a:lnTo>
                    <a:pt x="131808" y="32022"/>
                  </a:lnTo>
                  <a:lnTo>
                    <a:pt x="131731" y="30948"/>
                  </a:lnTo>
                  <a:lnTo>
                    <a:pt x="131643" y="29886"/>
                  </a:lnTo>
                  <a:lnTo>
                    <a:pt x="131548" y="28824"/>
                  </a:lnTo>
                  <a:lnTo>
                    <a:pt x="131436" y="27774"/>
                  </a:lnTo>
                  <a:lnTo>
                    <a:pt x="131307" y="26724"/>
                  </a:lnTo>
                  <a:lnTo>
                    <a:pt x="131171" y="25686"/>
                  </a:lnTo>
                  <a:lnTo>
                    <a:pt x="131024" y="24661"/>
                  </a:lnTo>
                  <a:lnTo>
                    <a:pt x="130865" y="23648"/>
                  </a:lnTo>
                  <a:lnTo>
                    <a:pt x="130688" y="22634"/>
                  </a:lnTo>
                  <a:lnTo>
                    <a:pt x="130505" y="21646"/>
                  </a:lnTo>
                  <a:lnTo>
                    <a:pt x="130311" y="20657"/>
                  </a:lnTo>
                  <a:lnTo>
                    <a:pt x="130099" y="19680"/>
                  </a:lnTo>
                  <a:lnTo>
                    <a:pt x="129880" y="18728"/>
                  </a:lnTo>
                  <a:lnTo>
                    <a:pt x="129645" y="17788"/>
                  </a:lnTo>
                  <a:lnTo>
                    <a:pt x="129403" y="16860"/>
                  </a:lnTo>
                  <a:lnTo>
                    <a:pt x="129273" y="16396"/>
                  </a:lnTo>
                  <a:lnTo>
                    <a:pt x="129144" y="15944"/>
                  </a:lnTo>
                  <a:lnTo>
                    <a:pt x="129014" y="15493"/>
                  </a:lnTo>
                  <a:lnTo>
                    <a:pt x="128879" y="15053"/>
                  </a:lnTo>
                  <a:lnTo>
                    <a:pt x="128737" y="14614"/>
                  </a:lnTo>
                  <a:lnTo>
                    <a:pt x="128596" y="14174"/>
                  </a:lnTo>
                  <a:lnTo>
                    <a:pt x="128454" y="13735"/>
                  </a:lnTo>
                  <a:lnTo>
                    <a:pt x="128307" y="13307"/>
                  </a:lnTo>
                  <a:lnTo>
                    <a:pt x="128159" y="12892"/>
                  </a:lnTo>
                  <a:lnTo>
                    <a:pt x="128006" y="12477"/>
                  </a:lnTo>
                  <a:lnTo>
                    <a:pt x="127847" y="12062"/>
                  </a:lnTo>
                  <a:lnTo>
                    <a:pt x="127688" y="11659"/>
                  </a:lnTo>
                  <a:lnTo>
                    <a:pt x="127529" y="11257"/>
                  </a:lnTo>
                  <a:lnTo>
                    <a:pt x="127364" y="10854"/>
                  </a:lnTo>
                  <a:lnTo>
                    <a:pt x="127199" y="10463"/>
                  </a:lnTo>
                  <a:lnTo>
                    <a:pt x="127028" y="10072"/>
                  </a:lnTo>
                  <a:lnTo>
                    <a:pt x="126857" y="9694"/>
                  </a:lnTo>
                  <a:lnTo>
                    <a:pt x="126680" y="9328"/>
                  </a:lnTo>
                  <a:lnTo>
                    <a:pt x="126503" y="8949"/>
                  </a:lnTo>
                  <a:lnTo>
                    <a:pt x="126321" y="8595"/>
                  </a:lnTo>
                  <a:lnTo>
                    <a:pt x="126138" y="8229"/>
                  </a:lnTo>
                  <a:lnTo>
                    <a:pt x="125949" y="7887"/>
                  </a:lnTo>
                  <a:lnTo>
                    <a:pt x="125761" y="7545"/>
                  </a:lnTo>
                  <a:lnTo>
                    <a:pt x="125566" y="7203"/>
                  </a:lnTo>
                  <a:lnTo>
                    <a:pt x="125372" y="6874"/>
                  </a:lnTo>
                  <a:lnTo>
                    <a:pt x="125171" y="6544"/>
                  </a:lnTo>
                  <a:lnTo>
                    <a:pt x="124971" y="6227"/>
                  </a:lnTo>
                  <a:lnTo>
                    <a:pt x="124771" y="5909"/>
                  </a:lnTo>
                  <a:lnTo>
                    <a:pt x="124564" y="5604"/>
                  </a:lnTo>
                  <a:lnTo>
                    <a:pt x="124352" y="5311"/>
                  </a:lnTo>
                  <a:lnTo>
                    <a:pt x="124140" y="5018"/>
                  </a:lnTo>
                  <a:lnTo>
                    <a:pt x="123928" y="4737"/>
                  </a:lnTo>
                  <a:lnTo>
                    <a:pt x="123710" y="4457"/>
                  </a:lnTo>
                  <a:lnTo>
                    <a:pt x="123486" y="4188"/>
                  </a:lnTo>
                  <a:lnTo>
                    <a:pt x="123268" y="3920"/>
                  </a:lnTo>
                  <a:lnTo>
                    <a:pt x="123038" y="3675"/>
                  </a:lnTo>
                  <a:lnTo>
                    <a:pt x="122814" y="3419"/>
                  </a:lnTo>
                  <a:lnTo>
                    <a:pt x="122578" y="3187"/>
                  </a:lnTo>
                  <a:lnTo>
                    <a:pt x="122348" y="2955"/>
                  </a:lnTo>
                  <a:lnTo>
                    <a:pt x="122113" y="2723"/>
                  </a:lnTo>
                  <a:lnTo>
                    <a:pt x="121871" y="2516"/>
                  </a:lnTo>
                  <a:lnTo>
                    <a:pt x="121629" y="2308"/>
                  </a:lnTo>
                  <a:lnTo>
                    <a:pt x="121382" y="2101"/>
                  </a:lnTo>
                  <a:lnTo>
                    <a:pt x="121134" y="1917"/>
                  </a:lnTo>
                  <a:lnTo>
                    <a:pt x="120887" y="1734"/>
                  </a:lnTo>
                  <a:lnTo>
                    <a:pt x="120633" y="1551"/>
                  </a:lnTo>
                  <a:lnTo>
                    <a:pt x="120380" y="1392"/>
                  </a:lnTo>
                  <a:lnTo>
                    <a:pt x="120120" y="1234"/>
                  </a:lnTo>
                  <a:lnTo>
                    <a:pt x="119861" y="1087"/>
                  </a:lnTo>
                  <a:lnTo>
                    <a:pt x="119596" y="941"/>
                  </a:lnTo>
                  <a:lnTo>
                    <a:pt x="119331" y="806"/>
                  </a:lnTo>
                  <a:lnTo>
                    <a:pt x="119060" y="684"/>
                  </a:lnTo>
                  <a:lnTo>
                    <a:pt x="118788" y="575"/>
                  </a:lnTo>
                  <a:lnTo>
                    <a:pt x="118517" y="477"/>
                  </a:lnTo>
                  <a:lnTo>
                    <a:pt x="118240" y="379"/>
                  </a:lnTo>
                  <a:lnTo>
                    <a:pt x="117963" y="294"/>
                  </a:lnTo>
                  <a:lnTo>
                    <a:pt x="117504" y="184"/>
                  </a:lnTo>
                  <a:lnTo>
                    <a:pt x="117044" y="98"/>
                  </a:lnTo>
                  <a:lnTo>
                    <a:pt x="116584" y="37"/>
                  </a:lnTo>
                  <a:lnTo>
                    <a:pt x="1161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3;p40">
              <a:extLst>
                <a:ext uri="{FF2B5EF4-FFF2-40B4-BE49-F238E27FC236}">
                  <a16:creationId xmlns:a16="http://schemas.microsoft.com/office/drawing/2014/main" id="{BD375743-1D99-EF59-A12A-13AA03ABEFC8}"/>
                </a:ext>
              </a:extLst>
            </p:cNvPr>
            <p:cNvSpPr/>
            <p:nvPr/>
          </p:nvSpPr>
          <p:spPr>
            <a:xfrm>
              <a:off x="-3736775" y="-12766450"/>
              <a:ext cx="963650" cy="798425"/>
            </a:xfrm>
            <a:custGeom>
              <a:avLst/>
              <a:gdLst/>
              <a:ahLst/>
              <a:cxnLst/>
              <a:rect l="l" t="t" r="r" b="b"/>
              <a:pathLst>
                <a:path w="38546" h="31937" extrusionOk="0">
                  <a:moveTo>
                    <a:pt x="820" y="1"/>
                  </a:moveTo>
                  <a:lnTo>
                    <a:pt x="1" y="685"/>
                  </a:lnTo>
                  <a:lnTo>
                    <a:pt x="71" y="868"/>
                  </a:lnTo>
                  <a:lnTo>
                    <a:pt x="136" y="1075"/>
                  </a:lnTo>
                  <a:lnTo>
                    <a:pt x="189" y="1295"/>
                  </a:lnTo>
                  <a:lnTo>
                    <a:pt x="219" y="1417"/>
                  </a:lnTo>
                  <a:lnTo>
                    <a:pt x="236" y="1551"/>
                  </a:lnTo>
                  <a:lnTo>
                    <a:pt x="248" y="1576"/>
                  </a:lnTo>
                  <a:lnTo>
                    <a:pt x="254" y="1588"/>
                  </a:lnTo>
                  <a:lnTo>
                    <a:pt x="254" y="1625"/>
                  </a:lnTo>
                  <a:lnTo>
                    <a:pt x="401" y="2491"/>
                  </a:lnTo>
                  <a:lnTo>
                    <a:pt x="560" y="3346"/>
                  </a:lnTo>
                  <a:lnTo>
                    <a:pt x="720" y="4188"/>
                  </a:lnTo>
                  <a:lnTo>
                    <a:pt x="885" y="5031"/>
                  </a:lnTo>
                  <a:lnTo>
                    <a:pt x="1061" y="5861"/>
                  </a:lnTo>
                  <a:lnTo>
                    <a:pt x="1244" y="6691"/>
                  </a:lnTo>
                  <a:lnTo>
                    <a:pt x="1433" y="7497"/>
                  </a:lnTo>
                  <a:lnTo>
                    <a:pt x="1627" y="8302"/>
                  </a:lnTo>
                  <a:lnTo>
                    <a:pt x="1828" y="9096"/>
                  </a:lnTo>
                  <a:lnTo>
                    <a:pt x="2034" y="9889"/>
                  </a:lnTo>
                  <a:lnTo>
                    <a:pt x="2246" y="10658"/>
                  </a:lnTo>
                  <a:lnTo>
                    <a:pt x="2470" y="11428"/>
                  </a:lnTo>
                  <a:lnTo>
                    <a:pt x="2694" y="12184"/>
                  </a:lnTo>
                  <a:lnTo>
                    <a:pt x="2930" y="12929"/>
                  </a:lnTo>
                  <a:lnTo>
                    <a:pt x="3165" y="13662"/>
                  </a:lnTo>
                  <a:lnTo>
                    <a:pt x="3413" y="14382"/>
                  </a:lnTo>
                  <a:lnTo>
                    <a:pt x="3661" y="15102"/>
                  </a:lnTo>
                  <a:lnTo>
                    <a:pt x="3920" y="15798"/>
                  </a:lnTo>
                  <a:lnTo>
                    <a:pt x="4185" y="16494"/>
                  </a:lnTo>
                  <a:lnTo>
                    <a:pt x="4450" y="17165"/>
                  </a:lnTo>
                  <a:lnTo>
                    <a:pt x="4727" y="17837"/>
                  </a:lnTo>
                  <a:lnTo>
                    <a:pt x="5004" y="18484"/>
                  </a:lnTo>
                  <a:lnTo>
                    <a:pt x="5293" y="19131"/>
                  </a:lnTo>
                  <a:lnTo>
                    <a:pt x="5582" y="19753"/>
                  </a:lnTo>
                  <a:lnTo>
                    <a:pt x="5882" y="20364"/>
                  </a:lnTo>
                  <a:lnTo>
                    <a:pt x="6183" y="20974"/>
                  </a:lnTo>
                  <a:lnTo>
                    <a:pt x="6489" y="21560"/>
                  </a:lnTo>
                  <a:lnTo>
                    <a:pt x="6802" y="22134"/>
                  </a:lnTo>
                  <a:lnTo>
                    <a:pt x="7120" y="22696"/>
                  </a:lnTo>
                  <a:lnTo>
                    <a:pt x="7444" y="23233"/>
                  </a:lnTo>
                  <a:lnTo>
                    <a:pt x="7768" y="23770"/>
                  </a:lnTo>
                  <a:lnTo>
                    <a:pt x="8104" y="24283"/>
                  </a:lnTo>
                  <a:lnTo>
                    <a:pt x="8440" y="24795"/>
                  </a:lnTo>
                  <a:lnTo>
                    <a:pt x="8782" y="25271"/>
                  </a:lnTo>
                  <a:lnTo>
                    <a:pt x="9130" y="25748"/>
                  </a:lnTo>
                  <a:lnTo>
                    <a:pt x="9483" y="26211"/>
                  </a:lnTo>
                  <a:lnTo>
                    <a:pt x="9843" y="26651"/>
                  </a:lnTo>
                  <a:lnTo>
                    <a:pt x="10203" y="27078"/>
                  </a:lnTo>
                  <a:lnTo>
                    <a:pt x="10568" y="27481"/>
                  </a:lnTo>
                  <a:lnTo>
                    <a:pt x="10939" y="27872"/>
                  </a:lnTo>
                  <a:lnTo>
                    <a:pt x="11311" y="28250"/>
                  </a:lnTo>
                  <a:lnTo>
                    <a:pt x="11694" y="28604"/>
                  </a:lnTo>
                  <a:lnTo>
                    <a:pt x="12077" y="28946"/>
                  </a:lnTo>
                  <a:lnTo>
                    <a:pt x="12460" y="29276"/>
                  </a:lnTo>
                  <a:lnTo>
                    <a:pt x="12855" y="29581"/>
                  </a:lnTo>
                  <a:lnTo>
                    <a:pt x="13250" y="29874"/>
                  </a:lnTo>
                  <a:lnTo>
                    <a:pt x="13650" y="30142"/>
                  </a:lnTo>
                  <a:lnTo>
                    <a:pt x="14051" y="30399"/>
                  </a:lnTo>
                  <a:lnTo>
                    <a:pt x="14458" y="30631"/>
                  </a:lnTo>
                  <a:lnTo>
                    <a:pt x="14870" y="30850"/>
                  </a:lnTo>
                  <a:lnTo>
                    <a:pt x="15283" y="31046"/>
                  </a:lnTo>
                  <a:lnTo>
                    <a:pt x="15701" y="31229"/>
                  </a:lnTo>
                  <a:lnTo>
                    <a:pt x="16126" y="31388"/>
                  </a:lnTo>
                  <a:lnTo>
                    <a:pt x="16550" y="31522"/>
                  </a:lnTo>
                  <a:lnTo>
                    <a:pt x="16980" y="31644"/>
                  </a:lnTo>
                  <a:lnTo>
                    <a:pt x="17411" y="31742"/>
                  </a:lnTo>
                  <a:lnTo>
                    <a:pt x="17847" y="31827"/>
                  </a:lnTo>
                  <a:lnTo>
                    <a:pt x="18283" y="31876"/>
                  </a:lnTo>
                  <a:lnTo>
                    <a:pt x="18725" y="31925"/>
                  </a:lnTo>
                  <a:lnTo>
                    <a:pt x="19167" y="31937"/>
                  </a:lnTo>
                  <a:lnTo>
                    <a:pt x="19615" y="31937"/>
                  </a:lnTo>
                  <a:lnTo>
                    <a:pt x="20069" y="31913"/>
                  </a:lnTo>
                  <a:lnTo>
                    <a:pt x="20522" y="31864"/>
                  </a:lnTo>
                  <a:lnTo>
                    <a:pt x="20976" y="31791"/>
                  </a:lnTo>
                  <a:lnTo>
                    <a:pt x="21359" y="31717"/>
                  </a:lnTo>
                  <a:lnTo>
                    <a:pt x="21742" y="31620"/>
                  </a:lnTo>
                  <a:lnTo>
                    <a:pt x="22120" y="31522"/>
                  </a:lnTo>
                  <a:lnTo>
                    <a:pt x="22491" y="31400"/>
                  </a:lnTo>
                  <a:lnTo>
                    <a:pt x="22856" y="31266"/>
                  </a:lnTo>
                  <a:lnTo>
                    <a:pt x="23222" y="31119"/>
                  </a:lnTo>
                  <a:lnTo>
                    <a:pt x="23581" y="30960"/>
                  </a:lnTo>
                  <a:lnTo>
                    <a:pt x="23941" y="30789"/>
                  </a:lnTo>
                  <a:lnTo>
                    <a:pt x="24294" y="30606"/>
                  </a:lnTo>
                  <a:lnTo>
                    <a:pt x="24642" y="30399"/>
                  </a:lnTo>
                  <a:lnTo>
                    <a:pt x="24984" y="30191"/>
                  </a:lnTo>
                  <a:lnTo>
                    <a:pt x="25326" y="29972"/>
                  </a:lnTo>
                  <a:lnTo>
                    <a:pt x="25668" y="29727"/>
                  </a:lnTo>
                  <a:lnTo>
                    <a:pt x="25998" y="29483"/>
                  </a:lnTo>
                  <a:lnTo>
                    <a:pt x="26328" y="29215"/>
                  </a:lnTo>
                  <a:lnTo>
                    <a:pt x="26658" y="28946"/>
                  </a:lnTo>
                  <a:lnTo>
                    <a:pt x="26976" y="28653"/>
                  </a:lnTo>
                  <a:lnTo>
                    <a:pt x="27300" y="28360"/>
                  </a:lnTo>
                  <a:lnTo>
                    <a:pt x="27613" y="28055"/>
                  </a:lnTo>
                  <a:lnTo>
                    <a:pt x="27925" y="27725"/>
                  </a:lnTo>
                  <a:lnTo>
                    <a:pt x="28231" y="27396"/>
                  </a:lnTo>
                  <a:lnTo>
                    <a:pt x="28538" y="27054"/>
                  </a:lnTo>
                  <a:lnTo>
                    <a:pt x="28838" y="26700"/>
                  </a:lnTo>
                  <a:lnTo>
                    <a:pt x="29139" y="26334"/>
                  </a:lnTo>
                  <a:lnTo>
                    <a:pt x="29434" y="25967"/>
                  </a:lnTo>
                  <a:lnTo>
                    <a:pt x="29722" y="25577"/>
                  </a:lnTo>
                  <a:lnTo>
                    <a:pt x="30011" y="25186"/>
                  </a:lnTo>
                  <a:lnTo>
                    <a:pt x="30294" y="24771"/>
                  </a:lnTo>
                  <a:lnTo>
                    <a:pt x="30577" y="24356"/>
                  </a:lnTo>
                  <a:lnTo>
                    <a:pt x="30854" y="23941"/>
                  </a:lnTo>
                  <a:lnTo>
                    <a:pt x="31131" y="23501"/>
                  </a:lnTo>
                  <a:lnTo>
                    <a:pt x="31402" y="23062"/>
                  </a:lnTo>
                  <a:lnTo>
                    <a:pt x="31667" y="22598"/>
                  </a:lnTo>
                  <a:lnTo>
                    <a:pt x="31933" y="22146"/>
                  </a:lnTo>
                  <a:lnTo>
                    <a:pt x="32192" y="21670"/>
                  </a:lnTo>
                  <a:lnTo>
                    <a:pt x="32451" y="21194"/>
                  </a:lnTo>
                  <a:lnTo>
                    <a:pt x="32711" y="20706"/>
                  </a:lnTo>
                  <a:lnTo>
                    <a:pt x="32964" y="20205"/>
                  </a:lnTo>
                  <a:lnTo>
                    <a:pt x="33212" y="19705"/>
                  </a:lnTo>
                  <a:lnTo>
                    <a:pt x="33459" y="19192"/>
                  </a:lnTo>
                  <a:lnTo>
                    <a:pt x="33701" y="18667"/>
                  </a:lnTo>
                  <a:lnTo>
                    <a:pt x="33942" y="18142"/>
                  </a:lnTo>
                  <a:lnTo>
                    <a:pt x="34178" y="17605"/>
                  </a:lnTo>
                  <a:lnTo>
                    <a:pt x="34414" y="17055"/>
                  </a:lnTo>
                  <a:lnTo>
                    <a:pt x="34644" y="16506"/>
                  </a:lnTo>
                  <a:lnTo>
                    <a:pt x="34874" y="15957"/>
                  </a:lnTo>
                  <a:lnTo>
                    <a:pt x="35103" y="15383"/>
                  </a:lnTo>
                  <a:lnTo>
                    <a:pt x="35327" y="14821"/>
                  </a:lnTo>
                  <a:lnTo>
                    <a:pt x="35545" y="14235"/>
                  </a:lnTo>
                  <a:lnTo>
                    <a:pt x="35764" y="13649"/>
                  </a:lnTo>
                  <a:lnTo>
                    <a:pt x="35976" y="13063"/>
                  </a:lnTo>
                  <a:lnTo>
                    <a:pt x="36194" y="12465"/>
                  </a:lnTo>
                  <a:lnTo>
                    <a:pt x="36400" y="11867"/>
                  </a:lnTo>
                  <a:lnTo>
                    <a:pt x="36606" y="11257"/>
                  </a:lnTo>
                  <a:lnTo>
                    <a:pt x="36813" y="10646"/>
                  </a:lnTo>
                  <a:lnTo>
                    <a:pt x="37019" y="10024"/>
                  </a:lnTo>
                  <a:lnTo>
                    <a:pt x="37414" y="8778"/>
                  </a:lnTo>
                  <a:lnTo>
                    <a:pt x="37803" y="7497"/>
                  </a:lnTo>
                  <a:lnTo>
                    <a:pt x="38180" y="6215"/>
                  </a:lnTo>
                  <a:lnTo>
                    <a:pt x="38545" y="4909"/>
                  </a:lnTo>
                  <a:lnTo>
                    <a:pt x="37414" y="4945"/>
                  </a:lnTo>
                  <a:lnTo>
                    <a:pt x="36276" y="4970"/>
                  </a:lnTo>
                  <a:lnTo>
                    <a:pt x="35139" y="4994"/>
                  </a:lnTo>
                  <a:lnTo>
                    <a:pt x="34001" y="5006"/>
                  </a:lnTo>
                  <a:lnTo>
                    <a:pt x="32864" y="5018"/>
                  </a:lnTo>
                  <a:lnTo>
                    <a:pt x="31726" y="5006"/>
                  </a:lnTo>
                  <a:lnTo>
                    <a:pt x="30583" y="5006"/>
                  </a:lnTo>
                  <a:lnTo>
                    <a:pt x="29445" y="4982"/>
                  </a:lnTo>
                  <a:lnTo>
                    <a:pt x="28302" y="4957"/>
                  </a:lnTo>
                  <a:lnTo>
                    <a:pt x="27159" y="4921"/>
                  </a:lnTo>
                  <a:lnTo>
                    <a:pt x="26015" y="4884"/>
                  </a:lnTo>
                  <a:lnTo>
                    <a:pt x="24872" y="4835"/>
                  </a:lnTo>
                  <a:lnTo>
                    <a:pt x="23729" y="4774"/>
                  </a:lnTo>
                  <a:lnTo>
                    <a:pt x="22585" y="4713"/>
                  </a:lnTo>
                  <a:lnTo>
                    <a:pt x="21442" y="4640"/>
                  </a:lnTo>
                  <a:lnTo>
                    <a:pt x="20298" y="4555"/>
                  </a:lnTo>
                  <a:lnTo>
                    <a:pt x="19155" y="4469"/>
                  </a:lnTo>
                  <a:lnTo>
                    <a:pt x="18012" y="4371"/>
                  </a:lnTo>
                  <a:lnTo>
                    <a:pt x="16874" y="4262"/>
                  </a:lnTo>
                  <a:lnTo>
                    <a:pt x="15731" y="4152"/>
                  </a:lnTo>
                  <a:lnTo>
                    <a:pt x="14587" y="4030"/>
                  </a:lnTo>
                  <a:lnTo>
                    <a:pt x="13450" y="3907"/>
                  </a:lnTo>
                  <a:lnTo>
                    <a:pt x="12307" y="3773"/>
                  </a:lnTo>
                  <a:lnTo>
                    <a:pt x="11169" y="3627"/>
                  </a:lnTo>
                  <a:lnTo>
                    <a:pt x="10032" y="3480"/>
                  </a:lnTo>
                  <a:lnTo>
                    <a:pt x="8894" y="3322"/>
                  </a:lnTo>
                  <a:lnTo>
                    <a:pt x="7757" y="3163"/>
                  </a:lnTo>
                  <a:lnTo>
                    <a:pt x="6619" y="2992"/>
                  </a:lnTo>
                  <a:lnTo>
                    <a:pt x="5488" y="2809"/>
                  </a:lnTo>
                  <a:lnTo>
                    <a:pt x="4356" y="2626"/>
                  </a:lnTo>
                  <a:lnTo>
                    <a:pt x="3224" y="2430"/>
                  </a:lnTo>
                  <a:lnTo>
                    <a:pt x="2093" y="2223"/>
                  </a:lnTo>
                  <a:lnTo>
                    <a:pt x="1993" y="2198"/>
                  </a:lnTo>
                  <a:lnTo>
                    <a:pt x="1898" y="2162"/>
                  </a:lnTo>
                  <a:lnTo>
                    <a:pt x="1804" y="2113"/>
                  </a:lnTo>
                  <a:lnTo>
                    <a:pt x="1716" y="2052"/>
                  </a:lnTo>
                  <a:lnTo>
                    <a:pt x="1633" y="1979"/>
                  </a:lnTo>
                  <a:lnTo>
                    <a:pt x="1551" y="1905"/>
                  </a:lnTo>
                  <a:lnTo>
                    <a:pt x="1474" y="1820"/>
                  </a:lnTo>
                  <a:lnTo>
                    <a:pt x="1403" y="1722"/>
                  </a:lnTo>
                  <a:lnTo>
                    <a:pt x="1332" y="1625"/>
                  </a:lnTo>
                  <a:lnTo>
                    <a:pt x="1268" y="1515"/>
                  </a:lnTo>
                  <a:lnTo>
                    <a:pt x="1209" y="1393"/>
                  </a:lnTo>
                  <a:lnTo>
                    <a:pt x="1150" y="1271"/>
                  </a:lnTo>
                  <a:lnTo>
                    <a:pt x="1097" y="1136"/>
                  </a:lnTo>
                  <a:lnTo>
                    <a:pt x="1050" y="1002"/>
                  </a:lnTo>
                  <a:lnTo>
                    <a:pt x="1008" y="868"/>
                  </a:lnTo>
                  <a:lnTo>
                    <a:pt x="967" y="721"/>
                  </a:lnTo>
                  <a:lnTo>
                    <a:pt x="920" y="550"/>
                  </a:lnTo>
                  <a:lnTo>
                    <a:pt x="879" y="367"/>
                  </a:lnTo>
                  <a:lnTo>
                    <a:pt x="849" y="196"/>
                  </a:lnTo>
                  <a:lnTo>
                    <a:pt x="8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4;p40">
              <a:extLst>
                <a:ext uri="{FF2B5EF4-FFF2-40B4-BE49-F238E27FC236}">
                  <a16:creationId xmlns:a16="http://schemas.microsoft.com/office/drawing/2014/main" id="{A545D5DE-040F-3EEB-F8FB-145F85A3A536}"/>
                </a:ext>
              </a:extLst>
            </p:cNvPr>
            <p:cNvSpPr/>
            <p:nvPr/>
          </p:nvSpPr>
          <p:spPr>
            <a:xfrm>
              <a:off x="-3506925" y="-11982075"/>
              <a:ext cx="374275" cy="694950"/>
            </a:xfrm>
            <a:custGeom>
              <a:avLst/>
              <a:gdLst/>
              <a:ahLst/>
              <a:cxnLst/>
              <a:rect l="l" t="t" r="r" b="b"/>
              <a:pathLst>
                <a:path w="14971" h="27798" extrusionOk="0">
                  <a:moveTo>
                    <a:pt x="1" y="0"/>
                  </a:moveTo>
                  <a:lnTo>
                    <a:pt x="189" y="1819"/>
                  </a:lnTo>
                  <a:lnTo>
                    <a:pt x="284" y="2735"/>
                  </a:lnTo>
                  <a:lnTo>
                    <a:pt x="366" y="3663"/>
                  </a:lnTo>
                  <a:lnTo>
                    <a:pt x="490" y="3663"/>
                  </a:lnTo>
                  <a:lnTo>
                    <a:pt x="620" y="3699"/>
                  </a:lnTo>
                  <a:lnTo>
                    <a:pt x="737" y="3736"/>
                  </a:lnTo>
                  <a:lnTo>
                    <a:pt x="861" y="3797"/>
                  </a:lnTo>
                  <a:lnTo>
                    <a:pt x="979" y="3870"/>
                  </a:lnTo>
                  <a:lnTo>
                    <a:pt x="1091" y="3968"/>
                  </a:lnTo>
                  <a:lnTo>
                    <a:pt x="1197" y="4078"/>
                  </a:lnTo>
                  <a:lnTo>
                    <a:pt x="1297" y="4212"/>
                  </a:lnTo>
                  <a:lnTo>
                    <a:pt x="1392" y="4359"/>
                  </a:lnTo>
                  <a:lnTo>
                    <a:pt x="1480" y="4530"/>
                  </a:lnTo>
                  <a:lnTo>
                    <a:pt x="1557" y="4713"/>
                  </a:lnTo>
                  <a:lnTo>
                    <a:pt x="1627" y="4920"/>
                  </a:lnTo>
                  <a:lnTo>
                    <a:pt x="1692" y="5140"/>
                  </a:lnTo>
                  <a:lnTo>
                    <a:pt x="1739" y="5384"/>
                  </a:lnTo>
                  <a:lnTo>
                    <a:pt x="1781" y="5641"/>
                  </a:lnTo>
                  <a:lnTo>
                    <a:pt x="1804" y="5921"/>
                  </a:lnTo>
                  <a:lnTo>
                    <a:pt x="1993" y="8485"/>
                  </a:lnTo>
                  <a:lnTo>
                    <a:pt x="2170" y="11061"/>
                  </a:lnTo>
                  <a:lnTo>
                    <a:pt x="2341" y="13673"/>
                  </a:lnTo>
                  <a:lnTo>
                    <a:pt x="2500" y="16298"/>
                  </a:lnTo>
                  <a:lnTo>
                    <a:pt x="2659" y="18935"/>
                  </a:lnTo>
                  <a:lnTo>
                    <a:pt x="2812" y="21596"/>
                  </a:lnTo>
                  <a:lnTo>
                    <a:pt x="3118" y="26931"/>
                  </a:lnTo>
                  <a:lnTo>
                    <a:pt x="3849" y="26895"/>
                  </a:lnTo>
                  <a:lnTo>
                    <a:pt x="4586" y="26870"/>
                  </a:lnTo>
                  <a:lnTo>
                    <a:pt x="5323" y="26870"/>
                  </a:lnTo>
                  <a:lnTo>
                    <a:pt x="6065" y="26882"/>
                  </a:lnTo>
                  <a:lnTo>
                    <a:pt x="6808" y="26919"/>
                  </a:lnTo>
                  <a:lnTo>
                    <a:pt x="7556" y="26956"/>
                  </a:lnTo>
                  <a:lnTo>
                    <a:pt x="8305" y="27017"/>
                  </a:lnTo>
                  <a:lnTo>
                    <a:pt x="9048" y="27078"/>
                  </a:lnTo>
                  <a:lnTo>
                    <a:pt x="9796" y="27151"/>
                  </a:lnTo>
                  <a:lnTo>
                    <a:pt x="10539" y="27236"/>
                  </a:lnTo>
                  <a:lnTo>
                    <a:pt x="12030" y="27420"/>
                  </a:lnTo>
                  <a:lnTo>
                    <a:pt x="14971" y="27798"/>
                  </a:lnTo>
                  <a:lnTo>
                    <a:pt x="14924" y="24929"/>
                  </a:lnTo>
                  <a:lnTo>
                    <a:pt x="14882" y="22085"/>
                  </a:lnTo>
                  <a:lnTo>
                    <a:pt x="14800" y="16432"/>
                  </a:lnTo>
                  <a:lnTo>
                    <a:pt x="14759" y="13637"/>
                  </a:lnTo>
                  <a:lnTo>
                    <a:pt x="14711" y="10878"/>
                  </a:lnTo>
                  <a:lnTo>
                    <a:pt x="14664" y="8143"/>
                  </a:lnTo>
                  <a:lnTo>
                    <a:pt x="14605" y="5433"/>
                  </a:lnTo>
                  <a:lnTo>
                    <a:pt x="14146" y="5555"/>
                  </a:lnTo>
                  <a:lnTo>
                    <a:pt x="13692" y="5653"/>
                  </a:lnTo>
                  <a:lnTo>
                    <a:pt x="13232" y="5726"/>
                  </a:lnTo>
                  <a:lnTo>
                    <a:pt x="12766" y="5787"/>
                  </a:lnTo>
                  <a:lnTo>
                    <a:pt x="12307" y="5824"/>
                  </a:lnTo>
                  <a:lnTo>
                    <a:pt x="11841" y="5848"/>
                  </a:lnTo>
                  <a:lnTo>
                    <a:pt x="11376" y="5848"/>
                  </a:lnTo>
                  <a:lnTo>
                    <a:pt x="10910" y="5836"/>
                  </a:lnTo>
                  <a:lnTo>
                    <a:pt x="10444" y="5799"/>
                  </a:lnTo>
                  <a:lnTo>
                    <a:pt x="9979" y="5750"/>
                  </a:lnTo>
                  <a:lnTo>
                    <a:pt x="9513" y="5677"/>
                  </a:lnTo>
                  <a:lnTo>
                    <a:pt x="9048" y="5579"/>
                  </a:lnTo>
                  <a:lnTo>
                    <a:pt x="8582" y="5470"/>
                  </a:lnTo>
                  <a:lnTo>
                    <a:pt x="8116" y="5348"/>
                  </a:lnTo>
                  <a:lnTo>
                    <a:pt x="7651" y="5201"/>
                  </a:lnTo>
                  <a:lnTo>
                    <a:pt x="7185" y="5042"/>
                  </a:lnTo>
                  <a:lnTo>
                    <a:pt x="6725" y="4859"/>
                  </a:lnTo>
                  <a:lnTo>
                    <a:pt x="6260" y="4652"/>
                  </a:lnTo>
                  <a:lnTo>
                    <a:pt x="5800" y="4432"/>
                  </a:lnTo>
                  <a:lnTo>
                    <a:pt x="5340" y="4200"/>
                  </a:lnTo>
                  <a:lnTo>
                    <a:pt x="4881" y="3944"/>
                  </a:lnTo>
                  <a:lnTo>
                    <a:pt x="4427" y="3675"/>
                  </a:lnTo>
                  <a:lnTo>
                    <a:pt x="3973" y="3382"/>
                  </a:lnTo>
                  <a:lnTo>
                    <a:pt x="3519" y="3077"/>
                  </a:lnTo>
                  <a:lnTo>
                    <a:pt x="3071" y="2759"/>
                  </a:lnTo>
                  <a:lnTo>
                    <a:pt x="2623" y="2418"/>
                  </a:lnTo>
                  <a:lnTo>
                    <a:pt x="2181" y="2051"/>
                  </a:lnTo>
                  <a:lnTo>
                    <a:pt x="1739" y="1673"/>
                  </a:lnTo>
                  <a:lnTo>
                    <a:pt x="1297" y="1282"/>
                  </a:lnTo>
                  <a:lnTo>
                    <a:pt x="861" y="879"/>
                  </a:lnTo>
                  <a:lnTo>
                    <a:pt x="431" y="452"/>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5;p40">
              <a:extLst>
                <a:ext uri="{FF2B5EF4-FFF2-40B4-BE49-F238E27FC236}">
                  <a16:creationId xmlns:a16="http://schemas.microsoft.com/office/drawing/2014/main" id="{0855AFF0-CBB2-C61F-51BA-0BEFBCE7EA15}"/>
                </a:ext>
              </a:extLst>
            </p:cNvPr>
            <p:cNvSpPr/>
            <p:nvPr/>
          </p:nvSpPr>
          <p:spPr>
            <a:xfrm>
              <a:off x="-3422200" y="-11214500"/>
              <a:ext cx="319625" cy="730675"/>
            </a:xfrm>
            <a:custGeom>
              <a:avLst/>
              <a:gdLst/>
              <a:ahLst/>
              <a:cxnLst/>
              <a:rect l="l" t="t" r="r" b="b"/>
              <a:pathLst>
                <a:path w="12785" h="29227" extrusionOk="0">
                  <a:moveTo>
                    <a:pt x="11635" y="1"/>
                  </a:moveTo>
                  <a:lnTo>
                    <a:pt x="10197" y="171"/>
                  </a:lnTo>
                  <a:lnTo>
                    <a:pt x="8747" y="355"/>
                  </a:lnTo>
                  <a:lnTo>
                    <a:pt x="7291" y="538"/>
                  </a:lnTo>
                  <a:lnTo>
                    <a:pt x="5824" y="696"/>
                  </a:lnTo>
                  <a:lnTo>
                    <a:pt x="5093" y="757"/>
                  </a:lnTo>
                  <a:lnTo>
                    <a:pt x="4356" y="818"/>
                  </a:lnTo>
                  <a:lnTo>
                    <a:pt x="3625" y="867"/>
                  </a:lnTo>
                  <a:lnTo>
                    <a:pt x="2894" y="904"/>
                  </a:lnTo>
                  <a:lnTo>
                    <a:pt x="2169" y="928"/>
                  </a:lnTo>
                  <a:lnTo>
                    <a:pt x="1439" y="941"/>
                  </a:lnTo>
                  <a:lnTo>
                    <a:pt x="720" y="928"/>
                  </a:lnTo>
                  <a:lnTo>
                    <a:pt x="1" y="904"/>
                  </a:lnTo>
                  <a:lnTo>
                    <a:pt x="1" y="904"/>
                  </a:lnTo>
                  <a:lnTo>
                    <a:pt x="195" y="4432"/>
                  </a:lnTo>
                  <a:lnTo>
                    <a:pt x="390" y="7972"/>
                  </a:lnTo>
                  <a:lnTo>
                    <a:pt x="596" y="11513"/>
                  </a:lnTo>
                  <a:lnTo>
                    <a:pt x="814" y="15065"/>
                  </a:lnTo>
                  <a:lnTo>
                    <a:pt x="1038" y="18618"/>
                  </a:lnTo>
                  <a:lnTo>
                    <a:pt x="1156" y="20388"/>
                  </a:lnTo>
                  <a:lnTo>
                    <a:pt x="1280" y="22158"/>
                  </a:lnTo>
                  <a:lnTo>
                    <a:pt x="1403" y="23928"/>
                  </a:lnTo>
                  <a:lnTo>
                    <a:pt x="1533" y="25698"/>
                  </a:lnTo>
                  <a:lnTo>
                    <a:pt x="1663" y="27468"/>
                  </a:lnTo>
                  <a:lnTo>
                    <a:pt x="1804" y="29226"/>
                  </a:lnTo>
                  <a:lnTo>
                    <a:pt x="2435" y="28933"/>
                  </a:lnTo>
                  <a:lnTo>
                    <a:pt x="3071" y="28665"/>
                  </a:lnTo>
                  <a:lnTo>
                    <a:pt x="3708" y="28408"/>
                  </a:lnTo>
                  <a:lnTo>
                    <a:pt x="4350" y="28164"/>
                  </a:lnTo>
                  <a:lnTo>
                    <a:pt x="4993" y="27932"/>
                  </a:lnTo>
                  <a:lnTo>
                    <a:pt x="5641" y="27700"/>
                  </a:lnTo>
                  <a:lnTo>
                    <a:pt x="6932" y="27273"/>
                  </a:lnTo>
                  <a:lnTo>
                    <a:pt x="8222" y="26858"/>
                  </a:lnTo>
                  <a:lnTo>
                    <a:pt x="9513" y="26455"/>
                  </a:lnTo>
                  <a:lnTo>
                    <a:pt x="10798" y="26040"/>
                  </a:lnTo>
                  <a:lnTo>
                    <a:pt x="11434" y="25833"/>
                  </a:lnTo>
                  <a:lnTo>
                    <a:pt x="12071" y="25601"/>
                  </a:lnTo>
                  <a:lnTo>
                    <a:pt x="12177" y="25576"/>
                  </a:lnTo>
                  <a:lnTo>
                    <a:pt x="12277" y="25576"/>
                  </a:lnTo>
                  <a:lnTo>
                    <a:pt x="12377" y="25601"/>
                  </a:lnTo>
                  <a:lnTo>
                    <a:pt x="12466" y="25637"/>
                  </a:lnTo>
                  <a:lnTo>
                    <a:pt x="12554" y="25711"/>
                  </a:lnTo>
                  <a:lnTo>
                    <a:pt x="12637" y="25796"/>
                  </a:lnTo>
                  <a:lnTo>
                    <a:pt x="12707" y="25906"/>
                  </a:lnTo>
                  <a:lnTo>
                    <a:pt x="12784" y="26016"/>
                  </a:lnTo>
                  <a:lnTo>
                    <a:pt x="12660" y="24416"/>
                  </a:lnTo>
                  <a:lnTo>
                    <a:pt x="12548" y="22817"/>
                  </a:lnTo>
                  <a:lnTo>
                    <a:pt x="12442" y="21206"/>
                  </a:lnTo>
                  <a:lnTo>
                    <a:pt x="12342" y="19582"/>
                  </a:lnTo>
                  <a:lnTo>
                    <a:pt x="12254" y="17958"/>
                  </a:lnTo>
                  <a:lnTo>
                    <a:pt x="12171" y="16335"/>
                  </a:lnTo>
                  <a:lnTo>
                    <a:pt x="12094" y="14711"/>
                  </a:lnTo>
                  <a:lnTo>
                    <a:pt x="12024" y="13075"/>
                  </a:lnTo>
                  <a:lnTo>
                    <a:pt x="11959" y="11452"/>
                  </a:lnTo>
                  <a:lnTo>
                    <a:pt x="11900" y="9816"/>
                  </a:lnTo>
                  <a:lnTo>
                    <a:pt x="11847" y="8180"/>
                  </a:lnTo>
                  <a:lnTo>
                    <a:pt x="11794" y="6544"/>
                  </a:lnTo>
                  <a:lnTo>
                    <a:pt x="11753" y="4908"/>
                  </a:lnTo>
                  <a:lnTo>
                    <a:pt x="11705" y="3272"/>
                  </a:lnTo>
                  <a:lnTo>
                    <a:pt x="1163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6;p40">
              <a:extLst>
                <a:ext uri="{FF2B5EF4-FFF2-40B4-BE49-F238E27FC236}">
                  <a16:creationId xmlns:a16="http://schemas.microsoft.com/office/drawing/2014/main" id="{07F24969-F269-3A36-3A4B-A705EC70B466}"/>
                </a:ext>
              </a:extLst>
            </p:cNvPr>
            <p:cNvSpPr/>
            <p:nvPr/>
          </p:nvSpPr>
          <p:spPr>
            <a:xfrm>
              <a:off x="-3367100" y="-10510400"/>
              <a:ext cx="357350" cy="823150"/>
            </a:xfrm>
            <a:custGeom>
              <a:avLst/>
              <a:gdLst/>
              <a:ahLst/>
              <a:cxnLst/>
              <a:rect l="l" t="t" r="r" b="b"/>
              <a:pathLst>
                <a:path w="14294" h="32926" extrusionOk="0">
                  <a:moveTo>
                    <a:pt x="10775" y="0"/>
                  </a:moveTo>
                  <a:lnTo>
                    <a:pt x="10739" y="122"/>
                  </a:lnTo>
                  <a:lnTo>
                    <a:pt x="10698" y="244"/>
                  </a:lnTo>
                  <a:lnTo>
                    <a:pt x="10645" y="342"/>
                  </a:lnTo>
                  <a:lnTo>
                    <a:pt x="10586" y="428"/>
                  </a:lnTo>
                  <a:lnTo>
                    <a:pt x="10527" y="513"/>
                  </a:lnTo>
                  <a:lnTo>
                    <a:pt x="10456" y="574"/>
                  </a:lnTo>
                  <a:lnTo>
                    <a:pt x="10386" y="635"/>
                  </a:lnTo>
                  <a:lnTo>
                    <a:pt x="10303" y="684"/>
                  </a:lnTo>
                  <a:lnTo>
                    <a:pt x="9667" y="989"/>
                  </a:lnTo>
                  <a:lnTo>
                    <a:pt x="9024" y="1294"/>
                  </a:lnTo>
                  <a:lnTo>
                    <a:pt x="7745" y="1929"/>
                  </a:lnTo>
                  <a:lnTo>
                    <a:pt x="6460" y="2576"/>
                  </a:lnTo>
                  <a:lnTo>
                    <a:pt x="5170" y="3211"/>
                  </a:lnTo>
                  <a:lnTo>
                    <a:pt x="4527" y="3528"/>
                  </a:lnTo>
                  <a:lnTo>
                    <a:pt x="3885" y="3834"/>
                  </a:lnTo>
                  <a:lnTo>
                    <a:pt x="3236" y="4139"/>
                  </a:lnTo>
                  <a:lnTo>
                    <a:pt x="2588" y="4420"/>
                  </a:lnTo>
                  <a:lnTo>
                    <a:pt x="1940" y="4700"/>
                  </a:lnTo>
                  <a:lnTo>
                    <a:pt x="1297" y="4957"/>
                  </a:lnTo>
                  <a:lnTo>
                    <a:pt x="649" y="5213"/>
                  </a:lnTo>
                  <a:lnTo>
                    <a:pt x="1" y="5433"/>
                  </a:lnTo>
                  <a:lnTo>
                    <a:pt x="160" y="7203"/>
                  </a:lnTo>
                  <a:lnTo>
                    <a:pt x="325" y="8961"/>
                  </a:lnTo>
                  <a:lnTo>
                    <a:pt x="496" y="10719"/>
                  </a:lnTo>
                  <a:lnTo>
                    <a:pt x="673" y="12477"/>
                  </a:lnTo>
                  <a:lnTo>
                    <a:pt x="855" y="14223"/>
                  </a:lnTo>
                  <a:lnTo>
                    <a:pt x="1044" y="15956"/>
                  </a:lnTo>
                  <a:lnTo>
                    <a:pt x="1244" y="17702"/>
                  </a:lnTo>
                  <a:lnTo>
                    <a:pt x="1451" y="19423"/>
                  </a:lnTo>
                  <a:lnTo>
                    <a:pt x="1663" y="21145"/>
                  </a:lnTo>
                  <a:lnTo>
                    <a:pt x="1887" y="22854"/>
                  </a:lnTo>
                  <a:lnTo>
                    <a:pt x="2117" y="24563"/>
                  </a:lnTo>
                  <a:lnTo>
                    <a:pt x="2358" y="26247"/>
                  </a:lnTo>
                  <a:lnTo>
                    <a:pt x="2612" y="27932"/>
                  </a:lnTo>
                  <a:lnTo>
                    <a:pt x="2871" y="29617"/>
                  </a:lnTo>
                  <a:lnTo>
                    <a:pt x="3142" y="31277"/>
                  </a:lnTo>
                  <a:lnTo>
                    <a:pt x="3419" y="32925"/>
                  </a:lnTo>
                  <a:lnTo>
                    <a:pt x="4009" y="32229"/>
                  </a:lnTo>
                  <a:lnTo>
                    <a:pt x="4610" y="31546"/>
                  </a:lnTo>
                  <a:lnTo>
                    <a:pt x="5217" y="30862"/>
                  </a:lnTo>
                  <a:lnTo>
                    <a:pt x="5830" y="30191"/>
                  </a:lnTo>
                  <a:lnTo>
                    <a:pt x="6449" y="29531"/>
                  </a:lnTo>
                  <a:lnTo>
                    <a:pt x="7073" y="28884"/>
                  </a:lnTo>
                  <a:lnTo>
                    <a:pt x="7704" y="28262"/>
                  </a:lnTo>
                  <a:lnTo>
                    <a:pt x="8335" y="27639"/>
                  </a:lnTo>
                  <a:lnTo>
                    <a:pt x="8971" y="27041"/>
                  </a:lnTo>
                  <a:lnTo>
                    <a:pt x="9608" y="26455"/>
                  </a:lnTo>
                  <a:lnTo>
                    <a:pt x="10244" y="25893"/>
                  </a:lnTo>
                  <a:lnTo>
                    <a:pt x="10881" y="25356"/>
                  </a:lnTo>
                  <a:lnTo>
                    <a:pt x="11517" y="24831"/>
                  </a:lnTo>
                  <a:lnTo>
                    <a:pt x="12148" y="24343"/>
                  </a:lnTo>
                  <a:lnTo>
                    <a:pt x="12772" y="23867"/>
                  </a:lnTo>
                  <a:lnTo>
                    <a:pt x="13397" y="23427"/>
                  </a:lnTo>
                  <a:lnTo>
                    <a:pt x="13444" y="23391"/>
                  </a:lnTo>
                  <a:lnTo>
                    <a:pt x="13492" y="23379"/>
                  </a:lnTo>
                  <a:lnTo>
                    <a:pt x="13539" y="23366"/>
                  </a:lnTo>
                  <a:lnTo>
                    <a:pt x="13580" y="23354"/>
                  </a:lnTo>
                  <a:lnTo>
                    <a:pt x="13627" y="23366"/>
                  </a:lnTo>
                  <a:lnTo>
                    <a:pt x="13668" y="23366"/>
                  </a:lnTo>
                  <a:lnTo>
                    <a:pt x="13710" y="23391"/>
                  </a:lnTo>
                  <a:lnTo>
                    <a:pt x="13745" y="23415"/>
                  </a:lnTo>
                  <a:lnTo>
                    <a:pt x="13816" y="23488"/>
                  </a:lnTo>
                  <a:lnTo>
                    <a:pt x="13881" y="23574"/>
                  </a:lnTo>
                  <a:lnTo>
                    <a:pt x="13934" y="23684"/>
                  </a:lnTo>
                  <a:lnTo>
                    <a:pt x="13981" y="23806"/>
                  </a:lnTo>
                  <a:lnTo>
                    <a:pt x="14293" y="23501"/>
                  </a:lnTo>
                  <a:lnTo>
                    <a:pt x="14134" y="22817"/>
                  </a:lnTo>
                  <a:lnTo>
                    <a:pt x="13981" y="22121"/>
                  </a:lnTo>
                  <a:lnTo>
                    <a:pt x="13833" y="21425"/>
                  </a:lnTo>
                  <a:lnTo>
                    <a:pt x="13686" y="20729"/>
                  </a:lnTo>
                  <a:lnTo>
                    <a:pt x="13539" y="20021"/>
                  </a:lnTo>
                  <a:lnTo>
                    <a:pt x="13403" y="19313"/>
                  </a:lnTo>
                  <a:lnTo>
                    <a:pt x="13262" y="18605"/>
                  </a:lnTo>
                  <a:lnTo>
                    <a:pt x="13132" y="17897"/>
                  </a:lnTo>
                  <a:lnTo>
                    <a:pt x="12873" y="16457"/>
                  </a:lnTo>
                  <a:lnTo>
                    <a:pt x="12625" y="15004"/>
                  </a:lnTo>
                  <a:lnTo>
                    <a:pt x="12395" y="13551"/>
                  </a:lnTo>
                  <a:lnTo>
                    <a:pt x="12171" y="12074"/>
                  </a:lnTo>
                  <a:lnTo>
                    <a:pt x="11965" y="10597"/>
                  </a:lnTo>
                  <a:lnTo>
                    <a:pt x="11765" y="9107"/>
                  </a:lnTo>
                  <a:lnTo>
                    <a:pt x="11576" y="7606"/>
                  </a:lnTo>
                  <a:lnTo>
                    <a:pt x="11393" y="6104"/>
                  </a:lnTo>
                  <a:lnTo>
                    <a:pt x="11228" y="4591"/>
                  </a:lnTo>
                  <a:lnTo>
                    <a:pt x="11069" y="3065"/>
                  </a:lnTo>
                  <a:lnTo>
                    <a:pt x="10916" y="1539"/>
                  </a:lnTo>
                  <a:lnTo>
                    <a:pt x="1077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7;p40">
              <a:extLst>
                <a:ext uri="{FF2B5EF4-FFF2-40B4-BE49-F238E27FC236}">
                  <a16:creationId xmlns:a16="http://schemas.microsoft.com/office/drawing/2014/main" id="{3F9DEE8A-6551-2B8B-C700-2CC1218F94AB}"/>
                </a:ext>
              </a:extLst>
            </p:cNvPr>
            <p:cNvSpPr/>
            <p:nvPr/>
          </p:nvSpPr>
          <p:spPr>
            <a:xfrm>
              <a:off x="-3262025" y="-9922900"/>
              <a:ext cx="397400" cy="993750"/>
            </a:xfrm>
            <a:custGeom>
              <a:avLst/>
              <a:gdLst/>
              <a:ahLst/>
              <a:cxnLst/>
              <a:rect l="l" t="t" r="r" b="b"/>
              <a:pathLst>
                <a:path w="15896" h="39750" extrusionOk="0">
                  <a:moveTo>
                    <a:pt x="10090" y="1"/>
                  </a:moveTo>
                  <a:lnTo>
                    <a:pt x="9778" y="306"/>
                  </a:lnTo>
                  <a:lnTo>
                    <a:pt x="9831" y="562"/>
                  </a:lnTo>
                  <a:lnTo>
                    <a:pt x="9848" y="660"/>
                  </a:lnTo>
                  <a:lnTo>
                    <a:pt x="9860" y="758"/>
                  </a:lnTo>
                  <a:lnTo>
                    <a:pt x="9866" y="855"/>
                  </a:lnTo>
                  <a:lnTo>
                    <a:pt x="9872" y="953"/>
                  </a:lnTo>
                  <a:lnTo>
                    <a:pt x="9878" y="1051"/>
                  </a:lnTo>
                  <a:lnTo>
                    <a:pt x="9872" y="1160"/>
                  </a:lnTo>
                  <a:lnTo>
                    <a:pt x="9866" y="1258"/>
                  </a:lnTo>
                  <a:lnTo>
                    <a:pt x="9854" y="1356"/>
                  </a:lnTo>
                  <a:lnTo>
                    <a:pt x="9843" y="1453"/>
                  </a:lnTo>
                  <a:lnTo>
                    <a:pt x="9825" y="1551"/>
                  </a:lnTo>
                  <a:lnTo>
                    <a:pt x="9801" y="1649"/>
                  </a:lnTo>
                  <a:lnTo>
                    <a:pt x="9778" y="1734"/>
                  </a:lnTo>
                  <a:lnTo>
                    <a:pt x="9748" y="1820"/>
                  </a:lnTo>
                  <a:lnTo>
                    <a:pt x="9713" y="1893"/>
                  </a:lnTo>
                  <a:lnTo>
                    <a:pt x="9678" y="1966"/>
                  </a:lnTo>
                  <a:lnTo>
                    <a:pt x="9630" y="2039"/>
                  </a:lnTo>
                  <a:lnTo>
                    <a:pt x="9094" y="2857"/>
                  </a:lnTo>
                  <a:lnTo>
                    <a:pt x="8540" y="3663"/>
                  </a:lnTo>
                  <a:lnTo>
                    <a:pt x="7968" y="4469"/>
                  </a:lnTo>
                  <a:lnTo>
                    <a:pt x="7391" y="5262"/>
                  </a:lnTo>
                  <a:lnTo>
                    <a:pt x="6801" y="6044"/>
                  </a:lnTo>
                  <a:lnTo>
                    <a:pt x="6200" y="6813"/>
                  </a:lnTo>
                  <a:lnTo>
                    <a:pt x="5593" y="7570"/>
                  </a:lnTo>
                  <a:lnTo>
                    <a:pt x="4980" y="8314"/>
                  </a:lnTo>
                  <a:lnTo>
                    <a:pt x="4361" y="9047"/>
                  </a:lnTo>
                  <a:lnTo>
                    <a:pt x="3743" y="9755"/>
                  </a:lnTo>
                  <a:lnTo>
                    <a:pt x="3118" y="10451"/>
                  </a:lnTo>
                  <a:lnTo>
                    <a:pt x="2487" y="11134"/>
                  </a:lnTo>
                  <a:lnTo>
                    <a:pt x="1862" y="11794"/>
                  </a:lnTo>
                  <a:lnTo>
                    <a:pt x="1238" y="12441"/>
                  </a:lnTo>
                  <a:lnTo>
                    <a:pt x="619" y="13051"/>
                  </a:lnTo>
                  <a:lnTo>
                    <a:pt x="0" y="13649"/>
                  </a:lnTo>
                  <a:lnTo>
                    <a:pt x="230" y="14821"/>
                  </a:lnTo>
                  <a:lnTo>
                    <a:pt x="466" y="15981"/>
                  </a:lnTo>
                  <a:lnTo>
                    <a:pt x="701" y="17141"/>
                  </a:lnTo>
                  <a:lnTo>
                    <a:pt x="949" y="18288"/>
                  </a:lnTo>
                  <a:lnTo>
                    <a:pt x="1202" y="19424"/>
                  </a:lnTo>
                  <a:lnTo>
                    <a:pt x="1462" y="20547"/>
                  </a:lnTo>
                  <a:lnTo>
                    <a:pt x="1727" y="21670"/>
                  </a:lnTo>
                  <a:lnTo>
                    <a:pt x="2004" y="22781"/>
                  </a:lnTo>
                  <a:lnTo>
                    <a:pt x="2322" y="24014"/>
                  </a:lnTo>
                  <a:lnTo>
                    <a:pt x="2646" y="25222"/>
                  </a:lnTo>
                  <a:lnTo>
                    <a:pt x="2976" y="26407"/>
                  </a:lnTo>
                  <a:lnTo>
                    <a:pt x="3312" y="27566"/>
                  </a:lnTo>
                  <a:lnTo>
                    <a:pt x="3654" y="28702"/>
                  </a:lnTo>
                  <a:lnTo>
                    <a:pt x="4002" y="29825"/>
                  </a:lnTo>
                  <a:lnTo>
                    <a:pt x="4361" y="30911"/>
                  </a:lnTo>
                  <a:lnTo>
                    <a:pt x="4721" y="31986"/>
                  </a:lnTo>
                  <a:lnTo>
                    <a:pt x="5092" y="33035"/>
                  </a:lnTo>
                  <a:lnTo>
                    <a:pt x="5464" y="34061"/>
                  </a:lnTo>
                  <a:lnTo>
                    <a:pt x="5847" y="35062"/>
                  </a:lnTo>
                  <a:lnTo>
                    <a:pt x="6236" y="36039"/>
                  </a:lnTo>
                  <a:lnTo>
                    <a:pt x="6630" y="37003"/>
                  </a:lnTo>
                  <a:lnTo>
                    <a:pt x="7031" y="37943"/>
                  </a:lnTo>
                  <a:lnTo>
                    <a:pt x="7438" y="38859"/>
                  </a:lnTo>
                  <a:lnTo>
                    <a:pt x="7850" y="39750"/>
                  </a:lnTo>
                  <a:lnTo>
                    <a:pt x="8157" y="39152"/>
                  </a:lnTo>
                  <a:lnTo>
                    <a:pt x="8104" y="39042"/>
                  </a:lnTo>
                  <a:lnTo>
                    <a:pt x="8051" y="38920"/>
                  </a:lnTo>
                  <a:lnTo>
                    <a:pt x="8004" y="38798"/>
                  </a:lnTo>
                  <a:lnTo>
                    <a:pt x="7962" y="38663"/>
                  </a:lnTo>
                  <a:lnTo>
                    <a:pt x="7927" y="38529"/>
                  </a:lnTo>
                  <a:lnTo>
                    <a:pt x="7898" y="38383"/>
                  </a:lnTo>
                  <a:lnTo>
                    <a:pt x="7874" y="38236"/>
                  </a:lnTo>
                  <a:lnTo>
                    <a:pt x="7856" y="38090"/>
                  </a:lnTo>
                  <a:lnTo>
                    <a:pt x="7850" y="37943"/>
                  </a:lnTo>
                  <a:lnTo>
                    <a:pt x="7845" y="37784"/>
                  </a:lnTo>
                  <a:lnTo>
                    <a:pt x="7850" y="37626"/>
                  </a:lnTo>
                  <a:lnTo>
                    <a:pt x="7862" y="37455"/>
                  </a:lnTo>
                  <a:lnTo>
                    <a:pt x="7880" y="37296"/>
                  </a:lnTo>
                  <a:lnTo>
                    <a:pt x="7909" y="37137"/>
                  </a:lnTo>
                  <a:lnTo>
                    <a:pt x="7951" y="36966"/>
                  </a:lnTo>
                  <a:lnTo>
                    <a:pt x="7992" y="36808"/>
                  </a:lnTo>
                  <a:lnTo>
                    <a:pt x="8198" y="36149"/>
                  </a:lnTo>
                  <a:lnTo>
                    <a:pt x="8404" y="35489"/>
                  </a:lnTo>
                  <a:lnTo>
                    <a:pt x="8617" y="34830"/>
                  </a:lnTo>
                  <a:lnTo>
                    <a:pt x="8829" y="34183"/>
                  </a:lnTo>
                  <a:lnTo>
                    <a:pt x="9053" y="33548"/>
                  </a:lnTo>
                  <a:lnTo>
                    <a:pt x="9277" y="32901"/>
                  </a:lnTo>
                  <a:lnTo>
                    <a:pt x="9507" y="32266"/>
                  </a:lnTo>
                  <a:lnTo>
                    <a:pt x="9742" y="31632"/>
                  </a:lnTo>
                  <a:lnTo>
                    <a:pt x="9984" y="31009"/>
                  </a:lnTo>
                  <a:lnTo>
                    <a:pt x="10226" y="30386"/>
                  </a:lnTo>
                  <a:lnTo>
                    <a:pt x="10715" y="29141"/>
                  </a:lnTo>
                  <a:lnTo>
                    <a:pt x="11222" y="27908"/>
                  </a:lnTo>
                  <a:lnTo>
                    <a:pt x="11734" y="26700"/>
                  </a:lnTo>
                  <a:lnTo>
                    <a:pt x="12253" y="25491"/>
                  </a:lnTo>
                  <a:lnTo>
                    <a:pt x="12778" y="24295"/>
                  </a:lnTo>
                  <a:lnTo>
                    <a:pt x="13827" y="21926"/>
                  </a:lnTo>
                  <a:lnTo>
                    <a:pt x="14876" y="19570"/>
                  </a:lnTo>
                  <a:lnTo>
                    <a:pt x="15389" y="18398"/>
                  </a:lnTo>
                  <a:lnTo>
                    <a:pt x="15895" y="17238"/>
                  </a:lnTo>
                  <a:lnTo>
                    <a:pt x="15518" y="16420"/>
                  </a:lnTo>
                  <a:lnTo>
                    <a:pt x="15147" y="15590"/>
                  </a:lnTo>
                  <a:lnTo>
                    <a:pt x="14781" y="14748"/>
                  </a:lnTo>
                  <a:lnTo>
                    <a:pt x="14422" y="13893"/>
                  </a:lnTo>
                  <a:lnTo>
                    <a:pt x="14068" y="13027"/>
                  </a:lnTo>
                  <a:lnTo>
                    <a:pt x="13726" y="12148"/>
                  </a:lnTo>
                  <a:lnTo>
                    <a:pt x="13385" y="11244"/>
                  </a:lnTo>
                  <a:lnTo>
                    <a:pt x="13055" y="10329"/>
                  </a:lnTo>
                  <a:lnTo>
                    <a:pt x="12848" y="9743"/>
                  </a:lnTo>
                  <a:lnTo>
                    <a:pt x="12642" y="9132"/>
                  </a:lnTo>
                  <a:lnTo>
                    <a:pt x="12436" y="8534"/>
                  </a:lnTo>
                  <a:lnTo>
                    <a:pt x="12241" y="7924"/>
                  </a:lnTo>
                  <a:lnTo>
                    <a:pt x="12047" y="7301"/>
                  </a:lnTo>
                  <a:lnTo>
                    <a:pt x="11852" y="6678"/>
                  </a:lnTo>
                  <a:lnTo>
                    <a:pt x="11670" y="6056"/>
                  </a:lnTo>
                  <a:lnTo>
                    <a:pt x="11481" y="5421"/>
                  </a:lnTo>
                  <a:lnTo>
                    <a:pt x="11304" y="4798"/>
                  </a:lnTo>
                  <a:lnTo>
                    <a:pt x="11127" y="4151"/>
                  </a:lnTo>
                  <a:lnTo>
                    <a:pt x="10956" y="3517"/>
                  </a:lnTo>
                  <a:lnTo>
                    <a:pt x="10786" y="2870"/>
                  </a:lnTo>
                  <a:lnTo>
                    <a:pt x="10621" y="2223"/>
                  </a:lnTo>
                  <a:lnTo>
                    <a:pt x="10455" y="1576"/>
                  </a:lnTo>
                  <a:lnTo>
                    <a:pt x="10296" y="916"/>
                  </a:lnTo>
                  <a:lnTo>
                    <a:pt x="10143" y="269"/>
                  </a:lnTo>
                  <a:lnTo>
                    <a:pt x="10114" y="135"/>
                  </a:lnTo>
                  <a:lnTo>
                    <a:pt x="100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8;p40">
              <a:extLst>
                <a:ext uri="{FF2B5EF4-FFF2-40B4-BE49-F238E27FC236}">
                  <a16:creationId xmlns:a16="http://schemas.microsoft.com/office/drawing/2014/main" id="{FAECFEFF-232B-6D7D-6ECB-1B36E3586B77}"/>
                </a:ext>
              </a:extLst>
            </p:cNvPr>
            <p:cNvSpPr/>
            <p:nvPr/>
          </p:nvSpPr>
          <p:spPr>
            <a:xfrm>
              <a:off x="-3065775" y="-9443125"/>
              <a:ext cx="488325" cy="958975"/>
            </a:xfrm>
            <a:custGeom>
              <a:avLst/>
              <a:gdLst/>
              <a:ahLst/>
              <a:cxnLst/>
              <a:rect l="l" t="t" r="r" b="b"/>
              <a:pathLst>
                <a:path w="19533" h="38359" extrusionOk="0">
                  <a:moveTo>
                    <a:pt x="9012" y="1"/>
                  </a:moveTo>
                  <a:lnTo>
                    <a:pt x="8576" y="1270"/>
                  </a:lnTo>
                  <a:lnTo>
                    <a:pt x="8146" y="2540"/>
                  </a:lnTo>
                  <a:lnTo>
                    <a:pt x="7279" y="5128"/>
                  </a:lnTo>
                  <a:lnTo>
                    <a:pt x="6407" y="7740"/>
                  </a:lnTo>
                  <a:lnTo>
                    <a:pt x="5959" y="9047"/>
                  </a:lnTo>
                  <a:lnTo>
                    <a:pt x="5511" y="10329"/>
                  </a:lnTo>
                  <a:lnTo>
                    <a:pt x="5057" y="11623"/>
                  </a:lnTo>
                  <a:lnTo>
                    <a:pt x="4598" y="12880"/>
                  </a:lnTo>
                  <a:lnTo>
                    <a:pt x="4126" y="14137"/>
                  </a:lnTo>
                  <a:lnTo>
                    <a:pt x="3890" y="14748"/>
                  </a:lnTo>
                  <a:lnTo>
                    <a:pt x="3649" y="15358"/>
                  </a:lnTo>
                  <a:lnTo>
                    <a:pt x="3407" y="15956"/>
                  </a:lnTo>
                  <a:lnTo>
                    <a:pt x="3159" y="16555"/>
                  </a:lnTo>
                  <a:lnTo>
                    <a:pt x="2912" y="17141"/>
                  </a:lnTo>
                  <a:lnTo>
                    <a:pt x="2659" y="17727"/>
                  </a:lnTo>
                  <a:lnTo>
                    <a:pt x="2405" y="18300"/>
                  </a:lnTo>
                  <a:lnTo>
                    <a:pt x="2146" y="18862"/>
                  </a:lnTo>
                  <a:lnTo>
                    <a:pt x="1886" y="19411"/>
                  </a:lnTo>
                  <a:lnTo>
                    <a:pt x="1621" y="19961"/>
                  </a:lnTo>
                  <a:lnTo>
                    <a:pt x="1539" y="20095"/>
                  </a:lnTo>
                  <a:lnTo>
                    <a:pt x="1456" y="20217"/>
                  </a:lnTo>
                  <a:lnTo>
                    <a:pt x="1374" y="20315"/>
                  </a:lnTo>
                  <a:lnTo>
                    <a:pt x="1285" y="20400"/>
                  </a:lnTo>
                  <a:lnTo>
                    <a:pt x="1197" y="20449"/>
                  </a:lnTo>
                  <a:lnTo>
                    <a:pt x="1108" y="20486"/>
                  </a:lnTo>
                  <a:lnTo>
                    <a:pt x="1020" y="20510"/>
                  </a:lnTo>
                  <a:lnTo>
                    <a:pt x="932" y="20510"/>
                  </a:lnTo>
                  <a:lnTo>
                    <a:pt x="843" y="20486"/>
                  </a:lnTo>
                  <a:lnTo>
                    <a:pt x="755" y="20461"/>
                  </a:lnTo>
                  <a:lnTo>
                    <a:pt x="672" y="20412"/>
                  </a:lnTo>
                  <a:lnTo>
                    <a:pt x="590" y="20339"/>
                  </a:lnTo>
                  <a:lnTo>
                    <a:pt x="513" y="20266"/>
                  </a:lnTo>
                  <a:lnTo>
                    <a:pt x="442" y="20168"/>
                  </a:lnTo>
                  <a:lnTo>
                    <a:pt x="372" y="20071"/>
                  </a:lnTo>
                  <a:lnTo>
                    <a:pt x="307" y="19961"/>
                  </a:lnTo>
                  <a:lnTo>
                    <a:pt x="0" y="20559"/>
                  </a:lnTo>
                  <a:lnTo>
                    <a:pt x="372" y="21352"/>
                  </a:lnTo>
                  <a:lnTo>
                    <a:pt x="755" y="22134"/>
                  </a:lnTo>
                  <a:lnTo>
                    <a:pt x="1138" y="22891"/>
                  </a:lnTo>
                  <a:lnTo>
                    <a:pt x="1527" y="23635"/>
                  </a:lnTo>
                  <a:lnTo>
                    <a:pt x="1916" y="24368"/>
                  </a:lnTo>
                  <a:lnTo>
                    <a:pt x="2317" y="25076"/>
                  </a:lnTo>
                  <a:lnTo>
                    <a:pt x="2717" y="25772"/>
                  </a:lnTo>
                  <a:lnTo>
                    <a:pt x="3124" y="26443"/>
                  </a:lnTo>
                  <a:lnTo>
                    <a:pt x="3531" y="27115"/>
                  </a:lnTo>
                  <a:lnTo>
                    <a:pt x="3943" y="27762"/>
                  </a:lnTo>
                  <a:lnTo>
                    <a:pt x="4362" y="28396"/>
                  </a:lnTo>
                  <a:lnTo>
                    <a:pt x="4786" y="29007"/>
                  </a:lnTo>
                  <a:lnTo>
                    <a:pt x="5211" y="29605"/>
                  </a:lnTo>
                  <a:lnTo>
                    <a:pt x="5647" y="30203"/>
                  </a:lnTo>
                  <a:lnTo>
                    <a:pt x="6077" y="30765"/>
                  </a:lnTo>
                  <a:lnTo>
                    <a:pt x="6519" y="31326"/>
                  </a:lnTo>
                  <a:lnTo>
                    <a:pt x="6961" y="31863"/>
                  </a:lnTo>
                  <a:lnTo>
                    <a:pt x="7403" y="32401"/>
                  </a:lnTo>
                  <a:lnTo>
                    <a:pt x="7857" y="32913"/>
                  </a:lnTo>
                  <a:lnTo>
                    <a:pt x="8311" y="33414"/>
                  </a:lnTo>
                  <a:lnTo>
                    <a:pt x="8764" y="33902"/>
                  </a:lnTo>
                  <a:lnTo>
                    <a:pt x="9224" y="34366"/>
                  </a:lnTo>
                  <a:lnTo>
                    <a:pt x="9690" y="34830"/>
                  </a:lnTo>
                  <a:lnTo>
                    <a:pt x="10161" y="35269"/>
                  </a:lnTo>
                  <a:lnTo>
                    <a:pt x="10627" y="35697"/>
                  </a:lnTo>
                  <a:lnTo>
                    <a:pt x="11104" y="36124"/>
                  </a:lnTo>
                  <a:lnTo>
                    <a:pt x="11582" y="36527"/>
                  </a:lnTo>
                  <a:lnTo>
                    <a:pt x="12065" y="36918"/>
                  </a:lnTo>
                  <a:lnTo>
                    <a:pt x="12548" y="37296"/>
                  </a:lnTo>
                  <a:lnTo>
                    <a:pt x="13031" y="37662"/>
                  </a:lnTo>
                  <a:lnTo>
                    <a:pt x="13527" y="38016"/>
                  </a:lnTo>
                  <a:lnTo>
                    <a:pt x="14016" y="38358"/>
                  </a:lnTo>
                  <a:lnTo>
                    <a:pt x="14328" y="36820"/>
                  </a:lnTo>
                  <a:lnTo>
                    <a:pt x="14646" y="35294"/>
                  </a:lnTo>
                  <a:lnTo>
                    <a:pt x="14976" y="33756"/>
                  </a:lnTo>
                  <a:lnTo>
                    <a:pt x="15312" y="32242"/>
                  </a:lnTo>
                  <a:lnTo>
                    <a:pt x="15654" y="30716"/>
                  </a:lnTo>
                  <a:lnTo>
                    <a:pt x="16002" y="29202"/>
                  </a:lnTo>
                  <a:lnTo>
                    <a:pt x="16356" y="27688"/>
                  </a:lnTo>
                  <a:lnTo>
                    <a:pt x="16709" y="26175"/>
                  </a:lnTo>
                  <a:lnTo>
                    <a:pt x="18141" y="20144"/>
                  </a:lnTo>
                  <a:lnTo>
                    <a:pt x="18495" y="18642"/>
                  </a:lnTo>
                  <a:lnTo>
                    <a:pt x="18849" y="17128"/>
                  </a:lnTo>
                  <a:lnTo>
                    <a:pt x="19196" y="15627"/>
                  </a:lnTo>
                  <a:lnTo>
                    <a:pt x="19532" y="14113"/>
                  </a:lnTo>
                  <a:lnTo>
                    <a:pt x="19173" y="13796"/>
                  </a:lnTo>
                  <a:lnTo>
                    <a:pt x="18813" y="13478"/>
                  </a:lnTo>
                  <a:lnTo>
                    <a:pt x="18454" y="13149"/>
                  </a:lnTo>
                  <a:lnTo>
                    <a:pt x="18094" y="12807"/>
                  </a:lnTo>
                  <a:lnTo>
                    <a:pt x="17741" y="12465"/>
                  </a:lnTo>
                  <a:lnTo>
                    <a:pt x="17387" y="12111"/>
                  </a:lnTo>
                  <a:lnTo>
                    <a:pt x="17039" y="11745"/>
                  </a:lnTo>
                  <a:lnTo>
                    <a:pt x="16686" y="11366"/>
                  </a:lnTo>
                  <a:lnTo>
                    <a:pt x="16338" y="10988"/>
                  </a:lnTo>
                  <a:lnTo>
                    <a:pt x="15996" y="10597"/>
                  </a:lnTo>
                  <a:lnTo>
                    <a:pt x="15654" y="10207"/>
                  </a:lnTo>
                  <a:lnTo>
                    <a:pt x="15312" y="9791"/>
                  </a:lnTo>
                  <a:lnTo>
                    <a:pt x="14976" y="9389"/>
                  </a:lnTo>
                  <a:lnTo>
                    <a:pt x="14640" y="8961"/>
                  </a:lnTo>
                  <a:lnTo>
                    <a:pt x="14305" y="8534"/>
                  </a:lnTo>
                  <a:lnTo>
                    <a:pt x="13974" y="8095"/>
                  </a:lnTo>
                  <a:lnTo>
                    <a:pt x="13644" y="7643"/>
                  </a:lnTo>
                  <a:lnTo>
                    <a:pt x="13314" y="7191"/>
                  </a:lnTo>
                  <a:lnTo>
                    <a:pt x="12990" y="6727"/>
                  </a:lnTo>
                  <a:lnTo>
                    <a:pt x="12672" y="6251"/>
                  </a:lnTo>
                  <a:lnTo>
                    <a:pt x="12354" y="5775"/>
                  </a:lnTo>
                  <a:lnTo>
                    <a:pt x="12035" y="5287"/>
                  </a:lnTo>
                  <a:lnTo>
                    <a:pt x="11723" y="4798"/>
                  </a:lnTo>
                  <a:lnTo>
                    <a:pt x="11411" y="4298"/>
                  </a:lnTo>
                  <a:lnTo>
                    <a:pt x="11098" y="3785"/>
                  </a:lnTo>
                  <a:lnTo>
                    <a:pt x="10792" y="3272"/>
                  </a:lnTo>
                  <a:lnTo>
                    <a:pt x="10491" y="2747"/>
                  </a:lnTo>
                  <a:lnTo>
                    <a:pt x="10191" y="2210"/>
                  </a:lnTo>
                  <a:lnTo>
                    <a:pt x="9890" y="1673"/>
                  </a:lnTo>
                  <a:lnTo>
                    <a:pt x="9595" y="1124"/>
                  </a:lnTo>
                  <a:lnTo>
                    <a:pt x="9301" y="562"/>
                  </a:lnTo>
                  <a:lnTo>
                    <a:pt x="90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9;p40">
              <a:extLst>
                <a:ext uri="{FF2B5EF4-FFF2-40B4-BE49-F238E27FC236}">
                  <a16:creationId xmlns:a16="http://schemas.microsoft.com/office/drawing/2014/main" id="{C1516D58-03C3-A332-1BCE-71DE6591790D}"/>
                </a:ext>
              </a:extLst>
            </p:cNvPr>
            <p:cNvSpPr/>
            <p:nvPr/>
          </p:nvSpPr>
          <p:spPr>
            <a:xfrm>
              <a:off x="-2669875" y="-9062225"/>
              <a:ext cx="285875" cy="702575"/>
            </a:xfrm>
            <a:custGeom>
              <a:avLst/>
              <a:gdLst/>
              <a:ahLst/>
              <a:cxnLst/>
              <a:rect l="l" t="t" r="r" b="b"/>
              <a:pathLst>
                <a:path w="11435" h="28103" extrusionOk="0">
                  <a:moveTo>
                    <a:pt x="5046" y="0"/>
                  </a:moveTo>
                  <a:lnTo>
                    <a:pt x="4810" y="1551"/>
                  </a:lnTo>
                  <a:lnTo>
                    <a:pt x="4568" y="3101"/>
                  </a:lnTo>
                  <a:lnTo>
                    <a:pt x="4315" y="4664"/>
                  </a:lnTo>
                  <a:lnTo>
                    <a:pt x="4050" y="6226"/>
                  </a:lnTo>
                  <a:lnTo>
                    <a:pt x="3779" y="7801"/>
                  </a:lnTo>
                  <a:lnTo>
                    <a:pt x="3496" y="9364"/>
                  </a:lnTo>
                  <a:lnTo>
                    <a:pt x="3207" y="10926"/>
                  </a:lnTo>
                  <a:lnTo>
                    <a:pt x="2901" y="12489"/>
                  </a:lnTo>
                  <a:lnTo>
                    <a:pt x="2582" y="14039"/>
                  </a:lnTo>
                  <a:lnTo>
                    <a:pt x="2423" y="14808"/>
                  </a:lnTo>
                  <a:lnTo>
                    <a:pt x="2258" y="15565"/>
                  </a:lnTo>
                  <a:lnTo>
                    <a:pt x="2087" y="16322"/>
                  </a:lnTo>
                  <a:lnTo>
                    <a:pt x="1916" y="17079"/>
                  </a:lnTo>
                  <a:lnTo>
                    <a:pt x="1740" y="17836"/>
                  </a:lnTo>
                  <a:lnTo>
                    <a:pt x="1563" y="18581"/>
                  </a:lnTo>
                  <a:lnTo>
                    <a:pt x="1380" y="19313"/>
                  </a:lnTo>
                  <a:lnTo>
                    <a:pt x="1191" y="20046"/>
                  </a:lnTo>
                  <a:lnTo>
                    <a:pt x="1003" y="20778"/>
                  </a:lnTo>
                  <a:lnTo>
                    <a:pt x="814" y="21498"/>
                  </a:lnTo>
                  <a:lnTo>
                    <a:pt x="614" y="22207"/>
                  </a:lnTo>
                  <a:lnTo>
                    <a:pt x="413" y="22915"/>
                  </a:lnTo>
                  <a:lnTo>
                    <a:pt x="213" y="23610"/>
                  </a:lnTo>
                  <a:lnTo>
                    <a:pt x="1" y="24294"/>
                  </a:lnTo>
                  <a:lnTo>
                    <a:pt x="679" y="24660"/>
                  </a:lnTo>
                  <a:lnTo>
                    <a:pt x="1356" y="25014"/>
                  </a:lnTo>
                  <a:lnTo>
                    <a:pt x="2040" y="25356"/>
                  </a:lnTo>
                  <a:lnTo>
                    <a:pt x="2730" y="25674"/>
                  </a:lnTo>
                  <a:lnTo>
                    <a:pt x="3419" y="25967"/>
                  </a:lnTo>
                  <a:lnTo>
                    <a:pt x="4121" y="26260"/>
                  </a:lnTo>
                  <a:lnTo>
                    <a:pt x="4816" y="26516"/>
                  </a:lnTo>
                  <a:lnTo>
                    <a:pt x="5523" y="26760"/>
                  </a:lnTo>
                  <a:lnTo>
                    <a:pt x="6231" y="26992"/>
                  </a:lnTo>
                  <a:lnTo>
                    <a:pt x="6938" y="27200"/>
                  </a:lnTo>
                  <a:lnTo>
                    <a:pt x="7657" y="27395"/>
                  </a:lnTo>
                  <a:lnTo>
                    <a:pt x="8370" y="27566"/>
                  </a:lnTo>
                  <a:lnTo>
                    <a:pt x="9095" y="27725"/>
                  </a:lnTo>
                  <a:lnTo>
                    <a:pt x="9820" y="27871"/>
                  </a:lnTo>
                  <a:lnTo>
                    <a:pt x="10545" y="27993"/>
                  </a:lnTo>
                  <a:lnTo>
                    <a:pt x="11276" y="28103"/>
                  </a:lnTo>
                  <a:lnTo>
                    <a:pt x="11222" y="27358"/>
                  </a:lnTo>
                  <a:lnTo>
                    <a:pt x="11175" y="26614"/>
                  </a:lnTo>
                  <a:lnTo>
                    <a:pt x="11134" y="25857"/>
                  </a:lnTo>
                  <a:lnTo>
                    <a:pt x="11099" y="25100"/>
                  </a:lnTo>
                  <a:lnTo>
                    <a:pt x="11069" y="24331"/>
                  </a:lnTo>
                  <a:lnTo>
                    <a:pt x="11046" y="23562"/>
                  </a:lnTo>
                  <a:lnTo>
                    <a:pt x="11028" y="22793"/>
                  </a:lnTo>
                  <a:lnTo>
                    <a:pt x="11010" y="22011"/>
                  </a:lnTo>
                  <a:lnTo>
                    <a:pt x="11004" y="21230"/>
                  </a:lnTo>
                  <a:lnTo>
                    <a:pt x="10999" y="20449"/>
                  </a:lnTo>
                  <a:lnTo>
                    <a:pt x="10999" y="19667"/>
                  </a:lnTo>
                  <a:lnTo>
                    <a:pt x="10999" y="18874"/>
                  </a:lnTo>
                  <a:lnTo>
                    <a:pt x="11016" y="17299"/>
                  </a:lnTo>
                  <a:lnTo>
                    <a:pt x="11040" y="15712"/>
                  </a:lnTo>
                  <a:lnTo>
                    <a:pt x="11075" y="14125"/>
                  </a:lnTo>
                  <a:lnTo>
                    <a:pt x="11122" y="12550"/>
                  </a:lnTo>
                  <a:lnTo>
                    <a:pt x="11175" y="10975"/>
                  </a:lnTo>
                  <a:lnTo>
                    <a:pt x="11228" y="9413"/>
                  </a:lnTo>
                  <a:lnTo>
                    <a:pt x="11334" y="6324"/>
                  </a:lnTo>
                  <a:lnTo>
                    <a:pt x="11388" y="4810"/>
                  </a:lnTo>
                  <a:lnTo>
                    <a:pt x="11435" y="3321"/>
                  </a:lnTo>
                  <a:lnTo>
                    <a:pt x="11028" y="3199"/>
                  </a:lnTo>
                  <a:lnTo>
                    <a:pt x="10621" y="3064"/>
                  </a:lnTo>
                  <a:lnTo>
                    <a:pt x="10215" y="2918"/>
                  </a:lnTo>
                  <a:lnTo>
                    <a:pt x="9808" y="2759"/>
                  </a:lnTo>
                  <a:lnTo>
                    <a:pt x="9401" y="2588"/>
                  </a:lnTo>
                  <a:lnTo>
                    <a:pt x="8995" y="2405"/>
                  </a:lnTo>
                  <a:lnTo>
                    <a:pt x="8594" y="2210"/>
                  </a:lnTo>
                  <a:lnTo>
                    <a:pt x="8193" y="2002"/>
                  </a:lnTo>
                  <a:lnTo>
                    <a:pt x="7792" y="1795"/>
                  </a:lnTo>
                  <a:lnTo>
                    <a:pt x="7397" y="1563"/>
                  </a:lnTo>
                  <a:lnTo>
                    <a:pt x="7003" y="1331"/>
                  </a:lnTo>
                  <a:lnTo>
                    <a:pt x="6608" y="1087"/>
                  </a:lnTo>
                  <a:lnTo>
                    <a:pt x="6213" y="830"/>
                  </a:lnTo>
                  <a:lnTo>
                    <a:pt x="5824" y="562"/>
                  </a:lnTo>
                  <a:lnTo>
                    <a:pt x="5435" y="293"/>
                  </a:lnTo>
                  <a:lnTo>
                    <a:pt x="504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0;p40">
              <a:extLst>
                <a:ext uri="{FF2B5EF4-FFF2-40B4-BE49-F238E27FC236}">
                  <a16:creationId xmlns:a16="http://schemas.microsoft.com/office/drawing/2014/main" id="{AB2A524A-84CB-2B89-82F6-0D6DCEE3B037}"/>
                </a:ext>
              </a:extLst>
            </p:cNvPr>
            <p:cNvSpPr/>
            <p:nvPr/>
          </p:nvSpPr>
          <p:spPr>
            <a:xfrm>
              <a:off x="-2345700" y="-8968850"/>
              <a:ext cx="145150" cy="658350"/>
            </a:xfrm>
            <a:custGeom>
              <a:avLst/>
              <a:gdLst/>
              <a:ahLst/>
              <a:cxnLst/>
              <a:rect l="l" t="t" r="r" b="b"/>
              <a:pathLst>
                <a:path w="5806" h="26334" extrusionOk="0">
                  <a:moveTo>
                    <a:pt x="0" y="1"/>
                  </a:moveTo>
                  <a:lnTo>
                    <a:pt x="47" y="1490"/>
                  </a:lnTo>
                  <a:lnTo>
                    <a:pt x="100" y="2992"/>
                  </a:lnTo>
                  <a:lnTo>
                    <a:pt x="206" y="6056"/>
                  </a:lnTo>
                  <a:lnTo>
                    <a:pt x="259" y="7606"/>
                  </a:lnTo>
                  <a:lnTo>
                    <a:pt x="307" y="9157"/>
                  </a:lnTo>
                  <a:lnTo>
                    <a:pt x="348" y="10732"/>
                  </a:lnTo>
                  <a:lnTo>
                    <a:pt x="383" y="12294"/>
                  </a:lnTo>
                  <a:lnTo>
                    <a:pt x="407" y="13857"/>
                  </a:lnTo>
                  <a:lnTo>
                    <a:pt x="418" y="15420"/>
                  </a:lnTo>
                  <a:lnTo>
                    <a:pt x="424" y="16201"/>
                  </a:lnTo>
                  <a:lnTo>
                    <a:pt x="418" y="16982"/>
                  </a:lnTo>
                  <a:lnTo>
                    <a:pt x="413" y="17751"/>
                  </a:lnTo>
                  <a:lnTo>
                    <a:pt x="401" y="18533"/>
                  </a:lnTo>
                  <a:lnTo>
                    <a:pt x="383" y="19302"/>
                  </a:lnTo>
                  <a:lnTo>
                    <a:pt x="365" y="20059"/>
                  </a:lnTo>
                  <a:lnTo>
                    <a:pt x="342" y="20828"/>
                  </a:lnTo>
                  <a:lnTo>
                    <a:pt x="307" y="21585"/>
                  </a:lnTo>
                  <a:lnTo>
                    <a:pt x="271" y="22329"/>
                  </a:lnTo>
                  <a:lnTo>
                    <a:pt x="230" y="23074"/>
                  </a:lnTo>
                  <a:lnTo>
                    <a:pt x="183" y="23819"/>
                  </a:lnTo>
                  <a:lnTo>
                    <a:pt x="130" y="24551"/>
                  </a:lnTo>
                  <a:lnTo>
                    <a:pt x="678" y="24612"/>
                  </a:lnTo>
                  <a:lnTo>
                    <a:pt x="1232" y="24649"/>
                  </a:lnTo>
                  <a:lnTo>
                    <a:pt x="1786" y="24698"/>
                  </a:lnTo>
                  <a:lnTo>
                    <a:pt x="2340" y="24722"/>
                  </a:lnTo>
                  <a:lnTo>
                    <a:pt x="2894" y="24746"/>
                  </a:lnTo>
                  <a:lnTo>
                    <a:pt x="3448" y="24746"/>
                  </a:lnTo>
                  <a:lnTo>
                    <a:pt x="3996" y="24759"/>
                  </a:lnTo>
                  <a:lnTo>
                    <a:pt x="4550" y="24746"/>
                  </a:lnTo>
                  <a:lnTo>
                    <a:pt x="4644" y="24759"/>
                  </a:lnTo>
                  <a:lnTo>
                    <a:pt x="4733" y="24783"/>
                  </a:lnTo>
                  <a:lnTo>
                    <a:pt x="4809" y="24820"/>
                  </a:lnTo>
                  <a:lnTo>
                    <a:pt x="4886" y="24881"/>
                  </a:lnTo>
                  <a:lnTo>
                    <a:pt x="4957" y="24942"/>
                  </a:lnTo>
                  <a:lnTo>
                    <a:pt x="5016" y="25027"/>
                  </a:lnTo>
                  <a:lnTo>
                    <a:pt x="5075" y="25125"/>
                  </a:lnTo>
                  <a:lnTo>
                    <a:pt x="5128" y="25223"/>
                  </a:lnTo>
                  <a:lnTo>
                    <a:pt x="5169" y="25345"/>
                  </a:lnTo>
                  <a:lnTo>
                    <a:pt x="5210" y="25467"/>
                  </a:lnTo>
                  <a:lnTo>
                    <a:pt x="5240" y="25589"/>
                  </a:lnTo>
                  <a:lnTo>
                    <a:pt x="5269" y="25735"/>
                  </a:lnTo>
                  <a:lnTo>
                    <a:pt x="5287" y="25870"/>
                  </a:lnTo>
                  <a:lnTo>
                    <a:pt x="5304" y="26016"/>
                  </a:lnTo>
                  <a:lnTo>
                    <a:pt x="5310" y="26175"/>
                  </a:lnTo>
                  <a:lnTo>
                    <a:pt x="5316" y="26333"/>
                  </a:lnTo>
                  <a:lnTo>
                    <a:pt x="5805" y="26248"/>
                  </a:lnTo>
                  <a:lnTo>
                    <a:pt x="5758" y="24649"/>
                  </a:lnTo>
                  <a:lnTo>
                    <a:pt x="5711" y="23025"/>
                  </a:lnTo>
                  <a:lnTo>
                    <a:pt x="5676" y="21414"/>
                  </a:lnTo>
                  <a:lnTo>
                    <a:pt x="5640" y="19790"/>
                  </a:lnTo>
                  <a:lnTo>
                    <a:pt x="5617" y="18166"/>
                  </a:lnTo>
                  <a:lnTo>
                    <a:pt x="5599" y="16530"/>
                  </a:lnTo>
                  <a:lnTo>
                    <a:pt x="5581" y="14907"/>
                  </a:lnTo>
                  <a:lnTo>
                    <a:pt x="5575" y="13271"/>
                  </a:lnTo>
                  <a:lnTo>
                    <a:pt x="5570" y="11635"/>
                  </a:lnTo>
                  <a:lnTo>
                    <a:pt x="5564" y="9999"/>
                  </a:lnTo>
                  <a:lnTo>
                    <a:pt x="5570" y="8363"/>
                  </a:lnTo>
                  <a:lnTo>
                    <a:pt x="5575" y="6740"/>
                  </a:lnTo>
                  <a:lnTo>
                    <a:pt x="5593" y="3480"/>
                  </a:lnTo>
                  <a:lnTo>
                    <a:pt x="5623" y="233"/>
                  </a:lnTo>
                  <a:lnTo>
                    <a:pt x="5269" y="282"/>
                  </a:lnTo>
                  <a:lnTo>
                    <a:pt x="4915" y="318"/>
                  </a:lnTo>
                  <a:lnTo>
                    <a:pt x="4562" y="343"/>
                  </a:lnTo>
                  <a:lnTo>
                    <a:pt x="4208" y="355"/>
                  </a:lnTo>
                  <a:lnTo>
                    <a:pt x="3855" y="367"/>
                  </a:lnTo>
                  <a:lnTo>
                    <a:pt x="3501" y="379"/>
                  </a:lnTo>
                  <a:lnTo>
                    <a:pt x="3153" y="367"/>
                  </a:lnTo>
                  <a:lnTo>
                    <a:pt x="2800" y="355"/>
                  </a:lnTo>
                  <a:lnTo>
                    <a:pt x="2446" y="343"/>
                  </a:lnTo>
                  <a:lnTo>
                    <a:pt x="2098" y="306"/>
                  </a:lnTo>
                  <a:lnTo>
                    <a:pt x="1397" y="233"/>
                  </a:lnTo>
                  <a:lnTo>
                    <a:pt x="695" y="135"/>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1;p40">
              <a:extLst>
                <a:ext uri="{FF2B5EF4-FFF2-40B4-BE49-F238E27FC236}">
                  <a16:creationId xmlns:a16="http://schemas.microsoft.com/office/drawing/2014/main" id="{F41C3D41-0CD7-88ED-19A3-4B69A1488CAB}"/>
                </a:ext>
              </a:extLst>
            </p:cNvPr>
            <p:cNvSpPr/>
            <p:nvPr/>
          </p:nvSpPr>
          <p:spPr>
            <a:xfrm>
              <a:off x="-2160950" y="-12350750"/>
              <a:ext cx="2539475" cy="4731225"/>
            </a:xfrm>
            <a:custGeom>
              <a:avLst/>
              <a:gdLst/>
              <a:ahLst/>
              <a:cxnLst/>
              <a:rect l="l" t="t" r="r" b="b"/>
              <a:pathLst>
                <a:path w="101579" h="189249" extrusionOk="0">
                  <a:moveTo>
                    <a:pt x="69941" y="100911"/>
                  </a:moveTo>
                  <a:lnTo>
                    <a:pt x="71014" y="100924"/>
                  </a:lnTo>
                  <a:lnTo>
                    <a:pt x="72081" y="100936"/>
                  </a:lnTo>
                  <a:lnTo>
                    <a:pt x="73142" y="100972"/>
                  </a:lnTo>
                  <a:lnTo>
                    <a:pt x="74208" y="101021"/>
                  </a:lnTo>
                  <a:lnTo>
                    <a:pt x="75275" y="101082"/>
                  </a:lnTo>
                  <a:lnTo>
                    <a:pt x="76336" y="101156"/>
                  </a:lnTo>
                  <a:lnTo>
                    <a:pt x="77397" y="101253"/>
                  </a:lnTo>
                  <a:lnTo>
                    <a:pt x="78458" y="101363"/>
                  </a:lnTo>
                  <a:lnTo>
                    <a:pt x="79513" y="101497"/>
                  </a:lnTo>
                  <a:lnTo>
                    <a:pt x="80568" y="101644"/>
                  </a:lnTo>
                  <a:lnTo>
                    <a:pt x="81623" y="101827"/>
                  </a:lnTo>
                  <a:lnTo>
                    <a:pt x="82672" y="102022"/>
                  </a:lnTo>
                  <a:lnTo>
                    <a:pt x="83721" y="102242"/>
                  </a:lnTo>
                  <a:lnTo>
                    <a:pt x="84770" y="102498"/>
                  </a:lnTo>
                  <a:lnTo>
                    <a:pt x="85813" y="102767"/>
                  </a:lnTo>
                  <a:lnTo>
                    <a:pt x="85860" y="102791"/>
                  </a:lnTo>
                  <a:lnTo>
                    <a:pt x="85913" y="102828"/>
                  </a:lnTo>
                  <a:lnTo>
                    <a:pt x="85961" y="102865"/>
                  </a:lnTo>
                  <a:lnTo>
                    <a:pt x="86002" y="102901"/>
                  </a:lnTo>
                  <a:lnTo>
                    <a:pt x="86043" y="102950"/>
                  </a:lnTo>
                  <a:lnTo>
                    <a:pt x="86084" y="103011"/>
                  </a:lnTo>
                  <a:lnTo>
                    <a:pt x="86120" y="103072"/>
                  </a:lnTo>
                  <a:lnTo>
                    <a:pt x="86155" y="103133"/>
                  </a:lnTo>
                  <a:lnTo>
                    <a:pt x="86214" y="103280"/>
                  </a:lnTo>
                  <a:lnTo>
                    <a:pt x="86261" y="103451"/>
                  </a:lnTo>
                  <a:lnTo>
                    <a:pt x="86302" y="103622"/>
                  </a:lnTo>
                  <a:lnTo>
                    <a:pt x="86332" y="103817"/>
                  </a:lnTo>
                  <a:lnTo>
                    <a:pt x="86355" y="104012"/>
                  </a:lnTo>
                  <a:lnTo>
                    <a:pt x="86367" y="104208"/>
                  </a:lnTo>
                  <a:lnTo>
                    <a:pt x="86367" y="104415"/>
                  </a:lnTo>
                  <a:lnTo>
                    <a:pt x="86361" y="104610"/>
                  </a:lnTo>
                  <a:lnTo>
                    <a:pt x="86344" y="104806"/>
                  </a:lnTo>
                  <a:lnTo>
                    <a:pt x="86314" y="105001"/>
                  </a:lnTo>
                  <a:lnTo>
                    <a:pt x="86279" y="105172"/>
                  </a:lnTo>
                  <a:lnTo>
                    <a:pt x="86232" y="105331"/>
                  </a:lnTo>
                  <a:lnTo>
                    <a:pt x="86538" y="105416"/>
                  </a:lnTo>
                  <a:lnTo>
                    <a:pt x="86568" y="105294"/>
                  </a:lnTo>
                  <a:lnTo>
                    <a:pt x="86603" y="105184"/>
                  </a:lnTo>
                  <a:lnTo>
                    <a:pt x="86644" y="105087"/>
                  </a:lnTo>
                  <a:lnTo>
                    <a:pt x="86685" y="104989"/>
                  </a:lnTo>
                  <a:lnTo>
                    <a:pt x="86727" y="104916"/>
                  </a:lnTo>
                  <a:lnTo>
                    <a:pt x="86780" y="104830"/>
                  </a:lnTo>
                  <a:lnTo>
                    <a:pt x="86833" y="104769"/>
                  </a:lnTo>
                  <a:lnTo>
                    <a:pt x="86886" y="104708"/>
                  </a:lnTo>
                  <a:lnTo>
                    <a:pt x="86939" y="104659"/>
                  </a:lnTo>
                  <a:lnTo>
                    <a:pt x="86998" y="104610"/>
                  </a:lnTo>
                  <a:lnTo>
                    <a:pt x="87063" y="104574"/>
                  </a:lnTo>
                  <a:lnTo>
                    <a:pt x="87122" y="104549"/>
                  </a:lnTo>
                  <a:lnTo>
                    <a:pt x="87186" y="104537"/>
                  </a:lnTo>
                  <a:lnTo>
                    <a:pt x="87251" y="104525"/>
                  </a:lnTo>
                  <a:lnTo>
                    <a:pt x="87381" y="104525"/>
                  </a:lnTo>
                  <a:lnTo>
                    <a:pt x="87446" y="104537"/>
                  </a:lnTo>
                  <a:lnTo>
                    <a:pt x="87505" y="104562"/>
                  </a:lnTo>
                  <a:lnTo>
                    <a:pt x="87570" y="104598"/>
                  </a:lnTo>
                  <a:lnTo>
                    <a:pt x="87634" y="104635"/>
                  </a:lnTo>
                  <a:lnTo>
                    <a:pt x="87693" y="104684"/>
                  </a:lnTo>
                  <a:lnTo>
                    <a:pt x="87752" y="104745"/>
                  </a:lnTo>
                  <a:lnTo>
                    <a:pt x="87811" y="104806"/>
                  </a:lnTo>
                  <a:lnTo>
                    <a:pt x="87864" y="104879"/>
                  </a:lnTo>
                  <a:lnTo>
                    <a:pt x="87917" y="104964"/>
                  </a:lnTo>
                  <a:lnTo>
                    <a:pt x="87964" y="105050"/>
                  </a:lnTo>
                  <a:lnTo>
                    <a:pt x="88012" y="105160"/>
                  </a:lnTo>
                  <a:lnTo>
                    <a:pt x="88053" y="105270"/>
                  </a:lnTo>
                  <a:lnTo>
                    <a:pt x="88088" y="105379"/>
                  </a:lnTo>
                  <a:lnTo>
                    <a:pt x="88124" y="105514"/>
                  </a:lnTo>
                  <a:lnTo>
                    <a:pt x="88153" y="105648"/>
                  </a:lnTo>
                  <a:lnTo>
                    <a:pt x="88177" y="105795"/>
                  </a:lnTo>
                  <a:lnTo>
                    <a:pt x="88241" y="106234"/>
                  </a:lnTo>
                  <a:lnTo>
                    <a:pt x="88300" y="106686"/>
                  </a:lnTo>
                  <a:lnTo>
                    <a:pt x="88353" y="107125"/>
                  </a:lnTo>
                  <a:lnTo>
                    <a:pt x="88406" y="107589"/>
                  </a:lnTo>
                  <a:lnTo>
                    <a:pt x="88459" y="108041"/>
                  </a:lnTo>
                  <a:lnTo>
                    <a:pt x="88501" y="108505"/>
                  </a:lnTo>
                  <a:lnTo>
                    <a:pt x="88542" y="108956"/>
                  </a:lnTo>
                  <a:lnTo>
                    <a:pt x="88577" y="109420"/>
                  </a:lnTo>
                  <a:lnTo>
                    <a:pt x="88613" y="109884"/>
                  </a:lnTo>
                  <a:lnTo>
                    <a:pt x="88642" y="110360"/>
                  </a:lnTo>
                  <a:lnTo>
                    <a:pt x="88666" y="110824"/>
                  </a:lnTo>
                  <a:lnTo>
                    <a:pt x="88689" y="111300"/>
                  </a:lnTo>
                  <a:lnTo>
                    <a:pt x="88707" y="111764"/>
                  </a:lnTo>
                  <a:lnTo>
                    <a:pt x="88719" y="112240"/>
                  </a:lnTo>
                  <a:lnTo>
                    <a:pt x="88731" y="112704"/>
                  </a:lnTo>
                  <a:lnTo>
                    <a:pt x="88731" y="113180"/>
                  </a:lnTo>
                  <a:lnTo>
                    <a:pt x="88731" y="113657"/>
                  </a:lnTo>
                  <a:lnTo>
                    <a:pt x="88731" y="114120"/>
                  </a:lnTo>
                  <a:lnTo>
                    <a:pt x="88719" y="114597"/>
                  </a:lnTo>
                  <a:lnTo>
                    <a:pt x="88707" y="115060"/>
                  </a:lnTo>
                  <a:lnTo>
                    <a:pt x="88689" y="115537"/>
                  </a:lnTo>
                  <a:lnTo>
                    <a:pt x="88672" y="116000"/>
                  </a:lnTo>
                  <a:lnTo>
                    <a:pt x="88642" y="116477"/>
                  </a:lnTo>
                  <a:lnTo>
                    <a:pt x="88613" y="116940"/>
                  </a:lnTo>
                  <a:lnTo>
                    <a:pt x="88577" y="117404"/>
                  </a:lnTo>
                  <a:lnTo>
                    <a:pt x="88536" y="117856"/>
                  </a:lnTo>
                  <a:lnTo>
                    <a:pt x="88495" y="118320"/>
                  </a:lnTo>
                  <a:lnTo>
                    <a:pt x="88442" y="118772"/>
                  </a:lnTo>
                  <a:lnTo>
                    <a:pt x="88389" y="119236"/>
                  </a:lnTo>
                  <a:lnTo>
                    <a:pt x="88330" y="119687"/>
                  </a:lnTo>
                  <a:lnTo>
                    <a:pt x="88265" y="120127"/>
                  </a:lnTo>
                  <a:lnTo>
                    <a:pt x="88194" y="120566"/>
                  </a:lnTo>
                  <a:lnTo>
                    <a:pt x="88224" y="120676"/>
                  </a:lnTo>
                  <a:lnTo>
                    <a:pt x="88253" y="120786"/>
                  </a:lnTo>
                  <a:lnTo>
                    <a:pt x="88271" y="120896"/>
                  </a:lnTo>
                  <a:lnTo>
                    <a:pt x="88289" y="121006"/>
                  </a:lnTo>
                  <a:lnTo>
                    <a:pt x="88306" y="121128"/>
                  </a:lnTo>
                  <a:lnTo>
                    <a:pt x="88318" y="121250"/>
                  </a:lnTo>
                  <a:lnTo>
                    <a:pt x="88330" y="121494"/>
                  </a:lnTo>
                  <a:lnTo>
                    <a:pt x="88330" y="121738"/>
                  </a:lnTo>
                  <a:lnTo>
                    <a:pt x="88312" y="121982"/>
                  </a:lnTo>
                  <a:lnTo>
                    <a:pt x="88289" y="122214"/>
                  </a:lnTo>
                  <a:lnTo>
                    <a:pt x="88265" y="122336"/>
                  </a:lnTo>
                  <a:lnTo>
                    <a:pt x="88241" y="122458"/>
                  </a:lnTo>
                  <a:lnTo>
                    <a:pt x="88218" y="122568"/>
                  </a:lnTo>
                  <a:lnTo>
                    <a:pt x="88188" y="122678"/>
                  </a:lnTo>
                  <a:lnTo>
                    <a:pt x="88153" y="122776"/>
                  </a:lnTo>
                  <a:lnTo>
                    <a:pt x="88118" y="122886"/>
                  </a:lnTo>
                  <a:lnTo>
                    <a:pt x="88082" y="122983"/>
                  </a:lnTo>
                  <a:lnTo>
                    <a:pt x="88035" y="123069"/>
                  </a:lnTo>
                  <a:lnTo>
                    <a:pt x="87994" y="123154"/>
                  </a:lnTo>
                  <a:lnTo>
                    <a:pt x="87941" y="123240"/>
                  </a:lnTo>
                  <a:lnTo>
                    <a:pt x="87888" y="123313"/>
                  </a:lnTo>
                  <a:lnTo>
                    <a:pt x="87835" y="123386"/>
                  </a:lnTo>
                  <a:lnTo>
                    <a:pt x="87776" y="123447"/>
                  </a:lnTo>
                  <a:lnTo>
                    <a:pt x="87711" y="123496"/>
                  </a:lnTo>
                  <a:lnTo>
                    <a:pt x="87646" y="123545"/>
                  </a:lnTo>
                  <a:lnTo>
                    <a:pt x="87581" y="123582"/>
                  </a:lnTo>
                  <a:lnTo>
                    <a:pt x="87505" y="123606"/>
                  </a:lnTo>
                  <a:lnTo>
                    <a:pt x="87434" y="123630"/>
                  </a:lnTo>
                  <a:lnTo>
                    <a:pt x="87357" y="123630"/>
                  </a:lnTo>
                  <a:lnTo>
                    <a:pt x="87304" y="123691"/>
                  </a:lnTo>
                  <a:lnTo>
                    <a:pt x="87251" y="123753"/>
                  </a:lnTo>
                  <a:lnTo>
                    <a:pt x="87198" y="123801"/>
                  </a:lnTo>
                  <a:lnTo>
                    <a:pt x="87145" y="123838"/>
                  </a:lnTo>
                  <a:lnTo>
                    <a:pt x="87086" y="123875"/>
                  </a:lnTo>
                  <a:lnTo>
                    <a:pt x="87033" y="123899"/>
                  </a:lnTo>
                  <a:lnTo>
                    <a:pt x="86915" y="123936"/>
                  </a:lnTo>
                  <a:lnTo>
                    <a:pt x="86797" y="123936"/>
                  </a:lnTo>
                  <a:lnTo>
                    <a:pt x="86680" y="123923"/>
                  </a:lnTo>
                  <a:lnTo>
                    <a:pt x="86568" y="123875"/>
                  </a:lnTo>
                  <a:lnTo>
                    <a:pt x="86450" y="123814"/>
                  </a:lnTo>
                  <a:lnTo>
                    <a:pt x="84257" y="124216"/>
                  </a:lnTo>
                  <a:lnTo>
                    <a:pt x="82059" y="124607"/>
                  </a:lnTo>
                  <a:lnTo>
                    <a:pt x="79843" y="124973"/>
                  </a:lnTo>
                  <a:lnTo>
                    <a:pt x="77627" y="125340"/>
                  </a:lnTo>
                  <a:lnTo>
                    <a:pt x="75393" y="125681"/>
                  </a:lnTo>
                  <a:lnTo>
                    <a:pt x="73159" y="126011"/>
                  </a:lnTo>
                  <a:lnTo>
                    <a:pt x="70914" y="126316"/>
                  </a:lnTo>
                  <a:lnTo>
                    <a:pt x="68662" y="126609"/>
                  </a:lnTo>
                  <a:lnTo>
                    <a:pt x="66405" y="126878"/>
                  </a:lnTo>
                  <a:lnTo>
                    <a:pt x="64142" y="127134"/>
                  </a:lnTo>
                  <a:lnTo>
                    <a:pt x="61879" y="127366"/>
                  </a:lnTo>
                  <a:lnTo>
                    <a:pt x="59610" y="127561"/>
                  </a:lnTo>
                  <a:lnTo>
                    <a:pt x="57341" y="127745"/>
                  </a:lnTo>
                  <a:lnTo>
                    <a:pt x="55066" y="127903"/>
                  </a:lnTo>
                  <a:lnTo>
                    <a:pt x="52791" y="128038"/>
                  </a:lnTo>
                  <a:lnTo>
                    <a:pt x="50510" y="128147"/>
                  </a:lnTo>
                  <a:lnTo>
                    <a:pt x="48235" y="128233"/>
                  </a:lnTo>
                  <a:lnTo>
                    <a:pt x="45960" y="128282"/>
                  </a:lnTo>
                  <a:lnTo>
                    <a:pt x="44822" y="128294"/>
                  </a:lnTo>
                  <a:lnTo>
                    <a:pt x="41416" y="128294"/>
                  </a:lnTo>
                  <a:lnTo>
                    <a:pt x="40284" y="128269"/>
                  </a:lnTo>
                  <a:lnTo>
                    <a:pt x="39147" y="128245"/>
                  </a:lnTo>
                  <a:lnTo>
                    <a:pt x="38015" y="128221"/>
                  </a:lnTo>
                  <a:lnTo>
                    <a:pt x="36884" y="128172"/>
                  </a:lnTo>
                  <a:lnTo>
                    <a:pt x="35752" y="128123"/>
                  </a:lnTo>
                  <a:lnTo>
                    <a:pt x="34620" y="128062"/>
                  </a:lnTo>
                  <a:lnTo>
                    <a:pt x="33495" y="128001"/>
                  </a:lnTo>
                  <a:lnTo>
                    <a:pt x="32369" y="127928"/>
                  </a:lnTo>
                  <a:lnTo>
                    <a:pt x="31243" y="127842"/>
                  </a:lnTo>
                  <a:lnTo>
                    <a:pt x="30118" y="127745"/>
                  </a:lnTo>
                  <a:lnTo>
                    <a:pt x="28998" y="127647"/>
                  </a:lnTo>
                  <a:lnTo>
                    <a:pt x="27878" y="127537"/>
                  </a:lnTo>
                  <a:lnTo>
                    <a:pt x="26758" y="127415"/>
                  </a:lnTo>
                  <a:lnTo>
                    <a:pt x="25644" y="127281"/>
                  </a:lnTo>
                  <a:lnTo>
                    <a:pt x="24530" y="127146"/>
                  </a:lnTo>
                  <a:lnTo>
                    <a:pt x="23416" y="127000"/>
                  </a:lnTo>
                  <a:lnTo>
                    <a:pt x="22303" y="126841"/>
                  </a:lnTo>
                  <a:lnTo>
                    <a:pt x="21195" y="126670"/>
                  </a:lnTo>
                  <a:lnTo>
                    <a:pt x="20092" y="126487"/>
                  </a:lnTo>
                  <a:lnTo>
                    <a:pt x="18990" y="126304"/>
                  </a:lnTo>
                  <a:lnTo>
                    <a:pt x="17888" y="126096"/>
                  </a:lnTo>
                  <a:lnTo>
                    <a:pt x="16792" y="125889"/>
                  </a:lnTo>
                  <a:lnTo>
                    <a:pt x="15696" y="125669"/>
                  </a:lnTo>
                  <a:lnTo>
                    <a:pt x="14605" y="125437"/>
                  </a:lnTo>
                  <a:lnTo>
                    <a:pt x="14487" y="125413"/>
                  </a:lnTo>
                  <a:lnTo>
                    <a:pt x="14381" y="125364"/>
                  </a:lnTo>
                  <a:lnTo>
                    <a:pt x="14281" y="125303"/>
                  </a:lnTo>
                  <a:lnTo>
                    <a:pt x="14187" y="125230"/>
                  </a:lnTo>
                  <a:lnTo>
                    <a:pt x="14093" y="125144"/>
                  </a:lnTo>
                  <a:lnTo>
                    <a:pt x="14010" y="125034"/>
                  </a:lnTo>
                  <a:lnTo>
                    <a:pt x="13928" y="124924"/>
                  </a:lnTo>
                  <a:lnTo>
                    <a:pt x="13857" y="124802"/>
                  </a:lnTo>
                  <a:lnTo>
                    <a:pt x="13792" y="124668"/>
                  </a:lnTo>
                  <a:lnTo>
                    <a:pt x="13727" y="124534"/>
                  </a:lnTo>
                  <a:lnTo>
                    <a:pt x="13674" y="124387"/>
                  </a:lnTo>
                  <a:lnTo>
                    <a:pt x="13627" y="124229"/>
                  </a:lnTo>
                  <a:lnTo>
                    <a:pt x="13580" y="124070"/>
                  </a:lnTo>
                  <a:lnTo>
                    <a:pt x="13544" y="123899"/>
                  </a:lnTo>
                  <a:lnTo>
                    <a:pt x="13515" y="123728"/>
                  </a:lnTo>
                  <a:lnTo>
                    <a:pt x="13491" y="123557"/>
                  </a:lnTo>
                  <a:lnTo>
                    <a:pt x="13397" y="123521"/>
                  </a:lnTo>
                  <a:lnTo>
                    <a:pt x="13303" y="123472"/>
                  </a:lnTo>
                  <a:lnTo>
                    <a:pt x="13214" y="123411"/>
                  </a:lnTo>
                  <a:lnTo>
                    <a:pt x="13132" y="123337"/>
                  </a:lnTo>
                  <a:lnTo>
                    <a:pt x="13049" y="123240"/>
                  </a:lnTo>
                  <a:lnTo>
                    <a:pt x="12967" y="123142"/>
                  </a:lnTo>
                  <a:lnTo>
                    <a:pt x="12896" y="123020"/>
                  </a:lnTo>
                  <a:lnTo>
                    <a:pt x="12825" y="122886"/>
                  </a:lnTo>
                  <a:lnTo>
                    <a:pt x="12761" y="122751"/>
                  </a:lnTo>
                  <a:lnTo>
                    <a:pt x="12708" y="122593"/>
                  </a:lnTo>
                  <a:lnTo>
                    <a:pt x="12655" y="122410"/>
                  </a:lnTo>
                  <a:lnTo>
                    <a:pt x="12613" y="122227"/>
                  </a:lnTo>
                  <a:lnTo>
                    <a:pt x="12578" y="122019"/>
                  </a:lnTo>
                  <a:lnTo>
                    <a:pt x="12554" y="121811"/>
                  </a:lnTo>
                  <a:lnTo>
                    <a:pt x="12537" y="121579"/>
                  </a:lnTo>
                  <a:lnTo>
                    <a:pt x="12525" y="121323"/>
                  </a:lnTo>
                  <a:lnTo>
                    <a:pt x="12519" y="120383"/>
                  </a:lnTo>
                  <a:lnTo>
                    <a:pt x="12513" y="119431"/>
                  </a:lnTo>
                  <a:lnTo>
                    <a:pt x="12513" y="118491"/>
                  </a:lnTo>
                  <a:lnTo>
                    <a:pt x="12519" y="117539"/>
                  </a:lnTo>
                  <a:lnTo>
                    <a:pt x="12537" y="115659"/>
                  </a:lnTo>
                  <a:lnTo>
                    <a:pt x="12560" y="113766"/>
                  </a:lnTo>
                  <a:lnTo>
                    <a:pt x="12602" y="111886"/>
                  </a:lnTo>
                  <a:lnTo>
                    <a:pt x="12643" y="110006"/>
                  </a:lnTo>
                  <a:lnTo>
                    <a:pt x="12690" y="108126"/>
                  </a:lnTo>
                  <a:lnTo>
                    <a:pt x="12749" y="106246"/>
                  </a:lnTo>
                  <a:lnTo>
                    <a:pt x="12755" y="106063"/>
                  </a:lnTo>
                  <a:lnTo>
                    <a:pt x="12772" y="105892"/>
                  </a:lnTo>
                  <a:lnTo>
                    <a:pt x="12790" y="105734"/>
                  </a:lnTo>
                  <a:lnTo>
                    <a:pt x="12814" y="105587"/>
                  </a:lnTo>
                  <a:lnTo>
                    <a:pt x="12843" y="105441"/>
                  </a:lnTo>
                  <a:lnTo>
                    <a:pt x="12879" y="105306"/>
                  </a:lnTo>
                  <a:lnTo>
                    <a:pt x="12914" y="105184"/>
                  </a:lnTo>
                  <a:lnTo>
                    <a:pt x="12955" y="105074"/>
                  </a:lnTo>
                  <a:lnTo>
                    <a:pt x="13002" y="104964"/>
                  </a:lnTo>
                  <a:lnTo>
                    <a:pt x="13049" y="104867"/>
                  </a:lnTo>
                  <a:lnTo>
                    <a:pt x="13097" y="104781"/>
                  </a:lnTo>
                  <a:lnTo>
                    <a:pt x="13150" y="104708"/>
                  </a:lnTo>
                  <a:lnTo>
                    <a:pt x="13209" y="104635"/>
                  </a:lnTo>
                  <a:lnTo>
                    <a:pt x="13262" y="104574"/>
                  </a:lnTo>
                  <a:lnTo>
                    <a:pt x="13321" y="104513"/>
                  </a:lnTo>
                  <a:lnTo>
                    <a:pt x="13385" y="104464"/>
                  </a:lnTo>
                  <a:lnTo>
                    <a:pt x="13379" y="104220"/>
                  </a:lnTo>
                  <a:lnTo>
                    <a:pt x="13391" y="103976"/>
                  </a:lnTo>
                  <a:lnTo>
                    <a:pt x="13409" y="103731"/>
                  </a:lnTo>
                  <a:lnTo>
                    <a:pt x="13438" y="103487"/>
                  </a:lnTo>
                  <a:lnTo>
                    <a:pt x="13480" y="103255"/>
                  </a:lnTo>
                  <a:lnTo>
                    <a:pt x="13527" y="103036"/>
                  </a:lnTo>
                  <a:lnTo>
                    <a:pt x="13586" y="102828"/>
                  </a:lnTo>
                  <a:lnTo>
                    <a:pt x="13656" y="102620"/>
                  </a:lnTo>
                  <a:lnTo>
                    <a:pt x="13739" y="102437"/>
                  </a:lnTo>
                  <a:lnTo>
                    <a:pt x="13833" y="102266"/>
                  </a:lnTo>
                  <a:lnTo>
                    <a:pt x="13933" y="102120"/>
                  </a:lnTo>
                  <a:lnTo>
                    <a:pt x="13987" y="102059"/>
                  </a:lnTo>
                  <a:lnTo>
                    <a:pt x="14045" y="101998"/>
                  </a:lnTo>
                  <a:lnTo>
                    <a:pt x="14104" y="101937"/>
                  </a:lnTo>
                  <a:lnTo>
                    <a:pt x="14169" y="101888"/>
                  </a:lnTo>
                  <a:lnTo>
                    <a:pt x="14234" y="101839"/>
                  </a:lnTo>
                  <a:lnTo>
                    <a:pt x="14305" y="101803"/>
                  </a:lnTo>
                  <a:lnTo>
                    <a:pt x="14376" y="101766"/>
                  </a:lnTo>
                  <a:lnTo>
                    <a:pt x="14446" y="101742"/>
                  </a:lnTo>
                  <a:lnTo>
                    <a:pt x="14523" y="101729"/>
                  </a:lnTo>
                  <a:lnTo>
                    <a:pt x="14605" y="101717"/>
                  </a:lnTo>
                  <a:lnTo>
                    <a:pt x="15761" y="101595"/>
                  </a:lnTo>
                  <a:lnTo>
                    <a:pt x="16922" y="101485"/>
                  </a:lnTo>
                  <a:lnTo>
                    <a:pt x="18083" y="101387"/>
                  </a:lnTo>
                  <a:lnTo>
                    <a:pt x="19244" y="101302"/>
                  </a:lnTo>
                  <a:lnTo>
                    <a:pt x="20411" y="101229"/>
                  </a:lnTo>
                  <a:lnTo>
                    <a:pt x="21572" y="101168"/>
                  </a:lnTo>
                  <a:lnTo>
                    <a:pt x="22733" y="101107"/>
                  </a:lnTo>
                  <a:lnTo>
                    <a:pt x="23900" y="101070"/>
                  </a:lnTo>
                  <a:lnTo>
                    <a:pt x="25061" y="101033"/>
                  </a:lnTo>
                  <a:lnTo>
                    <a:pt x="26228" y="101009"/>
                  </a:lnTo>
                  <a:lnTo>
                    <a:pt x="27395" y="100997"/>
                  </a:lnTo>
                  <a:lnTo>
                    <a:pt x="28562" y="100985"/>
                  </a:lnTo>
                  <a:lnTo>
                    <a:pt x="30890" y="100985"/>
                  </a:lnTo>
                  <a:lnTo>
                    <a:pt x="33224" y="101009"/>
                  </a:lnTo>
                  <a:lnTo>
                    <a:pt x="35558" y="101046"/>
                  </a:lnTo>
                  <a:lnTo>
                    <a:pt x="37891" y="101094"/>
                  </a:lnTo>
                  <a:lnTo>
                    <a:pt x="42559" y="101217"/>
                  </a:lnTo>
                  <a:lnTo>
                    <a:pt x="44887" y="101278"/>
                  </a:lnTo>
                  <a:lnTo>
                    <a:pt x="47221" y="101326"/>
                  </a:lnTo>
                  <a:lnTo>
                    <a:pt x="49549" y="101363"/>
                  </a:lnTo>
                  <a:lnTo>
                    <a:pt x="51871" y="101375"/>
                  </a:lnTo>
                  <a:lnTo>
                    <a:pt x="52926" y="101375"/>
                  </a:lnTo>
                  <a:lnTo>
                    <a:pt x="53975" y="101363"/>
                  </a:lnTo>
                  <a:lnTo>
                    <a:pt x="56091" y="101314"/>
                  </a:lnTo>
                  <a:lnTo>
                    <a:pt x="58213" y="101241"/>
                  </a:lnTo>
                  <a:lnTo>
                    <a:pt x="60341" y="101156"/>
                  </a:lnTo>
                  <a:lnTo>
                    <a:pt x="62468" y="101082"/>
                  </a:lnTo>
                  <a:lnTo>
                    <a:pt x="64602" y="100997"/>
                  </a:lnTo>
                  <a:lnTo>
                    <a:pt x="66741" y="100948"/>
                  </a:lnTo>
                  <a:lnTo>
                    <a:pt x="67808" y="100924"/>
                  </a:lnTo>
                  <a:lnTo>
                    <a:pt x="68875" y="100911"/>
                  </a:lnTo>
                  <a:close/>
                  <a:moveTo>
                    <a:pt x="50109" y="141967"/>
                  </a:moveTo>
                  <a:lnTo>
                    <a:pt x="52278" y="141979"/>
                  </a:lnTo>
                  <a:lnTo>
                    <a:pt x="54447" y="141991"/>
                  </a:lnTo>
                  <a:lnTo>
                    <a:pt x="56610" y="142028"/>
                  </a:lnTo>
                  <a:lnTo>
                    <a:pt x="58779" y="142077"/>
                  </a:lnTo>
                  <a:lnTo>
                    <a:pt x="60948" y="142126"/>
                  </a:lnTo>
                  <a:lnTo>
                    <a:pt x="63111" y="142199"/>
                  </a:lnTo>
                  <a:lnTo>
                    <a:pt x="65279" y="142284"/>
                  </a:lnTo>
                  <a:lnTo>
                    <a:pt x="67442" y="142382"/>
                  </a:lnTo>
                  <a:lnTo>
                    <a:pt x="69605" y="142504"/>
                  </a:lnTo>
                  <a:lnTo>
                    <a:pt x="71768" y="142626"/>
                  </a:lnTo>
                  <a:lnTo>
                    <a:pt x="73926" y="142773"/>
                  </a:lnTo>
                  <a:lnTo>
                    <a:pt x="76089" y="142943"/>
                  </a:lnTo>
                  <a:lnTo>
                    <a:pt x="78246" y="143114"/>
                  </a:lnTo>
                  <a:lnTo>
                    <a:pt x="80397" y="143310"/>
                  </a:lnTo>
                  <a:lnTo>
                    <a:pt x="82548" y="143529"/>
                  </a:lnTo>
                  <a:lnTo>
                    <a:pt x="84699" y="143761"/>
                  </a:lnTo>
                  <a:lnTo>
                    <a:pt x="84776" y="143786"/>
                  </a:lnTo>
                  <a:lnTo>
                    <a:pt x="84847" y="143810"/>
                  </a:lnTo>
                  <a:lnTo>
                    <a:pt x="84911" y="143847"/>
                  </a:lnTo>
                  <a:lnTo>
                    <a:pt x="84976" y="143883"/>
                  </a:lnTo>
                  <a:lnTo>
                    <a:pt x="85035" y="143932"/>
                  </a:lnTo>
                  <a:lnTo>
                    <a:pt x="85094" y="143981"/>
                  </a:lnTo>
                  <a:lnTo>
                    <a:pt x="85147" y="144042"/>
                  </a:lnTo>
                  <a:lnTo>
                    <a:pt x="85194" y="144115"/>
                  </a:lnTo>
                  <a:lnTo>
                    <a:pt x="85241" y="144176"/>
                  </a:lnTo>
                  <a:lnTo>
                    <a:pt x="85289" y="144262"/>
                  </a:lnTo>
                  <a:lnTo>
                    <a:pt x="85330" y="144347"/>
                  </a:lnTo>
                  <a:lnTo>
                    <a:pt x="85371" y="144433"/>
                  </a:lnTo>
                  <a:lnTo>
                    <a:pt x="85442" y="144616"/>
                  </a:lnTo>
                  <a:lnTo>
                    <a:pt x="85501" y="144823"/>
                  </a:lnTo>
                  <a:lnTo>
                    <a:pt x="85583" y="144689"/>
                  </a:lnTo>
                  <a:lnTo>
                    <a:pt x="85672" y="144567"/>
                  </a:lnTo>
                  <a:lnTo>
                    <a:pt x="85766" y="144469"/>
                  </a:lnTo>
                  <a:lnTo>
                    <a:pt x="85860" y="144396"/>
                  </a:lnTo>
                  <a:lnTo>
                    <a:pt x="85961" y="144335"/>
                  </a:lnTo>
                  <a:lnTo>
                    <a:pt x="86061" y="144286"/>
                  </a:lnTo>
                  <a:lnTo>
                    <a:pt x="86167" y="144274"/>
                  </a:lnTo>
                  <a:lnTo>
                    <a:pt x="86267" y="144274"/>
                  </a:lnTo>
                  <a:lnTo>
                    <a:pt x="86367" y="144299"/>
                  </a:lnTo>
                  <a:lnTo>
                    <a:pt x="86467" y="144347"/>
                  </a:lnTo>
                  <a:lnTo>
                    <a:pt x="86562" y="144421"/>
                  </a:lnTo>
                  <a:lnTo>
                    <a:pt x="86650" y="144530"/>
                  </a:lnTo>
                  <a:lnTo>
                    <a:pt x="86691" y="144579"/>
                  </a:lnTo>
                  <a:lnTo>
                    <a:pt x="86733" y="144653"/>
                  </a:lnTo>
                  <a:lnTo>
                    <a:pt x="86774" y="144726"/>
                  </a:lnTo>
                  <a:lnTo>
                    <a:pt x="86809" y="144811"/>
                  </a:lnTo>
                  <a:lnTo>
                    <a:pt x="86845" y="144897"/>
                  </a:lnTo>
                  <a:lnTo>
                    <a:pt x="86880" y="144982"/>
                  </a:lnTo>
                  <a:lnTo>
                    <a:pt x="86909" y="145092"/>
                  </a:lnTo>
                  <a:lnTo>
                    <a:pt x="86939" y="145202"/>
                  </a:lnTo>
                  <a:lnTo>
                    <a:pt x="87080" y="145788"/>
                  </a:lnTo>
                  <a:lnTo>
                    <a:pt x="87216" y="146398"/>
                  </a:lnTo>
                  <a:lnTo>
                    <a:pt x="87346" y="147021"/>
                  </a:lnTo>
                  <a:lnTo>
                    <a:pt x="87463" y="147644"/>
                  </a:lnTo>
                  <a:lnTo>
                    <a:pt x="87575" y="148291"/>
                  </a:lnTo>
                  <a:lnTo>
                    <a:pt x="87681" y="148938"/>
                  </a:lnTo>
                  <a:lnTo>
                    <a:pt x="87776" y="149597"/>
                  </a:lnTo>
                  <a:lnTo>
                    <a:pt x="87864" y="150268"/>
                  </a:lnTo>
                  <a:lnTo>
                    <a:pt x="87947" y="150940"/>
                  </a:lnTo>
                  <a:lnTo>
                    <a:pt x="88017" y="151611"/>
                  </a:lnTo>
                  <a:lnTo>
                    <a:pt x="88082" y="152295"/>
                  </a:lnTo>
                  <a:lnTo>
                    <a:pt x="88135" y="152991"/>
                  </a:lnTo>
                  <a:lnTo>
                    <a:pt x="88182" y="153674"/>
                  </a:lnTo>
                  <a:lnTo>
                    <a:pt x="88212" y="154370"/>
                  </a:lnTo>
                  <a:lnTo>
                    <a:pt x="88241" y="155066"/>
                  </a:lnTo>
                  <a:lnTo>
                    <a:pt x="88253" y="155762"/>
                  </a:lnTo>
                  <a:lnTo>
                    <a:pt x="88259" y="156458"/>
                  </a:lnTo>
                  <a:lnTo>
                    <a:pt x="88253" y="157154"/>
                  </a:lnTo>
                  <a:lnTo>
                    <a:pt x="88241" y="157849"/>
                  </a:lnTo>
                  <a:lnTo>
                    <a:pt x="88212" y="158533"/>
                  </a:lnTo>
                  <a:lnTo>
                    <a:pt x="88177" y="159217"/>
                  </a:lnTo>
                  <a:lnTo>
                    <a:pt x="88124" y="159900"/>
                  </a:lnTo>
                  <a:lnTo>
                    <a:pt x="88065" y="160572"/>
                  </a:lnTo>
                  <a:lnTo>
                    <a:pt x="87994" y="161243"/>
                  </a:lnTo>
                  <a:lnTo>
                    <a:pt x="87911" y="161902"/>
                  </a:lnTo>
                  <a:lnTo>
                    <a:pt x="87817" y="162549"/>
                  </a:lnTo>
                  <a:lnTo>
                    <a:pt x="87705" y="163196"/>
                  </a:lnTo>
                  <a:lnTo>
                    <a:pt x="87587" y="163831"/>
                  </a:lnTo>
                  <a:lnTo>
                    <a:pt x="87452" y="164454"/>
                  </a:lnTo>
                  <a:lnTo>
                    <a:pt x="87381" y="164759"/>
                  </a:lnTo>
                  <a:lnTo>
                    <a:pt x="87310" y="165064"/>
                  </a:lnTo>
                  <a:lnTo>
                    <a:pt x="87228" y="165357"/>
                  </a:lnTo>
                  <a:lnTo>
                    <a:pt x="87151" y="165663"/>
                  </a:lnTo>
                  <a:lnTo>
                    <a:pt x="87063" y="165955"/>
                  </a:lnTo>
                  <a:lnTo>
                    <a:pt x="86974" y="166248"/>
                  </a:lnTo>
                  <a:lnTo>
                    <a:pt x="86933" y="166371"/>
                  </a:lnTo>
                  <a:lnTo>
                    <a:pt x="86892" y="166480"/>
                  </a:lnTo>
                  <a:lnTo>
                    <a:pt x="86850" y="166590"/>
                  </a:lnTo>
                  <a:lnTo>
                    <a:pt x="86803" y="166688"/>
                  </a:lnTo>
                  <a:lnTo>
                    <a:pt x="86756" y="166773"/>
                  </a:lnTo>
                  <a:lnTo>
                    <a:pt x="86703" y="166859"/>
                  </a:lnTo>
                  <a:lnTo>
                    <a:pt x="86650" y="166932"/>
                  </a:lnTo>
                  <a:lnTo>
                    <a:pt x="86597" y="167005"/>
                  </a:lnTo>
                  <a:lnTo>
                    <a:pt x="86544" y="167066"/>
                  </a:lnTo>
                  <a:lnTo>
                    <a:pt x="86491" y="167115"/>
                  </a:lnTo>
                  <a:lnTo>
                    <a:pt x="86379" y="167201"/>
                  </a:lnTo>
                  <a:lnTo>
                    <a:pt x="86261" y="167262"/>
                  </a:lnTo>
                  <a:lnTo>
                    <a:pt x="86143" y="167286"/>
                  </a:lnTo>
                  <a:lnTo>
                    <a:pt x="86025" y="167286"/>
                  </a:lnTo>
                  <a:lnTo>
                    <a:pt x="85907" y="167262"/>
                  </a:lnTo>
                  <a:lnTo>
                    <a:pt x="85796" y="167225"/>
                  </a:lnTo>
                  <a:lnTo>
                    <a:pt x="85678" y="167152"/>
                  </a:lnTo>
                  <a:lnTo>
                    <a:pt x="85572" y="167054"/>
                  </a:lnTo>
                  <a:lnTo>
                    <a:pt x="85471" y="166944"/>
                  </a:lnTo>
                  <a:lnTo>
                    <a:pt x="85371" y="166810"/>
                  </a:lnTo>
                  <a:lnTo>
                    <a:pt x="85283" y="166664"/>
                  </a:lnTo>
                  <a:lnTo>
                    <a:pt x="84187" y="166908"/>
                  </a:lnTo>
                  <a:lnTo>
                    <a:pt x="83096" y="167152"/>
                  </a:lnTo>
                  <a:lnTo>
                    <a:pt x="82000" y="167384"/>
                  </a:lnTo>
                  <a:lnTo>
                    <a:pt x="80904" y="167604"/>
                  </a:lnTo>
                  <a:lnTo>
                    <a:pt x="79807" y="167823"/>
                  </a:lnTo>
                  <a:lnTo>
                    <a:pt x="78705" y="168019"/>
                  </a:lnTo>
                  <a:lnTo>
                    <a:pt x="77609" y="168214"/>
                  </a:lnTo>
                  <a:lnTo>
                    <a:pt x="76507" y="168409"/>
                  </a:lnTo>
                  <a:lnTo>
                    <a:pt x="75411" y="168592"/>
                  </a:lnTo>
                  <a:lnTo>
                    <a:pt x="74309" y="168763"/>
                  </a:lnTo>
                  <a:lnTo>
                    <a:pt x="73207" y="168922"/>
                  </a:lnTo>
                  <a:lnTo>
                    <a:pt x="72104" y="169081"/>
                  </a:lnTo>
                  <a:lnTo>
                    <a:pt x="71002" y="169227"/>
                  </a:lnTo>
                  <a:lnTo>
                    <a:pt x="69894" y="169362"/>
                  </a:lnTo>
                  <a:lnTo>
                    <a:pt x="68792" y="169496"/>
                  </a:lnTo>
                  <a:lnTo>
                    <a:pt x="67684" y="169618"/>
                  </a:lnTo>
                  <a:lnTo>
                    <a:pt x="66582" y="169728"/>
                  </a:lnTo>
                  <a:lnTo>
                    <a:pt x="65474" y="169838"/>
                  </a:lnTo>
                  <a:lnTo>
                    <a:pt x="64372" y="169935"/>
                  </a:lnTo>
                  <a:lnTo>
                    <a:pt x="63264" y="170021"/>
                  </a:lnTo>
                  <a:lnTo>
                    <a:pt x="62156" y="170106"/>
                  </a:lnTo>
                  <a:lnTo>
                    <a:pt x="61048" y="170179"/>
                  </a:lnTo>
                  <a:lnTo>
                    <a:pt x="59940" y="170253"/>
                  </a:lnTo>
                  <a:lnTo>
                    <a:pt x="58832" y="170314"/>
                  </a:lnTo>
                  <a:lnTo>
                    <a:pt x="56616" y="170411"/>
                  </a:lnTo>
                  <a:lnTo>
                    <a:pt x="54400" y="170497"/>
                  </a:lnTo>
                  <a:lnTo>
                    <a:pt x="52178" y="170533"/>
                  </a:lnTo>
                  <a:lnTo>
                    <a:pt x="49962" y="170558"/>
                  </a:lnTo>
                  <a:lnTo>
                    <a:pt x="47740" y="170546"/>
                  </a:lnTo>
                  <a:lnTo>
                    <a:pt x="45524" y="170521"/>
                  </a:lnTo>
                  <a:lnTo>
                    <a:pt x="43302" y="170460"/>
                  </a:lnTo>
                  <a:lnTo>
                    <a:pt x="41086" y="170375"/>
                  </a:lnTo>
                  <a:lnTo>
                    <a:pt x="38870" y="170277"/>
                  </a:lnTo>
                  <a:lnTo>
                    <a:pt x="36654" y="170143"/>
                  </a:lnTo>
                  <a:lnTo>
                    <a:pt x="34438" y="169996"/>
                  </a:lnTo>
                  <a:lnTo>
                    <a:pt x="32222" y="169825"/>
                  </a:lnTo>
                  <a:lnTo>
                    <a:pt x="30012" y="169630"/>
                  </a:lnTo>
                  <a:lnTo>
                    <a:pt x="27801" y="169423"/>
                  </a:lnTo>
                  <a:lnTo>
                    <a:pt x="25591" y="169191"/>
                  </a:lnTo>
                  <a:lnTo>
                    <a:pt x="23381" y="168934"/>
                  </a:lnTo>
                  <a:lnTo>
                    <a:pt x="21177" y="168666"/>
                  </a:lnTo>
                  <a:lnTo>
                    <a:pt x="18978" y="168373"/>
                  </a:lnTo>
                  <a:lnTo>
                    <a:pt x="16780" y="168067"/>
                  </a:lnTo>
                  <a:lnTo>
                    <a:pt x="14588" y="167750"/>
                  </a:lnTo>
                  <a:lnTo>
                    <a:pt x="14482" y="167726"/>
                  </a:lnTo>
                  <a:lnTo>
                    <a:pt x="14381" y="167701"/>
                  </a:lnTo>
                  <a:lnTo>
                    <a:pt x="14287" y="167652"/>
                  </a:lnTo>
                  <a:lnTo>
                    <a:pt x="14193" y="167604"/>
                  </a:lnTo>
                  <a:lnTo>
                    <a:pt x="14104" y="167530"/>
                  </a:lnTo>
                  <a:lnTo>
                    <a:pt x="14022" y="167457"/>
                  </a:lnTo>
                  <a:lnTo>
                    <a:pt x="13945" y="167372"/>
                  </a:lnTo>
                  <a:lnTo>
                    <a:pt x="13869" y="167274"/>
                  </a:lnTo>
                  <a:lnTo>
                    <a:pt x="13798" y="167176"/>
                  </a:lnTo>
                  <a:lnTo>
                    <a:pt x="13727" y="167066"/>
                  </a:lnTo>
                  <a:lnTo>
                    <a:pt x="13668" y="166944"/>
                  </a:lnTo>
                  <a:lnTo>
                    <a:pt x="13609" y="166822"/>
                  </a:lnTo>
                  <a:lnTo>
                    <a:pt x="13550" y="166688"/>
                  </a:lnTo>
                  <a:lnTo>
                    <a:pt x="13503" y="166554"/>
                  </a:lnTo>
                  <a:lnTo>
                    <a:pt x="13456" y="166407"/>
                  </a:lnTo>
                  <a:lnTo>
                    <a:pt x="13409" y="166261"/>
                  </a:lnTo>
                  <a:lnTo>
                    <a:pt x="13374" y="166102"/>
                  </a:lnTo>
                  <a:lnTo>
                    <a:pt x="13338" y="165943"/>
                  </a:lnTo>
                  <a:lnTo>
                    <a:pt x="13309" y="165785"/>
                  </a:lnTo>
                  <a:lnTo>
                    <a:pt x="13279" y="165626"/>
                  </a:lnTo>
                  <a:lnTo>
                    <a:pt x="13256" y="165455"/>
                  </a:lnTo>
                  <a:lnTo>
                    <a:pt x="13238" y="165284"/>
                  </a:lnTo>
                  <a:lnTo>
                    <a:pt x="13226" y="165113"/>
                  </a:lnTo>
                  <a:lnTo>
                    <a:pt x="13214" y="164942"/>
                  </a:lnTo>
                  <a:lnTo>
                    <a:pt x="13209" y="164771"/>
                  </a:lnTo>
                  <a:lnTo>
                    <a:pt x="13203" y="164600"/>
                  </a:lnTo>
                  <a:lnTo>
                    <a:pt x="13203" y="164430"/>
                  </a:lnTo>
                  <a:lnTo>
                    <a:pt x="13209" y="164259"/>
                  </a:lnTo>
                  <a:lnTo>
                    <a:pt x="13220" y="164100"/>
                  </a:lnTo>
                  <a:lnTo>
                    <a:pt x="13232" y="163929"/>
                  </a:lnTo>
                  <a:lnTo>
                    <a:pt x="13250" y="163758"/>
                  </a:lnTo>
                  <a:lnTo>
                    <a:pt x="13273" y="163599"/>
                  </a:lnTo>
                  <a:lnTo>
                    <a:pt x="13256" y="163514"/>
                  </a:lnTo>
                  <a:lnTo>
                    <a:pt x="13238" y="163428"/>
                  </a:lnTo>
                  <a:lnTo>
                    <a:pt x="13220" y="163331"/>
                  </a:lnTo>
                  <a:lnTo>
                    <a:pt x="13203" y="163221"/>
                  </a:lnTo>
                  <a:lnTo>
                    <a:pt x="13173" y="162952"/>
                  </a:lnTo>
                  <a:lnTo>
                    <a:pt x="13144" y="162684"/>
                  </a:lnTo>
                  <a:lnTo>
                    <a:pt x="13097" y="162134"/>
                  </a:lnTo>
                  <a:lnTo>
                    <a:pt x="13067" y="161573"/>
                  </a:lnTo>
                  <a:lnTo>
                    <a:pt x="13044" y="161023"/>
                  </a:lnTo>
                  <a:lnTo>
                    <a:pt x="13038" y="160462"/>
                  </a:lnTo>
                  <a:lnTo>
                    <a:pt x="13032" y="159900"/>
                  </a:lnTo>
                  <a:lnTo>
                    <a:pt x="13038" y="159339"/>
                  </a:lnTo>
                  <a:lnTo>
                    <a:pt x="13049" y="158777"/>
                  </a:lnTo>
                  <a:lnTo>
                    <a:pt x="13067" y="158203"/>
                  </a:lnTo>
                  <a:lnTo>
                    <a:pt x="13091" y="157642"/>
                  </a:lnTo>
                  <a:lnTo>
                    <a:pt x="13144" y="156519"/>
                  </a:lnTo>
                  <a:lnTo>
                    <a:pt x="13203" y="155396"/>
                  </a:lnTo>
                  <a:lnTo>
                    <a:pt x="13256" y="154285"/>
                  </a:lnTo>
                  <a:lnTo>
                    <a:pt x="13309" y="153162"/>
                  </a:lnTo>
                  <a:lnTo>
                    <a:pt x="13368" y="152038"/>
                  </a:lnTo>
                  <a:lnTo>
                    <a:pt x="13433" y="150927"/>
                  </a:lnTo>
                  <a:lnTo>
                    <a:pt x="13509" y="149817"/>
                  </a:lnTo>
                  <a:lnTo>
                    <a:pt x="13598" y="148706"/>
                  </a:lnTo>
                  <a:lnTo>
                    <a:pt x="13698" y="147607"/>
                  </a:lnTo>
                  <a:lnTo>
                    <a:pt x="13804" y="146520"/>
                  </a:lnTo>
                  <a:lnTo>
                    <a:pt x="13928" y="145422"/>
                  </a:lnTo>
                  <a:lnTo>
                    <a:pt x="13963" y="145214"/>
                  </a:lnTo>
                  <a:lnTo>
                    <a:pt x="13998" y="145031"/>
                  </a:lnTo>
                  <a:lnTo>
                    <a:pt x="14045" y="144860"/>
                  </a:lnTo>
                  <a:lnTo>
                    <a:pt x="14099" y="144726"/>
                  </a:lnTo>
                  <a:lnTo>
                    <a:pt x="14157" y="144616"/>
                  </a:lnTo>
                  <a:lnTo>
                    <a:pt x="14216" y="144518"/>
                  </a:lnTo>
                  <a:lnTo>
                    <a:pt x="14281" y="144433"/>
                  </a:lnTo>
                  <a:lnTo>
                    <a:pt x="14346" y="144372"/>
                  </a:lnTo>
                  <a:lnTo>
                    <a:pt x="14393" y="144225"/>
                  </a:lnTo>
                  <a:lnTo>
                    <a:pt x="14440" y="144079"/>
                  </a:lnTo>
                  <a:lnTo>
                    <a:pt x="14487" y="143945"/>
                  </a:lnTo>
                  <a:lnTo>
                    <a:pt x="14541" y="143822"/>
                  </a:lnTo>
                  <a:lnTo>
                    <a:pt x="14599" y="143688"/>
                  </a:lnTo>
                  <a:lnTo>
                    <a:pt x="14658" y="143578"/>
                  </a:lnTo>
                  <a:lnTo>
                    <a:pt x="14723" y="143468"/>
                  </a:lnTo>
                  <a:lnTo>
                    <a:pt x="14794" y="143371"/>
                  </a:lnTo>
                  <a:lnTo>
                    <a:pt x="14871" y="143273"/>
                  </a:lnTo>
                  <a:lnTo>
                    <a:pt x="14947" y="143200"/>
                  </a:lnTo>
                  <a:lnTo>
                    <a:pt x="15030" y="143127"/>
                  </a:lnTo>
                  <a:lnTo>
                    <a:pt x="15118" y="143066"/>
                  </a:lnTo>
                  <a:lnTo>
                    <a:pt x="15207" y="143017"/>
                  </a:lnTo>
                  <a:lnTo>
                    <a:pt x="15307" y="142980"/>
                  </a:lnTo>
                  <a:lnTo>
                    <a:pt x="15407" y="142956"/>
                  </a:lnTo>
                  <a:lnTo>
                    <a:pt x="15513" y="142931"/>
                  </a:lnTo>
                  <a:lnTo>
                    <a:pt x="19815" y="142736"/>
                  </a:lnTo>
                  <a:lnTo>
                    <a:pt x="24130" y="142553"/>
                  </a:lnTo>
                  <a:lnTo>
                    <a:pt x="28444" y="142382"/>
                  </a:lnTo>
                  <a:lnTo>
                    <a:pt x="32770" y="142235"/>
                  </a:lnTo>
                  <a:lnTo>
                    <a:pt x="34933" y="142174"/>
                  </a:lnTo>
                  <a:lnTo>
                    <a:pt x="37102" y="142126"/>
                  </a:lnTo>
                  <a:lnTo>
                    <a:pt x="39265" y="142077"/>
                  </a:lnTo>
                  <a:lnTo>
                    <a:pt x="41434" y="142028"/>
                  </a:lnTo>
                  <a:lnTo>
                    <a:pt x="43602" y="142003"/>
                  </a:lnTo>
                  <a:lnTo>
                    <a:pt x="45771" y="141979"/>
                  </a:lnTo>
                  <a:lnTo>
                    <a:pt x="47940" y="141967"/>
                  </a:lnTo>
                  <a:close/>
                  <a:moveTo>
                    <a:pt x="101325" y="0"/>
                  </a:moveTo>
                  <a:lnTo>
                    <a:pt x="101302" y="208"/>
                  </a:lnTo>
                  <a:lnTo>
                    <a:pt x="101278" y="403"/>
                  </a:lnTo>
                  <a:lnTo>
                    <a:pt x="101243" y="598"/>
                  </a:lnTo>
                  <a:lnTo>
                    <a:pt x="101202" y="782"/>
                  </a:lnTo>
                  <a:lnTo>
                    <a:pt x="101155" y="952"/>
                  </a:lnTo>
                  <a:lnTo>
                    <a:pt x="101101" y="1123"/>
                  </a:lnTo>
                  <a:lnTo>
                    <a:pt x="101043" y="1282"/>
                  </a:lnTo>
                  <a:lnTo>
                    <a:pt x="100978" y="1429"/>
                  </a:lnTo>
                  <a:lnTo>
                    <a:pt x="100901" y="1563"/>
                  </a:lnTo>
                  <a:lnTo>
                    <a:pt x="100819" y="1685"/>
                  </a:lnTo>
                  <a:lnTo>
                    <a:pt x="100730" y="1795"/>
                  </a:lnTo>
                  <a:lnTo>
                    <a:pt x="100636" y="1892"/>
                  </a:lnTo>
                  <a:lnTo>
                    <a:pt x="100530" y="1978"/>
                  </a:lnTo>
                  <a:lnTo>
                    <a:pt x="100418" y="2039"/>
                  </a:lnTo>
                  <a:lnTo>
                    <a:pt x="100300" y="2088"/>
                  </a:lnTo>
                  <a:lnTo>
                    <a:pt x="100176" y="2112"/>
                  </a:lnTo>
                  <a:lnTo>
                    <a:pt x="98526" y="2320"/>
                  </a:lnTo>
                  <a:lnTo>
                    <a:pt x="96870" y="2503"/>
                  </a:lnTo>
                  <a:lnTo>
                    <a:pt x="95220" y="2686"/>
                  </a:lnTo>
                  <a:lnTo>
                    <a:pt x="93563" y="2845"/>
                  </a:lnTo>
                  <a:lnTo>
                    <a:pt x="91907" y="3003"/>
                  </a:lnTo>
                  <a:lnTo>
                    <a:pt x="90257" y="3150"/>
                  </a:lnTo>
                  <a:lnTo>
                    <a:pt x="88601" y="3296"/>
                  </a:lnTo>
                  <a:lnTo>
                    <a:pt x="86945" y="3418"/>
                  </a:lnTo>
                  <a:lnTo>
                    <a:pt x="85289" y="3541"/>
                  </a:lnTo>
                  <a:lnTo>
                    <a:pt x="83633" y="3650"/>
                  </a:lnTo>
                  <a:lnTo>
                    <a:pt x="81976" y="3760"/>
                  </a:lnTo>
                  <a:lnTo>
                    <a:pt x="80320" y="3858"/>
                  </a:lnTo>
                  <a:lnTo>
                    <a:pt x="77002" y="4041"/>
                  </a:lnTo>
                  <a:lnTo>
                    <a:pt x="73684" y="4188"/>
                  </a:lnTo>
                  <a:lnTo>
                    <a:pt x="73584" y="5054"/>
                  </a:lnTo>
                  <a:lnTo>
                    <a:pt x="73466" y="5909"/>
                  </a:lnTo>
                  <a:lnTo>
                    <a:pt x="73342" y="6751"/>
                  </a:lnTo>
                  <a:lnTo>
                    <a:pt x="73207" y="7594"/>
                  </a:lnTo>
                  <a:lnTo>
                    <a:pt x="73065" y="8424"/>
                  </a:lnTo>
                  <a:lnTo>
                    <a:pt x="72906" y="9254"/>
                  </a:lnTo>
                  <a:lnTo>
                    <a:pt x="72741" y="10072"/>
                  </a:lnTo>
                  <a:lnTo>
                    <a:pt x="72558" y="10890"/>
                  </a:lnTo>
                  <a:lnTo>
                    <a:pt x="72370" y="11695"/>
                  </a:lnTo>
                  <a:lnTo>
                    <a:pt x="72169" y="12489"/>
                  </a:lnTo>
                  <a:lnTo>
                    <a:pt x="71957" y="13270"/>
                  </a:lnTo>
                  <a:lnTo>
                    <a:pt x="71727" y="14052"/>
                  </a:lnTo>
                  <a:lnTo>
                    <a:pt x="71491" y="14821"/>
                  </a:lnTo>
                  <a:lnTo>
                    <a:pt x="71238" y="15565"/>
                  </a:lnTo>
                  <a:lnTo>
                    <a:pt x="70979" y="16310"/>
                  </a:lnTo>
                  <a:lnTo>
                    <a:pt x="70702" y="17055"/>
                  </a:lnTo>
                  <a:lnTo>
                    <a:pt x="70478" y="17604"/>
                  </a:lnTo>
                  <a:lnTo>
                    <a:pt x="70248" y="18153"/>
                  </a:lnTo>
                  <a:lnTo>
                    <a:pt x="70012" y="18691"/>
                  </a:lnTo>
                  <a:lnTo>
                    <a:pt x="69776" y="19203"/>
                  </a:lnTo>
                  <a:lnTo>
                    <a:pt x="69529" y="19704"/>
                  </a:lnTo>
                  <a:lnTo>
                    <a:pt x="69281" y="20204"/>
                  </a:lnTo>
                  <a:lnTo>
                    <a:pt x="69028" y="20681"/>
                  </a:lnTo>
                  <a:lnTo>
                    <a:pt x="68763" y="21144"/>
                  </a:lnTo>
                  <a:lnTo>
                    <a:pt x="68497" y="21596"/>
                  </a:lnTo>
                  <a:lnTo>
                    <a:pt x="68232" y="22036"/>
                  </a:lnTo>
                  <a:lnTo>
                    <a:pt x="67955" y="22463"/>
                  </a:lnTo>
                  <a:lnTo>
                    <a:pt x="67678" y="22878"/>
                  </a:lnTo>
                  <a:lnTo>
                    <a:pt x="67395" y="23281"/>
                  </a:lnTo>
                  <a:lnTo>
                    <a:pt x="67107" y="23671"/>
                  </a:lnTo>
                  <a:lnTo>
                    <a:pt x="66812" y="24062"/>
                  </a:lnTo>
                  <a:lnTo>
                    <a:pt x="66517" y="24428"/>
                  </a:lnTo>
                  <a:lnTo>
                    <a:pt x="66217" y="24782"/>
                  </a:lnTo>
                  <a:lnTo>
                    <a:pt x="65916" y="25136"/>
                  </a:lnTo>
                  <a:lnTo>
                    <a:pt x="65610" y="25466"/>
                  </a:lnTo>
                  <a:lnTo>
                    <a:pt x="65297" y="25796"/>
                  </a:lnTo>
                  <a:lnTo>
                    <a:pt x="64985" y="26113"/>
                  </a:lnTo>
                  <a:lnTo>
                    <a:pt x="64667" y="26406"/>
                  </a:lnTo>
                  <a:lnTo>
                    <a:pt x="64348" y="26711"/>
                  </a:lnTo>
                  <a:lnTo>
                    <a:pt x="64030" y="26992"/>
                  </a:lnTo>
                  <a:lnTo>
                    <a:pt x="63700" y="27261"/>
                  </a:lnTo>
                  <a:lnTo>
                    <a:pt x="63376" y="27529"/>
                  </a:lnTo>
                  <a:lnTo>
                    <a:pt x="63046" y="27786"/>
                  </a:lnTo>
                  <a:lnTo>
                    <a:pt x="62710" y="28030"/>
                  </a:lnTo>
                  <a:lnTo>
                    <a:pt x="62374" y="28262"/>
                  </a:lnTo>
                  <a:lnTo>
                    <a:pt x="62038" y="28494"/>
                  </a:lnTo>
                  <a:lnTo>
                    <a:pt x="61702" y="28701"/>
                  </a:lnTo>
                  <a:lnTo>
                    <a:pt x="61360" y="28921"/>
                  </a:lnTo>
                  <a:lnTo>
                    <a:pt x="61018" y="29116"/>
                  </a:lnTo>
                  <a:lnTo>
                    <a:pt x="60671" y="29312"/>
                  </a:lnTo>
                  <a:lnTo>
                    <a:pt x="60329" y="29495"/>
                  </a:lnTo>
                  <a:lnTo>
                    <a:pt x="59981" y="29666"/>
                  </a:lnTo>
                  <a:lnTo>
                    <a:pt x="59633" y="29837"/>
                  </a:lnTo>
                  <a:lnTo>
                    <a:pt x="59280" y="29995"/>
                  </a:lnTo>
                  <a:lnTo>
                    <a:pt x="58932" y="30142"/>
                  </a:lnTo>
                  <a:lnTo>
                    <a:pt x="58578" y="30288"/>
                  </a:lnTo>
                  <a:lnTo>
                    <a:pt x="57877" y="30557"/>
                  </a:lnTo>
                  <a:lnTo>
                    <a:pt x="57170" y="30801"/>
                  </a:lnTo>
                  <a:lnTo>
                    <a:pt x="56468" y="31021"/>
                  </a:lnTo>
                  <a:lnTo>
                    <a:pt x="55761" y="31204"/>
                  </a:lnTo>
                  <a:lnTo>
                    <a:pt x="55060" y="31375"/>
                  </a:lnTo>
                  <a:lnTo>
                    <a:pt x="54358" y="31509"/>
                  </a:lnTo>
                  <a:lnTo>
                    <a:pt x="53663" y="31631"/>
                  </a:lnTo>
                  <a:lnTo>
                    <a:pt x="52968" y="31741"/>
                  </a:lnTo>
                  <a:lnTo>
                    <a:pt x="52284" y="31826"/>
                  </a:lnTo>
                  <a:lnTo>
                    <a:pt x="51606" y="31887"/>
                  </a:lnTo>
                  <a:lnTo>
                    <a:pt x="50934" y="31948"/>
                  </a:lnTo>
                  <a:lnTo>
                    <a:pt x="50268" y="31985"/>
                  </a:lnTo>
                  <a:lnTo>
                    <a:pt x="49626" y="32010"/>
                  </a:lnTo>
                  <a:lnTo>
                    <a:pt x="48972" y="32010"/>
                  </a:lnTo>
                  <a:lnTo>
                    <a:pt x="48317" y="31997"/>
                  </a:lnTo>
                  <a:lnTo>
                    <a:pt x="47663" y="31948"/>
                  </a:lnTo>
                  <a:lnTo>
                    <a:pt x="47003" y="31887"/>
                  </a:lnTo>
                  <a:lnTo>
                    <a:pt x="46343" y="31802"/>
                  </a:lnTo>
                  <a:lnTo>
                    <a:pt x="45683" y="31692"/>
                  </a:lnTo>
                  <a:lnTo>
                    <a:pt x="45029" y="31558"/>
                  </a:lnTo>
                  <a:lnTo>
                    <a:pt x="44369" y="31399"/>
                  </a:lnTo>
                  <a:lnTo>
                    <a:pt x="43714" y="31204"/>
                  </a:lnTo>
                  <a:lnTo>
                    <a:pt x="43384" y="31106"/>
                  </a:lnTo>
                  <a:lnTo>
                    <a:pt x="43060" y="30996"/>
                  </a:lnTo>
                  <a:lnTo>
                    <a:pt x="42736" y="30874"/>
                  </a:lnTo>
                  <a:lnTo>
                    <a:pt x="42412" y="30740"/>
                  </a:lnTo>
                  <a:lnTo>
                    <a:pt x="42088" y="30606"/>
                  </a:lnTo>
                  <a:lnTo>
                    <a:pt x="41764" y="30459"/>
                  </a:lnTo>
                  <a:lnTo>
                    <a:pt x="41445" y="30313"/>
                  </a:lnTo>
                  <a:lnTo>
                    <a:pt x="41121" y="30154"/>
                  </a:lnTo>
                  <a:lnTo>
                    <a:pt x="40803" y="29983"/>
                  </a:lnTo>
                  <a:lnTo>
                    <a:pt x="40491" y="29800"/>
                  </a:lnTo>
                  <a:lnTo>
                    <a:pt x="40172" y="29617"/>
                  </a:lnTo>
                  <a:lnTo>
                    <a:pt x="39860" y="29421"/>
                  </a:lnTo>
                  <a:lnTo>
                    <a:pt x="39548" y="29226"/>
                  </a:lnTo>
                  <a:lnTo>
                    <a:pt x="39235" y="29006"/>
                  </a:lnTo>
                  <a:lnTo>
                    <a:pt x="38929" y="28787"/>
                  </a:lnTo>
                  <a:lnTo>
                    <a:pt x="38622" y="28555"/>
                  </a:lnTo>
                  <a:lnTo>
                    <a:pt x="38316" y="28323"/>
                  </a:lnTo>
                  <a:lnTo>
                    <a:pt x="38015" y="28066"/>
                  </a:lnTo>
                  <a:lnTo>
                    <a:pt x="37715" y="27810"/>
                  </a:lnTo>
                  <a:lnTo>
                    <a:pt x="37420" y="27541"/>
                  </a:lnTo>
                  <a:lnTo>
                    <a:pt x="37119" y="27261"/>
                  </a:lnTo>
                  <a:lnTo>
                    <a:pt x="36831" y="26980"/>
                  </a:lnTo>
                  <a:lnTo>
                    <a:pt x="36542" y="26675"/>
                  </a:lnTo>
                  <a:lnTo>
                    <a:pt x="36253" y="26369"/>
                  </a:lnTo>
                  <a:lnTo>
                    <a:pt x="35970" y="26052"/>
                  </a:lnTo>
                  <a:lnTo>
                    <a:pt x="35687" y="25722"/>
                  </a:lnTo>
                  <a:lnTo>
                    <a:pt x="35404" y="25381"/>
                  </a:lnTo>
                  <a:lnTo>
                    <a:pt x="35133" y="25027"/>
                  </a:lnTo>
                  <a:lnTo>
                    <a:pt x="34856" y="24673"/>
                  </a:lnTo>
                  <a:lnTo>
                    <a:pt x="34591" y="24294"/>
                  </a:lnTo>
                  <a:lnTo>
                    <a:pt x="34326" y="23916"/>
                  </a:lnTo>
                  <a:lnTo>
                    <a:pt x="34061" y="23513"/>
                  </a:lnTo>
                  <a:lnTo>
                    <a:pt x="33801" y="23110"/>
                  </a:lnTo>
                  <a:lnTo>
                    <a:pt x="33548" y="22695"/>
                  </a:lnTo>
                  <a:lnTo>
                    <a:pt x="33294" y="22268"/>
                  </a:lnTo>
                  <a:lnTo>
                    <a:pt x="33047" y="21816"/>
                  </a:lnTo>
                  <a:lnTo>
                    <a:pt x="32805" y="21364"/>
                  </a:lnTo>
                  <a:lnTo>
                    <a:pt x="32564" y="20900"/>
                  </a:lnTo>
                  <a:lnTo>
                    <a:pt x="32328" y="20424"/>
                  </a:lnTo>
                  <a:lnTo>
                    <a:pt x="32092" y="19936"/>
                  </a:lnTo>
                  <a:lnTo>
                    <a:pt x="31868" y="19423"/>
                  </a:lnTo>
                  <a:lnTo>
                    <a:pt x="31644" y="18910"/>
                  </a:lnTo>
                  <a:lnTo>
                    <a:pt x="31420" y="18385"/>
                  </a:lnTo>
                  <a:lnTo>
                    <a:pt x="31208" y="17836"/>
                  </a:lnTo>
                  <a:lnTo>
                    <a:pt x="31037" y="17397"/>
                  </a:lnTo>
                  <a:lnTo>
                    <a:pt x="30872" y="16945"/>
                  </a:lnTo>
                  <a:lnTo>
                    <a:pt x="30713" y="16493"/>
                  </a:lnTo>
                  <a:lnTo>
                    <a:pt x="30560" y="16041"/>
                  </a:lnTo>
                  <a:lnTo>
                    <a:pt x="30406" y="15578"/>
                  </a:lnTo>
                  <a:lnTo>
                    <a:pt x="30259" y="15114"/>
                  </a:lnTo>
                  <a:lnTo>
                    <a:pt x="30124" y="14650"/>
                  </a:lnTo>
                  <a:lnTo>
                    <a:pt x="29982" y="14186"/>
                  </a:lnTo>
                  <a:lnTo>
                    <a:pt x="29852" y="13710"/>
                  </a:lnTo>
                  <a:lnTo>
                    <a:pt x="29723" y="13234"/>
                  </a:lnTo>
                  <a:lnTo>
                    <a:pt x="29599" y="12758"/>
                  </a:lnTo>
                  <a:lnTo>
                    <a:pt x="29481" y="12281"/>
                  </a:lnTo>
                  <a:lnTo>
                    <a:pt x="29369" y="11805"/>
                  </a:lnTo>
                  <a:lnTo>
                    <a:pt x="29257" y="11317"/>
                  </a:lnTo>
                  <a:lnTo>
                    <a:pt x="29151" y="10829"/>
                  </a:lnTo>
                  <a:lnTo>
                    <a:pt x="29051" y="10340"/>
                  </a:lnTo>
                  <a:lnTo>
                    <a:pt x="28951" y="9852"/>
                  </a:lnTo>
                  <a:lnTo>
                    <a:pt x="28856" y="9364"/>
                  </a:lnTo>
                  <a:lnTo>
                    <a:pt x="28768" y="8863"/>
                  </a:lnTo>
                  <a:lnTo>
                    <a:pt x="28685" y="8363"/>
                  </a:lnTo>
                  <a:lnTo>
                    <a:pt x="28603" y="7874"/>
                  </a:lnTo>
                  <a:lnTo>
                    <a:pt x="28520" y="7362"/>
                  </a:lnTo>
                  <a:lnTo>
                    <a:pt x="28450" y="6861"/>
                  </a:lnTo>
                  <a:lnTo>
                    <a:pt x="28379" y="6361"/>
                  </a:lnTo>
                  <a:lnTo>
                    <a:pt x="28308" y="5848"/>
                  </a:lnTo>
                  <a:lnTo>
                    <a:pt x="28243" y="5335"/>
                  </a:lnTo>
                  <a:lnTo>
                    <a:pt x="28184" y="4822"/>
                  </a:lnTo>
                  <a:lnTo>
                    <a:pt x="28126" y="4310"/>
                  </a:lnTo>
                  <a:lnTo>
                    <a:pt x="28025" y="3272"/>
                  </a:lnTo>
                  <a:lnTo>
                    <a:pt x="27931" y="2234"/>
                  </a:lnTo>
                  <a:lnTo>
                    <a:pt x="27860" y="2332"/>
                  </a:lnTo>
                  <a:lnTo>
                    <a:pt x="27784" y="2430"/>
                  </a:lnTo>
                  <a:lnTo>
                    <a:pt x="27701" y="2503"/>
                  </a:lnTo>
                  <a:lnTo>
                    <a:pt x="27619" y="2564"/>
                  </a:lnTo>
                  <a:lnTo>
                    <a:pt x="27625" y="2820"/>
                  </a:lnTo>
                  <a:lnTo>
                    <a:pt x="27619" y="3077"/>
                  </a:lnTo>
                  <a:lnTo>
                    <a:pt x="27601" y="3333"/>
                  </a:lnTo>
                  <a:lnTo>
                    <a:pt x="27577" y="3577"/>
                  </a:lnTo>
                  <a:lnTo>
                    <a:pt x="27536" y="3821"/>
                  </a:lnTo>
                  <a:lnTo>
                    <a:pt x="27489" y="4053"/>
                  </a:lnTo>
                  <a:lnTo>
                    <a:pt x="27430" y="4273"/>
                  </a:lnTo>
                  <a:lnTo>
                    <a:pt x="27359" y="4481"/>
                  </a:lnTo>
                  <a:lnTo>
                    <a:pt x="27277" y="4664"/>
                  </a:lnTo>
                  <a:lnTo>
                    <a:pt x="27236" y="4761"/>
                  </a:lnTo>
                  <a:lnTo>
                    <a:pt x="27188" y="4847"/>
                  </a:lnTo>
                  <a:lnTo>
                    <a:pt x="27135" y="4920"/>
                  </a:lnTo>
                  <a:lnTo>
                    <a:pt x="27082" y="4993"/>
                  </a:lnTo>
                  <a:lnTo>
                    <a:pt x="27029" y="5067"/>
                  </a:lnTo>
                  <a:lnTo>
                    <a:pt x="26970" y="5128"/>
                  </a:lnTo>
                  <a:lnTo>
                    <a:pt x="26906" y="5189"/>
                  </a:lnTo>
                  <a:lnTo>
                    <a:pt x="26841" y="5237"/>
                  </a:lnTo>
                  <a:lnTo>
                    <a:pt x="26776" y="5286"/>
                  </a:lnTo>
                  <a:lnTo>
                    <a:pt x="26705" y="5323"/>
                  </a:lnTo>
                  <a:lnTo>
                    <a:pt x="26634" y="5347"/>
                  </a:lnTo>
                  <a:lnTo>
                    <a:pt x="26558" y="5372"/>
                  </a:lnTo>
                  <a:lnTo>
                    <a:pt x="26481" y="5384"/>
                  </a:lnTo>
                  <a:lnTo>
                    <a:pt x="26399" y="5396"/>
                  </a:lnTo>
                  <a:lnTo>
                    <a:pt x="26163" y="5408"/>
                  </a:lnTo>
                  <a:lnTo>
                    <a:pt x="25927" y="5408"/>
                  </a:lnTo>
                  <a:lnTo>
                    <a:pt x="25691" y="5384"/>
                  </a:lnTo>
                  <a:lnTo>
                    <a:pt x="25450" y="5372"/>
                  </a:lnTo>
                  <a:lnTo>
                    <a:pt x="25208" y="5335"/>
                  </a:lnTo>
                  <a:lnTo>
                    <a:pt x="24967" y="5298"/>
                  </a:lnTo>
                  <a:lnTo>
                    <a:pt x="24483" y="5189"/>
                  </a:lnTo>
                  <a:lnTo>
                    <a:pt x="23994" y="5067"/>
                  </a:lnTo>
                  <a:lnTo>
                    <a:pt x="23505" y="4908"/>
                  </a:lnTo>
                  <a:lnTo>
                    <a:pt x="23016" y="4749"/>
                  </a:lnTo>
                  <a:lnTo>
                    <a:pt x="22521" y="4566"/>
                  </a:lnTo>
                  <a:lnTo>
                    <a:pt x="16886" y="4517"/>
                  </a:lnTo>
                  <a:lnTo>
                    <a:pt x="14069" y="4505"/>
                  </a:lnTo>
                  <a:lnTo>
                    <a:pt x="11258" y="4493"/>
                  </a:lnTo>
                  <a:lnTo>
                    <a:pt x="8441" y="4493"/>
                  </a:lnTo>
                  <a:lnTo>
                    <a:pt x="5629" y="4505"/>
                  </a:lnTo>
                  <a:lnTo>
                    <a:pt x="2812" y="4529"/>
                  </a:lnTo>
                  <a:lnTo>
                    <a:pt x="1" y="4566"/>
                  </a:lnTo>
                  <a:lnTo>
                    <a:pt x="54" y="4737"/>
                  </a:lnTo>
                  <a:lnTo>
                    <a:pt x="101" y="4920"/>
                  </a:lnTo>
                  <a:lnTo>
                    <a:pt x="148" y="5103"/>
                  </a:lnTo>
                  <a:lnTo>
                    <a:pt x="183" y="5298"/>
                  </a:lnTo>
                  <a:lnTo>
                    <a:pt x="219" y="5494"/>
                  </a:lnTo>
                  <a:lnTo>
                    <a:pt x="242" y="5714"/>
                  </a:lnTo>
                  <a:lnTo>
                    <a:pt x="266" y="5945"/>
                  </a:lnTo>
                  <a:lnTo>
                    <a:pt x="272" y="6190"/>
                  </a:lnTo>
                  <a:lnTo>
                    <a:pt x="396" y="11866"/>
                  </a:lnTo>
                  <a:lnTo>
                    <a:pt x="508" y="17543"/>
                  </a:lnTo>
                  <a:lnTo>
                    <a:pt x="608" y="23232"/>
                  </a:lnTo>
                  <a:lnTo>
                    <a:pt x="696" y="28909"/>
                  </a:lnTo>
                  <a:lnTo>
                    <a:pt x="773" y="34598"/>
                  </a:lnTo>
                  <a:lnTo>
                    <a:pt x="844" y="40287"/>
                  </a:lnTo>
                  <a:lnTo>
                    <a:pt x="908" y="45975"/>
                  </a:lnTo>
                  <a:lnTo>
                    <a:pt x="967" y="51652"/>
                  </a:lnTo>
                  <a:lnTo>
                    <a:pt x="1073" y="63030"/>
                  </a:lnTo>
                  <a:lnTo>
                    <a:pt x="1174" y="74408"/>
                  </a:lnTo>
                  <a:lnTo>
                    <a:pt x="1274" y="85786"/>
                  </a:lnTo>
                  <a:lnTo>
                    <a:pt x="1327" y="91462"/>
                  </a:lnTo>
                  <a:lnTo>
                    <a:pt x="1386" y="97151"/>
                  </a:lnTo>
                  <a:lnTo>
                    <a:pt x="1409" y="99898"/>
                  </a:lnTo>
                  <a:lnTo>
                    <a:pt x="1427" y="102669"/>
                  </a:lnTo>
                  <a:lnTo>
                    <a:pt x="1433" y="105465"/>
                  </a:lnTo>
                  <a:lnTo>
                    <a:pt x="1427" y="108285"/>
                  </a:lnTo>
                  <a:lnTo>
                    <a:pt x="1421" y="111117"/>
                  </a:lnTo>
                  <a:lnTo>
                    <a:pt x="1403" y="113974"/>
                  </a:lnTo>
                  <a:lnTo>
                    <a:pt x="1368" y="119712"/>
                  </a:lnTo>
                  <a:lnTo>
                    <a:pt x="1321" y="125510"/>
                  </a:lnTo>
                  <a:lnTo>
                    <a:pt x="1280" y="131334"/>
                  </a:lnTo>
                  <a:lnTo>
                    <a:pt x="1262" y="134264"/>
                  </a:lnTo>
                  <a:lnTo>
                    <a:pt x="1250" y="137181"/>
                  </a:lnTo>
                  <a:lnTo>
                    <a:pt x="1244" y="140111"/>
                  </a:lnTo>
                  <a:lnTo>
                    <a:pt x="1244" y="143041"/>
                  </a:lnTo>
                  <a:lnTo>
                    <a:pt x="1256" y="145971"/>
                  </a:lnTo>
                  <a:lnTo>
                    <a:pt x="1274" y="148889"/>
                  </a:lnTo>
                  <a:lnTo>
                    <a:pt x="1303" y="151806"/>
                  </a:lnTo>
                  <a:lnTo>
                    <a:pt x="1345" y="154724"/>
                  </a:lnTo>
                  <a:lnTo>
                    <a:pt x="1374" y="156177"/>
                  </a:lnTo>
                  <a:lnTo>
                    <a:pt x="1403" y="157617"/>
                  </a:lnTo>
                  <a:lnTo>
                    <a:pt x="1433" y="159070"/>
                  </a:lnTo>
                  <a:lnTo>
                    <a:pt x="1474" y="160511"/>
                  </a:lnTo>
                  <a:lnTo>
                    <a:pt x="1515" y="161963"/>
                  </a:lnTo>
                  <a:lnTo>
                    <a:pt x="1557" y="163404"/>
                  </a:lnTo>
                  <a:lnTo>
                    <a:pt x="1610" y="164832"/>
                  </a:lnTo>
                  <a:lnTo>
                    <a:pt x="1663" y="166261"/>
                  </a:lnTo>
                  <a:lnTo>
                    <a:pt x="1722" y="167701"/>
                  </a:lnTo>
                  <a:lnTo>
                    <a:pt x="1787" y="169117"/>
                  </a:lnTo>
                  <a:lnTo>
                    <a:pt x="1851" y="170546"/>
                  </a:lnTo>
                  <a:lnTo>
                    <a:pt x="1928" y="171962"/>
                  </a:lnTo>
                  <a:lnTo>
                    <a:pt x="2005" y="173366"/>
                  </a:lnTo>
                  <a:lnTo>
                    <a:pt x="2087" y="174770"/>
                  </a:lnTo>
                  <a:lnTo>
                    <a:pt x="2176" y="176174"/>
                  </a:lnTo>
                  <a:lnTo>
                    <a:pt x="2276" y="177577"/>
                  </a:lnTo>
                  <a:lnTo>
                    <a:pt x="2376" y="178969"/>
                  </a:lnTo>
                  <a:lnTo>
                    <a:pt x="2482" y="180349"/>
                  </a:lnTo>
                  <a:lnTo>
                    <a:pt x="2594" y="181728"/>
                  </a:lnTo>
                  <a:lnTo>
                    <a:pt x="2718" y="183108"/>
                  </a:lnTo>
                  <a:lnTo>
                    <a:pt x="2842" y="184475"/>
                  </a:lnTo>
                  <a:lnTo>
                    <a:pt x="2971" y="185830"/>
                  </a:lnTo>
                  <a:lnTo>
                    <a:pt x="3113" y="187185"/>
                  </a:lnTo>
                  <a:lnTo>
                    <a:pt x="3260" y="188528"/>
                  </a:lnTo>
                  <a:lnTo>
                    <a:pt x="10692" y="188040"/>
                  </a:lnTo>
                  <a:lnTo>
                    <a:pt x="14411" y="187796"/>
                  </a:lnTo>
                  <a:lnTo>
                    <a:pt x="18130" y="187576"/>
                  </a:lnTo>
                  <a:lnTo>
                    <a:pt x="21849" y="187356"/>
                  </a:lnTo>
                  <a:lnTo>
                    <a:pt x="25574" y="187149"/>
                  </a:lnTo>
                  <a:lnTo>
                    <a:pt x="29292" y="186953"/>
                  </a:lnTo>
                  <a:lnTo>
                    <a:pt x="33017" y="186782"/>
                  </a:lnTo>
                  <a:lnTo>
                    <a:pt x="36742" y="186611"/>
                  </a:lnTo>
                  <a:lnTo>
                    <a:pt x="40467" y="186477"/>
                  </a:lnTo>
                  <a:lnTo>
                    <a:pt x="44192" y="186343"/>
                  </a:lnTo>
                  <a:lnTo>
                    <a:pt x="47917" y="186245"/>
                  </a:lnTo>
                  <a:lnTo>
                    <a:pt x="51641" y="186160"/>
                  </a:lnTo>
                  <a:lnTo>
                    <a:pt x="55366" y="186099"/>
                  </a:lnTo>
                  <a:lnTo>
                    <a:pt x="59091" y="186050"/>
                  </a:lnTo>
                  <a:lnTo>
                    <a:pt x="62816" y="186038"/>
                  </a:lnTo>
                  <a:lnTo>
                    <a:pt x="62881" y="185916"/>
                  </a:lnTo>
                  <a:lnTo>
                    <a:pt x="62951" y="185806"/>
                  </a:lnTo>
                  <a:lnTo>
                    <a:pt x="63022" y="185720"/>
                  </a:lnTo>
                  <a:lnTo>
                    <a:pt x="63099" y="185647"/>
                  </a:lnTo>
                  <a:lnTo>
                    <a:pt x="63181" y="185586"/>
                  </a:lnTo>
                  <a:lnTo>
                    <a:pt x="63264" y="185549"/>
                  </a:lnTo>
                  <a:lnTo>
                    <a:pt x="63352" y="185525"/>
                  </a:lnTo>
                  <a:lnTo>
                    <a:pt x="63529" y="185525"/>
                  </a:lnTo>
                  <a:lnTo>
                    <a:pt x="63612" y="185549"/>
                  </a:lnTo>
                  <a:lnTo>
                    <a:pt x="63700" y="185598"/>
                  </a:lnTo>
                  <a:lnTo>
                    <a:pt x="63782" y="185659"/>
                  </a:lnTo>
                  <a:lnTo>
                    <a:pt x="63865" y="185732"/>
                  </a:lnTo>
                  <a:lnTo>
                    <a:pt x="63942" y="185818"/>
                  </a:lnTo>
                  <a:lnTo>
                    <a:pt x="64018" y="185928"/>
                  </a:lnTo>
                  <a:lnTo>
                    <a:pt x="64089" y="186038"/>
                  </a:lnTo>
                  <a:lnTo>
                    <a:pt x="66293" y="186050"/>
                  </a:lnTo>
                  <a:lnTo>
                    <a:pt x="68492" y="186074"/>
                  </a:lnTo>
                  <a:lnTo>
                    <a:pt x="70696" y="186111"/>
                  </a:lnTo>
                  <a:lnTo>
                    <a:pt x="72894" y="186148"/>
                  </a:lnTo>
                  <a:lnTo>
                    <a:pt x="75093" y="186196"/>
                  </a:lnTo>
                  <a:lnTo>
                    <a:pt x="77291" y="186257"/>
                  </a:lnTo>
                  <a:lnTo>
                    <a:pt x="79495" y="186331"/>
                  </a:lnTo>
                  <a:lnTo>
                    <a:pt x="81693" y="186416"/>
                  </a:lnTo>
                  <a:lnTo>
                    <a:pt x="83892" y="186502"/>
                  </a:lnTo>
                  <a:lnTo>
                    <a:pt x="86090" y="186611"/>
                  </a:lnTo>
                  <a:lnTo>
                    <a:pt x="88283" y="186733"/>
                  </a:lnTo>
                  <a:lnTo>
                    <a:pt x="90481" y="186856"/>
                  </a:lnTo>
                  <a:lnTo>
                    <a:pt x="92679" y="187002"/>
                  </a:lnTo>
                  <a:lnTo>
                    <a:pt x="94872" y="187161"/>
                  </a:lnTo>
                  <a:lnTo>
                    <a:pt x="97070" y="187332"/>
                  </a:lnTo>
                  <a:lnTo>
                    <a:pt x="99269" y="187515"/>
                  </a:lnTo>
                  <a:lnTo>
                    <a:pt x="99381" y="187527"/>
                  </a:lnTo>
                  <a:lnTo>
                    <a:pt x="99492" y="187564"/>
                  </a:lnTo>
                  <a:lnTo>
                    <a:pt x="99599" y="187612"/>
                  </a:lnTo>
                  <a:lnTo>
                    <a:pt x="99699" y="187673"/>
                  </a:lnTo>
                  <a:lnTo>
                    <a:pt x="99793" y="187747"/>
                  </a:lnTo>
                  <a:lnTo>
                    <a:pt x="99887" y="187832"/>
                  </a:lnTo>
                  <a:lnTo>
                    <a:pt x="99970" y="187930"/>
                  </a:lnTo>
                  <a:lnTo>
                    <a:pt x="100046" y="188040"/>
                  </a:lnTo>
                  <a:lnTo>
                    <a:pt x="100123" y="188162"/>
                  </a:lnTo>
                  <a:lnTo>
                    <a:pt x="100194" y="188296"/>
                  </a:lnTo>
                  <a:lnTo>
                    <a:pt x="100259" y="188430"/>
                  </a:lnTo>
                  <a:lnTo>
                    <a:pt x="100318" y="188589"/>
                  </a:lnTo>
                  <a:lnTo>
                    <a:pt x="100371" y="188736"/>
                  </a:lnTo>
                  <a:lnTo>
                    <a:pt x="100418" y="188907"/>
                  </a:lnTo>
                  <a:lnTo>
                    <a:pt x="100465" y="189077"/>
                  </a:lnTo>
                  <a:lnTo>
                    <a:pt x="100506" y="189248"/>
                  </a:lnTo>
                  <a:lnTo>
                    <a:pt x="100377" y="187869"/>
                  </a:lnTo>
                  <a:lnTo>
                    <a:pt x="100253" y="186502"/>
                  </a:lnTo>
                  <a:lnTo>
                    <a:pt x="100135" y="185122"/>
                  </a:lnTo>
                  <a:lnTo>
                    <a:pt x="100023" y="183730"/>
                  </a:lnTo>
                  <a:lnTo>
                    <a:pt x="99911" y="182351"/>
                  </a:lnTo>
                  <a:lnTo>
                    <a:pt x="99811" y="180971"/>
                  </a:lnTo>
                  <a:lnTo>
                    <a:pt x="99711" y="179580"/>
                  </a:lnTo>
                  <a:lnTo>
                    <a:pt x="99616" y="178188"/>
                  </a:lnTo>
                  <a:lnTo>
                    <a:pt x="99528" y="176796"/>
                  </a:lnTo>
                  <a:lnTo>
                    <a:pt x="99439" y="175404"/>
                  </a:lnTo>
                  <a:lnTo>
                    <a:pt x="99357" y="174013"/>
                  </a:lnTo>
                  <a:lnTo>
                    <a:pt x="99280" y="172609"/>
                  </a:lnTo>
                  <a:lnTo>
                    <a:pt x="99210" y="171217"/>
                  </a:lnTo>
                  <a:lnTo>
                    <a:pt x="99139" y="169813"/>
                  </a:lnTo>
                  <a:lnTo>
                    <a:pt x="99074" y="168409"/>
                  </a:lnTo>
                  <a:lnTo>
                    <a:pt x="99015" y="167005"/>
                  </a:lnTo>
                  <a:lnTo>
                    <a:pt x="98956" y="165601"/>
                  </a:lnTo>
                  <a:lnTo>
                    <a:pt x="98903" y="164198"/>
                  </a:lnTo>
                  <a:lnTo>
                    <a:pt x="98850" y="162794"/>
                  </a:lnTo>
                  <a:lnTo>
                    <a:pt x="98803" y="161390"/>
                  </a:lnTo>
                  <a:lnTo>
                    <a:pt x="98720" y="158570"/>
                  </a:lnTo>
                  <a:lnTo>
                    <a:pt x="98650" y="155750"/>
                  </a:lnTo>
                  <a:lnTo>
                    <a:pt x="98591" y="152917"/>
                  </a:lnTo>
                  <a:lnTo>
                    <a:pt x="98544" y="150097"/>
                  </a:lnTo>
                  <a:lnTo>
                    <a:pt x="98508" y="147265"/>
                  </a:lnTo>
                  <a:lnTo>
                    <a:pt x="98485" y="144433"/>
                  </a:lnTo>
                  <a:lnTo>
                    <a:pt x="98467" y="141601"/>
                  </a:lnTo>
                  <a:lnTo>
                    <a:pt x="98455" y="138768"/>
                  </a:lnTo>
                  <a:lnTo>
                    <a:pt x="98455" y="135924"/>
                  </a:lnTo>
                  <a:lnTo>
                    <a:pt x="98467" y="133092"/>
                  </a:lnTo>
                  <a:lnTo>
                    <a:pt x="98479" y="130259"/>
                  </a:lnTo>
                  <a:lnTo>
                    <a:pt x="98496" y="127427"/>
                  </a:lnTo>
                  <a:lnTo>
                    <a:pt x="98526" y="124595"/>
                  </a:lnTo>
                  <a:lnTo>
                    <a:pt x="98555" y="121775"/>
                  </a:lnTo>
                  <a:lnTo>
                    <a:pt x="98620" y="116123"/>
                  </a:lnTo>
                  <a:lnTo>
                    <a:pt x="98703" y="110495"/>
                  </a:lnTo>
                  <a:lnTo>
                    <a:pt x="98868" y="99300"/>
                  </a:lnTo>
                  <a:lnTo>
                    <a:pt x="98956" y="93135"/>
                  </a:lnTo>
                  <a:lnTo>
                    <a:pt x="99050" y="86970"/>
                  </a:lnTo>
                  <a:lnTo>
                    <a:pt x="99157" y="80805"/>
                  </a:lnTo>
                  <a:lnTo>
                    <a:pt x="99274" y="74628"/>
                  </a:lnTo>
                  <a:lnTo>
                    <a:pt x="99398" y="68463"/>
                  </a:lnTo>
                  <a:lnTo>
                    <a:pt x="99534" y="62298"/>
                  </a:lnTo>
                  <a:lnTo>
                    <a:pt x="99681" y="56132"/>
                  </a:lnTo>
                  <a:lnTo>
                    <a:pt x="99834" y="49967"/>
                  </a:lnTo>
                  <a:lnTo>
                    <a:pt x="100005" y="43802"/>
                  </a:lnTo>
                  <a:lnTo>
                    <a:pt x="100182" y="37637"/>
                  </a:lnTo>
                  <a:lnTo>
                    <a:pt x="100371" y="31472"/>
                  </a:lnTo>
                  <a:lnTo>
                    <a:pt x="100571" y="25307"/>
                  </a:lnTo>
                  <a:lnTo>
                    <a:pt x="100789" y="19155"/>
                  </a:lnTo>
                  <a:lnTo>
                    <a:pt x="101013" y="12989"/>
                  </a:lnTo>
                  <a:lnTo>
                    <a:pt x="101255" y="6837"/>
                  </a:lnTo>
                  <a:lnTo>
                    <a:pt x="101508" y="684"/>
                  </a:lnTo>
                  <a:lnTo>
                    <a:pt x="101538" y="330"/>
                  </a:lnTo>
                  <a:lnTo>
                    <a:pt x="101555" y="159"/>
                  </a:lnTo>
                  <a:lnTo>
                    <a:pt x="1015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2;p40">
              <a:extLst>
                <a:ext uri="{FF2B5EF4-FFF2-40B4-BE49-F238E27FC236}">
                  <a16:creationId xmlns:a16="http://schemas.microsoft.com/office/drawing/2014/main" id="{08223576-75B7-A6FB-18A5-7DFE9EECDE52}"/>
                </a:ext>
              </a:extLst>
            </p:cNvPr>
            <p:cNvSpPr/>
            <p:nvPr/>
          </p:nvSpPr>
          <p:spPr>
            <a:xfrm>
              <a:off x="-2018025" y="-5808500"/>
              <a:ext cx="2422500" cy="3836375"/>
            </a:xfrm>
            <a:custGeom>
              <a:avLst/>
              <a:gdLst/>
              <a:ahLst/>
              <a:cxnLst/>
              <a:rect l="l" t="t" r="r" b="b"/>
              <a:pathLst>
                <a:path w="96900" h="153455" extrusionOk="0">
                  <a:moveTo>
                    <a:pt x="29675" y="23830"/>
                  </a:moveTo>
                  <a:lnTo>
                    <a:pt x="32976" y="23855"/>
                  </a:lnTo>
                  <a:lnTo>
                    <a:pt x="36282" y="23892"/>
                  </a:lnTo>
                  <a:lnTo>
                    <a:pt x="39583" y="23940"/>
                  </a:lnTo>
                  <a:lnTo>
                    <a:pt x="42895" y="24001"/>
                  </a:lnTo>
                  <a:lnTo>
                    <a:pt x="46201" y="24075"/>
                  </a:lnTo>
                  <a:lnTo>
                    <a:pt x="49508" y="24184"/>
                  </a:lnTo>
                  <a:lnTo>
                    <a:pt x="52814" y="24294"/>
                  </a:lnTo>
                  <a:lnTo>
                    <a:pt x="56115" y="24441"/>
                  </a:lnTo>
                  <a:lnTo>
                    <a:pt x="59421" y="24612"/>
                  </a:lnTo>
                  <a:lnTo>
                    <a:pt x="62716" y="24795"/>
                  </a:lnTo>
                  <a:lnTo>
                    <a:pt x="66016" y="25015"/>
                  </a:lnTo>
                  <a:lnTo>
                    <a:pt x="69305" y="25259"/>
                  </a:lnTo>
                  <a:lnTo>
                    <a:pt x="70949" y="25393"/>
                  </a:lnTo>
                  <a:lnTo>
                    <a:pt x="72593" y="25540"/>
                  </a:lnTo>
                  <a:lnTo>
                    <a:pt x="72664" y="25552"/>
                  </a:lnTo>
                  <a:lnTo>
                    <a:pt x="72735" y="25564"/>
                  </a:lnTo>
                  <a:lnTo>
                    <a:pt x="72800" y="25601"/>
                  </a:lnTo>
                  <a:lnTo>
                    <a:pt x="72859" y="25637"/>
                  </a:lnTo>
                  <a:lnTo>
                    <a:pt x="72918" y="25674"/>
                  </a:lnTo>
                  <a:lnTo>
                    <a:pt x="72971" y="25723"/>
                  </a:lnTo>
                  <a:lnTo>
                    <a:pt x="73024" y="25784"/>
                  </a:lnTo>
                  <a:lnTo>
                    <a:pt x="73071" y="25845"/>
                  </a:lnTo>
                  <a:lnTo>
                    <a:pt x="73118" y="25918"/>
                  </a:lnTo>
                  <a:lnTo>
                    <a:pt x="73159" y="25991"/>
                  </a:lnTo>
                  <a:lnTo>
                    <a:pt x="73195" y="26065"/>
                  </a:lnTo>
                  <a:lnTo>
                    <a:pt x="73230" y="26150"/>
                  </a:lnTo>
                  <a:lnTo>
                    <a:pt x="73259" y="26235"/>
                  </a:lnTo>
                  <a:lnTo>
                    <a:pt x="73289" y="26333"/>
                  </a:lnTo>
                  <a:lnTo>
                    <a:pt x="73313" y="26419"/>
                  </a:lnTo>
                  <a:lnTo>
                    <a:pt x="73336" y="26516"/>
                  </a:lnTo>
                  <a:lnTo>
                    <a:pt x="73371" y="26724"/>
                  </a:lnTo>
                  <a:lnTo>
                    <a:pt x="73389" y="26943"/>
                  </a:lnTo>
                  <a:lnTo>
                    <a:pt x="73401" y="27163"/>
                  </a:lnTo>
                  <a:lnTo>
                    <a:pt x="73395" y="27383"/>
                  </a:lnTo>
                  <a:lnTo>
                    <a:pt x="73377" y="27591"/>
                  </a:lnTo>
                  <a:lnTo>
                    <a:pt x="73348" y="27810"/>
                  </a:lnTo>
                  <a:lnTo>
                    <a:pt x="73301" y="28018"/>
                  </a:lnTo>
                  <a:lnTo>
                    <a:pt x="73248" y="28213"/>
                  </a:lnTo>
                  <a:lnTo>
                    <a:pt x="73425" y="28897"/>
                  </a:lnTo>
                  <a:lnTo>
                    <a:pt x="73513" y="29226"/>
                  </a:lnTo>
                  <a:lnTo>
                    <a:pt x="73595" y="29568"/>
                  </a:lnTo>
                  <a:lnTo>
                    <a:pt x="73666" y="29934"/>
                  </a:lnTo>
                  <a:lnTo>
                    <a:pt x="73702" y="30130"/>
                  </a:lnTo>
                  <a:lnTo>
                    <a:pt x="73737" y="30337"/>
                  </a:lnTo>
                  <a:lnTo>
                    <a:pt x="73760" y="30545"/>
                  </a:lnTo>
                  <a:lnTo>
                    <a:pt x="73790" y="30777"/>
                  </a:lnTo>
                  <a:lnTo>
                    <a:pt x="73813" y="31021"/>
                  </a:lnTo>
                  <a:lnTo>
                    <a:pt x="73831" y="31265"/>
                  </a:lnTo>
                  <a:lnTo>
                    <a:pt x="73878" y="32376"/>
                  </a:lnTo>
                  <a:lnTo>
                    <a:pt x="73902" y="32925"/>
                  </a:lnTo>
                  <a:lnTo>
                    <a:pt x="73914" y="33475"/>
                  </a:lnTo>
                  <a:lnTo>
                    <a:pt x="73925" y="34024"/>
                  </a:lnTo>
                  <a:lnTo>
                    <a:pt x="73925" y="34573"/>
                  </a:lnTo>
                  <a:lnTo>
                    <a:pt x="73920" y="35135"/>
                  </a:lnTo>
                  <a:lnTo>
                    <a:pt x="73902" y="35684"/>
                  </a:lnTo>
                  <a:lnTo>
                    <a:pt x="73884" y="36222"/>
                  </a:lnTo>
                  <a:lnTo>
                    <a:pt x="73861" y="36783"/>
                  </a:lnTo>
                  <a:lnTo>
                    <a:pt x="73831" y="37357"/>
                  </a:lnTo>
                  <a:lnTo>
                    <a:pt x="73796" y="37931"/>
                  </a:lnTo>
                  <a:lnTo>
                    <a:pt x="73755" y="38504"/>
                  </a:lnTo>
                  <a:lnTo>
                    <a:pt x="73707" y="39078"/>
                  </a:lnTo>
                  <a:lnTo>
                    <a:pt x="73648" y="39652"/>
                  </a:lnTo>
                  <a:lnTo>
                    <a:pt x="73578" y="40226"/>
                  </a:lnTo>
                  <a:lnTo>
                    <a:pt x="73501" y="40775"/>
                  </a:lnTo>
                  <a:lnTo>
                    <a:pt x="73407" y="41324"/>
                  </a:lnTo>
                  <a:lnTo>
                    <a:pt x="73354" y="41593"/>
                  </a:lnTo>
                  <a:lnTo>
                    <a:pt x="73301" y="41862"/>
                  </a:lnTo>
                  <a:lnTo>
                    <a:pt x="73248" y="42118"/>
                  </a:lnTo>
                  <a:lnTo>
                    <a:pt x="73183" y="42374"/>
                  </a:lnTo>
                  <a:lnTo>
                    <a:pt x="73118" y="42619"/>
                  </a:lnTo>
                  <a:lnTo>
                    <a:pt x="73053" y="42863"/>
                  </a:lnTo>
                  <a:lnTo>
                    <a:pt x="72977" y="43095"/>
                  </a:lnTo>
                  <a:lnTo>
                    <a:pt x="72906" y="43327"/>
                  </a:lnTo>
                  <a:lnTo>
                    <a:pt x="72823" y="43546"/>
                  </a:lnTo>
                  <a:lnTo>
                    <a:pt x="72741" y="43766"/>
                  </a:lnTo>
                  <a:lnTo>
                    <a:pt x="72647" y="43974"/>
                  </a:lnTo>
                  <a:lnTo>
                    <a:pt x="72558" y="44169"/>
                  </a:lnTo>
                  <a:lnTo>
                    <a:pt x="72493" y="44279"/>
                  </a:lnTo>
                  <a:lnTo>
                    <a:pt x="72434" y="44376"/>
                  </a:lnTo>
                  <a:lnTo>
                    <a:pt x="72370" y="44462"/>
                  </a:lnTo>
                  <a:lnTo>
                    <a:pt x="72305" y="44535"/>
                  </a:lnTo>
                  <a:lnTo>
                    <a:pt x="72234" y="44596"/>
                  </a:lnTo>
                  <a:lnTo>
                    <a:pt x="72169" y="44645"/>
                  </a:lnTo>
                  <a:lnTo>
                    <a:pt x="72098" y="44694"/>
                  </a:lnTo>
                  <a:lnTo>
                    <a:pt x="72028" y="44718"/>
                  </a:lnTo>
                  <a:lnTo>
                    <a:pt x="71963" y="44731"/>
                  </a:lnTo>
                  <a:lnTo>
                    <a:pt x="71892" y="44743"/>
                  </a:lnTo>
                  <a:lnTo>
                    <a:pt x="71821" y="44743"/>
                  </a:lnTo>
                  <a:lnTo>
                    <a:pt x="71751" y="44731"/>
                  </a:lnTo>
                  <a:lnTo>
                    <a:pt x="71686" y="44706"/>
                  </a:lnTo>
                  <a:lnTo>
                    <a:pt x="71615" y="44682"/>
                  </a:lnTo>
                  <a:lnTo>
                    <a:pt x="71550" y="44633"/>
                  </a:lnTo>
                  <a:lnTo>
                    <a:pt x="71485" y="44584"/>
                  </a:lnTo>
                  <a:lnTo>
                    <a:pt x="71421" y="44523"/>
                  </a:lnTo>
                  <a:lnTo>
                    <a:pt x="71362" y="44462"/>
                  </a:lnTo>
                  <a:lnTo>
                    <a:pt x="71297" y="44389"/>
                  </a:lnTo>
                  <a:lnTo>
                    <a:pt x="71244" y="44303"/>
                  </a:lnTo>
                  <a:lnTo>
                    <a:pt x="71185" y="44218"/>
                  </a:lnTo>
                  <a:lnTo>
                    <a:pt x="71132" y="44120"/>
                  </a:lnTo>
                  <a:lnTo>
                    <a:pt x="71085" y="44010"/>
                  </a:lnTo>
                  <a:lnTo>
                    <a:pt x="71038" y="43900"/>
                  </a:lnTo>
                  <a:lnTo>
                    <a:pt x="70996" y="43778"/>
                  </a:lnTo>
                  <a:lnTo>
                    <a:pt x="70955" y="43656"/>
                  </a:lnTo>
                  <a:lnTo>
                    <a:pt x="70920" y="43522"/>
                  </a:lnTo>
                  <a:lnTo>
                    <a:pt x="70890" y="43375"/>
                  </a:lnTo>
                  <a:lnTo>
                    <a:pt x="70861" y="43241"/>
                  </a:lnTo>
                  <a:lnTo>
                    <a:pt x="70837" y="43082"/>
                  </a:lnTo>
                  <a:lnTo>
                    <a:pt x="70819" y="42936"/>
                  </a:lnTo>
                  <a:lnTo>
                    <a:pt x="70808" y="42777"/>
                  </a:lnTo>
                  <a:lnTo>
                    <a:pt x="70808" y="42789"/>
                  </a:lnTo>
                  <a:lnTo>
                    <a:pt x="70802" y="42802"/>
                  </a:lnTo>
                  <a:lnTo>
                    <a:pt x="70790" y="42814"/>
                  </a:lnTo>
                  <a:lnTo>
                    <a:pt x="69234" y="42985"/>
                  </a:lnTo>
                  <a:lnTo>
                    <a:pt x="67678" y="43156"/>
                  </a:lnTo>
                  <a:lnTo>
                    <a:pt x="66122" y="43314"/>
                  </a:lnTo>
                  <a:lnTo>
                    <a:pt x="64560" y="43449"/>
                  </a:lnTo>
                  <a:lnTo>
                    <a:pt x="62999" y="43583"/>
                  </a:lnTo>
                  <a:lnTo>
                    <a:pt x="61437" y="43705"/>
                  </a:lnTo>
                  <a:lnTo>
                    <a:pt x="59875" y="43815"/>
                  </a:lnTo>
                  <a:lnTo>
                    <a:pt x="58307" y="43925"/>
                  </a:lnTo>
                  <a:lnTo>
                    <a:pt x="56739" y="44010"/>
                  </a:lnTo>
                  <a:lnTo>
                    <a:pt x="55172" y="44096"/>
                  </a:lnTo>
                  <a:lnTo>
                    <a:pt x="53604" y="44157"/>
                  </a:lnTo>
                  <a:lnTo>
                    <a:pt x="52036" y="44218"/>
                  </a:lnTo>
                  <a:lnTo>
                    <a:pt x="50468" y="44267"/>
                  </a:lnTo>
                  <a:lnTo>
                    <a:pt x="48895" y="44315"/>
                  </a:lnTo>
                  <a:lnTo>
                    <a:pt x="47327" y="44340"/>
                  </a:lnTo>
                  <a:lnTo>
                    <a:pt x="45754" y="44364"/>
                  </a:lnTo>
                  <a:lnTo>
                    <a:pt x="44186" y="44376"/>
                  </a:lnTo>
                  <a:lnTo>
                    <a:pt x="41044" y="44376"/>
                  </a:lnTo>
                  <a:lnTo>
                    <a:pt x="39477" y="44364"/>
                  </a:lnTo>
                  <a:lnTo>
                    <a:pt x="37909" y="44340"/>
                  </a:lnTo>
                  <a:lnTo>
                    <a:pt x="36335" y="44315"/>
                  </a:lnTo>
                  <a:lnTo>
                    <a:pt x="34774" y="44279"/>
                  </a:lnTo>
                  <a:lnTo>
                    <a:pt x="33206" y="44230"/>
                  </a:lnTo>
                  <a:lnTo>
                    <a:pt x="31638" y="44181"/>
                  </a:lnTo>
                  <a:lnTo>
                    <a:pt x="30076" y="44120"/>
                  </a:lnTo>
                  <a:lnTo>
                    <a:pt x="28509" y="44047"/>
                  </a:lnTo>
                  <a:lnTo>
                    <a:pt x="26953" y="43974"/>
                  </a:lnTo>
                  <a:lnTo>
                    <a:pt x="23829" y="43803"/>
                  </a:lnTo>
                  <a:lnTo>
                    <a:pt x="20723" y="43607"/>
                  </a:lnTo>
                  <a:lnTo>
                    <a:pt x="20593" y="43583"/>
                  </a:lnTo>
                  <a:lnTo>
                    <a:pt x="20475" y="43534"/>
                  </a:lnTo>
                  <a:lnTo>
                    <a:pt x="20369" y="43485"/>
                  </a:lnTo>
                  <a:lnTo>
                    <a:pt x="20263" y="43412"/>
                  </a:lnTo>
                  <a:lnTo>
                    <a:pt x="20163" y="43327"/>
                  </a:lnTo>
                  <a:lnTo>
                    <a:pt x="20075" y="43229"/>
                  </a:lnTo>
                  <a:lnTo>
                    <a:pt x="19986" y="43119"/>
                  </a:lnTo>
                  <a:lnTo>
                    <a:pt x="19904" y="42997"/>
                  </a:lnTo>
                  <a:lnTo>
                    <a:pt x="19821" y="43009"/>
                  </a:lnTo>
                  <a:lnTo>
                    <a:pt x="19745" y="43021"/>
                  </a:lnTo>
                  <a:lnTo>
                    <a:pt x="19668" y="43009"/>
                  </a:lnTo>
                  <a:lnTo>
                    <a:pt x="19585" y="42997"/>
                  </a:lnTo>
                  <a:lnTo>
                    <a:pt x="19509" y="42973"/>
                  </a:lnTo>
                  <a:lnTo>
                    <a:pt x="19438" y="42924"/>
                  </a:lnTo>
                  <a:lnTo>
                    <a:pt x="19361" y="42875"/>
                  </a:lnTo>
                  <a:lnTo>
                    <a:pt x="19291" y="42814"/>
                  </a:lnTo>
                  <a:lnTo>
                    <a:pt x="19226" y="42728"/>
                  </a:lnTo>
                  <a:lnTo>
                    <a:pt x="19155" y="42643"/>
                  </a:lnTo>
                  <a:lnTo>
                    <a:pt x="19096" y="42545"/>
                  </a:lnTo>
                  <a:lnTo>
                    <a:pt x="19037" y="42423"/>
                  </a:lnTo>
                  <a:lnTo>
                    <a:pt x="18984" y="42301"/>
                  </a:lnTo>
                  <a:lnTo>
                    <a:pt x="18931" y="42155"/>
                  </a:lnTo>
                  <a:lnTo>
                    <a:pt x="18884" y="41996"/>
                  </a:lnTo>
                  <a:lnTo>
                    <a:pt x="18843" y="41825"/>
                  </a:lnTo>
                  <a:lnTo>
                    <a:pt x="18766" y="41471"/>
                  </a:lnTo>
                  <a:lnTo>
                    <a:pt x="18690" y="41105"/>
                  </a:lnTo>
                  <a:lnTo>
                    <a:pt x="18619" y="40739"/>
                  </a:lnTo>
                  <a:lnTo>
                    <a:pt x="18548" y="40372"/>
                  </a:lnTo>
                  <a:lnTo>
                    <a:pt x="18483" y="39994"/>
                  </a:lnTo>
                  <a:lnTo>
                    <a:pt x="18418" y="39615"/>
                  </a:lnTo>
                  <a:lnTo>
                    <a:pt x="18360" y="39237"/>
                  </a:lnTo>
                  <a:lnTo>
                    <a:pt x="18307" y="38858"/>
                  </a:lnTo>
                  <a:lnTo>
                    <a:pt x="18253" y="38468"/>
                  </a:lnTo>
                  <a:lnTo>
                    <a:pt x="18200" y="38077"/>
                  </a:lnTo>
                  <a:lnTo>
                    <a:pt x="18118" y="37296"/>
                  </a:lnTo>
                  <a:lnTo>
                    <a:pt x="18041" y="36515"/>
                  </a:lnTo>
                  <a:lnTo>
                    <a:pt x="17982" y="35709"/>
                  </a:lnTo>
                  <a:lnTo>
                    <a:pt x="17935" y="34915"/>
                  </a:lnTo>
                  <a:lnTo>
                    <a:pt x="17894" y="34110"/>
                  </a:lnTo>
                  <a:lnTo>
                    <a:pt x="17876" y="33316"/>
                  </a:lnTo>
                  <a:lnTo>
                    <a:pt x="17864" y="32510"/>
                  </a:lnTo>
                  <a:lnTo>
                    <a:pt x="17864" y="31717"/>
                  </a:lnTo>
                  <a:lnTo>
                    <a:pt x="17876" y="30911"/>
                  </a:lnTo>
                  <a:lnTo>
                    <a:pt x="17900" y="30130"/>
                  </a:lnTo>
                  <a:lnTo>
                    <a:pt x="17935" y="29348"/>
                  </a:lnTo>
                  <a:lnTo>
                    <a:pt x="17947" y="29178"/>
                  </a:lnTo>
                  <a:lnTo>
                    <a:pt x="17965" y="29019"/>
                  </a:lnTo>
                  <a:lnTo>
                    <a:pt x="17982" y="28872"/>
                  </a:lnTo>
                  <a:lnTo>
                    <a:pt x="18006" y="28738"/>
                  </a:lnTo>
                  <a:lnTo>
                    <a:pt x="18035" y="28604"/>
                  </a:lnTo>
                  <a:lnTo>
                    <a:pt x="18065" y="28482"/>
                  </a:lnTo>
                  <a:lnTo>
                    <a:pt x="18100" y="28360"/>
                  </a:lnTo>
                  <a:lnTo>
                    <a:pt x="18141" y="28262"/>
                  </a:lnTo>
                  <a:lnTo>
                    <a:pt x="18183" y="28152"/>
                  </a:lnTo>
                  <a:lnTo>
                    <a:pt x="18224" y="28067"/>
                  </a:lnTo>
                  <a:lnTo>
                    <a:pt x="18271" y="27981"/>
                  </a:lnTo>
                  <a:lnTo>
                    <a:pt x="18318" y="27896"/>
                  </a:lnTo>
                  <a:lnTo>
                    <a:pt x="18371" y="27822"/>
                  </a:lnTo>
                  <a:lnTo>
                    <a:pt x="18424" y="27761"/>
                  </a:lnTo>
                  <a:lnTo>
                    <a:pt x="18477" y="27700"/>
                  </a:lnTo>
                  <a:lnTo>
                    <a:pt x="18536" y="27652"/>
                  </a:lnTo>
                  <a:lnTo>
                    <a:pt x="18513" y="27493"/>
                  </a:lnTo>
                  <a:lnTo>
                    <a:pt x="18489" y="27334"/>
                  </a:lnTo>
                  <a:lnTo>
                    <a:pt x="18472" y="27175"/>
                  </a:lnTo>
                  <a:lnTo>
                    <a:pt x="18460" y="27005"/>
                  </a:lnTo>
                  <a:lnTo>
                    <a:pt x="18454" y="26846"/>
                  </a:lnTo>
                  <a:lnTo>
                    <a:pt x="18448" y="26687"/>
                  </a:lnTo>
                  <a:lnTo>
                    <a:pt x="18448" y="26516"/>
                  </a:lnTo>
                  <a:lnTo>
                    <a:pt x="18448" y="26358"/>
                  </a:lnTo>
                  <a:lnTo>
                    <a:pt x="18460" y="26187"/>
                  </a:lnTo>
                  <a:lnTo>
                    <a:pt x="18472" y="26028"/>
                  </a:lnTo>
                  <a:lnTo>
                    <a:pt x="18489" y="25869"/>
                  </a:lnTo>
                  <a:lnTo>
                    <a:pt x="18507" y="25710"/>
                  </a:lnTo>
                  <a:lnTo>
                    <a:pt x="18530" y="25564"/>
                  </a:lnTo>
                  <a:lnTo>
                    <a:pt x="18560" y="25405"/>
                  </a:lnTo>
                  <a:lnTo>
                    <a:pt x="18595" y="25259"/>
                  </a:lnTo>
                  <a:lnTo>
                    <a:pt x="18631" y="25125"/>
                  </a:lnTo>
                  <a:lnTo>
                    <a:pt x="18672" y="24990"/>
                  </a:lnTo>
                  <a:lnTo>
                    <a:pt x="18719" y="24856"/>
                  </a:lnTo>
                  <a:lnTo>
                    <a:pt x="18766" y="24722"/>
                  </a:lnTo>
                  <a:lnTo>
                    <a:pt x="18819" y="24612"/>
                  </a:lnTo>
                  <a:lnTo>
                    <a:pt x="18878" y="24490"/>
                  </a:lnTo>
                  <a:lnTo>
                    <a:pt x="18943" y="24392"/>
                  </a:lnTo>
                  <a:lnTo>
                    <a:pt x="19008" y="24294"/>
                  </a:lnTo>
                  <a:lnTo>
                    <a:pt x="19079" y="24197"/>
                  </a:lnTo>
                  <a:lnTo>
                    <a:pt x="19155" y="24123"/>
                  </a:lnTo>
                  <a:lnTo>
                    <a:pt x="19232" y="24050"/>
                  </a:lnTo>
                  <a:lnTo>
                    <a:pt x="19314" y="23989"/>
                  </a:lnTo>
                  <a:lnTo>
                    <a:pt x="19403" y="23940"/>
                  </a:lnTo>
                  <a:lnTo>
                    <a:pt x="19491" y="23892"/>
                  </a:lnTo>
                  <a:lnTo>
                    <a:pt x="19591" y="23867"/>
                  </a:lnTo>
                  <a:lnTo>
                    <a:pt x="19692" y="23843"/>
                  </a:lnTo>
                  <a:lnTo>
                    <a:pt x="19792" y="23843"/>
                  </a:lnTo>
                  <a:lnTo>
                    <a:pt x="23080" y="23830"/>
                  </a:lnTo>
                  <a:close/>
                  <a:moveTo>
                    <a:pt x="16921" y="77582"/>
                  </a:moveTo>
                  <a:lnTo>
                    <a:pt x="17163" y="77619"/>
                  </a:lnTo>
                  <a:lnTo>
                    <a:pt x="17411" y="77655"/>
                  </a:lnTo>
                  <a:lnTo>
                    <a:pt x="17652" y="77729"/>
                  </a:lnTo>
                  <a:lnTo>
                    <a:pt x="17888" y="77826"/>
                  </a:lnTo>
                  <a:lnTo>
                    <a:pt x="18124" y="77948"/>
                  </a:lnTo>
                  <a:lnTo>
                    <a:pt x="18354" y="78083"/>
                  </a:lnTo>
                  <a:lnTo>
                    <a:pt x="18584" y="78241"/>
                  </a:lnTo>
                  <a:lnTo>
                    <a:pt x="18807" y="78425"/>
                  </a:lnTo>
                  <a:lnTo>
                    <a:pt x="19026" y="78632"/>
                  </a:lnTo>
                  <a:lnTo>
                    <a:pt x="19238" y="78864"/>
                  </a:lnTo>
                  <a:lnTo>
                    <a:pt x="19444" y="79108"/>
                  </a:lnTo>
                  <a:lnTo>
                    <a:pt x="19650" y="79377"/>
                  </a:lnTo>
                  <a:lnTo>
                    <a:pt x="19845" y="79670"/>
                  </a:lnTo>
                  <a:lnTo>
                    <a:pt x="20033" y="79975"/>
                  </a:lnTo>
                  <a:lnTo>
                    <a:pt x="20216" y="80305"/>
                  </a:lnTo>
                  <a:lnTo>
                    <a:pt x="20393" y="80659"/>
                  </a:lnTo>
                  <a:lnTo>
                    <a:pt x="20564" y="81025"/>
                  </a:lnTo>
                  <a:lnTo>
                    <a:pt x="20723" y="81416"/>
                  </a:lnTo>
                  <a:lnTo>
                    <a:pt x="20876" y="81818"/>
                  </a:lnTo>
                  <a:lnTo>
                    <a:pt x="21024" y="82246"/>
                  </a:lnTo>
                  <a:lnTo>
                    <a:pt x="21159" y="82697"/>
                  </a:lnTo>
                  <a:lnTo>
                    <a:pt x="21283" y="83161"/>
                  </a:lnTo>
                  <a:lnTo>
                    <a:pt x="21401" y="83637"/>
                  </a:lnTo>
                  <a:lnTo>
                    <a:pt x="21501" y="84138"/>
                  </a:lnTo>
                  <a:lnTo>
                    <a:pt x="21578" y="84565"/>
                  </a:lnTo>
                  <a:lnTo>
                    <a:pt x="21648" y="85017"/>
                  </a:lnTo>
                  <a:lnTo>
                    <a:pt x="21713" y="85481"/>
                  </a:lnTo>
                  <a:lnTo>
                    <a:pt x="21766" y="85957"/>
                  </a:lnTo>
                  <a:lnTo>
                    <a:pt x="21813" y="86445"/>
                  </a:lnTo>
                  <a:lnTo>
                    <a:pt x="21849" y="86946"/>
                  </a:lnTo>
                  <a:lnTo>
                    <a:pt x="21878" y="87446"/>
                  </a:lnTo>
                  <a:lnTo>
                    <a:pt x="21902" y="87959"/>
                  </a:lnTo>
                  <a:lnTo>
                    <a:pt x="21913" y="88484"/>
                  </a:lnTo>
                  <a:lnTo>
                    <a:pt x="21913" y="89009"/>
                  </a:lnTo>
                  <a:lnTo>
                    <a:pt x="21913" y="89534"/>
                  </a:lnTo>
                  <a:lnTo>
                    <a:pt x="21896" y="90071"/>
                  </a:lnTo>
                  <a:lnTo>
                    <a:pt x="21872" y="90596"/>
                  </a:lnTo>
                  <a:lnTo>
                    <a:pt x="21837" y="91121"/>
                  </a:lnTo>
                  <a:lnTo>
                    <a:pt x="21796" y="91634"/>
                  </a:lnTo>
                  <a:lnTo>
                    <a:pt x="21743" y="92146"/>
                  </a:lnTo>
                  <a:lnTo>
                    <a:pt x="21678" y="92647"/>
                  </a:lnTo>
                  <a:lnTo>
                    <a:pt x="21601" y="93135"/>
                  </a:lnTo>
                  <a:lnTo>
                    <a:pt x="21519" y="93611"/>
                  </a:lnTo>
                  <a:lnTo>
                    <a:pt x="21418" y="94075"/>
                  </a:lnTo>
                  <a:lnTo>
                    <a:pt x="21312" y="94527"/>
                  </a:lnTo>
                  <a:lnTo>
                    <a:pt x="21259" y="94747"/>
                  </a:lnTo>
                  <a:lnTo>
                    <a:pt x="21194" y="94954"/>
                  </a:lnTo>
                  <a:lnTo>
                    <a:pt x="21130" y="95174"/>
                  </a:lnTo>
                  <a:lnTo>
                    <a:pt x="21065" y="95369"/>
                  </a:lnTo>
                  <a:lnTo>
                    <a:pt x="21000" y="95565"/>
                  </a:lnTo>
                  <a:lnTo>
                    <a:pt x="20923" y="95760"/>
                  </a:lnTo>
                  <a:lnTo>
                    <a:pt x="20853" y="95955"/>
                  </a:lnTo>
                  <a:lnTo>
                    <a:pt x="20770" y="96126"/>
                  </a:lnTo>
                  <a:lnTo>
                    <a:pt x="20693" y="96309"/>
                  </a:lnTo>
                  <a:lnTo>
                    <a:pt x="20605" y="96468"/>
                  </a:lnTo>
                  <a:lnTo>
                    <a:pt x="20523" y="96639"/>
                  </a:lnTo>
                  <a:lnTo>
                    <a:pt x="20428" y="96785"/>
                  </a:lnTo>
                  <a:lnTo>
                    <a:pt x="20340" y="96932"/>
                  </a:lnTo>
                  <a:lnTo>
                    <a:pt x="20240" y="97078"/>
                  </a:lnTo>
                  <a:lnTo>
                    <a:pt x="20139" y="97213"/>
                  </a:lnTo>
                  <a:lnTo>
                    <a:pt x="20039" y="97335"/>
                  </a:lnTo>
                  <a:lnTo>
                    <a:pt x="19933" y="97457"/>
                  </a:lnTo>
                  <a:lnTo>
                    <a:pt x="19821" y="97554"/>
                  </a:lnTo>
                  <a:lnTo>
                    <a:pt x="19709" y="97664"/>
                  </a:lnTo>
                  <a:lnTo>
                    <a:pt x="19597" y="97750"/>
                  </a:lnTo>
                  <a:lnTo>
                    <a:pt x="19479" y="97835"/>
                  </a:lnTo>
                  <a:lnTo>
                    <a:pt x="19356" y="97908"/>
                  </a:lnTo>
                  <a:lnTo>
                    <a:pt x="19261" y="97945"/>
                  </a:lnTo>
                  <a:lnTo>
                    <a:pt x="19167" y="97957"/>
                  </a:lnTo>
                  <a:lnTo>
                    <a:pt x="19079" y="97957"/>
                  </a:lnTo>
                  <a:lnTo>
                    <a:pt x="18990" y="97945"/>
                  </a:lnTo>
                  <a:lnTo>
                    <a:pt x="18902" y="97921"/>
                  </a:lnTo>
                  <a:lnTo>
                    <a:pt x="18819" y="97872"/>
                  </a:lnTo>
                  <a:lnTo>
                    <a:pt x="18743" y="97823"/>
                  </a:lnTo>
                  <a:lnTo>
                    <a:pt x="18666" y="97762"/>
                  </a:lnTo>
                  <a:lnTo>
                    <a:pt x="18631" y="97896"/>
                  </a:lnTo>
                  <a:lnTo>
                    <a:pt x="18589" y="98031"/>
                  </a:lnTo>
                  <a:lnTo>
                    <a:pt x="18542" y="98165"/>
                  </a:lnTo>
                  <a:lnTo>
                    <a:pt x="18483" y="98287"/>
                  </a:lnTo>
                  <a:lnTo>
                    <a:pt x="18418" y="98397"/>
                  </a:lnTo>
                  <a:lnTo>
                    <a:pt x="18348" y="98507"/>
                  </a:lnTo>
                  <a:lnTo>
                    <a:pt x="18265" y="98604"/>
                  </a:lnTo>
                  <a:lnTo>
                    <a:pt x="18171" y="98702"/>
                  </a:lnTo>
                  <a:lnTo>
                    <a:pt x="18047" y="98800"/>
                  </a:lnTo>
                  <a:lnTo>
                    <a:pt x="17918" y="98885"/>
                  </a:lnTo>
                  <a:lnTo>
                    <a:pt x="17794" y="98971"/>
                  </a:lnTo>
                  <a:lnTo>
                    <a:pt x="17664" y="99032"/>
                  </a:lnTo>
                  <a:lnTo>
                    <a:pt x="17534" y="99105"/>
                  </a:lnTo>
                  <a:lnTo>
                    <a:pt x="17411" y="99154"/>
                  </a:lnTo>
                  <a:lnTo>
                    <a:pt x="17281" y="99203"/>
                  </a:lnTo>
                  <a:lnTo>
                    <a:pt x="17151" y="99251"/>
                  </a:lnTo>
                  <a:lnTo>
                    <a:pt x="17022" y="99276"/>
                  </a:lnTo>
                  <a:lnTo>
                    <a:pt x="16892" y="99300"/>
                  </a:lnTo>
                  <a:lnTo>
                    <a:pt x="16762" y="99325"/>
                  </a:lnTo>
                  <a:lnTo>
                    <a:pt x="16633" y="99337"/>
                  </a:lnTo>
                  <a:lnTo>
                    <a:pt x="16373" y="99337"/>
                  </a:lnTo>
                  <a:lnTo>
                    <a:pt x="16114" y="99300"/>
                  </a:lnTo>
                  <a:lnTo>
                    <a:pt x="15855" y="99239"/>
                  </a:lnTo>
                  <a:lnTo>
                    <a:pt x="15601" y="99154"/>
                  </a:lnTo>
                  <a:lnTo>
                    <a:pt x="15348" y="99044"/>
                  </a:lnTo>
                  <a:lnTo>
                    <a:pt x="15094" y="98910"/>
                  </a:lnTo>
                  <a:lnTo>
                    <a:pt x="14847" y="98751"/>
                  </a:lnTo>
                  <a:lnTo>
                    <a:pt x="14599" y="98556"/>
                  </a:lnTo>
                  <a:lnTo>
                    <a:pt x="14364" y="98348"/>
                  </a:lnTo>
                  <a:lnTo>
                    <a:pt x="14128" y="98116"/>
                  </a:lnTo>
                  <a:lnTo>
                    <a:pt x="13898" y="97847"/>
                  </a:lnTo>
                  <a:lnTo>
                    <a:pt x="13668" y="97579"/>
                  </a:lnTo>
                  <a:lnTo>
                    <a:pt x="13450" y="97274"/>
                  </a:lnTo>
                  <a:lnTo>
                    <a:pt x="13238" y="96956"/>
                  </a:lnTo>
                  <a:lnTo>
                    <a:pt x="13038" y="96614"/>
                  </a:lnTo>
                  <a:lnTo>
                    <a:pt x="12837" y="96248"/>
                  </a:lnTo>
                  <a:lnTo>
                    <a:pt x="12654" y="95870"/>
                  </a:lnTo>
                  <a:lnTo>
                    <a:pt x="12472" y="95467"/>
                  </a:lnTo>
                  <a:lnTo>
                    <a:pt x="12301" y="95052"/>
                  </a:lnTo>
                  <a:lnTo>
                    <a:pt x="12142" y="94625"/>
                  </a:lnTo>
                  <a:lnTo>
                    <a:pt x="11994" y="94173"/>
                  </a:lnTo>
                  <a:lnTo>
                    <a:pt x="11853" y="93709"/>
                  </a:lnTo>
                  <a:lnTo>
                    <a:pt x="11729" y="93233"/>
                  </a:lnTo>
                  <a:lnTo>
                    <a:pt x="11611" y="92745"/>
                  </a:lnTo>
                  <a:lnTo>
                    <a:pt x="11505" y="92244"/>
                  </a:lnTo>
                  <a:lnTo>
                    <a:pt x="11458" y="91988"/>
                  </a:lnTo>
                  <a:lnTo>
                    <a:pt x="11417" y="91719"/>
                  </a:lnTo>
                  <a:lnTo>
                    <a:pt x="11376" y="91450"/>
                  </a:lnTo>
                  <a:lnTo>
                    <a:pt x="11340" y="91182"/>
                  </a:lnTo>
                  <a:lnTo>
                    <a:pt x="11305" y="90913"/>
                  </a:lnTo>
                  <a:lnTo>
                    <a:pt x="11275" y="90645"/>
                  </a:lnTo>
                  <a:lnTo>
                    <a:pt x="11252" y="90376"/>
                  </a:lnTo>
                  <a:lnTo>
                    <a:pt x="11228" y="90120"/>
                  </a:lnTo>
                  <a:lnTo>
                    <a:pt x="11210" y="89851"/>
                  </a:lnTo>
                  <a:lnTo>
                    <a:pt x="11193" y="89583"/>
                  </a:lnTo>
                  <a:lnTo>
                    <a:pt x="11181" y="89314"/>
                  </a:lnTo>
                  <a:lnTo>
                    <a:pt x="11175" y="89045"/>
                  </a:lnTo>
                  <a:lnTo>
                    <a:pt x="11169" y="88789"/>
                  </a:lnTo>
                  <a:lnTo>
                    <a:pt x="11169" y="88521"/>
                  </a:lnTo>
                  <a:lnTo>
                    <a:pt x="11181" y="87996"/>
                  </a:lnTo>
                  <a:lnTo>
                    <a:pt x="11205" y="87483"/>
                  </a:lnTo>
                  <a:lnTo>
                    <a:pt x="11240" y="86970"/>
                  </a:lnTo>
                  <a:lnTo>
                    <a:pt x="11293" y="86457"/>
                  </a:lnTo>
                  <a:lnTo>
                    <a:pt x="11358" y="85969"/>
                  </a:lnTo>
                  <a:lnTo>
                    <a:pt x="11429" y="85469"/>
                  </a:lnTo>
                  <a:lnTo>
                    <a:pt x="11517" y="84992"/>
                  </a:lnTo>
                  <a:lnTo>
                    <a:pt x="11611" y="84516"/>
                  </a:lnTo>
                  <a:lnTo>
                    <a:pt x="11723" y="84052"/>
                  </a:lnTo>
                  <a:lnTo>
                    <a:pt x="11841" y="83589"/>
                  </a:lnTo>
                  <a:lnTo>
                    <a:pt x="11971" y="83149"/>
                  </a:lnTo>
                  <a:lnTo>
                    <a:pt x="12112" y="82710"/>
                  </a:lnTo>
                  <a:lnTo>
                    <a:pt x="12265" y="82294"/>
                  </a:lnTo>
                  <a:lnTo>
                    <a:pt x="12425" y="81892"/>
                  </a:lnTo>
                  <a:lnTo>
                    <a:pt x="12590" y="81489"/>
                  </a:lnTo>
                  <a:lnTo>
                    <a:pt x="12766" y="81110"/>
                  </a:lnTo>
                  <a:lnTo>
                    <a:pt x="12955" y="80744"/>
                  </a:lnTo>
                  <a:lnTo>
                    <a:pt x="13144" y="80402"/>
                  </a:lnTo>
                  <a:lnTo>
                    <a:pt x="13344" y="80073"/>
                  </a:lnTo>
                  <a:lnTo>
                    <a:pt x="13556" y="79755"/>
                  </a:lnTo>
                  <a:lnTo>
                    <a:pt x="13768" y="79450"/>
                  </a:lnTo>
                  <a:lnTo>
                    <a:pt x="13986" y="79181"/>
                  </a:lnTo>
                  <a:lnTo>
                    <a:pt x="14216" y="78913"/>
                  </a:lnTo>
                  <a:lnTo>
                    <a:pt x="14452" y="78681"/>
                  </a:lnTo>
                  <a:lnTo>
                    <a:pt x="14688" y="78461"/>
                  </a:lnTo>
                  <a:lnTo>
                    <a:pt x="14929" y="78254"/>
                  </a:lnTo>
                  <a:lnTo>
                    <a:pt x="15177" y="78083"/>
                  </a:lnTo>
                  <a:lnTo>
                    <a:pt x="15430" y="77948"/>
                  </a:lnTo>
                  <a:lnTo>
                    <a:pt x="15678" y="77826"/>
                  </a:lnTo>
                  <a:lnTo>
                    <a:pt x="15925" y="77729"/>
                  </a:lnTo>
                  <a:lnTo>
                    <a:pt x="16179" y="77655"/>
                  </a:lnTo>
                  <a:lnTo>
                    <a:pt x="16426" y="77607"/>
                  </a:lnTo>
                  <a:lnTo>
                    <a:pt x="16674" y="77582"/>
                  </a:lnTo>
                  <a:close/>
                  <a:moveTo>
                    <a:pt x="79642" y="72650"/>
                  </a:moveTo>
                  <a:lnTo>
                    <a:pt x="79813" y="72662"/>
                  </a:lnTo>
                  <a:lnTo>
                    <a:pt x="79984" y="72675"/>
                  </a:lnTo>
                  <a:lnTo>
                    <a:pt x="80161" y="72699"/>
                  </a:lnTo>
                  <a:lnTo>
                    <a:pt x="80332" y="72723"/>
                  </a:lnTo>
                  <a:lnTo>
                    <a:pt x="80503" y="72760"/>
                  </a:lnTo>
                  <a:lnTo>
                    <a:pt x="80674" y="72821"/>
                  </a:lnTo>
                  <a:lnTo>
                    <a:pt x="80845" y="72882"/>
                  </a:lnTo>
                  <a:lnTo>
                    <a:pt x="81010" y="72943"/>
                  </a:lnTo>
                  <a:lnTo>
                    <a:pt x="81181" y="73029"/>
                  </a:lnTo>
                  <a:lnTo>
                    <a:pt x="81346" y="73114"/>
                  </a:lnTo>
                  <a:lnTo>
                    <a:pt x="81511" y="73212"/>
                  </a:lnTo>
                  <a:lnTo>
                    <a:pt x="81676" y="73322"/>
                  </a:lnTo>
                  <a:lnTo>
                    <a:pt x="81841" y="73444"/>
                  </a:lnTo>
                  <a:lnTo>
                    <a:pt x="82000" y="73578"/>
                  </a:lnTo>
                  <a:lnTo>
                    <a:pt x="82165" y="73712"/>
                  </a:lnTo>
                  <a:lnTo>
                    <a:pt x="82324" y="73859"/>
                  </a:lnTo>
                  <a:lnTo>
                    <a:pt x="82477" y="74017"/>
                  </a:lnTo>
                  <a:lnTo>
                    <a:pt x="82636" y="74188"/>
                  </a:lnTo>
                  <a:lnTo>
                    <a:pt x="82790" y="74372"/>
                  </a:lnTo>
                  <a:lnTo>
                    <a:pt x="82937" y="74567"/>
                  </a:lnTo>
                  <a:lnTo>
                    <a:pt x="83090" y="74762"/>
                  </a:lnTo>
                  <a:lnTo>
                    <a:pt x="83238" y="74970"/>
                  </a:lnTo>
                  <a:lnTo>
                    <a:pt x="83379" y="75189"/>
                  </a:lnTo>
                  <a:lnTo>
                    <a:pt x="83526" y="75421"/>
                  </a:lnTo>
                  <a:lnTo>
                    <a:pt x="83662" y="75666"/>
                  </a:lnTo>
                  <a:lnTo>
                    <a:pt x="83803" y="75922"/>
                  </a:lnTo>
                  <a:lnTo>
                    <a:pt x="83939" y="76178"/>
                  </a:lnTo>
                  <a:lnTo>
                    <a:pt x="84069" y="76459"/>
                  </a:lnTo>
                  <a:lnTo>
                    <a:pt x="84198" y="76740"/>
                  </a:lnTo>
                  <a:lnTo>
                    <a:pt x="84328" y="77033"/>
                  </a:lnTo>
                  <a:lnTo>
                    <a:pt x="84452" y="77338"/>
                  </a:lnTo>
                  <a:lnTo>
                    <a:pt x="84575" y="77655"/>
                  </a:lnTo>
                  <a:lnTo>
                    <a:pt x="84676" y="77936"/>
                  </a:lnTo>
                  <a:lnTo>
                    <a:pt x="84770" y="78229"/>
                  </a:lnTo>
                  <a:lnTo>
                    <a:pt x="84864" y="78522"/>
                  </a:lnTo>
                  <a:lnTo>
                    <a:pt x="84958" y="78815"/>
                  </a:lnTo>
                  <a:lnTo>
                    <a:pt x="85047" y="79108"/>
                  </a:lnTo>
                  <a:lnTo>
                    <a:pt x="85129" y="79413"/>
                  </a:lnTo>
                  <a:lnTo>
                    <a:pt x="85206" y="79731"/>
                  </a:lnTo>
                  <a:lnTo>
                    <a:pt x="85283" y="80036"/>
                  </a:lnTo>
                  <a:lnTo>
                    <a:pt x="85359" y="80353"/>
                  </a:lnTo>
                  <a:lnTo>
                    <a:pt x="85430" y="80683"/>
                  </a:lnTo>
                  <a:lnTo>
                    <a:pt x="85495" y="81000"/>
                  </a:lnTo>
                  <a:lnTo>
                    <a:pt x="85554" y="81330"/>
                  </a:lnTo>
                  <a:lnTo>
                    <a:pt x="85613" y="81660"/>
                  </a:lnTo>
                  <a:lnTo>
                    <a:pt x="85672" y="81989"/>
                  </a:lnTo>
                  <a:lnTo>
                    <a:pt x="85719" y="82319"/>
                  </a:lnTo>
                  <a:lnTo>
                    <a:pt x="85772" y="82661"/>
                  </a:lnTo>
                  <a:lnTo>
                    <a:pt x="85813" y="83003"/>
                  </a:lnTo>
                  <a:lnTo>
                    <a:pt x="85854" y="83344"/>
                  </a:lnTo>
                  <a:lnTo>
                    <a:pt x="85890" y="83686"/>
                  </a:lnTo>
                  <a:lnTo>
                    <a:pt x="85925" y="84028"/>
                  </a:lnTo>
                  <a:lnTo>
                    <a:pt x="85955" y="84370"/>
                  </a:lnTo>
                  <a:lnTo>
                    <a:pt x="85978" y="84724"/>
                  </a:lnTo>
                  <a:lnTo>
                    <a:pt x="86002" y="85066"/>
                  </a:lnTo>
                  <a:lnTo>
                    <a:pt x="86019" y="85420"/>
                  </a:lnTo>
                  <a:lnTo>
                    <a:pt x="86031" y="85762"/>
                  </a:lnTo>
                  <a:lnTo>
                    <a:pt x="86043" y="86116"/>
                  </a:lnTo>
                  <a:lnTo>
                    <a:pt x="86049" y="86470"/>
                  </a:lnTo>
                  <a:lnTo>
                    <a:pt x="86055" y="86811"/>
                  </a:lnTo>
                  <a:lnTo>
                    <a:pt x="86055" y="87165"/>
                  </a:lnTo>
                  <a:lnTo>
                    <a:pt x="86049" y="87519"/>
                  </a:lnTo>
                  <a:lnTo>
                    <a:pt x="86043" y="87861"/>
                  </a:lnTo>
                  <a:lnTo>
                    <a:pt x="86031" y="88215"/>
                  </a:lnTo>
                  <a:lnTo>
                    <a:pt x="86013" y="88557"/>
                  </a:lnTo>
                  <a:lnTo>
                    <a:pt x="85996" y="88899"/>
                  </a:lnTo>
                  <a:lnTo>
                    <a:pt x="85972" y="89253"/>
                  </a:lnTo>
                  <a:lnTo>
                    <a:pt x="85949" y="89595"/>
                  </a:lnTo>
                  <a:lnTo>
                    <a:pt x="85919" y="89937"/>
                  </a:lnTo>
                  <a:lnTo>
                    <a:pt x="85884" y="90279"/>
                  </a:lnTo>
                  <a:lnTo>
                    <a:pt x="85843" y="90608"/>
                  </a:lnTo>
                  <a:lnTo>
                    <a:pt x="85801" y="90950"/>
                  </a:lnTo>
                  <a:lnTo>
                    <a:pt x="85754" y="91280"/>
                  </a:lnTo>
                  <a:lnTo>
                    <a:pt x="85707" y="91609"/>
                  </a:lnTo>
                  <a:lnTo>
                    <a:pt x="85654" y="91939"/>
                  </a:lnTo>
                  <a:lnTo>
                    <a:pt x="85595" y="92268"/>
                  </a:lnTo>
                  <a:lnTo>
                    <a:pt x="85536" y="92586"/>
                  </a:lnTo>
                  <a:lnTo>
                    <a:pt x="85471" y="92903"/>
                  </a:lnTo>
                  <a:lnTo>
                    <a:pt x="85401" y="93221"/>
                  </a:lnTo>
                  <a:lnTo>
                    <a:pt x="85330" y="93526"/>
                  </a:lnTo>
                  <a:lnTo>
                    <a:pt x="85253" y="93831"/>
                  </a:lnTo>
                  <a:lnTo>
                    <a:pt x="85171" y="94136"/>
                  </a:lnTo>
                  <a:lnTo>
                    <a:pt x="85088" y="94441"/>
                  </a:lnTo>
                  <a:lnTo>
                    <a:pt x="85000" y="94734"/>
                  </a:lnTo>
                  <a:lnTo>
                    <a:pt x="84905" y="95015"/>
                  </a:lnTo>
                  <a:lnTo>
                    <a:pt x="84811" y="95308"/>
                  </a:lnTo>
                  <a:lnTo>
                    <a:pt x="84711" y="95589"/>
                  </a:lnTo>
                  <a:lnTo>
                    <a:pt x="84605" y="95858"/>
                  </a:lnTo>
                  <a:lnTo>
                    <a:pt x="84493" y="96126"/>
                  </a:lnTo>
                  <a:lnTo>
                    <a:pt x="84381" y="96382"/>
                  </a:lnTo>
                  <a:lnTo>
                    <a:pt x="84269" y="96639"/>
                  </a:lnTo>
                  <a:lnTo>
                    <a:pt x="84145" y="96895"/>
                  </a:lnTo>
                  <a:lnTo>
                    <a:pt x="84021" y="97139"/>
                  </a:lnTo>
                  <a:lnTo>
                    <a:pt x="83892" y="97371"/>
                  </a:lnTo>
                  <a:lnTo>
                    <a:pt x="83762" y="97603"/>
                  </a:lnTo>
                  <a:lnTo>
                    <a:pt x="83627" y="97835"/>
                  </a:lnTo>
                  <a:lnTo>
                    <a:pt x="83568" y="97921"/>
                  </a:lnTo>
                  <a:lnTo>
                    <a:pt x="83509" y="97994"/>
                  </a:lnTo>
                  <a:lnTo>
                    <a:pt x="83450" y="98067"/>
                  </a:lnTo>
                  <a:lnTo>
                    <a:pt x="83391" y="98128"/>
                  </a:lnTo>
                  <a:lnTo>
                    <a:pt x="83326" y="98177"/>
                  </a:lnTo>
                  <a:lnTo>
                    <a:pt x="83267" y="98226"/>
                  </a:lnTo>
                  <a:lnTo>
                    <a:pt x="83143" y="98287"/>
                  </a:lnTo>
                  <a:lnTo>
                    <a:pt x="83025" y="98324"/>
                  </a:lnTo>
                  <a:lnTo>
                    <a:pt x="82907" y="98336"/>
                  </a:lnTo>
                  <a:lnTo>
                    <a:pt x="82790" y="98324"/>
                  </a:lnTo>
                  <a:lnTo>
                    <a:pt x="82678" y="98287"/>
                  </a:lnTo>
                  <a:lnTo>
                    <a:pt x="82465" y="98543"/>
                  </a:lnTo>
                  <a:lnTo>
                    <a:pt x="82241" y="98775"/>
                  </a:lnTo>
                  <a:lnTo>
                    <a:pt x="82018" y="98995"/>
                  </a:lnTo>
                  <a:lnTo>
                    <a:pt x="81794" y="99190"/>
                  </a:lnTo>
                  <a:lnTo>
                    <a:pt x="81564" y="99373"/>
                  </a:lnTo>
                  <a:lnTo>
                    <a:pt x="81328" y="99532"/>
                  </a:lnTo>
                  <a:lnTo>
                    <a:pt x="81092" y="99679"/>
                  </a:lnTo>
                  <a:lnTo>
                    <a:pt x="80851" y="99801"/>
                  </a:lnTo>
                  <a:lnTo>
                    <a:pt x="80609" y="99911"/>
                  </a:lnTo>
                  <a:lnTo>
                    <a:pt x="80367" y="99996"/>
                  </a:lnTo>
                  <a:lnTo>
                    <a:pt x="80126" y="100069"/>
                  </a:lnTo>
                  <a:lnTo>
                    <a:pt x="79878" y="100118"/>
                  </a:lnTo>
                  <a:lnTo>
                    <a:pt x="79631" y="100155"/>
                  </a:lnTo>
                  <a:lnTo>
                    <a:pt x="79383" y="100167"/>
                  </a:lnTo>
                  <a:lnTo>
                    <a:pt x="79130" y="100167"/>
                  </a:lnTo>
                  <a:lnTo>
                    <a:pt x="78882" y="100143"/>
                  </a:lnTo>
                  <a:lnTo>
                    <a:pt x="78635" y="100106"/>
                  </a:lnTo>
                  <a:lnTo>
                    <a:pt x="78387" y="100045"/>
                  </a:lnTo>
                  <a:lnTo>
                    <a:pt x="78139" y="99972"/>
                  </a:lnTo>
                  <a:lnTo>
                    <a:pt x="77892" y="99874"/>
                  </a:lnTo>
                  <a:lnTo>
                    <a:pt x="77644" y="99764"/>
                  </a:lnTo>
                  <a:lnTo>
                    <a:pt x="77397" y="99642"/>
                  </a:lnTo>
                  <a:lnTo>
                    <a:pt x="77155" y="99496"/>
                  </a:lnTo>
                  <a:lnTo>
                    <a:pt x="76914" y="99337"/>
                  </a:lnTo>
                  <a:lnTo>
                    <a:pt x="76672" y="99154"/>
                  </a:lnTo>
                  <a:lnTo>
                    <a:pt x="76436" y="98958"/>
                  </a:lnTo>
                  <a:lnTo>
                    <a:pt x="76206" y="98739"/>
                  </a:lnTo>
                  <a:lnTo>
                    <a:pt x="75971" y="98519"/>
                  </a:lnTo>
                  <a:lnTo>
                    <a:pt x="75747" y="98263"/>
                  </a:lnTo>
                  <a:lnTo>
                    <a:pt x="75523" y="97994"/>
                  </a:lnTo>
                  <a:lnTo>
                    <a:pt x="75305" y="97713"/>
                  </a:lnTo>
                  <a:lnTo>
                    <a:pt x="75087" y="97420"/>
                  </a:lnTo>
                  <a:lnTo>
                    <a:pt x="74933" y="97188"/>
                  </a:lnTo>
                  <a:lnTo>
                    <a:pt x="74780" y="96944"/>
                  </a:lnTo>
                  <a:lnTo>
                    <a:pt x="74639" y="96700"/>
                  </a:lnTo>
                  <a:lnTo>
                    <a:pt x="74497" y="96444"/>
                  </a:lnTo>
                  <a:lnTo>
                    <a:pt x="74362" y="96187"/>
                  </a:lnTo>
                  <a:lnTo>
                    <a:pt x="74232" y="95931"/>
                  </a:lnTo>
                  <a:lnTo>
                    <a:pt x="74108" y="95662"/>
                  </a:lnTo>
                  <a:lnTo>
                    <a:pt x="73984" y="95381"/>
                  </a:lnTo>
                  <a:lnTo>
                    <a:pt x="73872" y="95101"/>
                  </a:lnTo>
                  <a:lnTo>
                    <a:pt x="73760" y="94820"/>
                  </a:lnTo>
                  <a:lnTo>
                    <a:pt x="73654" y="94527"/>
                  </a:lnTo>
                  <a:lnTo>
                    <a:pt x="73548" y="94234"/>
                  </a:lnTo>
                  <a:lnTo>
                    <a:pt x="73454" y="93941"/>
                  </a:lnTo>
                  <a:lnTo>
                    <a:pt x="73360" y="93636"/>
                  </a:lnTo>
                  <a:lnTo>
                    <a:pt x="73271" y="93330"/>
                  </a:lnTo>
                  <a:lnTo>
                    <a:pt x="73189" y="93025"/>
                  </a:lnTo>
                  <a:lnTo>
                    <a:pt x="73112" y="92708"/>
                  </a:lnTo>
                  <a:lnTo>
                    <a:pt x="73041" y="92390"/>
                  </a:lnTo>
                  <a:lnTo>
                    <a:pt x="72971" y="92073"/>
                  </a:lnTo>
                  <a:lnTo>
                    <a:pt x="72906" y="91756"/>
                  </a:lnTo>
                  <a:lnTo>
                    <a:pt x="72847" y="91426"/>
                  </a:lnTo>
                  <a:lnTo>
                    <a:pt x="72794" y="91096"/>
                  </a:lnTo>
                  <a:lnTo>
                    <a:pt x="72741" y="90767"/>
                  </a:lnTo>
                  <a:lnTo>
                    <a:pt x="72694" y="90425"/>
                  </a:lnTo>
                  <a:lnTo>
                    <a:pt x="72652" y="90095"/>
                  </a:lnTo>
                  <a:lnTo>
                    <a:pt x="72617" y="89754"/>
                  </a:lnTo>
                  <a:lnTo>
                    <a:pt x="72588" y="89412"/>
                  </a:lnTo>
                  <a:lnTo>
                    <a:pt x="72558" y="89070"/>
                  </a:lnTo>
                  <a:lnTo>
                    <a:pt x="72535" y="88728"/>
                  </a:lnTo>
                  <a:lnTo>
                    <a:pt x="72517" y="88386"/>
                  </a:lnTo>
                  <a:lnTo>
                    <a:pt x="72505" y="88044"/>
                  </a:lnTo>
                  <a:lnTo>
                    <a:pt x="72493" y="87703"/>
                  </a:lnTo>
                  <a:lnTo>
                    <a:pt x="72487" y="87349"/>
                  </a:lnTo>
                  <a:lnTo>
                    <a:pt x="72487" y="87007"/>
                  </a:lnTo>
                  <a:lnTo>
                    <a:pt x="72493" y="86653"/>
                  </a:lnTo>
                  <a:lnTo>
                    <a:pt x="72505" y="86311"/>
                  </a:lnTo>
                  <a:lnTo>
                    <a:pt x="72517" y="85957"/>
                  </a:lnTo>
                  <a:lnTo>
                    <a:pt x="72535" y="85615"/>
                  </a:lnTo>
                  <a:lnTo>
                    <a:pt x="72552" y="85261"/>
                  </a:lnTo>
                  <a:lnTo>
                    <a:pt x="72582" y="84919"/>
                  </a:lnTo>
                  <a:lnTo>
                    <a:pt x="72611" y="84577"/>
                  </a:lnTo>
                  <a:lnTo>
                    <a:pt x="72647" y="84223"/>
                  </a:lnTo>
                  <a:lnTo>
                    <a:pt x="72688" y="83882"/>
                  </a:lnTo>
                  <a:lnTo>
                    <a:pt x="72729" y="83540"/>
                  </a:lnTo>
                  <a:lnTo>
                    <a:pt x="72776" y="83198"/>
                  </a:lnTo>
                  <a:lnTo>
                    <a:pt x="72829" y="82856"/>
                  </a:lnTo>
                  <a:lnTo>
                    <a:pt x="72888" y="82526"/>
                  </a:lnTo>
                  <a:lnTo>
                    <a:pt x="72947" y="82185"/>
                  </a:lnTo>
                  <a:lnTo>
                    <a:pt x="73012" y="81855"/>
                  </a:lnTo>
                  <a:lnTo>
                    <a:pt x="73083" y="81525"/>
                  </a:lnTo>
                  <a:lnTo>
                    <a:pt x="73159" y="81196"/>
                  </a:lnTo>
                  <a:lnTo>
                    <a:pt x="73236" y="80866"/>
                  </a:lnTo>
                  <a:lnTo>
                    <a:pt x="73318" y="80549"/>
                  </a:lnTo>
                  <a:lnTo>
                    <a:pt x="73407" y="80231"/>
                  </a:lnTo>
                  <a:lnTo>
                    <a:pt x="73495" y="79914"/>
                  </a:lnTo>
                  <a:lnTo>
                    <a:pt x="73590" y="79597"/>
                  </a:lnTo>
                  <a:lnTo>
                    <a:pt x="73690" y="79291"/>
                  </a:lnTo>
                  <a:lnTo>
                    <a:pt x="73796" y="78986"/>
                  </a:lnTo>
                  <a:lnTo>
                    <a:pt x="73902" y="78681"/>
                  </a:lnTo>
                  <a:lnTo>
                    <a:pt x="74014" y="78388"/>
                  </a:lnTo>
                  <a:lnTo>
                    <a:pt x="74132" y="78095"/>
                  </a:lnTo>
                  <a:lnTo>
                    <a:pt x="74250" y="77802"/>
                  </a:lnTo>
                  <a:lnTo>
                    <a:pt x="74373" y="77521"/>
                  </a:lnTo>
                  <a:lnTo>
                    <a:pt x="74503" y="77240"/>
                  </a:lnTo>
                  <a:lnTo>
                    <a:pt x="74639" y="76972"/>
                  </a:lnTo>
                  <a:lnTo>
                    <a:pt x="74774" y="76703"/>
                  </a:lnTo>
                  <a:lnTo>
                    <a:pt x="74916" y="76447"/>
                  </a:lnTo>
                  <a:lnTo>
                    <a:pt x="75057" y="76190"/>
                  </a:lnTo>
                  <a:lnTo>
                    <a:pt x="75199" y="75959"/>
                  </a:lnTo>
                  <a:lnTo>
                    <a:pt x="75346" y="75714"/>
                  </a:lnTo>
                  <a:lnTo>
                    <a:pt x="75493" y="75495"/>
                  </a:lnTo>
                  <a:lnTo>
                    <a:pt x="75641" y="75275"/>
                  </a:lnTo>
                  <a:lnTo>
                    <a:pt x="75794" y="75067"/>
                  </a:lnTo>
                  <a:lnTo>
                    <a:pt x="75947" y="74872"/>
                  </a:lnTo>
                  <a:lnTo>
                    <a:pt x="76106" y="74677"/>
                  </a:lnTo>
                  <a:lnTo>
                    <a:pt x="76265" y="74494"/>
                  </a:lnTo>
                  <a:lnTo>
                    <a:pt x="76424" y="74323"/>
                  </a:lnTo>
                  <a:lnTo>
                    <a:pt x="76584" y="74152"/>
                  </a:lnTo>
                  <a:lnTo>
                    <a:pt x="76749" y="73993"/>
                  </a:lnTo>
                  <a:lnTo>
                    <a:pt x="76908" y="73847"/>
                  </a:lnTo>
                  <a:lnTo>
                    <a:pt x="77073" y="73700"/>
                  </a:lnTo>
                  <a:lnTo>
                    <a:pt x="77244" y="73566"/>
                  </a:lnTo>
                  <a:lnTo>
                    <a:pt x="77409" y="73444"/>
                  </a:lnTo>
                  <a:lnTo>
                    <a:pt x="77580" y="73334"/>
                  </a:lnTo>
                  <a:lnTo>
                    <a:pt x="77745" y="73224"/>
                  </a:lnTo>
                  <a:lnTo>
                    <a:pt x="77916" y="73126"/>
                  </a:lnTo>
                  <a:lnTo>
                    <a:pt x="78086" y="73041"/>
                  </a:lnTo>
                  <a:lnTo>
                    <a:pt x="78257" y="72955"/>
                  </a:lnTo>
                  <a:lnTo>
                    <a:pt x="78428" y="72894"/>
                  </a:lnTo>
                  <a:lnTo>
                    <a:pt x="78605" y="72833"/>
                  </a:lnTo>
                  <a:lnTo>
                    <a:pt x="78776" y="72772"/>
                  </a:lnTo>
                  <a:lnTo>
                    <a:pt x="78947" y="72736"/>
                  </a:lnTo>
                  <a:lnTo>
                    <a:pt x="79124" y="72699"/>
                  </a:lnTo>
                  <a:lnTo>
                    <a:pt x="79295" y="72675"/>
                  </a:lnTo>
                  <a:lnTo>
                    <a:pt x="79466" y="72662"/>
                  </a:lnTo>
                  <a:lnTo>
                    <a:pt x="79642" y="72650"/>
                  </a:lnTo>
                  <a:close/>
                  <a:moveTo>
                    <a:pt x="87452" y="0"/>
                  </a:moveTo>
                  <a:lnTo>
                    <a:pt x="84941" y="220"/>
                  </a:lnTo>
                  <a:lnTo>
                    <a:pt x="82424" y="403"/>
                  </a:lnTo>
                  <a:lnTo>
                    <a:pt x="79913" y="574"/>
                  </a:lnTo>
                  <a:lnTo>
                    <a:pt x="77397" y="721"/>
                  </a:lnTo>
                  <a:lnTo>
                    <a:pt x="74880" y="843"/>
                  </a:lnTo>
                  <a:lnTo>
                    <a:pt x="72370" y="953"/>
                  </a:lnTo>
                  <a:lnTo>
                    <a:pt x="69853" y="1038"/>
                  </a:lnTo>
                  <a:lnTo>
                    <a:pt x="67336" y="1111"/>
                  </a:lnTo>
                  <a:lnTo>
                    <a:pt x="64814" y="1172"/>
                  </a:lnTo>
                  <a:lnTo>
                    <a:pt x="62297" y="1209"/>
                  </a:lnTo>
                  <a:lnTo>
                    <a:pt x="59781" y="1246"/>
                  </a:lnTo>
                  <a:lnTo>
                    <a:pt x="57258" y="1258"/>
                  </a:lnTo>
                  <a:lnTo>
                    <a:pt x="54741" y="1270"/>
                  </a:lnTo>
                  <a:lnTo>
                    <a:pt x="52225" y="1270"/>
                  </a:lnTo>
                  <a:lnTo>
                    <a:pt x="49702" y="1246"/>
                  </a:lnTo>
                  <a:lnTo>
                    <a:pt x="47180" y="1233"/>
                  </a:lnTo>
                  <a:lnTo>
                    <a:pt x="42141" y="1172"/>
                  </a:lnTo>
                  <a:lnTo>
                    <a:pt x="37102" y="1087"/>
                  </a:lnTo>
                  <a:lnTo>
                    <a:pt x="27029" y="892"/>
                  </a:lnTo>
                  <a:lnTo>
                    <a:pt x="21990" y="806"/>
                  </a:lnTo>
                  <a:lnTo>
                    <a:pt x="16957" y="721"/>
                  </a:lnTo>
                  <a:lnTo>
                    <a:pt x="11930" y="672"/>
                  </a:lnTo>
                  <a:lnTo>
                    <a:pt x="9413" y="660"/>
                  </a:lnTo>
                  <a:lnTo>
                    <a:pt x="6902" y="648"/>
                  </a:lnTo>
                  <a:lnTo>
                    <a:pt x="6837" y="5311"/>
                  </a:lnTo>
                  <a:lnTo>
                    <a:pt x="6761" y="9987"/>
                  </a:lnTo>
                  <a:lnTo>
                    <a:pt x="6678" y="14662"/>
                  </a:lnTo>
                  <a:lnTo>
                    <a:pt x="6584" y="19326"/>
                  </a:lnTo>
                  <a:lnTo>
                    <a:pt x="6484" y="24001"/>
                  </a:lnTo>
                  <a:lnTo>
                    <a:pt x="6372" y="28677"/>
                  </a:lnTo>
                  <a:lnTo>
                    <a:pt x="6254" y="33340"/>
                  </a:lnTo>
                  <a:lnTo>
                    <a:pt x="6130" y="38016"/>
                  </a:lnTo>
                  <a:lnTo>
                    <a:pt x="6000" y="42680"/>
                  </a:lnTo>
                  <a:lnTo>
                    <a:pt x="5859" y="47355"/>
                  </a:lnTo>
                  <a:lnTo>
                    <a:pt x="5718" y="52019"/>
                  </a:lnTo>
                  <a:lnTo>
                    <a:pt x="5564" y="56694"/>
                  </a:lnTo>
                  <a:lnTo>
                    <a:pt x="5405" y="61358"/>
                  </a:lnTo>
                  <a:lnTo>
                    <a:pt x="5240" y="66033"/>
                  </a:lnTo>
                  <a:lnTo>
                    <a:pt x="5075" y="70697"/>
                  </a:lnTo>
                  <a:lnTo>
                    <a:pt x="4898" y="75360"/>
                  </a:lnTo>
                  <a:lnTo>
                    <a:pt x="4722" y="80036"/>
                  </a:lnTo>
                  <a:lnTo>
                    <a:pt x="4539" y="84699"/>
                  </a:lnTo>
                  <a:lnTo>
                    <a:pt x="4350" y="89363"/>
                  </a:lnTo>
                  <a:lnTo>
                    <a:pt x="4156" y="94026"/>
                  </a:lnTo>
                  <a:lnTo>
                    <a:pt x="3961" y="98690"/>
                  </a:lnTo>
                  <a:lnTo>
                    <a:pt x="3761" y="103353"/>
                  </a:lnTo>
                  <a:lnTo>
                    <a:pt x="3354" y="112680"/>
                  </a:lnTo>
                  <a:lnTo>
                    <a:pt x="2936" y="121995"/>
                  </a:lnTo>
                  <a:lnTo>
                    <a:pt x="2505" y="131310"/>
                  </a:lnTo>
                  <a:lnTo>
                    <a:pt x="2075" y="140612"/>
                  </a:lnTo>
                  <a:lnTo>
                    <a:pt x="1639" y="149914"/>
                  </a:lnTo>
                  <a:lnTo>
                    <a:pt x="1627" y="150098"/>
                  </a:lnTo>
                  <a:lnTo>
                    <a:pt x="1616" y="150269"/>
                  </a:lnTo>
                  <a:lnTo>
                    <a:pt x="1598" y="150439"/>
                  </a:lnTo>
                  <a:lnTo>
                    <a:pt x="1574" y="150598"/>
                  </a:lnTo>
                  <a:lnTo>
                    <a:pt x="1551" y="150757"/>
                  </a:lnTo>
                  <a:lnTo>
                    <a:pt x="1521" y="150916"/>
                  </a:lnTo>
                  <a:lnTo>
                    <a:pt x="1486" y="151062"/>
                  </a:lnTo>
                  <a:lnTo>
                    <a:pt x="1451" y="151196"/>
                  </a:lnTo>
                  <a:lnTo>
                    <a:pt x="1409" y="151331"/>
                  </a:lnTo>
                  <a:lnTo>
                    <a:pt x="1368" y="151465"/>
                  </a:lnTo>
                  <a:lnTo>
                    <a:pt x="1327" y="151587"/>
                  </a:lnTo>
                  <a:lnTo>
                    <a:pt x="1280" y="151709"/>
                  </a:lnTo>
                  <a:lnTo>
                    <a:pt x="1227" y="151819"/>
                  </a:lnTo>
                  <a:lnTo>
                    <a:pt x="1179" y="151929"/>
                  </a:lnTo>
                  <a:lnTo>
                    <a:pt x="1067" y="152124"/>
                  </a:lnTo>
                  <a:lnTo>
                    <a:pt x="950" y="152295"/>
                  </a:lnTo>
                  <a:lnTo>
                    <a:pt x="826" y="152442"/>
                  </a:lnTo>
                  <a:lnTo>
                    <a:pt x="696" y="152564"/>
                  </a:lnTo>
                  <a:lnTo>
                    <a:pt x="561" y="152673"/>
                  </a:lnTo>
                  <a:lnTo>
                    <a:pt x="419" y="152747"/>
                  </a:lnTo>
                  <a:lnTo>
                    <a:pt x="284" y="152808"/>
                  </a:lnTo>
                  <a:lnTo>
                    <a:pt x="142" y="152844"/>
                  </a:lnTo>
                  <a:lnTo>
                    <a:pt x="1" y="152857"/>
                  </a:lnTo>
                  <a:lnTo>
                    <a:pt x="1" y="153455"/>
                  </a:lnTo>
                  <a:lnTo>
                    <a:pt x="3030" y="153308"/>
                  </a:lnTo>
                  <a:lnTo>
                    <a:pt x="6059" y="153174"/>
                  </a:lnTo>
                  <a:lnTo>
                    <a:pt x="9089" y="153040"/>
                  </a:lnTo>
                  <a:lnTo>
                    <a:pt x="12118" y="152918"/>
                  </a:lnTo>
                  <a:lnTo>
                    <a:pt x="18183" y="152686"/>
                  </a:lnTo>
                  <a:lnTo>
                    <a:pt x="24241" y="152478"/>
                  </a:lnTo>
                  <a:lnTo>
                    <a:pt x="30306" y="152283"/>
                  </a:lnTo>
                  <a:lnTo>
                    <a:pt x="36371" y="152088"/>
                  </a:lnTo>
                  <a:lnTo>
                    <a:pt x="42429" y="151892"/>
                  </a:lnTo>
                  <a:lnTo>
                    <a:pt x="48488" y="151685"/>
                  </a:lnTo>
                  <a:lnTo>
                    <a:pt x="49985" y="151624"/>
                  </a:lnTo>
                  <a:lnTo>
                    <a:pt x="51488" y="151563"/>
                  </a:lnTo>
                  <a:lnTo>
                    <a:pt x="52997" y="151477"/>
                  </a:lnTo>
                  <a:lnTo>
                    <a:pt x="54500" y="151379"/>
                  </a:lnTo>
                  <a:lnTo>
                    <a:pt x="57523" y="151184"/>
                  </a:lnTo>
                  <a:lnTo>
                    <a:pt x="60553" y="150964"/>
                  </a:lnTo>
                  <a:lnTo>
                    <a:pt x="63588" y="150732"/>
                  </a:lnTo>
                  <a:lnTo>
                    <a:pt x="66623" y="150513"/>
                  </a:lnTo>
                  <a:lnTo>
                    <a:pt x="69664" y="150317"/>
                  </a:lnTo>
                  <a:lnTo>
                    <a:pt x="71185" y="150220"/>
                  </a:lnTo>
                  <a:lnTo>
                    <a:pt x="72705" y="150134"/>
                  </a:lnTo>
                  <a:lnTo>
                    <a:pt x="74226" y="150061"/>
                  </a:lnTo>
                  <a:lnTo>
                    <a:pt x="75747" y="150000"/>
                  </a:lnTo>
                  <a:lnTo>
                    <a:pt x="77267" y="149951"/>
                  </a:lnTo>
                  <a:lnTo>
                    <a:pt x="78788" y="149914"/>
                  </a:lnTo>
                  <a:lnTo>
                    <a:pt x="80308" y="149902"/>
                  </a:lnTo>
                  <a:lnTo>
                    <a:pt x="81823" y="149902"/>
                  </a:lnTo>
                  <a:lnTo>
                    <a:pt x="83338" y="149914"/>
                  </a:lnTo>
                  <a:lnTo>
                    <a:pt x="84852" y="149951"/>
                  </a:lnTo>
                  <a:lnTo>
                    <a:pt x="86367" y="150012"/>
                  </a:lnTo>
                  <a:lnTo>
                    <a:pt x="87876" y="150098"/>
                  </a:lnTo>
                  <a:lnTo>
                    <a:pt x="89391" y="150207"/>
                  </a:lnTo>
                  <a:lnTo>
                    <a:pt x="90893" y="150342"/>
                  </a:lnTo>
                  <a:lnTo>
                    <a:pt x="92402" y="150500"/>
                  </a:lnTo>
                  <a:lnTo>
                    <a:pt x="93151" y="150586"/>
                  </a:lnTo>
                  <a:lnTo>
                    <a:pt x="93905" y="150684"/>
                  </a:lnTo>
                  <a:lnTo>
                    <a:pt x="94654" y="150793"/>
                  </a:lnTo>
                  <a:lnTo>
                    <a:pt x="95402" y="150903"/>
                  </a:lnTo>
                  <a:lnTo>
                    <a:pt x="96151" y="151025"/>
                  </a:lnTo>
                  <a:lnTo>
                    <a:pt x="96899" y="151160"/>
                  </a:lnTo>
                  <a:lnTo>
                    <a:pt x="96557" y="146496"/>
                  </a:lnTo>
                  <a:lnTo>
                    <a:pt x="96221" y="141833"/>
                  </a:lnTo>
                  <a:lnTo>
                    <a:pt x="95897" y="137157"/>
                  </a:lnTo>
                  <a:lnTo>
                    <a:pt x="95573" y="132494"/>
                  </a:lnTo>
                  <a:lnTo>
                    <a:pt x="95249" y="127818"/>
                  </a:lnTo>
                  <a:lnTo>
                    <a:pt x="94937" y="123130"/>
                  </a:lnTo>
                  <a:lnTo>
                    <a:pt x="94624" y="118455"/>
                  </a:lnTo>
                  <a:lnTo>
                    <a:pt x="94318" y="113767"/>
                  </a:lnTo>
                  <a:lnTo>
                    <a:pt x="93717" y="104391"/>
                  </a:lnTo>
                  <a:lnTo>
                    <a:pt x="93121" y="95015"/>
                  </a:lnTo>
                  <a:lnTo>
                    <a:pt x="92538" y="85627"/>
                  </a:lnTo>
                  <a:lnTo>
                    <a:pt x="91966" y="76239"/>
                  </a:lnTo>
                  <a:lnTo>
                    <a:pt x="91394" y="66839"/>
                  </a:lnTo>
                  <a:lnTo>
                    <a:pt x="90829" y="57451"/>
                  </a:lnTo>
                  <a:lnTo>
                    <a:pt x="89691" y="38663"/>
                  </a:lnTo>
                  <a:lnTo>
                    <a:pt x="89119" y="29287"/>
                  </a:lnTo>
                  <a:lnTo>
                    <a:pt x="88542" y="19899"/>
                  </a:lnTo>
                  <a:lnTo>
                    <a:pt x="87958" y="10536"/>
                  </a:lnTo>
                  <a:lnTo>
                    <a:pt x="87357" y="1172"/>
                  </a:lnTo>
                  <a:lnTo>
                    <a:pt x="87351" y="1014"/>
                  </a:lnTo>
                  <a:lnTo>
                    <a:pt x="87345" y="843"/>
                  </a:lnTo>
                  <a:lnTo>
                    <a:pt x="87351" y="696"/>
                  </a:lnTo>
                  <a:lnTo>
                    <a:pt x="87363" y="550"/>
                  </a:lnTo>
                  <a:lnTo>
                    <a:pt x="87381" y="403"/>
                  </a:lnTo>
                  <a:lnTo>
                    <a:pt x="87398" y="269"/>
                  </a:lnTo>
                  <a:lnTo>
                    <a:pt x="874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3;p40">
              <a:extLst>
                <a:ext uri="{FF2B5EF4-FFF2-40B4-BE49-F238E27FC236}">
                  <a16:creationId xmlns:a16="http://schemas.microsoft.com/office/drawing/2014/main" id="{330A0E39-72E1-67FD-59F3-CB315EEB7E7F}"/>
                </a:ext>
              </a:extLst>
            </p:cNvPr>
            <p:cNvSpPr/>
            <p:nvPr/>
          </p:nvSpPr>
          <p:spPr>
            <a:xfrm>
              <a:off x="-1848125" y="-9827975"/>
              <a:ext cx="1905450" cy="684575"/>
            </a:xfrm>
            <a:custGeom>
              <a:avLst/>
              <a:gdLst/>
              <a:ahLst/>
              <a:cxnLst/>
              <a:rect l="l" t="t" r="r" b="b"/>
              <a:pathLst>
                <a:path w="76218" h="27383" extrusionOk="0">
                  <a:moveTo>
                    <a:pt x="56362" y="0"/>
                  </a:moveTo>
                  <a:lnTo>
                    <a:pt x="55295" y="13"/>
                  </a:lnTo>
                  <a:lnTo>
                    <a:pt x="54228" y="37"/>
                  </a:lnTo>
                  <a:lnTo>
                    <a:pt x="52089" y="86"/>
                  </a:lnTo>
                  <a:lnTo>
                    <a:pt x="49955" y="171"/>
                  </a:lnTo>
                  <a:lnTo>
                    <a:pt x="47828" y="245"/>
                  </a:lnTo>
                  <a:lnTo>
                    <a:pt x="45700" y="330"/>
                  </a:lnTo>
                  <a:lnTo>
                    <a:pt x="43578" y="403"/>
                  </a:lnTo>
                  <a:lnTo>
                    <a:pt x="41462" y="452"/>
                  </a:lnTo>
                  <a:lnTo>
                    <a:pt x="40413" y="464"/>
                  </a:lnTo>
                  <a:lnTo>
                    <a:pt x="39358" y="464"/>
                  </a:lnTo>
                  <a:lnTo>
                    <a:pt x="37036" y="452"/>
                  </a:lnTo>
                  <a:lnTo>
                    <a:pt x="34708" y="415"/>
                  </a:lnTo>
                  <a:lnTo>
                    <a:pt x="32374" y="367"/>
                  </a:lnTo>
                  <a:lnTo>
                    <a:pt x="30046" y="306"/>
                  </a:lnTo>
                  <a:lnTo>
                    <a:pt x="25378" y="183"/>
                  </a:lnTo>
                  <a:lnTo>
                    <a:pt x="23045" y="135"/>
                  </a:lnTo>
                  <a:lnTo>
                    <a:pt x="20711" y="98"/>
                  </a:lnTo>
                  <a:lnTo>
                    <a:pt x="18377" y="74"/>
                  </a:lnTo>
                  <a:lnTo>
                    <a:pt x="16049" y="74"/>
                  </a:lnTo>
                  <a:lnTo>
                    <a:pt x="14882" y="86"/>
                  </a:lnTo>
                  <a:lnTo>
                    <a:pt x="13715" y="98"/>
                  </a:lnTo>
                  <a:lnTo>
                    <a:pt x="12548" y="122"/>
                  </a:lnTo>
                  <a:lnTo>
                    <a:pt x="11387" y="159"/>
                  </a:lnTo>
                  <a:lnTo>
                    <a:pt x="10220" y="196"/>
                  </a:lnTo>
                  <a:lnTo>
                    <a:pt x="9059" y="257"/>
                  </a:lnTo>
                  <a:lnTo>
                    <a:pt x="7898" y="318"/>
                  </a:lnTo>
                  <a:lnTo>
                    <a:pt x="6731" y="391"/>
                  </a:lnTo>
                  <a:lnTo>
                    <a:pt x="5570" y="476"/>
                  </a:lnTo>
                  <a:lnTo>
                    <a:pt x="4409" y="574"/>
                  </a:lnTo>
                  <a:lnTo>
                    <a:pt x="3248" y="684"/>
                  </a:lnTo>
                  <a:lnTo>
                    <a:pt x="2092" y="806"/>
                  </a:lnTo>
                  <a:lnTo>
                    <a:pt x="2010" y="818"/>
                  </a:lnTo>
                  <a:lnTo>
                    <a:pt x="1933" y="831"/>
                  </a:lnTo>
                  <a:lnTo>
                    <a:pt x="1863" y="855"/>
                  </a:lnTo>
                  <a:lnTo>
                    <a:pt x="1792" y="892"/>
                  </a:lnTo>
                  <a:lnTo>
                    <a:pt x="1721" y="928"/>
                  </a:lnTo>
                  <a:lnTo>
                    <a:pt x="1656" y="977"/>
                  </a:lnTo>
                  <a:lnTo>
                    <a:pt x="1591" y="1026"/>
                  </a:lnTo>
                  <a:lnTo>
                    <a:pt x="1532" y="1087"/>
                  </a:lnTo>
                  <a:lnTo>
                    <a:pt x="1474" y="1148"/>
                  </a:lnTo>
                  <a:lnTo>
                    <a:pt x="1420" y="1209"/>
                  </a:lnTo>
                  <a:lnTo>
                    <a:pt x="1320" y="1355"/>
                  </a:lnTo>
                  <a:lnTo>
                    <a:pt x="1226" y="1526"/>
                  </a:lnTo>
                  <a:lnTo>
                    <a:pt x="1143" y="1709"/>
                  </a:lnTo>
                  <a:lnTo>
                    <a:pt x="1073" y="1917"/>
                  </a:lnTo>
                  <a:lnTo>
                    <a:pt x="1014" y="2125"/>
                  </a:lnTo>
                  <a:lnTo>
                    <a:pt x="967" y="2344"/>
                  </a:lnTo>
                  <a:lnTo>
                    <a:pt x="925" y="2576"/>
                  </a:lnTo>
                  <a:lnTo>
                    <a:pt x="896" y="2820"/>
                  </a:lnTo>
                  <a:lnTo>
                    <a:pt x="878" y="3065"/>
                  </a:lnTo>
                  <a:lnTo>
                    <a:pt x="866" y="3309"/>
                  </a:lnTo>
                  <a:lnTo>
                    <a:pt x="872" y="3553"/>
                  </a:lnTo>
                  <a:lnTo>
                    <a:pt x="808" y="3602"/>
                  </a:lnTo>
                  <a:lnTo>
                    <a:pt x="749" y="3663"/>
                  </a:lnTo>
                  <a:lnTo>
                    <a:pt x="696" y="3724"/>
                  </a:lnTo>
                  <a:lnTo>
                    <a:pt x="637" y="3797"/>
                  </a:lnTo>
                  <a:lnTo>
                    <a:pt x="584" y="3870"/>
                  </a:lnTo>
                  <a:lnTo>
                    <a:pt x="536" y="3956"/>
                  </a:lnTo>
                  <a:lnTo>
                    <a:pt x="489" y="4053"/>
                  </a:lnTo>
                  <a:lnTo>
                    <a:pt x="442" y="4163"/>
                  </a:lnTo>
                  <a:lnTo>
                    <a:pt x="401" y="4273"/>
                  </a:lnTo>
                  <a:lnTo>
                    <a:pt x="366" y="4395"/>
                  </a:lnTo>
                  <a:lnTo>
                    <a:pt x="330" y="4530"/>
                  </a:lnTo>
                  <a:lnTo>
                    <a:pt x="301" y="4676"/>
                  </a:lnTo>
                  <a:lnTo>
                    <a:pt x="277" y="4823"/>
                  </a:lnTo>
                  <a:lnTo>
                    <a:pt x="259" y="4981"/>
                  </a:lnTo>
                  <a:lnTo>
                    <a:pt x="242" y="5152"/>
                  </a:lnTo>
                  <a:lnTo>
                    <a:pt x="236" y="5335"/>
                  </a:lnTo>
                  <a:lnTo>
                    <a:pt x="177" y="7215"/>
                  </a:lnTo>
                  <a:lnTo>
                    <a:pt x="130" y="9095"/>
                  </a:lnTo>
                  <a:lnTo>
                    <a:pt x="89" y="10975"/>
                  </a:lnTo>
                  <a:lnTo>
                    <a:pt x="47" y="12855"/>
                  </a:lnTo>
                  <a:lnTo>
                    <a:pt x="24" y="14748"/>
                  </a:lnTo>
                  <a:lnTo>
                    <a:pt x="6" y="16628"/>
                  </a:lnTo>
                  <a:lnTo>
                    <a:pt x="0" y="17580"/>
                  </a:lnTo>
                  <a:lnTo>
                    <a:pt x="0" y="18520"/>
                  </a:lnTo>
                  <a:lnTo>
                    <a:pt x="6" y="19472"/>
                  </a:lnTo>
                  <a:lnTo>
                    <a:pt x="12" y="20412"/>
                  </a:lnTo>
                  <a:lnTo>
                    <a:pt x="24" y="20668"/>
                  </a:lnTo>
                  <a:lnTo>
                    <a:pt x="41" y="20900"/>
                  </a:lnTo>
                  <a:lnTo>
                    <a:pt x="65" y="21108"/>
                  </a:lnTo>
                  <a:lnTo>
                    <a:pt x="100" y="21316"/>
                  </a:lnTo>
                  <a:lnTo>
                    <a:pt x="142" y="21499"/>
                  </a:lnTo>
                  <a:lnTo>
                    <a:pt x="195" y="21682"/>
                  </a:lnTo>
                  <a:lnTo>
                    <a:pt x="248" y="21840"/>
                  </a:lnTo>
                  <a:lnTo>
                    <a:pt x="312" y="21975"/>
                  </a:lnTo>
                  <a:lnTo>
                    <a:pt x="383" y="22109"/>
                  </a:lnTo>
                  <a:lnTo>
                    <a:pt x="454" y="22231"/>
                  </a:lnTo>
                  <a:lnTo>
                    <a:pt x="536" y="22329"/>
                  </a:lnTo>
                  <a:lnTo>
                    <a:pt x="619" y="22426"/>
                  </a:lnTo>
                  <a:lnTo>
                    <a:pt x="701" y="22500"/>
                  </a:lnTo>
                  <a:lnTo>
                    <a:pt x="790" y="22561"/>
                  </a:lnTo>
                  <a:lnTo>
                    <a:pt x="884" y="22610"/>
                  </a:lnTo>
                  <a:lnTo>
                    <a:pt x="978" y="22646"/>
                  </a:lnTo>
                  <a:lnTo>
                    <a:pt x="1002" y="22817"/>
                  </a:lnTo>
                  <a:lnTo>
                    <a:pt x="1031" y="22988"/>
                  </a:lnTo>
                  <a:lnTo>
                    <a:pt x="1067" y="23159"/>
                  </a:lnTo>
                  <a:lnTo>
                    <a:pt x="1114" y="23318"/>
                  </a:lnTo>
                  <a:lnTo>
                    <a:pt x="1161" y="23476"/>
                  </a:lnTo>
                  <a:lnTo>
                    <a:pt x="1214" y="23623"/>
                  </a:lnTo>
                  <a:lnTo>
                    <a:pt x="1279" y="23757"/>
                  </a:lnTo>
                  <a:lnTo>
                    <a:pt x="1344" y="23891"/>
                  </a:lnTo>
                  <a:lnTo>
                    <a:pt x="1415" y="24013"/>
                  </a:lnTo>
                  <a:lnTo>
                    <a:pt x="1497" y="24123"/>
                  </a:lnTo>
                  <a:lnTo>
                    <a:pt x="1580" y="24233"/>
                  </a:lnTo>
                  <a:lnTo>
                    <a:pt x="1674" y="24319"/>
                  </a:lnTo>
                  <a:lnTo>
                    <a:pt x="1768" y="24392"/>
                  </a:lnTo>
                  <a:lnTo>
                    <a:pt x="1868" y="24453"/>
                  </a:lnTo>
                  <a:lnTo>
                    <a:pt x="1974" y="24502"/>
                  </a:lnTo>
                  <a:lnTo>
                    <a:pt x="2092" y="24526"/>
                  </a:lnTo>
                  <a:lnTo>
                    <a:pt x="3183" y="24758"/>
                  </a:lnTo>
                  <a:lnTo>
                    <a:pt x="4279" y="24978"/>
                  </a:lnTo>
                  <a:lnTo>
                    <a:pt x="5375" y="25185"/>
                  </a:lnTo>
                  <a:lnTo>
                    <a:pt x="6477" y="25393"/>
                  </a:lnTo>
                  <a:lnTo>
                    <a:pt x="7579" y="25576"/>
                  </a:lnTo>
                  <a:lnTo>
                    <a:pt x="8682" y="25759"/>
                  </a:lnTo>
                  <a:lnTo>
                    <a:pt x="9790" y="25930"/>
                  </a:lnTo>
                  <a:lnTo>
                    <a:pt x="10903" y="26089"/>
                  </a:lnTo>
                  <a:lnTo>
                    <a:pt x="12017" y="26235"/>
                  </a:lnTo>
                  <a:lnTo>
                    <a:pt x="13131" y="26370"/>
                  </a:lnTo>
                  <a:lnTo>
                    <a:pt x="14245" y="26504"/>
                  </a:lnTo>
                  <a:lnTo>
                    <a:pt x="15365" y="26626"/>
                  </a:lnTo>
                  <a:lnTo>
                    <a:pt x="16485" y="26736"/>
                  </a:lnTo>
                  <a:lnTo>
                    <a:pt x="17605" y="26834"/>
                  </a:lnTo>
                  <a:lnTo>
                    <a:pt x="18730" y="26931"/>
                  </a:lnTo>
                  <a:lnTo>
                    <a:pt x="19856" y="27017"/>
                  </a:lnTo>
                  <a:lnTo>
                    <a:pt x="20982" y="27090"/>
                  </a:lnTo>
                  <a:lnTo>
                    <a:pt x="22107" y="27151"/>
                  </a:lnTo>
                  <a:lnTo>
                    <a:pt x="23239" y="27212"/>
                  </a:lnTo>
                  <a:lnTo>
                    <a:pt x="24371" y="27261"/>
                  </a:lnTo>
                  <a:lnTo>
                    <a:pt x="25502" y="27310"/>
                  </a:lnTo>
                  <a:lnTo>
                    <a:pt x="26634" y="27334"/>
                  </a:lnTo>
                  <a:lnTo>
                    <a:pt x="27771" y="27358"/>
                  </a:lnTo>
                  <a:lnTo>
                    <a:pt x="28903" y="27383"/>
                  </a:lnTo>
                  <a:lnTo>
                    <a:pt x="32309" y="27383"/>
                  </a:lnTo>
                  <a:lnTo>
                    <a:pt x="33447" y="27371"/>
                  </a:lnTo>
                  <a:lnTo>
                    <a:pt x="35722" y="27322"/>
                  </a:lnTo>
                  <a:lnTo>
                    <a:pt x="37997" y="27236"/>
                  </a:lnTo>
                  <a:lnTo>
                    <a:pt x="40278" y="27127"/>
                  </a:lnTo>
                  <a:lnTo>
                    <a:pt x="42553" y="26992"/>
                  </a:lnTo>
                  <a:lnTo>
                    <a:pt x="44828" y="26834"/>
                  </a:lnTo>
                  <a:lnTo>
                    <a:pt x="47097" y="26650"/>
                  </a:lnTo>
                  <a:lnTo>
                    <a:pt x="49366" y="26455"/>
                  </a:lnTo>
                  <a:lnTo>
                    <a:pt x="51629" y="26223"/>
                  </a:lnTo>
                  <a:lnTo>
                    <a:pt x="53892" y="25967"/>
                  </a:lnTo>
                  <a:lnTo>
                    <a:pt x="56149" y="25698"/>
                  </a:lnTo>
                  <a:lnTo>
                    <a:pt x="58401" y="25405"/>
                  </a:lnTo>
                  <a:lnTo>
                    <a:pt x="60646" y="25100"/>
                  </a:lnTo>
                  <a:lnTo>
                    <a:pt x="62880" y="24770"/>
                  </a:lnTo>
                  <a:lnTo>
                    <a:pt x="65114" y="24429"/>
                  </a:lnTo>
                  <a:lnTo>
                    <a:pt x="67330" y="24062"/>
                  </a:lnTo>
                  <a:lnTo>
                    <a:pt x="69546" y="23696"/>
                  </a:lnTo>
                  <a:lnTo>
                    <a:pt x="71744" y="23305"/>
                  </a:lnTo>
                  <a:lnTo>
                    <a:pt x="73937" y="22903"/>
                  </a:lnTo>
                  <a:lnTo>
                    <a:pt x="74055" y="22964"/>
                  </a:lnTo>
                  <a:lnTo>
                    <a:pt x="74167" y="23012"/>
                  </a:lnTo>
                  <a:lnTo>
                    <a:pt x="74284" y="23025"/>
                  </a:lnTo>
                  <a:lnTo>
                    <a:pt x="74402" y="23025"/>
                  </a:lnTo>
                  <a:lnTo>
                    <a:pt x="74520" y="22988"/>
                  </a:lnTo>
                  <a:lnTo>
                    <a:pt x="74573" y="22964"/>
                  </a:lnTo>
                  <a:lnTo>
                    <a:pt x="74632" y="22927"/>
                  </a:lnTo>
                  <a:lnTo>
                    <a:pt x="74685" y="22890"/>
                  </a:lnTo>
                  <a:lnTo>
                    <a:pt x="74738" y="22842"/>
                  </a:lnTo>
                  <a:lnTo>
                    <a:pt x="74791" y="22780"/>
                  </a:lnTo>
                  <a:lnTo>
                    <a:pt x="74844" y="22719"/>
                  </a:lnTo>
                  <a:lnTo>
                    <a:pt x="74921" y="22719"/>
                  </a:lnTo>
                  <a:lnTo>
                    <a:pt x="74992" y="22695"/>
                  </a:lnTo>
                  <a:lnTo>
                    <a:pt x="75068" y="22671"/>
                  </a:lnTo>
                  <a:lnTo>
                    <a:pt x="75133" y="22634"/>
                  </a:lnTo>
                  <a:lnTo>
                    <a:pt x="75198" y="22585"/>
                  </a:lnTo>
                  <a:lnTo>
                    <a:pt x="75263" y="22536"/>
                  </a:lnTo>
                  <a:lnTo>
                    <a:pt x="75322" y="22475"/>
                  </a:lnTo>
                  <a:lnTo>
                    <a:pt x="75375" y="22402"/>
                  </a:lnTo>
                  <a:lnTo>
                    <a:pt x="75428" y="22329"/>
                  </a:lnTo>
                  <a:lnTo>
                    <a:pt x="75481" y="22243"/>
                  </a:lnTo>
                  <a:lnTo>
                    <a:pt x="75522" y="22158"/>
                  </a:lnTo>
                  <a:lnTo>
                    <a:pt x="75569" y="22072"/>
                  </a:lnTo>
                  <a:lnTo>
                    <a:pt x="75605" y="21975"/>
                  </a:lnTo>
                  <a:lnTo>
                    <a:pt x="75640" y="21865"/>
                  </a:lnTo>
                  <a:lnTo>
                    <a:pt x="75675" y="21767"/>
                  </a:lnTo>
                  <a:lnTo>
                    <a:pt x="75705" y="21657"/>
                  </a:lnTo>
                  <a:lnTo>
                    <a:pt x="75728" y="21547"/>
                  </a:lnTo>
                  <a:lnTo>
                    <a:pt x="75752" y="21425"/>
                  </a:lnTo>
                  <a:lnTo>
                    <a:pt x="75776" y="21303"/>
                  </a:lnTo>
                  <a:lnTo>
                    <a:pt x="75799" y="21071"/>
                  </a:lnTo>
                  <a:lnTo>
                    <a:pt x="75817" y="20827"/>
                  </a:lnTo>
                  <a:lnTo>
                    <a:pt x="75817" y="20583"/>
                  </a:lnTo>
                  <a:lnTo>
                    <a:pt x="75805" y="20339"/>
                  </a:lnTo>
                  <a:lnTo>
                    <a:pt x="75793" y="20217"/>
                  </a:lnTo>
                  <a:lnTo>
                    <a:pt x="75776" y="20095"/>
                  </a:lnTo>
                  <a:lnTo>
                    <a:pt x="75758" y="19985"/>
                  </a:lnTo>
                  <a:lnTo>
                    <a:pt x="75740" y="19875"/>
                  </a:lnTo>
                  <a:lnTo>
                    <a:pt x="75711" y="19765"/>
                  </a:lnTo>
                  <a:lnTo>
                    <a:pt x="75681" y="19655"/>
                  </a:lnTo>
                  <a:lnTo>
                    <a:pt x="75752" y="19216"/>
                  </a:lnTo>
                  <a:lnTo>
                    <a:pt x="75817" y="18776"/>
                  </a:lnTo>
                  <a:lnTo>
                    <a:pt x="75876" y="18325"/>
                  </a:lnTo>
                  <a:lnTo>
                    <a:pt x="75929" y="17861"/>
                  </a:lnTo>
                  <a:lnTo>
                    <a:pt x="75982" y="17409"/>
                  </a:lnTo>
                  <a:lnTo>
                    <a:pt x="76023" y="16945"/>
                  </a:lnTo>
                  <a:lnTo>
                    <a:pt x="76064" y="16493"/>
                  </a:lnTo>
                  <a:lnTo>
                    <a:pt x="76100" y="16029"/>
                  </a:lnTo>
                  <a:lnTo>
                    <a:pt x="76129" y="15566"/>
                  </a:lnTo>
                  <a:lnTo>
                    <a:pt x="76159" y="15089"/>
                  </a:lnTo>
                  <a:lnTo>
                    <a:pt x="76176" y="14626"/>
                  </a:lnTo>
                  <a:lnTo>
                    <a:pt x="76194" y="14149"/>
                  </a:lnTo>
                  <a:lnTo>
                    <a:pt x="76206" y="13686"/>
                  </a:lnTo>
                  <a:lnTo>
                    <a:pt x="76218" y="13209"/>
                  </a:lnTo>
                  <a:lnTo>
                    <a:pt x="76218" y="12746"/>
                  </a:lnTo>
                  <a:lnTo>
                    <a:pt x="76218" y="12269"/>
                  </a:lnTo>
                  <a:lnTo>
                    <a:pt x="76218" y="11793"/>
                  </a:lnTo>
                  <a:lnTo>
                    <a:pt x="76206" y="11329"/>
                  </a:lnTo>
                  <a:lnTo>
                    <a:pt x="76194" y="10853"/>
                  </a:lnTo>
                  <a:lnTo>
                    <a:pt x="76176" y="10389"/>
                  </a:lnTo>
                  <a:lnTo>
                    <a:pt x="76153" y="9913"/>
                  </a:lnTo>
                  <a:lnTo>
                    <a:pt x="76129" y="9449"/>
                  </a:lnTo>
                  <a:lnTo>
                    <a:pt x="76100" y="8973"/>
                  </a:lnTo>
                  <a:lnTo>
                    <a:pt x="76064" y="8509"/>
                  </a:lnTo>
                  <a:lnTo>
                    <a:pt x="76029" y="8045"/>
                  </a:lnTo>
                  <a:lnTo>
                    <a:pt x="75988" y="7594"/>
                  </a:lnTo>
                  <a:lnTo>
                    <a:pt x="75946" y="7130"/>
                  </a:lnTo>
                  <a:lnTo>
                    <a:pt x="75893" y="6678"/>
                  </a:lnTo>
                  <a:lnTo>
                    <a:pt x="75840" y="6214"/>
                  </a:lnTo>
                  <a:lnTo>
                    <a:pt x="75787" y="5775"/>
                  </a:lnTo>
                  <a:lnTo>
                    <a:pt x="75728" y="5323"/>
                  </a:lnTo>
                  <a:lnTo>
                    <a:pt x="75664" y="4884"/>
                  </a:lnTo>
                  <a:lnTo>
                    <a:pt x="75640" y="4737"/>
                  </a:lnTo>
                  <a:lnTo>
                    <a:pt x="75611" y="4603"/>
                  </a:lnTo>
                  <a:lnTo>
                    <a:pt x="75575" y="4468"/>
                  </a:lnTo>
                  <a:lnTo>
                    <a:pt x="75540" y="4359"/>
                  </a:lnTo>
                  <a:lnTo>
                    <a:pt x="75499" y="4249"/>
                  </a:lnTo>
                  <a:lnTo>
                    <a:pt x="75451" y="4139"/>
                  </a:lnTo>
                  <a:lnTo>
                    <a:pt x="75404" y="4053"/>
                  </a:lnTo>
                  <a:lnTo>
                    <a:pt x="75351" y="3968"/>
                  </a:lnTo>
                  <a:lnTo>
                    <a:pt x="75298" y="3895"/>
                  </a:lnTo>
                  <a:lnTo>
                    <a:pt x="75239" y="3834"/>
                  </a:lnTo>
                  <a:lnTo>
                    <a:pt x="75180" y="3773"/>
                  </a:lnTo>
                  <a:lnTo>
                    <a:pt x="75121" y="3724"/>
                  </a:lnTo>
                  <a:lnTo>
                    <a:pt x="75057" y="3687"/>
                  </a:lnTo>
                  <a:lnTo>
                    <a:pt x="74992" y="3651"/>
                  </a:lnTo>
                  <a:lnTo>
                    <a:pt x="74933" y="3626"/>
                  </a:lnTo>
                  <a:lnTo>
                    <a:pt x="74868" y="3614"/>
                  </a:lnTo>
                  <a:lnTo>
                    <a:pt x="74738" y="3614"/>
                  </a:lnTo>
                  <a:lnTo>
                    <a:pt x="74673" y="3626"/>
                  </a:lnTo>
                  <a:lnTo>
                    <a:pt x="74609" y="3638"/>
                  </a:lnTo>
                  <a:lnTo>
                    <a:pt x="74550" y="3663"/>
                  </a:lnTo>
                  <a:lnTo>
                    <a:pt x="74485" y="3699"/>
                  </a:lnTo>
                  <a:lnTo>
                    <a:pt x="74426" y="3748"/>
                  </a:lnTo>
                  <a:lnTo>
                    <a:pt x="74373" y="3797"/>
                  </a:lnTo>
                  <a:lnTo>
                    <a:pt x="74320" y="3858"/>
                  </a:lnTo>
                  <a:lnTo>
                    <a:pt x="74267" y="3919"/>
                  </a:lnTo>
                  <a:lnTo>
                    <a:pt x="74214" y="4005"/>
                  </a:lnTo>
                  <a:lnTo>
                    <a:pt x="74172" y="4078"/>
                  </a:lnTo>
                  <a:lnTo>
                    <a:pt x="74131" y="4176"/>
                  </a:lnTo>
                  <a:lnTo>
                    <a:pt x="74090" y="4273"/>
                  </a:lnTo>
                  <a:lnTo>
                    <a:pt x="74055" y="4383"/>
                  </a:lnTo>
                  <a:lnTo>
                    <a:pt x="74025" y="4505"/>
                  </a:lnTo>
                  <a:lnTo>
                    <a:pt x="73990" y="4688"/>
                  </a:lnTo>
                  <a:lnTo>
                    <a:pt x="73972" y="4786"/>
                  </a:lnTo>
                  <a:lnTo>
                    <a:pt x="73960" y="4896"/>
                  </a:lnTo>
                  <a:lnTo>
                    <a:pt x="73954" y="5006"/>
                  </a:lnTo>
                  <a:lnTo>
                    <a:pt x="73948" y="5116"/>
                  </a:lnTo>
                  <a:lnTo>
                    <a:pt x="73948" y="5238"/>
                  </a:lnTo>
                  <a:lnTo>
                    <a:pt x="73954" y="5372"/>
                  </a:lnTo>
                  <a:lnTo>
                    <a:pt x="73984" y="6263"/>
                  </a:lnTo>
                  <a:lnTo>
                    <a:pt x="73996" y="7130"/>
                  </a:lnTo>
                  <a:lnTo>
                    <a:pt x="74002" y="7997"/>
                  </a:lnTo>
                  <a:lnTo>
                    <a:pt x="73990" y="8851"/>
                  </a:lnTo>
                  <a:lnTo>
                    <a:pt x="73972" y="9694"/>
                  </a:lnTo>
                  <a:lnTo>
                    <a:pt x="73943" y="10524"/>
                  </a:lnTo>
                  <a:lnTo>
                    <a:pt x="73901" y="11354"/>
                  </a:lnTo>
                  <a:lnTo>
                    <a:pt x="73854" y="12184"/>
                  </a:lnTo>
                  <a:lnTo>
                    <a:pt x="73801" y="13002"/>
                  </a:lnTo>
                  <a:lnTo>
                    <a:pt x="73736" y="13832"/>
                  </a:lnTo>
                  <a:lnTo>
                    <a:pt x="73666" y="14650"/>
                  </a:lnTo>
                  <a:lnTo>
                    <a:pt x="73589" y="15480"/>
                  </a:lnTo>
                  <a:lnTo>
                    <a:pt x="73506" y="16310"/>
                  </a:lnTo>
                  <a:lnTo>
                    <a:pt x="73418" y="17140"/>
                  </a:lnTo>
                  <a:lnTo>
                    <a:pt x="73224" y="18837"/>
                  </a:lnTo>
                  <a:lnTo>
                    <a:pt x="71055" y="18813"/>
                  </a:lnTo>
                  <a:lnTo>
                    <a:pt x="68880" y="18813"/>
                  </a:lnTo>
                  <a:lnTo>
                    <a:pt x="66711" y="18825"/>
                  </a:lnTo>
                  <a:lnTo>
                    <a:pt x="64542" y="18862"/>
                  </a:lnTo>
                  <a:lnTo>
                    <a:pt x="62367" y="18923"/>
                  </a:lnTo>
                  <a:lnTo>
                    <a:pt x="60198" y="18984"/>
                  </a:lnTo>
                  <a:lnTo>
                    <a:pt x="55861" y="19130"/>
                  </a:lnTo>
                  <a:lnTo>
                    <a:pt x="51517" y="19301"/>
                  </a:lnTo>
                  <a:lnTo>
                    <a:pt x="47179" y="19460"/>
                  </a:lnTo>
                  <a:lnTo>
                    <a:pt x="45010" y="19521"/>
                  </a:lnTo>
                  <a:lnTo>
                    <a:pt x="42841" y="19582"/>
                  </a:lnTo>
                  <a:lnTo>
                    <a:pt x="40673" y="19631"/>
                  </a:lnTo>
                  <a:lnTo>
                    <a:pt x="38504" y="19655"/>
                  </a:lnTo>
                  <a:lnTo>
                    <a:pt x="37378" y="19667"/>
                  </a:lnTo>
                  <a:lnTo>
                    <a:pt x="36252" y="19655"/>
                  </a:lnTo>
                  <a:lnTo>
                    <a:pt x="35121" y="19643"/>
                  </a:lnTo>
                  <a:lnTo>
                    <a:pt x="33989" y="19619"/>
                  </a:lnTo>
                  <a:lnTo>
                    <a:pt x="31732" y="19558"/>
                  </a:lnTo>
                  <a:lnTo>
                    <a:pt x="29469" y="19472"/>
                  </a:lnTo>
                  <a:lnTo>
                    <a:pt x="27200" y="19374"/>
                  </a:lnTo>
                  <a:lnTo>
                    <a:pt x="24936" y="19265"/>
                  </a:lnTo>
                  <a:lnTo>
                    <a:pt x="22667" y="19167"/>
                  </a:lnTo>
                  <a:lnTo>
                    <a:pt x="20404" y="19069"/>
                  </a:lnTo>
                  <a:lnTo>
                    <a:pt x="18135" y="18996"/>
                  </a:lnTo>
                  <a:lnTo>
                    <a:pt x="15872" y="18935"/>
                  </a:lnTo>
                  <a:lnTo>
                    <a:pt x="14740" y="18923"/>
                  </a:lnTo>
                  <a:lnTo>
                    <a:pt x="13609" y="18911"/>
                  </a:lnTo>
                  <a:lnTo>
                    <a:pt x="12477" y="18911"/>
                  </a:lnTo>
                  <a:lnTo>
                    <a:pt x="11345" y="18923"/>
                  </a:lnTo>
                  <a:lnTo>
                    <a:pt x="10214" y="18947"/>
                  </a:lnTo>
                  <a:lnTo>
                    <a:pt x="9082" y="18984"/>
                  </a:lnTo>
                  <a:lnTo>
                    <a:pt x="7957" y="19020"/>
                  </a:lnTo>
                  <a:lnTo>
                    <a:pt x="6831" y="19081"/>
                  </a:lnTo>
                  <a:lnTo>
                    <a:pt x="5699" y="19155"/>
                  </a:lnTo>
                  <a:lnTo>
                    <a:pt x="4574" y="19240"/>
                  </a:lnTo>
                  <a:lnTo>
                    <a:pt x="3448" y="19350"/>
                  </a:lnTo>
                  <a:lnTo>
                    <a:pt x="2328" y="19472"/>
                  </a:lnTo>
                  <a:lnTo>
                    <a:pt x="2328" y="17800"/>
                  </a:lnTo>
                  <a:lnTo>
                    <a:pt x="2322" y="16127"/>
                  </a:lnTo>
                  <a:lnTo>
                    <a:pt x="2305" y="14455"/>
                  </a:lnTo>
                  <a:lnTo>
                    <a:pt x="2281" y="12770"/>
                  </a:lnTo>
                  <a:lnTo>
                    <a:pt x="2251" y="11097"/>
                  </a:lnTo>
                  <a:lnTo>
                    <a:pt x="2216" y="9413"/>
                  </a:lnTo>
                  <a:lnTo>
                    <a:pt x="2175" y="7728"/>
                  </a:lnTo>
                  <a:lnTo>
                    <a:pt x="2128" y="6043"/>
                  </a:lnTo>
                  <a:lnTo>
                    <a:pt x="3289" y="6165"/>
                  </a:lnTo>
                  <a:lnTo>
                    <a:pt x="4444" y="6275"/>
                  </a:lnTo>
                  <a:lnTo>
                    <a:pt x="5605" y="6373"/>
                  </a:lnTo>
                  <a:lnTo>
                    <a:pt x="6766" y="6458"/>
                  </a:lnTo>
                  <a:lnTo>
                    <a:pt x="7933" y="6532"/>
                  </a:lnTo>
                  <a:lnTo>
                    <a:pt x="9094" y="6605"/>
                  </a:lnTo>
                  <a:lnTo>
                    <a:pt x="10255" y="6654"/>
                  </a:lnTo>
                  <a:lnTo>
                    <a:pt x="11416" y="6690"/>
                  </a:lnTo>
                  <a:lnTo>
                    <a:pt x="12583" y="6727"/>
                  </a:lnTo>
                  <a:lnTo>
                    <a:pt x="13744" y="6751"/>
                  </a:lnTo>
                  <a:lnTo>
                    <a:pt x="14911" y="6776"/>
                  </a:lnTo>
                  <a:lnTo>
                    <a:pt x="18406" y="6776"/>
                  </a:lnTo>
                  <a:lnTo>
                    <a:pt x="20734" y="6764"/>
                  </a:lnTo>
                  <a:lnTo>
                    <a:pt x="23068" y="6727"/>
                  </a:lnTo>
                  <a:lnTo>
                    <a:pt x="25396" y="6678"/>
                  </a:lnTo>
                  <a:lnTo>
                    <a:pt x="30058" y="6556"/>
                  </a:lnTo>
                  <a:lnTo>
                    <a:pt x="32386" y="6507"/>
                  </a:lnTo>
                  <a:lnTo>
                    <a:pt x="34714" y="6471"/>
                  </a:lnTo>
                  <a:lnTo>
                    <a:pt x="37036" y="6434"/>
                  </a:lnTo>
                  <a:lnTo>
                    <a:pt x="39358" y="6422"/>
                  </a:lnTo>
                  <a:lnTo>
                    <a:pt x="40413" y="6422"/>
                  </a:lnTo>
                  <a:lnTo>
                    <a:pt x="41462" y="6434"/>
                  </a:lnTo>
                  <a:lnTo>
                    <a:pt x="43578" y="6483"/>
                  </a:lnTo>
                  <a:lnTo>
                    <a:pt x="45694" y="6544"/>
                  </a:lnTo>
                  <a:lnTo>
                    <a:pt x="47822" y="6629"/>
                  </a:lnTo>
                  <a:lnTo>
                    <a:pt x="49955" y="6703"/>
                  </a:lnTo>
                  <a:lnTo>
                    <a:pt x="52083" y="6776"/>
                  </a:lnTo>
                  <a:lnTo>
                    <a:pt x="54222" y="6837"/>
                  </a:lnTo>
                  <a:lnTo>
                    <a:pt x="55289" y="6861"/>
                  </a:lnTo>
                  <a:lnTo>
                    <a:pt x="56356" y="6861"/>
                  </a:lnTo>
                  <a:lnTo>
                    <a:pt x="57423" y="6873"/>
                  </a:lnTo>
                  <a:lnTo>
                    <a:pt x="58489" y="6861"/>
                  </a:lnTo>
                  <a:lnTo>
                    <a:pt x="59556" y="6837"/>
                  </a:lnTo>
                  <a:lnTo>
                    <a:pt x="60623" y="6812"/>
                  </a:lnTo>
                  <a:lnTo>
                    <a:pt x="61690" y="6764"/>
                  </a:lnTo>
                  <a:lnTo>
                    <a:pt x="62750" y="6703"/>
                  </a:lnTo>
                  <a:lnTo>
                    <a:pt x="63817" y="6629"/>
                  </a:lnTo>
                  <a:lnTo>
                    <a:pt x="64878" y="6532"/>
                  </a:lnTo>
                  <a:lnTo>
                    <a:pt x="65939" y="6422"/>
                  </a:lnTo>
                  <a:lnTo>
                    <a:pt x="66994" y="6287"/>
                  </a:lnTo>
                  <a:lnTo>
                    <a:pt x="68049" y="6129"/>
                  </a:lnTo>
                  <a:lnTo>
                    <a:pt x="69104" y="5946"/>
                  </a:lnTo>
                  <a:lnTo>
                    <a:pt x="70159" y="5750"/>
                  </a:lnTo>
                  <a:lnTo>
                    <a:pt x="71208" y="5518"/>
                  </a:lnTo>
                  <a:lnTo>
                    <a:pt x="72251" y="5274"/>
                  </a:lnTo>
                  <a:lnTo>
                    <a:pt x="73300" y="4993"/>
                  </a:lnTo>
                  <a:lnTo>
                    <a:pt x="73365" y="4957"/>
                  </a:lnTo>
                  <a:lnTo>
                    <a:pt x="73430" y="4908"/>
                  </a:lnTo>
                  <a:lnTo>
                    <a:pt x="73489" y="4859"/>
                  </a:lnTo>
                  <a:lnTo>
                    <a:pt x="73542" y="4798"/>
                  </a:lnTo>
                  <a:lnTo>
                    <a:pt x="73595" y="4713"/>
                  </a:lnTo>
                  <a:lnTo>
                    <a:pt x="73636" y="4627"/>
                  </a:lnTo>
                  <a:lnTo>
                    <a:pt x="73677" y="4530"/>
                  </a:lnTo>
                  <a:lnTo>
                    <a:pt x="73719" y="4420"/>
                  </a:lnTo>
                  <a:lnTo>
                    <a:pt x="73766" y="4261"/>
                  </a:lnTo>
                  <a:lnTo>
                    <a:pt x="73801" y="4090"/>
                  </a:lnTo>
                  <a:lnTo>
                    <a:pt x="73831" y="3895"/>
                  </a:lnTo>
                  <a:lnTo>
                    <a:pt x="73848" y="3699"/>
                  </a:lnTo>
                  <a:lnTo>
                    <a:pt x="73854" y="3504"/>
                  </a:lnTo>
                  <a:lnTo>
                    <a:pt x="73854" y="3297"/>
                  </a:lnTo>
                  <a:lnTo>
                    <a:pt x="73842" y="3101"/>
                  </a:lnTo>
                  <a:lnTo>
                    <a:pt x="73819" y="2906"/>
                  </a:lnTo>
                  <a:lnTo>
                    <a:pt x="73789" y="2711"/>
                  </a:lnTo>
                  <a:lnTo>
                    <a:pt x="73748" y="2540"/>
                  </a:lnTo>
                  <a:lnTo>
                    <a:pt x="73701" y="2369"/>
                  </a:lnTo>
                  <a:lnTo>
                    <a:pt x="73642" y="2222"/>
                  </a:lnTo>
                  <a:lnTo>
                    <a:pt x="73607" y="2161"/>
                  </a:lnTo>
                  <a:lnTo>
                    <a:pt x="73571" y="2100"/>
                  </a:lnTo>
                  <a:lnTo>
                    <a:pt x="73530" y="2039"/>
                  </a:lnTo>
                  <a:lnTo>
                    <a:pt x="73489" y="1990"/>
                  </a:lnTo>
                  <a:lnTo>
                    <a:pt x="73448" y="1954"/>
                  </a:lnTo>
                  <a:lnTo>
                    <a:pt x="73400" y="1917"/>
                  </a:lnTo>
                  <a:lnTo>
                    <a:pt x="73347" y="1880"/>
                  </a:lnTo>
                  <a:lnTo>
                    <a:pt x="73300" y="1856"/>
                  </a:lnTo>
                  <a:lnTo>
                    <a:pt x="72257" y="1587"/>
                  </a:lnTo>
                  <a:lnTo>
                    <a:pt x="71208" y="1331"/>
                  </a:lnTo>
                  <a:lnTo>
                    <a:pt x="70159" y="1111"/>
                  </a:lnTo>
                  <a:lnTo>
                    <a:pt x="69110" y="916"/>
                  </a:lnTo>
                  <a:lnTo>
                    <a:pt x="68055" y="733"/>
                  </a:lnTo>
                  <a:lnTo>
                    <a:pt x="67000" y="586"/>
                  </a:lnTo>
                  <a:lnTo>
                    <a:pt x="65945" y="452"/>
                  </a:lnTo>
                  <a:lnTo>
                    <a:pt x="64884" y="342"/>
                  </a:lnTo>
                  <a:lnTo>
                    <a:pt x="63823" y="245"/>
                  </a:lnTo>
                  <a:lnTo>
                    <a:pt x="62762" y="171"/>
                  </a:lnTo>
                  <a:lnTo>
                    <a:pt x="61695" y="110"/>
                  </a:lnTo>
                  <a:lnTo>
                    <a:pt x="60629" y="61"/>
                  </a:lnTo>
                  <a:lnTo>
                    <a:pt x="59568" y="25"/>
                  </a:lnTo>
                  <a:lnTo>
                    <a:pt x="58501" y="13"/>
                  </a:lnTo>
                  <a:lnTo>
                    <a:pt x="5742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4;p40">
              <a:extLst>
                <a:ext uri="{FF2B5EF4-FFF2-40B4-BE49-F238E27FC236}">
                  <a16:creationId xmlns:a16="http://schemas.microsoft.com/office/drawing/2014/main" id="{EFBAEE74-261F-E4C3-CDF5-0DA8413ABC84}"/>
                </a:ext>
              </a:extLst>
            </p:cNvPr>
            <p:cNvSpPr/>
            <p:nvPr/>
          </p:nvSpPr>
          <p:spPr>
            <a:xfrm>
              <a:off x="-1835175" y="-8801600"/>
              <a:ext cx="1880725" cy="714800"/>
            </a:xfrm>
            <a:custGeom>
              <a:avLst/>
              <a:gdLst/>
              <a:ahLst/>
              <a:cxnLst/>
              <a:rect l="l" t="t" r="r" b="b"/>
              <a:pathLst>
                <a:path w="75229" h="28592" extrusionOk="0">
                  <a:moveTo>
                    <a:pt x="72305" y="5348"/>
                  </a:moveTo>
                  <a:lnTo>
                    <a:pt x="72376" y="5861"/>
                  </a:lnTo>
                  <a:lnTo>
                    <a:pt x="72440" y="6361"/>
                  </a:lnTo>
                  <a:lnTo>
                    <a:pt x="72499" y="6862"/>
                  </a:lnTo>
                  <a:lnTo>
                    <a:pt x="72552" y="7362"/>
                  </a:lnTo>
                  <a:lnTo>
                    <a:pt x="72599" y="7851"/>
                  </a:lnTo>
                  <a:lnTo>
                    <a:pt x="72641" y="8339"/>
                  </a:lnTo>
                  <a:lnTo>
                    <a:pt x="72676" y="8815"/>
                  </a:lnTo>
                  <a:lnTo>
                    <a:pt x="72711" y="9303"/>
                  </a:lnTo>
                  <a:lnTo>
                    <a:pt x="72735" y="9779"/>
                  </a:lnTo>
                  <a:lnTo>
                    <a:pt x="72759" y="10256"/>
                  </a:lnTo>
                  <a:lnTo>
                    <a:pt x="72770" y="10732"/>
                  </a:lnTo>
                  <a:lnTo>
                    <a:pt x="72782" y="11196"/>
                  </a:lnTo>
                  <a:lnTo>
                    <a:pt x="72788" y="11672"/>
                  </a:lnTo>
                  <a:lnTo>
                    <a:pt x="72794" y="12136"/>
                  </a:lnTo>
                  <a:lnTo>
                    <a:pt x="72788" y="12599"/>
                  </a:lnTo>
                  <a:lnTo>
                    <a:pt x="72782" y="13076"/>
                  </a:lnTo>
                  <a:lnTo>
                    <a:pt x="72776" y="13539"/>
                  </a:lnTo>
                  <a:lnTo>
                    <a:pt x="72759" y="14003"/>
                  </a:lnTo>
                  <a:lnTo>
                    <a:pt x="72741" y="14467"/>
                  </a:lnTo>
                  <a:lnTo>
                    <a:pt x="72717" y="14931"/>
                  </a:lnTo>
                  <a:lnTo>
                    <a:pt x="72664" y="15871"/>
                  </a:lnTo>
                  <a:lnTo>
                    <a:pt x="72594" y="16811"/>
                  </a:lnTo>
                  <a:lnTo>
                    <a:pt x="72511" y="17751"/>
                  </a:lnTo>
                  <a:lnTo>
                    <a:pt x="72417" y="18703"/>
                  </a:lnTo>
                  <a:lnTo>
                    <a:pt x="72311" y="19680"/>
                  </a:lnTo>
                  <a:lnTo>
                    <a:pt x="72199" y="20657"/>
                  </a:lnTo>
                  <a:lnTo>
                    <a:pt x="63429" y="20901"/>
                  </a:lnTo>
                  <a:lnTo>
                    <a:pt x="59056" y="21023"/>
                  </a:lnTo>
                  <a:lnTo>
                    <a:pt x="54677" y="21133"/>
                  </a:lnTo>
                  <a:lnTo>
                    <a:pt x="50304" y="21230"/>
                  </a:lnTo>
                  <a:lnTo>
                    <a:pt x="45936" y="21304"/>
                  </a:lnTo>
                  <a:lnTo>
                    <a:pt x="41563" y="21353"/>
                  </a:lnTo>
                  <a:lnTo>
                    <a:pt x="39377" y="21377"/>
                  </a:lnTo>
                  <a:lnTo>
                    <a:pt x="35009" y="21377"/>
                  </a:lnTo>
                  <a:lnTo>
                    <a:pt x="32823" y="21365"/>
                  </a:lnTo>
                  <a:lnTo>
                    <a:pt x="30636" y="21340"/>
                  </a:lnTo>
                  <a:lnTo>
                    <a:pt x="28450" y="21316"/>
                  </a:lnTo>
                  <a:lnTo>
                    <a:pt x="26263" y="21267"/>
                  </a:lnTo>
                  <a:lnTo>
                    <a:pt x="24077" y="21218"/>
                  </a:lnTo>
                  <a:lnTo>
                    <a:pt x="21890" y="21145"/>
                  </a:lnTo>
                  <a:lnTo>
                    <a:pt x="19703" y="21060"/>
                  </a:lnTo>
                  <a:lnTo>
                    <a:pt x="17517" y="20974"/>
                  </a:lnTo>
                  <a:lnTo>
                    <a:pt x="15324" y="20864"/>
                  </a:lnTo>
                  <a:lnTo>
                    <a:pt x="13138" y="20742"/>
                  </a:lnTo>
                  <a:lnTo>
                    <a:pt x="10945" y="20596"/>
                  </a:lnTo>
                  <a:lnTo>
                    <a:pt x="8753" y="20437"/>
                  </a:lnTo>
                  <a:lnTo>
                    <a:pt x="6560" y="20266"/>
                  </a:lnTo>
                  <a:lnTo>
                    <a:pt x="4368" y="20071"/>
                  </a:lnTo>
                  <a:lnTo>
                    <a:pt x="2176" y="19863"/>
                  </a:lnTo>
                  <a:lnTo>
                    <a:pt x="2223" y="19448"/>
                  </a:lnTo>
                  <a:lnTo>
                    <a:pt x="2264" y="19021"/>
                  </a:lnTo>
                  <a:lnTo>
                    <a:pt x="2299" y="18594"/>
                  </a:lnTo>
                  <a:lnTo>
                    <a:pt x="2329" y="18166"/>
                  </a:lnTo>
                  <a:lnTo>
                    <a:pt x="2358" y="17739"/>
                  </a:lnTo>
                  <a:lnTo>
                    <a:pt x="2376" y="17300"/>
                  </a:lnTo>
                  <a:lnTo>
                    <a:pt x="2411" y="16433"/>
                  </a:lnTo>
                  <a:lnTo>
                    <a:pt x="2435" y="15554"/>
                  </a:lnTo>
                  <a:lnTo>
                    <a:pt x="2458" y="14687"/>
                  </a:lnTo>
                  <a:lnTo>
                    <a:pt x="2476" y="13820"/>
                  </a:lnTo>
                  <a:lnTo>
                    <a:pt x="2500" y="12966"/>
                  </a:lnTo>
                  <a:lnTo>
                    <a:pt x="2517" y="12184"/>
                  </a:lnTo>
                  <a:lnTo>
                    <a:pt x="2529" y="11403"/>
                  </a:lnTo>
                  <a:lnTo>
                    <a:pt x="2541" y="10634"/>
                  </a:lnTo>
                  <a:lnTo>
                    <a:pt x="2541" y="9853"/>
                  </a:lnTo>
                  <a:lnTo>
                    <a:pt x="2541" y="9071"/>
                  </a:lnTo>
                  <a:lnTo>
                    <a:pt x="2529" y="8290"/>
                  </a:lnTo>
                  <a:lnTo>
                    <a:pt x="2517" y="7521"/>
                  </a:lnTo>
                  <a:lnTo>
                    <a:pt x="2500" y="6740"/>
                  </a:lnTo>
                  <a:lnTo>
                    <a:pt x="2500" y="6740"/>
                  </a:lnTo>
                  <a:lnTo>
                    <a:pt x="6802" y="6935"/>
                  </a:lnTo>
                  <a:lnTo>
                    <a:pt x="11116" y="7130"/>
                  </a:lnTo>
                  <a:lnTo>
                    <a:pt x="15430" y="7289"/>
                  </a:lnTo>
                  <a:lnTo>
                    <a:pt x="19756" y="7435"/>
                  </a:lnTo>
                  <a:lnTo>
                    <a:pt x="21919" y="7497"/>
                  </a:lnTo>
                  <a:lnTo>
                    <a:pt x="24088" y="7558"/>
                  </a:lnTo>
                  <a:lnTo>
                    <a:pt x="26251" y="7606"/>
                  </a:lnTo>
                  <a:lnTo>
                    <a:pt x="28420" y="7643"/>
                  </a:lnTo>
                  <a:lnTo>
                    <a:pt x="30589" y="7680"/>
                  </a:lnTo>
                  <a:lnTo>
                    <a:pt x="32758" y="7692"/>
                  </a:lnTo>
                  <a:lnTo>
                    <a:pt x="34921" y="7704"/>
                  </a:lnTo>
                  <a:lnTo>
                    <a:pt x="37090" y="7716"/>
                  </a:lnTo>
                  <a:lnTo>
                    <a:pt x="39259" y="7704"/>
                  </a:lnTo>
                  <a:lnTo>
                    <a:pt x="41428" y="7680"/>
                  </a:lnTo>
                  <a:lnTo>
                    <a:pt x="43597" y="7655"/>
                  </a:lnTo>
                  <a:lnTo>
                    <a:pt x="45765" y="7606"/>
                  </a:lnTo>
                  <a:lnTo>
                    <a:pt x="47928" y="7545"/>
                  </a:lnTo>
                  <a:lnTo>
                    <a:pt x="50097" y="7472"/>
                  </a:lnTo>
                  <a:lnTo>
                    <a:pt x="52260" y="7387"/>
                  </a:lnTo>
                  <a:lnTo>
                    <a:pt x="54423" y="7289"/>
                  </a:lnTo>
                  <a:lnTo>
                    <a:pt x="56586" y="7179"/>
                  </a:lnTo>
                  <a:lnTo>
                    <a:pt x="58743" y="7045"/>
                  </a:lnTo>
                  <a:lnTo>
                    <a:pt x="60906" y="6898"/>
                  </a:lnTo>
                  <a:lnTo>
                    <a:pt x="63063" y="6740"/>
                  </a:lnTo>
                  <a:lnTo>
                    <a:pt x="65215" y="6557"/>
                  </a:lnTo>
                  <a:lnTo>
                    <a:pt x="67372" y="6361"/>
                  </a:lnTo>
                  <a:lnTo>
                    <a:pt x="69523" y="6141"/>
                  </a:lnTo>
                  <a:lnTo>
                    <a:pt x="71668" y="5909"/>
                  </a:lnTo>
                  <a:lnTo>
                    <a:pt x="71768" y="5885"/>
                  </a:lnTo>
                  <a:lnTo>
                    <a:pt x="71863" y="5848"/>
                  </a:lnTo>
                  <a:lnTo>
                    <a:pt x="71945" y="5800"/>
                  </a:lnTo>
                  <a:lnTo>
                    <a:pt x="72028" y="5726"/>
                  </a:lnTo>
                  <a:lnTo>
                    <a:pt x="72104" y="5641"/>
                  </a:lnTo>
                  <a:lnTo>
                    <a:pt x="72175" y="5555"/>
                  </a:lnTo>
                  <a:lnTo>
                    <a:pt x="72246" y="5458"/>
                  </a:lnTo>
                  <a:lnTo>
                    <a:pt x="72305" y="5348"/>
                  </a:lnTo>
                  <a:close/>
                  <a:moveTo>
                    <a:pt x="34909" y="1"/>
                  </a:moveTo>
                  <a:lnTo>
                    <a:pt x="32740" y="13"/>
                  </a:lnTo>
                  <a:lnTo>
                    <a:pt x="30571" y="37"/>
                  </a:lnTo>
                  <a:lnTo>
                    <a:pt x="28403" y="62"/>
                  </a:lnTo>
                  <a:lnTo>
                    <a:pt x="26234" y="111"/>
                  </a:lnTo>
                  <a:lnTo>
                    <a:pt x="24071" y="160"/>
                  </a:lnTo>
                  <a:lnTo>
                    <a:pt x="21902" y="208"/>
                  </a:lnTo>
                  <a:lnTo>
                    <a:pt x="19739" y="269"/>
                  </a:lnTo>
                  <a:lnTo>
                    <a:pt x="15413" y="416"/>
                  </a:lnTo>
                  <a:lnTo>
                    <a:pt x="11099" y="587"/>
                  </a:lnTo>
                  <a:lnTo>
                    <a:pt x="6784" y="770"/>
                  </a:lnTo>
                  <a:lnTo>
                    <a:pt x="2482" y="965"/>
                  </a:lnTo>
                  <a:lnTo>
                    <a:pt x="2376" y="990"/>
                  </a:lnTo>
                  <a:lnTo>
                    <a:pt x="2276" y="1014"/>
                  </a:lnTo>
                  <a:lnTo>
                    <a:pt x="2176" y="1051"/>
                  </a:lnTo>
                  <a:lnTo>
                    <a:pt x="2087" y="1100"/>
                  </a:lnTo>
                  <a:lnTo>
                    <a:pt x="1999" y="1161"/>
                  </a:lnTo>
                  <a:lnTo>
                    <a:pt x="1916" y="1234"/>
                  </a:lnTo>
                  <a:lnTo>
                    <a:pt x="1840" y="1307"/>
                  </a:lnTo>
                  <a:lnTo>
                    <a:pt x="1763" y="1405"/>
                  </a:lnTo>
                  <a:lnTo>
                    <a:pt x="1692" y="1502"/>
                  </a:lnTo>
                  <a:lnTo>
                    <a:pt x="1627" y="1612"/>
                  </a:lnTo>
                  <a:lnTo>
                    <a:pt x="1568" y="1722"/>
                  </a:lnTo>
                  <a:lnTo>
                    <a:pt x="1510" y="1856"/>
                  </a:lnTo>
                  <a:lnTo>
                    <a:pt x="1456" y="1979"/>
                  </a:lnTo>
                  <a:lnTo>
                    <a:pt x="1409" y="2113"/>
                  </a:lnTo>
                  <a:lnTo>
                    <a:pt x="1362" y="2259"/>
                  </a:lnTo>
                  <a:lnTo>
                    <a:pt x="1315" y="2406"/>
                  </a:lnTo>
                  <a:lnTo>
                    <a:pt x="1250" y="2467"/>
                  </a:lnTo>
                  <a:lnTo>
                    <a:pt x="1185" y="2552"/>
                  </a:lnTo>
                  <a:lnTo>
                    <a:pt x="1126" y="2650"/>
                  </a:lnTo>
                  <a:lnTo>
                    <a:pt x="1068" y="2760"/>
                  </a:lnTo>
                  <a:lnTo>
                    <a:pt x="1014" y="2894"/>
                  </a:lnTo>
                  <a:lnTo>
                    <a:pt x="967" y="3065"/>
                  </a:lnTo>
                  <a:lnTo>
                    <a:pt x="932" y="3248"/>
                  </a:lnTo>
                  <a:lnTo>
                    <a:pt x="897" y="3456"/>
                  </a:lnTo>
                  <a:lnTo>
                    <a:pt x="773" y="4554"/>
                  </a:lnTo>
                  <a:lnTo>
                    <a:pt x="667" y="5641"/>
                  </a:lnTo>
                  <a:lnTo>
                    <a:pt x="567" y="6740"/>
                  </a:lnTo>
                  <a:lnTo>
                    <a:pt x="478" y="7851"/>
                  </a:lnTo>
                  <a:lnTo>
                    <a:pt x="402" y="8961"/>
                  </a:lnTo>
                  <a:lnTo>
                    <a:pt x="337" y="10072"/>
                  </a:lnTo>
                  <a:lnTo>
                    <a:pt x="278" y="11196"/>
                  </a:lnTo>
                  <a:lnTo>
                    <a:pt x="225" y="12319"/>
                  </a:lnTo>
                  <a:lnTo>
                    <a:pt x="172" y="13430"/>
                  </a:lnTo>
                  <a:lnTo>
                    <a:pt x="113" y="14553"/>
                  </a:lnTo>
                  <a:lnTo>
                    <a:pt x="60" y="15676"/>
                  </a:lnTo>
                  <a:lnTo>
                    <a:pt x="36" y="16237"/>
                  </a:lnTo>
                  <a:lnTo>
                    <a:pt x="18" y="16811"/>
                  </a:lnTo>
                  <a:lnTo>
                    <a:pt x="7" y="17373"/>
                  </a:lnTo>
                  <a:lnTo>
                    <a:pt x="1" y="17934"/>
                  </a:lnTo>
                  <a:lnTo>
                    <a:pt x="7" y="18496"/>
                  </a:lnTo>
                  <a:lnTo>
                    <a:pt x="13" y="19057"/>
                  </a:lnTo>
                  <a:lnTo>
                    <a:pt x="36" y="19607"/>
                  </a:lnTo>
                  <a:lnTo>
                    <a:pt x="66" y="20168"/>
                  </a:lnTo>
                  <a:lnTo>
                    <a:pt x="113" y="20718"/>
                  </a:lnTo>
                  <a:lnTo>
                    <a:pt x="142" y="20986"/>
                  </a:lnTo>
                  <a:lnTo>
                    <a:pt x="172" y="21255"/>
                  </a:lnTo>
                  <a:lnTo>
                    <a:pt x="189" y="21365"/>
                  </a:lnTo>
                  <a:lnTo>
                    <a:pt x="207" y="21462"/>
                  </a:lnTo>
                  <a:lnTo>
                    <a:pt x="225" y="21548"/>
                  </a:lnTo>
                  <a:lnTo>
                    <a:pt x="242" y="21633"/>
                  </a:lnTo>
                  <a:lnTo>
                    <a:pt x="219" y="21792"/>
                  </a:lnTo>
                  <a:lnTo>
                    <a:pt x="201" y="21963"/>
                  </a:lnTo>
                  <a:lnTo>
                    <a:pt x="189" y="22134"/>
                  </a:lnTo>
                  <a:lnTo>
                    <a:pt x="178" y="22293"/>
                  </a:lnTo>
                  <a:lnTo>
                    <a:pt x="172" y="22464"/>
                  </a:lnTo>
                  <a:lnTo>
                    <a:pt x="172" y="22634"/>
                  </a:lnTo>
                  <a:lnTo>
                    <a:pt x="178" y="22805"/>
                  </a:lnTo>
                  <a:lnTo>
                    <a:pt x="183" y="22976"/>
                  </a:lnTo>
                  <a:lnTo>
                    <a:pt x="195" y="23147"/>
                  </a:lnTo>
                  <a:lnTo>
                    <a:pt x="207" y="23318"/>
                  </a:lnTo>
                  <a:lnTo>
                    <a:pt x="225" y="23489"/>
                  </a:lnTo>
                  <a:lnTo>
                    <a:pt x="248" y="23660"/>
                  </a:lnTo>
                  <a:lnTo>
                    <a:pt x="278" y="23819"/>
                  </a:lnTo>
                  <a:lnTo>
                    <a:pt x="307" y="23977"/>
                  </a:lnTo>
                  <a:lnTo>
                    <a:pt x="343" y="24136"/>
                  </a:lnTo>
                  <a:lnTo>
                    <a:pt x="378" y="24295"/>
                  </a:lnTo>
                  <a:lnTo>
                    <a:pt x="425" y="24441"/>
                  </a:lnTo>
                  <a:lnTo>
                    <a:pt x="472" y="24588"/>
                  </a:lnTo>
                  <a:lnTo>
                    <a:pt x="519" y="24722"/>
                  </a:lnTo>
                  <a:lnTo>
                    <a:pt x="578" y="24856"/>
                  </a:lnTo>
                  <a:lnTo>
                    <a:pt x="637" y="24978"/>
                  </a:lnTo>
                  <a:lnTo>
                    <a:pt x="696" y="25100"/>
                  </a:lnTo>
                  <a:lnTo>
                    <a:pt x="767" y="25210"/>
                  </a:lnTo>
                  <a:lnTo>
                    <a:pt x="838" y="25308"/>
                  </a:lnTo>
                  <a:lnTo>
                    <a:pt x="914" y="25406"/>
                  </a:lnTo>
                  <a:lnTo>
                    <a:pt x="991" y="25491"/>
                  </a:lnTo>
                  <a:lnTo>
                    <a:pt x="1073" y="25564"/>
                  </a:lnTo>
                  <a:lnTo>
                    <a:pt x="1162" y="25638"/>
                  </a:lnTo>
                  <a:lnTo>
                    <a:pt x="1256" y="25686"/>
                  </a:lnTo>
                  <a:lnTo>
                    <a:pt x="1350" y="25735"/>
                  </a:lnTo>
                  <a:lnTo>
                    <a:pt x="1451" y="25760"/>
                  </a:lnTo>
                  <a:lnTo>
                    <a:pt x="1557" y="25784"/>
                  </a:lnTo>
                  <a:lnTo>
                    <a:pt x="3749" y="26101"/>
                  </a:lnTo>
                  <a:lnTo>
                    <a:pt x="5947" y="26407"/>
                  </a:lnTo>
                  <a:lnTo>
                    <a:pt x="8146" y="26700"/>
                  </a:lnTo>
                  <a:lnTo>
                    <a:pt x="10350" y="26968"/>
                  </a:lnTo>
                  <a:lnTo>
                    <a:pt x="12560" y="27225"/>
                  </a:lnTo>
                  <a:lnTo>
                    <a:pt x="14770" y="27457"/>
                  </a:lnTo>
                  <a:lnTo>
                    <a:pt x="16981" y="27664"/>
                  </a:lnTo>
                  <a:lnTo>
                    <a:pt x="19191" y="27859"/>
                  </a:lnTo>
                  <a:lnTo>
                    <a:pt x="21407" y="28030"/>
                  </a:lnTo>
                  <a:lnTo>
                    <a:pt x="23623" y="28177"/>
                  </a:lnTo>
                  <a:lnTo>
                    <a:pt x="25839" y="28311"/>
                  </a:lnTo>
                  <a:lnTo>
                    <a:pt x="28055" y="28409"/>
                  </a:lnTo>
                  <a:lnTo>
                    <a:pt x="30271" y="28494"/>
                  </a:lnTo>
                  <a:lnTo>
                    <a:pt x="32493" y="28555"/>
                  </a:lnTo>
                  <a:lnTo>
                    <a:pt x="34709" y="28580"/>
                  </a:lnTo>
                  <a:lnTo>
                    <a:pt x="36931" y="28592"/>
                  </a:lnTo>
                  <a:lnTo>
                    <a:pt x="39147" y="28567"/>
                  </a:lnTo>
                  <a:lnTo>
                    <a:pt x="41369" y="28531"/>
                  </a:lnTo>
                  <a:lnTo>
                    <a:pt x="43585" y="28445"/>
                  </a:lnTo>
                  <a:lnTo>
                    <a:pt x="45801" y="28348"/>
                  </a:lnTo>
                  <a:lnTo>
                    <a:pt x="46909" y="28287"/>
                  </a:lnTo>
                  <a:lnTo>
                    <a:pt x="48017" y="28213"/>
                  </a:lnTo>
                  <a:lnTo>
                    <a:pt x="49125" y="28140"/>
                  </a:lnTo>
                  <a:lnTo>
                    <a:pt x="50233" y="28055"/>
                  </a:lnTo>
                  <a:lnTo>
                    <a:pt x="51341" y="27969"/>
                  </a:lnTo>
                  <a:lnTo>
                    <a:pt x="52443" y="27872"/>
                  </a:lnTo>
                  <a:lnTo>
                    <a:pt x="53551" y="27762"/>
                  </a:lnTo>
                  <a:lnTo>
                    <a:pt x="54653" y="27652"/>
                  </a:lnTo>
                  <a:lnTo>
                    <a:pt x="55761" y="27530"/>
                  </a:lnTo>
                  <a:lnTo>
                    <a:pt x="56863" y="27396"/>
                  </a:lnTo>
                  <a:lnTo>
                    <a:pt x="57971" y="27261"/>
                  </a:lnTo>
                  <a:lnTo>
                    <a:pt x="59073" y="27115"/>
                  </a:lnTo>
                  <a:lnTo>
                    <a:pt x="60176" y="26956"/>
                  </a:lnTo>
                  <a:lnTo>
                    <a:pt x="61278" y="26797"/>
                  </a:lnTo>
                  <a:lnTo>
                    <a:pt x="62380" y="26626"/>
                  </a:lnTo>
                  <a:lnTo>
                    <a:pt x="63476" y="26443"/>
                  </a:lnTo>
                  <a:lnTo>
                    <a:pt x="64578" y="26248"/>
                  </a:lnTo>
                  <a:lnTo>
                    <a:pt x="65674" y="26053"/>
                  </a:lnTo>
                  <a:lnTo>
                    <a:pt x="66776" y="25857"/>
                  </a:lnTo>
                  <a:lnTo>
                    <a:pt x="67873" y="25638"/>
                  </a:lnTo>
                  <a:lnTo>
                    <a:pt x="68969" y="25418"/>
                  </a:lnTo>
                  <a:lnTo>
                    <a:pt x="70065" y="25186"/>
                  </a:lnTo>
                  <a:lnTo>
                    <a:pt x="71156" y="24942"/>
                  </a:lnTo>
                  <a:lnTo>
                    <a:pt x="72252" y="24698"/>
                  </a:lnTo>
                  <a:lnTo>
                    <a:pt x="72340" y="24844"/>
                  </a:lnTo>
                  <a:lnTo>
                    <a:pt x="72440" y="24978"/>
                  </a:lnTo>
                  <a:lnTo>
                    <a:pt x="72541" y="25088"/>
                  </a:lnTo>
                  <a:lnTo>
                    <a:pt x="72647" y="25186"/>
                  </a:lnTo>
                  <a:lnTo>
                    <a:pt x="72765" y="25259"/>
                  </a:lnTo>
                  <a:lnTo>
                    <a:pt x="72876" y="25296"/>
                  </a:lnTo>
                  <a:lnTo>
                    <a:pt x="72994" y="25320"/>
                  </a:lnTo>
                  <a:lnTo>
                    <a:pt x="73112" y="25320"/>
                  </a:lnTo>
                  <a:lnTo>
                    <a:pt x="73230" y="25296"/>
                  </a:lnTo>
                  <a:lnTo>
                    <a:pt x="73348" y="25235"/>
                  </a:lnTo>
                  <a:lnTo>
                    <a:pt x="73460" y="25149"/>
                  </a:lnTo>
                  <a:lnTo>
                    <a:pt x="73513" y="25100"/>
                  </a:lnTo>
                  <a:lnTo>
                    <a:pt x="73566" y="25039"/>
                  </a:lnTo>
                  <a:lnTo>
                    <a:pt x="73619" y="24966"/>
                  </a:lnTo>
                  <a:lnTo>
                    <a:pt x="73672" y="24893"/>
                  </a:lnTo>
                  <a:lnTo>
                    <a:pt x="73725" y="24807"/>
                  </a:lnTo>
                  <a:lnTo>
                    <a:pt x="73772" y="24722"/>
                  </a:lnTo>
                  <a:lnTo>
                    <a:pt x="73819" y="24624"/>
                  </a:lnTo>
                  <a:lnTo>
                    <a:pt x="73861" y="24514"/>
                  </a:lnTo>
                  <a:lnTo>
                    <a:pt x="73902" y="24405"/>
                  </a:lnTo>
                  <a:lnTo>
                    <a:pt x="73943" y="24282"/>
                  </a:lnTo>
                  <a:lnTo>
                    <a:pt x="74032" y="23989"/>
                  </a:lnTo>
                  <a:lnTo>
                    <a:pt x="74120" y="23697"/>
                  </a:lnTo>
                  <a:lnTo>
                    <a:pt x="74197" y="23391"/>
                  </a:lnTo>
                  <a:lnTo>
                    <a:pt x="74279" y="23098"/>
                  </a:lnTo>
                  <a:lnTo>
                    <a:pt x="74350" y="22793"/>
                  </a:lnTo>
                  <a:lnTo>
                    <a:pt x="74421" y="22488"/>
                  </a:lnTo>
                  <a:lnTo>
                    <a:pt x="74556" y="21865"/>
                  </a:lnTo>
                  <a:lnTo>
                    <a:pt x="74674" y="21230"/>
                  </a:lnTo>
                  <a:lnTo>
                    <a:pt x="74786" y="20583"/>
                  </a:lnTo>
                  <a:lnTo>
                    <a:pt x="74880" y="19936"/>
                  </a:lnTo>
                  <a:lnTo>
                    <a:pt x="74963" y="19277"/>
                  </a:lnTo>
                  <a:lnTo>
                    <a:pt x="75034" y="18606"/>
                  </a:lnTo>
                  <a:lnTo>
                    <a:pt x="75093" y="17934"/>
                  </a:lnTo>
                  <a:lnTo>
                    <a:pt x="75146" y="17251"/>
                  </a:lnTo>
                  <a:lnTo>
                    <a:pt x="75181" y="16567"/>
                  </a:lnTo>
                  <a:lnTo>
                    <a:pt x="75210" y="15883"/>
                  </a:lnTo>
                  <a:lnTo>
                    <a:pt x="75222" y="15188"/>
                  </a:lnTo>
                  <a:lnTo>
                    <a:pt x="75228" y="14492"/>
                  </a:lnTo>
                  <a:lnTo>
                    <a:pt x="75222" y="13796"/>
                  </a:lnTo>
                  <a:lnTo>
                    <a:pt x="75210" y="13100"/>
                  </a:lnTo>
                  <a:lnTo>
                    <a:pt x="75181" y="12404"/>
                  </a:lnTo>
                  <a:lnTo>
                    <a:pt x="75151" y="11708"/>
                  </a:lnTo>
                  <a:lnTo>
                    <a:pt x="75104" y="11025"/>
                  </a:lnTo>
                  <a:lnTo>
                    <a:pt x="75051" y="10329"/>
                  </a:lnTo>
                  <a:lnTo>
                    <a:pt x="74986" y="9645"/>
                  </a:lnTo>
                  <a:lnTo>
                    <a:pt x="74916" y="8974"/>
                  </a:lnTo>
                  <a:lnTo>
                    <a:pt x="74833" y="8302"/>
                  </a:lnTo>
                  <a:lnTo>
                    <a:pt x="74745" y="7631"/>
                  </a:lnTo>
                  <a:lnTo>
                    <a:pt x="74650" y="6972"/>
                  </a:lnTo>
                  <a:lnTo>
                    <a:pt x="74544" y="6325"/>
                  </a:lnTo>
                  <a:lnTo>
                    <a:pt x="74432" y="5678"/>
                  </a:lnTo>
                  <a:lnTo>
                    <a:pt x="74315" y="5055"/>
                  </a:lnTo>
                  <a:lnTo>
                    <a:pt x="74185" y="4432"/>
                  </a:lnTo>
                  <a:lnTo>
                    <a:pt x="74049" y="3822"/>
                  </a:lnTo>
                  <a:lnTo>
                    <a:pt x="73908" y="3236"/>
                  </a:lnTo>
                  <a:lnTo>
                    <a:pt x="73878" y="3126"/>
                  </a:lnTo>
                  <a:lnTo>
                    <a:pt x="73849" y="3016"/>
                  </a:lnTo>
                  <a:lnTo>
                    <a:pt x="73814" y="2931"/>
                  </a:lnTo>
                  <a:lnTo>
                    <a:pt x="73778" y="2845"/>
                  </a:lnTo>
                  <a:lnTo>
                    <a:pt x="73743" y="2760"/>
                  </a:lnTo>
                  <a:lnTo>
                    <a:pt x="73702" y="2687"/>
                  </a:lnTo>
                  <a:lnTo>
                    <a:pt x="73660" y="2613"/>
                  </a:lnTo>
                  <a:lnTo>
                    <a:pt x="73619" y="2564"/>
                  </a:lnTo>
                  <a:lnTo>
                    <a:pt x="73531" y="2455"/>
                  </a:lnTo>
                  <a:lnTo>
                    <a:pt x="73436" y="2381"/>
                  </a:lnTo>
                  <a:lnTo>
                    <a:pt x="73336" y="2333"/>
                  </a:lnTo>
                  <a:lnTo>
                    <a:pt x="73236" y="2308"/>
                  </a:lnTo>
                  <a:lnTo>
                    <a:pt x="73136" y="2308"/>
                  </a:lnTo>
                  <a:lnTo>
                    <a:pt x="73030" y="2320"/>
                  </a:lnTo>
                  <a:lnTo>
                    <a:pt x="72930" y="2369"/>
                  </a:lnTo>
                  <a:lnTo>
                    <a:pt x="72829" y="2430"/>
                  </a:lnTo>
                  <a:lnTo>
                    <a:pt x="72735" y="2503"/>
                  </a:lnTo>
                  <a:lnTo>
                    <a:pt x="72641" y="2601"/>
                  </a:lnTo>
                  <a:lnTo>
                    <a:pt x="72552" y="2723"/>
                  </a:lnTo>
                  <a:lnTo>
                    <a:pt x="72470" y="2857"/>
                  </a:lnTo>
                  <a:lnTo>
                    <a:pt x="72411" y="2650"/>
                  </a:lnTo>
                  <a:lnTo>
                    <a:pt x="72340" y="2467"/>
                  </a:lnTo>
                  <a:lnTo>
                    <a:pt x="72299" y="2381"/>
                  </a:lnTo>
                  <a:lnTo>
                    <a:pt x="72258" y="2296"/>
                  </a:lnTo>
                  <a:lnTo>
                    <a:pt x="72210" y="2210"/>
                  </a:lnTo>
                  <a:lnTo>
                    <a:pt x="72163" y="2149"/>
                  </a:lnTo>
                  <a:lnTo>
                    <a:pt x="72116" y="2076"/>
                  </a:lnTo>
                  <a:lnTo>
                    <a:pt x="72063" y="2015"/>
                  </a:lnTo>
                  <a:lnTo>
                    <a:pt x="72004" y="1966"/>
                  </a:lnTo>
                  <a:lnTo>
                    <a:pt x="71945" y="1917"/>
                  </a:lnTo>
                  <a:lnTo>
                    <a:pt x="71880" y="1881"/>
                  </a:lnTo>
                  <a:lnTo>
                    <a:pt x="71816" y="1844"/>
                  </a:lnTo>
                  <a:lnTo>
                    <a:pt x="71745" y="1820"/>
                  </a:lnTo>
                  <a:lnTo>
                    <a:pt x="71668" y="1795"/>
                  </a:lnTo>
                  <a:lnTo>
                    <a:pt x="69517" y="1563"/>
                  </a:lnTo>
                  <a:lnTo>
                    <a:pt x="67366" y="1344"/>
                  </a:lnTo>
                  <a:lnTo>
                    <a:pt x="65215" y="1148"/>
                  </a:lnTo>
                  <a:lnTo>
                    <a:pt x="63058" y="977"/>
                  </a:lnTo>
                  <a:lnTo>
                    <a:pt x="60895" y="807"/>
                  </a:lnTo>
                  <a:lnTo>
                    <a:pt x="58737" y="660"/>
                  </a:lnTo>
                  <a:lnTo>
                    <a:pt x="56574" y="538"/>
                  </a:lnTo>
                  <a:lnTo>
                    <a:pt x="54411" y="416"/>
                  </a:lnTo>
                  <a:lnTo>
                    <a:pt x="52248" y="318"/>
                  </a:lnTo>
                  <a:lnTo>
                    <a:pt x="50080" y="233"/>
                  </a:lnTo>
                  <a:lnTo>
                    <a:pt x="47917" y="160"/>
                  </a:lnTo>
                  <a:lnTo>
                    <a:pt x="45748" y="111"/>
                  </a:lnTo>
                  <a:lnTo>
                    <a:pt x="43579" y="62"/>
                  </a:lnTo>
                  <a:lnTo>
                    <a:pt x="41416" y="25"/>
                  </a:lnTo>
                  <a:lnTo>
                    <a:pt x="39247" y="13"/>
                  </a:lnTo>
                  <a:lnTo>
                    <a:pt x="3707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5;p40">
              <a:extLst>
                <a:ext uri="{FF2B5EF4-FFF2-40B4-BE49-F238E27FC236}">
                  <a16:creationId xmlns:a16="http://schemas.microsoft.com/office/drawing/2014/main" id="{62E2EF03-995F-4F97-959E-AEE17EF55FC2}"/>
                </a:ext>
              </a:extLst>
            </p:cNvPr>
            <p:cNvSpPr/>
            <p:nvPr/>
          </p:nvSpPr>
          <p:spPr>
            <a:xfrm>
              <a:off x="-1794950" y="-9717500"/>
              <a:ext cx="1797475" cy="381225"/>
            </a:xfrm>
            <a:custGeom>
              <a:avLst/>
              <a:gdLst/>
              <a:ahLst/>
              <a:cxnLst/>
              <a:rect l="l" t="t" r="r" b="b"/>
              <a:pathLst>
                <a:path w="71899" h="15249" extrusionOk="0">
                  <a:moveTo>
                    <a:pt x="71592" y="1"/>
                  </a:moveTo>
                  <a:lnTo>
                    <a:pt x="71550" y="111"/>
                  </a:lnTo>
                  <a:lnTo>
                    <a:pt x="71509" y="208"/>
                  </a:lnTo>
                  <a:lnTo>
                    <a:pt x="71468" y="294"/>
                  </a:lnTo>
                  <a:lnTo>
                    <a:pt x="71415" y="379"/>
                  </a:lnTo>
                  <a:lnTo>
                    <a:pt x="71362" y="440"/>
                  </a:lnTo>
                  <a:lnTo>
                    <a:pt x="71303" y="489"/>
                  </a:lnTo>
                  <a:lnTo>
                    <a:pt x="71238" y="538"/>
                  </a:lnTo>
                  <a:lnTo>
                    <a:pt x="71173" y="574"/>
                  </a:lnTo>
                  <a:lnTo>
                    <a:pt x="70124" y="855"/>
                  </a:lnTo>
                  <a:lnTo>
                    <a:pt x="69081" y="1099"/>
                  </a:lnTo>
                  <a:lnTo>
                    <a:pt x="68032" y="1331"/>
                  </a:lnTo>
                  <a:lnTo>
                    <a:pt x="66977" y="1527"/>
                  </a:lnTo>
                  <a:lnTo>
                    <a:pt x="65922" y="1710"/>
                  </a:lnTo>
                  <a:lnTo>
                    <a:pt x="64867" y="1868"/>
                  </a:lnTo>
                  <a:lnTo>
                    <a:pt x="63812" y="2003"/>
                  </a:lnTo>
                  <a:lnTo>
                    <a:pt x="62751" y="2113"/>
                  </a:lnTo>
                  <a:lnTo>
                    <a:pt x="61690" y="2210"/>
                  </a:lnTo>
                  <a:lnTo>
                    <a:pt x="60623" y="2284"/>
                  </a:lnTo>
                  <a:lnTo>
                    <a:pt x="59563" y="2345"/>
                  </a:lnTo>
                  <a:lnTo>
                    <a:pt x="58496" y="2393"/>
                  </a:lnTo>
                  <a:lnTo>
                    <a:pt x="57429" y="2418"/>
                  </a:lnTo>
                  <a:lnTo>
                    <a:pt x="56362" y="2442"/>
                  </a:lnTo>
                  <a:lnTo>
                    <a:pt x="55296" y="2454"/>
                  </a:lnTo>
                  <a:lnTo>
                    <a:pt x="54229" y="2442"/>
                  </a:lnTo>
                  <a:lnTo>
                    <a:pt x="53162" y="2442"/>
                  </a:lnTo>
                  <a:lnTo>
                    <a:pt x="52095" y="2418"/>
                  </a:lnTo>
                  <a:lnTo>
                    <a:pt x="49956" y="2357"/>
                  </a:lnTo>
                  <a:lnTo>
                    <a:pt x="47828" y="2284"/>
                  </a:lnTo>
                  <a:lnTo>
                    <a:pt x="45695" y="2210"/>
                  </a:lnTo>
                  <a:lnTo>
                    <a:pt x="43567" y="2125"/>
                  </a:lnTo>
                  <a:lnTo>
                    <a:pt x="41451" y="2064"/>
                  </a:lnTo>
                  <a:lnTo>
                    <a:pt x="39335" y="2015"/>
                  </a:lnTo>
                  <a:lnTo>
                    <a:pt x="38286" y="2003"/>
                  </a:lnTo>
                  <a:lnTo>
                    <a:pt x="37231" y="2003"/>
                  </a:lnTo>
                  <a:lnTo>
                    <a:pt x="34909" y="2015"/>
                  </a:lnTo>
                  <a:lnTo>
                    <a:pt x="32587" y="2052"/>
                  </a:lnTo>
                  <a:lnTo>
                    <a:pt x="30259" y="2088"/>
                  </a:lnTo>
                  <a:lnTo>
                    <a:pt x="27931" y="2137"/>
                  </a:lnTo>
                  <a:lnTo>
                    <a:pt x="23269" y="2259"/>
                  </a:lnTo>
                  <a:lnTo>
                    <a:pt x="20941" y="2308"/>
                  </a:lnTo>
                  <a:lnTo>
                    <a:pt x="18607" y="2345"/>
                  </a:lnTo>
                  <a:lnTo>
                    <a:pt x="16279" y="2357"/>
                  </a:lnTo>
                  <a:lnTo>
                    <a:pt x="12784" y="2357"/>
                  </a:lnTo>
                  <a:lnTo>
                    <a:pt x="11617" y="2332"/>
                  </a:lnTo>
                  <a:lnTo>
                    <a:pt x="10456" y="2308"/>
                  </a:lnTo>
                  <a:lnTo>
                    <a:pt x="9289" y="2271"/>
                  </a:lnTo>
                  <a:lnTo>
                    <a:pt x="8128" y="2235"/>
                  </a:lnTo>
                  <a:lnTo>
                    <a:pt x="6967" y="2186"/>
                  </a:lnTo>
                  <a:lnTo>
                    <a:pt x="5806" y="2113"/>
                  </a:lnTo>
                  <a:lnTo>
                    <a:pt x="4639" y="2039"/>
                  </a:lnTo>
                  <a:lnTo>
                    <a:pt x="3478" y="1954"/>
                  </a:lnTo>
                  <a:lnTo>
                    <a:pt x="2317" y="1856"/>
                  </a:lnTo>
                  <a:lnTo>
                    <a:pt x="1162" y="1746"/>
                  </a:lnTo>
                  <a:lnTo>
                    <a:pt x="1" y="1624"/>
                  </a:lnTo>
                  <a:lnTo>
                    <a:pt x="48" y="3309"/>
                  </a:lnTo>
                  <a:lnTo>
                    <a:pt x="89" y="4994"/>
                  </a:lnTo>
                  <a:lnTo>
                    <a:pt x="124" y="6678"/>
                  </a:lnTo>
                  <a:lnTo>
                    <a:pt x="154" y="8351"/>
                  </a:lnTo>
                  <a:lnTo>
                    <a:pt x="178" y="10036"/>
                  </a:lnTo>
                  <a:lnTo>
                    <a:pt x="195" y="11708"/>
                  </a:lnTo>
                  <a:lnTo>
                    <a:pt x="201" y="13381"/>
                  </a:lnTo>
                  <a:lnTo>
                    <a:pt x="201" y="15053"/>
                  </a:lnTo>
                  <a:lnTo>
                    <a:pt x="1321" y="14931"/>
                  </a:lnTo>
                  <a:lnTo>
                    <a:pt x="2447" y="14821"/>
                  </a:lnTo>
                  <a:lnTo>
                    <a:pt x="3572" y="14736"/>
                  </a:lnTo>
                  <a:lnTo>
                    <a:pt x="4704" y="14662"/>
                  </a:lnTo>
                  <a:lnTo>
                    <a:pt x="5830" y="14601"/>
                  </a:lnTo>
                  <a:lnTo>
                    <a:pt x="6955" y="14565"/>
                  </a:lnTo>
                  <a:lnTo>
                    <a:pt x="8087" y="14528"/>
                  </a:lnTo>
                  <a:lnTo>
                    <a:pt x="9218" y="14504"/>
                  </a:lnTo>
                  <a:lnTo>
                    <a:pt x="10350" y="14492"/>
                  </a:lnTo>
                  <a:lnTo>
                    <a:pt x="11482" y="14492"/>
                  </a:lnTo>
                  <a:lnTo>
                    <a:pt x="12613" y="14504"/>
                  </a:lnTo>
                  <a:lnTo>
                    <a:pt x="13745" y="14516"/>
                  </a:lnTo>
                  <a:lnTo>
                    <a:pt x="16008" y="14577"/>
                  </a:lnTo>
                  <a:lnTo>
                    <a:pt x="18277" y="14650"/>
                  </a:lnTo>
                  <a:lnTo>
                    <a:pt x="20540" y="14748"/>
                  </a:lnTo>
                  <a:lnTo>
                    <a:pt x="22809" y="14846"/>
                  </a:lnTo>
                  <a:lnTo>
                    <a:pt x="25073" y="14955"/>
                  </a:lnTo>
                  <a:lnTo>
                    <a:pt x="27342" y="15053"/>
                  </a:lnTo>
                  <a:lnTo>
                    <a:pt x="29605" y="15139"/>
                  </a:lnTo>
                  <a:lnTo>
                    <a:pt x="31862" y="15200"/>
                  </a:lnTo>
                  <a:lnTo>
                    <a:pt x="32994" y="15224"/>
                  </a:lnTo>
                  <a:lnTo>
                    <a:pt x="34125" y="15236"/>
                  </a:lnTo>
                  <a:lnTo>
                    <a:pt x="35251" y="15248"/>
                  </a:lnTo>
                  <a:lnTo>
                    <a:pt x="36377" y="15236"/>
                  </a:lnTo>
                  <a:lnTo>
                    <a:pt x="38546" y="15212"/>
                  </a:lnTo>
                  <a:lnTo>
                    <a:pt x="40714" y="15163"/>
                  </a:lnTo>
                  <a:lnTo>
                    <a:pt x="42883" y="15102"/>
                  </a:lnTo>
                  <a:lnTo>
                    <a:pt x="45052" y="15041"/>
                  </a:lnTo>
                  <a:lnTo>
                    <a:pt x="49390" y="14882"/>
                  </a:lnTo>
                  <a:lnTo>
                    <a:pt x="53734" y="14711"/>
                  </a:lnTo>
                  <a:lnTo>
                    <a:pt x="58071" y="14565"/>
                  </a:lnTo>
                  <a:lnTo>
                    <a:pt x="60240" y="14504"/>
                  </a:lnTo>
                  <a:lnTo>
                    <a:pt x="62415" y="14443"/>
                  </a:lnTo>
                  <a:lnTo>
                    <a:pt x="64584" y="14406"/>
                  </a:lnTo>
                  <a:lnTo>
                    <a:pt x="66753" y="14394"/>
                  </a:lnTo>
                  <a:lnTo>
                    <a:pt x="68928" y="14394"/>
                  </a:lnTo>
                  <a:lnTo>
                    <a:pt x="71097" y="14418"/>
                  </a:lnTo>
                  <a:lnTo>
                    <a:pt x="71291" y="12721"/>
                  </a:lnTo>
                  <a:lnTo>
                    <a:pt x="71379" y="11891"/>
                  </a:lnTo>
                  <a:lnTo>
                    <a:pt x="71462" y="11061"/>
                  </a:lnTo>
                  <a:lnTo>
                    <a:pt x="71539" y="10231"/>
                  </a:lnTo>
                  <a:lnTo>
                    <a:pt x="71609" y="9413"/>
                  </a:lnTo>
                  <a:lnTo>
                    <a:pt x="71674" y="8583"/>
                  </a:lnTo>
                  <a:lnTo>
                    <a:pt x="71727" y="7765"/>
                  </a:lnTo>
                  <a:lnTo>
                    <a:pt x="71774" y="6935"/>
                  </a:lnTo>
                  <a:lnTo>
                    <a:pt x="71816" y="6105"/>
                  </a:lnTo>
                  <a:lnTo>
                    <a:pt x="71845" y="5275"/>
                  </a:lnTo>
                  <a:lnTo>
                    <a:pt x="71863" y="4432"/>
                  </a:lnTo>
                  <a:lnTo>
                    <a:pt x="71875" y="3578"/>
                  </a:lnTo>
                  <a:lnTo>
                    <a:pt x="71869" y="2711"/>
                  </a:lnTo>
                  <a:lnTo>
                    <a:pt x="71857" y="1844"/>
                  </a:lnTo>
                  <a:lnTo>
                    <a:pt x="71827" y="953"/>
                  </a:lnTo>
                  <a:lnTo>
                    <a:pt x="71821" y="819"/>
                  </a:lnTo>
                  <a:lnTo>
                    <a:pt x="71821" y="697"/>
                  </a:lnTo>
                  <a:lnTo>
                    <a:pt x="71827" y="587"/>
                  </a:lnTo>
                  <a:lnTo>
                    <a:pt x="71833" y="477"/>
                  </a:lnTo>
                  <a:lnTo>
                    <a:pt x="71845" y="367"/>
                  </a:lnTo>
                  <a:lnTo>
                    <a:pt x="71863" y="269"/>
                  </a:lnTo>
                  <a:lnTo>
                    <a:pt x="71898" y="86"/>
                  </a:lnTo>
                  <a:lnTo>
                    <a:pt x="715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6;p40">
              <a:extLst>
                <a:ext uri="{FF2B5EF4-FFF2-40B4-BE49-F238E27FC236}">
                  <a16:creationId xmlns:a16="http://schemas.microsoft.com/office/drawing/2014/main" id="{9889AC16-0278-7B02-8586-A439958849B3}"/>
                </a:ext>
              </a:extLst>
            </p:cNvPr>
            <p:cNvSpPr/>
            <p:nvPr/>
          </p:nvSpPr>
          <p:spPr>
            <a:xfrm>
              <a:off x="-1780800" y="-8667925"/>
              <a:ext cx="1765475" cy="400750"/>
            </a:xfrm>
            <a:custGeom>
              <a:avLst/>
              <a:gdLst/>
              <a:ahLst/>
              <a:cxnLst/>
              <a:rect l="l" t="t" r="r" b="b"/>
              <a:pathLst>
                <a:path w="70619" h="16030" extrusionOk="0">
                  <a:moveTo>
                    <a:pt x="70130" y="1"/>
                  </a:moveTo>
                  <a:lnTo>
                    <a:pt x="70071" y="111"/>
                  </a:lnTo>
                  <a:lnTo>
                    <a:pt x="70000" y="208"/>
                  </a:lnTo>
                  <a:lnTo>
                    <a:pt x="69929" y="294"/>
                  </a:lnTo>
                  <a:lnTo>
                    <a:pt x="69853" y="379"/>
                  </a:lnTo>
                  <a:lnTo>
                    <a:pt x="69770" y="453"/>
                  </a:lnTo>
                  <a:lnTo>
                    <a:pt x="69688" y="501"/>
                  </a:lnTo>
                  <a:lnTo>
                    <a:pt x="69593" y="538"/>
                  </a:lnTo>
                  <a:lnTo>
                    <a:pt x="69493" y="562"/>
                  </a:lnTo>
                  <a:lnTo>
                    <a:pt x="67348" y="794"/>
                  </a:lnTo>
                  <a:lnTo>
                    <a:pt x="65197" y="1014"/>
                  </a:lnTo>
                  <a:lnTo>
                    <a:pt x="63040" y="1210"/>
                  </a:lnTo>
                  <a:lnTo>
                    <a:pt x="60888" y="1393"/>
                  </a:lnTo>
                  <a:lnTo>
                    <a:pt x="58731" y="1551"/>
                  </a:lnTo>
                  <a:lnTo>
                    <a:pt x="56568" y="1698"/>
                  </a:lnTo>
                  <a:lnTo>
                    <a:pt x="54411" y="1832"/>
                  </a:lnTo>
                  <a:lnTo>
                    <a:pt x="52248" y="1942"/>
                  </a:lnTo>
                  <a:lnTo>
                    <a:pt x="50085" y="2040"/>
                  </a:lnTo>
                  <a:lnTo>
                    <a:pt x="47922" y="2125"/>
                  </a:lnTo>
                  <a:lnTo>
                    <a:pt x="45753" y="2198"/>
                  </a:lnTo>
                  <a:lnTo>
                    <a:pt x="43590" y="2259"/>
                  </a:lnTo>
                  <a:lnTo>
                    <a:pt x="41422" y="2308"/>
                  </a:lnTo>
                  <a:lnTo>
                    <a:pt x="39253" y="2333"/>
                  </a:lnTo>
                  <a:lnTo>
                    <a:pt x="37084" y="2357"/>
                  </a:lnTo>
                  <a:lnTo>
                    <a:pt x="34915" y="2369"/>
                  </a:lnTo>
                  <a:lnTo>
                    <a:pt x="32746" y="2357"/>
                  </a:lnTo>
                  <a:lnTo>
                    <a:pt x="30583" y="2345"/>
                  </a:lnTo>
                  <a:lnTo>
                    <a:pt x="28414" y="2333"/>
                  </a:lnTo>
                  <a:lnTo>
                    <a:pt x="26245" y="2296"/>
                  </a:lnTo>
                  <a:lnTo>
                    <a:pt x="24076" y="2259"/>
                  </a:lnTo>
                  <a:lnTo>
                    <a:pt x="21913" y="2211"/>
                  </a:lnTo>
                  <a:lnTo>
                    <a:pt x="19744" y="2150"/>
                  </a:lnTo>
                  <a:lnTo>
                    <a:pt x="17581" y="2088"/>
                  </a:lnTo>
                  <a:lnTo>
                    <a:pt x="13255" y="1942"/>
                  </a:lnTo>
                  <a:lnTo>
                    <a:pt x="8941" y="1783"/>
                  </a:lnTo>
                  <a:lnTo>
                    <a:pt x="4627" y="1588"/>
                  </a:lnTo>
                  <a:lnTo>
                    <a:pt x="325" y="1393"/>
                  </a:lnTo>
                  <a:lnTo>
                    <a:pt x="325" y="1393"/>
                  </a:lnTo>
                  <a:lnTo>
                    <a:pt x="342" y="2174"/>
                  </a:lnTo>
                  <a:lnTo>
                    <a:pt x="354" y="2943"/>
                  </a:lnTo>
                  <a:lnTo>
                    <a:pt x="366" y="3724"/>
                  </a:lnTo>
                  <a:lnTo>
                    <a:pt x="366" y="4506"/>
                  </a:lnTo>
                  <a:lnTo>
                    <a:pt x="366" y="5287"/>
                  </a:lnTo>
                  <a:lnTo>
                    <a:pt x="354" y="6056"/>
                  </a:lnTo>
                  <a:lnTo>
                    <a:pt x="342" y="6837"/>
                  </a:lnTo>
                  <a:lnTo>
                    <a:pt x="325" y="7619"/>
                  </a:lnTo>
                  <a:lnTo>
                    <a:pt x="301" y="8473"/>
                  </a:lnTo>
                  <a:lnTo>
                    <a:pt x="283" y="9340"/>
                  </a:lnTo>
                  <a:lnTo>
                    <a:pt x="260" y="10207"/>
                  </a:lnTo>
                  <a:lnTo>
                    <a:pt x="236" y="11086"/>
                  </a:lnTo>
                  <a:lnTo>
                    <a:pt x="201" y="11953"/>
                  </a:lnTo>
                  <a:lnTo>
                    <a:pt x="183" y="12392"/>
                  </a:lnTo>
                  <a:lnTo>
                    <a:pt x="154" y="12819"/>
                  </a:lnTo>
                  <a:lnTo>
                    <a:pt x="124" y="13247"/>
                  </a:lnTo>
                  <a:lnTo>
                    <a:pt x="89" y="13674"/>
                  </a:lnTo>
                  <a:lnTo>
                    <a:pt x="48" y="14101"/>
                  </a:lnTo>
                  <a:lnTo>
                    <a:pt x="1" y="14516"/>
                  </a:lnTo>
                  <a:lnTo>
                    <a:pt x="2193" y="14724"/>
                  </a:lnTo>
                  <a:lnTo>
                    <a:pt x="4385" y="14919"/>
                  </a:lnTo>
                  <a:lnTo>
                    <a:pt x="6578" y="15090"/>
                  </a:lnTo>
                  <a:lnTo>
                    <a:pt x="8770" y="15249"/>
                  </a:lnTo>
                  <a:lnTo>
                    <a:pt x="10963" y="15395"/>
                  </a:lnTo>
                  <a:lnTo>
                    <a:pt x="13149" y="15517"/>
                  </a:lnTo>
                  <a:lnTo>
                    <a:pt x="15342" y="15627"/>
                  </a:lnTo>
                  <a:lnTo>
                    <a:pt x="17528" y="15713"/>
                  </a:lnTo>
                  <a:lnTo>
                    <a:pt x="19715" y="15798"/>
                  </a:lnTo>
                  <a:lnTo>
                    <a:pt x="21902" y="15871"/>
                  </a:lnTo>
                  <a:lnTo>
                    <a:pt x="24088" y="15920"/>
                  </a:lnTo>
                  <a:lnTo>
                    <a:pt x="26275" y="15969"/>
                  </a:lnTo>
                  <a:lnTo>
                    <a:pt x="28461" y="15993"/>
                  </a:lnTo>
                  <a:lnTo>
                    <a:pt x="30648" y="16018"/>
                  </a:lnTo>
                  <a:lnTo>
                    <a:pt x="32834" y="16030"/>
                  </a:lnTo>
                  <a:lnTo>
                    <a:pt x="37202" y="16030"/>
                  </a:lnTo>
                  <a:lnTo>
                    <a:pt x="39388" y="16006"/>
                  </a:lnTo>
                  <a:lnTo>
                    <a:pt x="43761" y="15957"/>
                  </a:lnTo>
                  <a:lnTo>
                    <a:pt x="48129" y="15883"/>
                  </a:lnTo>
                  <a:lnTo>
                    <a:pt x="52502" y="15786"/>
                  </a:lnTo>
                  <a:lnTo>
                    <a:pt x="56881" y="15676"/>
                  </a:lnTo>
                  <a:lnTo>
                    <a:pt x="61254" y="15554"/>
                  </a:lnTo>
                  <a:lnTo>
                    <a:pt x="70024" y="15310"/>
                  </a:lnTo>
                  <a:lnTo>
                    <a:pt x="70136" y="14333"/>
                  </a:lnTo>
                  <a:lnTo>
                    <a:pt x="70242" y="13356"/>
                  </a:lnTo>
                  <a:lnTo>
                    <a:pt x="70336" y="12404"/>
                  </a:lnTo>
                  <a:lnTo>
                    <a:pt x="70419" y="11464"/>
                  </a:lnTo>
                  <a:lnTo>
                    <a:pt x="70489" y="10524"/>
                  </a:lnTo>
                  <a:lnTo>
                    <a:pt x="70542" y="9584"/>
                  </a:lnTo>
                  <a:lnTo>
                    <a:pt x="70566" y="9120"/>
                  </a:lnTo>
                  <a:lnTo>
                    <a:pt x="70584" y="8656"/>
                  </a:lnTo>
                  <a:lnTo>
                    <a:pt x="70601" y="8192"/>
                  </a:lnTo>
                  <a:lnTo>
                    <a:pt x="70607" y="7729"/>
                  </a:lnTo>
                  <a:lnTo>
                    <a:pt x="70613" y="7252"/>
                  </a:lnTo>
                  <a:lnTo>
                    <a:pt x="70619" y="6789"/>
                  </a:lnTo>
                  <a:lnTo>
                    <a:pt x="70613" y="6325"/>
                  </a:lnTo>
                  <a:lnTo>
                    <a:pt x="70607" y="5849"/>
                  </a:lnTo>
                  <a:lnTo>
                    <a:pt x="70595" y="5385"/>
                  </a:lnTo>
                  <a:lnTo>
                    <a:pt x="70584" y="4909"/>
                  </a:lnTo>
                  <a:lnTo>
                    <a:pt x="70560" y="4432"/>
                  </a:lnTo>
                  <a:lnTo>
                    <a:pt x="70536" y="3956"/>
                  </a:lnTo>
                  <a:lnTo>
                    <a:pt x="70501" y="3468"/>
                  </a:lnTo>
                  <a:lnTo>
                    <a:pt x="70466" y="2992"/>
                  </a:lnTo>
                  <a:lnTo>
                    <a:pt x="70424" y="2504"/>
                  </a:lnTo>
                  <a:lnTo>
                    <a:pt x="70377" y="2015"/>
                  </a:lnTo>
                  <a:lnTo>
                    <a:pt x="70324" y="1515"/>
                  </a:lnTo>
                  <a:lnTo>
                    <a:pt x="70265" y="1014"/>
                  </a:lnTo>
                  <a:lnTo>
                    <a:pt x="70201" y="514"/>
                  </a:lnTo>
                  <a:lnTo>
                    <a:pt x="7013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7;p40">
              <a:extLst>
                <a:ext uri="{FF2B5EF4-FFF2-40B4-BE49-F238E27FC236}">
                  <a16:creationId xmlns:a16="http://schemas.microsoft.com/office/drawing/2014/main" id="{C9C086A1-D13A-A74F-D8C5-C1F28E4A9869}"/>
                </a:ext>
              </a:extLst>
            </p:cNvPr>
            <p:cNvSpPr/>
            <p:nvPr/>
          </p:nvSpPr>
          <p:spPr>
            <a:xfrm>
              <a:off x="-1738800" y="-3868950"/>
              <a:ext cx="268625" cy="543875"/>
            </a:xfrm>
            <a:custGeom>
              <a:avLst/>
              <a:gdLst/>
              <a:ahLst/>
              <a:cxnLst/>
              <a:rect l="l" t="t" r="r" b="b"/>
              <a:pathLst>
                <a:path w="10745" h="21755" extrusionOk="0">
                  <a:moveTo>
                    <a:pt x="5758" y="5176"/>
                  </a:moveTo>
                  <a:lnTo>
                    <a:pt x="5894" y="5189"/>
                  </a:lnTo>
                  <a:lnTo>
                    <a:pt x="6018" y="5225"/>
                  </a:lnTo>
                  <a:lnTo>
                    <a:pt x="6147" y="5262"/>
                  </a:lnTo>
                  <a:lnTo>
                    <a:pt x="6271" y="5311"/>
                  </a:lnTo>
                  <a:lnTo>
                    <a:pt x="6389" y="5384"/>
                  </a:lnTo>
                  <a:lnTo>
                    <a:pt x="6513" y="5457"/>
                  </a:lnTo>
                  <a:lnTo>
                    <a:pt x="6625" y="5555"/>
                  </a:lnTo>
                  <a:lnTo>
                    <a:pt x="6737" y="5652"/>
                  </a:lnTo>
                  <a:lnTo>
                    <a:pt x="6849" y="5762"/>
                  </a:lnTo>
                  <a:lnTo>
                    <a:pt x="6955" y="5897"/>
                  </a:lnTo>
                  <a:lnTo>
                    <a:pt x="7061" y="6031"/>
                  </a:lnTo>
                  <a:lnTo>
                    <a:pt x="7161" y="6177"/>
                  </a:lnTo>
                  <a:lnTo>
                    <a:pt x="7261" y="6336"/>
                  </a:lnTo>
                  <a:lnTo>
                    <a:pt x="7356" y="6507"/>
                  </a:lnTo>
                  <a:lnTo>
                    <a:pt x="7444" y="6678"/>
                  </a:lnTo>
                  <a:lnTo>
                    <a:pt x="7532" y="6873"/>
                  </a:lnTo>
                  <a:lnTo>
                    <a:pt x="7615" y="7069"/>
                  </a:lnTo>
                  <a:lnTo>
                    <a:pt x="7692" y="7288"/>
                  </a:lnTo>
                  <a:lnTo>
                    <a:pt x="7762" y="7508"/>
                  </a:lnTo>
                  <a:lnTo>
                    <a:pt x="7833" y="7740"/>
                  </a:lnTo>
                  <a:lnTo>
                    <a:pt x="7898" y="7972"/>
                  </a:lnTo>
                  <a:lnTo>
                    <a:pt x="7957" y="8228"/>
                  </a:lnTo>
                  <a:lnTo>
                    <a:pt x="8016" y="8485"/>
                  </a:lnTo>
                  <a:lnTo>
                    <a:pt x="8063" y="8753"/>
                  </a:lnTo>
                  <a:lnTo>
                    <a:pt x="8110" y="9034"/>
                  </a:lnTo>
                  <a:lnTo>
                    <a:pt x="8151" y="9315"/>
                  </a:lnTo>
                  <a:lnTo>
                    <a:pt x="8187" y="9620"/>
                  </a:lnTo>
                  <a:lnTo>
                    <a:pt x="8216" y="9925"/>
                  </a:lnTo>
                  <a:lnTo>
                    <a:pt x="8240" y="10206"/>
                  </a:lnTo>
                  <a:lnTo>
                    <a:pt x="8257" y="10499"/>
                  </a:lnTo>
                  <a:lnTo>
                    <a:pt x="8263" y="10768"/>
                  </a:lnTo>
                  <a:lnTo>
                    <a:pt x="8269" y="11048"/>
                  </a:lnTo>
                  <a:lnTo>
                    <a:pt x="8269" y="11305"/>
                  </a:lnTo>
                  <a:lnTo>
                    <a:pt x="8257" y="11573"/>
                  </a:lnTo>
                  <a:lnTo>
                    <a:pt x="8246" y="11830"/>
                  </a:lnTo>
                  <a:lnTo>
                    <a:pt x="8228" y="12074"/>
                  </a:lnTo>
                  <a:lnTo>
                    <a:pt x="8204" y="12318"/>
                  </a:lnTo>
                  <a:lnTo>
                    <a:pt x="8175" y="12562"/>
                  </a:lnTo>
                  <a:lnTo>
                    <a:pt x="8139" y="12806"/>
                  </a:lnTo>
                  <a:lnTo>
                    <a:pt x="8104" y="13038"/>
                  </a:lnTo>
                  <a:lnTo>
                    <a:pt x="8063" y="13270"/>
                  </a:lnTo>
                  <a:lnTo>
                    <a:pt x="8016" y="13502"/>
                  </a:lnTo>
                  <a:lnTo>
                    <a:pt x="7921" y="13954"/>
                  </a:lnTo>
                  <a:lnTo>
                    <a:pt x="7809" y="14406"/>
                  </a:lnTo>
                  <a:lnTo>
                    <a:pt x="7692" y="14857"/>
                  </a:lnTo>
                  <a:lnTo>
                    <a:pt x="7568" y="15321"/>
                  </a:lnTo>
                  <a:lnTo>
                    <a:pt x="7303" y="16249"/>
                  </a:lnTo>
                  <a:lnTo>
                    <a:pt x="7173" y="16737"/>
                  </a:lnTo>
                  <a:lnTo>
                    <a:pt x="7037" y="17238"/>
                  </a:lnTo>
                  <a:lnTo>
                    <a:pt x="7002" y="17397"/>
                  </a:lnTo>
                  <a:lnTo>
                    <a:pt x="6972" y="17555"/>
                  </a:lnTo>
                  <a:lnTo>
                    <a:pt x="6949" y="17714"/>
                  </a:lnTo>
                  <a:lnTo>
                    <a:pt x="6931" y="17873"/>
                  </a:lnTo>
                  <a:lnTo>
                    <a:pt x="6849" y="17848"/>
                  </a:lnTo>
                  <a:lnTo>
                    <a:pt x="6672" y="17848"/>
                  </a:lnTo>
                  <a:lnTo>
                    <a:pt x="6566" y="17873"/>
                  </a:lnTo>
                  <a:lnTo>
                    <a:pt x="6401" y="17922"/>
                  </a:lnTo>
                  <a:lnTo>
                    <a:pt x="6230" y="17946"/>
                  </a:lnTo>
                  <a:lnTo>
                    <a:pt x="5900" y="17946"/>
                  </a:lnTo>
                  <a:lnTo>
                    <a:pt x="5729" y="17909"/>
                  </a:lnTo>
                  <a:lnTo>
                    <a:pt x="5564" y="17873"/>
                  </a:lnTo>
                  <a:lnTo>
                    <a:pt x="5393" y="17812"/>
                  </a:lnTo>
                  <a:lnTo>
                    <a:pt x="5228" y="17726"/>
                  </a:lnTo>
                  <a:lnTo>
                    <a:pt x="5063" y="17641"/>
                  </a:lnTo>
                  <a:lnTo>
                    <a:pt x="4904" y="17531"/>
                  </a:lnTo>
                  <a:lnTo>
                    <a:pt x="4745" y="17409"/>
                  </a:lnTo>
                  <a:lnTo>
                    <a:pt x="4586" y="17262"/>
                  </a:lnTo>
                  <a:lnTo>
                    <a:pt x="4432" y="17116"/>
                  </a:lnTo>
                  <a:lnTo>
                    <a:pt x="4279" y="16945"/>
                  </a:lnTo>
                  <a:lnTo>
                    <a:pt x="4132" y="16774"/>
                  </a:lnTo>
                  <a:lnTo>
                    <a:pt x="3984" y="16579"/>
                  </a:lnTo>
                  <a:lnTo>
                    <a:pt x="3843" y="16371"/>
                  </a:lnTo>
                  <a:lnTo>
                    <a:pt x="3707" y="16151"/>
                  </a:lnTo>
                  <a:lnTo>
                    <a:pt x="3578" y="15932"/>
                  </a:lnTo>
                  <a:lnTo>
                    <a:pt x="3454" y="15687"/>
                  </a:lnTo>
                  <a:lnTo>
                    <a:pt x="3330" y="15431"/>
                  </a:lnTo>
                  <a:lnTo>
                    <a:pt x="3218" y="15175"/>
                  </a:lnTo>
                  <a:lnTo>
                    <a:pt x="3106" y="14894"/>
                  </a:lnTo>
                  <a:lnTo>
                    <a:pt x="3006" y="14613"/>
                  </a:lnTo>
                  <a:lnTo>
                    <a:pt x="2912" y="14320"/>
                  </a:lnTo>
                  <a:lnTo>
                    <a:pt x="2823" y="14015"/>
                  </a:lnTo>
                  <a:lnTo>
                    <a:pt x="2747" y="13710"/>
                  </a:lnTo>
                  <a:lnTo>
                    <a:pt x="2670" y="13392"/>
                  </a:lnTo>
                  <a:lnTo>
                    <a:pt x="2611" y="13063"/>
                  </a:lnTo>
                  <a:lnTo>
                    <a:pt x="2552" y="12721"/>
                  </a:lnTo>
                  <a:lnTo>
                    <a:pt x="2505" y="12379"/>
                  </a:lnTo>
                  <a:lnTo>
                    <a:pt x="2470" y="12025"/>
                  </a:lnTo>
                  <a:lnTo>
                    <a:pt x="2446" y="11720"/>
                  </a:lnTo>
                  <a:lnTo>
                    <a:pt x="2434" y="11427"/>
                  </a:lnTo>
                  <a:lnTo>
                    <a:pt x="2428" y="11122"/>
                  </a:lnTo>
                  <a:lnTo>
                    <a:pt x="2434" y="10829"/>
                  </a:lnTo>
                  <a:lnTo>
                    <a:pt x="2446" y="10536"/>
                  </a:lnTo>
                  <a:lnTo>
                    <a:pt x="2464" y="10255"/>
                  </a:lnTo>
                  <a:lnTo>
                    <a:pt x="2493" y="9974"/>
                  </a:lnTo>
                  <a:lnTo>
                    <a:pt x="2529" y="9693"/>
                  </a:lnTo>
                  <a:lnTo>
                    <a:pt x="2570" y="9425"/>
                  </a:lnTo>
                  <a:lnTo>
                    <a:pt x="2623" y="9168"/>
                  </a:lnTo>
                  <a:lnTo>
                    <a:pt x="2676" y="8912"/>
                  </a:lnTo>
                  <a:lnTo>
                    <a:pt x="2741" y="8656"/>
                  </a:lnTo>
                  <a:lnTo>
                    <a:pt x="2812" y="8412"/>
                  </a:lnTo>
                  <a:lnTo>
                    <a:pt x="2882" y="8167"/>
                  </a:lnTo>
                  <a:lnTo>
                    <a:pt x="2965" y="7935"/>
                  </a:lnTo>
                  <a:lnTo>
                    <a:pt x="3053" y="7716"/>
                  </a:lnTo>
                  <a:lnTo>
                    <a:pt x="3142" y="7496"/>
                  </a:lnTo>
                  <a:lnTo>
                    <a:pt x="3242" y="7288"/>
                  </a:lnTo>
                  <a:lnTo>
                    <a:pt x="3342" y="7093"/>
                  </a:lnTo>
                  <a:lnTo>
                    <a:pt x="3448" y="6898"/>
                  </a:lnTo>
                  <a:lnTo>
                    <a:pt x="3554" y="6715"/>
                  </a:lnTo>
                  <a:lnTo>
                    <a:pt x="3666" y="6544"/>
                  </a:lnTo>
                  <a:lnTo>
                    <a:pt x="3784" y="6373"/>
                  </a:lnTo>
                  <a:lnTo>
                    <a:pt x="3902" y="6226"/>
                  </a:lnTo>
                  <a:lnTo>
                    <a:pt x="4026" y="6080"/>
                  </a:lnTo>
                  <a:lnTo>
                    <a:pt x="4149" y="5945"/>
                  </a:lnTo>
                  <a:lnTo>
                    <a:pt x="4279" y="5811"/>
                  </a:lnTo>
                  <a:lnTo>
                    <a:pt x="4409" y="5701"/>
                  </a:lnTo>
                  <a:lnTo>
                    <a:pt x="4538" y="5591"/>
                  </a:lnTo>
                  <a:lnTo>
                    <a:pt x="4674" y="5506"/>
                  </a:lnTo>
                  <a:lnTo>
                    <a:pt x="4809" y="5421"/>
                  </a:lnTo>
                  <a:lnTo>
                    <a:pt x="4945" y="5360"/>
                  </a:lnTo>
                  <a:lnTo>
                    <a:pt x="5087" y="5286"/>
                  </a:lnTo>
                  <a:lnTo>
                    <a:pt x="5222" y="5237"/>
                  </a:lnTo>
                  <a:lnTo>
                    <a:pt x="5358" y="5201"/>
                  </a:lnTo>
                  <a:lnTo>
                    <a:pt x="5493" y="5176"/>
                  </a:lnTo>
                  <a:close/>
                  <a:moveTo>
                    <a:pt x="5505" y="0"/>
                  </a:moveTo>
                  <a:lnTo>
                    <a:pt x="5257" y="25"/>
                  </a:lnTo>
                  <a:lnTo>
                    <a:pt x="5010" y="73"/>
                  </a:lnTo>
                  <a:lnTo>
                    <a:pt x="4756" y="147"/>
                  </a:lnTo>
                  <a:lnTo>
                    <a:pt x="4509" y="244"/>
                  </a:lnTo>
                  <a:lnTo>
                    <a:pt x="4261" y="366"/>
                  </a:lnTo>
                  <a:lnTo>
                    <a:pt x="4008" y="501"/>
                  </a:lnTo>
                  <a:lnTo>
                    <a:pt x="3760" y="672"/>
                  </a:lnTo>
                  <a:lnTo>
                    <a:pt x="3519" y="879"/>
                  </a:lnTo>
                  <a:lnTo>
                    <a:pt x="3283" y="1099"/>
                  </a:lnTo>
                  <a:lnTo>
                    <a:pt x="3047" y="1331"/>
                  </a:lnTo>
                  <a:lnTo>
                    <a:pt x="2817" y="1599"/>
                  </a:lnTo>
                  <a:lnTo>
                    <a:pt x="2599" y="1868"/>
                  </a:lnTo>
                  <a:lnTo>
                    <a:pt x="2387" y="2173"/>
                  </a:lnTo>
                  <a:lnTo>
                    <a:pt x="2175" y="2491"/>
                  </a:lnTo>
                  <a:lnTo>
                    <a:pt x="1975" y="2820"/>
                  </a:lnTo>
                  <a:lnTo>
                    <a:pt x="1786" y="3162"/>
                  </a:lnTo>
                  <a:lnTo>
                    <a:pt x="1597" y="3528"/>
                  </a:lnTo>
                  <a:lnTo>
                    <a:pt x="1421" y="3907"/>
                  </a:lnTo>
                  <a:lnTo>
                    <a:pt x="1256" y="4310"/>
                  </a:lnTo>
                  <a:lnTo>
                    <a:pt x="1096" y="4712"/>
                  </a:lnTo>
                  <a:lnTo>
                    <a:pt x="943" y="5128"/>
                  </a:lnTo>
                  <a:lnTo>
                    <a:pt x="802" y="5567"/>
                  </a:lnTo>
                  <a:lnTo>
                    <a:pt x="672" y="6007"/>
                  </a:lnTo>
                  <a:lnTo>
                    <a:pt x="554" y="6470"/>
                  </a:lnTo>
                  <a:lnTo>
                    <a:pt x="442" y="6934"/>
                  </a:lnTo>
                  <a:lnTo>
                    <a:pt x="348" y="7410"/>
                  </a:lnTo>
                  <a:lnTo>
                    <a:pt x="260" y="7887"/>
                  </a:lnTo>
                  <a:lnTo>
                    <a:pt x="189" y="8387"/>
                  </a:lnTo>
                  <a:lnTo>
                    <a:pt x="124" y="8875"/>
                  </a:lnTo>
                  <a:lnTo>
                    <a:pt x="71" y="9388"/>
                  </a:lnTo>
                  <a:lnTo>
                    <a:pt x="36" y="9901"/>
                  </a:lnTo>
                  <a:lnTo>
                    <a:pt x="12" y="10414"/>
                  </a:lnTo>
                  <a:lnTo>
                    <a:pt x="0" y="10939"/>
                  </a:lnTo>
                  <a:lnTo>
                    <a:pt x="0" y="11207"/>
                  </a:lnTo>
                  <a:lnTo>
                    <a:pt x="6" y="11463"/>
                  </a:lnTo>
                  <a:lnTo>
                    <a:pt x="12" y="11732"/>
                  </a:lnTo>
                  <a:lnTo>
                    <a:pt x="24" y="12001"/>
                  </a:lnTo>
                  <a:lnTo>
                    <a:pt x="41" y="12269"/>
                  </a:lnTo>
                  <a:lnTo>
                    <a:pt x="59" y="12538"/>
                  </a:lnTo>
                  <a:lnTo>
                    <a:pt x="83" y="12794"/>
                  </a:lnTo>
                  <a:lnTo>
                    <a:pt x="106" y="13063"/>
                  </a:lnTo>
                  <a:lnTo>
                    <a:pt x="136" y="13331"/>
                  </a:lnTo>
                  <a:lnTo>
                    <a:pt x="171" y="13600"/>
                  </a:lnTo>
                  <a:lnTo>
                    <a:pt x="207" y="13868"/>
                  </a:lnTo>
                  <a:lnTo>
                    <a:pt x="248" y="14137"/>
                  </a:lnTo>
                  <a:lnTo>
                    <a:pt x="289" y="14406"/>
                  </a:lnTo>
                  <a:lnTo>
                    <a:pt x="336" y="14662"/>
                  </a:lnTo>
                  <a:lnTo>
                    <a:pt x="442" y="15163"/>
                  </a:lnTo>
                  <a:lnTo>
                    <a:pt x="560" y="15651"/>
                  </a:lnTo>
                  <a:lnTo>
                    <a:pt x="684" y="16127"/>
                  </a:lnTo>
                  <a:lnTo>
                    <a:pt x="825" y="16591"/>
                  </a:lnTo>
                  <a:lnTo>
                    <a:pt x="973" y="17043"/>
                  </a:lnTo>
                  <a:lnTo>
                    <a:pt x="1132" y="17470"/>
                  </a:lnTo>
                  <a:lnTo>
                    <a:pt x="1303" y="17885"/>
                  </a:lnTo>
                  <a:lnTo>
                    <a:pt x="1485" y="18288"/>
                  </a:lnTo>
                  <a:lnTo>
                    <a:pt x="1668" y="18666"/>
                  </a:lnTo>
                  <a:lnTo>
                    <a:pt x="1869" y="19032"/>
                  </a:lnTo>
                  <a:lnTo>
                    <a:pt x="2069" y="19374"/>
                  </a:lnTo>
                  <a:lnTo>
                    <a:pt x="2281" y="19692"/>
                  </a:lnTo>
                  <a:lnTo>
                    <a:pt x="2499" y="19997"/>
                  </a:lnTo>
                  <a:lnTo>
                    <a:pt x="2729" y="20265"/>
                  </a:lnTo>
                  <a:lnTo>
                    <a:pt x="2959" y="20534"/>
                  </a:lnTo>
                  <a:lnTo>
                    <a:pt x="3195" y="20766"/>
                  </a:lnTo>
                  <a:lnTo>
                    <a:pt x="3430" y="20974"/>
                  </a:lnTo>
                  <a:lnTo>
                    <a:pt x="3678" y="21169"/>
                  </a:lnTo>
                  <a:lnTo>
                    <a:pt x="3925" y="21328"/>
                  </a:lnTo>
                  <a:lnTo>
                    <a:pt x="4179" y="21462"/>
                  </a:lnTo>
                  <a:lnTo>
                    <a:pt x="4432" y="21572"/>
                  </a:lnTo>
                  <a:lnTo>
                    <a:pt x="4686" y="21657"/>
                  </a:lnTo>
                  <a:lnTo>
                    <a:pt x="4945" y="21718"/>
                  </a:lnTo>
                  <a:lnTo>
                    <a:pt x="5204" y="21755"/>
                  </a:lnTo>
                  <a:lnTo>
                    <a:pt x="5464" y="21755"/>
                  </a:lnTo>
                  <a:lnTo>
                    <a:pt x="5593" y="21743"/>
                  </a:lnTo>
                  <a:lnTo>
                    <a:pt x="5723" y="21718"/>
                  </a:lnTo>
                  <a:lnTo>
                    <a:pt x="5853" y="21694"/>
                  </a:lnTo>
                  <a:lnTo>
                    <a:pt x="5982" y="21669"/>
                  </a:lnTo>
                  <a:lnTo>
                    <a:pt x="6112" y="21621"/>
                  </a:lnTo>
                  <a:lnTo>
                    <a:pt x="6242" y="21572"/>
                  </a:lnTo>
                  <a:lnTo>
                    <a:pt x="6365" y="21523"/>
                  </a:lnTo>
                  <a:lnTo>
                    <a:pt x="6495" y="21450"/>
                  </a:lnTo>
                  <a:lnTo>
                    <a:pt x="6625" y="21389"/>
                  </a:lnTo>
                  <a:lnTo>
                    <a:pt x="6749" y="21303"/>
                  </a:lnTo>
                  <a:lnTo>
                    <a:pt x="6878" y="21218"/>
                  </a:lnTo>
                  <a:lnTo>
                    <a:pt x="7002" y="21120"/>
                  </a:lnTo>
                  <a:lnTo>
                    <a:pt x="7096" y="21022"/>
                  </a:lnTo>
                  <a:lnTo>
                    <a:pt x="7179" y="20925"/>
                  </a:lnTo>
                  <a:lnTo>
                    <a:pt x="7249" y="20815"/>
                  </a:lnTo>
                  <a:lnTo>
                    <a:pt x="7314" y="20705"/>
                  </a:lnTo>
                  <a:lnTo>
                    <a:pt x="7373" y="20583"/>
                  </a:lnTo>
                  <a:lnTo>
                    <a:pt x="7420" y="20449"/>
                  </a:lnTo>
                  <a:lnTo>
                    <a:pt x="7462" y="20314"/>
                  </a:lnTo>
                  <a:lnTo>
                    <a:pt x="7497" y="20180"/>
                  </a:lnTo>
                  <a:lnTo>
                    <a:pt x="7574" y="20241"/>
                  </a:lnTo>
                  <a:lnTo>
                    <a:pt x="7650" y="20290"/>
                  </a:lnTo>
                  <a:lnTo>
                    <a:pt x="7733" y="20339"/>
                  </a:lnTo>
                  <a:lnTo>
                    <a:pt x="7821" y="20363"/>
                  </a:lnTo>
                  <a:lnTo>
                    <a:pt x="7910" y="20375"/>
                  </a:lnTo>
                  <a:lnTo>
                    <a:pt x="7998" y="20375"/>
                  </a:lnTo>
                  <a:lnTo>
                    <a:pt x="8092" y="20363"/>
                  </a:lnTo>
                  <a:lnTo>
                    <a:pt x="8187" y="20326"/>
                  </a:lnTo>
                  <a:lnTo>
                    <a:pt x="8310" y="20253"/>
                  </a:lnTo>
                  <a:lnTo>
                    <a:pt x="8428" y="20168"/>
                  </a:lnTo>
                  <a:lnTo>
                    <a:pt x="8540" y="20082"/>
                  </a:lnTo>
                  <a:lnTo>
                    <a:pt x="8652" y="19972"/>
                  </a:lnTo>
                  <a:lnTo>
                    <a:pt x="8764" y="19875"/>
                  </a:lnTo>
                  <a:lnTo>
                    <a:pt x="8870" y="19753"/>
                  </a:lnTo>
                  <a:lnTo>
                    <a:pt x="8970" y="19631"/>
                  </a:lnTo>
                  <a:lnTo>
                    <a:pt x="9071" y="19496"/>
                  </a:lnTo>
                  <a:lnTo>
                    <a:pt x="9171" y="19350"/>
                  </a:lnTo>
                  <a:lnTo>
                    <a:pt x="9259" y="19203"/>
                  </a:lnTo>
                  <a:lnTo>
                    <a:pt x="9354" y="19057"/>
                  </a:lnTo>
                  <a:lnTo>
                    <a:pt x="9436" y="18886"/>
                  </a:lnTo>
                  <a:lnTo>
                    <a:pt x="9524" y="18727"/>
                  </a:lnTo>
                  <a:lnTo>
                    <a:pt x="9601" y="18544"/>
                  </a:lnTo>
                  <a:lnTo>
                    <a:pt x="9684" y="18373"/>
                  </a:lnTo>
                  <a:lnTo>
                    <a:pt x="9754" y="18178"/>
                  </a:lnTo>
                  <a:lnTo>
                    <a:pt x="9831" y="17983"/>
                  </a:lnTo>
                  <a:lnTo>
                    <a:pt x="9896" y="17787"/>
                  </a:lnTo>
                  <a:lnTo>
                    <a:pt x="9961" y="17592"/>
                  </a:lnTo>
                  <a:lnTo>
                    <a:pt x="10025" y="17372"/>
                  </a:lnTo>
                  <a:lnTo>
                    <a:pt x="10090" y="17165"/>
                  </a:lnTo>
                  <a:lnTo>
                    <a:pt x="10143" y="16945"/>
                  </a:lnTo>
                  <a:lnTo>
                    <a:pt x="10249" y="16493"/>
                  </a:lnTo>
                  <a:lnTo>
                    <a:pt x="10350" y="16029"/>
                  </a:lnTo>
                  <a:lnTo>
                    <a:pt x="10432" y="15553"/>
                  </a:lnTo>
                  <a:lnTo>
                    <a:pt x="10509" y="15065"/>
                  </a:lnTo>
                  <a:lnTo>
                    <a:pt x="10574" y="14564"/>
                  </a:lnTo>
                  <a:lnTo>
                    <a:pt x="10627" y="14052"/>
                  </a:lnTo>
                  <a:lnTo>
                    <a:pt x="10668" y="13539"/>
                  </a:lnTo>
                  <a:lnTo>
                    <a:pt x="10703" y="13014"/>
                  </a:lnTo>
                  <a:lnTo>
                    <a:pt x="10727" y="12489"/>
                  </a:lnTo>
                  <a:lnTo>
                    <a:pt x="10744" y="11952"/>
                  </a:lnTo>
                  <a:lnTo>
                    <a:pt x="10744" y="11427"/>
                  </a:lnTo>
                  <a:lnTo>
                    <a:pt x="10744" y="10902"/>
                  </a:lnTo>
                  <a:lnTo>
                    <a:pt x="10733" y="10377"/>
                  </a:lnTo>
                  <a:lnTo>
                    <a:pt x="10709" y="9864"/>
                  </a:lnTo>
                  <a:lnTo>
                    <a:pt x="10680" y="9364"/>
                  </a:lnTo>
                  <a:lnTo>
                    <a:pt x="10644" y="8863"/>
                  </a:lnTo>
                  <a:lnTo>
                    <a:pt x="10597" y="8375"/>
                  </a:lnTo>
                  <a:lnTo>
                    <a:pt x="10544" y="7899"/>
                  </a:lnTo>
                  <a:lnTo>
                    <a:pt x="10479" y="7435"/>
                  </a:lnTo>
                  <a:lnTo>
                    <a:pt x="10409" y="6983"/>
                  </a:lnTo>
                  <a:lnTo>
                    <a:pt x="10332" y="6556"/>
                  </a:lnTo>
                  <a:lnTo>
                    <a:pt x="10232" y="6055"/>
                  </a:lnTo>
                  <a:lnTo>
                    <a:pt x="10114" y="5579"/>
                  </a:lnTo>
                  <a:lnTo>
                    <a:pt x="9990" y="5115"/>
                  </a:lnTo>
                  <a:lnTo>
                    <a:pt x="9855" y="4664"/>
                  </a:lnTo>
                  <a:lnTo>
                    <a:pt x="9707" y="4236"/>
                  </a:lnTo>
                  <a:lnTo>
                    <a:pt x="9554" y="3834"/>
                  </a:lnTo>
                  <a:lnTo>
                    <a:pt x="9395" y="3443"/>
                  </a:lnTo>
                  <a:lnTo>
                    <a:pt x="9224" y="3077"/>
                  </a:lnTo>
                  <a:lnTo>
                    <a:pt x="9047" y="2723"/>
                  </a:lnTo>
                  <a:lnTo>
                    <a:pt x="8864" y="2393"/>
                  </a:lnTo>
                  <a:lnTo>
                    <a:pt x="8676" y="2088"/>
                  </a:lnTo>
                  <a:lnTo>
                    <a:pt x="8481" y="1795"/>
                  </a:lnTo>
                  <a:lnTo>
                    <a:pt x="8275" y="1526"/>
                  </a:lnTo>
                  <a:lnTo>
                    <a:pt x="8069" y="1282"/>
                  </a:lnTo>
                  <a:lnTo>
                    <a:pt x="7857" y="1050"/>
                  </a:lnTo>
                  <a:lnTo>
                    <a:pt x="7638" y="843"/>
                  </a:lnTo>
                  <a:lnTo>
                    <a:pt x="7415" y="659"/>
                  </a:lnTo>
                  <a:lnTo>
                    <a:pt x="7185" y="501"/>
                  </a:lnTo>
                  <a:lnTo>
                    <a:pt x="6955" y="366"/>
                  </a:lnTo>
                  <a:lnTo>
                    <a:pt x="6719" y="244"/>
                  </a:lnTo>
                  <a:lnTo>
                    <a:pt x="6483" y="147"/>
                  </a:lnTo>
                  <a:lnTo>
                    <a:pt x="6242" y="73"/>
                  </a:lnTo>
                  <a:lnTo>
                    <a:pt x="5994" y="37"/>
                  </a:lnTo>
                  <a:lnTo>
                    <a:pt x="575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8;p40">
              <a:extLst>
                <a:ext uri="{FF2B5EF4-FFF2-40B4-BE49-F238E27FC236}">
                  <a16:creationId xmlns:a16="http://schemas.microsoft.com/office/drawing/2014/main" id="{017430F6-5349-583C-C95E-AC3B22211B4B}"/>
                </a:ext>
              </a:extLst>
            </p:cNvPr>
            <p:cNvSpPr/>
            <p:nvPr/>
          </p:nvSpPr>
          <p:spPr>
            <a:xfrm>
              <a:off x="-1678100" y="-3739550"/>
              <a:ext cx="146050" cy="319250"/>
            </a:xfrm>
            <a:custGeom>
              <a:avLst/>
              <a:gdLst/>
              <a:ahLst/>
              <a:cxnLst/>
              <a:rect l="l" t="t" r="r" b="b"/>
              <a:pathLst>
                <a:path w="5842" h="12770" extrusionOk="0">
                  <a:moveTo>
                    <a:pt x="3065" y="0"/>
                  </a:moveTo>
                  <a:lnTo>
                    <a:pt x="2930" y="25"/>
                  </a:lnTo>
                  <a:lnTo>
                    <a:pt x="2794" y="61"/>
                  </a:lnTo>
                  <a:lnTo>
                    <a:pt x="2659" y="110"/>
                  </a:lnTo>
                  <a:lnTo>
                    <a:pt x="2517" y="184"/>
                  </a:lnTo>
                  <a:lnTo>
                    <a:pt x="2381" y="245"/>
                  </a:lnTo>
                  <a:lnTo>
                    <a:pt x="2246" y="330"/>
                  </a:lnTo>
                  <a:lnTo>
                    <a:pt x="2110" y="415"/>
                  </a:lnTo>
                  <a:lnTo>
                    <a:pt x="1981" y="525"/>
                  </a:lnTo>
                  <a:lnTo>
                    <a:pt x="1851" y="635"/>
                  </a:lnTo>
                  <a:lnTo>
                    <a:pt x="1721" y="769"/>
                  </a:lnTo>
                  <a:lnTo>
                    <a:pt x="1598" y="904"/>
                  </a:lnTo>
                  <a:lnTo>
                    <a:pt x="1474" y="1050"/>
                  </a:lnTo>
                  <a:lnTo>
                    <a:pt x="1356" y="1197"/>
                  </a:lnTo>
                  <a:lnTo>
                    <a:pt x="1238" y="1368"/>
                  </a:lnTo>
                  <a:lnTo>
                    <a:pt x="1126" y="1539"/>
                  </a:lnTo>
                  <a:lnTo>
                    <a:pt x="1020" y="1722"/>
                  </a:lnTo>
                  <a:lnTo>
                    <a:pt x="914" y="1917"/>
                  </a:lnTo>
                  <a:lnTo>
                    <a:pt x="814" y="2112"/>
                  </a:lnTo>
                  <a:lnTo>
                    <a:pt x="714" y="2320"/>
                  </a:lnTo>
                  <a:lnTo>
                    <a:pt x="625" y="2540"/>
                  </a:lnTo>
                  <a:lnTo>
                    <a:pt x="537" y="2759"/>
                  </a:lnTo>
                  <a:lnTo>
                    <a:pt x="454" y="2991"/>
                  </a:lnTo>
                  <a:lnTo>
                    <a:pt x="384" y="3236"/>
                  </a:lnTo>
                  <a:lnTo>
                    <a:pt x="313" y="3480"/>
                  </a:lnTo>
                  <a:lnTo>
                    <a:pt x="248" y="3736"/>
                  </a:lnTo>
                  <a:lnTo>
                    <a:pt x="195" y="3992"/>
                  </a:lnTo>
                  <a:lnTo>
                    <a:pt x="142" y="4249"/>
                  </a:lnTo>
                  <a:lnTo>
                    <a:pt x="101" y="4517"/>
                  </a:lnTo>
                  <a:lnTo>
                    <a:pt x="65" y="4798"/>
                  </a:lnTo>
                  <a:lnTo>
                    <a:pt x="36" y="5079"/>
                  </a:lnTo>
                  <a:lnTo>
                    <a:pt x="18" y="5360"/>
                  </a:lnTo>
                  <a:lnTo>
                    <a:pt x="6" y="5653"/>
                  </a:lnTo>
                  <a:lnTo>
                    <a:pt x="0" y="5946"/>
                  </a:lnTo>
                  <a:lnTo>
                    <a:pt x="6" y="6251"/>
                  </a:lnTo>
                  <a:lnTo>
                    <a:pt x="18" y="6544"/>
                  </a:lnTo>
                  <a:lnTo>
                    <a:pt x="42" y="6849"/>
                  </a:lnTo>
                  <a:lnTo>
                    <a:pt x="77" y="7203"/>
                  </a:lnTo>
                  <a:lnTo>
                    <a:pt x="124" y="7545"/>
                  </a:lnTo>
                  <a:lnTo>
                    <a:pt x="183" y="7887"/>
                  </a:lnTo>
                  <a:lnTo>
                    <a:pt x="242" y="8216"/>
                  </a:lnTo>
                  <a:lnTo>
                    <a:pt x="319" y="8534"/>
                  </a:lnTo>
                  <a:lnTo>
                    <a:pt x="395" y="8839"/>
                  </a:lnTo>
                  <a:lnTo>
                    <a:pt x="484" y="9144"/>
                  </a:lnTo>
                  <a:lnTo>
                    <a:pt x="578" y="9437"/>
                  </a:lnTo>
                  <a:lnTo>
                    <a:pt x="678" y="9718"/>
                  </a:lnTo>
                  <a:lnTo>
                    <a:pt x="790" y="9999"/>
                  </a:lnTo>
                  <a:lnTo>
                    <a:pt x="902" y="10255"/>
                  </a:lnTo>
                  <a:lnTo>
                    <a:pt x="1026" y="10511"/>
                  </a:lnTo>
                  <a:lnTo>
                    <a:pt x="1150" y="10756"/>
                  </a:lnTo>
                  <a:lnTo>
                    <a:pt x="1279" y="10975"/>
                  </a:lnTo>
                  <a:lnTo>
                    <a:pt x="1415" y="11195"/>
                  </a:lnTo>
                  <a:lnTo>
                    <a:pt x="1556" y="11403"/>
                  </a:lnTo>
                  <a:lnTo>
                    <a:pt x="1704" y="11598"/>
                  </a:lnTo>
                  <a:lnTo>
                    <a:pt x="1851" y="11769"/>
                  </a:lnTo>
                  <a:lnTo>
                    <a:pt x="2004" y="11940"/>
                  </a:lnTo>
                  <a:lnTo>
                    <a:pt x="2158" y="12086"/>
                  </a:lnTo>
                  <a:lnTo>
                    <a:pt x="2317" y="12233"/>
                  </a:lnTo>
                  <a:lnTo>
                    <a:pt x="2476" y="12355"/>
                  </a:lnTo>
                  <a:lnTo>
                    <a:pt x="2635" y="12465"/>
                  </a:lnTo>
                  <a:lnTo>
                    <a:pt x="2800" y="12550"/>
                  </a:lnTo>
                  <a:lnTo>
                    <a:pt x="2965" y="12636"/>
                  </a:lnTo>
                  <a:lnTo>
                    <a:pt x="3136" y="12697"/>
                  </a:lnTo>
                  <a:lnTo>
                    <a:pt x="3301" y="12733"/>
                  </a:lnTo>
                  <a:lnTo>
                    <a:pt x="3472" y="12770"/>
                  </a:lnTo>
                  <a:lnTo>
                    <a:pt x="3802" y="12770"/>
                  </a:lnTo>
                  <a:lnTo>
                    <a:pt x="3973" y="12746"/>
                  </a:lnTo>
                  <a:lnTo>
                    <a:pt x="4138" y="12697"/>
                  </a:lnTo>
                  <a:lnTo>
                    <a:pt x="4244" y="12672"/>
                  </a:lnTo>
                  <a:lnTo>
                    <a:pt x="4421" y="12672"/>
                  </a:lnTo>
                  <a:lnTo>
                    <a:pt x="4503" y="12697"/>
                  </a:lnTo>
                  <a:lnTo>
                    <a:pt x="4521" y="12538"/>
                  </a:lnTo>
                  <a:lnTo>
                    <a:pt x="4544" y="12379"/>
                  </a:lnTo>
                  <a:lnTo>
                    <a:pt x="4574" y="12221"/>
                  </a:lnTo>
                  <a:lnTo>
                    <a:pt x="4609" y="12062"/>
                  </a:lnTo>
                  <a:lnTo>
                    <a:pt x="4745" y="11561"/>
                  </a:lnTo>
                  <a:lnTo>
                    <a:pt x="4875" y="11073"/>
                  </a:lnTo>
                  <a:lnTo>
                    <a:pt x="5140" y="10145"/>
                  </a:lnTo>
                  <a:lnTo>
                    <a:pt x="5264" y="9681"/>
                  </a:lnTo>
                  <a:lnTo>
                    <a:pt x="5381" y="9230"/>
                  </a:lnTo>
                  <a:lnTo>
                    <a:pt x="5493" y="8778"/>
                  </a:lnTo>
                  <a:lnTo>
                    <a:pt x="5588" y="8326"/>
                  </a:lnTo>
                  <a:lnTo>
                    <a:pt x="5635" y="8094"/>
                  </a:lnTo>
                  <a:lnTo>
                    <a:pt x="5676" y="7862"/>
                  </a:lnTo>
                  <a:lnTo>
                    <a:pt x="5711" y="7630"/>
                  </a:lnTo>
                  <a:lnTo>
                    <a:pt x="5747" y="7386"/>
                  </a:lnTo>
                  <a:lnTo>
                    <a:pt x="5776" y="7142"/>
                  </a:lnTo>
                  <a:lnTo>
                    <a:pt x="5800" y="6898"/>
                  </a:lnTo>
                  <a:lnTo>
                    <a:pt x="5818" y="6654"/>
                  </a:lnTo>
                  <a:lnTo>
                    <a:pt x="5829" y="6397"/>
                  </a:lnTo>
                  <a:lnTo>
                    <a:pt x="5841" y="6129"/>
                  </a:lnTo>
                  <a:lnTo>
                    <a:pt x="5841" y="5872"/>
                  </a:lnTo>
                  <a:lnTo>
                    <a:pt x="5835" y="5592"/>
                  </a:lnTo>
                  <a:lnTo>
                    <a:pt x="5829" y="5323"/>
                  </a:lnTo>
                  <a:lnTo>
                    <a:pt x="5812" y="5030"/>
                  </a:lnTo>
                  <a:lnTo>
                    <a:pt x="5788" y="4749"/>
                  </a:lnTo>
                  <a:lnTo>
                    <a:pt x="5759" y="4444"/>
                  </a:lnTo>
                  <a:lnTo>
                    <a:pt x="5723" y="4139"/>
                  </a:lnTo>
                  <a:lnTo>
                    <a:pt x="5682" y="3858"/>
                  </a:lnTo>
                  <a:lnTo>
                    <a:pt x="5635" y="3577"/>
                  </a:lnTo>
                  <a:lnTo>
                    <a:pt x="5588" y="3309"/>
                  </a:lnTo>
                  <a:lnTo>
                    <a:pt x="5529" y="3052"/>
                  </a:lnTo>
                  <a:lnTo>
                    <a:pt x="5470" y="2796"/>
                  </a:lnTo>
                  <a:lnTo>
                    <a:pt x="5405" y="2564"/>
                  </a:lnTo>
                  <a:lnTo>
                    <a:pt x="5334" y="2332"/>
                  </a:lnTo>
                  <a:lnTo>
                    <a:pt x="5264" y="2112"/>
                  </a:lnTo>
                  <a:lnTo>
                    <a:pt x="5187" y="1893"/>
                  </a:lnTo>
                  <a:lnTo>
                    <a:pt x="5104" y="1697"/>
                  </a:lnTo>
                  <a:lnTo>
                    <a:pt x="5016" y="1502"/>
                  </a:lnTo>
                  <a:lnTo>
                    <a:pt x="4928" y="1331"/>
                  </a:lnTo>
                  <a:lnTo>
                    <a:pt x="4833" y="1160"/>
                  </a:lnTo>
                  <a:lnTo>
                    <a:pt x="4733" y="1001"/>
                  </a:lnTo>
                  <a:lnTo>
                    <a:pt x="4633" y="855"/>
                  </a:lnTo>
                  <a:lnTo>
                    <a:pt x="4527" y="721"/>
                  </a:lnTo>
                  <a:lnTo>
                    <a:pt x="4421" y="586"/>
                  </a:lnTo>
                  <a:lnTo>
                    <a:pt x="4309" y="476"/>
                  </a:lnTo>
                  <a:lnTo>
                    <a:pt x="4197" y="379"/>
                  </a:lnTo>
                  <a:lnTo>
                    <a:pt x="4085" y="281"/>
                  </a:lnTo>
                  <a:lnTo>
                    <a:pt x="3961" y="208"/>
                  </a:lnTo>
                  <a:lnTo>
                    <a:pt x="3843" y="135"/>
                  </a:lnTo>
                  <a:lnTo>
                    <a:pt x="3719" y="86"/>
                  </a:lnTo>
                  <a:lnTo>
                    <a:pt x="3590" y="49"/>
                  </a:lnTo>
                  <a:lnTo>
                    <a:pt x="3466" y="13"/>
                  </a:lnTo>
                  <a:lnTo>
                    <a:pt x="333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9;p40">
              <a:extLst>
                <a:ext uri="{FF2B5EF4-FFF2-40B4-BE49-F238E27FC236}">
                  <a16:creationId xmlns:a16="http://schemas.microsoft.com/office/drawing/2014/main" id="{3A78F9A6-8C4E-EFF2-BDCA-5C11A523CF3B}"/>
                </a:ext>
              </a:extLst>
            </p:cNvPr>
            <p:cNvSpPr/>
            <p:nvPr/>
          </p:nvSpPr>
          <p:spPr>
            <a:xfrm>
              <a:off x="-1571425" y="-5212750"/>
              <a:ext cx="1401550" cy="522825"/>
            </a:xfrm>
            <a:custGeom>
              <a:avLst/>
              <a:gdLst/>
              <a:ahLst/>
              <a:cxnLst/>
              <a:rect l="l" t="t" r="r" b="b"/>
              <a:pathLst>
                <a:path w="56062" h="20913" extrusionOk="0">
                  <a:moveTo>
                    <a:pt x="53999" y="5250"/>
                  </a:moveTo>
                  <a:lnTo>
                    <a:pt x="53957" y="5641"/>
                  </a:lnTo>
                  <a:lnTo>
                    <a:pt x="53916" y="6019"/>
                  </a:lnTo>
                  <a:lnTo>
                    <a:pt x="53875" y="6373"/>
                  </a:lnTo>
                  <a:lnTo>
                    <a:pt x="53863" y="6556"/>
                  </a:lnTo>
                  <a:lnTo>
                    <a:pt x="53857" y="6727"/>
                  </a:lnTo>
                  <a:lnTo>
                    <a:pt x="53834" y="7228"/>
                  </a:lnTo>
                  <a:lnTo>
                    <a:pt x="53822" y="7740"/>
                  </a:lnTo>
                  <a:lnTo>
                    <a:pt x="53798" y="8766"/>
                  </a:lnTo>
                  <a:lnTo>
                    <a:pt x="53781" y="9279"/>
                  </a:lnTo>
                  <a:lnTo>
                    <a:pt x="53763" y="9791"/>
                  </a:lnTo>
                  <a:lnTo>
                    <a:pt x="53739" y="10316"/>
                  </a:lnTo>
                  <a:lnTo>
                    <a:pt x="53710" y="10829"/>
                  </a:lnTo>
                  <a:lnTo>
                    <a:pt x="53669" y="11329"/>
                  </a:lnTo>
                  <a:lnTo>
                    <a:pt x="53621" y="11830"/>
                  </a:lnTo>
                  <a:lnTo>
                    <a:pt x="53563" y="12318"/>
                  </a:lnTo>
                  <a:lnTo>
                    <a:pt x="53498" y="12819"/>
                  </a:lnTo>
                  <a:lnTo>
                    <a:pt x="53368" y="13820"/>
                  </a:lnTo>
                  <a:lnTo>
                    <a:pt x="53297" y="14320"/>
                  </a:lnTo>
                  <a:lnTo>
                    <a:pt x="53238" y="14833"/>
                  </a:lnTo>
                  <a:lnTo>
                    <a:pt x="53079" y="14723"/>
                  </a:lnTo>
                  <a:lnTo>
                    <a:pt x="53003" y="14674"/>
                  </a:lnTo>
                  <a:lnTo>
                    <a:pt x="52926" y="14638"/>
                  </a:lnTo>
                  <a:lnTo>
                    <a:pt x="51370" y="14467"/>
                  </a:lnTo>
                  <a:lnTo>
                    <a:pt x="49814" y="14296"/>
                  </a:lnTo>
                  <a:lnTo>
                    <a:pt x="48258" y="14137"/>
                  </a:lnTo>
                  <a:lnTo>
                    <a:pt x="46696" y="14003"/>
                  </a:lnTo>
                  <a:lnTo>
                    <a:pt x="45135" y="13869"/>
                  </a:lnTo>
                  <a:lnTo>
                    <a:pt x="43573" y="13747"/>
                  </a:lnTo>
                  <a:lnTo>
                    <a:pt x="42011" y="13637"/>
                  </a:lnTo>
                  <a:lnTo>
                    <a:pt x="40443" y="13527"/>
                  </a:lnTo>
                  <a:lnTo>
                    <a:pt x="38875" y="13441"/>
                  </a:lnTo>
                  <a:lnTo>
                    <a:pt x="37308" y="13356"/>
                  </a:lnTo>
                  <a:lnTo>
                    <a:pt x="35740" y="13295"/>
                  </a:lnTo>
                  <a:lnTo>
                    <a:pt x="34172" y="13234"/>
                  </a:lnTo>
                  <a:lnTo>
                    <a:pt x="32604" y="13185"/>
                  </a:lnTo>
                  <a:lnTo>
                    <a:pt x="31031" y="13136"/>
                  </a:lnTo>
                  <a:lnTo>
                    <a:pt x="29463" y="13112"/>
                  </a:lnTo>
                  <a:lnTo>
                    <a:pt x="27890" y="13087"/>
                  </a:lnTo>
                  <a:lnTo>
                    <a:pt x="26322" y="13075"/>
                  </a:lnTo>
                  <a:lnTo>
                    <a:pt x="23180" y="13075"/>
                  </a:lnTo>
                  <a:lnTo>
                    <a:pt x="21613" y="13087"/>
                  </a:lnTo>
                  <a:lnTo>
                    <a:pt x="20045" y="13112"/>
                  </a:lnTo>
                  <a:lnTo>
                    <a:pt x="18471" y="13136"/>
                  </a:lnTo>
                  <a:lnTo>
                    <a:pt x="16910" y="13173"/>
                  </a:lnTo>
                  <a:lnTo>
                    <a:pt x="15342" y="13222"/>
                  </a:lnTo>
                  <a:lnTo>
                    <a:pt x="13774" y="13271"/>
                  </a:lnTo>
                  <a:lnTo>
                    <a:pt x="12212" y="13332"/>
                  </a:lnTo>
                  <a:lnTo>
                    <a:pt x="10645" y="13405"/>
                  </a:lnTo>
                  <a:lnTo>
                    <a:pt x="9089" y="13478"/>
                  </a:lnTo>
                  <a:lnTo>
                    <a:pt x="5965" y="13649"/>
                  </a:lnTo>
                  <a:lnTo>
                    <a:pt x="2859" y="13844"/>
                  </a:lnTo>
                  <a:lnTo>
                    <a:pt x="2829" y="13857"/>
                  </a:lnTo>
                  <a:lnTo>
                    <a:pt x="2806" y="13869"/>
                  </a:lnTo>
                  <a:lnTo>
                    <a:pt x="2765" y="13893"/>
                  </a:lnTo>
                  <a:lnTo>
                    <a:pt x="2611" y="12904"/>
                  </a:lnTo>
                  <a:lnTo>
                    <a:pt x="2476" y="11915"/>
                  </a:lnTo>
                  <a:lnTo>
                    <a:pt x="2411" y="11415"/>
                  </a:lnTo>
                  <a:lnTo>
                    <a:pt x="2346" y="10914"/>
                  </a:lnTo>
                  <a:lnTo>
                    <a:pt x="2287" y="10414"/>
                  </a:lnTo>
                  <a:lnTo>
                    <a:pt x="2234" y="9913"/>
                  </a:lnTo>
                  <a:lnTo>
                    <a:pt x="2187" y="9413"/>
                  </a:lnTo>
                  <a:lnTo>
                    <a:pt x="2140" y="8900"/>
                  </a:lnTo>
                  <a:lnTo>
                    <a:pt x="2099" y="8387"/>
                  </a:lnTo>
                  <a:lnTo>
                    <a:pt x="2063" y="7875"/>
                  </a:lnTo>
                  <a:lnTo>
                    <a:pt x="2028" y="7350"/>
                  </a:lnTo>
                  <a:lnTo>
                    <a:pt x="2004" y="6813"/>
                  </a:lnTo>
                  <a:lnTo>
                    <a:pt x="1981" y="6288"/>
                  </a:lnTo>
                  <a:lnTo>
                    <a:pt x="1963" y="5738"/>
                  </a:lnTo>
                  <a:lnTo>
                    <a:pt x="1963" y="5738"/>
                  </a:lnTo>
                  <a:lnTo>
                    <a:pt x="3578" y="5946"/>
                  </a:lnTo>
                  <a:lnTo>
                    <a:pt x="5193" y="6129"/>
                  </a:lnTo>
                  <a:lnTo>
                    <a:pt x="6808" y="6300"/>
                  </a:lnTo>
                  <a:lnTo>
                    <a:pt x="8428" y="6471"/>
                  </a:lnTo>
                  <a:lnTo>
                    <a:pt x="10049" y="6617"/>
                  </a:lnTo>
                  <a:lnTo>
                    <a:pt x="11670" y="6751"/>
                  </a:lnTo>
                  <a:lnTo>
                    <a:pt x="13297" y="6874"/>
                  </a:lnTo>
                  <a:lnTo>
                    <a:pt x="14929" y="6983"/>
                  </a:lnTo>
                  <a:lnTo>
                    <a:pt x="16556" y="7081"/>
                  </a:lnTo>
                  <a:lnTo>
                    <a:pt x="18188" y="7167"/>
                  </a:lnTo>
                  <a:lnTo>
                    <a:pt x="19821" y="7240"/>
                  </a:lnTo>
                  <a:lnTo>
                    <a:pt x="21454" y="7289"/>
                  </a:lnTo>
                  <a:lnTo>
                    <a:pt x="23086" y="7337"/>
                  </a:lnTo>
                  <a:lnTo>
                    <a:pt x="24719" y="7362"/>
                  </a:lnTo>
                  <a:lnTo>
                    <a:pt x="26357" y="7374"/>
                  </a:lnTo>
                  <a:lnTo>
                    <a:pt x="27990" y="7374"/>
                  </a:lnTo>
                  <a:lnTo>
                    <a:pt x="29622" y="7362"/>
                  </a:lnTo>
                  <a:lnTo>
                    <a:pt x="31261" y="7337"/>
                  </a:lnTo>
                  <a:lnTo>
                    <a:pt x="32893" y="7289"/>
                  </a:lnTo>
                  <a:lnTo>
                    <a:pt x="34526" y="7228"/>
                  </a:lnTo>
                  <a:lnTo>
                    <a:pt x="36158" y="7154"/>
                  </a:lnTo>
                  <a:lnTo>
                    <a:pt x="37791" y="7057"/>
                  </a:lnTo>
                  <a:lnTo>
                    <a:pt x="39418" y="6947"/>
                  </a:lnTo>
                  <a:lnTo>
                    <a:pt x="41050" y="6825"/>
                  </a:lnTo>
                  <a:lnTo>
                    <a:pt x="42677" y="6690"/>
                  </a:lnTo>
                  <a:lnTo>
                    <a:pt x="44304" y="6532"/>
                  </a:lnTo>
                  <a:lnTo>
                    <a:pt x="45924" y="6361"/>
                  </a:lnTo>
                  <a:lnTo>
                    <a:pt x="47545" y="6178"/>
                  </a:lnTo>
                  <a:lnTo>
                    <a:pt x="49160" y="5970"/>
                  </a:lnTo>
                  <a:lnTo>
                    <a:pt x="50781" y="5750"/>
                  </a:lnTo>
                  <a:lnTo>
                    <a:pt x="52390" y="5506"/>
                  </a:lnTo>
                  <a:lnTo>
                    <a:pt x="53999" y="5250"/>
                  </a:lnTo>
                  <a:close/>
                  <a:moveTo>
                    <a:pt x="5216" y="0"/>
                  </a:moveTo>
                  <a:lnTo>
                    <a:pt x="1928" y="13"/>
                  </a:lnTo>
                  <a:lnTo>
                    <a:pt x="1828" y="13"/>
                  </a:lnTo>
                  <a:lnTo>
                    <a:pt x="1727" y="37"/>
                  </a:lnTo>
                  <a:lnTo>
                    <a:pt x="1627" y="62"/>
                  </a:lnTo>
                  <a:lnTo>
                    <a:pt x="1539" y="110"/>
                  </a:lnTo>
                  <a:lnTo>
                    <a:pt x="1450" y="159"/>
                  </a:lnTo>
                  <a:lnTo>
                    <a:pt x="1368" y="220"/>
                  </a:lnTo>
                  <a:lnTo>
                    <a:pt x="1291" y="293"/>
                  </a:lnTo>
                  <a:lnTo>
                    <a:pt x="1215" y="367"/>
                  </a:lnTo>
                  <a:lnTo>
                    <a:pt x="1144" y="464"/>
                  </a:lnTo>
                  <a:lnTo>
                    <a:pt x="1079" y="562"/>
                  </a:lnTo>
                  <a:lnTo>
                    <a:pt x="1014" y="660"/>
                  </a:lnTo>
                  <a:lnTo>
                    <a:pt x="955" y="782"/>
                  </a:lnTo>
                  <a:lnTo>
                    <a:pt x="902" y="892"/>
                  </a:lnTo>
                  <a:lnTo>
                    <a:pt x="855" y="1026"/>
                  </a:lnTo>
                  <a:lnTo>
                    <a:pt x="808" y="1160"/>
                  </a:lnTo>
                  <a:lnTo>
                    <a:pt x="767" y="1295"/>
                  </a:lnTo>
                  <a:lnTo>
                    <a:pt x="731" y="1429"/>
                  </a:lnTo>
                  <a:lnTo>
                    <a:pt x="696" y="1575"/>
                  </a:lnTo>
                  <a:lnTo>
                    <a:pt x="666" y="1734"/>
                  </a:lnTo>
                  <a:lnTo>
                    <a:pt x="643" y="1880"/>
                  </a:lnTo>
                  <a:lnTo>
                    <a:pt x="625" y="2039"/>
                  </a:lnTo>
                  <a:lnTo>
                    <a:pt x="608" y="2198"/>
                  </a:lnTo>
                  <a:lnTo>
                    <a:pt x="596" y="2357"/>
                  </a:lnTo>
                  <a:lnTo>
                    <a:pt x="584" y="2528"/>
                  </a:lnTo>
                  <a:lnTo>
                    <a:pt x="584" y="2686"/>
                  </a:lnTo>
                  <a:lnTo>
                    <a:pt x="584" y="2857"/>
                  </a:lnTo>
                  <a:lnTo>
                    <a:pt x="590" y="3016"/>
                  </a:lnTo>
                  <a:lnTo>
                    <a:pt x="596" y="3175"/>
                  </a:lnTo>
                  <a:lnTo>
                    <a:pt x="608" y="3345"/>
                  </a:lnTo>
                  <a:lnTo>
                    <a:pt x="625" y="3504"/>
                  </a:lnTo>
                  <a:lnTo>
                    <a:pt x="649" y="3663"/>
                  </a:lnTo>
                  <a:lnTo>
                    <a:pt x="672" y="3822"/>
                  </a:lnTo>
                  <a:lnTo>
                    <a:pt x="613" y="3870"/>
                  </a:lnTo>
                  <a:lnTo>
                    <a:pt x="560" y="3931"/>
                  </a:lnTo>
                  <a:lnTo>
                    <a:pt x="507" y="3992"/>
                  </a:lnTo>
                  <a:lnTo>
                    <a:pt x="454" y="4066"/>
                  </a:lnTo>
                  <a:lnTo>
                    <a:pt x="407" y="4151"/>
                  </a:lnTo>
                  <a:lnTo>
                    <a:pt x="360" y="4237"/>
                  </a:lnTo>
                  <a:lnTo>
                    <a:pt x="319" y="4322"/>
                  </a:lnTo>
                  <a:lnTo>
                    <a:pt x="277" y="4432"/>
                  </a:lnTo>
                  <a:lnTo>
                    <a:pt x="236" y="4530"/>
                  </a:lnTo>
                  <a:lnTo>
                    <a:pt x="201" y="4652"/>
                  </a:lnTo>
                  <a:lnTo>
                    <a:pt x="171" y="4774"/>
                  </a:lnTo>
                  <a:lnTo>
                    <a:pt x="142" y="4908"/>
                  </a:lnTo>
                  <a:lnTo>
                    <a:pt x="118" y="5042"/>
                  </a:lnTo>
                  <a:lnTo>
                    <a:pt x="101" y="5189"/>
                  </a:lnTo>
                  <a:lnTo>
                    <a:pt x="83" y="5348"/>
                  </a:lnTo>
                  <a:lnTo>
                    <a:pt x="71" y="5518"/>
                  </a:lnTo>
                  <a:lnTo>
                    <a:pt x="36" y="6300"/>
                  </a:lnTo>
                  <a:lnTo>
                    <a:pt x="12" y="7081"/>
                  </a:lnTo>
                  <a:lnTo>
                    <a:pt x="0" y="7887"/>
                  </a:lnTo>
                  <a:lnTo>
                    <a:pt x="0" y="8680"/>
                  </a:lnTo>
                  <a:lnTo>
                    <a:pt x="12" y="9486"/>
                  </a:lnTo>
                  <a:lnTo>
                    <a:pt x="30" y="10280"/>
                  </a:lnTo>
                  <a:lnTo>
                    <a:pt x="71" y="11085"/>
                  </a:lnTo>
                  <a:lnTo>
                    <a:pt x="118" y="11879"/>
                  </a:lnTo>
                  <a:lnTo>
                    <a:pt x="177" y="12685"/>
                  </a:lnTo>
                  <a:lnTo>
                    <a:pt x="254" y="13466"/>
                  </a:lnTo>
                  <a:lnTo>
                    <a:pt x="336" y="14247"/>
                  </a:lnTo>
                  <a:lnTo>
                    <a:pt x="389" y="14638"/>
                  </a:lnTo>
                  <a:lnTo>
                    <a:pt x="443" y="15028"/>
                  </a:lnTo>
                  <a:lnTo>
                    <a:pt x="496" y="15407"/>
                  </a:lnTo>
                  <a:lnTo>
                    <a:pt x="554" y="15785"/>
                  </a:lnTo>
                  <a:lnTo>
                    <a:pt x="619" y="16164"/>
                  </a:lnTo>
                  <a:lnTo>
                    <a:pt x="684" y="16542"/>
                  </a:lnTo>
                  <a:lnTo>
                    <a:pt x="755" y="16909"/>
                  </a:lnTo>
                  <a:lnTo>
                    <a:pt x="826" y="17275"/>
                  </a:lnTo>
                  <a:lnTo>
                    <a:pt x="902" y="17641"/>
                  </a:lnTo>
                  <a:lnTo>
                    <a:pt x="979" y="17995"/>
                  </a:lnTo>
                  <a:lnTo>
                    <a:pt x="1020" y="18166"/>
                  </a:lnTo>
                  <a:lnTo>
                    <a:pt x="1067" y="18325"/>
                  </a:lnTo>
                  <a:lnTo>
                    <a:pt x="1120" y="18471"/>
                  </a:lnTo>
                  <a:lnTo>
                    <a:pt x="1173" y="18593"/>
                  </a:lnTo>
                  <a:lnTo>
                    <a:pt x="1232" y="18715"/>
                  </a:lnTo>
                  <a:lnTo>
                    <a:pt x="1291" y="18813"/>
                  </a:lnTo>
                  <a:lnTo>
                    <a:pt x="1362" y="18898"/>
                  </a:lnTo>
                  <a:lnTo>
                    <a:pt x="1427" y="18984"/>
                  </a:lnTo>
                  <a:lnTo>
                    <a:pt x="1497" y="19045"/>
                  </a:lnTo>
                  <a:lnTo>
                    <a:pt x="1574" y="19094"/>
                  </a:lnTo>
                  <a:lnTo>
                    <a:pt x="1645" y="19143"/>
                  </a:lnTo>
                  <a:lnTo>
                    <a:pt x="1721" y="19167"/>
                  </a:lnTo>
                  <a:lnTo>
                    <a:pt x="1804" y="19179"/>
                  </a:lnTo>
                  <a:lnTo>
                    <a:pt x="1881" y="19191"/>
                  </a:lnTo>
                  <a:lnTo>
                    <a:pt x="1957" y="19179"/>
                  </a:lnTo>
                  <a:lnTo>
                    <a:pt x="2040" y="19167"/>
                  </a:lnTo>
                  <a:lnTo>
                    <a:pt x="2122" y="19289"/>
                  </a:lnTo>
                  <a:lnTo>
                    <a:pt x="2211" y="19399"/>
                  </a:lnTo>
                  <a:lnTo>
                    <a:pt x="2299" y="19497"/>
                  </a:lnTo>
                  <a:lnTo>
                    <a:pt x="2399" y="19582"/>
                  </a:lnTo>
                  <a:lnTo>
                    <a:pt x="2505" y="19655"/>
                  </a:lnTo>
                  <a:lnTo>
                    <a:pt x="2611" y="19704"/>
                  </a:lnTo>
                  <a:lnTo>
                    <a:pt x="2729" y="19753"/>
                  </a:lnTo>
                  <a:lnTo>
                    <a:pt x="2859" y="19777"/>
                  </a:lnTo>
                  <a:lnTo>
                    <a:pt x="5965" y="19973"/>
                  </a:lnTo>
                  <a:lnTo>
                    <a:pt x="9089" y="20144"/>
                  </a:lnTo>
                  <a:lnTo>
                    <a:pt x="10645" y="20217"/>
                  </a:lnTo>
                  <a:lnTo>
                    <a:pt x="12212" y="20290"/>
                  </a:lnTo>
                  <a:lnTo>
                    <a:pt x="13774" y="20351"/>
                  </a:lnTo>
                  <a:lnTo>
                    <a:pt x="15342" y="20400"/>
                  </a:lnTo>
                  <a:lnTo>
                    <a:pt x="16910" y="20449"/>
                  </a:lnTo>
                  <a:lnTo>
                    <a:pt x="18471" y="20485"/>
                  </a:lnTo>
                  <a:lnTo>
                    <a:pt x="20045" y="20510"/>
                  </a:lnTo>
                  <a:lnTo>
                    <a:pt x="21613" y="20534"/>
                  </a:lnTo>
                  <a:lnTo>
                    <a:pt x="23180" y="20546"/>
                  </a:lnTo>
                  <a:lnTo>
                    <a:pt x="26322" y="20546"/>
                  </a:lnTo>
                  <a:lnTo>
                    <a:pt x="27890" y="20534"/>
                  </a:lnTo>
                  <a:lnTo>
                    <a:pt x="29463" y="20510"/>
                  </a:lnTo>
                  <a:lnTo>
                    <a:pt x="31031" y="20485"/>
                  </a:lnTo>
                  <a:lnTo>
                    <a:pt x="32604" y="20437"/>
                  </a:lnTo>
                  <a:lnTo>
                    <a:pt x="34172" y="20388"/>
                  </a:lnTo>
                  <a:lnTo>
                    <a:pt x="35740" y="20327"/>
                  </a:lnTo>
                  <a:lnTo>
                    <a:pt x="37308" y="20266"/>
                  </a:lnTo>
                  <a:lnTo>
                    <a:pt x="38875" y="20180"/>
                  </a:lnTo>
                  <a:lnTo>
                    <a:pt x="40443" y="20095"/>
                  </a:lnTo>
                  <a:lnTo>
                    <a:pt x="42011" y="19985"/>
                  </a:lnTo>
                  <a:lnTo>
                    <a:pt x="43573" y="19875"/>
                  </a:lnTo>
                  <a:lnTo>
                    <a:pt x="45135" y="19753"/>
                  </a:lnTo>
                  <a:lnTo>
                    <a:pt x="46696" y="19619"/>
                  </a:lnTo>
                  <a:lnTo>
                    <a:pt x="48258" y="19484"/>
                  </a:lnTo>
                  <a:lnTo>
                    <a:pt x="49814" y="19326"/>
                  </a:lnTo>
                  <a:lnTo>
                    <a:pt x="51370" y="19155"/>
                  </a:lnTo>
                  <a:lnTo>
                    <a:pt x="52926" y="18984"/>
                  </a:lnTo>
                  <a:lnTo>
                    <a:pt x="52938" y="18972"/>
                  </a:lnTo>
                  <a:lnTo>
                    <a:pt x="52944" y="18959"/>
                  </a:lnTo>
                  <a:lnTo>
                    <a:pt x="52944" y="18947"/>
                  </a:lnTo>
                  <a:lnTo>
                    <a:pt x="52955" y="19106"/>
                  </a:lnTo>
                  <a:lnTo>
                    <a:pt x="52973" y="19252"/>
                  </a:lnTo>
                  <a:lnTo>
                    <a:pt x="52997" y="19411"/>
                  </a:lnTo>
                  <a:lnTo>
                    <a:pt x="53026" y="19545"/>
                  </a:lnTo>
                  <a:lnTo>
                    <a:pt x="53056" y="19692"/>
                  </a:lnTo>
                  <a:lnTo>
                    <a:pt x="53091" y="19826"/>
                  </a:lnTo>
                  <a:lnTo>
                    <a:pt x="53132" y="19948"/>
                  </a:lnTo>
                  <a:lnTo>
                    <a:pt x="53174" y="20070"/>
                  </a:lnTo>
                  <a:lnTo>
                    <a:pt x="53221" y="20180"/>
                  </a:lnTo>
                  <a:lnTo>
                    <a:pt x="53268" y="20290"/>
                  </a:lnTo>
                  <a:lnTo>
                    <a:pt x="53321" y="20388"/>
                  </a:lnTo>
                  <a:lnTo>
                    <a:pt x="53380" y="20473"/>
                  </a:lnTo>
                  <a:lnTo>
                    <a:pt x="53433" y="20559"/>
                  </a:lnTo>
                  <a:lnTo>
                    <a:pt x="53498" y="20632"/>
                  </a:lnTo>
                  <a:lnTo>
                    <a:pt x="53557" y="20693"/>
                  </a:lnTo>
                  <a:lnTo>
                    <a:pt x="53621" y="20754"/>
                  </a:lnTo>
                  <a:lnTo>
                    <a:pt x="53686" y="20803"/>
                  </a:lnTo>
                  <a:lnTo>
                    <a:pt x="53751" y="20852"/>
                  </a:lnTo>
                  <a:lnTo>
                    <a:pt x="53822" y="20876"/>
                  </a:lnTo>
                  <a:lnTo>
                    <a:pt x="53887" y="20901"/>
                  </a:lnTo>
                  <a:lnTo>
                    <a:pt x="53957" y="20913"/>
                  </a:lnTo>
                  <a:lnTo>
                    <a:pt x="54028" y="20913"/>
                  </a:lnTo>
                  <a:lnTo>
                    <a:pt x="54099" y="20901"/>
                  </a:lnTo>
                  <a:lnTo>
                    <a:pt x="54164" y="20888"/>
                  </a:lnTo>
                  <a:lnTo>
                    <a:pt x="54234" y="20864"/>
                  </a:lnTo>
                  <a:lnTo>
                    <a:pt x="54305" y="20815"/>
                  </a:lnTo>
                  <a:lnTo>
                    <a:pt x="54370" y="20766"/>
                  </a:lnTo>
                  <a:lnTo>
                    <a:pt x="54441" y="20705"/>
                  </a:lnTo>
                  <a:lnTo>
                    <a:pt x="54506" y="20632"/>
                  </a:lnTo>
                  <a:lnTo>
                    <a:pt x="54570" y="20546"/>
                  </a:lnTo>
                  <a:lnTo>
                    <a:pt x="54629" y="20449"/>
                  </a:lnTo>
                  <a:lnTo>
                    <a:pt x="54694" y="20339"/>
                  </a:lnTo>
                  <a:lnTo>
                    <a:pt x="54783" y="20144"/>
                  </a:lnTo>
                  <a:lnTo>
                    <a:pt x="54877" y="19936"/>
                  </a:lnTo>
                  <a:lnTo>
                    <a:pt x="54959" y="19716"/>
                  </a:lnTo>
                  <a:lnTo>
                    <a:pt x="55042" y="19497"/>
                  </a:lnTo>
                  <a:lnTo>
                    <a:pt x="55113" y="19265"/>
                  </a:lnTo>
                  <a:lnTo>
                    <a:pt x="55189" y="19033"/>
                  </a:lnTo>
                  <a:lnTo>
                    <a:pt x="55254" y="18789"/>
                  </a:lnTo>
                  <a:lnTo>
                    <a:pt x="55319" y="18544"/>
                  </a:lnTo>
                  <a:lnTo>
                    <a:pt x="55384" y="18288"/>
                  </a:lnTo>
                  <a:lnTo>
                    <a:pt x="55437" y="18032"/>
                  </a:lnTo>
                  <a:lnTo>
                    <a:pt x="55490" y="17763"/>
                  </a:lnTo>
                  <a:lnTo>
                    <a:pt x="55543" y="17494"/>
                  </a:lnTo>
                  <a:lnTo>
                    <a:pt x="55637" y="16945"/>
                  </a:lnTo>
                  <a:lnTo>
                    <a:pt x="55714" y="16396"/>
                  </a:lnTo>
                  <a:lnTo>
                    <a:pt x="55784" y="15822"/>
                  </a:lnTo>
                  <a:lnTo>
                    <a:pt x="55843" y="15248"/>
                  </a:lnTo>
                  <a:lnTo>
                    <a:pt x="55891" y="14674"/>
                  </a:lnTo>
                  <a:lnTo>
                    <a:pt x="55932" y="14101"/>
                  </a:lnTo>
                  <a:lnTo>
                    <a:pt x="55967" y="13527"/>
                  </a:lnTo>
                  <a:lnTo>
                    <a:pt x="55997" y="12953"/>
                  </a:lnTo>
                  <a:lnTo>
                    <a:pt x="56020" y="12392"/>
                  </a:lnTo>
                  <a:lnTo>
                    <a:pt x="56038" y="11854"/>
                  </a:lnTo>
                  <a:lnTo>
                    <a:pt x="56056" y="11305"/>
                  </a:lnTo>
                  <a:lnTo>
                    <a:pt x="56061" y="10743"/>
                  </a:lnTo>
                  <a:lnTo>
                    <a:pt x="56061" y="10194"/>
                  </a:lnTo>
                  <a:lnTo>
                    <a:pt x="56050" y="9645"/>
                  </a:lnTo>
                  <a:lnTo>
                    <a:pt x="56038" y="9095"/>
                  </a:lnTo>
                  <a:lnTo>
                    <a:pt x="56014" y="8546"/>
                  </a:lnTo>
                  <a:lnTo>
                    <a:pt x="55967" y="7435"/>
                  </a:lnTo>
                  <a:lnTo>
                    <a:pt x="55949" y="7191"/>
                  </a:lnTo>
                  <a:lnTo>
                    <a:pt x="55926" y="6947"/>
                  </a:lnTo>
                  <a:lnTo>
                    <a:pt x="55896" y="6715"/>
                  </a:lnTo>
                  <a:lnTo>
                    <a:pt x="55873" y="6507"/>
                  </a:lnTo>
                  <a:lnTo>
                    <a:pt x="55838" y="6300"/>
                  </a:lnTo>
                  <a:lnTo>
                    <a:pt x="55802" y="6104"/>
                  </a:lnTo>
                  <a:lnTo>
                    <a:pt x="55731" y="5738"/>
                  </a:lnTo>
                  <a:lnTo>
                    <a:pt x="55649" y="5396"/>
                  </a:lnTo>
                  <a:lnTo>
                    <a:pt x="55561" y="5067"/>
                  </a:lnTo>
                  <a:lnTo>
                    <a:pt x="55384" y="4383"/>
                  </a:lnTo>
                  <a:lnTo>
                    <a:pt x="55437" y="4188"/>
                  </a:lnTo>
                  <a:lnTo>
                    <a:pt x="55484" y="3980"/>
                  </a:lnTo>
                  <a:lnTo>
                    <a:pt x="55513" y="3761"/>
                  </a:lnTo>
                  <a:lnTo>
                    <a:pt x="55531" y="3553"/>
                  </a:lnTo>
                  <a:lnTo>
                    <a:pt x="55537" y="3333"/>
                  </a:lnTo>
                  <a:lnTo>
                    <a:pt x="55525" y="3113"/>
                  </a:lnTo>
                  <a:lnTo>
                    <a:pt x="55507" y="2894"/>
                  </a:lnTo>
                  <a:lnTo>
                    <a:pt x="55472" y="2686"/>
                  </a:lnTo>
                  <a:lnTo>
                    <a:pt x="55449" y="2589"/>
                  </a:lnTo>
                  <a:lnTo>
                    <a:pt x="55425" y="2503"/>
                  </a:lnTo>
                  <a:lnTo>
                    <a:pt x="55395" y="2405"/>
                  </a:lnTo>
                  <a:lnTo>
                    <a:pt x="55366" y="2320"/>
                  </a:lnTo>
                  <a:lnTo>
                    <a:pt x="55331" y="2235"/>
                  </a:lnTo>
                  <a:lnTo>
                    <a:pt x="55295" y="2161"/>
                  </a:lnTo>
                  <a:lnTo>
                    <a:pt x="55254" y="2088"/>
                  </a:lnTo>
                  <a:lnTo>
                    <a:pt x="55207" y="2015"/>
                  </a:lnTo>
                  <a:lnTo>
                    <a:pt x="55160" y="1954"/>
                  </a:lnTo>
                  <a:lnTo>
                    <a:pt x="55107" y="1893"/>
                  </a:lnTo>
                  <a:lnTo>
                    <a:pt x="55054" y="1844"/>
                  </a:lnTo>
                  <a:lnTo>
                    <a:pt x="54995" y="1807"/>
                  </a:lnTo>
                  <a:lnTo>
                    <a:pt x="54936" y="1771"/>
                  </a:lnTo>
                  <a:lnTo>
                    <a:pt x="54871" y="1734"/>
                  </a:lnTo>
                  <a:lnTo>
                    <a:pt x="54800" y="1722"/>
                  </a:lnTo>
                  <a:lnTo>
                    <a:pt x="54729" y="1710"/>
                  </a:lnTo>
                  <a:lnTo>
                    <a:pt x="53085" y="1563"/>
                  </a:lnTo>
                  <a:lnTo>
                    <a:pt x="51441" y="1429"/>
                  </a:lnTo>
                  <a:lnTo>
                    <a:pt x="48152" y="1185"/>
                  </a:lnTo>
                  <a:lnTo>
                    <a:pt x="44852" y="965"/>
                  </a:lnTo>
                  <a:lnTo>
                    <a:pt x="41557" y="782"/>
                  </a:lnTo>
                  <a:lnTo>
                    <a:pt x="38251" y="611"/>
                  </a:lnTo>
                  <a:lnTo>
                    <a:pt x="34950" y="464"/>
                  </a:lnTo>
                  <a:lnTo>
                    <a:pt x="31644" y="354"/>
                  </a:lnTo>
                  <a:lnTo>
                    <a:pt x="28337" y="245"/>
                  </a:lnTo>
                  <a:lnTo>
                    <a:pt x="25031" y="171"/>
                  </a:lnTo>
                  <a:lnTo>
                    <a:pt x="21719" y="110"/>
                  </a:lnTo>
                  <a:lnTo>
                    <a:pt x="18418" y="62"/>
                  </a:lnTo>
                  <a:lnTo>
                    <a:pt x="15112" y="25"/>
                  </a:lnTo>
                  <a:lnTo>
                    <a:pt x="118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60;p40">
              <a:extLst>
                <a:ext uri="{FF2B5EF4-FFF2-40B4-BE49-F238E27FC236}">
                  <a16:creationId xmlns:a16="http://schemas.microsoft.com/office/drawing/2014/main" id="{9EBA6FEF-E0E3-127A-A392-49B0D58C7F91}"/>
                </a:ext>
              </a:extLst>
            </p:cNvPr>
            <p:cNvSpPr/>
            <p:nvPr/>
          </p:nvSpPr>
          <p:spPr>
            <a:xfrm>
              <a:off x="-1522350" y="-5081525"/>
              <a:ext cx="1300900" cy="239625"/>
            </a:xfrm>
            <a:custGeom>
              <a:avLst/>
              <a:gdLst/>
              <a:ahLst/>
              <a:cxnLst/>
              <a:rect l="l" t="t" r="r" b="b"/>
              <a:pathLst>
                <a:path w="52036" h="9585" extrusionOk="0">
                  <a:moveTo>
                    <a:pt x="52036" y="1"/>
                  </a:moveTo>
                  <a:lnTo>
                    <a:pt x="50427" y="257"/>
                  </a:lnTo>
                  <a:lnTo>
                    <a:pt x="48818" y="501"/>
                  </a:lnTo>
                  <a:lnTo>
                    <a:pt x="47197" y="721"/>
                  </a:lnTo>
                  <a:lnTo>
                    <a:pt x="45582" y="929"/>
                  </a:lnTo>
                  <a:lnTo>
                    <a:pt x="43961" y="1112"/>
                  </a:lnTo>
                  <a:lnTo>
                    <a:pt x="42341" y="1283"/>
                  </a:lnTo>
                  <a:lnTo>
                    <a:pt x="40714" y="1441"/>
                  </a:lnTo>
                  <a:lnTo>
                    <a:pt x="39087" y="1576"/>
                  </a:lnTo>
                  <a:lnTo>
                    <a:pt x="37455" y="1698"/>
                  </a:lnTo>
                  <a:lnTo>
                    <a:pt x="35828" y="1808"/>
                  </a:lnTo>
                  <a:lnTo>
                    <a:pt x="34195" y="1905"/>
                  </a:lnTo>
                  <a:lnTo>
                    <a:pt x="32563" y="1979"/>
                  </a:lnTo>
                  <a:lnTo>
                    <a:pt x="30930" y="2040"/>
                  </a:lnTo>
                  <a:lnTo>
                    <a:pt x="29298" y="2088"/>
                  </a:lnTo>
                  <a:lnTo>
                    <a:pt x="27659" y="2113"/>
                  </a:lnTo>
                  <a:lnTo>
                    <a:pt x="26027" y="2125"/>
                  </a:lnTo>
                  <a:lnTo>
                    <a:pt x="24394" y="2125"/>
                  </a:lnTo>
                  <a:lnTo>
                    <a:pt x="22756" y="2113"/>
                  </a:lnTo>
                  <a:lnTo>
                    <a:pt x="21123" y="2088"/>
                  </a:lnTo>
                  <a:lnTo>
                    <a:pt x="19491" y="2040"/>
                  </a:lnTo>
                  <a:lnTo>
                    <a:pt x="17858" y="1991"/>
                  </a:lnTo>
                  <a:lnTo>
                    <a:pt x="16225" y="1918"/>
                  </a:lnTo>
                  <a:lnTo>
                    <a:pt x="14593" y="1832"/>
                  </a:lnTo>
                  <a:lnTo>
                    <a:pt x="12966" y="1734"/>
                  </a:lnTo>
                  <a:lnTo>
                    <a:pt x="11334" y="1625"/>
                  </a:lnTo>
                  <a:lnTo>
                    <a:pt x="9707" y="1502"/>
                  </a:lnTo>
                  <a:lnTo>
                    <a:pt x="8086" y="1368"/>
                  </a:lnTo>
                  <a:lnTo>
                    <a:pt x="6465" y="1222"/>
                  </a:lnTo>
                  <a:lnTo>
                    <a:pt x="4845" y="1051"/>
                  </a:lnTo>
                  <a:lnTo>
                    <a:pt x="3230" y="880"/>
                  </a:lnTo>
                  <a:lnTo>
                    <a:pt x="1615" y="697"/>
                  </a:lnTo>
                  <a:lnTo>
                    <a:pt x="0" y="489"/>
                  </a:lnTo>
                  <a:lnTo>
                    <a:pt x="0" y="489"/>
                  </a:lnTo>
                  <a:lnTo>
                    <a:pt x="18" y="1039"/>
                  </a:lnTo>
                  <a:lnTo>
                    <a:pt x="41" y="1564"/>
                  </a:lnTo>
                  <a:lnTo>
                    <a:pt x="65" y="2101"/>
                  </a:lnTo>
                  <a:lnTo>
                    <a:pt x="100" y="2626"/>
                  </a:lnTo>
                  <a:lnTo>
                    <a:pt x="136" y="3138"/>
                  </a:lnTo>
                  <a:lnTo>
                    <a:pt x="177" y="3651"/>
                  </a:lnTo>
                  <a:lnTo>
                    <a:pt x="224" y="4164"/>
                  </a:lnTo>
                  <a:lnTo>
                    <a:pt x="271" y="4664"/>
                  </a:lnTo>
                  <a:lnTo>
                    <a:pt x="324" y="5165"/>
                  </a:lnTo>
                  <a:lnTo>
                    <a:pt x="383" y="5665"/>
                  </a:lnTo>
                  <a:lnTo>
                    <a:pt x="448" y="6166"/>
                  </a:lnTo>
                  <a:lnTo>
                    <a:pt x="513" y="6666"/>
                  </a:lnTo>
                  <a:lnTo>
                    <a:pt x="648" y="7655"/>
                  </a:lnTo>
                  <a:lnTo>
                    <a:pt x="802" y="8644"/>
                  </a:lnTo>
                  <a:lnTo>
                    <a:pt x="843" y="8620"/>
                  </a:lnTo>
                  <a:lnTo>
                    <a:pt x="866" y="8608"/>
                  </a:lnTo>
                  <a:lnTo>
                    <a:pt x="896" y="8595"/>
                  </a:lnTo>
                  <a:lnTo>
                    <a:pt x="4002" y="8400"/>
                  </a:lnTo>
                  <a:lnTo>
                    <a:pt x="7126" y="8229"/>
                  </a:lnTo>
                  <a:lnTo>
                    <a:pt x="8682" y="8156"/>
                  </a:lnTo>
                  <a:lnTo>
                    <a:pt x="10249" y="8083"/>
                  </a:lnTo>
                  <a:lnTo>
                    <a:pt x="11811" y="8022"/>
                  </a:lnTo>
                  <a:lnTo>
                    <a:pt x="13379" y="7973"/>
                  </a:lnTo>
                  <a:lnTo>
                    <a:pt x="14947" y="7924"/>
                  </a:lnTo>
                  <a:lnTo>
                    <a:pt x="16508" y="7887"/>
                  </a:lnTo>
                  <a:lnTo>
                    <a:pt x="18082" y="7863"/>
                  </a:lnTo>
                  <a:lnTo>
                    <a:pt x="19650" y="7838"/>
                  </a:lnTo>
                  <a:lnTo>
                    <a:pt x="21217" y="7826"/>
                  </a:lnTo>
                  <a:lnTo>
                    <a:pt x="24359" y="7826"/>
                  </a:lnTo>
                  <a:lnTo>
                    <a:pt x="25927" y="7838"/>
                  </a:lnTo>
                  <a:lnTo>
                    <a:pt x="27500" y="7863"/>
                  </a:lnTo>
                  <a:lnTo>
                    <a:pt x="29068" y="7887"/>
                  </a:lnTo>
                  <a:lnTo>
                    <a:pt x="30641" y="7936"/>
                  </a:lnTo>
                  <a:lnTo>
                    <a:pt x="32209" y="7985"/>
                  </a:lnTo>
                  <a:lnTo>
                    <a:pt x="33777" y="8046"/>
                  </a:lnTo>
                  <a:lnTo>
                    <a:pt x="35345" y="8107"/>
                  </a:lnTo>
                  <a:lnTo>
                    <a:pt x="36912" y="8192"/>
                  </a:lnTo>
                  <a:lnTo>
                    <a:pt x="38480" y="8278"/>
                  </a:lnTo>
                  <a:lnTo>
                    <a:pt x="40048" y="8388"/>
                  </a:lnTo>
                  <a:lnTo>
                    <a:pt x="41610" y="8498"/>
                  </a:lnTo>
                  <a:lnTo>
                    <a:pt x="43172" y="8620"/>
                  </a:lnTo>
                  <a:lnTo>
                    <a:pt x="44733" y="8754"/>
                  </a:lnTo>
                  <a:lnTo>
                    <a:pt x="46295" y="8888"/>
                  </a:lnTo>
                  <a:lnTo>
                    <a:pt x="47851" y="9047"/>
                  </a:lnTo>
                  <a:lnTo>
                    <a:pt x="49407" y="9218"/>
                  </a:lnTo>
                  <a:lnTo>
                    <a:pt x="50963" y="9389"/>
                  </a:lnTo>
                  <a:lnTo>
                    <a:pt x="51040" y="9425"/>
                  </a:lnTo>
                  <a:lnTo>
                    <a:pt x="51116" y="9474"/>
                  </a:lnTo>
                  <a:lnTo>
                    <a:pt x="51275" y="9584"/>
                  </a:lnTo>
                  <a:lnTo>
                    <a:pt x="51334" y="9071"/>
                  </a:lnTo>
                  <a:lnTo>
                    <a:pt x="51405" y="8571"/>
                  </a:lnTo>
                  <a:lnTo>
                    <a:pt x="51535" y="7570"/>
                  </a:lnTo>
                  <a:lnTo>
                    <a:pt x="51600" y="7069"/>
                  </a:lnTo>
                  <a:lnTo>
                    <a:pt x="51658" y="6581"/>
                  </a:lnTo>
                  <a:lnTo>
                    <a:pt x="51706" y="6080"/>
                  </a:lnTo>
                  <a:lnTo>
                    <a:pt x="51747" y="5580"/>
                  </a:lnTo>
                  <a:lnTo>
                    <a:pt x="51776" y="5067"/>
                  </a:lnTo>
                  <a:lnTo>
                    <a:pt x="51800" y="4542"/>
                  </a:lnTo>
                  <a:lnTo>
                    <a:pt x="51818" y="4030"/>
                  </a:lnTo>
                  <a:lnTo>
                    <a:pt x="51835" y="3517"/>
                  </a:lnTo>
                  <a:lnTo>
                    <a:pt x="51859" y="2491"/>
                  </a:lnTo>
                  <a:lnTo>
                    <a:pt x="51871" y="1979"/>
                  </a:lnTo>
                  <a:lnTo>
                    <a:pt x="51894" y="1478"/>
                  </a:lnTo>
                  <a:lnTo>
                    <a:pt x="51900" y="1307"/>
                  </a:lnTo>
                  <a:lnTo>
                    <a:pt x="51912" y="1124"/>
                  </a:lnTo>
                  <a:lnTo>
                    <a:pt x="51953" y="770"/>
                  </a:lnTo>
                  <a:lnTo>
                    <a:pt x="51994" y="392"/>
                  </a:lnTo>
                  <a:lnTo>
                    <a:pt x="5203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61;p40">
              <a:extLst>
                <a:ext uri="{FF2B5EF4-FFF2-40B4-BE49-F238E27FC236}">
                  <a16:creationId xmlns:a16="http://schemas.microsoft.com/office/drawing/2014/main" id="{B31C0AD9-9643-6895-9EEA-F638D955E81B}"/>
                </a:ext>
              </a:extLst>
            </p:cNvPr>
            <p:cNvSpPr/>
            <p:nvPr/>
          </p:nvSpPr>
          <p:spPr>
            <a:xfrm>
              <a:off x="-1391950" y="-13038975"/>
              <a:ext cx="1017850" cy="1333125"/>
            </a:xfrm>
            <a:custGeom>
              <a:avLst/>
              <a:gdLst/>
              <a:ahLst/>
              <a:cxnLst/>
              <a:rect l="l" t="t" r="r" b="b"/>
              <a:pathLst>
                <a:path w="40714" h="53325" extrusionOk="0">
                  <a:moveTo>
                    <a:pt x="39612" y="0"/>
                  </a:moveTo>
                  <a:lnTo>
                    <a:pt x="37219" y="196"/>
                  </a:lnTo>
                  <a:lnTo>
                    <a:pt x="34820" y="366"/>
                  </a:lnTo>
                  <a:lnTo>
                    <a:pt x="32427" y="513"/>
                  </a:lnTo>
                  <a:lnTo>
                    <a:pt x="30028" y="635"/>
                  </a:lnTo>
                  <a:lnTo>
                    <a:pt x="27630" y="733"/>
                  </a:lnTo>
                  <a:lnTo>
                    <a:pt x="25237" y="806"/>
                  </a:lnTo>
                  <a:lnTo>
                    <a:pt x="22838" y="867"/>
                  </a:lnTo>
                  <a:lnTo>
                    <a:pt x="20439" y="904"/>
                  </a:lnTo>
                  <a:lnTo>
                    <a:pt x="18041" y="928"/>
                  </a:lnTo>
                  <a:lnTo>
                    <a:pt x="13237" y="928"/>
                  </a:lnTo>
                  <a:lnTo>
                    <a:pt x="10839" y="904"/>
                  </a:lnTo>
                  <a:lnTo>
                    <a:pt x="8440" y="879"/>
                  </a:lnTo>
                  <a:lnTo>
                    <a:pt x="6041" y="843"/>
                  </a:lnTo>
                  <a:lnTo>
                    <a:pt x="1249" y="757"/>
                  </a:lnTo>
                  <a:lnTo>
                    <a:pt x="1249" y="830"/>
                  </a:lnTo>
                  <a:lnTo>
                    <a:pt x="1108" y="2332"/>
                  </a:lnTo>
                  <a:lnTo>
                    <a:pt x="967" y="3858"/>
                  </a:lnTo>
                  <a:lnTo>
                    <a:pt x="831" y="5408"/>
                  </a:lnTo>
                  <a:lnTo>
                    <a:pt x="695" y="6971"/>
                  </a:lnTo>
                  <a:lnTo>
                    <a:pt x="572" y="8558"/>
                  </a:lnTo>
                  <a:lnTo>
                    <a:pt x="454" y="10145"/>
                  </a:lnTo>
                  <a:lnTo>
                    <a:pt x="342" y="11744"/>
                  </a:lnTo>
                  <a:lnTo>
                    <a:pt x="248" y="13356"/>
                  </a:lnTo>
                  <a:lnTo>
                    <a:pt x="200" y="14161"/>
                  </a:lnTo>
                  <a:lnTo>
                    <a:pt x="165" y="14979"/>
                  </a:lnTo>
                  <a:lnTo>
                    <a:pt x="124" y="15785"/>
                  </a:lnTo>
                  <a:lnTo>
                    <a:pt x="94" y="16591"/>
                  </a:lnTo>
                  <a:lnTo>
                    <a:pt x="65" y="17397"/>
                  </a:lnTo>
                  <a:lnTo>
                    <a:pt x="41" y="18202"/>
                  </a:lnTo>
                  <a:lnTo>
                    <a:pt x="24" y="19008"/>
                  </a:lnTo>
                  <a:lnTo>
                    <a:pt x="12" y="19814"/>
                  </a:lnTo>
                  <a:lnTo>
                    <a:pt x="0" y="20619"/>
                  </a:lnTo>
                  <a:lnTo>
                    <a:pt x="0" y="21425"/>
                  </a:lnTo>
                  <a:lnTo>
                    <a:pt x="0" y="22231"/>
                  </a:lnTo>
                  <a:lnTo>
                    <a:pt x="12" y="23024"/>
                  </a:lnTo>
                  <a:lnTo>
                    <a:pt x="24" y="23818"/>
                  </a:lnTo>
                  <a:lnTo>
                    <a:pt x="41" y="24611"/>
                  </a:lnTo>
                  <a:lnTo>
                    <a:pt x="71" y="25405"/>
                  </a:lnTo>
                  <a:lnTo>
                    <a:pt x="106" y="26186"/>
                  </a:lnTo>
                  <a:lnTo>
                    <a:pt x="147" y="26968"/>
                  </a:lnTo>
                  <a:lnTo>
                    <a:pt x="195" y="27737"/>
                  </a:lnTo>
                  <a:lnTo>
                    <a:pt x="248" y="28518"/>
                  </a:lnTo>
                  <a:lnTo>
                    <a:pt x="312" y="29287"/>
                  </a:lnTo>
                  <a:lnTo>
                    <a:pt x="377" y="30044"/>
                  </a:lnTo>
                  <a:lnTo>
                    <a:pt x="460" y="30801"/>
                  </a:lnTo>
                  <a:lnTo>
                    <a:pt x="542" y="31546"/>
                  </a:lnTo>
                  <a:lnTo>
                    <a:pt x="637" y="32290"/>
                  </a:lnTo>
                  <a:lnTo>
                    <a:pt x="743" y="33035"/>
                  </a:lnTo>
                  <a:lnTo>
                    <a:pt x="855" y="33755"/>
                  </a:lnTo>
                  <a:lnTo>
                    <a:pt x="978" y="34488"/>
                  </a:lnTo>
                  <a:lnTo>
                    <a:pt x="1108" y="35196"/>
                  </a:lnTo>
                  <a:lnTo>
                    <a:pt x="1249" y="35904"/>
                  </a:lnTo>
                  <a:lnTo>
                    <a:pt x="1397" y="36600"/>
                  </a:lnTo>
                  <a:lnTo>
                    <a:pt x="1556" y="37296"/>
                  </a:lnTo>
                  <a:lnTo>
                    <a:pt x="1727" y="37979"/>
                  </a:lnTo>
                  <a:lnTo>
                    <a:pt x="1910" y="38651"/>
                  </a:lnTo>
                  <a:lnTo>
                    <a:pt x="2098" y="39310"/>
                  </a:lnTo>
                  <a:lnTo>
                    <a:pt x="2304" y="39969"/>
                  </a:lnTo>
                  <a:lnTo>
                    <a:pt x="2517" y="40604"/>
                  </a:lnTo>
                  <a:lnTo>
                    <a:pt x="2741" y="41239"/>
                  </a:lnTo>
                  <a:lnTo>
                    <a:pt x="2976" y="41861"/>
                  </a:lnTo>
                  <a:lnTo>
                    <a:pt x="3224" y="42472"/>
                  </a:lnTo>
                  <a:lnTo>
                    <a:pt x="3483" y="43070"/>
                  </a:lnTo>
                  <a:lnTo>
                    <a:pt x="3754" y="43656"/>
                  </a:lnTo>
                  <a:lnTo>
                    <a:pt x="4043" y="44230"/>
                  </a:lnTo>
                  <a:lnTo>
                    <a:pt x="4338" y="44791"/>
                  </a:lnTo>
                  <a:lnTo>
                    <a:pt x="4644" y="45341"/>
                  </a:lnTo>
                  <a:lnTo>
                    <a:pt x="4968" y="45878"/>
                  </a:lnTo>
                  <a:lnTo>
                    <a:pt x="5304" y="46403"/>
                  </a:lnTo>
                  <a:lnTo>
                    <a:pt x="5658" y="46915"/>
                  </a:lnTo>
                  <a:lnTo>
                    <a:pt x="6018" y="47404"/>
                  </a:lnTo>
                  <a:lnTo>
                    <a:pt x="6218" y="47660"/>
                  </a:lnTo>
                  <a:lnTo>
                    <a:pt x="6424" y="47917"/>
                  </a:lnTo>
                  <a:lnTo>
                    <a:pt x="6625" y="48161"/>
                  </a:lnTo>
                  <a:lnTo>
                    <a:pt x="6831" y="48393"/>
                  </a:lnTo>
                  <a:lnTo>
                    <a:pt x="7037" y="48625"/>
                  </a:lnTo>
                  <a:lnTo>
                    <a:pt x="7249" y="48857"/>
                  </a:lnTo>
                  <a:lnTo>
                    <a:pt x="7668" y="49284"/>
                  </a:lnTo>
                  <a:lnTo>
                    <a:pt x="8092" y="49674"/>
                  </a:lnTo>
                  <a:lnTo>
                    <a:pt x="8528" y="50053"/>
                  </a:lnTo>
                  <a:lnTo>
                    <a:pt x="8964" y="50407"/>
                  </a:lnTo>
                  <a:lnTo>
                    <a:pt x="9406" y="50737"/>
                  </a:lnTo>
                  <a:lnTo>
                    <a:pt x="9848" y="51042"/>
                  </a:lnTo>
                  <a:lnTo>
                    <a:pt x="10296" y="51323"/>
                  </a:lnTo>
                  <a:lnTo>
                    <a:pt x="10750" y="51579"/>
                  </a:lnTo>
                  <a:lnTo>
                    <a:pt x="11210" y="51823"/>
                  </a:lnTo>
                  <a:lnTo>
                    <a:pt x="11670" y="52031"/>
                  </a:lnTo>
                  <a:lnTo>
                    <a:pt x="12129" y="52238"/>
                  </a:lnTo>
                  <a:lnTo>
                    <a:pt x="12595" y="52409"/>
                  </a:lnTo>
                  <a:lnTo>
                    <a:pt x="13060" y="52580"/>
                  </a:lnTo>
                  <a:lnTo>
                    <a:pt x="13532" y="52714"/>
                  </a:lnTo>
                  <a:lnTo>
                    <a:pt x="14003" y="52849"/>
                  </a:lnTo>
                  <a:lnTo>
                    <a:pt x="14475" y="52958"/>
                  </a:lnTo>
                  <a:lnTo>
                    <a:pt x="14946" y="53044"/>
                  </a:lnTo>
                  <a:lnTo>
                    <a:pt x="15418" y="53129"/>
                  </a:lnTo>
                  <a:lnTo>
                    <a:pt x="15895" y="53190"/>
                  </a:lnTo>
                  <a:lnTo>
                    <a:pt x="16367" y="53239"/>
                  </a:lnTo>
                  <a:lnTo>
                    <a:pt x="16844" y="53288"/>
                  </a:lnTo>
                  <a:lnTo>
                    <a:pt x="17316" y="53312"/>
                  </a:lnTo>
                  <a:lnTo>
                    <a:pt x="17787" y="53325"/>
                  </a:lnTo>
                  <a:lnTo>
                    <a:pt x="18730" y="53325"/>
                  </a:lnTo>
                  <a:lnTo>
                    <a:pt x="19196" y="53312"/>
                  </a:lnTo>
                  <a:lnTo>
                    <a:pt x="19661" y="53288"/>
                  </a:lnTo>
                  <a:lnTo>
                    <a:pt x="20127" y="53251"/>
                  </a:lnTo>
                  <a:lnTo>
                    <a:pt x="20587" y="53215"/>
                  </a:lnTo>
                  <a:lnTo>
                    <a:pt x="21200" y="53154"/>
                  </a:lnTo>
                  <a:lnTo>
                    <a:pt x="21819" y="53068"/>
                  </a:lnTo>
                  <a:lnTo>
                    <a:pt x="22455" y="52983"/>
                  </a:lnTo>
                  <a:lnTo>
                    <a:pt x="23092" y="52873"/>
                  </a:lnTo>
                  <a:lnTo>
                    <a:pt x="23734" y="52739"/>
                  </a:lnTo>
                  <a:lnTo>
                    <a:pt x="24388" y="52592"/>
                  </a:lnTo>
                  <a:lnTo>
                    <a:pt x="25042" y="52421"/>
                  </a:lnTo>
                  <a:lnTo>
                    <a:pt x="25697" y="52226"/>
                  </a:lnTo>
                  <a:lnTo>
                    <a:pt x="26351" y="52006"/>
                  </a:lnTo>
                  <a:lnTo>
                    <a:pt x="27011" y="51750"/>
                  </a:lnTo>
                  <a:lnTo>
                    <a:pt x="27665" y="51481"/>
                  </a:lnTo>
                  <a:lnTo>
                    <a:pt x="27995" y="51335"/>
                  </a:lnTo>
                  <a:lnTo>
                    <a:pt x="28319" y="51176"/>
                  </a:lnTo>
                  <a:lnTo>
                    <a:pt x="28643" y="51017"/>
                  </a:lnTo>
                  <a:lnTo>
                    <a:pt x="28968" y="50846"/>
                  </a:lnTo>
                  <a:lnTo>
                    <a:pt x="29292" y="50663"/>
                  </a:lnTo>
                  <a:lnTo>
                    <a:pt x="29616" y="50480"/>
                  </a:lnTo>
                  <a:lnTo>
                    <a:pt x="29934" y="50285"/>
                  </a:lnTo>
                  <a:lnTo>
                    <a:pt x="30252" y="50077"/>
                  </a:lnTo>
                  <a:lnTo>
                    <a:pt x="30571" y="49870"/>
                  </a:lnTo>
                  <a:lnTo>
                    <a:pt x="30883" y="49650"/>
                  </a:lnTo>
                  <a:lnTo>
                    <a:pt x="31195" y="49418"/>
                  </a:lnTo>
                  <a:lnTo>
                    <a:pt x="31508" y="49174"/>
                  </a:lnTo>
                  <a:lnTo>
                    <a:pt x="31814" y="48930"/>
                  </a:lnTo>
                  <a:lnTo>
                    <a:pt x="32121" y="48673"/>
                  </a:lnTo>
                  <a:lnTo>
                    <a:pt x="32421" y="48405"/>
                  </a:lnTo>
                  <a:lnTo>
                    <a:pt x="32722" y="48124"/>
                  </a:lnTo>
                  <a:lnTo>
                    <a:pt x="33017" y="47831"/>
                  </a:lnTo>
                  <a:lnTo>
                    <a:pt x="33311" y="47538"/>
                  </a:lnTo>
                  <a:lnTo>
                    <a:pt x="33600" y="47221"/>
                  </a:lnTo>
                  <a:lnTo>
                    <a:pt x="33889" y="46903"/>
                  </a:lnTo>
                  <a:lnTo>
                    <a:pt x="34172" y="46574"/>
                  </a:lnTo>
                  <a:lnTo>
                    <a:pt x="34449" y="46232"/>
                  </a:lnTo>
                  <a:lnTo>
                    <a:pt x="34726" y="45878"/>
                  </a:lnTo>
                  <a:lnTo>
                    <a:pt x="34997" y="45512"/>
                  </a:lnTo>
                  <a:lnTo>
                    <a:pt x="35262" y="45133"/>
                  </a:lnTo>
                  <a:lnTo>
                    <a:pt x="35521" y="44742"/>
                  </a:lnTo>
                  <a:lnTo>
                    <a:pt x="35781" y="44340"/>
                  </a:lnTo>
                  <a:lnTo>
                    <a:pt x="36034" y="43937"/>
                  </a:lnTo>
                  <a:lnTo>
                    <a:pt x="36276" y="43509"/>
                  </a:lnTo>
                  <a:lnTo>
                    <a:pt x="36523" y="43070"/>
                  </a:lnTo>
                  <a:lnTo>
                    <a:pt x="36759" y="42618"/>
                  </a:lnTo>
                  <a:lnTo>
                    <a:pt x="36989" y="42154"/>
                  </a:lnTo>
                  <a:lnTo>
                    <a:pt x="37213" y="41678"/>
                  </a:lnTo>
                  <a:lnTo>
                    <a:pt x="37437" y="41190"/>
                  </a:lnTo>
                  <a:lnTo>
                    <a:pt x="37649" y="40689"/>
                  </a:lnTo>
                  <a:lnTo>
                    <a:pt x="37861" y="40164"/>
                  </a:lnTo>
                  <a:lnTo>
                    <a:pt x="38062" y="39640"/>
                  </a:lnTo>
                  <a:lnTo>
                    <a:pt x="38256" y="39090"/>
                  </a:lnTo>
                  <a:lnTo>
                    <a:pt x="38445" y="38541"/>
                  </a:lnTo>
                  <a:lnTo>
                    <a:pt x="38627" y="37967"/>
                  </a:lnTo>
                  <a:lnTo>
                    <a:pt x="38804" y="37369"/>
                  </a:lnTo>
                  <a:lnTo>
                    <a:pt x="38975" y="36771"/>
                  </a:lnTo>
                  <a:lnTo>
                    <a:pt x="39152" y="36087"/>
                  </a:lnTo>
                  <a:lnTo>
                    <a:pt x="39317" y="35403"/>
                  </a:lnTo>
                  <a:lnTo>
                    <a:pt x="39476" y="34695"/>
                  </a:lnTo>
                  <a:lnTo>
                    <a:pt x="39618" y="33999"/>
                  </a:lnTo>
                  <a:lnTo>
                    <a:pt x="39753" y="33279"/>
                  </a:lnTo>
                  <a:lnTo>
                    <a:pt x="39877" y="32571"/>
                  </a:lnTo>
                  <a:lnTo>
                    <a:pt x="39989" y="31839"/>
                  </a:lnTo>
                  <a:lnTo>
                    <a:pt x="40095" y="31106"/>
                  </a:lnTo>
                  <a:lnTo>
                    <a:pt x="40189" y="30374"/>
                  </a:lnTo>
                  <a:lnTo>
                    <a:pt x="40278" y="29629"/>
                  </a:lnTo>
                  <a:lnTo>
                    <a:pt x="40354" y="28884"/>
                  </a:lnTo>
                  <a:lnTo>
                    <a:pt x="40425" y="28127"/>
                  </a:lnTo>
                  <a:lnTo>
                    <a:pt x="40490" y="27370"/>
                  </a:lnTo>
                  <a:lnTo>
                    <a:pt x="40543" y="26614"/>
                  </a:lnTo>
                  <a:lnTo>
                    <a:pt x="40590" y="25844"/>
                  </a:lnTo>
                  <a:lnTo>
                    <a:pt x="40631" y="25075"/>
                  </a:lnTo>
                  <a:lnTo>
                    <a:pt x="40531" y="24184"/>
                  </a:lnTo>
                  <a:lnTo>
                    <a:pt x="40472" y="23745"/>
                  </a:lnTo>
                  <a:lnTo>
                    <a:pt x="40413" y="23305"/>
                  </a:lnTo>
                  <a:lnTo>
                    <a:pt x="40684" y="23305"/>
                  </a:lnTo>
                  <a:lnTo>
                    <a:pt x="40702" y="22585"/>
                  </a:lnTo>
                  <a:lnTo>
                    <a:pt x="40708" y="21852"/>
                  </a:lnTo>
                  <a:lnTo>
                    <a:pt x="40714" y="21108"/>
                  </a:lnTo>
                  <a:lnTo>
                    <a:pt x="40714" y="20375"/>
                  </a:lnTo>
                  <a:lnTo>
                    <a:pt x="40708" y="19643"/>
                  </a:lnTo>
                  <a:lnTo>
                    <a:pt x="40696" y="18898"/>
                  </a:lnTo>
                  <a:lnTo>
                    <a:pt x="40684" y="18166"/>
                  </a:lnTo>
                  <a:lnTo>
                    <a:pt x="40661" y="17421"/>
                  </a:lnTo>
                  <a:lnTo>
                    <a:pt x="40643" y="16676"/>
                  </a:lnTo>
                  <a:lnTo>
                    <a:pt x="40614" y="15932"/>
                  </a:lnTo>
                  <a:lnTo>
                    <a:pt x="40555" y="14454"/>
                  </a:lnTo>
                  <a:lnTo>
                    <a:pt x="40484" y="12965"/>
                  </a:lnTo>
                  <a:lnTo>
                    <a:pt x="40401" y="11488"/>
                  </a:lnTo>
                  <a:lnTo>
                    <a:pt x="40313" y="10011"/>
                  </a:lnTo>
                  <a:lnTo>
                    <a:pt x="40213" y="8546"/>
                  </a:lnTo>
                  <a:lnTo>
                    <a:pt x="40113" y="7081"/>
                  </a:lnTo>
                  <a:lnTo>
                    <a:pt x="40012" y="5640"/>
                  </a:lnTo>
                  <a:lnTo>
                    <a:pt x="39806" y="2784"/>
                  </a:lnTo>
                  <a:lnTo>
                    <a:pt x="39706" y="1380"/>
                  </a:lnTo>
                  <a:lnTo>
                    <a:pt x="3961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62;p40">
              <a:extLst>
                <a:ext uri="{FF2B5EF4-FFF2-40B4-BE49-F238E27FC236}">
                  <a16:creationId xmlns:a16="http://schemas.microsoft.com/office/drawing/2014/main" id="{CDDC9587-296D-D086-D569-906D17C1B52D}"/>
                </a:ext>
              </a:extLst>
            </p:cNvPr>
            <p:cNvSpPr/>
            <p:nvPr/>
          </p:nvSpPr>
          <p:spPr>
            <a:xfrm>
              <a:off x="-1180075" y="-14369350"/>
              <a:ext cx="614575" cy="1218375"/>
            </a:xfrm>
            <a:custGeom>
              <a:avLst/>
              <a:gdLst/>
              <a:ahLst/>
              <a:cxnLst/>
              <a:rect l="l" t="t" r="r" b="b"/>
              <a:pathLst>
                <a:path w="24583" h="48735" extrusionOk="0">
                  <a:moveTo>
                    <a:pt x="10597" y="1"/>
                  </a:moveTo>
                  <a:lnTo>
                    <a:pt x="10296" y="25"/>
                  </a:lnTo>
                  <a:lnTo>
                    <a:pt x="9996" y="49"/>
                  </a:lnTo>
                  <a:lnTo>
                    <a:pt x="9707" y="86"/>
                  </a:lnTo>
                  <a:lnTo>
                    <a:pt x="9424" y="147"/>
                  </a:lnTo>
                  <a:lnTo>
                    <a:pt x="9141" y="196"/>
                  </a:lnTo>
                  <a:lnTo>
                    <a:pt x="8870" y="269"/>
                  </a:lnTo>
                  <a:lnTo>
                    <a:pt x="8605" y="355"/>
                  </a:lnTo>
                  <a:lnTo>
                    <a:pt x="8340" y="440"/>
                  </a:lnTo>
                  <a:lnTo>
                    <a:pt x="8086" y="538"/>
                  </a:lnTo>
                  <a:lnTo>
                    <a:pt x="7839" y="648"/>
                  </a:lnTo>
                  <a:lnTo>
                    <a:pt x="7591" y="770"/>
                  </a:lnTo>
                  <a:lnTo>
                    <a:pt x="7356" y="904"/>
                  </a:lnTo>
                  <a:lnTo>
                    <a:pt x="7120" y="1038"/>
                  </a:lnTo>
                  <a:lnTo>
                    <a:pt x="6896" y="1185"/>
                  </a:lnTo>
                  <a:lnTo>
                    <a:pt x="6672" y="1344"/>
                  </a:lnTo>
                  <a:lnTo>
                    <a:pt x="6460" y="1502"/>
                  </a:lnTo>
                  <a:lnTo>
                    <a:pt x="6248" y="1685"/>
                  </a:lnTo>
                  <a:lnTo>
                    <a:pt x="6041" y="1856"/>
                  </a:lnTo>
                  <a:lnTo>
                    <a:pt x="5841" y="2052"/>
                  </a:lnTo>
                  <a:lnTo>
                    <a:pt x="5646" y="2247"/>
                  </a:lnTo>
                  <a:lnTo>
                    <a:pt x="5452" y="2467"/>
                  </a:lnTo>
                  <a:lnTo>
                    <a:pt x="5269" y="2674"/>
                  </a:lnTo>
                  <a:lnTo>
                    <a:pt x="5086" y="2906"/>
                  </a:lnTo>
                  <a:lnTo>
                    <a:pt x="4910" y="3138"/>
                  </a:lnTo>
                  <a:lnTo>
                    <a:pt x="4739" y="3370"/>
                  </a:lnTo>
                  <a:lnTo>
                    <a:pt x="4574" y="3626"/>
                  </a:lnTo>
                  <a:lnTo>
                    <a:pt x="4409" y="3883"/>
                  </a:lnTo>
                  <a:lnTo>
                    <a:pt x="4255" y="4139"/>
                  </a:lnTo>
                  <a:lnTo>
                    <a:pt x="4102" y="4408"/>
                  </a:lnTo>
                  <a:lnTo>
                    <a:pt x="3955" y="4688"/>
                  </a:lnTo>
                  <a:lnTo>
                    <a:pt x="3808" y="4969"/>
                  </a:lnTo>
                  <a:lnTo>
                    <a:pt x="3666" y="5262"/>
                  </a:lnTo>
                  <a:lnTo>
                    <a:pt x="3531" y="5567"/>
                  </a:lnTo>
                  <a:lnTo>
                    <a:pt x="3401" y="5873"/>
                  </a:lnTo>
                  <a:lnTo>
                    <a:pt x="3277" y="6178"/>
                  </a:lnTo>
                  <a:lnTo>
                    <a:pt x="3153" y="6507"/>
                  </a:lnTo>
                  <a:lnTo>
                    <a:pt x="3030" y="6825"/>
                  </a:lnTo>
                  <a:lnTo>
                    <a:pt x="2918" y="7167"/>
                  </a:lnTo>
                  <a:lnTo>
                    <a:pt x="2806" y="7496"/>
                  </a:lnTo>
                  <a:lnTo>
                    <a:pt x="2694" y="7838"/>
                  </a:lnTo>
                  <a:lnTo>
                    <a:pt x="2593" y="8192"/>
                  </a:lnTo>
                  <a:lnTo>
                    <a:pt x="2493" y="8546"/>
                  </a:lnTo>
                  <a:lnTo>
                    <a:pt x="2393" y="8912"/>
                  </a:lnTo>
                  <a:lnTo>
                    <a:pt x="2299" y="9279"/>
                  </a:lnTo>
                  <a:lnTo>
                    <a:pt x="2210" y="9657"/>
                  </a:lnTo>
                  <a:lnTo>
                    <a:pt x="2122" y="10036"/>
                  </a:lnTo>
                  <a:lnTo>
                    <a:pt x="2039" y="10414"/>
                  </a:lnTo>
                  <a:lnTo>
                    <a:pt x="1957" y="10805"/>
                  </a:lnTo>
                  <a:lnTo>
                    <a:pt x="1880" y="11195"/>
                  </a:lnTo>
                  <a:lnTo>
                    <a:pt x="1810" y="11598"/>
                  </a:lnTo>
                  <a:lnTo>
                    <a:pt x="1739" y="12001"/>
                  </a:lnTo>
                  <a:lnTo>
                    <a:pt x="1668" y="12416"/>
                  </a:lnTo>
                  <a:lnTo>
                    <a:pt x="1538" y="13246"/>
                  </a:lnTo>
                  <a:lnTo>
                    <a:pt x="1421" y="14089"/>
                  </a:lnTo>
                  <a:lnTo>
                    <a:pt x="1314" y="14955"/>
                  </a:lnTo>
                  <a:lnTo>
                    <a:pt x="1220" y="15834"/>
                  </a:lnTo>
                  <a:lnTo>
                    <a:pt x="1132" y="16726"/>
                  </a:lnTo>
                  <a:lnTo>
                    <a:pt x="1055" y="17641"/>
                  </a:lnTo>
                  <a:lnTo>
                    <a:pt x="984" y="18557"/>
                  </a:lnTo>
                  <a:lnTo>
                    <a:pt x="920" y="19497"/>
                  </a:lnTo>
                  <a:lnTo>
                    <a:pt x="867" y="20437"/>
                  </a:lnTo>
                  <a:lnTo>
                    <a:pt x="819" y="21389"/>
                  </a:lnTo>
                  <a:lnTo>
                    <a:pt x="772" y="22353"/>
                  </a:lnTo>
                  <a:lnTo>
                    <a:pt x="737" y="23330"/>
                  </a:lnTo>
                  <a:lnTo>
                    <a:pt x="707" y="24307"/>
                  </a:lnTo>
                  <a:lnTo>
                    <a:pt x="678" y="25283"/>
                  </a:lnTo>
                  <a:lnTo>
                    <a:pt x="654" y="26284"/>
                  </a:lnTo>
                  <a:lnTo>
                    <a:pt x="637" y="27273"/>
                  </a:lnTo>
                  <a:lnTo>
                    <a:pt x="607" y="29263"/>
                  </a:lnTo>
                  <a:lnTo>
                    <a:pt x="584" y="31265"/>
                  </a:lnTo>
                  <a:lnTo>
                    <a:pt x="560" y="33267"/>
                  </a:lnTo>
                  <a:lnTo>
                    <a:pt x="542" y="35269"/>
                  </a:lnTo>
                  <a:lnTo>
                    <a:pt x="513" y="37235"/>
                  </a:lnTo>
                  <a:lnTo>
                    <a:pt x="478" y="39188"/>
                  </a:lnTo>
                  <a:lnTo>
                    <a:pt x="454" y="40153"/>
                  </a:lnTo>
                  <a:lnTo>
                    <a:pt x="430" y="41105"/>
                  </a:lnTo>
                  <a:lnTo>
                    <a:pt x="395" y="42057"/>
                  </a:lnTo>
                  <a:lnTo>
                    <a:pt x="360" y="42985"/>
                  </a:lnTo>
                  <a:lnTo>
                    <a:pt x="318" y="43913"/>
                  </a:lnTo>
                  <a:lnTo>
                    <a:pt x="271" y="44816"/>
                  </a:lnTo>
                  <a:lnTo>
                    <a:pt x="212" y="45720"/>
                  </a:lnTo>
                  <a:lnTo>
                    <a:pt x="153" y="46598"/>
                  </a:lnTo>
                  <a:lnTo>
                    <a:pt x="83" y="47465"/>
                  </a:lnTo>
                  <a:lnTo>
                    <a:pt x="0" y="48320"/>
                  </a:lnTo>
                  <a:lnTo>
                    <a:pt x="3077" y="48283"/>
                  </a:lnTo>
                  <a:lnTo>
                    <a:pt x="6147" y="48259"/>
                  </a:lnTo>
                  <a:lnTo>
                    <a:pt x="9224" y="48271"/>
                  </a:lnTo>
                  <a:lnTo>
                    <a:pt x="12300" y="48295"/>
                  </a:lnTo>
                  <a:lnTo>
                    <a:pt x="13839" y="48320"/>
                  </a:lnTo>
                  <a:lnTo>
                    <a:pt x="15371" y="48356"/>
                  </a:lnTo>
                  <a:lnTo>
                    <a:pt x="16909" y="48393"/>
                  </a:lnTo>
                  <a:lnTo>
                    <a:pt x="18447" y="48442"/>
                  </a:lnTo>
                  <a:lnTo>
                    <a:pt x="19980" y="48503"/>
                  </a:lnTo>
                  <a:lnTo>
                    <a:pt x="21512" y="48564"/>
                  </a:lnTo>
                  <a:lnTo>
                    <a:pt x="23050" y="48637"/>
                  </a:lnTo>
                  <a:lnTo>
                    <a:pt x="24583" y="48735"/>
                  </a:lnTo>
                  <a:lnTo>
                    <a:pt x="24524" y="48674"/>
                  </a:lnTo>
                  <a:lnTo>
                    <a:pt x="24459" y="48613"/>
                  </a:lnTo>
                  <a:lnTo>
                    <a:pt x="24406" y="48552"/>
                  </a:lnTo>
                  <a:lnTo>
                    <a:pt x="24353" y="48479"/>
                  </a:lnTo>
                  <a:lnTo>
                    <a:pt x="24300" y="48393"/>
                  </a:lnTo>
                  <a:lnTo>
                    <a:pt x="24247" y="48308"/>
                  </a:lnTo>
                  <a:lnTo>
                    <a:pt x="24206" y="48210"/>
                  </a:lnTo>
                  <a:lnTo>
                    <a:pt x="24164" y="48112"/>
                  </a:lnTo>
                  <a:lnTo>
                    <a:pt x="24123" y="48015"/>
                  </a:lnTo>
                  <a:lnTo>
                    <a:pt x="24094" y="47905"/>
                  </a:lnTo>
                  <a:lnTo>
                    <a:pt x="24064" y="47783"/>
                  </a:lnTo>
                  <a:lnTo>
                    <a:pt x="24047" y="47661"/>
                  </a:lnTo>
                  <a:lnTo>
                    <a:pt x="24029" y="47526"/>
                  </a:lnTo>
                  <a:lnTo>
                    <a:pt x="24017" y="47392"/>
                  </a:lnTo>
                  <a:lnTo>
                    <a:pt x="24011" y="47258"/>
                  </a:lnTo>
                  <a:lnTo>
                    <a:pt x="24017" y="47111"/>
                  </a:lnTo>
                  <a:lnTo>
                    <a:pt x="24052" y="46171"/>
                  </a:lnTo>
                  <a:lnTo>
                    <a:pt x="24082" y="45231"/>
                  </a:lnTo>
                  <a:lnTo>
                    <a:pt x="24111" y="44279"/>
                  </a:lnTo>
                  <a:lnTo>
                    <a:pt x="24135" y="43327"/>
                  </a:lnTo>
                  <a:lnTo>
                    <a:pt x="24153" y="42350"/>
                  </a:lnTo>
                  <a:lnTo>
                    <a:pt x="24170" y="41373"/>
                  </a:lnTo>
                  <a:lnTo>
                    <a:pt x="24182" y="40385"/>
                  </a:lnTo>
                  <a:lnTo>
                    <a:pt x="24182" y="39396"/>
                  </a:lnTo>
                  <a:lnTo>
                    <a:pt x="24182" y="38407"/>
                  </a:lnTo>
                  <a:lnTo>
                    <a:pt x="24176" y="37406"/>
                  </a:lnTo>
                  <a:lnTo>
                    <a:pt x="24164" y="36393"/>
                  </a:lnTo>
                  <a:lnTo>
                    <a:pt x="24147" y="35392"/>
                  </a:lnTo>
                  <a:lnTo>
                    <a:pt x="24123" y="34378"/>
                  </a:lnTo>
                  <a:lnTo>
                    <a:pt x="24094" y="33377"/>
                  </a:lnTo>
                  <a:lnTo>
                    <a:pt x="24058" y="32364"/>
                  </a:lnTo>
                  <a:lnTo>
                    <a:pt x="24017" y="31351"/>
                  </a:lnTo>
                  <a:lnTo>
                    <a:pt x="23970" y="30350"/>
                  </a:lnTo>
                  <a:lnTo>
                    <a:pt x="23911" y="29336"/>
                  </a:lnTo>
                  <a:lnTo>
                    <a:pt x="23852" y="28335"/>
                  </a:lnTo>
                  <a:lnTo>
                    <a:pt x="23781" y="27334"/>
                  </a:lnTo>
                  <a:lnTo>
                    <a:pt x="23699" y="26345"/>
                  </a:lnTo>
                  <a:lnTo>
                    <a:pt x="23616" y="25357"/>
                  </a:lnTo>
                  <a:lnTo>
                    <a:pt x="23522" y="24368"/>
                  </a:lnTo>
                  <a:lnTo>
                    <a:pt x="23422" y="23391"/>
                  </a:lnTo>
                  <a:lnTo>
                    <a:pt x="23310" y="22427"/>
                  </a:lnTo>
                  <a:lnTo>
                    <a:pt x="23192" y="21474"/>
                  </a:lnTo>
                  <a:lnTo>
                    <a:pt x="23068" y="20522"/>
                  </a:lnTo>
                  <a:lnTo>
                    <a:pt x="22933" y="19582"/>
                  </a:lnTo>
                  <a:lnTo>
                    <a:pt x="22785" y="18667"/>
                  </a:lnTo>
                  <a:lnTo>
                    <a:pt x="22632" y="17751"/>
                  </a:lnTo>
                  <a:lnTo>
                    <a:pt x="22473" y="16848"/>
                  </a:lnTo>
                  <a:lnTo>
                    <a:pt x="22302" y="15956"/>
                  </a:lnTo>
                  <a:lnTo>
                    <a:pt x="22119" y="15090"/>
                  </a:lnTo>
                  <a:lnTo>
                    <a:pt x="21925" y="14235"/>
                  </a:lnTo>
                  <a:lnTo>
                    <a:pt x="21724" y="13393"/>
                  </a:lnTo>
                  <a:lnTo>
                    <a:pt x="21512" y="12575"/>
                  </a:lnTo>
                  <a:lnTo>
                    <a:pt x="21288" y="11769"/>
                  </a:lnTo>
                  <a:lnTo>
                    <a:pt x="21170" y="11378"/>
                  </a:lnTo>
                  <a:lnTo>
                    <a:pt x="21053" y="10988"/>
                  </a:lnTo>
                  <a:lnTo>
                    <a:pt x="20935" y="10597"/>
                  </a:lnTo>
                  <a:lnTo>
                    <a:pt x="20811" y="10219"/>
                  </a:lnTo>
                  <a:lnTo>
                    <a:pt x="20681" y="9840"/>
                  </a:lnTo>
                  <a:lnTo>
                    <a:pt x="20552" y="9474"/>
                  </a:lnTo>
                  <a:lnTo>
                    <a:pt x="20422" y="9108"/>
                  </a:lnTo>
                  <a:lnTo>
                    <a:pt x="20286" y="8754"/>
                  </a:lnTo>
                  <a:lnTo>
                    <a:pt x="20145" y="8400"/>
                  </a:lnTo>
                  <a:lnTo>
                    <a:pt x="20009" y="8058"/>
                  </a:lnTo>
                  <a:lnTo>
                    <a:pt x="19862" y="7716"/>
                  </a:lnTo>
                  <a:lnTo>
                    <a:pt x="19715" y="7374"/>
                  </a:lnTo>
                  <a:lnTo>
                    <a:pt x="19567" y="7045"/>
                  </a:lnTo>
                  <a:lnTo>
                    <a:pt x="19414" y="6727"/>
                  </a:lnTo>
                  <a:lnTo>
                    <a:pt x="19261" y="6410"/>
                  </a:lnTo>
                  <a:lnTo>
                    <a:pt x="19102" y="6092"/>
                  </a:lnTo>
                  <a:lnTo>
                    <a:pt x="18937" y="5787"/>
                  </a:lnTo>
                  <a:lnTo>
                    <a:pt x="18778" y="5494"/>
                  </a:lnTo>
                  <a:lnTo>
                    <a:pt x="18607" y="5201"/>
                  </a:lnTo>
                  <a:lnTo>
                    <a:pt x="18436" y="4920"/>
                  </a:lnTo>
                  <a:lnTo>
                    <a:pt x="18265" y="4640"/>
                  </a:lnTo>
                  <a:lnTo>
                    <a:pt x="18082" y="4371"/>
                  </a:lnTo>
                  <a:lnTo>
                    <a:pt x="17905" y="4103"/>
                  </a:lnTo>
                  <a:lnTo>
                    <a:pt x="17723" y="3846"/>
                  </a:lnTo>
                  <a:lnTo>
                    <a:pt x="17534" y="3602"/>
                  </a:lnTo>
                  <a:lnTo>
                    <a:pt x="17345" y="3358"/>
                  </a:lnTo>
                  <a:lnTo>
                    <a:pt x="17151" y="3126"/>
                  </a:lnTo>
                  <a:lnTo>
                    <a:pt x="16956" y="2894"/>
                  </a:lnTo>
                  <a:lnTo>
                    <a:pt x="16756" y="2674"/>
                  </a:lnTo>
                  <a:lnTo>
                    <a:pt x="16550" y="2467"/>
                  </a:lnTo>
                  <a:lnTo>
                    <a:pt x="16343" y="2259"/>
                  </a:lnTo>
                  <a:lnTo>
                    <a:pt x="16131" y="2064"/>
                  </a:lnTo>
                  <a:lnTo>
                    <a:pt x="15919" y="1881"/>
                  </a:lnTo>
                  <a:lnTo>
                    <a:pt x="15701" y="1698"/>
                  </a:lnTo>
                  <a:lnTo>
                    <a:pt x="15483" y="1527"/>
                  </a:lnTo>
                  <a:lnTo>
                    <a:pt x="15259" y="1368"/>
                  </a:lnTo>
                  <a:lnTo>
                    <a:pt x="15029" y="1209"/>
                  </a:lnTo>
                  <a:lnTo>
                    <a:pt x="14799" y="1063"/>
                  </a:lnTo>
                  <a:lnTo>
                    <a:pt x="14564" y="928"/>
                  </a:lnTo>
                  <a:lnTo>
                    <a:pt x="14328" y="806"/>
                  </a:lnTo>
                  <a:lnTo>
                    <a:pt x="14086" y="684"/>
                  </a:lnTo>
                  <a:lnTo>
                    <a:pt x="13839" y="574"/>
                  </a:lnTo>
                  <a:lnTo>
                    <a:pt x="13591" y="477"/>
                  </a:lnTo>
                  <a:lnTo>
                    <a:pt x="13338" y="379"/>
                  </a:lnTo>
                  <a:lnTo>
                    <a:pt x="13078" y="306"/>
                  </a:lnTo>
                  <a:lnTo>
                    <a:pt x="12819" y="233"/>
                  </a:lnTo>
                  <a:lnTo>
                    <a:pt x="12554" y="172"/>
                  </a:lnTo>
                  <a:lnTo>
                    <a:pt x="12289" y="110"/>
                  </a:lnTo>
                  <a:lnTo>
                    <a:pt x="12017" y="74"/>
                  </a:lnTo>
                  <a:lnTo>
                    <a:pt x="11740" y="37"/>
                  </a:lnTo>
                  <a:lnTo>
                    <a:pt x="11463" y="13"/>
                  </a:lnTo>
                  <a:lnTo>
                    <a:pt x="111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63;p40">
              <a:extLst>
                <a:ext uri="{FF2B5EF4-FFF2-40B4-BE49-F238E27FC236}">
                  <a16:creationId xmlns:a16="http://schemas.microsoft.com/office/drawing/2014/main" id="{4D488F1D-FC05-EE6D-E365-1D30AA2E802D}"/>
                </a:ext>
              </a:extLst>
            </p:cNvPr>
            <p:cNvSpPr/>
            <p:nvPr/>
          </p:nvSpPr>
          <p:spPr>
            <a:xfrm>
              <a:off x="-1207775" y="-7510300"/>
              <a:ext cx="609425" cy="464850"/>
            </a:xfrm>
            <a:custGeom>
              <a:avLst/>
              <a:gdLst/>
              <a:ahLst/>
              <a:cxnLst/>
              <a:rect l="l" t="t" r="r" b="b"/>
              <a:pathLst>
                <a:path w="24377" h="18594" extrusionOk="0">
                  <a:moveTo>
                    <a:pt x="24377" y="1"/>
                  </a:moveTo>
                  <a:lnTo>
                    <a:pt x="21335" y="13"/>
                  </a:lnTo>
                  <a:lnTo>
                    <a:pt x="18288" y="25"/>
                  </a:lnTo>
                  <a:lnTo>
                    <a:pt x="15235" y="50"/>
                  </a:lnTo>
                  <a:lnTo>
                    <a:pt x="12188" y="86"/>
                  </a:lnTo>
                  <a:lnTo>
                    <a:pt x="6094" y="159"/>
                  </a:lnTo>
                  <a:lnTo>
                    <a:pt x="0" y="269"/>
                  </a:lnTo>
                  <a:lnTo>
                    <a:pt x="242" y="2503"/>
                  </a:lnTo>
                  <a:lnTo>
                    <a:pt x="472" y="4750"/>
                  </a:lnTo>
                  <a:lnTo>
                    <a:pt x="696" y="7008"/>
                  </a:lnTo>
                  <a:lnTo>
                    <a:pt x="914" y="9267"/>
                  </a:lnTo>
                  <a:lnTo>
                    <a:pt x="1120" y="11525"/>
                  </a:lnTo>
                  <a:lnTo>
                    <a:pt x="1314" y="13808"/>
                  </a:lnTo>
                  <a:lnTo>
                    <a:pt x="1497" y="16079"/>
                  </a:lnTo>
                  <a:lnTo>
                    <a:pt x="1674" y="18374"/>
                  </a:lnTo>
                  <a:lnTo>
                    <a:pt x="2010" y="18178"/>
                  </a:lnTo>
                  <a:lnTo>
                    <a:pt x="2352" y="17983"/>
                  </a:lnTo>
                  <a:lnTo>
                    <a:pt x="2688" y="17800"/>
                  </a:lnTo>
                  <a:lnTo>
                    <a:pt x="3030" y="17629"/>
                  </a:lnTo>
                  <a:lnTo>
                    <a:pt x="3371" y="17458"/>
                  </a:lnTo>
                  <a:lnTo>
                    <a:pt x="3719" y="17299"/>
                  </a:lnTo>
                  <a:lnTo>
                    <a:pt x="4061" y="17153"/>
                  </a:lnTo>
                  <a:lnTo>
                    <a:pt x="4409" y="17007"/>
                  </a:lnTo>
                  <a:lnTo>
                    <a:pt x="4750" y="16872"/>
                  </a:lnTo>
                  <a:lnTo>
                    <a:pt x="5104" y="16750"/>
                  </a:lnTo>
                  <a:lnTo>
                    <a:pt x="5452" y="16628"/>
                  </a:lnTo>
                  <a:lnTo>
                    <a:pt x="5800" y="16506"/>
                  </a:lnTo>
                  <a:lnTo>
                    <a:pt x="6501" y="16298"/>
                  </a:lnTo>
                  <a:lnTo>
                    <a:pt x="7208" y="16128"/>
                  </a:lnTo>
                  <a:lnTo>
                    <a:pt x="7915" y="15969"/>
                  </a:lnTo>
                  <a:lnTo>
                    <a:pt x="8629" y="15847"/>
                  </a:lnTo>
                  <a:lnTo>
                    <a:pt x="9342" y="15749"/>
                  </a:lnTo>
                  <a:lnTo>
                    <a:pt x="10061" y="15676"/>
                  </a:lnTo>
                  <a:lnTo>
                    <a:pt x="10780" y="15627"/>
                  </a:lnTo>
                  <a:lnTo>
                    <a:pt x="11499" y="15603"/>
                  </a:lnTo>
                  <a:lnTo>
                    <a:pt x="12218" y="15603"/>
                  </a:lnTo>
                  <a:lnTo>
                    <a:pt x="12937" y="15627"/>
                  </a:lnTo>
                  <a:lnTo>
                    <a:pt x="13662" y="15676"/>
                  </a:lnTo>
                  <a:lnTo>
                    <a:pt x="14381" y="15737"/>
                  </a:lnTo>
                  <a:lnTo>
                    <a:pt x="15106" y="15822"/>
                  </a:lnTo>
                  <a:lnTo>
                    <a:pt x="15825" y="15932"/>
                  </a:lnTo>
                  <a:lnTo>
                    <a:pt x="16544" y="16066"/>
                  </a:lnTo>
                  <a:lnTo>
                    <a:pt x="17263" y="16213"/>
                  </a:lnTo>
                  <a:lnTo>
                    <a:pt x="17982" y="16372"/>
                  </a:lnTo>
                  <a:lnTo>
                    <a:pt x="18701" y="16555"/>
                  </a:lnTo>
                  <a:lnTo>
                    <a:pt x="19414" y="16762"/>
                  </a:lnTo>
                  <a:lnTo>
                    <a:pt x="20121" y="16970"/>
                  </a:lnTo>
                  <a:lnTo>
                    <a:pt x="20834" y="17214"/>
                  </a:lnTo>
                  <a:lnTo>
                    <a:pt x="21536" y="17458"/>
                  </a:lnTo>
                  <a:lnTo>
                    <a:pt x="22243" y="17727"/>
                  </a:lnTo>
                  <a:lnTo>
                    <a:pt x="22938" y="17995"/>
                  </a:lnTo>
                  <a:lnTo>
                    <a:pt x="23634" y="18288"/>
                  </a:lnTo>
                  <a:lnTo>
                    <a:pt x="24324" y="18594"/>
                  </a:lnTo>
                  <a:lnTo>
                    <a:pt x="24318" y="13942"/>
                  </a:lnTo>
                  <a:lnTo>
                    <a:pt x="24312" y="11611"/>
                  </a:lnTo>
                  <a:lnTo>
                    <a:pt x="24318" y="9291"/>
                  </a:lnTo>
                  <a:lnTo>
                    <a:pt x="24324" y="6959"/>
                  </a:lnTo>
                  <a:lnTo>
                    <a:pt x="24335" y="4640"/>
                  </a:lnTo>
                  <a:lnTo>
                    <a:pt x="24353" y="2320"/>
                  </a:lnTo>
                  <a:lnTo>
                    <a:pt x="243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4;p40">
              <a:extLst>
                <a:ext uri="{FF2B5EF4-FFF2-40B4-BE49-F238E27FC236}">
                  <a16:creationId xmlns:a16="http://schemas.microsoft.com/office/drawing/2014/main" id="{49F5ED71-79D6-3B4E-EFD6-7E797BAD08B7}"/>
                </a:ext>
              </a:extLst>
            </p:cNvPr>
            <p:cNvSpPr/>
            <p:nvPr/>
          </p:nvSpPr>
          <p:spPr>
            <a:xfrm>
              <a:off x="-1158125" y="-6989925"/>
              <a:ext cx="566700" cy="568600"/>
            </a:xfrm>
            <a:custGeom>
              <a:avLst/>
              <a:gdLst/>
              <a:ahLst/>
              <a:cxnLst/>
              <a:rect l="l" t="t" r="r" b="b"/>
              <a:pathLst>
                <a:path w="22668" h="22744" extrusionOk="0">
                  <a:moveTo>
                    <a:pt x="13963" y="0"/>
                  </a:moveTo>
                  <a:lnTo>
                    <a:pt x="13279" y="13"/>
                  </a:lnTo>
                  <a:lnTo>
                    <a:pt x="12589" y="37"/>
                  </a:lnTo>
                  <a:lnTo>
                    <a:pt x="11900" y="61"/>
                  </a:lnTo>
                  <a:lnTo>
                    <a:pt x="11210" y="110"/>
                  </a:lnTo>
                  <a:lnTo>
                    <a:pt x="10521" y="159"/>
                  </a:lnTo>
                  <a:lnTo>
                    <a:pt x="9837" y="220"/>
                  </a:lnTo>
                  <a:lnTo>
                    <a:pt x="9141" y="281"/>
                  </a:lnTo>
                  <a:lnTo>
                    <a:pt x="8452" y="367"/>
                  </a:lnTo>
                  <a:lnTo>
                    <a:pt x="7067" y="538"/>
                  </a:lnTo>
                  <a:lnTo>
                    <a:pt x="5676" y="721"/>
                  </a:lnTo>
                  <a:lnTo>
                    <a:pt x="4273" y="928"/>
                  </a:lnTo>
                  <a:lnTo>
                    <a:pt x="2865" y="1148"/>
                  </a:lnTo>
                  <a:lnTo>
                    <a:pt x="0" y="1587"/>
                  </a:lnTo>
                  <a:lnTo>
                    <a:pt x="148" y="3895"/>
                  </a:lnTo>
                  <a:lnTo>
                    <a:pt x="289" y="6214"/>
                  </a:lnTo>
                  <a:lnTo>
                    <a:pt x="419" y="8522"/>
                  </a:lnTo>
                  <a:lnTo>
                    <a:pt x="537" y="10841"/>
                  </a:lnTo>
                  <a:lnTo>
                    <a:pt x="643" y="13148"/>
                  </a:lnTo>
                  <a:lnTo>
                    <a:pt x="743" y="15468"/>
                  </a:lnTo>
                  <a:lnTo>
                    <a:pt x="831" y="17787"/>
                  </a:lnTo>
                  <a:lnTo>
                    <a:pt x="908" y="20107"/>
                  </a:lnTo>
                  <a:lnTo>
                    <a:pt x="2234" y="20290"/>
                  </a:lnTo>
                  <a:lnTo>
                    <a:pt x="3554" y="20473"/>
                  </a:lnTo>
                  <a:lnTo>
                    <a:pt x="4863" y="20644"/>
                  </a:lnTo>
                  <a:lnTo>
                    <a:pt x="6171" y="20791"/>
                  </a:lnTo>
                  <a:lnTo>
                    <a:pt x="7479" y="20937"/>
                  </a:lnTo>
                  <a:lnTo>
                    <a:pt x="8782" y="21059"/>
                  </a:lnTo>
                  <a:lnTo>
                    <a:pt x="10079" y="21169"/>
                  </a:lnTo>
                  <a:lnTo>
                    <a:pt x="11381" y="21254"/>
                  </a:lnTo>
                  <a:lnTo>
                    <a:pt x="12678" y="21328"/>
                  </a:lnTo>
                  <a:lnTo>
                    <a:pt x="13980" y="21377"/>
                  </a:lnTo>
                  <a:lnTo>
                    <a:pt x="15283" y="21401"/>
                  </a:lnTo>
                  <a:lnTo>
                    <a:pt x="16591" y="21401"/>
                  </a:lnTo>
                  <a:lnTo>
                    <a:pt x="17900" y="21377"/>
                  </a:lnTo>
                  <a:lnTo>
                    <a:pt x="19214" y="21316"/>
                  </a:lnTo>
                  <a:lnTo>
                    <a:pt x="19874" y="21279"/>
                  </a:lnTo>
                  <a:lnTo>
                    <a:pt x="20540" y="21242"/>
                  </a:lnTo>
                  <a:lnTo>
                    <a:pt x="21200" y="21181"/>
                  </a:lnTo>
                  <a:lnTo>
                    <a:pt x="21866" y="21132"/>
                  </a:lnTo>
                  <a:lnTo>
                    <a:pt x="21949" y="21132"/>
                  </a:lnTo>
                  <a:lnTo>
                    <a:pt x="22031" y="21157"/>
                  </a:lnTo>
                  <a:lnTo>
                    <a:pt x="22108" y="21193"/>
                  </a:lnTo>
                  <a:lnTo>
                    <a:pt x="22178" y="21242"/>
                  </a:lnTo>
                  <a:lnTo>
                    <a:pt x="22249" y="21316"/>
                  </a:lnTo>
                  <a:lnTo>
                    <a:pt x="22308" y="21401"/>
                  </a:lnTo>
                  <a:lnTo>
                    <a:pt x="22367" y="21499"/>
                  </a:lnTo>
                  <a:lnTo>
                    <a:pt x="22414" y="21609"/>
                  </a:lnTo>
                  <a:lnTo>
                    <a:pt x="22461" y="21731"/>
                  </a:lnTo>
                  <a:lnTo>
                    <a:pt x="22503" y="21865"/>
                  </a:lnTo>
                  <a:lnTo>
                    <a:pt x="22532" y="21999"/>
                  </a:lnTo>
                  <a:lnTo>
                    <a:pt x="22561" y="22146"/>
                  </a:lnTo>
                  <a:lnTo>
                    <a:pt x="22585" y="22292"/>
                  </a:lnTo>
                  <a:lnTo>
                    <a:pt x="22597" y="22439"/>
                  </a:lnTo>
                  <a:lnTo>
                    <a:pt x="22609" y="22597"/>
                  </a:lnTo>
                  <a:lnTo>
                    <a:pt x="22609" y="22744"/>
                  </a:lnTo>
                  <a:lnTo>
                    <a:pt x="22668" y="22744"/>
                  </a:lnTo>
                  <a:lnTo>
                    <a:pt x="22609" y="20034"/>
                  </a:lnTo>
                  <a:lnTo>
                    <a:pt x="22556" y="17324"/>
                  </a:lnTo>
                  <a:lnTo>
                    <a:pt x="22508" y="14601"/>
                  </a:lnTo>
                  <a:lnTo>
                    <a:pt x="22473" y="11891"/>
                  </a:lnTo>
                  <a:lnTo>
                    <a:pt x="22438" y="9169"/>
                  </a:lnTo>
                  <a:lnTo>
                    <a:pt x="22402" y="6458"/>
                  </a:lnTo>
                  <a:lnTo>
                    <a:pt x="22379" y="3736"/>
                  </a:lnTo>
                  <a:lnTo>
                    <a:pt x="22355" y="1026"/>
                  </a:lnTo>
                  <a:lnTo>
                    <a:pt x="21642" y="843"/>
                  </a:lnTo>
                  <a:lnTo>
                    <a:pt x="20935" y="684"/>
                  </a:lnTo>
                  <a:lnTo>
                    <a:pt x="20228" y="538"/>
                  </a:lnTo>
                  <a:lnTo>
                    <a:pt x="19520" y="415"/>
                  </a:lnTo>
                  <a:lnTo>
                    <a:pt x="18819" y="306"/>
                  </a:lnTo>
                  <a:lnTo>
                    <a:pt x="18124" y="220"/>
                  </a:lnTo>
                  <a:lnTo>
                    <a:pt x="17428" y="147"/>
                  </a:lnTo>
                  <a:lnTo>
                    <a:pt x="16733" y="86"/>
                  </a:lnTo>
                  <a:lnTo>
                    <a:pt x="16037" y="49"/>
                  </a:lnTo>
                  <a:lnTo>
                    <a:pt x="15348" y="25"/>
                  </a:lnTo>
                  <a:lnTo>
                    <a:pt x="14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65;p40">
              <a:extLst>
                <a:ext uri="{FF2B5EF4-FFF2-40B4-BE49-F238E27FC236}">
                  <a16:creationId xmlns:a16="http://schemas.microsoft.com/office/drawing/2014/main" id="{01648DAE-E123-C03D-88B0-FB3A69A7ED67}"/>
                </a:ext>
              </a:extLst>
            </p:cNvPr>
            <p:cNvSpPr/>
            <p:nvPr/>
          </p:nvSpPr>
          <p:spPr>
            <a:xfrm>
              <a:off x="-1131750" y="-6421350"/>
              <a:ext cx="553450" cy="450825"/>
            </a:xfrm>
            <a:custGeom>
              <a:avLst/>
              <a:gdLst/>
              <a:ahLst/>
              <a:cxnLst/>
              <a:rect l="l" t="t" r="r" b="b"/>
              <a:pathLst>
                <a:path w="22138" h="18033" extrusionOk="0">
                  <a:moveTo>
                    <a:pt x="21554" y="1"/>
                  </a:moveTo>
                  <a:lnTo>
                    <a:pt x="21554" y="123"/>
                  </a:lnTo>
                  <a:lnTo>
                    <a:pt x="21548" y="245"/>
                  </a:lnTo>
                  <a:lnTo>
                    <a:pt x="21536" y="367"/>
                  </a:lnTo>
                  <a:lnTo>
                    <a:pt x="21524" y="477"/>
                  </a:lnTo>
                  <a:lnTo>
                    <a:pt x="21501" y="587"/>
                  </a:lnTo>
                  <a:lnTo>
                    <a:pt x="21477" y="697"/>
                  </a:lnTo>
                  <a:lnTo>
                    <a:pt x="21453" y="807"/>
                  </a:lnTo>
                  <a:lnTo>
                    <a:pt x="21418" y="904"/>
                  </a:lnTo>
                  <a:lnTo>
                    <a:pt x="21383" y="1002"/>
                  </a:lnTo>
                  <a:lnTo>
                    <a:pt x="21341" y="1087"/>
                  </a:lnTo>
                  <a:lnTo>
                    <a:pt x="21300" y="1173"/>
                  </a:lnTo>
                  <a:lnTo>
                    <a:pt x="21247" y="1246"/>
                  </a:lnTo>
                  <a:lnTo>
                    <a:pt x="21194" y="1307"/>
                  </a:lnTo>
                  <a:lnTo>
                    <a:pt x="21141" y="1356"/>
                  </a:lnTo>
                  <a:lnTo>
                    <a:pt x="21076" y="1405"/>
                  </a:lnTo>
                  <a:lnTo>
                    <a:pt x="21011" y="1441"/>
                  </a:lnTo>
                  <a:lnTo>
                    <a:pt x="20375" y="1710"/>
                  </a:lnTo>
                  <a:lnTo>
                    <a:pt x="19738" y="1954"/>
                  </a:lnTo>
                  <a:lnTo>
                    <a:pt x="19096" y="2198"/>
                  </a:lnTo>
                  <a:lnTo>
                    <a:pt x="18454" y="2430"/>
                  </a:lnTo>
                  <a:lnTo>
                    <a:pt x="17805" y="2638"/>
                  </a:lnTo>
                  <a:lnTo>
                    <a:pt x="17157" y="2845"/>
                  </a:lnTo>
                  <a:lnTo>
                    <a:pt x="16503" y="3028"/>
                  </a:lnTo>
                  <a:lnTo>
                    <a:pt x="15849" y="3199"/>
                  </a:lnTo>
                  <a:lnTo>
                    <a:pt x="15188" y="3358"/>
                  </a:lnTo>
                  <a:lnTo>
                    <a:pt x="14528" y="3505"/>
                  </a:lnTo>
                  <a:lnTo>
                    <a:pt x="13868" y="3639"/>
                  </a:lnTo>
                  <a:lnTo>
                    <a:pt x="13208" y="3761"/>
                  </a:lnTo>
                  <a:lnTo>
                    <a:pt x="12542" y="3859"/>
                  </a:lnTo>
                  <a:lnTo>
                    <a:pt x="11876" y="3956"/>
                  </a:lnTo>
                  <a:lnTo>
                    <a:pt x="11210" y="4029"/>
                  </a:lnTo>
                  <a:lnTo>
                    <a:pt x="10544" y="4091"/>
                  </a:lnTo>
                  <a:lnTo>
                    <a:pt x="9878" y="4139"/>
                  </a:lnTo>
                  <a:lnTo>
                    <a:pt x="9212" y="4164"/>
                  </a:lnTo>
                  <a:lnTo>
                    <a:pt x="8546" y="4176"/>
                  </a:lnTo>
                  <a:lnTo>
                    <a:pt x="7880" y="4176"/>
                  </a:lnTo>
                  <a:lnTo>
                    <a:pt x="7214" y="4164"/>
                  </a:lnTo>
                  <a:lnTo>
                    <a:pt x="6548" y="4139"/>
                  </a:lnTo>
                  <a:lnTo>
                    <a:pt x="5888" y="4091"/>
                  </a:lnTo>
                  <a:lnTo>
                    <a:pt x="5222" y="4029"/>
                  </a:lnTo>
                  <a:lnTo>
                    <a:pt x="4562" y="3944"/>
                  </a:lnTo>
                  <a:lnTo>
                    <a:pt x="3902" y="3859"/>
                  </a:lnTo>
                  <a:lnTo>
                    <a:pt x="3248" y="3749"/>
                  </a:lnTo>
                  <a:lnTo>
                    <a:pt x="2594" y="3614"/>
                  </a:lnTo>
                  <a:lnTo>
                    <a:pt x="1939" y="3480"/>
                  </a:lnTo>
                  <a:lnTo>
                    <a:pt x="1291" y="3321"/>
                  </a:lnTo>
                  <a:lnTo>
                    <a:pt x="643" y="3138"/>
                  </a:lnTo>
                  <a:lnTo>
                    <a:pt x="0" y="2943"/>
                  </a:lnTo>
                  <a:lnTo>
                    <a:pt x="36" y="4835"/>
                  </a:lnTo>
                  <a:lnTo>
                    <a:pt x="71" y="6727"/>
                  </a:lnTo>
                  <a:lnTo>
                    <a:pt x="95" y="8620"/>
                  </a:lnTo>
                  <a:lnTo>
                    <a:pt x="118" y="10500"/>
                  </a:lnTo>
                  <a:lnTo>
                    <a:pt x="130" y="12392"/>
                  </a:lnTo>
                  <a:lnTo>
                    <a:pt x="136" y="14272"/>
                  </a:lnTo>
                  <a:lnTo>
                    <a:pt x="136" y="16152"/>
                  </a:lnTo>
                  <a:lnTo>
                    <a:pt x="124" y="18032"/>
                  </a:lnTo>
                  <a:lnTo>
                    <a:pt x="124" y="18032"/>
                  </a:lnTo>
                  <a:lnTo>
                    <a:pt x="5629" y="17922"/>
                  </a:lnTo>
                  <a:lnTo>
                    <a:pt x="8381" y="17886"/>
                  </a:lnTo>
                  <a:lnTo>
                    <a:pt x="11134" y="17849"/>
                  </a:lnTo>
                  <a:lnTo>
                    <a:pt x="13886" y="17825"/>
                  </a:lnTo>
                  <a:lnTo>
                    <a:pt x="16638" y="17800"/>
                  </a:lnTo>
                  <a:lnTo>
                    <a:pt x="22137" y="17800"/>
                  </a:lnTo>
                  <a:lnTo>
                    <a:pt x="22055" y="15590"/>
                  </a:lnTo>
                  <a:lnTo>
                    <a:pt x="21972" y="13381"/>
                  </a:lnTo>
                  <a:lnTo>
                    <a:pt x="21901" y="11159"/>
                  </a:lnTo>
                  <a:lnTo>
                    <a:pt x="21837" y="8937"/>
                  </a:lnTo>
                  <a:lnTo>
                    <a:pt x="21772" y="6703"/>
                  </a:lnTo>
                  <a:lnTo>
                    <a:pt x="21713" y="4469"/>
                  </a:lnTo>
                  <a:lnTo>
                    <a:pt x="21660" y="2235"/>
                  </a:lnTo>
                  <a:lnTo>
                    <a:pt x="2161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66;p40">
              <a:extLst>
                <a:ext uri="{FF2B5EF4-FFF2-40B4-BE49-F238E27FC236}">
                  <a16:creationId xmlns:a16="http://schemas.microsoft.com/office/drawing/2014/main" id="{8B9EF9D1-8423-F6CA-67B9-67B8825F4A65}"/>
                </a:ext>
              </a:extLst>
            </p:cNvPr>
            <p:cNvSpPr/>
            <p:nvPr/>
          </p:nvSpPr>
          <p:spPr>
            <a:xfrm>
              <a:off x="-918400" y="-550825"/>
              <a:ext cx="277325" cy="638500"/>
            </a:xfrm>
            <a:custGeom>
              <a:avLst/>
              <a:gdLst/>
              <a:ahLst/>
              <a:cxnLst/>
              <a:rect l="l" t="t" r="r" b="b"/>
              <a:pathLst>
                <a:path w="11093" h="25540" extrusionOk="0">
                  <a:moveTo>
                    <a:pt x="4751" y="0"/>
                  </a:moveTo>
                  <a:lnTo>
                    <a:pt x="4621" y="13"/>
                  </a:lnTo>
                  <a:lnTo>
                    <a:pt x="4491" y="25"/>
                  </a:lnTo>
                  <a:lnTo>
                    <a:pt x="4362" y="49"/>
                  </a:lnTo>
                  <a:lnTo>
                    <a:pt x="4238" y="86"/>
                  </a:lnTo>
                  <a:lnTo>
                    <a:pt x="4108" y="122"/>
                  </a:lnTo>
                  <a:lnTo>
                    <a:pt x="3979" y="171"/>
                  </a:lnTo>
                  <a:lnTo>
                    <a:pt x="3849" y="220"/>
                  </a:lnTo>
                  <a:lnTo>
                    <a:pt x="3725" y="293"/>
                  </a:lnTo>
                  <a:lnTo>
                    <a:pt x="3596" y="367"/>
                  </a:lnTo>
                  <a:lnTo>
                    <a:pt x="3466" y="440"/>
                  </a:lnTo>
                  <a:lnTo>
                    <a:pt x="3342" y="538"/>
                  </a:lnTo>
                  <a:lnTo>
                    <a:pt x="3218" y="635"/>
                  </a:lnTo>
                  <a:lnTo>
                    <a:pt x="3089" y="745"/>
                  </a:lnTo>
                  <a:lnTo>
                    <a:pt x="2965" y="867"/>
                  </a:lnTo>
                  <a:lnTo>
                    <a:pt x="2841" y="989"/>
                  </a:lnTo>
                  <a:lnTo>
                    <a:pt x="2717" y="1124"/>
                  </a:lnTo>
                  <a:lnTo>
                    <a:pt x="2594" y="1270"/>
                  </a:lnTo>
                  <a:lnTo>
                    <a:pt x="2470" y="1416"/>
                  </a:lnTo>
                  <a:lnTo>
                    <a:pt x="2346" y="1587"/>
                  </a:lnTo>
                  <a:lnTo>
                    <a:pt x="2228" y="1758"/>
                  </a:lnTo>
                  <a:lnTo>
                    <a:pt x="2110" y="1941"/>
                  </a:lnTo>
                  <a:lnTo>
                    <a:pt x="1987" y="2137"/>
                  </a:lnTo>
                  <a:lnTo>
                    <a:pt x="1875" y="2332"/>
                  </a:lnTo>
                  <a:lnTo>
                    <a:pt x="1757" y="2540"/>
                  </a:lnTo>
                  <a:lnTo>
                    <a:pt x="1651" y="2759"/>
                  </a:lnTo>
                  <a:lnTo>
                    <a:pt x="1545" y="2967"/>
                  </a:lnTo>
                  <a:lnTo>
                    <a:pt x="1444" y="3187"/>
                  </a:lnTo>
                  <a:lnTo>
                    <a:pt x="1344" y="3419"/>
                  </a:lnTo>
                  <a:lnTo>
                    <a:pt x="1250" y="3651"/>
                  </a:lnTo>
                  <a:lnTo>
                    <a:pt x="1156" y="3883"/>
                  </a:lnTo>
                  <a:lnTo>
                    <a:pt x="1067" y="4127"/>
                  </a:lnTo>
                  <a:lnTo>
                    <a:pt x="985" y="4371"/>
                  </a:lnTo>
                  <a:lnTo>
                    <a:pt x="902" y="4615"/>
                  </a:lnTo>
                  <a:lnTo>
                    <a:pt x="826" y="4871"/>
                  </a:lnTo>
                  <a:lnTo>
                    <a:pt x="755" y="5128"/>
                  </a:lnTo>
                  <a:lnTo>
                    <a:pt x="684" y="5384"/>
                  </a:lnTo>
                  <a:lnTo>
                    <a:pt x="619" y="5640"/>
                  </a:lnTo>
                  <a:lnTo>
                    <a:pt x="554" y="5909"/>
                  </a:lnTo>
                  <a:lnTo>
                    <a:pt x="495" y="6178"/>
                  </a:lnTo>
                  <a:lnTo>
                    <a:pt x="437" y="6446"/>
                  </a:lnTo>
                  <a:lnTo>
                    <a:pt x="384" y="6727"/>
                  </a:lnTo>
                  <a:lnTo>
                    <a:pt x="336" y="7008"/>
                  </a:lnTo>
                  <a:lnTo>
                    <a:pt x="289" y="7289"/>
                  </a:lnTo>
                  <a:lnTo>
                    <a:pt x="248" y="7569"/>
                  </a:lnTo>
                  <a:lnTo>
                    <a:pt x="171" y="8131"/>
                  </a:lnTo>
                  <a:lnTo>
                    <a:pt x="112" y="8717"/>
                  </a:lnTo>
                  <a:lnTo>
                    <a:pt x="65" y="9291"/>
                  </a:lnTo>
                  <a:lnTo>
                    <a:pt x="30" y="9889"/>
                  </a:lnTo>
                  <a:lnTo>
                    <a:pt x="6" y="10475"/>
                  </a:lnTo>
                  <a:lnTo>
                    <a:pt x="0" y="11073"/>
                  </a:lnTo>
                  <a:lnTo>
                    <a:pt x="0" y="11659"/>
                  </a:lnTo>
                  <a:lnTo>
                    <a:pt x="18" y="12257"/>
                  </a:lnTo>
                  <a:lnTo>
                    <a:pt x="48" y="12855"/>
                  </a:lnTo>
                  <a:lnTo>
                    <a:pt x="95" y="13441"/>
                  </a:lnTo>
                  <a:lnTo>
                    <a:pt x="148" y="14027"/>
                  </a:lnTo>
                  <a:lnTo>
                    <a:pt x="218" y="14613"/>
                  </a:lnTo>
                  <a:lnTo>
                    <a:pt x="295" y="15187"/>
                  </a:lnTo>
                  <a:lnTo>
                    <a:pt x="389" y="15761"/>
                  </a:lnTo>
                  <a:lnTo>
                    <a:pt x="495" y="16310"/>
                  </a:lnTo>
                  <a:lnTo>
                    <a:pt x="607" y="16860"/>
                  </a:lnTo>
                  <a:lnTo>
                    <a:pt x="737" y="17397"/>
                  </a:lnTo>
                  <a:lnTo>
                    <a:pt x="879" y="17922"/>
                  </a:lnTo>
                  <a:lnTo>
                    <a:pt x="1032" y="18434"/>
                  </a:lnTo>
                  <a:lnTo>
                    <a:pt x="1197" y="18935"/>
                  </a:lnTo>
                  <a:lnTo>
                    <a:pt x="1279" y="19167"/>
                  </a:lnTo>
                  <a:lnTo>
                    <a:pt x="1368" y="19411"/>
                  </a:lnTo>
                  <a:lnTo>
                    <a:pt x="1462" y="19643"/>
                  </a:lnTo>
                  <a:lnTo>
                    <a:pt x="1556" y="19875"/>
                  </a:lnTo>
                  <a:lnTo>
                    <a:pt x="1662" y="20107"/>
                  </a:lnTo>
                  <a:lnTo>
                    <a:pt x="1763" y="20339"/>
                  </a:lnTo>
                  <a:lnTo>
                    <a:pt x="1875" y="20571"/>
                  </a:lnTo>
                  <a:lnTo>
                    <a:pt x="1987" y="20803"/>
                  </a:lnTo>
                  <a:lnTo>
                    <a:pt x="2228" y="21242"/>
                  </a:lnTo>
                  <a:lnTo>
                    <a:pt x="2482" y="21682"/>
                  </a:lnTo>
                  <a:lnTo>
                    <a:pt x="2753" y="22109"/>
                  </a:lnTo>
                  <a:lnTo>
                    <a:pt x="3030" y="22512"/>
                  </a:lnTo>
                  <a:lnTo>
                    <a:pt x="3319" y="22915"/>
                  </a:lnTo>
                  <a:lnTo>
                    <a:pt x="3619" y="23281"/>
                  </a:lnTo>
                  <a:lnTo>
                    <a:pt x="3932" y="23635"/>
                  </a:lnTo>
                  <a:lnTo>
                    <a:pt x="4244" y="23965"/>
                  </a:lnTo>
                  <a:lnTo>
                    <a:pt x="4568" y="24270"/>
                  </a:lnTo>
                  <a:lnTo>
                    <a:pt x="4733" y="24404"/>
                  </a:lnTo>
                  <a:lnTo>
                    <a:pt x="4898" y="24538"/>
                  </a:lnTo>
                  <a:lnTo>
                    <a:pt x="5063" y="24673"/>
                  </a:lnTo>
                  <a:lnTo>
                    <a:pt x="5228" y="24795"/>
                  </a:lnTo>
                  <a:lnTo>
                    <a:pt x="5393" y="24905"/>
                  </a:lnTo>
                  <a:lnTo>
                    <a:pt x="5564" y="25002"/>
                  </a:lnTo>
                  <a:lnTo>
                    <a:pt x="5729" y="25100"/>
                  </a:lnTo>
                  <a:lnTo>
                    <a:pt x="5894" y="25185"/>
                  </a:lnTo>
                  <a:lnTo>
                    <a:pt x="6065" y="25271"/>
                  </a:lnTo>
                  <a:lnTo>
                    <a:pt x="6230" y="25332"/>
                  </a:lnTo>
                  <a:lnTo>
                    <a:pt x="6401" y="25393"/>
                  </a:lnTo>
                  <a:lnTo>
                    <a:pt x="6566" y="25442"/>
                  </a:lnTo>
                  <a:lnTo>
                    <a:pt x="6737" y="25478"/>
                  </a:lnTo>
                  <a:lnTo>
                    <a:pt x="6902" y="25515"/>
                  </a:lnTo>
                  <a:lnTo>
                    <a:pt x="7067" y="25527"/>
                  </a:lnTo>
                  <a:lnTo>
                    <a:pt x="7232" y="25539"/>
                  </a:lnTo>
                  <a:lnTo>
                    <a:pt x="7391" y="25539"/>
                  </a:lnTo>
                  <a:lnTo>
                    <a:pt x="7556" y="25527"/>
                  </a:lnTo>
                  <a:lnTo>
                    <a:pt x="7715" y="25503"/>
                  </a:lnTo>
                  <a:lnTo>
                    <a:pt x="7874" y="25466"/>
                  </a:lnTo>
                  <a:lnTo>
                    <a:pt x="8034" y="25405"/>
                  </a:lnTo>
                  <a:lnTo>
                    <a:pt x="8187" y="25344"/>
                  </a:lnTo>
                  <a:lnTo>
                    <a:pt x="8340" y="25271"/>
                  </a:lnTo>
                  <a:lnTo>
                    <a:pt x="8493" y="25185"/>
                  </a:lnTo>
                  <a:lnTo>
                    <a:pt x="8641" y="25088"/>
                  </a:lnTo>
                  <a:lnTo>
                    <a:pt x="8788" y="24978"/>
                  </a:lnTo>
                  <a:lnTo>
                    <a:pt x="8929" y="24856"/>
                  </a:lnTo>
                  <a:lnTo>
                    <a:pt x="9071" y="24709"/>
                  </a:lnTo>
                  <a:lnTo>
                    <a:pt x="9206" y="24551"/>
                  </a:lnTo>
                  <a:lnTo>
                    <a:pt x="9342" y="24392"/>
                  </a:lnTo>
                  <a:lnTo>
                    <a:pt x="9478" y="24209"/>
                  </a:lnTo>
                  <a:lnTo>
                    <a:pt x="9601" y="24001"/>
                  </a:lnTo>
                  <a:lnTo>
                    <a:pt x="9731" y="23794"/>
                  </a:lnTo>
                  <a:lnTo>
                    <a:pt x="9849" y="23562"/>
                  </a:lnTo>
                  <a:lnTo>
                    <a:pt x="9967" y="23318"/>
                  </a:lnTo>
                  <a:lnTo>
                    <a:pt x="10079" y="23061"/>
                  </a:lnTo>
                  <a:lnTo>
                    <a:pt x="10191" y="22780"/>
                  </a:lnTo>
                  <a:lnTo>
                    <a:pt x="10297" y="22500"/>
                  </a:lnTo>
                  <a:lnTo>
                    <a:pt x="10397" y="22182"/>
                  </a:lnTo>
                  <a:lnTo>
                    <a:pt x="10491" y="21865"/>
                  </a:lnTo>
                  <a:lnTo>
                    <a:pt x="10562" y="21608"/>
                  </a:lnTo>
                  <a:lnTo>
                    <a:pt x="10627" y="21364"/>
                  </a:lnTo>
                  <a:lnTo>
                    <a:pt x="10686" y="21108"/>
                  </a:lnTo>
                  <a:lnTo>
                    <a:pt x="10739" y="20864"/>
                  </a:lnTo>
                  <a:lnTo>
                    <a:pt x="10792" y="20607"/>
                  </a:lnTo>
                  <a:lnTo>
                    <a:pt x="10833" y="20351"/>
                  </a:lnTo>
                  <a:lnTo>
                    <a:pt x="10880" y="20095"/>
                  </a:lnTo>
                  <a:lnTo>
                    <a:pt x="10916" y="19851"/>
                  </a:lnTo>
                  <a:lnTo>
                    <a:pt x="10951" y="19582"/>
                  </a:lnTo>
                  <a:lnTo>
                    <a:pt x="10980" y="19326"/>
                  </a:lnTo>
                  <a:lnTo>
                    <a:pt x="11004" y="19069"/>
                  </a:lnTo>
                  <a:lnTo>
                    <a:pt x="11028" y="18813"/>
                  </a:lnTo>
                  <a:lnTo>
                    <a:pt x="11063" y="18288"/>
                  </a:lnTo>
                  <a:lnTo>
                    <a:pt x="11086" y="17775"/>
                  </a:lnTo>
                  <a:lnTo>
                    <a:pt x="11092" y="17250"/>
                  </a:lnTo>
                  <a:lnTo>
                    <a:pt x="11092" y="16713"/>
                  </a:lnTo>
                  <a:lnTo>
                    <a:pt x="11081" y="16188"/>
                  </a:lnTo>
                  <a:lnTo>
                    <a:pt x="11051" y="15663"/>
                  </a:lnTo>
                  <a:lnTo>
                    <a:pt x="11016" y="15126"/>
                  </a:lnTo>
                  <a:lnTo>
                    <a:pt x="10975" y="14589"/>
                  </a:lnTo>
                  <a:lnTo>
                    <a:pt x="10921" y="14064"/>
                  </a:lnTo>
                  <a:lnTo>
                    <a:pt x="10863" y="13527"/>
                  </a:lnTo>
                  <a:lnTo>
                    <a:pt x="10798" y="12990"/>
                  </a:lnTo>
                  <a:lnTo>
                    <a:pt x="10727" y="12453"/>
                  </a:lnTo>
                  <a:lnTo>
                    <a:pt x="10650" y="11928"/>
                  </a:lnTo>
                  <a:lnTo>
                    <a:pt x="10574" y="11390"/>
                  </a:lnTo>
                  <a:lnTo>
                    <a:pt x="10397" y="10328"/>
                  </a:lnTo>
                  <a:lnTo>
                    <a:pt x="10220" y="9278"/>
                  </a:lnTo>
                  <a:lnTo>
                    <a:pt x="10037" y="8241"/>
                  </a:lnTo>
                  <a:lnTo>
                    <a:pt x="9861" y="7203"/>
                  </a:lnTo>
                  <a:lnTo>
                    <a:pt x="9696" y="6190"/>
                  </a:lnTo>
                  <a:lnTo>
                    <a:pt x="9619" y="5689"/>
                  </a:lnTo>
                  <a:lnTo>
                    <a:pt x="9542" y="5189"/>
                  </a:lnTo>
                  <a:lnTo>
                    <a:pt x="9371" y="4749"/>
                  </a:lnTo>
                  <a:lnTo>
                    <a:pt x="9183" y="4334"/>
                  </a:lnTo>
                  <a:lnTo>
                    <a:pt x="8994" y="3931"/>
                  </a:lnTo>
                  <a:lnTo>
                    <a:pt x="8794" y="3528"/>
                  </a:lnTo>
                  <a:lnTo>
                    <a:pt x="8593" y="3162"/>
                  </a:lnTo>
                  <a:lnTo>
                    <a:pt x="8381" y="2796"/>
                  </a:lnTo>
                  <a:lnTo>
                    <a:pt x="8163" y="2454"/>
                  </a:lnTo>
                  <a:lnTo>
                    <a:pt x="7945" y="2137"/>
                  </a:lnTo>
                  <a:lnTo>
                    <a:pt x="7715" y="1832"/>
                  </a:lnTo>
                  <a:lnTo>
                    <a:pt x="7485" y="1539"/>
                  </a:lnTo>
                  <a:lnTo>
                    <a:pt x="7250" y="1282"/>
                  </a:lnTo>
                  <a:lnTo>
                    <a:pt x="7014" y="1038"/>
                  </a:lnTo>
                  <a:lnTo>
                    <a:pt x="6772" y="818"/>
                  </a:lnTo>
                  <a:lnTo>
                    <a:pt x="6525" y="623"/>
                  </a:lnTo>
                  <a:lnTo>
                    <a:pt x="6277" y="452"/>
                  </a:lnTo>
                  <a:lnTo>
                    <a:pt x="6024" y="306"/>
                  </a:lnTo>
                  <a:lnTo>
                    <a:pt x="5776" y="196"/>
                  </a:lnTo>
                  <a:lnTo>
                    <a:pt x="5517" y="98"/>
                  </a:lnTo>
                  <a:lnTo>
                    <a:pt x="5263" y="37"/>
                  </a:lnTo>
                  <a:lnTo>
                    <a:pt x="5134" y="13"/>
                  </a:lnTo>
                  <a:lnTo>
                    <a:pt x="500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67;p40">
              <a:extLst>
                <a:ext uri="{FF2B5EF4-FFF2-40B4-BE49-F238E27FC236}">
                  <a16:creationId xmlns:a16="http://schemas.microsoft.com/office/drawing/2014/main" id="{C6995AD9-E827-E1D0-F262-6E939DE66A48}"/>
                </a:ext>
              </a:extLst>
            </p:cNvPr>
            <p:cNvSpPr/>
            <p:nvPr/>
          </p:nvSpPr>
          <p:spPr>
            <a:xfrm>
              <a:off x="-205850" y="-3992250"/>
              <a:ext cx="339200" cy="687925"/>
            </a:xfrm>
            <a:custGeom>
              <a:avLst/>
              <a:gdLst/>
              <a:ahLst/>
              <a:cxnLst/>
              <a:rect l="l" t="t" r="r" b="b"/>
              <a:pathLst>
                <a:path w="13568" h="27517" extrusionOk="0">
                  <a:moveTo>
                    <a:pt x="7008" y="5665"/>
                  </a:moveTo>
                  <a:lnTo>
                    <a:pt x="7179" y="5677"/>
                  </a:lnTo>
                  <a:lnTo>
                    <a:pt x="7344" y="5714"/>
                  </a:lnTo>
                  <a:lnTo>
                    <a:pt x="7503" y="5750"/>
                  </a:lnTo>
                  <a:lnTo>
                    <a:pt x="7668" y="5823"/>
                  </a:lnTo>
                  <a:lnTo>
                    <a:pt x="7827" y="5897"/>
                  </a:lnTo>
                  <a:lnTo>
                    <a:pt x="7980" y="5994"/>
                  </a:lnTo>
                  <a:lnTo>
                    <a:pt x="8134" y="6116"/>
                  </a:lnTo>
                  <a:lnTo>
                    <a:pt x="8287" y="6238"/>
                  </a:lnTo>
                  <a:lnTo>
                    <a:pt x="8434" y="6385"/>
                  </a:lnTo>
                  <a:lnTo>
                    <a:pt x="8582" y="6544"/>
                  </a:lnTo>
                  <a:lnTo>
                    <a:pt x="8723" y="6715"/>
                  </a:lnTo>
                  <a:lnTo>
                    <a:pt x="8859" y="6898"/>
                  </a:lnTo>
                  <a:lnTo>
                    <a:pt x="8994" y="7093"/>
                  </a:lnTo>
                  <a:lnTo>
                    <a:pt x="9124" y="7313"/>
                  </a:lnTo>
                  <a:lnTo>
                    <a:pt x="9254" y="7533"/>
                  </a:lnTo>
                  <a:lnTo>
                    <a:pt x="9377" y="7764"/>
                  </a:lnTo>
                  <a:lnTo>
                    <a:pt x="9501" y="8021"/>
                  </a:lnTo>
                  <a:lnTo>
                    <a:pt x="9619" y="8277"/>
                  </a:lnTo>
                  <a:lnTo>
                    <a:pt x="9731" y="8546"/>
                  </a:lnTo>
                  <a:lnTo>
                    <a:pt x="9837" y="8814"/>
                  </a:lnTo>
                  <a:lnTo>
                    <a:pt x="9943" y="9107"/>
                  </a:lnTo>
                  <a:lnTo>
                    <a:pt x="10043" y="9400"/>
                  </a:lnTo>
                  <a:lnTo>
                    <a:pt x="10138" y="9706"/>
                  </a:lnTo>
                  <a:lnTo>
                    <a:pt x="10226" y="10023"/>
                  </a:lnTo>
                  <a:lnTo>
                    <a:pt x="10314" y="10340"/>
                  </a:lnTo>
                  <a:lnTo>
                    <a:pt x="10391" y="10670"/>
                  </a:lnTo>
                  <a:lnTo>
                    <a:pt x="10468" y="11012"/>
                  </a:lnTo>
                  <a:lnTo>
                    <a:pt x="10538" y="11354"/>
                  </a:lnTo>
                  <a:lnTo>
                    <a:pt x="10603" y="11695"/>
                  </a:lnTo>
                  <a:lnTo>
                    <a:pt x="10662" y="12049"/>
                  </a:lnTo>
                  <a:lnTo>
                    <a:pt x="10715" y="12403"/>
                  </a:lnTo>
                  <a:lnTo>
                    <a:pt x="10762" y="12770"/>
                  </a:lnTo>
                  <a:lnTo>
                    <a:pt x="10804" y="13136"/>
                  </a:lnTo>
                  <a:lnTo>
                    <a:pt x="10839" y="13502"/>
                  </a:lnTo>
                  <a:lnTo>
                    <a:pt x="10874" y="13881"/>
                  </a:lnTo>
                  <a:lnTo>
                    <a:pt x="10898" y="14259"/>
                  </a:lnTo>
                  <a:lnTo>
                    <a:pt x="10916" y="14638"/>
                  </a:lnTo>
                  <a:lnTo>
                    <a:pt x="10921" y="15016"/>
                  </a:lnTo>
                  <a:lnTo>
                    <a:pt x="10927" y="15394"/>
                  </a:lnTo>
                  <a:lnTo>
                    <a:pt x="10927" y="15773"/>
                  </a:lnTo>
                  <a:lnTo>
                    <a:pt x="10916" y="16164"/>
                  </a:lnTo>
                  <a:lnTo>
                    <a:pt x="10898" y="16542"/>
                  </a:lnTo>
                  <a:lnTo>
                    <a:pt x="10874" y="16920"/>
                  </a:lnTo>
                  <a:lnTo>
                    <a:pt x="10845" y="17299"/>
                  </a:lnTo>
                  <a:lnTo>
                    <a:pt x="10809" y="17677"/>
                  </a:lnTo>
                  <a:lnTo>
                    <a:pt x="10762" y="18056"/>
                  </a:lnTo>
                  <a:lnTo>
                    <a:pt x="10709" y="18434"/>
                  </a:lnTo>
                  <a:lnTo>
                    <a:pt x="10650" y="18813"/>
                  </a:lnTo>
                  <a:lnTo>
                    <a:pt x="10568" y="18825"/>
                  </a:lnTo>
                  <a:lnTo>
                    <a:pt x="10485" y="18862"/>
                  </a:lnTo>
                  <a:lnTo>
                    <a:pt x="10409" y="18910"/>
                  </a:lnTo>
                  <a:lnTo>
                    <a:pt x="10332" y="18984"/>
                  </a:lnTo>
                  <a:lnTo>
                    <a:pt x="10261" y="19057"/>
                  </a:lnTo>
                  <a:lnTo>
                    <a:pt x="10185" y="19155"/>
                  </a:lnTo>
                  <a:lnTo>
                    <a:pt x="10114" y="19252"/>
                  </a:lnTo>
                  <a:lnTo>
                    <a:pt x="10049" y="19374"/>
                  </a:lnTo>
                  <a:lnTo>
                    <a:pt x="9872" y="19704"/>
                  </a:lnTo>
                  <a:lnTo>
                    <a:pt x="9701" y="20009"/>
                  </a:lnTo>
                  <a:lnTo>
                    <a:pt x="9519" y="20278"/>
                  </a:lnTo>
                  <a:lnTo>
                    <a:pt x="9336" y="20534"/>
                  </a:lnTo>
                  <a:lnTo>
                    <a:pt x="9153" y="20766"/>
                  </a:lnTo>
                  <a:lnTo>
                    <a:pt x="8965" y="20973"/>
                  </a:lnTo>
                  <a:lnTo>
                    <a:pt x="8770" y="21157"/>
                  </a:lnTo>
                  <a:lnTo>
                    <a:pt x="8576" y="21315"/>
                  </a:lnTo>
                  <a:lnTo>
                    <a:pt x="8381" y="21462"/>
                  </a:lnTo>
                  <a:lnTo>
                    <a:pt x="8187" y="21584"/>
                  </a:lnTo>
                  <a:lnTo>
                    <a:pt x="7992" y="21682"/>
                  </a:lnTo>
                  <a:lnTo>
                    <a:pt x="7792" y="21755"/>
                  </a:lnTo>
                  <a:lnTo>
                    <a:pt x="7591" y="21816"/>
                  </a:lnTo>
                  <a:lnTo>
                    <a:pt x="7397" y="21852"/>
                  </a:lnTo>
                  <a:lnTo>
                    <a:pt x="7197" y="21877"/>
                  </a:lnTo>
                  <a:lnTo>
                    <a:pt x="6996" y="21877"/>
                  </a:lnTo>
                  <a:lnTo>
                    <a:pt x="6802" y="21852"/>
                  </a:lnTo>
                  <a:lnTo>
                    <a:pt x="6601" y="21828"/>
                  </a:lnTo>
                  <a:lnTo>
                    <a:pt x="6407" y="21767"/>
                  </a:lnTo>
                  <a:lnTo>
                    <a:pt x="6218" y="21694"/>
                  </a:lnTo>
                  <a:lnTo>
                    <a:pt x="6024" y="21608"/>
                  </a:lnTo>
                  <a:lnTo>
                    <a:pt x="5835" y="21511"/>
                  </a:lnTo>
                  <a:lnTo>
                    <a:pt x="5647" y="21389"/>
                  </a:lnTo>
                  <a:lnTo>
                    <a:pt x="5464" y="21254"/>
                  </a:lnTo>
                  <a:lnTo>
                    <a:pt x="5287" y="21108"/>
                  </a:lnTo>
                  <a:lnTo>
                    <a:pt x="5110" y="20949"/>
                  </a:lnTo>
                  <a:lnTo>
                    <a:pt x="4933" y="20766"/>
                  </a:lnTo>
                  <a:lnTo>
                    <a:pt x="4768" y="20583"/>
                  </a:lnTo>
                  <a:lnTo>
                    <a:pt x="4603" y="20375"/>
                  </a:lnTo>
                  <a:lnTo>
                    <a:pt x="4444" y="20156"/>
                  </a:lnTo>
                  <a:lnTo>
                    <a:pt x="4291" y="19936"/>
                  </a:lnTo>
                  <a:lnTo>
                    <a:pt x="4144" y="19692"/>
                  </a:lnTo>
                  <a:lnTo>
                    <a:pt x="4002" y="19435"/>
                  </a:lnTo>
                  <a:lnTo>
                    <a:pt x="3867" y="19179"/>
                  </a:lnTo>
                  <a:lnTo>
                    <a:pt x="3731" y="18898"/>
                  </a:lnTo>
                  <a:lnTo>
                    <a:pt x="3613" y="18617"/>
                  </a:lnTo>
                  <a:lnTo>
                    <a:pt x="3495" y="18324"/>
                  </a:lnTo>
                  <a:lnTo>
                    <a:pt x="3383" y="18019"/>
                  </a:lnTo>
                  <a:lnTo>
                    <a:pt x="3283" y="17714"/>
                  </a:lnTo>
                  <a:lnTo>
                    <a:pt x="3189" y="17397"/>
                  </a:lnTo>
                  <a:lnTo>
                    <a:pt x="3106" y="17067"/>
                  </a:lnTo>
                  <a:lnTo>
                    <a:pt x="3030" y="16725"/>
                  </a:lnTo>
                  <a:lnTo>
                    <a:pt x="2965" y="16383"/>
                  </a:lnTo>
                  <a:lnTo>
                    <a:pt x="2906" y="16041"/>
                  </a:lnTo>
                  <a:lnTo>
                    <a:pt x="2853" y="15687"/>
                  </a:lnTo>
                  <a:lnTo>
                    <a:pt x="2818" y="15321"/>
                  </a:lnTo>
                  <a:lnTo>
                    <a:pt x="2788" y="14955"/>
                  </a:lnTo>
                  <a:lnTo>
                    <a:pt x="2770" y="14589"/>
                  </a:lnTo>
                  <a:lnTo>
                    <a:pt x="2765" y="14210"/>
                  </a:lnTo>
                  <a:lnTo>
                    <a:pt x="2765" y="13832"/>
                  </a:lnTo>
                  <a:lnTo>
                    <a:pt x="2782" y="13441"/>
                  </a:lnTo>
                  <a:lnTo>
                    <a:pt x="2812" y="13063"/>
                  </a:lnTo>
                  <a:lnTo>
                    <a:pt x="2847" y="12672"/>
                  </a:lnTo>
                  <a:lnTo>
                    <a:pt x="2900" y="12281"/>
                  </a:lnTo>
                  <a:lnTo>
                    <a:pt x="2965" y="11891"/>
                  </a:lnTo>
                  <a:lnTo>
                    <a:pt x="3042" y="11488"/>
                  </a:lnTo>
                  <a:lnTo>
                    <a:pt x="3130" y="11097"/>
                  </a:lnTo>
                  <a:lnTo>
                    <a:pt x="3236" y="10694"/>
                  </a:lnTo>
                  <a:lnTo>
                    <a:pt x="3354" y="10304"/>
                  </a:lnTo>
                  <a:lnTo>
                    <a:pt x="3489" y="9901"/>
                  </a:lnTo>
                  <a:lnTo>
                    <a:pt x="3637" y="9510"/>
                  </a:lnTo>
                  <a:lnTo>
                    <a:pt x="3796" y="9107"/>
                  </a:lnTo>
                  <a:lnTo>
                    <a:pt x="3973" y="8717"/>
                  </a:lnTo>
                  <a:lnTo>
                    <a:pt x="4167" y="8326"/>
                  </a:lnTo>
                  <a:lnTo>
                    <a:pt x="4350" y="7984"/>
                  </a:lnTo>
                  <a:lnTo>
                    <a:pt x="4527" y="7667"/>
                  </a:lnTo>
                  <a:lnTo>
                    <a:pt x="4709" y="7374"/>
                  </a:lnTo>
                  <a:lnTo>
                    <a:pt x="4892" y="7117"/>
                  </a:lnTo>
                  <a:lnTo>
                    <a:pt x="5075" y="6873"/>
                  </a:lnTo>
                  <a:lnTo>
                    <a:pt x="5258" y="6654"/>
                  </a:lnTo>
                  <a:lnTo>
                    <a:pt x="5434" y="6458"/>
                  </a:lnTo>
                  <a:lnTo>
                    <a:pt x="5617" y="6287"/>
                  </a:lnTo>
                  <a:lnTo>
                    <a:pt x="5794" y="6141"/>
                  </a:lnTo>
                  <a:lnTo>
                    <a:pt x="5971" y="6007"/>
                  </a:lnTo>
                  <a:lnTo>
                    <a:pt x="6148" y="5897"/>
                  </a:lnTo>
                  <a:lnTo>
                    <a:pt x="6324" y="5811"/>
                  </a:lnTo>
                  <a:lnTo>
                    <a:pt x="6495" y="5750"/>
                  </a:lnTo>
                  <a:lnTo>
                    <a:pt x="6666" y="5701"/>
                  </a:lnTo>
                  <a:lnTo>
                    <a:pt x="6837" y="5677"/>
                  </a:lnTo>
                  <a:lnTo>
                    <a:pt x="7008" y="5665"/>
                  </a:lnTo>
                  <a:close/>
                  <a:moveTo>
                    <a:pt x="7155" y="0"/>
                  </a:moveTo>
                  <a:lnTo>
                    <a:pt x="6979" y="12"/>
                  </a:lnTo>
                  <a:lnTo>
                    <a:pt x="6808" y="25"/>
                  </a:lnTo>
                  <a:lnTo>
                    <a:pt x="6637" y="49"/>
                  </a:lnTo>
                  <a:lnTo>
                    <a:pt x="6460" y="86"/>
                  </a:lnTo>
                  <a:lnTo>
                    <a:pt x="6289" y="122"/>
                  </a:lnTo>
                  <a:lnTo>
                    <a:pt x="6118" y="183"/>
                  </a:lnTo>
                  <a:lnTo>
                    <a:pt x="5941" y="244"/>
                  </a:lnTo>
                  <a:lnTo>
                    <a:pt x="5770" y="305"/>
                  </a:lnTo>
                  <a:lnTo>
                    <a:pt x="5599" y="391"/>
                  </a:lnTo>
                  <a:lnTo>
                    <a:pt x="5429" y="476"/>
                  </a:lnTo>
                  <a:lnTo>
                    <a:pt x="5258" y="574"/>
                  </a:lnTo>
                  <a:lnTo>
                    <a:pt x="5093" y="684"/>
                  </a:lnTo>
                  <a:lnTo>
                    <a:pt x="4922" y="794"/>
                  </a:lnTo>
                  <a:lnTo>
                    <a:pt x="4757" y="916"/>
                  </a:lnTo>
                  <a:lnTo>
                    <a:pt x="4586" y="1050"/>
                  </a:lnTo>
                  <a:lnTo>
                    <a:pt x="4421" y="1197"/>
                  </a:lnTo>
                  <a:lnTo>
                    <a:pt x="4262" y="1343"/>
                  </a:lnTo>
                  <a:lnTo>
                    <a:pt x="4097" y="1502"/>
                  </a:lnTo>
                  <a:lnTo>
                    <a:pt x="3937" y="1673"/>
                  </a:lnTo>
                  <a:lnTo>
                    <a:pt x="3778" y="1844"/>
                  </a:lnTo>
                  <a:lnTo>
                    <a:pt x="3619" y="2027"/>
                  </a:lnTo>
                  <a:lnTo>
                    <a:pt x="3460" y="2222"/>
                  </a:lnTo>
                  <a:lnTo>
                    <a:pt x="3307" y="2417"/>
                  </a:lnTo>
                  <a:lnTo>
                    <a:pt x="3154" y="2625"/>
                  </a:lnTo>
                  <a:lnTo>
                    <a:pt x="3006" y="2845"/>
                  </a:lnTo>
                  <a:lnTo>
                    <a:pt x="2859" y="3064"/>
                  </a:lnTo>
                  <a:lnTo>
                    <a:pt x="2712" y="3309"/>
                  </a:lnTo>
                  <a:lnTo>
                    <a:pt x="2570" y="3540"/>
                  </a:lnTo>
                  <a:lnTo>
                    <a:pt x="2429" y="3797"/>
                  </a:lnTo>
                  <a:lnTo>
                    <a:pt x="2287" y="4053"/>
                  </a:lnTo>
                  <a:lnTo>
                    <a:pt x="2152" y="4322"/>
                  </a:lnTo>
                  <a:lnTo>
                    <a:pt x="2016" y="4590"/>
                  </a:lnTo>
                  <a:lnTo>
                    <a:pt x="1886" y="4871"/>
                  </a:lnTo>
                  <a:lnTo>
                    <a:pt x="1763" y="5152"/>
                  </a:lnTo>
                  <a:lnTo>
                    <a:pt x="1645" y="5445"/>
                  </a:lnTo>
                  <a:lnTo>
                    <a:pt x="1527" y="5738"/>
                  </a:lnTo>
                  <a:lnTo>
                    <a:pt x="1415" y="6031"/>
                  </a:lnTo>
                  <a:lnTo>
                    <a:pt x="1309" y="6336"/>
                  </a:lnTo>
                  <a:lnTo>
                    <a:pt x="1203" y="6641"/>
                  </a:lnTo>
                  <a:lnTo>
                    <a:pt x="1103" y="6947"/>
                  </a:lnTo>
                  <a:lnTo>
                    <a:pt x="1008" y="7264"/>
                  </a:lnTo>
                  <a:lnTo>
                    <a:pt x="920" y="7581"/>
                  </a:lnTo>
                  <a:lnTo>
                    <a:pt x="831" y="7899"/>
                  </a:lnTo>
                  <a:lnTo>
                    <a:pt x="749" y="8216"/>
                  </a:lnTo>
                  <a:lnTo>
                    <a:pt x="672" y="8546"/>
                  </a:lnTo>
                  <a:lnTo>
                    <a:pt x="596" y="8875"/>
                  </a:lnTo>
                  <a:lnTo>
                    <a:pt x="525" y="9205"/>
                  </a:lnTo>
                  <a:lnTo>
                    <a:pt x="460" y="9535"/>
                  </a:lnTo>
                  <a:lnTo>
                    <a:pt x="401" y="9876"/>
                  </a:lnTo>
                  <a:lnTo>
                    <a:pt x="342" y="10206"/>
                  </a:lnTo>
                  <a:lnTo>
                    <a:pt x="289" y="10548"/>
                  </a:lnTo>
                  <a:lnTo>
                    <a:pt x="242" y="10890"/>
                  </a:lnTo>
                  <a:lnTo>
                    <a:pt x="201" y="11232"/>
                  </a:lnTo>
                  <a:lnTo>
                    <a:pt x="160" y="11573"/>
                  </a:lnTo>
                  <a:lnTo>
                    <a:pt x="124" y="11927"/>
                  </a:lnTo>
                  <a:lnTo>
                    <a:pt x="95" y="12269"/>
                  </a:lnTo>
                  <a:lnTo>
                    <a:pt x="65" y="12611"/>
                  </a:lnTo>
                  <a:lnTo>
                    <a:pt x="48" y="12965"/>
                  </a:lnTo>
                  <a:lnTo>
                    <a:pt x="30" y="13307"/>
                  </a:lnTo>
                  <a:lnTo>
                    <a:pt x="18" y="13661"/>
                  </a:lnTo>
                  <a:lnTo>
                    <a:pt x="6" y="14003"/>
                  </a:lnTo>
                  <a:lnTo>
                    <a:pt x="0" y="14357"/>
                  </a:lnTo>
                  <a:lnTo>
                    <a:pt x="0" y="14699"/>
                  </a:lnTo>
                  <a:lnTo>
                    <a:pt x="6" y="15053"/>
                  </a:lnTo>
                  <a:lnTo>
                    <a:pt x="18" y="15394"/>
                  </a:lnTo>
                  <a:lnTo>
                    <a:pt x="30" y="15736"/>
                  </a:lnTo>
                  <a:lnTo>
                    <a:pt x="48" y="16078"/>
                  </a:lnTo>
                  <a:lnTo>
                    <a:pt x="71" y="16420"/>
                  </a:lnTo>
                  <a:lnTo>
                    <a:pt x="101" y="16762"/>
                  </a:lnTo>
                  <a:lnTo>
                    <a:pt x="130" y="17104"/>
                  </a:lnTo>
                  <a:lnTo>
                    <a:pt x="165" y="17445"/>
                  </a:lnTo>
                  <a:lnTo>
                    <a:pt x="207" y="17775"/>
                  </a:lnTo>
                  <a:lnTo>
                    <a:pt x="254" y="18117"/>
                  </a:lnTo>
                  <a:lnTo>
                    <a:pt x="307" y="18446"/>
                  </a:lnTo>
                  <a:lnTo>
                    <a:pt x="360" y="18776"/>
                  </a:lnTo>
                  <a:lnTo>
                    <a:pt x="419" y="19106"/>
                  </a:lnTo>
                  <a:lnTo>
                    <a:pt x="484" y="19423"/>
                  </a:lnTo>
                  <a:lnTo>
                    <a:pt x="554" y="19740"/>
                  </a:lnTo>
                  <a:lnTo>
                    <a:pt x="625" y="20058"/>
                  </a:lnTo>
                  <a:lnTo>
                    <a:pt x="702" y="20375"/>
                  </a:lnTo>
                  <a:lnTo>
                    <a:pt x="784" y="20680"/>
                  </a:lnTo>
                  <a:lnTo>
                    <a:pt x="873" y="20986"/>
                  </a:lnTo>
                  <a:lnTo>
                    <a:pt x="967" y="21291"/>
                  </a:lnTo>
                  <a:lnTo>
                    <a:pt x="1061" y="21584"/>
                  </a:lnTo>
                  <a:lnTo>
                    <a:pt x="1167" y="21877"/>
                  </a:lnTo>
                  <a:lnTo>
                    <a:pt x="1273" y="22170"/>
                  </a:lnTo>
                  <a:lnTo>
                    <a:pt x="1385" y="22451"/>
                  </a:lnTo>
                  <a:lnTo>
                    <a:pt x="1497" y="22731"/>
                  </a:lnTo>
                  <a:lnTo>
                    <a:pt x="1621" y="23012"/>
                  </a:lnTo>
                  <a:lnTo>
                    <a:pt x="1745" y="23281"/>
                  </a:lnTo>
                  <a:lnTo>
                    <a:pt x="1875" y="23537"/>
                  </a:lnTo>
                  <a:lnTo>
                    <a:pt x="2010" y="23794"/>
                  </a:lnTo>
                  <a:lnTo>
                    <a:pt x="2152" y="24050"/>
                  </a:lnTo>
                  <a:lnTo>
                    <a:pt x="2293" y="24294"/>
                  </a:lnTo>
                  <a:lnTo>
                    <a:pt x="2446" y="24538"/>
                  </a:lnTo>
                  <a:lnTo>
                    <a:pt x="2600" y="24770"/>
                  </a:lnTo>
                  <a:lnTo>
                    <a:pt x="2818" y="25063"/>
                  </a:lnTo>
                  <a:lnTo>
                    <a:pt x="3036" y="25344"/>
                  </a:lnTo>
                  <a:lnTo>
                    <a:pt x="3260" y="25613"/>
                  </a:lnTo>
                  <a:lnTo>
                    <a:pt x="3484" y="25869"/>
                  </a:lnTo>
                  <a:lnTo>
                    <a:pt x="3719" y="26089"/>
                  </a:lnTo>
                  <a:lnTo>
                    <a:pt x="3949" y="26308"/>
                  </a:lnTo>
                  <a:lnTo>
                    <a:pt x="4185" y="26504"/>
                  </a:lnTo>
                  <a:lnTo>
                    <a:pt x="4427" y="26687"/>
                  </a:lnTo>
                  <a:lnTo>
                    <a:pt x="4668" y="26846"/>
                  </a:lnTo>
                  <a:lnTo>
                    <a:pt x="4910" y="26992"/>
                  </a:lnTo>
                  <a:lnTo>
                    <a:pt x="5157" y="27114"/>
                  </a:lnTo>
                  <a:lnTo>
                    <a:pt x="5405" y="27224"/>
                  </a:lnTo>
                  <a:lnTo>
                    <a:pt x="5652" y="27322"/>
                  </a:lnTo>
                  <a:lnTo>
                    <a:pt x="5900" y="27395"/>
                  </a:lnTo>
                  <a:lnTo>
                    <a:pt x="6148" y="27456"/>
                  </a:lnTo>
                  <a:lnTo>
                    <a:pt x="6395" y="27493"/>
                  </a:lnTo>
                  <a:lnTo>
                    <a:pt x="6643" y="27517"/>
                  </a:lnTo>
                  <a:lnTo>
                    <a:pt x="6896" y="27517"/>
                  </a:lnTo>
                  <a:lnTo>
                    <a:pt x="7144" y="27505"/>
                  </a:lnTo>
                  <a:lnTo>
                    <a:pt x="7391" y="27468"/>
                  </a:lnTo>
                  <a:lnTo>
                    <a:pt x="7639" y="27419"/>
                  </a:lnTo>
                  <a:lnTo>
                    <a:pt x="7880" y="27346"/>
                  </a:lnTo>
                  <a:lnTo>
                    <a:pt x="8122" y="27261"/>
                  </a:lnTo>
                  <a:lnTo>
                    <a:pt x="8364" y="27151"/>
                  </a:lnTo>
                  <a:lnTo>
                    <a:pt x="8605" y="27029"/>
                  </a:lnTo>
                  <a:lnTo>
                    <a:pt x="8841" y="26882"/>
                  </a:lnTo>
                  <a:lnTo>
                    <a:pt x="9077" y="26723"/>
                  </a:lnTo>
                  <a:lnTo>
                    <a:pt x="9307" y="26540"/>
                  </a:lnTo>
                  <a:lnTo>
                    <a:pt x="9531" y="26345"/>
                  </a:lnTo>
                  <a:lnTo>
                    <a:pt x="9754" y="26125"/>
                  </a:lnTo>
                  <a:lnTo>
                    <a:pt x="9978" y="25893"/>
                  </a:lnTo>
                  <a:lnTo>
                    <a:pt x="10191" y="25637"/>
                  </a:lnTo>
                  <a:lnTo>
                    <a:pt x="10303" y="25674"/>
                  </a:lnTo>
                  <a:lnTo>
                    <a:pt x="10420" y="25686"/>
                  </a:lnTo>
                  <a:lnTo>
                    <a:pt x="10538" y="25674"/>
                  </a:lnTo>
                  <a:lnTo>
                    <a:pt x="10656" y="25637"/>
                  </a:lnTo>
                  <a:lnTo>
                    <a:pt x="10780" y="25576"/>
                  </a:lnTo>
                  <a:lnTo>
                    <a:pt x="10839" y="25527"/>
                  </a:lnTo>
                  <a:lnTo>
                    <a:pt x="10904" y="25478"/>
                  </a:lnTo>
                  <a:lnTo>
                    <a:pt x="10963" y="25417"/>
                  </a:lnTo>
                  <a:lnTo>
                    <a:pt x="11022" y="25344"/>
                  </a:lnTo>
                  <a:lnTo>
                    <a:pt x="11081" y="25271"/>
                  </a:lnTo>
                  <a:lnTo>
                    <a:pt x="11140" y="25185"/>
                  </a:lnTo>
                  <a:lnTo>
                    <a:pt x="11275" y="24953"/>
                  </a:lnTo>
                  <a:lnTo>
                    <a:pt x="11405" y="24721"/>
                  </a:lnTo>
                  <a:lnTo>
                    <a:pt x="11534" y="24489"/>
                  </a:lnTo>
                  <a:lnTo>
                    <a:pt x="11658" y="24245"/>
                  </a:lnTo>
                  <a:lnTo>
                    <a:pt x="11782" y="23989"/>
                  </a:lnTo>
                  <a:lnTo>
                    <a:pt x="11894" y="23732"/>
                  </a:lnTo>
                  <a:lnTo>
                    <a:pt x="12006" y="23476"/>
                  </a:lnTo>
                  <a:lnTo>
                    <a:pt x="12118" y="23208"/>
                  </a:lnTo>
                  <a:lnTo>
                    <a:pt x="12224" y="22939"/>
                  </a:lnTo>
                  <a:lnTo>
                    <a:pt x="12324" y="22658"/>
                  </a:lnTo>
                  <a:lnTo>
                    <a:pt x="12418" y="22365"/>
                  </a:lnTo>
                  <a:lnTo>
                    <a:pt x="12513" y="22084"/>
                  </a:lnTo>
                  <a:lnTo>
                    <a:pt x="12601" y="21791"/>
                  </a:lnTo>
                  <a:lnTo>
                    <a:pt x="12684" y="21486"/>
                  </a:lnTo>
                  <a:lnTo>
                    <a:pt x="12766" y="21181"/>
                  </a:lnTo>
                  <a:lnTo>
                    <a:pt x="12843" y="20876"/>
                  </a:lnTo>
                  <a:lnTo>
                    <a:pt x="12914" y="20571"/>
                  </a:lnTo>
                  <a:lnTo>
                    <a:pt x="12984" y="20253"/>
                  </a:lnTo>
                  <a:lnTo>
                    <a:pt x="13049" y="19936"/>
                  </a:lnTo>
                  <a:lnTo>
                    <a:pt x="13108" y="19618"/>
                  </a:lnTo>
                  <a:lnTo>
                    <a:pt x="13167" y="19289"/>
                  </a:lnTo>
                  <a:lnTo>
                    <a:pt x="13220" y="18959"/>
                  </a:lnTo>
                  <a:lnTo>
                    <a:pt x="13267" y="18630"/>
                  </a:lnTo>
                  <a:lnTo>
                    <a:pt x="13314" y="18300"/>
                  </a:lnTo>
                  <a:lnTo>
                    <a:pt x="13356" y="17958"/>
                  </a:lnTo>
                  <a:lnTo>
                    <a:pt x="13397" y="17629"/>
                  </a:lnTo>
                  <a:lnTo>
                    <a:pt x="13432" y="17287"/>
                  </a:lnTo>
                  <a:lnTo>
                    <a:pt x="13462" y="16945"/>
                  </a:lnTo>
                  <a:lnTo>
                    <a:pt x="13485" y="16603"/>
                  </a:lnTo>
                  <a:lnTo>
                    <a:pt x="13509" y="16249"/>
                  </a:lnTo>
                  <a:lnTo>
                    <a:pt x="13526" y="15907"/>
                  </a:lnTo>
                  <a:lnTo>
                    <a:pt x="13544" y="15565"/>
                  </a:lnTo>
                  <a:lnTo>
                    <a:pt x="13556" y="15211"/>
                  </a:lnTo>
                  <a:lnTo>
                    <a:pt x="13562" y="14869"/>
                  </a:lnTo>
                  <a:lnTo>
                    <a:pt x="13568" y="14515"/>
                  </a:lnTo>
                  <a:lnTo>
                    <a:pt x="13568" y="14161"/>
                  </a:lnTo>
                  <a:lnTo>
                    <a:pt x="13562" y="13820"/>
                  </a:lnTo>
                  <a:lnTo>
                    <a:pt x="13556" y="13466"/>
                  </a:lnTo>
                  <a:lnTo>
                    <a:pt x="13544" y="13112"/>
                  </a:lnTo>
                  <a:lnTo>
                    <a:pt x="13532" y="12770"/>
                  </a:lnTo>
                  <a:lnTo>
                    <a:pt x="13515" y="12416"/>
                  </a:lnTo>
                  <a:lnTo>
                    <a:pt x="13491" y="12074"/>
                  </a:lnTo>
                  <a:lnTo>
                    <a:pt x="13468" y="11720"/>
                  </a:lnTo>
                  <a:lnTo>
                    <a:pt x="13438" y="11378"/>
                  </a:lnTo>
                  <a:lnTo>
                    <a:pt x="13403" y="11036"/>
                  </a:lnTo>
                  <a:lnTo>
                    <a:pt x="13367" y="10694"/>
                  </a:lnTo>
                  <a:lnTo>
                    <a:pt x="13326" y="10353"/>
                  </a:lnTo>
                  <a:lnTo>
                    <a:pt x="13285" y="10011"/>
                  </a:lnTo>
                  <a:lnTo>
                    <a:pt x="13232" y="9669"/>
                  </a:lnTo>
                  <a:lnTo>
                    <a:pt x="13185" y="9339"/>
                  </a:lnTo>
                  <a:lnTo>
                    <a:pt x="13126" y="9010"/>
                  </a:lnTo>
                  <a:lnTo>
                    <a:pt x="13067" y="8680"/>
                  </a:lnTo>
                  <a:lnTo>
                    <a:pt x="13008" y="8350"/>
                  </a:lnTo>
                  <a:lnTo>
                    <a:pt x="12943" y="8033"/>
                  </a:lnTo>
                  <a:lnTo>
                    <a:pt x="12872" y="7703"/>
                  </a:lnTo>
                  <a:lnTo>
                    <a:pt x="12796" y="7386"/>
                  </a:lnTo>
                  <a:lnTo>
                    <a:pt x="12719" y="7081"/>
                  </a:lnTo>
                  <a:lnTo>
                    <a:pt x="12642" y="6763"/>
                  </a:lnTo>
                  <a:lnTo>
                    <a:pt x="12560" y="6458"/>
                  </a:lnTo>
                  <a:lnTo>
                    <a:pt x="12471" y="6165"/>
                  </a:lnTo>
                  <a:lnTo>
                    <a:pt x="12377" y="5872"/>
                  </a:lnTo>
                  <a:lnTo>
                    <a:pt x="12283" y="5579"/>
                  </a:lnTo>
                  <a:lnTo>
                    <a:pt x="12189" y="5286"/>
                  </a:lnTo>
                  <a:lnTo>
                    <a:pt x="12088" y="5005"/>
                  </a:lnTo>
                  <a:lnTo>
                    <a:pt x="11965" y="4688"/>
                  </a:lnTo>
                  <a:lnTo>
                    <a:pt x="11841" y="4383"/>
                  </a:lnTo>
                  <a:lnTo>
                    <a:pt x="11711" y="4090"/>
                  </a:lnTo>
                  <a:lnTo>
                    <a:pt x="11582" y="3809"/>
                  </a:lnTo>
                  <a:lnTo>
                    <a:pt x="11452" y="3528"/>
                  </a:lnTo>
                  <a:lnTo>
                    <a:pt x="11316" y="3272"/>
                  </a:lnTo>
                  <a:lnTo>
                    <a:pt x="11175" y="3016"/>
                  </a:lnTo>
                  <a:lnTo>
                    <a:pt x="11039" y="2771"/>
                  </a:lnTo>
                  <a:lnTo>
                    <a:pt x="10892" y="2539"/>
                  </a:lnTo>
                  <a:lnTo>
                    <a:pt x="10751" y="2320"/>
                  </a:lnTo>
                  <a:lnTo>
                    <a:pt x="10603" y="2112"/>
                  </a:lnTo>
                  <a:lnTo>
                    <a:pt x="10450" y="1917"/>
                  </a:lnTo>
                  <a:lnTo>
                    <a:pt x="10303" y="1722"/>
                  </a:lnTo>
                  <a:lnTo>
                    <a:pt x="10149" y="1538"/>
                  </a:lnTo>
                  <a:lnTo>
                    <a:pt x="9990" y="1367"/>
                  </a:lnTo>
                  <a:lnTo>
                    <a:pt x="9837" y="1209"/>
                  </a:lnTo>
                  <a:lnTo>
                    <a:pt x="9678" y="1062"/>
                  </a:lnTo>
                  <a:lnTo>
                    <a:pt x="9513" y="928"/>
                  </a:lnTo>
                  <a:lnTo>
                    <a:pt x="9354" y="794"/>
                  </a:lnTo>
                  <a:lnTo>
                    <a:pt x="9189" y="672"/>
                  </a:lnTo>
                  <a:lnTo>
                    <a:pt x="9024" y="562"/>
                  </a:lnTo>
                  <a:lnTo>
                    <a:pt x="8859" y="464"/>
                  </a:lnTo>
                  <a:lnTo>
                    <a:pt x="8694" y="379"/>
                  </a:lnTo>
                  <a:lnTo>
                    <a:pt x="8523" y="293"/>
                  </a:lnTo>
                  <a:lnTo>
                    <a:pt x="8358" y="232"/>
                  </a:lnTo>
                  <a:lnTo>
                    <a:pt x="8187" y="171"/>
                  </a:lnTo>
                  <a:lnTo>
                    <a:pt x="8016" y="110"/>
                  </a:lnTo>
                  <a:lnTo>
                    <a:pt x="7845" y="73"/>
                  </a:lnTo>
                  <a:lnTo>
                    <a:pt x="7674" y="49"/>
                  </a:lnTo>
                  <a:lnTo>
                    <a:pt x="7497" y="25"/>
                  </a:lnTo>
                  <a:lnTo>
                    <a:pt x="7326" y="12"/>
                  </a:lnTo>
                  <a:lnTo>
                    <a:pt x="715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68;p40">
              <a:extLst>
                <a:ext uri="{FF2B5EF4-FFF2-40B4-BE49-F238E27FC236}">
                  <a16:creationId xmlns:a16="http://schemas.microsoft.com/office/drawing/2014/main" id="{5C0B4ACF-7E1E-136D-9042-CD5ADA7FD4A6}"/>
                </a:ext>
              </a:extLst>
            </p:cNvPr>
            <p:cNvSpPr/>
            <p:nvPr/>
          </p:nvSpPr>
          <p:spPr>
            <a:xfrm>
              <a:off x="-136750" y="-3850650"/>
              <a:ext cx="204100" cy="405325"/>
            </a:xfrm>
            <a:custGeom>
              <a:avLst/>
              <a:gdLst/>
              <a:ahLst/>
              <a:cxnLst/>
              <a:rect l="l" t="t" r="r" b="b"/>
              <a:pathLst>
                <a:path w="8164" h="16213" extrusionOk="0">
                  <a:moveTo>
                    <a:pt x="4244" y="1"/>
                  </a:moveTo>
                  <a:lnTo>
                    <a:pt x="4073" y="13"/>
                  </a:lnTo>
                  <a:lnTo>
                    <a:pt x="3902" y="37"/>
                  </a:lnTo>
                  <a:lnTo>
                    <a:pt x="3731" y="86"/>
                  </a:lnTo>
                  <a:lnTo>
                    <a:pt x="3560" y="147"/>
                  </a:lnTo>
                  <a:lnTo>
                    <a:pt x="3384" y="233"/>
                  </a:lnTo>
                  <a:lnTo>
                    <a:pt x="3207" y="343"/>
                  </a:lnTo>
                  <a:lnTo>
                    <a:pt x="3030" y="477"/>
                  </a:lnTo>
                  <a:lnTo>
                    <a:pt x="2853" y="623"/>
                  </a:lnTo>
                  <a:lnTo>
                    <a:pt x="2670" y="794"/>
                  </a:lnTo>
                  <a:lnTo>
                    <a:pt x="2494" y="990"/>
                  </a:lnTo>
                  <a:lnTo>
                    <a:pt x="2311" y="1209"/>
                  </a:lnTo>
                  <a:lnTo>
                    <a:pt x="2128" y="1453"/>
                  </a:lnTo>
                  <a:lnTo>
                    <a:pt x="1945" y="1710"/>
                  </a:lnTo>
                  <a:lnTo>
                    <a:pt x="1763" y="2003"/>
                  </a:lnTo>
                  <a:lnTo>
                    <a:pt x="1586" y="2320"/>
                  </a:lnTo>
                  <a:lnTo>
                    <a:pt x="1403" y="2662"/>
                  </a:lnTo>
                  <a:lnTo>
                    <a:pt x="1209" y="3053"/>
                  </a:lnTo>
                  <a:lnTo>
                    <a:pt x="1032" y="3443"/>
                  </a:lnTo>
                  <a:lnTo>
                    <a:pt x="873" y="3846"/>
                  </a:lnTo>
                  <a:lnTo>
                    <a:pt x="725" y="4237"/>
                  </a:lnTo>
                  <a:lnTo>
                    <a:pt x="590" y="4640"/>
                  </a:lnTo>
                  <a:lnTo>
                    <a:pt x="472" y="5030"/>
                  </a:lnTo>
                  <a:lnTo>
                    <a:pt x="366" y="5433"/>
                  </a:lnTo>
                  <a:lnTo>
                    <a:pt x="278" y="5824"/>
                  </a:lnTo>
                  <a:lnTo>
                    <a:pt x="201" y="6227"/>
                  </a:lnTo>
                  <a:lnTo>
                    <a:pt x="136" y="6617"/>
                  </a:lnTo>
                  <a:lnTo>
                    <a:pt x="83" y="7008"/>
                  </a:lnTo>
                  <a:lnTo>
                    <a:pt x="48" y="7399"/>
                  </a:lnTo>
                  <a:lnTo>
                    <a:pt x="18" y="7777"/>
                  </a:lnTo>
                  <a:lnTo>
                    <a:pt x="1" y="8168"/>
                  </a:lnTo>
                  <a:lnTo>
                    <a:pt x="1" y="8546"/>
                  </a:lnTo>
                  <a:lnTo>
                    <a:pt x="6" y="8925"/>
                  </a:lnTo>
                  <a:lnTo>
                    <a:pt x="24" y="9291"/>
                  </a:lnTo>
                  <a:lnTo>
                    <a:pt x="54" y="9657"/>
                  </a:lnTo>
                  <a:lnTo>
                    <a:pt x="89" y="10023"/>
                  </a:lnTo>
                  <a:lnTo>
                    <a:pt x="142" y="10377"/>
                  </a:lnTo>
                  <a:lnTo>
                    <a:pt x="201" y="10719"/>
                  </a:lnTo>
                  <a:lnTo>
                    <a:pt x="266" y="11061"/>
                  </a:lnTo>
                  <a:lnTo>
                    <a:pt x="342" y="11403"/>
                  </a:lnTo>
                  <a:lnTo>
                    <a:pt x="425" y="11733"/>
                  </a:lnTo>
                  <a:lnTo>
                    <a:pt x="519" y="12050"/>
                  </a:lnTo>
                  <a:lnTo>
                    <a:pt x="619" y="12355"/>
                  </a:lnTo>
                  <a:lnTo>
                    <a:pt x="731" y="12660"/>
                  </a:lnTo>
                  <a:lnTo>
                    <a:pt x="849" y="12953"/>
                  </a:lnTo>
                  <a:lnTo>
                    <a:pt x="967" y="13234"/>
                  </a:lnTo>
                  <a:lnTo>
                    <a:pt x="1103" y="13515"/>
                  </a:lnTo>
                  <a:lnTo>
                    <a:pt x="1238" y="13771"/>
                  </a:lnTo>
                  <a:lnTo>
                    <a:pt x="1380" y="14028"/>
                  </a:lnTo>
                  <a:lnTo>
                    <a:pt x="1527" y="14272"/>
                  </a:lnTo>
                  <a:lnTo>
                    <a:pt x="1680" y="14492"/>
                  </a:lnTo>
                  <a:lnTo>
                    <a:pt x="1839" y="14711"/>
                  </a:lnTo>
                  <a:lnTo>
                    <a:pt x="2004" y="14919"/>
                  </a:lnTo>
                  <a:lnTo>
                    <a:pt x="2169" y="15102"/>
                  </a:lnTo>
                  <a:lnTo>
                    <a:pt x="2346" y="15285"/>
                  </a:lnTo>
                  <a:lnTo>
                    <a:pt x="2523" y="15444"/>
                  </a:lnTo>
                  <a:lnTo>
                    <a:pt x="2700" y="15590"/>
                  </a:lnTo>
                  <a:lnTo>
                    <a:pt x="2883" y="15725"/>
                  </a:lnTo>
                  <a:lnTo>
                    <a:pt x="3071" y="15847"/>
                  </a:lnTo>
                  <a:lnTo>
                    <a:pt x="3260" y="15944"/>
                  </a:lnTo>
                  <a:lnTo>
                    <a:pt x="3454" y="16030"/>
                  </a:lnTo>
                  <a:lnTo>
                    <a:pt x="3643" y="16103"/>
                  </a:lnTo>
                  <a:lnTo>
                    <a:pt x="3837" y="16164"/>
                  </a:lnTo>
                  <a:lnTo>
                    <a:pt x="4038" y="16188"/>
                  </a:lnTo>
                  <a:lnTo>
                    <a:pt x="4232" y="16213"/>
                  </a:lnTo>
                  <a:lnTo>
                    <a:pt x="4433" y="16213"/>
                  </a:lnTo>
                  <a:lnTo>
                    <a:pt x="4633" y="16188"/>
                  </a:lnTo>
                  <a:lnTo>
                    <a:pt x="4827" y="16152"/>
                  </a:lnTo>
                  <a:lnTo>
                    <a:pt x="5028" y="16091"/>
                  </a:lnTo>
                  <a:lnTo>
                    <a:pt x="5228" y="16018"/>
                  </a:lnTo>
                  <a:lnTo>
                    <a:pt x="5423" y="15920"/>
                  </a:lnTo>
                  <a:lnTo>
                    <a:pt x="5617" y="15798"/>
                  </a:lnTo>
                  <a:lnTo>
                    <a:pt x="5812" y="15651"/>
                  </a:lnTo>
                  <a:lnTo>
                    <a:pt x="6006" y="15493"/>
                  </a:lnTo>
                  <a:lnTo>
                    <a:pt x="6201" y="15309"/>
                  </a:lnTo>
                  <a:lnTo>
                    <a:pt x="6389" y="15102"/>
                  </a:lnTo>
                  <a:lnTo>
                    <a:pt x="6572" y="14870"/>
                  </a:lnTo>
                  <a:lnTo>
                    <a:pt x="6755" y="14614"/>
                  </a:lnTo>
                  <a:lnTo>
                    <a:pt x="6937" y="14345"/>
                  </a:lnTo>
                  <a:lnTo>
                    <a:pt x="7108" y="14040"/>
                  </a:lnTo>
                  <a:lnTo>
                    <a:pt x="7285" y="13710"/>
                  </a:lnTo>
                  <a:lnTo>
                    <a:pt x="7350" y="13588"/>
                  </a:lnTo>
                  <a:lnTo>
                    <a:pt x="7421" y="13491"/>
                  </a:lnTo>
                  <a:lnTo>
                    <a:pt x="7497" y="13393"/>
                  </a:lnTo>
                  <a:lnTo>
                    <a:pt x="7568" y="13320"/>
                  </a:lnTo>
                  <a:lnTo>
                    <a:pt x="7645" y="13246"/>
                  </a:lnTo>
                  <a:lnTo>
                    <a:pt x="7721" y="13198"/>
                  </a:lnTo>
                  <a:lnTo>
                    <a:pt x="7804" y="13161"/>
                  </a:lnTo>
                  <a:lnTo>
                    <a:pt x="7886" y="13149"/>
                  </a:lnTo>
                  <a:lnTo>
                    <a:pt x="7945" y="12770"/>
                  </a:lnTo>
                  <a:lnTo>
                    <a:pt x="7998" y="12392"/>
                  </a:lnTo>
                  <a:lnTo>
                    <a:pt x="8045" y="12013"/>
                  </a:lnTo>
                  <a:lnTo>
                    <a:pt x="8081" y="11635"/>
                  </a:lnTo>
                  <a:lnTo>
                    <a:pt x="8110" y="11256"/>
                  </a:lnTo>
                  <a:lnTo>
                    <a:pt x="8134" y="10878"/>
                  </a:lnTo>
                  <a:lnTo>
                    <a:pt x="8152" y="10500"/>
                  </a:lnTo>
                  <a:lnTo>
                    <a:pt x="8163" y="10109"/>
                  </a:lnTo>
                  <a:lnTo>
                    <a:pt x="8163" y="9730"/>
                  </a:lnTo>
                  <a:lnTo>
                    <a:pt x="8157" y="9352"/>
                  </a:lnTo>
                  <a:lnTo>
                    <a:pt x="8152" y="8974"/>
                  </a:lnTo>
                  <a:lnTo>
                    <a:pt x="8134" y="8595"/>
                  </a:lnTo>
                  <a:lnTo>
                    <a:pt x="8110" y="8217"/>
                  </a:lnTo>
                  <a:lnTo>
                    <a:pt x="8075" y="7838"/>
                  </a:lnTo>
                  <a:lnTo>
                    <a:pt x="8040" y="7472"/>
                  </a:lnTo>
                  <a:lnTo>
                    <a:pt x="7998" y="7106"/>
                  </a:lnTo>
                  <a:lnTo>
                    <a:pt x="7951" y="6739"/>
                  </a:lnTo>
                  <a:lnTo>
                    <a:pt x="7898" y="6385"/>
                  </a:lnTo>
                  <a:lnTo>
                    <a:pt x="7839" y="6031"/>
                  </a:lnTo>
                  <a:lnTo>
                    <a:pt x="7774" y="5690"/>
                  </a:lnTo>
                  <a:lnTo>
                    <a:pt x="7704" y="5348"/>
                  </a:lnTo>
                  <a:lnTo>
                    <a:pt x="7627" y="5006"/>
                  </a:lnTo>
                  <a:lnTo>
                    <a:pt x="7550" y="4676"/>
                  </a:lnTo>
                  <a:lnTo>
                    <a:pt x="7462" y="4359"/>
                  </a:lnTo>
                  <a:lnTo>
                    <a:pt x="7374" y="4042"/>
                  </a:lnTo>
                  <a:lnTo>
                    <a:pt x="7279" y="3736"/>
                  </a:lnTo>
                  <a:lnTo>
                    <a:pt x="7179" y="3443"/>
                  </a:lnTo>
                  <a:lnTo>
                    <a:pt x="7073" y="3150"/>
                  </a:lnTo>
                  <a:lnTo>
                    <a:pt x="6967" y="2882"/>
                  </a:lnTo>
                  <a:lnTo>
                    <a:pt x="6855" y="2613"/>
                  </a:lnTo>
                  <a:lnTo>
                    <a:pt x="6737" y="2357"/>
                  </a:lnTo>
                  <a:lnTo>
                    <a:pt x="6613" y="2100"/>
                  </a:lnTo>
                  <a:lnTo>
                    <a:pt x="6490" y="1869"/>
                  </a:lnTo>
                  <a:lnTo>
                    <a:pt x="6360" y="1649"/>
                  </a:lnTo>
                  <a:lnTo>
                    <a:pt x="6230" y="1429"/>
                  </a:lnTo>
                  <a:lnTo>
                    <a:pt x="6095" y="1234"/>
                  </a:lnTo>
                  <a:lnTo>
                    <a:pt x="5959" y="1051"/>
                  </a:lnTo>
                  <a:lnTo>
                    <a:pt x="5818" y="880"/>
                  </a:lnTo>
                  <a:lnTo>
                    <a:pt x="5670" y="721"/>
                  </a:lnTo>
                  <a:lnTo>
                    <a:pt x="5523" y="574"/>
                  </a:lnTo>
                  <a:lnTo>
                    <a:pt x="5370" y="452"/>
                  </a:lnTo>
                  <a:lnTo>
                    <a:pt x="5216" y="330"/>
                  </a:lnTo>
                  <a:lnTo>
                    <a:pt x="5063" y="233"/>
                  </a:lnTo>
                  <a:lnTo>
                    <a:pt x="4904" y="159"/>
                  </a:lnTo>
                  <a:lnTo>
                    <a:pt x="4739" y="86"/>
                  </a:lnTo>
                  <a:lnTo>
                    <a:pt x="4580" y="50"/>
                  </a:lnTo>
                  <a:lnTo>
                    <a:pt x="4415" y="13"/>
                  </a:lnTo>
                  <a:lnTo>
                    <a:pt x="42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969;p40">
              <a:extLst>
                <a:ext uri="{FF2B5EF4-FFF2-40B4-BE49-F238E27FC236}">
                  <a16:creationId xmlns:a16="http://schemas.microsoft.com/office/drawing/2014/main" id="{BEAA7C6A-9DD4-30C1-D6CA-910B17B28A6B}"/>
                </a:ext>
              </a:extLst>
            </p:cNvPr>
            <p:cNvSpPr/>
            <p:nvPr/>
          </p:nvSpPr>
          <p:spPr>
            <a:xfrm>
              <a:off x="393550" y="-8864150"/>
              <a:ext cx="179775" cy="516725"/>
            </a:xfrm>
            <a:custGeom>
              <a:avLst/>
              <a:gdLst/>
              <a:ahLst/>
              <a:cxnLst/>
              <a:rect l="l" t="t" r="r" b="b"/>
              <a:pathLst>
                <a:path w="7191" h="20669" extrusionOk="0">
                  <a:moveTo>
                    <a:pt x="0" y="0"/>
                  </a:moveTo>
                  <a:lnTo>
                    <a:pt x="29" y="5152"/>
                  </a:lnTo>
                  <a:lnTo>
                    <a:pt x="59" y="10304"/>
                  </a:lnTo>
                  <a:lnTo>
                    <a:pt x="94" y="15468"/>
                  </a:lnTo>
                  <a:lnTo>
                    <a:pt x="147" y="20632"/>
                  </a:lnTo>
                  <a:lnTo>
                    <a:pt x="601" y="20656"/>
                  </a:lnTo>
                  <a:lnTo>
                    <a:pt x="1055" y="20668"/>
                  </a:lnTo>
                  <a:lnTo>
                    <a:pt x="1509" y="20668"/>
                  </a:lnTo>
                  <a:lnTo>
                    <a:pt x="1957" y="20656"/>
                  </a:lnTo>
                  <a:lnTo>
                    <a:pt x="2405" y="20632"/>
                  </a:lnTo>
                  <a:lnTo>
                    <a:pt x="2853" y="20595"/>
                  </a:lnTo>
                  <a:lnTo>
                    <a:pt x="3295" y="20558"/>
                  </a:lnTo>
                  <a:lnTo>
                    <a:pt x="3737" y="20497"/>
                  </a:lnTo>
                  <a:lnTo>
                    <a:pt x="4173" y="20436"/>
                  </a:lnTo>
                  <a:lnTo>
                    <a:pt x="4615" y="20363"/>
                  </a:lnTo>
                  <a:lnTo>
                    <a:pt x="5045" y="20278"/>
                  </a:lnTo>
                  <a:lnTo>
                    <a:pt x="5481" y="20180"/>
                  </a:lnTo>
                  <a:lnTo>
                    <a:pt x="5911" y="20070"/>
                  </a:lnTo>
                  <a:lnTo>
                    <a:pt x="6342" y="19948"/>
                  </a:lnTo>
                  <a:lnTo>
                    <a:pt x="6766" y="19826"/>
                  </a:lnTo>
                  <a:lnTo>
                    <a:pt x="7190" y="19692"/>
                  </a:lnTo>
                  <a:lnTo>
                    <a:pt x="6819" y="18630"/>
                  </a:lnTo>
                  <a:lnTo>
                    <a:pt x="6454" y="17567"/>
                  </a:lnTo>
                  <a:lnTo>
                    <a:pt x="6100" y="16469"/>
                  </a:lnTo>
                  <a:lnTo>
                    <a:pt x="5752" y="15370"/>
                  </a:lnTo>
                  <a:lnTo>
                    <a:pt x="5422" y="14259"/>
                  </a:lnTo>
                  <a:lnTo>
                    <a:pt x="5098" y="13124"/>
                  </a:lnTo>
                  <a:lnTo>
                    <a:pt x="4786" y="11976"/>
                  </a:lnTo>
                  <a:lnTo>
                    <a:pt x="4479" y="10829"/>
                  </a:lnTo>
                  <a:lnTo>
                    <a:pt x="4185" y="9657"/>
                  </a:lnTo>
                  <a:lnTo>
                    <a:pt x="3908" y="8485"/>
                  </a:lnTo>
                  <a:lnTo>
                    <a:pt x="3636" y="7301"/>
                  </a:lnTo>
                  <a:lnTo>
                    <a:pt x="3371" y="6116"/>
                  </a:lnTo>
                  <a:lnTo>
                    <a:pt x="3124" y="4908"/>
                  </a:lnTo>
                  <a:lnTo>
                    <a:pt x="2882" y="3711"/>
                  </a:lnTo>
                  <a:lnTo>
                    <a:pt x="2658" y="2503"/>
                  </a:lnTo>
                  <a:lnTo>
                    <a:pt x="2440" y="1282"/>
                  </a:lnTo>
                  <a:lnTo>
                    <a:pt x="2416" y="1148"/>
                  </a:lnTo>
                  <a:lnTo>
                    <a:pt x="2399" y="1013"/>
                  </a:lnTo>
                  <a:lnTo>
                    <a:pt x="2387" y="879"/>
                  </a:lnTo>
                  <a:lnTo>
                    <a:pt x="2381" y="745"/>
                  </a:lnTo>
                  <a:lnTo>
                    <a:pt x="2381" y="611"/>
                  </a:lnTo>
                  <a:lnTo>
                    <a:pt x="2381" y="488"/>
                  </a:lnTo>
                  <a:lnTo>
                    <a:pt x="2393" y="354"/>
                  </a:lnTo>
                  <a:lnTo>
                    <a:pt x="2405" y="232"/>
                  </a:lnTo>
                  <a:lnTo>
                    <a:pt x="1809" y="220"/>
                  </a:lnTo>
                  <a:lnTo>
                    <a:pt x="1214" y="171"/>
                  </a:lnTo>
                  <a:lnTo>
                    <a:pt x="607" y="98"/>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970;p40">
              <a:extLst>
                <a:ext uri="{FF2B5EF4-FFF2-40B4-BE49-F238E27FC236}">
                  <a16:creationId xmlns:a16="http://schemas.microsoft.com/office/drawing/2014/main" id="{85B9EC4F-01E7-D50F-1B6A-BB61241E0535}"/>
                </a:ext>
              </a:extLst>
            </p:cNvPr>
            <p:cNvSpPr/>
            <p:nvPr/>
          </p:nvSpPr>
          <p:spPr>
            <a:xfrm>
              <a:off x="503600" y="-8974325"/>
              <a:ext cx="383850" cy="587225"/>
            </a:xfrm>
            <a:custGeom>
              <a:avLst/>
              <a:gdLst/>
              <a:ahLst/>
              <a:cxnLst/>
              <a:rect l="l" t="t" r="r" b="b"/>
              <a:pathLst>
                <a:path w="15354" h="23489" extrusionOk="0">
                  <a:moveTo>
                    <a:pt x="8376" y="0"/>
                  </a:moveTo>
                  <a:lnTo>
                    <a:pt x="7910" y="464"/>
                  </a:lnTo>
                  <a:lnTo>
                    <a:pt x="7433" y="916"/>
                  </a:lnTo>
                  <a:lnTo>
                    <a:pt x="6955" y="1331"/>
                  </a:lnTo>
                  <a:lnTo>
                    <a:pt x="6460" y="1734"/>
                  </a:lnTo>
                  <a:lnTo>
                    <a:pt x="5965" y="2100"/>
                  </a:lnTo>
                  <a:lnTo>
                    <a:pt x="5458" y="2442"/>
                  </a:lnTo>
                  <a:lnTo>
                    <a:pt x="4951" y="2771"/>
                  </a:lnTo>
                  <a:lnTo>
                    <a:pt x="4427" y="3064"/>
                  </a:lnTo>
                  <a:lnTo>
                    <a:pt x="3902" y="3333"/>
                  </a:lnTo>
                  <a:lnTo>
                    <a:pt x="3366" y="3589"/>
                  </a:lnTo>
                  <a:lnTo>
                    <a:pt x="2824" y="3809"/>
                  </a:lnTo>
                  <a:lnTo>
                    <a:pt x="2276" y="4004"/>
                  </a:lnTo>
                  <a:lnTo>
                    <a:pt x="1722" y="4175"/>
                  </a:lnTo>
                  <a:lnTo>
                    <a:pt x="1156" y="4310"/>
                  </a:lnTo>
                  <a:lnTo>
                    <a:pt x="584" y="4432"/>
                  </a:lnTo>
                  <a:lnTo>
                    <a:pt x="1" y="4517"/>
                  </a:lnTo>
                  <a:lnTo>
                    <a:pt x="7" y="4541"/>
                  </a:lnTo>
                  <a:lnTo>
                    <a:pt x="12" y="4554"/>
                  </a:lnTo>
                  <a:lnTo>
                    <a:pt x="24" y="4566"/>
                  </a:lnTo>
                  <a:lnTo>
                    <a:pt x="242" y="5823"/>
                  </a:lnTo>
                  <a:lnTo>
                    <a:pt x="472" y="7056"/>
                  </a:lnTo>
                  <a:lnTo>
                    <a:pt x="708" y="8289"/>
                  </a:lnTo>
                  <a:lnTo>
                    <a:pt x="950" y="9510"/>
                  </a:lnTo>
                  <a:lnTo>
                    <a:pt x="1203" y="10706"/>
                  </a:lnTo>
                  <a:lnTo>
                    <a:pt x="1456" y="11903"/>
                  </a:lnTo>
                  <a:lnTo>
                    <a:pt x="1722" y="13087"/>
                  </a:lnTo>
                  <a:lnTo>
                    <a:pt x="1987" y="14271"/>
                  </a:lnTo>
                  <a:lnTo>
                    <a:pt x="2264" y="15431"/>
                  </a:lnTo>
                  <a:lnTo>
                    <a:pt x="2541" y="16603"/>
                  </a:lnTo>
                  <a:lnTo>
                    <a:pt x="2830" y="17751"/>
                  </a:lnTo>
                  <a:lnTo>
                    <a:pt x="3118" y="18910"/>
                  </a:lnTo>
                  <a:lnTo>
                    <a:pt x="3413" y="20058"/>
                  </a:lnTo>
                  <a:lnTo>
                    <a:pt x="3720" y="21205"/>
                  </a:lnTo>
                  <a:lnTo>
                    <a:pt x="4026" y="22353"/>
                  </a:lnTo>
                  <a:lnTo>
                    <a:pt x="4338" y="23488"/>
                  </a:lnTo>
                  <a:lnTo>
                    <a:pt x="4710" y="23330"/>
                  </a:lnTo>
                  <a:lnTo>
                    <a:pt x="5075" y="23171"/>
                  </a:lnTo>
                  <a:lnTo>
                    <a:pt x="5446" y="22988"/>
                  </a:lnTo>
                  <a:lnTo>
                    <a:pt x="5812" y="22805"/>
                  </a:lnTo>
                  <a:lnTo>
                    <a:pt x="6177" y="22621"/>
                  </a:lnTo>
                  <a:lnTo>
                    <a:pt x="6537" y="22414"/>
                  </a:lnTo>
                  <a:lnTo>
                    <a:pt x="6902" y="22206"/>
                  </a:lnTo>
                  <a:lnTo>
                    <a:pt x="7262" y="21999"/>
                  </a:lnTo>
                  <a:lnTo>
                    <a:pt x="7621" y="21779"/>
                  </a:lnTo>
                  <a:lnTo>
                    <a:pt x="7975" y="21547"/>
                  </a:lnTo>
                  <a:lnTo>
                    <a:pt x="8328" y="21303"/>
                  </a:lnTo>
                  <a:lnTo>
                    <a:pt x="8682" y="21059"/>
                  </a:lnTo>
                  <a:lnTo>
                    <a:pt x="9036" y="20815"/>
                  </a:lnTo>
                  <a:lnTo>
                    <a:pt x="9383" y="20558"/>
                  </a:lnTo>
                  <a:lnTo>
                    <a:pt x="9731" y="20290"/>
                  </a:lnTo>
                  <a:lnTo>
                    <a:pt x="10079" y="20009"/>
                  </a:lnTo>
                  <a:lnTo>
                    <a:pt x="10421" y="19728"/>
                  </a:lnTo>
                  <a:lnTo>
                    <a:pt x="10763" y="19447"/>
                  </a:lnTo>
                  <a:lnTo>
                    <a:pt x="11104" y="19142"/>
                  </a:lnTo>
                  <a:lnTo>
                    <a:pt x="11440" y="18849"/>
                  </a:lnTo>
                  <a:lnTo>
                    <a:pt x="11776" y="18532"/>
                  </a:lnTo>
                  <a:lnTo>
                    <a:pt x="12112" y="18214"/>
                  </a:lnTo>
                  <a:lnTo>
                    <a:pt x="12442" y="17897"/>
                  </a:lnTo>
                  <a:lnTo>
                    <a:pt x="12772" y="17567"/>
                  </a:lnTo>
                  <a:lnTo>
                    <a:pt x="13102" y="17226"/>
                  </a:lnTo>
                  <a:lnTo>
                    <a:pt x="13432" y="16884"/>
                  </a:lnTo>
                  <a:lnTo>
                    <a:pt x="13757" y="16530"/>
                  </a:lnTo>
                  <a:lnTo>
                    <a:pt x="14081" y="16176"/>
                  </a:lnTo>
                  <a:lnTo>
                    <a:pt x="14399" y="15809"/>
                  </a:lnTo>
                  <a:lnTo>
                    <a:pt x="14717" y="15431"/>
                  </a:lnTo>
                  <a:lnTo>
                    <a:pt x="15035" y="15053"/>
                  </a:lnTo>
                  <a:lnTo>
                    <a:pt x="15354" y="14662"/>
                  </a:lnTo>
                  <a:lnTo>
                    <a:pt x="14859" y="13893"/>
                  </a:lnTo>
                  <a:lnTo>
                    <a:pt x="14364" y="13087"/>
                  </a:lnTo>
                  <a:lnTo>
                    <a:pt x="13874" y="12269"/>
                  </a:lnTo>
                  <a:lnTo>
                    <a:pt x="13391" y="11439"/>
                  </a:lnTo>
                  <a:lnTo>
                    <a:pt x="12914" y="10584"/>
                  </a:lnTo>
                  <a:lnTo>
                    <a:pt x="12442" y="9718"/>
                  </a:lnTo>
                  <a:lnTo>
                    <a:pt x="11983" y="8839"/>
                  </a:lnTo>
                  <a:lnTo>
                    <a:pt x="11529" y="7935"/>
                  </a:lnTo>
                  <a:lnTo>
                    <a:pt x="11087" y="7007"/>
                  </a:lnTo>
                  <a:lnTo>
                    <a:pt x="10869" y="6544"/>
                  </a:lnTo>
                  <a:lnTo>
                    <a:pt x="10656" y="6080"/>
                  </a:lnTo>
                  <a:lnTo>
                    <a:pt x="10450" y="5604"/>
                  </a:lnTo>
                  <a:lnTo>
                    <a:pt x="10244" y="5127"/>
                  </a:lnTo>
                  <a:lnTo>
                    <a:pt x="10038" y="4651"/>
                  </a:lnTo>
                  <a:lnTo>
                    <a:pt x="9843" y="4163"/>
                  </a:lnTo>
                  <a:lnTo>
                    <a:pt x="9649" y="3675"/>
                  </a:lnTo>
                  <a:lnTo>
                    <a:pt x="9460" y="3186"/>
                  </a:lnTo>
                  <a:lnTo>
                    <a:pt x="9271" y="2686"/>
                  </a:lnTo>
                  <a:lnTo>
                    <a:pt x="9089" y="2185"/>
                  </a:lnTo>
                  <a:lnTo>
                    <a:pt x="8912" y="1685"/>
                  </a:lnTo>
                  <a:lnTo>
                    <a:pt x="8741" y="1172"/>
                  </a:lnTo>
                  <a:lnTo>
                    <a:pt x="8576" y="659"/>
                  </a:lnTo>
                  <a:lnTo>
                    <a:pt x="8417" y="147"/>
                  </a:lnTo>
                  <a:lnTo>
                    <a:pt x="8405" y="110"/>
                  </a:lnTo>
                  <a:lnTo>
                    <a:pt x="8399" y="73"/>
                  </a:lnTo>
                  <a:lnTo>
                    <a:pt x="8387" y="37"/>
                  </a:lnTo>
                  <a:lnTo>
                    <a:pt x="83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971;p40">
              <a:extLst>
                <a:ext uri="{FF2B5EF4-FFF2-40B4-BE49-F238E27FC236}">
                  <a16:creationId xmlns:a16="http://schemas.microsoft.com/office/drawing/2014/main" id="{085A4556-D276-FB95-A388-C945EFE535C0}"/>
                </a:ext>
              </a:extLst>
            </p:cNvPr>
            <p:cNvSpPr/>
            <p:nvPr/>
          </p:nvSpPr>
          <p:spPr>
            <a:xfrm>
              <a:off x="755400" y="-9393975"/>
              <a:ext cx="427925" cy="737375"/>
            </a:xfrm>
            <a:custGeom>
              <a:avLst/>
              <a:gdLst/>
              <a:ahLst/>
              <a:cxnLst/>
              <a:rect l="l" t="t" r="r" b="b"/>
              <a:pathLst>
                <a:path w="17117" h="29495" extrusionOk="0">
                  <a:moveTo>
                    <a:pt x="7356" y="0"/>
                  </a:moveTo>
                  <a:lnTo>
                    <a:pt x="7162" y="562"/>
                  </a:lnTo>
                  <a:lnTo>
                    <a:pt x="6967" y="1123"/>
                  </a:lnTo>
                  <a:lnTo>
                    <a:pt x="6773" y="1673"/>
                  </a:lnTo>
                  <a:lnTo>
                    <a:pt x="6572" y="2222"/>
                  </a:lnTo>
                  <a:lnTo>
                    <a:pt x="6372" y="2759"/>
                  </a:lnTo>
                  <a:lnTo>
                    <a:pt x="6166" y="3284"/>
                  </a:lnTo>
                  <a:lnTo>
                    <a:pt x="5960" y="3821"/>
                  </a:lnTo>
                  <a:lnTo>
                    <a:pt x="5747" y="4334"/>
                  </a:lnTo>
                  <a:lnTo>
                    <a:pt x="5541" y="4847"/>
                  </a:lnTo>
                  <a:lnTo>
                    <a:pt x="5323" y="5359"/>
                  </a:lnTo>
                  <a:lnTo>
                    <a:pt x="5111" y="5860"/>
                  </a:lnTo>
                  <a:lnTo>
                    <a:pt x="4893" y="6360"/>
                  </a:lnTo>
                  <a:lnTo>
                    <a:pt x="4669" y="6849"/>
                  </a:lnTo>
                  <a:lnTo>
                    <a:pt x="4445" y="7325"/>
                  </a:lnTo>
                  <a:lnTo>
                    <a:pt x="4221" y="7801"/>
                  </a:lnTo>
                  <a:lnTo>
                    <a:pt x="3991" y="8265"/>
                  </a:lnTo>
                  <a:lnTo>
                    <a:pt x="3761" y="8729"/>
                  </a:lnTo>
                  <a:lnTo>
                    <a:pt x="3525" y="9181"/>
                  </a:lnTo>
                  <a:lnTo>
                    <a:pt x="3290" y="9632"/>
                  </a:lnTo>
                  <a:lnTo>
                    <a:pt x="3054" y="10072"/>
                  </a:lnTo>
                  <a:lnTo>
                    <a:pt x="2812" y="10511"/>
                  </a:lnTo>
                  <a:lnTo>
                    <a:pt x="2571" y="10938"/>
                  </a:lnTo>
                  <a:lnTo>
                    <a:pt x="2323" y="11354"/>
                  </a:lnTo>
                  <a:lnTo>
                    <a:pt x="2076" y="11769"/>
                  </a:lnTo>
                  <a:lnTo>
                    <a:pt x="1822" y="12171"/>
                  </a:lnTo>
                  <a:lnTo>
                    <a:pt x="1575" y="12562"/>
                  </a:lnTo>
                  <a:lnTo>
                    <a:pt x="1315" y="12953"/>
                  </a:lnTo>
                  <a:lnTo>
                    <a:pt x="1056" y="13331"/>
                  </a:lnTo>
                  <a:lnTo>
                    <a:pt x="797" y="13710"/>
                  </a:lnTo>
                  <a:lnTo>
                    <a:pt x="531" y="14076"/>
                  </a:lnTo>
                  <a:lnTo>
                    <a:pt x="266" y="14430"/>
                  </a:lnTo>
                  <a:lnTo>
                    <a:pt x="1" y="14784"/>
                  </a:lnTo>
                  <a:lnTo>
                    <a:pt x="260" y="15321"/>
                  </a:lnTo>
                  <a:lnTo>
                    <a:pt x="514" y="15883"/>
                  </a:lnTo>
                  <a:lnTo>
                    <a:pt x="767" y="16444"/>
                  </a:lnTo>
                  <a:lnTo>
                    <a:pt x="1021" y="17006"/>
                  </a:lnTo>
                  <a:lnTo>
                    <a:pt x="1510" y="18153"/>
                  </a:lnTo>
                  <a:lnTo>
                    <a:pt x="1999" y="19325"/>
                  </a:lnTo>
                  <a:lnTo>
                    <a:pt x="2482" y="20485"/>
                  </a:lnTo>
                  <a:lnTo>
                    <a:pt x="2971" y="21645"/>
                  </a:lnTo>
                  <a:lnTo>
                    <a:pt x="3213" y="22219"/>
                  </a:lnTo>
                  <a:lnTo>
                    <a:pt x="3461" y="22792"/>
                  </a:lnTo>
                  <a:lnTo>
                    <a:pt x="3714" y="23354"/>
                  </a:lnTo>
                  <a:lnTo>
                    <a:pt x="3967" y="23916"/>
                  </a:lnTo>
                  <a:lnTo>
                    <a:pt x="4309" y="24636"/>
                  </a:lnTo>
                  <a:lnTo>
                    <a:pt x="4657" y="25356"/>
                  </a:lnTo>
                  <a:lnTo>
                    <a:pt x="4999" y="26064"/>
                  </a:lnTo>
                  <a:lnTo>
                    <a:pt x="5352" y="26760"/>
                  </a:lnTo>
                  <a:lnTo>
                    <a:pt x="5700" y="27444"/>
                  </a:lnTo>
                  <a:lnTo>
                    <a:pt x="6054" y="28127"/>
                  </a:lnTo>
                  <a:lnTo>
                    <a:pt x="6773" y="29495"/>
                  </a:lnTo>
                  <a:lnTo>
                    <a:pt x="7144" y="28970"/>
                  </a:lnTo>
                  <a:lnTo>
                    <a:pt x="7510" y="28445"/>
                  </a:lnTo>
                  <a:lnTo>
                    <a:pt x="7875" y="27908"/>
                  </a:lnTo>
                  <a:lnTo>
                    <a:pt x="8240" y="27358"/>
                  </a:lnTo>
                  <a:lnTo>
                    <a:pt x="8600" y="26797"/>
                  </a:lnTo>
                  <a:lnTo>
                    <a:pt x="8954" y="26235"/>
                  </a:lnTo>
                  <a:lnTo>
                    <a:pt x="9307" y="25661"/>
                  </a:lnTo>
                  <a:lnTo>
                    <a:pt x="9661" y="25075"/>
                  </a:lnTo>
                  <a:lnTo>
                    <a:pt x="10008" y="24477"/>
                  </a:lnTo>
                  <a:lnTo>
                    <a:pt x="10350" y="23879"/>
                  </a:lnTo>
                  <a:lnTo>
                    <a:pt x="10692" y="23269"/>
                  </a:lnTo>
                  <a:lnTo>
                    <a:pt x="11028" y="22646"/>
                  </a:lnTo>
                  <a:lnTo>
                    <a:pt x="11364" y="22023"/>
                  </a:lnTo>
                  <a:lnTo>
                    <a:pt x="11700" y="21389"/>
                  </a:lnTo>
                  <a:lnTo>
                    <a:pt x="12024" y="20741"/>
                  </a:lnTo>
                  <a:lnTo>
                    <a:pt x="12354" y="20082"/>
                  </a:lnTo>
                  <a:lnTo>
                    <a:pt x="12678" y="19423"/>
                  </a:lnTo>
                  <a:lnTo>
                    <a:pt x="12997" y="18764"/>
                  </a:lnTo>
                  <a:lnTo>
                    <a:pt x="13309" y="18080"/>
                  </a:lnTo>
                  <a:lnTo>
                    <a:pt x="13621" y="17396"/>
                  </a:lnTo>
                  <a:lnTo>
                    <a:pt x="13934" y="16701"/>
                  </a:lnTo>
                  <a:lnTo>
                    <a:pt x="14240" y="16005"/>
                  </a:lnTo>
                  <a:lnTo>
                    <a:pt x="14541" y="15297"/>
                  </a:lnTo>
                  <a:lnTo>
                    <a:pt x="14841" y="14576"/>
                  </a:lnTo>
                  <a:lnTo>
                    <a:pt x="15136" y="13844"/>
                  </a:lnTo>
                  <a:lnTo>
                    <a:pt x="15431" y="13111"/>
                  </a:lnTo>
                  <a:lnTo>
                    <a:pt x="15720" y="12379"/>
                  </a:lnTo>
                  <a:lnTo>
                    <a:pt x="16008" y="11622"/>
                  </a:lnTo>
                  <a:lnTo>
                    <a:pt x="16291" y="10877"/>
                  </a:lnTo>
                  <a:lnTo>
                    <a:pt x="16568" y="10108"/>
                  </a:lnTo>
                  <a:lnTo>
                    <a:pt x="16845" y="9339"/>
                  </a:lnTo>
                  <a:lnTo>
                    <a:pt x="17116" y="8558"/>
                  </a:lnTo>
                  <a:lnTo>
                    <a:pt x="15885" y="7520"/>
                  </a:lnTo>
                  <a:lnTo>
                    <a:pt x="14659" y="6470"/>
                  </a:lnTo>
                  <a:lnTo>
                    <a:pt x="13439" y="5420"/>
                  </a:lnTo>
                  <a:lnTo>
                    <a:pt x="12213" y="4346"/>
                  </a:lnTo>
                  <a:lnTo>
                    <a:pt x="10993" y="3272"/>
                  </a:lnTo>
                  <a:lnTo>
                    <a:pt x="9779" y="2198"/>
                  </a:lnTo>
                  <a:lnTo>
                    <a:pt x="8565" y="1099"/>
                  </a:lnTo>
                  <a:lnTo>
                    <a:pt x="735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72;p40">
              <a:extLst>
                <a:ext uri="{FF2B5EF4-FFF2-40B4-BE49-F238E27FC236}">
                  <a16:creationId xmlns:a16="http://schemas.microsoft.com/office/drawing/2014/main" id="{AC158F3E-CD32-2012-28A7-4C357354F951}"/>
                </a:ext>
              </a:extLst>
            </p:cNvPr>
            <p:cNvSpPr/>
            <p:nvPr/>
          </p:nvSpPr>
          <p:spPr>
            <a:xfrm>
              <a:off x="968475" y="-10098375"/>
              <a:ext cx="394150" cy="844800"/>
            </a:xfrm>
            <a:custGeom>
              <a:avLst/>
              <a:gdLst/>
              <a:ahLst/>
              <a:cxnLst/>
              <a:rect l="l" t="t" r="r" b="b"/>
              <a:pathLst>
                <a:path w="15766" h="33792" extrusionOk="0">
                  <a:moveTo>
                    <a:pt x="5057" y="0"/>
                  </a:moveTo>
                  <a:lnTo>
                    <a:pt x="4815" y="1673"/>
                  </a:lnTo>
                  <a:lnTo>
                    <a:pt x="4562" y="3333"/>
                  </a:lnTo>
                  <a:lnTo>
                    <a:pt x="4303" y="4969"/>
                  </a:lnTo>
                  <a:lnTo>
                    <a:pt x="4032" y="6592"/>
                  </a:lnTo>
                  <a:lnTo>
                    <a:pt x="3749" y="8204"/>
                  </a:lnTo>
                  <a:lnTo>
                    <a:pt x="3460" y="9791"/>
                  </a:lnTo>
                  <a:lnTo>
                    <a:pt x="3159" y="11366"/>
                  </a:lnTo>
                  <a:lnTo>
                    <a:pt x="2847" y="12916"/>
                  </a:lnTo>
                  <a:lnTo>
                    <a:pt x="2529" y="14442"/>
                  </a:lnTo>
                  <a:lnTo>
                    <a:pt x="2199" y="15956"/>
                  </a:lnTo>
                  <a:lnTo>
                    <a:pt x="1857" y="17445"/>
                  </a:lnTo>
                  <a:lnTo>
                    <a:pt x="1686" y="18178"/>
                  </a:lnTo>
                  <a:lnTo>
                    <a:pt x="1509" y="18910"/>
                  </a:lnTo>
                  <a:lnTo>
                    <a:pt x="1326" y="19631"/>
                  </a:lnTo>
                  <a:lnTo>
                    <a:pt x="1144" y="20351"/>
                  </a:lnTo>
                  <a:lnTo>
                    <a:pt x="961" y="21059"/>
                  </a:lnTo>
                  <a:lnTo>
                    <a:pt x="772" y="21767"/>
                  </a:lnTo>
                  <a:lnTo>
                    <a:pt x="584" y="22463"/>
                  </a:lnTo>
                  <a:lnTo>
                    <a:pt x="389" y="23159"/>
                  </a:lnTo>
                  <a:lnTo>
                    <a:pt x="195" y="23842"/>
                  </a:lnTo>
                  <a:lnTo>
                    <a:pt x="0" y="24514"/>
                  </a:lnTo>
                  <a:lnTo>
                    <a:pt x="2387" y="26784"/>
                  </a:lnTo>
                  <a:lnTo>
                    <a:pt x="3584" y="27932"/>
                  </a:lnTo>
                  <a:lnTo>
                    <a:pt x="4780" y="29092"/>
                  </a:lnTo>
                  <a:lnTo>
                    <a:pt x="5977" y="30251"/>
                  </a:lnTo>
                  <a:lnTo>
                    <a:pt x="7167" y="31423"/>
                  </a:lnTo>
                  <a:lnTo>
                    <a:pt x="8352" y="32595"/>
                  </a:lnTo>
                  <a:lnTo>
                    <a:pt x="9536" y="33792"/>
                  </a:lnTo>
                  <a:lnTo>
                    <a:pt x="9908" y="32620"/>
                  </a:lnTo>
                  <a:lnTo>
                    <a:pt x="10267" y="31423"/>
                  </a:lnTo>
                  <a:lnTo>
                    <a:pt x="10627" y="30215"/>
                  </a:lnTo>
                  <a:lnTo>
                    <a:pt x="10974" y="28994"/>
                  </a:lnTo>
                  <a:lnTo>
                    <a:pt x="11316" y="27749"/>
                  </a:lnTo>
                  <a:lnTo>
                    <a:pt x="11646" y="26504"/>
                  </a:lnTo>
                  <a:lnTo>
                    <a:pt x="11976" y="25234"/>
                  </a:lnTo>
                  <a:lnTo>
                    <a:pt x="12295" y="23964"/>
                  </a:lnTo>
                  <a:lnTo>
                    <a:pt x="12607" y="22670"/>
                  </a:lnTo>
                  <a:lnTo>
                    <a:pt x="12908" y="21364"/>
                  </a:lnTo>
                  <a:lnTo>
                    <a:pt x="13202" y="20058"/>
                  </a:lnTo>
                  <a:lnTo>
                    <a:pt x="13491" y="18727"/>
                  </a:lnTo>
                  <a:lnTo>
                    <a:pt x="13768" y="17384"/>
                  </a:lnTo>
                  <a:lnTo>
                    <a:pt x="14033" y="16029"/>
                  </a:lnTo>
                  <a:lnTo>
                    <a:pt x="14293" y="14662"/>
                  </a:lnTo>
                  <a:lnTo>
                    <a:pt x="14546" y="13282"/>
                  </a:lnTo>
                  <a:lnTo>
                    <a:pt x="14711" y="12318"/>
                  </a:lnTo>
                  <a:lnTo>
                    <a:pt x="14876" y="11354"/>
                  </a:lnTo>
                  <a:lnTo>
                    <a:pt x="15035" y="10389"/>
                  </a:lnTo>
                  <a:lnTo>
                    <a:pt x="15188" y="9412"/>
                  </a:lnTo>
                  <a:lnTo>
                    <a:pt x="15336" y="8448"/>
                  </a:lnTo>
                  <a:lnTo>
                    <a:pt x="15483" y="7484"/>
                  </a:lnTo>
                  <a:lnTo>
                    <a:pt x="15766" y="5555"/>
                  </a:lnTo>
                  <a:lnTo>
                    <a:pt x="14416" y="4932"/>
                  </a:lnTo>
                  <a:lnTo>
                    <a:pt x="13073" y="4310"/>
                  </a:lnTo>
                  <a:lnTo>
                    <a:pt x="11723" y="3675"/>
                  </a:lnTo>
                  <a:lnTo>
                    <a:pt x="10379" y="3003"/>
                  </a:lnTo>
                  <a:lnTo>
                    <a:pt x="9707" y="2661"/>
                  </a:lnTo>
                  <a:lnTo>
                    <a:pt x="9035" y="2307"/>
                  </a:lnTo>
                  <a:lnTo>
                    <a:pt x="8369" y="1953"/>
                  </a:lnTo>
                  <a:lnTo>
                    <a:pt x="7703" y="1587"/>
                  </a:lnTo>
                  <a:lnTo>
                    <a:pt x="7037" y="1209"/>
                  </a:lnTo>
                  <a:lnTo>
                    <a:pt x="6377" y="818"/>
                  </a:lnTo>
                  <a:lnTo>
                    <a:pt x="5717" y="415"/>
                  </a:lnTo>
                  <a:lnTo>
                    <a:pt x="50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973;p40">
              <a:extLst>
                <a:ext uri="{FF2B5EF4-FFF2-40B4-BE49-F238E27FC236}">
                  <a16:creationId xmlns:a16="http://schemas.microsoft.com/office/drawing/2014/main" id="{71084DBB-1911-E45E-7CDC-43B5C78A3613}"/>
                </a:ext>
              </a:extLst>
            </p:cNvPr>
            <p:cNvSpPr/>
            <p:nvPr/>
          </p:nvSpPr>
          <p:spPr>
            <a:xfrm>
              <a:off x="1108600" y="-10866575"/>
              <a:ext cx="321825" cy="824975"/>
            </a:xfrm>
            <a:custGeom>
              <a:avLst/>
              <a:gdLst/>
              <a:ahLst/>
              <a:cxnLst/>
              <a:rect l="l" t="t" r="r" b="b"/>
              <a:pathLst>
                <a:path w="12873" h="32999" extrusionOk="0">
                  <a:moveTo>
                    <a:pt x="2275" y="1"/>
                  </a:moveTo>
                  <a:lnTo>
                    <a:pt x="2187" y="1685"/>
                  </a:lnTo>
                  <a:lnTo>
                    <a:pt x="2092" y="3358"/>
                  </a:lnTo>
                  <a:lnTo>
                    <a:pt x="1986" y="5043"/>
                  </a:lnTo>
                  <a:lnTo>
                    <a:pt x="1880" y="6727"/>
                  </a:lnTo>
                  <a:lnTo>
                    <a:pt x="1762" y="8412"/>
                  </a:lnTo>
                  <a:lnTo>
                    <a:pt x="1639" y="10084"/>
                  </a:lnTo>
                  <a:lnTo>
                    <a:pt x="1509" y="11757"/>
                  </a:lnTo>
                  <a:lnTo>
                    <a:pt x="1368" y="13429"/>
                  </a:lnTo>
                  <a:lnTo>
                    <a:pt x="1226" y="15090"/>
                  </a:lnTo>
                  <a:lnTo>
                    <a:pt x="1073" y="16750"/>
                  </a:lnTo>
                  <a:lnTo>
                    <a:pt x="914" y="18398"/>
                  </a:lnTo>
                  <a:lnTo>
                    <a:pt x="743" y="20046"/>
                  </a:lnTo>
                  <a:lnTo>
                    <a:pt x="572" y="21682"/>
                  </a:lnTo>
                  <a:lnTo>
                    <a:pt x="389" y="23318"/>
                  </a:lnTo>
                  <a:lnTo>
                    <a:pt x="201" y="24942"/>
                  </a:lnTo>
                  <a:lnTo>
                    <a:pt x="0" y="26553"/>
                  </a:lnTo>
                  <a:lnTo>
                    <a:pt x="666" y="26883"/>
                  </a:lnTo>
                  <a:lnTo>
                    <a:pt x="1338" y="27237"/>
                  </a:lnTo>
                  <a:lnTo>
                    <a:pt x="2004" y="27603"/>
                  </a:lnTo>
                  <a:lnTo>
                    <a:pt x="2670" y="27969"/>
                  </a:lnTo>
                  <a:lnTo>
                    <a:pt x="3342" y="28348"/>
                  </a:lnTo>
                  <a:lnTo>
                    <a:pt x="4008" y="28738"/>
                  </a:lnTo>
                  <a:lnTo>
                    <a:pt x="4668" y="29141"/>
                  </a:lnTo>
                  <a:lnTo>
                    <a:pt x="5334" y="29544"/>
                  </a:lnTo>
                  <a:lnTo>
                    <a:pt x="6660" y="30374"/>
                  </a:lnTo>
                  <a:lnTo>
                    <a:pt x="7980" y="31241"/>
                  </a:lnTo>
                  <a:lnTo>
                    <a:pt x="9300" y="32108"/>
                  </a:lnTo>
                  <a:lnTo>
                    <a:pt x="10615" y="32999"/>
                  </a:lnTo>
                  <a:lnTo>
                    <a:pt x="10733" y="32059"/>
                  </a:lnTo>
                  <a:lnTo>
                    <a:pt x="10845" y="31119"/>
                  </a:lnTo>
                  <a:lnTo>
                    <a:pt x="11063" y="29239"/>
                  </a:lnTo>
                  <a:lnTo>
                    <a:pt x="11269" y="27359"/>
                  </a:lnTo>
                  <a:lnTo>
                    <a:pt x="11458" y="25479"/>
                  </a:lnTo>
                  <a:lnTo>
                    <a:pt x="11634" y="23586"/>
                  </a:lnTo>
                  <a:lnTo>
                    <a:pt x="11805" y="21694"/>
                  </a:lnTo>
                  <a:lnTo>
                    <a:pt x="11959" y="19802"/>
                  </a:lnTo>
                  <a:lnTo>
                    <a:pt x="12100" y="17910"/>
                  </a:lnTo>
                  <a:lnTo>
                    <a:pt x="12230" y="16005"/>
                  </a:lnTo>
                  <a:lnTo>
                    <a:pt x="12348" y="14113"/>
                  </a:lnTo>
                  <a:lnTo>
                    <a:pt x="12460" y="12209"/>
                  </a:lnTo>
                  <a:lnTo>
                    <a:pt x="12560" y="10304"/>
                  </a:lnTo>
                  <a:lnTo>
                    <a:pt x="12654" y="8400"/>
                  </a:lnTo>
                  <a:lnTo>
                    <a:pt x="12731" y="6495"/>
                  </a:lnTo>
                  <a:lnTo>
                    <a:pt x="12807" y="4579"/>
                  </a:lnTo>
                  <a:lnTo>
                    <a:pt x="12872" y="2674"/>
                  </a:lnTo>
                  <a:lnTo>
                    <a:pt x="12212" y="2393"/>
                  </a:lnTo>
                  <a:lnTo>
                    <a:pt x="11552" y="2137"/>
                  </a:lnTo>
                  <a:lnTo>
                    <a:pt x="10886" y="1893"/>
                  </a:lnTo>
                  <a:lnTo>
                    <a:pt x="10226" y="1685"/>
                  </a:lnTo>
                  <a:lnTo>
                    <a:pt x="9566" y="1490"/>
                  </a:lnTo>
                  <a:lnTo>
                    <a:pt x="8906" y="1307"/>
                  </a:lnTo>
                  <a:lnTo>
                    <a:pt x="8246" y="1148"/>
                  </a:lnTo>
                  <a:lnTo>
                    <a:pt x="7585" y="1002"/>
                  </a:lnTo>
                  <a:lnTo>
                    <a:pt x="6925" y="855"/>
                  </a:lnTo>
                  <a:lnTo>
                    <a:pt x="6265" y="721"/>
                  </a:lnTo>
                  <a:lnTo>
                    <a:pt x="4939" y="477"/>
                  </a:lnTo>
                  <a:lnTo>
                    <a:pt x="3613" y="245"/>
                  </a:lnTo>
                  <a:lnTo>
                    <a:pt x="22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74;p40">
              <a:extLst>
                <a:ext uri="{FF2B5EF4-FFF2-40B4-BE49-F238E27FC236}">
                  <a16:creationId xmlns:a16="http://schemas.microsoft.com/office/drawing/2014/main" id="{C55E1EA4-908D-4547-F893-11C4175BFD00}"/>
                </a:ext>
              </a:extLst>
            </p:cNvPr>
            <p:cNvSpPr/>
            <p:nvPr/>
          </p:nvSpPr>
          <p:spPr>
            <a:xfrm>
              <a:off x="1170475" y="-11593550"/>
              <a:ext cx="267600" cy="715700"/>
            </a:xfrm>
            <a:custGeom>
              <a:avLst/>
              <a:gdLst/>
              <a:ahLst/>
              <a:cxnLst/>
              <a:rect l="l" t="t" r="r" b="b"/>
              <a:pathLst>
                <a:path w="10704" h="28628" extrusionOk="0">
                  <a:moveTo>
                    <a:pt x="10668" y="0"/>
                  </a:moveTo>
                  <a:lnTo>
                    <a:pt x="10656" y="25"/>
                  </a:lnTo>
                  <a:lnTo>
                    <a:pt x="10645" y="37"/>
                  </a:lnTo>
                  <a:lnTo>
                    <a:pt x="10615" y="37"/>
                  </a:lnTo>
                  <a:lnTo>
                    <a:pt x="9348" y="232"/>
                  </a:lnTo>
                  <a:lnTo>
                    <a:pt x="8081" y="403"/>
                  </a:lnTo>
                  <a:lnTo>
                    <a:pt x="6808" y="562"/>
                  </a:lnTo>
                  <a:lnTo>
                    <a:pt x="5535" y="696"/>
                  </a:lnTo>
                  <a:lnTo>
                    <a:pt x="4898" y="757"/>
                  </a:lnTo>
                  <a:lnTo>
                    <a:pt x="4256" y="806"/>
                  </a:lnTo>
                  <a:lnTo>
                    <a:pt x="3619" y="843"/>
                  </a:lnTo>
                  <a:lnTo>
                    <a:pt x="2983" y="879"/>
                  </a:lnTo>
                  <a:lnTo>
                    <a:pt x="2346" y="891"/>
                  </a:lnTo>
                  <a:lnTo>
                    <a:pt x="1710" y="916"/>
                  </a:lnTo>
                  <a:lnTo>
                    <a:pt x="1073" y="916"/>
                  </a:lnTo>
                  <a:lnTo>
                    <a:pt x="437" y="904"/>
                  </a:lnTo>
                  <a:lnTo>
                    <a:pt x="437" y="904"/>
                  </a:lnTo>
                  <a:lnTo>
                    <a:pt x="443" y="2320"/>
                  </a:lnTo>
                  <a:lnTo>
                    <a:pt x="443" y="3760"/>
                  </a:lnTo>
                  <a:lnTo>
                    <a:pt x="443" y="5201"/>
                  </a:lnTo>
                  <a:lnTo>
                    <a:pt x="437" y="6654"/>
                  </a:lnTo>
                  <a:lnTo>
                    <a:pt x="425" y="8119"/>
                  </a:lnTo>
                  <a:lnTo>
                    <a:pt x="407" y="9583"/>
                  </a:lnTo>
                  <a:lnTo>
                    <a:pt x="390" y="11073"/>
                  </a:lnTo>
                  <a:lnTo>
                    <a:pt x="366" y="12562"/>
                  </a:lnTo>
                  <a:lnTo>
                    <a:pt x="336" y="14052"/>
                  </a:lnTo>
                  <a:lnTo>
                    <a:pt x="301" y="15553"/>
                  </a:lnTo>
                  <a:lnTo>
                    <a:pt x="266" y="17067"/>
                  </a:lnTo>
                  <a:lnTo>
                    <a:pt x="219" y="18581"/>
                  </a:lnTo>
                  <a:lnTo>
                    <a:pt x="171" y="20095"/>
                  </a:lnTo>
                  <a:lnTo>
                    <a:pt x="118" y="21608"/>
                  </a:lnTo>
                  <a:lnTo>
                    <a:pt x="65" y="23134"/>
                  </a:lnTo>
                  <a:lnTo>
                    <a:pt x="1" y="24660"/>
                  </a:lnTo>
                  <a:lnTo>
                    <a:pt x="331" y="24660"/>
                  </a:lnTo>
                  <a:lnTo>
                    <a:pt x="655" y="24673"/>
                  </a:lnTo>
                  <a:lnTo>
                    <a:pt x="985" y="24697"/>
                  </a:lnTo>
                  <a:lnTo>
                    <a:pt x="1315" y="24721"/>
                  </a:lnTo>
                  <a:lnTo>
                    <a:pt x="1645" y="24758"/>
                  </a:lnTo>
                  <a:lnTo>
                    <a:pt x="1981" y="24819"/>
                  </a:lnTo>
                  <a:lnTo>
                    <a:pt x="2311" y="24868"/>
                  </a:lnTo>
                  <a:lnTo>
                    <a:pt x="2641" y="24941"/>
                  </a:lnTo>
                  <a:lnTo>
                    <a:pt x="2977" y="25027"/>
                  </a:lnTo>
                  <a:lnTo>
                    <a:pt x="3313" y="25112"/>
                  </a:lnTo>
                  <a:lnTo>
                    <a:pt x="3643" y="25197"/>
                  </a:lnTo>
                  <a:lnTo>
                    <a:pt x="3979" y="25307"/>
                  </a:lnTo>
                  <a:lnTo>
                    <a:pt x="4315" y="25417"/>
                  </a:lnTo>
                  <a:lnTo>
                    <a:pt x="4645" y="25539"/>
                  </a:lnTo>
                  <a:lnTo>
                    <a:pt x="5311" y="25796"/>
                  </a:lnTo>
                  <a:lnTo>
                    <a:pt x="5977" y="26076"/>
                  </a:lnTo>
                  <a:lnTo>
                    <a:pt x="6637" y="26394"/>
                  </a:lnTo>
                  <a:lnTo>
                    <a:pt x="7297" y="26723"/>
                  </a:lnTo>
                  <a:lnTo>
                    <a:pt x="7951" y="27065"/>
                  </a:lnTo>
                  <a:lnTo>
                    <a:pt x="8594" y="27444"/>
                  </a:lnTo>
                  <a:lnTo>
                    <a:pt x="9236" y="27822"/>
                  </a:lnTo>
                  <a:lnTo>
                    <a:pt x="9867" y="28213"/>
                  </a:lnTo>
                  <a:lnTo>
                    <a:pt x="10491" y="28628"/>
                  </a:lnTo>
                  <a:lnTo>
                    <a:pt x="10533" y="26846"/>
                  </a:lnTo>
                  <a:lnTo>
                    <a:pt x="10574" y="25063"/>
                  </a:lnTo>
                  <a:lnTo>
                    <a:pt x="10603" y="23269"/>
                  </a:lnTo>
                  <a:lnTo>
                    <a:pt x="10633" y="21486"/>
                  </a:lnTo>
                  <a:lnTo>
                    <a:pt x="10656" y="19704"/>
                  </a:lnTo>
                  <a:lnTo>
                    <a:pt x="10674" y="17922"/>
                  </a:lnTo>
                  <a:lnTo>
                    <a:pt x="10686" y="16127"/>
                  </a:lnTo>
                  <a:lnTo>
                    <a:pt x="10698" y="14345"/>
                  </a:lnTo>
                  <a:lnTo>
                    <a:pt x="10704" y="10755"/>
                  </a:lnTo>
                  <a:lnTo>
                    <a:pt x="10704" y="7178"/>
                  </a:lnTo>
                  <a:lnTo>
                    <a:pt x="10686" y="3589"/>
                  </a:lnTo>
                  <a:lnTo>
                    <a:pt x="106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975;p40">
              <a:extLst>
                <a:ext uri="{FF2B5EF4-FFF2-40B4-BE49-F238E27FC236}">
                  <a16:creationId xmlns:a16="http://schemas.microsoft.com/office/drawing/2014/main" id="{BADACFD8-0B19-F12D-C2A8-B64E55A25DED}"/>
                </a:ext>
              </a:extLst>
            </p:cNvPr>
            <p:cNvSpPr/>
            <p:nvPr/>
          </p:nvSpPr>
          <p:spPr>
            <a:xfrm>
              <a:off x="1161775" y="-12201825"/>
              <a:ext cx="274975" cy="539325"/>
            </a:xfrm>
            <a:custGeom>
              <a:avLst/>
              <a:gdLst/>
              <a:ahLst/>
              <a:cxnLst/>
              <a:rect l="l" t="t" r="r" b="b"/>
              <a:pathLst>
                <a:path w="10999" h="21573" extrusionOk="0">
                  <a:moveTo>
                    <a:pt x="1" y="1"/>
                  </a:moveTo>
                  <a:lnTo>
                    <a:pt x="72" y="1148"/>
                  </a:lnTo>
                  <a:lnTo>
                    <a:pt x="142" y="2308"/>
                  </a:lnTo>
                  <a:lnTo>
                    <a:pt x="207" y="3504"/>
                  </a:lnTo>
                  <a:lnTo>
                    <a:pt x="266" y="4713"/>
                  </a:lnTo>
                  <a:lnTo>
                    <a:pt x="325" y="5934"/>
                  </a:lnTo>
                  <a:lnTo>
                    <a:pt x="378" y="7191"/>
                  </a:lnTo>
                  <a:lnTo>
                    <a:pt x="431" y="8461"/>
                  </a:lnTo>
                  <a:lnTo>
                    <a:pt x="478" y="9743"/>
                  </a:lnTo>
                  <a:lnTo>
                    <a:pt x="525" y="11049"/>
                  </a:lnTo>
                  <a:lnTo>
                    <a:pt x="567" y="12380"/>
                  </a:lnTo>
                  <a:lnTo>
                    <a:pt x="608" y="13722"/>
                  </a:lnTo>
                  <a:lnTo>
                    <a:pt x="643" y="15078"/>
                  </a:lnTo>
                  <a:lnTo>
                    <a:pt x="673" y="16457"/>
                  </a:lnTo>
                  <a:lnTo>
                    <a:pt x="702" y="17849"/>
                  </a:lnTo>
                  <a:lnTo>
                    <a:pt x="726" y="19253"/>
                  </a:lnTo>
                  <a:lnTo>
                    <a:pt x="749" y="20669"/>
                  </a:lnTo>
                  <a:lnTo>
                    <a:pt x="2022" y="20669"/>
                  </a:lnTo>
                  <a:lnTo>
                    <a:pt x="2659" y="20681"/>
                  </a:lnTo>
                  <a:lnTo>
                    <a:pt x="3295" y="20705"/>
                  </a:lnTo>
                  <a:lnTo>
                    <a:pt x="3938" y="20730"/>
                  </a:lnTo>
                  <a:lnTo>
                    <a:pt x="4574" y="20779"/>
                  </a:lnTo>
                  <a:lnTo>
                    <a:pt x="5217" y="20828"/>
                  </a:lnTo>
                  <a:lnTo>
                    <a:pt x="5859" y="20876"/>
                  </a:lnTo>
                  <a:lnTo>
                    <a:pt x="7138" y="21011"/>
                  </a:lnTo>
                  <a:lnTo>
                    <a:pt x="8417" y="21169"/>
                  </a:lnTo>
                  <a:lnTo>
                    <a:pt x="9690" y="21352"/>
                  </a:lnTo>
                  <a:lnTo>
                    <a:pt x="10963" y="21536"/>
                  </a:lnTo>
                  <a:lnTo>
                    <a:pt x="10975" y="21560"/>
                  </a:lnTo>
                  <a:lnTo>
                    <a:pt x="10987" y="21572"/>
                  </a:lnTo>
                  <a:lnTo>
                    <a:pt x="10998" y="21572"/>
                  </a:lnTo>
                  <a:lnTo>
                    <a:pt x="10975" y="16567"/>
                  </a:lnTo>
                  <a:lnTo>
                    <a:pt x="10951" y="11562"/>
                  </a:lnTo>
                  <a:lnTo>
                    <a:pt x="10940" y="6556"/>
                  </a:lnTo>
                  <a:lnTo>
                    <a:pt x="10940" y="4054"/>
                  </a:lnTo>
                  <a:lnTo>
                    <a:pt x="10945" y="1551"/>
                  </a:lnTo>
                  <a:lnTo>
                    <a:pt x="10945" y="1551"/>
                  </a:lnTo>
                  <a:lnTo>
                    <a:pt x="10574" y="1746"/>
                  </a:lnTo>
                  <a:lnTo>
                    <a:pt x="10203" y="1917"/>
                  </a:lnTo>
                  <a:lnTo>
                    <a:pt x="9826" y="2076"/>
                  </a:lnTo>
                  <a:lnTo>
                    <a:pt x="9448" y="2223"/>
                  </a:lnTo>
                  <a:lnTo>
                    <a:pt x="9071" y="2345"/>
                  </a:lnTo>
                  <a:lnTo>
                    <a:pt x="8688" y="2454"/>
                  </a:lnTo>
                  <a:lnTo>
                    <a:pt x="8305" y="2540"/>
                  </a:lnTo>
                  <a:lnTo>
                    <a:pt x="7922" y="2613"/>
                  </a:lnTo>
                  <a:lnTo>
                    <a:pt x="7663" y="2650"/>
                  </a:lnTo>
                  <a:lnTo>
                    <a:pt x="7403" y="2674"/>
                  </a:lnTo>
                  <a:lnTo>
                    <a:pt x="7150" y="2699"/>
                  </a:lnTo>
                  <a:lnTo>
                    <a:pt x="6891" y="2711"/>
                  </a:lnTo>
                  <a:lnTo>
                    <a:pt x="6378" y="2711"/>
                  </a:lnTo>
                  <a:lnTo>
                    <a:pt x="6119" y="2699"/>
                  </a:lnTo>
                  <a:lnTo>
                    <a:pt x="5865" y="2686"/>
                  </a:lnTo>
                  <a:lnTo>
                    <a:pt x="5612" y="2662"/>
                  </a:lnTo>
                  <a:lnTo>
                    <a:pt x="5352" y="2625"/>
                  </a:lnTo>
                  <a:lnTo>
                    <a:pt x="5105" y="2577"/>
                  </a:lnTo>
                  <a:lnTo>
                    <a:pt x="4851" y="2528"/>
                  </a:lnTo>
                  <a:lnTo>
                    <a:pt x="4598" y="2467"/>
                  </a:lnTo>
                  <a:lnTo>
                    <a:pt x="4344" y="2406"/>
                  </a:lnTo>
                  <a:lnTo>
                    <a:pt x="4097" y="2332"/>
                  </a:lnTo>
                  <a:lnTo>
                    <a:pt x="3849" y="2259"/>
                  </a:lnTo>
                  <a:lnTo>
                    <a:pt x="3602" y="2162"/>
                  </a:lnTo>
                  <a:lnTo>
                    <a:pt x="3354" y="2076"/>
                  </a:lnTo>
                  <a:lnTo>
                    <a:pt x="3107" y="1966"/>
                  </a:lnTo>
                  <a:lnTo>
                    <a:pt x="2859" y="1856"/>
                  </a:lnTo>
                  <a:lnTo>
                    <a:pt x="2618" y="1746"/>
                  </a:lnTo>
                  <a:lnTo>
                    <a:pt x="2370" y="1624"/>
                  </a:lnTo>
                  <a:lnTo>
                    <a:pt x="2128" y="1490"/>
                  </a:lnTo>
                  <a:lnTo>
                    <a:pt x="1887" y="1356"/>
                  </a:lnTo>
                  <a:lnTo>
                    <a:pt x="1409" y="1051"/>
                  </a:lnTo>
                  <a:lnTo>
                    <a:pt x="938" y="733"/>
                  </a:lnTo>
                  <a:lnTo>
                    <a:pt x="466" y="379"/>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76;p40">
              <a:extLst>
                <a:ext uri="{FF2B5EF4-FFF2-40B4-BE49-F238E27FC236}">
                  <a16:creationId xmlns:a16="http://schemas.microsoft.com/office/drawing/2014/main" id="{DBA86120-ADF3-10B1-75B8-8597C1712FFF}"/>
                </a:ext>
              </a:extLst>
            </p:cNvPr>
            <p:cNvSpPr/>
            <p:nvPr/>
          </p:nvSpPr>
          <p:spPr>
            <a:xfrm>
              <a:off x="937975" y="-13002050"/>
              <a:ext cx="797875" cy="723350"/>
            </a:xfrm>
            <a:custGeom>
              <a:avLst/>
              <a:gdLst/>
              <a:ahLst/>
              <a:cxnLst/>
              <a:rect l="l" t="t" r="r" b="b"/>
              <a:pathLst>
                <a:path w="31915" h="28934" extrusionOk="0">
                  <a:moveTo>
                    <a:pt x="31915" y="0"/>
                  </a:moveTo>
                  <a:lnTo>
                    <a:pt x="31437" y="196"/>
                  </a:lnTo>
                  <a:lnTo>
                    <a:pt x="30966" y="379"/>
                  </a:lnTo>
                  <a:lnTo>
                    <a:pt x="30483" y="550"/>
                  </a:lnTo>
                  <a:lnTo>
                    <a:pt x="30005" y="721"/>
                  </a:lnTo>
                  <a:lnTo>
                    <a:pt x="29522" y="879"/>
                  </a:lnTo>
                  <a:lnTo>
                    <a:pt x="29039" y="1026"/>
                  </a:lnTo>
                  <a:lnTo>
                    <a:pt x="28555" y="1160"/>
                  </a:lnTo>
                  <a:lnTo>
                    <a:pt x="28066" y="1294"/>
                  </a:lnTo>
                  <a:lnTo>
                    <a:pt x="27577" y="1416"/>
                  </a:lnTo>
                  <a:lnTo>
                    <a:pt x="27088" y="1526"/>
                  </a:lnTo>
                  <a:lnTo>
                    <a:pt x="26599" y="1636"/>
                  </a:lnTo>
                  <a:lnTo>
                    <a:pt x="26104" y="1734"/>
                  </a:lnTo>
                  <a:lnTo>
                    <a:pt x="25608" y="1819"/>
                  </a:lnTo>
                  <a:lnTo>
                    <a:pt x="25113" y="1905"/>
                  </a:lnTo>
                  <a:lnTo>
                    <a:pt x="24123" y="2051"/>
                  </a:lnTo>
                  <a:lnTo>
                    <a:pt x="23121" y="2173"/>
                  </a:lnTo>
                  <a:lnTo>
                    <a:pt x="22119" y="2271"/>
                  </a:lnTo>
                  <a:lnTo>
                    <a:pt x="21117" y="2344"/>
                  </a:lnTo>
                  <a:lnTo>
                    <a:pt x="20104" y="2405"/>
                  </a:lnTo>
                  <a:lnTo>
                    <a:pt x="19096" y="2430"/>
                  </a:lnTo>
                  <a:lnTo>
                    <a:pt x="18082" y="2442"/>
                  </a:lnTo>
                  <a:lnTo>
                    <a:pt x="17068" y="2442"/>
                  </a:lnTo>
                  <a:lnTo>
                    <a:pt x="16049" y="2430"/>
                  </a:lnTo>
                  <a:lnTo>
                    <a:pt x="15035" y="2393"/>
                  </a:lnTo>
                  <a:lnTo>
                    <a:pt x="14016" y="2357"/>
                  </a:lnTo>
                  <a:lnTo>
                    <a:pt x="13002" y="2308"/>
                  </a:lnTo>
                  <a:lnTo>
                    <a:pt x="11982" y="2247"/>
                  </a:lnTo>
                  <a:lnTo>
                    <a:pt x="9955" y="2125"/>
                  </a:lnTo>
                  <a:lnTo>
                    <a:pt x="7933" y="1978"/>
                  </a:lnTo>
                  <a:lnTo>
                    <a:pt x="5923" y="1844"/>
                  </a:lnTo>
                  <a:lnTo>
                    <a:pt x="3931" y="1722"/>
                  </a:lnTo>
                  <a:lnTo>
                    <a:pt x="2935" y="1673"/>
                  </a:lnTo>
                  <a:lnTo>
                    <a:pt x="1951" y="1624"/>
                  </a:lnTo>
                  <a:lnTo>
                    <a:pt x="973" y="1600"/>
                  </a:lnTo>
                  <a:lnTo>
                    <a:pt x="0" y="1575"/>
                  </a:lnTo>
                  <a:lnTo>
                    <a:pt x="95" y="2283"/>
                  </a:lnTo>
                  <a:lnTo>
                    <a:pt x="195" y="2991"/>
                  </a:lnTo>
                  <a:lnTo>
                    <a:pt x="301" y="3687"/>
                  </a:lnTo>
                  <a:lnTo>
                    <a:pt x="413" y="4383"/>
                  </a:lnTo>
                  <a:lnTo>
                    <a:pt x="537" y="5067"/>
                  </a:lnTo>
                  <a:lnTo>
                    <a:pt x="660" y="5750"/>
                  </a:lnTo>
                  <a:lnTo>
                    <a:pt x="790" y="6434"/>
                  </a:lnTo>
                  <a:lnTo>
                    <a:pt x="920" y="7105"/>
                  </a:lnTo>
                  <a:lnTo>
                    <a:pt x="1061" y="7777"/>
                  </a:lnTo>
                  <a:lnTo>
                    <a:pt x="1208" y="8436"/>
                  </a:lnTo>
                  <a:lnTo>
                    <a:pt x="1362" y="9095"/>
                  </a:lnTo>
                  <a:lnTo>
                    <a:pt x="1515" y="9742"/>
                  </a:lnTo>
                  <a:lnTo>
                    <a:pt x="1680" y="10389"/>
                  </a:lnTo>
                  <a:lnTo>
                    <a:pt x="1845" y="11024"/>
                  </a:lnTo>
                  <a:lnTo>
                    <a:pt x="2016" y="11659"/>
                  </a:lnTo>
                  <a:lnTo>
                    <a:pt x="2193" y="12282"/>
                  </a:lnTo>
                  <a:lnTo>
                    <a:pt x="2375" y="12892"/>
                  </a:lnTo>
                  <a:lnTo>
                    <a:pt x="2564" y="13502"/>
                  </a:lnTo>
                  <a:lnTo>
                    <a:pt x="2759" y="14101"/>
                  </a:lnTo>
                  <a:lnTo>
                    <a:pt x="2953" y="14699"/>
                  </a:lnTo>
                  <a:lnTo>
                    <a:pt x="3159" y="15285"/>
                  </a:lnTo>
                  <a:lnTo>
                    <a:pt x="3366" y="15859"/>
                  </a:lnTo>
                  <a:lnTo>
                    <a:pt x="3578" y="16420"/>
                  </a:lnTo>
                  <a:lnTo>
                    <a:pt x="3796" y="16982"/>
                  </a:lnTo>
                  <a:lnTo>
                    <a:pt x="4014" y="17531"/>
                  </a:lnTo>
                  <a:lnTo>
                    <a:pt x="4244" y="18068"/>
                  </a:lnTo>
                  <a:lnTo>
                    <a:pt x="4474" y="18593"/>
                  </a:lnTo>
                  <a:lnTo>
                    <a:pt x="4709" y="19106"/>
                  </a:lnTo>
                  <a:lnTo>
                    <a:pt x="4951" y="19619"/>
                  </a:lnTo>
                  <a:lnTo>
                    <a:pt x="5193" y="20119"/>
                  </a:lnTo>
                  <a:lnTo>
                    <a:pt x="5440" y="20607"/>
                  </a:lnTo>
                  <a:lnTo>
                    <a:pt x="5694" y="21071"/>
                  </a:lnTo>
                  <a:lnTo>
                    <a:pt x="5953" y="21535"/>
                  </a:lnTo>
                  <a:lnTo>
                    <a:pt x="6218" y="21987"/>
                  </a:lnTo>
                  <a:lnTo>
                    <a:pt x="6483" y="22439"/>
                  </a:lnTo>
                  <a:lnTo>
                    <a:pt x="6754" y="22866"/>
                  </a:lnTo>
                  <a:lnTo>
                    <a:pt x="7031" y="23281"/>
                  </a:lnTo>
                  <a:lnTo>
                    <a:pt x="7308" y="23684"/>
                  </a:lnTo>
                  <a:lnTo>
                    <a:pt x="7597" y="24075"/>
                  </a:lnTo>
                  <a:lnTo>
                    <a:pt x="7880" y="24453"/>
                  </a:lnTo>
                  <a:lnTo>
                    <a:pt x="8175" y="24807"/>
                  </a:lnTo>
                  <a:lnTo>
                    <a:pt x="8470" y="25161"/>
                  </a:lnTo>
                  <a:lnTo>
                    <a:pt x="8770" y="25503"/>
                  </a:lnTo>
                  <a:lnTo>
                    <a:pt x="9077" y="25820"/>
                  </a:lnTo>
                  <a:lnTo>
                    <a:pt x="9383" y="26125"/>
                  </a:lnTo>
                  <a:lnTo>
                    <a:pt x="9695" y="26418"/>
                  </a:lnTo>
                  <a:lnTo>
                    <a:pt x="10014" y="26699"/>
                  </a:lnTo>
                  <a:lnTo>
                    <a:pt x="10332" y="26968"/>
                  </a:lnTo>
                  <a:lnTo>
                    <a:pt x="10656" y="27212"/>
                  </a:lnTo>
                  <a:lnTo>
                    <a:pt x="10980" y="27444"/>
                  </a:lnTo>
                  <a:lnTo>
                    <a:pt x="11310" y="27664"/>
                  </a:lnTo>
                  <a:lnTo>
                    <a:pt x="11646" y="27859"/>
                  </a:lnTo>
                  <a:lnTo>
                    <a:pt x="11982" y="28042"/>
                  </a:lnTo>
                  <a:lnTo>
                    <a:pt x="12324" y="28213"/>
                  </a:lnTo>
                  <a:lnTo>
                    <a:pt x="12672" y="28360"/>
                  </a:lnTo>
                  <a:lnTo>
                    <a:pt x="13019" y="28494"/>
                  </a:lnTo>
                  <a:lnTo>
                    <a:pt x="13373" y="28616"/>
                  </a:lnTo>
                  <a:lnTo>
                    <a:pt x="13727" y="28714"/>
                  </a:lnTo>
                  <a:lnTo>
                    <a:pt x="14086" y="28787"/>
                  </a:lnTo>
                  <a:lnTo>
                    <a:pt x="14446" y="28860"/>
                  </a:lnTo>
                  <a:lnTo>
                    <a:pt x="14811" y="28897"/>
                  </a:lnTo>
                  <a:lnTo>
                    <a:pt x="15182" y="28921"/>
                  </a:lnTo>
                  <a:lnTo>
                    <a:pt x="15554" y="28933"/>
                  </a:lnTo>
                  <a:lnTo>
                    <a:pt x="15931" y="28921"/>
                  </a:lnTo>
                  <a:lnTo>
                    <a:pt x="16314" y="28897"/>
                  </a:lnTo>
                  <a:lnTo>
                    <a:pt x="16697" y="28836"/>
                  </a:lnTo>
                  <a:lnTo>
                    <a:pt x="17074" y="28775"/>
                  </a:lnTo>
                  <a:lnTo>
                    <a:pt x="17452" y="28689"/>
                  </a:lnTo>
                  <a:lnTo>
                    <a:pt x="17817" y="28579"/>
                  </a:lnTo>
                  <a:lnTo>
                    <a:pt x="18182" y="28457"/>
                  </a:lnTo>
                  <a:lnTo>
                    <a:pt x="18542" y="28311"/>
                  </a:lnTo>
                  <a:lnTo>
                    <a:pt x="18896" y="28152"/>
                  </a:lnTo>
                  <a:lnTo>
                    <a:pt x="19243" y="27969"/>
                  </a:lnTo>
                  <a:lnTo>
                    <a:pt x="19591" y="27774"/>
                  </a:lnTo>
                  <a:lnTo>
                    <a:pt x="19927" y="27566"/>
                  </a:lnTo>
                  <a:lnTo>
                    <a:pt x="20263" y="27334"/>
                  </a:lnTo>
                  <a:lnTo>
                    <a:pt x="20593" y="27090"/>
                  </a:lnTo>
                  <a:lnTo>
                    <a:pt x="20923" y="26834"/>
                  </a:lnTo>
                  <a:lnTo>
                    <a:pt x="21241" y="26565"/>
                  </a:lnTo>
                  <a:lnTo>
                    <a:pt x="21559" y="26272"/>
                  </a:lnTo>
                  <a:lnTo>
                    <a:pt x="21872" y="25967"/>
                  </a:lnTo>
                  <a:lnTo>
                    <a:pt x="22178" y="25637"/>
                  </a:lnTo>
                  <a:lnTo>
                    <a:pt x="22485" y="25308"/>
                  </a:lnTo>
                  <a:lnTo>
                    <a:pt x="22785" y="24953"/>
                  </a:lnTo>
                  <a:lnTo>
                    <a:pt x="23080" y="24599"/>
                  </a:lnTo>
                  <a:lnTo>
                    <a:pt x="23369" y="24221"/>
                  </a:lnTo>
                  <a:lnTo>
                    <a:pt x="23658" y="23830"/>
                  </a:lnTo>
                  <a:lnTo>
                    <a:pt x="23935" y="23427"/>
                  </a:lnTo>
                  <a:lnTo>
                    <a:pt x="24218" y="23012"/>
                  </a:lnTo>
                  <a:lnTo>
                    <a:pt x="24489" y="22585"/>
                  </a:lnTo>
                  <a:lnTo>
                    <a:pt x="24754" y="22146"/>
                  </a:lnTo>
                  <a:lnTo>
                    <a:pt x="25019" y="21694"/>
                  </a:lnTo>
                  <a:lnTo>
                    <a:pt x="25284" y="21230"/>
                  </a:lnTo>
                  <a:lnTo>
                    <a:pt x="25538" y="20754"/>
                  </a:lnTo>
                  <a:lnTo>
                    <a:pt x="25791" y="20278"/>
                  </a:lnTo>
                  <a:lnTo>
                    <a:pt x="26039" y="19777"/>
                  </a:lnTo>
                  <a:lnTo>
                    <a:pt x="26280" y="19265"/>
                  </a:lnTo>
                  <a:lnTo>
                    <a:pt x="26522" y="18752"/>
                  </a:lnTo>
                  <a:lnTo>
                    <a:pt x="26758" y="18227"/>
                  </a:lnTo>
                  <a:lnTo>
                    <a:pt x="26988" y="17690"/>
                  </a:lnTo>
                  <a:lnTo>
                    <a:pt x="27217" y="17153"/>
                  </a:lnTo>
                  <a:lnTo>
                    <a:pt x="27441" y="16591"/>
                  </a:lnTo>
                  <a:lnTo>
                    <a:pt x="27659" y="16029"/>
                  </a:lnTo>
                  <a:lnTo>
                    <a:pt x="27872" y="15456"/>
                  </a:lnTo>
                  <a:lnTo>
                    <a:pt x="28084" y="14882"/>
                  </a:lnTo>
                  <a:lnTo>
                    <a:pt x="28296" y="14296"/>
                  </a:lnTo>
                  <a:lnTo>
                    <a:pt x="28496" y="13698"/>
                  </a:lnTo>
                  <a:lnTo>
                    <a:pt x="28697" y="13100"/>
                  </a:lnTo>
                  <a:lnTo>
                    <a:pt x="28891" y="12489"/>
                  </a:lnTo>
                  <a:lnTo>
                    <a:pt x="29086" y="11879"/>
                  </a:lnTo>
                  <a:lnTo>
                    <a:pt x="29274" y="11256"/>
                  </a:lnTo>
                  <a:lnTo>
                    <a:pt x="29457" y="10621"/>
                  </a:lnTo>
                  <a:lnTo>
                    <a:pt x="29640" y="9986"/>
                  </a:lnTo>
                  <a:lnTo>
                    <a:pt x="29817" y="9352"/>
                  </a:lnTo>
                  <a:lnTo>
                    <a:pt x="29987" y="8705"/>
                  </a:lnTo>
                  <a:lnTo>
                    <a:pt x="30158" y="8058"/>
                  </a:lnTo>
                  <a:lnTo>
                    <a:pt x="30323" y="7411"/>
                  </a:lnTo>
                  <a:lnTo>
                    <a:pt x="30488" y="6751"/>
                  </a:lnTo>
                  <a:lnTo>
                    <a:pt x="30648" y="6092"/>
                  </a:lnTo>
                  <a:lnTo>
                    <a:pt x="30801" y="5421"/>
                  </a:lnTo>
                  <a:lnTo>
                    <a:pt x="30954" y="4749"/>
                  </a:lnTo>
                  <a:lnTo>
                    <a:pt x="31101" y="4078"/>
                  </a:lnTo>
                  <a:lnTo>
                    <a:pt x="31243" y="3406"/>
                  </a:lnTo>
                  <a:lnTo>
                    <a:pt x="31384" y="2723"/>
                  </a:lnTo>
                  <a:lnTo>
                    <a:pt x="31520" y="2051"/>
                  </a:lnTo>
                  <a:lnTo>
                    <a:pt x="31655" y="1368"/>
                  </a:lnTo>
                  <a:lnTo>
                    <a:pt x="3191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FA35C6B0-48DF-C415-4876-15C265ACF1A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Tree>
    <p:extLst>
      <p:ext uri="{BB962C8B-B14F-4D97-AF65-F5344CB8AC3E}">
        <p14:creationId xmlns:p14="http://schemas.microsoft.com/office/powerpoint/2010/main" val="134996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0301C076-20AE-B723-5A4B-8D82AB587344}"/>
              </a:ext>
            </a:extLst>
          </p:cNvPr>
          <p:cNvSpPr>
            <a:spLocks noGrp="1"/>
          </p:cNvSpPr>
          <p:nvPr>
            <p:ph type="title" idx="8"/>
            <p:custDataLst>
              <p:tags r:id="rId1"/>
            </p:custDataLst>
          </p:nvPr>
        </p:nvSpPr>
        <p:spPr/>
        <p:txBody>
          <a:bodyPr/>
          <a:lstStyle/>
          <a:p>
            <a:r>
              <a:rPr lang="fr-FR" dirty="0"/>
              <a:t>La </a:t>
            </a:r>
            <a:r>
              <a:rPr lang="fr-FR" dirty="0" err="1"/>
              <a:t>securite</a:t>
            </a:r>
            <a:r>
              <a:rPr lang="fr-FR" dirty="0"/>
              <a:t> des </a:t>
            </a:r>
            <a:r>
              <a:rPr lang="fr-FR" dirty="0" err="1"/>
              <a:t>acces</a:t>
            </a:r>
            <a:endParaRPr lang="fr-FR" dirty="0"/>
          </a:p>
        </p:txBody>
      </p:sp>
      <p:sp>
        <p:nvSpPr>
          <p:cNvPr id="2" name="Espace réservé du numéro de diapositive 1">
            <a:extLst>
              <a:ext uri="{FF2B5EF4-FFF2-40B4-BE49-F238E27FC236}">
                <a16:creationId xmlns:a16="http://schemas.microsoft.com/office/drawing/2014/main" id="{F3007DEC-1915-7F6A-438A-8821C9B482E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pic>
        <p:nvPicPr>
          <p:cNvPr id="6" name="Graphique 5">
            <a:extLst>
              <a:ext uri="{FF2B5EF4-FFF2-40B4-BE49-F238E27FC236}">
                <a16:creationId xmlns:a16="http://schemas.microsoft.com/office/drawing/2014/main" id="{7D69A239-00D7-5044-A375-06F5F15C0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6741" y="1433640"/>
            <a:ext cx="2977415" cy="2977415"/>
          </a:xfrm>
          <a:prstGeom prst="rect">
            <a:avLst/>
          </a:prstGeom>
        </p:spPr>
      </p:pic>
      <p:grpSp>
        <p:nvGrpSpPr>
          <p:cNvPr id="24" name="Groupe 23">
            <a:extLst>
              <a:ext uri="{FF2B5EF4-FFF2-40B4-BE49-F238E27FC236}">
                <a16:creationId xmlns:a16="http://schemas.microsoft.com/office/drawing/2014/main" id="{868F95EE-824C-D63B-3988-68337FD9743E}"/>
              </a:ext>
            </a:extLst>
          </p:cNvPr>
          <p:cNvGrpSpPr/>
          <p:nvPr/>
        </p:nvGrpSpPr>
        <p:grpSpPr>
          <a:xfrm>
            <a:off x="6396907" y="2825596"/>
            <a:ext cx="1745413" cy="1848055"/>
            <a:chOff x="6396907" y="2922348"/>
            <a:chExt cx="1745413" cy="1848055"/>
          </a:xfrm>
        </p:grpSpPr>
        <p:sp>
          <p:nvSpPr>
            <p:cNvPr id="19" name="Forme libre : forme 18">
              <a:extLst>
                <a:ext uri="{FF2B5EF4-FFF2-40B4-BE49-F238E27FC236}">
                  <a16:creationId xmlns:a16="http://schemas.microsoft.com/office/drawing/2014/main" id="{0BB2BC14-52C2-17EE-C325-779146B4AEE2}"/>
                </a:ext>
              </a:extLst>
            </p:cNvPr>
            <p:cNvSpPr/>
            <p:nvPr/>
          </p:nvSpPr>
          <p:spPr>
            <a:xfrm>
              <a:off x="6396907" y="2922348"/>
              <a:ext cx="1745413" cy="1848055"/>
            </a:xfrm>
            <a:custGeom>
              <a:avLst/>
              <a:gdLst>
                <a:gd name="connsiteX0" fmla="*/ 1745398 w 1745413"/>
                <a:gd name="connsiteY0" fmla="*/ 291585 h 1848055"/>
                <a:gd name="connsiteX1" fmla="*/ 872964 w 1745413"/>
                <a:gd name="connsiteY1" fmla="*/ 1848055 h 1848055"/>
                <a:gd name="connsiteX2" fmla="*/ 872707 w 1745413"/>
                <a:gd name="connsiteY2" fmla="*/ 1848055 h 1848055"/>
                <a:gd name="connsiteX3" fmla="*/ 16 w 1745413"/>
                <a:gd name="connsiteY3" fmla="*/ 291585 h 1848055"/>
                <a:gd name="connsiteX4" fmla="*/ 15104 w 1745413"/>
                <a:gd name="connsiteY4" fmla="*/ 253752 h 1848055"/>
                <a:gd name="connsiteX5" fmla="*/ 52891 w 1745413"/>
                <a:gd name="connsiteY5" fmla="*/ 238557 h 1848055"/>
                <a:gd name="connsiteX6" fmla="*/ 838313 w 1745413"/>
                <a:gd name="connsiteY6" fmla="*/ 14429 h 1848055"/>
                <a:gd name="connsiteX7" fmla="*/ 872964 w 1745413"/>
                <a:gd name="connsiteY7" fmla="*/ -1 h 1848055"/>
                <a:gd name="connsiteX8" fmla="*/ 907615 w 1745413"/>
                <a:gd name="connsiteY8" fmla="*/ 14429 h 1848055"/>
                <a:gd name="connsiteX9" fmla="*/ 1693036 w 1745413"/>
                <a:gd name="connsiteY9" fmla="*/ 238557 h 1848055"/>
                <a:gd name="connsiteX10" fmla="*/ 1730490 w 1745413"/>
                <a:gd name="connsiteY10" fmla="*/ 253942 h 1848055"/>
                <a:gd name="connsiteX11" fmla="*/ 1745398 w 1745413"/>
                <a:gd name="connsiteY11" fmla="*/ 291585 h 184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5413" h="1848055">
                  <a:moveTo>
                    <a:pt x="1745398" y="291585"/>
                  </a:moveTo>
                  <a:cubicBezTo>
                    <a:pt x="1742317" y="537068"/>
                    <a:pt x="1679689" y="1529779"/>
                    <a:pt x="872964" y="1848055"/>
                  </a:cubicBezTo>
                  <a:lnTo>
                    <a:pt x="872707" y="1848055"/>
                  </a:lnTo>
                  <a:cubicBezTo>
                    <a:pt x="65725" y="1529779"/>
                    <a:pt x="3096" y="537068"/>
                    <a:pt x="16" y="291585"/>
                  </a:cubicBezTo>
                  <a:cubicBezTo>
                    <a:pt x="-338" y="277443"/>
                    <a:pt x="5114" y="263772"/>
                    <a:pt x="15104" y="253752"/>
                  </a:cubicBezTo>
                  <a:cubicBezTo>
                    <a:pt x="25093" y="243736"/>
                    <a:pt x="38748" y="238243"/>
                    <a:pt x="52891" y="238557"/>
                  </a:cubicBezTo>
                  <a:cubicBezTo>
                    <a:pt x="198630" y="242715"/>
                    <a:pt x="615314" y="233885"/>
                    <a:pt x="838313" y="14429"/>
                  </a:cubicBezTo>
                  <a:cubicBezTo>
                    <a:pt x="847476" y="5194"/>
                    <a:pt x="859950" y="-1"/>
                    <a:pt x="872964" y="-1"/>
                  </a:cubicBezTo>
                  <a:cubicBezTo>
                    <a:pt x="885977" y="-1"/>
                    <a:pt x="898446" y="5194"/>
                    <a:pt x="907615" y="14429"/>
                  </a:cubicBezTo>
                  <a:cubicBezTo>
                    <a:pt x="1130869" y="233885"/>
                    <a:pt x="1547040" y="242715"/>
                    <a:pt x="1693036" y="238557"/>
                  </a:cubicBezTo>
                  <a:cubicBezTo>
                    <a:pt x="1707092" y="238387"/>
                    <a:pt x="1720613" y="243937"/>
                    <a:pt x="1730490" y="253942"/>
                  </a:cubicBezTo>
                  <a:cubicBezTo>
                    <a:pt x="1740367" y="263942"/>
                    <a:pt x="1745747" y="277535"/>
                    <a:pt x="1745398" y="291585"/>
                  </a:cubicBezTo>
                  <a:close/>
                </a:path>
              </a:pathLst>
            </a:custGeom>
            <a:solidFill>
              <a:srgbClr val="24AE5F"/>
            </a:solidFill>
            <a:ln w="51238"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4345509D-3B09-D4AB-4298-C82A4326CA8B}"/>
                </a:ext>
              </a:extLst>
            </p:cNvPr>
            <p:cNvSpPr/>
            <p:nvPr/>
          </p:nvSpPr>
          <p:spPr>
            <a:xfrm>
              <a:off x="6612819" y="3181555"/>
              <a:ext cx="1313585" cy="1356956"/>
            </a:xfrm>
            <a:custGeom>
              <a:avLst/>
              <a:gdLst>
                <a:gd name="connsiteX0" fmla="*/ 632668 w 1313585"/>
                <a:gd name="connsiteY0" fmla="*/ 1350757 h 1356956"/>
                <a:gd name="connsiteX1" fmla="*/ 224 w 1313585"/>
                <a:gd name="connsiteY1" fmla="*/ 234688 h 1356956"/>
                <a:gd name="connsiteX2" fmla="*/ 46425 w 1313585"/>
                <a:gd name="connsiteY2" fmla="*/ 178836 h 1356956"/>
                <a:gd name="connsiteX3" fmla="*/ 630101 w 1313585"/>
                <a:gd name="connsiteY3" fmla="*/ 7738 h 1356956"/>
                <a:gd name="connsiteX4" fmla="*/ 684311 w 1313585"/>
                <a:gd name="connsiteY4" fmla="*/ 7738 h 1356956"/>
                <a:gd name="connsiteX5" fmla="*/ 1267165 w 1313585"/>
                <a:gd name="connsiteY5" fmla="*/ 178836 h 1356956"/>
                <a:gd name="connsiteX6" fmla="*/ 1313367 w 1313585"/>
                <a:gd name="connsiteY6" fmla="*/ 234637 h 1356956"/>
                <a:gd name="connsiteX7" fmla="*/ 680923 w 1313585"/>
                <a:gd name="connsiteY7" fmla="*/ 1350757 h 1356956"/>
                <a:gd name="connsiteX8" fmla="*/ 632668 w 1313585"/>
                <a:gd name="connsiteY8" fmla="*/ 1350757 h 135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585" h="1356956">
                  <a:moveTo>
                    <a:pt x="632668" y="1350757"/>
                  </a:moveTo>
                  <a:cubicBezTo>
                    <a:pt x="425481" y="1236383"/>
                    <a:pt x="67267" y="939155"/>
                    <a:pt x="224" y="234688"/>
                  </a:cubicBezTo>
                  <a:cubicBezTo>
                    <a:pt x="-2394" y="206521"/>
                    <a:pt x="18268" y="181542"/>
                    <a:pt x="46425" y="178836"/>
                  </a:cubicBezTo>
                  <a:cubicBezTo>
                    <a:pt x="251569" y="167543"/>
                    <a:pt x="451328" y="108985"/>
                    <a:pt x="630101" y="7738"/>
                  </a:cubicBezTo>
                  <a:cubicBezTo>
                    <a:pt x="646698" y="-2581"/>
                    <a:pt x="667714" y="-2581"/>
                    <a:pt x="684311" y="7738"/>
                  </a:cubicBezTo>
                  <a:cubicBezTo>
                    <a:pt x="862873" y="108785"/>
                    <a:pt x="1062319" y="167327"/>
                    <a:pt x="1267165" y="178836"/>
                  </a:cubicBezTo>
                  <a:cubicBezTo>
                    <a:pt x="1295302" y="181542"/>
                    <a:pt x="1315954" y="206490"/>
                    <a:pt x="1313367" y="234637"/>
                  </a:cubicBezTo>
                  <a:cubicBezTo>
                    <a:pt x="1247145" y="938899"/>
                    <a:pt x="888315" y="1236332"/>
                    <a:pt x="680923" y="1350757"/>
                  </a:cubicBezTo>
                  <a:cubicBezTo>
                    <a:pt x="665902" y="1359022"/>
                    <a:pt x="647688" y="1359022"/>
                    <a:pt x="632668" y="1350757"/>
                  </a:cubicBezTo>
                  <a:close/>
                </a:path>
              </a:pathLst>
            </a:custGeom>
            <a:solidFill>
              <a:srgbClr val="4FBA6F"/>
            </a:solidFill>
            <a:ln w="51238"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AB1DA130-F0C6-19A2-AB7C-A1A8AABB093C}"/>
                </a:ext>
              </a:extLst>
            </p:cNvPr>
            <p:cNvSpPr/>
            <p:nvPr/>
          </p:nvSpPr>
          <p:spPr>
            <a:xfrm>
              <a:off x="6962235" y="3538411"/>
              <a:ext cx="615217" cy="564640"/>
            </a:xfrm>
            <a:custGeom>
              <a:avLst/>
              <a:gdLst>
                <a:gd name="connsiteX0" fmla="*/ 204710 w 615217"/>
                <a:gd name="connsiteY0" fmla="*/ 564640 h 564640"/>
                <a:gd name="connsiteX1" fmla="*/ 168416 w 615217"/>
                <a:gd name="connsiteY1" fmla="*/ 549599 h 564640"/>
                <a:gd name="connsiteX2" fmla="*/ 14412 w 615217"/>
                <a:gd name="connsiteY2" fmla="*/ 395594 h 564640"/>
                <a:gd name="connsiteX3" fmla="*/ 15038 w 615217"/>
                <a:gd name="connsiteY3" fmla="*/ 323633 h 564640"/>
                <a:gd name="connsiteX4" fmla="*/ 86999 w 615217"/>
                <a:gd name="connsiteY4" fmla="*/ 323007 h 564640"/>
                <a:gd name="connsiteX5" fmla="*/ 199935 w 615217"/>
                <a:gd name="connsiteY5" fmla="*/ 435943 h 564640"/>
                <a:gd name="connsiteX6" fmla="*/ 523344 w 615217"/>
                <a:gd name="connsiteY6" fmla="*/ 19824 h 564640"/>
                <a:gd name="connsiteX7" fmla="*/ 595393 w 615217"/>
                <a:gd name="connsiteY7" fmla="*/ 10815 h 564640"/>
                <a:gd name="connsiteX8" fmla="*/ 604402 w 615217"/>
                <a:gd name="connsiteY8" fmla="*/ 82863 h 564640"/>
                <a:gd name="connsiteX9" fmla="*/ 245059 w 615217"/>
                <a:gd name="connsiteY9" fmla="*/ 544876 h 564640"/>
                <a:gd name="connsiteX10" fmla="*/ 207687 w 615217"/>
                <a:gd name="connsiteY10" fmla="*/ 564588 h 5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217" h="564640">
                  <a:moveTo>
                    <a:pt x="204710" y="564640"/>
                  </a:moveTo>
                  <a:cubicBezTo>
                    <a:pt x="191095" y="564635"/>
                    <a:pt x="178041" y="559229"/>
                    <a:pt x="168416" y="549599"/>
                  </a:cubicBezTo>
                  <a:lnTo>
                    <a:pt x="14412" y="395594"/>
                  </a:lnTo>
                  <a:cubicBezTo>
                    <a:pt x="-5044" y="375451"/>
                    <a:pt x="-4767" y="343433"/>
                    <a:pt x="15038" y="323633"/>
                  </a:cubicBezTo>
                  <a:cubicBezTo>
                    <a:pt x="34838" y="303828"/>
                    <a:pt x="66855" y="303551"/>
                    <a:pt x="86999" y="323007"/>
                  </a:cubicBezTo>
                  <a:lnTo>
                    <a:pt x="199935" y="435943"/>
                  </a:lnTo>
                  <a:lnTo>
                    <a:pt x="523344" y="19824"/>
                  </a:lnTo>
                  <a:cubicBezTo>
                    <a:pt x="540752" y="-2558"/>
                    <a:pt x="573011" y="-6593"/>
                    <a:pt x="595393" y="10815"/>
                  </a:cubicBezTo>
                  <a:cubicBezTo>
                    <a:pt x="617775" y="28222"/>
                    <a:pt x="621809" y="60481"/>
                    <a:pt x="604402" y="82863"/>
                  </a:cubicBezTo>
                  <a:lnTo>
                    <a:pt x="245059" y="544876"/>
                  </a:lnTo>
                  <a:cubicBezTo>
                    <a:pt x="236008" y="556508"/>
                    <a:pt x="222394" y="563685"/>
                    <a:pt x="207687" y="564588"/>
                  </a:cubicBezTo>
                  <a:close/>
                </a:path>
              </a:pathLst>
            </a:custGeom>
            <a:solidFill>
              <a:srgbClr val="ECF0F1"/>
            </a:solidFill>
            <a:ln w="51238" cap="flat">
              <a:noFill/>
              <a:prstDash val="solid"/>
              <a:miter/>
            </a:ln>
          </p:spPr>
          <p:txBody>
            <a:bodyPr rtlCol="0" anchor="ctr"/>
            <a:lstStyle/>
            <a:p>
              <a:endParaRPr lang="fr-FR"/>
            </a:p>
          </p:txBody>
        </p:sp>
      </p:grpSp>
      <p:grpSp>
        <p:nvGrpSpPr>
          <p:cNvPr id="37" name="Groupe 36">
            <a:extLst>
              <a:ext uri="{FF2B5EF4-FFF2-40B4-BE49-F238E27FC236}">
                <a16:creationId xmlns:a16="http://schemas.microsoft.com/office/drawing/2014/main" id="{E6C464FC-BFBA-C3B2-3746-9551B1BC9FCD}"/>
              </a:ext>
            </a:extLst>
          </p:cNvPr>
          <p:cNvGrpSpPr/>
          <p:nvPr/>
        </p:nvGrpSpPr>
        <p:grpSpPr>
          <a:xfrm>
            <a:off x="839002" y="1696190"/>
            <a:ext cx="2361398" cy="2156104"/>
            <a:chOff x="839002" y="1696190"/>
            <a:chExt cx="2361398" cy="2156104"/>
          </a:xfrm>
        </p:grpSpPr>
        <p:sp>
          <p:nvSpPr>
            <p:cNvPr id="26" name="Forme libre : forme 25">
              <a:extLst>
                <a:ext uri="{FF2B5EF4-FFF2-40B4-BE49-F238E27FC236}">
                  <a16:creationId xmlns:a16="http://schemas.microsoft.com/office/drawing/2014/main" id="{626609C2-7C0F-9279-DB54-17CD28D814C6}"/>
                </a:ext>
              </a:extLst>
            </p:cNvPr>
            <p:cNvSpPr/>
            <p:nvPr/>
          </p:nvSpPr>
          <p:spPr>
            <a:xfrm>
              <a:off x="839002" y="2517591"/>
              <a:ext cx="2361398" cy="1078029"/>
            </a:xfrm>
            <a:custGeom>
              <a:avLst/>
              <a:gdLst>
                <a:gd name="connsiteX0" fmla="*/ 2361398 w 2361398"/>
                <a:gd name="connsiteY0" fmla="*/ 461498 h 1078029"/>
                <a:gd name="connsiteX1" fmla="*/ 1605751 w 2361398"/>
                <a:gd name="connsiteY1" fmla="*/ 728439 h 1078029"/>
                <a:gd name="connsiteX2" fmla="*/ 975360 w 2361398"/>
                <a:gd name="connsiteY2" fmla="*/ 951232 h 1078029"/>
                <a:gd name="connsiteX3" fmla="*/ 872691 w 2361398"/>
                <a:gd name="connsiteY3" fmla="*/ 987166 h 1078029"/>
                <a:gd name="connsiteX4" fmla="*/ 616017 w 2361398"/>
                <a:gd name="connsiteY4" fmla="*/ 1078029 h 1078029"/>
                <a:gd name="connsiteX5" fmla="*/ 154004 w 2361398"/>
                <a:gd name="connsiteY5" fmla="*/ 1078029 h 1078029"/>
                <a:gd name="connsiteX6" fmla="*/ 0 w 2361398"/>
                <a:gd name="connsiteY6" fmla="*/ 924024 h 1078029"/>
                <a:gd name="connsiteX7" fmla="*/ 0 w 2361398"/>
                <a:gd name="connsiteY7" fmla="*/ 462012 h 1078029"/>
                <a:gd name="connsiteX8" fmla="*/ 462013 w 2361398"/>
                <a:gd name="connsiteY8" fmla="*/ -1 h 1078029"/>
                <a:gd name="connsiteX9" fmla="*/ 1899385 w 2361398"/>
                <a:gd name="connsiteY9" fmla="*/ -1 h 1078029"/>
                <a:gd name="connsiteX10" fmla="*/ 2361398 w 2361398"/>
                <a:gd name="connsiteY10" fmla="*/ 461498 h 107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398" h="1078029">
                  <a:moveTo>
                    <a:pt x="2361398" y="461498"/>
                  </a:moveTo>
                  <a:lnTo>
                    <a:pt x="1605751" y="728439"/>
                  </a:lnTo>
                  <a:lnTo>
                    <a:pt x="975360" y="951232"/>
                  </a:lnTo>
                  <a:lnTo>
                    <a:pt x="872691" y="987166"/>
                  </a:lnTo>
                  <a:lnTo>
                    <a:pt x="616017" y="1078029"/>
                  </a:lnTo>
                  <a:lnTo>
                    <a:pt x="154004" y="1078029"/>
                  </a:lnTo>
                  <a:cubicBezTo>
                    <a:pt x="68950" y="1078029"/>
                    <a:pt x="0" y="1009081"/>
                    <a:pt x="0" y="924024"/>
                  </a:cubicBezTo>
                  <a:lnTo>
                    <a:pt x="0" y="462012"/>
                  </a:lnTo>
                  <a:cubicBezTo>
                    <a:pt x="0" y="206847"/>
                    <a:pt x="206850" y="-1"/>
                    <a:pt x="462013" y="-1"/>
                  </a:cubicBezTo>
                  <a:lnTo>
                    <a:pt x="1899385" y="-1"/>
                  </a:lnTo>
                  <a:cubicBezTo>
                    <a:pt x="2154186" y="394"/>
                    <a:pt x="2360721" y="206698"/>
                    <a:pt x="2361398" y="461498"/>
                  </a:cubicBezTo>
                  <a:close/>
                </a:path>
              </a:pathLst>
            </a:custGeom>
            <a:solidFill>
              <a:srgbClr val="67B9CC"/>
            </a:solidFill>
            <a:ln w="51238"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87D65A58-DC01-84ED-5F8A-EE22624DC4B1}"/>
                </a:ext>
              </a:extLst>
            </p:cNvPr>
            <p:cNvSpPr/>
            <p:nvPr/>
          </p:nvSpPr>
          <p:spPr>
            <a:xfrm>
              <a:off x="1455018" y="2774265"/>
              <a:ext cx="1078542" cy="1078029"/>
            </a:xfrm>
            <a:custGeom>
              <a:avLst/>
              <a:gdLst>
                <a:gd name="connsiteX0" fmla="*/ 1078543 w 1078542"/>
                <a:gd name="connsiteY0" fmla="*/ 251539 h 1078029"/>
                <a:gd name="connsiteX1" fmla="*/ 989734 w 1078542"/>
                <a:gd name="connsiteY1" fmla="*/ 471765 h 1078029"/>
                <a:gd name="connsiteX2" fmla="*/ 745380 w 1078542"/>
                <a:gd name="connsiteY2" fmla="*/ 1078029 h 1078029"/>
                <a:gd name="connsiteX3" fmla="*/ 154004 w 1078542"/>
                <a:gd name="connsiteY3" fmla="*/ 1078029 h 1078029"/>
                <a:gd name="connsiteX4" fmla="*/ 0 w 1078542"/>
                <a:gd name="connsiteY4" fmla="*/ 924024 h 1078029"/>
                <a:gd name="connsiteX5" fmla="*/ 0 w 1078542"/>
                <a:gd name="connsiteY5" fmla="*/ 462012 h 1078029"/>
                <a:gd name="connsiteX6" fmla="*/ 462013 w 1078542"/>
                <a:gd name="connsiteY6" fmla="*/ -1 h 1078029"/>
                <a:gd name="connsiteX7" fmla="*/ 667352 w 1078542"/>
                <a:gd name="connsiteY7" fmla="*/ -1 h 1078029"/>
                <a:gd name="connsiteX8" fmla="*/ 1078543 w 1078542"/>
                <a:gd name="connsiteY8" fmla="*/ 251539 h 107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8542" h="1078029">
                  <a:moveTo>
                    <a:pt x="1078543" y="251539"/>
                  </a:moveTo>
                  <a:lnTo>
                    <a:pt x="989734" y="471765"/>
                  </a:lnTo>
                  <a:lnTo>
                    <a:pt x="745380" y="1078029"/>
                  </a:lnTo>
                  <a:lnTo>
                    <a:pt x="154004" y="1078029"/>
                  </a:lnTo>
                  <a:cubicBezTo>
                    <a:pt x="68948" y="1078029"/>
                    <a:pt x="0" y="1009081"/>
                    <a:pt x="0" y="924024"/>
                  </a:cubicBezTo>
                  <a:lnTo>
                    <a:pt x="0" y="462012"/>
                  </a:lnTo>
                  <a:cubicBezTo>
                    <a:pt x="0" y="206847"/>
                    <a:pt x="206848" y="-1"/>
                    <a:pt x="462013" y="-1"/>
                  </a:cubicBezTo>
                  <a:lnTo>
                    <a:pt x="667352" y="-1"/>
                  </a:lnTo>
                  <a:cubicBezTo>
                    <a:pt x="840776" y="-22"/>
                    <a:pt x="999590" y="97129"/>
                    <a:pt x="1078543" y="251539"/>
                  </a:cubicBezTo>
                  <a:close/>
                </a:path>
              </a:pathLst>
            </a:custGeom>
            <a:solidFill>
              <a:srgbClr val="F0C419"/>
            </a:solidFill>
            <a:ln w="51238"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39527E94-B89D-B896-046C-7325AD0CCE1D}"/>
                </a:ext>
              </a:extLst>
            </p:cNvPr>
            <p:cNvSpPr/>
            <p:nvPr/>
          </p:nvSpPr>
          <p:spPr>
            <a:xfrm>
              <a:off x="992252" y="1696235"/>
              <a:ext cx="811842" cy="821359"/>
            </a:xfrm>
            <a:custGeom>
              <a:avLst/>
              <a:gdLst>
                <a:gd name="connsiteX0" fmla="*/ 627038 w 811842"/>
                <a:gd name="connsiteY0" fmla="*/ 759754 h 821359"/>
                <a:gd name="connsiteX1" fmla="*/ 153135 w 811842"/>
                <a:gd name="connsiteY1" fmla="*/ 730544 h 821359"/>
                <a:gd name="connsiteX2" fmla="*/ 23512 w 811842"/>
                <a:gd name="connsiteY2" fmla="*/ 273780 h 821359"/>
                <a:gd name="connsiteX3" fmla="*/ 411432 w 811842"/>
                <a:gd name="connsiteY3" fmla="*/ 0 h 821359"/>
                <a:gd name="connsiteX4" fmla="*/ 811843 w 811842"/>
                <a:gd name="connsiteY4" fmla="*/ 318275 h 82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842" h="821359">
                  <a:moveTo>
                    <a:pt x="627038" y="759754"/>
                  </a:moveTo>
                  <a:cubicBezTo>
                    <a:pt x="478881" y="851576"/>
                    <a:pt x="288897" y="839867"/>
                    <a:pt x="153135" y="730544"/>
                  </a:cubicBezTo>
                  <a:cubicBezTo>
                    <a:pt x="17372" y="621227"/>
                    <a:pt x="-34592" y="438115"/>
                    <a:pt x="23512" y="273780"/>
                  </a:cubicBezTo>
                  <a:cubicBezTo>
                    <a:pt x="81615" y="109444"/>
                    <a:pt x="237127" y="-311"/>
                    <a:pt x="411432" y="0"/>
                  </a:cubicBezTo>
                  <a:cubicBezTo>
                    <a:pt x="602669" y="86"/>
                    <a:pt x="768609" y="131987"/>
                    <a:pt x="811843" y="318275"/>
                  </a:cubicBezTo>
                  <a:close/>
                </a:path>
              </a:pathLst>
            </a:custGeom>
            <a:solidFill>
              <a:srgbClr val="F9C795"/>
            </a:solidFill>
            <a:ln w="51238"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923CA7A0-0B79-BF4C-42AC-D9334D2F2722}"/>
                </a:ext>
              </a:extLst>
            </p:cNvPr>
            <p:cNvSpPr/>
            <p:nvPr/>
          </p:nvSpPr>
          <p:spPr>
            <a:xfrm>
              <a:off x="2235307" y="1696190"/>
              <a:ext cx="810838" cy="821401"/>
            </a:xfrm>
            <a:custGeom>
              <a:avLst/>
              <a:gdLst>
                <a:gd name="connsiteX0" fmla="*/ 0 w 810838"/>
                <a:gd name="connsiteY0" fmla="*/ 318320 h 821401"/>
                <a:gd name="connsiteX1" fmla="*/ 461956 w 810838"/>
                <a:gd name="connsiteY1" fmla="*/ 4722 h 821401"/>
                <a:gd name="connsiteX2" fmla="*/ 809662 w 810838"/>
                <a:gd name="connsiteY2" fmla="*/ 441585 h 821401"/>
                <a:gd name="connsiteX3" fmla="*/ 400411 w 810838"/>
                <a:gd name="connsiteY3" fmla="*/ 821400 h 821401"/>
                <a:gd name="connsiteX4" fmla="*/ 184805 w 810838"/>
                <a:gd name="connsiteY4" fmla="*/ 759799 h 82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38" h="821401">
                  <a:moveTo>
                    <a:pt x="0" y="318320"/>
                  </a:moveTo>
                  <a:cubicBezTo>
                    <a:pt x="48316" y="109088"/>
                    <a:pt x="249666" y="-27597"/>
                    <a:pt x="461956" y="4722"/>
                  </a:cubicBezTo>
                  <a:cubicBezTo>
                    <a:pt x="674251" y="37042"/>
                    <a:pt x="825801" y="227454"/>
                    <a:pt x="809662" y="441585"/>
                  </a:cubicBezTo>
                  <a:cubicBezTo>
                    <a:pt x="793527" y="655717"/>
                    <a:pt x="615149" y="821262"/>
                    <a:pt x="400411" y="821400"/>
                  </a:cubicBezTo>
                  <a:cubicBezTo>
                    <a:pt x="324189" y="821482"/>
                    <a:pt x="249477" y="800137"/>
                    <a:pt x="184805" y="759799"/>
                  </a:cubicBezTo>
                  <a:close/>
                </a:path>
              </a:pathLst>
            </a:custGeom>
            <a:solidFill>
              <a:srgbClr val="F9C795"/>
            </a:solidFill>
            <a:ln w="51238"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737560DB-ACB6-6722-CAD3-748A99466FF4}"/>
                </a:ext>
              </a:extLst>
            </p:cNvPr>
            <p:cNvSpPr/>
            <p:nvPr/>
          </p:nvSpPr>
          <p:spPr>
            <a:xfrm>
              <a:off x="993006" y="2928269"/>
              <a:ext cx="205338" cy="667351"/>
            </a:xfrm>
            <a:custGeom>
              <a:avLst/>
              <a:gdLst>
                <a:gd name="connsiteX0" fmla="*/ 205339 w 205338"/>
                <a:gd name="connsiteY0" fmla="*/ 51334 h 667351"/>
                <a:gd name="connsiteX1" fmla="*/ 205339 w 205338"/>
                <a:gd name="connsiteY1" fmla="*/ 564681 h 667351"/>
                <a:gd name="connsiteX2" fmla="*/ 177618 w 205338"/>
                <a:gd name="connsiteY2" fmla="*/ 667351 h 667351"/>
                <a:gd name="connsiteX3" fmla="*/ 0 w 205338"/>
                <a:gd name="connsiteY3" fmla="*/ 667351 h 667351"/>
                <a:gd name="connsiteX4" fmla="*/ 102669 w 205338"/>
                <a:gd name="connsiteY4" fmla="*/ 564681 h 667351"/>
                <a:gd name="connsiteX5" fmla="*/ 102669 w 205338"/>
                <a:gd name="connsiteY5" fmla="*/ 51334 h 667351"/>
                <a:gd name="connsiteX6" fmla="*/ 154004 w 205338"/>
                <a:gd name="connsiteY6" fmla="*/ -1 h 667351"/>
                <a:gd name="connsiteX7" fmla="*/ 205339 w 205338"/>
                <a:gd name="connsiteY7" fmla="*/ 51334 h 66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338" h="667351">
                  <a:moveTo>
                    <a:pt x="205339" y="51334"/>
                  </a:moveTo>
                  <a:lnTo>
                    <a:pt x="205339" y="564681"/>
                  </a:lnTo>
                  <a:cubicBezTo>
                    <a:pt x="205301" y="600749"/>
                    <a:pt x="195739" y="636165"/>
                    <a:pt x="177618" y="667351"/>
                  </a:cubicBezTo>
                  <a:lnTo>
                    <a:pt x="0" y="667351"/>
                  </a:lnTo>
                  <a:cubicBezTo>
                    <a:pt x="56632" y="667181"/>
                    <a:pt x="102501" y="621314"/>
                    <a:pt x="102669" y="564681"/>
                  </a:cubicBezTo>
                  <a:lnTo>
                    <a:pt x="102669" y="51334"/>
                  </a:lnTo>
                  <a:cubicBezTo>
                    <a:pt x="102669" y="22982"/>
                    <a:pt x="125653" y="-1"/>
                    <a:pt x="154004" y="-1"/>
                  </a:cubicBezTo>
                  <a:cubicBezTo>
                    <a:pt x="182355" y="-1"/>
                    <a:pt x="205339" y="22982"/>
                    <a:pt x="205339" y="51334"/>
                  </a:cubicBezTo>
                  <a:close/>
                </a:path>
              </a:pathLst>
            </a:custGeom>
            <a:solidFill>
              <a:srgbClr val="2FA8CC"/>
            </a:solidFill>
            <a:ln w="51238"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C74350EF-431A-B717-1AA8-7A1C6BD4B195}"/>
                </a:ext>
              </a:extLst>
            </p:cNvPr>
            <p:cNvSpPr/>
            <p:nvPr/>
          </p:nvSpPr>
          <p:spPr>
            <a:xfrm>
              <a:off x="1609023" y="1952909"/>
              <a:ext cx="821355" cy="821355"/>
            </a:xfrm>
            <a:custGeom>
              <a:avLst/>
              <a:gdLst>
                <a:gd name="connsiteX0" fmla="*/ 821356 w 821355"/>
                <a:gd name="connsiteY0" fmla="*/ 410677 h 821355"/>
                <a:gd name="connsiteX1" fmla="*/ 410678 w 821355"/>
                <a:gd name="connsiteY1" fmla="*/ 821355 h 821355"/>
                <a:gd name="connsiteX2" fmla="*/ 0 w 821355"/>
                <a:gd name="connsiteY2" fmla="*/ 410677 h 821355"/>
                <a:gd name="connsiteX3" fmla="*/ 410678 w 821355"/>
                <a:gd name="connsiteY3" fmla="*/ -1 h 821355"/>
                <a:gd name="connsiteX4" fmla="*/ 821356 w 821355"/>
                <a:gd name="connsiteY4" fmla="*/ 410677 h 82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355" h="821355">
                  <a:moveTo>
                    <a:pt x="821356" y="410677"/>
                  </a:moveTo>
                  <a:cubicBezTo>
                    <a:pt x="821356" y="637488"/>
                    <a:pt x="637489" y="821355"/>
                    <a:pt x="410678" y="821355"/>
                  </a:cubicBezTo>
                  <a:cubicBezTo>
                    <a:pt x="183867" y="821355"/>
                    <a:pt x="0" y="637488"/>
                    <a:pt x="0" y="410677"/>
                  </a:cubicBezTo>
                  <a:cubicBezTo>
                    <a:pt x="0" y="183866"/>
                    <a:pt x="183867" y="-1"/>
                    <a:pt x="410678" y="-1"/>
                  </a:cubicBezTo>
                  <a:cubicBezTo>
                    <a:pt x="637489" y="-1"/>
                    <a:pt x="821356" y="183866"/>
                    <a:pt x="821356" y="410677"/>
                  </a:cubicBezTo>
                  <a:close/>
                </a:path>
              </a:pathLst>
            </a:custGeom>
            <a:solidFill>
              <a:srgbClr val="FDD7AD"/>
            </a:solidFill>
            <a:ln w="51238"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0B401138-EEF6-C57C-8848-9FB21EC95F3E}"/>
                </a:ext>
              </a:extLst>
            </p:cNvPr>
            <p:cNvSpPr/>
            <p:nvPr/>
          </p:nvSpPr>
          <p:spPr>
            <a:xfrm>
              <a:off x="1609023" y="3184943"/>
              <a:ext cx="205339" cy="667351"/>
            </a:xfrm>
            <a:custGeom>
              <a:avLst/>
              <a:gdLst>
                <a:gd name="connsiteX0" fmla="*/ 205339 w 205339"/>
                <a:gd name="connsiteY0" fmla="*/ 51334 h 667351"/>
                <a:gd name="connsiteX1" fmla="*/ 205339 w 205339"/>
                <a:gd name="connsiteY1" fmla="*/ 564681 h 667351"/>
                <a:gd name="connsiteX2" fmla="*/ 177618 w 205339"/>
                <a:gd name="connsiteY2" fmla="*/ 667351 h 667351"/>
                <a:gd name="connsiteX3" fmla="*/ 0 w 205339"/>
                <a:gd name="connsiteY3" fmla="*/ 667351 h 667351"/>
                <a:gd name="connsiteX4" fmla="*/ 102669 w 205339"/>
                <a:gd name="connsiteY4" fmla="*/ 564681 h 667351"/>
                <a:gd name="connsiteX5" fmla="*/ 102669 w 205339"/>
                <a:gd name="connsiteY5" fmla="*/ 51334 h 667351"/>
                <a:gd name="connsiteX6" fmla="*/ 154004 w 205339"/>
                <a:gd name="connsiteY6" fmla="*/ -1 h 667351"/>
                <a:gd name="connsiteX7" fmla="*/ 205339 w 205339"/>
                <a:gd name="connsiteY7" fmla="*/ 51334 h 66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339" h="667351">
                  <a:moveTo>
                    <a:pt x="205339" y="51334"/>
                  </a:moveTo>
                  <a:lnTo>
                    <a:pt x="205339" y="564681"/>
                  </a:lnTo>
                  <a:cubicBezTo>
                    <a:pt x="205411" y="600764"/>
                    <a:pt x="195842" y="636211"/>
                    <a:pt x="177618" y="667351"/>
                  </a:cubicBezTo>
                  <a:lnTo>
                    <a:pt x="0" y="667351"/>
                  </a:lnTo>
                  <a:cubicBezTo>
                    <a:pt x="56530" y="666930"/>
                    <a:pt x="102249" y="621211"/>
                    <a:pt x="102669" y="564681"/>
                  </a:cubicBezTo>
                  <a:lnTo>
                    <a:pt x="102669" y="51334"/>
                  </a:lnTo>
                  <a:cubicBezTo>
                    <a:pt x="102669" y="22982"/>
                    <a:pt x="125652" y="-1"/>
                    <a:pt x="154004" y="-1"/>
                  </a:cubicBezTo>
                  <a:cubicBezTo>
                    <a:pt x="182356" y="-1"/>
                    <a:pt x="205339" y="22982"/>
                    <a:pt x="205339" y="51334"/>
                  </a:cubicBezTo>
                  <a:close/>
                </a:path>
              </a:pathLst>
            </a:custGeom>
            <a:solidFill>
              <a:srgbClr val="F29C1F"/>
            </a:solidFill>
            <a:ln w="51238" cap="flat">
              <a:noFill/>
              <a:prstDash val="solid"/>
              <a:miter/>
            </a:ln>
          </p:spPr>
          <p:txBody>
            <a:bodyPr rtlCol="0" anchor="ctr"/>
            <a:lstStyle/>
            <a:p>
              <a:endParaRPr lang="fr-FR"/>
            </a:p>
          </p:txBody>
        </p:sp>
      </p:grpSp>
      <p:grpSp>
        <p:nvGrpSpPr>
          <p:cNvPr id="36" name="Groupe 35">
            <a:extLst>
              <a:ext uri="{FF2B5EF4-FFF2-40B4-BE49-F238E27FC236}">
                <a16:creationId xmlns:a16="http://schemas.microsoft.com/office/drawing/2014/main" id="{2866259A-F8D5-730B-94C9-1E4F8EE70B4F}"/>
              </a:ext>
            </a:extLst>
          </p:cNvPr>
          <p:cNvGrpSpPr/>
          <p:nvPr/>
        </p:nvGrpSpPr>
        <p:grpSpPr>
          <a:xfrm>
            <a:off x="2071019" y="2825595"/>
            <a:ext cx="1745413" cy="1848055"/>
            <a:chOff x="2071019" y="2825595"/>
            <a:chExt cx="1745413" cy="1848055"/>
          </a:xfrm>
        </p:grpSpPr>
        <p:sp>
          <p:nvSpPr>
            <p:cNvPr id="31" name="Forme libre : forme 30">
              <a:extLst>
                <a:ext uri="{FF2B5EF4-FFF2-40B4-BE49-F238E27FC236}">
                  <a16:creationId xmlns:a16="http://schemas.microsoft.com/office/drawing/2014/main" id="{EB8BCF2E-3CC2-0FDE-D950-1C37B533D461}"/>
                </a:ext>
              </a:extLst>
            </p:cNvPr>
            <p:cNvSpPr/>
            <p:nvPr/>
          </p:nvSpPr>
          <p:spPr>
            <a:xfrm>
              <a:off x="2071019" y="2825595"/>
              <a:ext cx="1745413" cy="1848055"/>
            </a:xfrm>
            <a:custGeom>
              <a:avLst/>
              <a:gdLst>
                <a:gd name="connsiteX0" fmla="*/ 1745398 w 1745413"/>
                <a:gd name="connsiteY0" fmla="*/ 291585 h 1848055"/>
                <a:gd name="connsiteX1" fmla="*/ 872964 w 1745413"/>
                <a:gd name="connsiteY1" fmla="*/ 1848055 h 1848055"/>
                <a:gd name="connsiteX2" fmla="*/ 872707 w 1745413"/>
                <a:gd name="connsiteY2" fmla="*/ 1848055 h 1848055"/>
                <a:gd name="connsiteX3" fmla="*/ 16 w 1745413"/>
                <a:gd name="connsiteY3" fmla="*/ 291585 h 1848055"/>
                <a:gd name="connsiteX4" fmla="*/ 15104 w 1745413"/>
                <a:gd name="connsiteY4" fmla="*/ 253752 h 1848055"/>
                <a:gd name="connsiteX5" fmla="*/ 52891 w 1745413"/>
                <a:gd name="connsiteY5" fmla="*/ 238557 h 1848055"/>
                <a:gd name="connsiteX6" fmla="*/ 838313 w 1745413"/>
                <a:gd name="connsiteY6" fmla="*/ 14429 h 1848055"/>
                <a:gd name="connsiteX7" fmla="*/ 872964 w 1745413"/>
                <a:gd name="connsiteY7" fmla="*/ -1 h 1848055"/>
                <a:gd name="connsiteX8" fmla="*/ 907615 w 1745413"/>
                <a:gd name="connsiteY8" fmla="*/ 14429 h 1848055"/>
                <a:gd name="connsiteX9" fmla="*/ 1693036 w 1745413"/>
                <a:gd name="connsiteY9" fmla="*/ 238557 h 1848055"/>
                <a:gd name="connsiteX10" fmla="*/ 1730490 w 1745413"/>
                <a:gd name="connsiteY10" fmla="*/ 253942 h 1848055"/>
                <a:gd name="connsiteX11" fmla="*/ 1745398 w 1745413"/>
                <a:gd name="connsiteY11" fmla="*/ 291585 h 184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5413" h="1848055">
                  <a:moveTo>
                    <a:pt x="1745398" y="291585"/>
                  </a:moveTo>
                  <a:cubicBezTo>
                    <a:pt x="1742317" y="537068"/>
                    <a:pt x="1679689" y="1529779"/>
                    <a:pt x="872964" y="1848055"/>
                  </a:cubicBezTo>
                  <a:lnTo>
                    <a:pt x="872707" y="1848055"/>
                  </a:lnTo>
                  <a:cubicBezTo>
                    <a:pt x="65725" y="1529779"/>
                    <a:pt x="3096" y="537068"/>
                    <a:pt x="16" y="291585"/>
                  </a:cubicBezTo>
                  <a:cubicBezTo>
                    <a:pt x="-338" y="277443"/>
                    <a:pt x="5114" y="263772"/>
                    <a:pt x="15104" y="253752"/>
                  </a:cubicBezTo>
                  <a:cubicBezTo>
                    <a:pt x="25093" y="243736"/>
                    <a:pt x="38748" y="238243"/>
                    <a:pt x="52891" y="238557"/>
                  </a:cubicBezTo>
                  <a:cubicBezTo>
                    <a:pt x="198630" y="242715"/>
                    <a:pt x="615314" y="233885"/>
                    <a:pt x="838313" y="14429"/>
                  </a:cubicBezTo>
                  <a:cubicBezTo>
                    <a:pt x="847476" y="5194"/>
                    <a:pt x="859950" y="-1"/>
                    <a:pt x="872964" y="-1"/>
                  </a:cubicBezTo>
                  <a:cubicBezTo>
                    <a:pt x="885977" y="-1"/>
                    <a:pt x="898446" y="5194"/>
                    <a:pt x="907615" y="14429"/>
                  </a:cubicBezTo>
                  <a:cubicBezTo>
                    <a:pt x="1130869" y="233885"/>
                    <a:pt x="1547040" y="242715"/>
                    <a:pt x="1693036" y="238557"/>
                  </a:cubicBezTo>
                  <a:cubicBezTo>
                    <a:pt x="1707092" y="238387"/>
                    <a:pt x="1720613" y="243937"/>
                    <a:pt x="1730490" y="253942"/>
                  </a:cubicBezTo>
                  <a:cubicBezTo>
                    <a:pt x="1740367" y="263942"/>
                    <a:pt x="1745747" y="277535"/>
                    <a:pt x="1745398" y="291585"/>
                  </a:cubicBezTo>
                  <a:close/>
                </a:path>
              </a:pathLst>
            </a:custGeom>
            <a:solidFill>
              <a:srgbClr val="24AE5F"/>
            </a:solidFill>
            <a:ln w="51238"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154C1A1A-D212-2F39-EE0E-DC6FE8D4227A}"/>
                </a:ext>
              </a:extLst>
            </p:cNvPr>
            <p:cNvSpPr/>
            <p:nvPr/>
          </p:nvSpPr>
          <p:spPr>
            <a:xfrm>
              <a:off x="2286931" y="3084802"/>
              <a:ext cx="1313585" cy="1356956"/>
            </a:xfrm>
            <a:custGeom>
              <a:avLst/>
              <a:gdLst>
                <a:gd name="connsiteX0" fmla="*/ 632668 w 1313585"/>
                <a:gd name="connsiteY0" fmla="*/ 1350757 h 1356956"/>
                <a:gd name="connsiteX1" fmla="*/ 224 w 1313585"/>
                <a:gd name="connsiteY1" fmla="*/ 234688 h 1356956"/>
                <a:gd name="connsiteX2" fmla="*/ 46425 w 1313585"/>
                <a:gd name="connsiteY2" fmla="*/ 178836 h 1356956"/>
                <a:gd name="connsiteX3" fmla="*/ 630101 w 1313585"/>
                <a:gd name="connsiteY3" fmla="*/ 7738 h 1356956"/>
                <a:gd name="connsiteX4" fmla="*/ 684311 w 1313585"/>
                <a:gd name="connsiteY4" fmla="*/ 7738 h 1356956"/>
                <a:gd name="connsiteX5" fmla="*/ 1267165 w 1313585"/>
                <a:gd name="connsiteY5" fmla="*/ 178836 h 1356956"/>
                <a:gd name="connsiteX6" fmla="*/ 1313367 w 1313585"/>
                <a:gd name="connsiteY6" fmla="*/ 234637 h 1356956"/>
                <a:gd name="connsiteX7" fmla="*/ 680923 w 1313585"/>
                <a:gd name="connsiteY7" fmla="*/ 1350757 h 1356956"/>
                <a:gd name="connsiteX8" fmla="*/ 632668 w 1313585"/>
                <a:gd name="connsiteY8" fmla="*/ 1350757 h 135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585" h="1356956">
                  <a:moveTo>
                    <a:pt x="632668" y="1350757"/>
                  </a:moveTo>
                  <a:cubicBezTo>
                    <a:pt x="425481" y="1236383"/>
                    <a:pt x="67267" y="939155"/>
                    <a:pt x="224" y="234688"/>
                  </a:cubicBezTo>
                  <a:cubicBezTo>
                    <a:pt x="-2394" y="206521"/>
                    <a:pt x="18268" y="181542"/>
                    <a:pt x="46425" y="178836"/>
                  </a:cubicBezTo>
                  <a:cubicBezTo>
                    <a:pt x="251569" y="167543"/>
                    <a:pt x="451328" y="108985"/>
                    <a:pt x="630101" y="7738"/>
                  </a:cubicBezTo>
                  <a:cubicBezTo>
                    <a:pt x="646698" y="-2581"/>
                    <a:pt x="667714" y="-2581"/>
                    <a:pt x="684311" y="7738"/>
                  </a:cubicBezTo>
                  <a:cubicBezTo>
                    <a:pt x="862873" y="108785"/>
                    <a:pt x="1062319" y="167327"/>
                    <a:pt x="1267165" y="178836"/>
                  </a:cubicBezTo>
                  <a:cubicBezTo>
                    <a:pt x="1295302" y="181542"/>
                    <a:pt x="1315954" y="206490"/>
                    <a:pt x="1313367" y="234637"/>
                  </a:cubicBezTo>
                  <a:cubicBezTo>
                    <a:pt x="1247145" y="938899"/>
                    <a:pt x="888315" y="1236332"/>
                    <a:pt x="680923" y="1350757"/>
                  </a:cubicBezTo>
                  <a:cubicBezTo>
                    <a:pt x="665902" y="1359022"/>
                    <a:pt x="647688" y="1359022"/>
                    <a:pt x="632668" y="1350757"/>
                  </a:cubicBezTo>
                  <a:close/>
                </a:path>
              </a:pathLst>
            </a:custGeom>
            <a:solidFill>
              <a:srgbClr val="4FBA6F"/>
            </a:solidFill>
            <a:ln w="51238"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1E11F8AA-298D-DACC-B183-62BF7C5A5B6A}"/>
                </a:ext>
              </a:extLst>
            </p:cNvPr>
            <p:cNvSpPr/>
            <p:nvPr/>
          </p:nvSpPr>
          <p:spPr>
            <a:xfrm>
              <a:off x="2636347" y="3441658"/>
              <a:ext cx="615217" cy="564640"/>
            </a:xfrm>
            <a:custGeom>
              <a:avLst/>
              <a:gdLst>
                <a:gd name="connsiteX0" fmla="*/ 204710 w 615217"/>
                <a:gd name="connsiteY0" fmla="*/ 564640 h 564640"/>
                <a:gd name="connsiteX1" fmla="*/ 168416 w 615217"/>
                <a:gd name="connsiteY1" fmla="*/ 549599 h 564640"/>
                <a:gd name="connsiteX2" fmla="*/ 14412 w 615217"/>
                <a:gd name="connsiteY2" fmla="*/ 395594 h 564640"/>
                <a:gd name="connsiteX3" fmla="*/ 15038 w 615217"/>
                <a:gd name="connsiteY3" fmla="*/ 323633 h 564640"/>
                <a:gd name="connsiteX4" fmla="*/ 86999 w 615217"/>
                <a:gd name="connsiteY4" fmla="*/ 323007 h 564640"/>
                <a:gd name="connsiteX5" fmla="*/ 199935 w 615217"/>
                <a:gd name="connsiteY5" fmla="*/ 435943 h 564640"/>
                <a:gd name="connsiteX6" fmla="*/ 523344 w 615217"/>
                <a:gd name="connsiteY6" fmla="*/ 19824 h 564640"/>
                <a:gd name="connsiteX7" fmla="*/ 595393 w 615217"/>
                <a:gd name="connsiteY7" fmla="*/ 10815 h 564640"/>
                <a:gd name="connsiteX8" fmla="*/ 604402 w 615217"/>
                <a:gd name="connsiteY8" fmla="*/ 82863 h 564640"/>
                <a:gd name="connsiteX9" fmla="*/ 245059 w 615217"/>
                <a:gd name="connsiteY9" fmla="*/ 544876 h 564640"/>
                <a:gd name="connsiteX10" fmla="*/ 207687 w 615217"/>
                <a:gd name="connsiteY10" fmla="*/ 564588 h 5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217" h="564640">
                  <a:moveTo>
                    <a:pt x="204710" y="564640"/>
                  </a:moveTo>
                  <a:cubicBezTo>
                    <a:pt x="191095" y="564635"/>
                    <a:pt x="178041" y="559229"/>
                    <a:pt x="168416" y="549599"/>
                  </a:cubicBezTo>
                  <a:lnTo>
                    <a:pt x="14412" y="395594"/>
                  </a:lnTo>
                  <a:cubicBezTo>
                    <a:pt x="-5044" y="375451"/>
                    <a:pt x="-4767" y="343433"/>
                    <a:pt x="15038" y="323633"/>
                  </a:cubicBezTo>
                  <a:cubicBezTo>
                    <a:pt x="34838" y="303828"/>
                    <a:pt x="66855" y="303551"/>
                    <a:pt x="86999" y="323007"/>
                  </a:cubicBezTo>
                  <a:lnTo>
                    <a:pt x="199935" y="435943"/>
                  </a:lnTo>
                  <a:lnTo>
                    <a:pt x="523344" y="19824"/>
                  </a:lnTo>
                  <a:cubicBezTo>
                    <a:pt x="540752" y="-2558"/>
                    <a:pt x="573011" y="-6593"/>
                    <a:pt x="595393" y="10815"/>
                  </a:cubicBezTo>
                  <a:cubicBezTo>
                    <a:pt x="617775" y="28222"/>
                    <a:pt x="621809" y="60481"/>
                    <a:pt x="604402" y="82863"/>
                  </a:cubicBezTo>
                  <a:lnTo>
                    <a:pt x="245059" y="544876"/>
                  </a:lnTo>
                  <a:cubicBezTo>
                    <a:pt x="236008" y="556508"/>
                    <a:pt x="222394" y="563685"/>
                    <a:pt x="207687" y="564588"/>
                  </a:cubicBezTo>
                  <a:close/>
                </a:path>
              </a:pathLst>
            </a:custGeom>
            <a:solidFill>
              <a:srgbClr val="ECF0F1"/>
            </a:solidFill>
            <a:ln w="51238" cap="flat">
              <a:noFill/>
              <a:prstDash val="solid"/>
              <a:miter/>
            </a:ln>
          </p:spPr>
          <p:txBody>
            <a:bodyPr rtlCol="0" anchor="ctr"/>
            <a:lstStyle/>
            <a:p>
              <a:endParaRPr lang="fr-FR"/>
            </a:p>
          </p:txBody>
        </p:sp>
      </p:grpSp>
    </p:spTree>
    <p:extLst>
      <p:ext uri="{BB962C8B-B14F-4D97-AF65-F5344CB8AC3E}">
        <p14:creationId xmlns:p14="http://schemas.microsoft.com/office/powerpoint/2010/main" val="123216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9CF8FA4C-71AC-F65C-2159-888A4DBB09DC}"/>
              </a:ext>
            </a:extLst>
          </p:cNvPr>
          <p:cNvSpPr>
            <a:spLocks noGrp="1"/>
          </p:cNvSpPr>
          <p:nvPr>
            <p:ph type="title"/>
            <p:custDataLst>
              <p:tags r:id="rId1"/>
            </p:custDataLst>
          </p:nvPr>
        </p:nvSpPr>
        <p:spPr/>
        <p:txBody>
          <a:bodyPr/>
          <a:lstStyle/>
          <a:p>
            <a:r>
              <a:rPr lang="fr-FR" dirty="0"/>
              <a:t>Azure Key Vault</a:t>
            </a:r>
          </a:p>
        </p:txBody>
      </p:sp>
      <p:pic>
        <p:nvPicPr>
          <p:cNvPr id="3" name="!!image 1">
            <a:extLst>
              <a:ext uri="{FF2B5EF4-FFF2-40B4-BE49-F238E27FC236}">
                <a16:creationId xmlns:a16="http://schemas.microsoft.com/office/drawing/2014/main" id="{01FAED33-CD95-2AA9-0835-15BF1FEDD0C0}"/>
              </a:ext>
            </a:extLst>
          </p:cNvPr>
          <p:cNvPicPr>
            <a:picLocks noChangeAspect="1"/>
          </p:cNvPicPr>
          <p:nvPr>
            <p:custDataLst>
              <p:tags r:id="rId2"/>
            </p:custDataLst>
          </p:nvPr>
        </p:nvPicPr>
        <p:blipFill>
          <a:blip r:embed="rId5"/>
          <a:stretch>
            <a:fillRect/>
          </a:stretch>
        </p:blipFill>
        <p:spPr>
          <a:xfrm>
            <a:off x="1617089" y="1734108"/>
            <a:ext cx="5909822" cy="2457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EC622B39-C29B-AC2B-BEB4-8D42F90385E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spTree>
    <p:extLst>
      <p:ext uri="{BB962C8B-B14F-4D97-AF65-F5344CB8AC3E}">
        <p14:creationId xmlns:p14="http://schemas.microsoft.com/office/powerpoint/2010/main" val="67249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344A71B-145E-1130-D11D-8E8142A88D65}"/>
              </a:ext>
            </a:extLst>
          </p:cNvPr>
          <p:cNvSpPr>
            <a:spLocks noGrp="1"/>
          </p:cNvSpPr>
          <p:nvPr>
            <p:ph type="title" idx="8"/>
            <p:custDataLst>
              <p:tags r:id="rId1"/>
            </p:custDataLst>
          </p:nvPr>
        </p:nvSpPr>
        <p:spPr/>
        <p:txBody>
          <a:bodyPr/>
          <a:lstStyle/>
          <a:p>
            <a:r>
              <a:rPr lang="fr-FR" dirty="0"/>
              <a:t>La consultation des logs</a:t>
            </a:r>
          </a:p>
        </p:txBody>
      </p:sp>
      <p:pic>
        <p:nvPicPr>
          <p:cNvPr id="3" name="!!image 1" descr="Une image contenant texte&#10;&#10;Description générée automatiquement">
            <a:extLst>
              <a:ext uri="{FF2B5EF4-FFF2-40B4-BE49-F238E27FC236}">
                <a16:creationId xmlns:a16="http://schemas.microsoft.com/office/drawing/2014/main" id="{93C78660-B62B-C393-BEDB-7A5D99FE63C1}"/>
              </a:ext>
            </a:extLst>
          </p:cNvPr>
          <p:cNvPicPr>
            <a:picLocks noChangeAspect="1"/>
          </p:cNvPicPr>
          <p:nvPr>
            <p:custDataLst>
              <p:tags r:id="rId2"/>
            </p:custDataLst>
          </p:nvPr>
        </p:nvPicPr>
        <p:blipFill>
          <a:blip r:embed="rId5"/>
          <a:stretch>
            <a:fillRect/>
          </a:stretch>
        </p:blipFill>
        <p:spPr>
          <a:xfrm>
            <a:off x="1074420" y="1180685"/>
            <a:ext cx="6995160" cy="3613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A3271B4E-A662-E8CE-6112-18F2E5FF8AE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spTree>
    <p:extLst>
      <p:ext uri="{BB962C8B-B14F-4D97-AF65-F5344CB8AC3E}">
        <p14:creationId xmlns:p14="http://schemas.microsoft.com/office/powerpoint/2010/main" val="2610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9"/>
          <p:cNvSpPr/>
          <p:nvPr>
            <p:custDataLst>
              <p:tags r:id="rId1"/>
            </p:custDataLst>
          </p:nvPr>
        </p:nvSpPr>
        <p:spPr>
          <a:xfrm>
            <a:off x="6400500" y="1200650"/>
            <a:ext cx="2788575" cy="2689400"/>
          </a:xfrm>
          <a:custGeom>
            <a:avLst/>
            <a:gdLst/>
            <a:ahLst/>
            <a:cxnLst/>
            <a:rect l="l" t="t" r="r" b="b"/>
            <a:pathLst>
              <a:path w="111543" h="107576" extrusionOk="0">
                <a:moveTo>
                  <a:pt x="85363" y="0"/>
                </a:moveTo>
                <a:lnTo>
                  <a:pt x="111543" y="23954"/>
                </a:lnTo>
                <a:lnTo>
                  <a:pt x="111494" y="100172"/>
                </a:lnTo>
                <a:lnTo>
                  <a:pt x="89158" y="107576"/>
                </a:lnTo>
                <a:lnTo>
                  <a:pt x="0" y="62716"/>
                </a:lnTo>
                <a:lnTo>
                  <a:pt x="17421" y="33972"/>
                </a:lnTo>
                <a:close/>
              </a:path>
            </a:pathLst>
          </a:custGeom>
          <a:solidFill>
            <a:schemeClr val="lt1"/>
          </a:solidFill>
          <a:ln>
            <a:noFill/>
          </a:ln>
        </p:spPr>
      </p:sp>
      <p:sp>
        <p:nvSpPr>
          <p:cNvPr id="1328" name="Google Shape;1328;p49"/>
          <p:cNvSpPr txBox="1">
            <a:spLocks noGrp="1"/>
          </p:cNvSpPr>
          <p:nvPr>
            <p:ph type="title"/>
            <p:custDataLst>
              <p:tags r:id="rId2"/>
            </p:custDataLst>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demonstration</a:t>
            </a:r>
            <a:endParaRPr dirty="0"/>
          </a:p>
        </p:txBody>
      </p:sp>
      <p:pic>
        <p:nvPicPr>
          <p:cNvPr id="1329" name="!!image 1"/>
          <p:cNvPicPr preferRelativeResize="0"/>
          <p:nvPr>
            <p:custDataLst>
              <p:tags r:id="rId3"/>
            </p:custDataLst>
          </p:nvPr>
        </p:nvPicPr>
        <p:blipFill rotWithShape="1">
          <a:blip r:embed="rId8"/>
          <a:srcRect t="1054" b="1054"/>
          <a:stretch/>
        </p:blipFill>
        <p:spPr>
          <a:xfrm>
            <a:off x="1171528" y="1102275"/>
            <a:ext cx="5085629" cy="3771777"/>
          </a:xfrm>
          <a:prstGeom prst="roundRect">
            <a:avLst>
              <a:gd name="adj" fmla="val 0"/>
            </a:avLst>
          </a:prstGeom>
          <a:noFill/>
          <a:ln>
            <a:noFill/>
          </a:ln>
        </p:spPr>
      </p:pic>
      <p:grpSp>
        <p:nvGrpSpPr>
          <p:cNvPr id="1365" name="Google Shape;1365;p49"/>
          <p:cNvGrpSpPr/>
          <p:nvPr>
            <p:custDataLst>
              <p:tags r:id="rId4"/>
            </p:custDataLst>
          </p:nvPr>
        </p:nvGrpSpPr>
        <p:grpSpPr>
          <a:xfrm>
            <a:off x="6655120" y="1102275"/>
            <a:ext cx="1290448" cy="3062633"/>
            <a:chOff x="2473025" y="-13112500"/>
            <a:chExt cx="2673950" cy="13350625"/>
          </a:xfrm>
        </p:grpSpPr>
        <p:sp>
          <p:nvSpPr>
            <p:cNvPr id="1366" name="Google Shape;1366;p49"/>
            <p:cNvSpPr/>
            <p:nvPr/>
          </p:nvSpPr>
          <p:spPr>
            <a:xfrm>
              <a:off x="2473025" y="-9353550"/>
              <a:ext cx="2673950" cy="9591675"/>
            </a:xfrm>
            <a:custGeom>
              <a:avLst/>
              <a:gdLst/>
              <a:ahLst/>
              <a:cxnLst/>
              <a:rect l="l" t="t" r="r" b="b"/>
              <a:pathLst>
                <a:path w="106958" h="383667" extrusionOk="0">
                  <a:moveTo>
                    <a:pt x="17381" y="3722"/>
                  </a:moveTo>
                  <a:lnTo>
                    <a:pt x="17323" y="4233"/>
                  </a:lnTo>
                  <a:lnTo>
                    <a:pt x="17261" y="4732"/>
                  </a:lnTo>
                  <a:lnTo>
                    <a:pt x="17194" y="5231"/>
                  </a:lnTo>
                  <a:lnTo>
                    <a:pt x="17123" y="5719"/>
                  </a:lnTo>
                  <a:lnTo>
                    <a:pt x="17052" y="6196"/>
                  </a:lnTo>
                  <a:lnTo>
                    <a:pt x="16976" y="6672"/>
                  </a:lnTo>
                  <a:lnTo>
                    <a:pt x="16896" y="7137"/>
                  </a:lnTo>
                  <a:lnTo>
                    <a:pt x="16816" y="7591"/>
                  </a:lnTo>
                  <a:lnTo>
                    <a:pt x="16736" y="8045"/>
                  </a:lnTo>
                  <a:lnTo>
                    <a:pt x="16647" y="8488"/>
                  </a:lnTo>
                  <a:lnTo>
                    <a:pt x="16557" y="8930"/>
                  </a:lnTo>
                  <a:lnTo>
                    <a:pt x="16468" y="9350"/>
                  </a:lnTo>
                  <a:lnTo>
                    <a:pt x="16375" y="9781"/>
                  </a:lnTo>
                  <a:lnTo>
                    <a:pt x="16277" y="10189"/>
                  </a:lnTo>
                  <a:lnTo>
                    <a:pt x="16179" y="10598"/>
                  </a:lnTo>
                  <a:lnTo>
                    <a:pt x="16077" y="10995"/>
                  </a:lnTo>
                  <a:lnTo>
                    <a:pt x="15974" y="11392"/>
                  </a:lnTo>
                  <a:lnTo>
                    <a:pt x="15867" y="11767"/>
                  </a:lnTo>
                  <a:lnTo>
                    <a:pt x="15761" y="12141"/>
                  </a:lnTo>
                  <a:lnTo>
                    <a:pt x="15649" y="12515"/>
                  </a:lnTo>
                  <a:lnTo>
                    <a:pt x="15538" y="12878"/>
                  </a:lnTo>
                  <a:lnTo>
                    <a:pt x="15427" y="13230"/>
                  </a:lnTo>
                  <a:lnTo>
                    <a:pt x="15306" y="13571"/>
                  </a:lnTo>
                  <a:lnTo>
                    <a:pt x="15191" y="13911"/>
                  </a:lnTo>
                  <a:lnTo>
                    <a:pt x="15070" y="14240"/>
                  </a:lnTo>
                  <a:lnTo>
                    <a:pt x="14950" y="14569"/>
                  </a:lnTo>
                  <a:lnTo>
                    <a:pt x="14826" y="14887"/>
                  </a:lnTo>
                  <a:lnTo>
                    <a:pt x="14696" y="15193"/>
                  </a:lnTo>
                  <a:lnTo>
                    <a:pt x="14572" y="15488"/>
                  </a:lnTo>
                  <a:lnTo>
                    <a:pt x="14443" y="15783"/>
                  </a:lnTo>
                  <a:lnTo>
                    <a:pt x="14309" y="16067"/>
                  </a:lnTo>
                  <a:lnTo>
                    <a:pt x="14180" y="16339"/>
                  </a:lnTo>
                  <a:lnTo>
                    <a:pt x="14046" y="16611"/>
                  </a:lnTo>
                  <a:lnTo>
                    <a:pt x="13908" y="16872"/>
                  </a:lnTo>
                  <a:lnTo>
                    <a:pt x="13770" y="17122"/>
                  </a:lnTo>
                  <a:lnTo>
                    <a:pt x="13632" y="17371"/>
                  </a:lnTo>
                  <a:lnTo>
                    <a:pt x="13494" y="17610"/>
                  </a:lnTo>
                  <a:lnTo>
                    <a:pt x="13352" y="17837"/>
                  </a:lnTo>
                  <a:lnTo>
                    <a:pt x="13209" y="18064"/>
                  </a:lnTo>
                  <a:lnTo>
                    <a:pt x="13067" y="18279"/>
                  </a:lnTo>
                  <a:lnTo>
                    <a:pt x="12925" y="18483"/>
                  </a:lnTo>
                  <a:lnTo>
                    <a:pt x="12778" y="18676"/>
                  </a:lnTo>
                  <a:lnTo>
                    <a:pt x="12631" y="18869"/>
                  </a:lnTo>
                  <a:lnTo>
                    <a:pt x="12484" y="19051"/>
                  </a:lnTo>
                  <a:lnTo>
                    <a:pt x="12337" y="19221"/>
                  </a:lnTo>
                  <a:lnTo>
                    <a:pt x="12185" y="19391"/>
                  </a:lnTo>
                  <a:lnTo>
                    <a:pt x="12034" y="19550"/>
                  </a:lnTo>
                  <a:lnTo>
                    <a:pt x="11883" y="19697"/>
                  </a:lnTo>
                  <a:lnTo>
                    <a:pt x="11731" y="19845"/>
                  </a:lnTo>
                  <a:lnTo>
                    <a:pt x="11580" y="19981"/>
                  </a:lnTo>
                  <a:lnTo>
                    <a:pt x="11424" y="20106"/>
                  </a:lnTo>
                  <a:lnTo>
                    <a:pt x="11273" y="20219"/>
                  </a:lnTo>
                  <a:lnTo>
                    <a:pt x="11117" y="20333"/>
                  </a:lnTo>
                  <a:lnTo>
                    <a:pt x="10961" y="20435"/>
                  </a:lnTo>
                  <a:lnTo>
                    <a:pt x="10805" y="20526"/>
                  </a:lnTo>
                  <a:lnTo>
                    <a:pt x="10650" y="20616"/>
                  </a:lnTo>
                  <a:lnTo>
                    <a:pt x="10494" y="20696"/>
                  </a:lnTo>
                  <a:lnTo>
                    <a:pt x="10333" y="20764"/>
                  </a:lnTo>
                  <a:lnTo>
                    <a:pt x="10178" y="20821"/>
                  </a:lnTo>
                  <a:lnTo>
                    <a:pt x="10022" y="20877"/>
                  </a:lnTo>
                  <a:lnTo>
                    <a:pt x="9861" y="20923"/>
                  </a:lnTo>
                  <a:lnTo>
                    <a:pt x="9706" y="20957"/>
                  </a:lnTo>
                  <a:lnTo>
                    <a:pt x="9550" y="20980"/>
                  </a:lnTo>
                  <a:lnTo>
                    <a:pt x="9390" y="21002"/>
                  </a:lnTo>
                  <a:lnTo>
                    <a:pt x="9234" y="21014"/>
                  </a:lnTo>
                  <a:lnTo>
                    <a:pt x="9073" y="21025"/>
                  </a:lnTo>
                  <a:lnTo>
                    <a:pt x="8918" y="21014"/>
                  </a:lnTo>
                  <a:lnTo>
                    <a:pt x="8757" y="21002"/>
                  </a:lnTo>
                  <a:lnTo>
                    <a:pt x="8602" y="20980"/>
                  </a:lnTo>
                  <a:lnTo>
                    <a:pt x="8446" y="20945"/>
                  </a:lnTo>
                  <a:lnTo>
                    <a:pt x="8290" y="20911"/>
                  </a:lnTo>
                  <a:lnTo>
                    <a:pt x="8130" y="20866"/>
                  </a:lnTo>
                  <a:lnTo>
                    <a:pt x="7974" y="20809"/>
                  </a:lnTo>
                  <a:lnTo>
                    <a:pt x="7818" y="20741"/>
                  </a:lnTo>
                  <a:lnTo>
                    <a:pt x="7662" y="20673"/>
                  </a:lnTo>
                  <a:lnTo>
                    <a:pt x="7511" y="20594"/>
                  </a:lnTo>
                  <a:lnTo>
                    <a:pt x="7355" y="20503"/>
                  </a:lnTo>
                  <a:lnTo>
                    <a:pt x="7204" y="20412"/>
                  </a:lnTo>
                  <a:lnTo>
                    <a:pt x="7048" y="20299"/>
                  </a:lnTo>
                  <a:lnTo>
                    <a:pt x="6896" y="20185"/>
                  </a:lnTo>
                  <a:lnTo>
                    <a:pt x="6745" y="20060"/>
                  </a:lnTo>
                  <a:lnTo>
                    <a:pt x="6598" y="19936"/>
                  </a:lnTo>
                  <a:lnTo>
                    <a:pt x="6447" y="19788"/>
                  </a:lnTo>
                  <a:lnTo>
                    <a:pt x="6300" y="19641"/>
                  </a:lnTo>
                  <a:lnTo>
                    <a:pt x="6148" y="19482"/>
                  </a:lnTo>
                  <a:lnTo>
                    <a:pt x="6001" y="19323"/>
                  </a:lnTo>
                  <a:lnTo>
                    <a:pt x="5859" y="19141"/>
                  </a:lnTo>
                  <a:lnTo>
                    <a:pt x="5712" y="18960"/>
                  </a:lnTo>
                  <a:lnTo>
                    <a:pt x="5570" y="18767"/>
                  </a:lnTo>
                  <a:lnTo>
                    <a:pt x="5427" y="18574"/>
                  </a:lnTo>
                  <a:lnTo>
                    <a:pt x="5289" y="18359"/>
                  </a:lnTo>
                  <a:lnTo>
                    <a:pt x="5147" y="18143"/>
                  </a:lnTo>
                  <a:lnTo>
                    <a:pt x="5009" y="17916"/>
                  </a:lnTo>
                  <a:lnTo>
                    <a:pt x="4875" y="17678"/>
                  </a:lnTo>
                  <a:lnTo>
                    <a:pt x="4737" y="17440"/>
                  </a:lnTo>
                  <a:lnTo>
                    <a:pt x="4604" y="17190"/>
                  </a:lnTo>
                  <a:lnTo>
                    <a:pt x="4474" y="16929"/>
                  </a:lnTo>
                  <a:lnTo>
                    <a:pt x="4341" y="16657"/>
                  </a:lnTo>
                  <a:lnTo>
                    <a:pt x="4212" y="16373"/>
                  </a:lnTo>
                  <a:lnTo>
                    <a:pt x="4087" y="16089"/>
                  </a:lnTo>
                  <a:lnTo>
                    <a:pt x="3962" y="15794"/>
                  </a:lnTo>
                  <a:lnTo>
                    <a:pt x="3838" y="15488"/>
                  </a:lnTo>
                  <a:lnTo>
                    <a:pt x="3713" y="15170"/>
                  </a:lnTo>
                  <a:lnTo>
                    <a:pt x="3593" y="14841"/>
                  </a:lnTo>
                  <a:lnTo>
                    <a:pt x="3477" y="14512"/>
                  </a:lnTo>
                  <a:lnTo>
                    <a:pt x="3361" y="14172"/>
                  </a:lnTo>
                  <a:lnTo>
                    <a:pt x="3246" y="13820"/>
                  </a:lnTo>
                  <a:lnTo>
                    <a:pt x="3134" y="13457"/>
                  </a:lnTo>
                  <a:lnTo>
                    <a:pt x="3027" y="13094"/>
                  </a:lnTo>
                  <a:lnTo>
                    <a:pt x="2916" y="12720"/>
                  </a:lnTo>
                  <a:lnTo>
                    <a:pt x="2814" y="12334"/>
                  </a:lnTo>
                  <a:lnTo>
                    <a:pt x="2711" y="11937"/>
                  </a:lnTo>
                  <a:lnTo>
                    <a:pt x="2609" y="11528"/>
                  </a:lnTo>
                  <a:lnTo>
                    <a:pt x="2511" y="11120"/>
                  </a:lnTo>
                  <a:lnTo>
                    <a:pt x="2413" y="10689"/>
                  </a:lnTo>
                  <a:lnTo>
                    <a:pt x="2320" y="10258"/>
                  </a:lnTo>
                  <a:lnTo>
                    <a:pt x="2231" y="9826"/>
                  </a:lnTo>
                  <a:lnTo>
                    <a:pt x="2141" y="9373"/>
                  </a:lnTo>
                  <a:lnTo>
                    <a:pt x="2057" y="8907"/>
                  </a:lnTo>
                  <a:lnTo>
                    <a:pt x="1972" y="8442"/>
                  </a:lnTo>
                  <a:lnTo>
                    <a:pt x="1892" y="7966"/>
                  </a:lnTo>
                  <a:lnTo>
                    <a:pt x="1816" y="7478"/>
                  </a:lnTo>
                  <a:lnTo>
                    <a:pt x="1741" y="6990"/>
                  </a:lnTo>
                  <a:lnTo>
                    <a:pt x="1670" y="6479"/>
                  </a:lnTo>
                  <a:lnTo>
                    <a:pt x="1598" y="5969"/>
                  </a:lnTo>
                  <a:lnTo>
                    <a:pt x="1536" y="5447"/>
                  </a:lnTo>
                  <a:lnTo>
                    <a:pt x="1469" y="4914"/>
                  </a:lnTo>
                  <a:lnTo>
                    <a:pt x="1411" y="4369"/>
                  </a:lnTo>
                  <a:lnTo>
                    <a:pt x="1402" y="4312"/>
                  </a:lnTo>
                  <a:lnTo>
                    <a:pt x="1394" y="4267"/>
                  </a:lnTo>
                  <a:lnTo>
                    <a:pt x="1385" y="4221"/>
                  </a:lnTo>
                  <a:lnTo>
                    <a:pt x="1376" y="4165"/>
                  </a:lnTo>
                  <a:lnTo>
                    <a:pt x="1865" y="4278"/>
                  </a:lnTo>
                  <a:lnTo>
                    <a:pt x="2360" y="4369"/>
                  </a:lnTo>
                  <a:lnTo>
                    <a:pt x="2858" y="4448"/>
                  </a:lnTo>
                  <a:lnTo>
                    <a:pt x="3352" y="4516"/>
                  </a:lnTo>
                  <a:lnTo>
                    <a:pt x="3851" y="4584"/>
                  </a:lnTo>
                  <a:lnTo>
                    <a:pt x="4350" y="4630"/>
                  </a:lnTo>
                  <a:lnTo>
                    <a:pt x="4848" y="4675"/>
                  </a:lnTo>
                  <a:lnTo>
                    <a:pt x="5351" y="4709"/>
                  </a:lnTo>
                  <a:lnTo>
                    <a:pt x="5850" y="4743"/>
                  </a:lnTo>
                  <a:lnTo>
                    <a:pt x="6353" y="4755"/>
                  </a:lnTo>
                  <a:lnTo>
                    <a:pt x="6856" y="4766"/>
                  </a:lnTo>
                  <a:lnTo>
                    <a:pt x="7862" y="4766"/>
                  </a:lnTo>
                  <a:lnTo>
                    <a:pt x="8366" y="4755"/>
                  </a:lnTo>
                  <a:lnTo>
                    <a:pt x="9376" y="4709"/>
                  </a:lnTo>
                  <a:lnTo>
                    <a:pt x="10382" y="4641"/>
                  </a:lnTo>
                  <a:lnTo>
                    <a:pt x="11393" y="4550"/>
                  </a:lnTo>
                  <a:lnTo>
                    <a:pt x="12399" y="4448"/>
                  </a:lnTo>
                  <a:lnTo>
                    <a:pt x="13401" y="4324"/>
                  </a:lnTo>
                  <a:lnTo>
                    <a:pt x="14403" y="4187"/>
                  </a:lnTo>
                  <a:lnTo>
                    <a:pt x="15400" y="4040"/>
                  </a:lnTo>
                  <a:lnTo>
                    <a:pt x="16393" y="3881"/>
                  </a:lnTo>
                  <a:lnTo>
                    <a:pt x="17381" y="3722"/>
                  </a:lnTo>
                  <a:close/>
                  <a:moveTo>
                    <a:pt x="90311" y="15443"/>
                  </a:moveTo>
                  <a:lnTo>
                    <a:pt x="90806" y="15692"/>
                  </a:lnTo>
                  <a:lnTo>
                    <a:pt x="91300" y="15942"/>
                  </a:lnTo>
                  <a:lnTo>
                    <a:pt x="92284" y="16475"/>
                  </a:lnTo>
                  <a:lnTo>
                    <a:pt x="93263" y="17020"/>
                  </a:lnTo>
                  <a:lnTo>
                    <a:pt x="94243" y="17598"/>
                  </a:lnTo>
                  <a:lnTo>
                    <a:pt x="95218" y="18177"/>
                  </a:lnTo>
                  <a:lnTo>
                    <a:pt x="96193" y="18778"/>
                  </a:lnTo>
                  <a:lnTo>
                    <a:pt x="97168" y="19391"/>
                  </a:lnTo>
                  <a:lnTo>
                    <a:pt x="98138" y="20015"/>
                  </a:lnTo>
                  <a:lnTo>
                    <a:pt x="100088" y="21275"/>
                  </a:lnTo>
                  <a:lnTo>
                    <a:pt x="102034" y="22523"/>
                  </a:lnTo>
                  <a:lnTo>
                    <a:pt x="103009" y="23147"/>
                  </a:lnTo>
                  <a:lnTo>
                    <a:pt x="103984" y="23759"/>
                  </a:lnTo>
                  <a:lnTo>
                    <a:pt x="104959" y="24372"/>
                  </a:lnTo>
                  <a:lnTo>
                    <a:pt x="105938" y="24962"/>
                  </a:lnTo>
                  <a:lnTo>
                    <a:pt x="105872" y="25370"/>
                  </a:lnTo>
                  <a:lnTo>
                    <a:pt x="105800" y="25768"/>
                  </a:lnTo>
                  <a:lnTo>
                    <a:pt x="105720" y="26176"/>
                  </a:lnTo>
                  <a:lnTo>
                    <a:pt x="105640" y="26562"/>
                  </a:lnTo>
                  <a:lnTo>
                    <a:pt x="105551" y="26959"/>
                  </a:lnTo>
                  <a:lnTo>
                    <a:pt x="105458" y="27333"/>
                  </a:lnTo>
                  <a:lnTo>
                    <a:pt x="105360" y="27719"/>
                  </a:lnTo>
                  <a:lnTo>
                    <a:pt x="105253" y="28082"/>
                  </a:lnTo>
                  <a:lnTo>
                    <a:pt x="105146" y="28457"/>
                  </a:lnTo>
                  <a:lnTo>
                    <a:pt x="105035" y="28808"/>
                  </a:lnTo>
                  <a:lnTo>
                    <a:pt x="104914" y="29171"/>
                  </a:lnTo>
                  <a:lnTo>
                    <a:pt x="104794" y="29512"/>
                  </a:lnTo>
                  <a:lnTo>
                    <a:pt x="104670" y="29863"/>
                  </a:lnTo>
                  <a:lnTo>
                    <a:pt x="104541" y="30193"/>
                  </a:lnTo>
                  <a:lnTo>
                    <a:pt x="104407" y="30522"/>
                  </a:lnTo>
                  <a:lnTo>
                    <a:pt x="104269" y="30851"/>
                  </a:lnTo>
                  <a:lnTo>
                    <a:pt x="104126" y="31168"/>
                  </a:lnTo>
                  <a:lnTo>
                    <a:pt x="103984" y="31475"/>
                  </a:lnTo>
                  <a:lnTo>
                    <a:pt x="103837" y="31781"/>
                  </a:lnTo>
                  <a:lnTo>
                    <a:pt x="103686" y="32076"/>
                  </a:lnTo>
                  <a:lnTo>
                    <a:pt x="103534" y="32371"/>
                  </a:lnTo>
                  <a:lnTo>
                    <a:pt x="103374" y="32655"/>
                  </a:lnTo>
                  <a:lnTo>
                    <a:pt x="103218" y="32938"/>
                  </a:lnTo>
                  <a:lnTo>
                    <a:pt x="103053" y="33199"/>
                  </a:lnTo>
                  <a:lnTo>
                    <a:pt x="102893" y="33472"/>
                  </a:lnTo>
                  <a:lnTo>
                    <a:pt x="102724" y="33732"/>
                  </a:lnTo>
                  <a:lnTo>
                    <a:pt x="102559" y="33982"/>
                  </a:lnTo>
                  <a:lnTo>
                    <a:pt x="102386" y="34220"/>
                  </a:lnTo>
                  <a:lnTo>
                    <a:pt x="102216" y="34459"/>
                  </a:lnTo>
                  <a:lnTo>
                    <a:pt x="102043" y="34686"/>
                  </a:lnTo>
                  <a:lnTo>
                    <a:pt x="101865" y="34912"/>
                  </a:lnTo>
                  <a:lnTo>
                    <a:pt x="101691" y="35128"/>
                  </a:lnTo>
                  <a:lnTo>
                    <a:pt x="101513" y="35332"/>
                  </a:lnTo>
                  <a:lnTo>
                    <a:pt x="101331" y="35536"/>
                  </a:lnTo>
                  <a:lnTo>
                    <a:pt x="101152" y="35729"/>
                  </a:lnTo>
                  <a:lnTo>
                    <a:pt x="100970" y="35911"/>
                  </a:lnTo>
                  <a:lnTo>
                    <a:pt x="100787" y="36092"/>
                  </a:lnTo>
                  <a:lnTo>
                    <a:pt x="100609" y="36263"/>
                  </a:lnTo>
                  <a:lnTo>
                    <a:pt x="100427" y="36433"/>
                  </a:lnTo>
                  <a:lnTo>
                    <a:pt x="100240" y="36580"/>
                  </a:lnTo>
                  <a:lnTo>
                    <a:pt x="100057" y="36728"/>
                  </a:lnTo>
                  <a:lnTo>
                    <a:pt x="99875" y="36875"/>
                  </a:lnTo>
                  <a:lnTo>
                    <a:pt x="99692" y="37000"/>
                  </a:lnTo>
                  <a:lnTo>
                    <a:pt x="99510" y="37125"/>
                  </a:lnTo>
                  <a:lnTo>
                    <a:pt x="99327" y="37250"/>
                  </a:lnTo>
                  <a:lnTo>
                    <a:pt x="99149" y="37352"/>
                  </a:lnTo>
                  <a:lnTo>
                    <a:pt x="98966" y="37454"/>
                  </a:lnTo>
                  <a:lnTo>
                    <a:pt x="98788" y="37545"/>
                  </a:lnTo>
                  <a:lnTo>
                    <a:pt x="98610" y="37624"/>
                  </a:lnTo>
                  <a:lnTo>
                    <a:pt x="98432" y="37704"/>
                  </a:lnTo>
                  <a:lnTo>
                    <a:pt x="98254" y="37772"/>
                  </a:lnTo>
                  <a:lnTo>
                    <a:pt x="98080" y="37828"/>
                  </a:lnTo>
                  <a:lnTo>
                    <a:pt x="97907" y="37874"/>
                  </a:lnTo>
                  <a:lnTo>
                    <a:pt x="97738" y="37919"/>
                  </a:lnTo>
                  <a:lnTo>
                    <a:pt x="97568" y="37953"/>
                  </a:lnTo>
                  <a:lnTo>
                    <a:pt x="97399" y="37976"/>
                  </a:lnTo>
                  <a:lnTo>
                    <a:pt x="97235" y="37987"/>
                  </a:lnTo>
                  <a:lnTo>
                    <a:pt x="97070" y="37999"/>
                  </a:lnTo>
                  <a:lnTo>
                    <a:pt x="96910" y="37999"/>
                  </a:lnTo>
                  <a:lnTo>
                    <a:pt x="96754" y="37987"/>
                  </a:lnTo>
                  <a:lnTo>
                    <a:pt x="96598" y="37965"/>
                  </a:lnTo>
                  <a:lnTo>
                    <a:pt x="96447" y="37931"/>
                  </a:lnTo>
                  <a:lnTo>
                    <a:pt x="96295" y="37896"/>
                  </a:lnTo>
                  <a:lnTo>
                    <a:pt x="96148" y="37851"/>
                  </a:lnTo>
                  <a:lnTo>
                    <a:pt x="95966" y="37772"/>
                  </a:lnTo>
                  <a:lnTo>
                    <a:pt x="95783" y="37692"/>
                  </a:lnTo>
                  <a:lnTo>
                    <a:pt x="95601" y="37590"/>
                  </a:lnTo>
                  <a:lnTo>
                    <a:pt x="95423" y="37477"/>
                  </a:lnTo>
                  <a:lnTo>
                    <a:pt x="95249" y="37352"/>
                  </a:lnTo>
                  <a:lnTo>
                    <a:pt x="95075" y="37216"/>
                  </a:lnTo>
                  <a:lnTo>
                    <a:pt x="94902" y="37068"/>
                  </a:lnTo>
                  <a:lnTo>
                    <a:pt x="94732" y="36909"/>
                  </a:lnTo>
                  <a:lnTo>
                    <a:pt x="94568" y="36739"/>
                  </a:lnTo>
                  <a:lnTo>
                    <a:pt x="94403" y="36558"/>
                  </a:lnTo>
                  <a:lnTo>
                    <a:pt x="94243" y="36365"/>
                  </a:lnTo>
                  <a:lnTo>
                    <a:pt x="94082" y="36161"/>
                  </a:lnTo>
                  <a:lnTo>
                    <a:pt x="93927" y="35945"/>
                  </a:lnTo>
                  <a:lnTo>
                    <a:pt x="93771" y="35729"/>
                  </a:lnTo>
                  <a:lnTo>
                    <a:pt x="93619" y="35491"/>
                  </a:lnTo>
                  <a:lnTo>
                    <a:pt x="93473" y="35241"/>
                  </a:lnTo>
                  <a:lnTo>
                    <a:pt x="93326" y="34992"/>
                  </a:lnTo>
                  <a:lnTo>
                    <a:pt x="93183" y="34720"/>
                  </a:lnTo>
                  <a:lnTo>
                    <a:pt x="93045" y="34447"/>
                  </a:lnTo>
                  <a:lnTo>
                    <a:pt x="92907" y="34164"/>
                  </a:lnTo>
                  <a:lnTo>
                    <a:pt x="92774" y="33869"/>
                  </a:lnTo>
                  <a:lnTo>
                    <a:pt x="92640" y="33574"/>
                  </a:lnTo>
                  <a:lnTo>
                    <a:pt x="92511" y="33256"/>
                  </a:lnTo>
                  <a:lnTo>
                    <a:pt x="92386" y="32938"/>
                  </a:lnTo>
                  <a:lnTo>
                    <a:pt x="92266" y="32609"/>
                  </a:lnTo>
                  <a:lnTo>
                    <a:pt x="92146" y="32280"/>
                  </a:lnTo>
                  <a:lnTo>
                    <a:pt x="92030" y="31928"/>
                  </a:lnTo>
                  <a:lnTo>
                    <a:pt x="91914" y="31588"/>
                  </a:lnTo>
                  <a:lnTo>
                    <a:pt x="91807" y="31225"/>
                  </a:lnTo>
                  <a:lnTo>
                    <a:pt x="91701" y="30862"/>
                  </a:lnTo>
                  <a:lnTo>
                    <a:pt x="91598" y="30488"/>
                  </a:lnTo>
                  <a:lnTo>
                    <a:pt x="91496" y="30102"/>
                  </a:lnTo>
                  <a:lnTo>
                    <a:pt x="91402" y="29716"/>
                  </a:lnTo>
                  <a:lnTo>
                    <a:pt x="91309" y="29319"/>
                  </a:lnTo>
                  <a:lnTo>
                    <a:pt x="91220" y="28922"/>
                  </a:lnTo>
                  <a:lnTo>
                    <a:pt x="91131" y="28513"/>
                  </a:lnTo>
                  <a:lnTo>
                    <a:pt x="91051" y="28105"/>
                  </a:lnTo>
                  <a:lnTo>
                    <a:pt x="90970" y="27685"/>
                  </a:lnTo>
                  <a:lnTo>
                    <a:pt x="90895" y="27265"/>
                  </a:lnTo>
                  <a:lnTo>
                    <a:pt x="90823" y="26834"/>
                  </a:lnTo>
                  <a:lnTo>
                    <a:pt x="90757" y="26403"/>
                  </a:lnTo>
                  <a:lnTo>
                    <a:pt x="90690" y="25960"/>
                  </a:lnTo>
                  <a:lnTo>
                    <a:pt x="90632" y="25518"/>
                  </a:lnTo>
                  <a:lnTo>
                    <a:pt x="90574" y="25075"/>
                  </a:lnTo>
                  <a:lnTo>
                    <a:pt x="90521" y="24622"/>
                  </a:lnTo>
                  <a:lnTo>
                    <a:pt x="90472" y="24168"/>
                  </a:lnTo>
                  <a:lnTo>
                    <a:pt x="90427" y="23703"/>
                  </a:lnTo>
                  <a:lnTo>
                    <a:pt x="90387" y="23237"/>
                  </a:lnTo>
                  <a:lnTo>
                    <a:pt x="90352" y="22772"/>
                  </a:lnTo>
                  <a:lnTo>
                    <a:pt x="90320" y="22307"/>
                  </a:lnTo>
                  <a:lnTo>
                    <a:pt x="90289" y="21830"/>
                  </a:lnTo>
                  <a:lnTo>
                    <a:pt x="90267" y="21354"/>
                  </a:lnTo>
                  <a:lnTo>
                    <a:pt x="90245" y="20866"/>
                  </a:lnTo>
                  <a:lnTo>
                    <a:pt x="90231" y="20390"/>
                  </a:lnTo>
                  <a:lnTo>
                    <a:pt x="90218" y="19902"/>
                  </a:lnTo>
                  <a:lnTo>
                    <a:pt x="90214" y="19414"/>
                  </a:lnTo>
                  <a:lnTo>
                    <a:pt x="90209" y="18926"/>
                  </a:lnTo>
                  <a:lnTo>
                    <a:pt x="90209" y="18438"/>
                  </a:lnTo>
                  <a:lnTo>
                    <a:pt x="90218" y="17950"/>
                  </a:lnTo>
                  <a:lnTo>
                    <a:pt x="90227" y="17451"/>
                  </a:lnTo>
                  <a:lnTo>
                    <a:pt x="90240" y="16963"/>
                  </a:lnTo>
                  <a:lnTo>
                    <a:pt x="90263" y="16464"/>
                  </a:lnTo>
                  <a:lnTo>
                    <a:pt x="90285" y="15965"/>
                  </a:lnTo>
                  <a:lnTo>
                    <a:pt x="90311" y="15465"/>
                  </a:lnTo>
                  <a:lnTo>
                    <a:pt x="90311" y="15443"/>
                  </a:lnTo>
                  <a:close/>
                  <a:moveTo>
                    <a:pt x="12021" y="23861"/>
                  </a:moveTo>
                  <a:lnTo>
                    <a:pt x="12007" y="24020"/>
                  </a:lnTo>
                  <a:lnTo>
                    <a:pt x="11994" y="24179"/>
                  </a:lnTo>
                  <a:lnTo>
                    <a:pt x="11985" y="24361"/>
                  </a:lnTo>
                  <a:lnTo>
                    <a:pt x="11985" y="24565"/>
                  </a:lnTo>
                  <a:lnTo>
                    <a:pt x="12025" y="26051"/>
                  </a:lnTo>
                  <a:lnTo>
                    <a:pt x="12079" y="27549"/>
                  </a:lnTo>
                  <a:lnTo>
                    <a:pt x="12137" y="29047"/>
                  </a:lnTo>
                  <a:lnTo>
                    <a:pt x="12194" y="30544"/>
                  </a:lnTo>
                  <a:lnTo>
                    <a:pt x="12266" y="32053"/>
                  </a:lnTo>
                  <a:lnTo>
                    <a:pt x="12337" y="33551"/>
                  </a:lnTo>
                  <a:lnTo>
                    <a:pt x="12413" y="35060"/>
                  </a:lnTo>
                  <a:lnTo>
                    <a:pt x="12493" y="36558"/>
                  </a:lnTo>
                  <a:lnTo>
                    <a:pt x="8967" y="37976"/>
                  </a:lnTo>
                  <a:lnTo>
                    <a:pt x="8829" y="38021"/>
                  </a:lnTo>
                  <a:lnTo>
                    <a:pt x="8686" y="38067"/>
                  </a:lnTo>
                  <a:lnTo>
                    <a:pt x="8388" y="38146"/>
                  </a:lnTo>
                  <a:lnTo>
                    <a:pt x="8085" y="38237"/>
                  </a:lnTo>
                  <a:lnTo>
                    <a:pt x="7929" y="38282"/>
                  </a:lnTo>
                  <a:lnTo>
                    <a:pt x="7773" y="38339"/>
                  </a:lnTo>
                  <a:lnTo>
                    <a:pt x="7680" y="36580"/>
                  </a:lnTo>
                  <a:lnTo>
                    <a:pt x="7591" y="34810"/>
                  </a:lnTo>
                  <a:lnTo>
                    <a:pt x="7506" y="33040"/>
                  </a:lnTo>
                  <a:lnTo>
                    <a:pt x="7426" y="31259"/>
                  </a:lnTo>
                  <a:lnTo>
                    <a:pt x="7350" y="29478"/>
                  </a:lnTo>
                  <a:lnTo>
                    <a:pt x="7284" y="27685"/>
                  </a:lnTo>
                  <a:lnTo>
                    <a:pt x="7217" y="25892"/>
                  </a:lnTo>
                  <a:lnTo>
                    <a:pt x="7155" y="24088"/>
                  </a:lnTo>
                  <a:lnTo>
                    <a:pt x="7155" y="24088"/>
                  </a:lnTo>
                  <a:lnTo>
                    <a:pt x="7457" y="24270"/>
                  </a:lnTo>
                  <a:lnTo>
                    <a:pt x="7765" y="24429"/>
                  </a:lnTo>
                  <a:lnTo>
                    <a:pt x="8067" y="24554"/>
                  </a:lnTo>
                  <a:lnTo>
                    <a:pt x="8374" y="24656"/>
                  </a:lnTo>
                  <a:lnTo>
                    <a:pt x="8682" y="24735"/>
                  </a:lnTo>
                  <a:lnTo>
                    <a:pt x="8989" y="24792"/>
                  </a:lnTo>
                  <a:lnTo>
                    <a:pt x="9296" y="24814"/>
                  </a:lnTo>
                  <a:lnTo>
                    <a:pt x="9603" y="24814"/>
                  </a:lnTo>
                  <a:lnTo>
                    <a:pt x="9910" y="24792"/>
                  </a:lnTo>
                  <a:lnTo>
                    <a:pt x="10218" y="24735"/>
                  </a:lnTo>
                  <a:lnTo>
                    <a:pt x="10520" y="24656"/>
                  </a:lnTo>
                  <a:lnTo>
                    <a:pt x="10828" y="24554"/>
                  </a:lnTo>
                  <a:lnTo>
                    <a:pt x="11126" y="24417"/>
                  </a:lnTo>
                  <a:lnTo>
                    <a:pt x="11429" y="24259"/>
                  </a:lnTo>
                  <a:lnTo>
                    <a:pt x="11727" y="24077"/>
                  </a:lnTo>
                  <a:lnTo>
                    <a:pt x="12021" y="23861"/>
                  </a:lnTo>
                  <a:close/>
                  <a:moveTo>
                    <a:pt x="12591" y="38418"/>
                  </a:moveTo>
                  <a:lnTo>
                    <a:pt x="12715" y="40359"/>
                  </a:lnTo>
                  <a:lnTo>
                    <a:pt x="12844" y="42287"/>
                  </a:lnTo>
                  <a:lnTo>
                    <a:pt x="12987" y="44228"/>
                  </a:lnTo>
                  <a:lnTo>
                    <a:pt x="13134" y="46156"/>
                  </a:lnTo>
                  <a:lnTo>
                    <a:pt x="13294" y="48085"/>
                  </a:lnTo>
                  <a:lnTo>
                    <a:pt x="13463" y="50014"/>
                  </a:lnTo>
                  <a:lnTo>
                    <a:pt x="13548" y="50967"/>
                  </a:lnTo>
                  <a:lnTo>
                    <a:pt x="13641" y="51932"/>
                  </a:lnTo>
                  <a:lnTo>
                    <a:pt x="13730" y="52885"/>
                  </a:lnTo>
                  <a:lnTo>
                    <a:pt x="13828" y="53838"/>
                  </a:lnTo>
                  <a:lnTo>
                    <a:pt x="13254" y="54326"/>
                  </a:lnTo>
                  <a:lnTo>
                    <a:pt x="12671" y="54813"/>
                  </a:lnTo>
                  <a:lnTo>
                    <a:pt x="11495" y="55789"/>
                  </a:lnTo>
                  <a:lnTo>
                    <a:pt x="10903" y="56288"/>
                  </a:lnTo>
                  <a:lnTo>
                    <a:pt x="10316" y="56810"/>
                  </a:lnTo>
                  <a:lnTo>
                    <a:pt x="10026" y="57083"/>
                  </a:lnTo>
                  <a:lnTo>
                    <a:pt x="9732" y="57366"/>
                  </a:lnTo>
                  <a:lnTo>
                    <a:pt x="9443" y="57650"/>
                  </a:lnTo>
                  <a:lnTo>
                    <a:pt x="9158" y="57945"/>
                  </a:lnTo>
                  <a:lnTo>
                    <a:pt x="8971" y="55823"/>
                  </a:lnTo>
                  <a:lnTo>
                    <a:pt x="8793" y="53702"/>
                  </a:lnTo>
                  <a:lnTo>
                    <a:pt x="8624" y="51568"/>
                  </a:lnTo>
                  <a:lnTo>
                    <a:pt x="8464" y="49424"/>
                  </a:lnTo>
                  <a:lnTo>
                    <a:pt x="8312" y="47291"/>
                  </a:lnTo>
                  <a:lnTo>
                    <a:pt x="8170" y="45135"/>
                  </a:lnTo>
                  <a:lnTo>
                    <a:pt x="8032" y="42991"/>
                  </a:lnTo>
                  <a:lnTo>
                    <a:pt x="7903" y="40824"/>
                  </a:lnTo>
                  <a:lnTo>
                    <a:pt x="7978" y="40801"/>
                  </a:lnTo>
                  <a:lnTo>
                    <a:pt x="8054" y="40756"/>
                  </a:lnTo>
                  <a:lnTo>
                    <a:pt x="8134" y="40688"/>
                  </a:lnTo>
                  <a:lnTo>
                    <a:pt x="8210" y="40608"/>
                  </a:lnTo>
                  <a:lnTo>
                    <a:pt x="8940" y="40234"/>
                  </a:lnTo>
                  <a:lnTo>
                    <a:pt x="9301" y="40052"/>
                  </a:lnTo>
                  <a:lnTo>
                    <a:pt x="9666" y="39871"/>
                  </a:lnTo>
                  <a:lnTo>
                    <a:pt x="10031" y="39689"/>
                  </a:lnTo>
                  <a:lnTo>
                    <a:pt x="10391" y="39508"/>
                  </a:lnTo>
                  <a:lnTo>
                    <a:pt x="11491" y="38952"/>
                  </a:lnTo>
                  <a:lnTo>
                    <a:pt x="12043" y="38679"/>
                  </a:lnTo>
                  <a:lnTo>
                    <a:pt x="12591" y="38418"/>
                  </a:lnTo>
                  <a:close/>
                  <a:moveTo>
                    <a:pt x="93806" y="40551"/>
                  </a:moveTo>
                  <a:lnTo>
                    <a:pt x="94029" y="40801"/>
                  </a:lnTo>
                  <a:lnTo>
                    <a:pt x="94261" y="41039"/>
                  </a:lnTo>
                  <a:lnTo>
                    <a:pt x="94496" y="41255"/>
                  </a:lnTo>
                  <a:lnTo>
                    <a:pt x="94732" y="41459"/>
                  </a:lnTo>
                  <a:lnTo>
                    <a:pt x="94973" y="41629"/>
                  </a:lnTo>
                  <a:lnTo>
                    <a:pt x="95218" y="41788"/>
                  </a:lnTo>
                  <a:lnTo>
                    <a:pt x="95467" y="41913"/>
                  </a:lnTo>
                  <a:lnTo>
                    <a:pt x="95721" y="42015"/>
                  </a:lnTo>
                  <a:lnTo>
                    <a:pt x="95948" y="42095"/>
                  </a:lnTo>
                  <a:lnTo>
                    <a:pt x="96184" y="42151"/>
                  </a:lnTo>
                  <a:lnTo>
                    <a:pt x="96424" y="42197"/>
                  </a:lnTo>
                  <a:lnTo>
                    <a:pt x="96674" y="42219"/>
                  </a:lnTo>
                  <a:lnTo>
                    <a:pt x="96927" y="42219"/>
                  </a:lnTo>
                  <a:lnTo>
                    <a:pt x="97186" y="42197"/>
                  </a:lnTo>
                  <a:lnTo>
                    <a:pt x="97453" y="42163"/>
                  </a:lnTo>
                  <a:lnTo>
                    <a:pt x="97720" y="42106"/>
                  </a:lnTo>
                  <a:lnTo>
                    <a:pt x="97991" y="42026"/>
                  </a:lnTo>
                  <a:lnTo>
                    <a:pt x="98267" y="41936"/>
                  </a:lnTo>
                  <a:lnTo>
                    <a:pt x="98548" y="41822"/>
                  </a:lnTo>
                  <a:lnTo>
                    <a:pt x="98833" y="41697"/>
                  </a:lnTo>
                  <a:lnTo>
                    <a:pt x="99113" y="41550"/>
                  </a:lnTo>
                  <a:lnTo>
                    <a:pt x="99403" y="41380"/>
                  </a:lnTo>
                  <a:lnTo>
                    <a:pt x="99688" y="41198"/>
                  </a:lnTo>
                  <a:lnTo>
                    <a:pt x="99977" y="41005"/>
                  </a:lnTo>
                  <a:lnTo>
                    <a:pt x="99977" y="41005"/>
                  </a:lnTo>
                  <a:lnTo>
                    <a:pt x="99781" y="43399"/>
                  </a:lnTo>
                  <a:lnTo>
                    <a:pt x="99581" y="45793"/>
                  </a:lnTo>
                  <a:lnTo>
                    <a:pt x="99380" y="48165"/>
                  </a:lnTo>
                  <a:lnTo>
                    <a:pt x="99171" y="50536"/>
                  </a:lnTo>
                  <a:lnTo>
                    <a:pt x="98958" y="52896"/>
                  </a:lnTo>
                  <a:lnTo>
                    <a:pt x="98735" y="55256"/>
                  </a:lnTo>
                  <a:lnTo>
                    <a:pt x="98503" y="57593"/>
                  </a:lnTo>
                  <a:lnTo>
                    <a:pt x="98267" y="59930"/>
                  </a:lnTo>
                  <a:lnTo>
                    <a:pt x="97902" y="59647"/>
                  </a:lnTo>
                  <a:lnTo>
                    <a:pt x="97537" y="59375"/>
                  </a:lnTo>
                  <a:lnTo>
                    <a:pt x="97168" y="59125"/>
                  </a:lnTo>
                  <a:lnTo>
                    <a:pt x="96798" y="58875"/>
                  </a:lnTo>
                  <a:lnTo>
                    <a:pt x="96429" y="58648"/>
                  </a:lnTo>
                  <a:lnTo>
                    <a:pt x="96055" y="58433"/>
                  </a:lnTo>
                  <a:lnTo>
                    <a:pt x="95681" y="58229"/>
                  </a:lnTo>
                  <a:lnTo>
                    <a:pt x="95302" y="58047"/>
                  </a:lnTo>
                  <a:lnTo>
                    <a:pt x="94928" y="57865"/>
                  </a:lnTo>
                  <a:lnTo>
                    <a:pt x="94550" y="57718"/>
                  </a:lnTo>
                  <a:lnTo>
                    <a:pt x="94176" y="57570"/>
                  </a:lnTo>
                  <a:lnTo>
                    <a:pt x="93798" y="57446"/>
                  </a:lnTo>
                  <a:lnTo>
                    <a:pt x="93419" y="57344"/>
                  </a:lnTo>
                  <a:lnTo>
                    <a:pt x="93041" y="57264"/>
                  </a:lnTo>
                  <a:lnTo>
                    <a:pt x="92662" y="57196"/>
                  </a:lnTo>
                  <a:lnTo>
                    <a:pt x="92288" y="57139"/>
                  </a:lnTo>
                  <a:lnTo>
                    <a:pt x="92413" y="56118"/>
                  </a:lnTo>
                  <a:lnTo>
                    <a:pt x="92538" y="55097"/>
                  </a:lnTo>
                  <a:lnTo>
                    <a:pt x="92658" y="54076"/>
                  </a:lnTo>
                  <a:lnTo>
                    <a:pt x="92774" y="53043"/>
                  </a:lnTo>
                  <a:lnTo>
                    <a:pt x="92880" y="52011"/>
                  </a:lnTo>
                  <a:lnTo>
                    <a:pt x="92987" y="50978"/>
                  </a:lnTo>
                  <a:lnTo>
                    <a:pt x="93090" y="49946"/>
                  </a:lnTo>
                  <a:lnTo>
                    <a:pt x="93188" y="48902"/>
                  </a:lnTo>
                  <a:lnTo>
                    <a:pt x="93281" y="47870"/>
                  </a:lnTo>
                  <a:lnTo>
                    <a:pt x="93370" y="46826"/>
                  </a:lnTo>
                  <a:lnTo>
                    <a:pt x="93455" y="45782"/>
                  </a:lnTo>
                  <a:lnTo>
                    <a:pt x="93535" y="44738"/>
                  </a:lnTo>
                  <a:lnTo>
                    <a:pt x="93611" y="43694"/>
                  </a:lnTo>
                  <a:lnTo>
                    <a:pt x="93677" y="42650"/>
                  </a:lnTo>
                  <a:lnTo>
                    <a:pt x="93744" y="41607"/>
                  </a:lnTo>
                  <a:lnTo>
                    <a:pt x="93806" y="40551"/>
                  </a:lnTo>
                  <a:close/>
                  <a:moveTo>
                    <a:pt x="91985" y="59352"/>
                  </a:moveTo>
                  <a:lnTo>
                    <a:pt x="92760" y="59567"/>
                  </a:lnTo>
                  <a:lnTo>
                    <a:pt x="93526" y="59783"/>
                  </a:lnTo>
                  <a:lnTo>
                    <a:pt x="94292" y="60021"/>
                  </a:lnTo>
                  <a:lnTo>
                    <a:pt x="95053" y="60282"/>
                  </a:lnTo>
                  <a:lnTo>
                    <a:pt x="95436" y="60418"/>
                  </a:lnTo>
                  <a:lnTo>
                    <a:pt x="95814" y="60566"/>
                  </a:lnTo>
                  <a:lnTo>
                    <a:pt x="96197" y="60713"/>
                  </a:lnTo>
                  <a:lnTo>
                    <a:pt x="96576" y="60872"/>
                  </a:lnTo>
                  <a:lnTo>
                    <a:pt x="96954" y="61042"/>
                  </a:lnTo>
                  <a:lnTo>
                    <a:pt x="97337" y="61224"/>
                  </a:lnTo>
                  <a:lnTo>
                    <a:pt x="97715" y="61417"/>
                  </a:lnTo>
                  <a:lnTo>
                    <a:pt x="98094" y="61610"/>
                  </a:lnTo>
                  <a:lnTo>
                    <a:pt x="97960" y="62835"/>
                  </a:lnTo>
                  <a:lnTo>
                    <a:pt x="97827" y="64049"/>
                  </a:lnTo>
                  <a:lnTo>
                    <a:pt x="97689" y="65263"/>
                  </a:lnTo>
                  <a:lnTo>
                    <a:pt x="97546" y="66466"/>
                  </a:lnTo>
                  <a:lnTo>
                    <a:pt x="97404" y="67668"/>
                  </a:lnTo>
                  <a:lnTo>
                    <a:pt x="97252" y="68871"/>
                  </a:lnTo>
                  <a:lnTo>
                    <a:pt x="97101" y="70062"/>
                  </a:lnTo>
                  <a:lnTo>
                    <a:pt x="96945" y="71265"/>
                  </a:lnTo>
                  <a:lnTo>
                    <a:pt x="96785" y="72445"/>
                  </a:lnTo>
                  <a:lnTo>
                    <a:pt x="96625" y="73636"/>
                  </a:lnTo>
                  <a:lnTo>
                    <a:pt x="96455" y="74816"/>
                  </a:lnTo>
                  <a:lnTo>
                    <a:pt x="96286" y="75996"/>
                  </a:lnTo>
                  <a:lnTo>
                    <a:pt x="96113" y="77165"/>
                  </a:lnTo>
                  <a:lnTo>
                    <a:pt x="95930" y="78334"/>
                  </a:lnTo>
                  <a:lnTo>
                    <a:pt x="95748" y="79502"/>
                  </a:lnTo>
                  <a:lnTo>
                    <a:pt x="95561" y="80660"/>
                  </a:lnTo>
                  <a:lnTo>
                    <a:pt x="94813" y="79752"/>
                  </a:lnTo>
                  <a:lnTo>
                    <a:pt x="94069" y="78844"/>
                  </a:lnTo>
                  <a:lnTo>
                    <a:pt x="93321" y="77948"/>
                  </a:lnTo>
                  <a:lnTo>
                    <a:pt x="92573" y="77063"/>
                  </a:lnTo>
                  <a:lnTo>
                    <a:pt x="91821" y="76189"/>
                  </a:lnTo>
                  <a:lnTo>
                    <a:pt x="91064" y="75327"/>
                  </a:lnTo>
                  <a:lnTo>
                    <a:pt x="90307" y="74487"/>
                  </a:lnTo>
                  <a:lnTo>
                    <a:pt x="89550" y="73659"/>
                  </a:lnTo>
                  <a:lnTo>
                    <a:pt x="89728" y="72797"/>
                  </a:lnTo>
                  <a:lnTo>
                    <a:pt x="89902" y="71923"/>
                  </a:lnTo>
                  <a:lnTo>
                    <a:pt x="90071" y="71050"/>
                  </a:lnTo>
                  <a:lnTo>
                    <a:pt x="90240" y="70176"/>
                  </a:lnTo>
                  <a:lnTo>
                    <a:pt x="90401" y="69291"/>
                  </a:lnTo>
                  <a:lnTo>
                    <a:pt x="90561" y="68406"/>
                  </a:lnTo>
                  <a:lnTo>
                    <a:pt x="90721" y="67510"/>
                  </a:lnTo>
                  <a:lnTo>
                    <a:pt x="90872" y="66625"/>
                  </a:lnTo>
                  <a:lnTo>
                    <a:pt x="91024" y="65717"/>
                  </a:lnTo>
                  <a:lnTo>
                    <a:pt x="91171" y="64821"/>
                  </a:lnTo>
                  <a:lnTo>
                    <a:pt x="91313" y="63913"/>
                  </a:lnTo>
                  <a:lnTo>
                    <a:pt x="91456" y="63005"/>
                  </a:lnTo>
                  <a:lnTo>
                    <a:pt x="91594" y="62098"/>
                  </a:lnTo>
                  <a:lnTo>
                    <a:pt x="91727" y="61190"/>
                  </a:lnTo>
                  <a:lnTo>
                    <a:pt x="91856" y="60271"/>
                  </a:lnTo>
                  <a:lnTo>
                    <a:pt x="91985" y="59352"/>
                  </a:lnTo>
                  <a:close/>
                  <a:moveTo>
                    <a:pt x="14002" y="55608"/>
                  </a:moveTo>
                  <a:lnTo>
                    <a:pt x="14140" y="56901"/>
                  </a:lnTo>
                  <a:lnTo>
                    <a:pt x="14282" y="58183"/>
                  </a:lnTo>
                  <a:lnTo>
                    <a:pt x="14429" y="59477"/>
                  </a:lnTo>
                  <a:lnTo>
                    <a:pt x="14581" y="60759"/>
                  </a:lnTo>
                  <a:lnTo>
                    <a:pt x="14741" y="62029"/>
                  </a:lnTo>
                  <a:lnTo>
                    <a:pt x="14901" y="63312"/>
                  </a:lnTo>
                  <a:lnTo>
                    <a:pt x="15066" y="64582"/>
                  </a:lnTo>
                  <a:lnTo>
                    <a:pt x="15240" y="65842"/>
                  </a:lnTo>
                  <a:lnTo>
                    <a:pt x="15413" y="67101"/>
                  </a:lnTo>
                  <a:lnTo>
                    <a:pt x="15596" y="68361"/>
                  </a:lnTo>
                  <a:lnTo>
                    <a:pt x="15778" y="69609"/>
                  </a:lnTo>
                  <a:lnTo>
                    <a:pt x="15970" y="70845"/>
                  </a:lnTo>
                  <a:lnTo>
                    <a:pt x="16166" y="72082"/>
                  </a:lnTo>
                  <a:lnTo>
                    <a:pt x="16366" y="73307"/>
                  </a:lnTo>
                  <a:lnTo>
                    <a:pt x="16571" y="74533"/>
                  </a:lnTo>
                  <a:lnTo>
                    <a:pt x="16785" y="75747"/>
                  </a:lnTo>
                  <a:lnTo>
                    <a:pt x="16500" y="76212"/>
                  </a:lnTo>
                  <a:lnTo>
                    <a:pt x="16215" y="76666"/>
                  </a:lnTo>
                  <a:lnTo>
                    <a:pt x="15930" y="77097"/>
                  </a:lnTo>
                  <a:lnTo>
                    <a:pt x="15640" y="77528"/>
                  </a:lnTo>
                  <a:lnTo>
                    <a:pt x="15351" y="77937"/>
                  </a:lnTo>
                  <a:lnTo>
                    <a:pt x="15057" y="78345"/>
                  </a:lnTo>
                  <a:lnTo>
                    <a:pt x="14763" y="78731"/>
                  </a:lnTo>
                  <a:lnTo>
                    <a:pt x="14469" y="79105"/>
                  </a:lnTo>
                  <a:lnTo>
                    <a:pt x="14171" y="79468"/>
                  </a:lnTo>
                  <a:lnTo>
                    <a:pt x="13868" y="79820"/>
                  </a:lnTo>
                  <a:lnTo>
                    <a:pt x="13566" y="80160"/>
                  </a:lnTo>
                  <a:lnTo>
                    <a:pt x="13258" y="80489"/>
                  </a:lnTo>
                  <a:lnTo>
                    <a:pt x="12951" y="80807"/>
                  </a:lnTo>
                  <a:lnTo>
                    <a:pt x="12640" y="81114"/>
                  </a:lnTo>
                  <a:lnTo>
                    <a:pt x="12328" y="81397"/>
                  </a:lnTo>
                  <a:lnTo>
                    <a:pt x="12012" y="81681"/>
                  </a:lnTo>
                  <a:lnTo>
                    <a:pt x="11812" y="80387"/>
                  </a:lnTo>
                  <a:lnTo>
                    <a:pt x="11620" y="79094"/>
                  </a:lnTo>
                  <a:lnTo>
                    <a:pt x="11433" y="77789"/>
                  </a:lnTo>
                  <a:lnTo>
                    <a:pt x="11251" y="76484"/>
                  </a:lnTo>
                  <a:lnTo>
                    <a:pt x="11077" y="75191"/>
                  </a:lnTo>
                  <a:lnTo>
                    <a:pt x="10903" y="73886"/>
                  </a:lnTo>
                  <a:lnTo>
                    <a:pt x="10734" y="72581"/>
                  </a:lnTo>
                  <a:lnTo>
                    <a:pt x="10569" y="71265"/>
                  </a:lnTo>
                  <a:lnTo>
                    <a:pt x="10409" y="69960"/>
                  </a:lnTo>
                  <a:lnTo>
                    <a:pt x="10258" y="68644"/>
                  </a:lnTo>
                  <a:lnTo>
                    <a:pt x="10106" y="67328"/>
                  </a:lnTo>
                  <a:lnTo>
                    <a:pt x="9959" y="66012"/>
                  </a:lnTo>
                  <a:lnTo>
                    <a:pt x="9817" y="64696"/>
                  </a:lnTo>
                  <a:lnTo>
                    <a:pt x="9679" y="63368"/>
                  </a:lnTo>
                  <a:lnTo>
                    <a:pt x="9541" y="62052"/>
                  </a:lnTo>
                  <a:lnTo>
                    <a:pt x="9412" y="60725"/>
                  </a:lnTo>
                  <a:lnTo>
                    <a:pt x="9701" y="60441"/>
                  </a:lnTo>
                  <a:lnTo>
                    <a:pt x="9995" y="60146"/>
                  </a:lnTo>
                  <a:lnTo>
                    <a:pt x="10284" y="59851"/>
                  </a:lnTo>
                  <a:lnTo>
                    <a:pt x="10574" y="59533"/>
                  </a:lnTo>
                  <a:lnTo>
                    <a:pt x="11157" y="58898"/>
                  </a:lnTo>
                  <a:lnTo>
                    <a:pt x="11731" y="58240"/>
                  </a:lnTo>
                  <a:lnTo>
                    <a:pt x="12876" y="56901"/>
                  </a:lnTo>
                  <a:lnTo>
                    <a:pt x="13441" y="56243"/>
                  </a:lnTo>
                  <a:lnTo>
                    <a:pt x="14002" y="55608"/>
                  </a:lnTo>
                  <a:close/>
                  <a:moveTo>
                    <a:pt x="89141" y="75599"/>
                  </a:moveTo>
                  <a:lnTo>
                    <a:pt x="89902" y="76473"/>
                  </a:lnTo>
                  <a:lnTo>
                    <a:pt x="90668" y="77324"/>
                  </a:lnTo>
                  <a:lnTo>
                    <a:pt x="91433" y="78164"/>
                  </a:lnTo>
                  <a:lnTo>
                    <a:pt x="92204" y="78992"/>
                  </a:lnTo>
                  <a:lnTo>
                    <a:pt x="92974" y="79809"/>
                  </a:lnTo>
                  <a:lnTo>
                    <a:pt x="93749" y="80614"/>
                  </a:lnTo>
                  <a:lnTo>
                    <a:pt x="95293" y="82203"/>
                  </a:lnTo>
                  <a:lnTo>
                    <a:pt x="95124" y="83179"/>
                  </a:lnTo>
                  <a:lnTo>
                    <a:pt x="94955" y="84143"/>
                  </a:lnTo>
                  <a:lnTo>
                    <a:pt x="94777" y="85107"/>
                  </a:lnTo>
                  <a:lnTo>
                    <a:pt x="94599" y="86072"/>
                  </a:lnTo>
                  <a:lnTo>
                    <a:pt x="94416" y="87036"/>
                  </a:lnTo>
                  <a:lnTo>
                    <a:pt x="94229" y="87989"/>
                  </a:lnTo>
                  <a:lnTo>
                    <a:pt x="94042" y="88942"/>
                  </a:lnTo>
                  <a:lnTo>
                    <a:pt x="93846" y="89895"/>
                  </a:lnTo>
                  <a:lnTo>
                    <a:pt x="93651" y="90837"/>
                  </a:lnTo>
                  <a:lnTo>
                    <a:pt x="93446" y="91779"/>
                  </a:lnTo>
                  <a:lnTo>
                    <a:pt x="93241" y="92721"/>
                  </a:lnTo>
                  <a:lnTo>
                    <a:pt x="93032" y="93651"/>
                  </a:lnTo>
                  <a:lnTo>
                    <a:pt x="92814" y="94581"/>
                  </a:lnTo>
                  <a:lnTo>
                    <a:pt x="92595" y="95512"/>
                  </a:lnTo>
                  <a:lnTo>
                    <a:pt x="92368" y="96431"/>
                  </a:lnTo>
                  <a:lnTo>
                    <a:pt x="92141" y="97350"/>
                  </a:lnTo>
                  <a:lnTo>
                    <a:pt x="92008" y="97860"/>
                  </a:lnTo>
                  <a:lnTo>
                    <a:pt x="91879" y="98348"/>
                  </a:lnTo>
                  <a:lnTo>
                    <a:pt x="91745" y="98825"/>
                  </a:lnTo>
                  <a:lnTo>
                    <a:pt x="91612" y="99313"/>
                  </a:lnTo>
                  <a:lnTo>
                    <a:pt x="91224" y="98802"/>
                  </a:lnTo>
                  <a:lnTo>
                    <a:pt x="90841" y="98269"/>
                  </a:lnTo>
                  <a:lnTo>
                    <a:pt x="90458" y="97713"/>
                  </a:lnTo>
                  <a:lnTo>
                    <a:pt x="90084" y="97134"/>
                  </a:lnTo>
                  <a:lnTo>
                    <a:pt x="89715" y="96544"/>
                  </a:lnTo>
                  <a:lnTo>
                    <a:pt x="89350" y="95943"/>
                  </a:lnTo>
                  <a:lnTo>
                    <a:pt x="88985" y="95319"/>
                  </a:lnTo>
                  <a:lnTo>
                    <a:pt x="88629" y="94672"/>
                  </a:lnTo>
                  <a:lnTo>
                    <a:pt x="88277" y="94014"/>
                  </a:lnTo>
                  <a:lnTo>
                    <a:pt x="87925" y="93345"/>
                  </a:lnTo>
                  <a:lnTo>
                    <a:pt x="87578" y="92641"/>
                  </a:lnTo>
                  <a:lnTo>
                    <a:pt x="87235" y="91938"/>
                  </a:lnTo>
                  <a:lnTo>
                    <a:pt x="86897" y="91212"/>
                  </a:lnTo>
                  <a:lnTo>
                    <a:pt x="86558" y="90463"/>
                  </a:lnTo>
                  <a:lnTo>
                    <a:pt x="86224" y="89714"/>
                  </a:lnTo>
                  <a:lnTo>
                    <a:pt x="85895" y="88931"/>
                  </a:lnTo>
                  <a:lnTo>
                    <a:pt x="85864" y="88863"/>
                  </a:lnTo>
                  <a:lnTo>
                    <a:pt x="85828" y="88806"/>
                  </a:lnTo>
                  <a:lnTo>
                    <a:pt x="85793" y="88749"/>
                  </a:lnTo>
                  <a:lnTo>
                    <a:pt x="85761" y="88715"/>
                  </a:lnTo>
                  <a:lnTo>
                    <a:pt x="85993" y="87944"/>
                  </a:lnTo>
                  <a:lnTo>
                    <a:pt x="86224" y="87161"/>
                  </a:lnTo>
                  <a:lnTo>
                    <a:pt x="86451" y="86378"/>
                  </a:lnTo>
                  <a:lnTo>
                    <a:pt x="86679" y="85584"/>
                  </a:lnTo>
                  <a:lnTo>
                    <a:pt x="86897" y="84790"/>
                  </a:lnTo>
                  <a:lnTo>
                    <a:pt x="87115" y="83984"/>
                  </a:lnTo>
                  <a:lnTo>
                    <a:pt x="87333" y="83167"/>
                  </a:lnTo>
                  <a:lnTo>
                    <a:pt x="87547" y="82350"/>
                  </a:lnTo>
                  <a:lnTo>
                    <a:pt x="87756" y="81522"/>
                  </a:lnTo>
                  <a:lnTo>
                    <a:pt x="87961" y="80694"/>
                  </a:lnTo>
                  <a:lnTo>
                    <a:pt x="88166" y="79865"/>
                  </a:lnTo>
                  <a:lnTo>
                    <a:pt x="88366" y="79015"/>
                  </a:lnTo>
                  <a:lnTo>
                    <a:pt x="88566" y="78175"/>
                  </a:lnTo>
                  <a:lnTo>
                    <a:pt x="88762" y="77324"/>
                  </a:lnTo>
                  <a:lnTo>
                    <a:pt x="88954" y="76462"/>
                  </a:lnTo>
                  <a:lnTo>
                    <a:pt x="89141" y="75599"/>
                  </a:lnTo>
                  <a:close/>
                  <a:moveTo>
                    <a:pt x="17101" y="77483"/>
                  </a:moveTo>
                  <a:lnTo>
                    <a:pt x="17314" y="78617"/>
                  </a:lnTo>
                  <a:lnTo>
                    <a:pt x="17528" y="79752"/>
                  </a:lnTo>
                  <a:lnTo>
                    <a:pt x="17751" y="80875"/>
                  </a:lnTo>
                  <a:lnTo>
                    <a:pt x="17973" y="81987"/>
                  </a:lnTo>
                  <a:lnTo>
                    <a:pt x="18205" y="83099"/>
                  </a:lnTo>
                  <a:lnTo>
                    <a:pt x="18436" y="84200"/>
                  </a:lnTo>
                  <a:lnTo>
                    <a:pt x="18677" y="85289"/>
                  </a:lnTo>
                  <a:lnTo>
                    <a:pt x="18917" y="86367"/>
                  </a:lnTo>
                  <a:lnTo>
                    <a:pt x="19166" y="87445"/>
                  </a:lnTo>
                  <a:lnTo>
                    <a:pt x="19420" y="88511"/>
                  </a:lnTo>
                  <a:lnTo>
                    <a:pt x="19678" y="89566"/>
                  </a:lnTo>
                  <a:lnTo>
                    <a:pt x="19937" y="90610"/>
                  </a:lnTo>
                  <a:lnTo>
                    <a:pt x="20204" y="91643"/>
                  </a:lnTo>
                  <a:lnTo>
                    <a:pt x="20480" y="92675"/>
                  </a:lnTo>
                  <a:lnTo>
                    <a:pt x="20756" y="93685"/>
                  </a:lnTo>
                  <a:lnTo>
                    <a:pt x="21036" y="94695"/>
                  </a:lnTo>
                  <a:lnTo>
                    <a:pt x="20694" y="94990"/>
                  </a:lnTo>
                  <a:lnTo>
                    <a:pt x="20346" y="95296"/>
                  </a:lnTo>
                  <a:lnTo>
                    <a:pt x="19995" y="95614"/>
                  </a:lnTo>
                  <a:lnTo>
                    <a:pt x="19647" y="95954"/>
                  </a:lnTo>
                  <a:lnTo>
                    <a:pt x="19296" y="96306"/>
                  </a:lnTo>
                  <a:lnTo>
                    <a:pt x="18944" y="96669"/>
                  </a:lnTo>
                  <a:lnTo>
                    <a:pt x="18597" y="97055"/>
                  </a:lnTo>
                  <a:lnTo>
                    <a:pt x="18249" y="97463"/>
                  </a:lnTo>
                  <a:lnTo>
                    <a:pt x="17902" y="97883"/>
                  </a:lnTo>
                  <a:lnTo>
                    <a:pt x="17564" y="98325"/>
                  </a:lnTo>
                  <a:lnTo>
                    <a:pt x="17225" y="98791"/>
                  </a:lnTo>
                  <a:lnTo>
                    <a:pt x="16896" y="99267"/>
                  </a:lnTo>
                  <a:lnTo>
                    <a:pt x="16571" y="99766"/>
                  </a:lnTo>
                  <a:lnTo>
                    <a:pt x="16411" y="100027"/>
                  </a:lnTo>
                  <a:lnTo>
                    <a:pt x="16250" y="100288"/>
                  </a:lnTo>
                  <a:lnTo>
                    <a:pt x="16094" y="100561"/>
                  </a:lnTo>
                  <a:lnTo>
                    <a:pt x="15939" y="100833"/>
                  </a:lnTo>
                  <a:lnTo>
                    <a:pt x="15787" y="101117"/>
                  </a:lnTo>
                  <a:lnTo>
                    <a:pt x="15636" y="101400"/>
                  </a:lnTo>
                  <a:lnTo>
                    <a:pt x="15453" y="100561"/>
                  </a:lnTo>
                  <a:lnTo>
                    <a:pt x="15275" y="99710"/>
                  </a:lnTo>
                  <a:lnTo>
                    <a:pt x="14919" y="98008"/>
                  </a:lnTo>
                  <a:lnTo>
                    <a:pt x="14576" y="96283"/>
                  </a:lnTo>
                  <a:lnTo>
                    <a:pt x="14238" y="94559"/>
                  </a:lnTo>
                  <a:lnTo>
                    <a:pt x="13913" y="92834"/>
                  </a:lnTo>
                  <a:lnTo>
                    <a:pt x="13592" y="91109"/>
                  </a:lnTo>
                  <a:lnTo>
                    <a:pt x="13285" y="89385"/>
                  </a:lnTo>
                  <a:lnTo>
                    <a:pt x="12982" y="87672"/>
                  </a:lnTo>
                  <a:lnTo>
                    <a:pt x="12902" y="87206"/>
                  </a:lnTo>
                  <a:lnTo>
                    <a:pt x="12827" y="86753"/>
                  </a:lnTo>
                  <a:lnTo>
                    <a:pt x="12675" y="85811"/>
                  </a:lnTo>
                  <a:lnTo>
                    <a:pt x="12528" y="84880"/>
                  </a:lnTo>
                  <a:lnTo>
                    <a:pt x="12381" y="83939"/>
                  </a:lnTo>
                  <a:lnTo>
                    <a:pt x="12697" y="83644"/>
                  </a:lnTo>
                  <a:lnTo>
                    <a:pt x="13009" y="83326"/>
                  </a:lnTo>
                  <a:lnTo>
                    <a:pt x="13316" y="82986"/>
                  </a:lnTo>
                  <a:lnTo>
                    <a:pt x="13624" y="82645"/>
                  </a:lnTo>
                  <a:lnTo>
                    <a:pt x="13926" y="82294"/>
                  </a:lnTo>
                  <a:lnTo>
                    <a:pt x="14229" y="81919"/>
                  </a:lnTo>
                  <a:lnTo>
                    <a:pt x="14527" y="81533"/>
                  </a:lnTo>
                  <a:lnTo>
                    <a:pt x="14826" y="81148"/>
                  </a:lnTo>
                  <a:lnTo>
                    <a:pt x="15119" y="80728"/>
                  </a:lnTo>
                  <a:lnTo>
                    <a:pt x="15409" y="80308"/>
                  </a:lnTo>
                  <a:lnTo>
                    <a:pt x="15698" y="79877"/>
                  </a:lnTo>
                  <a:lnTo>
                    <a:pt x="15983" y="79423"/>
                  </a:lnTo>
                  <a:lnTo>
                    <a:pt x="16268" y="78958"/>
                  </a:lnTo>
                  <a:lnTo>
                    <a:pt x="16549" y="78481"/>
                  </a:lnTo>
                  <a:lnTo>
                    <a:pt x="16825" y="77993"/>
                  </a:lnTo>
                  <a:lnTo>
                    <a:pt x="17101" y="77483"/>
                  </a:lnTo>
                  <a:close/>
                  <a:moveTo>
                    <a:pt x="85276" y="90224"/>
                  </a:moveTo>
                  <a:lnTo>
                    <a:pt x="85307" y="90338"/>
                  </a:lnTo>
                  <a:lnTo>
                    <a:pt x="85343" y="90451"/>
                  </a:lnTo>
                  <a:lnTo>
                    <a:pt x="85503" y="90860"/>
                  </a:lnTo>
                  <a:lnTo>
                    <a:pt x="85668" y="91257"/>
                  </a:lnTo>
                  <a:lnTo>
                    <a:pt x="85833" y="91654"/>
                  </a:lnTo>
                  <a:lnTo>
                    <a:pt x="86002" y="92051"/>
                  </a:lnTo>
                  <a:lnTo>
                    <a:pt x="86171" y="92426"/>
                  </a:lnTo>
                  <a:lnTo>
                    <a:pt x="86340" y="92811"/>
                  </a:lnTo>
                  <a:lnTo>
                    <a:pt x="86514" y="93174"/>
                  </a:lnTo>
                  <a:lnTo>
                    <a:pt x="86687" y="93537"/>
                  </a:lnTo>
                  <a:lnTo>
                    <a:pt x="86861" y="93901"/>
                  </a:lnTo>
                  <a:lnTo>
                    <a:pt x="87039" y="94252"/>
                  </a:lnTo>
                  <a:lnTo>
                    <a:pt x="87217" y="94604"/>
                  </a:lnTo>
                  <a:lnTo>
                    <a:pt x="87400" y="94944"/>
                  </a:lnTo>
                  <a:lnTo>
                    <a:pt x="87578" y="95273"/>
                  </a:lnTo>
                  <a:lnTo>
                    <a:pt x="87765" y="95602"/>
                  </a:lnTo>
                  <a:lnTo>
                    <a:pt x="88134" y="96238"/>
                  </a:lnTo>
                  <a:lnTo>
                    <a:pt x="88508" y="96862"/>
                  </a:lnTo>
                  <a:lnTo>
                    <a:pt x="88887" y="97452"/>
                  </a:lnTo>
                  <a:lnTo>
                    <a:pt x="89274" y="98030"/>
                  </a:lnTo>
                  <a:lnTo>
                    <a:pt x="89661" y="98575"/>
                  </a:lnTo>
                  <a:lnTo>
                    <a:pt x="90058" y="99108"/>
                  </a:lnTo>
                  <a:lnTo>
                    <a:pt x="90454" y="99619"/>
                  </a:lnTo>
                  <a:lnTo>
                    <a:pt x="90855" y="100107"/>
                  </a:lnTo>
                  <a:lnTo>
                    <a:pt x="91260" y="100583"/>
                  </a:lnTo>
                  <a:lnTo>
                    <a:pt x="90966" y="101627"/>
                  </a:lnTo>
                  <a:lnTo>
                    <a:pt x="90668" y="102660"/>
                  </a:lnTo>
                  <a:lnTo>
                    <a:pt x="90365" y="103658"/>
                  </a:lnTo>
                  <a:lnTo>
                    <a:pt x="90062" y="104645"/>
                  </a:lnTo>
                  <a:lnTo>
                    <a:pt x="89755" y="105598"/>
                  </a:lnTo>
                  <a:lnTo>
                    <a:pt x="89443" y="106551"/>
                  </a:lnTo>
                  <a:lnTo>
                    <a:pt x="89127" y="107470"/>
                  </a:lnTo>
                  <a:lnTo>
                    <a:pt x="88811" y="108367"/>
                  </a:lnTo>
                  <a:lnTo>
                    <a:pt x="88491" y="109252"/>
                  </a:lnTo>
                  <a:lnTo>
                    <a:pt x="88166" y="110114"/>
                  </a:lnTo>
                  <a:lnTo>
                    <a:pt x="87836" y="110954"/>
                  </a:lnTo>
                  <a:lnTo>
                    <a:pt x="87507" y="111782"/>
                  </a:lnTo>
                  <a:lnTo>
                    <a:pt x="87173" y="112587"/>
                  </a:lnTo>
                  <a:lnTo>
                    <a:pt x="86834" y="113370"/>
                  </a:lnTo>
                  <a:lnTo>
                    <a:pt x="86496" y="114142"/>
                  </a:lnTo>
                  <a:lnTo>
                    <a:pt x="86149" y="114891"/>
                  </a:lnTo>
                  <a:lnTo>
                    <a:pt x="85855" y="113983"/>
                  </a:lnTo>
                  <a:lnTo>
                    <a:pt x="85561" y="113087"/>
                  </a:lnTo>
                  <a:lnTo>
                    <a:pt x="84960" y="111294"/>
                  </a:lnTo>
                  <a:lnTo>
                    <a:pt x="84355" y="109524"/>
                  </a:lnTo>
                  <a:lnTo>
                    <a:pt x="83745" y="107765"/>
                  </a:lnTo>
                  <a:lnTo>
                    <a:pt x="83126" y="106018"/>
                  </a:lnTo>
                  <a:lnTo>
                    <a:pt x="82507" y="104282"/>
                  </a:lnTo>
                  <a:lnTo>
                    <a:pt x="81884" y="102569"/>
                  </a:lnTo>
                  <a:lnTo>
                    <a:pt x="81260" y="100856"/>
                  </a:lnTo>
                  <a:lnTo>
                    <a:pt x="81527" y="100254"/>
                  </a:lnTo>
                  <a:lnTo>
                    <a:pt x="81795" y="99642"/>
                  </a:lnTo>
                  <a:lnTo>
                    <a:pt x="82062" y="99018"/>
                  </a:lnTo>
                  <a:lnTo>
                    <a:pt x="82324" y="98382"/>
                  </a:lnTo>
                  <a:lnTo>
                    <a:pt x="82583" y="97747"/>
                  </a:lnTo>
                  <a:lnTo>
                    <a:pt x="82841" y="97100"/>
                  </a:lnTo>
                  <a:lnTo>
                    <a:pt x="83095" y="96442"/>
                  </a:lnTo>
                  <a:lnTo>
                    <a:pt x="83348" y="95784"/>
                  </a:lnTo>
                  <a:lnTo>
                    <a:pt x="83598" y="95115"/>
                  </a:lnTo>
                  <a:lnTo>
                    <a:pt x="83843" y="94434"/>
                  </a:lnTo>
                  <a:lnTo>
                    <a:pt x="84087" y="93753"/>
                  </a:lnTo>
                  <a:lnTo>
                    <a:pt x="84332" y="93061"/>
                  </a:lnTo>
                  <a:lnTo>
                    <a:pt x="84573" y="92357"/>
                  </a:lnTo>
                  <a:lnTo>
                    <a:pt x="84809" y="91654"/>
                  </a:lnTo>
                  <a:lnTo>
                    <a:pt x="85045" y="90939"/>
                  </a:lnTo>
                  <a:lnTo>
                    <a:pt x="85276" y="90224"/>
                  </a:lnTo>
                  <a:close/>
                  <a:moveTo>
                    <a:pt x="21419" y="96090"/>
                  </a:moveTo>
                  <a:lnTo>
                    <a:pt x="21673" y="96941"/>
                  </a:lnTo>
                  <a:lnTo>
                    <a:pt x="21936" y="97792"/>
                  </a:lnTo>
                  <a:lnTo>
                    <a:pt x="22198" y="98632"/>
                  </a:lnTo>
                  <a:lnTo>
                    <a:pt x="22465" y="99471"/>
                  </a:lnTo>
                  <a:lnTo>
                    <a:pt x="22733" y="100288"/>
                  </a:lnTo>
                  <a:lnTo>
                    <a:pt x="23009" y="101105"/>
                  </a:lnTo>
                  <a:lnTo>
                    <a:pt x="23285" y="101911"/>
                  </a:lnTo>
                  <a:lnTo>
                    <a:pt x="23570" y="102705"/>
                  </a:lnTo>
                  <a:lnTo>
                    <a:pt x="23855" y="103499"/>
                  </a:lnTo>
                  <a:lnTo>
                    <a:pt x="24144" y="104271"/>
                  </a:lnTo>
                  <a:lnTo>
                    <a:pt x="24438" y="105042"/>
                  </a:lnTo>
                  <a:lnTo>
                    <a:pt x="24736" y="105803"/>
                  </a:lnTo>
                  <a:lnTo>
                    <a:pt x="25034" y="106540"/>
                  </a:lnTo>
                  <a:lnTo>
                    <a:pt x="25342" y="107289"/>
                  </a:lnTo>
                  <a:lnTo>
                    <a:pt x="25649" y="108015"/>
                  </a:lnTo>
                  <a:lnTo>
                    <a:pt x="25965" y="108730"/>
                  </a:lnTo>
                  <a:lnTo>
                    <a:pt x="25270" y="109830"/>
                  </a:lnTo>
                  <a:lnTo>
                    <a:pt x="24576" y="110954"/>
                  </a:lnTo>
                  <a:lnTo>
                    <a:pt x="23886" y="112077"/>
                  </a:lnTo>
                  <a:lnTo>
                    <a:pt x="23200" y="113223"/>
                  </a:lnTo>
                  <a:lnTo>
                    <a:pt x="22514" y="114369"/>
                  </a:lnTo>
                  <a:lnTo>
                    <a:pt x="21833" y="115537"/>
                  </a:lnTo>
                  <a:lnTo>
                    <a:pt x="21157" y="116706"/>
                  </a:lnTo>
                  <a:lnTo>
                    <a:pt x="20484" y="117897"/>
                  </a:lnTo>
                  <a:lnTo>
                    <a:pt x="20458" y="117954"/>
                  </a:lnTo>
                  <a:lnTo>
                    <a:pt x="20431" y="118022"/>
                  </a:lnTo>
                  <a:lnTo>
                    <a:pt x="20409" y="118079"/>
                  </a:lnTo>
                  <a:lnTo>
                    <a:pt x="20382" y="118147"/>
                  </a:lnTo>
                  <a:lnTo>
                    <a:pt x="20084" y="117364"/>
                  </a:lnTo>
                  <a:lnTo>
                    <a:pt x="19794" y="116559"/>
                  </a:lnTo>
                  <a:lnTo>
                    <a:pt x="19505" y="115742"/>
                  </a:lnTo>
                  <a:lnTo>
                    <a:pt x="19224" y="114913"/>
                  </a:lnTo>
                  <a:lnTo>
                    <a:pt x="18944" y="114062"/>
                  </a:lnTo>
                  <a:lnTo>
                    <a:pt x="18672" y="113189"/>
                  </a:lnTo>
                  <a:lnTo>
                    <a:pt x="18405" y="112315"/>
                  </a:lnTo>
                  <a:lnTo>
                    <a:pt x="18138" y="111419"/>
                  </a:lnTo>
                  <a:lnTo>
                    <a:pt x="17880" y="110511"/>
                  </a:lnTo>
                  <a:lnTo>
                    <a:pt x="17626" y="109592"/>
                  </a:lnTo>
                  <a:lnTo>
                    <a:pt x="17372" y="108662"/>
                  </a:lnTo>
                  <a:lnTo>
                    <a:pt x="17127" y="107720"/>
                  </a:lnTo>
                  <a:lnTo>
                    <a:pt x="16887" y="106767"/>
                  </a:lnTo>
                  <a:lnTo>
                    <a:pt x="16647" y="105814"/>
                  </a:lnTo>
                  <a:lnTo>
                    <a:pt x="16415" y="104838"/>
                  </a:lnTo>
                  <a:lnTo>
                    <a:pt x="16184" y="103862"/>
                  </a:lnTo>
                  <a:lnTo>
                    <a:pt x="16424" y="103420"/>
                  </a:lnTo>
                  <a:lnTo>
                    <a:pt x="16664" y="102977"/>
                  </a:lnTo>
                  <a:lnTo>
                    <a:pt x="17145" y="102081"/>
                  </a:lnTo>
                  <a:lnTo>
                    <a:pt x="17390" y="101639"/>
                  </a:lnTo>
                  <a:lnTo>
                    <a:pt x="17635" y="101207"/>
                  </a:lnTo>
                  <a:lnTo>
                    <a:pt x="17884" y="100788"/>
                  </a:lnTo>
                  <a:lnTo>
                    <a:pt x="18138" y="100379"/>
                  </a:lnTo>
                  <a:lnTo>
                    <a:pt x="18534" y="99789"/>
                  </a:lnTo>
                  <a:lnTo>
                    <a:pt x="18939" y="99210"/>
                  </a:lnTo>
                  <a:lnTo>
                    <a:pt x="19345" y="98655"/>
                  </a:lnTo>
                  <a:lnTo>
                    <a:pt x="19754" y="98110"/>
                  </a:lnTo>
                  <a:lnTo>
                    <a:pt x="20168" y="97577"/>
                  </a:lnTo>
                  <a:lnTo>
                    <a:pt x="20582" y="97066"/>
                  </a:lnTo>
                  <a:lnTo>
                    <a:pt x="21001" y="96567"/>
                  </a:lnTo>
                  <a:lnTo>
                    <a:pt x="21419" y="96090"/>
                  </a:lnTo>
                  <a:close/>
                  <a:moveTo>
                    <a:pt x="80535" y="102399"/>
                  </a:moveTo>
                  <a:lnTo>
                    <a:pt x="81153" y="104123"/>
                  </a:lnTo>
                  <a:lnTo>
                    <a:pt x="81781" y="105859"/>
                  </a:lnTo>
                  <a:lnTo>
                    <a:pt x="82409" y="107584"/>
                  </a:lnTo>
                  <a:lnTo>
                    <a:pt x="83041" y="109286"/>
                  </a:lnTo>
                  <a:lnTo>
                    <a:pt x="83678" y="110988"/>
                  </a:lnTo>
                  <a:lnTo>
                    <a:pt x="84319" y="112678"/>
                  </a:lnTo>
                  <a:lnTo>
                    <a:pt x="84969" y="114335"/>
                  </a:lnTo>
                  <a:lnTo>
                    <a:pt x="85294" y="115163"/>
                  </a:lnTo>
                  <a:lnTo>
                    <a:pt x="85623" y="115980"/>
                  </a:lnTo>
                  <a:lnTo>
                    <a:pt x="85281" y="116672"/>
                  </a:lnTo>
                  <a:lnTo>
                    <a:pt x="84933" y="117341"/>
                  </a:lnTo>
                  <a:lnTo>
                    <a:pt x="84582" y="117999"/>
                  </a:lnTo>
                  <a:lnTo>
                    <a:pt x="84225" y="118646"/>
                  </a:lnTo>
                  <a:lnTo>
                    <a:pt x="83869" y="119282"/>
                  </a:lnTo>
                  <a:lnTo>
                    <a:pt x="83509" y="119894"/>
                  </a:lnTo>
                  <a:lnTo>
                    <a:pt x="83144" y="120507"/>
                  </a:lnTo>
                  <a:lnTo>
                    <a:pt x="82774" y="121097"/>
                  </a:lnTo>
                  <a:lnTo>
                    <a:pt x="82405" y="121687"/>
                  </a:lnTo>
                  <a:lnTo>
                    <a:pt x="82031" y="122254"/>
                  </a:lnTo>
                  <a:lnTo>
                    <a:pt x="81648" y="122810"/>
                  </a:lnTo>
                  <a:lnTo>
                    <a:pt x="81265" y="123355"/>
                  </a:lnTo>
                  <a:lnTo>
                    <a:pt x="80882" y="123888"/>
                  </a:lnTo>
                  <a:lnTo>
                    <a:pt x="80490" y="124410"/>
                  </a:lnTo>
                  <a:lnTo>
                    <a:pt x="80094" y="124921"/>
                  </a:lnTo>
                  <a:lnTo>
                    <a:pt x="79698" y="125420"/>
                  </a:lnTo>
                  <a:lnTo>
                    <a:pt x="79230" y="123525"/>
                  </a:lnTo>
                  <a:lnTo>
                    <a:pt x="78758" y="121619"/>
                  </a:lnTo>
                  <a:lnTo>
                    <a:pt x="78282" y="119735"/>
                  </a:lnTo>
                  <a:lnTo>
                    <a:pt x="77805" y="117852"/>
                  </a:lnTo>
                  <a:lnTo>
                    <a:pt x="77320" y="115980"/>
                  </a:lnTo>
                  <a:lnTo>
                    <a:pt x="76830" y="114119"/>
                  </a:lnTo>
                  <a:lnTo>
                    <a:pt x="76581" y="113200"/>
                  </a:lnTo>
                  <a:lnTo>
                    <a:pt x="76332" y="112281"/>
                  </a:lnTo>
                  <a:lnTo>
                    <a:pt x="76078" y="111373"/>
                  </a:lnTo>
                  <a:lnTo>
                    <a:pt x="75824" y="110466"/>
                  </a:lnTo>
                  <a:lnTo>
                    <a:pt x="76136" y="110035"/>
                  </a:lnTo>
                  <a:lnTo>
                    <a:pt x="76443" y="109603"/>
                  </a:lnTo>
                  <a:lnTo>
                    <a:pt x="76750" y="109150"/>
                  </a:lnTo>
                  <a:lnTo>
                    <a:pt x="77053" y="108684"/>
                  </a:lnTo>
                  <a:lnTo>
                    <a:pt x="77356" y="108219"/>
                  </a:lnTo>
                  <a:lnTo>
                    <a:pt x="77659" y="107731"/>
                  </a:lnTo>
                  <a:lnTo>
                    <a:pt x="77952" y="107243"/>
                  </a:lnTo>
                  <a:lnTo>
                    <a:pt x="78251" y="106744"/>
                  </a:lnTo>
                  <a:lnTo>
                    <a:pt x="78545" y="106234"/>
                  </a:lnTo>
                  <a:lnTo>
                    <a:pt x="78834" y="105712"/>
                  </a:lnTo>
                  <a:lnTo>
                    <a:pt x="79123" y="105178"/>
                  </a:lnTo>
                  <a:lnTo>
                    <a:pt x="79408" y="104634"/>
                  </a:lnTo>
                  <a:lnTo>
                    <a:pt x="79693" y="104089"/>
                  </a:lnTo>
                  <a:lnTo>
                    <a:pt x="79974" y="103533"/>
                  </a:lnTo>
                  <a:lnTo>
                    <a:pt x="80254" y="102966"/>
                  </a:lnTo>
                  <a:lnTo>
                    <a:pt x="80535" y="102399"/>
                  </a:lnTo>
                  <a:close/>
                  <a:moveTo>
                    <a:pt x="26610" y="110091"/>
                  </a:moveTo>
                  <a:lnTo>
                    <a:pt x="27002" y="110920"/>
                  </a:lnTo>
                  <a:lnTo>
                    <a:pt x="27394" y="111725"/>
                  </a:lnTo>
                  <a:lnTo>
                    <a:pt x="27795" y="112519"/>
                  </a:lnTo>
                  <a:lnTo>
                    <a:pt x="28204" y="113302"/>
                  </a:lnTo>
                  <a:lnTo>
                    <a:pt x="28614" y="114074"/>
                  </a:lnTo>
                  <a:lnTo>
                    <a:pt x="29032" y="114823"/>
                  </a:lnTo>
                  <a:lnTo>
                    <a:pt x="29460" y="115549"/>
                  </a:lnTo>
                  <a:lnTo>
                    <a:pt x="29673" y="115900"/>
                  </a:lnTo>
                  <a:lnTo>
                    <a:pt x="29892" y="116252"/>
                  </a:lnTo>
                  <a:lnTo>
                    <a:pt x="29633" y="117398"/>
                  </a:lnTo>
                  <a:lnTo>
                    <a:pt x="29504" y="117977"/>
                  </a:lnTo>
                  <a:lnTo>
                    <a:pt x="29380" y="118555"/>
                  </a:lnTo>
                  <a:lnTo>
                    <a:pt x="29255" y="119145"/>
                  </a:lnTo>
                  <a:lnTo>
                    <a:pt x="29135" y="119735"/>
                  </a:lnTo>
                  <a:lnTo>
                    <a:pt x="29015" y="120337"/>
                  </a:lnTo>
                  <a:lnTo>
                    <a:pt x="28899" y="120949"/>
                  </a:lnTo>
                  <a:lnTo>
                    <a:pt x="28783" y="121562"/>
                  </a:lnTo>
                  <a:lnTo>
                    <a:pt x="28672" y="122175"/>
                  </a:lnTo>
                  <a:lnTo>
                    <a:pt x="28560" y="122799"/>
                  </a:lnTo>
                  <a:lnTo>
                    <a:pt x="28449" y="123423"/>
                  </a:lnTo>
                  <a:lnTo>
                    <a:pt x="28342" y="124058"/>
                  </a:lnTo>
                  <a:lnTo>
                    <a:pt x="28240" y="124694"/>
                  </a:lnTo>
                  <a:lnTo>
                    <a:pt x="28137" y="125340"/>
                  </a:lnTo>
                  <a:lnTo>
                    <a:pt x="28035" y="125987"/>
                  </a:lnTo>
                  <a:lnTo>
                    <a:pt x="27928" y="126736"/>
                  </a:lnTo>
                  <a:lnTo>
                    <a:pt x="27830" y="127496"/>
                  </a:lnTo>
                  <a:lnTo>
                    <a:pt x="27625" y="129017"/>
                  </a:lnTo>
                  <a:lnTo>
                    <a:pt x="27394" y="128869"/>
                  </a:lnTo>
                  <a:lnTo>
                    <a:pt x="27162" y="128722"/>
                  </a:lnTo>
                  <a:lnTo>
                    <a:pt x="26935" y="128551"/>
                  </a:lnTo>
                  <a:lnTo>
                    <a:pt x="26708" y="128370"/>
                  </a:lnTo>
                  <a:lnTo>
                    <a:pt x="26481" y="128188"/>
                  </a:lnTo>
                  <a:lnTo>
                    <a:pt x="26259" y="127995"/>
                  </a:lnTo>
                  <a:lnTo>
                    <a:pt x="26041" y="127780"/>
                  </a:lnTo>
                  <a:lnTo>
                    <a:pt x="25822" y="127576"/>
                  </a:lnTo>
                  <a:lnTo>
                    <a:pt x="25604" y="127349"/>
                  </a:lnTo>
                  <a:lnTo>
                    <a:pt x="25391" y="127110"/>
                  </a:lnTo>
                  <a:lnTo>
                    <a:pt x="25177" y="126872"/>
                  </a:lnTo>
                  <a:lnTo>
                    <a:pt x="24968" y="126622"/>
                  </a:lnTo>
                  <a:lnTo>
                    <a:pt x="24758" y="126362"/>
                  </a:lnTo>
                  <a:lnTo>
                    <a:pt x="24554" y="126101"/>
                  </a:lnTo>
                  <a:lnTo>
                    <a:pt x="24349" y="125817"/>
                  </a:lnTo>
                  <a:lnTo>
                    <a:pt x="24144" y="125533"/>
                  </a:lnTo>
                  <a:lnTo>
                    <a:pt x="23944" y="125250"/>
                  </a:lnTo>
                  <a:lnTo>
                    <a:pt x="23748" y="124943"/>
                  </a:lnTo>
                  <a:lnTo>
                    <a:pt x="23552" y="124637"/>
                  </a:lnTo>
                  <a:lnTo>
                    <a:pt x="23356" y="124319"/>
                  </a:lnTo>
                  <a:lnTo>
                    <a:pt x="23160" y="124002"/>
                  </a:lnTo>
                  <a:lnTo>
                    <a:pt x="22969" y="123673"/>
                  </a:lnTo>
                  <a:lnTo>
                    <a:pt x="22782" y="123332"/>
                  </a:lnTo>
                  <a:lnTo>
                    <a:pt x="22595" y="122992"/>
                  </a:lnTo>
                  <a:lnTo>
                    <a:pt x="22408" y="122640"/>
                  </a:lnTo>
                  <a:lnTo>
                    <a:pt x="22225" y="122288"/>
                  </a:lnTo>
                  <a:lnTo>
                    <a:pt x="22043" y="121925"/>
                  </a:lnTo>
                  <a:lnTo>
                    <a:pt x="21860" y="121551"/>
                  </a:lnTo>
                  <a:lnTo>
                    <a:pt x="21682" y="121176"/>
                  </a:lnTo>
                  <a:lnTo>
                    <a:pt x="21504" y="120791"/>
                  </a:lnTo>
                  <a:lnTo>
                    <a:pt x="21330" y="120405"/>
                  </a:lnTo>
                  <a:lnTo>
                    <a:pt x="21157" y="120008"/>
                  </a:lnTo>
                  <a:lnTo>
                    <a:pt x="21847" y="118805"/>
                  </a:lnTo>
                  <a:lnTo>
                    <a:pt x="22537" y="117591"/>
                  </a:lnTo>
                  <a:lnTo>
                    <a:pt x="23222" y="116366"/>
                  </a:lnTo>
                  <a:lnTo>
                    <a:pt x="23908" y="115129"/>
                  </a:lnTo>
                  <a:lnTo>
                    <a:pt x="24589" y="113892"/>
                  </a:lnTo>
                  <a:lnTo>
                    <a:pt x="25266" y="112633"/>
                  </a:lnTo>
                  <a:lnTo>
                    <a:pt x="25938" y="111362"/>
                  </a:lnTo>
                  <a:lnTo>
                    <a:pt x="26610" y="110091"/>
                  </a:lnTo>
                  <a:close/>
                  <a:moveTo>
                    <a:pt x="75067" y="111510"/>
                  </a:moveTo>
                  <a:lnTo>
                    <a:pt x="75303" y="112451"/>
                  </a:lnTo>
                  <a:lnTo>
                    <a:pt x="75544" y="113382"/>
                  </a:lnTo>
                  <a:lnTo>
                    <a:pt x="75784" y="114312"/>
                  </a:lnTo>
                  <a:lnTo>
                    <a:pt x="76025" y="115242"/>
                  </a:lnTo>
                  <a:lnTo>
                    <a:pt x="76519" y="117092"/>
                  </a:lnTo>
                  <a:lnTo>
                    <a:pt x="77017" y="118919"/>
                  </a:lnTo>
                  <a:lnTo>
                    <a:pt x="77521" y="120745"/>
                  </a:lnTo>
                  <a:lnTo>
                    <a:pt x="78028" y="122561"/>
                  </a:lnTo>
                  <a:lnTo>
                    <a:pt x="79052" y="126169"/>
                  </a:lnTo>
                  <a:lnTo>
                    <a:pt x="78504" y="126804"/>
                  </a:lnTo>
                  <a:lnTo>
                    <a:pt x="77948" y="127417"/>
                  </a:lnTo>
                  <a:lnTo>
                    <a:pt x="77387" y="128018"/>
                  </a:lnTo>
                  <a:lnTo>
                    <a:pt x="76817" y="128608"/>
                  </a:lnTo>
                  <a:lnTo>
                    <a:pt x="76243" y="129187"/>
                  </a:lnTo>
                  <a:lnTo>
                    <a:pt x="75660" y="129743"/>
                  </a:lnTo>
                  <a:lnTo>
                    <a:pt x="75067" y="130299"/>
                  </a:lnTo>
                  <a:lnTo>
                    <a:pt x="74471" y="130832"/>
                  </a:lnTo>
                  <a:lnTo>
                    <a:pt x="74266" y="129822"/>
                  </a:lnTo>
                  <a:lnTo>
                    <a:pt x="74061" y="128824"/>
                  </a:lnTo>
                  <a:lnTo>
                    <a:pt x="73852" y="127825"/>
                  </a:lnTo>
                  <a:lnTo>
                    <a:pt x="73643" y="126838"/>
                  </a:lnTo>
                  <a:lnTo>
                    <a:pt x="73425" y="125862"/>
                  </a:lnTo>
                  <a:lnTo>
                    <a:pt x="73202" y="124898"/>
                  </a:lnTo>
                  <a:lnTo>
                    <a:pt x="72979" y="123945"/>
                  </a:lnTo>
                  <a:lnTo>
                    <a:pt x="72752" y="122992"/>
                  </a:lnTo>
                  <a:lnTo>
                    <a:pt x="72516" y="122050"/>
                  </a:lnTo>
                  <a:lnTo>
                    <a:pt x="72280" y="121120"/>
                  </a:lnTo>
                  <a:lnTo>
                    <a:pt x="72040" y="120201"/>
                  </a:lnTo>
                  <a:lnTo>
                    <a:pt x="71795" y="119293"/>
                  </a:lnTo>
                  <a:lnTo>
                    <a:pt x="71546" y="118385"/>
                  </a:lnTo>
                  <a:lnTo>
                    <a:pt x="71296" y="117489"/>
                  </a:lnTo>
                  <a:lnTo>
                    <a:pt x="71038" y="116604"/>
                  </a:lnTo>
                  <a:lnTo>
                    <a:pt x="70780" y="115730"/>
                  </a:lnTo>
                  <a:lnTo>
                    <a:pt x="71056" y="115526"/>
                  </a:lnTo>
                  <a:lnTo>
                    <a:pt x="71332" y="115310"/>
                  </a:lnTo>
                  <a:lnTo>
                    <a:pt x="71608" y="115095"/>
                  </a:lnTo>
                  <a:lnTo>
                    <a:pt x="71880" y="114868"/>
                  </a:lnTo>
                  <a:lnTo>
                    <a:pt x="72156" y="114630"/>
                  </a:lnTo>
                  <a:lnTo>
                    <a:pt x="72427" y="114380"/>
                  </a:lnTo>
                  <a:lnTo>
                    <a:pt x="72694" y="114130"/>
                  </a:lnTo>
                  <a:lnTo>
                    <a:pt x="72966" y="113870"/>
                  </a:lnTo>
                  <a:lnTo>
                    <a:pt x="73233" y="113597"/>
                  </a:lnTo>
                  <a:lnTo>
                    <a:pt x="73500" y="113314"/>
                  </a:lnTo>
                  <a:lnTo>
                    <a:pt x="73763" y="113030"/>
                  </a:lnTo>
                  <a:lnTo>
                    <a:pt x="74030" y="112746"/>
                  </a:lnTo>
                  <a:lnTo>
                    <a:pt x="74293" y="112440"/>
                  </a:lnTo>
                  <a:lnTo>
                    <a:pt x="74551" y="112145"/>
                  </a:lnTo>
                  <a:lnTo>
                    <a:pt x="74809" y="111827"/>
                  </a:lnTo>
                  <a:lnTo>
                    <a:pt x="75067" y="111510"/>
                  </a:lnTo>
                  <a:close/>
                  <a:moveTo>
                    <a:pt x="49307" y="92562"/>
                  </a:moveTo>
                  <a:lnTo>
                    <a:pt x="49597" y="92584"/>
                  </a:lnTo>
                  <a:lnTo>
                    <a:pt x="49891" y="92607"/>
                  </a:lnTo>
                  <a:lnTo>
                    <a:pt x="50180" y="92630"/>
                  </a:lnTo>
                  <a:lnTo>
                    <a:pt x="50478" y="92675"/>
                  </a:lnTo>
                  <a:lnTo>
                    <a:pt x="50772" y="92732"/>
                  </a:lnTo>
                  <a:lnTo>
                    <a:pt x="51070" y="92789"/>
                  </a:lnTo>
                  <a:lnTo>
                    <a:pt x="51373" y="92857"/>
                  </a:lnTo>
                  <a:lnTo>
                    <a:pt x="51671" y="92936"/>
                  </a:lnTo>
                  <a:lnTo>
                    <a:pt x="51974" y="93027"/>
                  </a:lnTo>
                  <a:lnTo>
                    <a:pt x="52281" y="93129"/>
                  </a:lnTo>
                  <a:lnTo>
                    <a:pt x="52562" y="93231"/>
                  </a:lnTo>
                  <a:lnTo>
                    <a:pt x="52847" y="93345"/>
                  </a:lnTo>
                  <a:lnTo>
                    <a:pt x="53127" y="93469"/>
                  </a:lnTo>
                  <a:lnTo>
                    <a:pt x="53403" y="93594"/>
                  </a:lnTo>
                  <a:lnTo>
                    <a:pt x="53684" y="93730"/>
                  </a:lnTo>
                  <a:lnTo>
                    <a:pt x="53960" y="93866"/>
                  </a:lnTo>
                  <a:lnTo>
                    <a:pt x="54231" y="94025"/>
                  </a:lnTo>
                  <a:lnTo>
                    <a:pt x="54507" y="94184"/>
                  </a:lnTo>
                  <a:lnTo>
                    <a:pt x="54779" y="94354"/>
                  </a:lnTo>
                  <a:lnTo>
                    <a:pt x="55051" y="94525"/>
                  </a:lnTo>
                  <a:lnTo>
                    <a:pt x="55318" y="94717"/>
                  </a:lnTo>
                  <a:lnTo>
                    <a:pt x="55585" y="94910"/>
                  </a:lnTo>
                  <a:lnTo>
                    <a:pt x="55852" y="95103"/>
                  </a:lnTo>
                  <a:lnTo>
                    <a:pt x="56119" y="95319"/>
                  </a:lnTo>
                  <a:lnTo>
                    <a:pt x="56382" y="95534"/>
                  </a:lnTo>
                  <a:lnTo>
                    <a:pt x="56644" y="95761"/>
                  </a:lnTo>
                  <a:lnTo>
                    <a:pt x="56907" y="95988"/>
                  </a:lnTo>
                  <a:lnTo>
                    <a:pt x="57165" y="96226"/>
                  </a:lnTo>
                  <a:lnTo>
                    <a:pt x="57424" y="96476"/>
                  </a:lnTo>
                  <a:lnTo>
                    <a:pt x="57677" y="96726"/>
                  </a:lnTo>
                  <a:lnTo>
                    <a:pt x="57936" y="96987"/>
                  </a:lnTo>
                  <a:lnTo>
                    <a:pt x="58189" y="97259"/>
                  </a:lnTo>
                  <a:lnTo>
                    <a:pt x="58443" y="97531"/>
                  </a:lnTo>
                  <a:lnTo>
                    <a:pt x="58692" y="97815"/>
                  </a:lnTo>
                  <a:lnTo>
                    <a:pt x="58942" y="98110"/>
                  </a:lnTo>
                  <a:lnTo>
                    <a:pt x="59191" y="98405"/>
                  </a:lnTo>
                  <a:lnTo>
                    <a:pt x="59436" y="98711"/>
                  </a:lnTo>
                  <a:lnTo>
                    <a:pt x="59681" y="99018"/>
                  </a:lnTo>
                  <a:lnTo>
                    <a:pt x="59926" y="99335"/>
                  </a:lnTo>
                  <a:lnTo>
                    <a:pt x="60171" y="99664"/>
                  </a:lnTo>
                  <a:lnTo>
                    <a:pt x="60411" y="99993"/>
                  </a:lnTo>
                  <a:lnTo>
                    <a:pt x="60647" y="100334"/>
                  </a:lnTo>
                  <a:lnTo>
                    <a:pt x="60887" y="100674"/>
                  </a:lnTo>
                  <a:lnTo>
                    <a:pt x="61123" y="101026"/>
                  </a:lnTo>
                  <a:lnTo>
                    <a:pt x="61359" y="101389"/>
                  </a:lnTo>
                  <a:lnTo>
                    <a:pt x="61595" y="101752"/>
                  </a:lnTo>
                  <a:lnTo>
                    <a:pt x="61827" y="102126"/>
                  </a:lnTo>
                  <a:lnTo>
                    <a:pt x="62058" y="102501"/>
                  </a:lnTo>
                  <a:lnTo>
                    <a:pt x="62285" y="102887"/>
                  </a:lnTo>
                  <a:lnTo>
                    <a:pt x="62512" y="103272"/>
                  </a:lnTo>
                  <a:lnTo>
                    <a:pt x="62739" y="103669"/>
                  </a:lnTo>
                  <a:lnTo>
                    <a:pt x="62966" y="104078"/>
                  </a:lnTo>
                  <a:lnTo>
                    <a:pt x="63189" y="104486"/>
                  </a:lnTo>
                  <a:lnTo>
                    <a:pt x="63412" y="104895"/>
                  </a:lnTo>
                  <a:lnTo>
                    <a:pt x="63630" y="105315"/>
                  </a:lnTo>
                  <a:lnTo>
                    <a:pt x="63852" y="105746"/>
                  </a:lnTo>
                  <a:lnTo>
                    <a:pt x="64071" y="106177"/>
                  </a:lnTo>
                  <a:lnTo>
                    <a:pt x="64284" y="106619"/>
                  </a:lnTo>
                  <a:lnTo>
                    <a:pt x="64712" y="107504"/>
                  </a:lnTo>
                  <a:lnTo>
                    <a:pt x="65135" y="108423"/>
                  </a:lnTo>
                  <a:lnTo>
                    <a:pt x="65553" y="109365"/>
                  </a:lnTo>
                  <a:lnTo>
                    <a:pt x="65963" y="110318"/>
                  </a:lnTo>
                  <a:lnTo>
                    <a:pt x="66363" y="111294"/>
                  </a:lnTo>
                  <a:lnTo>
                    <a:pt x="66764" y="112292"/>
                  </a:lnTo>
                  <a:lnTo>
                    <a:pt x="67156" y="113314"/>
                  </a:lnTo>
                  <a:lnTo>
                    <a:pt x="67543" y="114357"/>
                  </a:lnTo>
                  <a:lnTo>
                    <a:pt x="67922" y="115413"/>
                  </a:lnTo>
                  <a:lnTo>
                    <a:pt x="68296" y="116490"/>
                  </a:lnTo>
                  <a:lnTo>
                    <a:pt x="68661" y="117580"/>
                  </a:lnTo>
                  <a:lnTo>
                    <a:pt x="69026" y="118692"/>
                  </a:lnTo>
                  <a:lnTo>
                    <a:pt x="69382" y="119826"/>
                  </a:lnTo>
                  <a:lnTo>
                    <a:pt x="69729" y="120972"/>
                  </a:lnTo>
                  <a:lnTo>
                    <a:pt x="70072" y="122129"/>
                  </a:lnTo>
                  <a:lnTo>
                    <a:pt x="70410" y="123309"/>
                  </a:lnTo>
                  <a:lnTo>
                    <a:pt x="70740" y="124501"/>
                  </a:lnTo>
                  <a:lnTo>
                    <a:pt x="71065" y="125703"/>
                  </a:lnTo>
                  <a:lnTo>
                    <a:pt x="71381" y="126929"/>
                  </a:lnTo>
                  <a:lnTo>
                    <a:pt x="71693" y="128154"/>
                  </a:lnTo>
                  <a:lnTo>
                    <a:pt x="72000" y="129402"/>
                  </a:lnTo>
                  <a:lnTo>
                    <a:pt x="72298" y="130662"/>
                  </a:lnTo>
                  <a:lnTo>
                    <a:pt x="72592" y="131932"/>
                  </a:lnTo>
                  <a:lnTo>
                    <a:pt x="72877" y="133226"/>
                  </a:lnTo>
                  <a:lnTo>
                    <a:pt x="73157" y="134519"/>
                  </a:lnTo>
                  <a:lnTo>
                    <a:pt x="73429" y="135824"/>
                  </a:lnTo>
                  <a:lnTo>
                    <a:pt x="73701" y="137140"/>
                  </a:lnTo>
                  <a:lnTo>
                    <a:pt x="73959" y="138456"/>
                  </a:lnTo>
                  <a:lnTo>
                    <a:pt x="74213" y="139795"/>
                  </a:lnTo>
                  <a:lnTo>
                    <a:pt x="74462" y="141134"/>
                  </a:lnTo>
                  <a:lnTo>
                    <a:pt x="74702" y="142496"/>
                  </a:lnTo>
                  <a:lnTo>
                    <a:pt x="74938" y="143846"/>
                  </a:lnTo>
                  <a:lnTo>
                    <a:pt x="75165" y="145219"/>
                  </a:lnTo>
                  <a:lnTo>
                    <a:pt x="75388" y="146592"/>
                  </a:lnTo>
                  <a:lnTo>
                    <a:pt x="75602" y="147976"/>
                  </a:lnTo>
                  <a:lnTo>
                    <a:pt x="75811" y="149360"/>
                  </a:lnTo>
                  <a:lnTo>
                    <a:pt x="76011" y="150744"/>
                  </a:lnTo>
                  <a:lnTo>
                    <a:pt x="76207" y="152140"/>
                  </a:lnTo>
                  <a:lnTo>
                    <a:pt x="76399" y="153547"/>
                  </a:lnTo>
                  <a:lnTo>
                    <a:pt x="76577" y="154954"/>
                  </a:lnTo>
                  <a:lnTo>
                    <a:pt x="76701" y="155941"/>
                  </a:lnTo>
                  <a:lnTo>
                    <a:pt x="76822" y="156928"/>
                  </a:lnTo>
                  <a:lnTo>
                    <a:pt x="76942" y="157926"/>
                  </a:lnTo>
                  <a:lnTo>
                    <a:pt x="77057" y="158913"/>
                  </a:lnTo>
                  <a:lnTo>
                    <a:pt x="77169" y="159912"/>
                  </a:lnTo>
                  <a:lnTo>
                    <a:pt x="77276" y="160910"/>
                  </a:lnTo>
                  <a:lnTo>
                    <a:pt x="77378" y="161897"/>
                  </a:lnTo>
                  <a:lnTo>
                    <a:pt x="77480" y="162896"/>
                  </a:lnTo>
                  <a:lnTo>
                    <a:pt x="77578" y="163894"/>
                  </a:lnTo>
                  <a:lnTo>
                    <a:pt x="77672" y="164893"/>
                  </a:lnTo>
                  <a:lnTo>
                    <a:pt x="77765" y="165891"/>
                  </a:lnTo>
                  <a:lnTo>
                    <a:pt x="77854" y="166901"/>
                  </a:lnTo>
                  <a:lnTo>
                    <a:pt x="77943" y="167899"/>
                  </a:lnTo>
                  <a:lnTo>
                    <a:pt x="78024" y="168898"/>
                  </a:lnTo>
                  <a:lnTo>
                    <a:pt x="78104" y="169908"/>
                  </a:lnTo>
                  <a:lnTo>
                    <a:pt x="78184" y="170906"/>
                  </a:lnTo>
                  <a:lnTo>
                    <a:pt x="78255" y="171916"/>
                  </a:lnTo>
                  <a:lnTo>
                    <a:pt x="78331" y="172914"/>
                  </a:lnTo>
                  <a:lnTo>
                    <a:pt x="78398" y="173924"/>
                  </a:lnTo>
                  <a:lnTo>
                    <a:pt x="78464" y="174934"/>
                  </a:lnTo>
                  <a:lnTo>
                    <a:pt x="78589" y="176954"/>
                  </a:lnTo>
                  <a:lnTo>
                    <a:pt x="78705" y="178973"/>
                  </a:lnTo>
                  <a:lnTo>
                    <a:pt x="78812" y="180993"/>
                  </a:lnTo>
                  <a:lnTo>
                    <a:pt x="78905" y="183024"/>
                  </a:lnTo>
                  <a:lnTo>
                    <a:pt x="78990" y="185043"/>
                  </a:lnTo>
                  <a:lnTo>
                    <a:pt x="79070" y="187074"/>
                  </a:lnTo>
                  <a:lnTo>
                    <a:pt x="79137" y="189116"/>
                  </a:lnTo>
                  <a:lnTo>
                    <a:pt x="79199" y="191147"/>
                  </a:lnTo>
                  <a:lnTo>
                    <a:pt x="79252" y="193190"/>
                  </a:lnTo>
                  <a:lnTo>
                    <a:pt x="79297" y="195221"/>
                  </a:lnTo>
                  <a:lnTo>
                    <a:pt x="79333" y="197263"/>
                  </a:lnTo>
                  <a:lnTo>
                    <a:pt x="79364" y="199305"/>
                  </a:lnTo>
                  <a:lnTo>
                    <a:pt x="79386" y="201359"/>
                  </a:lnTo>
                  <a:lnTo>
                    <a:pt x="79404" y="203401"/>
                  </a:lnTo>
                  <a:lnTo>
                    <a:pt x="79413" y="205455"/>
                  </a:lnTo>
                  <a:lnTo>
                    <a:pt x="79422" y="207497"/>
                  </a:lnTo>
                  <a:lnTo>
                    <a:pt x="79422" y="209551"/>
                  </a:lnTo>
                  <a:lnTo>
                    <a:pt x="79417" y="211604"/>
                  </a:lnTo>
                  <a:lnTo>
                    <a:pt x="79404" y="213658"/>
                  </a:lnTo>
                  <a:lnTo>
                    <a:pt x="79390" y="215712"/>
                  </a:lnTo>
                  <a:lnTo>
                    <a:pt x="79373" y="217765"/>
                  </a:lnTo>
                  <a:lnTo>
                    <a:pt x="79350" y="219819"/>
                  </a:lnTo>
                  <a:lnTo>
                    <a:pt x="78513" y="220216"/>
                  </a:lnTo>
                  <a:lnTo>
                    <a:pt x="77676" y="220590"/>
                  </a:lnTo>
                  <a:lnTo>
                    <a:pt x="76839" y="220965"/>
                  </a:lnTo>
                  <a:lnTo>
                    <a:pt x="76002" y="221317"/>
                  </a:lnTo>
                  <a:lnTo>
                    <a:pt x="75165" y="221657"/>
                  </a:lnTo>
                  <a:lnTo>
                    <a:pt x="74333" y="221986"/>
                  </a:lnTo>
                  <a:lnTo>
                    <a:pt x="73496" y="222304"/>
                  </a:lnTo>
                  <a:lnTo>
                    <a:pt x="72663" y="222610"/>
                  </a:lnTo>
                  <a:lnTo>
                    <a:pt x="71826" y="222894"/>
                  </a:lnTo>
                  <a:lnTo>
                    <a:pt x="70994" y="223166"/>
                  </a:lnTo>
                  <a:lnTo>
                    <a:pt x="70161" y="223427"/>
                  </a:lnTo>
                  <a:lnTo>
                    <a:pt x="69329" y="223677"/>
                  </a:lnTo>
                  <a:lnTo>
                    <a:pt x="68496" y="223915"/>
                  </a:lnTo>
                  <a:lnTo>
                    <a:pt x="67663" y="224142"/>
                  </a:lnTo>
                  <a:lnTo>
                    <a:pt x="66835" y="224346"/>
                  </a:lnTo>
                  <a:lnTo>
                    <a:pt x="66003" y="224539"/>
                  </a:lnTo>
                  <a:lnTo>
                    <a:pt x="65170" y="224720"/>
                  </a:lnTo>
                  <a:lnTo>
                    <a:pt x="64342" y="224891"/>
                  </a:lnTo>
                  <a:lnTo>
                    <a:pt x="63514" y="225038"/>
                  </a:lnTo>
                  <a:lnTo>
                    <a:pt x="62682" y="225174"/>
                  </a:lnTo>
                  <a:lnTo>
                    <a:pt x="61853" y="225299"/>
                  </a:lnTo>
                  <a:lnTo>
                    <a:pt x="61025" y="225412"/>
                  </a:lnTo>
                  <a:lnTo>
                    <a:pt x="60197" y="225503"/>
                  </a:lnTo>
                  <a:lnTo>
                    <a:pt x="59369" y="225583"/>
                  </a:lnTo>
                  <a:lnTo>
                    <a:pt x="58541" y="225651"/>
                  </a:lnTo>
                  <a:lnTo>
                    <a:pt x="57713" y="225707"/>
                  </a:lnTo>
                  <a:lnTo>
                    <a:pt x="56885" y="225741"/>
                  </a:lnTo>
                  <a:lnTo>
                    <a:pt x="56057" y="225764"/>
                  </a:lnTo>
                  <a:lnTo>
                    <a:pt x="55229" y="225776"/>
                  </a:lnTo>
                  <a:lnTo>
                    <a:pt x="54405" y="225764"/>
                  </a:lnTo>
                  <a:lnTo>
                    <a:pt x="53577" y="225741"/>
                  </a:lnTo>
                  <a:lnTo>
                    <a:pt x="52749" y="225707"/>
                  </a:lnTo>
                  <a:lnTo>
                    <a:pt x="51925" y="225662"/>
                  </a:lnTo>
                  <a:lnTo>
                    <a:pt x="51097" y="225594"/>
                  </a:lnTo>
                  <a:lnTo>
                    <a:pt x="50273" y="225503"/>
                  </a:lnTo>
                  <a:lnTo>
                    <a:pt x="49445" y="225412"/>
                  </a:lnTo>
                  <a:lnTo>
                    <a:pt x="48622" y="225299"/>
                  </a:lnTo>
                  <a:lnTo>
                    <a:pt x="47798" y="225174"/>
                  </a:lnTo>
                  <a:lnTo>
                    <a:pt x="46970" y="225027"/>
                  </a:lnTo>
                  <a:lnTo>
                    <a:pt x="46146" y="224868"/>
                  </a:lnTo>
                  <a:lnTo>
                    <a:pt x="45323" y="224686"/>
                  </a:lnTo>
                  <a:lnTo>
                    <a:pt x="44495" y="224505"/>
                  </a:lnTo>
                  <a:lnTo>
                    <a:pt x="43671" y="224289"/>
                  </a:lnTo>
                  <a:lnTo>
                    <a:pt x="42847" y="224074"/>
                  </a:lnTo>
                  <a:lnTo>
                    <a:pt x="42024" y="223835"/>
                  </a:lnTo>
                  <a:lnTo>
                    <a:pt x="41200" y="223574"/>
                  </a:lnTo>
                  <a:lnTo>
                    <a:pt x="40372" y="223313"/>
                  </a:lnTo>
                  <a:lnTo>
                    <a:pt x="39548" y="223018"/>
                  </a:lnTo>
                  <a:lnTo>
                    <a:pt x="38725" y="222723"/>
                  </a:lnTo>
                  <a:lnTo>
                    <a:pt x="37901" y="222394"/>
                  </a:lnTo>
                  <a:lnTo>
                    <a:pt x="37077" y="222065"/>
                  </a:lnTo>
                  <a:lnTo>
                    <a:pt x="36254" y="221714"/>
                  </a:lnTo>
                  <a:lnTo>
                    <a:pt x="35426" y="221339"/>
                  </a:lnTo>
                  <a:lnTo>
                    <a:pt x="34602" y="220953"/>
                  </a:lnTo>
                  <a:lnTo>
                    <a:pt x="33778" y="220556"/>
                  </a:lnTo>
                  <a:lnTo>
                    <a:pt x="32955" y="220137"/>
                  </a:lnTo>
                  <a:lnTo>
                    <a:pt x="32131" y="219705"/>
                  </a:lnTo>
                  <a:lnTo>
                    <a:pt x="31303" y="219252"/>
                  </a:lnTo>
                  <a:lnTo>
                    <a:pt x="30479" y="218775"/>
                  </a:lnTo>
                  <a:lnTo>
                    <a:pt x="29656" y="218287"/>
                  </a:lnTo>
                  <a:lnTo>
                    <a:pt x="28832" y="217788"/>
                  </a:lnTo>
                  <a:lnTo>
                    <a:pt x="28004" y="217266"/>
                  </a:lnTo>
                  <a:lnTo>
                    <a:pt x="27180" y="216721"/>
                  </a:lnTo>
                  <a:lnTo>
                    <a:pt x="26357" y="216177"/>
                  </a:lnTo>
                  <a:lnTo>
                    <a:pt x="26308" y="215984"/>
                  </a:lnTo>
                  <a:lnTo>
                    <a:pt x="26250" y="215802"/>
                  </a:lnTo>
                  <a:lnTo>
                    <a:pt x="26187" y="215644"/>
                  </a:lnTo>
                  <a:lnTo>
                    <a:pt x="26156" y="215564"/>
                  </a:lnTo>
                  <a:lnTo>
                    <a:pt x="26121" y="215496"/>
                  </a:lnTo>
                  <a:lnTo>
                    <a:pt x="26081" y="215439"/>
                  </a:lnTo>
                  <a:lnTo>
                    <a:pt x="26041" y="215371"/>
                  </a:lnTo>
                  <a:lnTo>
                    <a:pt x="26000" y="215326"/>
                  </a:lnTo>
                  <a:lnTo>
                    <a:pt x="25956" y="215280"/>
                  </a:lnTo>
                  <a:lnTo>
                    <a:pt x="25907" y="215246"/>
                  </a:lnTo>
                  <a:lnTo>
                    <a:pt x="25858" y="215212"/>
                  </a:lnTo>
                  <a:lnTo>
                    <a:pt x="25809" y="215190"/>
                  </a:lnTo>
                  <a:lnTo>
                    <a:pt x="25756" y="215178"/>
                  </a:lnTo>
                  <a:lnTo>
                    <a:pt x="24620" y="214929"/>
                  </a:lnTo>
                  <a:lnTo>
                    <a:pt x="24643" y="212716"/>
                  </a:lnTo>
                  <a:lnTo>
                    <a:pt x="24674" y="210492"/>
                  </a:lnTo>
                  <a:lnTo>
                    <a:pt x="24705" y="208280"/>
                  </a:lnTo>
                  <a:lnTo>
                    <a:pt x="24740" y="206056"/>
                  </a:lnTo>
                  <a:lnTo>
                    <a:pt x="24781" y="203844"/>
                  </a:lnTo>
                  <a:lnTo>
                    <a:pt x="24825" y="201631"/>
                  </a:lnTo>
                  <a:lnTo>
                    <a:pt x="24874" y="199407"/>
                  </a:lnTo>
                  <a:lnTo>
                    <a:pt x="24923" y="197195"/>
                  </a:lnTo>
                  <a:lnTo>
                    <a:pt x="24981" y="194982"/>
                  </a:lnTo>
                  <a:lnTo>
                    <a:pt x="25043" y="192770"/>
                  </a:lnTo>
                  <a:lnTo>
                    <a:pt x="25106" y="190557"/>
                  </a:lnTo>
                  <a:lnTo>
                    <a:pt x="25177" y="188345"/>
                  </a:lnTo>
                  <a:lnTo>
                    <a:pt x="25252" y="186132"/>
                  </a:lnTo>
                  <a:lnTo>
                    <a:pt x="25333" y="183931"/>
                  </a:lnTo>
                  <a:lnTo>
                    <a:pt x="25413" y="181719"/>
                  </a:lnTo>
                  <a:lnTo>
                    <a:pt x="25502" y="179518"/>
                  </a:lnTo>
                  <a:lnTo>
                    <a:pt x="25595" y="177317"/>
                  </a:lnTo>
                  <a:lnTo>
                    <a:pt x="25693" y="175127"/>
                  </a:lnTo>
                  <a:lnTo>
                    <a:pt x="25796" y="172926"/>
                  </a:lnTo>
                  <a:lnTo>
                    <a:pt x="25907" y="170736"/>
                  </a:lnTo>
                  <a:lnTo>
                    <a:pt x="26018" y="168546"/>
                  </a:lnTo>
                  <a:lnTo>
                    <a:pt x="26138" y="166356"/>
                  </a:lnTo>
                  <a:lnTo>
                    <a:pt x="26259" y="164178"/>
                  </a:lnTo>
                  <a:lnTo>
                    <a:pt x="26392" y="161999"/>
                  </a:lnTo>
                  <a:lnTo>
                    <a:pt x="26526" y="159832"/>
                  </a:lnTo>
                  <a:lnTo>
                    <a:pt x="26664" y="157654"/>
                  </a:lnTo>
                  <a:lnTo>
                    <a:pt x="26811" y="155498"/>
                  </a:lnTo>
                  <a:lnTo>
                    <a:pt x="26962" y="153331"/>
                  </a:lnTo>
                  <a:lnTo>
                    <a:pt x="27118" y="151175"/>
                  </a:lnTo>
                  <a:lnTo>
                    <a:pt x="27283" y="149031"/>
                  </a:lnTo>
                  <a:lnTo>
                    <a:pt x="27452" y="146887"/>
                  </a:lnTo>
                  <a:lnTo>
                    <a:pt x="27625" y="144742"/>
                  </a:lnTo>
                  <a:lnTo>
                    <a:pt x="27763" y="143176"/>
                  </a:lnTo>
                  <a:lnTo>
                    <a:pt x="27906" y="141633"/>
                  </a:lnTo>
                  <a:lnTo>
                    <a:pt x="28057" y="140102"/>
                  </a:lnTo>
                  <a:lnTo>
                    <a:pt x="28222" y="138593"/>
                  </a:lnTo>
                  <a:lnTo>
                    <a:pt x="28391" y="137095"/>
                  </a:lnTo>
                  <a:lnTo>
                    <a:pt x="28569" y="135609"/>
                  </a:lnTo>
                  <a:lnTo>
                    <a:pt x="28756" y="134156"/>
                  </a:lnTo>
                  <a:lnTo>
                    <a:pt x="28952" y="132715"/>
                  </a:lnTo>
                  <a:lnTo>
                    <a:pt x="29157" y="131297"/>
                  </a:lnTo>
                  <a:lnTo>
                    <a:pt x="29371" y="129890"/>
                  </a:lnTo>
                  <a:lnTo>
                    <a:pt x="29482" y="129198"/>
                  </a:lnTo>
                  <a:lnTo>
                    <a:pt x="29593" y="128506"/>
                  </a:lnTo>
                  <a:lnTo>
                    <a:pt x="29709" y="127825"/>
                  </a:lnTo>
                  <a:lnTo>
                    <a:pt x="29825" y="127144"/>
                  </a:lnTo>
                  <a:lnTo>
                    <a:pt x="29941" y="126475"/>
                  </a:lnTo>
                  <a:lnTo>
                    <a:pt x="30061" y="125806"/>
                  </a:lnTo>
                  <a:lnTo>
                    <a:pt x="30185" y="125136"/>
                  </a:lnTo>
                  <a:lnTo>
                    <a:pt x="30310" y="124478"/>
                  </a:lnTo>
                  <a:lnTo>
                    <a:pt x="30435" y="123831"/>
                  </a:lnTo>
                  <a:lnTo>
                    <a:pt x="30564" y="123185"/>
                  </a:lnTo>
                  <a:lnTo>
                    <a:pt x="30693" y="122538"/>
                  </a:lnTo>
                  <a:lnTo>
                    <a:pt x="30827" y="121903"/>
                  </a:lnTo>
                  <a:lnTo>
                    <a:pt x="30960" y="121267"/>
                  </a:lnTo>
                  <a:lnTo>
                    <a:pt x="31098" y="120643"/>
                  </a:lnTo>
                  <a:lnTo>
                    <a:pt x="31236" y="120019"/>
                  </a:lnTo>
                  <a:lnTo>
                    <a:pt x="31379" y="119406"/>
                  </a:lnTo>
                  <a:lnTo>
                    <a:pt x="31521" y="118805"/>
                  </a:lnTo>
                  <a:lnTo>
                    <a:pt x="31664" y="118192"/>
                  </a:lnTo>
                  <a:lnTo>
                    <a:pt x="31810" y="117602"/>
                  </a:lnTo>
                  <a:lnTo>
                    <a:pt x="31962" y="117012"/>
                  </a:lnTo>
                  <a:lnTo>
                    <a:pt x="32109" y="116422"/>
                  </a:lnTo>
                  <a:lnTo>
                    <a:pt x="32265" y="115844"/>
                  </a:lnTo>
                  <a:lnTo>
                    <a:pt x="32416" y="115265"/>
                  </a:lnTo>
                  <a:lnTo>
                    <a:pt x="32576" y="114698"/>
                  </a:lnTo>
                  <a:lnTo>
                    <a:pt x="32732" y="114142"/>
                  </a:lnTo>
                  <a:lnTo>
                    <a:pt x="32892" y="113586"/>
                  </a:lnTo>
                  <a:lnTo>
                    <a:pt x="33057" y="113041"/>
                  </a:lnTo>
                  <a:lnTo>
                    <a:pt x="33222" y="112497"/>
                  </a:lnTo>
                  <a:lnTo>
                    <a:pt x="33387" y="111952"/>
                  </a:lnTo>
                  <a:lnTo>
                    <a:pt x="33556" y="111430"/>
                  </a:lnTo>
                  <a:lnTo>
                    <a:pt x="33729" y="110897"/>
                  </a:lnTo>
                  <a:lnTo>
                    <a:pt x="33899" y="110386"/>
                  </a:lnTo>
                  <a:lnTo>
                    <a:pt x="34072" y="109876"/>
                  </a:lnTo>
                  <a:lnTo>
                    <a:pt x="34250" y="109365"/>
                  </a:lnTo>
                  <a:lnTo>
                    <a:pt x="34428" y="108866"/>
                  </a:lnTo>
                  <a:lnTo>
                    <a:pt x="34611" y="108378"/>
                  </a:lnTo>
                  <a:lnTo>
                    <a:pt x="34789" y="107890"/>
                  </a:lnTo>
                  <a:lnTo>
                    <a:pt x="34976" y="107414"/>
                  </a:lnTo>
                  <a:lnTo>
                    <a:pt x="35163" y="106937"/>
                  </a:lnTo>
                  <a:lnTo>
                    <a:pt x="35350" y="106472"/>
                  </a:lnTo>
                  <a:lnTo>
                    <a:pt x="35537" y="106018"/>
                  </a:lnTo>
                  <a:lnTo>
                    <a:pt x="35728" y="105564"/>
                  </a:lnTo>
                  <a:lnTo>
                    <a:pt x="35924" y="105122"/>
                  </a:lnTo>
                  <a:lnTo>
                    <a:pt x="36120" y="104679"/>
                  </a:lnTo>
                  <a:lnTo>
                    <a:pt x="36316" y="104248"/>
                  </a:lnTo>
                  <a:lnTo>
                    <a:pt x="36516" y="103828"/>
                  </a:lnTo>
                  <a:lnTo>
                    <a:pt x="36717" y="103408"/>
                  </a:lnTo>
                  <a:lnTo>
                    <a:pt x="36917" y="103000"/>
                  </a:lnTo>
                  <a:lnTo>
                    <a:pt x="37122" y="102592"/>
                  </a:lnTo>
                  <a:lnTo>
                    <a:pt x="37331" y="102194"/>
                  </a:lnTo>
                  <a:lnTo>
                    <a:pt x="37540" y="101809"/>
                  </a:lnTo>
                  <a:lnTo>
                    <a:pt x="37750" y="101423"/>
                  </a:lnTo>
                  <a:lnTo>
                    <a:pt x="37959" y="101049"/>
                  </a:lnTo>
                  <a:lnTo>
                    <a:pt x="38173" y="100685"/>
                  </a:lnTo>
                  <a:lnTo>
                    <a:pt x="38391" y="100322"/>
                  </a:lnTo>
                  <a:lnTo>
                    <a:pt x="38609" y="99982"/>
                  </a:lnTo>
                  <a:lnTo>
                    <a:pt x="38827" y="99630"/>
                  </a:lnTo>
                  <a:lnTo>
                    <a:pt x="39050" y="99301"/>
                  </a:lnTo>
                  <a:lnTo>
                    <a:pt x="39272" y="98972"/>
                  </a:lnTo>
                  <a:lnTo>
                    <a:pt x="39495" y="98643"/>
                  </a:lnTo>
                  <a:lnTo>
                    <a:pt x="39722" y="98337"/>
                  </a:lnTo>
                  <a:lnTo>
                    <a:pt x="39949" y="98030"/>
                  </a:lnTo>
                  <a:lnTo>
                    <a:pt x="40180" y="97724"/>
                  </a:lnTo>
                  <a:lnTo>
                    <a:pt x="40412" y="97440"/>
                  </a:lnTo>
                  <a:lnTo>
                    <a:pt x="40644" y="97157"/>
                  </a:lnTo>
                  <a:lnTo>
                    <a:pt x="40879" y="96885"/>
                  </a:lnTo>
                  <a:lnTo>
                    <a:pt x="41115" y="96612"/>
                  </a:lnTo>
                  <a:lnTo>
                    <a:pt x="41356" y="96363"/>
                  </a:lnTo>
                  <a:lnTo>
                    <a:pt x="41596" y="96102"/>
                  </a:lnTo>
                  <a:lnTo>
                    <a:pt x="41841" y="95863"/>
                  </a:lnTo>
                  <a:lnTo>
                    <a:pt x="42082" y="95625"/>
                  </a:lnTo>
                  <a:lnTo>
                    <a:pt x="42331" y="95410"/>
                  </a:lnTo>
                  <a:lnTo>
                    <a:pt x="42576" y="95183"/>
                  </a:lnTo>
                  <a:lnTo>
                    <a:pt x="42825" y="94978"/>
                  </a:lnTo>
                  <a:lnTo>
                    <a:pt x="43074" y="94774"/>
                  </a:lnTo>
                  <a:lnTo>
                    <a:pt x="43328" y="94581"/>
                  </a:lnTo>
                  <a:lnTo>
                    <a:pt x="43582" y="94400"/>
                  </a:lnTo>
                  <a:lnTo>
                    <a:pt x="43840" y="94230"/>
                  </a:lnTo>
                  <a:lnTo>
                    <a:pt x="44098" y="94059"/>
                  </a:lnTo>
                  <a:lnTo>
                    <a:pt x="44357" y="93901"/>
                  </a:lnTo>
                  <a:lnTo>
                    <a:pt x="44619" y="93753"/>
                  </a:lnTo>
                  <a:lnTo>
                    <a:pt x="44882" y="93606"/>
                  </a:lnTo>
                  <a:lnTo>
                    <a:pt x="45145" y="93481"/>
                  </a:lnTo>
                  <a:lnTo>
                    <a:pt x="45412" y="93356"/>
                  </a:lnTo>
                  <a:lnTo>
                    <a:pt x="45679" y="93242"/>
                  </a:lnTo>
                  <a:lnTo>
                    <a:pt x="45946" y="93129"/>
                  </a:lnTo>
                  <a:lnTo>
                    <a:pt x="46218" y="93038"/>
                  </a:lnTo>
                  <a:lnTo>
                    <a:pt x="46489" y="92947"/>
                  </a:lnTo>
                  <a:lnTo>
                    <a:pt x="46765" y="92868"/>
                  </a:lnTo>
                  <a:lnTo>
                    <a:pt x="47041" y="92800"/>
                  </a:lnTo>
                  <a:lnTo>
                    <a:pt x="47317" y="92732"/>
                  </a:lnTo>
                  <a:lnTo>
                    <a:pt x="47598" y="92686"/>
                  </a:lnTo>
                  <a:lnTo>
                    <a:pt x="47878" y="92641"/>
                  </a:lnTo>
                  <a:lnTo>
                    <a:pt x="48163" y="92607"/>
                  </a:lnTo>
                  <a:lnTo>
                    <a:pt x="48444" y="92584"/>
                  </a:lnTo>
                  <a:lnTo>
                    <a:pt x="48729" y="92573"/>
                  </a:lnTo>
                  <a:lnTo>
                    <a:pt x="49018" y="92562"/>
                  </a:lnTo>
                  <a:close/>
                  <a:moveTo>
                    <a:pt x="24580" y="219524"/>
                  </a:moveTo>
                  <a:lnTo>
                    <a:pt x="25337" y="220080"/>
                  </a:lnTo>
                  <a:lnTo>
                    <a:pt x="26089" y="220624"/>
                  </a:lnTo>
                  <a:lnTo>
                    <a:pt x="26851" y="221158"/>
                  </a:lnTo>
                  <a:lnTo>
                    <a:pt x="27608" y="221668"/>
                  </a:lnTo>
                  <a:lnTo>
                    <a:pt x="28369" y="222179"/>
                  </a:lnTo>
                  <a:lnTo>
                    <a:pt x="29130" y="222667"/>
                  </a:lnTo>
                  <a:lnTo>
                    <a:pt x="29896" y="223143"/>
                  </a:lnTo>
                  <a:lnTo>
                    <a:pt x="30657" y="223597"/>
                  </a:lnTo>
                  <a:lnTo>
                    <a:pt x="31428" y="224051"/>
                  </a:lnTo>
                  <a:lnTo>
                    <a:pt x="32193" y="224482"/>
                  </a:lnTo>
                  <a:lnTo>
                    <a:pt x="32964" y="224902"/>
                  </a:lnTo>
                  <a:lnTo>
                    <a:pt x="33734" y="225310"/>
                  </a:lnTo>
                  <a:lnTo>
                    <a:pt x="34504" y="225707"/>
                  </a:lnTo>
                  <a:lnTo>
                    <a:pt x="35279" y="226082"/>
                  </a:lnTo>
                  <a:lnTo>
                    <a:pt x="36053" y="226445"/>
                  </a:lnTo>
                  <a:lnTo>
                    <a:pt x="36828" y="226797"/>
                  </a:lnTo>
                  <a:lnTo>
                    <a:pt x="37603" y="227137"/>
                  </a:lnTo>
                  <a:lnTo>
                    <a:pt x="38382" y="227455"/>
                  </a:lnTo>
                  <a:lnTo>
                    <a:pt x="39161" y="227761"/>
                  </a:lnTo>
                  <a:lnTo>
                    <a:pt x="39940" y="228056"/>
                  </a:lnTo>
                  <a:lnTo>
                    <a:pt x="40719" y="228340"/>
                  </a:lnTo>
                  <a:lnTo>
                    <a:pt x="41498" y="228601"/>
                  </a:lnTo>
                  <a:lnTo>
                    <a:pt x="42282" y="228850"/>
                  </a:lnTo>
                  <a:lnTo>
                    <a:pt x="43061" y="229089"/>
                  </a:lnTo>
                  <a:lnTo>
                    <a:pt x="43845" y="229304"/>
                  </a:lnTo>
                  <a:lnTo>
                    <a:pt x="44628" y="229508"/>
                  </a:lnTo>
                  <a:lnTo>
                    <a:pt x="45412" y="229701"/>
                  </a:lnTo>
                  <a:lnTo>
                    <a:pt x="46195" y="229871"/>
                  </a:lnTo>
                  <a:lnTo>
                    <a:pt x="46983" y="230042"/>
                  </a:lnTo>
                  <a:lnTo>
                    <a:pt x="47767" y="230178"/>
                  </a:lnTo>
                  <a:lnTo>
                    <a:pt x="48550" y="230314"/>
                  </a:lnTo>
                  <a:lnTo>
                    <a:pt x="49339" y="230427"/>
                  </a:lnTo>
                  <a:lnTo>
                    <a:pt x="50127" y="230530"/>
                  </a:lnTo>
                  <a:lnTo>
                    <a:pt x="50910" y="230609"/>
                  </a:lnTo>
                  <a:lnTo>
                    <a:pt x="51698" y="230677"/>
                  </a:lnTo>
                  <a:lnTo>
                    <a:pt x="52486" y="230734"/>
                  </a:lnTo>
                  <a:lnTo>
                    <a:pt x="53270" y="230779"/>
                  </a:lnTo>
                  <a:lnTo>
                    <a:pt x="54058" y="230802"/>
                  </a:lnTo>
                  <a:lnTo>
                    <a:pt x="55629" y="230802"/>
                  </a:lnTo>
                  <a:lnTo>
                    <a:pt x="56417" y="230768"/>
                  </a:lnTo>
                  <a:lnTo>
                    <a:pt x="57205" y="230734"/>
                  </a:lnTo>
                  <a:lnTo>
                    <a:pt x="57989" y="230677"/>
                  </a:lnTo>
                  <a:lnTo>
                    <a:pt x="58777" y="230609"/>
                  </a:lnTo>
                  <a:lnTo>
                    <a:pt x="59561" y="230518"/>
                  </a:lnTo>
                  <a:lnTo>
                    <a:pt x="60344" y="230416"/>
                  </a:lnTo>
                  <a:lnTo>
                    <a:pt x="61132" y="230303"/>
                  </a:lnTo>
                  <a:lnTo>
                    <a:pt x="61916" y="230166"/>
                  </a:lnTo>
                  <a:lnTo>
                    <a:pt x="62699" y="230008"/>
                  </a:lnTo>
                  <a:lnTo>
                    <a:pt x="63483" y="229849"/>
                  </a:lnTo>
                  <a:lnTo>
                    <a:pt x="64267" y="229656"/>
                  </a:lnTo>
                  <a:lnTo>
                    <a:pt x="65046" y="229463"/>
                  </a:lnTo>
                  <a:lnTo>
                    <a:pt x="65829" y="229247"/>
                  </a:lnTo>
                  <a:lnTo>
                    <a:pt x="66608" y="229009"/>
                  </a:lnTo>
                  <a:lnTo>
                    <a:pt x="67387" y="228760"/>
                  </a:lnTo>
                  <a:lnTo>
                    <a:pt x="68167" y="228499"/>
                  </a:lnTo>
                  <a:lnTo>
                    <a:pt x="68946" y="228215"/>
                  </a:lnTo>
                  <a:lnTo>
                    <a:pt x="69720" y="227909"/>
                  </a:lnTo>
                  <a:lnTo>
                    <a:pt x="70500" y="227591"/>
                  </a:lnTo>
                  <a:lnTo>
                    <a:pt x="71274" y="227262"/>
                  </a:lnTo>
                  <a:lnTo>
                    <a:pt x="72044" y="226910"/>
                  </a:lnTo>
                  <a:lnTo>
                    <a:pt x="72819" y="226547"/>
                  </a:lnTo>
                  <a:lnTo>
                    <a:pt x="73589" y="226161"/>
                  </a:lnTo>
                  <a:lnTo>
                    <a:pt x="74360" y="225753"/>
                  </a:lnTo>
                  <a:lnTo>
                    <a:pt x="74983" y="225424"/>
                  </a:lnTo>
                  <a:lnTo>
                    <a:pt x="75606" y="225083"/>
                  </a:lnTo>
                  <a:lnTo>
                    <a:pt x="76229" y="224720"/>
                  </a:lnTo>
                  <a:lnTo>
                    <a:pt x="76848" y="224346"/>
                  </a:lnTo>
                  <a:lnTo>
                    <a:pt x="77467" y="223960"/>
                  </a:lnTo>
                  <a:lnTo>
                    <a:pt x="78086" y="223574"/>
                  </a:lnTo>
                  <a:lnTo>
                    <a:pt x="78700" y="223166"/>
                  </a:lnTo>
                  <a:lnTo>
                    <a:pt x="79315" y="222757"/>
                  </a:lnTo>
                  <a:lnTo>
                    <a:pt x="79261" y="226229"/>
                  </a:lnTo>
                  <a:lnTo>
                    <a:pt x="79199" y="229713"/>
                  </a:lnTo>
                  <a:lnTo>
                    <a:pt x="79132" y="233184"/>
                  </a:lnTo>
                  <a:lnTo>
                    <a:pt x="79061" y="236656"/>
                  </a:lnTo>
                  <a:lnTo>
                    <a:pt x="78967" y="241308"/>
                  </a:lnTo>
                  <a:lnTo>
                    <a:pt x="78874" y="245949"/>
                  </a:lnTo>
                  <a:lnTo>
                    <a:pt x="78780" y="250601"/>
                  </a:lnTo>
                  <a:lnTo>
                    <a:pt x="78696" y="255241"/>
                  </a:lnTo>
                  <a:lnTo>
                    <a:pt x="78696" y="255389"/>
                  </a:lnTo>
                  <a:lnTo>
                    <a:pt x="78700" y="255525"/>
                  </a:lnTo>
                  <a:lnTo>
                    <a:pt x="78714" y="255661"/>
                  </a:lnTo>
                  <a:lnTo>
                    <a:pt x="78727" y="255786"/>
                  </a:lnTo>
                  <a:lnTo>
                    <a:pt x="78749" y="255911"/>
                  </a:lnTo>
                  <a:lnTo>
                    <a:pt x="78772" y="256024"/>
                  </a:lnTo>
                  <a:lnTo>
                    <a:pt x="78798" y="256138"/>
                  </a:lnTo>
                  <a:lnTo>
                    <a:pt x="78834" y="256228"/>
                  </a:lnTo>
                  <a:lnTo>
                    <a:pt x="75419" y="257420"/>
                  </a:lnTo>
                  <a:lnTo>
                    <a:pt x="73714" y="258010"/>
                  </a:lnTo>
                  <a:lnTo>
                    <a:pt x="72013" y="258588"/>
                  </a:lnTo>
                  <a:lnTo>
                    <a:pt x="70313" y="259144"/>
                  </a:lnTo>
                  <a:lnTo>
                    <a:pt x="68612" y="259689"/>
                  </a:lnTo>
                  <a:lnTo>
                    <a:pt x="66911" y="260211"/>
                  </a:lnTo>
                  <a:lnTo>
                    <a:pt x="66065" y="260460"/>
                  </a:lnTo>
                  <a:lnTo>
                    <a:pt x="65215" y="260699"/>
                  </a:lnTo>
                  <a:lnTo>
                    <a:pt x="64364" y="260937"/>
                  </a:lnTo>
                  <a:lnTo>
                    <a:pt x="63519" y="261164"/>
                  </a:lnTo>
                  <a:lnTo>
                    <a:pt x="62673" y="261379"/>
                  </a:lnTo>
                  <a:lnTo>
                    <a:pt x="61822" y="261584"/>
                  </a:lnTo>
                  <a:lnTo>
                    <a:pt x="60976" y="261777"/>
                  </a:lnTo>
                  <a:lnTo>
                    <a:pt x="60130" y="261958"/>
                  </a:lnTo>
                  <a:lnTo>
                    <a:pt x="59285" y="262128"/>
                  </a:lnTo>
                  <a:lnTo>
                    <a:pt x="58439" y="262287"/>
                  </a:lnTo>
                  <a:lnTo>
                    <a:pt x="57593" y="262423"/>
                  </a:lnTo>
                  <a:lnTo>
                    <a:pt x="56747" y="262559"/>
                  </a:lnTo>
                  <a:lnTo>
                    <a:pt x="55905" y="262673"/>
                  </a:lnTo>
                  <a:lnTo>
                    <a:pt x="55060" y="262775"/>
                  </a:lnTo>
                  <a:lnTo>
                    <a:pt x="54218" y="262866"/>
                  </a:lnTo>
                  <a:lnTo>
                    <a:pt x="53372" y="262934"/>
                  </a:lnTo>
                  <a:lnTo>
                    <a:pt x="52531" y="262991"/>
                  </a:lnTo>
                  <a:lnTo>
                    <a:pt x="51685" y="263036"/>
                  </a:lnTo>
                  <a:lnTo>
                    <a:pt x="50843" y="263047"/>
                  </a:lnTo>
                  <a:lnTo>
                    <a:pt x="50002" y="263059"/>
                  </a:lnTo>
                  <a:lnTo>
                    <a:pt x="49160" y="263036"/>
                  </a:lnTo>
                  <a:lnTo>
                    <a:pt x="48319" y="263002"/>
                  </a:lnTo>
                  <a:lnTo>
                    <a:pt x="47478" y="262945"/>
                  </a:lnTo>
                  <a:lnTo>
                    <a:pt x="46636" y="262866"/>
                  </a:lnTo>
                  <a:lnTo>
                    <a:pt x="45799" y="262775"/>
                  </a:lnTo>
                  <a:lnTo>
                    <a:pt x="44958" y="262650"/>
                  </a:lnTo>
                  <a:lnTo>
                    <a:pt x="44116" y="262503"/>
                  </a:lnTo>
                  <a:lnTo>
                    <a:pt x="43279" y="262344"/>
                  </a:lnTo>
                  <a:lnTo>
                    <a:pt x="42438" y="262151"/>
                  </a:lnTo>
                  <a:lnTo>
                    <a:pt x="41601" y="261947"/>
                  </a:lnTo>
                  <a:lnTo>
                    <a:pt x="40764" y="261708"/>
                  </a:lnTo>
                  <a:lnTo>
                    <a:pt x="39927" y="261447"/>
                  </a:lnTo>
                  <a:lnTo>
                    <a:pt x="39090" y="261152"/>
                  </a:lnTo>
                  <a:lnTo>
                    <a:pt x="38253" y="260846"/>
                  </a:lnTo>
                  <a:lnTo>
                    <a:pt x="37416" y="260506"/>
                  </a:lnTo>
                  <a:lnTo>
                    <a:pt x="36997" y="260324"/>
                  </a:lnTo>
                  <a:lnTo>
                    <a:pt x="36579" y="260131"/>
                  </a:lnTo>
                  <a:lnTo>
                    <a:pt x="36160" y="259938"/>
                  </a:lnTo>
                  <a:lnTo>
                    <a:pt x="35742" y="259734"/>
                  </a:lnTo>
                  <a:lnTo>
                    <a:pt x="35323" y="259530"/>
                  </a:lnTo>
                  <a:lnTo>
                    <a:pt x="34905" y="259314"/>
                  </a:lnTo>
                  <a:lnTo>
                    <a:pt x="34491" y="259088"/>
                  </a:lnTo>
                  <a:lnTo>
                    <a:pt x="34072" y="258861"/>
                  </a:lnTo>
                  <a:lnTo>
                    <a:pt x="33654" y="258622"/>
                  </a:lnTo>
                  <a:lnTo>
                    <a:pt x="33235" y="258373"/>
                  </a:lnTo>
                  <a:lnTo>
                    <a:pt x="32821" y="258123"/>
                  </a:lnTo>
                  <a:lnTo>
                    <a:pt x="32403" y="257862"/>
                  </a:lnTo>
                  <a:lnTo>
                    <a:pt x="31984" y="257590"/>
                  </a:lnTo>
                  <a:lnTo>
                    <a:pt x="31570" y="257318"/>
                  </a:lnTo>
                  <a:lnTo>
                    <a:pt x="31152" y="257023"/>
                  </a:lnTo>
                  <a:lnTo>
                    <a:pt x="30733" y="256739"/>
                  </a:lnTo>
                  <a:lnTo>
                    <a:pt x="30319" y="256433"/>
                  </a:lnTo>
                  <a:lnTo>
                    <a:pt x="29901" y="256126"/>
                  </a:lnTo>
                  <a:lnTo>
                    <a:pt x="29486" y="255808"/>
                  </a:lnTo>
                  <a:lnTo>
                    <a:pt x="29068" y="255479"/>
                  </a:lnTo>
                  <a:lnTo>
                    <a:pt x="28654" y="255150"/>
                  </a:lnTo>
                  <a:lnTo>
                    <a:pt x="28235" y="254810"/>
                  </a:lnTo>
                  <a:lnTo>
                    <a:pt x="27821" y="254458"/>
                  </a:lnTo>
                  <a:lnTo>
                    <a:pt x="27403" y="254095"/>
                  </a:lnTo>
                  <a:lnTo>
                    <a:pt x="26989" y="253732"/>
                  </a:lnTo>
                  <a:lnTo>
                    <a:pt x="26570" y="253358"/>
                  </a:lnTo>
                  <a:lnTo>
                    <a:pt x="26156" y="252972"/>
                  </a:lnTo>
                  <a:lnTo>
                    <a:pt x="25742" y="252575"/>
                  </a:lnTo>
                  <a:lnTo>
                    <a:pt x="25324" y="252178"/>
                  </a:lnTo>
                  <a:lnTo>
                    <a:pt x="24910" y="251758"/>
                  </a:lnTo>
                  <a:lnTo>
                    <a:pt x="24847" y="251713"/>
                  </a:lnTo>
                  <a:lnTo>
                    <a:pt x="24794" y="251690"/>
                  </a:lnTo>
                  <a:lnTo>
                    <a:pt x="24683" y="251667"/>
                  </a:lnTo>
                  <a:lnTo>
                    <a:pt x="24687" y="251622"/>
                  </a:lnTo>
                  <a:lnTo>
                    <a:pt x="24692" y="251588"/>
                  </a:lnTo>
                  <a:lnTo>
                    <a:pt x="24643" y="247605"/>
                  </a:lnTo>
                  <a:lnTo>
                    <a:pt x="24607" y="243612"/>
                  </a:lnTo>
                  <a:lnTo>
                    <a:pt x="24576" y="239618"/>
                  </a:lnTo>
                  <a:lnTo>
                    <a:pt x="24558" y="235613"/>
                  </a:lnTo>
                  <a:lnTo>
                    <a:pt x="24549" y="231596"/>
                  </a:lnTo>
                  <a:lnTo>
                    <a:pt x="24549" y="227580"/>
                  </a:lnTo>
                  <a:lnTo>
                    <a:pt x="24562" y="223552"/>
                  </a:lnTo>
                  <a:lnTo>
                    <a:pt x="24571" y="221543"/>
                  </a:lnTo>
                  <a:lnTo>
                    <a:pt x="24580" y="219524"/>
                  </a:lnTo>
                  <a:close/>
                  <a:moveTo>
                    <a:pt x="27617" y="258985"/>
                  </a:moveTo>
                  <a:lnTo>
                    <a:pt x="28195" y="259485"/>
                  </a:lnTo>
                  <a:lnTo>
                    <a:pt x="28779" y="259972"/>
                  </a:lnTo>
                  <a:lnTo>
                    <a:pt x="29357" y="260438"/>
                  </a:lnTo>
                  <a:lnTo>
                    <a:pt x="29941" y="260892"/>
                  </a:lnTo>
                  <a:lnTo>
                    <a:pt x="30528" y="261334"/>
                  </a:lnTo>
                  <a:lnTo>
                    <a:pt x="31116" y="261754"/>
                  </a:lnTo>
                  <a:lnTo>
                    <a:pt x="31704" y="262162"/>
                  </a:lnTo>
                  <a:lnTo>
                    <a:pt x="32291" y="262559"/>
                  </a:lnTo>
                  <a:lnTo>
                    <a:pt x="32879" y="262934"/>
                  </a:lnTo>
                  <a:lnTo>
                    <a:pt x="33471" y="263308"/>
                  </a:lnTo>
                  <a:lnTo>
                    <a:pt x="34063" y="263649"/>
                  </a:lnTo>
                  <a:lnTo>
                    <a:pt x="34660" y="263989"/>
                  </a:lnTo>
                  <a:lnTo>
                    <a:pt x="35252" y="264318"/>
                  </a:lnTo>
                  <a:lnTo>
                    <a:pt x="35849" y="264624"/>
                  </a:lnTo>
                  <a:lnTo>
                    <a:pt x="36445" y="264919"/>
                  </a:lnTo>
                  <a:lnTo>
                    <a:pt x="37046" y="265203"/>
                  </a:lnTo>
                  <a:lnTo>
                    <a:pt x="36855" y="265646"/>
                  </a:lnTo>
                  <a:lnTo>
                    <a:pt x="36672" y="266099"/>
                  </a:lnTo>
                  <a:lnTo>
                    <a:pt x="36490" y="266565"/>
                  </a:lnTo>
                  <a:lnTo>
                    <a:pt x="36312" y="267041"/>
                  </a:lnTo>
                  <a:lnTo>
                    <a:pt x="36138" y="267506"/>
                  </a:lnTo>
                  <a:lnTo>
                    <a:pt x="35969" y="267994"/>
                  </a:lnTo>
                  <a:lnTo>
                    <a:pt x="35800" y="268482"/>
                  </a:lnTo>
                  <a:lnTo>
                    <a:pt x="35635" y="268970"/>
                  </a:lnTo>
                  <a:lnTo>
                    <a:pt x="35479" y="269469"/>
                  </a:lnTo>
                  <a:lnTo>
                    <a:pt x="35319" y="269968"/>
                  </a:lnTo>
                  <a:lnTo>
                    <a:pt x="35167" y="270479"/>
                  </a:lnTo>
                  <a:lnTo>
                    <a:pt x="35020" y="270990"/>
                  </a:lnTo>
                  <a:lnTo>
                    <a:pt x="34874" y="271511"/>
                  </a:lnTo>
                  <a:lnTo>
                    <a:pt x="34731" y="272033"/>
                  </a:lnTo>
                  <a:lnTo>
                    <a:pt x="34589" y="272567"/>
                  </a:lnTo>
                  <a:lnTo>
                    <a:pt x="34455" y="273100"/>
                  </a:lnTo>
                  <a:lnTo>
                    <a:pt x="32225" y="272601"/>
                  </a:lnTo>
                  <a:lnTo>
                    <a:pt x="31107" y="272362"/>
                  </a:lnTo>
                  <a:lnTo>
                    <a:pt x="29990" y="272135"/>
                  </a:lnTo>
                  <a:lnTo>
                    <a:pt x="28872" y="271931"/>
                  </a:lnTo>
                  <a:lnTo>
                    <a:pt x="27755" y="271738"/>
                  </a:lnTo>
                  <a:lnTo>
                    <a:pt x="26637" y="271557"/>
                  </a:lnTo>
                  <a:lnTo>
                    <a:pt x="25520" y="271409"/>
                  </a:lnTo>
                  <a:lnTo>
                    <a:pt x="25626" y="270615"/>
                  </a:lnTo>
                  <a:lnTo>
                    <a:pt x="25738" y="269832"/>
                  </a:lnTo>
                  <a:lnTo>
                    <a:pt x="25854" y="269049"/>
                  </a:lnTo>
                  <a:lnTo>
                    <a:pt x="25974" y="268266"/>
                  </a:lnTo>
                  <a:lnTo>
                    <a:pt x="26094" y="267484"/>
                  </a:lnTo>
                  <a:lnTo>
                    <a:pt x="26214" y="266712"/>
                  </a:lnTo>
                  <a:lnTo>
                    <a:pt x="26343" y="265929"/>
                  </a:lnTo>
                  <a:lnTo>
                    <a:pt x="26472" y="265146"/>
                  </a:lnTo>
                  <a:lnTo>
                    <a:pt x="26606" y="264375"/>
                  </a:lnTo>
                  <a:lnTo>
                    <a:pt x="26740" y="263603"/>
                  </a:lnTo>
                  <a:lnTo>
                    <a:pt x="26882" y="262832"/>
                  </a:lnTo>
                  <a:lnTo>
                    <a:pt x="27020" y="262060"/>
                  </a:lnTo>
                  <a:lnTo>
                    <a:pt x="27167" y="261289"/>
                  </a:lnTo>
                  <a:lnTo>
                    <a:pt x="27314" y="260517"/>
                  </a:lnTo>
                  <a:lnTo>
                    <a:pt x="27465" y="259757"/>
                  </a:lnTo>
                  <a:lnTo>
                    <a:pt x="27617" y="258985"/>
                  </a:lnTo>
                  <a:close/>
                  <a:moveTo>
                    <a:pt x="76977" y="260699"/>
                  </a:moveTo>
                  <a:lnTo>
                    <a:pt x="76995" y="260755"/>
                  </a:lnTo>
                  <a:lnTo>
                    <a:pt x="77004" y="260812"/>
                  </a:lnTo>
                  <a:lnTo>
                    <a:pt x="77017" y="260857"/>
                  </a:lnTo>
                  <a:lnTo>
                    <a:pt x="77031" y="260903"/>
                  </a:lnTo>
                  <a:lnTo>
                    <a:pt x="77182" y="261266"/>
                  </a:lnTo>
                  <a:lnTo>
                    <a:pt x="77325" y="261640"/>
                  </a:lnTo>
                  <a:lnTo>
                    <a:pt x="77472" y="262015"/>
                  </a:lnTo>
                  <a:lnTo>
                    <a:pt x="77610" y="262389"/>
                  </a:lnTo>
                  <a:lnTo>
                    <a:pt x="77748" y="262775"/>
                  </a:lnTo>
                  <a:lnTo>
                    <a:pt x="77886" y="263172"/>
                  </a:lnTo>
                  <a:lnTo>
                    <a:pt x="78019" y="263569"/>
                  </a:lnTo>
                  <a:lnTo>
                    <a:pt x="78153" y="263966"/>
                  </a:lnTo>
                  <a:lnTo>
                    <a:pt x="78282" y="264363"/>
                  </a:lnTo>
                  <a:lnTo>
                    <a:pt x="78411" y="264772"/>
                  </a:lnTo>
                  <a:lnTo>
                    <a:pt x="78536" y="265192"/>
                  </a:lnTo>
                  <a:lnTo>
                    <a:pt x="78656" y="265611"/>
                  </a:lnTo>
                  <a:lnTo>
                    <a:pt x="78780" y="266031"/>
                  </a:lnTo>
                  <a:lnTo>
                    <a:pt x="78896" y="266451"/>
                  </a:lnTo>
                  <a:lnTo>
                    <a:pt x="79128" y="267313"/>
                  </a:lnTo>
                  <a:lnTo>
                    <a:pt x="79350" y="268198"/>
                  </a:lnTo>
                  <a:lnTo>
                    <a:pt x="79568" y="269095"/>
                  </a:lnTo>
                  <a:lnTo>
                    <a:pt x="79773" y="270002"/>
                  </a:lnTo>
                  <a:lnTo>
                    <a:pt x="79974" y="270933"/>
                  </a:lnTo>
                  <a:lnTo>
                    <a:pt x="80161" y="271863"/>
                  </a:lnTo>
                  <a:lnTo>
                    <a:pt x="80343" y="272816"/>
                  </a:lnTo>
                  <a:lnTo>
                    <a:pt x="80521" y="273781"/>
                  </a:lnTo>
                  <a:lnTo>
                    <a:pt x="80686" y="274756"/>
                  </a:lnTo>
                  <a:lnTo>
                    <a:pt x="80116" y="274620"/>
                  </a:lnTo>
                  <a:lnTo>
                    <a:pt x="79542" y="274495"/>
                  </a:lnTo>
                  <a:lnTo>
                    <a:pt x="78963" y="274382"/>
                  </a:lnTo>
                  <a:lnTo>
                    <a:pt x="78384" y="274280"/>
                  </a:lnTo>
                  <a:lnTo>
                    <a:pt x="77801" y="274189"/>
                  </a:lnTo>
                  <a:lnTo>
                    <a:pt x="77218" y="274121"/>
                  </a:lnTo>
                  <a:lnTo>
                    <a:pt x="76635" y="274076"/>
                  </a:lnTo>
                  <a:lnTo>
                    <a:pt x="76051" y="274042"/>
                  </a:lnTo>
                  <a:lnTo>
                    <a:pt x="75468" y="274042"/>
                  </a:lnTo>
                  <a:lnTo>
                    <a:pt x="75174" y="274053"/>
                  </a:lnTo>
                  <a:lnTo>
                    <a:pt x="74885" y="274076"/>
                  </a:lnTo>
                  <a:lnTo>
                    <a:pt x="74591" y="274098"/>
                  </a:lnTo>
                  <a:lnTo>
                    <a:pt x="74302" y="274132"/>
                  </a:lnTo>
                  <a:lnTo>
                    <a:pt x="74012" y="274166"/>
                  </a:lnTo>
                  <a:lnTo>
                    <a:pt x="73723" y="274212"/>
                  </a:lnTo>
                  <a:lnTo>
                    <a:pt x="73433" y="274269"/>
                  </a:lnTo>
                  <a:lnTo>
                    <a:pt x="73144" y="274337"/>
                  </a:lnTo>
                  <a:lnTo>
                    <a:pt x="72855" y="274416"/>
                  </a:lnTo>
                  <a:lnTo>
                    <a:pt x="72570" y="274495"/>
                  </a:lnTo>
                  <a:lnTo>
                    <a:pt x="72285" y="274586"/>
                  </a:lnTo>
                  <a:lnTo>
                    <a:pt x="72000" y="274700"/>
                  </a:lnTo>
                  <a:lnTo>
                    <a:pt x="71715" y="274813"/>
                  </a:lnTo>
                  <a:lnTo>
                    <a:pt x="71434" y="274938"/>
                  </a:lnTo>
                  <a:lnTo>
                    <a:pt x="71252" y="274246"/>
                  </a:lnTo>
                  <a:lnTo>
                    <a:pt x="71060" y="273565"/>
                  </a:lnTo>
                  <a:lnTo>
                    <a:pt x="70869" y="272896"/>
                  </a:lnTo>
                  <a:lnTo>
                    <a:pt x="70669" y="272238"/>
                  </a:lnTo>
                  <a:lnTo>
                    <a:pt x="70464" y="271579"/>
                  </a:lnTo>
                  <a:lnTo>
                    <a:pt x="70255" y="270933"/>
                  </a:lnTo>
                  <a:lnTo>
                    <a:pt x="70041" y="270286"/>
                  </a:lnTo>
                  <a:lnTo>
                    <a:pt x="69823" y="269651"/>
                  </a:lnTo>
                  <a:lnTo>
                    <a:pt x="69596" y="269027"/>
                  </a:lnTo>
                  <a:lnTo>
                    <a:pt x="69364" y="268414"/>
                  </a:lnTo>
                  <a:lnTo>
                    <a:pt x="69133" y="267813"/>
                  </a:lnTo>
                  <a:lnTo>
                    <a:pt x="68888" y="267211"/>
                  </a:lnTo>
                  <a:lnTo>
                    <a:pt x="68643" y="266621"/>
                  </a:lnTo>
                  <a:lnTo>
                    <a:pt x="68389" y="266031"/>
                  </a:lnTo>
                  <a:lnTo>
                    <a:pt x="68131" y="265464"/>
                  </a:lnTo>
                  <a:lnTo>
                    <a:pt x="67868" y="264897"/>
                  </a:lnTo>
                  <a:lnTo>
                    <a:pt x="69017" y="264443"/>
                  </a:lnTo>
                  <a:lnTo>
                    <a:pt x="70166" y="263966"/>
                  </a:lnTo>
                  <a:lnTo>
                    <a:pt x="71305" y="263467"/>
                  </a:lnTo>
                  <a:lnTo>
                    <a:pt x="72450" y="262945"/>
                  </a:lnTo>
                  <a:lnTo>
                    <a:pt x="73585" y="262412"/>
                  </a:lnTo>
                  <a:lnTo>
                    <a:pt x="74720" y="261856"/>
                  </a:lnTo>
                  <a:lnTo>
                    <a:pt x="75851" y="261289"/>
                  </a:lnTo>
                  <a:lnTo>
                    <a:pt x="76977" y="260699"/>
                  </a:lnTo>
                  <a:close/>
                  <a:moveTo>
                    <a:pt x="25110" y="274484"/>
                  </a:moveTo>
                  <a:lnTo>
                    <a:pt x="25662" y="274564"/>
                  </a:lnTo>
                  <a:lnTo>
                    <a:pt x="26219" y="274643"/>
                  </a:lnTo>
                  <a:lnTo>
                    <a:pt x="27327" y="274768"/>
                  </a:lnTo>
                  <a:lnTo>
                    <a:pt x="28436" y="274870"/>
                  </a:lnTo>
                  <a:lnTo>
                    <a:pt x="29544" y="274961"/>
                  </a:lnTo>
                  <a:lnTo>
                    <a:pt x="30653" y="275029"/>
                  </a:lnTo>
                  <a:lnTo>
                    <a:pt x="31766" y="275085"/>
                  </a:lnTo>
                  <a:lnTo>
                    <a:pt x="33983" y="275188"/>
                  </a:lnTo>
                  <a:lnTo>
                    <a:pt x="33805" y="275993"/>
                  </a:lnTo>
                  <a:lnTo>
                    <a:pt x="33636" y="276810"/>
                  </a:lnTo>
                  <a:lnTo>
                    <a:pt x="33476" y="277638"/>
                  </a:lnTo>
                  <a:lnTo>
                    <a:pt x="33320" y="278478"/>
                  </a:lnTo>
                  <a:lnTo>
                    <a:pt x="33168" y="279329"/>
                  </a:lnTo>
                  <a:lnTo>
                    <a:pt x="33026" y="280180"/>
                  </a:lnTo>
                  <a:lnTo>
                    <a:pt x="32892" y="281042"/>
                  </a:lnTo>
                  <a:lnTo>
                    <a:pt x="32759" y="281916"/>
                  </a:lnTo>
                  <a:lnTo>
                    <a:pt x="32639" y="282801"/>
                  </a:lnTo>
                  <a:lnTo>
                    <a:pt x="32518" y="283686"/>
                  </a:lnTo>
                  <a:lnTo>
                    <a:pt x="32407" y="284582"/>
                  </a:lnTo>
                  <a:lnTo>
                    <a:pt x="32300" y="285478"/>
                  </a:lnTo>
                  <a:lnTo>
                    <a:pt x="32202" y="286386"/>
                  </a:lnTo>
                  <a:lnTo>
                    <a:pt x="32109" y="287294"/>
                  </a:lnTo>
                  <a:lnTo>
                    <a:pt x="32020" y="288213"/>
                  </a:lnTo>
                  <a:lnTo>
                    <a:pt x="31935" y="289143"/>
                  </a:lnTo>
                  <a:lnTo>
                    <a:pt x="30916" y="289109"/>
                  </a:lnTo>
                  <a:lnTo>
                    <a:pt x="29901" y="289086"/>
                  </a:lnTo>
                  <a:lnTo>
                    <a:pt x="27861" y="289064"/>
                  </a:lnTo>
                  <a:lnTo>
                    <a:pt x="26842" y="289052"/>
                  </a:lnTo>
                  <a:lnTo>
                    <a:pt x="25822" y="289030"/>
                  </a:lnTo>
                  <a:lnTo>
                    <a:pt x="24803" y="288996"/>
                  </a:lnTo>
                  <a:lnTo>
                    <a:pt x="23783" y="288939"/>
                  </a:lnTo>
                  <a:lnTo>
                    <a:pt x="23841" y="288031"/>
                  </a:lnTo>
                  <a:lnTo>
                    <a:pt x="23903" y="287124"/>
                  </a:lnTo>
                  <a:lnTo>
                    <a:pt x="23966" y="286205"/>
                  </a:lnTo>
                  <a:lnTo>
                    <a:pt x="24033" y="285297"/>
                  </a:lnTo>
                  <a:lnTo>
                    <a:pt x="24104" y="284389"/>
                  </a:lnTo>
                  <a:lnTo>
                    <a:pt x="24180" y="283481"/>
                  </a:lnTo>
                  <a:lnTo>
                    <a:pt x="24260" y="282585"/>
                  </a:lnTo>
                  <a:lnTo>
                    <a:pt x="24340" y="281677"/>
                  </a:lnTo>
                  <a:lnTo>
                    <a:pt x="24424" y="280770"/>
                  </a:lnTo>
                  <a:lnTo>
                    <a:pt x="24513" y="279873"/>
                  </a:lnTo>
                  <a:lnTo>
                    <a:pt x="24602" y="278977"/>
                  </a:lnTo>
                  <a:lnTo>
                    <a:pt x="24700" y="278069"/>
                  </a:lnTo>
                  <a:lnTo>
                    <a:pt x="24798" y="277173"/>
                  </a:lnTo>
                  <a:lnTo>
                    <a:pt x="24896" y="276277"/>
                  </a:lnTo>
                  <a:lnTo>
                    <a:pt x="25003" y="275380"/>
                  </a:lnTo>
                  <a:lnTo>
                    <a:pt x="25110" y="274484"/>
                  </a:lnTo>
                  <a:close/>
                  <a:moveTo>
                    <a:pt x="31770" y="291072"/>
                  </a:moveTo>
                  <a:lnTo>
                    <a:pt x="31695" y="292195"/>
                  </a:lnTo>
                  <a:lnTo>
                    <a:pt x="31623" y="293319"/>
                  </a:lnTo>
                  <a:lnTo>
                    <a:pt x="31561" y="294442"/>
                  </a:lnTo>
                  <a:lnTo>
                    <a:pt x="31503" y="295576"/>
                  </a:lnTo>
                  <a:lnTo>
                    <a:pt x="31454" y="296722"/>
                  </a:lnTo>
                  <a:lnTo>
                    <a:pt x="31410" y="297868"/>
                  </a:lnTo>
                  <a:lnTo>
                    <a:pt x="31370" y="299014"/>
                  </a:lnTo>
                  <a:lnTo>
                    <a:pt x="31339" y="300172"/>
                  </a:lnTo>
                  <a:lnTo>
                    <a:pt x="31316" y="301329"/>
                  </a:lnTo>
                  <a:lnTo>
                    <a:pt x="31294" y="302486"/>
                  </a:lnTo>
                  <a:lnTo>
                    <a:pt x="31281" y="303643"/>
                  </a:lnTo>
                  <a:lnTo>
                    <a:pt x="31272" y="304812"/>
                  </a:lnTo>
                  <a:lnTo>
                    <a:pt x="31272" y="305981"/>
                  </a:lnTo>
                  <a:lnTo>
                    <a:pt x="31272" y="307149"/>
                  </a:lnTo>
                  <a:lnTo>
                    <a:pt x="31281" y="308307"/>
                  </a:lnTo>
                  <a:lnTo>
                    <a:pt x="31290" y="309487"/>
                  </a:lnTo>
                  <a:lnTo>
                    <a:pt x="31307" y="310780"/>
                  </a:lnTo>
                  <a:lnTo>
                    <a:pt x="31325" y="312085"/>
                  </a:lnTo>
                  <a:lnTo>
                    <a:pt x="31316" y="312074"/>
                  </a:lnTo>
                  <a:lnTo>
                    <a:pt x="31307" y="312051"/>
                  </a:lnTo>
                  <a:lnTo>
                    <a:pt x="31303" y="312028"/>
                  </a:lnTo>
                  <a:lnTo>
                    <a:pt x="31290" y="312017"/>
                  </a:lnTo>
                  <a:lnTo>
                    <a:pt x="31049" y="311915"/>
                  </a:lnTo>
                  <a:lnTo>
                    <a:pt x="30809" y="311824"/>
                  </a:lnTo>
                  <a:lnTo>
                    <a:pt x="30564" y="311733"/>
                  </a:lnTo>
                  <a:lnTo>
                    <a:pt x="30323" y="311665"/>
                  </a:lnTo>
                  <a:lnTo>
                    <a:pt x="30079" y="311586"/>
                  </a:lnTo>
                  <a:lnTo>
                    <a:pt x="29834" y="311529"/>
                  </a:lnTo>
                  <a:lnTo>
                    <a:pt x="29344" y="311427"/>
                  </a:lnTo>
                  <a:lnTo>
                    <a:pt x="28850" y="311336"/>
                  </a:lnTo>
                  <a:lnTo>
                    <a:pt x="28356" y="311279"/>
                  </a:lnTo>
                  <a:lnTo>
                    <a:pt x="27857" y="311234"/>
                  </a:lnTo>
                  <a:lnTo>
                    <a:pt x="27363" y="311211"/>
                  </a:lnTo>
                  <a:lnTo>
                    <a:pt x="26864" y="311189"/>
                  </a:lnTo>
                  <a:lnTo>
                    <a:pt x="26366" y="311189"/>
                  </a:lnTo>
                  <a:lnTo>
                    <a:pt x="25368" y="311200"/>
                  </a:lnTo>
                  <a:lnTo>
                    <a:pt x="24375" y="311211"/>
                  </a:lnTo>
                  <a:lnTo>
                    <a:pt x="23881" y="311223"/>
                  </a:lnTo>
                  <a:lnTo>
                    <a:pt x="23392" y="311223"/>
                  </a:lnTo>
                  <a:lnTo>
                    <a:pt x="23360" y="310020"/>
                  </a:lnTo>
                  <a:lnTo>
                    <a:pt x="23338" y="308817"/>
                  </a:lnTo>
                  <a:lnTo>
                    <a:pt x="23320" y="307615"/>
                  </a:lnTo>
                  <a:lnTo>
                    <a:pt x="23307" y="306412"/>
                  </a:lnTo>
                  <a:lnTo>
                    <a:pt x="23302" y="305209"/>
                  </a:lnTo>
                  <a:lnTo>
                    <a:pt x="23302" y="304018"/>
                  </a:lnTo>
                  <a:lnTo>
                    <a:pt x="23307" y="302815"/>
                  </a:lnTo>
                  <a:lnTo>
                    <a:pt x="23320" y="301612"/>
                  </a:lnTo>
                  <a:lnTo>
                    <a:pt x="23338" y="300410"/>
                  </a:lnTo>
                  <a:lnTo>
                    <a:pt x="23360" y="299207"/>
                  </a:lnTo>
                  <a:lnTo>
                    <a:pt x="23387" y="298016"/>
                  </a:lnTo>
                  <a:lnTo>
                    <a:pt x="23423" y="296813"/>
                  </a:lnTo>
                  <a:lnTo>
                    <a:pt x="23458" y="295610"/>
                  </a:lnTo>
                  <a:lnTo>
                    <a:pt x="23503" y="294419"/>
                  </a:lnTo>
                  <a:lnTo>
                    <a:pt x="23556" y="293216"/>
                  </a:lnTo>
                  <a:lnTo>
                    <a:pt x="23610" y="292025"/>
                  </a:lnTo>
                  <a:lnTo>
                    <a:pt x="24117" y="292082"/>
                  </a:lnTo>
                  <a:lnTo>
                    <a:pt x="24625" y="292127"/>
                  </a:lnTo>
                  <a:lnTo>
                    <a:pt x="25137" y="292161"/>
                  </a:lnTo>
                  <a:lnTo>
                    <a:pt x="25649" y="292173"/>
                  </a:lnTo>
                  <a:lnTo>
                    <a:pt x="26161" y="292173"/>
                  </a:lnTo>
                  <a:lnTo>
                    <a:pt x="26673" y="292161"/>
                  </a:lnTo>
                  <a:lnTo>
                    <a:pt x="27189" y="292139"/>
                  </a:lnTo>
                  <a:lnTo>
                    <a:pt x="27701" y="292093"/>
                  </a:lnTo>
                  <a:lnTo>
                    <a:pt x="28213" y="292025"/>
                  </a:lnTo>
                  <a:lnTo>
                    <a:pt x="28725" y="291946"/>
                  </a:lnTo>
                  <a:lnTo>
                    <a:pt x="29237" y="291855"/>
                  </a:lnTo>
                  <a:lnTo>
                    <a:pt x="29749" y="291730"/>
                  </a:lnTo>
                  <a:lnTo>
                    <a:pt x="30257" y="291605"/>
                  </a:lnTo>
                  <a:lnTo>
                    <a:pt x="30764" y="291446"/>
                  </a:lnTo>
                  <a:lnTo>
                    <a:pt x="31272" y="291276"/>
                  </a:lnTo>
                  <a:lnTo>
                    <a:pt x="31770" y="291072"/>
                  </a:lnTo>
                  <a:close/>
                  <a:moveTo>
                    <a:pt x="79871" y="276526"/>
                  </a:moveTo>
                  <a:lnTo>
                    <a:pt x="80432" y="276538"/>
                  </a:lnTo>
                  <a:lnTo>
                    <a:pt x="80998" y="276572"/>
                  </a:lnTo>
                  <a:lnTo>
                    <a:pt x="81078" y="277139"/>
                  </a:lnTo>
                  <a:lnTo>
                    <a:pt x="81158" y="277695"/>
                  </a:lnTo>
                  <a:lnTo>
                    <a:pt x="81234" y="278262"/>
                  </a:lnTo>
                  <a:lnTo>
                    <a:pt x="81309" y="278841"/>
                  </a:lnTo>
                  <a:lnTo>
                    <a:pt x="81447" y="279987"/>
                  </a:lnTo>
                  <a:lnTo>
                    <a:pt x="81581" y="281156"/>
                  </a:lnTo>
                  <a:lnTo>
                    <a:pt x="81706" y="282336"/>
                  </a:lnTo>
                  <a:lnTo>
                    <a:pt x="81817" y="283516"/>
                  </a:lnTo>
                  <a:lnTo>
                    <a:pt x="81924" y="284718"/>
                  </a:lnTo>
                  <a:lnTo>
                    <a:pt x="82017" y="285932"/>
                  </a:lnTo>
                  <a:lnTo>
                    <a:pt x="82106" y="287146"/>
                  </a:lnTo>
                  <a:lnTo>
                    <a:pt x="82182" y="288383"/>
                  </a:lnTo>
                  <a:lnTo>
                    <a:pt x="82253" y="289620"/>
                  </a:lnTo>
                  <a:lnTo>
                    <a:pt x="82311" y="290868"/>
                  </a:lnTo>
                  <a:lnTo>
                    <a:pt x="82364" y="292116"/>
                  </a:lnTo>
                  <a:lnTo>
                    <a:pt x="82409" y="293375"/>
                  </a:lnTo>
                  <a:lnTo>
                    <a:pt x="82445" y="294646"/>
                  </a:lnTo>
                  <a:lnTo>
                    <a:pt x="82467" y="295917"/>
                  </a:lnTo>
                  <a:lnTo>
                    <a:pt x="82467" y="295917"/>
                  </a:lnTo>
                  <a:lnTo>
                    <a:pt x="82031" y="295849"/>
                  </a:lnTo>
                  <a:lnTo>
                    <a:pt x="81585" y="295758"/>
                  </a:lnTo>
                  <a:lnTo>
                    <a:pt x="80677" y="295576"/>
                  </a:lnTo>
                  <a:lnTo>
                    <a:pt x="80214" y="295497"/>
                  </a:lnTo>
                  <a:lnTo>
                    <a:pt x="79751" y="295406"/>
                  </a:lnTo>
                  <a:lnTo>
                    <a:pt x="79284" y="295338"/>
                  </a:lnTo>
                  <a:lnTo>
                    <a:pt x="78821" y="295281"/>
                  </a:lnTo>
                  <a:lnTo>
                    <a:pt x="78353" y="295236"/>
                  </a:lnTo>
                  <a:lnTo>
                    <a:pt x="77890" y="295213"/>
                  </a:lnTo>
                  <a:lnTo>
                    <a:pt x="77427" y="295213"/>
                  </a:lnTo>
                  <a:lnTo>
                    <a:pt x="77200" y="295225"/>
                  </a:lnTo>
                  <a:lnTo>
                    <a:pt x="76968" y="295236"/>
                  </a:lnTo>
                  <a:lnTo>
                    <a:pt x="76741" y="295270"/>
                  </a:lnTo>
                  <a:lnTo>
                    <a:pt x="76514" y="295293"/>
                  </a:lnTo>
                  <a:lnTo>
                    <a:pt x="76292" y="295338"/>
                  </a:lnTo>
                  <a:lnTo>
                    <a:pt x="76069" y="295395"/>
                  </a:lnTo>
                  <a:lnTo>
                    <a:pt x="75847" y="295452"/>
                  </a:lnTo>
                  <a:lnTo>
                    <a:pt x="75628" y="295520"/>
                  </a:lnTo>
                  <a:lnTo>
                    <a:pt x="75410" y="295610"/>
                  </a:lnTo>
                  <a:lnTo>
                    <a:pt x="75197" y="295701"/>
                  </a:lnTo>
                  <a:lnTo>
                    <a:pt x="75165" y="295724"/>
                  </a:lnTo>
                  <a:lnTo>
                    <a:pt x="75134" y="295747"/>
                  </a:lnTo>
                  <a:lnTo>
                    <a:pt x="75103" y="295792"/>
                  </a:lnTo>
                  <a:lnTo>
                    <a:pt x="75076" y="295826"/>
                  </a:lnTo>
                  <a:lnTo>
                    <a:pt x="75054" y="295883"/>
                  </a:lnTo>
                  <a:lnTo>
                    <a:pt x="75032" y="295939"/>
                  </a:lnTo>
                  <a:lnTo>
                    <a:pt x="75010" y="295996"/>
                  </a:lnTo>
                  <a:lnTo>
                    <a:pt x="74992" y="296064"/>
                  </a:lnTo>
                  <a:lnTo>
                    <a:pt x="74961" y="296200"/>
                  </a:lnTo>
                  <a:lnTo>
                    <a:pt x="74943" y="296359"/>
                  </a:lnTo>
                  <a:lnTo>
                    <a:pt x="74929" y="296518"/>
                  </a:lnTo>
                  <a:lnTo>
                    <a:pt x="74925" y="296688"/>
                  </a:lnTo>
                  <a:lnTo>
                    <a:pt x="74929" y="296870"/>
                  </a:lnTo>
                  <a:lnTo>
                    <a:pt x="74943" y="297040"/>
                  </a:lnTo>
                  <a:lnTo>
                    <a:pt x="74961" y="297199"/>
                  </a:lnTo>
                  <a:lnTo>
                    <a:pt x="74992" y="297346"/>
                  </a:lnTo>
                  <a:lnTo>
                    <a:pt x="75010" y="297414"/>
                  </a:lnTo>
                  <a:lnTo>
                    <a:pt x="75032" y="297483"/>
                  </a:lnTo>
                  <a:lnTo>
                    <a:pt x="75054" y="297539"/>
                  </a:lnTo>
                  <a:lnTo>
                    <a:pt x="75076" y="297585"/>
                  </a:lnTo>
                  <a:lnTo>
                    <a:pt x="75103" y="297630"/>
                  </a:lnTo>
                  <a:lnTo>
                    <a:pt x="75134" y="297664"/>
                  </a:lnTo>
                  <a:lnTo>
                    <a:pt x="75165" y="297687"/>
                  </a:lnTo>
                  <a:lnTo>
                    <a:pt x="75197" y="297709"/>
                  </a:lnTo>
                  <a:lnTo>
                    <a:pt x="75410" y="297800"/>
                  </a:lnTo>
                  <a:lnTo>
                    <a:pt x="75628" y="297880"/>
                  </a:lnTo>
                  <a:lnTo>
                    <a:pt x="75851" y="297948"/>
                  </a:lnTo>
                  <a:lnTo>
                    <a:pt x="76074" y="298016"/>
                  </a:lnTo>
                  <a:lnTo>
                    <a:pt x="76296" y="298061"/>
                  </a:lnTo>
                  <a:lnTo>
                    <a:pt x="76523" y="298107"/>
                  </a:lnTo>
                  <a:lnTo>
                    <a:pt x="76750" y="298141"/>
                  </a:lnTo>
                  <a:lnTo>
                    <a:pt x="76977" y="298163"/>
                  </a:lnTo>
                  <a:lnTo>
                    <a:pt x="77204" y="298186"/>
                  </a:lnTo>
                  <a:lnTo>
                    <a:pt x="77436" y="298197"/>
                  </a:lnTo>
                  <a:lnTo>
                    <a:pt x="77899" y="298197"/>
                  </a:lnTo>
                  <a:lnTo>
                    <a:pt x="78366" y="298175"/>
                  </a:lnTo>
                  <a:lnTo>
                    <a:pt x="78834" y="298129"/>
                  </a:lnTo>
                  <a:lnTo>
                    <a:pt x="79301" y="298072"/>
                  </a:lnTo>
                  <a:lnTo>
                    <a:pt x="79769" y="297993"/>
                  </a:lnTo>
                  <a:lnTo>
                    <a:pt x="80236" y="297914"/>
                  </a:lnTo>
                  <a:lnTo>
                    <a:pt x="80699" y="297823"/>
                  </a:lnTo>
                  <a:lnTo>
                    <a:pt x="81616" y="297641"/>
                  </a:lnTo>
                  <a:lnTo>
                    <a:pt x="82062" y="297562"/>
                  </a:lnTo>
                  <a:lnTo>
                    <a:pt x="82507" y="297483"/>
                  </a:lnTo>
                  <a:lnTo>
                    <a:pt x="82511" y="298708"/>
                  </a:lnTo>
                  <a:lnTo>
                    <a:pt x="82511" y="299933"/>
                  </a:lnTo>
                  <a:lnTo>
                    <a:pt x="82502" y="301159"/>
                  </a:lnTo>
                  <a:lnTo>
                    <a:pt x="82489" y="302395"/>
                  </a:lnTo>
                  <a:lnTo>
                    <a:pt x="82467" y="303621"/>
                  </a:lnTo>
                  <a:lnTo>
                    <a:pt x="82436" y="304857"/>
                  </a:lnTo>
                  <a:lnTo>
                    <a:pt x="82400" y="306094"/>
                  </a:lnTo>
                  <a:lnTo>
                    <a:pt x="82360" y="307331"/>
                  </a:lnTo>
                  <a:lnTo>
                    <a:pt x="82307" y="308568"/>
                  </a:lnTo>
                  <a:lnTo>
                    <a:pt x="82253" y="309804"/>
                  </a:lnTo>
                  <a:lnTo>
                    <a:pt x="82186" y="311030"/>
                  </a:lnTo>
                  <a:lnTo>
                    <a:pt x="82120" y="312266"/>
                  </a:lnTo>
                  <a:lnTo>
                    <a:pt x="82039" y="313492"/>
                  </a:lnTo>
                  <a:lnTo>
                    <a:pt x="81955" y="314717"/>
                  </a:lnTo>
                  <a:lnTo>
                    <a:pt x="81866" y="315943"/>
                  </a:lnTo>
                  <a:lnTo>
                    <a:pt x="81768" y="317157"/>
                  </a:lnTo>
                  <a:lnTo>
                    <a:pt x="81318" y="317043"/>
                  </a:lnTo>
                  <a:lnTo>
                    <a:pt x="80864" y="316907"/>
                  </a:lnTo>
                  <a:lnTo>
                    <a:pt x="79951" y="316646"/>
                  </a:lnTo>
                  <a:lnTo>
                    <a:pt x="79039" y="316374"/>
                  </a:lnTo>
                  <a:lnTo>
                    <a:pt x="78580" y="316249"/>
                  </a:lnTo>
                  <a:lnTo>
                    <a:pt x="78117" y="316124"/>
                  </a:lnTo>
                  <a:lnTo>
                    <a:pt x="77659" y="316011"/>
                  </a:lnTo>
                  <a:lnTo>
                    <a:pt x="77200" y="315908"/>
                  </a:lnTo>
                  <a:lnTo>
                    <a:pt x="76741" y="315829"/>
                  </a:lnTo>
                  <a:lnTo>
                    <a:pt x="76283" y="315761"/>
                  </a:lnTo>
                  <a:lnTo>
                    <a:pt x="75829" y="315716"/>
                  </a:lnTo>
                  <a:lnTo>
                    <a:pt x="75375" y="315693"/>
                  </a:lnTo>
                  <a:lnTo>
                    <a:pt x="75148" y="315693"/>
                  </a:lnTo>
                  <a:lnTo>
                    <a:pt x="74920" y="315704"/>
                  </a:lnTo>
                  <a:lnTo>
                    <a:pt x="74693" y="315716"/>
                  </a:lnTo>
                  <a:lnTo>
                    <a:pt x="74471" y="315738"/>
                  </a:lnTo>
                  <a:lnTo>
                    <a:pt x="74471" y="315738"/>
                  </a:lnTo>
                  <a:lnTo>
                    <a:pt x="74538" y="314547"/>
                  </a:lnTo>
                  <a:lnTo>
                    <a:pt x="74595" y="313367"/>
                  </a:lnTo>
                  <a:lnTo>
                    <a:pt x="74649" y="312176"/>
                  </a:lnTo>
                  <a:lnTo>
                    <a:pt x="74693" y="310984"/>
                  </a:lnTo>
                  <a:lnTo>
                    <a:pt x="74729" y="309793"/>
                  </a:lnTo>
                  <a:lnTo>
                    <a:pt x="74756" y="308602"/>
                  </a:lnTo>
                  <a:lnTo>
                    <a:pt x="74778" y="307410"/>
                  </a:lnTo>
                  <a:lnTo>
                    <a:pt x="74787" y="306219"/>
                  </a:lnTo>
                  <a:lnTo>
                    <a:pt x="74791" y="305039"/>
                  </a:lnTo>
                  <a:lnTo>
                    <a:pt x="74787" y="303848"/>
                  </a:lnTo>
                  <a:lnTo>
                    <a:pt x="74774" y="302668"/>
                  </a:lnTo>
                  <a:lnTo>
                    <a:pt x="74751" y="301488"/>
                  </a:lnTo>
                  <a:lnTo>
                    <a:pt x="74716" y="300319"/>
                  </a:lnTo>
                  <a:lnTo>
                    <a:pt x="74676" y="299139"/>
                  </a:lnTo>
                  <a:lnTo>
                    <a:pt x="74627" y="297982"/>
                  </a:lnTo>
                  <a:lnTo>
                    <a:pt x="74569" y="296813"/>
                  </a:lnTo>
                  <a:lnTo>
                    <a:pt x="74533" y="296178"/>
                  </a:lnTo>
                  <a:lnTo>
                    <a:pt x="74498" y="295542"/>
                  </a:lnTo>
                  <a:lnTo>
                    <a:pt x="74457" y="294896"/>
                  </a:lnTo>
                  <a:lnTo>
                    <a:pt x="74413" y="294272"/>
                  </a:lnTo>
                  <a:lnTo>
                    <a:pt x="74368" y="293636"/>
                  </a:lnTo>
                  <a:lnTo>
                    <a:pt x="74319" y="293001"/>
                  </a:lnTo>
                  <a:lnTo>
                    <a:pt x="74270" y="292377"/>
                  </a:lnTo>
                  <a:lnTo>
                    <a:pt x="74217" y="291753"/>
                  </a:lnTo>
                  <a:lnTo>
                    <a:pt x="74159" y="291129"/>
                  </a:lnTo>
                  <a:lnTo>
                    <a:pt x="74101" y="290505"/>
                  </a:lnTo>
                  <a:lnTo>
                    <a:pt x="74039" y="289881"/>
                  </a:lnTo>
                  <a:lnTo>
                    <a:pt x="73977" y="289268"/>
                  </a:lnTo>
                  <a:lnTo>
                    <a:pt x="73905" y="288655"/>
                  </a:lnTo>
                  <a:lnTo>
                    <a:pt x="73839" y="288043"/>
                  </a:lnTo>
                  <a:lnTo>
                    <a:pt x="73763" y="287430"/>
                  </a:lnTo>
                  <a:lnTo>
                    <a:pt x="73687" y="286829"/>
                  </a:lnTo>
                  <a:lnTo>
                    <a:pt x="73607" y="286216"/>
                  </a:lnTo>
                  <a:lnTo>
                    <a:pt x="73527" y="285615"/>
                  </a:lnTo>
                  <a:lnTo>
                    <a:pt x="73442" y="285025"/>
                  </a:lnTo>
                  <a:lnTo>
                    <a:pt x="73353" y="284423"/>
                  </a:lnTo>
                  <a:lnTo>
                    <a:pt x="73264" y="283833"/>
                  </a:lnTo>
                  <a:lnTo>
                    <a:pt x="73171" y="283243"/>
                  </a:lnTo>
                  <a:lnTo>
                    <a:pt x="73073" y="282653"/>
                  </a:lnTo>
                  <a:lnTo>
                    <a:pt x="72975" y="282075"/>
                  </a:lnTo>
                  <a:lnTo>
                    <a:pt x="72872" y="281496"/>
                  </a:lnTo>
                  <a:lnTo>
                    <a:pt x="72766" y="280917"/>
                  </a:lnTo>
                  <a:lnTo>
                    <a:pt x="72659" y="280350"/>
                  </a:lnTo>
                  <a:lnTo>
                    <a:pt x="72547" y="279783"/>
                  </a:lnTo>
                  <a:lnTo>
                    <a:pt x="72432" y="279215"/>
                  </a:lnTo>
                  <a:lnTo>
                    <a:pt x="72316" y="278648"/>
                  </a:lnTo>
                  <a:lnTo>
                    <a:pt x="72191" y="278092"/>
                  </a:lnTo>
                  <a:lnTo>
                    <a:pt x="72071" y="277536"/>
                  </a:lnTo>
                  <a:lnTo>
                    <a:pt x="72628" y="277468"/>
                  </a:lnTo>
                  <a:lnTo>
                    <a:pt x="73184" y="277377"/>
                  </a:lnTo>
                  <a:lnTo>
                    <a:pt x="74297" y="277196"/>
                  </a:lnTo>
                  <a:lnTo>
                    <a:pt x="75410" y="277003"/>
                  </a:lnTo>
                  <a:lnTo>
                    <a:pt x="76523" y="276821"/>
                  </a:lnTo>
                  <a:lnTo>
                    <a:pt x="77080" y="276742"/>
                  </a:lnTo>
                  <a:lnTo>
                    <a:pt x="77636" y="276674"/>
                  </a:lnTo>
                  <a:lnTo>
                    <a:pt x="78193" y="276617"/>
                  </a:lnTo>
                  <a:lnTo>
                    <a:pt x="78749" y="276572"/>
                  </a:lnTo>
                  <a:lnTo>
                    <a:pt x="79310" y="276538"/>
                  </a:lnTo>
                  <a:lnTo>
                    <a:pt x="79871" y="276526"/>
                  </a:lnTo>
                  <a:close/>
                  <a:moveTo>
                    <a:pt x="31343" y="313583"/>
                  </a:moveTo>
                  <a:lnTo>
                    <a:pt x="31370" y="315602"/>
                  </a:lnTo>
                  <a:lnTo>
                    <a:pt x="31405" y="317656"/>
                  </a:lnTo>
                  <a:lnTo>
                    <a:pt x="31445" y="319743"/>
                  </a:lnTo>
                  <a:lnTo>
                    <a:pt x="31468" y="320787"/>
                  </a:lnTo>
                  <a:lnTo>
                    <a:pt x="31494" y="321842"/>
                  </a:lnTo>
                  <a:lnTo>
                    <a:pt x="31526" y="322898"/>
                  </a:lnTo>
                  <a:lnTo>
                    <a:pt x="31561" y="323953"/>
                  </a:lnTo>
                  <a:lnTo>
                    <a:pt x="31597" y="325019"/>
                  </a:lnTo>
                  <a:lnTo>
                    <a:pt x="31641" y="326075"/>
                  </a:lnTo>
                  <a:lnTo>
                    <a:pt x="31690" y="327130"/>
                  </a:lnTo>
                  <a:lnTo>
                    <a:pt x="31744" y="328185"/>
                  </a:lnTo>
                  <a:lnTo>
                    <a:pt x="31802" y="329240"/>
                  </a:lnTo>
                  <a:lnTo>
                    <a:pt x="31864" y="330295"/>
                  </a:lnTo>
                  <a:lnTo>
                    <a:pt x="30933" y="330068"/>
                  </a:lnTo>
                  <a:lnTo>
                    <a:pt x="29998" y="329841"/>
                  </a:lnTo>
                  <a:lnTo>
                    <a:pt x="29068" y="329626"/>
                  </a:lnTo>
                  <a:lnTo>
                    <a:pt x="28137" y="329422"/>
                  </a:lnTo>
                  <a:lnTo>
                    <a:pt x="27203" y="329229"/>
                  </a:lnTo>
                  <a:lnTo>
                    <a:pt x="26272" y="329047"/>
                  </a:lnTo>
                  <a:lnTo>
                    <a:pt x="25342" y="328866"/>
                  </a:lnTo>
                  <a:lnTo>
                    <a:pt x="24411" y="328707"/>
                  </a:lnTo>
                  <a:lnTo>
                    <a:pt x="24331" y="327822"/>
                  </a:lnTo>
                  <a:lnTo>
                    <a:pt x="24255" y="326937"/>
                  </a:lnTo>
                  <a:lnTo>
                    <a:pt x="24180" y="326040"/>
                  </a:lnTo>
                  <a:lnTo>
                    <a:pt x="24113" y="325155"/>
                  </a:lnTo>
                  <a:lnTo>
                    <a:pt x="24046" y="324271"/>
                  </a:lnTo>
                  <a:lnTo>
                    <a:pt x="23979" y="323374"/>
                  </a:lnTo>
                  <a:lnTo>
                    <a:pt x="23917" y="322489"/>
                  </a:lnTo>
                  <a:lnTo>
                    <a:pt x="23859" y="321593"/>
                  </a:lnTo>
                  <a:lnTo>
                    <a:pt x="23806" y="320708"/>
                  </a:lnTo>
                  <a:lnTo>
                    <a:pt x="23752" y="319812"/>
                  </a:lnTo>
                  <a:lnTo>
                    <a:pt x="23703" y="318915"/>
                  </a:lnTo>
                  <a:lnTo>
                    <a:pt x="23654" y="318019"/>
                  </a:lnTo>
                  <a:lnTo>
                    <a:pt x="23610" y="317134"/>
                  </a:lnTo>
                  <a:lnTo>
                    <a:pt x="23570" y="316238"/>
                  </a:lnTo>
                  <a:lnTo>
                    <a:pt x="23534" y="315341"/>
                  </a:lnTo>
                  <a:lnTo>
                    <a:pt x="23498" y="314445"/>
                  </a:lnTo>
                  <a:lnTo>
                    <a:pt x="24473" y="314456"/>
                  </a:lnTo>
                  <a:lnTo>
                    <a:pt x="25453" y="314490"/>
                  </a:lnTo>
                  <a:lnTo>
                    <a:pt x="26432" y="314502"/>
                  </a:lnTo>
                  <a:lnTo>
                    <a:pt x="26926" y="314502"/>
                  </a:lnTo>
                  <a:lnTo>
                    <a:pt x="27416" y="314479"/>
                  </a:lnTo>
                  <a:lnTo>
                    <a:pt x="27906" y="314456"/>
                  </a:lnTo>
                  <a:lnTo>
                    <a:pt x="28396" y="314411"/>
                  </a:lnTo>
                  <a:lnTo>
                    <a:pt x="28885" y="314354"/>
                  </a:lnTo>
                  <a:lnTo>
                    <a:pt x="29371" y="314275"/>
                  </a:lnTo>
                  <a:lnTo>
                    <a:pt x="29856" y="314161"/>
                  </a:lnTo>
                  <a:lnTo>
                    <a:pt x="30096" y="314104"/>
                  </a:lnTo>
                  <a:lnTo>
                    <a:pt x="30337" y="314036"/>
                  </a:lnTo>
                  <a:lnTo>
                    <a:pt x="30577" y="313957"/>
                  </a:lnTo>
                  <a:lnTo>
                    <a:pt x="30813" y="313866"/>
                  </a:lnTo>
                  <a:lnTo>
                    <a:pt x="31054" y="313775"/>
                  </a:lnTo>
                  <a:lnTo>
                    <a:pt x="31290" y="313673"/>
                  </a:lnTo>
                  <a:lnTo>
                    <a:pt x="31316" y="313628"/>
                  </a:lnTo>
                  <a:lnTo>
                    <a:pt x="31343" y="313583"/>
                  </a:lnTo>
                  <a:close/>
                  <a:moveTo>
                    <a:pt x="74306" y="318268"/>
                  </a:moveTo>
                  <a:lnTo>
                    <a:pt x="74529" y="318359"/>
                  </a:lnTo>
                  <a:lnTo>
                    <a:pt x="74751" y="318439"/>
                  </a:lnTo>
                  <a:lnTo>
                    <a:pt x="75201" y="318575"/>
                  </a:lnTo>
                  <a:lnTo>
                    <a:pt x="75655" y="318688"/>
                  </a:lnTo>
                  <a:lnTo>
                    <a:pt x="76109" y="318779"/>
                  </a:lnTo>
                  <a:lnTo>
                    <a:pt x="76563" y="318847"/>
                  </a:lnTo>
                  <a:lnTo>
                    <a:pt x="77022" y="318904"/>
                  </a:lnTo>
                  <a:lnTo>
                    <a:pt x="77480" y="318949"/>
                  </a:lnTo>
                  <a:lnTo>
                    <a:pt x="77943" y="318972"/>
                  </a:lnTo>
                  <a:lnTo>
                    <a:pt x="78402" y="318995"/>
                  </a:lnTo>
                  <a:lnTo>
                    <a:pt x="78861" y="318995"/>
                  </a:lnTo>
                  <a:lnTo>
                    <a:pt x="79782" y="319006"/>
                  </a:lnTo>
                  <a:lnTo>
                    <a:pt x="80699" y="319006"/>
                  </a:lnTo>
                  <a:lnTo>
                    <a:pt x="81603" y="319017"/>
                  </a:lnTo>
                  <a:lnTo>
                    <a:pt x="81510" y="320061"/>
                  </a:lnTo>
                  <a:lnTo>
                    <a:pt x="81407" y="321094"/>
                  </a:lnTo>
                  <a:lnTo>
                    <a:pt x="81305" y="322126"/>
                  </a:lnTo>
                  <a:lnTo>
                    <a:pt x="81194" y="323159"/>
                  </a:lnTo>
                  <a:lnTo>
                    <a:pt x="81078" y="324180"/>
                  </a:lnTo>
                  <a:lnTo>
                    <a:pt x="80958" y="325201"/>
                  </a:lnTo>
                  <a:lnTo>
                    <a:pt x="80837" y="326211"/>
                  </a:lnTo>
                  <a:lnTo>
                    <a:pt x="80708" y="327220"/>
                  </a:lnTo>
                  <a:lnTo>
                    <a:pt x="80575" y="328219"/>
                  </a:lnTo>
                  <a:lnTo>
                    <a:pt x="80441" y="329206"/>
                  </a:lnTo>
                  <a:lnTo>
                    <a:pt x="80299" y="330193"/>
                  </a:lnTo>
                  <a:lnTo>
                    <a:pt x="80156" y="331169"/>
                  </a:lnTo>
                  <a:lnTo>
                    <a:pt x="80005" y="332133"/>
                  </a:lnTo>
                  <a:lnTo>
                    <a:pt x="79853" y="333098"/>
                  </a:lnTo>
                  <a:lnTo>
                    <a:pt x="79693" y="334051"/>
                  </a:lnTo>
                  <a:lnTo>
                    <a:pt x="79533" y="334993"/>
                  </a:lnTo>
                  <a:lnTo>
                    <a:pt x="79520" y="334981"/>
                  </a:lnTo>
                  <a:lnTo>
                    <a:pt x="79511" y="334981"/>
                  </a:lnTo>
                  <a:lnTo>
                    <a:pt x="79497" y="334970"/>
                  </a:lnTo>
                  <a:lnTo>
                    <a:pt x="79488" y="334958"/>
                  </a:lnTo>
                  <a:lnTo>
                    <a:pt x="79065" y="334766"/>
                  </a:lnTo>
                  <a:lnTo>
                    <a:pt x="78642" y="334573"/>
                  </a:lnTo>
                  <a:lnTo>
                    <a:pt x="78220" y="334391"/>
                  </a:lnTo>
                  <a:lnTo>
                    <a:pt x="77792" y="334221"/>
                  </a:lnTo>
                  <a:lnTo>
                    <a:pt x="77369" y="334062"/>
                  </a:lnTo>
                  <a:lnTo>
                    <a:pt x="76942" y="333903"/>
                  </a:lnTo>
                  <a:lnTo>
                    <a:pt x="76514" y="333756"/>
                  </a:lnTo>
                  <a:lnTo>
                    <a:pt x="76087" y="333608"/>
                  </a:lnTo>
                  <a:lnTo>
                    <a:pt x="75232" y="333347"/>
                  </a:lnTo>
                  <a:lnTo>
                    <a:pt x="74373" y="333098"/>
                  </a:lnTo>
                  <a:lnTo>
                    <a:pt x="73518" y="332871"/>
                  </a:lnTo>
                  <a:lnTo>
                    <a:pt x="72659" y="332655"/>
                  </a:lnTo>
                  <a:lnTo>
                    <a:pt x="72797" y="331782"/>
                  </a:lnTo>
                  <a:lnTo>
                    <a:pt x="72926" y="330908"/>
                  </a:lnTo>
                  <a:lnTo>
                    <a:pt x="73055" y="330034"/>
                  </a:lnTo>
                  <a:lnTo>
                    <a:pt x="73175" y="329149"/>
                  </a:lnTo>
                  <a:lnTo>
                    <a:pt x="73295" y="328253"/>
                  </a:lnTo>
                  <a:lnTo>
                    <a:pt x="73407" y="327368"/>
                  </a:lnTo>
                  <a:lnTo>
                    <a:pt x="73518" y="326472"/>
                  </a:lnTo>
                  <a:lnTo>
                    <a:pt x="73625" y="325564"/>
                  </a:lnTo>
                  <a:lnTo>
                    <a:pt x="73723" y="324656"/>
                  </a:lnTo>
                  <a:lnTo>
                    <a:pt x="73821" y="323760"/>
                  </a:lnTo>
                  <a:lnTo>
                    <a:pt x="73910" y="322841"/>
                  </a:lnTo>
                  <a:lnTo>
                    <a:pt x="73999" y="321933"/>
                  </a:lnTo>
                  <a:lnTo>
                    <a:pt x="74083" y="321026"/>
                  </a:lnTo>
                  <a:lnTo>
                    <a:pt x="74159" y="320107"/>
                  </a:lnTo>
                  <a:lnTo>
                    <a:pt x="74235" y="319187"/>
                  </a:lnTo>
                  <a:lnTo>
                    <a:pt x="74306" y="318268"/>
                  </a:lnTo>
                  <a:close/>
                  <a:moveTo>
                    <a:pt x="72205" y="335412"/>
                  </a:moveTo>
                  <a:lnTo>
                    <a:pt x="73082" y="335639"/>
                  </a:lnTo>
                  <a:lnTo>
                    <a:pt x="73959" y="335855"/>
                  </a:lnTo>
                  <a:lnTo>
                    <a:pt x="74836" y="336059"/>
                  </a:lnTo>
                  <a:lnTo>
                    <a:pt x="75717" y="336241"/>
                  </a:lnTo>
                  <a:lnTo>
                    <a:pt x="76154" y="336320"/>
                  </a:lnTo>
                  <a:lnTo>
                    <a:pt x="76594" y="336399"/>
                  </a:lnTo>
                  <a:lnTo>
                    <a:pt x="77035" y="336467"/>
                  </a:lnTo>
                  <a:lnTo>
                    <a:pt x="77476" y="336524"/>
                  </a:lnTo>
                  <a:lnTo>
                    <a:pt x="77912" y="336581"/>
                  </a:lnTo>
                  <a:lnTo>
                    <a:pt x="78353" y="336615"/>
                  </a:lnTo>
                  <a:lnTo>
                    <a:pt x="78794" y="336649"/>
                  </a:lnTo>
                  <a:lnTo>
                    <a:pt x="79235" y="336672"/>
                  </a:lnTo>
                  <a:lnTo>
                    <a:pt x="79043" y="337670"/>
                  </a:lnTo>
                  <a:lnTo>
                    <a:pt x="78847" y="338657"/>
                  </a:lnTo>
                  <a:lnTo>
                    <a:pt x="78651" y="339622"/>
                  </a:lnTo>
                  <a:lnTo>
                    <a:pt x="78447" y="340586"/>
                  </a:lnTo>
                  <a:lnTo>
                    <a:pt x="78242" y="341528"/>
                  </a:lnTo>
                  <a:lnTo>
                    <a:pt x="78028" y="342458"/>
                  </a:lnTo>
                  <a:lnTo>
                    <a:pt x="77814" y="343377"/>
                  </a:lnTo>
                  <a:lnTo>
                    <a:pt x="77592" y="344274"/>
                  </a:lnTo>
                  <a:lnTo>
                    <a:pt x="77369" y="345159"/>
                  </a:lnTo>
                  <a:lnTo>
                    <a:pt x="77142" y="346032"/>
                  </a:lnTo>
                  <a:lnTo>
                    <a:pt x="76911" y="346895"/>
                  </a:lnTo>
                  <a:lnTo>
                    <a:pt x="76670" y="347723"/>
                  </a:lnTo>
                  <a:lnTo>
                    <a:pt x="76430" y="348551"/>
                  </a:lnTo>
                  <a:lnTo>
                    <a:pt x="76189" y="349357"/>
                  </a:lnTo>
                  <a:lnTo>
                    <a:pt x="75940" y="350139"/>
                  </a:lnTo>
                  <a:lnTo>
                    <a:pt x="75686" y="350911"/>
                  </a:lnTo>
                  <a:lnTo>
                    <a:pt x="75473" y="350571"/>
                  </a:lnTo>
                  <a:lnTo>
                    <a:pt x="75250" y="350253"/>
                  </a:lnTo>
                  <a:lnTo>
                    <a:pt x="75032" y="349947"/>
                  </a:lnTo>
                  <a:lnTo>
                    <a:pt x="74805" y="349652"/>
                  </a:lnTo>
                  <a:lnTo>
                    <a:pt x="74578" y="349379"/>
                  </a:lnTo>
                  <a:lnTo>
                    <a:pt x="74346" y="349118"/>
                  </a:lnTo>
                  <a:lnTo>
                    <a:pt x="74115" y="348869"/>
                  </a:lnTo>
                  <a:lnTo>
                    <a:pt x="73879" y="348642"/>
                  </a:lnTo>
                  <a:lnTo>
                    <a:pt x="73638" y="348438"/>
                  </a:lnTo>
                  <a:lnTo>
                    <a:pt x="73398" y="348245"/>
                  </a:lnTo>
                  <a:lnTo>
                    <a:pt x="73153" y="348074"/>
                  </a:lnTo>
                  <a:lnTo>
                    <a:pt x="72908" y="347916"/>
                  </a:lnTo>
                  <a:lnTo>
                    <a:pt x="72659" y="347779"/>
                  </a:lnTo>
                  <a:lnTo>
                    <a:pt x="72405" y="347655"/>
                  </a:lnTo>
                  <a:lnTo>
                    <a:pt x="72151" y="347564"/>
                  </a:lnTo>
                  <a:lnTo>
                    <a:pt x="71897" y="347484"/>
                  </a:lnTo>
                  <a:lnTo>
                    <a:pt x="71742" y="347439"/>
                  </a:lnTo>
                  <a:lnTo>
                    <a:pt x="71586" y="347416"/>
                  </a:lnTo>
                  <a:lnTo>
                    <a:pt x="71430" y="347394"/>
                  </a:lnTo>
                  <a:lnTo>
                    <a:pt x="71274" y="347371"/>
                  </a:lnTo>
                  <a:lnTo>
                    <a:pt x="70967" y="347371"/>
                  </a:lnTo>
                  <a:lnTo>
                    <a:pt x="70816" y="347382"/>
                  </a:lnTo>
                  <a:lnTo>
                    <a:pt x="70660" y="347394"/>
                  </a:lnTo>
                  <a:lnTo>
                    <a:pt x="70508" y="347416"/>
                  </a:lnTo>
                  <a:lnTo>
                    <a:pt x="70357" y="347439"/>
                  </a:lnTo>
                  <a:lnTo>
                    <a:pt x="70059" y="347519"/>
                  </a:lnTo>
                  <a:lnTo>
                    <a:pt x="69756" y="347621"/>
                  </a:lnTo>
                  <a:lnTo>
                    <a:pt x="69462" y="347757"/>
                  </a:lnTo>
                  <a:lnTo>
                    <a:pt x="69658" y="347042"/>
                  </a:lnTo>
                  <a:lnTo>
                    <a:pt x="69849" y="346316"/>
                  </a:lnTo>
                  <a:lnTo>
                    <a:pt x="70041" y="345578"/>
                  </a:lnTo>
                  <a:lnTo>
                    <a:pt x="70228" y="344841"/>
                  </a:lnTo>
                  <a:lnTo>
                    <a:pt x="70410" y="344092"/>
                  </a:lnTo>
                  <a:lnTo>
                    <a:pt x="70593" y="343332"/>
                  </a:lnTo>
                  <a:lnTo>
                    <a:pt x="70767" y="342572"/>
                  </a:lnTo>
                  <a:lnTo>
                    <a:pt x="70940" y="341800"/>
                  </a:lnTo>
                  <a:lnTo>
                    <a:pt x="71114" y="341017"/>
                  </a:lnTo>
                  <a:lnTo>
                    <a:pt x="71279" y="340234"/>
                  </a:lnTo>
                  <a:lnTo>
                    <a:pt x="71443" y="339440"/>
                  </a:lnTo>
                  <a:lnTo>
                    <a:pt x="71604" y="338646"/>
                  </a:lnTo>
                  <a:lnTo>
                    <a:pt x="71759" y="337852"/>
                  </a:lnTo>
                  <a:lnTo>
                    <a:pt x="71911" y="337035"/>
                  </a:lnTo>
                  <a:lnTo>
                    <a:pt x="72062" y="336229"/>
                  </a:lnTo>
                  <a:lnTo>
                    <a:pt x="72205" y="335412"/>
                  </a:lnTo>
                  <a:close/>
                  <a:moveTo>
                    <a:pt x="24709" y="331657"/>
                  </a:moveTo>
                  <a:lnTo>
                    <a:pt x="25622" y="331782"/>
                  </a:lnTo>
                  <a:lnTo>
                    <a:pt x="26530" y="331895"/>
                  </a:lnTo>
                  <a:lnTo>
                    <a:pt x="27443" y="331997"/>
                  </a:lnTo>
                  <a:lnTo>
                    <a:pt x="28356" y="332099"/>
                  </a:lnTo>
                  <a:lnTo>
                    <a:pt x="29268" y="332190"/>
                  </a:lnTo>
                  <a:lnTo>
                    <a:pt x="30177" y="332269"/>
                  </a:lnTo>
                  <a:lnTo>
                    <a:pt x="31997" y="332406"/>
                  </a:lnTo>
                  <a:lnTo>
                    <a:pt x="32091" y="333506"/>
                  </a:lnTo>
                  <a:lnTo>
                    <a:pt x="32184" y="334607"/>
                  </a:lnTo>
                  <a:lnTo>
                    <a:pt x="32291" y="335685"/>
                  </a:lnTo>
                  <a:lnTo>
                    <a:pt x="32407" y="336762"/>
                  </a:lnTo>
                  <a:lnTo>
                    <a:pt x="32532" y="337818"/>
                  </a:lnTo>
                  <a:lnTo>
                    <a:pt x="32594" y="338340"/>
                  </a:lnTo>
                  <a:lnTo>
                    <a:pt x="32661" y="338862"/>
                  </a:lnTo>
                  <a:lnTo>
                    <a:pt x="32732" y="339372"/>
                  </a:lnTo>
                  <a:lnTo>
                    <a:pt x="32808" y="339894"/>
                  </a:lnTo>
                  <a:lnTo>
                    <a:pt x="32883" y="340393"/>
                  </a:lnTo>
                  <a:lnTo>
                    <a:pt x="32959" y="340904"/>
                  </a:lnTo>
                  <a:lnTo>
                    <a:pt x="33039" y="341392"/>
                  </a:lnTo>
                  <a:lnTo>
                    <a:pt x="33124" y="341891"/>
                  </a:lnTo>
                  <a:lnTo>
                    <a:pt x="33208" y="342379"/>
                  </a:lnTo>
                  <a:lnTo>
                    <a:pt x="33302" y="342867"/>
                  </a:lnTo>
                  <a:lnTo>
                    <a:pt x="33391" y="343343"/>
                  </a:lnTo>
                  <a:lnTo>
                    <a:pt x="33489" y="343808"/>
                  </a:lnTo>
                  <a:lnTo>
                    <a:pt x="33587" y="344285"/>
                  </a:lnTo>
                  <a:lnTo>
                    <a:pt x="33685" y="344739"/>
                  </a:lnTo>
                  <a:lnTo>
                    <a:pt x="33792" y="345193"/>
                  </a:lnTo>
                  <a:lnTo>
                    <a:pt x="33899" y="345646"/>
                  </a:lnTo>
                  <a:lnTo>
                    <a:pt x="34005" y="346089"/>
                  </a:lnTo>
                  <a:lnTo>
                    <a:pt x="34121" y="346520"/>
                  </a:lnTo>
                  <a:lnTo>
                    <a:pt x="34237" y="346951"/>
                  </a:lnTo>
                  <a:lnTo>
                    <a:pt x="34357" y="347371"/>
                  </a:lnTo>
                  <a:lnTo>
                    <a:pt x="34482" y="347791"/>
                  </a:lnTo>
                  <a:lnTo>
                    <a:pt x="34606" y="348199"/>
                  </a:lnTo>
                  <a:lnTo>
                    <a:pt x="34268" y="347984"/>
                  </a:lnTo>
                  <a:lnTo>
                    <a:pt x="34094" y="347882"/>
                  </a:lnTo>
                  <a:lnTo>
                    <a:pt x="33916" y="347802"/>
                  </a:lnTo>
                  <a:lnTo>
                    <a:pt x="33698" y="347723"/>
                  </a:lnTo>
                  <a:lnTo>
                    <a:pt x="33476" y="347643"/>
                  </a:lnTo>
                  <a:lnTo>
                    <a:pt x="33257" y="347587"/>
                  </a:lnTo>
                  <a:lnTo>
                    <a:pt x="33039" y="347541"/>
                  </a:lnTo>
                  <a:lnTo>
                    <a:pt x="32821" y="347519"/>
                  </a:lnTo>
                  <a:lnTo>
                    <a:pt x="32603" y="347496"/>
                  </a:lnTo>
                  <a:lnTo>
                    <a:pt x="32389" y="347496"/>
                  </a:lnTo>
                  <a:lnTo>
                    <a:pt x="32176" y="347507"/>
                  </a:lnTo>
                  <a:lnTo>
                    <a:pt x="31962" y="347541"/>
                  </a:lnTo>
                  <a:lnTo>
                    <a:pt x="31748" y="347575"/>
                  </a:lnTo>
                  <a:lnTo>
                    <a:pt x="31539" y="347621"/>
                  </a:lnTo>
                  <a:lnTo>
                    <a:pt x="31330" y="347689"/>
                  </a:lnTo>
                  <a:lnTo>
                    <a:pt x="31120" y="347768"/>
                  </a:lnTo>
                  <a:lnTo>
                    <a:pt x="30911" y="347859"/>
                  </a:lnTo>
                  <a:lnTo>
                    <a:pt x="30706" y="347961"/>
                  </a:lnTo>
                  <a:lnTo>
                    <a:pt x="30502" y="348074"/>
                  </a:lnTo>
                  <a:lnTo>
                    <a:pt x="30301" y="348199"/>
                  </a:lnTo>
                  <a:lnTo>
                    <a:pt x="30096" y="348335"/>
                  </a:lnTo>
                  <a:lnTo>
                    <a:pt x="29896" y="348483"/>
                  </a:lnTo>
                  <a:lnTo>
                    <a:pt x="29700" y="348642"/>
                  </a:lnTo>
                  <a:lnTo>
                    <a:pt x="29504" y="348823"/>
                  </a:lnTo>
                  <a:lnTo>
                    <a:pt x="29308" y="349005"/>
                  </a:lnTo>
                  <a:lnTo>
                    <a:pt x="29112" y="349198"/>
                  </a:lnTo>
                  <a:lnTo>
                    <a:pt x="28921" y="349402"/>
                  </a:lnTo>
                  <a:lnTo>
                    <a:pt x="28734" y="349618"/>
                  </a:lnTo>
                  <a:lnTo>
                    <a:pt x="28543" y="349844"/>
                  </a:lnTo>
                  <a:lnTo>
                    <a:pt x="28356" y="350083"/>
                  </a:lnTo>
                  <a:lnTo>
                    <a:pt x="28173" y="350332"/>
                  </a:lnTo>
                  <a:lnTo>
                    <a:pt x="27991" y="350593"/>
                  </a:lnTo>
                  <a:lnTo>
                    <a:pt x="27808" y="350866"/>
                  </a:lnTo>
                  <a:lnTo>
                    <a:pt x="27630" y="351138"/>
                  </a:lnTo>
                  <a:lnTo>
                    <a:pt x="27456" y="351433"/>
                  </a:lnTo>
                  <a:lnTo>
                    <a:pt x="27243" y="350219"/>
                  </a:lnTo>
                  <a:lnTo>
                    <a:pt x="27033" y="349005"/>
                  </a:lnTo>
                  <a:lnTo>
                    <a:pt x="26833" y="347779"/>
                  </a:lnTo>
                  <a:lnTo>
                    <a:pt x="26633" y="346554"/>
                  </a:lnTo>
                  <a:lnTo>
                    <a:pt x="26446" y="345329"/>
                  </a:lnTo>
                  <a:lnTo>
                    <a:pt x="26259" y="344103"/>
                  </a:lnTo>
                  <a:lnTo>
                    <a:pt x="26081" y="342878"/>
                  </a:lnTo>
                  <a:lnTo>
                    <a:pt x="25903" y="341641"/>
                  </a:lnTo>
                  <a:lnTo>
                    <a:pt x="25738" y="340405"/>
                  </a:lnTo>
                  <a:lnTo>
                    <a:pt x="25573" y="339157"/>
                  </a:lnTo>
                  <a:lnTo>
                    <a:pt x="25417" y="337920"/>
                  </a:lnTo>
                  <a:lnTo>
                    <a:pt x="25261" y="336672"/>
                  </a:lnTo>
                  <a:lnTo>
                    <a:pt x="25119" y="335424"/>
                  </a:lnTo>
                  <a:lnTo>
                    <a:pt x="24976" y="334164"/>
                  </a:lnTo>
                  <a:lnTo>
                    <a:pt x="24838" y="332916"/>
                  </a:lnTo>
                  <a:lnTo>
                    <a:pt x="24709" y="331657"/>
                  </a:lnTo>
                  <a:close/>
                  <a:moveTo>
                    <a:pt x="32550" y="351796"/>
                  </a:moveTo>
                  <a:lnTo>
                    <a:pt x="32799" y="351807"/>
                  </a:lnTo>
                  <a:lnTo>
                    <a:pt x="33048" y="351830"/>
                  </a:lnTo>
                  <a:lnTo>
                    <a:pt x="33297" y="351887"/>
                  </a:lnTo>
                  <a:lnTo>
                    <a:pt x="33547" y="351955"/>
                  </a:lnTo>
                  <a:lnTo>
                    <a:pt x="33801" y="352046"/>
                  </a:lnTo>
                  <a:lnTo>
                    <a:pt x="34023" y="352148"/>
                  </a:lnTo>
                  <a:lnTo>
                    <a:pt x="34241" y="352261"/>
                  </a:lnTo>
                  <a:lnTo>
                    <a:pt x="34455" y="352397"/>
                  </a:lnTo>
                  <a:lnTo>
                    <a:pt x="34669" y="352533"/>
                  </a:lnTo>
                  <a:lnTo>
                    <a:pt x="34878" y="352692"/>
                  </a:lnTo>
                  <a:lnTo>
                    <a:pt x="35087" y="352874"/>
                  </a:lnTo>
                  <a:lnTo>
                    <a:pt x="35292" y="353055"/>
                  </a:lnTo>
                  <a:lnTo>
                    <a:pt x="35492" y="353260"/>
                  </a:lnTo>
                  <a:lnTo>
                    <a:pt x="35688" y="353464"/>
                  </a:lnTo>
                  <a:lnTo>
                    <a:pt x="35884" y="353691"/>
                  </a:lnTo>
                  <a:lnTo>
                    <a:pt x="36076" y="353940"/>
                  </a:lnTo>
                  <a:lnTo>
                    <a:pt x="36267" y="354190"/>
                  </a:lnTo>
                  <a:lnTo>
                    <a:pt x="36454" y="354451"/>
                  </a:lnTo>
                  <a:lnTo>
                    <a:pt x="36637" y="354723"/>
                  </a:lnTo>
                  <a:lnTo>
                    <a:pt x="36815" y="355018"/>
                  </a:lnTo>
                  <a:lnTo>
                    <a:pt x="36993" y="355313"/>
                  </a:lnTo>
                  <a:lnTo>
                    <a:pt x="37166" y="355631"/>
                  </a:lnTo>
                  <a:lnTo>
                    <a:pt x="37336" y="355949"/>
                  </a:lnTo>
                  <a:lnTo>
                    <a:pt x="37500" y="356289"/>
                  </a:lnTo>
                  <a:lnTo>
                    <a:pt x="37665" y="356629"/>
                  </a:lnTo>
                  <a:lnTo>
                    <a:pt x="37825" y="356981"/>
                  </a:lnTo>
                  <a:lnTo>
                    <a:pt x="37986" y="357356"/>
                  </a:lnTo>
                  <a:lnTo>
                    <a:pt x="38137" y="357730"/>
                  </a:lnTo>
                  <a:lnTo>
                    <a:pt x="38288" y="358116"/>
                  </a:lnTo>
                  <a:lnTo>
                    <a:pt x="38435" y="358502"/>
                  </a:lnTo>
                  <a:lnTo>
                    <a:pt x="38578" y="358910"/>
                  </a:lnTo>
                  <a:lnTo>
                    <a:pt x="38720" y="359318"/>
                  </a:lnTo>
                  <a:lnTo>
                    <a:pt x="38858" y="359738"/>
                  </a:lnTo>
                  <a:lnTo>
                    <a:pt x="38992" y="360169"/>
                  </a:lnTo>
                  <a:lnTo>
                    <a:pt x="39121" y="360612"/>
                  </a:lnTo>
                  <a:lnTo>
                    <a:pt x="39250" y="361054"/>
                  </a:lnTo>
                  <a:lnTo>
                    <a:pt x="39375" y="361508"/>
                  </a:lnTo>
                  <a:lnTo>
                    <a:pt x="39495" y="361973"/>
                  </a:lnTo>
                  <a:lnTo>
                    <a:pt x="39611" y="362439"/>
                  </a:lnTo>
                  <a:lnTo>
                    <a:pt x="39722" y="362915"/>
                  </a:lnTo>
                  <a:lnTo>
                    <a:pt x="39833" y="363403"/>
                  </a:lnTo>
                  <a:lnTo>
                    <a:pt x="39940" y="363891"/>
                  </a:lnTo>
                  <a:lnTo>
                    <a:pt x="40042" y="364390"/>
                  </a:lnTo>
                  <a:lnTo>
                    <a:pt x="40140" y="364889"/>
                  </a:lnTo>
                  <a:lnTo>
                    <a:pt x="40238" y="365400"/>
                  </a:lnTo>
                  <a:lnTo>
                    <a:pt x="40327" y="365910"/>
                  </a:lnTo>
                  <a:lnTo>
                    <a:pt x="40416" y="366432"/>
                  </a:lnTo>
                  <a:lnTo>
                    <a:pt x="40501" y="366954"/>
                  </a:lnTo>
                  <a:lnTo>
                    <a:pt x="40581" y="367488"/>
                  </a:lnTo>
                  <a:lnTo>
                    <a:pt x="40661" y="368021"/>
                  </a:lnTo>
                  <a:lnTo>
                    <a:pt x="40733" y="368554"/>
                  </a:lnTo>
                  <a:lnTo>
                    <a:pt x="40804" y="369099"/>
                  </a:lnTo>
                  <a:lnTo>
                    <a:pt x="40871" y="369643"/>
                  </a:lnTo>
                  <a:lnTo>
                    <a:pt x="40933" y="370199"/>
                  </a:lnTo>
                  <a:lnTo>
                    <a:pt x="40991" y="370755"/>
                  </a:lnTo>
                  <a:lnTo>
                    <a:pt x="41044" y="371311"/>
                  </a:lnTo>
                  <a:lnTo>
                    <a:pt x="41098" y="371867"/>
                  </a:lnTo>
                  <a:lnTo>
                    <a:pt x="41147" y="372423"/>
                  </a:lnTo>
                  <a:lnTo>
                    <a:pt x="41187" y="372990"/>
                  </a:lnTo>
                  <a:lnTo>
                    <a:pt x="41227" y="373558"/>
                  </a:lnTo>
                  <a:lnTo>
                    <a:pt x="41262" y="374125"/>
                  </a:lnTo>
                  <a:lnTo>
                    <a:pt x="41294" y="374704"/>
                  </a:lnTo>
                  <a:lnTo>
                    <a:pt x="41325" y="375271"/>
                  </a:lnTo>
                  <a:lnTo>
                    <a:pt x="41347" y="375850"/>
                  </a:lnTo>
                  <a:lnTo>
                    <a:pt x="41369" y="376417"/>
                  </a:lnTo>
                  <a:lnTo>
                    <a:pt x="41383" y="376996"/>
                  </a:lnTo>
                  <a:lnTo>
                    <a:pt x="41396" y="377574"/>
                  </a:lnTo>
                  <a:lnTo>
                    <a:pt x="41405" y="378153"/>
                  </a:lnTo>
                  <a:lnTo>
                    <a:pt x="41409" y="378720"/>
                  </a:lnTo>
                  <a:lnTo>
                    <a:pt x="39188" y="378357"/>
                  </a:lnTo>
                  <a:lnTo>
                    <a:pt x="36966" y="378017"/>
                  </a:lnTo>
                  <a:lnTo>
                    <a:pt x="34744" y="377699"/>
                  </a:lnTo>
                  <a:lnTo>
                    <a:pt x="32523" y="377404"/>
                  </a:lnTo>
                  <a:lnTo>
                    <a:pt x="30301" y="377120"/>
                  </a:lnTo>
                  <a:lnTo>
                    <a:pt x="28080" y="376882"/>
                  </a:lnTo>
                  <a:lnTo>
                    <a:pt x="26971" y="376769"/>
                  </a:lnTo>
                  <a:lnTo>
                    <a:pt x="25858" y="376655"/>
                  </a:lnTo>
                  <a:lnTo>
                    <a:pt x="24749" y="376553"/>
                  </a:lnTo>
                  <a:lnTo>
                    <a:pt x="23636" y="376462"/>
                  </a:lnTo>
                  <a:lnTo>
                    <a:pt x="23650" y="375793"/>
                  </a:lnTo>
                  <a:lnTo>
                    <a:pt x="23672" y="375135"/>
                  </a:lnTo>
                  <a:lnTo>
                    <a:pt x="23699" y="374477"/>
                  </a:lnTo>
                  <a:lnTo>
                    <a:pt x="23730" y="373819"/>
                  </a:lnTo>
                  <a:lnTo>
                    <a:pt x="23770" y="373161"/>
                  </a:lnTo>
                  <a:lnTo>
                    <a:pt x="23814" y="372514"/>
                  </a:lnTo>
                  <a:lnTo>
                    <a:pt x="23863" y="371867"/>
                  </a:lnTo>
                  <a:lnTo>
                    <a:pt x="23921" y="371232"/>
                  </a:lnTo>
                  <a:lnTo>
                    <a:pt x="23979" y="370596"/>
                  </a:lnTo>
                  <a:lnTo>
                    <a:pt x="24050" y="369972"/>
                  </a:lnTo>
                  <a:lnTo>
                    <a:pt x="24122" y="369348"/>
                  </a:lnTo>
                  <a:lnTo>
                    <a:pt x="24202" y="368724"/>
                  </a:lnTo>
                  <a:lnTo>
                    <a:pt x="24282" y="368123"/>
                  </a:lnTo>
                  <a:lnTo>
                    <a:pt x="24371" y="367510"/>
                  </a:lnTo>
                  <a:lnTo>
                    <a:pt x="24464" y="366920"/>
                  </a:lnTo>
                  <a:lnTo>
                    <a:pt x="24567" y="366330"/>
                  </a:lnTo>
                  <a:lnTo>
                    <a:pt x="24669" y="365740"/>
                  </a:lnTo>
                  <a:lnTo>
                    <a:pt x="24776" y="365162"/>
                  </a:lnTo>
                  <a:lnTo>
                    <a:pt x="24892" y="364594"/>
                  </a:lnTo>
                  <a:lnTo>
                    <a:pt x="25012" y="364038"/>
                  </a:lnTo>
                  <a:lnTo>
                    <a:pt x="25132" y="363494"/>
                  </a:lnTo>
                  <a:lnTo>
                    <a:pt x="25261" y="362949"/>
                  </a:lnTo>
                  <a:lnTo>
                    <a:pt x="25395" y="362416"/>
                  </a:lnTo>
                  <a:lnTo>
                    <a:pt x="25533" y="361894"/>
                  </a:lnTo>
                  <a:lnTo>
                    <a:pt x="25675" y="361383"/>
                  </a:lnTo>
                  <a:lnTo>
                    <a:pt x="25818" y="360873"/>
                  </a:lnTo>
                  <a:lnTo>
                    <a:pt x="25969" y="360385"/>
                  </a:lnTo>
                  <a:lnTo>
                    <a:pt x="26125" y="359897"/>
                  </a:lnTo>
                  <a:lnTo>
                    <a:pt x="26281" y="359432"/>
                  </a:lnTo>
                  <a:lnTo>
                    <a:pt x="26446" y="358967"/>
                  </a:lnTo>
                  <a:lnTo>
                    <a:pt x="26610" y="358524"/>
                  </a:lnTo>
                  <a:lnTo>
                    <a:pt x="26784" y="358082"/>
                  </a:lnTo>
                  <a:lnTo>
                    <a:pt x="26958" y="357662"/>
                  </a:lnTo>
                  <a:lnTo>
                    <a:pt x="27136" y="357242"/>
                  </a:lnTo>
                  <a:lnTo>
                    <a:pt x="27314" y="356845"/>
                  </a:lnTo>
                  <a:lnTo>
                    <a:pt x="27501" y="356459"/>
                  </a:lnTo>
                  <a:lnTo>
                    <a:pt x="27688" y="356085"/>
                  </a:lnTo>
                  <a:lnTo>
                    <a:pt x="27879" y="355722"/>
                  </a:lnTo>
                  <a:lnTo>
                    <a:pt x="28075" y="355381"/>
                  </a:lnTo>
                  <a:lnTo>
                    <a:pt x="28275" y="355041"/>
                  </a:lnTo>
                  <a:lnTo>
                    <a:pt x="28476" y="354723"/>
                  </a:lnTo>
                  <a:lnTo>
                    <a:pt x="28681" y="354428"/>
                  </a:lnTo>
                  <a:lnTo>
                    <a:pt x="28885" y="354133"/>
                  </a:lnTo>
                  <a:lnTo>
                    <a:pt x="29099" y="353861"/>
                  </a:lnTo>
                  <a:lnTo>
                    <a:pt x="29313" y="353600"/>
                  </a:lnTo>
                  <a:lnTo>
                    <a:pt x="29527" y="353362"/>
                  </a:lnTo>
                  <a:lnTo>
                    <a:pt x="29745" y="353135"/>
                  </a:lnTo>
                  <a:lnTo>
                    <a:pt x="29967" y="352931"/>
                  </a:lnTo>
                  <a:lnTo>
                    <a:pt x="30190" y="352738"/>
                  </a:lnTo>
                  <a:lnTo>
                    <a:pt x="30417" y="352556"/>
                  </a:lnTo>
                  <a:lnTo>
                    <a:pt x="30644" y="352397"/>
                  </a:lnTo>
                  <a:lnTo>
                    <a:pt x="30876" y="352261"/>
                  </a:lnTo>
                  <a:lnTo>
                    <a:pt x="31111" y="352136"/>
                  </a:lnTo>
                  <a:lnTo>
                    <a:pt x="31347" y="352034"/>
                  </a:lnTo>
                  <a:lnTo>
                    <a:pt x="31583" y="351943"/>
                  </a:lnTo>
                  <a:lnTo>
                    <a:pt x="31824" y="351875"/>
                  </a:lnTo>
                  <a:lnTo>
                    <a:pt x="32064" y="351830"/>
                  </a:lnTo>
                  <a:lnTo>
                    <a:pt x="32305" y="351807"/>
                  </a:lnTo>
                  <a:lnTo>
                    <a:pt x="32550" y="351796"/>
                  </a:lnTo>
                  <a:close/>
                  <a:moveTo>
                    <a:pt x="71167" y="351501"/>
                  </a:moveTo>
                  <a:lnTo>
                    <a:pt x="71426" y="351524"/>
                  </a:lnTo>
                  <a:lnTo>
                    <a:pt x="71666" y="351569"/>
                  </a:lnTo>
                  <a:lnTo>
                    <a:pt x="71902" y="351637"/>
                  </a:lnTo>
                  <a:lnTo>
                    <a:pt x="72138" y="351717"/>
                  </a:lnTo>
                  <a:lnTo>
                    <a:pt x="72365" y="351819"/>
                  </a:lnTo>
                  <a:lnTo>
                    <a:pt x="72596" y="351932"/>
                  </a:lnTo>
                  <a:lnTo>
                    <a:pt x="72819" y="352068"/>
                  </a:lnTo>
                  <a:lnTo>
                    <a:pt x="73042" y="352216"/>
                  </a:lnTo>
                  <a:lnTo>
                    <a:pt x="73260" y="352386"/>
                  </a:lnTo>
                  <a:lnTo>
                    <a:pt x="73474" y="352579"/>
                  </a:lnTo>
                  <a:lnTo>
                    <a:pt x="73683" y="352783"/>
                  </a:lnTo>
                  <a:lnTo>
                    <a:pt x="73892" y="352999"/>
                  </a:lnTo>
                  <a:lnTo>
                    <a:pt x="74097" y="353226"/>
                  </a:lnTo>
                  <a:lnTo>
                    <a:pt x="74302" y="353475"/>
                  </a:lnTo>
                  <a:lnTo>
                    <a:pt x="74498" y="353748"/>
                  </a:lnTo>
                  <a:lnTo>
                    <a:pt x="74693" y="354020"/>
                  </a:lnTo>
                  <a:lnTo>
                    <a:pt x="74889" y="354315"/>
                  </a:lnTo>
                  <a:lnTo>
                    <a:pt x="74916" y="354440"/>
                  </a:lnTo>
                  <a:lnTo>
                    <a:pt x="74956" y="354553"/>
                  </a:lnTo>
                  <a:lnTo>
                    <a:pt x="74996" y="354655"/>
                  </a:lnTo>
                  <a:lnTo>
                    <a:pt x="75045" y="354746"/>
                  </a:lnTo>
                  <a:lnTo>
                    <a:pt x="75094" y="354814"/>
                  </a:lnTo>
                  <a:lnTo>
                    <a:pt x="75148" y="354871"/>
                  </a:lnTo>
                  <a:lnTo>
                    <a:pt x="75201" y="354916"/>
                  </a:lnTo>
                  <a:lnTo>
                    <a:pt x="75259" y="354927"/>
                  </a:lnTo>
                  <a:lnTo>
                    <a:pt x="75401" y="355188"/>
                  </a:lnTo>
                  <a:lnTo>
                    <a:pt x="75539" y="355449"/>
                  </a:lnTo>
                  <a:lnTo>
                    <a:pt x="75673" y="355722"/>
                  </a:lnTo>
                  <a:lnTo>
                    <a:pt x="75806" y="355994"/>
                  </a:lnTo>
                  <a:lnTo>
                    <a:pt x="75940" y="356278"/>
                  </a:lnTo>
                  <a:lnTo>
                    <a:pt x="76069" y="356573"/>
                  </a:lnTo>
                  <a:lnTo>
                    <a:pt x="76194" y="356868"/>
                  </a:lnTo>
                  <a:lnTo>
                    <a:pt x="76323" y="357174"/>
                  </a:lnTo>
                  <a:lnTo>
                    <a:pt x="76443" y="357492"/>
                  </a:lnTo>
                  <a:lnTo>
                    <a:pt x="76563" y="357809"/>
                  </a:lnTo>
                  <a:lnTo>
                    <a:pt x="76684" y="358127"/>
                  </a:lnTo>
                  <a:lnTo>
                    <a:pt x="76799" y="358467"/>
                  </a:lnTo>
                  <a:lnTo>
                    <a:pt x="76915" y="358796"/>
                  </a:lnTo>
                  <a:lnTo>
                    <a:pt x="77026" y="359148"/>
                  </a:lnTo>
                  <a:lnTo>
                    <a:pt x="77133" y="359489"/>
                  </a:lnTo>
                  <a:lnTo>
                    <a:pt x="77240" y="359852"/>
                  </a:lnTo>
                  <a:lnTo>
                    <a:pt x="77347" y="360215"/>
                  </a:lnTo>
                  <a:lnTo>
                    <a:pt x="77449" y="360578"/>
                  </a:lnTo>
                  <a:lnTo>
                    <a:pt x="77552" y="360952"/>
                  </a:lnTo>
                  <a:lnTo>
                    <a:pt x="77650" y="361327"/>
                  </a:lnTo>
                  <a:lnTo>
                    <a:pt x="77743" y="361712"/>
                  </a:lnTo>
                  <a:lnTo>
                    <a:pt x="77837" y="362098"/>
                  </a:lnTo>
                  <a:lnTo>
                    <a:pt x="77930" y="362484"/>
                  </a:lnTo>
                  <a:lnTo>
                    <a:pt x="78019" y="362881"/>
                  </a:lnTo>
                  <a:lnTo>
                    <a:pt x="78104" y="363290"/>
                  </a:lnTo>
                  <a:lnTo>
                    <a:pt x="78188" y="363687"/>
                  </a:lnTo>
                  <a:lnTo>
                    <a:pt x="78268" y="364095"/>
                  </a:lnTo>
                  <a:lnTo>
                    <a:pt x="78349" y="364515"/>
                  </a:lnTo>
                  <a:lnTo>
                    <a:pt x="78424" y="364935"/>
                  </a:lnTo>
                  <a:lnTo>
                    <a:pt x="78500" y="365355"/>
                  </a:lnTo>
                  <a:lnTo>
                    <a:pt x="78571" y="365774"/>
                  </a:lnTo>
                  <a:lnTo>
                    <a:pt x="78638" y="366205"/>
                  </a:lnTo>
                  <a:lnTo>
                    <a:pt x="78705" y="366637"/>
                  </a:lnTo>
                  <a:lnTo>
                    <a:pt x="78772" y="367068"/>
                  </a:lnTo>
                  <a:lnTo>
                    <a:pt x="78834" y="367510"/>
                  </a:lnTo>
                  <a:lnTo>
                    <a:pt x="78892" y="367953"/>
                  </a:lnTo>
                  <a:lnTo>
                    <a:pt x="78950" y="368395"/>
                  </a:lnTo>
                  <a:lnTo>
                    <a:pt x="79003" y="368838"/>
                  </a:lnTo>
                  <a:lnTo>
                    <a:pt x="79052" y="369292"/>
                  </a:lnTo>
                  <a:lnTo>
                    <a:pt x="79101" y="369734"/>
                  </a:lnTo>
                  <a:lnTo>
                    <a:pt x="79150" y="370188"/>
                  </a:lnTo>
                  <a:lnTo>
                    <a:pt x="79195" y="370642"/>
                  </a:lnTo>
                  <a:lnTo>
                    <a:pt x="79235" y="371107"/>
                  </a:lnTo>
                  <a:lnTo>
                    <a:pt x="79270" y="371561"/>
                  </a:lnTo>
                  <a:lnTo>
                    <a:pt x="79306" y="372026"/>
                  </a:lnTo>
                  <a:lnTo>
                    <a:pt x="79341" y="372480"/>
                  </a:lnTo>
                  <a:lnTo>
                    <a:pt x="79373" y="372945"/>
                  </a:lnTo>
                  <a:lnTo>
                    <a:pt x="79399" y="373410"/>
                  </a:lnTo>
                  <a:lnTo>
                    <a:pt x="79426" y="373875"/>
                  </a:lnTo>
                  <a:lnTo>
                    <a:pt x="79448" y="374341"/>
                  </a:lnTo>
                  <a:lnTo>
                    <a:pt x="79466" y="374806"/>
                  </a:lnTo>
                  <a:lnTo>
                    <a:pt x="79484" y="375282"/>
                  </a:lnTo>
                  <a:lnTo>
                    <a:pt x="79497" y="375747"/>
                  </a:lnTo>
                  <a:lnTo>
                    <a:pt x="79511" y="376213"/>
                  </a:lnTo>
                  <a:lnTo>
                    <a:pt x="79520" y="376678"/>
                  </a:lnTo>
                  <a:lnTo>
                    <a:pt x="79524" y="377154"/>
                  </a:lnTo>
                  <a:lnTo>
                    <a:pt x="79528" y="377620"/>
                  </a:lnTo>
                  <a:lnTo>
                    <a:pt x="79528" y="378085"/>
                  </a:lnTo>
                  <a:lnTo>
                    <a:pt x="79524" y="378561"/>
                  </a:lnTo>
                  <a:lnTo>
                    <a:pt x="79520" y="379026"/>
                  </a:lnTo>
                  <a:lnTo>
                    <a:pt x="79511" y="379492"/>
                  </a:lnTo>
                  <a:lnTo>
                    <a:pt x="79502" y="379957"/>
                  </a:lnTo>
                  <a:lnTo>
                    <a:pt x="79484" y="380422"/>
                  </a:lnTo>
                  <a:lnTo>
                    <a:pt x="79471" y="380887"/>
                  </a:lnTo>
                  <a:lnTo>
                    <a:pt x="78420" y="380604"/>
                  </a:lnTo>
                  <a:lnTo>
                    <a:pt x="77365" y="380354"/>
                  </a:lnTo>
                  <a:lnTo>
                    <a:pt x="76314" y="380127"/>
                  </a:lnTo>
                  <a:lnTo>
                    <a:pt x="75259" y="379911"/>
                  </a:lnTo>
                  <a:lnTo>
                    <a:pt x="74204" y="379730"/>
                  </a:lnTo>
                  <a:lnTo>
                    <a:pt x="73144" y="379560"/>
                  </a:lnTo>
                  <a:lnTo>
                    <a:pt x="72089" y="379401"/>
                  </a:lnTo>
                  <a:lnTo>
                    <a:pt x="71029" y="379265"/>
                  </a:lnTo>
                  <a:lnTo>
                    <a:pt x="69974" y="379140"/>
                  </a:lnTo>
                  <a:lnTo>
                    <a:pt x="68915" y="379026"/>
                  </a:lnTo>
                  <a:lnTo>
                    <a:pt x="67859" y="378936"/>
                  </a:lnTo>
                  <a:lnTo>
                    <a:pt x="66800" y="378845"/>
                  </a:lnTo>
                  <a:lnTo>
                    <a:pt x="65745" y="378766"/>
                  </a:lnTo>
                  <a:lnTo>
                    <a:pt x="64689" y="378697"/>
                  </a:lnTo>
                  <a:lnTo>
                    <a:pt x="62579" y="378573"/>
                  </a:lnTo>
                  <a:lnTo>
                    <a:pt x="62566" y="378119"/>
                  </a:lnTo>
                  <a:lnTo>
                    <a:pt x="62557" y="377665"/>
                  </a:lnTo>
                  <a:lnTo>
                    <a:pt x="62548" y="377211"/>
                  </a:lnTo>
                  <a:lnTo>
                    <a:pt x="62544" y="376757"/>
                  </a:lnTo>
                  <a:lnTo>
                    <a:pt x="62544" y="376303"/>
                  </a:lnTo>
                  <a:lnTo>
                    <a:pt x="62548" y="375850"/>
                  </a:lnTo>
                  <a:lnTo>
                    <a:pt x="62552" y="375396"/>
                  </a:lnTo>
                  <a:lnTo>
                    <a:pt x="62561" y="374942"/>
                  </a:lnTo>
                  <a:lnTo>
                    <a:pt x="62575" y="374488"/>
                  </a:lnTo>
                  <a:lnTo>
                    <a:pt x="62588" y="374034"/>
                  </a:lnTo>
                  <a:lnTo>
                    <a:pt x="62606" y="373592"/>
                  </a:lnTo>
                  <a:lnTo>
                    <a:pt x="62628" y="373138"/>
                  </a:lnTo>
                  <a:lnTo>
                    <a:pt x="62655" y="372684"/>
                  </a:lnTo>
                  <a:lnTo>
                    <a:pt x="62682" y="372242"/>
                  </a:lnTo>
                  <a:lnTo>
                    <a:pt x="62708" y="371799"/>
                  </a:lnTo>
                  <a:lnTo>
                    <a:pt x="62744" y="371345"/>
                  </a:lnTo>
                  <a:lnTo>
                    <a:pt x="62780" y="370903"/>
                  </a:lnTo>
                  <a:lnTo>
                    <a:pt x="62815" y="370472"/>
                  </a:lnTo>
                  <a:lnTo>
                    <a:pt x="62860" y="370029"/>
                  </a:lnTo>
                  <a:lnTo>
                    <a:pt x="62904" y="369587"/>
                  </a:lnTo>
                  <a:lnTo>
                    <a:pt x="62949" y="369155"/>
                  </a:lnTo>
                  <a:lnTo>
                    <a:pt x="62998" y="368724"/>
                  </a:lnTo>
                  <a:lnTo>
                    <a:pt x="63051" y="368293"/>
                  </a:lnTo>
                  <a:lnTo>
                    <a:pt x="63109" y="367862"/>
                  </a:lnTo>
                  <a:lnTo>
                    <a:pt x="63162" y="367442"/>
                  </a:lnTo>
                  <a:lnTo>
                    <a:pt x="63225" y="367011"/>
                  </a:lnTo>
                  <a:lnTo>
                    <a:pt x="63287" y="366591"/>
                  </a:lnTo>
                  <a:lnTo>
                    <a:pt x="63354" y="366183"/>
                  </a:lnTo>
                  <a:lnTo>
                    <a:pt x="63421" y="365763"/>
                  </a:lnTo>
                  <a:lnTo>
                    <a:pt x="63492" y="365355"/>
                  </a:lnTo>
                  <a:lnTo>
                    <a:pt x="63568" y="364946"/>
                  </a:lnTo>
                  <a:lnTo>
                    <a:pt x="63643" y="364549"/>
                  </a:lnTo>
                  <a:lnTo>
                    <a:pt x="63719" y="364152"/>
                  </a:lnTo>
                  <a:lnTo>
                    <a:pt x="63799" y="363755"/>
                  </a:lnTo>
                  <a:lnTo>
                    <a:pt x="63884" y="363358"/>
                  </a:lnTo>
                  <a:lnTo>
                    <a:pt x="63968" y="362972"/>
                  </a:lnTo>
                  <a:lnTo>
                    <a:pt x="64057" y="362586"/>
                  </a:lnTo>
                  <a:lnTo>
                    <a:pt x="64146" y="362212"/>
                  </a:lnTo>
                  <a:lnTo>
                    <a:pt x="64240" y="361837"/>
                  </a:lnTo>
                  <a:lnTo>
                    <a:pt x="64333" y="361463"/>
                  </a:lnTo>
                  <a:lnTo>
                    <a:pt x="64431" y="361100"/>
                  </a:lnTo>
                  <a:lnTo>
                    <a:pt x="64529" y="360737"/>
                  </a:lnTo>
                  <a:lnTo>
                    <a:pt x="64632" y="360385"/>
                  </a:lnTo>
                  <a:lnTo>
                    <a:pt x="64738" y="360033"/>
                  </a:lnTo>
                  <a:lnTo>
                    <a:pt x="64841" y="359681"/>
                  </a:lnTo>
                  <a:lnTo>
                    <a:pt x="64952" y="359341"/>
                  </a:lnTo>
                  <a:lnTo>
                    <a:pt x="65059" y="359012"/>
                  </a:lnTo>
                  <a:lnTo>
                    <a:pt x="65175" y="358683"/>
                  </a:lnTo>
                  <a:lnTo>
                    <a:pt x="65286" y="358354"/>
                  </a:lnTo>
                  <a:lnTo>
                    <a:pt x="65402" y="358036"/>
                  </a:lnTo>
                  <a:lnTo>
                    <a:pt x="65522" y="357719"/>
                  </a:lnTo>
                  <a:lnTo>
                    <a:pt x="65642" y="357412"/>
                  </a:lnTo>
                  <a:lnTo>
                    <a:pt x="65767" y="357117"/>
                  </a:lnTo>
                  <a:lnTo>
                    <a:pt x="65887" y="356822"/>
                  </a:lnTo>
                  <a:lnTo>
                    <a:pt x="66016" y="356539"/>
                  </a:lnTo>
                  <a:lnTo>
                    <a:pt x="66145" y="356255"/>
                  </a:lnTo>
                  <a:lnTo>
                    <a:pt x="66274" y="355983"/>
                  </a:lnTo>
                  <a:lnTo>
                    <a:pt x="66404" y="355710"/>
                  </a:lnTo>
                  <a:lnTo>
                    <a:pt x="66537" y="355449"/>
                  </a:lnTo>
                  <a:lnTo>
                    <a:pt x="66675" y="355200"/>
                  </a:lnTo>
                  <a:lnTo>
                    <a:pt x="66813" y="354950"/>
                  </a:lnTo>
                  <a:lnTo>
                    <a:pt x="66951" y="354712"/>
                  </a:lnTo>
                  <a:lnTo>
                    <a:pt x="67089" y="354485"/>
                  </a:lnTo>
                  <a:lnTo>
                    <a:pt x="67232" y="354258"/>
                  </a:lnTo>
                  <a:lnTo>
                    <a:pt x="67272" y="354269"/>
                  </a:lnTo>
                  <a:lnTo>
                    <a:pt x="67312" y="354258"/>
                  </a:lnTo>
                  <a:lnTo>
                    <a:pt x="67347" y="354247"/>
                  </a:lnTo>
                  <a:lnTo>
                    <a:pt x="67387" y="354213"/>
                  </a:lnTo>
                  <a:lnTo>
                    <a:pt x="67423" y="354167"/>
                  </a:lnTo>
                  <a:lnTo>
                    <a:pt x="67459" y="354122"/>
                  </a:lnTo>
                  <a:lnTo>
                    <a:pt x="67494" y="354043"/>
                  </a:lnTo>
                  <a:lnTo>
                    <a:pt x="67525" y="353963"/>
                  </a:lnTo>
                  <a:lnTo>
                    <a:pt x="67570" y="353838"/>
                  </a:lnTo>
                  <a:lnTo>
                    <a:pt x="67615" y="353691"/>
                  </a:lnTo>
                  <a:lnTo>
                    <a:pt x="67833" y="353407"/>
                  </a:lnTo>
                  <a:lnTo>
                    <a:pt x="68051" y="353146"/>
                  </a:lnTo>
                  <a:lnTo>
                    <a:pt x="68273" y="352897"/>
                  </a:lnTo>
                  <a:lnTo>
                    <a:pt x="68500" y="352670"/>
                  </a:lnTo>
                  <a:lnTo>
                    <a:pt x="68728" y="352465"/>
                  </a:lnTo>
                  <a:lnTo>
                    <a:pt x="68959" y="352273"/>
                  </a:lnTo>
                  <a:lnTo>
                    <a:pt x="69195" y="352102"/>
                  </a:lnTo>
                  <a:lnTo>
                    <a:pt x="69431" y="351955"/>
                  </a:lnTo>
                  <a:lnTo>
                    <a:pt x="69671" y="351830"/>
                  </a:lnTo>
                  <a:lnTo>
                    <a:pt x="69912" y="351717"/>
                  </a:lnTo>
                  <a:lnTo>
                    <a:pt x="70161" y="351637"/>
                  </a:lnTo>
                  <a:lnTo>
                    <a:pt x="70406" y="351569"/>
                  </a:lnTo>
                  <a:lnTo>
                    <a:pt x="70660" y="351524"/>
                  </a:lnTo>
                  <a:lnTo>
                    <a:pt x="70909" y="351501"/>
                  </a:lnTo>
                  <a:close/>
                  <a:moveTo>
                    <a:pt x="7208" y="1"/>
                  </a:moveTo>
                  <a:lnTo>
                    <a:pt x="6665" y="12"/>
                  </a:lnTo>
                  <a:lnTo>
                    <a:pt x="6122" y="23"/>
                  </a:lnTo>
                  <a:lnTo>
                    <a:pt x="5579" y="46"/>
                  </a:lnTo>
                  <a:lnTo>
                    <a:pt x="5040" y="80"/>
                  </a:lnTo>
                  <a:lnTo>
                    <a:pt x="4497" y="126"/>
                  </a:lnTo>
                  <a:lnTo>
                    <a:pt x="3958" y="171"/>
                  </a:lnTo>
                  <a:lnTo>
                    <a:pt x="3419" y="239"/>
                  </a:lnTo>
                  <a:lnTo>
                    <a:pt x="2885" y="318"/>
                  </a:lnTo>
                  <a:lnTo>
                    <a:pt x="2351" y="398"/>
                  </a:lnTo>
                  <a:lnTo>
                    <a:pt x="1816" y="500"/>
                  </a:lnTo>
                  <a:lnTo>
                    <a:pt x="1287" y="613"/>
                  </a:lnTo>
                  <a:lnTo>
                    <a:pt x="757" y="738"/>
                  </a:lnTo>
                  <a:lnTo>
                    <a:pt x="703" y="761"/>
                  </a:lnTo>
                  <a:lnTo>
                    <a:pt x="654" y="784"/>
                  </a:lnTo>
                  <a:lnTo>
                    <a:pt x="610" y="818"/>
                  </a:lnTo>
                  <a:lnTo>
                    <a:pt x="565" y="863"/>
                  </a:lnTo>
                  <a:lnTo>
                    <a:pt x="521" y="908"/>
                  </a:lnTo>
                  <a:lnTo>
                    <a:pt x="481" y="965"/>
                  </a:lnTo>
                  <a:lnTo>
                    <a:pt x="445" y="1022"/>
                  </a:lnTo>
                  <a:lnTo>
                    <a:pt x="410" y="1090"/>
                  </a:lnTo>
                  <a:lnTo>
                    <a:pt x="378" y="1158"/>
                  </a:lnTo>
                  <a:lnTo>
                    <a:pt x="347" y="1237"/>
                  </a:lnTo>
                  <a:lnTo>
                    <a:pt x="321" y="1317"/>
                  </a:lnTo>
                  <a:lnTo>
                    <a:pt x="294" y="1396"/>
                  </a:lnTo>
                  <a:lnTo>
                    <a:pt x="272" y="1487"/>
                  </a:lnTo>
                  <a:lnTo>
                    <a:pt x="254" y="1578"/>
                  </a:lnTo>
                  <a:lnTo>
                    <a:pt x="218" y="1771"/>
                  </a:lnTo>
                  <a:lnTo>
                    <a:pt x="196" y="1975"/>
                  </a:lnTo>
                  <a:lnTo>
                    <a:pt x="178" y="2179"/>
                  </a:lnTo>
                  <a:lnTo>
                    <a:pt x="174" y="2383"/>
                  </a:lnTo>
                  <a:lnTo>
                    <a:pt x="178" y="2599"/>
                  </a:lnTo>
                  <a:lnTo>
                    <a:pt x="191" y="2803"/>
                  </a:lnTo>
                  <a:lnTo>
                    <a:pt x="218" y="3007"/>
                  </a:lnTo>
                  <a:lnTo>
                    <a:pt x="249" y="3189"/>
                  </a:lnTo>
                  <a:lnTo>
                    <a:pt x="272" y="3291"/>
                  </a:lnTo>
                  <a:lnTo>
                    <a:pt x="294" y="3370"/>
                  </a:lnTo>
                  <a:lnTo>
                    <a:pt x="254" y="3450"/>
                  </a:lnTo>
                  <a:lnTo>
                    <a:pt x="214" y="3541"/>
                  </a:lnTo>
                  <a:lnTo>
                    <a:pt x="178" y="3631"/>
                  </a:lnTo>
                  <a:lnTo>
                    <a:pt x="147" y="3734"/>
                  </a:lnTo>
                  <a:lnTo>
                    <a:pt x="116" y="3836"/>
                  </a:lnTo>
                  <a:lnTo>
                    <a:pt x="89" y="3949"/>
                  </a:lnTo>
                  <a:lnTo>
                    <a:pt x="67" y="4074"/>
                  </a:lnTo>
                  <a:lnTo>
                    <a:pt x="45" y="4199"/>
                  </a:lnTo>
                  <a:lnTo>
                    <a:pt x="27" y="4324"/>
                  </a:lnTo>
                  <a:lnTo>
                    <a:pt x="13" y="4471"/>
                  </a:lnTo>
                  <a:lnTo>
                    <a:pt x="4" y="4607"/>
                  </a:lnTo>
                  <a:lnTo>
                    <a:pt x="0" y="4766"/>
                  </a:lnTo>
                  <a:lnTo>
                    <a:pt x="0" y="4914"/>
                  </a:lnTo>
                  <a:lnTo>
                    <a:pt x="4" y="5072"/>
                  </a:lnTo>
                  <a:lnTo>
                    <a:pt x="13" y="5243"/>
                  </a:lnTo>
                  <a:lnTo>
                    <a:pt x="31" y="5413"/>
                  </a:lnTo>
                  <a:lnTo>
                    <a:pt x="116" y="6218"/>
                  </a:lnTo>
                  <a:lnTo>
                    <a:pt x="209" y="7013"/>
                  </a:lnTo>
                  <a:lnTo>
                    <a:pt x="312" y="7784"/>
                  </a:lnTo>
                  <a:lnTo>
                    <a:pt x="423" y="8544"/>
                  </a:lnTo>
                  <a:lnTo>
                    <a:pt x="539" y="9282"/>
                  </a:lnTo>
                  <a:lnTo>
                    <a:pt x="659" y="10008"/>
                  </a:lnTo>
                  <a:lnTo>
                    <a:pt x="788" y="10711"/>
                  </a:lnTo>
                  <a:lnTo>
                    <a:pt x="922" y="11403"/>
                  </a:lnTo>
                  <a:lnTo>
                    <a:pt x="1064" y="12084"/>
                  </a:lnTo>
                  <a:lnTo>
                    <a:pt x="1211" y="12731"/>
                  </a:lnTo>
                  <a:lnTo>
                    <a:pt x="1367" y="13378"/>
                  </a:lnTo>
                  <a:lnTo>
                    <a:pt x="1527" y="13990"/>
                  </a:lnTo>
                  <a:lnTo>
                    <a:pt x="1692" y="14603"/>
                  </a:lnTo>
                  <a:lnTo>
                    <a:pt x="1861" y="15193"/>
                  </a:lnTo>
                  <a:lnTo>
                    <a:pt x="2035" y="15760"/>
                  </a:lnTo>
                  <a:lnTo>
                    <a:pt x="2217" y="16305"/>
                  </a:lnTo>
                  <a:lnTo>
                    <a:pt x="2400" y="16850"/>
                  </a:lnTo>
                  <a:lnTo>
                    <a:pt x="2591" y="17360"/>
                  </a:lnTo>
                  <a:lnTo>
                    <a:pt x="2787" y="17871"/>
                  </a:lnTo>
                  <a:lnTo>
                    <a:pt x="2983" y="18347"/>
                  </a:lnTo>
                  <a:lnTo>
                    <a:pt x="3188" y="18812"/>
                  </a:lnTo>
                  <a:lnTo>
                    <a:pt x="3393" y="19266"/>
                  </a:lnTo>
                  <a:lnTo>
                    <a:pt x="3606" y="19697"/>
                  </a:lnTo>
                  <a:lnTo>
                    <a:pt x="3820" y="20106"/>
                  </a:lnTo>
                  <a:lnTo>
                    <a:pt x="4038" y="20503"/>
                  </a:lnTo>
                  <a:lnTo>
                    <a:pt x="4261" y="20889"/>
                  </a:lnTo>
                  <a:lnTo>
                    <a:pt x="4488" y="21252"/>
                  </a:lnTo>
                  <a:lnTo>
                    <a:pt x="4715" y="21592"/>
                  </a:lnTo>
                  <a:lnTo>
                    <a:pt x="4946" y="21921"/>
                  </a:lnTo>
                  <a:lnTo>
                    <a:pt x="5182" y="22228"/>
                  </a:lnTo>
                  <a:lnTo>
                    <a:pt x="5418" y="22523"/>
                  </a:lnTo>
                  <a:lnTo>
                    <a:pt x="5654" y="22795"/>
                  </a:lnTo>
                  <a:lnTo>
                    <a:pt x="5663" y="23964"/>
                  </a:lnTo>
                  <a:lnTo>
                    <a:pt x="5672" y="25121"/>
                  </a:lnTo>
                  <a:lnTo>
                    <a:pt x="5690" y="26289"/>
                  </a:lnTo>
                  <a:lnTo>
                    <a:pt x="5703" y="27458"/>
                  </a:lnTo>
                  <a:lnTo>
                    <a:pt x="5725" y="28615"/>
                  </a:lnTo>
                  <a:lnTo>
                    <a:pt x="5752" y="29784"/>
                  </a:lnTo>
                  <a:lnTo>
                    <a:pt x="5779" y="30953"/>
                  </a:lnTo>
                  <a:lnTo>
                    <a:pt x="5810" y="32110"/>
                  </a:lnTo>
                  <a:lnTo>
                    <a:pt x="5846" y="33279"/>
                  </a:lnTo>
                  <a:lnTo>
                    <a:pt x="5886" y="34436"/>
                  </a:lnTo>
                  <a:lnTo>
                    <a:pt x="5926" y="35605"/>
                  </a:lnTo>
                  <a:lnTo>
                    <a:pt x="5970" y="36762"/>
                  </a:lnTo>
                  <a:lnTo>
                    <a:pt x="6019" y="37931"/>
                  </a:lnTo>
                  <a:lnTo>
                    <a:pt x="6073" y="39088"/>
                  </a:lnTo>
                  <a:lnTo>
                    <a:pt x="6131" y="40245"/>
                  </a:lnTo>
                  <a:lnTo>
                    <a:pt x="6188" y="41402"/>
                  </a:lnTo>
                  <a:lnTo>
                    <a:pt x="6251" y="42571"/>
                  </a:lnTo>
                  <a:lnTo>
                    <a:pt x="6318" y="43728"/>
                  </a:lnTo>
                  <a:lnTo>
                    <a:pt x="6384" y="44874"/>
                  </a:lnTo>
                  <a:lnTo>
                    <a:pt x="6456" y="46032"/>
                  </a:lnTo>
                  <a:lnTo>
                    <a:pt x="6531" y="47189"/>
                  </a:lnTo>
                  <a:lnTo>
                    <a:pt x="6611" y="48346"/>
                  </a:lnTo>
                  <a:lnTo>
                    <a:pt x="6692" y="49492"/>
                  </a:lnTo>
                  <a:lnTo>
                    <a:pt x="6776" y="50638"/>
                  </a:lnTo>
                  <a:lnTo>
                    <a:pt x="6865" y="51795"/>
                  </a:lnTo>
                  <a:lnTo>
                    <a:pt x="6954" y="52941"/>
                  </a:lnTo>
                  <a:lnTo>
                    <a:pt x="7048" y="54087"/>
                  </a:lnTo>
                  <a:lnTo>
                    <a:pt x="7146" y="55222"/>
                  </a:lnTo>
                  <a:lnTo>
                    <a:pt x="7248" y="56368"/>
                  </a:lnTo>
                  <a:lnTo>
                    <a:pt x="7350" y="57502"/>
                  </a:lnTo>
                  <a:lnTo>
                    <a:pt x="7457" y="58637"/>
                  </a:lnTo>
                  <a:lnTo>
                    <a:pt x="7564" y="59772"/>
                  </a:lnTo>
                  <a:lnTo>
                    <a:pt x="7391" y="59999"/>
                  </a:lnTo>
                  <a:lnTo>
                    <a:pt x="7355" y="60055"/>
                  </a:lnTo>
                  <a:lnTo>
                    <a:pt x="7319" y="60123"/>
                  </a:lnTo>
                  <a:lnTo>
                    <a:pt x="7288" y="60191"/>
                  </a:lnTo>
                  <a:lnTo>
                    <a:pt x="7261" y="60271"/>
                  </a:lnTo>
                  <a:lnTo>
                    <a:pt x="7239" y="60350"/>
                  </a:lnTo>
                  <a:lnTo>
                    <a:pt x="7217" y="60441"/>
                  </a:lnTo>
                  <a:lnTo>
                    <a:pt x="7204" y="60532"/>
                  </a:lnTo>
                  <a:lnTo>
                    <a:pt x="7190" y="60623"/>
                  </a:lnTo>
                  <a:lnTo>
                    <a:pt x="7186" y="60713"/>
                  </a:lnTo>
                  <a:lnTo>
                    <a:pt x="7177" y="60804"/>
                  </a:lnTo>
                  <a:lnTo>
                    <a:pt x="7177" y="60906"/>
                  </a:lnTo>
                  <a:lnTo>
                    <a:pt x="7181" y="60997"/>
                  </a:lnTo>
                  <a:lnTo>
                    <a:pt x="7186" y="61099"/>
                  </a:lnTo>
                  <a:lnTo>
                    <a:pt x="7195" y="61190"/>
                  </a:lnTo>
                  <a:lnTo>
                    <a:pt x="7204" y="61292"/>
                  </a:lnTo>
                  <a:lnTo>
                    <a:pt x="7217" y="61383"/>
                  </a:lnTo>
                  <a:lnTo>
                    <a:pt x="7235" y="61474"/>
                  </a:lnTo>
                  <a:lnTo>
                    <a:pt x="7253" y="61564"/>
                  </a:lnTo>
                  <a:lnTo>
                    <a:pt x="7275" y="61644"/>
                  </a:lnTo>
                  <a:lnTo>
                    <a:pt x="7297" y="61723"/>
                  </a:lnTo>
                  <a:lnTo>
                    <a:pt x="7324" y="61791"/>
                  </a:lnTo>
                  <a:lnTo>
                    <a:pt x="7350" y="61859"/>
                  </a:lnTo>
                  <a:lnTo>
                    <a:pt x="7377" y="61927"/>
                  </a:lnTo>
                  <a:lnTo>
                    <a:pt x="7408" y="61984"/>
                  </a:lnTo>
                  <a:lnTo>
                    <a:pt x="7444" y="62029"/>
                  </a:lnTo>
                  <a:lnTo>
                    <a:pt x="7480" y="62075"/>
                  </a:lnTo>
                  <a:lnTo>
                    <a:pt x="7515" y="62098"/>
                  </a:lnTo>
                  <a:lnTo>
                    <a:pt x="7551" y="62120"/>
                  </a:lnTo>
                  <a:lnTo>
                    <a:pt x="7591" y="62132"/>
                  </a:lnTo>
                  <a:lnTo>
                    <a:pt x="7627" y="62143"/>
                  </a:lnTo>
                  <a:lnTo>
                    <a:pt x="7671" y="62132"/>
                  </a:lnTo>
                  <a:lnTo>
                    <a:pt x="7711" y="62109"/>
                  </a:lnTo>
                  <a:lnTo>
                    <a:pt x="7760" y="62075"/>
                  </a:lnTo>
                  <a:lnTo>
                    <a:pt x="7800" y="62041"/>
                  </a:lnTo>
                  <a:lnTo>
                    <a:pt x="7916" y="63130"/>
                  </a:lnTo>
                  <a:lnTo>
                    <a:pt x="8032" y="64219"/>
                  </a:lnTo>
                  <a:lnTo>
                    <a:pt x="8152" y="65308"/>
                  </a:lnTo>
                  <a:lnTo>
                    <a:pt x="8272" y="66386"/>
                  </a:lnTo>
                  <a:lnTo>
                    <a:pt x="8397" y="67476"/>
                  </a:lnTo>
                  <a:lnTo>
                    <a:pt x="8526" y="68553"/>
                  </a:lnTo>
                  <a:lnTo>
                    <a:pt x="8655" y="69631"/>
                  </a:lnTo>
                  <a:lnTo>
                    <a:pt x="8789" y="70698"/>
                  </a:lnTo>
                  <a:lnTo>
                    <a:pt x="8922" y="71776"/>
                  </a:lnTo>
                  <a:lnTo>
                    <a:pt x="9060" y="72842"/>
                  </a:lnTo>
                  <a:lnTo>
                    <a:pt x="9203" y="73909"/>
                  </a:lnTo>
                  <a:lnTo>
                    <a:pt x="9345" y="74975"/>
                  </a:lnTo>
                  <a:lnTo>
                    <a:pt x="9492" y="76042"/>
                  </a:lnTo>
                  <a:lnTo>
                    <a:pt x="9639" y="77097"/>
                  </a:lnTo>
                  <a:lnTo>
                    <a:pt x="9790" y="78152"/>
                  </a:lnTo>
                  <a:lnTo>
                    <a:pt x="9942" y="79207"/>
                  </a:lnTo>
                  <a:lnTo>
                    <a:pt x="10097" y="80251"/>
                  </a:lnTo>
                  <a:lnTo>
                    <a:pt x="10258" y="81295"/>
                  </a:lnTo>
                  <a:lnTo>
                    <a:pt x="10418" y="82339"/>
                  </a:lnTo>
                  <a:lnTo>
                    <a:pt x="10583" y="83383"/>
                  </a:lnTo>
                  <a:lnTo>
                    <a:pt x="10747" y="84415"/>
                  </a:lnTo>
                  <a:lnTo>
                    <a:pt x="10912" y="85448"/>
                  </a:lnTo>
                  <a:lnTo>
                    <a:pt x="11086" y="86480"/>
                  </a:lnTo>
                  <a:lnTo>
                    <a:pt x="11255" y="87501"/>
                  </a:lnTo>
                  <a:lnTo>
                    <a:pt x="11433" y="88522"/>
                  </a:lnTo>
                  <a:lnTo>
                    <a:pt x="11607" y="89544"/>
                  </a:lnTo>
                  <a:lnTo>
                    <a:pt x="11789" y="90553"/>
                  </a:lnTo>
                  <a:lnTo>
                    <a:pt x="11972" y="91563"/>
                  </a:lnTo>
                  <a:lnTo>
                    <a:pt x="12154" y="92573"/>
                  </a:lnTo>
                  <a:lnTo>
                    <a:pt x="12341" y="93571"/>
                  </a:lnTo>
                  <a:lnTo>
                    <a:pt x="12528" y="94570"/>
                  </a:lnTo>
                  <a:lnTo>
                    <a:pt x="12720" y="95568"/>
                  </a:lnTo>
                  <a:lnTo>
                    <a:pt x="12925" y="96635"/>
                  </a:lnTo>
                  <a:lnTo>
                    <a:pt x="13138" y="97713"/>
                  </a:lnTo>
                  <a:lnTo>
                    <a:pt x="13356" y="98791"/>
                  </a:lnTo>
                  <a:lnTo>
                    <a:pt x="13575" y="99869"/>
                  </a:lnTo>
                  <a:lnTo>
                    <a:pt x="13802" y="100935"/>
                  </a:lnTo>
                  <a:lnTo>
                    <a:pt x="14029" y="102013"/>
                  </a:lnTo>
                  <a:lnTo>
                    <a:pt x="14265" y="103091"/>
                  </a:lnTo>
                  <a:lnTo>
                    <a:pt x="14501" y="104157"/>
                  </a:lnTo>
                  <a:lnTo>
                    <a:pt x="14487" y="104282"/>
                  </a:lnTo>
                  <a:lnTo>
                    <a:pt x="14483" y="104418"/>
                  </a:lnTo>
                  <a:lnTo>
                    <a:pt x="14483" y="104543"/>
                  </a:lnTo>
                  <a:lnTo>
                    <a:pt x="14487" y="104668"/>
                  </a:lnTo>
                  <a:lnTo>
                    <a:pt x="14496" y="104793"/>
                  </a:lnTo>
                  <a:lnTo>
                    <a:pt x="14509" y="104906"/>
                  </a:lnTo>
                  <a:lnTo>
                    <a:pt x="14527" y="105031"/>
                  </a:lnTo>
                  <a:lnTo>
                    <a:pt x="14554" y="105133"/>
                  </a:lnTo>
                  <a:lnTo>
                    <a:pt x="14581" y="105247"/>
                  </a:lnTo>
                  <a:lnTo>
                    <a:pt x="14612" y="105337"/>
                  </a:lnTo>
                  <a:lnTo>
                    <a:pt x="14643" y="105428"/>
                  </a:lnTo>
                  <a:lnTo>
                    <a:pt x="14683" y="105508"/>
                  </a:lnTo>
                  <a:lnTo>
                    <a:pt x="14723" y="105587"/>
                  </a:lnTo>
                  <a:lnTo>
                    <a:pt x="14763" y="105644"/>
                  </a:lnTo>
                  <a:lnTo>
                    <a:pt x="14808" y="105689"/>
                  </a:lnTo>
                  <a:lnTo>
                    <a:pt x="14857" y="105723"/>
                  </a:lnTo>
                  <a:lnTo>
                    <a:pt x="15133" y="106903"/>
                  </a:lnTo>
                  <a:lnTo>
                    <a:pt x="15413" y="108083"/>
                  </a:lnTo>
                  <a:lnTo>
                    <a:pt x="15703" y="109240"/>
                  </a:lnTo>
                  <a:lnTo>
                    <a:pt x="15997" y="110398"/>
                  </a:lnTo>
                  <a:lnTo>
                    <a:pt x="16299" y="111532"/>
                  </a:lnTo>
                  <a:lnTo>
                    <a:pt x="16602" y="112656"/>
                  </a:lnTo>
                  <a:lnTo>
                    <a:pt x="16918" y="113767"/>
                  </a:lnTo>
                  <a:lnTo>
                    <a:pt x="17239" y="114857"/>
                  </a:lnTo>
                  <a:lnTo>
                    <a:pt x="17564" y="115923"/>
                  </a:lnTo>
                  <a:lnTo>
                    <a:pt x="17898" y="116978"/>
                  </a:lnTo>
                  <a:lnTo>
                    <a:pt x="18067" y="117500"/>
                  </a:lnTo>
                  <a:lnTo>
                    <a:pt x="18236" y="118011"/>
                  </a:lnTo>
                  <a:lnTo>
                    <a:pt x="18410" y="118510"/>
                  </a:lnTo>
                  <a:lnTo>
                    <a:pt x="18583" y="119009"/>
                  </a:lnTo>
                  <a:lnTo>
                    <a:pt x="18761" y="119509"/>
                  </a:lnTo>
                  <a:lnTo>
                    <a:pt x="18939" y="119996"/>
                  </a:lnTo>
                  <a:lnTo>
                    <a:pt x="19122" y="120473"/>
                  </a:lnTo>
                  <a:lnTo>
                    <a:pt x="19304" y="120949"/>
                  </a:lnTo>
                  <a:lnTo>
                    <a:pt x="19487" y="121415"/>
                  </a:lnTo>
                  <a:lnTo>
                    <a:pt x="19674" y="121880"/>
                  </a:lnTo>
                  <a:lnTo>
                    <a:pt x="19861" y="122334"/>
                  </a:lnTo>
                  <a:lnTo>
                    <a:pt x="20048" y="122776"/>
                  </a:lnTo>
                  <a:lnTo>
                    <a:pt x="20239" y="123207"/>
                  </a:lnTo>
                  <a:lnTo>
                    <a:pt x="20435" y="123638"/>
                  </a:lnTo>
                  <a:lnTo>
                    <a:pt x="20631" y="124058"/>
                  </a:lnTo>
                  <a:lnTo>
                    <a:pt x="20827" y="124478"/>
                  </a:lnTo>
                  <a:lnTo>
                    <a:pt x="21027" y="124875"/>
                  </a:lnTo>
                  <a:lnTo>
                    <a:pt x="21228" y="125272"/>
                  </a:lnTo>
                  <a:lnTo>
                    <a:pt x="21433" y="125658"/>
                  </a:lnTo>
                  <a:lnTo>
                    <a:pt x="21637" y="126044"/>
                  </a:lnTo>
                  <a:lnTo>
                    <a:pt x="21847" y="126407"/>
                  </a:lnTo>
                  <a:lnTo>
                    <a:pt x="22056" y="126770"/>
                  </a:lnTo>
                  <a:lnTo>
                    <a:pt x="22265" y="127122"/>
                  </a:lnTo>
                  <a:lnTo>
                    <a:pt x="22479" y="127462"/>
                  </a:lnTo>
                  <a:lnTo>
                    <a:pt x="22697" y="127791"/>
                  </a:lnTo>
                  <a:lnTo>
                    <a:pt x="22915" y="128109"/>
                  </a:lnTo>
                  <a:lnTo>
                    <a:pt x="23133" y="128415"/>
                  </a:lnTo>
                  <a:lnTo>
                    <a:pt x="23356" y="128722"/>
                  </a:lnTo>
                  <a:lnTo>
                    <a:pt x="23583" y="129005"/>
                  </a:lnTo>
                  <a:lnTo>
                    <a:pt x="23810" y="129289"/>
                  </a:lnTo>
                  <a:lnTo>
                    <a:pt x="24037" y="129550"/>
                  </a:lnTo>
                  <a:lnTo>
                    <a:pt x="24269" y="129811"/>
                  </a:lnTo>
                  <a:lnTo>
                    <a:pt x="24505" y="130049"/>
                  </a:lnTo>
                  <a:lnTo>
                    <a:pt x="24740" y="130287"/>
                  </a:lnTo>
                  <a:lnTo>
                    <a:pt x="24976" y="130503"/>
                  </a:lnTo>
                  <a:lnTo>
                    <a:pt x="25217" y="130718"/>
                  </a:lnTo>
                  <a:lnTo>
                    <a:pt x="25462" y="130911"/>
                  </a:lnTo>
                  <a:lnTo>
                    <a:pt x="25707" y="131093"/>
                  </a:lnTo>
                  <a:lnTo>
                    <a:pt x="25951" y="131263"/>
                  </a:lnTo>
                  <a:lnTo>
                    <a:pt x="26205" y="131422"/>
                  </a:lnTo>
                  <a:lnTo>
                    <a:pt x="26455" y="131569"/>
                  </a:lnTo>
                  <a:lnTo>
                    <a:pt x="26713" y="131706"/>
                  </a:lnTo>
                  <a:lnTo>
                    <a:pt x="26967" y="131819"/>
                  </a:lnTo>
                  <a:lnTo>
                    <a:pt x="27229" y="131921"/>
                  </a:lnTo>
                  <a:lnTo>
                    <a:pt x="27038" y="133475"/>
                  </a:lnTo>
                  <a:lnTo>
                    <a:pt x="26855" y="135041"/>
                  </a:lnTo>
                  <a:lnTo>
                    <a:pt x="26682" y="136618"/>
                  </a:lnTo>
                  <a:lnTo>
                    <a:pt x="26512" y="138195"/>
                  </a:lnTo>
                  <a:lnTo>
                    <a:pt x="26352" y="139784"/>
                  </a:lnTo>
                  <a:lnTo>
                    <a:pt x="26201" y="141372"/>
                  </a:lnTo>
                  <a:lnTo>
                    <a:pt x="26054" y="142983"/>
                  </a:lnTo>
                  <a:lnTo>
                    <a:pt x="25916" y="144583"/>
                  </a:lnTo>
                  <a:lnTo>
                    <a:pt x="25782" y="146206"/>
                  </a:lnTo>
                  <a:lnTo>
                    <a:pt x="25653" y="147817"/>
                  </a:lnTo>
                  <a:lnTo>
                    <a:pt x="25533" y="149451"/>
                  </a:lnTo>
                  <a:lnTo>
                    <a:pt x="25417" y="151073"/>
                  </a:lnTo>
                  <a:lnTo>
                    <a:pt x="25306" y="152707"/>
                  </a:lnTo>
                  <a:lnTo>
                    <a:pt x="25199" y="154341"/>
                  </a:lnTo>
                  <a:lnTo>
                    <a:pt x="25097" y="155986"/>
                  </a:lnTo>
                  <a:lnTo>
                    <a:pt x="25003" y="157631"/>
                  </a:lnTo>
                  <a:lnTo>
                    <a:pt x="24910" y="159265"/>
                  </a:lnTo>
                  <a:lnTo>
                    <a:pt x="24821" y="160910"/>
                  </a:lnTo>
                  <a:lnTo>
                    <a:pt x="24736" y="162555"/>
                  </a:lnTo>
                  <a:lnTo>
                    <a:pt x="24651" y="164212"/>
                  </a:lnTo>
                  <a:lnTo>
                    <a:pt x="24576" y="165857"/>
                  </a:lnTo>
                  <a:lnTo>
                    <a:pt x="24500" y="167502"/>
                  </a:lnTo>
                  <a:lnTo>
                    <a:pt x="24353" y="170781"/>
                  </a:lnTo>
                  <a:lnTo>
                    <a:pt x="24220" y="174060"/>
                  </a:lnTo>
                  <a:lnTo>
                    <a:pt x="24090" y="177328"/>
                  </a:lnTo>
                  <a:lnTo>
                    <a:pt x="23846" y="183807"/>
                  </a:lnTo>
                  <a:lnTo>
                    <a:pt x="23770" y="185917"/>
                  </a:lnTo>
                  <a:lnTo>
                    <a:pt x="23694" y="188039"/>
                  </a:lnTo>
                  <a:lnTo>
                    <a:pt x="23623" y="190149"/>
                  </a:lnTo>
                  <a:lnTo>
                    <a:pt x="23556" y="192259"/>
                  </a:lnTo>
                  <a:lnTo>
                    <a:pt x="23494" y="194381"/>
                  </a:lnTo>
                  <a:lnTo>
                    <a:pt x="23436" y="196491"/>
                  </a:lnTo>
                  <a:lnTo>
                    <a:pt x="23378" y="198602"/>
                  </a:lnTo>
                  <a:lnTo>
                    <a:pt x="23325" y="200723"/>
                  </a:lnTo>
                  <a:lnTo>
                    <a:pt x="23276" y="202834"/>
                  </a:lnTo>
                  <a:lnTo>
                    <a:pt x="23231" y="204956"/>
                  </a:lnTo>
                  <a:lnTo>
                    <a:pt x="23191" y="207066"/>
                  </a:lnTo>
                  <a:lnTo>
                    <a:pt x="23151" y="209188"/>
                  </a:lnTo>
                  <a:lnTo>
                    <a:pt x="23115" y="211309"/>
                  </a:lnTo>
                  <a:lnTo>
                    <a:pt x="23084" y="213420"/>
                  </a:lnTo>
                  <a:lnTo>
                    <a:pt x="23053" y="215541"/>
                  </a:lnTo>
                  <a:lnTo>
                    <a:pt x="23031" y="217663"/>
                  </a:lnTo>
                  <a:lnTo>
                    <a:pt x="23009" y="219785"/>
                  </a:lnTo>
                  <a:lnTo>
                    <a:pt x="22986" y="221895"/>
                  </a:lnTo>
                  <a:lnTo>
                    <a:pt x="22973" y="224017"/>
                  </a:lnTo>
                  <a:lnTo>
                    <a:pt x="22960" y="226139"/>
                  </a:lnTo>
                  <a:lnTo>
                    <a:pt x="22951" y="228260"/>
                  </a:lnTo>
                  <a:lnTo>
                    <a:pt x="22946" y="230382"/>
                  </a:lnTo>
                  <a:lnTo>
                    <a:pt x="22942" y="232504"/>
                  </a:lnTo>
                  <a:lnTo>
                    <a:pt x="22946" y="234625"/>
                  </a:lnTo>
                  <a:lnTo>
                    <a:pt x="22946" y="236736"/>
                  </a:lnTo>
                  <a:lnTo>
                    <a:pt x="22955" y="238858"/>
                  </a:lnTo>
                  <a:lnTo>
                    <a:pt x="22964" y="240979"/>
                  </a:lnTo>
                  <a:lnTo>
                    <a:pt x="22977" y="243101"/>
                  </a:lnTo>
                  <a:lnTo>
                    <a:pt x="22995" y="245223"/>
                  </a:lnTo>
                  <a:lnTo>
                    <a:pt x="23018" y="247344"/>
                  </a:lnTo>
                  <a:lnTo>
                    <a:pt x="23040" y="249466"/>
                  </a:lnTo>
                  <a:lnTo>
                    <a:pt x="23062" y="251588"/>
                  </a:lnTo>
                  <a:lnTo>
                    <a:pt x="23071" y="251860"/>
                  </a:lnTo>
                  <a:lnTo>
                    <a:pt x="23089" y="252110"/>
                  </a:lnTo>
                  <a:lnTo>
                    <a:pt x="23115" y="252337"/>
                  </a:lnTo>
                  <a:lnTo>
                    <a:pt x="23151" y="252552"/>
                  </a:lnTo>
                  <a:lnTo>
                    <a:pt x="23191" y="252745"/>
                  </a:lnTo>
                  <a:lnTo>
                    <a:pt x="23240" y="252927"/>
                  </a:lnTo>
                  <a:lnTo>
                    <a:pt x="23298" y="253085"/>
                  </a:lnTo>
                  <a:lnTo>
                    <a:pt x="23356" y="253222"/>
                  </a:lnTo>
                  <a:lnTo>
                    <a:pt x="23423" y="253346"/>
                  </a:lnTo>
                  <a:lnTo>
                    <a:pt x="23489" y="253449"/>
                  </a:lnTo>
                  <a:lnTo>
                    <a:pt x="23561" y="253528"/>
                  </a:lnTo>
                  <a:lnTo>
                    <a:pt x="23636" y="253596"/>
                  </a:lnTo>
                  <a:lnTo>
                    <a:pt x="23717" y="253653"/>
                  </a:lnTo>
                  <a:lnTo>
                    <a:pt x="23797" y="253687"/>
                  </a:lnTo>
                  <a:lnTo>
                    <a:pt x="23877" y="253698"/>
                  </a:lnTo>
                  <a:lnTo>
                    <a:pt x="23957" y="253698"/>
                  </a:lnTo>
                  <a:lnTo>
                    <a:pt x="23952" y="253868"/>
                  </a:lnTo>
                  <a:lnTo>
                    <a:pt x="23957" y="254050"/>
                  </a:lnTo>
                  <a:lnTo>
                    <a:pt x="23961" y="254220"/>
                  </a:lnTo>
                  <a:lnTo>
                    <a:pt x="23975" y="254390"/>
                  </a:lnTo>
                  <a:lnTo>
                    <a:pt x="23988" y="254560"/>
                  </a:lnTo>
                  <a:lnTo>
                    <a:pt x="24010" y="254719"/>
                  </a:lnTo>
                  <a:lnTo>
                    <a:pt x="24037" y="254878"/>
                  </a:lnTo>
                  <a:lnTo>
                    <a:pt x="24064" y="255037"/>
                  </a:lnTo>
                  <a:lnTo>
                    <a:pt x="24099" y="255196"/>
                  </a:lnTo>
                  <a:lnTo>
                    <a:pt x="24139" y="255332"/>
                  </a:lnTo>
                  <a:lnTo>
                    <a:pt x="24184" y="255468"/>
                  </a:lnTo>
                  <a:lnTo>
                    <a:pt x="24233" y="255604"/>
                  </a:lnTo>
                  <a:lnTo>
                    <a:pt x="24286" y="255718"/>
                  </a:lnTo>
                  <a:lnTo>
                    <a:pt x="24344" y="255831"/>
                  </a:lnTo>
                  <a:lnTo>
                    <a:pt x="24411" y="255922"/>
                  </a:lnTo>
                  <a:lnTo>
                    <a:pt x="24482" y="256013"/>
                  </a:lnTo>
                  <a:lnTo>
                    <a:pt x="24927" y="256444"/>
                  </a:lnTo>
                  <a:lnTo>
                    <a:pt x="25373" y="256875"/>
                  </a:lnTo>
                  <a:lnTo>
                    <a:pt x="26272" y="257692"/>
                  </a:lnTo>
                  <a:lnTo>
                    <a:pt x="26107" y="258543"/>
                  </a:lnTo>
                  <a:lnTo>
                    <a:pt x="25943" y="259394"/>
                  </a:lnTo>
                  <a:lnTo>
                    <a:pt x="25787" y="260256"/>
                  </a:lnTo>
                  <a:lnTo>
                    <a:pt x="25626" y="261118"/>
                  </a:lnTo>
                  <a:lnTo>
                    <a:pt x="25475" y="261981"/>
                  </a:lnTo>
                  <a:lnTo>
                    <a:pt x="25324" y="262843"/>
                  </a:lnTo>
                  <a:lnTo>
                    <a:pt x="25177" y="263717"/>
                  </a:lnTo>
                  <a:lnTo>
                    <a:pt x="25034" y="264590"/>
                  </a:lnTo>
                  <a:lnTo>
                    <a:pt x="24892" y="265464"/>
                  </a:lnTo>
                  <a:lnTo>
                    <a:pt x="24754" y="266349"/>
                  </a:lnTo>
                  <a:lnTo>
                    <a:pt x="24620" y="267234"/>
                  </a:lnTo>
                  <a:lnTo>
                    <a:pt x="24487" y="268119"/>
                  </a:lnTo>
                  <a:lnTo>
                    <a:pt x="24358" y="269015"/>
                  </a:lnTo>
                  <a:lnTo>
                    <a:pt x="24233" y="269900"/>
                  </a:lnTo>
                  <a:lnTo>
                    <a:pt x="24108" y="270808"/>
                  </a:lnTo>
                  <a:lnTo>
                    <a:pt x="23993" y="271704"/>
                  </a:lnTo>
                  <a:lnTo>
                    <a:pt x="23957" y="271818"/>
                  </a:lnTo>
                  <a:lnTo>
                    <a:pt x="23926" y="271931"/>
                  </a:lnTo>
                  <a:lnTo>
                    <a:pt x="23899" y="272056"/>
                  </a:lnTo>
                  <a:lnTo>
                    <a:pt x="23881" y="272192"/>
                  </a:lnTo>
                  <a:lnTo>
                    <a:pt x="23863" y="272328"/>
                  </a:lnTo>
                  <a:lnTo>
                    <a:pt x="23855" y="272476"/>
                  </a:lnTo>
                  <a:lnTo>
                    <a:pt x="23850" y="272623"/>
                  </a:lnTo>
                  <a:lnTo>
                    <a:pt x="23846" y="272771"/>
                  </a:lnTo>
                  <a:lnTo>
                    <a:pt x="23721" y="273769"/>
                  </a:lnTo>
                  <a:lnTo>
                    <a:pt x="23601" y="274768"/>
                  </a:lnTo>
                  <a:lnTo>
                    <a:pt x="23485" y="275766"/>
                  </a:lnTo>
                  <a:lnTo>
                    <a:pt x="23374" y="276765"/>
                  </a:lnTo>
                  <a:lnTo>
                    <a:pt x="23262" y="277774"/>
                  </a:lnTo>
                  <a:lnTo>
                    <a:pt x="23160" y="278784"/>
                  </a:lnTo>
                  <a:lnTo>
                    <a:pt x="23058" y="279794"/>
                  </a:lnTo>
                  <a:lnTo>
                    <a:pt x="22960" y="280804"/>
                  </a:lnTo>
                  <a:lnTo>
                    <a:pt x="22866" y="281825"/>
                  </a:lnTo>
                  <a:lnTo>
                    <a:pt x="22777" y="282846"/>
                  </a:lnTo>
                  <a:lnTo>
                    <a:pt x="22693" y="283867"/>
                  </a:lnTo>
                  <a:lnTo>
                    <a:pt x="22608" y="284888"/>
                  </a:lnTo>
                  <a:lnTo>
                    <a:pt x="22532" y="285910"/>
                  </a:lnTo>
                  <a:lnTo>
                    <a:pt x="22457" y="286931"/>
                  </a:lnTo>
                  <a:lnTo>
                    <a:pt x="22385" y="287963"/>
                  </a:lnTo>
                  <a:lnTo>
                    <a:pt x="22319" y="288996"/>
                  </a:lnTo>
                  <a:lnTo>
                    <a:pt x="22261" y="289075"/>
                  </a:lnTo>
                  <a:lnTo>
                    <a:pt x="22207" y="289189"/>
                  </a:lnTo>
                  <a:lnTo>
                    <a:pt x="22167" y="289313"/>
                  </a:lnTo>
                  <a:lnTo>
                    <a:pt x="22127" y="289450"/>
                  </a:lnTo>
                  <a:lnTo>
                    <a:pt x="22096" y="289597"/>
                  </a:lnTo>
                  <a:lnTo>
                    <a:pt x="22074" y="289745"/>
                  </a:lnTo>
                  <a:lnTo>
                    <a:pt x="22056" y="289915"/>
                  </a:lnTo>
                  <a:lnTo>
                    <a:pt x="22043" y="290085"/>
                  </a:lnTo>
                  <a:lnTo>
                    <a:pt x="22038" y="290255"/>
                  </a:lnTo>
                  <a:lnTo>
                    <a:pt x="22043" y="290437"/>
                  </a:lnTo>
                  <a:lnTo>
                    <a:pt x="22051" y="290607"/>
                  </a:lnTo>
                  <a:lnTo>
                    <a:pt x="22065" y="290777"/>
                  </a:lnTo>
                  <a:lnTo>
                    <a:pt x="22087" y="290947"/>
                  </a:lnTo>
                  <a:lnTo>
                    <a:pt x="22114" y="291106"/>
                  </a:lnTo>
                  <a:lnTo>
                    <a:pt x="22149" y="291265"/>
                  </a:lnTo>
                  <a:lnTo>
                    <a:pt x="22189" y="291401"/>
                  </a:lnTo>
                  <a:lnTo>
                    <a:pt x="22132" y="292604"/>
                  </a:lnTo>
                  <a:lnTo>
                    <a:pt x="22074" y="293806"/>
                  </a:lnTo>
                  <a:lnTo>
                    <a:pt x="22025" y="295009"/>
                  </a:lnTo>
                  <a:lnTo>
                    <a:pt x="21980" y="296212"/>
                  </a:lnTo>
                  <a:lnTo>
                    <a:pt x="21940" y="297414"/>
                  </a:lnTo>
                  <a:lnTo>
                    <a:pt x="21904" y="298617"/>
                  </a:lnTo>
                  <a:lnTo>
                    <a:pt x="21873" y="299831"/>
                  </a:lnTo>
                  <a:lnTo>
                    <a:pt x="21851" y="301034"/>
                  </a:lnTo>
                  <a:lnTo>
                    <a:pt x="21833" y="302236"/>
                  </a:lnTo>
                  <a:lnTo>
                    <a:pt x="21820" y="303451"/>
                  </a:lnTo>
                  <a:lnTo>
                    <a:pt x="21815" y="304653"/>
                  </a:lnTo>
                  <a:lnTo>
                    <a:pt x="21811" y="305867"/>
                  </a:lnTo>
                  <a:lnTo>
                    <a:pt x="21815" y="307070"/>
                  </a:lnTo>
                  <a:lnTo>
                    <a:pt x="21829" y="308273"/>
                  </a:lnTo>
                  <a:lnTo>
                    <a:pt x="21842" y="309487"/>
                  </a:lnTo>
                  <a:lnTo>
                    <a:pt x="21864" y="310689"/>
                  </a:lnTo>
                  <a:lnTo>
                    <a:pt x="21891" y="311892"/>
                  </a:lnTo>
                  <a:lnTo>
                    <a:pt x="21922" y="313095"/>
                  </a:lnTo>
                  <a:lnTo>
                    <a:pt x="21958" y="314297"/>
                  </a:lnTo>
                  <a:lnTo>
                    <a:pt x="22002" y="315500"/>
                  </a:lnTo>
                  <a:lnTo>
                    <a:pt x="22051" y="316691"/>
                  </a:lnTo>
                  <a:lnTo>
                    <a:pt x="22105" y="317894"/>
                  </a:lnTo>
                  <a:lnTo>
                    <a:pt x="22167" y="319085"/>
                  </a:lnTo>
                  <a:lnTo>
                    <a:pt x="22234" y="320277"/>
                  </a:lnTo>
                  <a:lnTo>
                    <a:pt x="22305" y="321457"/>
                  </a:lnTo>
                  <a:lnTo>
                    <a:pt x="22385" y="322648"/>
                  </a:lnTo>
                  <a:lnTo>
                    <a:pt x="22465" y="323828"/>
                  </a:lnTo>
                  <a:lnTo>
                    <a:pt x="22555" y="325008"/>
                  </a:lnTo>
                  <a:lnTo>
                    <a:pt x="22652" y="326188"/>
                  </a:lnTo>
                  <a:lnTo>
                    <a:pt x="22755" y="327357"/>
                  </a:lnTo>
                  <a:lnTo>
                    <a:pt x="22862" y="328537"/>
                  </a:lnTo>
                  <a:lnTo>
                    <a:pt x="22973" y="329694"/>
                  </a:lnTo>
                  <a:lnTo>
                    <a:pt x="22969" y="329875"/>
                  </a:lnTo>
                  <a:lnTo>
                    <a:pt x="22973" y="330057"/>
                  </a:lnTo>
                  <a:lnTo>
                    <a:pt x="22982" y="330227"/>
                  </a:lnTo>
                  <a:lnTo>
                    <a:pt x="22995" y="330409"/>
                  </a:lnTo>
                  <a:lnTo>
                    <a:pt x="23018" y="330579"/>
                  </a:lnTo>
                  <a:lnTo>
                    <a:pt x="23044" y="330738"/>
                  </a:lnTo>
                  <a:lnTo>
                    <a:pt x="23075" y="330897"/>
                  </a:lnTo>
                  <a:lnTo>
                    <a:pt x="23120" y="331044"/>
                  </a:lnTo>
                  <a:lnTo>
                    <a:pt x="23276" y="332462"/>
                  </a:lnTo>
                  <a:lnTo>
                    <a:pt x="23440" y="333881"/>
                  </a:lnTo>
                  <a:lnTo>
                    <a:pt x="23614" y="335288"/>
                  </a:lnTo>
                  <a:lnTo>
                    <a:pt x="23792" y="336683"/>
                  </a:lnTo>
                  <a:lnTo>
                    <a:pt x="23984" y="338079"/>
                  </a:lnTo>
                  <a:lnTo>
                    <a:pt x="24184" y="339474"/>
                  </a:lnTo>
                  <a:lnTo>
                    <a:pt x="24393" y="340847"/>
                  </a:lnTo>
                  <a:lnTo>
                    <a:pt x="24611" y="342220"/>
                  </a:lnTo>
                  <a:lnTo>
                    <a:pt x="24838" y="343581"/>
                  </a:lnTo>
                  <a:lnTo>
                    <a:pt x="25074" y="344932"/>
                  </a:lnTo>
                  <a:lnTo>
                    <a:pt x="25319" y="346282"/>
                  </a:lnTo>
                  <a:lnTo>
                    <a:pt x="25577" y="347621"/>
                  </a:lnTo>
                  <a:lnTo>
                    <a:pt x="25840" y="348937"/>
                  </a:lnTo>
                  <a:lnTo>
                    <a:pt x="26112" y="350253"/>
                  </a:lnTo>
                  <a:lnTo>
                    <a:pt x="26397" y="351558"/>
                  </a:lnTo>
                  <a:lnTo>
                    <a:pt x="26544" y="352204"/>
                  </a:lnTo>
                  <a:lnTo>
                    <a:pt x="26691" y="352840"/>
                  </a:lnTo>
                  <a:lnTo>
                    <a:pt x="26432" y="353384"/>
                  </a:lnTo>
                  <a:lnTo>
                    <a:pt x="26183" y="353940"/>
                  </a:lnTo>
                  <a:lnTo>
                    <a:pt x="25938" y="354508"/>
                  </a:lnTo>
                  <a:lnTo>
                    <a:pt x="25698" y="355109"/>
                  </a:lnTo>
                  <a:lnTo>
                    <a:pt x="25462" y="355722"/>
                  </a:lnTo>
                  <a:lnTo>
                    <a:pt x="25235" y="356357"/>
                  </a:lnTo>
                  <a:lnTo>
                    <a:pt x="25017" y="357004"/>
                  </a:lnTo>
                  <a:lnTo>
                    <a:pt x="24803" y="357673"/>
                  </a:lnTo>
                  <a:lnTo>
                    <a:pt x="24594" y="358354"/>
                  </a:lnTo>
                  <a:lnTo>
                    <a:pt x="24393" y="359057"/>
                  </a:lnTo>
                  <a:lnTo>
                    <a:pt x="24197" y="359772"/>
                  </a:lnTo>
                  <a:lnTo>
                    <a:pt x="24015" y="360510"/>
                  </a:lnTo>
                  <a:lnTo>
                    <a:pt x="23837" y="361247"/>
                  </a:lnTo>
                  <a:lnTo>
                    <a:pt x="23663" y="362007"/>
                  </a:lnTo>
                  <a:lnTo>
                    <a:pt x="23498" y="362779"/>
                  </a:lnTo>
                  <a:lnTo>
                    <a:pt x="23343" y="363573"/>
                  </a:lnTo>
                  <a:lnTo>
                    <a:pt x="23196" y="364367"/>
                  </a:lnTo>
                  <a:lnTo>
                    <a:pt x="23058" y="365173"/>
                  </a:lnTo>
                  <a:lnTo>
                    <a:pt x="22928" y="365990"/>
                  </a:lnTo>
                  <a:lnTo>
                    <a:pt x="22804" y="366829"/>
                  </a:lnTo>
                  <a:lnTo>
                    <a:pt x="22693" y="367669"/>
                  </a:lnTo>
                  <a:lnTo>
                    <a:pt x="22586" y="368520"/>
                  </a:lnTo>
                  <a:lnTo>
                    <a:pt x="22492" y="369371"/>
                  </a:lnTo>
                  <a:lnTo>
                    <a:pt x="22403" y="370233"/>
                  </a:lnTo>
                  <a:lnTo>
                    <a:pt x="22327" y="371107"/>
                  </a:lnTo>
                  <a:lnTo>
                    <a:pt x="22261" y="371992"/>
                  </a:lnTo>
                  <a:lnTo>
                    <a:pt x="22203" y="372877"/>
                  </a:lnTo>
                  <a:lnTo>
                    <a:pt x="22154" y="373773"/>
                  </a:lnTo>
                  <a:lnTo>
                    <a:pt x="22118" y="374670"/>
                  </a:lnTo>
                  <a:lnTo>
                    <a:pt x="22087" y="375566"/>
                  </a:lnTo>
                  <a:lnTo>
                    <a:pt x="22069" y="376474"/>
                  </a:lnTo>
                  <a:lnTo>
                    <a:pt x="22065" y="377381"/>
                  </a:lnTo>
                  <a:lnTo>
                    <a:pt x="22069" y="377654"/>
                  </a:lnTo>
                  <a:lnTo>
                    <a:pt x="22083" y="377892"/>
                  </a:lnTo>
                  <a:lnTo>
                    <a:pt x="22109" y="378119"/>
                  </a:lnTo>
                  <a:lnTo>
                    <a:pt x="22140" y="378334"/>
                  </a:lnTo>
                  <a:lnTo>
                    <a:pt x="22181" y="378516"/>
                  </a:lnTo>
                  <a:lnTo>
                    <a:pt x="22225" y="378686"/>
                  </a:lnTo>
                  <a:lnTo>
                    <a:pt x="22278" y="378845"/>
                  </a:lnTo>
                  <a:lnTo>
                    <a:pt x="22336" y="378970"/>
                  </a:lnTo>
                  <a:lnTo>
                    <a:pt x="22403" y="379083"/>
                  </a:lnTo>
                  <a:lnTo>
                    <a:pt x="22470" y="379185"/>
                  </a:lnTo>
                  <a:lnTo>
                    <a:pt x="22541" y="379265"/>
                  </a:lnTo>
                  <a:lnTo>
                    <a:pt x="22612" y="379321"/>
                  </a:lnTo>
                  <a:lnTo>
                    <a:pt x="22688" y="379356"/>
                  </a:lnTo>
                  <a:lnTo>
                    <a:pt x="22764" y="379378"/>
                  </a:lnTo>
                  <a:lnTo>
                    <a:pt x="22839" y="379390"/>
                  </a:lnTo>
                  <a:lnTo>
                    <a:pt x="22920" y="379367"/>
                  </a:lnTo>
                  <a:lnTo>
                    <a:pt x="22942" y="379503"/>
                  </a:lnTo>
                  <a:lnTo>
                    <a:pt x="22964" y="379628"/>
                  </a:lnTo>
                  <a:lnTo>
                    <a:pt x="22991" y="379741"/>
                  </a:lnTo>
                  <a:lnTo>
                    <a:pt x="23022" y="379866"/>
                  </a:lnTo>
                  <a:lnTo>
                    <a:pt x="23053" y="379980"/>
                  </a:lnTo>
                  <a:lnTo>
                    <a:pt x="23089" y="380082"/>
                  </a:lnTo>
                  <a:lnTo>
                    <a:pt x="23124" y="380184"/>
                  </a:lnTo>
                  <a:lnTo>
                    <a:pt x="23164" y="380275"/>
                  </a:lnTo>
                  <a:lnTo>
                    <a:pt x="23209" y="380354"/>
                  </a:lnTo>
                  <a:lnTo>
                    <a:pt x="23253" y="380433"/>
                  </a:lnTo>
                  <a:lnTo>
                    <a:pt x="23302" y="380501"/>
                  </a:lnTo>
                  <a:lnTo>
                    <a:pt x="23356" y="380558"/>
                  </a:lnTo>
                  <a:lnTo>
                    <a:pt x="23409" y="380604"/>
                  </a:lnTo>
                  <a:lnTo>
                    <a:pt x="23467" y="380649"/>
                  </a:lnTo>
                  <a:lnTo>
                    <a:pt x="23530" y="380672"/>
                  </a:lnTo>
                  <a:lnTo>
                    <a:pt x="23592" y="380683"/>
                  </a:lnTo>
                  <a:lnTo>
                    <a:pt x="24749" y="380796"/>
                  </a:lnTo>
                  <a:lnTo>
                    <a:pt x="25907" y="380910"/>
                  </a:lnTo>
                  <a:lnTo>
                    <a:pt x="28222" y="381103"/>
                  </a:lnTo>
                  <a:lnTo>
                    <a:pt x="30537" y="381262"/>
                  </a:lnTo>
                  <a:lnTo>
                    <a:pt x="32852" y="381398"/>
                  </a:lnTo>
                  <a:lnTo>
                    <a:pt x="35167" y="381511"/>
                  </a:lnTo>
                  <a:lnTo>
                    <a:pt x="37483" y="381602"/>
                  </a:lnTo>
                  <a:lnTo>
                    <a:pt x="39798" y="381670"/>
                  </a:lnTo>
                  <a:lnTo>
                    <a:pt x="42117" y="381704"/>
                  </a:lnTo>
                  <a:lnTo>
                    <a:pt x="42197" y="381693"/>
                  </a:lnTo>
                  <a:lnTo>
                    <a:pt x="42269" y="381659"/>
                  </a:lnTo>
                  <a:lnTo>
                    <a:pt x="42331" y="381591"/>
                  </a:lnTo>
                  <a:lnTo>
                    <a:pt x="42389" y="381523"/>
                  </a:lnTo>
                  <a:lnTo>
                    <a:pt x="42442" y="381421"/>
                  </a:lnTo>
                  <a:lnTo>
                    <a:pt x="42487" y="381307"/>
                  </a:lnTo>
                  <a:lnTo>
                    <a:pt x="42527" y="381182"/>
                  </a:lnTo>
                  <a:lnTo>
                    <a:pt x="42558" y="381046"/>
                  </a:lnTo>
                  <a:lnTo>
                    <a:pt x="42580" y="380887"/>
                  </a:lnTo>
                  <a:lnTo>
                    <a:pt x="42602" y="380740"/>
                  </a:lnTo>
                  <a:lnTo>
                    <a:pt x="42611" y="380570"/>
                  </a:lnTo>
                  <a:lnTo>
                    <a:pt x="42620" y="380411"/>
                  </a:lnTo>
                  <a:lnTo>
                    <a:pt x="42620" y="380241"/>
                  </a:lnTo>
                  <a:lnTo>
                    <a:pt x="42611" y="380070"/>
                  </a:lnTo>
                  <a:lnTo>
                    <a:pt x="42598" y="379900"/>
                  </a:lnTo>
                  <a:lnTo>
                    <a:pt x="42580" y="379741"/>
                  </a:lnTo>
                  <a:lnTo>
                    <a:pt x="42607" y="379163"/>
                  </a:lnTo>
                  <a:lnTo>
                    <a:pt x="42629" y="378584"/>
                  </a:lnTo>
                  <a:lnTo>
                    <a:pt x="42643" y="377994"/>
                  </a:lnTo>
                  <a:lnTo>
                    <a:pt x="42656" y="377415"/>
                  </a:lnTo>
                  <a:lnTo>
                    <a:pt x="42660" y="376837"/>
                  </a:lnTo>
                  <a:lnTo>
                    <a:pt x="42665" y="376258"/>
                  </a:lnTo>
                  <a:lnTo>
                    <a:pt x="42665" y="375679"/>
                  </a:lnTo>
                  <a:lnTo>
                    <a:pt x="42656" y="375101"/>
                  </a:lnTo>
                  <a:lnTo>
                    <a:pt x="42647" y="374522"/>
                  </a:lnTo>
                  <a:lnTo>
                    <a:pt x="42629" y="373943"/>
                  </a:lnTo>
                  <a:lnTo>
                    <a:pt x="42611" y="373376"/>
                  </a:lnTo>
                  <a:lnTo>
                    <a:pt x="42585" y="372798"/>
                  </a:lnTo>
                  <a:lnTo>
                    <a:pt x="42558" y="372230"/>
                  </a:lnTo>
                  <a:lnTo>
                    <a:pt x="42527" y="371663"/>
                  </a:lnTo>
                  <a:lnTo>
                    <a:pt x="42487" y="371096"/>
                  </a:lnTo>
                  <a:lnTo>
                    <a:pt x="42447" y="370540"/>
                  </a:lnTo>
                  <a:lnTo>
                    <a:pt x="42402" y="369972"/>
                  </a:lnTo>
                  <a:lnTo>
                    <a:pt x="42353" y="369416"/>
                  </a:lnTo>
                  <a:lnTo>
                    <a:pt x="42300" y="368872"/>
                  </a:lnTo>
                  <a:lnTo>
                    <a:pt x="42242" y="368316"/>
                  </a:lnTo>
                  <a:lnTo>
                    <a:pt x="42179" y="367771"/>
                  </a:lnTo>
                  <a:lnTo>
                    <a:pt x="42117" y="367227"/>
                  </a:lnTo>
                  <a:lnTo>
                    <a:pt x="42046" y="366682"/>
                  </a:lnTo>
                  <a:lnTo>
                    <a:pt x="41975" y="366149"/>
                  </a:lnTo>
                  <a:lnTo>
                    <a:pt x="41899" y="365615"/>
                  </a:lnTo>
                  <a:lnTo>
                    <a:pt x="41819" y="365082"/>
                  </a:lnTo>
                  <a:lnTo>
                    <a:pt x="41734" y="364560"/>
                  </a:lnTo>
                  <a:lnTo>
                    <a:pt x="41645" y="364038"/>
                  </a:lnTo>
                  <a:lnTo>
                    <a:pt x="41552" y="363528"/>
                  </a:lnTo>
                  <a:lnTo>
                    <a:pt x="41458" y="363017"/>
                  </a:lnTo>
                  <a:lnTo>
                    <a:pt x="41360" y="362518"/>
                  </a:lnTo>
                  <a:lnTo>
                    <a:pt x="41258" y="362019"/>
                  </a:lnTo>
                  <a:lnTo>
                    <a:pt x="41151" y="361520"/>
                  </a:lnTo>
                  <a:lnTo>
                    <a:pt x="41044" y="361032"/>
                  </a:lnTo>
                  <a:lnTo>
                    <a:pt x="40933" y="360555"/>
                  </a:lnTo>
                  <a:lnTo>
                    <a:pt x="40817" y="360079"/>
                  </a:lnTo>
                  <a:lnTo>
                    <a:pt x="40697" y="359602"/>
                  </a:lnTo>
                  <a:lnTo>
                    <a:pt x="40577" y="359137"/>
                  </a:lnTo>
                  <a:lnTo>
                    <a:pt x="40448" y="358683"/>
                  </a:lnTo>
                  <a:lnTo>
                    <a:pt x="40323" y="358229"/>
                  </a:lnTo>
                  <a:lnTo>
                    <a:pt x="40189" y="357787"/>
                  </a:lnTo>
                  <a:lnTo>
                    <a:pt x="40056" y="357356"/>
                  </a:lnTo>
                  <a:lnTo>
                    <a:pt x="39918" y="356924"/>
                  </a:lnTo>
                  <a:lnTo>
                    <a:pt x="39775" y="356493"/>
                  </a:lnTo>
                  <a:lnTo>
                    <a:pt x="39633" y="356085"/>
                  </a:lnTo>
                  <a:lnTo>
                    <a:pt x="39486" y="355676"/>
                  </a:lnTo>
                  <a:lnTo>
                    <a:pt x="39335" y="355279"/>
                  </a:lnTo>
                  <a:lnTo>
                    <a:pt x="39183" y="354882"/>
                  </a:lnTo>
                  <a:lnTo>
                    <a:pt x="39027" y="354496"/>
                  </a:lnTo>
                  <a:lnTo>
                    <a:pt x="38872" y="354122"/>
                  </a:lnTo>
                  <a:lnTo>
                    <a:pt x="38707" y="353759"/>
                  </a:lnTo>
                  <a:lnTo>
                    <a:pt x="38547" y="353396"/>
                  </a:lnTo>
                  <a:lnTo>
                    <a:pt x="38377" y="353044"/>
                  </a:lnTo>
                  <a:lnTo>
                    <a:pt x="38213" y="352704"/>
                  </a:lnTo>
                  <a:lnTo>
                    <a:pt x="38039" y="352375"/>
                  </a:lnTo>
                  <a:lnTo>
                    <a:pt x="37865" y="352057"/>
                  </a:lnTo>
                  <a:lnTo>
                    <a:pt x="37692" y="351739"/>
                  </a:lnTo>
                  <a:lnTo>
                    <a:pt x="37509" y="351444"/>
                  </a:lnTo>
                  <a:lnTo>
                    <a:pt x="37331" y="351149"/>
                  </a:lnTo>
                  <a:lnTo>
                    <a:pt x="37149" y="350866"/>
                  </a:lnTo>
                  <a:lnTo>
                    <a:pt x="36962" y="350593"/>
                  </a:lnTo>
                  <a:lnTo>
                    <a:pt x="36775" y="350332"/>
                  </a:lnTo>
                  <a:lnTo>
                    <a:pt x="36583" y="350083"/>
                  </a:lnTo>
                  <a:lnTo>
                    <a:pt x="36392" y="349844"/>
                  </a:lnTo>
                  <a:lnTo>
                    <a:pt x="36378" y="349765"/>
                  </a:lnTo>
                  <a:lnTo>
                    <a:pt x="36374" y="349742"/>
                  </a:lnTo>
                  <a:lnTo>
                    <a:pt x="36365" y="349720"/>
                  </a:lnTo>
                  <a:lnTo>
                    <a:pt x="36214" y="349266"/>
                  </a:lnTo>
                  <a:lnTo>
                    <a:pt x="36067" y="348801"/>
                  </a:lnTo>
                  <a:lnTo>
                    <a:pt x="35920" y="348335"/>
                  </a:lnTo>
                  <a:lnTo>
                    <a:pt x="35782" y="347859"/>
                  </a:lnTo>
                  <a:lnTo>
                    <a:pt x="35648" y="347371"/>
                  </a:lnTo>
                  <a:lnTo>
                    <a:pt x="35519" y="346872"/>
                  </a:lnTo>
                  <a:lnTo>
                    <a:pt x="35390" y="346373"/>
                  </a:lnTo>
                  <a:lnTo>
                    <a:pt x="35265" y="345873"/>
                  </a:lnTo>
                  <a:lnTo>
                    <a:pt x="35150" y="345351"/>
                  </a:lnTo>
                  <a:lnTo>
                    <a:pt x="35034" y="344841"/>
                  </a:lnTo>
                  <a:lnTo>
                    <a:pt x="34918" y="344308"/>
                  </a:lnTo>
                  <a:lnTo>
                    <a:pt x="34811" y="343774"/>
                  </a:lnTo>
                  <a:lnTo>
                    <a:pt x="34709" y="343241"/>
                  </a:lnTo>
                  <a:lnTo>
                    <a:pt x="34606" y="342696"/>
                  </a:lnTo>
                  <a:lnTo>
                    <a:pt x="34508" y="342141"/>
                  </a:lnTo>
                  <a:lnTo>
                    <a:pt x="34415" y="341585"/>
                  </a:lnTo>
                  <a:lnTo>
                    <a:pt x="34321" y="341029"/>
                  </a:lnTo>
                  <a:lnTo>
                    <a:pt x="34232" y="340461"/>
                  </a:lnTo>
                  <a:lnTo>
                    <a:pt x="34148" y="339883"/>
                  </a:lnTo>
                  <a:lnTo>
                    <a:pt x="34068" y="339304"/>
                  </a:lnTo>
                  <a:lnTo>
                    <a:pt x="33988" y="338725"/>
                  </a:lnTo>
                  <a:lnTo>
                    <a:pt x="33912" y="338135"/>
                  </a:lnTo>
                  <a:lnTo>
                    <a:pt x="33841" y="337545"/>
                  </a:lnTo>
                  <a:lnTo>
                    <a:pt x="33769" y="336955"/>
                  </a:lnTo>
                  <a:lnTo>
                    <a:pt x="33703" y="336354"/>
                  </a:lnTo>
                  <a:lnTo>
                    <a:pt x="33640" y="335753"/>
                  </a:lnTo>
                  <a:lnTo>
                    <a:pt x="33578" y="335140"/>
                  </a:lnTo>
                  <a:lnTo>
                    <a:pt x="33520" y="334527"/>
                  </a:lnTo>
                  <a:lnTo>
                    <a:pt x="33462" y="333915"/>
                  </a:lnTo>
                  <a:lnTo>
                    <a:pt x="33409" y="333302"/>
                  </a:lnTo>
                  <a:lnTo>
                    <a:pt x="33311" y="332054"/>
                  </a:lnTo>
                  <a:lnTo>
                    <a:pt x="33324" y="331986"/>
                  </a:lnTo>
                  <a:lnTo>
                    <a:pt x="33333" y="331906"/>
                  </a:lnTo>
                  <a:lnTo>
                    <a:pt x="33342" y="331827"/>
                  </a:lnTo>
                  <a:lnTo>
                    <a:pt x="33346" y="331736"/>
                  </a:lnTo>
                  <a:lnTo>
                    <a:pt x="33351" y="331577"/>
                  </a:lnTo>
                  <a:lnTo>
                    <a:pt x="33346" y="331407"/>
                  </a:lnTo>
                  <a:lnTo>
                    <a:pt x="33329" y="331248"/>
                  </a:lnTo>
                  <a:lnTo>
                    <a:pt x="33306" y="331089"/>
                  </a:lnTo>
                  <a:lnTo>
                    <a:pt x="33271" y="330942"/>
                  </a:lnTo>
                  <a:lnTo>
                    <a:pt x="33249" y="330874"/>
                  </a:lnTo>
                  <a:lnTo>
                    <a:pt x="33226" y="330817"/>
                  </a:lnTo>
                  <a:lnTo>
                    <a:pt x="33177" y="330080"/>
                  </a:lnTo>
                  <a:lnTo>
                    <a:pt x="33133" y="329331"/>
                  </a:lnTo>
                  <a:lnTo>
                    <a:pt x="33088" y="328593"/>
                  </a:lnTo>
                  <a:lnTo>
                    <a:pt x="33048" y="327845"/>
                  </a:lnTo>
                  <a:lnTo>
                    <a:pt x="32977" y="326335"/>
                  </a:lnTo>
                  <a:lnTo>
                    <a:pt x="32915" y="324838"/>
                  </a:lnTo>
                  <a:lnTo>
                    <a:pt x="32861" y="323329"/>
                  </a:lnTo>
                  <a:lnTo>
                    <a:pt x="32817" y="321808"/>
                  </a:lnTo>
                  <a:lnTo>
                    <a:pt x="32777" y="320299"/>
                  </a:lnTo>
                  <a:lnTo>
                    <a:pt x="32745" y="318802"/>
                  </a:lnTo>
                  <a:lnTo>
                    <a:pt x="32723" y="317293"/>
                  </a:lnTo>
                  <a:lnTo>
                    <a:pt x="32701" y="315806"/>
                  </a:lnTo>
                  <a:lnTo>
                    <a:pt x="32688" y="314331"/>
                  </a:lnTo>
                  <a:lnTo>
                    <a:pt x="32674" y="312856"/>
                  </a:lnTo>
                  <a:lnTo>
                    <a:pt x="32661" y="309974"/>
                  </a:lnTo>
                  <a:lnTo>
                    <a:pt x="32656" y="307172"/>
                  </a:lnTo>
                  <a:lnTo>
                    <a:pt x="32652" y="305754"/>
                  </a:lnTo>
                  <a:lnTo>
                    <a:pt x="32661" y="304336"/>
                  </a:lnTo>
                  <a:lnTo>
                    <a:pt x="32679" y="302917"/>
                  </a:lnTo>
                  <a:lnTo>
                    <a:pt x="32705" y="301510"/>
                  </a:lnTo>
                  <a:lnTo>
                    <a:pt x="32741" y="300115"/>
                  </a:lnTo>
                  <a:lnTo>
                    <a:pt x="32786" y="298719"/>
                  </a:lnTo>
                  <a:lnTo>
                    <a:pt x="32839" y="297335"/>
                  </a:lnTo>
                  <a:lnTo>
                    <a:pt x="32870" y="296654"/>
                  </a:lnTo>
                  <a:lnTo>
                    <a:pt x="32906" y="295962"/>
                  </a:lnTo>
                  <a:lnTo>
                    <a:pt x="32941" y="295281"/>
                  </a:lnTo>
                  <a:lnTo>
                    <a:pt x="32981" y="294601"/>
                  </a:lnTo>
                  <a:lnTo>
                    <a:pt x="33021" y="293920"/>
                  </a:lnTo>
                  <a:lnTo>
                    <a:pt x="33066" y="293239"/>
                  </a:lnTo>
                  <a:lnTo>
                    <a:pt x="33115" y="292570"/>
                  </a:lnTo>
                  <a:lnTo>
                    <a:pt x="33164" y="291900"/>
                  </a:lnTo>
                  <a:lnTo>
                    <a:pt x="33217" y="291231"/>
                  </a:lnTo>
                  <a:lnTo>
                    <a:pt x="33275" y="290561"/>
                  </a:lnTo>
                  <a:lnTo>
                    <a:pt x="33333" y="289903"/>
                  </a:lnTo>
                  <a:lnTo>
                    <a:pt x="33395" y="289245"/>
                  </a:lnTo>
                  <a:lnTo>
                    <a:pt x="33458" y="288587"/>
                  </a:lnTo>
                  <a:lnTo>
                    <a:pt x="33529" y="287940"/>
                  </a:lnTo>
                  <a:lnTo>
                    <a:pt x="33600" y="287294"/>
                  </a:lnTo>
                  <a:lnTo>
                    <a:pt x="33671" y="286647"/>
                  </a:lnTo>
                  <a:lnTo>
                    <a:pt x="33752" y="286000"/>
                  </a:lnTo>
                  <a:lnTo>
                    <a:pt x="33832" y="285365"/>
                  </a:lnTo>
                  <a:lnTo>
                    <a:pt x="33916" y="284730"/>
                  </a:lnTo>
                  <a:lnTo>
                    <a:pt x="34001" y="284106"/>
                  </a:lnTo>
                  <a:lnTo>
                    <a:pt x="34094" y="283470"/>
                  </a:lnTo>
                  <a:lnTo>
                    <a:pt x="34188" y="282846"/>
                  </a:lnTo>
                  <a:lnTo>
                    <a:pt x="34286" y="282233"/>
                  </a:lnTo>
                  <a:lnTo>
                    <a:pt x="34384" y="281621"/>
                  </a:lnTo>
                  <a:lnTo>
                    <a:pt x="34491" y="281008"/>
                  </a:lnTo>
                  <a:lnTo>
                    <a:pt x="34598" y="280395"/>
                  </a:lnTo>
                  <a:lnTo>
                    <a:pt x="34709" y="279794"/>
                  </a:lnTo>
                  <a:lnTo>
                    <a:pt x="34825" y="279204"/>
                  </a:lnTo>
                  <a:lnTo>
                    <a:pt x="34940" y="278614"/>
                  </a:lnTo>
                  <a:lnTo>
                    <a:pt x="35065" y="278024"/>
                  </a:lnTo>
                  <a:lnTo>
                    <a:pt x="35190" y="277434"/>
                  </a:lnTo>
                  <a:lnTo>
                    <a:pt x="35319" y="276855"/>
                  </a:lnTo>
                  <a:lnTo>
                    <a:pt x="35452" y="276288"/>
                  </a:lnTo>
                  <a:lnTo>
                    <a:pt x="35590" y="275721"/>
                  </a:lnTo>
                  <a:lnTo>
                    <a:pt x="35728" y="275153"/>
                  </a:lnTo>
                  <a:lnTo>
                    <a:pt x="35875" y="274598"/>
                  </a:lnTo>
                  <a:lnTo>
                    <a:pt x="36022" y="274042"/>
                  </a:lnTo>
                  <a:lnTo>
                    <a:pt x="36178" y="273497"/>
                  </a:lnTo>
                  <a:lnTo>
                    <a:pt x="36334" y="272952"/>
                  </a:lnTo>
                  <a:lnTo>
                    <a:pt x="36494" y="272408"/>
                  </a:lnTo>
                  <a:lnTo>
                    <a:pt x="36659" y="271886"/>
                  </a:lnTo>
                  <a:lnTo>
                    <a:pt x="36828" y="271353"/>
                  </a:lnTo>
                  <a:lnTo>
                    <a:pt x="37002" y="270831"/>
                  </a:lnTo>
                  <a:lnTo>
                    <a:pt x="37180" y="270320"/>
                  </a:lnTo>
                  <a:lnTo>
                    <a:pt x="37362" y="269810"/>
                  </a:lnTo>
                  <a:lnTo>
                    <a:pt x="37549" y="269310"/>
                  </a:lnTo>
                  <a:lnTo>
                    <a:pt x="37736" y="268811"/>
                  </a:lnTo>
                  <a:lnTo>
                    <a:pt x="37932" y="268323"/>
                  </a:lnTo>
                  <a:lnTo>
                    <a:pt x="38133" y="267835"/>
                  </a:lnTo>
                  <a:lnTo>
                    <a:pt x="38337" y="267359"/>
                  </a:lnTo>
                  <a:lnTo>
                    <a:pt x="38373" y="267268"/>
                  </a:lnTo>
                  <a:lnTo>
                    <a:pt x="38409" y="267177"/>
                  </a:lnTo>
                  <a:lnTo>
                    <a:pt x="38435" y="267086"/>
                  </a:lnTo>
                  <a:lnTo>
                    <a:pt x="38466" y="266996"/>
                  </a:lnTo>
                  <a:lnTo>
                    <a:pt x="38489" y="266894"/>
                  </a:lnTo>
                  <a:lnTo>
                    <a:pt x="38511" y="266803"/>
                  </a:lnTo>
                  <a:lnTo>
                    <a:pt x="38529" y="266701"/>
                  </a:lnTo>
                  <a:lnTo>
                    <a:pt x="38542" y="266610"/>
                  </a:lnTo>
                  <a:lnTo>
                    <a:pt x="38551" y="266508"/>
                  </a:lnTo>
                  <a:lnTo>
                    <a:pt x="38560" y="266406"/>
                  </a:lnTo>
                  <a:lnTo>
                    <a:pt x="38573" y="266213"/>
                  </a:lnTo>
                  <a:lnTo>
                    <a:pt x="38573" y="266020"/>
                  </a:lnTo>
                  <a:lnTo>
                    <a:pt x="38564" y="265816"/>
                  </a:lnTo>
                  <a:lnTo>
                    <a:pt x="38564" y="265816"/>
                  </a:lnTo>
                  <a:lnTo>
                    <a:pt x="39424" y="266156"/>
                  </a:lnTo>
                  <a:lnTo>
                    <a:pt x="40287" y="266462"/>
                  </a:lnTo>
                  <a:lnTo>
                    <a:pt x="41151" y="266746"/>
                  </a:lnTo>
                  <a:lnTo>
                    <a:pt x="42019" y="266996"/>
                  </a:lnTo>
                  <a:lnTo>
                    <a:pt x="42887" y="267234"/>
                  </a:lnTo>
                  <a:lnTo>
                    <a:pt x="43756" y="267438"/>
                  </a:lnTo>
                  <a:lnTo>
                    <a:pt x="44624" y="267620"/>
                  </a:lnTo>
                  <a:lnTo>
                    <a:pt x="45496" y="267779"/>
                  </a:lnTo>
                  <a:lnTo>
                    <a:pt x="46369" y="267915"/>
                  </a:lnTo>
                  <a:lnTo>
                    <a:pt x="47242" y="268017"/>
                  </a:lnTo>
                  <a:lnTo>
                    <a:pt x="48114" y="268108"/>
                  </a:lnTo>
                  <a:lnTo>
                    <a:pt x="48987" y="268176"/>
                  </a:lnTo>
                  <a:lnTo>
                    <a:pt x="49864" y="268221"/>
                  </a:lnTo>
                  <a:lnTo>
                    <a:pt x="50741" y="268244"/>
                  </a:lnTo>
                  <a:lnTo>
                    <a:pt x="51614" y="268244"/>
                  </a:lnTo>
                  <a:lnTo>
                    <a:pt x="52491" y="268221"/>
                  </a:lnTo>
                  <a:lnTo>
                    <a:pt x="53368" y="268187"/>
                  </a:lnTo>
                  <a:lnTo>
                    <a:pt x="54245" y="268130"/>
                  </a:lnTo>
                  <a:lnTo>
                    <a:pt x="55122" y="268051"/>
                  </a:lnTo>
                  <a:lnTo>
                    <a:pt x="55999" y="267949"/>
                  </a:lnTo>
                  <a:lnTo>
                    <a:pt x="56876" y="267824"/>
                  </a:lnTo>
                  <a:lnTo>
                    <a:pt x="57753" y="267688"/>
                  </a:lnTo>
                  <a:lnTo>
                    <a:pt x="58630" y="267540"/>
                  </a:lnTo>
                  <a:lnTo>
                    <a:pt x="59503" y="267370"/>
                  </a:lnTo>
                  <a:lnTo>
                    <a:pt x="60380" y="267177"/>
                  </a:lnTo>
                  <a:lnTo>
                    <a:pt x="61257" y="266973"/>
                  </a:lnTo>
                  <a:lnTo>
                    <a:pt x="62129" y="266746"/>
                  </a:lnTo>
                  <a:lnTo>
                    <a:pt x="63002" y="266508"/>
                  </a:lnTo>
                  <a:lnTo>
                    <a:pt x="63875" y="266258"/>
                  </a:lnTo>
                  <a:lnTo>
                    <a:pt x="64747" y="265986"/>
                  </a:lnTo>
                  <a:lnTo>
                    <a:pt x="65620" y="265702"/>
                  </a:lnTo>
                  <a:lnTo>
                    <a:pt x="66488" y="265396"/>
                  </a:lnTo>
                  <a:lnTo>
                    <a:pt x="66488" y="265555"/>
                  </a:lnTo>
                  <a:lnTo>
                    <a:pt x="66493" y="265714"/>
                  </a:lnTo>
                  <a:lnTo>
                    <a:pt x="66501" y="265861"/>
                  </a:lnTo>
                  <a:lnTo>
                    <a:pt x="66519" y="266009"/>
                  </a:lnTo>
                  <a:lnTo>
                    <a:pt x="66546" y="266145"/>
                  </a:lnTo>
                  <a:lnTo>
                    <a:pt x="66577" y="266281"/>
                  </a:lnTo>
                  <a:lnTo>
                    <a:pt x="66613" y="266417"/>
                  </a:lnTo>
                  <a:lnTo>
                    <a:pt x="66662" y="266542"/>
                  </a:lnTo>
                  <a:lnTo>
                    <a:pt x="66884" y="267098"/>
                  </a:lnTo>
                  <a:lnTo>
                    <a:pt x="67103" y="267665"/>
                  </a:lnTo>
                  <a:lnTo>
                    <a:pt x="67316" y="268232"/>
                  </a:lnTo>
                  <a:lnTo>
                    <a:pt x="67525" y="268800"/>
                  </a:lnTo>
                  <a:lnTo>
                    <a:pt x="67730" y="269378"/>
                  </a:lnTo>
                  <a:lnTo>
                    <a:pt x="67931" y="269957"/>
                  </a:lnTo>
                  <a:lnTo>
                    <a:pt x="68131" y="270536"/>
                  </a:lnTo>
                  <a:lnTo>
                    <a:pt x="68322" y="271114"/>
                  </a:lnTo>
                  <a:lnTo>
                    <a:pt x="68509" y="271693"/>
                  </a:lnTo>
                  <a:lnTo>
                    <a:pt x="68696" y="272283"/>
                  </a:lnTo>
                  <a:lnTo>
                    <a:pt x="68879" y="272873"/>
                  </a:lnTo>
                  <a:lnTo>
                    <a:pt x="69053" y="273463"/>
                  </a:lnTo>
                  <a:lnTo>
                    <a:pt x="69226" y="274064"/>
                  </a:lnTo>
                  <a:lnTo>
                    <a:pt x="69395" y="274654"/>
                  </a:lnTo>
                  <a:lnTo>
                    <a:pt x="69565" y="275256"/>
                  </a:lnTo>
                  <a:lnTo>
                    <a:pt x="69725" y="275857"/>
                  </a:lnTo>
                  <a:lnTo>
                    <a:pt x="69881" y="276458"/>
                  </a:lnTo>
                  <a:lnTo>
                    <a:pt x="70036" y="277071"/>
                  </a:lnTo>
                  <a:lnTo>
                    <a:pt x="70183" y="277672"/>
                  </a:lnTo>
                  <a:lnTo>
                    <a:pt x="70330" y="278285"/>
                  </a:lnTo>
                  <a:lnTo>
                    <a:pt x="70473" y="278898"/>
                  </a:lnTo>
                  <a:lnTo>
                    <a:pt x="70611" y="279510"/>
                  </a:lnTo>
                  <a:lnTo>
                    <a:pt x="70744" y="280123"/>
                  </a:lnTo>
                  <a:lnTo>
                    <a:pt x="70873" y="280747"/>
                  </a:lnTo>
                  <a:lnTo>
                    <a:pt x="71003" y="281371"/>
                  </a:lnTo>
                  <a:lnTo>
                    <a:pt x="71127" y="281995"/>
                  </a:lnTo>
                  <a:lnTo>
                    <a:pt x="71243" y="282619"/>
                  </a:lnTo>
                  <a:lnTo>
                    <a:pt x="71359" y="283243"/>
                  </a:lnTo>
                  <a:lnTo>
                    <a:pt x="71475" y="283867"/>
                  </a:lnTo>
                  <a:lnTo>
                    <a:pt x="71581" y="284503"/>
                  </a:lnTo>
                  <a:lnTo>
                    <a:pt x="71688" y="285127"/>
                  </a:lnTo>
                  <a:lnTo>
                    <a:pt x="71786" y="285762"/>
                  </a:lnTo>
                  <a:lnTo>
                    <a:pt x="71884" y="286397"/>
                  </a:lnTo>
                  <a:lnTo>
                    <a:pt x="71978" y="287044"/>
                  </a:lnTo>
                  <a:lnTo>
                    <a:pt x="72071" y="287680"/>
                  </a:lnTo>
                  <a:lnTo>
                    <a:pt x="72156" y="288315"/>
                  </a:lnTo>
                  <a:lnTo>
                    <a:pt x="72240" y="288962"/>
                  </a:lnTo>
                  <a:lnTo>
                    <a:pt x="72320" y="289608"/>
                  </a:lnTo>
                  <a:lnTo>
                    <a:pt x="72396" y="290244"/>
                  </a:lnTo>
                  <a:lnTo>
                    <a:pt x="72472" y="290890"/>
                  </a:lnTo>
                  <a:lnTo>
                    <a:pt x="72543" y="291537"/>
                  </a:lnTo>
                  <a:lnTo>
                    <a:pt x="72605" y="292195"/>
                  </a:lnTo>
                  <a:lnTo>
                    <a:pt x="72672" y="292842"/>
                  </a:lnTo>
                  <a:lnTo>
                    <a:pt x="72730" y="293500"/>
                  </a:lnTo>
                  <a:lnTo>
                    <a:pt x="72788" y="294147"/>
                  </a:lnTo>
                  <a:lnTo>
                    <a:pt x="72841" y="294805"/>
                  </a:lnTo>
                  <a:lnTo>
                    <a:pt x="72890" y="295463"/>
                  </a:lnTo>
                  <a:lnTo>
                    <a:pt x="72935" y="296110"/>
                  </a:lnTo>
                  <a:lnTo>
                    <a:pt x="72979" y="296768"/>
                  </a:lnTo>
                  <a:lnTo>
                    <a:pt x="73019" y="297426"/>
                  </a:lnTo>
                  <a:lnTo>
                    <a:pt x="73055" y="298095"/>
                  </a:lnTo>
                  <a:lnTo>
                    <a:pt x="73091" y="298753"/>
                  </a:lnTo>
                  <a:lnTo>
                    <a:pt x="73117" y="299411"/>
                  </a:lnTo>
                  <a:lnTo>
                    <a:pt x="73144" y="300081"/>
                  </a:lnTo>
                  <a:lnTo>
                    <a:pt x="73171" y="300739"/>
                  </a:lnTo>
                  <a:lnTo>
                    <a:pt x="73189" y="301408"/>
                  </a:lnTo>
                  <a:lnTo>
                    <a:pt x="73206" y="302066"/>
                  </a:lnTo>
                  <a:lnTo>
                    <a:pt x="73224" y="302736"/>
                  </a:lnTo>
                  <a:lnTo>
                    <a:pt x="73233" y="303405"/>
                  </a:lnTo>
                  <a:lnTo>
                    <a:pt x="73242" y="304075"/>
                  </a:lnTo>
                  <a:lnTo>
                    <a:pt x="73251" y="304733"/>
                  </a:lnTo>
                  <a:lnTo>
                    <a:pt x="73251" y="305402"/>
                  </a:lnTo>
                  <a:lnTo>
                    <a:pt x="73251" y="306071"/>
                  </a:lnTo>
                  <a:lnTo>
                    <a:pt x="73246" y="306741"/>
                  </a:lnTo>
                  <a:lnTo>
                    <a:pt x="73242" y="307422"/>
                  </a:lnTo>
                  <a:lnTo>
                    <a:pt x="73233" y="308091"/>
                  </a:lnTo>
                  <a:lnTo>
                    <a:pt x="73220" y="308760"/>
                  </a:lnTo>
                  <a:lnTo>
                    <a:pt x="73206" y="309430"/>
                  </a:lnTo>
                  <a:lnTo>
                    <a:pt x="73189" y="310099"/>
                  </a:lnTo>
                  <a:lnTo>
                    <a:pt x="73166" y="310780"/>
                  </a:lnTo>
                  <a:lnTo>
                    <a:pt x="73144" y="311449"/>
                  </a:lnTo>
                  <a:lnTo>
                    <a:pt x="73117" y="312119"/>
                  </a:lnTo>
                  <a:lnTo>
                    <a:pt x="73086" y="312788"/>
                  </a:lnTo>
                  <a:lnTo>
                    <a:pt x="73055" y="313469"/>
                  </a:lnTo>
                  <a:lnTo>
                    <a:pt x="73019" y="314138"/>
                  </a:lnTo>
                  <a:lnTo>
                    <a:pt x="72984" y="314808"/>
                  </a:lnTo>
                  <a:lnTo>
                    <a:pt x="72899" y="316158"/>
                  </a:lnTo>
                  <a:lnTo>
                    <a:pt x="72806" y="317508"/>
                  </a:lnTo>
                  <a:lnTo>
                    <a:pt x="72703" y="318858"/>
                  </a:lnTo>
                  <a:lnTo>
                    <a:pt x="72588" y="320197"/>
                  </a:lnTo>
                  <a:lnTo>
                    <a:pt x="72463" y="321547"/>
                  </a:lnTo>
                  <a:lnTo>
                    <a:pt x="72329" y="322886"/>
                  </a:lnTo>
                  <a:lnTo>
                    <a:pt x="72187" y="324225"/>
                  </a:lnTo>
                  <a:lnTo>
                    <a:pt x="72031" y="325575"/>
                  </a:lnTo>
                  <a:lnTo>
                    <a:pt x="71871" y="326903"/>
                  </a:lnTo>
                  <a:lnTo>
                    <a:pt x="71697" y="328242"/>
                  </a:lnTo>
                  <a:lnTo>
                    <a:pt x="71515" y="329580"/>
                  </a:lnTo>
                  <a:lnTo>
                    <a:pt x="71323" y="330908"/>
                  </a:lnTo>
                  <a:lnTo>
                    <a:pt x="71123" y="332235"/>
                  </a:lnTo>
                  <a:lnTo>
                    <a:pt x="70914" y="333552"/>
                  </a:lnTo>
                  <a:lnTo>
                    <a:pt x="70695" y="334868"/>
                  </a:lnTo>
                  <a:lnTo>
                    <a:pt x="70473" y="336184"/>
                  </a:lnTo>
                  <a:lnTo>
                    <a:pt x="70237" y="337500"/>
                  </a:lnTo>
                  <a:lnTo>
                    <a:pt x="69996" y="338793"/>
                  </a:lnTo>
                  <a:lnTo>
                    <a:pt x="69747" y="340098"/>
                  </a:lnTo>
                  <a:lnTo>
                    <a:pt x="69489" y="341392"/>
                  </a:lnTo>
                  <a:lnTo>
                    <a:pt x="69222" y="342685"/>
                  </a:lnTo>
                  <a:lnTo>
                    <a:pt x="68950" y="343956"/>
                  </a:lnTo>
                  <a:lnTo>
                    <a:pt x="68670" y="345238"/>
                  </a:lnTo>
                  <a:lnTo>
                    <a:pt x="68385" y="346509"/>
                  </a:lnTo>
                  <a:lnTo>
                    <a:pt x="68091" y="347768"/>
                  </a:lnTo>
                  <a:lnTo>
                    <a:pt x="67788" y="349016"/>
                  </a:lnTo>
                  <a:lnTo>
                    <a:pt x="67588" y="349232"/>
                  </a:lnTo>
                  <a:lnTo>
                    <a:pt x="67392" y="349459"/>
                  </a:lnTo>
                  <a:lnTo>
                    <a:pt x="67200" y="349686"/>
                  </a:lnTo>
                  <a:lnTo>
                    <a:pt x="67009" y="349935"/>
                  </a:lnTo>
                  <a:lnTo>
                    <a:pt x="66818" y="350185"/>
                  </a:lnTo>
                  <a:lnTo>
                    <a:pt x="66631" y="350457"/>
                  </a:lnTo>
                  <a:lnTo>
                    <a:pt x="66444" y="350741"/>
                  </a:lnTo>
                  <a:lnTo>
                    <a:pt x="66261" y="351024"/>
                  </a:lnTo>
                  <a:lnTo>
                    <a:pt x="66079" y="351331"/>
                  </a:lnTo>
                  <a:lnTo>
                    <a:pt x="65900" y="351637"/>
                  </a:lnTo>
                  <a:lnTo>
                    <a:pt x="65727" y="351955"/>
                  </a:lnTo>
                  <a:lnTo>
                    <a:pt x="65549" y="352284"/>
                  </a:lnTo>
                  <a:lnTo>
                    <a:pt x="65380" y="352624"/>
                  </a:lnTo>
                  <a:lnTo>
                    <a:pt x="65210" y="352976"/>
                  </a:lnTo>
                  <a:lnTo>
                    <a:pt x="65046" y="353339"/>
                  </a:lnTo>
                  <a:lnTo>
                    <a:pt x="64881" y="353702"/>
                  </a:lnTo>
                  <a:lnTo>
                    <a:pt x="64721" y="354077"/>
                  </a:lnTo>
                  <a:lnTo>
                    <a:pt x="64560" y="354462"/>
                  </a:lnTo>
                  <a:lnTo>
                    <a:pt x="64405" y="354859"/>
                  </a:lnTo>
                  <a:lnTo>
                    <a:pt x="64253" y="355257"/>
                  </a:lnTo>
                  <a:lnTo>
                    <a:pt x="64102" y="355676"/>
                  </a:lnTo>
                  <a:lnTo>
                    <a:pt x="63955" y="356096"/>
                  </a:lnTo>
                  <a:lnTo>
                    <a:pt x="63812" y="356516"/>
                  </a:lnTo>
                  <a:lnTo>
                    <a:pt x="63670" y="356958"/>
                  </a:lnTo>
                  <a:lnTo>
                    <a:pt x="63532" y="357401"/>
                  </a:lnTo>
                  <a:lnTo>
                    <a:pt x="63398" y="357843"/>
                  </a:lnTo>
                  <a:lnTo>
                    <a:pt x="63265" y="358309"/>
                  </a:lnTo>
                  <a:lnTo>
                    <a:pt x="63136" y="358762"/>
                  </a:lnTo>
                  <a:lnTo>
                    <a:pt x="63011" y="359239"/>
                  </a:lnTo>
                  <a:lnTo>
                    <a:pt x="62886" y="359716"/>
                  </a:lnTo>
                  <a:lnTo>
                    <a:pt x="62771" y="360203"/>
                  </a:lnTo>
                  <a:lnTo>
                    <a:pt x="62655" y="360691"/>
                  </a:lnTo>
                  <a:lnTo>
                    <a:pt x="62539" y="361191"/>
                  </a:lnTo>
                  <a:lnTo>
                    <a:pt x="62432" y="361690"/>
                  </a:lnTo>
                  <a:lnTo>
                    <a:pt x="62325" y="362200"/>
                  </a:lnTo>
                  <a:lnTo>
                    <a:pt x="62227" y="362711"/>
                  </a:lnTo>
                  <a:lnTo>
                    <a:pt x="62129" y="363233"/>
                  </a:lnTo>
                  <a:lnTo>
                    <a:pt x="62032" y="363755"/>
                  </a:lnTo>
                  <a:lnTo>
                    <a:pt x="61943" y="364288"/>
                  </a:lnTo>
                  <a:lnTo>
                    <a:pt x="61853" y="364821"/>
                  </a:lnTo>
                  <a:lnTo>
                    <a:pt x="61773" y="365355"/>
                  </a:lnTo>
                  <a:lnTo>
                    <a:pt x="61693" y="365899"/>
                  </a:lnTo>
                  <a:lnTo>
                    <a:pt x="61618" y="366444"/>
                  </a:lnTo>
                  <a:lnTo>
                    <a:pt x="61546" y="367000"/>
                  </a:lnTo>
                  <a:lnTo>
                    <a:pt x="61479" y="367556"/>
                  </a:lnTo>
                  <a:lnTo>
                    <a:pt x="61417" y="368112"/>
                  </a:lnTo>
                  <a:lnTo>
                    <a:pt x="61355" y="368679"/>
                  </a:lnTo>
                  <a:lnTo>
                    <a:pt x="61301" y="369235"/>
                  </a:lnTo>
                  <a:lnTo>
                    <a:pt x="61248" y="369814"/>
                  </a:lnTo>
                  <a:lnTo>
                    <a:pt x="61203" y="370381"/>
                  </a:lnTo>
                  <a:lnTo>
                    <a:pt x="61159" y="370959"/>
                  </a:lnTo>
                  <a:lnTo>
                    <a:pt x="61123" y="371538"/>
                  </a:lnTo>
                  <a:lnTo>
                    <a:pt x="61088" y="372117"/>
                  </a:lnTo>
                  <a:lnTo>
                    <a:pt x="61057" y="372695"/>
                  </a:lnTo>
                  <a:lnTo>
                    <a:pt x="61034" y="373274"/>
                  </a:lnTo>
                  <a:lnTo>
                    <a:pt x="61012" y="373864"/>
                  </a:lnTo>
                  <a:lnTo>
                    <a:pt x="60999" y="374454"/>
                  </a:lnTo>
                  <a:lnTo>
                    <a:pt x="60985" y="375044"/>
                  </a:lnTo>
                  <a:lnTo>
                    <a:pt x="60976" y="375634"/>
                  </a:lnTo>
                  <a:lnTo>
                    <a:pt x="60976" y="376224"/>
                  </a:lnTo>
                  <a:lnTo>
                    <a:pt x="60981" y="376814"/>
                  </a:lnTo>
                  <a:lnTo>
                    <a:pt x="60985" y="377415"/>
                  </a:lnTo>
                  <a:lnTo>
                    <a:pt x="60999" y="378005"/>
                  </a:lnTo>
                  <a:lnTo>
                    <a:pt x="61016" y="378595"/>
                  </a:lnTo>
                  <a:lnTo>
                    <a:pt x="61030" y="378845"/>
                  </a:lnTo>
                  <a:lnTo>
                    <a:pt x="61048" y="379072"/>
                  </a:lnTo>
                  <a:lnTo>
                    <a:pt x="61074" y="379287"/>
                  </a:lnTo>
                  <a:lnTo>
                    <a:pt x="61110" y="379480"/>
                  </a:lnTo>
                  <a:lnTo>
                    <a:pt x="61150" y="379662"/>
                  </a:lnTo>
                  <a:lnTo>
                    <a:pt x="61199" y="379832"/>
                  </a:lnTo>
                  <a:lnTo>
                    <a:pt x="61248" y="379980"/>
                  </a:lnTo>
                  <a:lnTo>
                    <a:pt x="61301" y="380116"/>
                  </a:lnTo>
                  <a:lnTo>
                    <a:pt x="61364" y="380229"/>
                  </a:lnTo>
                  <a:lnTo>
                    <a:pt x="61426" y="380331"/>
                  </a:lnTo>
                  <a:lnTo>
                    <a:pt x="61493" y="380422"/>
                  </a:lnTo>
                  <a:lnTo>
                    <a:pt x="61560" y="380501"/>
                  </a:lnTo>
                  <a:lnTo>
                    <a:pt x="61631" y="380558"/>
                  </a:lnTo>
                  <a:lnTo>
                    <a:pt x="61698" y="380592"/>
                  </a:lnTo>
                  <a:lnTo>
                    <a:pt x="61773" y="380626"/>
                  </a:lnTo>
                  <a:lnTo>
                    <a:pt x="61845" y="380638"/>
                  </a:lnTo>
                  <a:lnTo>
                    <a:pt x="61849" y="380831"/>
                  </a:lnTo>
                  <a:lnTo>
                    <a:pt x="61858" y="381012"/>
                  </a:lnTo>
                  <a:lnTo>
                    <a:pt x="61871" y="381205"/>
                  </a:lnTo>
                  <a:lnTo>
                    <a:pt x="61894" y="381386"/>
                  </a:lnTo>
                  <a:lnTo>
                    <a:pt x="61920" y="381557"/>
                  </a:lnTo>
                  <a:lnTo>
                    <a:pt x="61951" y="381727"/>
                  </a:lnTo>
                  <a:lnTo>
                    <a:pt x="61991" y="381886"/>
                  </a:lnTo>
                  <a:lnTo>
                    <a:pt x="62032" y="382033"/>
                  </a:lnTo>
                  <a:lnTo>
                    <a:pt x="62081" y="382169"/>
                  </a:lnTo>
                  <a:lnTo>
                    <a:pt x="62134" y="382294"/>
                  </a:lnTo>
                  <a:lnTo>
                    <a:pt x="62192" y="382408"/>
                  </a:lnTo>
                  <a:lnTo>
                    <a:pt x="62259" y="382498"/>
                  </a:lnTo>
                  <a:lnTo>
                    <a:pt x="62330" y="382578"/>
                  </a:lnTo>
                  <a:lnTo>
                    <a:pt x="62406" y="382635"/>
                  </a:lnTo>
                  <a:lnTo>
                    <a:pt x="62486" y="382680"/>
                  </a:lnTo>
                  <a:lnTo>
                    <a:pt x="62570" y="382703"/>
                  </a:lnTo>
                  <a:lnTo>
                    <a:pt x="64725" y="382964"/>
                  </a:lnTo>
                  <a:lnTo>
                    <a:pt x="65803" y="383088"/>
                  </a:lnTo>
                  <a:lnTo>
                    <a:pt x="66884" y="383213"/>
                  </a:lnTo>
                  <a:lnTo>
                    <a:pt x="67962" y="383315"/>
                  </a:lnTo>
                  <a:lnTo>
                    <a:pt x="69044" y="383406"/>
                  </a:lnTo>
                  <a:lnTo>
                    <a:pt x="70126" y="383497"/>
                  </a:lnTo>
                  <a:lnTo>
                    <a:pt x="71207" y="383565"/>
                  </a:lnTo>
                  <a:lnTo>
                    <a:pt x="72289" y="383610"/>
                  </a:lnTo>
                  <a:lnTo>
                    <a:pt x="73371" y="383644"/>
                  </a:lnTo>
                  <a:lnTo>
                    <a:pt x="74453" y="383667"/>
                  </a:lnTo>
                  <a:lnTo>
                    <a:pt x="75535" y="383667"/>
                  </a:lnTo>
                  <a:lnTo>
                    <a:pt x="76612" y="383633"/>
                  </a:lnTo>
                  <a:lnTo>
                    <a:pt x="77694" y="383588"/>
                  </a:lnTo>
                  <a:lnTo>
                    <a:pt x="78772" y="383520"/>
                  </a:lnTo>
                  <a:lnTo>
                    <a:pt x="79849" y="383417"/>
                  </a:lnTo>
                  <a:lnTo>
                    <a:pt x="79907" y="383406"/>
                  </a:lnTo>
                  <a:lnTo>
                    <a:pt x="79956" y="383383"/>
                  </a:lnTo>
                  <a:lnTo>
                    <a:pt x="80000" y="383349"/>
                  </a:lnTo>
                  <a:lnTo>
                    <a:pt x="80045" y="383293"/>
                  </a:lnTo>
                  <a:lnTo>
                    <a:pt x="80085" y="383236"/>
                  </a:lnTo>
                  <a:lnTo>
                    <a:pt x="80121" y="383168"/>
                  </a:lnTo>
                  <a:lnTo>
                    <a:pt x="80152" y="383088"/>
                  </a:lnTo>
                  <a:lnTo>
                    <a:pt x="80178" y="383009"/>
                  </a:lnTo>
                  <a:lnTo>
                    <a:pt x="80205" y="382918"/>
                  </a:lnTo>
                  <a:lnTo>
                    <a:pt x="80227" y="382816"/>
                  </a:lnTo>
                  <a:lnTo>
                    <a:pt x="80245" y="382714"/>
                  </a:lnTo>
                  <a:lnTo>
                    <a:pt x="80259" y="382612"/>
                  </a:lnTo>
                  <a:lnTo>
                    <a:pt x="80267" y="382498"/>
                  </a:lnTo>
                  <a:lnTo>
                    <a:pt x="80276" y="382385"/>
                  </a:lnTo>
                  <a:lnTo>
                    <a:pt x="80276" y="382271"/>
                  </a:lnTo>
                  <a:lnTo>
                    <a:pt x="80276" y="382147"/>
                  </a:lnTo>
                  <a:lnTo>
                    <a:pt x="80316" y="382090"/>
                  </a:lnTo>
                  <a:lnTo>
                    <a:pt x="80357" y="382022"/>
                  </a:lnTo>
                  <a:lnTo>
                    <a:pt x="80392" y="381931"/>
                  </a:lnTo>
                  <a:lnTo>
                    <a:pt x="80423" y="381840"/>
                  </a:lnTo>
                  <a:lnTo>
                    <a:pt x="80454" y="381727"/>
                  </a:lnTo>
                  <a:lnTo>
                    <a:pt x="80477" y="381602"/>
                  </a:lnTo>
                  <a:lnTo>
                    <a:pt x="80499" y="381477"/>
                  </a:lnTo>
                  <a:lnTo>
                    <a:pt x="80512" y="381330"/>
                  </a:lnTo>
                  <a:lnTo>
                    <a:pt x="80561" y="380819"/>
                  </a:lnTo>
                  <a:lnTo>
                    <a:pt x="80606" y="380320"/>
                  </a:lnTo>
                  <a:lnTo>
                    <a:pt x="80641" y="379809"/>
                  </a:lnTo>
                  <a:lnTo>
                    <a:pt x="80677" y="379299"/>
                  </a:lnTo>
                  <a:lnTo>
                    <a:pt x="80708" y="378788"/>
                  </a:lnTo>
                  <a:lnTo>
                    <a:pt x="80735" y="378266"/>
                  </a:lnTo>
                  <a:lnTo>
                    <a:pt x="80757" y="377756"/>
                  </a:lnTo>
                  <a:lnTo>
                    <a:pt x="80775" y="377245"/>
                  </a:lnTo>
                  <a:lnTo>
                    <a:pt x="80788" y="376735"/>
                  </a:lnTo>
                  <a:lnTo>
                    <a:pt x="80802" y="376224"/>
                  </a:lnTo>
                  <a:lnTo>
                    <a:pt x="80806" y="375713"/>
                  </a:lnTo>
                  <a:lnTo>
                    <a:pt x="80811" y="375203"/>
                  </a:lnTo>
                  <a:lnTo>
                    <a:pt x="80811" y="374692"/>
                  </a:lnTo>
                  <a:lnTo>
                    <a:pt x="80806" y="374182"/>
                  </a:lnTo>
                  <a:lnTo>
                    <a:pt x="80797" y="373671"/>
                  </a:lnTo>
                  <a:lnTo>
                    <a:pt x="80784" y="373161"/>
                  </a:lnTo>
                  <a:lnTo>
                    <a:pt x="80771" y="372650"/>
                  </a:lnTo>
                  <a:lnTo>
                    <a:pt x="80753" y="372151"/>
                  </a:lnTo>
                  <a:lnTo>
                    <a:pt x="80731" y="371640"/>
                  </a:lnTo>
                  <a:lnTo>
                    <a:pt x="80704" y="371141"/>
                  </a:lnTo>
                  <a:lnTo>
                    <a:pt x="80673" y="370630"/>
                  </a:lnTo>
                  <a:lnTo>
                    <a:pt x="80641" y="370131"/>
                  </a:lnTo>
                  <a:lnTo>
                    <a:pt x="80601" y="369632"/>
                  </a:lnTo>
                  <a:lnTo>
                    <a:pt x="80561" y="369144"/>
                  </a:lnTo>
                  <a:lnTo>
                    <a:pt x="80521" y="368645"/>
                  </a:lnTo>
                  <a:lnTo>
                    <a:pt x="80472" y="368157"/>
                  </a:lnTo>
                  <a:lnTo>
                    <a:pt x="80423" y="367658"/>
                  </a:lnTo>
                  <a:lnTo>
                    <a:pt x="80370" y="367170"/>
                  </a:lnTo>
                  <a:lnTo>
                    <a:pt x="80312" y="366693"/>
                  </a:lnTo>
                  <a:lnTo>
                    <a:pt x="80254" y="366205"/>
                  </a:lnTo>
                  <a:lnTo>
                    <a:pt x="80192" y="365729"/>
                  </a:lnTo>
                  <a:lnTo>
                    <a:pt x="80125" y="365252"/>
                  </a:lnTo>
                  <a:lnTo>
                    <a:pt x="80054" y="364787"/>
                  </a:lnTo>
                  <a:lnTo>
                    <a:pt x="79983" y="364311"/>
                  </a:lnTo>
                  <a:lnTo>
                    <a:pt x="79907" y="363845"/>
                  </a:lnTo>
                  <a:lnTo>
                    <a:pt x="79831" y="363380"/>
                  </a:lnTo>
                  <a:lnTo>
                    <a:pt x="79747" y="362926"/>
                  </a:lnTo>
                  <a:lnTo>
                    <a:pt x="79662" y="362473"/>
                  </a:lnTo>
                  <a:lnTo>
                    <a:pt x="79577" y="362019"/>
                  </a:lnTo>
                  <a:lnTo>
                    <a:pt x="79488" y="361576"/>
                  </a:lnTo>
                  <a:lnTo>
                    <a:pt x="79395" y="361134"/>
                  </a:lnTo>
                  <a:lnTo>
                    <a:pt x="79297" y="360691"/>
                  </a:lnTo>
                  <a:lnTo>
                    <a:pt x="79199" y="360260"/>
                  </a:lnTo>
                  <a:lnTo>
                    <a:pt x="79097" y="359840"/>
                  </a:lnTo>
                  <a:lnTo>
                    <a:pt x="78994" y="359409"/>
                  </a:lnTo>
                  <a:lnTo>
                    <a:pt x="78887" y="358989"/>
                  </a:lnTo>
                  <a:lnTo>
                    <a:pt x="78780" y="358581"/>
                  </a:lnTo>
                  <a:lnTo>
                    <a:pt x="78669" y="358172"/>
                  </a:lnTo>
                  <a:lnTo>
                    <a:pt x="78553" y="357775"/>
                  </a:lnTo>
                  <a:lnTo>
                    <a:pt x="78438" y="357378"/>
                  </a:lnTo>
                  <a:lnTo>
                    <a:pt x="78317" y="356981"/>
                  </a:lnTo>
                  <a:lnTo>
                    <a:pt x="78193" y="356595"/>
                  </a:lnTo>
                  <a:lnTo>
                    <a:pt x="78068" y="356221"/>
                  </a:lnTo>
                  <a:lnTo>
                    <a:pt x="77943" y="355847"/>
                  </a:lnTo>
                  <a:lnTo>
                    <a:pt x="77814" y="355472"/>
                  </a:lnTo>
                  <a:lnTo>
                    <a:pt x="77681" y="355120"/>
                  </a:lnTo>
                  <a:lnTo>
                    <a:pt x="77547" y="354757"/>
                  </a:lnTo>
                  <a:lnTo>
                    <a:pt x="77414" y="354417"/>
                  </a:lnTo>
                  <a:lnTo>
                    <a:pt x="77276" y="354077"/>
                  </a:lnTo>
                  <a:lnTo>
                    <a:pt x="77133" y="353736"/>
                  </a:lnTo>
                  <a:lnTo>
                    <a:pt x="76991" y="353407"/>
                  </a:lnTo>
                  <a:lnTo>
                    <a:pt x="76848" y="353089"/>
                  </a:lnTo>
                  <a:lnTo>
                    <a:pt x="76701" y="352783"/>
                  </a:lnTo>
                  <a:lnTo>
                    <a:pt x="76550" y="352477"/>
                  </a:lnTo>
                  <a:lnTo>
                    <a:pt x="76750" y="351978"/>
                  </a:lnTo>
                  <a:lnTo>
                    <a:pt x="76946" y="351467"/>
                  </a:lnTo>
                  <a:lnTo>
                    <a:pt x="77138" y="350945"/>
                  </a:lnTo>
                  <a:lnTo>
                    <a:pt x="77329" y="350412"/>
                  </a:lnTo>
                  <a:lnTo>
                    <a:pt x="77516" y="349879"/>
                  </a:lnTo>
                  <a:lnTo>
                    <a:pt x="77699" y="349323"/>
                  </a:lnTo>
                  <a:lnTo>
                    <a:pt x="77886" y="348767"/>
                  </a:lnTo>
                  <a:lnTo>
                    <a:pt x="78064" y="348199"/>
                  </a:lnTo>
                  <a:lnTo>
                    <a:pt x="78242" y="347621"/>
                  </a:lnTo>
                  <a:lnTo>
                    <a:pt x="78415" y="347042"/>
                  </a:lnTo>
                  <a:lnTo>
                    <a:pt x="78589" y="346452"/>
                  </a:lnTo>
                  <a:lnTo>
                    <a:pt x="78763" y="345851"/>
                  </a:lnTo>
                  <a:lnTo>
                    <a:pt x="78927" y="345238"/>
                  </a:lnTo>
                  <a:lnTo>
                    <a:pt x="79092" y="344614"/>
                  </a:lnTo>
                  <a:lnTo>
                    <a:pt x="79257" y="343990"/>
                  </a:lnTo>
                  <a:lnTo>
                    <a:pt x="79417" y="343355"/>
                  </a:lnTo>
                  <a:lnTo>
                    <a:pt x="79573" y="342719"/>
                  </a:lnTo>
                  <a:lnTo>
                    <a:pt x="79729" y="342061"/>
                  </a:lnTo>
                  <a:lnTo>
                    <a:pt x="79880" y="341403"/>
                  </a:lnTo>
                  <a:lnTo>
                    <a:pt x="80032" y="340745"/>
                  </a:lnTo>
                  <a:lnTo>
                    <a:pt x="80178" y="340076"/>
                  </a:lnTo>
                  <a:lnTo>
                    <a:pt x="80321" y="339395"/>
                  </a:lnTo>
                  <a:lnTo>
                    <a:pt x="80463" y="338703"/>
                  </a:lnTo>
                  <a:lnTo>
                    <a:pt x="80601" y="338022"/>
                  </a:lnTo>
                  <a:lnTo>
                    <a:pt x="80739" y="337318"/>
                  </a:lnTo>
                  <a:lnTo>
                    <a:pt x="80873" y="336615"/>
                  </a:lnTo>
                  <a:lnTo>
                    <a:pt x="81002" y="335900"/>
                  </a:lnTo>
                  <a:lnTo>
                    <a:pt x="81131" y="335185"/>
                  </a:lnTo>
                  <a:lnTo>
                    <a:pt x="81256" y="334459"/>
                  </a:lnTo>
                  <a:lnTo>
                    <a:pt x="81381" y="333733"/>
                  </a:lnTo>
                  <a:lnTo>
                    <a:pt x="81501" y="333007"/>
                  </a:lnTo>
                  <a:lnTo>
                    <a:pt x="81616" y="332258"/>
                  </a:lnTo>
                  <a:lnTo>
                    <a:pt x="81732" y="331521"/>
                  </a:lnTo>
                  <a:lnTo>
                    <a:pt x="81844" y="330772"/>
                  </a:lnTo>
                  <a:lnTo>
                    <a:pt x="81955" y="330012"/>
                  </a:lnTo>
                  <a:lnTo>
                    <a:pt x="82062" y="329251"/>
                  </a:lnTo>
                  <a:lnTo>
                    <a:pt x="82164" y="328491"/>
                  </a:lnTo>
                  <a:lnTo>
                    <a:pt x="82262" y="327720"/>
                  </a:lnTo>
                  <a:lnTo>
                    <a:pt x="82360" y="326948"/>
                  </a:lnTo>
                  <a:lnTo>
                    <a:pt x="82458" y="326177"/>
                  </a:lnTo>
                  <a:lnTo>
                    <a:pt x="82547" y="325394"/>
                  </a:lnTo>
                  <a:lnTo>
                    <a:pt x="82640" y="324611"/>
                  </a:lnTo>
                  <a:lnTo>
                    <a:pt x="82725" y="323817"/>
                  </a:lnTo>
                  <a:lnTo>
                    <a:pt x="82810" y="323022"/>
                  </a:lnTo>
                  <a:lnTo>
                    <a:pt x="82890" y="322228"/>
                  </a:lnTo>
                  <a:lnTo>
                    <a:pt x="82970" y="321434"/>
                  </a:lnTo>
                  <a:lnTo>
                    <a:pt x="83041" y="320628"/>
                  </a:lnTo>
                  <a:lnTo>
                    <a:pt x="83117" y="319823"/>
                  </a:lnTo>
                  <a:lnTo>
                    <a:pt x="83184" y="319017"/>
                  </a:lnTo>
                  <a:lnTo>
                    <a:pt x="83250" y="318212"/>
                  </a:lnTo>
                  <a:lnTo>
                    <a:pt x="83313" y="317395"/>
                  </a:lnTo>
                  <a:lnTo>
                    <a:pt x="83375" y="316589"/>
                  </a:lnTo>
                  <a:lnTo>
                    <a:pt x="83433" y="315772"/>
                  </a:lnTo>
                  <a:lnTo>
                    <a:pt x="83486" y="314944"/>
                  </a:lnTo>
                  <a:lnTo>
                    <a:pt x="83540" y="314127"/>
                  </a:lnTo>
                  <a:lnTo>
                    <a:pt x="83589" y="313310"/>
                  </a:lnTo>
                  <a:lnTo>
                    <a:pt x="83633" y="312482"/>
                  </a:lnTo>
                  <a:lnTo>
                    <a:pt x="83678" y="311654"/>
                  </a:lnTo>
                  <a:lnTo>
                    <a:pt x="83713" y="310825"/>
                  </a:lnTo>
                  <a:lnTo>
                    <a:pt x="83753" y="310009"/>
                  </a:lnTo>
                  <a:lnTo>
                    <a:pt x="83785" y="309180"/>
                  </a:lnTo>
                  <a:lnTo>
                    <a:pt x="83816" y="308352"/>
                  </a:lnTo>
                  <a:lnTo>
                    <a:pt x="83843" y="307512"/>
                  </a:lnTo>
                  <a:lnTo>
                    <a:pt x="83869" y="306684"/>
                  </a:lnTo>
                  <a:lnTo>
                    <a:pt x="83892" y="305856"/>
                  </a:lnTo>
                  <a:lnTo>
                    <a:pt x="83909" y="305028"/>
                  </a:lnTo>
                  <a:lnTo>
                    <a:pt x="83923" y="304199"/>
                  </a:lnTo>
                  <a:lnTo>
                    <a:pt x="83936" y="303371"/>
                  </a:lnTo>
                  <a:lnTo>
                    <a:pt x="83945" y="302531"/>
                  </a:lnTo>
                  <a:lnTo>
                    <a:pt x="83949" y="301703"/>
                  </a:lnTo>
                  <a:lnTo>
                    <a:pt x="83954" y="300875"/>
                  </a:lnTo>
                  <a:lnTo>
                    <a:pt x="83954" y="300047"/>
                  </a:lnTo>
                  <a:lnTo>
                    <a:pt x="83949" y="299230"/>
                  </a:lnTo>
                  <a:lnTo>
                    <a:pt x="83945" y="298402"/>
                  </a:lnTo>
                  <a:lnTo>
                    <a:pt x="83936" y="297573"/>
                  </a:lnTo>
                  <a:lnTo>
                    <a:pt x="83923" y="296756"/>
                  </a:lnTo>
                  <a:lnTo>
                    <a:pt x="83905" y="295928"/>
                  </a:lnTo>
                  <a:lnTo>
                    <a:pt x="83887" y="295111"/>
                  </a:lnTo>
                  <a:lnTo>
                    <a:pt x="83865" y="294294"/>
                  </a:lnTo>
                  <a:lnTo>
                    <a:pt x="83838" y="293477"/>
                  </a:lnTo>
                  <a:lnTo>
                    <a:pt x="83811" y="292660"/>
                  </a:lnTo>
                  <a:lnTo>
                    <a:pt x="83776" y="291855"/>
                  </a:lnTo>
                  <a:lnTo>
                    <a:pt x="83740" y="291049"/>
                  </a:lnTo>
                  <a:lnTo>
                    <a:pt x="83705" y="290232"/>
                  </a:lnTo>
                  <a:lnTo>
                    <a:pt x="83660" y="289438"/>
                  </a:lnTo>
                  <a:lnTo>
                    <a:pt x="83615" y="288633"/>
                  </a:lnTo>
                  <a:lnTo>
                    <a:pt x="83567" y="287838"/>
                  </a:lnTo>
                  <a:lnTo>
                    <a:pt x="83518" y="287044"/>
                  </a:lnTo>
                  <a:lnTo>
                    <a:pt x="83460" y="286250"/>
                  </a:lnTo>
                  <a:lnTo>
                    <a:pt x="83402" y="285467"/>
                  </a:lnTo>
                  <a:lnTo>
                    <a:pt x="83339" y="284684"/>
                  </a:lnTo>
                  <a:lnTo>
                    <a:pt x="83277" y="283901"/>
                  </a:lnTo>
                  <a:lnTo>
                    <a:pt x="83210" y="283130"/>
                  </a:lnTo>
                  <a:lnTo>
                    <a:pt x="83135" y="282358"/>
                  </a:lnTo>
                  <a:lnTo>
                    <a:pt x="83063" y="281598"/>
                  </a:lnTo>
                  <a:lnTo>
                    <a:pt x="82983" y="280838"/>
                  </a:lnTo>
                  <a:lnTo>
                    <a:pt x="82903" y="280078"/>
                  </a:lnTo>
                  <a:lnTo>
                    <a:pt x="82819" y="279329"/>
                  </a:lnTo>
                  <a:lnTo>
                    <a:pt x="82730" y="278580"/>
                  </a:lnTo>
                  <a:lnTo>
                    <a:pt x="82636" y="277831"/>
                  </a:lnTo>
                  <a:lnTo>
                    <a:pt x="82543" y="277094"/>
                  </a:lnTo>
                  <a:lnTo>
                    <a:pt x="82445" y="276368"/>
                  </a:lnTo>
                  <a:lnTo>
                    <a:pt x="82342" y="275641"/>
                  </a:lnTo>
                  <a:lnTo>
                    <a:pt x="82235" y="274927"/>
                  </a:lnTo>
                  <a:lnTo>
                    <a:pt x="82124" y="274212"/>
                  </a:lnTo>
                  <a:lnTo>
                    <a:pt x="82013" y="273497"/>
                  </a:lnTo>
                  <a:lnTo>
                    <a:pt x="81897" y="272794"/>
                  </a:lnTo>
                  <a:lnTo>
                    <a:pt x="81777" y="272101"/>
                  </a:lnTo>
                  <a:lnTo>
                    <a:pt x="81657" y="271409"/>
                  </a:lnTo>
                  <a:lnTo>
                    <a:pt x="81527" y="270729"/>
                  </a:lnTo>
                  <a:lnTo>
                    <a:pt x="81398" y="270059"/>
                  </a:lnTo>
                  <a:lnTo>
                    <a:pt x="81265" y="269390"/>
                  </a:lnTo>
                  <a:lnTo>
                    <a:pt x="81127" y="268732"/>
                  </a:lnTo>
                  <a:lnTo>
                    <a:pt x="80989" y="268074"/>
                  </a:lnTo>
                  <a:lnTo>
                    <a:pt x="80842" y="267427"/>
                  </a:lnTo>
                  <a:lnTo>
                    <a:pt x="80695" y="266791"/>
                  </a:lnTo>
                  <a:lnTo>
                    <a:pt x="80544" y="266156"/>
                  </a:lnTo>
                  <a:lnTo>
                    <a:pt x="80388" y="265543"/>
                  </a:lnTo>
                  <a:lnTo>
                    <a:pt x="80232" y="264919"/>
                  </a:lnTo>
                  <a:lnTo>
                    <a:pt x="80067" y="264318"/>
                  </a:lnTo>
                  <a:lnTo>
                    <a:pt x="79902" y="263717"/>
                  </a:lnTo>
                  <a:lnTo>
                    <a:pt x="79733" y="263127"/>
                  </a:lnTo>
                  <a:lnTo>
                    <a:pt x="79560" y="262548"/>
                  </a:lnTo>
                  <a:lnTo>
                    <a:pt x="79386" y="261981"/>
                  </a:lnTo>
                  <a:lnTo>
                    <a:pt x="79203" y="261413"/>
                  </a:lnTo>
                  <a:lnTo>
                    <a:pt x="79021" y="260857"/>
                  </a:lnTo>
                  <a:lnTo>
                    <a:pt x="78834" y="260313"/>
                  </a:lnTo>
                  <a:lnTo>
                    <a:pt x="78642" y="259780"/>
                  </a:lnTo>
                  <a:lnTo>
                    <a:pt x="79226" y="259485"/>
                  </a:lnTo>
                  <a:lnTo>
                    <a:pt x="79270" y="259451"/>
                  </a:lnTo>
                  <a:lnTo>
                    <a:pt x="79310" y="259417"/>
                  </a:lnTo>
                  <a:lnTo>
                    <a:pt x="79350" y="259371"/>
                  </a:lnTo>
                  <a:lnTo>
                    <a:pt x="79386" y="259314"/>
                  </a:lnTo>
                  <a:lnTo>
                    <a:pt x="79422" y="259246"/>
                  </a:lnTo>
                  <a:lnTo>
                    <a:pt x="79453" y="259178"/>
                  </a:lnTo>
                  <a:lnTo>
                    <a:pt x="79484" y="259110"/>
                  </a:lnTo>
                  <a:lnTo>
                    <a:pt x="79511" y="259031"/>
                  </a:lnTo>
                  <a:lnTo>
                    <a:pt x="79537" y="258951"/>
                  </a:lnTo>
                  <a:lnTo>
                    <a:pt x="79560" y="258861"/>
                  </a:lnTo>
                  <a:lnTo>
                    <a:pt x="79582" y="258770"/>
                  </a:lnTo>
                  <a:lnTo>
                    <a:pt x="79600" y="258679"/>
                  </a:lnTo>
                  <a:lnTo>
                    <a:pt x="79626" y="258475"/>
                  </a:lnTo>
                  <a:lnTo>
                    <a:pt x="79649" y="258259"/>
                  </a:lnTo>
                  <a:lnTo>
                    <a:pt x="79658" y="258044"/>
                  </a:lnTo>
                  <a:lnTo>
                    <a:pt x="79662" y="257828"/>
                  </a:lnTo>
                  <a:lnTo>
                    <a:pt x="79658" y="257601"/>
                  </a:lnTo>
                  <a:lnTo>
                    <a:pt x="79640" y="257386"/>
                  </a:lnTo>
                  <a:lnTo>
                    <a:pt x="79617" y="257181"/>
                  </a:lnTo>
                  <a:lnTo>
                    <a:pt x="79591" y="256977"/>
                  </a:lnTo>
                  <a:lnTo>
                    <a:pt x="79551" y="256796"/>
                  </a:lnTo>
                  <a:lnTo>
                    <a:pt x="79506" y="256625"/>
                  </a:lnTo>
                  <a:lnTo>
                    <a:pt x="79560" y="256569"/>
                  </a:lnTo>
                  <a:lnTo>
                    <a:pt x="79609" y="256489"/>
                  </a:lnTo>
                  <a:lnTo>
                    <a:pt x="79653" y="256387"/>
                  </a:lnTo>
                  <a:lnTo>
                    <a:pt x="79693" y="256274"/>
                  </a:lnTo>
                  <a:lnTo>
                    <a:pt x="79729" y="256138"/>
                  </a:lnTo>
                  <a:lnTo>
                    <a:pt x="79760" y="255990"/>
                  </a:lnTo>
                  <a:lnTo>
                    <a:pt x="79782" y="255820"/>
                  </a:lnTo>
                  <a:lnTo>
                    <a:pt x="79796" y="255638"/>
                  </a:lnTo>
                  <a:lnTo>
                    <a:pt x="79889" y="253948"/>
                  </a:lnTo>
                  <a:lnTo>
                    <a:pt x="79978" y="252223"/>
                  </a:lnTo>
                  <a:lnTo>
                    <a:pt x="80063" y="250499"/>
                  </a:lnTo>
                  <a:lnTo>
                    <a:pt x="80143" y="248740"/>
                  </a:lnTo>
                  <a:lnTo>
                    <a:pt x="80223" y="246970"/>
                  </a:lnTo>
                  <a:lnTo>
                    <a:pt x="80299" y="245177"/>
                  </a:lnTo>
                  <a:lnTo>
                    <a:pt x="80365" y="243373"/>
                  </a:lnTo>
                  <a:lnTo>
                    <a:pt x="80437" y="241547"/>
                  </a:lnTo>
                  <a:lnTo>
                    <a:pt x="80499" y="239708"/>
                  </a:lnTo>
                  <a:lnTo>
                    <a:pt x="80557" y="237848"/>
                  </a:lnTo>
                  <a:lnTo>
                    <a:pt x="80610" y="235976"/>
                  </a:lnTo>
                  <a:lnTo>
                    <a:pt x="80664" y="234092"/>
                  </a:lnTo>
                  <a:lnTo>
                    <a:pt x="80708" y="232197"/>
                  </a:lnTo>
                  <a:lnTo>
                    <a:pt x="80753" y="230280"/>
                  </a:lnTo>
                  <a:lnTo>
                    <a:pt x="80788" y="228362"/>
                  </a:lnTo>
                  <a:lnTo>
                    <a:pt x="80820" y="226422"/>
                  </a:lnTo>
                  <a:lnTo>
                    <a:pt x="80851" y="224482"/>
                  </a:lnTo>
                  <a:lnTo>
                    <a:pt x="80873" y="222531"/>
                  </a:lnTo>
                  <a:lnTo>
                    <a:pt x="80891" y="220568"/>
                  </a:lnTo>
                  <a:lnTo>
                    <a:pt x="80904" y="218593"/>
                  </a:lnTo>
                  <a:lnTo>
                    <a:pt x="80913" y="216608"/>
                  </a:lnTo>
                  <a:lnTo>
                    <a:pt x="80913" y="214622"/>
                  </a:lnTo>
                  <a:lnTo>
                    <a:pt x="80913" y="212625"/>
                  </a:lnTo>
                  <a:lnTo>
                    <a:pt x="80904" y="210629"/>
                  </a:lnTo>
                  <a:lnTo>
                    <a:pt x="80891" y="208620"/>
                  </a:lnTo>
                  <a:lnTo>
                    <a:pt x="80873" y="206601"/>
                  </a:lnTo>
                  <a:lnTo>
                    <a:pt x="80846" y="204592"/>
                  </a:lnTo>
                  <a:lnTo>
                    <a:pt x="80815" y="202573"/>
                  </a:lnTo>
                  <a:lnTo>
                    <a:pt x="80779" y="200542"/>
                  </a:lnTo>
                  <a:lnTo>
                    <a:pt x="80735" y="198522"/>
                  </a:lnTo>
                  <a:lnTo>
                    <a:pt x="80686" y="196503"/>
                  </a:lnTo>
                  <a:lnTo>
                    <a:pt x="80628" y="194472"/>
                  </a:lnTo>
                  <a:lnTo>
                    <a:pt x="80570" y="192441"/>
                  </a:lnTo>
                  <a:lnTo>
                    <a:pt x="80499" y="190421"/>
                  </a:lnTo>
                  <a:lnTo>
                    <a:pt x="80423" y="188390"/>
                  </a:lnTo>
                  <a:lnTo>
                    <a:pt x="80343" y="186371"/>
                  </a:lnTo>
                  <a:lnTo>
                    <a:pt x="80254" y="184351"/>
                  </a:lnTo>
                  <a:lnTo>
                    <a:pt x="80161" y="182332"/>
                  </a:lnTo>
                  <a:lnTo>
                    <a:pt x="80054" y="180312"/>
                  </a:lnTo>
                  <a:lnTo>
                    <a:pt x="79947" y="178304"/>
                  </a:lnTo>
                  <a:lnTo>
                    <a:pt x="79831" y="176307"/>
                  </a:lnTo>
                  <a:lnTo>
                    <a:pt x="79707" y="174299"/>
                  </a:lnTo>
                  <a:lnTo>
                    <a:pt x="79573" y="172313"/>
                  </a:lnTo>
                  <a:lnTo>
                    <a:pt x="79435" y="170327"/>
                  </a:lnTo>
                  <a:lnTo>
                    <a:pt x="79288" y="168342"/>
                  </a:lnTo>
                  <a:lnTo>
                    <a:pt x="79132" y="166379"/>
                  </a:lnTo>
                  <a:lnTo>
                    <a:pt x="78967" y="164416"/>
                  </a:lnTo>
                  <a:lnTo>
                    <a:pt x="78798" y="162465"/>
                  </a:lnTo>
                  <a:lnTo>
                    <a:pt x="78620" y="160524"/>
                  </a:lnTo>
                  <a:lnTo>
                    <a:pt x="78433" y="158596"/>
                  </a:lnTo>
                  <a:lnTo>
                    <a:pt x="78237" y="156678"/>
                  </a:lnTo>
                  <a:lnTo>
                    <a:pt x="78037" y="154772"/>
                  </a:lnTo>
                  <a:lnTo>
                    <a:pt x="77823" y="152889"/>
                  </a:lnTo>
                  <a:lnTo>
                    <a:pt x="77605" y="151005"/>
                  </a:lnTo>
                  <a:lnTo>
                    <a:pt x="77374" y="149144"/>
                  </a:lnTo>
                  <a:lnTo>
                    <a:pt x="77138" y="147295"/>
                  </a:lnTo>
                  <a:lnTo>
                    <a:pt x="76888" y="145457"/>
                  </a:lnTo>
                  <a:lnTo>
                    <a:pt x="76764" y="144549"/>
                  </a:lnTo>
                  <a:lnTo>
                    <a:pt x="76635" y="143642"/>
                  </a:lnTo>
                  <a:lnTo>
                    <a:pt x="76501" y="142745"/>
                  </a:lnTo>
                  <a:lnTo>
                    <a:pt x="76367" y="141838"/>
                  </a:lnTo>
                  <a:lnTo>
                    <a:pt x="76234" y="140953"/>
                  </a:lnTo>
                  <a:lnTo>
                    <a:pt x="76096" y="140056"/>
                  </a:lnTo>
                  <a:lnTo>
                    <a:pt x="75953" y="139171"/>
                  </a:lnTo>
                  <a:lnTo>
                    <a:pt x="75811" y="138298"/>
                  </a:lnTo>
                  <a:lnTo>
                    <a:pt x="75668" y="137424"/>
                  </a:lnTo>
                  <a:lnTo>
                    <a:pt x="75522" y="136550"/>
                  </a:lnTo>
                  <a:lnTo>
                    <a:pt x="75370" y="135688"/>
                  </a:lnTo>
                  <a:lnTo>
                    <a:pt x="75219" y="134826"/>
                  </a:lnTo>
                  <a:lnTo>
                    <a:pt x="75063" y="133963"/>
                  </a:lnTo>
                  <a:lnTo>
                    <a:pt x="74907" y="133124"/>
                  </a:lnTo>
                  <a:lnTo>
                    <a:pt x="75268" y="133056"/>
                  </a:lnTo>
                  <a:lnTo>
                    <a:pt x="75633" y="132965"/>
                  </a:lnTo>
                  <a:lnTo>
                    <a:pt x="75993" y="132863"/>
                  </a:lnTo>
                  <a:lnTo>
                    <a:pt x="76350" y="132738"/>
                  </a:lnTo>
                  <a:lnTo>
                    <a:pt x="76706" y="132602"/>
                  </a:lnTo>
                  <a:lnTo>
                    <a:pt x="77057" y="132443"/>
                  </a:lnTo>
                  <a:lnTo>
                    <a:pt x="77409" y="132261"/>
                  </a:lnTo>
                  <a:lnTo>
                    <a:pt x="77756" y="132069"/>
                  </a:lnTo>
                  <a:lnTo>
                    <a:pt x="78104" y="131864"/>
                  </a:lnTo>
                  <a:lnTo>
                    <a:pt x="78447" y="131626"/>
                  </a:lnTo>
                  <a:lnTo>
                    <a:pt x="78789" y="131388"/>
                  </a:lnTo>
                  <a:lnTo>
                    <a:pt x="79128" y="131127"/>
                  </a:lnTo>
                  <a:lnTo>
                    <a:pt x="79466" y="130843"/>
                  </a:lnTo>
                  <a:lnTo>
                    <a:pt x="79800" y="130548"/>
                  </a:lnTo>
                  <a:lnTo>
                    <a:pt x="80134" y="130242"/>
                  </a:lnTo>
                  <a:lnTo>
                    <a:pt x="80463" y="129913"/>
                  </a:lnTo>
                  <a:lnTo>
                    <a:pt x="80793" y="129572"/>
                  </a:lnTo>
                  <a:lnTo>
                    <a:pt x="81118" y="129221"/>
                  </a:lnTo>
                  <a:lnTo>
                    <a:pt x="81443" y="128846"/>
                  </a:lnTo>
                  <a:lnTo>
                    <a:pt x="81763" y="128449"/>
                  </a:lnTo>
                  <a:lnTo>
                    <a:pt x="82084" y="128052"/>
                  </a:lnTo>
                  <a:lnTo>
                    <a:pt x="82400" y="127632"/>
                  </a:lnTo>
                  <a:lnTo>
                    <a:pt x="82716" y="127201"/>
                  </a:lnTo>
                  <a:lnTo>
                    <a:pt x="83028" y="126759"/>
                  </a:lnTo>
                  <a:lnTo>
                    <a:pt x="83335" y="126293"/>
                  </a:lnTo>
                  <a:lnTo>
                    <a:pt x="83642" y="125817"/>
                  </a:lnTo>
                  <a:lnTo>
                    <a:pt x="83949" y="125329"/>
                  </a:lnTo>
                  <a:lnTo>
                    <a:pt x="84252" y="124830"/>
                  </a:lnTo>
                  <a:lnTo>
                    <a:pt x="84550" y="124308"/>
                  </a:lnTo>
                  <a:lnTo>
                    <a:pt x="84849" y="123786"/>
                  </a:lnTo>
                  <a:lnTo>
                    <a:pt x="85143" y="123241"/>
                  </a:lnTo>
                  <a:lnTo>
                    <a:pt x="85436" y="122685"/>
                  </a:lnTo>
                  <a:lnTo>
                    <a:pt x="85726" y="122118"/>
                  </a:lnTo>
                  <a:lnTo>
                    <a:pt x="86015" y="121539"/>
                  </a:lnTo>
                  <a:lnTo>
                    <a:pt x="86300" y="120949"/>
                  </a:lnTo>
                  <a:lnTo>
                    <a:pt x="86585" y="120348"/>
                  </a:lnTo>
                  <a:lnTo>
                    <a:pt x="86866" y="119724"/>
                  </a:lnTo>
                  <a:lnTo>
                    <a:pt x="87142" y="119100"/>
                  </a:lnTo>
                  <a:lnTo>
                    <a:pt x="87418" y="118465"/>
                  </a:lnTo>
                  <a:lnTo>
                    <a:pt x="87694" y="117818"/>
                  </a:lnTo>
                  <a:lnTo>
                    <a:pt x="87965" y="117149"/>
                  </a:lnTo>
                  <a:lnTo>
                    <a:pt x="88232" y="116479"/>
                  </a:lnTo>
                  <a:lnTo>
                    <a:pt x="88499" y="115798"/>
                  </a:lnTo>
                  <a:lnTo>
                    <a:pt x="88762" y="115106"/>
                  </a:lnTo>
                  <a:lnTo>
                    <a:pt x="89025" y="114403"/>
                  </a:lnTo>
                  <a:lnTo>
                    <a:pt x="89283" y="113688"/>
                  </a:lnTo>
                  <a:lnTo>
                    <a:pt x="89537" y="112973"/>
                  </a:lnTo>
                  <a:lnTo>
                    <a:pt x="89791" y="112236"/>
                  </a:lnTo>
                  <a:lnTo>
                    <a:pt x="90044" y="111498"/>
                  </a:lnTo>
                  <a:lnTo>
                    <a:pt x="90289" y="110749"/>
                  </a:lnTo>
                  <a:lnTo>
                    <a:pt x="90539" y="109989"/>
                  </a:lnTo>
                  <a:lnTo>
                    <a:pt x="90779" y="109218"/>
                  </a:lnTo>
                  <a:lnTo>
                    <a:pt x="91019" y="108435"/>
                  </a:lnTo>
                  <a:lnTo>
                    <a:pt x="91260" y="107652"/>
                  </a:lnTo>
                  <a:lnTo>
                    <a:pt x="91496" y="106858"/>
                  </a:lnTo>
                  <a:lnTo>
                    <a:pt x="91727" y="106052"/>
                  </a:lnTo>
                  <a:lnTo>
                    <a:pt x="91959" y="105247"/>
                  </a:lnTo>
                  <a:lnTo>
                    <a:pt x="92186" y="104430"/>
                  </a:lnTo>
                  <a:lnTo>
                    <a:pt x="92413" y="103601"/>
                  </a:lnTo>
                  <a:lnTo>
                    <a:pt x="92636" y="102773"/>
                  </a:lnTo>
                  <a:lnTo>
                    <a:pt x="92854" y="101934"/>
                  </a:lnTo>
                  <a:lnTo>
                    <a:pt x="93072" y="101083"/>
                  </a:lnTo>
                  <a:lnTo>
                    <a:pt x="93286" y="100232"/>
                  </a:lnTo>
                  <a:lnTo>
                    <a:pt x="93499" y="99369"/>
                  </a:lnTo>
                  <a:lnTo>
                    <a:pt x="93708" y="98507"/>
                  </a:lnTo>
                  <a:lnTo>
                    <a:pt x="93913" y="97633"/>
                  </a:lnTo>
                  <a:lnTo>
                    <a:pt x="94118" y="96760"/>
                  </a:lnTo>
                  <a:lnTo>
                    <a:pt x="94323" y="95875"/>
                  </a:lnTo>
                  <a:lnTo>
                    <a:pt x="94519" y="94990"/>
                  </a:lnTo>
                  <a:lnTo>
                    <a:pt x="94715" y="94093"/>
                  </a:lnTo>
                  <a:lnTo>
                    <a:pt x="94911" y="93186"/>
                  </a:lnTo>
                  <a:lnTo>
                    <a:pt x="95102" y="92289"/>
                  </a:lnTo>
                  <a:lnTo>
                    <a:pt x="95289" y="91382"/>
                  </a:lnTo>
                  <a:lnTo>
                    <a:pt x="95476" y="90463"/>
                  </a:lnTo>
                  <a:lnTo>
                    <a:pt x="95658" y="89544"/>
                  </a:lnTo>
                  <a:lnTo>
                    <a:pt x="95837" y="88625"/>
                  </a:lnTo>
                  <a:lnTo>
                    <a:pt x="96015" y="87694"/>
                  </a:lnTo>
                  <a:lnTo>
                    <a:pt x="96188" y="86764"/>
                  </a:lnTo>
                  <a:lnTo>
                    <a:pt x="96362" y="85833"/>
                  </a:lnTo>
                  <a:lnTo>
                    <a:pt x="96531" y="84903"/>
                  </a:lnTo>
                  <a:lnTo>
                    <a:pt x="96696" y="83961"/>
                  </a:lnTo>
                  <a:lnTo>
                    <a:pt x="96861" y="83020"/>
                  </a:lnTo>
                  <a:lnTo>
                    <a:pt x="97021" y="82067"/>
                  </a:lnTo>
                  <a:lnTo>
                    <a:pt x="97177" y="81125"/>
                  </a:lnTo>
                  <a:lnTo>
                    <a:pt x="97333" y="80172"/>
                  </a:lnTo>
                  <a:lnTo>
                    <a:pt x="97484" y="79219"/>
                  </a:lnTo>
                  <a:lnTo>
                    <a:pt x="97635" y="78266"/>
                  </a:lnTo>
                  <a:lnTo>
                    <a:pt x="97782" y="77313"/>
                  </a:lnTo>
                  <a:lnTo>
                    <a:pt x="97925" y="76348"/>
                  </a:lnTo>
                  <a:lnTo>
                    <a:pt x="98067" y="75395"/>
                  </a:lnTo>
                  <a:lnTo>
                    <a:pt x="98205" y="74431"/>
                  </a:lnTo>
                  <a:lnTo>
                    <a:pt x="98339" y="73478"/>
                  </a:lnTo>
                  <a:lnTo>
                    <a:pt x="98472" y="72513"/>
                  </a:lnTo>
                  <a:lnTo>
                    <a:pt x="98601" y="71549"/>
                  </a:lnTo>
                  <a:lnTo>
                    <a:pt x="98730" y="70584"/>
                  </a:lnTo>
                  <a:lnTo>
                    <a:pt x="98851" y="69620"/>
                  </a:lnTo>
                  <a:lnTo>
                    <a:pt x="98975" y="68656"/>
                  </a:lnTo>
                  <a:lnTo>
                    <a:pt x="99091" y="67703"/>
                  </a:lnTo>
                  <a:lnTo>
                    <a:pt x="99207" y="66738"/>
                  </a:lnTo>
                  <a:lnTo>
                    <a:pt x="99318" y="65774"/>
                  </a:lnTo>
                  <a:lnTo>
                    <a:pt x="99429" y="64809"/>
                  </a:lnTo>
                  <a:lnTo>
                    <a:pt x="99536" y="63856"/>
                  </a:lnTo>
                  <a:lnTo>
                    <a:pt x="99639" y="62892"/>
                  </a:lnTo>
                  <a:lnTo>
                    <a:pt x="99741" y="61939"/>
                  </a:lnTo>
                  <a:lnTo>
                    <a:pt x="99839" y="60974"/>
                  </a:lnTo>
                  <a:lnTo>
                    <a:pt x="99933" y="60021"/>
                  </a:lnTo>
                  <a:lnTo>
                    <a:pt x="100026" y="59068"/>
                  </a:lnTo>
                  <a:lnTo>
                    <a:pt x="100115" y="58126"/>
                  </a:lnTo>
                  <a:lnTo>
                    <a:pt x="100200" y="57173"/>
                  </a:lnTo>
                  <a:lnTo>
                    <a:pt x="100280" y="56232"/>
                  </a:lnTo>
                  <a:lnTo>
                    <a:pt x="100360" y="55290"/>
                  </a:lnTo>
                  <a:lnTo>
                    <a:pt x="100440" y="54348"/>
                  </a:lnTo>
                  <a:lnTo>
                    <a:pt x="100511" y="53418"/>
                  </a:lnTo>
                  <a:lnTo>
                    <a:pt x="100583" y="52476"/>
                  </a:lnTo>
                  <a:lnTo>
                    <a:pt x="100654" y="51546"/>
                  </a:lnTo>
                  <a:lnTo>
                    <a:pt x="100716" y="50627"/>
                  </a:lnTo>
                  <a:lnTo>
                    <a:pt x="100778" y="49708"/>
                  </a:lnTo>
                  <a:lnTo>
                    <a:pt x="100836" y="48789"/>
                  </a:lnTo>
                  <a:lnTo>
                    <a:pt x="100894" y="47870"/>
                  </a:lnTo>
                  <a:lnTo>
                    <a:pt x="100948" y="46962"/>
                  </a:lnTo>
                  <a:lnTo>
                    <a:pt x="100997" y="46066"/>
                  </a:lnTo>
                  <a:lnTo>
                    <a:pt x="101041" y="45158"/>
                  </a:lnTo>
                  <a:lnTo>
                    <a:pt x="101086" y="44273"/>
                  </a:lnTo>
                  <a:lnTo>
                    <a:pt x="101126" y="43377"/>
                  </a:lnTo>
                  <a:lnTo>
                    <a:pt x="101166" y="42492"/>
                  </a:lnTo>
                  <a:lnTo>
                    <a:pt x="101197" y="41618"/>
                  </a:lnTo>
                  <a:lnTo>
                    <a:pt x="101228" y="40744"/>
                  </a:lnTo>
                  <a:lnTo>
                    <a:pt x="101259" y="39882"/>
                  </a:lnTo>
                  <a:lnTo>
                    <a:pt x="101535" y="39598"/>
                  </a:lnTo>
                  <a:lnTo>
                    <a:pt x="101811" y="39292"/>
                  </a:lnTo>
                  <a:lnTo>
                    <a:pt x="102083" y="38974"/>
                  </a:lnTo>
                  <a:lnTo>
                    <a:pt x="102350" y="38645"/>
                  </a:lnTo>
                  <a:lnTo>
                    <a:pt x="102617" y="38294"/>
                  </a:lnTo>
                  <a:lnTo>
                    <a:pt x="102880" y="37931"/>
                  </a:lnTo>
                  <a:lnTo>
                    <a:pt x="103138" y="37545"/>
                  </a:lnTo>
                  <a:lnTo>
                    <a:pt x="103392" y="37148"/>
                  </a:lnTo>
                  <a:lnTo>
                    <a:pt x="103637" y="36739"/>
                  </a:lnTo>
                  <a:lnTo>
                    <a:pt x="103882" y="36319"/>
                  </a:lnTo>
                  <a:lnTo>
                    <a:pt x="104118" y="35877"/>
                  </a:lnTo>
                  <a:lnTo>
                    <a:pt x="104349" y="35423"/>
                  </a:lnTo>
                  <a:lnTo>
                    <a:pt x="104572" y="34958"/>
                  </a:lnTo>
                  <a:lnTo>
                    <a:pt x="104785" y="34481"/>
                  </a:lnTo>
                  <a:lnTo>
                    <a:pt x="104995" y="33982"/>
                  </a:lnTo>
                  <a:lnTo>
                    <a:pt x="105195" y="33472"/>
                  </a:lnTo>
                  <a:lnTo>
                    <a:pt x="105386" y="32950"/>
                  </a:lnTo>
                  <a:lnTo>
                    <a:pt x="105569" y="32416"/>
                  </a:lnTo>
                  <a:lnTo>
                    <a:pt x="105658" y="32144"/>
                  </a:lnTo>
                  <a:lnTo>
                    <a:pt x="105743" y="31860"/>
                  </a:lnTo>
                  <a:lnTo>
                    <a:pt x="105827" y="31577"/>
                  </a:lnTo>
                  <a:lnTo>
                    <a:pt x="105907" y="31293"/>
                  </a:lnTo>
                  <a:lnTo>
                    <a:pt x="105987" y="31009"/>
                  </a:lnTo>
                  <a:lnTo>
                    <a:pt x="106063" y="30726"/>
                  </a:lnTo>
                  <a:lnTo>
                    <a:pt x="106134" y="30431"/>
                  </a:lnTo>
                  <a:lnTo>
                    <a:pt x="106206" y="30136"/>
                  </a:lnTo>
                  <a:lnTo>
                    <a:pt x="106272" y="29829"/>
                  </a:lnTo>
                  <a:lnTo>
                    <a:pt x="106335" y="29523"/>
                  </a:lnTo>
                  <a:lnTo>
                    <a:pt x="106397" y="29217"/>
                  </a:lnTo>
                  <a:lnTo>
                    <a:pt x="106459" y="28910"/>
                  </a:lnTo>
                  <a:lnTo>
                    <a:pt x="106513" y="28604"/>
                  </a:lnTo>
                  <a:lnTo>
                    <a:pt x="106566" y="28286"/>
                  </a:lnTo>
                  <a:lnTo>
                    <a:pt x="106615" y="27969"/>
                  </a:lnTo>
                  <a:lnTo>
                    <a:pt x="106664" y="27640"/>
                  </a:lnTo>
                  <a:lnTo>
                    <a:pt x="106704" y="27322"/>
                  </a:lnTo>
                  <a:lnTo>
                    <a:pt x="106744" y="26993"/>
                  </a:lnTo>
                  <a:lnTo>
                    <a:pt x="106784" y="26664"/>
                  </a:lnTo>
                  <a:lnTo>
                    <a:pt x="106816" y="26324"/>
                  </a:lnTo>
                  <a:lnTo>
                    <a:pt x="106847" y="25983"/>
                  </a:lnTo>
                  <a:lnTo>
                    <a:pt x="106873" y="25643"/>
                  </a:lnTo>
                  <a:lnTo>
                    <a:pt x="106896" y="25302"/>
                  </a:lnTo>
                  <a:lnTo>
                    <a:pt x="106918" y="24962"/>
                  </a:lnTo>
                  <a:lnTo>
                    <a:pt x="106931" y="24610"/>
                  </a:lnTo>
                  <a:lnTo>
                    <a:pt x="106945" y="24259"/>
                  </a:lnTo>
                  <a:lnTo>
                    <a:pt x="106954" y="23895"/>
                  </a:lnTo>
                  <a:lnTo>
                    <a:pt x="106958" y="23544"/>
                  </a:lnTo>
                  <a:lnTo>
                    <a:pt x="106958" y="23453"/>
                  </a:lnTo>
                  <a:lnTo>
                    <a:pt x="106954" y="23362"/>
                  </a:lnTo>
                  <a:lnTo>
                    <a:pt x="106936" y="23192"/>
                  </a:lnTo>
                  <a:lnTo>
                    <a:pt x="106913" y="23045"/>
                  </a:lnTo>
                  <a:lnTo>
                    <a:pt x="106882" y="22908"/>
                  </a:lnTo>
                  <a:lnTo>
                    <a:pt x="106847" y="22795"/>
                  </a:lnTo>
                  <a:lnTo>
                    <a:pt x="106802" y="22693"/>
                  </a:lnTo>
                  <a:lnTo>
                    <a:pt x="106753" y="22613"/>
                  </a:lnTo>
                  <a:lnTo>
                    <a:pt x="106700" y="22545"/>
                  </a:lnTo>
                  <a:lnTo>
                    <a:pt x="106646" y="22500"/>
                  </a:lnTo>
                  <a:lnTo>
                    <a:pt x="106588" y="22477"/>
                  </a:lnTo>
                  <a:lnTo>
                    <a:pt x="106531" y="22466"/>
                  </a:lnTo>
                  <a:lnTo>
                    <a:pt x="106473" y="22477"/>
                  </a:lnTo>
                  <a:lnTo>
                    <a:pt x="106419" y="22511"/>
                  </a:lnTo>
                  <a:lnTo>
                    <a:pt x="106366" y="22557"/>
                  </a:lnTo>
                  <a:lnTo>
                    <a:pt x="106312" y="22625"/>
                  </a:lnTo>
                  <a:lnTo>
                    <a:pt x="106268" y="22727"/>
                  </a:lnTo>
                  <a:lnTo>
                    <a:pt x="105769" y="22182"/>
                  </a:lnTo>
                  <a:lnTo>
                    <a:pt x="105266" y="21672"/>
                  </a:lnTo>
                  <a:lnTo>
                    <a:pt x="104763" y="21161"/>
                  </a:lnTo>
                  <a:lnTo>
                    <a:pt x="104256" y="20673"/>
                  </a:lnTo>
                  <a:lnTo>
                    <a:pt x="103748" y="20197"/>
                  </a:lnTo>
                  <a:lnTo>
                    <a:pt x="103236" y="19731"/>
                  </a:lnTo>
                  <a:lnTo>
                    <a:pt x="102724" y="19289"/>
                  </a:lnTo>
                  <a:lnTo>
                    <a:pt x="102212" y="18858"/>
                  </a:lnTo>
                  <a:lnTo>
                    <a:pt x="101696" y="18427"/>
                  </a:lnTo>
                  <a:lnTo>
                    <a:pt x="101179" y="18018"/>
                  </a:lnTo>
                  <a:lnTo>
                    <a:pt x="100658" y="17621"/>
                  </a:lnTo>
                  <a:lnTo>
                    <a:pt x="100137" y="17235"/>
                  </a:lnTo>
                  <a:lnTo>
                    <a:pt x="99616" y="16861"/>
                  </a:lnTo>
                  <a:lnTo>
                    <a:pt x="99096" y="16486"/>
                  </a:lnTo>
                  <a:lnTo>
                    <a:pt x="98570" y="16135"/>
                  </a:lnTo>
                  <a:lnTo>
                    <a:pt x="98049" y="15794"/>
                  </a:lnTo>
                  <a:lnTo>
                    <a:pt x="97524" y="15454"/>
                  </a:lnTo>
                  <a:lnTo>
                    <a:pt x="96994" y="15125"/>
                  </a:lnTo>
                  <a:lnTo>
                    <a:pt x="96469" y="14807"/>
                  </a:lnTo>
                  <a:lnTo>
                    <a:pt x="95939" y="14490"/>
                  </a:lnTo>
                  <a:lnTo>
                    <a:pt x="95414" y="14183"/>
                  </a:lnTo>
                  <a:lnTo>
                    <a:pt x="94884" y="13888"/>
                  </a:lnTo>
                  <a:lnTo>
                    <a:pt x="93829" y="13321"/>
                  </a:lnTo>
                  <a:lnTo>
                    <a:pt x="92769" y="12765"/>
                  </a:lnTo>
                  <a:lnTo>
                    <a:pt x="91709" y="12232"/>
                  </a:lnTo>
                  <a:lnTo>
                    <a:pt x="90650" y="11721"/>
                  </a:lnTo>
                  <a:lnTo>
                    <a:pt x="89595" y="11222"/>
                  </a:lnTo>
                  <a:lnTo>
                    <a:pt x="89532" y="11199"/>
                  </a:lnTo>
                  <a:lnTo>
                    <a:pt x="89470" y="11188"/>
                  </a:lnTo>
                  <a:lnTo>
                    <a:pt x="89408" y="11188"/>
                  </a:lnTo>
                  <a:lnTo>
                    <a:pt x="89350" y="11211"/>
                  </a:lnTo>
                  <a:lnTo>
                    <a:pt x="89292" y="11245"/>
                  </a:lnTo>
                  <a:lnTo>
                    <a:pt x="89239" y="11279"/>
                  </a:lnTo>
                  <a:lnTo>
                    <a:pt x="89185" y="11335"/>
                  </a:lnTo>
                  <a:lnTo>
                    <a:pt x="89136" y="11403"/>
                  </a:lnTo>
                  <a:lnTo>
                    <a:pt x="89092" y="11472"/>
                  </a:lnTo>
                  <a:lnTo>
                    <a:pt x="89047" y="11562"/>
                  </a:lnTo>
                  <a:lnTo>
                    <a:pt x="89007" y="11653"/>
                  </a:lnTo>
                  <a:lnTo>
                    <a:pt x="88967" y="11744"/>
                  </a:lnTo>
                  <a:lnTo>
                    <a:pt x="88931" y="11857"/>
                  </a:lnTo>
                  <a:lnTo>
                    <a:pt x="88896" y="11971"/>
                  </a:lnTo>
                  <a:lnTo>
                    <a:pt x="88865" y="12084"/>
                  </a:lnTo>
                  <a:lnTo>
                    <a:pt x="88838" y="12209"/>
                  </a:lnTo>
                  <a:lnTo>
                    <a:pt x="88816" y="12345"/>
                  </a:lnTo>
                  <a:lnTo>
                    <a:pt x="88793" y="12470"/>
                  </a:lnTo>
                  <a:lnTo>
                    <a:pt x="88776" y="12606"/>
                  </a:lnTo>
                  <a:lnTo>
                    <a:pt x="88758" y="12742"/>
                  </a:lnTo>
                  <a:lnTo>
                    <a:pt x="88749" y="12878"/>
                  </a:lnTo>
                  <a:lnTo>
                    <a:pt x="88740" y="13026"/>
                  </a:lnTo>
                  <a:lnTo>
                    <a:pt x="88735" y="13162"/>
                  </a:lnTo>
                  <a:lnTo>
                    <a:pt x="88735" y="13298"/>
                  </a:lnTo>
                  <a:lnTo>
                    <a:pt x="88735" y="13434"/>
                  </a:lnTo>
                  <a:lnTo>
                    <a:pt x="88744" y="13571"/>
                  </a:lnTo>
                  <a:lnTo>
                    <a:pt x="88753" y="13707"/>
                  </a:lnTo>
                  <a:lnTo>
                    <a:pt x="88767" y="13832"/>
                  </a:lnTo>
                  <a:lnTo>
                    <a:pt x="88784" y="13956"/>
                  </a:lnTo>
                  <a:lnTo>
                    <a:pt x="88802" y="14081"/>
                  </a:lnTo>
                  <a:lnTo>
                    <a:pt x="88829" y="14195"/>
                  </a:lnTo>
                  <a:lnTo>
                    <a:pt x="88860" y="14297"/>
                  </a:lnTo>
                  <a:lnTo>
                    <a:pt x="88856" y="14331"/>
                  </a:lnTo>
                  <a:lnTo>
                    <a:pt x="88851" y="14353"/>
                  </a:lnTo>
                  <a:lnTo>
                    <a:pt x="88824" y="14785"/>
                  </a:lnTo>
                  <a:lnTo>
                    <a:pt x="88802" y="15227"/>
                  </a:lnTo>
                  <a:lnTo>
                    <a:pt x="88780" y="15658"/>
                  </a:lnTo>
                  <a:lnTo>
                    <a:pt x="88767" y="16101"/>
                  </a:lnTo>
                  <a:lnTo>
                    <a:pt x="88749" y="16532"/>
                  </a:lnTo>
                  <a:lnTo>
                    <a:pt x="88740" y="16974"/>
                  </a:lnTo>
                  <a:lnTo>
                    <a:pt x="88731" y="17406"/>
                  </a:lnTo>
                  <a:lnTo>
                    <a:pt x="88727" y="17848"/>
                  </a:lnTo>
                  <a:lnTo>
                    <a:pt x="88722" y="18279"/>
                  </a:lnTo>
                  <a:lnTo>
                    <a:pt x="88722" y="18722"/>
                  </a:lnTo>
                  <a:lnTo>
                    <a:pt x="88727" y="19153"/>
                  </a:lnTo>
                  <a:lnTo>
                    <a:pt x="88731" y="19595"/>
                  </a:lnTo>
                  <a:lnTo>
                    <a:pt x="88740" y="20026"/>
                  </a:lnTo>
                  <a:lnTo>
                    <a:pt x="88749" y="20458"/>
                  </a:lnTo>
                  <a:lnTo>
                    <a:pt x="88767" y="20900"/>
                  </a:lnTo>
                  <a:lnTo>
                    <a:pt x="88780" y="21331"/>
                  </a:lnTo>
                  <a:lnTo>
                    <a:pt x="88802" y="21762"/>
                  </a:lnTo>
                  <a:lnTo>
                    <a:pt x="88824" y="22194"/>
                  </a:lnTo>
                  <a:lnTo>
                    <a:pt x="88847" y="22613"/>
                  </a:lnTo>
                  <a:lnTo>
                    <a:pt x="88873" y="23045"/>
                  </a:lnTo>
                  <a:lnTo>
                    <a:pt x="88905" y="23464"/>
                  </a:lnTo>
                  <a:lnTo>
                    <a:pt x="88936" y="23895"/>
                  </a:lnTo>
                  <a:lnTo>
                    <a:pt x="88971" y="24315"/>
                  </a:lnTo>
                  <a:lnTo>
                    <a:pt x="89011" y="24735"/>
                  </a:lnTo>
                  <a:lnTo>
                    <a:pt x="89052" y="25155"/>
                  </a:lnTo>
                  <a:lnTo>
                    <a:pt x="89092" y="25563"/>
                  </a:lnTo>
                  <a:lnTo>
                    <a:pt x="89141" y="25983"/>
                  </a:lnTo>
                  <a:lnTo>
                    <a:pt x="89185" y="26392"/>
                  </a:lnTo>
                  <a:lnTo>
                    <a:pt x="89239" y="26800"/>
                  </a:lnTo>
                  <a:lnTo>
                    <a:pt x="89292" y="27208"/>
                  </a:lnTo>
                  <a:lnTo>
                    <a:pt x="89345" y="27606"/>
                  </a:lnTo>
                  <a:lnTo>
                    <a:pt x="89403" y="28003"/>
                  </a:lnTo>
                  <a:lnTo>
                    <a:pt x="89466" y="28400"/>
                  </a:lnTo>
                  <a:lnTo>
                    <a:pt x="89528" y="28797"/>
                  </a:lnTo>
                  <a:lnTo>
                    <a:pt x="89590" y="29183"/>
                  </a:lnTo>
                  <a:lnTo>
                    <a:pt x="89661" y="29568"/>
                  </a:lnTo>
                  <a:lnTo>
                    <a:pt x="89728" y="29954"/>
                  </a:lnTo>
                  <a:lnTo>
                    <a:pt x="89799" y="30340"/>
                  </a:lnTo>
                  <a:lnTo>
                    <a:pt x="89875" y="30714"/>
                  </a:lnTo>
                  <a:lnTo>
                    <a:pt x="89955" y="31089"/>
                  </a:lnTo>
                  <a:lnTo>
                    <a:pt x="90031" y="31452"/>
                  </a:lnTo>
                  <a:lnTo>
                    <a:pt x="90116" y="31815"/>
                  </a:lnTo>
                  <a:lnTo>
                    <a:pt x="90200" y="32178"/>
                  </a:lnTo>
                  <a:lnTo>
                    <a:pt x="90285" y="32530"/>
                  </a:lnTo>
                  <a:lnTo>
                    <a:pt x="90374" y="32882"/>
                  </a:lnTo>
                  <a:lnTo>
                    <a:pt x="90463" y="33233"/>
                  </a:lnTo>
                  <a:lnTo>
                    <a:pt x="90556" y="33574"/>
                  </a:lnTo>
                  <a:lnTo>
                    <a:pt x="90650" y="33914"/>
                  </a:lnTo>
                  <a:lnTo>
                    <a:pt x="90748" y="34243"/>
                  </a:lnTo>
                  <a:lnTo>
                    <a:pt x="90846" y="34572"/>
                  </a:lnTo>
                  <a:lnTo>
                    <a:pt x="90948" y="34890"/>
                  </a:lnTo>
                  <a:lnTo>
                    <a:pt x="91055" y="35207"/>
                  </a:lnTo>
                  <a:lnTo>
                    <a:pt x="91157" y="35525"/>
                  </a:lnTo>
                  <a:lnTo>
                    <a:pt x="91269" y="35831"/>
                  </a:lnTo>
                  <a:lnTo>
                    <a:pt x="91376" y="36126"/>
                  </a:lnTo>
                  <a:lnTo>
                    <a:pt x="91491" y="36421"/>
                  </a:lnTo>
                  <a:lnTo>
                    <a:pt x="91603" y="36716"/>
                  </a:lnTo>
                  <a:lnTo>
                    <a:pt x="91718" y="37000"/>
                  </a:lnTo>
                  <a:lnTo>
                    <a:pt x="91839" y="37272"/>
                  </a:lnTo>
                  <a:lnTo>
                    <a:pt x="91959" y="37545"/>
                  </a:lnTo>
                  <a:lnTo>
                    <a:pt x="92079" y="37806"/>
                  </a:lnTo>
                  <a:lnTo>
                    <a:pt x="92204" y="38067"/>
                  </a:lnTo>
                  <a:lnTo>
                    <a:pt x="92333" y="38316"/>
                  </a:lnTo>
                  <a:lnTo>
                    <a:pt x="92457" y="38566"/>
                  </a:lnTo>
                  <a:lnTo>
                    <a:pt x="92359" y="40234"/>
                  </a:lnTo>
                  <a:lnTo>
                    <a:pt x="92253" y="41890"/>
                  </a:lnTo>
                  <a:lnTo>
                    <a:pt x="92137" y="43535"/>
                  </a:lnTo>
                  <a:lnTo>
                    <a:pt x="92012" y="45158"/>
                  </a:lnTo>
                  <a:lnTo>
                    <a:pt x="91879" y="46769"/>
                  </a:lnTo>
                  <a:lnTo>
                    <a:pt x="91732" y="48358"/>
                  </a:lnTo>
                  <a:lnTo>
                    <a:pt x="91580" y="49935"/>
                  </a:lnTo>
                  <a:lnTo>
                    <a:pt x="91416" y="51489"/>
                  </a:lnTo>
                  <a:lnTo>
                    <a:pt x="91246" y="53032"/>
                  </a:lnTo>
                  <a:lnTo>
                    <a:pt x="91064" y="54564"/>
                  </a:lnTo>
                  <a:lnTo>
                    <a:pt x="90877" y="56073"/>
                  </a:lnTo>
                  <a:lnTo>
                    <a:pt x="90677" y="57570"/>
                  </a:lnTo>
                  <a:lnTo>
                    <a:pt x="90472" y="59045"/>
                  </a:lnTo>
                  <a:lnTo>
                    <a:pt x="90254" y="60520"/>
                  </a:lnTo>
                  <a:lnTo>
                    <a:pt x="90031" y="61961"/>
                  </a:lnTo>
                  <a:lnTo>
                    <a:pt x="89799" y="63391"/>
                  </a:lnTo>
                  <a:lnTo>
                    <a:pt x="89559" y="64809"/>
                  </a:lnTo>
                  <a:lnTo>
                    <a:pt x="89310" y="66216"/>
                  </a:lnTo>
                  <a:lnTo>
                    <a:pt x="89052" y="67600"/>
                  </a:lnTo>
                  <a:lnTo>
                    <a:pt x="88784" y="68962"/>
                  </a:lnTo>
                  <a:lnTo>
                    <a:pt x="88513" y="70323"/>
                  </a:lnTo>
                  <a:lnTo>
                    <a:pt x="88228" y="71662"/>
                  </a:lnTo>
                  <a:lnTo>
                    <a:pt x="87939" y="72978"/>
                  </a:lnTo>
                  <a:lnTo>
                    <a:pt x="87645" y="74283"/>
                  </a:lnTo>
                  <a:lnTo>
                    <a:pt x="87337" y="75577"/>
                  </a:lnTo>
                  <a:lnTo>
                    <a:pt x="87026" y="76847"/>
                  </a:lnTo>
                  <a:lnTo>
                    <a:pt x="86705" y="78107"/>
                  </a:lnTo>
                  <a:lnTo>
                    <a:pt x="86376" y="79355"/>
                  </a:lnTo>
                  <a:lnTo>
                    <a:pt x="86042" y="80580"/>
                  </a:lnTo>
                  <a:lnTo>
                    <a:pt x="85699" y="81794"/>
                  </a:lnTo>
                  <a:lnTo>
                    <a:pt x="85347" y="82997"/>
                  </a:lnTo>
                  <a:lnTo>
                    <a:pt x="84991" y="84177"/>
                  </a:lnTo>
                  <a:lnTo>
                    <a:pt x="84626" y="85346"/>
                  </a:lnTo>
                  <a:lnTo>
                    <a:pt x="84252" y="86492"/>
                  </a:lnTo>
                  <a:lnTo>
                    <a:pt x="83874" y="87626"/>
                  </a:lnTo>
                  <a:lnTo>
                    <a:pt x="83486" y="88749"/>
                  </a:lnTo>
                  <a:lnTo>
                    <a:pt x="83095" y="89850"/>
                  </a:lnTo>
                  <a:lnTo>
                    <a:pt x="82698" y="90939"/>
                  </a:lnTo>
                  <a:lnTo>
                    <a:pt x="82289" y="92017"/>
                  </a:lnTo>
                  <a:lnTo>
                    <a:pt x="81879" y="93072"/>
                  </a:lnTo>
                  <a:lnTo>
                    <a:pt x="81461" y="94116"/>
                  </a:lnTo>
                  <a:lnTo>
                    <a:pt x="81033" y="95137"/>
                  </a:lnTo>
                  <a:lnTo>
                    <a:pt x="80601" y="96158"/>
                  </a:lnTo>
                  <a:lnTo>
                    <a:pt x="80165" y="97145"/>
                  </a:lnTo>
                  <a:lnTo>
                    <a:pt x="79720" y="98133"/>
                  </a:lnTo>
                  <a:lnTo>
                    <a:pt x="79270" y="99097"/>
                  </a:lnTo>
                  <a:lnTo>
                    <a:pt x="78812" y="100050"/>
                  </a:lnTo>
                  <a:lnTo>
                    <a:pt x="78349" y="100980"/>
                  </a:lnTo>
                  <a:lnTo>
                    <a:pt x="77881" y="101899"/>
                  </a:lnTo>
                  <a:lnTo>
                    <a:pt x="77405" y="102807"/>
                  </a:lnTo>
                  <a:lnTo>
                    <a:pt x="76924" y="103703"/>
                  </a:lnTo>
                  <a:lnTo>
                    <a:pt x="76439" y="104577"/>
                  </a:lnTo>
                  <a:lnTo>
                    <a:pt x="75949" y="105428"/>
                  </a:lnTo>
                  <a:lnTo>
                    <a:pt x="75450" y="106279"/>
                  </a:lnTo>
                  <a:lnTo>
                    <a:pt x="74952" y="107107"/>
                  </a:lnTo>
                  <a:lnTo>
                    <a:pt x="74444" y="107924"/>
                  </a:lnTo>
                  <a:lnTo>
                    <a:pt x="73928" y="108718"/>
                  </a:lnTo>
                  <a:lnTo>
                    <a:pt x="73411" y="109501"/>
                  </a:lnTo>
                  <a:lnTo>
                    <a:pt x="72886" y="110273"/>
                  </a:lnTo>
                  <a:lnTo>
                    <a:pt x="72360" y="111033"/>
                  </a:lnTo>
                  <a:lnTo>
                    <a:pt x="71826" y="111771"/>
                  </a:lnTo>
                  <a:lnTo>
                    <a:pt x="71288" y="112497"/>
                  </a:lnTo>
                  <a:lnTo>
                    <a:pt x="70744" y="113200"/>
                  </a:lnTo>
                  <a:lnTo>
                    <a:pt x="70197" y="113892"/>
                  </a:lnTo>
                  <a:lnTo>
                    <a:pt x="69925" y="113064"/>
                  </a:lnTo>
                  <a:lnTo>
                    <a:pt x="69649" y="112236"/>
                  </a:lnTo>
                  <a:lnTo>
                    <a:pt x="69369" y="111419"/>
                  </a:lnTo>
                  <a:lnTo>
                    <a:pt x="69088" y="110625"/>
                  </a:lnTo>
                  <a:lnTo>
                    <a:pt x="68799" y="109830"/>
                  </a:lnTo>
                  <a:lnTo>
                    <a:pt x="68505" y="109047"/>
                  </a:lnTo>
                  <a:lnTo>
                    <a:pt x="68211" y="108276"/>
                  </a:lnTo>
                  <a:lnTo>
                    <a:pt x="67908" y="107527"/>
                  </a:lnTo>
                  <a:lnTo>
                    <a:pt x="67606" y="106778"/>
                  </a:lnTo>
                  <a:lnTo>
                    <a:pt x="67294" y="106052"/>
                  </a:lnTo>
                  <a:lnTo>
                    <a:pt x="66982" y="105326"/>
                  </a:lnTo>
                  <a:lnTo>
                    <a:pt x="66666" y="104623"/>
                  </a:lnTo>
                  <a:lnTo>
                    <a:pt x="66341" y="103919"/>
                  </a:lnTo>
                  <a:lnTo>
                    <a:pt x="66016" y="103238"/>
                  </a:lnTo>
                  <a:lnTo>
                    <a:pt x="65687" y="102569"/>
                  </a:lnTo>
                  <a:lnTo>
                    <a:pt x="65348" y="101911"/>
                  </a:lnTo>
                  <a:lnTo>
                    <a:pt x="65010" y="101264"/>
                  </a:lnTo>
                  <a:lnTo>
                    <a:pt x="64667" y="100640"/>
                  </a:lnTo>
                  <a:lnTo>
                    <a:pt x="64315" y="100016"/>
                  </a:lnTo>
                  <a:lnTo>
                    <a:pt x="63964" y="99415"/>
                  </a:lnTo>
                  <a:lnTo>
                    <a:pt x="63608" y="98825"/>
                  </a:lnTo>
                  <a:lnTo>
                    <a:pt x="63243" y="98246"/>
                  </a:lnTo>
                  <a:lnTo>
                    <a:pt x="62877" y="97690"/>
                  </a:lnTo>
                  <a:lnTo>
                    <a:pt x="62508" y="97134"/>
                  </a:lnTo>
                  <a:lnTo>
                    <a:pt x="62129" y="96601"/>
                  </a:lnTo>
                  <a:lnTo>
                    <a:pt x="61751" y="96079"/>
                  </a:lnTo>
                  <a:lnTo>
                    <a:pt x="61364" y="95580"/>
                  </a:lnTo>
                  <a:lnTo>
                    <a:pt x="60976" y="95092"/>
                  </a:lnTo>
                  <a:lnTo>
                    <a:pt x="60580" y="94615"/>
                  </a:lnTo>
                  <a:lnTo>
                    <a:pt x="60184" y="94150"/>
                  </a:lnTo>
                  <a:lnTo>
                    <a:pt x="59779" y="93708"/>
                  </a:lnTo>
                  <a:lnTo>
                    <a:pt x="59369" y="93276"/>
                  </a:lnTo>
                  <a:lnTo>
                    <a:pt x="59534" y="93129"/>
                  </a:lnTo>
                  <a:lnTo>
                    <a:pt x="59587" y="93072"/>
                  </a:lnTo>
                  <a:lnTo>
                    <a:pt x="59636" y="93004"/>
                  </a:lnTo>
                  <a:lnTo>
                    <a:pt x="59685" y="92925"/>
                  </a:lnTo>
                  <a:lnTo>
                    <a:pt x="59730" y="92823"/>
                  </a:lnTo>
                  <a:lnTo>
                    <a:pt x="59770" y="92709"/>
                  </a:lnTo>
                  <a:lnTo>
                    <a:pt x="59801" y="92584"/>
                  </a:lnTo>
                  <a:lnTo>
                    <a:pt x="59828" y="92437"/>
                  </a:lnTo>
                  <a:lnTo>
                    <a:pt x="59837" y="92369"/>
                  </a:lnTo>
                  <a:lnTo>
                    <a:pt x="59841" y="92289"/>
                  </a:lnTo>
                  <a:lnTo>
                    <a:pt x="59859" y="92017"/>
                  </a:lnTo>
                  <a:lnTo>
                    <a:pt x="59872" y="91756"/>
                  </a:lnTo>
                  <a:lnTo>
                    <a:pt x="59881" y="91484"/>
                  </a:lnTo>
                  <a:lnTo>
                    <a:pt x="59890" y="91223"/>
                  </a:lnTo>
                  <a:lnTo>
                    <a:pt x="59890" y="90951"/>
                  </a:lnTo>
                  <a:lnTo>
                    <a:pt x="59890" y="90690"/>
                  </a:lnTo>
                  <a:lnTo>
                    <a:pt x="59886" y="90429"/>
                  </a:lnTo>
                  <a:lnTo>
                    <a:pt x="59881" y="90179"/>
                  </a:lnTo>
                  <a:lnTo>
                    <a:pt x="59868" y="89918"/>
                  </a:lnTo>
                  <a:lnTo>
                    <a:pt x="59854" y="89657"/>
                  </a:lnTo>
                  <a:lnTo>
                    <a:pt x="59841" y="89407"/>
                  </a:lnTo>
                  <a:lnTo>
                    <a:pt x="59819" y="89158"/>
                  </a:lnTo>
                  <a:lnTo>
                    <a:pt x="59797" y="88908"/>
                  </a:lnTo>
                  <a:lnTo>
                    <a:pt x="59774" y="88659"/>
                  </a:lnTo>
                  <a:lnTo>
                    <a:pt x="59743" y="88409"/>
                  </a:lnTo>
                  <a:lnTo>
                    <a:pt x="59712" y="88159"/>
                  </a:lnTo>
                  <a:lnTo>
                    <a:pt x="59681" y="87921"/>
                  </a:lnTo>
                  <a:lnTo>
                    <a:pt x="59645" y="87683"/>
                  </a:lnTo>
                  <a:lnTo>
                    <a:pt x="59565" y="87195"/>
                  </a:lnTo>
                  <a:lnTo>
                    <a:pt x="59472" y="86730"/>
                  </a:lnTo>
                  <a:lnTo>
                    <a:pt x="59374" y="86265"/>
                  </a:lnTo>
                  <a:lnTo>
                    <a:pt x="59267" y="85811"/>
                  </a:lnTo>
                  <a:lnTo>
                    <a:pt x="59147" y="85368"/>
                  </a:lnTo>
                  <a:lnTo>
                    <a:pt x="59022" y="84926"/>
                  </a:lnTo>
                  <a:lnTo>
                    <a:pt x="58888" y="84495"/>
                  </a:lnTo>
                  <a:lnTo>
                    <a:pt x="58746" y="84075"/>
                  </a:lnTo>
                  <a:lnTo>
                    <a:pt x="58599" y="83655"/>
                  </a:lnTo>
                  <a:lnTo>
                    <a:pt x="58448" y="83258"/>
                  </a:lnTo>
                  <a:lnTo>
                    <a:pt x="58287" y="82861"/>
                  </a:lnTo>
                  <a:lnTo>
                    <a:pt x="58118" y="82475"/>
                  </a:lnTo>
                  <a:lnTo>
                    <a:pt x="57949" y="82101"/>
                  </a:lnTo>
                  <a:lnTo>
                    <a:pt x="57775" y="81738"/>
                  </a:lnTo>
                  <a:lnTo>
                    <a:pt x="57593" y="81374"/>
                  </a:lnTo>
                  <a:lnTo>
                    <a:pt x="57410" y="81034"/>
                  </a:lnTo>
                  <a:lnTo>
                    <a:pt x="57223" y="80694"/>
                  </a:lnTo>
                  <a:lnTo>
                    <a:pt x="57032" y="80365"/>
                  </a:lnTo>
                  <a:lnTo>
                    <a:pt x="56840" y="80058"/>
                  </a:lnTo>
                  <a:lnTo>
                    <a:pt x="56644" y="79752"/>
                  </a:lnTo>
                  <a:lnTo>
                    <a:pt x="56449" y="79457"/>
                  </a:lnTo>
                  <a:lnTo>
                    <a:pt x="56253" y="79173"/>
                  </a:lnTo>
                  <a:lnTo>
                    <a:pt x="56052" y="78901"/>
                  </a:lnTo>
                  <a:lnTo>
                    <a:pt x="56088" y="78822"/>
                  </a:lnTo>
                  <a:lnTo>
                    <a:pt x="56119" y="78720"/>
                  </a:lnTo>
                  <a:lnTo>
                    <a:pt x="56146" y="78606"/>
                  </a:lnTo>
                  <a:lnTo>
                    <a:pt x="56173" y="78481"/>
                  </a:lnTo>
                  <a:lnTo>
                    <a:pt x="55416" y="78130"/>
                  </a:lnTo>
                  <a:lnTo>
                    <a:pt x="55149" y="77823"/>
                  </a:lnTo>
                  <a:lnTo>
                    <a:pt x="54886" y="77551"/>
                  </a:lnTo>
                  <a:lnTo>
                    <a:pt x="54623" y="77290"/>
                  </a:lnTo>
                  <a:lnTo>
                    <a:pt x="54369" y="77063"/>
                  </a:lnTo>
                  <a:lnTo>
                    <a:pt x="54125" y="76859"/>
                  </a:lnTo>
                  <a:lnTo>
                    <a:pt x="53884" y="76677"/>
                  </a:lnTo>
                  <a:lnTo>
                    <a:pt x="53653" y="76530"/>
                  </a:lnTo>
                  <a:lnTo>
                    <a:pt x="53434" y="76394"/>
                  </a:lnTo>
                  <a:lnTo>
                    <a:pt x="53261" y="76314"/>
                  </a:lnTo>
                  <a:lnTo>
                    <a:pt x="53087" y="76235"/>
                  </a:lnTo>
                  <a:lnTo>
                    <a:pt x="52914" y="76167"/>
                  </a:lnTo>
                  <a:lnTo>
                    <a:pt x="52740" y="76110"/>
                  </a:lnTo>
                  <a:lnTo>
                    <a:pt x="52562" y="76065"/>
                  </a:lnTo>
                  <a:lnTo>
                    <a:pt x="52388" y="76031"/>
                  </a:lnTo>
                  <a:lnTo>
                    <a:pt x="52215" y="75996"/>
                  </a:lnTo>
                  <a:lnTo>
                    <a:pt x="52041" y="75974"/>
                  </a:lnTo>
                  <a:lnTo>
                    <a:pt x="51867" y="75962"/>
                  </a:lnTo>
                  <a:lnTo>
                    <a:pt x="51520" y="75962"/>
                  </a:lnTo>
                  <a:lnTo>
                    <a:pt x="51346" y="75985"/>
                  </a:lnTo>
                  <a:lnTo>
                    <a:pt x="51173" y="76008"/>
                  </a:lnTo>
                  <a:lnTo>
                    <a:pt x="50999" y="76031"/>
                  </a:lnTo>
                  <a:lnTo>
                    <a:pt x="50826" y="76076"/>
                  </a:lnTo>
                  <a:lnTo>
                    <a:pt x="50652" y="76121"/>
                  </a:lnTo>
                  <a:lnTo>
                    <a:pt x="49891" y="76189"/>
                  </a:lnTo>
                  <a:lnTo>
                    <a:pt x="49891" y="76462"/>
                  </a:lnTo>
                  <a:lnTo>
                    <a:pt x="49668" y="76586"/>
                  </a:lnTo>
                  <a:lnTo>
                    <a:pt x="49450" y="76723"/>
                  </a:lnTo>
                  <a:lnTo>
                    <a:pt x="49232" y="76870"/>
                  </a:lnTo>
                  <a:lnTo>
                    <a:pt x="49018" y="77029"/>
                  </a:lnTo>
                  <a:lnTo>
                    <a:pt x="48800" y="77210"/>
                  </a:lnTo>
                  <a:lnTo>
                    <a:pt x="48586" y="77392"/>
                  </a:lnTo>
                  <a:lnTo>
                    <a:pt x="48377" y="77596"/>
                  </a:lnTo>
                  <a:lnTo>
                    <a:pt x="48168" y="77812"/>
                  </a:lnTo>
                  <a:lnTo>
                    <a:pt x="47958" y="78039"/>
                  </a:lnTo>
                  <a:lnTo>
                    <a:pt x="47754" y="78277"/>
                  </a:lnTo>
                  <a:lnTo>
                    <a:pt x="47549" y="78527"/>
                  </a:lnTo>
                  <a:lnTo>
                    <a:pt x="47348" y="78799"/>
                  </a:lnTo>
                  <a:lnTo>
                    <a:pt x="47148" y="79071"/>
                  </a:lnTo>
                  <a:lnTo>
                    <a:pt x="46952" y="79366"/>
                  </a:lnTo>
                  <a:lnTo>
                    <a:pt x="46761" y="79673"/>
                  </a:lnTo>
                  <a:lnTo>
                    <a:pt x="46569" y="79990"/>
                  </a:lnTo>
                  <a:lnTo>
                    <a:pt x="46378" y="80319"/>
                  </a:lnTo>
                  <a:lnTo>
                    <a:pt x="46195" y="80660"/>
                  </a:lnTo>
                  <a:lnTo>
                    <a:pt x="46013" y="81011"/>
                  </a:lnTo>
                  <a:lnTo>
                    <a:pt x="45830" y="81374"/>
                  </a:lnTo>
                  <a:lnTo>
                    <a:pt x="45657" y="81749"/>
                  </a:lnTo>
                  <a:lnTo>
                    <a:pt x="45483" y="82146"/>
                  </a:lnTo>
                  <a:lnTo>
                    <a:pt x="45314" y="82543"/>
                  </a:lnTo>
                  <a:lnTo>
                    <a:pt x="45149" y="82952"/>
                  </a:lnTo>
                  <a:lnTo>
                    <a:pt x="44984" y="83383"/>
                  </a:lnTo>
                  <a:lnTo>
                    <a:pt x="44829" y="83814"/>
                  </a:lnTo>
                  <a:lnTo>
                    <a:pt x="44673" y="84268"/>
                  </a:lnTo>
                  <a:lnTo>
                    <a:pt x="44521" y="84722"/>
                  </a:lnTo>
                  <a:lnTo>
                    <a:pt x="44374" y="85198"/>
                  </a:lnTo>
                  <a:lnTo>
                    <a:pt x="44232" y="85675"/>
                  </a:lnTo>
                  <a:lnTo>
                    <a:pt x="44094" y="86174"/>
                  </a:lnTo>
                  <a:lnTo>
                    <a:pt x="43960" y="86673"/>
                  </a:lnTo>
                  <a:lnTo>
                    <a:pt x="43938" y="86787"/>
                  </a:lnTo>
                  <a:lnTo>
                    <a:pt x="43916" y="86900"/>
                  </a:lnTo>
                  <a:lnTo>
                    <a:pt x="43898" y="87013"/>
                  </a:lnTo>
                  <a:lnTo>
                    <a:pt x="43885" y="87127"/>
                  </a:lnTo>
                  <a:lnTo>
                    <a:pt x="43876" y="87229"/>
                  </a:lnTo>
                  <a:lnTo>
                    <a:pt x="43871" y="87343"/>
                  </a:lnTo>
                  <a:lnTo>
                    <a:pt x="43867" y="87456"/>
                  </a:lnTo>
                  <a:lnTo>
                    <a:pt x="43871" y="87558"/>
                  </a:lnTo>
                  <a:lnTo>
                    <a:pt x="43876" y="87672"/>
                  </a:lnTo>
                  <a:lnTo>
                    <a:pt x="43885" y="87774"/>
                  </a:lnTo>
                  <a:lnTo>
                    <a:pt x="43898" y="87876"/>
                  </a:lnTo>
                  <a:lnTo>
                    <a:pt x="43911" y="87978"/>
                  </a:lnTo>
                  <a:lnTo>
                    <a:pt x="43929" y="88069"/>
                  </a:lnTo>
                  <a:lnTo>
                    <a:pt x="43947" y="88159"/>
                  </a:lnTo>
                  <a:lnTo>
                    <a:pt x="43969" y="88250"/>
                  </a:lnTo>
                  <a:lnTo>
                    <a:pt x="43996" y="88341"/>
                  </a:lnTo>
                  <a:lnTo>
                    <a:pt x="44049" y="88488"/>
                  </a:lnTo>
                  <a:lnTo>
                    <a:pt x="44112" y="88636"/>
                  </a:lnTo>
                  <a:lnTo>
                    <a:pt x="44179" y="88749"/>
                  </a:lnTo>
                  <a:lnTo>
                    <a:pt x="44254" y="88840"/>
                  </a:lnTo>
                  <a:lnTo>
                    <a:pt x="44294" y="88886"/>
                  </a:lnTo>
                  <a:lnTo>
                    <a:pt x="44330" y="88908"/>
                  </a:lnTo>
                  <a:lnTo>
                    <a:pt x="44370" y="88931"/>
                  </a:lnTo>
                  <a:lnTo>
                    <a:pt x="44410" y="88954"/>
                  </a:lnTo>
                  <a:lnTo>
                    <a:pt x="44450" y="88954"/>
                  </a:lnTo>
                  <a:lnTo>
                    <a:pt x="44490" y="88965"/>
                  </a:lnTo>
                  <a:lnTo>
                    <a:pt x="44530" y="88954"/>
                  </a:lnTo>
                  <a:lnTo>
                    <a:pt x="44570" y="88931"/>
                  </a:lnTo>
                  <a:lnTo>
                    <a:pt x="44610" y="88908"/>
                  </a:lnTo>
                  <a:lnTo>
                    <a:pt x="44646" y="88886"/>
                  </a:lnTo>
                  <a:lnTo>
                    <a:pt x="44682" y="88852"/>
                  </a:lnTo>
                  <a:lnTo>
                    <a:pt x="44713" y="88806"/>
                  </a:lnTo>
                  <a:lnTo>
                    <a:pt x="44748" y="88749"/>
                  </a:lnTo>
                  <a:lnTo>
                    <a:pt x="44780" y="88681"/>
                  </a:lnTo>
                  <a:lnTo>
                    <a:pt x="44815" y="88613"/>
                  </a:lnTo>
                  <a:lnTo>
                    <a:pt x="44846" y="88534"/>
                  </a:lnTo>
                  <a:lnTo>
                    <a:pt x="45024" y="88046"/>
                  </a:lnTo>
                  <a:lnTo>
                    <a:pt x="45202" y="87569"/>
                  </a:lnTo>
                  <a:lnTo>
                    <a:pt x="45381" y="87104"/>
                  </a:lnTo>
                  <a:lnTo>
                    <a:pt x="45563" y="86639"/>
                  </a:lnTo>
                  <a:lnTo>
                    <a:pt x="45746" y="86197"/>
                  </a:lnTo>
                  <a:lnTo>
                    <a:pt x="45928" y="85754"/>
                  </a:lnTo>
                  <a:lnTo>
                    <a:pt x="46111" y="85323"/>
                  </a:lnTo>
                  <a:lnTo>
                    <a:pt x="46298" y="84903"/>
                  </a:lnTo>
                  <a:lnTo>
                    <a:pt x="46485" y="84506"/>
                  </a:lnTo>
                  <a:lnTo>
                    <a:pt x="46672" y="84109"/>
                  </a:lnTo>
                  <a:lnTo>
                    <a:pt x="46863" y="83723"/>
                  </a:lnTo>
                  <a:lnTo>
                    <a:pt x="47055" y="83360"/>
                  </a:lnTo>
                  <a:lnTo>
                    <a:pt x="47250" y="83008"/>
                  </a:lnTo>
                  <a:lnTo>
                    <a:pt x="47446" y="82657"/>
                  </a:lnTo>
                  <a:lnTo>
                    <a:pt x="47647" y="82339"/>
                  </a:lnTo>
                  <a:lnTo>
                    <a:pt x="47852" y="82021"/>
                  </a:lnTo>
                  <a:lnTo>
                    <a:pt x="48056" y="81726"/>
                  </a:lnTo>
                  <a:lnTo>
                    <a:pt x="48261" y="81443"/>
                  </a:lnTo>
                  <a:lnTo>
                    <a:pt x="48475" y="81170"/>
                  </a:lnTo>
                  <a:lnTo>
                    <a:pt x="48689" y="80921"/>
                  </a:lnTo>
                  <a:lnTo>
                    <a:pt x="48902" y="80694"/>
                  </a:lnTo>
                  <a:lnTo>
                    <a:pt x="49125" y="80467"/>
                  </a:lnTo>
                  <a:lnTo>
                    <a:pt x="49347" y="80274"/>
                  </a:lnTo>
                  <a:lnTo>
                    <a:pt x="49574" y="80092"/>
                  </a:lnTo>
                  <a:lnTo>
                    <a:pt x="49806" y="79922"/>
                  </a:lnTo>
                  <a:lnTo>
                    <a:pt x="50042" y="79775"/>
                  </a:lnTo>
                  <a:lnTo>
                    <a:pt x="50282" y="79650"/>
                  </a:lnTo>
                  <a:lnTo>
                    <a:pt x="50523" y="79548"/>
                  </a:lnTo>
                  <a:lnTo>
                    <a:pt x="50772" y="79457"/>
                  </a:lnTo>
                  <a:lnTo>
                    <a:pt x="51026" y="79389"/>
                  </a:lnTo>
                  <a:lnTo>
                    <a:pt x="51284" y="79344"/>
                  </a:lnTo>
                  <a:lnTo>
                    <a:pt x="51542" y="79321"/>
                  </a:lnTo>
                  <a:lnTo>
                    <a:pt x="51823" y="79321"/>
                  </a:lnTo>
                  <a:lnTo>
                    <a:pt x="52103" y="79344"/>
                  </a:lnTo>
                  <a:lnTo>
                    <a:pt x="52379" y="79389"/>
                  </a:lnTo>
                  <a:lnTo>
                    <a:pt x="52655" y="79457"/>
                  </a:lnTo>
                  <a:lnTo>
                    <a:pt x="52931" y="79559"/>
                  </a:lnTo>
                  <a:lnTo>
                    <a:pt x="53203" y="79684"/>
                  </a:lnTo>
                  <a:lnTo>
                    <a:pt x="53475" y="79831"/>
                  </a:lnTo>
                  <a:lnTo>
                    <a:pt x="53742" y="80002"/>
                  </a:lnTo>
                  <a:lnTo>
                    <a:pt x="54009" y="80206"/>
                  </a:lnTo>
                  <a:lnTo>
                    <a:pt x="54271" y="80433"/>
                  </a:lnTo>
                  <a:lnTo>
                    <a:pt x="54534" y="80671"/>
                  </a:lnTo>
                  <a:lnTo>
                    <a:pt x="54792" y="80943"/>
                  </a:lnTo>
                  <a:lnTo>
                    <a:pt x="55046" y="81238"/>
                  </a:lnTo>
                  <a:lnTo>
                    <a:pt x="55300" y="81556"/>
                  </a:lnTo>
                  <a:lnTo>
                    <a:pt x="55549" y="81896"/>
                  </a:lnTo>
                  <a:lnTo>
                    <a:pt x="55799" y="82259"/>
                  </a:lnTo>
                  <a:lnTo>
                    <a:pt x="55959" y="82509"/>
                  </a:lnTo>
                  <a:lnTo>
                    <a:pt x="56173" y="82872"/>
                  </a:lnTo>
                  <a:lnTo>
                    <a:pt x="56422" y="83326"/>
                  </a:lnTo>
                  <a:lnTo>
                    <a:pt x="56698" y="83871"/>
                  </a:lnTo>
                  <a:lnTo>
                    <a:pt x="56996" y="84472"/>
                  </a:lnTo>
                  <a:lnTo>
                    <a:pt x="57152" y="84790"/>
                  </a:lnTo>
                  <a:lnTo>
                    <a:pt x="57303" y="85130"/>
                  </a:lnTo>
                  <a:lnTo>
                    <a:pt x="57459" y="85470"/>
                  </a:lnTo>
                  <a:lnTo>
                    <a:pt x="57615" y="85833"/>
                  </a:lnTo>
                  <a:lnTo>
                    <a:pt x="57762" y="86197"/>
                  </a:lnTo>
                  <a:lnTo>
                    <a:pt x="57913" y="86560"/>
                  </a:lnTo>
                  <a:lnTo>
                    <a:pt x="58056" y="86934"/>
                  </a:lnTo>
                  <a:lnTo>
                    <a:pt x="58189" y="87308"/>
                  </a:lnTo>
                  <a:lnTo>
                    <a:pt x="58318" y="87694"/>
                  </a:lnTo>
                  <a:lnTo>
                    <a:pt x="58443" y="88069"/>
                  </a:lnTo>
                  <a:lnTo>
                    <a:pt x="58554" y="88443"/>
                  </a:lnTo>
                  <a:lnTo>
                    <a:pt x="58652" y="88817"/>
                  </a:lnTo>
                  <a:lnTo>
                    <a:pt x="58741" y="89181"/>
                  </a:lnTo>
                  <a:lnTo>
                    <a:pt x="58781" y="89362"/>
                  </a:lnTo>
                  <a:lnTo>
                    <a:pt x="58817" y="89544"/>
                  </a:lnTo>
                  <a:lnTo>
                    <a:pt x="58848" y="89714"/>
                  </a:lnTo>
                  <a:lnTo>
                    <a:pt x="58879" y="89895"/>
                  </a:lnTo>
                  <a:lnTo>
                    <a:pt x="58902" y="90066"/>
                  </a:lnTo>
                  <a:lnTo>
                    <a:pt x="58924" y="90236"/>
                  </a:lnTo>
                  <a:lnTo>
                    <a:pt x="58942" y="90395"/>
                  </a:lnTo>
                  <a:lnTo>
                    <a:pt x="58951" y="90565"/>
                  </a:lnTo>
                  <a:lnTo>
                    <a:pt x="58960" y="90724"/>
                  </a:lnTo>
                  <a:lnTo>
                    <a:pt x="58964" y="90882"/>
                  </a:lnTo>
                  <a:lnTo>
                    <a:pt x="58960" y="91030"/>
                  </a:lnTo>
                  <a:lnTo>
                    <a:pt x="58951" y="91189"/>
                  </a:lnTo>
                  <a:lnTo>
                    <a:pt x="58942" y="91325"/>
                  </a:lnTo>
                  <a:lnTo>
                    <a:pt x="58924" y="91472"/>
                  </a:lnTo>
                  <a:lnTo>
                    <a:pt x="58902" y="91609"/>
                  </a:lnTo>
                  <a:lnTo>
                    <a:pt x="58871" y="91745"/>
                  </a:lnTo>
                  <a:lnTo>
                    <a:pt x="58839" y="91870"/>
                  </a:lnTo>
                  <a:lnTo>
                    <a:pt x="58799" y="91994"/>
                  </a:lnTo>
                  <a:lnTo>
                    <a:pt x="58773" y="92062"/>
                  </a:lnTo>
                  <a:lnTo>
                    <a:pt x="58755" y="92142"/>
                  </a:lnTo>
                  <a:lnTo>
                    <a:pt x="58741" y="92233"/>
                  </a:lnTo>
                  <a:lnTo>
                    <a:pt x="58728" y="92323"/>
                  </a:lnTo>
                  <a:lnTo>
                    <a:pt x="58724" y="92403"/>
                  </a:lnTo>
                  <a:lnTo>
                    <a:pt x="58719" y="92505"/>
                  </a:lnTo>
                  <a:lnTo>
                    <a:pt x="58715" y="92686"/>
                  </a:lnTo>
                  <a:lnTo>
                    <a:pt x="58350" y="92346"/>
                  </a:lnTo>
                  <a:lnTo>
                    <a:pt x="57976" y="92006"/>
                  </a:lnTo>
                  <a:lnTo>
                    <a:pt x="57602" y="91688"/>
                  </a:lnTo>
                  <a:lnTo>
                    <a:pt x="57223" y="91382"/>
                  </a:lnTo>
                  <a:lnTo>
                    <a:pt x="56840" y="91087"/>
                  </a:lnTo>
                  <a:lnTo>
                    <a:pt x="56457" y="90792"/>
                  </a:lnTo>
                  <a:lnTo>
                    <a:pt x="56066" y="90519"/>
                  </a:lnTo>
                  <a:lnTo>
                    <a:pt x="55674" y="90258"/>
                  </a:lnTo>
                  <a:lnTo>
                    <a:pt x="55278" y="90020"/>
                  </a:lnTo>
                  <a:lnTo>
                    <a:pt x="54877" y="89782"/>
                  </a:lnTo>
                  <a:lnTo>
                    <a:pt x="54472" y="89566"/>
                  </a:lnTo>
                  <a:lnTo>
                    <a:pt x="54067" y="89351"/>
                  </a:lnTo>
                  <a:lnTo>
                    <a:pt x="53653" y="89158"/>
                  </a:lnTo>
                  <a:lnTo>
                    <a:pt x="53234" y="88976"/>
                  </a:lnTo>
                  <a:lnTo>
                    <a:pt x="52816" y="88817"/>
                  </a:lnTo>
                  <a:lnTo>
                    <a:pt x="52388" y="88659"/>
                  </a:lnTo>
                  <a:lnTo>
                    <a:pt x="51885" y="88511"/>
                  </a:lnTo>
                  <a:lnTo>
                    <a:pt x="51387" y="88375"/>
                  </a:lnTo>
                  <a:lnTo>
                    <a:pt x="50888" y="88273"/>
                  </a:lnTo>
                  <a:lnTo>
                    <a:pt x="50389" y="88205"/>
                  </a:lnTo>
                  <a:lnTo>
                    <a:pt x="49895" y="88148"/>
                  </a:lnTo>
                  <a:lnTo>
                    <a:pt x="49401" y="88125"/>
                  </a:lnTo>
                  <a:lnTo>
                    <a:pt x="48911" y="88125"/>
                  </a:lnTo>
                  <a:lnTo>
                    <a:pt x="48421" y="88148"/>
                  </a:lnTo>
                  <a:lnTo>
                    <a:pt x="47936" y="88205"/>
                  </a:lnTo>
                  <a:lnTo>
                    <a:pt x="47451" y="88284"/>
                  </a:lnTo>
                  <a:lnTo>
                    <a:pt x="46970" y="88386"/>
                  </a:lnTo>
                  <a:lnTo>
                    <a:pt x="46489" y="88511"/>
                  </a:lnTo>
                  <a:lnTo>
                    <a:pt x="46013" y="88670"/>
                  </a:lnTo>
                  <a:lnTo>
                    <a:pt x="45536" y="88852"/>
                  </a:lnTo>
                  <a:lnTo>
                    <a:pt x="45069" y="89056"/>
                  </a:lnTo>
                  <a:lnTo>
                    <a:pt x="44597" y="89283"/>
                  </a:lnTo>
                  <a:lnTo>
                    <a:pt x="44330" y="89419"/>
                  </a:lnTo>
                  <a:lnTo>
                    <a:pt x="44063" y="89578"/>
                  </a:lnTo>
                  <a:lnTo>
                    <a:pt x="43796" y="89737"/>
                  </a:lnTo>
                  <a:lnTo>
                    <a:pt x="43528" y="89895"/>
                  </a:lnTo>
                  <a:lnTo>
                    <a:pt x="43266" y="90077"/>
                  </a:lnTo>
                  <a:lnTo>
                    <a:pt x="43003" y="90258"/>
                  </a:lnTo>
                  <a:lnTo>
                    <a:pt x="42740" y="90440"/>
                  </a:lnTo>
                  <a:lnTo>
                    <a:pt x="42478" y="90644"/>
                  </a:lnTo>
                  <a:lnTo>
                    <a:pt x="42220" y="90848"/>
                  </a:lnTo>
                  <a:lnTo>
                    <a:pt x="41961" y="91064"/>
                  </a:lnTo>
                  <a:lnTo>
                    <a:pt x="41703" y="91291"/>
                  </a:lnTo>
                  <a:lnTo>
                    <a:pt x="41449" y="91518"/>
                  </a:lnTo>
                  <a:lnTo>
                    <a:pt x="41191" y="91756"/>
                  </a:lnTo>
                  <a:lnTo>
                    <a:pt x="40937" y="92006"/>
                  </a:lnTo>
                  <a:lnTo>
                    <a:pt x="40688" y="92255"/>
                  </a:lnTo>
                  <a:lnTo>
                    <a:pt x="40434" y="92516"/>
                  </a:lnTo>
                  <a:lnTo>
                    <a:pt x="40185" y="92789"/>
                  </a:lnTo>
                  <a:lnTo>
                    <a:pt x="39940" y="93072"/>
                  </a:lnTo>
                  <a:lnTo>
                    <a:pt x="39691" y="93356"/>
                  </a:lnTo>
                  <a:lnTo>
                    <a:pt x="39446" y="93651"/>
                  </a:lnTo>
                  <a:lnTo>
                    <a:pt x="39205" y="93957"/>
                  </a:lnTo>
                  <a:lnTo>
                    <a:pt x="38961" y="94264"/>
                  </a:lnTo>
                  <a:lnTo>
                    <a:pt x="38720" y="94581"/>
                  </a:lnTo>
                  <a:lnTo>
                    <a:pt x="38480" y="94910"/>
                  </a:lnTo>
                  <a:lnTo>
                    <a:pt x="38244" y="95239"/>
                  </a:lnTo>
                  <a:lnTo>
                    <a:pt x="38008" y="95580"/>
                  </a:lnTo>
                  <a:lnTo>
                    <a:pt x="37772" y="95931"/>
                  </a:lnTo>
                  <a:lnTo>
                    <a:pt x="37540" y="96283"/>
                  </a:lnTo>
                  <a:lnTo>
                    <a:pt x="37309" y="96646"/>
                  </a:lnTo>
                  <a:lnTo>
                    <a:pt x="37082" y="97021"/>
                  </a:lnTo>
                  <a:lnTo>
                    <a:pt x="36855" y="97406"/>
                  </a:lnTo>
                  <a:lnTo>
                    <a:pt x="36628" y="97792"/>
                  </a:lnTo>
                  <a:lnTo>
                    <a:pt x="36401" y="98189"/>
                  </a:lnTo>
                  <a:lnTo>
                    <a:pt x="36178" y="98586"/>
                  </a:lnTo>
                  <a:lnTo>
                    <a:pt x="35960" y="98995"/>
                  </a:lnTo>
                  <a:lnTo>
                    <a:pt x="35742" y="99415"/>
                  </a:lnTo>
                  <a:lnTo>
                    <a:pt x="35524" y="99834"/>
                  </a:lnTo>
                  <a:lnTo>
                    <a:pt x="35305" y="100277"/>
                  </a:lnTo>
                  <a:lnTo>
                    <a:pt x="35092" y="100708"/>
                  </a:lnTo>
                  <a:lnTo>
                    <a:pt x="34882" y="101162"/>
                  </a:lnTo>
                  <a:lnTo>
                    <a:pt x="34673" y="101616"/>
                  </a:lnTo>
                  <a:lnTo>
                    <a:pt x="34464" y="102081"/>
                  </a:lnTo>
                  <a:lnTo>
                    <a:pt x="34259" y="102546"/>
                  </a:lnTo>
                  <a:lnTo>
                    <a:pt x="34054" y="103023"/>
                  </a:lnTo>
                  <a:lnTo>
                    <a:pt x="33854" y="103511"/>
                  </a:lnTo>
                  <a:lnTo>
                    <a:pt x="33654" y="104010"/>
                  </a:lnTo>
                  <a:lnTo>
                    <a:pt x="33458" y="104509"/>
                  </a:lnTo>
                  <a:lnTo>
                    <a:pt x="33262" y="105008"/>
                  </a:lnTo>
                  <a:lnTo>
                    <a:pt x="33066" y="105530"/>
                  </a:lnTo>
                  <a:lnTo>
                    <a:pt x="32875" y="106052"/>
                  </a:lnTo>
                  <a:lnTo>
                    <a:pt x="32688" y="106574"/>
                  </a:lnTo>
                  <a:lnTo>
                    <a:pt x="32496" y="107119"/>
                  </a:lnTo>
                  <a:lnTo>
                    <a:pt x="32314" y="107663"/>
                  </a:lnTo>
                  <a:lnTo>
                    <a:pt x="32131" y="108208"/>
                  </a:lnTo>
                  <a:lnTo>
                    <a:pt x="31948" y="108775"/>
                  </a:lnTo>
                  <a:lnTo>
                    <a:pt x="31770" y="109331"/>
                  </a:lnTo>
                  <a:lnTo>
                    <a:pt x="31597" y="109910"/>
                  </a:lnTo>
                  <a:lnTo>
                    <a:pt x="31423" y="110488"/>
                  </a:lnTo>
                  <a:lnTo>
                    <a:pt x="31250" y="111078"/>
                  </a:lnTo>
                  <a:lnTo>
                    <a:pt x="31080" y="111668"/>
                  </a:lnTo>
                  <a:lnTo>
                    <a:pt x="30916" y="112270"/>
                  </a:lnTo>
                  <a:lnTo>
                    <a:pt x="30751" y="112882"/>
                  </a:lnTo>
                  <a:lnTo>
                    <a:pt x="30586" y="113495"/>
                  </a:lnTo>
                  <a:lnTo>
                    <a:pt x="30426" y="114119"/>
                  </a:lnTo>
                  <a:lnTo>
                    <a:pt x="30408" y="114074"/>
                  </a:lnTo>
                  <a:lnTo>
                    <a:pt x="29909" y="113064"/>
                  </a:lnTo>
                  <a:lnTo>
                    <a:pt x="29420" y="112043"/>
                  </a:lnTo>
                  <a:lnTo>
                    <a:pt x="28939" y="110999"/>
                  </a:lnTo>
                  <a:lnTo>
                    <a:pt x="28462" y="109944"/>
                  </a:lnTo>
                  <a:lnTo>
                    <a:pt x="27999" y="108866"/>
                  </a:lnTo>
                  <a:lnTo>
                    <a:pt x="27541" y="107777"/>
                  </a:lnTo>
                  <a:lnTo>
                    <a:pt x="27091" y="106676"/>
                  </a:lnTo>
                  <a:lnTo>
                    <a:pt x="26650" y="105564"/>
                  </a:lnTo>
                  <a:lnTo>
                    <a:pt x="26219" y="104430"/>
                  </a:lnTo>
                  <a:lnTo>
                    <a:pt x="25796" y="103272"/>
                  </a:lnTo>
                  <a:lnTo>
                    <a:pt x="25377" y="102115"/>
                  </a:lnTo>
                  <a:lnTo>
                    <a:pt x="24968" y="100935"/>
                  </a:lnTo>
                  <a:lnTo>
                    <a:pt x="24567" y="99744"/>
                  </a:lnTo>
                  <a:lnTo>
                    <a:pt x="24175" y="98541"/>
                  </a:lnTo>
                  <a:lnTo>
                    <a:pt x="23788" y="97316"/>
                  </a:lnTo>
                  <a:lnTo>
                    <a:pt x="23409" y="96090"/>
                  </a:lnTo>
                  <a:lnTo>
                    <a:pt x="23040" y="94842"/>
                  </a:lnTo>
                  <a:lnTo>
                    <a:pt x="22679" y="93571"/>
                  </a:lnTo>
                  <a:lnTo>
                    <a:pt x="22323" y="92301"/>
                  </a:lnTo>
                  <a:lnTo>
                    <a:pt x="21976" y="91019"/>
                  </a:lnTo>
                  <a:lnTo>
                    <a:pt x="21637" y="89714"/>
                  </a:lnTo>
                  <a:lnTo>
                    <a:pt x="21303" y="88409"/>
                  </a:lnTo>
                  <a:lnTo>
                    <a:pt x="20978" y="87082"/>
                  </a:lnTo>
                  <a:lnTo>
                    <a:pt x="20662" y="85743"/>
                  </a:lnTo>
                  <a:lnTo>
                    <a:pt x="20351" y="84404"/>
                  </a:lnTo>
                  <a:lnTo>
                    <a:pt x="20048" y="83042"/>
                  </a:lnTo>
                  <a:lnTo>
                    <a:pt x="19754" y="81669"/>
                  </a:lnTo>
                  <a:lnTo>
                    <a:pt x="19465" y="80285"/>
                  </a:lnTo>
                  <a:lnTo>
                    <a:pt x="19184" y="78901"/>
                  </a:lnTo>
                  <a:lnTo>
                    <a:pt x="18908" y="77494"/>
                  </a:lnTo>
                  <a:lnTo>
                    <a:pt x="18641" y="76076"/>
                  </a:lnTo>
                  <a:lnTo>
                    <a:pt x="18383" y="74658"/>
                  </a:lnTo>
                  <a:lnTo>
                    <a:pt x="18378" y="74556"/>
                  </a:lnTo>
                  <a:lnTo>
                    <a:pt x="18374" y="74453"/>
                  </a:lnTo>
                  <a:lnTo>
                    <a:pt x="18365" y="74351"/>
                  </a:lnTo>
                  <a:lnTo>
                    <a:pt x="18352" y="74261"/>
                  </a:lnTo>
                  <a:lnTo>
                    <a:pt x="18329" y="74170"/>
                  </a:lnTo>
                  <a:lnTo>
                    <a:pt x="18312" y="74079"/>
                  </a:lnTo>
                  <a:lnTo>
                    <a:pt x="18285" y="74000"/>
                  </a:lnTo>
                  <a:lnTo>
                    <a:pt x="18254" y="73931"/>
                  </a:lnTo>
                  <a:lnTo>
                    <a:pt x="18009" y="72513"/>
                  </a:lnTo>
                  <a:lnTo>
                    <a:pt x="17768" y="71084"/>
                  </a:lnTo>
                  <a:lnTo>
                    <a:pt x="17537" y="69631"/>
                  </a:lnTo>
                  <a:lnTo>
                    <a:pt x="17310" y="68190"/>
                  </a:lnTo>
                  <a:lnTo>
                    <a:pt x="17092" y="66727"/>
                  </a:lnTo>
                  <a:lnTo>
                    <a:pt x="16878" y="65252"/>
                  </a:lnTo>
                  <a:lnTo>
                    <a:pt x="16669" y="63777"/>
                  </a:lnTo>
                  <a:lnTo>
                    <a:pt x="16468" y="62290"/>
                  </a:lnTo>
                  <a:lnTo>
                    <a:pt x="16277" y="60804"/>
                  </a:lnTo>
                  <a:lnTo>
                    <a:pt x="16086" y="59295"/>
                  </a:lnTo>
                  <a:lnTo>
                    <a:pt x="15907" y="57786"/>
                  </a:lnTo>
                  <a:lnTo>
                    <a:pt x="15729" y="56266"/>
                  </a:lnTo>
                  <a:lnTo>
                    <a:pt x="15560" y="54745"/>
                  </a:lnTo>
                  <a:lnTo>
                    <a:pt x="15400" y="53214"/>
                  </a:lnTo>
                  <a:lnTo>
                    <a:pt x="15244" y="51671"/>
                  </a:lnTo>
                  <a:lnTo>
                    <a:pt x="15093" y="50127"/>
                  </a:lnTo>
                  <a:lnTo>
                    <a:pt x="14950" y="48573"/>
                  </a:lnTo>
                  <a:lnTo>
                    <a:pt x="14812" y="47007"/>
                  </a:lnTo>
                  <a:lnTo>
                    <a:pt x="14679" y="45442"/>
                  </a:lnTo>
                  <a:lnTo>
                    <a:pt x="14554" y="43864"/>
                  </a:lnTo>
                  <a:lnTo>
                    <a:pt x="14434" y="42287"/>
                  </a:lnTo>
                  <a:lnTo>
                    <a:pt x="14318" y="40699"/>
                  </a:lnTo>
                  <a:lnTo>
                    <a:pt x="14211" y="39110"/>
                  </a:lnTo>
                  <a:lnTo>
                    <a:pt x="14109" y="37511"/>
                  </a:lnTo>
                  <a:lnTo>
                    <a:pt x="14011" y="35911"/>
                  </a:lnTo>
                  <a:lnTo>
                    <a:pt x="13917" y="34300"/>
                  </a:lnTo>
                  <a:lnTo>
                    <a:pt x="13833" y="32689"/>
                  </a:lnTo>
                  <a:lnTo>
                    <a:pt x="13753" y="31077"/>
                  </a:lnTo>
                  <a:lnTo>
                    <a:pt x="13681" y="29455"/>
                  </a:lnTo>
                  <a:lnTo>
                    <a:pt x="13610" y="27821"/>
                  </a:lnTo>
                  <a:lnTo>
                    <a:pt x="13548" y="26199"/>
                  </a:lnTo>
                  <a:lnTo>
                    <a:pt x="13490" y="24565"/>
                  </a:lnTo>
                  <a:lnTo>
                    <a:pt x="13486" y="24406"/>
                  </a:lnTo>
                  <a:lnTo>
                    <a:pt x="13472" y="24259"/>
                  </a:lnTo>
                  <a:lnTo>
                    <a:pt x="13459" y="24122"/>
                  </a:lnTo>
                  <a:lnTo>
                    <a:pt x="13441" y="23986"/>
                  </a:lnTo>
                  <a:lnTo>
                    <a:pt x="13419" y="23861"/>
                  </a:lnTo>
                  <a:lnTo>
                    <a:pt x="13396" y="23737"/>
                  </a:lnTo>
                  <a:lnTo>
                    <a:pt x="13374" y="23623"/>
                  </a:lnTo>
                  <a:lnTo>
                    <a:pt x="13347" y="23521"/>
                  </a:lnTo>
                  <a:lnTo>
                    <a:pt x="13316" y="23419"/>
                  </a:lnTo>
                  <a:lnTo>
                    <a:pt x="13285" y="23328"/>
                  </a:lnTo>
                  <a:lnTo>
                    <a:pt x="13254" y="23237"/>
                  </a:lnTo>
                  <a:lnTo>
                    <a:pt x="13218" y="23147"/>
                  </a:lnTo>
                  <a:lnTo>
                    <a:pt x="13143" y="22999"/>
                  </a:lnTo>
                  <a:lnTo>
                    <a:pt x="13063" y="22874"/>
                  </a:lnTo>
                  <a:lnTo>
                    <a:pt x="13303" y="22591"/>
                  </a:lnTo>
                  <a:lnTo>
                    <a:pt x="13539" y="22284"/>
                  </a:lnTo>
                  <a:lnTo>
                    <a:pt x="13775" y="21967"/>
                  </a:lnTo>
                  <a:lnTo>
                    <a:pt x="14006" y="21626"/>
                  </a:lnTo>
                  <a:lnTo>
                    <a:pt x="14229" y="21263"/>
                  </a:lnTo>
                  <a:lnTo>
                    <a:pt x="14452" y="20889"/>
                  </a:lnTo>
                  <a:lnTo>
                    <a:pt x="14670" y="20492"/>
                  </a:lnTo>
                  <a:lnTo>
                    <a:pt x="14888" y="20072"/>
                  </a:lnTo>
                  <a:lnTo>
                    <a:pt x="15097" y="19629"/>
                  </a:lnTo>
                  <a:lnTo>
                    <a:pt x="15302" y="19176"/>
                  </a:lnTo>
                  <a:lnTo>
                    <a:pt x="15502" y="18699"/>
                  </a:lnTo>
                  <a:lnTo>
                    <a:pt x="15698" y="18200"/>
                  </a:lnTo>
                  <a:lnTo>
                    <a:pt x="15890" y="17678"/>
                  </a:lnTo>
                  <a:lnTo>
                    <a:pt x="16077" y="17145"/>
                  </a:lnTo>
                  <a:lnTo>
                    <a:pt x="16255" y="16589"/>
                  </a:lnTo>
                  <a:lnTo>
                    <a:pt x="16428" y="16010"/>
                  </a:lnTo>
                  <a:lnTo>
                    <a:pt x="16598" y="15420"/>
                  </a:lnTo>
                  <a:lnTo>
                    <a:pt x="16762" y="14807"/>
                  </a:lnTo>
                  <a:lnTo>
                    <a:pt x="16918" y="14172"/>
                  </a:lnTo>
                  <a:lnTo>
                    <a:pt x="17069" y="13514"/>
                  </a:lnTo>
                  <a:lnTo>
                    <a:pt x="17212" y="12844"/>
                  </a:lnTo>
                  <a:lnTo>
                    <a:pt x="17350" y="12141"/>
                  </a:lnTo>
                  <a:lnTo>
                    <a:pt x="17479" y="11426"/>
                  </a:lnTo>
                  <a:lnTo>
                    <a:pt x="17604" y="10700"/>
                  </a:lnTo>
                  <a:lnTo>
                    <a:pt x="17719" y="9940"/>
                  </a:lnTo>
                  <a:lnTo>
                    <a:pt x="17826" y="9168"/>
                  </a:lnTo>
                  <a:lnTo>
                    <a:pt x="17929" y="8374"/>
                  </a:lnTo>
                  <a:lnTo>
                    <a:pt x="18022" y="7557"/>
                  </a:lnTo>
                  <a:lnTo>
                    <a:pt x="18107" y="6718"/>
                  </a:lnTo>
                  <a:lnTo>
                    <a:pt x="18183" y="5867"/>
                  </a:lnTo>
                  <a:lnTo>
                    <a:pt x="18249" y="4993"/>
                  </a:lnTo>
                  <a:lnTo>
                    <a:pt x="18312" y="4097"/>
                  </a:lnTo>
                  <a:lnTo>
                    <a:pt x="18316" y="3995"/>
                  </a:lnTo>
                  <a:lnTo>
                    <a:pt x="18316" y="3892"/>
                  </a:lnTo>
                  <a:lnTo>
                    <a:pt x="18312" y="3802"/>
                  </a:lnTo>
                  <a:lnTo>
                    <a:pt x="18307" y="3700"/>
                  </a:lnTo>
                  <a:lnTo>
                    <a:pt x="18294" y="3518"/>
                  </a:lnTo>
                  <a:lnTo>
                    <a:pt x="18272" y="3348"/>
                  </a:lnTo>
                  <a:lnTo>
                    <a:pt x="18298" y="3291"/>
                  </a:lnTo>
                  <a:lnTo>
                    <a:pt x="18325" y="3223"/>
                  </a:lnTo>
                  <a:lnTo>
                    <a:pt x="18347" y="3155"/>
                  </a:lnTo>
                  <a:lnTo>
                    <a:pt x="18369" y="3087"/>
                  </a:lnTo>
                  <a:lnTo>
                    <a:pt x="18401" y="2939"/>
                  </a:lnTo>
                  <a:lnTo>
                    <a:pt x="18427" y="2769"/>
                  </a:lnTo>
                  <a:lnTo>
                    <a:pt x="18441" y="2599"/>
                  </a:lnTo>
                  <a:lnTo>
                    <a:pt x="18450" y="2429"/>
                  </a:lnTo>
                  <a:lnTo>
                    <a:pt x="18450" y="2247"/>
                  </a:lnTo>
                  <a:lnTo>
                    <a:pt x="18436" y="2077"/>
                  </a:lnTo>
                  <a:lnTo>
                    <a:pt x="18418" y="1907"/>
                  </a:lnTo>
                  <a:lnTo>
                    <a:pt x="18387" y="1748"/>
                  </a:lnTo>
                  <a:lnTo>
                    <a:pt x="18369" y="1669"/>
                  </a:lnTo>
                  <a:lnTo>
                    <a:pt x="18352" y="1600"/>
                  </a:lnTo>
                  <a:lnTo>
                    <a:pt x="18329" y="1532"/>
                  </a:lnTo>
                  <a:lnTo>
                    <a:pt x="18303" y="1476"/>
                  </a:lnTo>
                  <a:lnTo>
                    <a:pt x="18276" y="1419"/>
                  </a:lnTo>
                  <a:lnTo>
                    <a:pt x="18249" y="1362"/>
                  </a:lnTo>
                  <a:lnTo>
                    <a:pt x="18218" y="1317"/>
                  </a:lnTo>
                  <a:lnTo>
                    <a:pt x="18183" y="1283"/>
                  </a:lnTo>
                  <a:lnTo>
                    <a:pt x="18147" y="1249"/>
                  </a:lnTo>
                  <a:lnTo>
                    <a:pt x="18111" y="1215"/>
                  </a:lnTo>
                  <a:lnTo>
                    <a:pt x="18071" y="1203"/>
                  </a:lnTo>
                  <a:lnTo>
                    <a:pt x="18027" y="1192"/>
                  </a:lnTo>
                  <a:lnTo>
                    <a:pt x="16963" y="1010"/>
                  </a:lnTo>
                  <a:lnTo>
                    <a:pt x="15894" y="829"/>
                  </a:lnTo>
                  <a:lnTo>
                    <a:pt x="14817" y="670"/>
                  </a:lnTo>
                  <a:lnTo>
                    <a:pt x="13735" y="511"/>
                  </a:lnTo>
                  <a:lnTo>
                    <a:pt x="12653" y="375"/>
                  </a:lnTo>
                  <a:lnTo>
                    <a:pt x="11567" y="250"/>
                  </a:lnTo>
                  <a:lnTo>
                    <a:pt x="10476" y="148"/>
                  </a:lnTo>
                  <a:lnTo>
                    <a:pt x="9385" y="69"/>
                  </a:lnTo>
                  <a:lnTo>
                    <a:pt x="8842" y="46"/>
                  </a:lnTo>
                  <a:lnTo>
                    <a:pt x="8294" y="23"/>
                  </a:lnTo>
                  <a:lnTo>
                    <a:pt x="7751" y="12"/>
                  </a:lnTo>
                  <a:lnTo>
                    <a:pt x="7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2507400" y="-9260500"/>
              <a:ext cx="400175" cy="432575"/>
            </a:xfrm>
            <a:custGeom>
              <a:avLst/>
              <a:gdLst/>
              <a:ahLst/>
              <a:cxnLst/>
              <a:rect l="l" t="t" r="r" b="b"/>
              <a:pathLst>
                <a:path w="16007" h="17303" extrusionOk="0">
                  <a:moveTo>
                    <a:pt x="16006" y="0"/>
                  </a:moveTo>
                  <a:lnTo>
                    <a:pt x="15018" y="159"/>
                  </a:lnTo>
                  <a:lnTo>
                    <a:pt x="14025" y="318"/>
                  </a:lnTo>
                  <a:lnTo>
                    <a:pt x="13028" y="465"/>
                  </a:lnTo>
                  <a:lnTo>
                    <a:pt x="12026" y="602"/>
                  </a:lnTo>
                  <a:lnTo>
                    <a:pt x="11024" y="726"/>
                  </a:lnTo>
                  <a:lnTo>
                    <a:pt x="10018" y="828"/>
                  </a:lnTo>
                  <a:lnTo>
                    <a:pt x="9007" y="919"/>
                  </a:lnTo>
                  <a:lnTo>
                    <a:pt x="8001" y="987"/>
                  </a:lnTo>
                  <a:lnTo>
                    <a:pt x="6991" y="1033"/>
                  </a:lnTo>
                  <a:lnTo>
                    <a:pt x="6487" y="1044"/>
                  </a:lnTo>
                  <a:lnTo>
                    <a:pt x="5481" y="1044"/>
                  </a:lnTo>
                  <a:lnTo>
                    <a:pt x="4978" y="1033"/>
                  </a:lnTo>
                  <a:lnTo>
                    <a:pt x="4475" y="1021"/>
                  </a:lnTo>
                  <a:lnTo>
                    <a:pt x="3976" y="987"/>
                  </a:lnTo>
                  <a:lnTo>
                    <a:pt x="3473" y="953"/>
                  </a:lnTo>
                  <a:lnTo>
                    <a:pt x="2975" y="908"/>
                  </a:lnTo>
                  <a:lnTo>
                    <a:pt x="2476" y="862"/>
                  </a:lnTo>
                  <a:lnTo>
                    <a:pt x="1977" y="794"/>
                  </a:lnTo>
                  <a:lnTo>
                    <a:pt x="1483" y="726"/>
                  </a:lnTo>
                  <a:lnTo>
                    <a:pt x="985" y="647"/>
                  </a:lnTo>
                  <a:lnTo>
                    <a:pt x="490" y="556"/>
                  </a:lnTo>
                  <a:lnTo>
                    <a:pt x="1" y="443"/>
                  </a:lnTo>
                  <a:lnTo>
                    <a:pt x="10" y="499"/>
                  </a:lnTo>
                  <a:lnTo>
                    <a:pt x="19" y="545"/>
                  </a:lnTo>
                  <a:lnTo>
                    <a:pt x="27" y="590"/>
                  </a:lnTo>
                  <a:lnTo>
                    <a:pt x="36" y="647"/>
                  </a:lnTo>
                  <a:lnTo>
                    <a:pt x="94" y="1192"/>
                  </a:lnTo>
                  <a:lnTo>
                    <a:pt x="161" y="1725"/>
                  </a:lnTo>
                  <a:lnTo>
                    <a:pt x="223" y="2247"/>
                  </a:lnTo>
                  <a:lnTo>
                    <a:pt x="295" y="2757"/>
                  </a:lnTo>
                  <a:lnTo>
                    <a:pt x="366" y="3268"/>
                  </a:lnTo>
                  <a:lnTo>
                    <a:pt x="441" y="3756"/>
                  </a:lnTo>
                  <a:lnTo>
                    <a:pt x="517" y="4244"/>
                  </a:lnTo>
                  <a:lnTo>
                    <a:pt x="597" y="4720"/>
                  </a:lnTo>
                  <a:lnTo>
                    <a:pt x="682" y="5185"/>
                  </a:lnTo>
                  <a:lnTo>
                    <a:pt x="766" y="5651"/>
                  </a:lnTo>
                  <a:lnTo>
                    <a:pt x="856" y="6104"/>
                  </a:lnTo>
                  <a:lnTo>
                    <a:pt x="945" y="6536"/>
                  </a:lnTo>
                  <a:lnTo>
                    <a:pt x="1038" y="6967"/>
                  </a:lnTo>
                  <a:lnTo>
                    <a:pt x="1136" y="7398"/>
                  </a:lnTo>
                  <a:lnTo>
                    <a:pt x="1234" y="7806"/>
                  </a:lnTo>
                  <a:lnTo>
                    <a:pt x="1336" y="8215"/>
                  </a:lnTo>
                  <a:lnTo>
                    <a:pt x="1439" y="8612"/>
                  </a:lnTo>
                  <a:lnTo>
                    <a:pt x="1541" y="8998"/>
                  </a:lnTo>
                  <a:lnTo>
                    <a:pt x="1652" y="9372"/>
                  </a:lnTo>
                  <a:lnTo>
                    <a:pt x="1759" y="9735"/>
                  </a:lnTo>
                  <a:lnTo>
                    <a:pt x="1871" y="10098"/>
                  </a:lnTo>
                  <a:lnTo>
                    <a:pt x="1986" y="10450"/>
                  </a:lnTo>
                  <a:lnTo>
                    <a:pt x="2102" y="10790"/>
                  </a:lnTo>
                  <a:lnTo>
                    <a:pt x="2218" y="11119"/>
                  </a:lnTo>
                  <a:lnTo>
                    <a:pt x="2338" y="11448"/>
                  </a:lnTo>
                  <a:lnTo>
                    <a:pt x="2463" y="11766"/>
                  </a:lnTo>
                  <a:lnTo>
                    <a:pt x="2587" y="12072"/>
                  </a:lnTo>
                  <a:lnTo>
                    <a:pt x="2712" y="12367"/>
                  </a:lnTo>
                  <a:lnTo>
                    <a:pt x="2837" y="12651"/>
                  </a:lnTo>
                  <a:lnTo>
                    <a:pt x="2966" y="12935"/>
                  </a:lnTo>
                  <a:lnTo>
                    <a:pt x="3099" y="13207"/>
                  </a:lnTo>
                  <a:lnTo>
                    <a:pt x="3229" y="13468"/>
                  </a:lnTo>
                  <a:lnTo>
                    <a:pt x="3362" y="13718"/>
                  </a:lnTo>
                  <a:lnTo>
                    <a:pt x="3500" y="13956"/>
                  </a:lnTo>
                  <a:lnTo>
                    <a:pt x="3634" y="14194"/>
                  </a:lnTo>
                  <a:lnTo>
                    <a:pt x="3772" y="14421"/>
                  </a:lnTo>
                  <a:lnTo>
                    <a:pt x="3914" y="14637"/>
                  </a:lnTo>
                  <a:lnTo>
                    <a:pt x="4052" y="14852"/>
                  </a:lnTo>
                  <a:lnTo>
                    <a:pt x="4195" y="15045"/>
                  </a:lnTo>
                  <a:lnTo>
                    <a:pt x="4337" y="15238"/>
                  </a:lnTo>
                  <a:lnTo>
                    <a:pt x="4484" y="15419"/>
                  </a:lnTo>
                  <a:lnTo>
                    <a:pt x="4626" y="15601"/>
                  </a:lnTo>
                  <a:lnTo>
                    <a:pt x="4773" y="15760"/>
                  </a:lnTo>
                  <a:lnTo>
                    <a:pt x="4925" y="15919"/>
                  </a:lnTo>
                  <a:lnTo>
                    <a:pt x="5072" y="16066"/>
                  </a:lnTo>
                  <a:lnTo>
                    <a:pt x="5223" y="16214"/>
                  </a:lnTo>
                  <a:lnTo>
                    <a:pt x="5370" y="16338"/>
                  </a:lnTo>
                  <a:lnTo>
                    <a:pt x="5521" y="16463"/>
                  </a:lnTo>
                  <a:lnTo>
                    <a:pt x="5673" y="16577"/>
                  </a:lnTo>
                  <a:lnTo>
                    <a:pt x="5829" y="16690"/>
                  </a:lnTo>
                  <a:lnTo>
                    <a:pt x="5980" y="16781"/>
                  </a:lnTo>
                  <a:lnTo>
                    <a:pt x="6136" y="16872"/>
                  </a:lnTo>
                  <a:lnTo>
                    <a:pt x="6287" y="16951"/>
                  </a:lnTo>
                  <a:lnTo>
                    <a:pt x="6443" y="17019"/>
                  </a:lnTo>
                  <a:lnTo>
                    <a:pt x="6599" y="17087"/>
                  </a:lnTo>
                  <a:lnTo>
                    <a:pt x="6755" y="17144"/>
                  </a:lnTo>
                  <a:lnTo>
                    <a:pt x="6915" y="17189"/>
                  </a:lnTo>
                  <a:lnTo>
                    <a:pt x="7071" y="17223"/>
                  </a:lnTo>
                  <a:lnTo>
                    <a:pt x="7227" y="17258"/>
                  </a:lnTo>
                  <a:lnTo>
                    <a:pt x="7382" y="17280"/>
                  </a:lnTo>
                  <a:lnTo>
                    <a:pt x="7543" y="17292"/>
                  </a:lnTo>
                  <a:lnTo>
                    <a:pt x="7698" y="17303"/>
                  </a:lnTo>
                  <a:lnTo>
                    <a:pt x="7859" y="17292"/>
                  </a:lnTo>
                  <a:lnTo>
                    <a:pt x="8015" y="17280"/>
                  </a:lnTo>
                  <a:lnTo>
                    <a:pt x="8175" y="17258"/>
                  </a:lnTo>
                  <a:lnTo>
                    <a:pt x="8331" y="17235"/>
                  </a:lnTo>
                  <a:lnTo>
                    <a:pt x="8486" y="17201"/>
                  </a:lnTo>
                  <a:lnTo>
                    <a:pt x="8647" y="17155"/>
                  </a:lnTo>
                  <a:lnTo>
                    <a:pt x="8803" y="17099"/>
                  </a:lnTo>
                  <a:lnTo>
                    <a:pt x="8958" y="17042"/>
                  </a:lnTo>
                  <a:lnTo>
                    <a:pt x="9119" y="16974"/>
                  </a:lnTo>
                  <a:lnTo>
                    <a:pt x="9275" y="16894"/>
                  </a:lnTo>
                  <a:lnTo>
                    <a:pt x="9430" y="16804"/>
                  </a:lnTo>
                  <a:lnTo>
                    <a:pt x="9586" y="16713"/>
                  </a:lnTo>
                  <a:lnTo>
                    <a:pt x="9742" y="16611"/>
                  </a:lnTo>
                  <a:lnTo>
                    <a:pt x="9898" y="16497"/>
                  </a:lnTo>
                  <a:lnTo>
                    <a:pt x="10049" y="16384"/>
                  </a:lnTo>
                  <a:lnTo>
                    <a:pt x="10205" y="16259"/>
                  </a:lnTo>
                  <a:lnTo>
                    <a:pt x="10356" y="16123"/>
                  </a:lnTo>
                  <a:lnTo>
                    <a:pt x="10508" y="15975"/>
                  </a:lnTo>
                  <a:lnTo>
                    <a:pt x="10659" y="15828"/>
                  </a:lnTo>
                  <a:lnTo>
                    <a:pt x="10810" y="15669"/>
                  </a:lnTo>
                  <a:lnTo>
                    <a:pt x="10962" y="15499"/>
                  </a:lnTo>
                  <a:lnTo>
                    <a:pt x="11109" y="15329"/>
                  </a:lnTo>
                  <a:lnTo>
                    <a:pt x="11256" y="15147"/>
                  </a:lnTo>
                  <a:lnTo>
                    <a:pt x="11403" y="14954"/>
                  </a:lnTo>
                  <a:lnTo>
                    <a:pt x="11550" y="14761"/>
                  </a:lnTo>
                  <a:lnTo>
                    <a:pt x="11692" y="14557"/>
                  </a:lnTo>
                  <a:lnTo>
                    <a:pt x="11834" y="14342"/>
                  </a:lnTo>
                  <a:lnTo>
                    <a:pt x="11977" y="14115"/>
                  </a:lnTo>
                  <a:lnTo>
                    <a:pt x="12119" y="13888"/>
                  </a:lnTo>
                  <a:lnTo>
                    <a:pt x="12257" y="13649"/>
                  </a:lnTo>
                  <a:lnTo>
                    <a:pt x="12395" y="13400"/>
                  </a:lnTo>
                  <a:lnTo>
                    <a:pt x="12533" y="13150"/>
                  </a:lnTo>
                  <a:lnTo>
                    <a:pt x="12671" y="12889"/>
                  </a:lnTo>
                  <a:lnTo>
                    <a:pt x="12805" y="12617"/>
                  </a:lnTo>
                  <a:lnTo>
                    <a:pt x="12934" y="12345"/>
                  </a:lnTo>
                  <a:lnTo>
                    <a:pt x="13068" y="12061"/>
                  </a:lnTo>
                  <a:lnTo>
                    <a:pt x="13197" y="11766"/>
                  </a:lnTo>
                  <a:lnTo>
                    <a:pt x="13321" y="11471"/>
                  </a:lnTo>
                  <a:lnTo>
                    <a:pt x="13451" y="11165"/>
                  </a:lnTo>
                  <a:lnTo>
                    <a:pt x="13575" y="10847"/>
                  </a:lnTo>
                  <a:lnTo>
                    <a:pt x="13695" y="10518"/>
                  </a:lnTo>
                  <a:lnTo>
                    <a:pt x="13816" y="10189"/>
                  </a:lnTo>
                  <a:lnTo>
                    <a:pt x="13931" y="9849"/>
                  </a:lnTo>
                  <a:lnTo>
                    <a:pt x="14052" y="9508"/>
                  </a:lnTo>
                  <a:lnTo>
                    <a:pt x="14163" y="9156"/>
                  </a:lnTo>
                  <a:lnTo>
                    <a:pt x="14274" y="8793"/>
                  </a:lnTo>
                  <a:lnTo>
                    <a:pt x="14386" y="8419"/>
                  </a:lnTo>
                  <a:lnTo>
                    <a:pt x="14492" y="8045"/>
                  </a:lnTo>
                  <a:lnTo>
                    <a:pt x="14599" y="7670"/>
                  </a:lnTo>
                  <a:lnTo>
                    <a:pt x="14702" y="7273"/>
                  </a:lnTo>
                  <a:lnTo>
                    <a:pt x="14804" y="6876"/>
                  </a:lnTo>
                  <a:lnTo>
                    <a:pt x="14902" y="6467"/>
                  </a:lnTo>
                  <a:lnTo>
                    <a:pt x="15000" y="6059"/>
                  </a:lnTo>
                  <a:lnTo>
                    <a:pt x="15093" y="5628"/>
                  </a:lnTo>
                  <a:lnTo>
                    <a:pt x="15182" y="5208"/>
                  </a:lnTo>
                  <a:lnTo>
                    <a:pt x="15272" y="4766"/>
                  </a:lnTo>
                  <a:lnTo>
                    <a:pt x="15361" y="4323"/>
                  </a:lnTo>
                  <a:lnTo>
                    <a:pt x="15441" y="3869"/>
                  </a:lnTo>
                  <a:lnTo>
                    <a:pt x="15521" y="3415"/>
                  </a:lnTo>
                  <a:lnTo>
                    <a:pt x="15601" y="2950"/>
                  </a:lnTo>
                  <a:lnTo>
                    <a:pt x="15677" y="2474"/>
                  </a:lnTo>
                  <a:lnTo>
                    <a:pt x="15748" y="1997"/>
                  </a:lnTo>
                  <a:lnTo>
                    <a:pt x="15819" y="1509"/>
                  </a:lnTo>
                  <a:lnTo>
                    <a:pt x="15886" y="1010"/>
                  </a:lnTo>
                  <a:lnTo>
                    <a:pt x="15948" y="511"/>
                  </a:lnTo>
                  <a:lnTo>
                    <a:pt x="1600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651875" y="-8757025"/>
              <a:ext cx="133475" cy="361950"/>
            </a:xfrm>
            <a:custGeom>
              <a:avLst/>
              <a:gdLst/>
              <a:ahLst/>
              <a:cxnLst/>
              <a:rect l="l" t="t" r="r" b="b"/>
              <a:pathLst>
                <a:path w="5339" h="14478" extrusionOk="0">
                  <a:moveTo>
                    <a:pt x="4867" y="0"/>
                  </a:moveTo>
                  <a:lnTo>
                    <a:pt x="4573" y="216"/>
                  </a:lnTo>
                  <a:lnTo>
                    <a:pt x="4275" y="398"/>
                  </a:lnTo>
                  <a:lnTo>
                    <a:pt x="3972" y="556"/>
                  </a:lnTo>
                  <a:lnTo>
                    <a:pt x="3674" y="693"/>
                  </a:lnTo>
                  <a:lnTo>
                    <a:pt x="3366" y="795"/>
                  </a:lnTo>
                  <a:lnTo>
                    <a:pt x="3064" y="874"/>
                  </a:lnTo>
                  <a:lnTo>
                    <a:pt x="2756" y="931"/>
                  </a:lnTo>
                  <a:lnTo>
                    <a:pt x="2449" y="953"/>
                  </a:lnTo>
                  <a:lnTo>
                    <a:pt x="2142" y="953"/>
                  </a:lnTo>
                  <a:lnTo>
                    <a:pt x="1835" y="931"/>
                  </a:lnTo>
                  <a:lnTo>
                    <a:pt x="1528" y="874"/>
                  </a:lnTo>
                  <a:lnTo>
                    <a:pt x="1220" y="795"/>
                  </a:lnTo>
                  <a:lnTo>
                    <a:pt x="913" y="693"/>
                  </a:lnTo>
                  <a:lnTo>
                    <a:pt x="611" y="568"/>
                  </a:lnTo>
                  <a:lnTo>
                    <a:pt x="303" y="409"/>
                  </a:lnTo>
                  <a:lnTo>
                    <a:pt x="1" y="227"/>
                  </a:lnTo>
                  <a:lnTo>
                    <a:pt x="1" y="227"/>
                  </a:lnTo>
                  <a:lnTo>
                    <a:pt x="63" y="2031"/>
                  </a:lnTo>
                  <a:lnTo>
                    <a:pt x="130" y="3824"/>
                  </a:lnTo>
                  <a:lnTo>
                    <a:pt x="196" y="5617"/>
                  </a:lnTo>
                  <a:lnTo>
                    <a:pt x="272" y="7398"/>
                  </a:lnTo>
                  <a:lnTo>
                    <a:pt x="352" y="9179"/>
                  </a:lnTo>
                  <a:lnTo>
                    <a:pt x="437" y="10949"/>
                  </a:lnTo>
                  <a:lnTo>
                    <a:pt x="526" y="12719"/>
                  </a:lnTo>
                  <a:lnTo>
                    <a:pt x="619" y="14478"/>
                  </a:lnTo>
                  <a:lnTo>
                    <a:pt x="775" y="14421"/>
                  </a:lnTo>
                  <a:lnTo>
                    <a:pt x="931" y="14376"/>
                  </a:lnTo>
                  <a:lnTo>
                    <a:pt x="1234" y="14285"/>
                  </a:lnTo>
                  <a:lnTo>
                    <a:pt x="1532" y="14206"/>
                  </a:lnTo>
                  <a:lnTo>
                    <a:pt x="1675" y="14160"/>
                  </a:lnTo>
                  <a:lnTo>
                    <a:pt x="1813" y="14115"/>
                  </a:lnTo>
                  <a:lnTo>
                    <a:pt x="5339" y="12697"/>
                  </a:lnTo>
                  <a:lnTo>
                    <a:pt x="5259" y="11199"/>
                  </a:lnTo>
                  <a:lnTo>
                    <a:pt x="5183" y="9690"/>
                  </a:lnTo>
                  <a:lnTo>
                    <a:pt x="5112" y="8192"/>
                  </a:lnTo>
                  <a:lnTo>
                    <a:pt x="5040" y="6683"/>
                  </a:lnTo>
                  <a:lnTo>
                    <a:pt x="4983" y="5186"/>
                  </a:lnTo>
                  <a:lnTo>
                    <a:pt x="4925" y="3688"/>
                  </a:lnTo>
                  <a:lnTo>
                    <a:pt x="4871" y="2190"/>
                  </a:lnTo>
                  <a:lnTo>
                    <a:pt x="4831" y="704"/>
                  </a:lnTo>
                  <a:lnTo>
                    <a:pt x="4831" y="500"/>
                  </a:lnTo>
                  <a:lnTo>
                    <a:pt x="4840" y="318"/>
                  </a:lnTo>
                  <a:lnTo>
                    <a:pt x="4853" y="159"/>
                  </a:lnTo>
                  <a:lnTo>
                    <a:pt x="48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2670575" y="-8393100"/>
              <a:ext cx="148175" cy="488175"/>
            </a:xfrm>
            <a:custGeom>
              <a:avLst/>
              <a:gdLst/>
              <a:ahLst/>
              <a:cxnLst/>
              <a:rect l="l" t="t" r="r" b="b"/>
              <a:pathLst>
                <a:path w="5927" h="19527" extrusionOk="0">
                  <a:moveTo>
                    <a:pt x="4689" y="0"/>
                  </a:moveTo>
                  <a:lnTo>
                    <a:pt x="4141" y="261"/>
                  </a:lnTo>
                  <a:lnTo>
                    <a:pt x="3589" y="534"/>
                  </a:lnTo>
                  <a:lnTo>
                    <a:pt x="2489" y="1090"/>
                  </a:lnTo>
                  <a:lnTo>
                    <a:pt x="2129" y="1271"/>
                  </a:lnTo>
                  <a:lnTo>
                    <a:pt x="1764" y="1453"/>
                  </a:lnTo>
                  <a:lnTo>
                    <a:pt x="1399" y="1634"/>
                  </a:lnTo>
                  <a:lnTo>
                    <a:pt x="1038" y="1816"/>
                  </a:lnTo>
                  <a:lnTo>
                    <a:pt x="308" y="2190"/>
                  </a:lnTo>
                  <a:lnTo>
                    <a:pt x="232" y="2270"/>
                  </a:lnTo>
                  <a:lnTo>
                    <a:pt x="152" y="2338"/>
                  </a:lnTo>
                  <a:lnTo>
                    <a:pt x="76" y="2383"/>
                  </a:lnTo>
                  <a:lnTo>
                    <a:pt x="1" y="2406"/>
                  </a:lnTo>
                  <a:lnTo>
                    <a:pt x="130" y="4573"/>
                  </a:lnTo>
                  <a:lnTo>
                    <a:pt x="268" y="6717"/>
                  </a:lnTo>
                  <a:lnTo>
                    <a:pt x="410" y="8873"/>
                  </a:lnTo>
                  <a:lnTo>
                    <a:pt x="562" y="11006"/>
                  </a:lnTo>
                  <a:lnTo>
                    <a:pt x="722" y="13150"/>
                  </a:lnTo>
                  <a:lnTo>
                    <a:pt x="891" y="15284"/>
                  </a:lnTo>
                  <a:lnTo>
                    <a:pt x="1069" y="17405"/>
                  </a:lnTo>
                  <a:lnTo>
                    <a:pt x="1256" y="19527"/>
                  </a:lnTo>
                  <a:lnTo>
                    <a:pt x="1541" y="19232"/>
                  </a:lnTo>
                  <a:lnTo>
                    <a:pt x="1830" y="18948"/>
                  </a:lnTo>
                  <a:lnTo>
                    <a:pt x="2124" y="18665"/>
                  </a:lnTo>
                  <a:lnTo>
                    <a:pt x="2414" y="18392"/>
                  </a:lnTo>
                  <a:lnTo>
                    <a:pt x="3001" y="17870"/>
                  </a:lnTo>
                  <a:lnTo>
                    <a:pt x="3593" y="17371"/>
                  </a:lnTo>
                  <a:lnTo>
                    <a:pt x="4769" y="16395"/>
                  </a:lnTo>
                  <a:lnTo>
                    <a:pt x="5352" y="15908"/>
                  </a:lnTo>
                  <a:lnTo>
                    <a:pt x="5926" y="15420"/>
                  </a:lnTo>
                  <a:lnTo>
                    <a:pt x="5828" y="14467"/>
                  </a:lnTo>
                  <a:lnTo>
                    <a:pt x="5739" y="13514"/>
                  </a:lnTo>
                  <a:lnTo>
                    <a:pt x="5646" y="12549"/>
                  </a:lnTo>
                  <a:lnTo>
                    <a:pt x="5561" y="11596"/>
                  </a:lnTo>
                  <a:lnTo>
                    <a:pt x="5392" y="9667"/>
                  </a:lnTo>
                  <a:lnTo>
                    <a:pt x="5232" y="7738"/>
                  </a:lnTo>
                  <a:lnTo>
                    <a:pt x="5085" y="5810"/>
                  </a:lnTo>
                  <a:lnTo>
                    <a:pt x="4942" y="3869"/>
                  </a:lnTo>
                  <a:lnTo>
                    <a:pt x="4813" y="1941"/>
                  </a:lnTo>
                  <a:lnTo>
                    <a:pt x="46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2708300" y="-7963375"/>
              <a:ext cx="184350" cy="651850"/>
            </a:xfrm>
            <a:custGeom>
              <a:avLst/>
              <a:gdLst/>
              <a:ahLst/>
              <a:cxnLst/>
              <a:rect l="l" t="t" r="r" b="b"/>
              <a:pathLst>
                <a:path w="7374" h="26074" extrusionOk="0">
                  <a:moveTo>
                    <a:pt x="4591" y="1"/>
                  </a:moveTo>
                  <a:lnTo>
                    <a:pt x="4030" y="636"/>
                  </a:lnTo>
                  <a:lnTo>
                    <a:pt x="3465" y="1294"/>
                  </a:lnTo>
                  <a:lnTo>
                    <a:pt x="2320" y="2633"/>
                  </a:lnTo>
                  <a:lnTo>
                    <a:pt x="1746" y="3291"/>
                  </a:lnTo>
                  <a:lnTo>
                    <a:pt x="1163" y="3926"/>
                  </a:lnTo>
                  <a:lnTo>
                    <a:pt x="873" y="4244"/>
                  </a:lnTo>
                  <a:lnTo>
                    <a:pt x="584" y="4539"/>
                  </a:lnTo>
                  <a:lnTo>
                    <a:pt x="290" y="4834"/>
                  </a:lnTo>
                  <a:lnTo>
                    <a:pt x="1" y="5118"/>
                  </a:lnTo>
                  <a:lnTo>
                    <a:pt x="130" y="6445"/>
                  </a:lnTo>
                  <a:lnTo>
                    <a:pt x="268" y="7761"/>
                  </a:lnTo>
                  <a:lnTo>
                    <a:pt x="406" y="9089"/>
                  </a:lnTo>
                  <a:lnTo>
                    <a:pt x="548" y="10405"/>
                  </a:lnTo>
                  <a:lnTo>
                    <a:pt x="695" y="11721"/>
                  </a:lnTo>
                  <a:lnTo>
                    <a:pt x="847" y="13037"/>
                  </a:lnTo>
                  <a:lnTo>
                    <a:pt x="998" y="14353"/>
                  </a:lnTo>
                  <a:lnTo>
                    <a:pt x="1158" y="15658"/>
                  </a:lnTo>
                  <a:lnTo>
                    <a:pt x="1323" y="16974"/>
                  </a:lnTo>
                  <a:lnTo>
                    <a:pt x="1492" y="18279"/>
                  </a:lnTo>
                  <a:lnTo>
                    <a:pt x="1666" y="19584"/>
                  </a:lnTo>
                  <a:lnTo>
                    <a:pt x="1840" y="20877"/>
                  </a:lnTo>
                  <a:lnTo>
                    <a:pt x="2022" y="22182"/>
                  </a:lnTo>
                  <a:lnTo>
                    <a:pt x="2209" y="23487"/>
                  </a:lnTo>
                  <a:lnTo>
                    <a:pt x="2401" y="24780"/>
                  </a:lnTo>
                  <a:lnTo>
                    <a:pt x="2601" y="26074"/>
                  </a:lnTo>
                  <a:lnTo>
                    <a:pt x="2917" y="25790"/>
                  </a:lnTo>
                  <a:lnTo>
                    <a:pt x="3229" y="25507"/>
                  </a:lnTo>
                  <a:lnTo>
                    <a:pt x="3540" y="25200"/>
                  </a:lnTo>
                  <a:lnTo>
                    <a:pt x="3847" y="24882"/>
                  </a:lnTo>
                  <a:lnTo>
                    <a:pt x="4155" y="24553"/>
                  </a:lnTo>
                  <a:lnTo>
                    <a:pt x="4457" y="24213"/>
                  </a:lnTo>
                  <a:lnTo>
                    <a:pt x="4760" y="23861"/>
                  </a:lnTo>
                  <a:lnTo>
                    <a:pt x="5058" y="23498"/>
                  </a:lnTo>
                  <a:lnTo>
                    <a:pt x="5352" y="23124"/>
                  </a:lnTo>
                  <a:lnTo>
                    <a:pt x="5646" y="22738"/>
                  </a:lnTo>
                  <a:lnTo>
                    <a:pt x="5940" y="22330"/>
                  </a:lnTo>
                  <a:lnTo>
                    <a:pt x="6229" y="21921"/>
                  </a:lnTo>
                  <a:lnTo>
                    <a:pt x="6519" y="21490"/>
                  </a:lnTo>
                  <a:lnTo>
                    <a:pt x="6804" y="21059"/>
                  </a:lnTo>
                  <a:lnTo>
                    <a:pt x="7089" y="20605"/>
                  </a:lnTo>
                  <a:lnTo>
                    <a:pt x="7374" y="20140"/>
                  </a:lnTo>
                  <a:lnTo>
                    <a:pt x="7160" y="18926"/>
                  </a:lnTo>
                  <a:lnTo>
                    <a:pt x="6955" y="17700"/>
                  </a:lnTo>
                  <a:lnTo>
                    <a:pt x="6755" y="16475"/>
                  </a:lnTo>
                  <a:lnTo>
                    <a:pt x="6559" y="15238"/>
                  </a:lnTo>
                  <a:lnTo>
                    <a:pt x="6367" y="14002"/>
                  </a:lnTo>
                  <a:lnTo>
                    <a:pt x="6185" y="12754"/>
                  </a:lnTo>
                  <a:lnTo>
                    <a:pt x="6002" y="11494"/>
                  </a:lnTo>
                  <a:lnTo>
                    <a:pt x="5829" y="10235"/>
                  </a:lnTo>
                  <a:lnTo>
                    <a:pt x="5655" y="8975"/>
                  </a:lnTo>
                  <a:lnTo>
                    <a:pt x="5490" y="7705"/>
                  </a:lnTo>
                  <a:lnTo>
                    <a:pt x="5330" y="6422"/>
                  </a:lnTo>
                  <a:lnTo>
                    <a:pt x="5170" y="5152"/>
                  </a:lnTo>
                  <a:lnTo>
                    <a:pt x="5018" y="3870"/>
                  </a:lnTo>
                  <a:lnTo>
                    <a:pt x="4871" y="2576"/>
                  </a:lnTo>
                  <a:lnTo>
                    <a:pt x="4729" y="1294"/>
                  </a:lnTo>
                  <a:lnTo>
                    <a:pt x="45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9"/>
            <p:cNvSpPr/>
            <p:nvPr/>
          </p:nvSpPr>
          <p:spPr>
            <a:xfrm>
              <a:off x="2782550" y="-7416500"/>
              <a:ext cx="216400" cy="597975"/>
            </a:xfrm>
            <a:custGeom>
              <a:avLst/>
              <a:gdLst/>
              <a:ahLst/>
              <a:cxnLst/>
              <a:rect l="l" t="t" r="r" b="b"/>
              <a:pathLst>
                <a:path w="8656" h="23919" extrusionOk="0">
                  <a:moveTo>
                    <a:pt x="4720" y="1"/>
                  </a:moveTo>
                  <a:lnTo>
                    <a:pt x="4444" y="511"/>
                  </a:lnTo>
                  <a:lnTo>
                    <a:pt x="4168" y="999"/>
                  </a:lnTo>
                  <a:lnTo>
                    <a:pt x="3887" y="1476"/>
                  </a:lnTo>
                  <a:lnTo>
                    <a:pt x="3602" y="1941"/>
                  </a:lnTo>
                  <a:lnTo>
                    <a:pt x="3317" y="2395"/>
                  </a:lnTo>
                  <a:lnTo>
                    <a:pt x="3028" y="2826"/>
                  </a:lnTo>
                  <a:lnTo>
                    <a:pt x="2738" y="3246"/>
                  </a:lnTo>
                  <a:lnTo>
                    <a:pt x="2445" y="3666"/>
                  </a:lnTo>
                  <a:lnTo>
                    <a:pt x="2146" y="4051"/>
                  </a:lnTo>
                  <a:lnTo>
                    <a:pt x="1848" y="4437"/>
                  </a:lnTo>
                  <a:lnTo>
                    <a:pt x="1545" y="4812"/>
                  </a:lnTo>
                  <a:lnTo>
                    <a:pt x="1243" y="5163"/>
                  </a:lnTo>
                  <a:lnTo>
                    <a:pt x="935" y="5504"/>
                  </a:lnTo>
                  <a:lnTo>
                    <a:pt x="628" y="5844"/>
                  </a:lnTo>
                  <a:lnTo>
                    <a:pt x="316" y="6162"/>
                  </a:lnTo>
                  <a:lnTo>
                    <a:pt x="0" y="6457"/>
                  </a:lnTo>
                  <a:lnTo>
                    <a:pt x="147" y="7398"/>
                  </a:lnTo>
                  <a:lnTo>
                    <a:pt x="294" y="8329"/>
                  </a:lnTo>
                  <a:lnTo>
                    <a:pt x="446" y="9271"/>
                  </a:lnTo>
                  <a:lnTo>
                    <a:pt x="521" y="9724"/>
                  </a:lnTo>
                  <a:lnTo>
                    <a:pt x="601" y="10190"/>
                  </a:lnTo>
                  <a:lnTo>
                    <a:pt x="904" y="11903"/>
                  </a:lnTo>
                  <a:lnTo>
                    <a:pt x="1211" y="13627"/>
                  </a:lnTo>
                  <a:lnTo>
                    <a:pt x="1532" y="15352"/>
                  </a:lnTo>
                  <a:lnTo>
                    <a:pt x="1857" y="17077"/>
                  </a:lnTo>
                  <a:lnTo>
                    <a:pt x="2195" y="18801"/>
                  </a:lnTo>
                  <a:lnTo>
                    <a:pt x="2538" y="20526"/>
                  </a:lnTo>
                  <a:lnTo>
                    <a:pt x="2894" y="22228"/>
                  </a:lnTo>
                  <a:lnTo>
                    <a:pt x="3072" y="23079"/>
                  </a:lnTo>
                  <a:lnTo>
                    <a:pt x="3255" y="23918"/>
                  </a:lnTo>
                  <a:lnTo>
                    <a:pt x="3406" y="23635"/>
                  </a:lnTo>
                  <a:lnTo>
                    <a:pt x="3558" y="23351"/>
                  </a:lnTo>
                  <a:lnTo>
                    <a:pt x="3713" y="23079"/>
                  </a:lnTo>
                  <a:lnTo>
                    <a:pt x="3869" y="22806"/>
                  </a:lnTo>
                  <a:lnTo>
                    <a:pt x="4030" y="22545"/>
                  </a:lnTo>
                  <a:lnTo>
                    <a:pt x="4190" y="22284"/>
                  </a:lnTo>
                  <a:lnTo>
                    <a:pt x="4515" y="21785"/>
                  </a:lnTo>
                  <a:lnTo>
                    <a:pt x="4844" y="21309"/>
                  </a:lnTo>
                  <a:lnTo>
                    <a:pt x="5183" y="20843"/>
                  </a:lnTo>
                  <a:lnTo>
                    <a:pt x="5521" y="20401"/>
                  </a:lnTo>
                  <a:lnTo>
                    <a:pt x="5868" y="19981"/>
                  </a:lnTo>
                  <a:lnTo>
                    <a:pt x="6216" y="19573"/>
                  </a:lnTo>
                  <a:lnTo>
                    <a:pt x="6563" y="19187"/>
                  </a:lnTo>
                  <a:lnTo>
                    <a:pt x="6915" y="18824"/>
                  </a:lnTo>
                  <a:lnTo>
                    <a:pt x="7266" y="18472"/>
                  </a:lnTo>
                  <a:lnTo>
                    <a:pt x="7614" y="18132"/>
                  </a:lnTo>
                  <a:lnTo>
                    <a:pt x="7965" y="17814"/>
                  </a:lnTo>
                  <a:lnTo>
                    <a:pt x="8313" y="17508"/>
                  </a:lnTo>
                  <a:lnTo>
                    <a:pt x="8655" y="17213"/>
                  </a:lnTo>
                  <a:lnTo>
                    <a:pt x="8375" y="16203"/>
                  </a:lnTo>
                  <a:lnTo>
                    <a:pt x="8099" y="15193"/>
                  </a:lnTo>
                  <a:lnTo>
                    <a:pt x="7823" y="14161"/>
                  </a:lnTo>
                  <a:lnTo>
                    <a:pt x="7556" y="13128"/>
                  </a:lnTo>
                  <a:lnTo>
                    <a:pt x="7297" y="12084"/>
                  </a:lnTo>
                  <a:lnTo>
                    <a:pt x="7039" y="11029"/>
                  </a:lnTo>
                  <a:lnTo>
                    <a:pt x="6785" y="9963"/>
                  </a:lnTo>
                  <a:lnTo>
                    <a:pt x="6536" y="8885"/>
                  </a:lnTo>
                  <a:lnTo>
                    <a:pt x="6296" y="7807"/>
                  </a:lnTo>
                  <a:lnTo>
                    <a:pt x="6055" y="6718"/>
                  </a:lnTo>
                  <a:lnTo>
                    <a:pt x="5824" y="5617"/>
                  </a:lnTo>
                  <a:lnTo>
                    <a:pt x="5592" y="4505"/>
                  </a:lnTo>
                  <a:lnTo>
                    <a:pt x="5370" y="3393"/>
                  </a:lnTo>
                  <a:lnTo>
                    <a:pt x="5147" y="2270"/>
                  </a:lnTo>
                  <a:lnTo>
                    <a:pt x="4933" y="1135"/>
                  </a:lnTo>
                  <a:lnTo>
                    <a:pt x="47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9"/>
            <p:cNvSpPr/>
            <p:nvPr/>
          </p:nvSpPr>
          <p:spPr>
            <a:xfrm>
              <a:off x="2877600" y="-6951300"/>
              <a:ext cx="244550" cy="551425"/>
            </a:xfrm>
            <a:custGeom>
              <a:avLst/>
              <a:gdLst/>
              <a:ahLst/>
              <a:cxnLst/>
              <a:rect l="l" t="t" r="r" b="b"/>
              <a:pathLst>
                <a:path w="9782" h="22057" extrusionOk="0">
                  <a:moveTo>
                    <a:pt x="5236" y="0"/>
                  </a:moveTo>
                  <a:lnTo>
                    <a:pt x="4818" y="477"/>
                  </a:lnTo>
                  <a:lnTo>
                    <a:pt x="4399" y="976"/>
                  </a:lnTo>
                  <a:lnTo>
                    <a:pt x="3985" y="1487"/>
                  </a:lnTo>
                  <a:lnTo>
                    <a:pt x="3571" y="2020"/>
                  </a:lnTo>
                  <a:lnTo>
                    <a:pt x="3162" y="2565"/>
                  </a:lnTo>
                  <a:lnTo>
                    <a:pt x="2756" y="3120"/>
                  </a:lnTo>
                  <a:lnTo>
                    <a:pt x="2351" y="3699"/>
                  </a:lnTo>
                  <a:lnTo>
                    <a:pt x="1955" y="4289"/>
                  </a:lnTo>
                  <a:lnTo>
                    <a:pt x="1701" y="4698"/>
                  </a:lnTo>
                  <a:lnTo>
                    <a:pt x="1452" y="5117"/>
                  </a:lnTo>
                  <a:lnTo>
                    <a:pt x="1207" y="5549"/>
                  </a:lnTo>
                  <a:lnTo>
                    <a:pt x="962" y="5991"/>
                  </a:lnTo>
                  <a:lnTo>
                    <a:pt x="481" y="6887"/>
                  </a:lnTo>
                  <a:lnTo>
                    <a:pt x="241" y="7330"/>
                  </a:lnTo>
                  <a:lnTo>
                    <a:pt x="1" y="7772"/>
                  </a:lnTo>
                  <a:lnTo>
                    <a:pt x="232" y="8748"/>
                  </a:lnTo>
                  <a:lnTo>
                    <a:pt x="464" y="9724"/>
                  </a:lnTo>
                  <a:lnTo>
                    <a:pt x="704" y="10677"/>
                  </a:lnTo>
                  <a:lnTo>
                    <a:pt x="944" y="11630"/>
                  </a:lnTo>
                  <a:lnTo>
                    <a:pt x="1189" y="12572"/>
                  </a:lnTo>
                  <a:lnTo>
                    <a:pt x="1443" y="13502"/>
                  </a:lnTo>
                  <a:lnTo>
                    <a:pt x="1697" y="14421"/>
                  </a:lnTo>
                  <a:lnTo>
                    <a:pt x="1955" y="15329"/>
                  </a:lnTo>
                  <a:lnTo>
                    <a:pt x="2222" y="16225"/>
                  </a:lnTo>
                  <a:lnTo>
                    <a:pt x="2489" y="17099"/>
                  </a:lnTo>
                  <a:lnTo>
                    <a:pt x="2761" y="17972"/>
                  </a:lnTo>
                  <a:lnTo>
                    <a:pt x="3041" y="18823"/>
                  </a:lnTo>
                  <a:lnTo>
                    <a:pt x="3322" y="19652"/>
                  </a:lnTo>
                  <a:lnTo>
                    <a:pt x="3611" y="20469"/>
                  </a:lnTo>
                  <a:lnTo>
                    <a:pt x="3901" y="21274"/>
                  </a:lnTo>
                  <a:lnTo>
                    <a:pt x="4199" y="22057"/>
                  </a:lnTo>
                  <a:lnTo>
                    <a:pt x="4226" y="21989"/>
                  </a:lnTo>
                  <a:lnTo>
                    <a:pt x="4248" y="21932"/>
                  </a:lnTo>
                  <a:lnTo>
                    <a:pt x="4275" y="21864"/>
                  </a:lnTo>
                  <a:lnTo>
                    <a:pt x="4301" y="21807"/>
                  </a:lnTo>
                  <a:lnTo>
                    <a:pt x="4974" y="20616"/>
                  </a:lnTo>
                  <a:lnTo>
                    <a:pt x="5650" y="19447"/>
                  </a:lnTo>
                  <a:lnTo>
                    <a:pt x="6331" y="18279"/>
                  </a:lnTo>
                  <a:lnTo>
                    <a:pt x="7017" y="17133"/>
                  </a:lnTo>
                  <a:lnTo>
                    <a:pt x="7703" y="15987"/>
                  </a:lnTo>
                  <a:lnTo>
                    <a:pt x="8393" y="14864"/>
                  </a:lnTo>
                  <a:lnTo>
                    <a:pt x="9087" y="13740"/>
                  </a:lnTo>
                  <a:lnTo>
                    <a:pt x="9782" y="12640"/>
                  </a:lnTo>
                  <a:lnTo>
                    <a:pt x="9466" y="11925"/>
                  </a:lnTo>
                  <a:lnTo>
                    <a:pt x="9159" y="11199"/>
                  </a:lnTo>
                  <a:lnTo>
                    <a:pt x="8851" y="10450"/>
                  </a:lnTo>
                  <a:lnTo>
                    <a:pt x="8553" y="9713"/>
                  </a:lnTo>
                  <a:lnTo>
                    <a:pt x="8255" y="8952"/>
                  </a:lnTo>
                  <a:lnTo>
                    <a:pt x="7961" y="8181"/>
                  </a:lnTo>
                  <a:lnTo>
                    <a:pt x="7672" y="7409"/>
                  </a:lnTo>
                  <a:lnTo>
                    <a:pt x="7387" y="6615"/>
                  </a:lnTo>
                  <a:lnTo>
                    <a:pt x="7102" y="5821"/>
                  </a:lnTo>
                  <a:lnTo>
                    <a:pt x="6826" y="5015"/>
                  </a:lnTo>
                  <a:lnTo>
                    <a:pt x="6550" y="4198"/>
                  </a:lnTo>
                  <a:lnTo>
                    <a:pt x="6282" y="3381"/>
                  </a:lnTo>
                  <a:lnTo>
                    <a:pt x="6015" y="2542"/>
                  </a:lnTo>
                  <a:lnTo>
                    <a:pt x="5753" y="1702"/>
                  </a:lnTo>
                  <a:lnTo>
                    <a:pt x="5490" y="851"/>
                  </a:lnTo>
                  <a:lnTo>
                    <a:pt x="5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9"/>
            <p:cNvSpPr/>
            <p:nvPr/>
          </p:nvSpPr>
          <p:spPr>
            <a:xfrm>
              <a:off x="3055575" y="-2076775"/>
              <a:ext cx="211725" cy="525350"/>
            </a:xfrm>
            <a:custGeom>
              <a:avLst/>
              <a:gdLst/>
              <a:ahLst/>
              <a:cxnLst/>
              <a:rect l="l" t="t" r="r" b="b"/>
              <a:pathLst>
                <a:path w="8469" h="21014" extrusionOk="0">
                  <a:moveTo>
                    <a:pt x="8468" y="1"/>
                  </a:moveTo>
                  <a:lnTo>
                    <a:pt x="7970" y="205"/>
                  </a:lnTo>
                  <a:lnTo>
                    <a:pt x="7462" y="375"/>
                  </a:lnTo>
                  <a:lnTo>
                    <a:pt x="6955" y="534"/>
                  </a:lnTo>
                  <a:lnTo>
                    <a:pt x="6447" y="659"/>
                  </a:lnTo>
                  <a:lnTo>
                    <a:pt x="5935" y="784"/>
                  </a:lnTo>
                  <a:lnTo>
                    <a:pt x="5423" y="875"/>
                  </a:lnTo>
                  <a:lnTo>
                    <a:pt x="4911" y="954"/>
                  </a:lnTo>
                  <a:lnTo>
                    <a:pt x="4399" y="1022"/>
                  </a:lnTo>
                  <a:lnTo>
                    <a:pt x="3887" y="1068"/>
                  </a:lnTo>
                  <a:lnTo>
                    <a:pt x="3371" y="1090"/>
                  </a:lnTo>
                  <a:lnTo>
                    <a:pt x="2859" y="1102"/>
                  </a:lnTo>
                  <a:lnTo>
                    <a:pt x="2347" y="1102"/>
                  </a:lnTo>
                  <a:lnTo>
                    <a:pt x="1835" y="1090"/>
                  </a:lnTo>
                  <a:lnTo>
                    <a:pt x="1323" y="1056"/>
                  </a:lnTo>
                  <a:lnTo>
                    <a:pt x="815" y="1011"/>
                  </a:lnTo>
                  <a:lnTo>
                    <a:pt x="308" y="954"/>
                  </a:lnTo>
                  <a:lnTo>
                    <a:pt x="254" y="2145"/>
                  </a:lnTo>
                  <a:lnTo>
                    <a:pt x="201" y="3348"/>
                  </a:lnTo>
                  <a:lnTo>
                    <a:pt x="156" y="4539"/>
                  </a:lnTo>
                  <a:lnTo>
                    <a:pt x="121" y="5742"/>
                  </a:lnTo>
                  <a:lnTo>
                    <a:pt x="85" y="6945"/>
                  </a:lnTo>
                  <a:lnTo>
                    <a:pt x="58" y="8136"/>
                  </a:lnTo>
                  <a:lnTo>
                    <a:pt x="36" y="9339"/>
                  </a:lnTo>
                  <a:lnTo>
                    <a:pt x="18" y="10541"/>
                  </a:lnTo>
                  <a:lnTo>
                    <a:pt x="5" y="11744"/>
                  </a:lnTo>
                  <a:lnTo>
                    <a:pt x="0" y="12947"/>
                  </a:lnTo>
                  <a:lnTo>
                    <a:pt x="0" y="14138"/>
                  </a:lnTo>
                  <a:lnTo>
                    <a:pt x="5" y="15341"/>
                  </a:lnTo>
                  <a:lnTo>
                    <a:pt x="18" y="16544"/>
                  </a:lnTo>
                  <a:lnTo>
                    <a:pt x="36" y="17746"/>
                  </a:lnTo>
                  <a:lnTo>
                    <a:pt x="58" y="18949"/>
                  </a:lnTo>
                  <a:lnTo>
                    <a:pt x="90" y="20152"/>
                  </a:lnTo>
                  <a:lnTo>
                    <a:pt x="579" y="20152"/>
                  </a:lnTo>
                  <a:lnTo>
                    <a:pt x="1073" y="20140"/>
                  </a:lnTo>
                  <a:lnTo>
                    <a:pt x="2066" y="20129"/>
                  </a:lnTo>
                  <a:lnTo>
                    <a:pt x="3064" y="20118"/>
                  </a:lnTo>
                  <a:lnTo>
                    <a:pt x="3562" y="20118"/>
                  </a:lnTo>
                  <a:lnTo>
                    <a:pt x="4061" y="20140"/>
                  </a:lnTo>
                  <a:lnTo>
                    <a:pt x="4555" y="20163"/>
                  </a:lnTo>
                  <a:lnTo>
                    <a:pt x="5054" y="20208"/>
                  </a:lnTo>
                  <a:lnTo>
                    <a:pt x="5548" y="20265"/>
                  </a:lnTo>
                  <a:lnTo>
                    <a:pt x="6042" y="20356"/>
                  </a:lnTo>
                  <a:lnTo>
                    <a:pt x="6532" y="20458"/>
                  </a:lnTo>
                  <a:lnTo>
                    <a:pt x="6777" y="20515"/>
                  </a:lnTo>
                  <a:lnTo>
                    <a:pt x="7021" y="20594"/>
                  </a:lnTo>
                  <a:lnTo>
                    <a:pt x="7262" y="20662"/>
                  </a:lnTo>
                  <a:lnTo>
                    <a:pt x="7507" y="20753"/>
                  </a:lnTo>
                  <a:lnTo>
                    <a:pt x="7747" y="20844"/>
                  </a:lnTo>
                  <a:lnTo>
                    <a:pt x="7988" y="20946"/>
                  </a:lnTo>
                  <a:lnTo>
                    <a:pt x="8001" y="20957"/>
                  </a:lnTo>
                  <a:lnTo>
                    <a:pt x="8005" y="20980"/>
                  </a:lnTo>
                  <a:lnTo>
                    <a:pt x="8014" y="21002"/>
                  </a:lnTo>
                  <a:lnTo>
                    <a:pt x="8023" y="21014"/>
                  </a:lnTo>
                  <a:lnTo>
                    <a:pt x="8005" y="19709"/>
                  </a:lnTo>
                  <a:lnTo>
                    <a:pt x="7988" y="18416"/>
                  </a:lnTo>
                  <a:lnTo>
                    <a:pt x="7979" y="17236"/>
                  </a:lnTo>
                  <a:lnTo>
                    <a:pt x="7970" y="16078"/>
                  </a:lnTo>
                  <a:lnTo>
                    <a:pt x="7970" y="14910"/>
                  </a:lnTo>
                  <a:lnTo>
                    <a:pt x="7970" y="13741"/>
                  </a:lnTo>
                  <a:lnTo>
                    <a:pt x="7979" y="12572"/>
                  </a:lnTo>
                  <a:lnTo>
                    <a:pt x="7992" y="11415"/>
                  </a:lnTo>
                  <a:lnTo>
                    <a:pt x="8014" y="10258"/>
                  </a:lnTo>
                  <a:lnTo>
                    <a:pt x="8037" y="9101"/>
                  </a:lnTo>
                  <a:lnTo>
                    <a:pt x="8068" y="7943"/>
                  </a:lnTo>
                  <a:lnTo>
                    <a:pt x="8108" y="6797"/>
                  </a:lnTo>
                  <a:lnTo>
                    <a:pt x="8152" y="5651"/>
                  </a:lnTo>
                  <a:lnTo>
                    <a:pt x="8201" y="4505"/>
                  </a:lnTo>
                  <a:lnTo>
                    <a:pt x="8259" y="3371"/>
                  </a:lnTo>
                  <a:lnTo>
                    <a:pt x="8321" y="2247"/>
                  </a:lnTo>
                  <a:lnTo>
                    <a:pt x="8393" y="1124"/>
                  </a:lnTo>
                  <a:lnTo>
                    <a:pt x="8468" y="1"/>
                  </a:lnTo>
                  <a:close/>
                  <a:moveTo>
                    <a:pt x="8023" y="21014"/>
                  </a:moveTo>
                  <a:lnTo>
                    <a:pt x="8023" y="21014"/>
                  </a:lnTo>
                  <a:lnTo>
                    <a:pt x="8023" y="21014"/>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9"/>
            <p:cNvSpPr/>
            <p:nvPr/>
          </p:nvSpPr>
          <p:spPr>
            <a:xfrm>
              <a:off x="3060475" y="-1514000"/>
              <a:ext cx="209150" cy="417850"/>
            </a:xfrm>
            <a:custGeom>
              <a:avLst/>
              <a:gdLst/>
              <a:ahLst/>
              <a:cxnLst/>
              <a:rect l="l" t="t" r="r" b="b"/>
              <a:pathLst>
                <a:path w="8366" h="16714" extrusionOk="0">
                  <a:moveTo>
                    <a:pt x="7845" y="1"/>
                  </a:moveTo>
                  <a:lnTo>
                    <a:pt x="7818" y="46"/>
                  </a:lnTo>
                  <a:lnTo>
                    <a:pt x="7792" y="91"/>
                  </a:lnTo>
                  <a:lnTo>
                    <a:pt x="7556" y="193"/>
                  </a:lnTo>
                  <a:lnTo>
                    <a:pt x="7315" y="284"/>
                  </a:lnTo>
                  <a:lnTo>
                    <a:pt x="7079" y="375"/>
                  </a:lnTo>
                  <a:lnTo>
                    <a:pt x="6839" y="454"/>
                  </a:lnTo>
                  <a:lnTo>
                    <a:pt x="6598" y="522"/>
                  </a:lnTo>
                  <a:lnTo>
                    <a:pt x="6358" y="579"/>
                  </a:lnTo>
                  <a:lnTo>
                    <a:pt x="5873" y="693"/>
                  </a:lnTo>
                  <a:lnTo>
                    <a:pt x="5387" y="772"/>
                  </a:lnTo>
                  <a:lnTo>
                    <a:pt x="4898" y="829"/>
                  </a:lnTo>
                  <a:lnTo>
                    <a:pt x="4408" y="874"/>
                  </a:lnTo>
                  <a:lnTo>
                    <a:pt x="3918" y="897"/>
                  </a:lnTo>
                  <a:lnTo>
                    <a:pt x="3428" y="920"/>
                  </a:lnTo>
                  <a:lnTo>
                    <a:pt x="2934" y="920"/>
                  </a:lnTo>
                  <a:lnTo>
                    <a:pt x="1955" y="908"/>
                  </a:lnTo>
                  <a:lnTo>
                    <a:pt x="975" y="874"/>
                  </a:lnTo>
                  <a:lnTo>
                    <a:pt x="0" y="863"/>
                  </a:lnTo>
                  <a:lnTo>
                    <a:pt x="36" y="1759"/>
                  </a:lnTo>
                  <a:lnTo>
                    <a:pt x="72" y="2655"/>
                  </a:lnTo>
                  <a:lnTo>
                    <a:pt x="112" y="3552"/>
                  </a:lnTo>
                  <a:lnTo>
                    <a:pt x="156" y="4437"/>
                  </a:lnTo>
                  <a:lnTo>
                    <a:pt x="205" y="5333"/>
                  </a:lnTo>
                  <a:lnTo>
                    <a:pt x="254" y="6229"/>
                  </a:lnTo>
                  <a:lnTo>
                    <a:pt x="308" y="7126"/>
                  </a:lnTo>
                  <a:lnTo>
                    <a:pt x="361" y="8011"/>
                  </a:lnTo>
                  <a:lnTo>
                    <a:pt x="419" y="8907"/>
                  </a:lnTo>
                  <a:lnTo>
                    <a:pt x="481" y="9792"/>
                  </a:lnTo>
                  <a:lnTo>
                    <a:pt x="548" y="10688"/>
                  </a:lnTo>
                  <a:lnTo>
                    <a:pt x="615" y="11573"/>
                  </a:lnTo>
                  <a:lnTo>
                    <a:pt x="682" y="12458"/>
                  </a:lnTo>
                  <a:lnTo>
                    <a:pt x="757" y="13355"/>
                  </a:lnTo>
                  <a:lnTo>
                    <a:pt x="833" y="14240"/>
                  </a:lnTo>
                  <a:lnTo>
                    <a:pt x="913" y="15125"/>
                  </a:lnTo>
                  <a:lnTo>
                    <a:pt x="1844" y="15284"/>
                  </a:lnTo>
                  <a:lnTo>
                    <a:pt x="2774" y="15465"/>
                  </a:lnTo>
                  <a:lnTo>
                    <a:pt x="3705" y="15647"/>
                  </a:lnTo>
                  <a:lnTo>
                    <a:pt x="4639" y="15840"/>
                  </a:lnTo>
                  <a:lnTo>
                    <a:pt x="5570" y="16044"/>
                  </a:lnTo>
                  <a:lnTo>
                    <a:pt x="6500" y="16259"/>
                  </a:lnTo>
                  <a:lnTo>
                    <a:pt x="7435" y="16486"/>
                  </a:lnTo>
                  <a:lnTo>
                    <a:pt x="8366" y="16713"/>
                  </a:lnTo>
                  <a:lnTo>
                    <a:pt x="8304" y="15658"/>
                  </a:lnTo>
                  <a:lnTo>
                    <a:pt x="8246" y="14603"/>
                  </a:lnTo>
                  <a:lnTo>
                    <a:pt x="8192" y="13548"/>
                  </a:lnTo>
                  <a:lnTo>
                    <a:pt x="8143" y="12493"/>
                  </a:lnTo>
                  <a:lnTo>
                    <a:pt x="8099" y="11437"/>
                  </a:lnTo>
                  <a:lnTo>
                    <a:pt x="8063" y="10371"/>
                  </a:lnTo>
                  <a:lnTo>
                    <a:pt x="8028" y="9316"/>
                  </a:lnTo>
                  <a:lnTo>
                    <a:pt x="7996" y="8260"/>
                  </a:lnTo>
                  <a:lnTo>
                    <a:pt x="7970" y="7205"/>
                  </a:lnTo>
                  <a:lnTo>
                    <a:pt x="7947" y="6161"/>
                  </a:lnTo>
                  <a:lnTo>
                    <a:pt x="7907" y="4074"/>
                  </a:lnTo>
                  <a:lnTo>
                    <a:pt x="7872" y="2020"/>
                  </a:lnTo>
                  <a:lnTo>
                    <a:pt x="784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9"/>
            <p:cNvSpPr/>
            <p:nvPr/>
          </p:nvSpPr>
          <p:spPr>
            <a:xfrm>
              <a:off x="3086750" y="-3865475"/>
              <a:ext cx="1362800" cy="1088400"/>
            </a:xfrm>
            <a:custGeom>
              <a:avLst/>
              <a:gdLst/>
              <a:ahLst/>
              <a:cxnLst/>
              <a:rect l="l" t="t" r="r" b="b"/>
              <a:pathLst>
                <a:path w="54512" h="43536" extrusionOk="0">
                  <a:moveTo>
                    <a:pt x="4670" y="9804"/>
                  </a:moveTo>
                  <a:lnTo>
                    <a:pt x="4764" y="9815"/>
                  </a:lnTo>
                  <a:lnTo>
                    <a:pt x="4853" y="9827"/>
                  </a:lnTo>
                  <a:lnTo>
                    <a:pt x="4946" y="9861"/>
                  </a:lnTo>
                  <a:lnTo>
                    <a:pt x="5035" y="9895"/>
                  </a:lnTo>
                  <a:lnTo>
                    <a:pt x="5129" y="9940"/>
                  </a:lnTo>
                  <a:lnTo>
                    <a:pt x="5218" y="9997"/>
                  </a:lnTo>
                  <a:lnTo>
                    <a:pt x="5311" y="10053"/>
                  </a:lnTo>
                  <a:lnTo>
                    <a:pt x="5405" y="10122"/>
                  </a:lnTo>
                  <a:lnTo>
                    <a:pt x="5494" y="10201"/>
                  </a:lnTo>
                  <a:lnTo>
                    <a:pt x="5677" y="10382"/>
                  </a:lnTo>
                  <a:lnTo>
                    <a:pt x="5859" y="10587"/>
                  </a:lnTo>
                  <a:lnTo>
                    <a:pt x="5948" y="10519"/>
                  </a:lnTo>
                  <a:lnTo>
                    <a:pt x="6042" y="10473"/>
                  </a:lnTo>
                  <a:lnTo>
                    <a:pt x="6126" y="10451"/>
                  </a:lnTo>
                  <a:lnTo>
                    <a:pt x="6215" y="10439"/>
                  </a:lnTo>
                  <a:lnTo>
                    <a:pt x="6304" y="10451"/>
                  </a:lnTo>
                  <a:lnTo>
                    <a:pt x="6389" y="10485"/>
                  </a:lnTo>
                  <a:lnTo>
                    <a:pt x="6473" y="10530"/>
                  </a:lnTo>
                  <a:lnTo>
                    <a:pt x="6558" y="10587"/>
                  </a:lnTo>
                  <a:lnTo>
                    <a:pt x="6638" y="10666"/>
                  </a:lnTo>
                  <a:lnTo>
                    <a:pt x="6718" y="10757"/>
                  </a:lnTo>
                  <a:lnTo>
                    <a:pt x="6798" y="10859"/>
                  </a:lnTo>
                  <a:lnTo>
                    <a:pt x="6874" y="10984"/>
                  </a:lnTo>
                  <a:lnTo>
                    <a:pt x="6950" y="11109"/>
                  </a:lnTo>
                  <a:lnTo>
                    <a:pt x="7021" y="11256"/>
                  </a:lnTo>
                  <a:lnTo>
                    <a:pt x="7092" y="11404"/>
                  </a:lnTo>
                  <a:lnTo>
                    <a:pt x="7159" y="11574"/>
                  </a:lnTo>
                  <a:lnTo>
                    <a:pt x="7226" y="11744"/>
                  </a:lnTo>
                  <a:lnTo>
                    <a:pt x="7288" y="11926"/>
                  </a:lnTo>
                  <a:lnTo>
                    <a:pt x="7346" y="12118"/>
                  </a:lnTo>
                  <a:lnTo>
                    <a:pt x="7404" y="12323"/>
                  </a:lnTo>
                  <a:lnTo>
                    <a:pt x="7457" y="12527"/>
                  </a:lnTo>
                  <a:lnTo>
                    <a:pt x="7511" y="12742"/>
                  </a:lnTo>
                  <a:lnTo>
                    <a:pt x="7560" y="12958"/>
                  </a:lnTo>
                  <a:lnTo>
                    <a:pt x="7604" y="13185"/>
                  </a:lnTo>
                  <a:lnTo>
                    <a:pt x="7644" y="13412"/>
                  </a:lnTo>
                  <a:lnTo>
                    <a:pt x="7680" y="13639"/>
                  </a:lnTo>
                  <a:lnTo>
                    <a:pt x="7716" y="13877"/>
                  </a:lnTo>
                  <a:lnTo>
                    <a:pt x="7747" y="14115"/>
                  </a:lnTo>
                  <a:lnTo>
                    <a:pt x="7769" y="14354"/>
                  </a:lnTo>
                  <a:lnTo>
                    <a:pt x="7791" y="14592"/>
                  </a:lnTo>
                  <a:lnTo>
                    <a:pt x="7809" y="14841"/>
                  </a:lnTo>
                  <a:lnTo>
                    <a:pt x="7822" y="15080"/>
                  </a:lnTo>
                  <a:lnTo>
                    <a:pt x="7836" y="15454"/>
                  </a:lnTo>
                  <a:lnTo>
                    <a:pt x="7840" y="15829"/>
                  </a:lnTo>
                  <a:lnTo>
                    <a:pt x="7831" y="16180"/>
                  </a:lnTo>
                  <a:lnTo>
                    <a:pt x="7818" y="16521"/>
                  </a:lnTo>
                  <a:lnTo>
                    <a:pt x="7791" y="16850"/>
                  </a:lnTo>
                  <a:lnTo>
                    <a:pt x="7756" y="17167"/>
                  </a:lnTo>
                  <a:lnTo>
                    <a:pt x="7716" y="17474"/>
                  </a:lnTo>
                  <a:lnTo>
                    <a:pt x="7667" y="17769"/>
                  </a:lnTo>
                  <a:lnTo>
                    <a:pt x="7609" y="18041"/>
                  </a:lnTo>
                  <a:lnTo>
                    <a:pt x="7546" y="18313"/>
                  </a:lnTo>
                  <a:lnTo>
                    <a:pt x="7475" y="18563"/>
                  </a:lnTo>
                  <a:lnTo>
                    <a:pt x="7399" y="18801"/>
                  </a:lnTo>
                  <a:lnTo>
                    <a:pt x="7315" y="19028"/>
                  </a:lnTo>
                  <a:lnTo>
                    <a:pt x="7230" y="19232"/>
                  </a:lnTo>
                  <a:lnTo>
                    <a:pt x="7137" y="19437"/>
                  </a:lnTo>
                  <a:lnTo>
                    <a:pt x="7039" y="19618"/>
                  </a:lnTo>
                  <a:lnTo>
                    <a:pt x="6936" y="19788"/>
                  </a:lnTo>
                  <a:lnTo>
                    <a:pt x="6830" y="19936"/>
                  </a:lnTo>
                  <a:lnTo>
                    <a:pt x="6718" y="20083"/>
                  </a:lnTo>
                  <a:lnTo>
                    <a:pt x="6607" y="20208"/>
                  </a:lnTo>
                  <a:lnTo>
                    <a:pt x="6491" y="20310"/>
                  </a:lnTo>
                  <a:lnTo>
                    <a:pt x="6371" y="20412"/>
                  </a:lnTo>
                  <a:lnTo>
                    <a:pt x="6251" y="20492"/>
                  </a:lnTo>
                  <a:lnTo>
                    <a:pt x="6126" y="20560"/>
                  </a:lnTo>
                  <a:lnTo>
                    <a:pt x="6006" y="20617"/>
                  </a:lnTo>
                  <a:lnTo>
                    <a:pt x="5881" y="20651"/>
                  </a:lnTo>
                  <a:lnTo>
                    <a:pt x="5757" y="20673"/>
                  </a:lnTo>
                  <a:lnTo>
                    <a:pt x="5628" y="20673"/>
                  </a:lnTo>
                  <a:lnTo>
                    <a:pt x="5503" y="20662"/>
                  </a:lnTo>
                  <a:lnTo>
                    <a:pt x="5378" y="20639"/>
                  </a:lnTo>
                  <a:lnTo>
                    <a:pt x="5254" y="20594"/>
                  </a:lnTo>
                  <a:lnTo>
                    <a:pt x="5133" y="20537"/>
                  </a:lnTo>
                  <a:lnTo>
                    <a:pt x="5009" y="20469"/>
                  </a:lnTo>
                  <a:lnTo>
                    <a:pt x="4884" y="20367"/>
                  </a:lnTo>
                  <a:lnTo>
                    <a:pt x="4759" y="20254"/>
                  </a:lnTo>
                  <a:lnTo>
                    <a:pt x="4635" y="20129"/>
                  </a:lnTo>
                  <a:lnTo>
                    <a:pt x="4506" y="19981"/>
                  </a:lnTo>
                  <a:lnTo>
                    <a:pt x="4381" y="19822"/>
                  </a:lnTo>
                  <a:lnTo>
                    <a:pt x="4256" y="19652"/>
                  </a:lnTo>
                  <a:lnTo>
                    <a:pt x="4136" y="19459"/>
                  </a:lnTo>
                  <a:lnTo>
                    <a:pt x="4016" y="19255"/>
                  </a:lnTo>
                  <a:lnTo>
                    <a:pt x="3896" y="19040"/>
                  </a:lnTo>
                  <a:lnTo>
                    <a:pt x="3784" y="18813"/>
                  </a:lnTo>
                  <a:lnTo>
                    <a:pt x="3673" y="18574"/>
                  </a:lnTo>
                  <a:lnTo>
                    <a:pt x="3566" y="18325"/>
                  </a:lnTo>
                  <a:lnTo>
                    <a:pt x="3464" y="18064"/>
                  </a:lnTo>
                  <a:lnTo>
                    <a:pt x="3370" y="17791"/>
                  </a:lnTo>
                  <a:lnTo>
                    <a:pt x="3281" y="17508"/>
                  </a:lnTo>
                  <a:lnTo>
                    <a:pt x="3197" y="17213"/>
                  </a:lnTo>
                  <a:lnTo>
                    <a:pt x="3121" y="16906"/>
                  </a:lnTo>
                  <a:lnTo>
                    <a:pt x="3054" y="16600"/>
                  </a:lnTo>
                  <a:lnTo>
                    <a:pt x="2996" y="16282"/>
                  </a:lnTo>
                  <a:lnTo>
                    <a:pt x="2943" y="15965"/>
                  </a:lnTo>
                  <a:lnTo>
                    <a:pt x="2903" y="15636"/>
                  </a:lnTo>
                  <a:lnTo>
                    <a:pt x="2872" y="15295"/>
                  </a:lnTo>
                  <a:lnTo>
                    <a:pt x="2863" y="15125"/>
                  </a:lnTo>
                  <a:lnTo>
                    <a:pt x="2854" y="14955"/>
                  </a:lnTo>
                  <a:lnTo>
                    <a:pt x="2845" y="14785"/>
                  </a:lnTo>
                  <a:lnTo>
                    <a:pt x="2841" y="14615"/>
                  </a:lnTo>
                  <a:lnTo>
                    <a:pt x="2841" y="14444"/>
                  </a:lnTo>
                  <a:lnTo>
                    <a:pt x="2845" y="14263"/>
                  </a:lnTo>
                  <a:lnTo>
                    <a:pt x="2849" y="14093"/>
                  </a:lnTo>
                  <a:lnTo>
                    <a:pt x="2858" y="13911"/>
                  </a:lnTo>
                  <a:lnTo>
                    <a:pt x="2872" y="13741"/>
                  </a:lnTo>
                  <a:lnTo>
                    <a:pt x="2885" y="13559"/>
                  </a:lnTo>
                  <a:lnTo>
                    <a:pt x="2903" y="13378"/>
                  </a:lnTo>
                  <a:lnTo>
                    <a:pt x="2925" y="13196"/>
                  </a:lnTo>
                  <a:lnTo>
                    <a:pt x="2952" y="13026"/>
                  </a:lnTo>
                  <a:lnTo>
                    <a:pt x="2979" y="12845"/>
                  </a:lnTo>
                  <a:lnTo>
                    <a:pt x="3014" y="12663"/>
                  </a:lnTo>
                  <a:lnTo>
                    <a:pt x="3050" y="12482"/>
                  </a:lnTo>
                  <a:lnTo>
                    <a:pt x="3090" y="12300"/>
                  </a:lnTo>
                  <a:lnTo>
                    <a:pt x="3134" y="12118"/>
                  </a:lnTo>
                  <a:lnTo>
                    <a:pt x="3201" y="11857"/>
                  </a:lnTo>
                  <a:lnTo>
                    <a:pt x="3272" y="11619"/>
                  </a:lnTo>
                  <a:lnTo>
                    <a:pt x="3344" y="11392"/>
                  </a:lnTo>
                  <a:lnTo>
                    <a:pt x="3415" y="11188"/>
                  </a:lnTo>
                  <a:lnTo>
                    <a:pt x="3491" y="10995"/>
                  </a:lnTo>
                  <a:lnTo>
                    <a:pt x="3571" y="10825"/>
                  </a:lnTo>
                  <a:lnTo>
                    <a:pt x="3646" y="10655"/>
                  </a:lnTo>
                  <a:lnTo>
                    <a:pt x="3726" y="10519"/>
                  </a:lnTo>
                  <a:lnTo>
                    <a:pt x="3807" y="10382"/>
                  </a:lnTo>
                  <a:lnTo>
                    <a:pt x="3891" y="10269"/>
                  </a:lnTo>
                  <a:lnTo>
                    <a:pt x="3971" y="10167"/>
                  </a:lnTo>
                  <a:lnTo>
                    <a:pt x="4056" y="10076"/>
                  </a:lnTo>
                  <a:lnTo>
                    <a:pt x="4141" y="9997"/>
                  </a:lnTo>
                  <a:lnTo>
                    <a:pt x="4230" y="9940"/>
                  </a:lnTo>
                  <a:lnTo>
                    <a:pt x="4314" y="9895"/>
                  </a:lnTo>
                  <a:lnTo>
                    <a:pt x="4403" y="9849"/>
                  </a:lnTo>
                  <a:lnTo>
                    <a:pt x="4492" y="9827"/>
                  </a:lnTo>
                  <a:lnTo>
                    <a:pt x="4581" y="9815"/>
                  </a:lnTo>
                  <a:lnTo>
                    <a:pt x="4670" y="9804"/>
                  </a:lnTo>
                  <a:close/>
                  <a:moveTo>
                    <a:pt x="18200" y="16748"/>
                  </a:moveTo>
                  <a:lnTo>
                    <a:pt x="18294" y="16770"/>
                  </a:lnTo>
                  <a:lnTo>
                    <a:pt x="18387" y="16804"/>
                  </a:lnTo>
                  <a:lnTo>
                    <a:pt x="18476" y="16861"/>
                  </a:lnTo>
                  <a:lnTo>
                    <a:pt x="18565" y="16929"/>
                  </a:lnTo>
                  <a:lnTo>
                    <a:pt x="18650" y="17031"/>
                  </a:lnTo>
                  <a:lnTo>
                    <a:pt x="18726" y="17133"/>
                  </a:lnTo>
                  <a:lnTo>
                    <a:pt x="18806" y="17258"/>
                  </a:lnTo>
                  <a:lnTo>
                    <a:pt x="18877" y="17406"/>
                  </a:lnTo>
                  <a:lnTo>
                    <a:pt x="18944" y="17553"/>
                  </a:lnTo>
                  <a:lnTo>
                    <a:pt x="19011" y="17723"/>
                  </a:lnTo>
                  <a:lnTo>
                    <a:pt x="19069" y="17905"/>
                  </a:lnTo>
                  <a:lnTo>
                    <a:pt x="19126" y="18098"/>
                  </a:lnTo>
                  <a:lnTo>
                    <a:pt x="19175" y="18302"/>
                  </a:lnTo>
                  <a:lnTo>
                    <a:pt x="19224" y="18518"/>
                  </a:lnTo>
                  <a:lnTo>
                    <a:pt x="19264" y="18745"/>
                  </a:lnTo>
                  <a:lnTo>
                    <a:pt x="19305" y="18971"/>
                  </a:lnTo>
                  <a:lnTo>
                    <a:pt x="19336" y="19210"/>
                  </a:lnTo>
                  <a:lnTo>
                    <a:pt x="19362" y="19448"/>
                  </a:lnTo>
                  <a:lnTo>
                    <a:pt x="19380" y="19698"/>
                  </a:lnTo>
                  <a:lnTo>
                    <a:pt x="19398" y="19947"/>
                  </a:lnTo>
                  <a:lnTo>
                    <a:pt x="19407" y="20197"/>
                  </a:lnTo>
                  <a:lnTo>
                    <a:pt x="19411" y="20458"/>
                  </a:lnTo>
                  <a:lnTo>
                    <a:pt x="19407" y="20719"/>
                  </a:lnTo>
                  <a:lnTo>
                    <a:pt x="19398" y="20968"/>
                  </a:lnTo>
                  <a:lnTo>
                    <a:pt x="19385" y="21229"/>
                  </a:lnTo>
                  <a:lnTo>
                    <a:pt x="19362" y="21479"/>
                  </a:lnTo>
                  <a:lnTo>
                    <a:pt x="19336" y="21740"/>
                  </a:lnTo>
                  <a:lnTo>
                    <a:pt x="19300" y="21989"/>
                  </a:lnTo>
                  <a:lnTo>
                    <a:pt x="19260" y="22228"/>
                  </a:lnTo>
                  <a:lnTo>
                    <a:pt x="19207" y="22489"/>
                  </a:lnTo>
                  <a:lnTo>
                    <a:pt x="19149" y="22738"/>
                  </a:lnTo>
                  <a:lnTo>
                    <a:pt x="19086" y="22977"/>
                  </a:lnTo>
                  <a:lnTo>
                    <a:pt x="19020" y="23204"/>
                  </a:lnTo>
                  <a:lnTo>
                    <a:pt x="18953" y="23419"/>
                  </a:lnTo>
                  <a:lnTo>
                    <a:pt x="18877" y="23623"/>
                  </a:lnTo>
                  <a:lnTo>
                    <a:pt x="18801" y="23828"/>
                  </a:lnTo>
                  <a:lnTo>
                    <a:pt x="18721" y="24009"/>
                  </a:lnTo>
                  <a:lnTo>
                    <a:pt x="18637" y="24191"/>
                  </a:lnTo>
                  <a:lnTo>
                    <a:pt x="18552" y="24349"/>
                  </a:lnTo>
                  <a:lnTo>
                    <a:pt x="18463" y="24508"/>
                  </a:lnTo>
                  <a:lnTo>
                    <a:pt x="18370" y="24656"/>
                  </a:lnTo>
                  <a:lnTo>
                    <a:pt x="18276" y="24792"/>
                  </a:lnTo>
                  <a:lnTo>
                    <a:pt x="18178" y="24905"/>
                  </a:lnTo>
                  <a:lnTo>
                    <a:pt x="18080" y="25019"/>
                  </a:lnTo>
                  <a:lnTo>
                    <a:pt x="17982" y="25121"/>
                  </a:lnTo>
                  <a:lnTo>
                    <a:pt x="17880" y="25212"/>
                  </a:lnTo>
                  <a:lnTo>
                    <a:pt x="17777" y="25291"/>
                  </a:lnTo>
                  <a:lnTo>
                    <a:pt x="17671" y="25359"/>
                  </a:lnTo>
                  <a:lnTo>
                    <a:pt x="17568" y="25416"/>
                  </a:lnTo>
                  <a:lnTo>
                    <a:pt x="17461" y="25461"/>
                  </a:lnTo>
                  <a:lnTo>
                    <a:pt x="17354" y="25495"/>
                  </a:lnTo>
                  <a:lnTo>
                    <a:pt x="17248" y="25518"/>
                  </a:lnTo>
                  <a:lnTo>
                    <a:pt x="17145" y="25529"/>
                  </a:lnTo>
                  <a:lnTo>
                    <a:pt x="17038" y="25529"/>
                  </a:lnTo>
                  <a:lnTo>
                    <a:pt x="16932" y="25507"/>
                  </a:lnTo>
                  <a:lnTo>
                    <a:pt x="16825" y="25484"/>
                  </a:lnTo>
                  <a:lnTo>
                    <a:pt x="16722" y="25450"/>
                  </a:lnTo>
                  <a:lnTo>
                    <a:pt x="16615" y="25405"/>
                  </a:lnTo>
                  <a:lnTo>
                    <a:pt x="16513" y="25348"/>
                  </a:lnTo>
                  <a:lnTo>
                    <a:pt x="16415" y="25268"/>
                  </a:lnTo>
                  <a:lnTo>
                    <a:pt x="16313" y="25189"/>
                  </a:lnTo>
                  <a:lnTo>
                    <a:pt x="16228" y="25098"/>
                  </a:lnTo>
                  <a:lnTo>
                    <a:pt x="16143" y="24996"/>
                  </a:lnTo>
                  <a:lnTo>
                    <a:pt x="16063" y="24894"/>
                  </a:lnTo>
                  <a:lnTo>
                    <a:pt x="15983" y="24769"/>
                  </a:lnTo>
                  <a:lnTo>
                    <a:pt x="15908" y="24644"/>
                  </a:lnTo>
                  <a:lnTo>
                    <a:pt x="15836" y="24497"/>
                  </a:lnTo>
                  <a:lnTo>
                    <a:pt x="15765" y="24349"/>
                  </a:lnTo>
                  <a:lnTo>
                    <a:pt x="15694" y="24191"/>
                  </a:lnTo>
                  <a:lnTo>
                    <a:pt x="15631" y="24032"/>
                  </a:lnTo>
                  <a:lnTo>
                    <a:pt x="15569" y="23862"/>
                  </a:lnTo>
                  <a:lnTo>
                    <a:pt x="15511" y="23680"/>
                  </a:lnTo>
                  <a:lnTo>
                    <a:pt x="15453" y="23487"/>
                  </a:lnTo>
                  <a:lnTo>
                    <a:pt x="15404" y="23294"/>
                  </a:lnTo>
                  <a:lnTo>
                    <a:pt x="15360" y="23101"/>
                  </a:lnTo>
                  <a:lnTo>
                    <a:pt x="15315" y="22897"/>
                  </a:lnTo>
                  <a:lnTo>
                    <a:pt x="15275" y="22693"/>
                  </a:lnTo>
                  <a:lnTo>
                    <a:pt x="15244" y="22477"/>
                  </a:lnTo>
                  <a:lnTo>
                    <a:pt x="15213" y="22262"/>
                  </a:lnTo>
                  <a:lnTo>
                    <a:pt x="15191" y="22035"/>
                  </a:lnTo>
                  <a:lnTo>
                    <a:pt x="15173" y="21819"/>
                  </a:lnTo>
                  <a:lnTo>
                    <a:pt x="15160" y="21592"/>
                  </a:lnTo>
                  <a:lnTo>
                    <a:pt x="15151" y="21365"/>
                  </a:lnTo>
                  <a:lnTo>
                    <a:pt x="15151" y="21139"/>
                  </a:lnTo>
                  <a:lnTo>
                    <a:pt x="15155" y="20900"/>
                  </a:lnTo>
                  <a:lnTo>
                    <a:pt x="15164" y="20673"/>
                  </a:lnTo>
                  <a:lnTo>
                    <a:pt x="15177" y="20446"/>
                  </a:lnTo>
                  <a:lnTo>
                    <a:pt x="15200" y="20208"/>
                  </a:lnTo>
                  <a:lnTo>
                    <a:pt x="15231" y="19981"/>
                  </a:lnTo>
                  <a:lnTo>
                    <a:pt x="15266" y="19754"/>
                  </a:lnTo>
                  <a:lnTo>
                    <a:pt x="15306" y="19527"/>
                  </a:lnTo>
                  <a:lnTo>
                    <a:pt x="15355" y="19300"/>
                  </a:lnTo>
                  <a:lnTo>
                    <a:pt x="15413" y="19074"/>
                  </a:lnTo>
                  <a:lnTo>
                    <a:pt x="15453" y="18937"/>
                  </a:lnTo>
                  <a:lnTo>
                    <a:pt x="15498" y="18801"/>
                  </a:lnTo>
                  <a:lnTo>
                    <a:pt x="15547" y="18665"/>
                  </a:lnTo>
                  <a:lnTo>
                    <a:pt x="15596" y="18540"/>
                  </a:lnTo>
                  <a:lnTo>
                    <a:pt x="15649" y="18415"/>
                  </a:lnTo>
                  <a:lnTo>
                    <a:pt x="15703" y="18291"/>
                  </a:lnTo>
                  <a:lnTo>
                    <a:pt x="15761" y="18189"/>
                  </a:lnTo>
                  <a:lnTo>
                    <a:pt x="15823" y="18075"/>
                  </a:lnTo>
                  <a:lnTo>
                    <a:pt x="15881" y="17973"/>
                  </a:lnTo>
                  <a:lnTo>
                    <a:pt x="15943" y="17882"/>
                  </a:lnTo>
                  <a:lnTo>
                    <a:pt x="16010" y="17791"/>
                  </a:lnTo>
                  <a:lnTo>
                    <a:pt x="16077" y="17712"/>
                  </a:lnTo>
                  <a:lnTo>
                    <a:pt x="16143" y="17644"/>
                  </a:lnTo>
                  <a:lnTo>
                    <a:pt x="16210" y="17576"/>
                  </a:lnTo>
                  <a:lnTo>
                    <a:pt x="16277" y="17519"/>
                  </a:lnTo>
                  <a:lnTo>
                    <a:pt x="16348" y="17474"/>
                  </a:lnTo>
                  <a:lnTo>
                    <a:pt x="16415" y="17440"/>
                  </a:lnTo>
                  <a:lnTo>
                    <a:pt x="16486" y="17406"/>
                  </a:lnTo>
                  <a:lnTo>
                    <a:pt x="16553" y="17383"/>
                  </a:lnTo>
                  <a:lnTo>
                    <a:pt x="16620" y="17372"/>
                  </a:lnTo>
                  <a:lnTo>
                    <a:pt x="16691" y="17383"/>
                  </a:lnTo>
                  <a:lnTo>
                    <a:pt x="16758" y="17394"/>
                  </a:lnTo>
                  <a:lnTo>
                    <a:pt x="16825" y="17417"/>
                  </a:lnTo>
                  <a:lnTo>
                    <a:pt x="16887" y="17451"/>
                  </a:lnTo>
                  <a:lnTo>
                    <a:pt x="16949" y="17496"/>
                  </a:lnTo>
                  <a:lnTo>
                    <a:pt x="17012" y="17553"/>
                  </a:lnTo>
                  <a:lnTo>
                    <a:pt x="17074" y="17621"/>
                  </a:lnTo>
                  <a:lnTo>
                    <a:pt x="17132" y="17712"/>
                  </a:lnTo>
                  <a:lnTo>
                    <a:pt x="17190" y="17803"/>
                  </a:lnTo>
                  <a:lnTo>
                    <a:pt x="17243" y="17916"/>
                  </a:lnTo>
                  <a:lnTo>
                    <a:pt x="17292" y="18041"/>
                  </a:lnTo>
                  <a:lnTo>
                    <a:pt x="17341" y="18177"/>
                  </a:lnTo>
                  <a:lnTo>
                    <a:pt x="17688" y="17928"/>
                  </a:lnTo>
                  <a:lnTo>
                    <a:pt x="17679" y="17848"/>
                  </a:lnTo>
                  <a:lnTo>
                    <a:pt x="17671" y="17769"/>
                  </a:lnTo>
                  <a:lnTo>
                    <a:pt x="17666" y="17689"/>
                  </a:lnTo>
                  <a:lnTo>
                    <a:pt x="17666" y="17599"/>
                  </a:lnTo>
                  <a:lnTo>
                    <a:pt x="17671" y="17519"/>
                  </a:lnTo>
                  <a:lnTo>
                    <a:pt x="17675" y="17440"/>
                  </a:lnTo>
                  <a:lnTo>
                    <a:pt x="17679" y="17349"/>
                  </a:lnTo>
                  <a:lnTo>
                    <a:pt x="17693" y="17270"/>
                  </a:lnTo>
                  <a:lnTo>
                    <a:pt x="17706" y="17201"/>
                  </a:lnTo>
                  <a:lnTo>
                    <a:pt x="17724" y="17133"/>
                  </a:lnTo>
                  <a:lnTo>
                    <a:pt x="17742" y="17065"/>
                  </a:lnTo>
                  <a:lnTo>
                    <a:pt x="17769" y="17009"/>
                  </a:lnTo>
                  <a:lnTo>
                    <a:pt x="17795" y="16952"/>
                  </a:lnTo>
                  <a:lnTo>
                    <a:pt x="17822" y="16906"/>
                  </a:lnTo>
                  <a:lnTo>
                    <a:pt x="17858" y="16872"/>
                  </a:lnTo>
                  <a:lnTo>
                    <a:pt x="17893" y="16838"/>
                  </a:lnTo>
                  <a:lnTo>
                    <a:pt x="18000" y="16782"/>
                  </a:lnTo>
                  <a:lnTo>
                    <a:pt x="18102" y="16759"/>
                  </a:lnTo>
                  <a:lnTo>
                    <a:pt x="18200" y="16748"/>
                  </a:lnTo>
                  <a:close/>
                  <a:moveTo>
                    <a:pt x="37621" y="18688"/>
                  </a:moveTo>
                  <a:lnTo>
                    <a:pt x="37701" y="18699"/>
                  </a:lnTo>
                  <a:lnTo>
                    <a:pt x="37785" y="18710"/>
                  </a:lnTo>
                  <a:lnTo>
                    <a:pt x="37865" y="18733"/>
                  </a:lnTo>
                  <a:lnTo>
                    <a:pt x="37946" y="18767"/>
                  </a:lnTo>
                  <a:lnTo>
                    <a:pt x="38021" y="18813"/>
                  </a:lnTo>
                  <a:lnTo>
                    <a:pt x="38101" y="18869"/>
                  </a:lnTo>
                  <a:lnTo>
                    <a:pt x="38177" y="18937"/>
                  </a:lnTo>
                  <a:lnTo>
                    <a:pt x="38253" y="19005"/>
                  </a:lnTo>
                  <a:lnTo>
                    <a:pt x="38328" y="19096"/>
                  </a:lnTo>
                  <a:lnTo>
                    <a:pt x="38404" y="19187"/>
                  </a:lnTo>
                  <a:lnTo>
                    <a:pt x="38475" y="19289"/>
                  </a:lnTo>
                  <a:lnTo>
                    <a:pt x="38547" y="19391"/>
                  </a:lnTo>
                  <a:lnTo>
                    <a:pt x="38618" y="19516"/>
                  </a:lnTo>
                  <a:lnTo>
                    <a:pt x="38685" y="19641"/>
                  </a:lnTo>
                  <a:lnTo>
                    <a:pt x="38751" y="19766"/>
                  </a:lnTo>
                  <a:lnTo>
                    <a:pt x="38818" y="19902"/>
                  </a:lnTo>
                  <a:lnTo>
                    <a:pt x="38881" y="20049"/>
                  </a:lnTo>
                  <a:lnTo>
                    <a:pt x="38943" y="20197"/>
                  </a:lnTo>
                  <a:lnTo>
                    <a:pt x="39001" y="20356"/>
                  </a:lnTo>
                  <a:lnTo>
                    <a:pt x="39059" y="20526"/>
                  </a:lnTo>
                  <a:lnTo>
                    <a:pt x="39116" y="20696"/>
                  </a:lnTo>
                  <a:lnTo>
                    <a:pt x="39170" y="20866"/>
                  </a:lnTo>
                  <a:lnTo>
                    <a:pt x="39219" y="21048"/>
                  </a:lnTo>
                  <a:lnTo>
                    <a:pt x="39268" y="21229"/>
                  </a:lnTo>
                  <a:lnTo>
                    <a:pt x="39317" y="21422"/>
                  </a:lnTo>
                  <a:lnTo>
                    <a:pt x="39361" y="21615"/>
                  </a:lnTo>
                  <a:lnTo>
                    <a:pt x="39401" y="21808"/>
                  </a:lnTo>
                  <a:lnTo>
                    <a:pt x="39441" y="22012"/>
                  </a:lnTo>
                  <a:lnTo>
                    <a:pt x="39477" y="22205"/>
                  </a:lnTo>
                  <a:lnTo>
                    <a:pt x="39513" y="22421"/>
                  </a:lnTo>
                  <a:lnTo>
                    <a:pt x="39544" y="22625"/>
                  </a:lnTo>
                  <a:lnTo>
                    <a:pt x="39571" y="22840"/>
                  </a:lnTo>
                  <a:lnTo>
                    <a:pt x="39597" y="23045"/>
                  </a:lnTo>
                  <a:lnTo>
                    <a:pt x="39620" y="23260"/>
                  </a:lnTo>
                  <a:lnTo>
                    <a:pt x="39637" y="23476"/>
                  </a:lnTo>
                  <a:lnTo>
                    <a:pt x="39655" y="23703"/>
                  </a:lnTo>
                  <a:lnTo>
                    <a:pt x="39669" y="23918"/>
                  </a:lnTo>
                  <a:lnTo>
                    <a:pt x="39677" y="24134"/>
                  </a:lnTo>
                  <a:lnTo>
                    <a:pt x="39682" y="24361"/>
                  </a:lnTo>
                  <a:lnTo>
                    <a:pt x="39686" y="24576"/>
                  </a:lnTo>
                  <a:lnTo>
                    <a:pt x="39682" y="24792"/>
                  </a:lnTo>
                  <a:lnTo>
                    <a:pt x="39677" y="25019"/>
                  </a:lnTo>
                  <a:lnTo>
                    <a:pt x="39669" y="25234"/>
                  </a:lnTo>
                  <a:lnTo>
                    <a:pt x="39655" y="25450"/>
                  </a:lnTo>
                  <a:lnTo>
                    <a:pt x="39637" y="25666"/>
                  </a:lnTo>
                  <a:lnTo>
                    <a:pt x="39620" y="25881"/>
                  </a:lnTo>
                  <a:lnTo>
                    <a:pt x="39593" y="26097"/>
                  </a:lnTo>
                  <a:lnTo>
                    <a:pt x="39566" y="26301"/>
                  </a:lnTo>
                  <a:lnTo>
                    <a:pt x="39531" y="26505"/>
                  </a:lnTo>
                  <a:lnTo>
                    <a:pt x="39495" y="26709"/>
                  </a:lnTo>
                  <a:lnTo>
                    <a:pt x="39455" y="26914"/>
                  </a:lnTo>
                  <a:lnTo>
                    <a:pt x="39406" y="27118"/>
                  </a:lnTo>
                  <a:lnTo>
                    <a:pt x="39357" y="27311"/>
                  </a:lnTo>
                  <a:lnTo>
                    <a:pt x="39299" y="27504"/>
                  </a:lnTo>
                  <a:lnTo>
                    <a:pt x="39241" y="27685"/>
                  </a:lnTo>
                  <a:lnTo>
                    <a:pt x="39174" y="27867"/>
                  </a:lnTo>
                  <a:lnTo>
                    <a:pt x="39108" y="28048"/>
                  </a:lnTo>
                  <a:lnTo>
                    <a:pt x="39036" y="28207"/>
                  </a:lnTo>
                  <a:lnTo>
                    <a:pt x="38961" y="28355"/>
                  </a:lnTo>
                  <a:lnTo>
                    <a:pt x="38885" y="28491"/>
                  </a:lnTo>
                  <a:lnTo>
                    <a:pt x="38809" y="28616"/>
                  </a:lnTo>
                  <a:lnTo>
                    <a:pt x="38734" y="28718"/>
                  </a:lnTo>
                  <a:lnTo>
                    <a:pt x="38653" y="28820"/>
                  </a:lnTo>
                  <a:lnTo>
                    <a:pt x="38573" y="28899"/>
                  </a:lnTo>
                  <a:lnTo>
                    <a:pt x="38493" y="28967"/>
                  </a:lnTo>
                  <a:lnTo>
                    <a:pt x="38409" y="29035"/>
                  </a:lnTo>
                  <a:lnTo>
                    <a:pt x="38328" y="29081"/>
                  </a:lnTo>
                  <a:lnTo>
                    <a:pt x="38244" y="29115"/>
                  </a:lnTo>
                  <a:lnTo>
                    <a:pt x="38159" y="29137"/>
                  </a:lnTo>
                  <a:lnTo>
                    <a:pt x="38075" y="29149"/>
                  </a:lnTo>
                  <a:lnTo>
                    <a:pt x="37906" y="29149"/>
                  </a:lnTo>
                  <a:lnTo>
                    <a:pt x="37816" y="29126"/>
                  </a:lnTo>
                  <a:lnTo>
                    <a:pt x="37732" y="29092"/>
                  </a:lnTo>
                  <a:lnTo>
                    <a:pt x="37647" y="29058"/>
                  </a:lnTo>
                  <a:lnTo>
                    <a:pt x="37563" y="29013"/>
                  </a:lnTo>
                  <a:lnTo>
                    <a:pt x="37478" y="28956"/>
                  </a:lnTo>
                  <a:lnTo>
                    <a:pt x="37394" y="28888"/>
                  </a:lnTo>
                  <a:lnTo>
                    <a:pt x="37313" y="28808"/>
                  </a:lnTo>
                  <a:lnTo>
                    <a:pt x="37229" y="28718"/>
                  </a:lnTo>
                  <a:lnTo>
                    <a:pt x="37149" y="28627"/>
                  </a:lnTo>
                  <a:lnTo>
                    <a:pt x="37069" y="28525"/>
                  </a:lnTo>
                  <a:lnTo>
                    <a:pt x="36988" y="28423"/>
                  </a:lnTo>
                  <a:lnTo>
                    <a:pt x="36913" y="28298"/>
                  </a:lnTo>
                  <a:lnTo>
                    <a:pt x="36833" y="28173"/>
                  </a:lnTo>
                  <a:lnTo>
                    <a:pt x="36761" y="28048"/>
                  </a:lnTo>
                  <a:lnTo>
                    <a:pt x="36686" y="27912"/>
                  </a:lnTo>
                  <a:lnTo>
                    <a:pt x="36614" y="27765"/>
                  </a:lnTo>
                  <a:lnTo>
                    <a:pt x="36543" y="27606"/>
                  </a:lnTo>
                  <a:lnTo>
                    <a:pt x="36476" y="27447"/>
                  </a:lnTo>
                  <a:lnTo>
                    <a:pt x="36410" y="27288"/>
                  </a:lnTo>
                  <a:lnTo>
                    <a:pt x="36347" y="27118"/>
                  </a:lnTo>
                  <a:lnTo>
                    <a:pt x="36285" y="26948"/>
                  </a:lnTo>
                  <a:lnTo>
                    <a:pt x="36227" y="26766"/>
                  </a:lnTo>
                  <a:lnTo>
                    <a:pt x="36174" y="26585"/>
                  </a:lnTo>
                  <a:lnTo>
                    <a:pt x="36120" y="26392"/>
                  </a:lnTo>
                  <a:lnTo>
                    <a:pt x="36067" y="26199"/>
                  </a:lnTo>
                  <a:lnTo>
                    <a:pt x="36022" y="25995"/>
                  </a:lnTo>
                  <a:lnTo>
                    <a:pt x="35978" y="25790"/>
                  </a:lnTo>
                  <a:lnTo>
                    <a:pt x="35938" y="25586"/>
                  </a:lnTo>
                  <a:lnTo>
                    <a:pt x="35898" y="25382"/>
                  </a:lnTo>
                  <a:lnTo>
                    <a:pt x="35862" y="25166"/>
                  </a:lnTo>
                  <a:lnTo>
                    <a:pt x="35835" y="24951"/>
                  </a:lnTo>
                  <a:lnTo>
                    <a:pt x="35804" y="24735"/>
                  </a:lnTo>
                  <a:lnTo>
                    <a:pt x="35782" y="24508"/>
                  </a:lnTo>
                  <a:lnTo>
                    <a:pt x="35764" y="24281"/>
                  </a:lnTo>
                  <a:lnTo>
                    <a:pt x="35746" y="24066"/>
                  </a:lnTo>
                  <a:lnTo>
                    <a:pt x="35737" y="23839"/>
                  </a:lnTo>
                  <a:lnTo>
                    <a:pt x="35728" y="23601"/>
                  </a:lnTo>
                  <a:lnTo>
                    <a:pt x="35728" y="23374"/>
                  </a:lnTo>
                  <a:lnTo>
                    <a:pt x="35728" y="23147"/>
                  </a:lnTo>
                  <a:lnTo>
                    <a:pt x="35737" y="22909"/>
                  </a:lnTo>
                  <a:lnTo>
                    <a:pt x="35751" y="22682"/>
                  </a:lnTo>
                  <a:lnTo>
                    <a:pt x="35764" y="22443"/>
                  </a:lnTo>
                  <a:lnTo>
                    <a:pt x="35786" y="22216"/>
                  </a:lnTo>
                  <a:lnTo>
                    <a:pt x="35813" y="21989"/>
                  </a:lnTo>
                  <a:lnTo>
                    <a:pt x="35849" y="21751"/>
                  </a:lnTo>
                  <a:lnTo>
                    <a:pt x="35884" y="21524"/>
                  </a:lnTo>
                  <a:lnTo>
                    <a:pt x="35929" y="21286"/>
                  </a:lnTo>
                  <a:lnTo>
                    <a:pt x="35978" y="21059"/>
                  </a:lnTo>
                  <a:lnTo>
                    <a:pt x="36013" y="20889"/>
                  </a:lnTo>
                  <a:lnTo>
                    <a:pt x="36058" y="20730"/>
                  </a:lnTo>
                  <a:lnTo>
                    <a:pt x="36107" y="20571"/>
                  </a:lnTo>
                  <a:lnTo>
                    <a:pt x="36156" y="20412"/>
                  </a:lnTo>
                  <a:lnTo>
                    <a:pt x="36209" y="20265"/>
                  </a:lnTo>
                  <a:lnTo>
                    <a:pt x="36267" y="20129"/>
                  </a:lnTo>
                  <a:lnTo>
                    <a:pt x="36325" y="19993"/>
                  </a:lnTo>
                  <a:lnTo>
                    <a:pt x="36387" y="19868"/>
                  </a:lnTo>
                  <a:lnTo>
                    <a:pt x="36454" y="19743"/>
                  </a:lnTo>
                  <a:lnTo>
                    <a:pt x="36521" y="19630"/>
                  </a:lnTo>
                  <a:lnTo>
                    <a:pt x="36588" y="19527"/>
                  </a:lnTo>
                  <a:lnTo>
                    <a:pt x="36659" y="19425"/>
                  </a:lnTo>
                  <a:lnTo>
                    <a:pt x="36730" y="19335"/>
                  </a:lnTo>
                  <a:lnTo>
                    <a:pt x="36806" y="19244"/>
                  </a:lnTo>
                  <a:lnTo>
                    <a:pt x="36882" y="19164"/>
                  </a:lnTo>
                  <a:lnTo>
                    <a:pt x="36957" y="19096"/>
                  </a:lnTo>
                  <a:lnTo>
                    <a:pt x="37042" y="19005"/>
                  </a:lnTo>
                  <a:lnTo>
                    <a:pt x="37122" y="18926"/>
                  </a:lnTo>
                  <a:lnTo>
                    <a:pt x="37207" y="18858"/>
                  </a:lnTo>
                  <a:lnTo>
                    <a:pt x="37291" y="18801"/>
                  </a:lnTo>
                  <a:lnTo>
                    <a:pt x="37371" y="18756"/>
                  </a:lnTo>
                  <a:lnTo>
                    <a:pt x="37456" y="18722"/>
                  </a:lnTo>
                  <a:lnTo>
                    <a:pt x="37540" y="18699"/>
                  </a:lnTo>
                  <a:lnTo>
                    <a:pt x="37621" y="18688"/>
                  </a:lnTo>
                  <a:close/>
                  <a:moveTo>
                    <a:pt x="31" y="1"/>
                  </a:moveTo>
                  <a:lnTo>
                    <a:pt x="22" y="2020"/>
                  </a:lnTo>
                  <a:lnTo>
                    <a:pt x="13" y="4029"/>
                  </a:lnTo>
                  <a:lnTo>
                    <a:pt x="0" y="8057"/>
                  </a:lnTo>
                  <a:lnTo>
                    <a:pt x="0" y="12073"/>
                  </a:lnTo>
                  <a:lnTo>
                    <a:pt x="9" y="16090"/>
                  </a:lnTo>
                  <a:lnTo>
                    <a:pt x="27" y="20095"/>
                  </a:lnTo>
                  <a:lnTo>
                    <a:pt x="58" y="24088"/>
                  </a:lnTo>
                  <a:lnTo>
                    <a:pt x="94" y="28082"/>
                  </a:lnTo>
                  <a:lnTo>
                    <a:pt x="143" y="32065"/>
                  </a:lnTo>
                  <a:lnTo>
                    <a:pt x="138" y="32099"/>
                  </a:lnTo>
                  <a:lnTo>
                    <a:pt x="134" y="32144"/>
                  </a:lnTo>
                  <a:lnTo>
                    <a:pt x="245" y="32167"/>
                  </a:lnTo>
                  <a:lnTo>
                    <a:pt x="298" y="32190"/>
                  </a:lnTo>
                  <a:lnTo>
                    <a:pt x="361" y="32235"/>
                  </a:lnTo>
                  <a:lnTo>
                    <a:pt x="775" y="32655"/>
                  </a:lnTo>
                  <a:lnTo>
                    <a:pt x="1193" y="33052"/>
                  </a:lnTo>
                  <a:lnTo>
                    <a:pt x="1607" y="33449"/>
                  </a:lnTo>
                  <a:lnTo>
                    <a:pt x="2021" y="33835"/>
                  </a:lnTo>
                  <a:lnTo>
                    <a:pt x="2440" y="34209"/>
                  </a:lnTo>
                  <a:lnTo>
                    <a:pt x="2854" y="34572"/>
                  </a:lnTo>
                  <a:lnTo>
                    <a:pt x="3272" y="34935"/>
                  </a:lnTo>
                  <a:lnTo>
                    <a:pt x="3686" y="35287"/>
                  </a:lnTo>
                  <a:lnTo>
                    <a:pt x="4105" y="35627"/>
                  </a:lnTo>
                  <a:lnTo>
                    <a:pt x="4519" y="35956"/>
                  </a:lnTo>
                  <a:lnTo>
                    <a:pt x="4937" y="36285"/>
                  </a:lnTo>
                  <a:lnTo>
                    <a:pt x="5352" y="36603"/>
                  </a:lnTo>
                  <a:lnTo>
                    <a:pt x="5770" y="36910"/>
                  </a:lnTo>
                  <a:lnTo>
                    <a:pt x="6184" y="37216"/>
                  </a:lnTo>
                  <a:lnTo>
                    <a:pt x="6603" y="37500"/>
                  </a:lnTo>
                  <a:lnTo>
                    <a:pt x="7021" y="37795"/>
                  </a:lnTo>
                  <a:lnTo>
                    <a:pt x="7435" y="38067"/>
                  </a:lnTo>
                  <a:lnTo>
                    <a:pt x="7854" y="38339"/>
                  </a:lnTo>
                  <a:lnTo>
                    <a:pt x="8272" y="38600"/>
                  </a:lnTo>
                  <a:lnTo>
                    <a:pt x="8686" y="38850"/>
                  </a:lnTo>
                  <a:lnTo>
                    <a:pt x="9105" y="39099"/>
                  </a:lnTo>
                  <a:lnTo>
                    <a:pt x="9523" y="39338"/>
                  </a:lnTo>
                  <a:lnTo>
                    <a:pt x="9942" y="39564"/>
                  </a:lnTo>
                  <a:lnTo>
                    <a:pt x="10356" y="39791"/>
                  </a:lnTo>
                  <a:lnTo>
                    <a:pt x="10774" y="40007"/>
                  </a:lnTo>
                  <a:lnTo>
                    <a:pt x="11193" y="40211"/>
                  </a:lnTo>
                  <a:lnTo>
                    <a:pt x="11611" y="40415"/>
                  </a:lnTo>
                  <a:lnTo>
                    <a:pt x="12030" y="40608"/>
                  </a:lnTo>
                  <a:lnTo>
                    <a:pt x="12448" y="40801"/>
                  </a:lnTo>
                  <a:lnTo>
                    <a:pt x="12867" y="40983"/>
                  </a:lnTo>
                  <a:lnTo>
                    <a:pt x="13704" y="41323"/>
                  </a:lnTo>
                  <a:lnTo>
                    <a:pt x="14541" y="41629"/>
                  </a:lnTo>
                  <a:lnTo>
                    <a:pt x="15378" y="41924"/>
                  </a:lnTo>
                  <a:lnTo>
                    <a:pt x="16215" y="42185"/>
                  </a:lnTo>
                  <a:lnTo>
                    <a:pt x="17052" y="42424"/>
                  </a:lnTo>
                  <a:lnTo>
                    <a:pt x="17889" y="42628"/>
                  </a:lnTo>
                  <a:lnTo>
                    <a:pt x="18730" y="42821"/>
                  </a:lnTo>
                  <a:lnTo>
                    <a:pt x="19567" y="42980"/>
                  </a:lnTo>
                  <a:lnTo>
                    <a:pt x="20409" y="43127"/>
                  </a:lnTo>
                  <a:lnTo>
                    <a:pt x="21250" y="43252"/>
                  </a:lnTo>
                  <a:lnTo>
                    <a:pt x="22087" y="43343"/>
                  </a:lnTo>
                  <a:lnTo>
                    <a:pt x="22929" y="43422"/>
                  </a:lnTo>
                  <a:lnTo>
                    <a:pt x="23770" y="43479"/>
                  </a:lnTo>
                  <a:lnTo>
                    <a:pt x="24611" y="43513"/>
                  </a:lnTo>
                  <a:lnTo>
                    <a:pt x="25453" y="43536"/>
                  </a:lnTo>
                  <a:lnTo>
                    <a:pt x="26294" y="43524"/>
                  </a:lnTo>
                  <a:lnTo>
                    <a:pt x="27136" y="43513"/>
                  </a:lnTo>
                  <a:lnTo>
                    <a:pt x="27982" y="43468"/>
                  </a:lnTo>
                  <a:lnTo>
                    <a:pt x="28823" y="43411"/>
                  </a:lnTo>
                  <a:lnTo>
                    <a:pt x="29669" y="43343"/>
                  </a:lnTo>
                  <a:lnTo>
                    <a:pt x="30511" y="43252"/>
                  </a:lnTo>
                  <a:lnTo>
                    <a:pt x="31356" y="43150"/>
                  </a:lnTo>
                  <a:lnTo>
                    <a:pt x="32198" y="43036"/>
                  </a:lnTo>
                  <a:lnTo>
                    <a:pt x="33044" y="42900"/>
                  </a:lnTo>
                  <a:lnTo>
                    <a:pt x="33890" y="42764"/>
                  </a:lnTo>
                  <a:lnTo>
                    <a:pt x="34736" y="42605"/>
                  </a:lnTo>
                  <a:lnTo>
                    <a:pt x="35581" y="42435"/>
                  </a:lnTo>
                  <a:lnTo>
                    <a:pt x="36427" y="42254"/>
                  </a:lnTo>
                  <a:lnTo>
                    <a:pt x="37273" y="42061"/>
                  </a:lnTo>
                  <a:lnTo>
                    <a:pt x="38124" y="41856"/>
                  </a:lnTo>
                  <a:lnTo>
                    <a:pt x="38970" y="41641"/>
                  </a:lnTo>
                  <a:lnTo>
                    <a:pt x="39815" y="41414"/>
                  </a:lnTo>
                  <a:lnTo>
                    <a:pt x="40666" y="41176"/>
                  </a:lnTo>
                  <a:lnTo>
                    <a:pt x="41516" y="40937"/>
                  </a:lnTo>
                  <a:lnTo>
                    <a:pt x="42362" y="40688"/>
                  </a:lnTo>
                  <a:lnTo>
                    <a:pt x="44063" y="40166"/>
                  </a:lnTo>
                  <a:lnTo>
                    <a:pt x="45764" y="39621"/>
                  </a:lnTo>
                  <a:lnTo>
                    <a:pt x="47464" y="39065"/>
                  </a:lnTo>
                  <a:lnTo>
                    <a:pt x="49165" y="38487"/>
                  </a:lnTo>
                  <a:lnTo>
                    <a:pt x="50870" y="37897"/>
                  </a:lnTo>
                  <a:lnTo>
                    <a:pt x="54285" y="36705"/>
                  </a:lnTo>
                  <a:lnTo>
                    <a:pt x="54249" y="36615"/>
                  </a:lnTo>
                  <a:lnTo>
                    <a:pt x="54223" y="36501"/>
                  </a:lnTo>
                  <a:lnTo>
                    <a:pt x="54200" y="36388"/>
                  </a:lnTo>
                  <a:lnTo>
                    <a:pt x="54178" y="36263"/>
                  </a:lnTo>
                  <a:lnTo>
                    <a:pt x="54165" y="36138"/>
                  </a:lnTo>
                  <a:lnTo>
                    <a:pt x="54151" y="36002"/>
                  </a:lnTo>
                  <a:lnTo>
                    <a:pt x="54147" y="35866"/>
                  </a:lnTo>
                  <a:lnTo>
                    <a:pt x="54147" y="35718"/>
                  </a:lnTo>
                  <a:lnTo>
                    <a:pt x="54231" y="31078"/>
                  </a:lnTo>
                  <a:lnTo>
                    <a:pt x="54325" y="26426"/>
                  </a:lnTo>
                  <a:lnTo>
                    <a:pt x="54418" y="21785"/>
                  </a:lnTo>
                  <a:lnTo>
                    <a:pt x="54512" y="17133"/>
                  </a:lnTo>
                  <a:lnTo>
                    <a:pt x="52557" y="16838"/>
                  </a:lnTo>
                  <a:lnTo>
                    <a:pt x="52544" y="17054"/>
                  </a:lnTo>
                  <a:lnTo>
                    <a:pt x="52531" y="17270"/>
                  </a:lnTo>
                  <a:lnTo>
                    <a:pt x="52513" y="17485"/>
                  </a:lnTo>
                  <a:lnTo>
                    <a:pt x="52495" y="17689"/>
                  </a:lnTo>
                  <a:lnTo>
                    <a:pt x="52473" y="17894"/>
                  </a:lnTo>
                  <a:lnTo>
                    <a:pt x="52446" y="18109"/>
                  </a:lnTo>
                  <a:lnTo>
                    <a:pt x="52415" y="18302"/>
                  </a:lnTo>
                  <a:lnTo>
                    <a:pt x="52384" y="18506"/>
                  </a:lnTo>
                  <a:lnTo>
                    <a:pt x="52335" y="18779"/>
                  </a:lnTo>
                  <a:lnTo>
                    <a:pt x="52286" y="19028"/>
                  </a:lnTo>
                  <a:lnTo>
                    <a:pt x="52228" y="19278"/>
                  </a:lnTo>
                  <a:lnTo>
                    <a:pt x="52166" y="19516"/>
                  </a:lnTo>
                  <a:lnTo>
                    <a:pt x="52103" y="19743"/>
                  </a:lnTo>
                  <a:lnTo>
                    <a:pt x="52037" y="19947"/>
                  </a:lnTo>
                  <a:lnTo>
                    <a:pt x="51965" y="20151"/>
                  </a:lnTo>
                  <a:lnTo>
                    <a:pt x="51890" y="20333"/>
                  </a:lnTo>
                  <a:lnTo>
                    <a:pt x="51814" y="20514"/>
                  </a:lnTo>
                  <a:lnTo>
                    <a:pt x="51734" y="20673"/>
                  </a:lnTo>
                  <a:lnTo>
                    <a:pt x="51649" y="20821"/>
                  </a:lnTo>
                  <a:lnTo>
                    <a:pt x="51565" y="20957"/>
                  </a:lnTo>
                  <a:lnTo>
                    <a:pt x="51476" y="21082"/>
                  </a:lnTo>
                  <a:lnTo>
                    <a:pt x="51387" y="21195"/>
                  </a:lnTo>
                  <a:lnTo>
                    <a:pt x="51293" y="21286"/>
                  </a:lnTo>
                  <a:lnTo>
                    <a:pt x="51200" y="21365"/>
                  </a:lnTo>
                  <a:lnTo>
                    <a:pt x="51106" y="21434"/>
                  </a:lnTo>
                  <a:lnTo>
                    <a:pt x="51013" y="21479"/>
                  </a:lnTo>
                  <a:lnTo>
                    <a:pt x="50915" y="21524"/>
                  </a:lnTo>
                  <a:lnTo>
                    <a:pt x="50817" y="21547"/>
                  </a:lnTo>
                  <a:lnTo>
                    <a:pt x="50719" y="21547"/>
                  </a:lnTo>
                  <a:lnTo>
                    <a:pt x="50621" y="21536"/>
                  </a:lnTo>
                  <a:lnTo>
                    <a:pt x="50518" y="21513"/>
                  </a:lnTo>
                  <a:lnTo>
                    <a:pt x="50420" y="21468"/>
                  </a:lnTo>
                  <a:lnTo>
                    <a:pt x="50322" y="21411"/>
                  </a:lnTo>
                  <a:lnTo>
                    <a:pt x="50225" y="21343"/>
                  </a:lnTo>
                  <a:lnTo>
                    <a:pt x="50127" y="21252"/>
                  </a:lnTo>
                  <a:lnTo>
                    <a:pt x="50029" y="21139"/>
                  </a:lnTo>
                  <a:lnTo>
                    <a:pt x="49935" y="21014"/>
                  </a:lnTo>
                  <a:lnTo>
                    <a:pt x="49842" y="20878"/>
                  </a:lnTo>
                  <a:lnTo>
                    <a:pt x="49748" y="20719"/>
                  </a:lnTo>
                  <a:lnTo>
                    <a:pt x="49655" y="20537"/>
                  </a:lnTo>
                  <a:lnTo>
                    <a:pt x="49575" y="20367"/>
                  </a:lnTo>
                  <a:lnTo>
                    <a:pt x="49494" y="20174"/>
                  </a:lnTo>
                  <a:lnTo>
                    <a:pt x="49419" y="19981"/>
                  </a:lnTo>
                  <a:lnTo>
                    <a:pt x="49347" y="19766"/>
                  </a:lnTo>
                  <a:lnTo>
                    <a:pt x="49281" y="19550"/>
                  </a:lnTo>
                  <a:lnTo>
                    <a:pt x="49218" y="19335"/>
                  </a:lnTo>
                  <a:lnTo>
                    <a:pt x="49160" y="19108"/>
                  </a:lnTo>
                  <a:lnTo>
                    <a:pt x="49107" y="18869"/>
                  </a:lnTo>
                  <a:lnTo>
                    <a:pt x="49054" y="18620"/>
                  </a:lnTo>
                  <a:lnTo>
                    <a:pt x="49009" y="18370"/>
                  </a:lnTo>
                  <a:lnTo>
                    <a:pt x="48969" y="18120"/>
                  </a:lnTo>
                  <a:lnTo>
                    <a:pt x="48933" y="17860"/>
                  </a:lnTo>
                  <a:lnTo>
                    <a:pt x="48902" y="17599"/>
                  </a:lnTo>
                  <a:lnTo>
                    <a:pt x="48880" y="17338"/>
                  </a:lnTo>
                  <a:lnTo>
                    <a:pt x="48858" y="17077"/>
                  </a:lnTo>
                  <a:lnTo>
                    <a:pt x="48840" y="16804"/>
                  </a:lnTo>
                  <a:lnTo>
                    <a:pt x="48831" y="16532"/>
                  </a:lnTo>
                  <a:lnTo>
                    <a:pt x="48827" y="16260"/>
                  </a:lnTo>
                  <a:lnTo>
                    <a:pt x="48827" y="15999"/>
                  </a:lnTo>
                  <a:lnTo>
                    <a:pt x="48831" y="15726"/>
                  </a:lnTo>
                  <a:lnTo>
                    <a:pt x="48844" y="15454"/>
                  </a:lnTo>
                  <a:lnTo>
                    <a:pt x="48862" y="15193"/>
                  </a:lnTo>
                  <a:lnTo>
                    <a:pt x="48884" y="14932"/>
                  </a:lnTo>
                  <a:lnTo>
                    <a:pt x="48911" y="14671"/>
                  </a:lnTo>
                  <a:lnTo>
                    <a:pt x="48947" y="14410"/>
                  </a:lnTo>
                  <a:lnTo>
                    <a:pt x="48987" y="14161"/>
                  </a:lnTo>
                  <a:lnTo>
                    <a:pt x="49031" y="13911"/>
                  </a:lnTo>
                  <a:lnTo>
                    <a:pt x="49085" y="13673"/>
                  </a:lnTo>
                  <a:lnTo>
                    <a:pt x="49143" y="13435"/>
                  </a:lnTo>
                  <a:lnTo>
                    <a:pt x="49209" y="13208"/>
                  </a:lnTo>
                  <a:lnTo>
                    <a:pt x="49281" y="12981"/>
                  </a:lnTo>
                  <a:lnTo>
                    <a:pt x="49356" y="12765"/>
                  </a:lnTo>
                  <a:lnTo>
                    <a:pt x="49441" y="12561"/>
                  </a:lnTo>
                  <a:lnTo>
                    <a:pt x="49534" y="12368"/>
                  </a:lnTo>
                  <a:lnTo>
                    <a:pt x="49628" y="12187"/>
                  </a:lnTo>
                  <a:lnTo>
                    <a:pt x="49730" y="12028"/>
                  </a:lnTo>
                  <a:lnTo>
                    <a:pt x="49837" y="11880"/>
                  </a:lnTo>
                  <a:lnTo>
                    <a:pt x="49949" y="11744"/>
                  </a:lnTo>
                  <a:lnTo>
                    <a:pt x="50060" y="11631"/>
                  </a:lnTo>
                  <a:lnTo>
                    <a:pt x="50176" y="11528"/>
                  </a:lnTo>
                  <a:lnTo>
                    <a:pt x="49811" y="6230"/>
                  </a:lnTo>
                  <a:lnTo>
                    <a:pt x="49040" y="6638"/>
                  </a:lnTo>
                  <a:lnTo>
                    <a:pt x="48270" y="7024"/>
                  </a:lnTo>
                  <a:lnTo>
                    <a:pt x="47495" y="7387"/>
                  </a:lnTo>
                  <a:lnTo>
                    <a:pt x="46725" y="7739"/>
                  </a:lnTo>
                  <a:lnTo>
                    <a:pt x="45951" y="8068"/>
                  </a:lnTo>
                  <a:lnTo>
                    <a:pt x="45171" y="8386"/>
                  </a:lnTo>
                  <a:lnTo>
                    <a:pt x="44397" y="8692"/>
                  </a:lnTo>
                  <a:lnTo>
                    <a:pt x="43618" y="8976"/>
                  </a:lnTo>
                  <a:lnTo>
                    <a:pt x="42838" y="9237"/>
                  </a:lnTo>
                  <a:lnTo>
                    <a:pt x="42059" y="9486"/>
                  </a:lnTo>
                  <a:lnTo>
                    <a:pt x="41280" y="9724"/>
                  </a:lnTo>
                  <a:lnTo>
                    <a:pt x="40497" y="9940"/>
                  </a:lnTo>
                  <a:lnTo>
                    <a:pt x="39718" y="10133"/>
                  </a:lnTo>
                  <a:lnTo>
                    <a:pt x="38934" y="10326"/>
                  </a:lnTo>
                  <a:lnTo>
                    <a:pt x="38150" y="10485"/>
                  </a:lnTo>
                  <a:lnTo>
                    <a:pt x="37367" y="10643"/>
                  </a:lnTo>
                  <a:lnTo>
                    <a:pt x="36583" y="10780"/>
                  </a:lnTo>
                  <a:lnTo>
                    <a:pt x="35795" y="10893"/>
                  </a:lnTo>
                  <a:lnTo>
                    <a:pt x="35012" y="10995"/>
                  </a:lnTo>
                  <a:lnTo>
                    <a:pt x="34228" y="11086"/>
                  </a:lnTo>
                  <a:lnTo>
                    <a:pt x="33440" y="11154"/>
                  </a:lnTo>
                  <a:lnTo>
                    <a:pt x="32656" y="11211"/>
                  </a:lnTo>
                  <a:lnTo>
                    <a:pt x="31868" y="11245"/>
                  </a:lnTo>
                  <a:lnTo>
                    <a:pt x="31080" y="11279"/>
                  </a:lnTo>
                  <a:lnTo>
                    <a:pt x="29509" y="11279"/>
                  </a:lnTo>
                  <a:lnTo>
                    <a:pt x="28721" y="11256"/>
                  </a:lnTo>
                  <a:lnTo>
                    <a:pt x="27937" y="11211"/>
                  </a:lnTo>
                  <a:lnTo>
                    <a:pt x="27149" y="11154"/>
                  </a:lnTo>
                  <a:lnTo>
                    <a:pt x="26361" y="11086"/>
                  </a:lnTo>
                  <a:lnTo>
                    <a:pt x="25578" y="11007"/>
                  </a:lnTo>
                  <a:lnTo>
                    <a:pt x="24790" y="10904"/>
                  </a:lnTo>
                  <a:lnTo>
                    <a:pt x="24001" y="10791"/>
                  </a:lnTo>
                  <a:lnTo>
                    <a:pt x="23218" y="10655"/>
                  </a:lnTo>
                  <a:lnTo>
                    <a:pt x="22434" y="10519"/>
                  </a:lnTo>
                  <a:lnTo>
                    <a:pt x="21646" y="10348"/>
                  </a:lnTo>
                  <a:lnTo>
                    <a:pt x="20863" y="10178"/>
                  </a:lnTo>
                  <a:lnTo>
                    <a:pt x="20079" y="9985"/>
                  </a:lnTo>
                  <a:lnTo>
                    <a:pt x="19296" y="9781"/>
                  </a:lnTo>
                  <a:lnTo>
                    <a:pt x="18512" y="9566"/>
                  </a:lnTo>
                  <a:lnTo>
                    <a:pt x="17733" y="9327"/>
                  </a:lnTo>
                  <a:lnTo>
                    <a:pt x="16949" y="9078"/>
                  </a:lnTo>
                  <a:lnTo>
                    <a:pt x="16170" y="8817"/>
                  </a:lnTo>
                  <a:lnTo>
                    <a:pt x="15391" y="8533"/>
                  </a:lnTo>
                  <a:lnTo>
                    <a:pt x="14612" y="8238"/>
                  </a:lnTo>
                  <a:lnTo>
                    <a:pt x="13833" y="7932"/>
                  </a:lnTo>
                  <a:lnTo>
                    <a:pt x="13054" y="7614"/>
                  </a:lnTo>
                  <a:lnTo>
                    <a:pt x="12279" y="7274"/>
                  </a:lnTo>
                  <a:lnTo>
                    <a:pt x="11504" y="6922"/>
                  </a:lnTo>
                  <a:lnTo>
                    <a:pt x="10730" y="6559"/>
                  </a:lnTo>
                  <a:lnTo>
                    <a:pt x="9955" y="6184"/>
                  </a:lnTo>
                  <a:lnTo>
                    <a:pt x="9185" y="5787"/>
                  </a:lnTo>
                  <a:lnTo>
                    <a:pt x="8415" y="5379"/>
                  </a:lnTo>
                  <a:lnTo>
                    <a:pt x="7644" y="4959"/>
                  </a:lnTo>
                  <a:lnTo>
                    <a:pt x="6879" y="4528"/>
                  </a:lnTo>
                  <a:lnTo>
                    <a:pt x="6108" y="4074"/>
                  </a:lnTo>
                  <a:lnTo>
                    <a:pt x="5347" y="3620"/>
                  </a:lnTo>
                  <a:lnTo>
                    <a:pt x="4581" y="3144"/>
                  </a:lnTo>
                  <a:lnTo>
                    <a:pt x="3820" y="2656"/>
                  </a:lnTo>
                  <a:lnTo>
                    <a:pt x="3059" y="2145"/>
                  </a:lnTo>
                  <a:lnTo>
                    <a:pt x="2302" y="1635"/>
                  </a:lnTo>
                  <a:lnTo>
                    <a:pt x="1540" y="1101"/>
                  </a:lnTo>
                  <a:lnTo>
                    <a:pt x="788" y="557"/>
                  </a:lnTo>
                  <a:lnTo>
                    <a:pt x="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9"/>
            <p:cNvSpPr/>
            <p:nvPr/>
          </p:nvSpPr>
          <p:spPr>
            <a:xfrm>
              <a:off x="3088525" y="-7039525"/>
              <a:ext cx="1370050" cy="3330375"/>
            </a:xfrm>
            <a:custGeom>
              <a:avLst/>
              <a:gdLst/>
              <a:ahLst/>
              <a:cxnLst/>
              <a:rect l="l" t="t" r="r" b="b"/>
              <a:pathLst>
                <a:path w="54802" h="133215" extrusionOk="0">
                  <a:moveTo>
                    <a:pt x="28160" y="64333"/>
                  </a:moveTo>
                  <a:lnTo>
                    <a:pt x="28405" y="64344"/>
                  </a:lnTo>
                  <a:lnTo>
                    <a:pt x="28645" y="64355"/>
                  </a:lnTo>
                  <a:lnTo>
                    <a:pt x="28886" y="64378"/>
                  </a:lnTo>
                  <a:lnTo>
                    <a:pt x="29126" y="64412"/>
                  </a:lnTo>
                  <a:lnTo>
                    <a:pt x="29367" y="64446"/>
                  </a:lnTo>
                  <a:lnTo>
                    <a:pt x="29603" y="64492"/>
                  </a:lnTo>
                  <a:lnTo>
                    <a:pt x="29843" y="64537"/>
                  </a:lnTo>
                  <a:lnTo>
                    <a:pt x="30079" y="64594"/>
                  </a:lnTo>
                  <a:lnTo>
                    <a:pt x="30315" y="64662"/>
                  </a:lnTo>
                  <a:lnTo>
                    <a:pt x="30551" y="64741"/>
                  </a:lnTo>
                  <a:lnTo>
                    <a:pt x="30782" y="64821"/>
                  </a:lnTo>
                  <a:lnTo>
                    <a:pt x="31018" y="64900"/>
                  </a:lnTo>
                  <a:lnTo>
                    <a:pt x="31250" y="65002"/>
                  </a:lnTo>
                  <a:lnTo>
                    <a:pt x="31481" y="65093"/>
                  </a:lnTo>
                  <a:lnTo>
                    <a:pt x="31713" y="65206"/>
                  </a:lnTo>
                  <a:lnTo>
                    <a:pt x="31940" y="65320"/>
                  </a:lnTo>
                  <a:lnTo>
                    <a:pt x="32167" y="65445"/>
                  </a:lnTo>
                  <a:lnTo>
                    <a:pt x="32394" y="65569"/>
                  </a:lnTo>
                  <a:lnTo>
                    <a:pt x="32621" y="65706"/>
                  </a:lnTo>
                  <a:lnTo>
                    <a:pt x="32844" y="65842"/>
                  </a:lnTo>
                  <a:lnTo>
                    <a:pt x="33071" y="66001"/>
                  </a:lnTo>
                  <a:lnTo>
                    <a:pt x="33289" y="66148"/>
                  </a:lnTo>
                  <a:lnTo>
                    <a:pt x="33511" y="66318"/>
                  </a:lnTo>
                  <a:lnTo>
                    <a:pt x="33730" y="66488"/>
                  </a:lnTo>
                  <a:lnTo>
                    <a:pt x="33948" y="66659"/>
                  </a:lnTo>
                  <a:lnTo>
                    <a:pt x="34166" y="66840"/>
                  </a:lnTo>
                  <a:lnTo>
                    <a:pt x="34380" y="67033"/>
                  </a:lnTo>
                  <a:lnTo>
                    <a:pt x="34593" y="67226"/>
                  </a:lnTo>
                  <a:lnTo>
                    <a:pt x="34807" y="67430"/>
                  </a:lnTo>
                  <a:lnTo>
                    <a:pt x="35016" y="67634"/>
                  </a:lnTo>
                  <a:lnTo>
                    <a:pt x="35226" y="67850"/>
                  </a:lnTo>
                  <a:lnTo>
                    <a:pt x="35430" y="68077"/>
                  </a:lnTo>
                  <a:lnTo>
                    <a:pt x="35640" y="68304"/>
                  </a:lnTo>
                  <a:lnTo>
                    <a:pt x="35840" y="68542"/>
                  </a:lnTo>
                  <a:lnTo>
                    <a:pt x="36045" y="68780"/>
                  </a:lnTo>
                  <a:lnTo>
                    <a:pt x="36245" y="69030"/>
                  </a:lnTo>
                  <a:lnTo>
                    <a:pt x="36445" y="69280"/>
                  </a:lnTo>
                  <a:lnTo>
                    <a:pt x="36641" y="69541"/>
                  </a:lnTo>
                  <a:lnTo>
                    <a:pt x="36837" y="69813"/>
                  </a:lnTo>
                  <a:lnTo>
                    <a:pt x="37029" y="70085"/>
                  </a:lnTo>
                  <a:lnTo>
                    <a:pt x="37220" y="70357"/>
                  </a:lnTo>
                  <a:lnTo>
                    <a:pt x="37407" y="70641"/>
                  </a:lnTo>
                  <a:lnTo>
                    <a:pt x="37599" y="70936"/>
                  </a:lnTo>
                  <a:lnTo>
                    <a:pt x="37781" y="71231"/>
                  </a:lnTo>
                  <a:lnTo>
                    <a:pt x="37964" y="71537"/>
                  </a:lnTo>
                  <a:lnTo>
                    <a:pt x="38146" y="71844"/>
                  </a:lnTo>
                  <a:lnTo>
                    <a:pt x="38324" y="72161"/>
                  </a:lnTo>
                  <a:lnTo>
                    <a:pt x="38502" y="72491"/>
                  </a:lnTo>
                  <a:lnTo>
                    <a:pt x="38680" y="72820"/>
                  </a:lnTo>
                  <a:lnTo>
                    <a:pt x="38850" y="73149"/>
                  </a:lnTo>
                  <a:lnTo>
                    <a:pt x="39023" y="73489"/>
                  </a:lnTo>
                  <a:lnTo>
                    <a:pt x="39188" y="73829"/>
                  </a:lnTo>
                  <a:lnTo>
                    <a:pt x="39357" y="74181"/>
                  </a:lnTo>
                  <a:lnTo>
                    <a:pt x="39517" y="74544"/>
                  </a:lnTo>
                  <a:lnTo>
                    <a:pt x="39682" y="74907"/>
                  </a:lnTo>
                  <a:lnTo>
                    <a:pt x="39838" y="75282"/>
                  </a:lnTo>
                  <a:lnTo>
                    <a:pt x="39998" y="75656"/>
                  </a:lnTo>
                  <a:lnTo>
                    <a:pt x="40150" y="76030"/>
                  </a:lnTo>
                  <a:lnTo>
                    <a:pt x="40301" y="76416"/>
                  </a:lnTo>
                  <a:lnTo>
                    <a:pt x="40452" y="76813"/>
                  </a:lnTo>
                  <a:lnTo>
                    <a:pt x="40599" y="77210"/>
                  </a:lnTo>
                  <a:lnTo>
                    <a:pt x="40742" y="77619"/>
                  </a:lnTo>
                  <a:lnTo>
                    <a:pt x="40884" y="78027"/>
                  </a:lnTo>
                  <a:lnTo>
                    <a:pt x="41022" y="78436"/>
                  </a:lnTo>
                  <a:lnTo>
                    <a:pt x="41156" y="78856"/>
                  </a:lnTo>
                  <a:lnTo>
                    <a:pt x="41289" y="79287"/>
                  </a:lnTo>
                  <a:lnTo>
                    <a:pt x="41423" y="79718"/>
                  </a:lnTo>
                  <a:lnTo>
                    <a:pt x="41548" y="80149"/>
                  </a:lnTo>
                  <a:lnTo>
                    <a:pt x="41672" y="80592"/>
                  </a:lnTo>
                  <a:lnTo>
                    <a:pt x="41797" y="81045"/>
                  </a:lnTo>
                  <a:lnTo>
                    <a:pt x="41917" y="81499"/>
                  </a:lnTo>
                  <a:lnTo>
                    <a:pt x="42033" y="81953"/>
                  </a:lnTo>
                  <a:lnTo>
                    <a:pt x="42144" y="82418"/>
                  </a:lnTo>
                  <a:lnTo>
                    <a:pt x="42255" y="82895"/>
                  </a:lnTo>
                  <a:lnTo>
                    <a:pt x="42362" y="83360"/>
                  </a:lnTo>
                  <a:lnTo>
                    <a:pt x="42469" y="83848"/>
                  </a:lnTo>
                  <a:lnTo>
                    <a:pt x="42567" y="84336"/>
                  </a:lnTo>
                  <a:lnTo>
                    <a:pt x="42670" y="84824"/>
                  </a:lnTo>
                  <a:lnTo>
                    <a:pt x="42763" y="85312"/>
                  </a:lnTo>
                  <a:lnTo>
                    <a:pt x="42857" y="85822"/>
                  </a:lnTo>
                  <a:lnTo>
                    <a:pt x="42941" y="86321"/>
                  </a:lnTo>
                  <a:lnTo>
                    <a:pt x="43030" y="86832"/>
                  </a:lnTo>
                  <a:lnTo>
                    <a:pt x="43110" y="87354"/>
                  </a:lnTo>
                  <a:lnTo>
                    <a:pt x="43190" y="87876"/>
                  </a:lnTo>
                  <a:lnTo>
                    <a:pt x="43266" y="88398"/>
                  </a:lnTo>
                  <a:lnTo>
                    <a:pt x="43337" y="88931"/>
                  </a:lnTo>
                  <a:lnTo>
                    <a:pt x="43409" y="89464"/>
                  </a:lnTo>
                  <a:lnTo>
                    <a:pt x="43471" y="90009"/>
                  </a:lnTo>
                  <a:lnTo>
                    <a:pt x="43533" y="90553"/>
                  </a:lnTo>
                  <a:lnTo>
                    <a:pt x="43591" y="91098"/>
                  </a:lnTo>
                  <a:lnTo>
                    <a:pt x="43649" y="91654"/>
                  </a:lnTo>
                  <a:lnTo>
                    <a:pt x="43698" y="92221"/>
                  </a:lnTo>
                  <a:lnTo>
                    <a:pt x="43747" y="92789"/>
                  </a:lnTo>
                  <a:lnTo>
                    <a:pt x="43791" y="93356"/>
                  </a:lnTo>
                  <a:lnTo>
                    <a:pt x="43832" y="93923"/>
                  </a:lnTo>
                  <a:lnTo>
                    <a:pt x="43867" y="94513"/>
                  </a:lnTo>
                  <a:lnTo>
                    <a:pt x="43903" y="95092"/>
                  </a:lnTo>
                  <a:lnTo>
                    <a:pt x="43934" y="95682"/>
                  </a:lnTo>
                  <a:lnTo>
                    <a:pt x="43956" y="96272"/>
                  </a:lnTo>
                  <a:lnTo>
                    <a:pt x="43978" y="96873"/>
                  </a:lnTo>
                  <a:lnTo>
                    <a:pt x="43996" y="97475"/>
                  </a:lnTo>
                  <a:lnTo>
                    <a:pt x="44010" y="98087"/>
                  </a:lnTo>
                  <a:lnTo>
                    <a:pt x="44023" y="98700"/>
                  </a:lnTo>
                  <a:lnTo>
                    <a:pt x="44027" y="99313"/>
                  </a:lnTo>
                  <a:lnTo>
                    <a:pt x="44032" y="99937"/>
                  </a:lnTo>
                  <a:lnTo>
                    <a:pt x="44027" y="100561"/>
                  </a:lnTo>
                  <a:lnTo>
                    <a:pt x="44023" y="101185"/>
                  </a:lnTo>
                  <a:lnTo>
                    <a:pt x="44014" y="101820"/>
                  </a:lnTo>
                  <a:lnTo>
                    <a:pt x="44001" y="102455"/>
                  </a:lnTo>
                  <a:lnTo>
                    <a:pt x="43983" y="103102"/>
                  </a:lnTo>
                  <a:lnTo>
                    <a:pt x="43961" y="103749"/>
                  </a:lnTo>
                  <a:lnTo>
                    <a:pt x="43934" y="104396"/>
                  </a:lnTo>
                  <a:lnTo>
                    <a:pt x="43903" y="105054"/>
                  </a:lnTo>
                  <a:lnTo>
                    <a:pt x="43867" y="105712"/>
                  </a:lnTo>
                  <a:lnTo>
                    <a:pt x="43827" y="106381"/>
                  </a:lnTo>
                  <a:lnTo>
                    <a:pt x="43787" y="107039"/>
                  </a:lnTo>
                  <a:lnTo>
                    <a:pt x="43738" y="107720"/>
                  </a:lnTo>
                  <a:lnTo>
                    <a:pt x="43685" y="108389"/>
                  </a:lnTo>
                  <a:lnTo>
                    <a:pt x="43627" y="109070"/>
                  </a:lnTo>
                  <a:lnTo>
                    <a:pt x="43569" y="109762"/>
                  </a:lnTo>
                  <a:lnTo>
                    <a:pt x="43502" y="110443"/>
                  </a:lnTo>
                  <a:lnTo>
                    <a:pt x="43431" y="111135"/>
                  </a:lnTo>
                  <a:lnTo>
                    <a:pt x="43355" y="111839"/>
                  </a:lnTo>
                  <a:lnTo>
                    <a:pt x="43275" y="112531"/>
                  </a:lnTo>
                  <a:lnTo>
                    <a:pt x="43257" y="112656"/>
                  </a:lnTo>
                  <a:lnTo>
                    <a:pt x="43239" y="112769"/>
                  </a:lnTo>
                  <a:lnTo>
                    <a:pt x="43217" y="112871"/>
                  </a:lnTo>
                  <a:lnTo>
                    <a:pt x="43190" y="112973"/>
                  </a:lnTo>
                  <a:lnTo>
                    <a:pt x="43164" y="113053"/>
                  </a:lnTo>
                  <a:lnTo>
                    <a:pt x="43137" y="113132"/>
                  </a:lnTo>
                  <a:lnTo>
                    <a:pt x="43106" y="113189"/>
                  </a:lnTo>
                  <a:lnTo>
                    <a:pt x="43079" y="113257"/>
                  </a:lnTo>
                  <a:lnTo>
                    <a:pt x="43110" y="113302"/>
                  </a:lnTo>
                  <a:lnTo>
                    <a:pt x="43146" y="113348"/>
                  </a:lnTo>
                  <a:lnTo>
                    <a:pt x="43177" y="113404"/>
                  </a:lnTo>
                  <a:lnTo>
                    <a:pt x="43208" y="113472"/>
                  </a:lnTo>
                  <a:lnTo>
                    <a:pt x="43235" y="113540"/>
                  </a:lnTo>
                  <a:lnTo>
                    <a:pt x="43262" y="113609"/>
                  </a:lnTo>
                  <a:lnTo>
                    <a:pt x="43306" y="113779"/>
                  </a:lnTo>
                  <a:lnTo>
                    <a:pt x="43346" y="113949"/>
                  </a:lnTo>
                  <a:lnTo>
                    <a:pt x="43373" y="114130"/>
                  </a:lnTo>
                  <a:lnTo>
                    <a:pt x="43391" y="114312"/>
                  </a:lnTo>
                  <a:lnTo>
                    <a:pt x="43404" y="114505"/>
                  </a:lnTo>
                  <a:lnTo>
                    <a:pt x="43404" y="114596"/>
                  </a:lnTo>
                  <a:lnTo>
                    <a:pt x="43400" y="114698"/>
                  </a:lnTo>
                  <a:lnTo>
                    <a:pt x="43395" y="114789"/>
                  </a:lnTo>
                  <a:lnTo>
                    <a:pt x="43391" y="114879"/>
                  </a:lnTo>
                  <a:lnTo>
                    <a:pt x="43377" y="114970"/>
                  </a:lnTo>
                  <a:lnTo>
                    <a:pt x="43364" y="115050"/>
                  </a:lnTo>
                  <a:lnTo>
                    <a:pt x="43351" y="115129"/>
                  </a:lnTo>
                  <a:lnTo>
                    <a:pt x="43328" y="115208"/>
                  </a:lnTo>
                  <a:lnTo>
                    <a:pt x="43306" y="115288"/>
                  </a:lnTo>
                  <a:lnTo>
                    <a:pt x="43284" y="115356"/>
                  </a:lnTo>
                  <a:lnTo>
                    <a:pt x="43253" y="115424"/>
                  </a:lnTo>
                  <a:lnTo>
                    <a:pt x="43222" y="115481"/>
                  </a:lnTo>
                  <a:lnTo>
                    <a:pt x="43186" y="115537"/>
                  </a:lnTo>
                  <a:lnTo>
                    <a:pt x="43146" y="115583"/>
                  </a:lnTo>
                  <a:lnTo>
                    <a:pt x="43106" y="115628"/>
                  </a:lnTo>
                  <a:lnTo>
                    <a:pt x="43057" y="115662"/>
                  </a:lnTo>
                  <a:lnTo>
                    <a:pt x="42616" y="115946"/>
                  </a:lnTo>
                  <a:lnTo>
                    <a:pt x="42166" y="116218"/>
                  </a:lnTo>
                  <a:lnTo>
                    <a:pt x="41721" y="116490"/>
                  </a:lnTo>
                  <a:lnTo>
                    <a:pt x="41272" y="116751"/>
                  </a:lnTo>
                  <a:lnTo>
                    <a:pt x="40822" y="117001"/>
                  </a:lnTo>
                  <a:lnTo>
                    <a:pt x="40372" y="117251"/>
                  </a:lnTo>
                  <a:lnTo>
                    <a:pt x="39918" y="117489"/>
                  </a:lnTo>
                  <a:lnTo>
                    <a:pt x="39468" y="117727"/>
                  </a:lnTo>
                  <a:lnTo>
                    <a:pt x="39014" y="117954"/>
                  </a:lnTo>
                  <a:lnTo>
                    <a:pt x="38560" y="118170"/>
                  </a:lnTo>
                  <a:lnTo>
                    <a:pt x="38102" y="118374"/>
                  </a:lnTo>
                  <a:lnTo>
                    <a:pt x="37648" y="118578"/>
                  </a:lnTo>
                  <a:lnTo>
                    <a:pt x="37189" y="118782"/>
                  </a:lnTo>
                  <a:lnTo>
                    <a:pt x="36730" y="118975"/>
                  </a:lnTo>
                  <a:lnTo>
                    <a:pt x="36272" y="119157"/>
                  </a:lnTo>
                  <a:lnTo>
                    <a:pt x="35813" y="119327"/>
                  </a:lnTo>
                  <a:lnTo>
                    <a:pt x="35355" y="119497"/>
                  </a:lnTo>
                  <a:lnTo>
                    <a:pt x="34892" y="119656"/>
                  </a:lnTo>
                  <a:lnTo>
                    <a:pt x="34433" y="119804"/>
                  </a:lnTo>
                  <a:lnTo>
                    <a:pt x="33970" y="119951"/>
                  </a:lnTo>
                  <a:lnTo>
                    <a:pt x="33507" y="120087"/>
                  </a:lnTo>
                  <a:lnTo>
                    <a:pt x="33044" y="120212"/>
                  </a:lnTo>
                  <a:lnTo>
                    <a:pt x="32581" y="120337"/>
                  </a:lnTo>
                  <a:lnTo>
                    <a:pt x="32118" y="120450"/>
                  </a:lnTo>
                  <a:lnTo>
                    <a:pt x="31655" y="120552"/>
                  </a:lnTo>
                  <a:lnTo>
                    <a:pt x="31192" y="120654"/>
                  </a:lnTo>
                  <a:lnTo>
                    <a:pt x="30729" y="120745"/>
                  </a:lnTo>
                  <a:lnTo>
                    <a:pt x="30261" y="120825"/>
                  </a:lnTo>
                  <a:lnTo>
                    <a:pt x="29798" y="120904"/>
                  </a:lnTo>
                  <a:lnTo>
                    <a:pt x="29331" y="120972"/>
                  </a:lnTo>
                  <a:lnTo>
                    <a:pt x="28868" y="121029"/>
                  </a:lnTo>
                  <a:lnTo>
                    <a:pt x="28400" y="121074"/>
                  </a:lnTo>
                  <a:lnTo>
                    <a:pt x="27937" y="121120"/>
                  </a:lnTo>
                  <a:lnTo>
                    <a:pt x="27470" y="121154"/>
                  </a:lnTo>
                  <a:lnTo>
                    <a:pt x="27002" y="121176"/>
                  </a:lnTo>
                  <a:lnTo>
                    <a:pt x="26539" y="121199"/>
                  </a:lnTo>
                  <a:lnTo>
                    <a:pt x="25141" y="121199"/>
                  </a:lnTo>
                  <a:lnTo>
                    <a:pt x="24678" y="121176"/>
                  </a:lnTo>
                  <a:lnTo>
                    <a:pt x="24211" y="121154"/>
                  </a:lnTo>
                  <a:lnTo>
                    <a:pt x="23748" y="121120"/>
                  </a:lnTo>
                  <a:lnTo>
                    <a:pt x="23285" y="121086"/>
                  </a:lnTo>
                  <a:lnTo>
                    <a:pt x="22817" y="121029"/>
                  </a:lnTo>
                  <a:lnTo>
                    <a:pt x="22354" y="120972"/>
                  </a:lnTo>
                  <a:lnTo>
                    <a:pt x="21891" y="120904"/>
                  </a:lnTo>
                  <a:lnTo>
                    <a:pt x="21428" y="120825"/>
                  </a:lnTo>
                  <a:lnTo>
                    <a:pt x="20965" y="120745"/>
                  </a:lnTo>
                  <a:lnTo>
                    <a:pt x="20507" y="120643"/>
                  </a:lnTo>
                  <a:lnTo>
                    <a:pt x="20044" y="120541"/>
                  </a:lnTo>
                  <a:lnTo>
                    <a:pt x="19581" y="120428"/>
                  </a:lnTo>
                  <a:lnTo>
                    <a:pt x="19122" y="120314"/>
                  </a:lnTo>
                  <a:lnTo>
                    <a:pt x="18664" y="120178"/>
                  </a:lnTo>
                  <a:lnTo>
                    <a:pt x="18205" y="120042"/>
                  </a:lnTo>
                  <a:lnTo>
                    <a:pt x="17746" y="119894"/>
                  </a:lnTo>
                  <a:lnTo>
                    <a:pt x="17288" y="119735"/>
                  </a:lnTo>
                  <a:lnTo>
                    <a:pt x="16834" y="119565"/>
                  </a:lnTo>
                  <a:lnTo>
                    <a:pt x="16375" y="119395"/>
                  </a:lnTo>
                  <a:lnTo>
                    <a:pt x="15921" y="119214"/>
                  </a:lnTo>
                  <a:lnTo>
                    <a:pt x="15467" y="119021"/>
                  </a:lnTo>
                  <a:lnTo>
                    <a:pt x="15013" y="118816"/>
                  </a:lnTo>
                  <a:lnTo>
                    <a:pt x="14563" y="118601"/>
                  </a:lnTo>
                  <a:lnTo>
                    <a:pt x="14109" y="118374"/>
                  </a:lnTo>
                  <a:lnTo>
                    <a:pt x="13659" y="118147"/>
                  </a:lnTo>
                  <a:lnTo>
                    <a:pt x="13606" y="118113"/>
                  </a:lnTo>
                  <a:lnTo>
                    <a:pt x="13557" y="118068"/>
                  </a:lnTo>
                  <a:lnTo>
                    <a:pt x="13513" y="118022"/>
                  </a:lnTo>
                  <a:lnTo>
                    <a:pt x="13468" y="117954"/>
                  </a:lnTo>
                  <a:lnTo>
                    <a:pt x="13428" y="117886"/>
                  </a:lnTo>
                  <a:lnTo>
                    <a:pt x="13388" y="117807"/>
                  </a:lnTo>
                  <a:lnTo>
                    <a:pt x="13352" y="117727"/>
                  </a:lnTo>
                  <a:lnTo>
                    <a:pt x="13321" y="117636"/>
                  </a:lnTo>
                  <a:lnTo>
                    <a:pt x="13294" y="117546"/>
                  </a:lnTo>
                  <a:lnTo>
                    <a:pt x="13268" y="117444"/>
                  </a:lnTo>
                  <a:lnTo>
                    <a:pt x="13241" y="117330"/>
                  </a:lnTo>
                  <a:lnTo>
                    <a:pt x="13223" y="117217"/>
                  </a:lnTo>
                  <a:lnTo>
                    <a:pt x="13205" y="117103"/>
                  </a:lnTo>
                  <a:lnTo>
                    <a:pt x="13188" y="116978"/>
                  </a:lnTo>
                  <a:lnTo>
                    <a:pt x="13179" y="116865"/>
                  </a:lnTo>
                  <a:lnTo>
                    <a:pt x="13165" y="116740"/>
                  </a:lnTo>
                  <a:lnTo>
                    <a:pt x="13161" y="116615"/>
                  </a:lnTo>
                  <a:lnTo>
                    <a:pt x="13156" y="116479"/>
                  </a:lnTo>
                  <a:lnTo>
                    <a:pt x="13156" y="116230"/>
                  </a:lnTo>
                  <a:lnTo>
                    <a:pt x="13165" y="115969"/>
                  </a:lnTo>
                  <a:lnTo>
                    <a:pt x="13183" y="115719"/>
                  </a:lnTo>
                  <a:lnTo>
                    <a:pt x="13196" y="115594"/>
                  </a:lnTo>
                  <a:lnTo>
                    <a:pt x="13214" y="115469"/>
                  </a:lnTo>
                  <a:lnTo>
                    <a:pt x="13232" y="115356"/>
                  </a:lnTo>
                  <a:lnTo>
                    <a:pt x="13254" y="115242"/>
                  </a:lnTo>
                  <a:lnTo>
                    <a:pt x="13277" y="115140"/>
                  </a:lnTo>
                  <a:lnTo>
                    <a:pt x="13303" y="115027"/>
                  </a:lnTo>
                  <a:lnTo>
                    <a:pt x="13330" y="114936"/>
                  </a:lnTo>
                  <a:lnTo>
                    <a:pt x="13361" y="114845"/>
                  </a:lnTo>
                  <a:lnTo>
                    <a:pt x="13343" y="114766"/>
                  </a:lnTo>
                  <a:lnTo>
                    <a:pt x="13277" y="114913"/>
                  </a:lnTo>
                  <a:lnTo>
                    <a:pt x="13205" y="115038"/>
                  </a:lnTo>
                  <a:lnTo>
                    <a:pt x="13130" y="115140"/>
                  </a:lnTo>
                  <a:lnTo>
                    <a:pt x="13049" y="115220"/>
                  </a:lnTo>
                  <a:lnTo>
                    <a:pt x="12969" y="115276"/>
                  </a:lnTo>
                  <a:lnTo>
                    <a:pt x="12885" y="115299"/>
                  </a:lnTo>
                  <a:lnTo>
                    <a:pt x="12805" y="115299"/>
                  </a:lnTo>
                  <a:lnTo>
                    <a:pt x="12760" y="115288"/>
                  </a:lnTo>
                  <a:lnTo>
                    <a:pt x="12720" y="115276"/>
                  </a:lnTo>
                  <a:lnTo>
                    <a:pt x="12680" y="115242"/>
                  </a:lnTo>
                  <a:lnTo>
                    <a:pt x="12640" y="115220"/>
                  </a:lnTo>
                  <a:lnTo>
                    <a:pt x="12600" y="115174"/>
                  </a:lnTo>
                  <a:lnTo>
                    <a:pt x="12560" y="115129"/>
                  </a:lnTo>
                  <a:lnTo>
                    <a:pt x="12524" y="115072"/>
                  </a:lnTo>
                  <a:lnTo>
                    <a:pt x="12489" y="115015"/>
                  </a:lnTo>
                  <a:lnTo>
                    <a:pt x="12453" y="114947"/>
                  </a:lnTo>
                  <a:lnTo>
                    <a:pt x="12417" y="114868"/>
                  </a:lnTo>
                  <a:lnTo>
                    <a:pt x="12386" y="114777"/>
                  </a:lnTo>
                  <a:lnTo>
                    <a:pt x="12355" y="114686"/>
                  </a:lnTo>
                  <a:lnTo>
                    <a:pt x="12324" y="114584"/>
                  </a:lnTo>
                  <a:lnTo>
                    <a:pt x="12297" y="114471"/>
                  </a:lnTo>
                  <a:lnTo>
                    <a:pt x="12270" y="114357"/>
                  </a:lnTo>
                  <a:lnTo>
                    <a:pt x="12248" y="114233"/>
                  </a:lnTo>
                  <a:lnTo>
                    <a:pt x="12226" y="114096"/>
                  </a:lnTo>
                  <a:lnTo>
                    <a:pt x="12208" y="113949"/>
                  </a:lnTo>
                  <a:lnTo>
                    <a:pt x="12132" y="113336"/>
                  </a:lnTo>
                  <a:lnTo>
                    <a:pt x="12066" y="112724"/>
                  </a:lnTo>
                  <a:lnTo>
                    <a:pt x="11999" y="112111"/>
                  </a:lnTo>
                  <a:lnTo>
                    <a:pt x="11941" y="111510"/>
                  </a:lnTo>
                  <a:lnTo>
                    <a:pt x="11887" y="110897"/>
                  </a:lnTo>
                  <a:lnTo>
                    <a:pt x="11834" y="110296"/>
                  </a:lnTo>
                  <a:lnTo>
                    <a:pt x="11790" y="109694"/>
                  </a:lnTo>
                  <a:lnTo>
                    <a:pt x="11745" y="109093"/>
                  </a:lnTo>
                  <a:lnTo>
                    <a:pt x="11709" y="108492"/>
                  </a:lnTo>
                  <a:lnTo>
                    <a:pt x="11674" y="107890"/>
                  </a:lnTo>
                  <a:lnTo>
                    <a:pt x="11647" y="107300"/>
                  </a:lnTo>
                  <a:lnTo>
                    <a:pt x="11620" y="106710"/>
                  </a:lnTo>
                  <a:lnTo>
                    <a:pt x="11598" y="106109"/>
                  </a:lnTo>
                  <a:lnTo>
                    <a:pt x="11580" y="105519"/>
                  </a:lnTo>
                  <a:lnTo>
                    <a:pt x="11571" y="104929"/>
                  </a:lnTo>
                  <a:lnTo>
                    <a:pt x="11562" y="104350"/>
                  </a:lnTo>
                  <a:lnTo>
                    <a:pt x="11554" y="103760"/>
                  </a:lnTo>
                  <a:lnTo>
                    <a:pt x="11554" y="103182"/>
                  </a:lnTo>
                  <a:lnTo>
                    <a:pt x="11558" y="102603"/>
                  </a:lnTo>
                  <a:lnTo>
                    <a:pt x="11562" y="102024"/>
                  </a:lnTo>
                  <a:lnTo>
                    <a:pt x="11576" y="101446"/>
                  </a:lnTo>
                  <a:lnTo>
                    <a:pt x="11589" y="100878"/>
                  </a:lnTo>
                  <a:lnTo>
                    <a:pt x="11607" y="100311"/>
                  </a:lnTo>
                  <a:lnTo>
                    <a:pt x="11629" y="99744"/>
                  </a:lnTo>
                  <a:lnTo>
                    <a:pt x="11656" y="99176"/>
                  </a:lnTo>
                  <a:lnTo>
                    <a:pt x="11683" y="98609"/>
                  </a:lnTo>
                  <a:lnTo>
                    <a:pt x="11718" y="98053"/>
                  </a:lnTo>
                  <a:lnTo>
                    <a:pt x="11754" y="97497"/>
                  </a:lnTo>
                  <a:lnTo>
                    <a:pt x="11794" y="96941"/>
                  </a:lnTo>
                  <a:lnTo>
                    <a:pt x="11839" y="96397"/>
                  </a:lnTo>
                  <a:lnTo>
                    <a:pt x="11883" y="95841"/>
                  </a:lnTo>
                  <a:lnTo>
                    <a:pt x="11936" y="95296"/>
                  </a:lnTo>
                  <a:lnTo>
                    <a:pt x="11990" y="94751"/>
                  </a:lnTo>
                  <a:lnTo>
                    <a:pt x="12043" y="94218"/>
                  </a:lnTo>
                  <a:lnTo>
                    <a:pt x="12106" y="93685"/>
                  </a:lnTo>
                  <a:lnTo>
                    <a:pt x="12168" y="93152"/>
                  </a:lnTo>
                  <a:lnTo>
                    <a:pt x="12235" y="92618"/>
                  </a:lnTo>
                  <a:lnTo>
                    <a:pt x="12306" y="92096"/>
                  </a:lnTo>
                  <a:lnTo>
                    <a:pt x="12382" y="91563"/>
                  </a:lnTo>
                  <a:lnTo>
                    <a:pt x="12457" y="91053"/>
                  </a:lnTo>
                  <a:lnTo>
                    <a:pt x="12537" y="90531"/>
                  </a:lnTo>
                  <a:lnTo>
                    <a:pt x="12618" y="90020"/>
                  </a:lnTo>
                  <a:lnTo>
                    <a:pt x="12707" y="89510"/>
                  </a:lnTo>
                  <a:lnTo>
                    <a:pt x="12796" y="88999"/>
                  </a:lnTo>
                  <a:lnTo>
                    <a:pt x="12885" y="88500"/>
                  </a:lnTo>
                  <a:lnTo>
                    <a:pt x="12983" y="88001"/>
                  </a:lnTo>
                  <a:lnTo>
                    <a:pt x="13076" y="87501"/>
                  </a:lnTo>
                  <a:lnTo>
                    <a:pt x="13179" y="87013"/>
                  </a:lnTo>
                  <a:lnTo>
                    <a:pt x="13281" y="86526"/>
                  </a:lnTo>
                  <a:lnTo>
                    <a:pt x="13388" y="86038"/>
                  </a:lnTo>
                  <a:lnTo>
                    <a:pt x="13495" y="85561"/>
                  </a:lnTo>
                  <a:lnTo>
                    <a:pt x="13606" y="85085"/>
                  </a:lnTo>
                  <a:lnTo>
                    <a:pt x="13722" y="84608"/>
                  </a:lnTo>
                  <a:lnTo>
                    <a:pt x="13838" y="84143"/>
                  </a:lnTo>
                  <a:lnTo>
                    <a:pt x="13958" y="83678"/>
                  </a:lnTo>
                  <a:lnTo>
                    <a:pt x="14082" y="83224"/>
                  </a:lnTo>
                  <a:lnTo>
                    <a:pt x="14203" y="82770"/>
                  </a:lnTo>
                  <a:lnTo>
                    <a:pt x="14332" y="82316"/>
                  </a:lnTo>
                  <a:lnTo>
                    <a:pt x="14461" y="81862"/>
                  </a:lnTo>
                  <a:lnTo>
                    <a:pt x="14594" y="81420"/>
                  </a:lnTo>
                  <a:lnTo>
                    <a:pt x="14728" y="80989"/>
                  </a:lnTo>
                  <a:lnTo>
                    <a:pt x="14862" y="80558"/>
                  </a:lnTo>
                  <a:lnTo>
                    <a:pt x="15004" y="80126"/>
                  </a:lnTo>
                  <a:lnTo>
                    <a:pt x="15142" y="79695"/>
                  </a:lnTo>
                  <a:lnTo>
                    <a:pt x="15284" y="79275"/>
                  </a:lnTo>
                  <a:lnTo>
                    <a:pt x="15431" y="78867"/>
                  </a:lnTo>
                  <a:lnTo>
                    <a:pt x="15578" y="78459"/>
                  </a:lnTo>
                  <a:lnTo>
                    <a:pt x="15730" y="78050"/>
                  </a:lnTo>
                  <a:lnTo>
                    <a:pt x="15881" y="77642"/>
                  </a:lnTo>
                  <a:lnTo>
                    <a:pt x="16032" y="77256"/>
                  </a:lnTo>
                  <a:lnTo>
                    <a:pt x="16188" y="76859"/>
                  </a:lnTo>
                  <a:lnTo>
                    <a:pt x="16349" y="76473"/>
                  </a:lnTo>
                  <a:lnTo>
                    <a:pt x="16509" y="76087"/>
                  </a:lnTo>
                  <a:lnTo>
                    <a:pt x="16669" y="75713"/>
                  </a:lnTo>
                  <a:lnTo>
                    <a:pt x="16834" y="75350"/>
                  </a:lnTo>
                  <a:lnTo>
                    <a:pt x="16999" y="74975"/>
                  </a:lnTo>
                  <a:lnTo>
                    <a:pt x="17163" y="74624"/>
                  </a:lnTo>
                  <a:lnTo>
                    <a:pt x="17332" y="74261"/>
                  </a:lnTo>
                  <a:lnTo>
                    <a:pt x="17506" y="73909"/>
                  </a:lnTo>
                  <a:lnTo>
                    <a:pt x="17675" y="73568"/>
                  </a:lnTo>
                  <a:lnTo>
                    <a:pt x="17849" y="73228"/>
                  </a:lnTo>
                  <a:lnTo>
                    <a:pt x="18027" y="72899"/>
                  </a:lnTo>
                  <a:lnTo>
                    <a:pt x="18201" y="72570"/>
                  </a:lnTo>
                  <a:lnTo>
                    <a:pt x="18379" y="72241"/>
                  </a:lnTo>
                  <a:lnTo>
                    <a:pt x="18744" y="71617"/>
                  </a:lnTo>
                  <a:lnTo>
                    <a:pt x="19109" y="71016"/>
                  </a:lnTo>
                  <a:lnTo>
                    <a:pt x="19483" y="70437"/>
                  </a:lnTo>
                  <a:lnTo>
                    <a:pt x="19861" y="69870"/>
                  </a:lnTo>
                  <a:lnTo>
                    <a:pt x="20240" y="69336"/>
                  </a:lnTo>
                  <a:lnTo>
                    <a:pt x="20627" y="68837"/>
                  </a:lnTo>
                  <a:lnTo>
                    <a:pt x="20823" y="68587"/>
                  </a:lnTo>
                  <a:lnTo>
                    <a:pt x="21019" y="68349"/>
                  </a:lnTo>
                  <a:lnTo>
                    <a:pt x="21215" y="68111"/>
                  </a:lnTo>
                  <a:lnTo>
                    <a:pt x="21415" y="67884"/>
                  </a:lnTo>
                  <a:lnTo>
                    <a:pt x="21611" y="67668"/>
                  </a:lnTo>
                  <a:lnTo>
                    <a:pt x="21811" y="67453"/>
                  </a:lnTo>
                  <a:lnTo>
                    <a:pt x="22012" y="67249"/>
                  </a:lnTo>
                  <a:lnTo>
                    <a:pt x="22216" y="67056"/>
                  </a:lnTo>
                  <a:lnTo>
                    <a:pt x="22417" y="66863"/>
                  </a:lnTo>
                  <a:lnTo>
                    <a:pt x="22617" y="66670"/>
                  </a:lnTo>
                  <a:lnTo>
                    <a:pt x="22822" y="66488"/>
                  </a:lnTo>
                  <a:lnTo>
                    <a:pt x="23027" y="66318"/>
                  </a:lnTo>
                  <a:lnTo>
                    <a:pt x="23232" y="66148"/>
                  </a:lnTo>
                  <a:lnTo>
                    <a:pt x="23436" y="65989"/>
                  </a:lnTo>
                  <a:lnTo>
                    <a:pt x="23641" y="65842"/>
                  </a:lnTo>
                  <a:lnTo>
                    <a:pt x="23850" y="65694"/>
                  </a:lnTo>
                  <a:lnTo>
                    <a:pt x="24055" y="65558"/>
                  </a:lnTo>
                  <a:lnTo>
                    <a:pt x="24264" y="65433"/>
                  </a:lnTo>
                  <a:lnTo>
                    <a:pt x="24469" y="65308"/>
                  </a:lnTo>
                  <a:lnTo>
                    <a:pt x="24678" y="65184"/>
                  </a:lnTo>
                  <a:lnTo>
                    <a:pt x="24888" y="65082"/>
                  </a:lnTo>
                  <a:lnTo>
                    <a:pt x="25097" y="64979"/>
                  </a:lnTo>
                  <a:lnTo>
                    <a:pt x="25302" y="64889"/>
                  </a:lnTo>
                  <a:lnTo>
                    <a:pt x="25511" y="64798"/>
                  </a:lnTo>
                  <a:lnTo>
                    <a:pt x="25720" y="64718"/>
                  </a:lnTo>
                  <a:lnTo>
                    <a:pt x="25930" y="64650"/>
                  </a:lnTo>
                  <a:lnTo>
                    <a:pt x="26139" y="64582"/>
                  </a:lnTo>
                  <a:lnTo>
                    <a:pt x="26348" y="64526"/>
                  </a:lnTo>
                  <a:lnTo>
                    <a:pt x="26557" y="64480"/>
                  </a:lnTo>
                  <a:lnTo>
                    <a:pt x="26767" y="64435"/>
                  </a:lnTo>
                  <a:lnTo>
                    <a:pt x="26980" y="64401"/>
                  </a:lnTo>
                  <a:lnTo>
                    <a:pt x="27189" y="64378"/>
                  </a:lnTo>
                  <a:lnTo>
                    <a:pt x="27430" y="64355"/>
                  </a:lnTo>
                  <a:lnTo>
                    <a:pt x="27675" y="64344"/>
                  </a:lnTo>
                  <a:lnTo>
                    <a:pt x="27920" y="64333"/>
                  </a:lnTo>
                  <a:close/>
                  <a:moveTo>
                    <a:pt x="24398" y="1"/>
                  </a:moveTo>
                  <a:lnTo>
                    <a:pt x="24109" y="12"/>
                  </a:lnTo>
                  <a:lnTo>
                    <a:pt x="23824" y="23"/>
                  </a:lnTo>
                  <a:lnTo>
                    <a:pt x="23543" y="46"/>
                  </a:lnTo>
                  <a:lnTo>
                    <a:pt x="23258" y="80"/>
                  </a:lnTo>
                  <a:lnTo>
                    <a:pt x="22978" y="125"/>
                  </a:lnTo>
                  <a:lnTo>
                    <a:pt x="22697" y="171"/>
                  </a:lnTo>
                  <a:lnTo>
                    <a:pt x="22421" y="239"/>
                  </a:lnTo>
                  <a:lnTo>
                    <a:pt x="22145" y="307"/>
                  </a:lnTo>
                  <a:lnTo>
                    <a:pt x="21869" y="386"/>
                  </a:lnTo>
                  <a:lnTo>
                    <a:pt x="21598" y="477"/>
                  </a:lnTo>
                  <a:lnTo>
                    <a:pt x="21326" y="568"/>
                  </a:lnTo>
                  <a:lnTo>
                    <a:pt x="21059" y="681"/>
                  </a:lnTo>
                  <a:lnTo>
                    <a:pt x="20792" y="795"/>
                  </a:lnTo>
                  <a:lnTo>
                    <a:pt x="20525" y="920"/>
                  </a:lnTo>
                  <a:lnTo>
                    <a:pt x="20262" y="1045"/>
                  </a:lnTo>
                  <a:lnTo>
                    <a:pt x="19999" y="1192"/>
                  </a:lnTo>
                  <a:lnTo>
                    <a:pt x="19737" y="1340"/>
                  </a:lnTo>
                  <a:lnTo>
                    <a:pt x="19478" y="1498"/>
                  </a:lnTo>
                  <a:lnTo>
                    <a:pt x="19220" y="1669"/>
                  </a:lnTo>
                  <a:lnTo>
                    <a:pt x="18962" y="1839"/>
                  </a:lnTo>
                  <a:lnTo>
                    <a:pt x="18708" y="2020"/>
                  </a:lnTo>
                  <a:lnTo>
                    <a:pt x="18454" y="2213"/>
                  </a:lnTo>
                  <a:lnTo>
                    <a:pt x="18205" y="2417"/>
                  </a:lnTo>
                  <a:lnTo>
                    <a:pt x="17956" y="2622"/>
                  </a:lnTo>
                  <a:lnTo>
                    <a:pt x="17711" y="2849"/>
                  </a:lnTo>
                  <a:lnTo>
                    <a:pt x="17462" y="3064"/>
                  </a:lnTo>
                  <a:lnTo>
                    <a:pt x="17221" y="3302"/>
                  </a:lnTo>
                  <a:lnTo>
                    <a:pt x="16976" y="3541"/>
                  </a:lnTo>
                  <a:lnTo>
                    <a:pt x="16736" y="3802"/>
                  </a:lnTo>
                  <a:lnTo>
                    <a:pt x="16495" y="4051"/>
                  </a:lnTo>
                  <a:lnTo>
                    <a:pt x="16259" y="4324"/>
                  </a:lnTo>
                  <a:lnTo>
                    <a:pt x="16024" y="4596"/>
                  </a:lnTo>
                  <a:lnTo>
                    <a:pt x="15792" y="4879"/>
                  </a:lnTo>
                  <a:lnTo>
                    <a:pt x="15560" y="5163"/>
                  </a:lnTo>
                  <a:lnTo>
                    <a:pt x="15329" y="5469"/>
                  </a:lnTo>
                  <a:lnTo>
                    <a:pt x="15102" y="5776"/>
                  </a:lnTo>
                  <a:lnTo>
                    <a:pt x="14875" y="6082"/>
                  </a:lnTo>
                  <a:lnTo>
                    <a:pt x="14652" y="6411"/>
                  </a:lnTo>
                  <a:lnTo>
                    <a:pt x="14430" y="6740"/>
                  </a:lnTo>
                  <a:lnTo>
                    <a:pt x="14207" y="7069"/>
                  </a:lnTo>
                  <a:lnTo>
                    <a:pt x="13989" y="7421"/>
                  </a:lnTo>
                  <a:lnTo>
                    <a:pt x="13771" y="7761"/>
                  </a:lnTo>
                  <a:lnTo>
                    <a:pt x="13553" y="8124"/>
                  </a:lnTo>
                  <a:lnTo>
                    <a:pt x="13339" y="8488"/>
                  </a:lnTo>
                  <a:lnTo>
                    <a:pt x="13130" y="8862"/>
                  </a:lnTo>
                  <a:lnTo>
                    <a:pt x="12920" y="9248"/>
                  </a:lnTo>
                  <a:lnTo>
                    <a:pt x="12711" y="9633"/>
                  </a:lnTo>
                  <a:lnTo>
                    <a:pt x="12502" y="10031"/>
                  </a:lnTo>
                  <a:lnTo>
                    <a:pt x="12297" y="10439"/>
                  </a:lnTo>
                  <a:lnTo>
                    <a:pt x="12097" y="10847"/>
                  </a:lnTo>
                  <a:lnTo>
                    <a:pt x="11896" y="11267"/>
                  </a:lnTo>
                  <a:lnTo>
                    <a:pt x="11696" y="11687"/>
                  </a:lnTo>
                  <a:lnTo>
                    <a:pt x="11500" y="12118"/>
                  </a:lnTo>
                  <a:lnTo>
                    <a:pt x="11304" y="12561"/>
                  </a:lnTo>
                  <a:lnTo>
                    <a:pt x="11108" y="13003"/>
                  </a:lnTo>
                  <a:lnTo>
                    <a:pt x="10917" y="13457"/>
                  </a:lnTo>
                  <a:lnTo>
                    <a:pt x="10730" y="13911"/>
                  </a:lnTo>
                  <a:lnTo>
                    <a:pt x="10543" y="14376"/>
                  </a:lnTo>
                  <a:lnTo>
                    <a:pt x="10356" y="14853"/>
                  </a:lnTo>
                  <a:lnTo>
                    <a:pt x="10169" y="15329"/>
                  </a:lnTo>
                  <a:lnTo>
                    <a:pt x="9991" y="15817"/>
                  </a:lnTo>
                  <a:lnTo>
                    <a:pt x="9808" y="16305"/>
                  </a:lnTo>
                  <a:lnTo>
                    <a:pt x="9630" y="16804"/>
                  </a:lnTo>
                  <a:lnTo>
                    <a:pt x="9452" y="17315"/>
                  </a:lnTo>
                  <a:lnTo>
                    <a:pt x="9279" y="17825"/>
                  </a:lnTo>
                  <a:lnTo>
                    <a:pt x="9109" y="18336"/>
                  </a:lnTo>
                  <a:lnTo>
                    <a:pt x="8936" y="18869"/>
                  </a:lnTo>
                  <a:lnTo>
                    <a:pt x="8767" y="19391"/>
                  </a:lnTo>
                  <a:lnTo>
                    <a:pt x="8602" y="19936"/>
                  </a:lnTo>
                  <a:lnTo>
                    <a:pt x="8437" y="20480"/>
                  </a:lnTo>
                  <a:lnTo>
                    <a:pt x="8272" y="21025"/>
                  </a:lnTo>
                  <a:lnTo>
                    <a:pt x="8112" y="21581"/>
                  </a:lnTo>
                  <a:lnTo>
                    <a:pt x="7956" y="22137"/>
                  </a:lnTo>
                  <a:lnTo>
                    <a:pt x="7796" y="22704"/>
                  </a:lnTo>
                  <a:lnTo>
                    <a:pt x="7645" y="23283"/>
                  </a:lnTo>
                  <a:lnTo>
                    <a:pt x="7489" y="23861"/>
                  </a:lnTo>
                  <a:lnTo>
                    <a:pt x="7342" y="24451"/>
                  </a:lnTo>
                  <a:lnTo>
                    <a:pt x="7190" y="25041"/>
                  </a:lnTo>
                  <a:lnTo>
                    <a:pt x="7044" y="25631"/>
                  </a:lnTo>
                  <a:lnTo>
                    <a:pt x="6901" y="26244"/>
                  </a:lnTo>
                  <a:lnTo>
                    <a:pt x="6759" y="26845"/>
                  </a:lnTo>
                  <a:lnTo>
                    <a:pt x="6616" y="27458"/>
                  </a:lnTo>
                  <a:lnTo>
                    <a:pt x="6478" y="28082"/>
                  </a:lnTo>
                  <a:lnTo>
                    <a:pt x="6340" y="28706"/>
                  </a:lnTo>
                  <a:lnTo>
                    <a:pt x="6207" y="29342"/>
                  </a:lnTo>
                  <a:lnTo>
                    <a:pt x="6073" y="29977"/>
                  </a:lnTo>
                  <a:lnTo>
                    <a:pt x="5944" y="30624"/>
                  </a:lnTo>
                  <a:lnTo>
                    <a:pt x="5815" y="31270"/>
                  </a:lnTo>
                  <a:lnTo>
                    <a:pt x="5690" y="31917"/>
                  </a:lnTo>
                  <a:lnTo>
                    <a:pt x="5565" y="32575"/>
                  </a:lnTo>
                  <a:lnTo>
                    <a:pt x="5441" y="33245"/>
                  </a:lnTo>
                  <a:lnTo>
                    <a:pt x="5321" y="33914"/>
                  </a:lnTo>
                  <a:lnTo>
                    <a:pt x="5205" y="34583"/>
                  </a:lnTo>
                  <a:lnTo>
                    <a:pt x="5089" y="35264"/>
                  </a:lnTo>
                  <a:lnTo>
                    <a:pt x="4973" y="35945"/>
                  </a:lnTo>
                  <a:lnTo>
                    <a:pt x="4862" y="36637"/>
                  </a:lnTo>
                  <a:lnTo>
                    <a:pt x="4751" y="37329"/>
                  </a:lnTo>
                  <a:lnTo>
                    <a:pt x="4537" y="38736"/>
                  </a:lnTo>
                  <a:lnTo>
                    <a:pt x="4332" y="40154"/>
                  </a:lnTo>
                  <a:lnTo>
                    <a:pt x="4136" y="41595"/>
                  </a:lnTo>
                  <a:lnTo>
                    <a:pt x="3949" y="43048"/>
                  </a:lnTo>
                  <a:lnTo>
                    <a:pt x="3771" y="44534"/>
                  </a:lnTo>
                  <a:lnTo>
                    <a:pt x="3602" y="46032"/>
                  </a:lnTo>
                  <a:lnTo>
                    <a:pt x="3437" y="47541"/>
                  </a:lnTo>
                  <a:lnTo>
                    <a:pt x="3286" y="49072"/>
                  </a:lnTo>
                  <a:lnTo>
                    <a:pt x="3143" y="50615"/>
                  </a:lnTo>
                  <a:lnTo>
                    <a:pt x="3005" y="52181"/>
                  </a:lnTo>
                  <a:lnTo>
                    <a:pt x="2832" y="54326"/>
                  </a:lnTo>
                  <a:lnTo>
                    <a:pt x="2663" y="56470"/>
                  </a:lnTo>
                  <a:lnTo>
                    <a:pt x="2498" y="58614"/>
                  </a:lnTo>
                  <a:lnTo>
                    <a:pt x="2342" y="60770"/>
                  </a:lnTo>
                  <a:lnTo>
                    <a:pt x="2191" y="62937"/>
                  </a:lnTo>
                  <a:lnTo>
                    <a:pt x="2044" y="65093"/>
                  </a:lnTo>
                  <a:lnTo>
                    <a:pt x="1906" y="67271"/>
                  </a:lnTo>
                  <a:lnTo>
                    <a:pt x="1772" y="69438"/>
                  </a:lnTo>
                  <a:lnTo>
                    <a:pt x="1639" y="71617"/>
                  </a:lnTo>
                  <a:lnTo>
                    <a:pt x="1518" y="73795"/>
                  </a:lnTo>
                  <a:lnTo>
                    <a:pt x="1398" y="75985"/>
                  </a:lnTo>
                  <a:lnTo>
                    <a:pt x="1287" y="78175"/>
                  </a:lnTo>
                  <a:lnTo>
                    <a:pt x="1176" y="80365"/>
                  </a:lnTo>
                  <a:lnTo>
                    <a:pt x="1073" y="82566"/>
                  </a:lnTo>
                  <a:lnTo>
                    <a:pt x="975" y="84756"/>
                  </a:lnTo>
                  <a:lnTo>
                    <a:pt x="882" y="86957"/>
                  </a:lnTo>
                  <a:lnTo>
                    <a:pt x="793" y="89158"/>
                  </a:lnTo>
                  <a:lnTo>
                    <a:pt x="713" y="91370"/>
                  </a:lnTo>
                  <a:lnTo>
                    <a:pt x="632" y="93571"/>
                  </a:lnTo>
                  <a:lnTo>
                    <a:pt x="557" y="95784"/>
                  </a:lnTo>
                  <a:lnTo>
                    <a:pt x="486" y="97996"/>
                  </a:lnTo>
                  <a:lnTo>
                    <a:pt x="423" y="100209"/>
                  </a:lnTo>
                  <a:lnTo>
                    <a:pt x="361" y="102421"/>
                  </a:lnTo>
                  <a:lnTo>
                    <a:pt x="303" y="104634"/>
                  </a:lnTo>
                  <a:lnTo>
                    <a:pt x="254" y="106846"/>
                  </a:lnTo>
                  <a:lnTo>
                    <a:pt x="205" y="109070"/>
                  </a:lnTo>
                  <a:lnTo>
                    <a:pt x="161" y="111283"/>
                  </a:lnTo>
                  <a:lnTo>
                    <a:pt x="120" y="113495"/>
                  </a:lnTo>
                  <a:lnTo>
                    <a:pt x="85" y="115719"/>
                  </a:lnTo>
                  <a:lnTo>
                    <a:pt x="54" y="117931"/>
                  </a:lnTo>
                  <a:lnTo>
                    <a:pt x="23" y="120155"/>
                  </a:lnTo>
                  <a:lnTo>
                    <a:pt x="0" y="122368"/>
                  </a:lnTo>
                  <a:lnTo>
                    <a:pt x="1136" y="122617"/>
                  </a:lnTo>
                  <a:lnTo>
                    <a:pt x="1189" y="122629"/>
                  </a:lnTo>
                  <a:lnTo>
                    <a:pt x="1238" y="122651"/>
                  </a:lnTo>
                  <a:lnTo>
                    <a:pt x="1287" y="122685"/>
                  </a:lnTo>
                  <a:lnTo>
                    <a:pt x="1336" y="122719"/>
                  </a:lnTo>
                  <a:lnTo>
                    <a:pt x="1380" y="122765"/>
                  </a:lnTo>
                  <a:lnTo>
                    <a:pt x="1421" y="122810"/>
                  </a:lnTo>
                  <a:lnTo>
                    <a:pt x="1461" y="122878"/>
                  </a:lnTo>
                  <a:lnTo>
                    <a:pt x="1501" y="122935"/>
                  </a:lnTo>
                  <a:lnTo>
                    <a:pt x="1536" y="123003"/>
                  </a:lnTo>
                  <a:lnTo>
                    <a:pt x="1567" y="123083"/>
                  </a:lnTo>
                  <a:lnTo>
                    <a:pt x="1630" y="123241"/>
                  </a:lnTo>
                  <a:lnTo>
                    <a:pt x="1688" y="123423"/>
                  </a:lnTo>
                  <a:lnTo>
                    <a:pt x="1737" y="123616"/>
                  </a:lnTo>
                  <a:lnTo>
                    <a:pt x="2560" y="124160"/>
                  </a:lnTo>
                  <a:lnTo>
                    <a:pt x="3384" y="124705"/>
                  </a:lnTo>
                  <a:lnTo>
                    <a:pt x="4212" y="125227"/>
                  </a:lnTo>
                  <a:lnTo>
                    <a:pt x="5036" y="125726"/>
                  </a:lnTo>
                  <a:lnTo>
                    <a:pt x="5859" y="126214"/>
                  </a:lnTo>
                  <a:lnTo>
                    <a:pt x="6683" y="126691"/>
                  </a:lnTo>
                  <a:lnTo>
                    <a:pt x="7511" y="127144"/>
                  </a:lnTo>
                  <a:lnTo>
                    <a:pt x="8335" y="127576"/>
                  </a:lnTo>
                  <a:lnTo>
                    <a:pt x="9158" y="127995"/>
                  </a:lnTo>
                  <a:lnTo>
                    <a:pt x="9982" y="128392"/>
                  </a:lnTo>
                  <a:lnTo>
                    <a:pt x="10806" y="128778"/>
                  </a:lnTo>
                  <a:lnTo>
                    <a:pt x="11634" y="129153"/>
                  </a:lnTo>
                  <a:lnTo>
                    <a:pt x="12457" y="129504"/>
                  </a:lnTo>
                  <a:lnTo>
                    <a:pt x="13281" y="129833"/>
                  </a:lnTo>
                  <a:lnTo>
                    <a:pt x="14105" y="130162"/>
                  </a:lnTo>
                  <a:lnTo>
                    <a:pt x="14928" y="130457"/>
                  </a:lnTo>
                  <a:lnTo>
                    <a:pt x="15752" y="130752"/>
                  </a:lnTo>
                  <a:lnTo>
                    <a:pt x="16580" y="131013"/>
                  </a:lnTo>
                  <a:lnTo>
                    <a:pt x="17404" y="131274"/>
                  </a:lnTo>
                  <a:lnTo>
                    <a:pt x="18227" y="131513"/>
                  </a:lnTo>
                  <a:lnTo>
                    <a:pt x="19051" y="131728"/>
                  </a:lnTo>
                  <a:lnTo>
                    <a:pt x="19875" y="131944"/>
                  </a:lnTo>
                  <a:lnTo>
                    <a:pt x="20703" y="132125"/>
                  </a:lnTo>
                  <a:lnTo>
                    <a:pt x="21526" y="132307"/>
                  </a:lnTo>
                  <a:lnTo>
                    <a:pt x="22350" y="132466"/>
                  </a:lnTo>
                  <a:lnTo>
                    <a:pt x="23178" y="132613"/>
                  </a:lnTo>
                  <a:lnTo>
                    <a:pt x="24002" y="132738"/>
                  </a:lnTo>
                  <a:lnTo>
                    <a:pt x="24825" y="132851"/>
                  </a:lnTo>
                  <a:lnTo>
                    <a:pt x="25653" y="132942"/>
                  </a:lnTo>
                  <a:lnTo>
                    <a:pt x="26477" y="133033"/>
                  </a:lnTo>
                  <a:lnTo>
                    <a:pt x="27305" y="133101"/>
                  </a:lnTo>
                  <a:lnTo>
                    <a:pt x="28129" y="133146"/>
                  </a:lnTo>
                  <a:lnTo>
                    <a:pt x="28957" y="133180"/>
                  </a:lnTo>
                  <a:lnTo>
                    <a:pt x="29785" y="133203"/>
                  </a:lnTo>
                  <a:lnTo>
                    <a:pt x="30609" y="133215"/>
                  </a:lnTo>
                  <a:lnTo>
                    <a:pt x="31437" y="133203"/>
                  </a:lnTo>
                  <a:lnTo>
                    <a:pt x="32265" y="133180"/>
                  </a:lnTo>
                  <a:lnTo>
                    <a:pt x="33093" y="133146"/>
                  </a:lnTo>
                  <a:lnTo>
                    <a:pt x="33921" y="133090"/>
                  </a:lnTo>
                  <a:lnTo>
                    <a:pt x="34749" y="133022"/>
                  </a:lnTo>
                  <a:lnTo>
                    <a:pt x="35577" y="132942"/>
                  </a:lnTo>
                  <a:lnTo>
                    <a:pt x="36405" y="132851"/>
                  </a:lnTo>
                  <a:lnTo>
                    <a:pt x="37233" y="132738"/>
                  </a:lnTo>
                  <a:lnTo>
                    <a:pt x="38062" y="132613"/>
                  </a:lnTo>
                  <a:lnTo>
                    <a:pt x="38894" y="132477"/>
                  </a:lnTo>
                  <a:lnTo>
                    <a:pt x="39722" y="132330"/>
                  </a:lnTo>
                  <a:lnTo>
                    <a:pt x="40550" y="132159"/>
                  </a:lnTo>
                  <a:lnTo>
                    <a:pt x="41383" y="131978"/>
                  </a:lnTo>
                  <a:lnTo>
                    <a:pt x="42215" y="131785"/>
                  </a:lnTo>
                  <a:lnTo>
                    <a:pt x="43043" y="131581"/>
                  </a:lnTo>
                  <a:lnTo>
                    <a:pt x="43876" y="131354"/>
                  </a:lnTo>
                  <a:lnTo>
                    <a:pt x="44709" y="131116"/>
                  </a:lnTo>
                  <a:lnTo>
                    <a:pt x="45541" y="130866"/>
                  </a:lnTo>
                  <a:lnTo>
                    <a:pt x="46374" y="130605"/>
                  </a:lnTo>
                  <a:lnTo>
                    <a:pt x="47206" y="130333"/>
                  </a:lnTo>
                  <a:lnTo>
                    <a:pt x="48043" y="130049"/>
                  </a:lnTo>
                  <a:lnTo>
                    <a:pt x="48876" y="129743"/>
                  </a:lnTo>
                  <a:lnTo>
                    <a:pt x="49713" y="129425"/>
                  </a:lnTo>
                  <a:lnTo>
                    <a:pt x="50545" y="129096"/>
                  </a:lnTo>
                  <a:lnTo>
                    <a:pt x="51382" y="128756"/>
                  </a:lnTo>
                  <a:lnTo>
                    <a:pt x="52219" y="128404"/>
                  </a:lnTo>
                  <a:lnTo>
                    <a:pt x="53056" y="128029"/>
                  </a:lnTo>
                  <a:lnTo>
                    <a:pt x="53893" y="127655"/>
                  </a:lnTo>
                  <a:lnTo>
                    <a:pt x="54730" y="127258"/>
                  </a:lnTo>
                  <a:lnTo>
                    <a:pt x="54753" y="125204"/>
                  </a:lnTo>
                  <a:lnTo>
                    <a:pt x="54770" y="123151"/>
                  </a:lnTo>
                  <a:lnTo>
                    <a:pt x="54784" y="121097"/>
                  </a:lnTo>
                  <a:lnTo>
                    <a:pt x="54797" y="119043"/>
                  </a:lnTo>
                  <a:lnTo>
                    <a:pt x="54802" y="116990"/>
                  </a:lnTo>
                  <a:lnTo>
                    <a:pt x="54802" y="114936"/>
                  </a:lnTo>
                  <a:lnTo>
                    <a:pt x="54793" y="112894"/>
                  </a:lnTo>
                  <a:lnTo>
                    <a:pt x="54784" y="110840"/>
                  </a:lnTo>
                  <a:lnTo>
                    <a:pt x="54766" y="108798"/>
                  </a:lnTo>
                  <a:lnTo>
                    <a:pt x="54744" y="106744"/>
                  </a:lnTo>
                  <a:lnTo>
                    <a:pt x="54713" y="104702"/>
                  </a:lnTo>
                  <a:lnTo>
                    <a:pt x="54677" y="102660"/>
                  </a:lnTo>
                  <a:lnTo>
                    <a:pt x="54632" y="100629"/>
                  </a:lnTo>
                  <a:lnTo>
                    <a:pt x="54579" y="98586"/>
                  </a:lnTo>
                  <a:lnTo>
                    <a:pt x="54517" y="96555"/>
                  </a:lnTo>
                  <a:lnTo>
                    <a:pt x="54450" y="94513"/>
                  </a:lnTo>
                  <a:lnTo>
                    <a:pt x="54370" y="92482"/>
                  </a:lnTo>
                  <a:lnTo>
                    <a:pt x="54285" y="90463"/>
                  </a:lnTo>
                  <a:lnTo>
                    <a:pt x="54192" y="88432"/>
                  </a:lnTo>
                  <a:lnTo>
                    <a:pt x="54085" y="86412"/>
                  </a:lnTo>
                  <a:lnTo>
                    <a:pt x="53969" y="84393"/>
                  </a:lnTo>
                  <a:lnTo>
                    <a:pt x="53844" y="82373"/>
                  </a:lnTo>
                  <a:lnTo>
                    <a:pt x="53778" y="81363"/>
                  </a:lnTo>
                  <a:lnTo>
                    <a:pt x="53711" y="80353"/>
                  </a:lnTo>
                  <a:lnTo>
                    <a:pt x="53635" y="79355"/>
                  </a:lnTo>
                  <a:lnTo>
                    <a:pt x="53564" y="78345"/>
                  </a:lnTo>
                  <a:lnTo>
                    <a:pt x="53484" y="77347"/>
                  </a:lnTo>
                  <a:lnTo>
                    <a:pt x="53404" y="76337"/>
                  </a:lnTo>
                  <a:lnTo>
                    <a:pt x="53323" y="75338"/>
                  </a:lnTo>
                  <a:lnTo>
                    <a:pt x="53234" y="74340"/>
                  </a:lnTo>
                  <a:lnTo>
                    <a:pt x="53145" y="73330"/>
                  </a:lnTo>
                  <a:lnTo>
                    <a:pt x="53052" y="72332"/>
                  </a:lnTo>
                  <a:lnTo>
                    <a:pt x="52958" y="71333"/>
                  </a:lnTo>
                  <a:lnTo>
                    <a:pt x="52860" y="70335"/>
                  </a:lnTo>
                  <a:lnTo>
                    <a:pt x="52758" y="69336"/>
                  </a:lnTo>
                  <a:lnTo>
                    <a:pt x="52656" y="68349"/>
                  </a:lnTo>
                  <a:lnTo>
                    <a:pt x="52549" y="67351"/>
                  </a:lnTo>
                  <a:lnTo>
                    <a:pt x="52437" y="66352"/>
                  </a:lnTo>
                  <a:lnTo>
                    <a:pt x="52322" y="65365"/>
                  </a:lnTo>
                  <a:lnTo>
                    <a:pt x="52202" y="64367"/>
                  </a:lnTo>
                  <a:lnTo>
                    <a:pt x="52081" y="63380"/>
                  </a:lnTo>
                  <a:lnTo>
                    <a:pt x="51957" y="62393"/>
                  </a:lnTo>
                  <a:lnTo>
                    <a:pt x="51779" y="60986"/>
                  </a:lnTo>
                  <a:lnTo>
                    <a:pt x="51587" y="59579"/>
                  </a:lnTo>
                  <a:lnTo>
                    <a:pt x="51391" y="58183"/>
                  </a:lnTo>
                  <a:lnTo>
                    <a:pt x="51191" y="56799"/>
                  </a:lnTo>
                  <a:lnTo>
                    <a:pt x="50982" y="55415"/>
                  </a:lnTo>
                  <a:lnTo>
                    <a:pt x="50768" y="54031"/>
                  </a:lnTo>
                  <a:lnTo>
                    <a:pt x="50545" y="52658"/>
                  </a:lnTo>
                  <a:lnTo>
                    <a:pt x="50318" y="51285"/>
                  </a:lnTo>
                  <a:lnTo>
                    <a:pt x="50082" y="49935"/>
                  </a:lnTo>
                  <a:lnTo>
                    <a:pt x="49842" y="48573"/>
                  </a:lnTo>
                  <a:lnTo>
                    <a:pt x="49593" y="47234"/>
                  </a:lnTo>
                  <a:lnTo>
                    <a:pt x="49339" y="45895"/>
                  </a:lnTo>
                  <a:lnTo>
                    <a:pt x="49081" y="44579"/>
                  </a:lnTo>
                  <a:lnTo>
                    <a:pt x="48809" y="43263"/>
                  </a:lnTo>
                  <a:lnTo>
                    <a:pt x="48537" y="41958"/>
                  </a:lnTo>
                  <a:lnTo>
                    <a:pt x="48257" y="40665"/>
                  </a:lnTo>
                  <a:lnTo>
                    <a:pt x="47972" y="39371"/>
                  </a:lnTo>
                  <a:lnTo>
                    <a:pt x="47678" y="38101"/>
                  </a:lnTo>
                  <a:lnTo>
                    <a:pt x="47380" y="36841"/>
                  </a:lnTo>
                  <a:lnTo>
                    <a:pt x="47073" y="35593"/>
                  </a:lnTo>
                  <a:lnTo>
                    <a:pt x="46761" y="34368"/>
                  </a:lnTo>
                  <a:lnTo>
                    <a:pt x="46445" y="33142"/>
                  </a:lnTo>
                  <a:lnTo>
                    <a:pt x="46120" y="31940"/>
                  </a:lnTo>
                  <a:lnTo>
                    <a:pt x="45790" y="30748"/>
                  </a:lnTo>
                  <a:lnTo>
                    <a:pt x="45452" y="29568"/>
                  </a:lnTo>
                  <a:lnTo>
                    <a:pt x="45109" y="28411"/>
                  </a:lnTo>
                  <a:lnTo>
                    <a:pt x="44762" y="27265"/>
                  </a:lnTo>
                  <a:lnTo>
                    <a:pt x="44406" y="26131"/>
                  </a:lnTo>
                  <a:lnTo>
                    <a:pt x="44041" y="25019"/>
                  </a:lnTo>
                  <a:lnTo>
                    <a:pt x="43676" y="23929"/>
                  </a:lnTo>
                  <a:lnTo>
                    <a:pt x="43302" y="22852"/>
                  </a:lnTo>
                  <a:lnTo>
                    <a:pt x="42923" y="21796"/>
                  </a:lnTo>
                  <a:lnTo>
                    <a:pt x="42536" y="20753"/>
                  </a:lnTo>
                  <a:lnTo>
                    <a:pt x="42144" y="19731"/>
                  </a:lnTo>
                  <a:lnTo>
                    <a:pt x="41743" y="18733"/>
                  </a:lnTo>
                  <a:lnTo>
                    <a:pt x="41343" y="17757"/>
                  </a:lnTo>
                  <a:lnTo>
                    <a:pt x="40933" y="16804"/>
                  </a:lnTo>
                  <a:lnTo>
                    <a:pt x="40515" y="15862"/>
                  </a:lnTo>
                  <a:lnTo>
                    <a:pt x="40092" y="14943"/>
                  </a:lnTo>
                  <a:lnTo>
                    <a:pt x="39664" y="14058"/>
                  </a:lnTo>
                  <a:lnTo>
                    <a:pt x="39451" y="13616"/>
                  </a:lnTo>
                  <a:lnTo>
                    <a:pt x="39232" y="13185"/>
                  </a:lnTo>
                  <a:lnTo>
                    <a:pt x="39010" y="12754"/>
                  </a:lnTo>
                  <a:lnTo>
                    <a:pt x="38792" y="12334"/>
                  </a:lnTo>
                  <a:lnTo>
                    <a:pt x="38569" y="11925"/>
                  </a:lnTo>
                  <a:lnTo>
                    <a:pt x="38346" y="11517"/>
                  </a:lnTo>
                  <a:lnTo>
                    <a:pt x="38119" y="11108"/>
                  </a:lnTo>
                  <a:lnTo>
                    <a:pt x="37892" y="10711"/>
                  </a:lnTo>
                  <a:lnTo>
                    <a:pt x="37665" y="10326"/>
                  </a:lnTo>
                  <a:lnTo>
                    <a:pt x="37438" y="9940"/>
                  </a:lnTo>
                  <a:lnTo>
                    <a:pt x="37207" y="9565"/>
                  </a:lnTo>
                  <a:lnTo>
                    <a:pt x="36975" y="9191"/>
                  </a:lnTo>
                  <a:lnTo>
                    <a:pt x="36739" y="8828"/>
                  </a:lnTo>
                  <a:lnTo>
                    <a:pt x="36503" y="8465"/>
                  </a:lnTo>
                  <a:lnTo>
                    <a:pt x="36267" y="8113"/>
                  </a:lnTo>
                  <a:lnTo>
                    <a:pt x="36027" y="7773"/>
                  </a:lnTo>
                  <a:lnTo>
                    <a:pt x="35791" y="7432"/>
                  </a:lnTo>
                  <a:lnTo>
                    <a:pt x="35551" y="7103"/>
                  </a:lnTo>
                  <a:lnTo>
                    <a:pt x="35306" y="6774"/>
                  </a:lnTo>
                  <a:lnTo>
                    <a:pt x="35061" y="6457"/>
                  </a:lnTo>
                  <a:lnTo>
                    <a:pt x="34816" y="6150"/>
                  </a:lnTo>
                  <a:lnTo>
                    <a:pt x="34571" y="5844"/>
                  </a:lnTo>
                  <a:lnTo>
                    <a:pt x="34322" y="5549"/>
                  </a:lnTo>
                  <a:lnTo>
                    <a:pt x="34072" y="5254"/>
                  </a:lnTo>
                  <a:lnTo>
                    <a:pt x="33823" y="4970"/>
                  </a:lnTo>
                  <a:lnTo>
                    <a:pt x="33569" y="4698"/>
                  </a:lnTo>
                  <a:lnTo>
                    <a:pt x="33316" y="4426"/>
                  </a:lnTo>
                  <a:lnTo>
                    <a:pt x="33057" y="4165"/>
                  </a:lnTo>
                  <a:lnTo>
                    <a:pt x="32804" y="3915"/>
                  </a:lnTo>
                  <a:lnTo>
                    <a:pt x="32545" y="3665"/>
                  </a:lnTo>
                  <a:lnTo>
                    <a:pt x="32287" y="3427"/>
                  </a:lnTo>
                  <a:lnTo>
                    <a:pt x="32024" y="3200"/>
                  </a:lnTo>
                  <a:lnTo>
                    <a:pt x="31762" y="2973"/>
                  </a:lnTo>
                  <a:lnTo>
                    <a:pt x="31499" y="2758"/>
                  </a:lnTo>
                  <a:lnTo>
                    <a:pt x="31232" y="2542"/>
                  </a:lnTo>
                  <a:lnTo>
                    <a:pt x="30965" y="2349"/>
                  </a:lnTo>
                  <a:lnTo>
                    <a:pt x="30698" y="2156"/>
                  </a:lnTo>
                  <a:lnTo>
                    <a:pt x="30431" y="1964"/>
                  </a:lnTo>
                  <a:lnTo>
                    <a:pt x="30159" y="1793"/>
                  </a:lnTo>
                  <a:lnTo>
                    <a:pt x="29887" y="1623"/>
                  </a:lnTo>
                  <a:lnTo>
                    <a:pt x="29611" y="1464"/>
                  </a:lnTo>
                  <a:lnTo>
                    <a:pt x="29340" y="1305"/>
                  </a:lnTo>
                  <a:lnTo>
                    <a:pt x="29064" y="1169"/>
                  </a:lnTo>
                  <a:lnTo>
                    <a:pt x="28783" y="1033"/>
                  </a:lnTo>
                  <a:lnTo>
                    <a:pt x="28507" y="908"/>
                  </a:lnTo>
                  <a:lnTo>
                    <a:pt x="28227" y="784"/>
                  </a:lnTo>
                  <a:lnTo>
                    <a:pt x="27942" y="670"/>
                  </a:lnTo>
                  <a:lnTo>
                    <a:pt x="27661" y="568"/>
                  </a:lnTo>
                  <a:lnTo>
                    <a:pt x="27354" y="466"/>
                  </a:lnTo>
                  <a:lnTo>
                    <a:pt x="27051" y="375"/>
                  </a:lnTo>
                  <a:lnTo>
                    <a:pt x="26753" y="296"/>
                  </a:lnTo>
                  <a:lnTo>
                    <a:pt x="26450" y="228"/>
                  </a:lnTo>
                  <a:lnTo>
                    <a:pt x="26152" y="171"/>
                  </a:lnTo>
                  <a:lnTo>
                    <a:pt x="25858" y="114"/>
                  </a:lnTo>
                  <a:lnTo>
                    <a:pt x="25560" y="69"/>
                  </a:lnTo>
                  <a:lnTo>
                    <a:pt x="25271" y="46"/>
                  </a:lnTo>
                  <a:lnTo>
                    <a:pt x="24977" y="23"/>
                  </a:lnTo>
                  <a:lnTo>
                    <a:pt x="24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a:off x="3067600" y="-2491450"/>
              <a:ext cx="255025" cy="366500"/>
            </a:xfrm>
            <a:custGeom>
              <a:avLst/>
              <a:gdLst/>
              <a:ahLst/>
              <a:cxnLst/>
              <a:rect l="l" t="t" r="r" b="b"/>
              <a:pathLst>
                <a:path w="10201" h="14660" extrusionOk="0">
                  <a:moveTo>
                    <a:pt x="1327" y="0"/>
                  </a:moveTo>
                  <a:lnTo>
                    <a:pt x="1220" y="896"/>
                  </a:lnTo>
                  <a:lnTo>
                    <a:pt x="1113" y="1793"/>
                  </a:lnTo>
                  <a:lnTo>
                    <a:pt x="1015" y="2689"/>
                  </a:lnTo>
                  <a:lnTo>
                    <a:pt x="917" y="3585"/>
                  </a:lnTo>
                  <a:lnTo>
                    <a:pt x="819" y="4493"/>
                  </a:lnTo>
                  <a:lnTo>
                    <a:pt x="730" y="5389"/>
                  </a:lnTo>
                  <a:lnTo>
                    <a:pt x="641" y="6286"/>
                  </a:lnTo>
                  <a:lnTo>
                    <a:pt x="557" y="7193"/>
                  </a:lnTo>
                  <a:lnTo>
                    <a:pt x="477" y="8101"/>
                  </a:lnTo>
                  <a:lnTo>
                    <a:pt x="397" y="8997"/>
                  </a:lnTo>
                  <a:lnTo>
                    <a:pt x="321" y="9905"/>
                  </a:lnTo>
                  <a:lnTo>
                    <a:pt x="250" y="10813"/>
                  </a:lnTo>
                  <a:lnTo>
                    <a:pt x="183" y="11721"/>
                  </a:lnTo>
                  <a:lnTo>
                    <a:pt x="120" y="12640"/>
                  </a:lnTo>
                  <a:lnTo>
                    <a:pt x="58" y="13547"/>
                  </a:lnTo>
                  <a:lnTo>
                    <a:pt x="0" y="14455"/>
                  </a:lnTo>
                  <a:lnTo>
                    <a:pt x="1020" y="14512"/>
                  </a:lnTo>
                  <a:lnTo>
                    <a:pt x="2039" y="14546"/>
                  </a:lnTo>
                  <a:lnTo>
                    <a:pt x="3059" y="14568"/>
                  </a:lnTo>
                  <a:lnTo>
                    <a:pt x="4078" y="14580"/>
                  </a:lnTo>
                  <a:lnTo>
                    <a:pt x="6118" y="14602"/>
                  </a:lnTo>
                  <a:lnTo>
                    <a:pt x="7133" y="14625"/>
                  </a:lnTo>
                  <a:lnTo>
                    <a:pt x="8152" y="14659"/>
                  </a:lnTo>
                  <a:lnTo>
                    <a:pt x="8237" y="13729"/>
                  </a:lnTo>
                  <a:lnTo>
                    <a:pt x="8326" y="12810"/>
                  </a:lnTo>
                  <a:lnTo>
                    <a:pt x="8419" y="11902"/>
                  </a:lnTo>
                  <a:lnTo>
                    <a:pt x="8517" y="10994"/>
                  </a:lnTo>
                  <a:lnTo>
                    <a:pt x="8624" y="10098"/>
                  </a:lnTo>
                  <a:lnTo>
                    <a:pt x="8735" y="9202"/>
                  </a:lnTo>
                  <a:lnTo>
                    <a:pt x="8856" y="8317"/>
                  </a:lnTo>
                  <a:lnTo>
                    <a:pt x="8976" y="7432"/>
                  </a:lnTo>
                  <a:lnTo>
                    <a:pt x="9109" y="6558"/>
                  </a:lnTo>
                  <a:lnTo>
                    <a:pt x="9243" y="5696"/>
                  </a:lnTo>
                  <a:lnTo>
                    <a:pt x="9385" y="4845"/>
                  </a:lnTo>
                  <a:lnTo>
                    <a:pt x="9537" y="3994"/>
                  </a:lnTo>
                  <a:lnTo>
                    <a:pt x="9693" y="3154"/>
                  </a:lnTo>
                  <a:lnTo>
                    <a:pt x="9853" y="2326"/>
                  </a:lnTo>
                  <a:lnTo>
                    <a:pt x="10022" y="1509"/>
                  </a:lnTo>
                  <a:lnTo>
                    <a:pt x="10200" y="704"/>
                  </a:lnTo>
                  <a:lnTo>
                    <a:pt x="7983" y="601"/>
                  </a:lnTo>
                  <a:lnTo>
                    <a:pt x="6870" y="545"/>
                  </a:lnTo>
                  <a:lnTo>
                    <a:pt x="5761" y="477"/>
                  </a:lnTo>
                  <a:lnTo>
                    <a:pt x="4653" y="386"/>
                  </a:lnTo>
                  <a:lnTo>
                    <a:pt x="3544" y="284"/>
                  </a:lnTo>
                  <a:lnTo>
                    <a:pt x="2436" y="159"/>
                  </a:lnTo>
                  <a:lnTo>
                    <a:pt x="1879" y="79"/>
                  </a:lnTo>
                  <a:lnTo>
                    <a:pt x="13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3001925" y="-6601275"/>
              <a:ext cx="218400" cy="473150"/>
            </a:xfrm>
            <a:custGeom>
              <a:avLst/>
              <a:gdLst/>
              <a:ahLst/>
              <a:cxnLst/>
              <a:rect l="l" t="t" r="r" b="b"/>
              <a:pathLst>
                <a:path w="8736" h="18926" extrusionOk="0">
                  <a:moveTo>
                    <a:pt x="5454" y="0"/>
                  </a:moveTo>
                  <a:lnTo>
                    <a:pt x="4782" y="1271"/>
                  </a:lnTo>
                  <a:lnTo>
                    <a:pt x="4110" y="2542"/>
                  </a:lnTo>
                  <a:lnTo>
                    <a:pt x="3433" y="3801"/>
                  </a:lnTo>
                  <a:lnTo>
                    <a:pt x="2752" y="5038"/>
                  </a:lnTo>
                  <a:lnTo>
                    <a:pt x="2066" y="6275"/>
                  </a:lnTo>
                  <a:lnTo>
                    <a:pt x="1381" y="7500"/>
                  </a:lnTo>
                  <a:lnTo>
                    <a:pt x="691" y="8714"/>
                  </a:lnTo>
                  <a:lnTo>
                    <a:pt x="1" y="9917"/>
                  </a:lnTo>
                  <a:lnTo>
                    <a:pt x="174" y="10314"/>
                  </a:lnTo>
                  <a:lnTo>
                    <a:pt x="348" y="10700"/>
                  </a:lnTo>
                  <a:lnTo>
                    <a:pt x="526" y="11085"/>
                  </a:lnTo>
                  <a:lnTo>
                    <a:pt x="704" y="11460"/>
                  </a:lnTo>
                  <a:lnTo>
                    <a:pt x="887" y="11834"/>
                  </a:lnTo>
                  <a:lnTo>
                    <a:pt x="1069" y="12197"/>
                  </a:lnTo>
                  <a:lnTo>
                    <a:pt x="1252" y="12549"/>
                  </a:lnTo>
                  <a:lnTo>
                    <a:pt x="1439" y="12901"/>
                  </a:lnTo>
                  <a:lnTo>
                    <a:pt x="1626" y="13241"/>
                  </a:lnTo>
                  <a:lnTo>
                    <a:pt x="1813" y="13582"/>
                  </a:lnTo>
                  <a:lnTo>
                    <a:pt x="2004" y="13911"/>
                  </a:lnTo>
                  <a:lnTo>
                    <a:pt x="2200" y="14228"/>
                  </a:lnTo>
                  <a:lnTo>
                    <a:pt x="2396" y="14546"/>
                  </a:lnTo>
                  <a:lnTo>
                    <a:pt x="2592" y="14852"/>
                  </a:lnTo>
                  <a:lnTo>
                    <a:pt x="2788" y="15159"/>
                  </a:lnTo>
                  <a:lnTo>
                    <a:pt x="2988" y="15442"/>
                  </a:lnTo>
                  <a:lnTo>
                    <a:pt x="3193" y="15726"/>
                  </a:lnTo>
                  <a:lnTo>
                    <a:pt x="3398" y="16010"/>
                  </a:lnTo>
                  <a:lnTo>
                    <a:pt x="3602" y="16271"/>
                  </a:lnTo>
                  <a:lnTo>
                    <a:pt x="3812" y="16531"/>
                  </a:lnTo>
                  <a:lnTo>
                    <a:pt x="4021" y="16781"/>
                  </a:lnTo>
                  <a:lnTo>
                    <a:pt x="4235" y="17019"/>
                  </a:lnTo>
                  <a:lnTo>
                    <a:pt x="4448" y="17258"/>
                  </a:lnTo>
                  <a:lnTo>
                    <a:pt x="4666" y="17485"/>
                  </a:lnTo>
                  <a:lnTo>
                    <a:pt x="4885" y="17689"/>
                  </a:lnTo>
                  <a:lnTo>
                    <a:pt x="5103" y="17904"/>
                  </a:lnTo>
                  <a:lnTo>
                    <a:pt x="5325" y="18097"/>
                  </a:lnTo>
                  <a:lnTo>
                    <a:pt x="5552" y="18279"/>
                  </a:lnTo>
                  <a:lnTo>
                    <a:pt x="5779" y="18460"/>
                  </a:lnTo>
                  <a:lnTo>
                    <a:pt x="6006" y="18631"/>
                  </a:lnTo>
                  <a:lnTo>
                    <a:pt x="6238" y="18778"/>
                  </a:lnTo>
                  <a:lnTo>
                    <a:pt x="6469" y="18926"/>
                  </a:lnTo>
                  <a:lnTo>
                    <a:pt x="6674" y="17405"/>
                  </a:lnTo>
                  <a:lnTo>
                    <a:pt x="6772" y="16645"/>
                  </a:lnTo>
                  <a:lnTo>
                    <a:pt x="6879" y="15896"/>
                  </a:lnTo>
                  <a:lnTo>
                    <a:pt x="6981" y="15249"/>
                  </a:lnTo>
                  <a:lnTo>
                    <a:pt x="7084" y="14603"/>
                  </a:lnTo>
                  <a:lnTo>
                    <a:pt x="7186" y="13967"/>
                  </a:lnTo>
                  <a:lnTo>
                    <a:pt x="7293" y="13332"/>
                  </a:lnTo>
                  <a:lnTo>
                    <a:pt x="7404" y="12708"/>
                  </a:lnTo>
                  <a:lnTo>
                    <a:pt x="7516" y="12084"/>
                  </a:lnTo>
                  <a:lnTo>
                    <a:pt x="7627" y="11471"/>
                  </a:lnTo>
                  <a:lnTo>
                    <a:pt x="7743" y="10858"/>
                  </a:lnTo>
                  <a:lnTo>
                    <a:pt x="7859" y="10246"/>
                  </a:lnTo>
                  <a:lnTo>
                    <a:pt x="7979" y="9644"/>
                  </a:lnTo>
                  <a:lnTo>
                    <a:pt x="8099" y="9054"/>
                  </a:lnTo>
                  <a:lnTo>
                    <a:pt x="8224" y="8464"/>
                  </a:lnTo>
                  <a:lnTo>
                    <a:pt x="8348" y="7886"/>
                  </a:lnTo>
                  <a:lnTo>
                    <a:pt x="8477" y="7307"/>
                  </a:lnTo>
                  <a:lnTo>
                    <a:pt x="8736" y="6161"/>
                  </a:lnTo>
                  <a:lnTo>
                    <a:pt x="8517" y="5809"/>
                  </a:lnTo>
                  <a:lnTo>
                    <a:pt x="8304" y="5458"/>
                  </a:lnTo>
                  <a:lnTo>
                    <a:pt x="7876" y="4732"/>
                  </a:lnTo>
                  <a:lnTo>
                    <a:pt x="7458" y="3983"/>
                  </a:lnTo>
                  <a:lnTo>
                    <a:pt x="7048" y="3211"/>
                  </a:lnTo>
                  <a:lnTo>
                    <a:pt x="6639" y="2428"/>
                  </a:lnTo>
                  <a:lnTo>
                    <a:pt x="6238" y="1634"/>
                  </a:lnTo>
                  <a:lnTo>
                    <a:pt x="5846" y="829"/>
                  </a:lnTo>
                  <a:lnTo>
                    <a:pt x="54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p:nvPr/>
          </p:nvSpPr>
          <p:spPr>
            <a:xfrm>
              <a:off x="3111000" y="-2878925"/>
              <a:ext cx="288200" cy="352875"/>
            </a:xfrm>
            <a:custGeom>
              <a:avLst/>
              <a:gdLst/>
              <a:ahLst/>
              <a:cxnLst/>
              <a:rect l="l" t="t" r="r" b="b"/>
              <a:pathLst>
                <a:path w="11528" h="14115" extrusionOk="0">
                  <a:moveTo>
                    <a:pt x="2098" y="0"/>
                  </a:moveTo>
                  <a:lnTo>
                    <a:pt x="1946" y="772"/>
                  </a:lnTo>
                  <a:lnTo>
                    <a:pt x="1795" y="1532"/>
                  </a:lnTo>
                  <a:lnTo>
                    <a:pt x="1648" y="2304"/>
                  </a:lnTo>
                  <a:lnTo>
                    <a:pt x="1501" y="3075"/>
                  </a:lnTo>
                  <a:lnTo>
                    <a:pt x="1363" y="3847"/>
                  </a:lnTo>
                  <a:lnTo>
                    <a:pt x="1221" y="4618"/>
                  </a:lnTo>
                  <a:lnTo>
                    <a:pt x="1087" y="5390"/>
                  </a:lnTo>
                  <a:lnTo>
                    <a:pt x="953" y="6161"/>
                  </a:lnTo>
                  <a:lnTo>
                    <a:pt x="824" y="6944"/>
                  </a:lnTo>
                  <a:lnTo>
                    <a:pt x="695" y="7727"/>
                  </a:lnTo>
                  <a:lnTo>
                    <a:pt x="575" y="8499"/>
                  </a:lnTo>
                  <a:lnTo>
                    <a:pt x="455" y="9281"/>
                  </a:lnTo>
                  <a:lnTo>
                    <a:pt x="335" y="10064"/>
                  </a:lnTo>
                  <a:lnTo>
                    <a:pt x="219" y="10847"/>
                  </a:lnTo>
                  <a:lnTo>
                    <a:pt x="107" y="11630"/>
                  </a:lnTo>
                  <a:lnTo>
                    <a:pt x="1" y="12424"/>
                  </a:lnTo>
                  <a:lnTo>
                    <a:pt x="1118" y="12572"/>
                  </a:lnTo>
                  <a:lnTo>
                    <a:pt x="2236" y="12753"/>
                  </a:lnTo>
                  <a:lnTo>
                    <a:pt x="3353" y="12946"/>
                  </a:lnTo>
                  <a:lnTo>
                    <a:pt x="4471" y="13150"/>
                  </a:lnTo>
                  <a:lnTo>
                    <a:pt x="5588" y="13377"/>
                  </a:lnTo>
                  <a:lnTo>
                    <a:pt x="6706" y="13616"/>
                  </a:lnTo>
                  <a:lnTo>
                    <a:pt x="8936" y="14115"/>
                  </a:lnTo>
                  <a:lnTo>
                    <a:pt x="9070" y="13582"/>
                  </a:lnTo>
                  <a:lnTo>
                    <a:pt x="9212" y="13048"/>
                  </a:lnTo>
                  <a:lnTo>
                    <a:pt x="9355" y="12526"/>
                  </a:lnTo>
                  <a:lnTo>
                    <a:pt x="9501" y="12004"/>
                  </a:lnTo>
                  <a:lnTo>
                    <a:pt x="9648" y="11494"/>
                  </a:lnTo>
                  <a:lnTo>
                    <a:pt x="9800" y="10983"/>
                  </a:lnTo>
                  <a:lnTo>
                    <a:pt x="9960" y="10484"/>
                  </a:lnTo>
                  <a:lnTo>
                    <a:pt x="10116" y="9985"/>
                  </a:lnTo>
                  <a:lnTo>
                    <a:pt x="10281" y="9497"/>
                  </a:lnTo>
                  <a:lnTo>
                    <a:pt x="10450" y="9009"/>
                  </a:lnTo>
                  <a:lnTo>
                    <a:pt x="10619" y="8521"/>
                  </a:lnTo>
                  <a:lnTo>
                    <a:pt x="10793" y="8056"/>
                  </a:lnTo>
                  <a:lnTo>
                    <a:pt x="10971" y="7580"/>
                  </a:lnTo>
                  <a:lnTo>
                    <a:pt x="11153" y="7114"/>
                  </a:lnTo>
                  <a:lnTo>
                    <a:pt x="11336" y="6661"/>
                  </a:lnTo>
                  <a:lnTo>
                    <a:pt x="11527" y="6218"/>
                  </a:lnTo>
                  <a:lnTo>
                    <a:pt x="10926" y="5934"/>
                  </a:lnTo>
                  <a:lnTo>
                    <a:pt x="10330" y="5639"/>
                  </a:lnTo>
                  <a:lnTo>
                    <a:pt x="9733" y="5333"/>
                  </a:lnTo>
                  <a:lnTo>
                    <a:pt x="9141" y="5004"/>
                  </a:lnTo>
                  <a:lnTo>
                    <a:pt x="8544" y="4664"/>
                  </a:lnTo>
                  <a:lnTo>
                    <a:pt x="7952" y="4323"/>
                  </a:lnTo>
                  <a:lnTo>
                    <a:pt x="7360" y="3949"/>
                  </a:lnTo>
                  <a:lnTo>
                    <a:pt x="6772" y="3574"/>
                  </a:lnTo>
                  <a:lnTo>
                    <a:pt x="6185" y="3177"/>
                  </a:lnTo>
                  <a:lnTo>
                    <a:pt x="5597" y="2769"/>
                  </a:lnTo>
                  <a:lnTo>
                    <a:pt x="5009" y="2349"/>
                  </a:lnTo>
                  <a:lnTo>
                    <a:pt x="4422" y="1907"/>
                  </a:lnTo>
                  <a:lnTo>
                    <a:pt x="3838" y="1453"/>
                  </a:lnTo>
                  <a:lnTo>
                    <a:pt x="3260" y="987"/>
                  </a:lnTo>
                  <a:lnTo>
                    <a:pt x="2676" y="500"/>
                  </a:lnTo>
                  <a:lnTo>
                    <a:pt x="20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9"/>
            <p:cNvSpPr/>
            <p:nvPr/>
          </p:nvSpPr>
          <p:spPr>
            <a:xfrm>
              <a:off x="3090750" y="-1062150"/>
              <a:ext cx="247450" cy="494425"/>
            </a:xfrm>
            <a:custGeom>
              <a:avLst/>
              <a:gdLst/>
              <a:ahLst/>
              <a:cxnLst/>
              <a:rect l="l" t="t" r="r" b="b"/>
              <a:pathLst>
                <a:path w="9898" h="19777" extrusionOk="0">
                  <a:moveTo>
                    <a:pt x="0" y="1"/>
                  </a:moveTo>
                  <a:lnTo>
                    <a:pt x="129" y="1260"/>
                  </a:lnTo>
                  <a:lnTo>
                    <a:pt x="267" y="2508"/>
                  </a:lnTo>
                  <a:lnTo>
                    <a:pt x="410" y="3768"/>
                  </a:lnTo>
                  <a:lnTo>
                    <a:pt x="552" y="5016"/>
                  </a:lnTo>
                  <a:lnTo>
                    <a:pt x="708" y="6264"/>
                  </a:lnTo>
                  <a:lnTo>
                    <a:pt x="864" y="7500"/>
                  </a:lnTo>
                  <a:lnTo>
                    <a:pt x="1029" y="8749"/>
                  </a:lnTo>
                  <a:lnTo>
                    <a:pt x="1194" y="9985"/>
                  </a:lnTo>
                  <a:lnTo>
                    <a:pt x="1372" y="11222"/>
                  </a:lnTo>
                  <a:lnTo>
                    <a:pt x="1550" y="12447"/>
                  </a:lnTo>
                  <a:lnTo>
                    <a:pt x="1737" y="13673"/>
                  </a:lnTo>
                  <a:lnTo>
                    <a:pt x="1924" y="14898"/>
                  </a:lnTo>
                  <a:lnTo>
                    <a:pt x="2124" y="16123"/>
                  </a:lnTo>
                  <a:lnTo>
                    <a:pt x="2324" y="17349"/>
                  </a:lnTo>
                  <a:lnTo>
                    <a:pt x="2534" y="18563"/>
                  </a:lnTo>
                  <a:lnTo>
                    <a:pt x="2747" y="19777"/>
                  </a:lnTo>
                  <a:lnTo>
                    <a:pt x="2921" y="19482"/>
                  </a:lnTo>
                  <a:lnTo>
                    <a:pt x="3099" y="19210"/>
                  </a:lnTo>
                  <a:lnTo>
                    <a:pt x="3282" y="18937"/>
                  </a:lnTo>
                  <a:lnTo>
                    <a:pt x="3464" y="18676"/>
                  </a:lnTo>
                  <a:lnTo>
                    <a:pt x="3647" y="18427"/>
                  </a:lnTo>
                  <a:lnTo>
                    <a:pt x="3834" y="18188"/>
                  </a:lnTo>
                  <a:lnTo>
                    <a:pt x="4025" y="17962"/>
                  </a:lnTo>
                  <a:lnTo>
                    <a:pt x="4212" y="17746"/>
                  </a:lnTo>
                  <a:lnTo>
                    <a:pt x="4403" y="17542"/>
                  </a:lnTo>
                  <a:lnTo>
                    <a:pt x="4599" y="17349"/>
                  </a:lnTo>
                  <a:lnTo>
                    <a:pt x="4795" y="17167"/>
                  </a:lnTo>
                  <a:lnTo>
                    <a:pt x="4991" y="16986"/>
                  </a:lnTo>
                  <a:lnTo>
                    <a:pt x="5187" y="16827"/>
                  </a:lnTo>
                  <a:lnTo>
                    <a:pt x="5387" y="16679"/>
                  </a:lnTo>
                  <a:lnTo>
                    <a:pt x="5592" y="16543"/>
                  </a:lnTo>
                  <a:lnTo>
                    <a:pt x="5793" y="16418"/>
                  </a:lnTo>
                  <a:lnTo>
                    <a:pt x="5997" y="16305"/>
                  </a:lnTo>
                  <a:lnTo>
                    <a:pt x="6202" y="16203"/>
                  </a:lnTo>
                  <a:lnTo>
                    <a:pt x="6411" y="16112"/>
                  </a:lnTo>
                  <a:lnTo>
                    <a:pt x="6621" y="16033"/>
                  </a:lnTo>
                  <a:lnTo>
                    <a:pt x="6830" y="15965"/>
                  </a:lnTo>
                  <a:lnTo>
                    <a:pt x="7039" y="15919"/>
                  </a:lnTo>
                  <a:lnTo>
                    <a:pt x="7253" y="15885"/>
                  </a:lnTo>
                  <a:lnTo>
                    <a:pt x="7467" y="15851"/>
                  </a:lnTo>
                  <a:lnTo>
                    <a:pt x="7680" y="15840"/>
                  </a:lnTo>
                  <a:lnTo>
                    <a:pt x="7894" y="15840"/>
                  </a:lnTo>
                  <a:lnTo>
                    <a:pt x="8112" y="15863"/>
                  </a:lnTo>
                  <a:lnTo>
                    <a:pt x="8330" y="15885"/>
                  </a:lnTo>
                  <a:lnTo>
                    <a:pt x="8548" y="15931"/>
                  </a:lnTo>
                  <a:lnTo>
                    <a:pt x="8767" y="15987"/>
                  </a:lnTo>
                  <a:lnTo>
                    <a:pt x="8989" y="16067"/>
                  </a:lnTo>
                  <a:lnTo>
                    <a:pt x="9207" y="16146"/>
                  </a:lnTo>
                  <a:lnTo>
                    <a:pt x="9385" y="16226"/>
                  </a:lnTo>
                  <a:lnTo>
                    <a:pt x="9559" y="16328"/>
                  </a:lnTo>
                  <a:lnTo>
                    <a:pt x="9897" y="16543"/>
                  </a:lnTo>
                  <a:lnTo>
                    <a:pt x="9773" y="16135"/>
                  </a:lnTo>
                  <a:lnTo>
                    <a:pt x="9648" y="15715"/>
                  </a:lnTo>
                  <a:lnTo>
                    <a:pt x="9528" y="15295"/>
                  </a:lnTo>
                  <a:lnTo>
                    <a:pt x="9412" y="14864"/>
                  </a:lnTo>
                  <a:lnTo>
                    <a:pt x="9296" y="14433"/>
                  </a:lnTo>
                  <a:lnTo>
                    <a:pt x="9190" y="13990"/>
                  </a:lnTo>
                  <a:lnTo>
                    <a:pt x="9083" y="13537"/>
                  </a:lnTo>
                  <a:lnTo>
                    <a:pt x="8976" y="13083"/>
                  </a:lnTo>
                  <a:lnTo>
                    <a:pt x="8878" y="12629"/>
                  </a:lnTo>
                  <a:lnTo>
                    <a:pt x="8780" y="12152"/>
                  </a:lnTo>
                  <a:lnTo>
                    <a:pt x="8682" y="11687"/>
                  </a:lnTo>
                  <a:lnTo>
                    <a:pt x="8593" y="11211"/>
                  </a:lnTo>
                  <a:lnTo>
                    <a:pt x="8499" y="10723"/>
                  </a:lnTo>
                  <a:lnTo>
                    <a:pt x="8415" y="10235"/>
                  </a:lnTo>
                  <a:lnTo>
                    <a:pt x="8330" y="9736"/>
                  </a:lnTo>
                  <a:lnTo>
                    <a:pt x="8250" y="9248"/>
                  </a:lnTo>
                  <a:lnTo>
                    <a:pt x="8174" y="8737"/>
                  </a:lnTo>
                  <a:lnTo>
                    <a:pt x="8099" y="8238"/>
                  </a:lnTo>
                  <a:lnTo>
                    <a:pt x="8023" y="7716"/>
                  </a:lnTo>
                  <a:lnTo>
                    <a:pt x="7952" y="7205"/>
                  </a:lnTo>
                  <a:lnTo>
                    <a:pt x="7885" y="6684"/>
                  </a:lnTo>
                  <a:lnTo>
                    <a:pt x="7823" y="6162"/>
                  </a:lnTo>
                  <a:lnTo>
                    <a:pt x="7698" y="5106"/>
                  </a:lnTo>
                  <a:lnTo>
                    <a:pt x="7582" y="4029"/>
                  </a:lnTo>
                  <a:lnTo>
                    <a:pt x="7475" y="2951"/>
                  </a:lnTo>
                  <a:lnTo>
                    <a:pt x="7382" y="1850"/>
                  </a:lnTo>
                  <a:lnTo>
                    <a:pt x="7288" y="750"/>
                  </a:lnTo>
                  <a:lnTo>
                    <a:pt x="5468" y="613"/>
                  </a:lnTo>
                  <a:lnTo>
                    <a:pt x="4559" y="534"/>
                  </a:lnTo>
                  <a:lnTo>
                    <a:pt x="3647" y="443"/>
                  </a:lnTo>
                  <a:lnTo>
                    <a:pt x="2734" y="341"/>
                  </a:lnTo>
                  <a:lnTo>
                    <a:pt x="1821" y="239"/>
                  </a:lnTo>
                  <a:lnTo>
                    <a:pt x="913" y="126"/>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a:off x="3157750" y="-3620400"/>
              <a:ext cx="125025" cy="271775"/>
            </a:xfrm>
            <a:custGeom>
              <a:avLst/>
              <a:gdLst/>
              <a:ahLst/>
              <a:cxnLst/>
              <a:rect l="l" t="t" r="r" b="b"/>
              <a:pathLst>
                <a:path w="5001" h="10871" extrusionOk="0">
                  <a:moveTo>
                    <a:pt x="2017" y="2837"/>
                  </a:moveTo>
                  <a:lnTo>
                    <a:pt x="2097" y="2849"/>
                  </a:lnTo>
                  <a:lnTo>
                    <a:pt x="2178" y="2871"/>
                  </a:lnTo>
                  <a:lnTo>
                    <a:pt x="2258" y="2905"/>
                  </a:lnTo>
                  <a:lnTo>
                    <a:pt x="2333" y="2951"/>
                  </a:lnTo>
                  <a:lnTo>
                    <a:pt x="2414" y="3008"/>
                  </a:lnTo>
                  <a:lnTo>
                    <a:pt x="2494" y="3076"/>
                  </a:lnTo>
                  <a:lnTo>
                    <a:pt x="2574" y="3155"/>
                  </a:lnTo>
                  <a:lnTo>
                    <a:pt x="2654" y="3246"/>
                  </a:lnTo>
                  <a:lnTo>
                    <a:pt x="2730" y="3348"/>
                  </a:lnTo>
                  <a:lnTo>
                    <a:pt x="2810" y="3450"/>
                  </a:lnTo>
                  <a:lnTo>
                    <a:pt x="2961" y="3677"/>
                  </a:lnTo>
                  <a:lnTo>
                    <a:pt x="3113" y="3927"/>
                  </a:lnTo>
                  <a:lnTo>
                    <a:pt x="3255" y="4188"/>
                  </a:lnTo>
                  <a:lnTo>
                    <a:pt x="3397" y="4460"/>
                  </a:lnTo>
                  <a:lnTo>
                    <a:pt x="3531" y="4732"/>
                  </a:lnTo>
                  <a:lnTo>
                    <a:pt x="3776" y="5254"/>
                  </a:lnTo>
                  <a:lnTo>
                    <a:pt x="3807" y="5322"/>
                  </a:lnTo>
                  <a:lnTo>
                    <a:pt x="3843" y="5379"/>
                  </a:lnTo>
                  <a:lnTo>
                    <a:pt x="3878" y="5424"/>
                  </a:lnTo>
                  <a:lnTo>
                    <a:pt x="3909" y="5458"/>
                  </a:lnTo>
                  <a:lnTo>
                    <a:pt x="3945" y="5492"/>
                  </a:lnTo>
                  <a:lnTo>
                    <a:pt x="3981" y="5515"/>
                  </a:lnTo>
                  <a:lnTo>
                    <a:pt x="4048" y="5549"/>
                  </a:lnTo>
                  <a:lnTo>
                    <a:pt x="4048" y="5731"/>
                  </a:lnTo>
                  <a:lnTo>
                    <a:pt x="4043" y="5821"/>
                  </a:lnTo>
                  <a:lnTo>
                    <a:pt x="4039" y="5923"/>
                  </a:lnTo>
                  <a:lnTo>
                    <a:pt x="4025" y="6094"/>
                  </a:lnTo>
                  <a:lnTo>
                    <a:pt x="4012" y="6264"/>
                  </a:lnTo>
                  <a:lnTo>
                    <a:pt x="3990" y="6423"/>
                  </a:lnTo>
                  <a:lnTo>
                    <a:pt x="3967" y="6570"/>
                  </a:lnTo>
                  <a:lnTo>
                    <a:pt x="3941" y="6718"/>
                  </a:lnTo>
                  <a:lnTo>
                    <a:pt x="3905" y="6854"/>
                  </a:lnTo>
                  <a:lnTo>
                    <a:pt x="3874" y="6979"/>
                  </a:lnTo>
                  <a:lnTo>
                    <a:pt x="3834" y="7092"/>
                  </a:lnTo>
                  <a:lnTo>
                    <a:pt x="3794" y="7206"/>
                  </a:lnTo>
                  <a:lnTo>
                    <a:pt x="3749" y="7308"/>
                  </a:lnTo>
                  <a:lnTo>
                    <a:pt x="3705" y="7398"/>
                  </a:lnTo>
                  <a:lnTo>
                    <a:pt x="3656" y="7478"/>
                  </a:lnTo>
                  <a:lnTo>
                    <a:pt x="3607" y="7557"/>
                  </a:lnTo>
                  <a:lnTo>
                    <a:pt x="3553" y="7637"/>
                  </a:lnTo>
                  <a:lnTo>
                    <a:pt x="3495" y="7693"/>
                  </a:lnTo>
                  <a:lnTo>
                    <a:pt x="3442" y="7750"/>
                  </a:lnTo>
                  <a:lnTo>
                    <a:pt x="3384" y="7807"/>
                  </a:lnTo>
                  <a:lnTo>
                    <a:pt x="3326" y="7852"/>
                  </a:lnTo>
                  <a:lnTo>
                    <a:pt x="3206" y="7920"/>
                  </a:lnTo>
                  <a:lnTo>
                    <a:pt x="3081" y="7966"/>
                  </a:lnTo>
                  <a:lnTo>
                    <a:pt x="2957" y="7988"/>
                  </a:lnTo>
                  <a:lnTo>
                    <a:pt x="2837" y="7977"/>
                  </a:lnTo>
                  <a:lnTo>
                    <a:pt x="2712" y="7954"/>
                  </a:lnTo>
                  <a:lnTo>
                    <a:pt x="2596" y="7920"/>
                  </a:lnTo>
                  <a:lnTo>
                    <a:pt x="2485" y="7852"/>
                  </a:lnTo>
                  <a:lnTo>
                    <a:pt x="2422" y="7818"/>
                  </a:lnTo>
                  <a:lnTo>
                    <a:pt x="2360" y="7762"/>
                  </a:lnTo>
                  <a:lnTo>
                    <a:pt x="2227" y="7625"/>
                  </a:lnTo>
                  <a:lnTo>
                    <a:pt x="2080" y="7444"/>
                  </a:lnTo>
                  <a:lnTo>
                    <a:pt x="1933" y="7240"/>
                  </a:lnTo>
                  <a:lnTo>
                    <a:pt x="1857" y="7115"/>
                  </a:lnTo>
                  <a:lnTo>
                    <a:pt x="1781" y="6990"/>
                  </a:lnTo>
                  <a:lnTo>
                    <a:pt x="1710" y="6865"/>
                  </a:lnTo>
                  <a:lnTo>
                    <a:pt x="1639" y="6729"/>
                  </a:lnTo>
                  <a:lnTo>
                    <a:pt x="1568" y="6582"/>
                  </a:lnTo>
                  <a:lnTo>
                    <a:pt x="1501" y="6434"/>
                  </a:lnTo>
                  <a:lnTo>
                    <a:pt x="1439" y="6287"/>
                  </a:lnTo>
                  <a:lnTo>
                    <a:pt x="1381" y="6128"/>
                  </a:lnTo>
                  <a:lnTo>
                    <a:pt x="1327" y="5958"/>
                  </a:lnTo>
                  <a:lnTo>
                    <a:pt x="1274" y="5799"/>
                  </a:lnTo>
                  <a:lnTo>
                    <a:pt x="1229" y="5628"/>
                  </a:lnTo>
                  <a:lnTo>
                    <a:pt x="1194" y="5458"/>
                  </a:lnTo>
                  <a:lnTo>
                    <a:pt x="1158" y="5288"/>
                  </a:lnTo>
                  <a:lnTo>
                    <a:pt x="1136" y="5118"/>
                  </a:lnTo>
                  <a:lnTo>
                    <a:pt x="1118" y="4936"/>
                  </a:lnTo>
                  <a:lnTo>
                    <a:pt x="1109" y="4766"/>
                  </a:lnTo>
                  <a:lnTo>
                    <a:pt x="1109" y="4585"/>
                  </a:lnTo>
                  <a:lnTo>
                    <a:pt x="1118" y="4414"/>
                  </a:lnTo>
                  <a:lnTo>
                    <a:pt x="1136" y="4233"/>
                  </a:lnTo>
                  <a:lnTo>
                    <a:pt x="1167" y="4063"/>
                  </a:lnTo>
                  <a:lnTo>
                    <a:pt x="1207" y="3893"/>
                  </a:lnTo>
                  <a:lnTo>
                    <a:pt x="1260" y="3722"/>
                  </a:lnTo>
                  <a:lnTo>
                    <a:pt x="1323" y="3552"/>
                  </a:lnTo>
                  <a:lnTo>
                    <a:pt x="1403" y="3382"/>
                  </a:lnTo>
                  <a:lnTo>
                    <a:pt x="1474" y="3257"/>
                  </a:lnTo>
                  <a:lnTo>
                    <a:pt x="1550" y="3144"/>
                  </a:lnTo>
                  <a:lnTo>
                    <a:pt x="1626" y="3042"/>
                  </a:lnTo>
                  <a:lnTo>
                    <a:pt x="1701" y="2973"/>
                  </a:lnTo>
                  <a:lnTo>
                    <a:pt x="1781" y="2917"/>
                  </a:lnTo>
                  <a:lnTo>
                    <a:pt x="1857" y="2871"/>
                  </a:lnTo>
                  <a:lnTo>
                    <a:pt x="1937" y="2849"/>
                  </a:lnTo>
                  <a:lnTo>
                    <a:pt x="2017" y="2837"/>
                  </a:lnTo>
                  <a:close/>
                  <a:moveTo>
                    <a:pt x="1830" y="1"/>
                  </a:moveTo>
                  <a:lnTo>
                    <a:pt x="1741" y="12"/>
                  </a:lnTo>
                  <a:lnTo>
                    <a:pt x="1652" y="24"/>
                  </a:lnTo>
                  <a:lnTo>
                    <a:pt x="1563" y="46"/>
                  </a:lnTo>
                  <a:lnTo>
                    <a:pt x="1474" y="92"/>
                  </a:lnTo>
                  <a:lnTo>
                    <a:pt x="1390" y="137"/>
                  </a:lnTo>
                  <a:lnTo>
                    <a:pt x="1301" y="194"/>
                  </a:lnTo>
                  <a:lnTo>
                    <a:pt x="1216" y="273"/>
                  </a:lnTo>
                  <a:lnTo>
                    <a:pt x="1131" y="364"/>
                  </a:lnTo>
                  <a:lnTo>
                    <a:pt x="1051" y="466"/>
                  </a:lnTo>
                  <a:lnTo>
                    <a:pt x="967" y="579"/>
                  </a:lnTo>
                  <a:lnTo>
                    <a:pt x="886" y="716"/>
                  </a:lnTo>
                  <a:lnTo>
                    <a:pt x="806" y="852"/>
                  </a:lnTo>
                  <a:lnTo>
                    <a:pt x="731" y="1022"/>
                  </a:lnTo>
                  <a:lnTo>
                    <a:pt x="651" y="1192"/>
                  </a:lnTo>
                  <a:lnTo>
                    <a:pt x="575" y="1385"/>
                  </a:lnTo>
                  <a:lnTo>
                    <a:pt x="504" y="1589"/>
                  </a:lnTo>
                  <a:lnTo>
                    <a:pt x="432" y="1816"/>
                  </a:lnTo>
                  <a:lnTo>
                    <a:pt x="361" y="2054"/>
                  </a:lnTo>
                  <a:lnTo>
                    <a:pt x="294" y="2315"/>
                  </a:lnTo>
                  <a:lnTo>
                    <a:pt x="250" y="2497"/>
                  </a:lnTo>
                  <a:lnTo>
                    <a:pt x="210" y="2679"/>
                  </a:lnTo>
                  <a:lnTo>
                    <a:pt x="174" y="2860"/>
                  </a:lnTo>
                  <a:lnTo>
                    <a:pt x="139" y="3042"/>
                  </a:lnTo>
                  <a:lnTo>
                    <a:pt x="112" y="3223"/>
                  </a:lnTo>
                  <a:lnTo>
                    <a:pt x="85" y="3393"/>
                  </a:lnTo>
                  <a:lnTo>
                    <a:pt x="63" y="3575"/>
                  </a:lnTo>
                  <a:lnTo>
                    <a:pt x="45" y="3756"/>
                  </a:lnTo>
                  <a:lnTo>
                    <a:pt x="32" y="3938"/>
                  </a:lnTo>
                  <a:lnTo>
                    <a:pt x="18" y="4108"/>
                  </a:lnTo>
                  <a:lnTo>
                    <a:pt x="9" y="4290"/>
                  </a:lnTo>
                  <a:lnTo>
                    <a:pt x="5" y="4460"/>
                  </a:lnTo>
                  <a:lnTo>
                    <a:pt x="1" y="4641"/>
                  </a:lnTo>
                  <a:lnTo>
                    <a:pt x="1" y="4812"/>
                  </a:lnTo>
                  <a:lnTo>
                    <a:pt x="5" y="4982"/>
                  </a:lnTo>
                  <a:lnTo>
                    <a:pt x="14" y="5152"/>
                  </a:lnTo>
                  <a:lnTo>
                    <a:pt x="23" y="5322"/>
                  </a:lnTo>
                  <a:lnTo>
                    <a:pt x="32" y="5492"/>
                  </a:lnTo>
                  <a:lnTo>
                    <a:pt x="63" y="5833"/>
                  </a:lnTo>
                  <a:lnTo>
                    <a:pt x="103" y="6162"/>
                  </a:lnTo>
                  <a:lnTo>
                    <a:pt x="156" y="6479"/>
                  </a:lnTo>
                  <a:lnTo>
                    <a:pt x="214" y="6797"/>
                  </a:lnTo>
                  <a:lnTo>
                    <a:pt x="281" y="7103"/>
                  </a:lnTo>
                  <a:lnTo>
                    <a:pt x="357" y="7410"/>
                  </a:lnTo>
                  <a:lnTo>
                    <a:pt x="441" y="7705"/>
                  </a:lnTo>
                  <a:lnTo>
                    <a:pt x="530" y="7988"/>
                  </a:lnTo>
                  <a:lnTo>
                    <a:pt x="624" y="8261"/>
                  </a:lnTo>
                  <a:lnTo>
                    <a:pt x="726" y="8522"/>
                  </a:lnTo>
                  <a:lnTo>
                    <a:pt x="833" y="8771"/>
                  </a:lnTo>
                  <a:lnTo>
                    <a:pt x="944" y="9010"/>
                  </a:lnTo>
                  <a:lnTo>
                    <a:pt x="1056" y="9237"/>
                  </a:lnTo>
                  <a:lnTo>
                    <a:pt x="1176" y="9452"/>
                  </a:lnTo>
                  <a:lnTo>
                    <a:pt x="1296" y="9656"/>
                  </a:lnTo>
                  <a:lnTo>
                    <a:pt x="1416" y="9849"/>
                  </a:lnTo>
                  <a:lnTo>
                    <a:pt x="1541" y="10019"/>
                  </a:lnTo>
                  <a:lnTo>
                    <a:pt x="1666" y="10178"/>
                  </a:lnTo>
                  <a:lnTo>
                    <a:pt x="1795" y="10326"/>
                  </a:lnTo>
                  <a:lnTo>
                    <a:pt x="1919" y="10451"/>
                  </a:lnTo>
                  <a:lnTo>
                    <a:pt x="2044" y="10564"/>
                  </a:lnTo>
                  <a:lnTo>
                    <a:pt x="2169" y="10666"/>
                  </a:lnTo>
                  <a:lnTo>
                    <a:pt x="2293" y="10734"/>
                  </a:lnTo>
                  <a:lnTo>
                    <a:pt x="2414" y="10791"/>
                  </a:lnTo>
                  <a:lnTo>
                    <a:pt x="2538" y="10836"/>
                  </a:lnTo>
                  <a:lnTo>
                    <a:pt x="2663" y="10859"/>
                  </a:lnTo>
                  <a:lnTo>
                    <a:pt x="2788" y="10870"/>
                  </a:lnTo>
                  <a:lnTo>
                    <a:pt x="2917" y="10870"/>
                  </a:lnTo>
                  <a:lnTo>
                    <a:pt x="3041" y="10848"/>
                  </a:lnTo>
                  <a:lnTo>
                    <a:pt x="3166" y="10814"/>
                  </a:lnTo>
                  <a:lnTo>
                    <a:pt x="3286" y="10757"/>
                  </a:lnTo>
                  <a:lnTo>
                    <a:pt x="3411" y="10689"/>
                  </a:lnTo>
                  <a:lnTo>
                    <a:pt x="3531" y="10609"/>
                  </a:lnTo>
                  <a:lnTo>
                    <a:pt x="3651" y="10507"/>
                  </a:lnTo>
                  <a:lnTo>
                    <a:pt x="3767" y="10405"/>
                  </a:lnTo>
                  <a:lnTo>
                    <a:pt x="3878" y="10280"/>
                  </a:lnTo>
                  <a:lnTo>
                    <a:pt x="3990" y="10133"/>
                  </a:lnTo>
                  <a:lnTo>
                    <a:pt x="4096" y="9985"/>
                  </a:lnTo>
                  <a:lnTo>
                    <a:pt x="4199" y="9815"/>
                  </a:lnTo>
                  <a:lnTo>
                    <a:pt x="4297" y="9634"/>
                  </a:lnTo>
                  <a:lnTo>
                    <a:pt x="4390" y="9429"/>
                  </a:lnTo>
                  <a:lnTo>
                    <a:pt x="4475" y="9225"/>
                  </a:lnTo>
                  <a:lnTo>
                    <a:pt x="4559" y="8998"/>
                  </a:lnTo>
                  <a:lnTo>
                    <a:pt x="4635" y="8760"/>
                  </a:lnTo>
                  <a:lnTo>
                    <a:pt x="4706" y="8510"/>
                  </a:lnTo>
                  <a:lnTo>
                    <a:pt x="4769" y="8238"/>
                  </a:lnTo>
                  <a:lnTo>
                    <a:pt x="4827" y="7966"/>
                  </a:lnTo>
                  <a:lnTo>
                    <a:pt x="4876" y="7671"/>
                  </a:lnTo>
                  <a:lnTo>
                    <a:pt x="4916" y="7364"/>
                  </a:lnTo>
                  <a:lnTo>
                    <a:pt x="4951" y="7047"/>
                  </a:lnTo>
                  <a:lnTo>
                    <a:pt x="4978" y="6718"/>
                  </a:lnTo>
                  <a:lnTo>
                    <a:pt x="4991" y="6377"/>
                  </a:lnTo>
                  <a:lnTo>
                    <a:pt x="5000" y="6026"/>
                  </a:lnTo>
                  <a:lnTo>
                    <a:pt x="4996" y="5651"/>
                  </a:lnTo>
                  <a:lnTo>
                    <a:pt x="4982" y="5277"/>
                  </a:lnTo>
                  <a:lnTo>
                    <a:pt x="4969" y="5038"/>
                  </a:lnTo>
                  <a:lnTo>
                    <a:pt x="4951" y="4789"/>
                  </a:lnTo>
                  <a:lnTo>
                    <a:pt x="4929" y="4551"/>
                  </a:lnTo>
                  <a:lnTo>
                    <a:pt x="4907" y="4312"/>
                  </a:lnTo>
                  <a:lnTo>
                    <a:pt x="4876" y="4074"/>
                  </a:lnTo>
                  <a:lnTo>
                    <a:pt x="4840" y="3836"/>
                  </a:lnTo>
                  <a:lnTo>
                    <a:pt x="4804" y="3609"/>
                  </a:lnTo>
                  <a:lnTo>
                    <a:pt x="4764" y="3382"/>
                  </a:lnTo>
                  <a:lnTo>
                    <a:pt x="4720" y="3155"/>
                  </a:lnTo>
                  <a:lnTo>
                    <a:pt x="4671" y="2939"/>
                  </a:lnTo>
                  <a:lnTo>
                    <a:pt x="4617" y="2724"/>
                  </a:lnTo>
                  <a:lnTo>
                    <a:pt x="4564" y="2520"/>
                  </a:lnTo>
                  <a:lnTo>
                    <a:pt x="4506" y="2315"/>
                  </a:lnTo>
                  <a:lnTo>
                    <a:pt x="4448" y="2123"/>
                  </a:lnTo>
                  <a:lnTo>
                    <a:pt x="4386" y="1941"/>
                  </a:lnTo>
                  <a:lnTo>
                    <a:pt x="4319" y="1771"/>
                  </a:lnTo>
                  <a:lnTo>
                    <a:pt x="4252" y="1601"/>
                  </a:lnTo>
                  <a:lnTo>
                    <a:pt x="4181" y="1453"/>
                  </a:lnTo>
                  <a:lnTo>
                    <a:pt x="4110" y="1306"/>
                  </a:lnTo>
                  <a:lnTo>
                    <a:pt x="4034" y="1181"/>
                  </a:lnTo>
                  <a:lnTo>
                    <a:pt x="3958" y="1056"/>
                  </a:lnTo>
                  <a:lnTo>
                    <a:pt x="3878" y="954"/>
                  </a:lnTo>
                  <a:lnTo>
                    <a:pt x="3798" y="863"/>
                  </a:lnTo>
                  <a:lnTo>
                    <a:pt x="3718" y="784"/>
                  </a:lnTo>
                  <a:lnTo>
                    <a:pt x="3633" y="727"/>
                  </a:lnTo>
                  <a:lnTo>
                    <a:pt x="3549" y="682"/>
                  </a:lnTo>
                  <a:lnTo>
                    <a:pt x="3464" y="648"/>
                  </a:lnTo>
                  <a:lnTo>
                    <a:pt x="3375" y="636"/>
                  </a:lnTo>
                  <a:lnTo>
                    <a:pt x="3286" y="648"/>
                  </a:lnTo>
                  <a:lnTo>
                    <a:pt x="3202" y="670"/>
                  </a:lnTo>
                  <a:lnTo>
                    <a:pt x="3108" y="716"/>
                  </a:lnTo>
                  <a:lnTo>
                    <a:pt x="3019" y="784"/>
                  </a:lnTo>
                  <a:lnTo>
                    <a:pt x="2837" y="579"/>
                  </a:lnTo>
                  <a:lnTo>
                    <a:pt x="2654" y="398"/>
                  </a:lnTo>
                  <a:lnTo>
                    <a:pt x="2565" y="319"/>
                  </a:lnTo>
                  <a:lnTo>
                    <a:pt x="2471" y="250"/>
                  </a:lnTo>
                  <a:lnTo>
                    <a:pt x="2378" y="194"/>
                  </a:lnTo>
                  <a:lnTo>
                    <a:pt x="2289" y="137"/>
                  </a:lnTo>
                  <a:lnTo>
                    <a:pt x="2195" y="92"/>
                  </a:lnTo>
                  <a:lnTo>
                    <a:pt x="2106" y="58"/>
                  </a:lnTo>
                  <a:lnTo>
                    <a:pt x="2013" y="24"/>
                  </a:lnTo>
                  <a:lnTo>
                    <a:pt x="1924" y="12"/>
                  </a:lnTo>
                  <a:lnTo>
                    <a:pt x="183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3181025" y="-13112500"/>
              <a:ext cx="1302600" cy="5721000"/>
            </a:xfrm>
            <a:custGeom>
              <a:avLst/>
              <a:gdLst/>
              <a:ahLst/>
              <a:cxnLst/>
              <a:rect l="l" t="t" r="r" b="b"/>
              <a:pathLst>
                <a:path w="52104" h="228840" extrusionOk="0">
                  <a:moveTo>
                    <a:pt x="26179" y="3768"/>
                  </a:moveTo>
                  <a:lnTo>
                    <a:pt x="26321" y="3779"/>
                  </a:lnTo>
                  <a:lnTo>
                    <a:pt x="26463" y="3813"/>
                  </a:lnTo>
                  <a:lnTo>
                    <a:pt x="26610" y="3847"/>
                  </a:lnTo>
                  <a:lnTo>
                    <a:pt x="26753" y="3904"/>
                  </a:lnTo>
                  <a:lnTo>
                    <a:pt x="26891" y="3983"/>
                  </a:lnTo>
                  <a:lnTo>
                    <a:pt x="27033" y="4063"/>
                  </a:lnTo>
                  <a:lnTo>
                    <a:pt x="27171" y="4165"/>
                  </a:lnTo>
                  <a:lnTo>
                    <a:pt x="27309" y="4278"/>
                  </a:lnTo>
                  <a:lnTo>
                    <a:pt x="27447" y="4415"/>
                  </a:lnTo>
                  <a:lnTo>
                    <a:pt x="27581" y="4551"/>
                  </a:lnTo>
                  <a:lnTo>
                    <a:pt x="27710" y="4710"/>
                  </a:lnTo>
                  <a:lnTo>
                    <a:pt x="27839" y="4880"/>
                  </a:lnTo>
                  <a:lnTo>
                    <a:pt x="27968" y="5061"/>
                  </a:lnTo>
                  <a:lnTo>
                    <a:pt x="28093" y="5254"/>
                  </a:lnTo>
                  <a:lnTo>
                    <a:pt x="28213" y="5470"/>
                  </a:lnTo>
                  <a:lnTo>
                    <a:pt x="28329" y="5685"/>
                  </a:lnTo>
                  <a:lnTo>
                    <a:pt x="28445" y="5924"/>
                  </a:lnTo>
                  <a:lnTo>
                    <a:pt x="28556" y="6173"/>
                  </a:lnTo>
                  <a:lnTo>
                    <a:pt x="28663" y="6434"/>
                  </a:lnTo>
                  <a:lnTo>
                    <a:pt x="28770" y="6706"/>
                  </a:lnTo>
                  <a:lnTo>
                    <a:pt x="28868" y="6990"/>
                  </a:lnTo>
                  <a:lnTo>
                    <a:pt x="28966" y="7285"/>
                  </a:lnTo>
                  <a:lnTo>
                    <a:pt x="29055" y="7591"/>
                  </a:lnTo>
                  <a:lnTo>
                    <a:pt x="29139" y="7909"/>
                  </a:lnTo>
                  <a:lnTo>
                    <a:pt x="29224" y="8238"/>
                  </a:lnTo>
                  <a:lnTo>
                    <a:pt x="29299" y="8579"/>
                  </a:lnTo>
                  <a:lnTo>
                    <a:pt x="29371" y="8942"/>
                  </a:lnTo>
                  <a:lnTo>
                    <a:pt x="29411" y="9169"/>
                  </a:lnTo>
                  <a:lnTo>
                    <a:pt x="29451" y="9396"/>
                  </a:lnTo>
                  <a:lnTo>
                    <a:pt x="29482" y="9634"/>
                  </a:lnTo>
                  <a:lnTo>
                    <a:pt x="29513" y="9872"/>
                  </a:lnTo>
                  <a:lnTo>
                    <a:pt x="29540" y="10110"/>
                  </a:lnTo>
                  <a:lnTo>
                    <a:pt x="29562" y="10349"/>
                  </a:lnTo>
                  <a:lnTo>
                    <a:pt x="29580" y="10587"/>
                  </a:lnTo>
                  <a:lnTo>
                    <a:pt x="29598" y="10836"/>
                  </a:lnTo>
                  <a:lnTo>
                    <a:pt x="29611" y="11075"/>
                  </a:lnTo>
                  <a:lnTo>
                    <a:pt x="29620" y="11324"/>
                  </a:lnTo>
                  <a:lnTo>
                    <a:pt x="29624" y="11563"/>
                  </a:lnTo>
                  <a:lnTo>
                    <a:pt x="29624" y="11801"/>
                  </a:lnTo>
                  <a:lnTo>
                    <a:pt x="29624" y="12050"/>
                  </a:lnTo>
                  <a:lnTo>
                    <a:pt x="29620" y="12289"/>
                  </a:lnTo>
                  <a:lnTo>
                    <a:pt x="29611" y="12527"/>
                  </a:lnTo>
                  <a:lnTo>
                    <a:pt x="29602" y="12765"/>
                  </a:lnTo>
                  <a:lnTo>
                    <a:pt x="29589" y="13004"/>
                  </a:lnTo>
                  <a:lnTo>
                    <a:pt x="29571" y="13242"/>
                  </a:lnTo>
                  <a:lnTo>
                    <a:pt x="29553" y="13480"/>
                  </a:lnTo>
                  <a:lnTo>
                    <a:pt x="29527" y="13707"/>
                  </a:lnTo>
                  <a:lnTo>
                    <a:pt x="29504" y="13945"/>
                  </a:lnTo>
                  <a:lnTo>
                    <a:pt x="29473" y="14172"/>
                  </a:lnTo>
                  <a:lnTo>
                    <a:pt x="29442" y="14388"/>
                  </a:lnTo>
                  <a:lnTo>
                    <a:pt x="29411" y="14615"/>
                  </a:lnTo>
                  <a:lnTo>
                    <a:pt x="29375" y="14830"/>
                  </a:lnTo>
                  <a:lnTo>
                    <a:pt x="29335" y="15046"/>
                  </a:lnTo>
                  <a:lnTo>
                    <a:pt x="29295" y="15250"/>
                  </a:lnTo>
                  <a:lnTo>
                    <a:pt x="29251" y="15454"/>
                  </a:lnTo>
                  <a:lnTo>
                    <a:pt x="29206" y="15659"/>
                  </a:lnTo>
                  <a:lnTo>
                    <a:pt x="29157" y="15851"/>
                  </a:lnTo>
                  <a:lnTo>
                    <a:pt x="29104" y="16044"/>
                  </a:lnTo>
                  <a:lnTo>
                    <a:pt x="29050" y="16226"/>
                  </a:lnTo>
                  <a:lnTo>
                    <a:pt x="28997" y="16407"/>
                  </a:lnTo>
                  <a:lnTo>
                    <a:pt x="28939" y="16578"/>
                  </a:lnTo>
                  <a:lnTo>
                    <a:pt x="28881" y="16748"/>
                  </a:lnTo>
                  <a:lnTo>
                    <a:pt x="28819" y="16907"/>
                  </a:lnTo>
                  <a:lnTo>
                    <a:pt x="28756" y="17065"/>
                  </a:lnTo>
                  <a:lnTo>
                    <a:pt x="28690" y="17213"/>
                  </a:lnTo>
                  <a:lnTo>
                    <a:pt x="28623" y="17349"/>
                  </a:lnTo>
                  <a:lnTo>
                    <a:pt x="28556" y="17485"/>
                  </a:lnTo>
                  <a:lnTo>
                    <a:pt x="28485" y="17610"/>
                  </a:lnTo>
                  <a:lnTo>
                    <a:pt x="28414" y="17723"/>
                  </a:lnTo>
                  <a:lnTo>
                    <a:pt x="28342" y="17837"/>
                  </a:lnTo>
                  <a:lnTo>
                    <a:pt x="28267" y="17939"/>
                  </a:lnTo>
                  <a:lnTo>
                    <a:pt x="28186" y="18030"/>
                  </a:lnTo>
                  <a:lnTo>
                    <a:pt x="28111" y="18109"/>
                  </a:lnTo>
                  <a:lnTo>
                    <a:pt x="28031" y="18189"/>
                  </a:lnTo>
                  <a:lnTo>
                    <a:pt x="27950" y="18245"/>
                  </a:lnTo>
                  <a:lnTo>
                    <a:pt x="27870" y="18302"/>
                  </a:lnTo>
                  <a:lnTo>
                    <a:pt x="27786" y="18348"/>
                  </a:lnTo>
                  <a:lnTo>
                    <a:pt x="27701" y="18382"/>
                  </a:lnTo>
                  <a:lnTo>
                    <a:pt x="27617" y="18404"/>
                  </a:lnTo>
                  <a:lnTo>
                    <a:pt x="27532" y="18416"/>
                  </a:lnTo>
                  <a:lnTo>
                    <a:pt x="27354" y="18416"/>
                  </a:lnTo>
                  <a:lnTo>
                    <a:pt x="27265" y="18393"/>
                  </a:lnTo>
                  <a:lnTo>
                    <a:pt x="27176" y="18359"/>
                  </a:lnTo>
                  <a:lnTo>
                    <a:pt x="27087" y="18313"/>
                  </a:lnTo>
                  <a:lnTo>
                    <a:pt x="26998" y="18257"/>
                  </a:lnTo>
                  <a:lnTo>
                    <a:pt x="26904" y="18189"/>
                  </a:lnTo>
                  <a:lnTo>
                    <a:pt x="26811" y="18109"/>
                  </a:lnTo>
                  <a:lnTo>
                    <a:pt x="26717" y="18007"/>
                  </a:lnTo>
                  <a:lnTo>
                    <a:pt x="26628" y="17905"/>
                  </a:lnTo>
                  <a:lnTo>
                    <a:pt x="26535" y="17780"/>
                  </a:lnTo>
                  <a:lnTo>
                    <a:pt x="26490" y="17723"/>
                  </a:lnTo>
                  <a:lnTo>
                    <a:pt x="26450" y="17678"/>
                  </a:lnTo>
                  <a:lnTo>
                    <a:pt x="26406" y="17644"/>
                  </a:lnTo>
                  <a:lnTo>
                    <a:pt x="26366" y="17621"/>
                  </a:lnTo>
                  <a:lnTo>
                    <a:pt x="26325" y="17599"/>
                  </a:lnTo>
                  <a:lnTo>
                    <a:pt x="26285" y="17587"/>
                  </a:lnTo>
                  <a:lnTo>
                    <a:pt x="26205" y="17576"/>
                  </a:lnTo>
                  <a:lnTo>
                    <a:pt x="26130" y="17599"/>
                  </a:lnTo>
                  <a:lnTo>
                    <a:pt x="26054" y="17644"/>
                  </a:lnTo>
                  <a:lnTo>
                    <a:pt x="25983" y="17701"/>
                  </a:lnTo>
                  <a:lnTo>
                    <a:pt x="25916" y="17792"/>
                  </a:lnTo>
                  <a:lnTo>
                    <a:pt x="25854" y="17894"/>
                  </a:lnTo>
                  <a:lnTo>
                    <a:pt x="25800" y="18018"/>
                  </a:lnTo>
                  <a:lnTo>
                    <a:pt x="25747" y="18155"/>
                  </a:lnTo>
                  <a:lnTo>
                    <a:pt x="25698" y="18302"/>
                  </a:lnTo>
                  <a:lnTo>
                    <a:pt x="25658" y="18461"/>
                  </a:lnTo>
                  <a:lnTo>
                    <a:pt x="25622" y="18631"/>
                  </a:lnTo>
                  <a:lnTo>
                    <a:pt x="25591" y="18813"/>
                  </a:lnTo>
                  <a:lnTo>
                    <a:pt x="25569" y="18994"/>
                  </a:lnTo>
                  <a:lnTo>
                    <a:pt x="25444" y="19051"/>
                  </a:lnTo>
                  <a:lnTo>
                    <a:pt x="25324" y="19085"/>
                  </a:lnTo>
                  <a:lnTo>
                    <a:pt x="25199" y="19108"/>
                  </a:lnTo>
                  <a:lnTo>
                    <a:pt x="25074" y="19108"/>
                  </a:lnTo>
                  <a:lnTo>
                    <a:pt x="24954" y="19085"/>
                  </a:lnTo>
                  <a:lnTo>
                    <a:pt x="24830" y="19051"/>
                  </a:lnTo>
                  <a:lnTo>
                    <a:pt x="24709" y="18994"/>
                  </a:lnTo>
                  <a:lnTo>
                    <a:pt x="24589" y="18926"/>
                  </a:lnTo>
                  <a:lnTo>
                    <a:pt x="24469" y="18847"/>
                  </a:lnTo>
                  <a:lnTo>
                    <a:pt x="24349" y="18745"/>
                  </a:lnTo>
                  <a:lnTo>
                    <a:pt x="24233" y="18620"/>
                  </a:lnTo>
                  <a:lnTo>
                    <a:pt x="24117" y="18495"/>
                  </a:lnTo>
                  <a:lnTo>
                    <a:pt x="24006" y="18348"/>
                  </a:lnTo>
                  <a:lnTo>
                    <a:pt x="23895" y="18189"/>
                  </a:lnTo>
                  <a:lnTo>
                    <a:pt x="23788" y="18007"/>
                  </a:lnTo>
                  <a:lnTo>
                    <a:pt x="23685" y="17826"/>
                  </a:lnTo>
                  <a:lnTo>
                    <a:pt x="23583" y="17621"/>
                  </a:lnTo>
                  <a:lnTo>
                    <a:pt x="23485" y="17417"/>
                  </a:lnTo>
                  <a:lnTo>
                    <a:pt x="23387" y="17190"/>
                  </a:lnTo>
                  <a:lnTo>
                    <a:pt x="23298" y="16952"/>
                  </a:lnTo>
                  <a:lnTo>
                    <a:pt x="23209" y="16702"/>
                  </a:lnTo>
                  <a:lnTo>
                    <a:pt x="23124" y="16441"/>
                  </a:lnTo>
                  <a:lnTo>
                    <a:pt x="23049" y="16180"/>
                  </a:lnTo>
                  <a:lnTo>
                    <a:pt x="22973" y="15897"/>
                  </a:lnTo>
                  <a:lnTo>
                    <a:pt x="22902" y="15613"/>
                  </a:lnTo>
                  <a:lnTo>
                    <a:pt x="22839" y="15307"/>
                  </a:lnTo>
                  <a:lnTo>
                    <a:pt x="22777" y="15000"/>
                  </a:lnTo>
                  <a:lnTo>
                    <a:pt x="22724" y="14694"/>
                  </a:lnTo>
                  <a:lnTo>
                    <a:pt x="22679" y="14365"/>
                  </a:lnTo>
                  <a:lnTo>
                    <a:pt x="22635" y="14036"/>
                  </a:lnTo>
                  <a:lnTo>
                    <a:pt x="22599" y="13696"/>
                  </a:lnTo>
                  <a:lnTo>
                    <a:pt x="22568" y="13355"/>
                  </a:lnTo>
                  <a:lnTo>
                    <a:pt x="22555" y="13128"/>
                  </a:lnTo>
                  <a:lnTo>
                    <a:pt x="22541" y="12901"/>
                  </a:lnTo>
                  <a:lnTo>
                    <a:pt x="22532" y="12686"/>
                  </a:lnTo>
                  <a:lnTo>
                    <a:pt x="22528" y="12459"/>
                  </a:lnTo>
                  <a:lnTo>
                    <a:pt x="22523" y="12243"/>
                  </a:lnTo>
                  <a:lnTo>
                    <a:pt x="22523" y="12028"/>
                  </a:lnTo>
                  <a:lnTo>
                    <a:pt x="22523" y="11812"/>
                  </a:lnTo>
                  <a:lnTo>
                    <a:pt x="22528" y="11597"/>
                  </a:lnTo>
                  <a:lnTo>
                    <a:pt x="22546" y="11177"/>
                  </a:lnTo>
                  <a:lnTo>
                    <a:pt x="22572" y="10757"/>
                  </a:lnTo>
                  <a:lnTo>
                    <a:pt x="22608" y="10349"/>
                  </a:lnTo>
                  <a:lnTo>
                    <a:pt x="22652" y="9951"/>
                  </a:lnTo>
                  <a:lnTo>
                    <a:pt x="22706" y="9566"/>
                  </a:lnTo>
                  <a:lnTo>
                    <a:pt x="22768" y="9191"/>
                  </a:lnTo>
                  <a:lnTo>
                    <a:pt x="22839" y="8817"/>
                  </a:lnTo>
                  <a:lnTo>
                    <a:pt x="22920" y="8465"/>
                  </a:lnTo>
                  <a:lnTo>
                    <a:pt x="23004" y="8113"/>
                  </a:lnTo>
                  <a:lnTo>
                    <a:pt x="23098" y="7773"/>
                  </a:lnTo>
                  <a:lnTo>
                    <a:pt x="23196" y="7444"/>
                  </a:lnTo>
                  <a:lnTo>
                    <a:pt x="23298" y="7138"/>
                  </a:lnTo>
                  <a:lnTo>
                    <a:pt x="23409" y="6831"/>
                  </a:lnTo>
                  <a:lnTo>
                    <a:pt x="23525" y="6536"/>
                  </a:lnTo>
                  <a:lnTo>
                    <a:pt x="23645" y="6264"/>
                  </a:lnTo>
                  <a:lnTo>
                    <a:pt x="23770" y="5992"/>
                  </a:lnTo>
                  <a:lnTo>
                    <a:pt x="23899" y="5742"/>
                  </a:lnTo>
                  <a:lnTo>
                    <a:pt x="24028" y="5504"/>
                  </a:lnTo>
                  <a:lnTo>
                    <a:pt x="24166" y="5277"/>
                  </a:lnTo>
                  <a:lnTo>
                    <a:pt x="24304" y="5073"/>
                  </a:lnTo>
                  <a:lnTo>
                    <a:pt x="24442" y="4868"/>
                  </a:lnTo>
                  <a:lnTo>
                    <a:pt x="24585" y="4698"/>
                  </a:lnTo>
                  <a:lnTo>
                    <a:pt x="24732" y="4528"/>
                  </a:lnTo>
                  <a:lnTo>
                    <a:pt x="24874" y="4381"/>
                  </a:lnTo>
                  <a:lnTo>
                    <a:pt x="25021" y="4244"/>
                  </a:lnTo>
                  <a:lnTo>
                    <a:pt x="25168" y="4131"/>
                  </a:lnTo>
                  <a:lnTo>
                    <a:pt x="25315" y="4029"/>
                  </a:lnTo>
                  <a:lnTo>
                    <a:pt x="25462" y="3949"/>
                  </a:lnTo>
                  <a:lnTo>
                    <a:pt x="25604" y="3881"/>
                  </a:lnTo>
                  <a:lnTo>
                    <a:pt x="25747" y="3825"/>
                  </a:lnTo>
                  <a:lnTo>
                    <a:pt x="25889" y="3791"/>
                  </a:lnTo>
                  <a:lnTo>
                    <a:pt x="26036" y="3779"/>
                  </a:lnTo>
                  <a:lnTo>
                    <a:pt x="26179" y="3768"/>
                  </a:lnTo>
                  <a:close/>
                  <a:moveTo>
                    <a:pt x="25333" y="41891"/>
                  </a:moveTo>
                  <a:lnTo>
                    <a:pt x="25609" y="41913"/>
                  </a:lnTo>
                  <a:lnTo>
                    <a:pt x="25880" y="41947"/>
                  </a:lnTo>
                  <a:lnTo>
                    <a:pt x="26156" y="42004"/>
                  </a:lnTo>
                  <a:lnTo>
                    <a:pt x="26428" y="42083"/>
                  </a:lnTo>
                  <a:lnTo>
                    <a:pt x="26695" y="42174"/>
                  </a:lnTo>
                  <a:lnTo>
                    <a:pt x="26962" y="42288"/>
                  </a:lnTo>
                  <a:lnTo>
                    <a:pt x="27220" y="42412"/>
                  </a:lnTo>
                  <a:lnTo>
                    <a:pt x="27474" y="42560"/>
                  </a:lnTo>
                  <a:lnTo>
                    <a:pt x="27723" y="42730"/>
                  </a:lnTo>
                  <a:lnTo>
                    <a:pt x="27964" y="42912"/>
                  </a:lnTo>
                  <a:lnTo>
                    <a:pt x="28200" y="43116"/>
                  </a:lnTo>
                  <a:lnTo>
                    <a:pt x="28422" y="43343"/>
                  </a:lnTo>
                  <a:lnTo>
                    <a:pt x="28641" y="43581"/>
                  </a:lnTo>
                  <a:lnTo>
                    <a:pt x="28743" y="43706"/>
                  </a:lnTo>
                  <a:lnTo>
                    <a:pt x="28845" y="43842"/>
                  </a:lnTo>
                  <a:lnTo>
                    <a:pt x="28943" y="43978"/>
                  </a:lnTo>
                  <a:lnTo>
                    <a:pt x="29041" y="44114"/>
                  </a:lnTo>
                  <a:lnTo>
                    <a:pt x="29135" y="44262"/>
                  </a:lnTo>
                  <a:lnTo>
                    <a:pt x="29224" y="44409"/>
                  </a:lnTo>
                  <a:lnTo>
                    <a:pt x="29308" y="44568"/>
                  </a:lnTo>
                  <a:lnTo>
                    <a:pt x="29393" y="44727"/>
                  </a:lnTo>
                  <a:lnTo>
                    <a:pt x="29473" y="44886"/>
                  </a:lnTo>
                  <a:lnTo>
                    <a:pt x="29549" y="45056"/>
                  </a:lnTo>
                  <a:lnTo>
                    <a:pt x="29624" y="45226"/>
                  </a:lnTo>
                  <a:lnTo>
                    <a:pt x="29691" y="45408"/>
                  </a:lnTo>
                  <a:lnTo>
                    <a:pt x="29758" y="45589"/>
                  </a:lnTo>
                  <a:lnTo>
                    <a:pt x="29820" y="45771"/>
                  </a:lnTo>
                  <a:lnTo>
                    <a:pt x="29878" y="45964"/>
                  </a:lnTo>
                  <a:lnTo>
                    <a:pt x="29932" y="46157"/>
                  </a:lnTo>
                  <a:lnTo>
                    <a:pt x="29985" y="46361"/>
                  </a:lnTo>
                  <a:lnTo>
                    <a:pt x="30030" y="46565"/>
                  </a:lnTo>
                  <a:lnTo>
                    <a:pt x="30070" y="46769"/>
                  </a:lnTo>
                  <a:lnTo>
                    <a:pt x="30110" y="46985"/>
                  </a:lnTo>
                  <a:lnTo>
                    <a:pt x="30141" y="47201"/>
                  </a:lnTo>
                  <a:lnTo>
                    <a:pt x="30168" y="47427"/>
                  </a:lnTo>
                  <a:lnTo>
                    <a:pt x="30190" y="47654"/>
                  </a:lnTo>
                  <a:lnTo>
                    <a:pt x="30212" y="47881"/>
                  </a:lnTo>
                  <a:lnTo>
                    <a:pt x="30226" y="48120"/>
                  </a:lnTo>
                  <a:lnTo>
                    <a:pt x="30234" y="48358"/>
                  </a:lnTo>
                  <a:lnTo>
                    <a:pt x="30234" y="48607"/>
                  </a:lnTo>
                  <a:lnTo>
                    <a:pt x="30234" y="48857"/>
                  </a:lnTo>
                  <a:lnTo>
                    <a:pt x="30226" y="49107"/>
                  </a:lnTo>
                  <a:lnTo>
                    <a:pt x="30217" y="49368"/>
                  </a:lnTo>
                  <a:lnTo>
                    <a:pt x="30199" y="49629"/>
                  </a:lnTo>
                  <a:lnTo>
                    <a:pt x="30172" y="49901"/>
                  </a:lnTo>
                  <a:lnTo>
                    <a:pt x="30145" y="50173"/>
                  </a:lnTo>
                  <a:lnTo>
                    <a:pt x="30110" y="50445"/>
                  </a:lnTo>
                  <a:lnTo>
                    <a:pt x="30070" y="50729"/>
                  </a:lnTo>
                  <a:lnTo>
                    <a:pt x="30025" y="51013"/>
                  </a:lnTo>
                  <a:lnTo>
                    <a:pt x="30003" y="51194"/>
                  </a:lnTo>
                  <a:lnTo>
                    <a:pt x="29985" y="51365"/>
                  </a:lnTo>
                  <a:lnTo>
                    <a:pt x="29981" y="51523"/>
                  </a:lnTo>
                  <a:lnTo>
                    <a:pt x="29976" y="51682"/>
                  </a:lnTo>
                  <a:lnTo>
                    <a:pt x="29678" y="51546"/>
                  </a:lnTo>
                  <a:lnTo>
                    <a:pt x="29380" y="51433"/>
                  </a:lnTo>
                  <a:lnTo>
                    <a:pt x="29081" y="51319"/>
                  </a:lnTo>
                  <a:lnTo>
                    <a:pt x="28783" y="51228"/>
                  </a:lnTo>
                  <a:lnTo>
                    <a:pt x="28480" y="51138"/>
                  </a:lnTo>
                  <a:lnTo>
                    <a:pt x="28182" y="51058"/>
                  </a:lnTo>
                  <a:lnTo>
                    <a:pt x="27884" y="50990"/>
                  </a:lnTo>
                  <a:lnTo>
                    <a:pt x="27585" y="50933"/>
                  </a:lnTo>
                  <a:lnTo>
                    <a:pt x="27287" y="50888"/>
                  </a:lnTo>
                  <a:lnTo>
                    <a:pt x="26989" y="50843"/>
                  </a:lnTo>
                  <a:lnTo>
                    <a:pt x="26691" y="50820"/>
                  </a:lnTo>
                  <a:lnTo>
                    <a:pt x="26397" y="50797"/>
                  </a:lnTo>
                  <a:lnTo>
                    <a:pt x="26098" y="50775"/>
                  </a:lnTo>
                  <a:lnTo>
                    <a:pt x="25515" y="50775"/>
                  </a:lnTo>
                  <a:lnTo>
                    <a:pt x="25226" y="50786"/>
                  </a:lnTo>
                  <a:lnTo>
                    <a:pt x="24954" y="50809"/>
                  </a:lnTo>
                  <a:lnTo>
                    <a:pt x="24683" y="50831"/>
                  </a:lnTo>
                  <a:lnTo>
                    <a:pt x="24411" y="50865"/>
                  </a:lnTo>
                  <a:lnTo>
                    <a:pt x="24139" y="50911"/>
                  </a:lnTo>
                  <a:lnTo>
                    <a:pt x="23868" y="50956"/>
                  </a:lnTo>
                  <a:lnTo>
                    <a:pt x="23601" y="51013"/>
                  </a:lnTo>
                  <a:lnTo>
                    <a:pt x="23329" y="51081"/>
                  </a:lnTo>
                  <a:lnTo>
                    <a:pt x="23062" y="51149"/>
                  </a:lnTo>
                  <a:lnTo>
                    <a:pt x="22790" y="51228"/>
                  </a:lnTo>
                  <a:lnTo>
                    <a:pt x="22523" y="51319"/>
                  </a:lnTo>
                  <a:lnTo>
                    <a:pt x="22256" y="51421"/>
                  </a:lnTo>
                  <a:lnTo>
                    <a:pt x="21989" y="51523"/>
                  </a:lnTo>
                  <a:lnTo>
                    <a:pt x="21722" y="51625"/>
                  </a:lnTo>
                  <a:lnTo>
                    <a:pt x="21455" y="51750"/>
                  </a:lnTo>
                  <a:lnTo>
                    <a:pt x="21188" y="51875"/>
                  </a:lnTo>
                  <a:lnTo>
                    <a:pt x="20925" y="52000"/>
                  </a:lnTo>
                  <a:lnTo>
                    <a:pt x="20849" y="51694"/>
                  </a:lnTo>
                  <a:lnTo>
                    <a:pt x="20787" y="51387"/>
                  </a:lnTo>
                  <a:lnTo>
                    <a:pt x="20725" y="51081"/>
                  </a:lnTo>
                  <a:lnTo>
                    <a:pt x="20671" y="50786"/>
                  </a:lnTo>
                  <a:lnTo>
                    <a:pt x="20622" y="50491"/>
                  </a:lnTo>
                  <a:lnTo>
                    <a:pt x="20582" y="50207"/>
                  </a:lnTo>
                  <a:lnTo>
                    <a:pt x="20547" y="49924"/>
                  </a:lnTo>
                  <a:lnTo>
                    <a:pt x="20515" y="49651"/>
                  </a:lnTo>
                  <a:lnTo>
                    <a:pt x="20493" y="49379"/>
                  </a:lnTo>
                  <a:lnTo>
                    <a:pt x="20471" y="49107"/>
                  </a:lnTo>
                  <a:lnTo>
                    <a:pt x="20458" y="48846"/>
                  </a:lnTo>
                  <a:lnTo>
                    <a:pt x="20453" y="48596"/>
                  </a:lnTo>
                  <a:lnTo>
                    <a:pt x="20449" y="48346"/>
                  </a:lnTo>
                  <a:lnTo>
                    <a:pt x="20453" y="48097"/>
                  </a:lnTo>
                  <a:lnTo>
                    <a:pt x="20462" y="47847"/>
                  </a:lnTo>
                  <a:lnTo>
                    <a:pt x="20471" y="47609"/>
                  </a:lnTo>
                  <a:lnTo>
                    <a:pt x="20489" y="47382"/>
                  </a:lnTo>
                  <a:lnTo>
                    <a:pt x="20511" y="47155"/>
                  </a:lnTo>
                  <a:lnTo>
                    <a:pt x="20542" y="46928"/>
                  </a:lnTo>
                  <a:lnTo>
                    <a:pt x="20573" y="46713"/>
                  </a:lnTo>
                  <a:lnTo>
                    <a:pt x="20609" y="46497"/>
                  </a:lnTo>
                  <a:lnTo>
                    <a:pt x="20649" y="46293"/>
                  </a:lnTo>
                  <a:lnTo>
                    <a:pt x="20694" y="46089"/>
                  </a:lnTo>
                  <a:lnTo>
                    <a:pt x="20742" y="45896"/>
                  </a:lnTo>
                  <a:lnTo>
                    <a:pt x="20796" y="45691"/>
                  </a:lnTo>
                  <a:lnTo>
                    <a:pt x="20854" y="45510"/>
                  </a:lnTo>
                  <a:lnTo>
                    <a:pt x="20916" y="45328"/>
                  </a:lnTo>
                  <a:lnTo>
                    <a:pt x="20983" y="45147"/>
                  </a:lnTo>
                  <a:lnTo>
                    <a:pt x="21050" y="44977"/>
                  </a:lnTo>
                  <a:lnTo>
                    <a:pt x="21121" y="44806"/>
                  </a:lnTo>
                  <a:lnTo>
                    <a:pt x="21197" y="44636"/>
                  </a:lnTo>
                  <a:lnTo>
                    <a:pt x="21277" y="44477"/>
                  </a:lnTo>
                  <a:lnTo>
                    <a:pt x="21361" y="44319"/>
                  </a:lnTo>
                  <a:lnTo>
                    <a:pt x="21446" y="44171"/>
                  </a:lnTo>
                  <a:lnTo>
                    <a:pt x="21535" y="44024"/>
                  </a:lnTo>
                  <a:lnTo>
                    <a:pt x="21628" y="43887"/>
                  </a:lnTo>
                  <a:lnTo>
                    <a:pt x="21726" y="43751"/>
                  </a:lnTo>
                  <a:lnTo>
                    <a:pt x="21824" y="43627"/>
                  </a:lnTo>
                  <a:lnTo>
                    <a:pt x="21922" y="43490"/>
                  </a:lnTo>
                  <a:lnTo>
                    <a:pt x="22029" y="43377"/>
                  </a:lnTo>
                  <a:lnTo>
                    <a:pt x="22132" y="43252"/>
                  </a:lnTo>
                  <a:lnTo>
                    <a:pt x="22243" y="43150"/>
                  </a:lnTo>
                  <a:lnTo>
                    <a:pt x="22465" y="42934"/>
                  </a:lnTo>
                  <a:lnTo>
                    <a:pt x="22697" y="42753"/>
                  </a:lnTo>
                  <a:lnTo>
                    <a:pt x="22937" y="42571"/>
                  </a:lnTo>
                  <a:lnTo>
                    <a:pt x="23187" y="42424"/>
                  </a:lnTo>
                  <a:lnTo>
                    <a:pt x="23440" y="42288"/>
                  </a:lnTo>
                  <a:lnTo>
                    <a:pt x="23699" y="42174"/>
                  </a:lnTo>
                  <a:lnTo>
                    <a:pt x="23966" y="42083"/>
                  </a:lnTo>
                  <a:lnTo>
                    <a:pt x="24233" y="42004"/>
                  </a:lnTo>
                  <a:lnTo>
                    <a:pt x="24505" y="41947"/>
                  </a:lnTo>
                  <a:lnTo>
                    <a:pt x="24781" y="41913"/>
                  </a:lnTo>
                  <a:lnTo>
                    <a:pt x="25052" y="41891"/>
                  </a:lnTo>
                  <a:close/>
                  <a:moveTo>
                    <a:pt x="25511" y="55199"/>
                  </a:moveTo>
                  <a:lnTo>
                    <a:pt x="26018" y="55211"/>
                  </a:lnTo>
                  <a:lnTo>
                    <a:pt x="26272" y="55222"/>
                  </a:lnTo>
                  <a:lnTo>
                    <a:pt x="26526" y="55234"/>
                  </a:lnTo>
                  <a:lnTo>
                    <a:pt x="26780" y="55256"/>
                  </a:lnTo>
                  <a:lnTo>
                    <a:pt x="27033" y="55290"/>
                  </a:lnTo>
                  <a:lnTo>
                    <a:pt x="27287" y="55324"/>
                  </a:lnTo>
                  <a:lnTo>
                    <a:pt x="27541" y="55381"/>
                  </a:lnTo>
                  <a:lnTo>
                    <a:pt x="27790" y="55426"/>
                  </a:lnTo>
                  <a:lnTo>
                    <a:pt x="28044" y="55494"/>
                  </a:lnTo>
                  <a:lnTo>
                    <a:pt x="28298" y="55563"/>
                  </a:lnTo>
                  <a:lnTo>
                    <a:pt x="28547" y="55642"/>
                  </a:lnTo>
                  <a:lnTo>
                    <a:pt x="28801" y="55721"/>
                  </a:lnTo>
                  <a:lnTo>
                    <a:pt x="29050" y="55823"/>
                  </a:lnTo>
                  <a:lnTo>
                    <a:pt x="29299" y="55926"/>
                  </a:lnTo>
                  <a:lnTo>
                    <a:pt x="29549" y="56039"/>
                  </a:lnTo>
                  <a:lnTo>
                    <a:pt x="29798" y="56153"/>
                  </a:lnTo>
                  <a:lnTo>
                    <a:pt x="30047" y="56277"/>
                  </a:lnTo>
                  <a:lnTo>
                    <a:pt x="30292" y="56425"/>
                  </a:lnTo>
                  <a:lnTo>
                    <a:pt x="30537" y="56561"/>
                  </a:lnTo>
                  <a:lnTo>
                    <a:pt x="30782" y="56720"/>
                  </a:lnTo>
                  <a:lnTo>
                    <a:pt x="31027" y="56890"/>
                  </a:lnTo>
                  <a:lnTo>
                    <a:pt x="31267" y="57060"/>
                  </a:lnTo>
                  <a:lnTo>
                    <a:pt x="31512" y="57242"/>
                  </a:lnTo>
                  <a:lnTo>
                    <a:pt x="31748" y="57435"/>
                  </a:lnTo>
                  <a:lnTo>
                    <a:pt x="31989" y="57639"/>
                  </a:lnTo>
                  <a:lnTo>
                    <a:pt x="32225" y="57854"/>
                  </a:lnTo>
                  <a:lnTo>
                    <a:pt x="32461" y="58081"/>
                  </a:lnTo>
                  <a:lnTo>
                    <a:pt x="32692" y="58320"/>
                  </a:lnTo>
                  <a:lnTo>
                    <a:pt x="32924" y="58558"/>
                  </a:lnTo>
                  <a:lnTo>
                    <a:pt x="33155" y="58819"/>
                  </a:lnTo>
                  <a:lnTo>
                    <a:pt x="33382" y="59080"/>
                  </a:lnTo>
                  <a:lnTo>
                    <a:pt x="33605" y="59352"/>
                  </a:lnTo>
                  <a:lnTo>
                    <a:pt x="33832" y="59647"/>
                  </a:lnTo>
                  <a:lnTo>
                    <a:pt x="34050" y="59942"/>
                  </a:lnTo>
                  <a:lnTo>
                    <a:pt x="34273" y="60248"/>
                  </a:lnTo>
                  <a:lnTo>
                    <a:pt x="34486" y="60577"/>
                  </a:lnTo>
                  <a:lnTo>
                    <a:pt x="34704" y="60907"/>
                  </a:lnTo>
                  <a:lnTo>
                    <a:pt x="34914" y="61247"/>
                  </a:lnTo>
                  <a:lnTo>
                    <a:pt x="35127" y="61599"/>
                  </a:lnTo>
                  <a:lnTo>
                    <a:pt x="35332" y="61973"/>
                  </a:lnTo>
                  <a:lnTo>
                    <a:pt x="35537" y="62347"/>
                  </a:lnTo>
                  <a:lnTo>
                    <a:pt x="35737" y="62745"/>
                  </a:lnTo>
                  <a:lnTo>
                    <a:pt x="35938" y="63142"/>
                  </a:lnTo>
                  <a:lnTo>
                    <a:pt x="36134" y="63561"/>
                  </a:lnTo>
                  <a:lnTo>
                    <a:pt x="36329" y="63993"/>
                  </a:lnTo>
                  <a:lnTo>
                    <a:pt x="36516" y="64435"/>
                  </a:lnTo>
                  <a:lnTo>
                    <a:pt x="36708" y="64889"/>
                  </a:lnTo>
                  <a:lnTo>
                    <a:pt x="36890" y="65354"/>
                  </a:lnTo>
                  <a:lnTo>
                    <a:pt x="37073" y="65831"/>
                  </a:lnTo>
                  <a:lnTo>
                    <a:pt x="37251" y="66330"/>
                  </a:lnTo>
                  <a:lnTo>
                    <a:pt x="37425" y="66829"/>
                  </a:lnTo>
                  <a:lnTo>
                    <a:pt x="37594" y="67351"/>
                  </a:lnTo>
                  <a:lnTo>
                    <a:pt x="37763" y="67884"/>
                  </a:lnTo>
                  <a:lnTo>
                    <a:pt x="37928" y="68429"/>
                  </a:lnTo>
                  <a:lnTo>
                    <a:pt x="38088" y="68996"/>
                  </a:lnTo>
                  <a:lnTo>
                    <a:pt x="38244" y="69564"/>
                  </a:lnTo>
                  <a:lnTo>
                    <a:pt x="38395" y="70154"/>
                  </a:lnTo>
                  <a:lnTo>
                    <a:pt x="38524" y="70664"/>
                  </a:lnTo>
                  <a:lnTo>
                    <a:pt x="38649" y="71186"/>
                  </a:lnTo>
                  <a:lnTo>
                    <a:pt x="38769" y="71708"/>
                  </a:lnTo>
                  <a:lnTo>
                    <a:pt x="38889" y="72230"/>
                  </a:lnTo>
                  <a:lnTo>
                    <a:pt x="39005" y="72763"/>
                  </a:lnTo>
                  <a:lnTo>
                    <a:pt x="39121" y="73296"/>
                  </a:lnTo>
                  <a:lnTo>
                    <a:pt x="39232" y="73841"/>
                  </a:lnTo>
                  <a:lnTo>
                    <a:pt x="39343" y="74386"/>
                  </a:lnTo>
                  <a:lnTo>
                    <a:pt x="39450" y="74942"/>
                  </a:lnTo>
                  <a:lnTo>
                    <a:pt x="39557" y="75486"/>
                  </a:lnTo>
                  <a:lnTo>
                    <a:pt x="39758" y="76609"/>
                  </a:lnTo>
                  <a:lnTo>
                    <a:pt x="39953" y="77755"/>
                  </a:lnTo>
                  <a:lnTo>
                    <a:pt x="40145" y="78901"/>
                  </a:lnTo>
                  <a:lnTo>
                    <a:pt x="40323" y="80070"/>
                  </a:lnTo>
                  <a:lnTo>
                    <a:pt x="40492" y="81250"/>
                  </a:lnTo>
                  <a:lnTo>
                    <a:pt x="40657" y="82441"/>
                  </a:lnTo>
                  <a:lnTo>
                    <a:pt x="40817" y="83644"/>
                  </a:lnTo>
                  <a:lnTo>
                    <a:pt x="40969" y="84858"/>
                  </a:lnTo>
                  <a:lnTo>
                    <a:pt x="41111" y="86083"/>
                  </a:lnTo>
                  <a:lnTo>
                    <a:pt x="41249" y="87309"/>
                  </a:lnTo>
                  <a:lnTo>
                    <a:pt x="41383" y="88545"/>
                  </a:lnTo>
                  <a:lnTo>
                    <a:pt x="41512" y="89782"/>
                  </a:lnTo>
                  <a:lnTo>
                    <a:pt x="41632" y="91030"/>
                  </a:lnTo>
                  <a:lnTo>
                    <a:pt x="41752" y="92278"/>
                  </a:lnTo>
                  <a:lnTo>
                    <a:pt x="41863" y="93526"/>
                  </a:lnTo>
                  <a:lnTo>
                    <a:pt x="41970" y="94786"/>
                  </a:lnTo>
                  <a:lnTo>
                    <a:pt x="42077" y="96034"/>
                  </a:lnTo>
                  <a:lnTo>
                    <a:pt x="42175" y="97282"/>
                  </a:lnTo>
                  <a:lnTo>
                    <a:pt x="42273" y="98530"/>
                  </a:lnTo>
                  <a:lnTo>
                    <a:pt x="42460" y="101026"/>
                  </a:lnTo>
                  <a:lnTo>
                    <a:pt x="42634" y="103488"/>
                  </a:lnTo>
                  <a:lnTo>
                    <a:pt x="42803" y="105928"/>
                  </a:lnTo>
                  <a:lnTo>
                    <a:pt x="42968" y="108333"/>
                  </a:lnTo>
                  <a:lnTo>
                    <a:pt x="43119" y="110625"/>
                  </a:lnTo>
                  <a:lnTo>
                    <a:pt x="43257" y="112928"/>
                  </a:lnTo>
                  <a:lnTo>
                    <a:pt x="43390" y="115220"/>
                  </a:lnTo>
                  <a:lnTo>
                    <a:pt x="43511" y="117523"/>
                  </a:lnTo>
                  <a:lnTo>
                    <a:pt x="43626" y="119827"/>
                  </a:lnTo>
                  <a:lnTo>
                    <a:pt x="43729" y="122130"/>
                  </a:lnTo>
                  <a:lnTo>
                    <a:pt x="43822" y="124433"/>
                  </a:lnTo>
                  <a:lnTo>
                    <a:pt x="43907" y="126736"/>
                  </a:lnTo>
                  <a:lnTo>
                    <a:pt x="43983" y="129039"/>
                  </a:lnTo>
                  <a:lnTo>
                    <a:pt x="44049" y="131343"/>
                  </a:lnTo>
                  <a:lnTo>
                    <a:pt x="44107" y="133646"/>
                  </a:lnTo>
                  <a:lnTo>
                    <a:pt x="44156" y="135949"/>
                  </a:lnTo>
                  <a:lnTo>
                    <a:pt x="44196" y="138264"/>
                  </a:lnTo>
                  <a:lnTo>
                    <a:pt x="44232" y="140567"/>
                  </a:lnTo>
                  <a:lnTo>
                    <a:pt x="44254" y="142882"/>
                  </a:lnTo>
                  <a:lnTo>
                    <a:pt x="44268" y="145185"/>
                  </a:lnTo>
                  <a:lnTo>
                    <a:pt x="44170" y="145026"/>
                  </a:lnTo>
                  <a:lnTo>
                    <a:pt x="44063" y="144879"/>
                  </a:lnTo>
                  <a:lnTo>
                    <a:pt x="43947" y="144742"/>
                  </a:lnTo>
                  <a:lnTo>
                    <a:pt x="43827" y="144618"/>
                  </a:lnTo>
                  <a:lnTo>
                    <a:pt x="43693" y="144504"/>
                  </a:lnTo>
                  <a:lnTo>
                    <a:pt x="43551" y="144391"/>
                  </a:lnTo>
                  <a:lnTo>
                    <a:pt x="43404" y="144300"/>
                  </a:lnTo>
                  <a:lnTo>
                    <a:pt x="43248" y="144220"/>
                  </a:lnTo>
                  <a:lnTo>
                    <a:pt x="43088" y="144141"/>
                  </a:lnTo>
                  <a:lnTo>
                    <a:pt x="42919" y="144073"/>
                  </a:lnTo>
                  <a:lnTo>
                    <a:pt x="42740" y="144016"/>
                  </a:lnTo>
                  <a:lnTo>
                    <a:pt x="42562" y="143971"/>
                  </a:lnTo>
                  <a:lnTo>
                    <a:pt x="42371" y="143937"/>
                  </a:lnTo>
                  <a:lnTo>
                    <a:pt x="42180" y="143903"/>
                  </a:lnTo>
                  <a:lnTo>
                    <a:pt x="41984" y="143880"/>
                  </a:lnTo>
                  <a:lnTo>
                    <a:pt x="41779" y="143869"/>
                  </a:lnTo>
                  <a:lnTo>
                    <a:pt x="41570" y="143857"/>
                  </a:lnTo>
                  <a:lnTo>
                    <a:pt x="41356" y="143857"/>
                  </a:lnTo>
                  <a:lnTo>
                    <a:pt x="40920" y="143880"/>
                  </a:lnTo>
                  <a:lnTo>
                    <a:pt x="40470" y="143914"/>
                  </a:lnTo>
                  <a:lnTo>
                    <a:pt x="40011" y="143982"/>
                  </a:lnTo>
                  <a:lnTo>
                    <a:pt x="39539" y="144073"/>
                  </a:lnTo>
                  <a:lnTo>
                    <a:pt x="39063" y="144175"/>
                  </a:lnTo>
                  <a:lnTo>
                    <a:pt x="38587" y="144300"/>
                  </a:lnTo>
                  <a:lnTo>
                    <a:pt x="38101" y="144436"/>
                  </a:lnTo>
                  <a:lnTo>
                    <a:pt x="37625" y="144584"/>
                  </a:lnTo>
                  <a:lnTo>
                    <a:pt x="37144" y="144731"/>
                  </a:lnTo>
                  <a:lnTo>
                    <a:pt x="36677" y="144890"/>
                  </a:lnTo>
                  <a:lnTo>
                    <a:pt x="36214" y="145060"/>
                  </a:lnTo>
                  <a:lnTo>
                    <a:pt x="35323" y="145389"/>
                  </a:lnTo>
                  <a:lnTo>
                    <a:pt x="34495" y="145718"/>
                  </a:lnTo>
                  <a:lnTo>
                    <a:pt x="33752" y="146013"/>
                  </a:lnTo>
                  <a:lnTo>
                    <a:pt x="33106" y="146251"/>
                  </a:lnTo>
                  <a:lnTo>
                    <a:pt x="32830" y="146354"/>
                  </a:lnTo>
                  <a:lnTo>
                    <a:pt x="32585" y="146433"/>
                  </a:lnTo>
                  <a:lnTo>
                    <a:pt x="32376" y="146490"/>
                  </a:lnTo>
                  <a:lnTo>
                    <a:pt x="32207" y="146524"/>
                  </a:lnTo>
                  <a:lnTo>
                    <a:pt x="31459" y="146637"/>
                  </a:lnTo>
                  <a:lnTo>
                    <a:pt x="30711" y="146728"/>
                  </a:lnTo>
                  <a:lnTo>
                    <a:pt x="29963" y="146819"/>
                  </a:lnTo>
                  <a:lnTo>
                    <a:pt x="29219" y="146887"/>
                  </a:lnTo>
                  <a:lnTo>
                    <a:pt x="28476" y="146955"/>
                  </a:lnTo>
                  <a:lnTo>
                    <a:pt x="27728" y="147000"/>
                  </a:lnTo>
                  <a:lnTo>
                    <a:pt x="26984" y="147034"/>
                  </a:lnTo>
                  <a:lnTo>
                    <a:pt x="26241" y="147068"/>
                  </a:lnTo>
                  <a:lnTo>
                    <a:pt x="25497" y="147091"/>
                  </a:lnTo>
                  <a:lnTo>
                    <a:pt x="24754" y="147102"/>
                  </a:lnTo>
                  <a:lnTo>
                    <a:pt x="23267" y="147102"/>
                  </a:lnTo>
                  <a:lnTo>
                    <a:pt x="22523" y="147080"/>
                  </a:lnTo>
                  <a:lnTo>
                    <a:pt x="21780" y="147057"/>
                  </a:lnTo>
                  <a:lnTo>
                    <a:pt x="21036" y="147034"/>
                  </a:lnTo>
                  <a:lnTo>
                    <a:pt x="20293" y="147000"/>
                  </a:lnTo>
                  <a:lnTo>
                    <a:pt x="18806" y="146910"/>
                  </a:lnTo>
                  <a:lnTo>
                    <a:pt x="17319" y="146796"/>
                  </a:lnTo>
                  <a:lnTo>
                    <a:pt x="15832" y="146660"/>
                  </a:lnTo>
                  <a:lnTo>
                    <a:pt x="14345" y="146512"/>
                  </a:lnTo>
                  <a:lnTo>
                    <a:pt x="12853" y="146354"/>
                  </a:lnTo>
                  <a:lnTo>
                    <a:pt x="11366" y="146172"/>
                  </a:lnTo>
                  <a:lnTo>
                    <a:pt x="8379" y="145809"/>
                  </a:lnTo>
                  <a:lnTo>
                    <a:pt x="8321" y="145809"/>
                  </a:lnTo>
                  <a:lnTo>
                    <a:pt x="8272" y="145832"/>
                  </a:lnTo>
                  <a:lnTo>
                    <a:pt x="8219" y="145843"/>
                  </a:lnTo>
                  <a:lnTo>
                    <a:pt x="8174" y="145877"/>
                  </a:lnTo>
                  <a:lnTo>
                    <a:pt x="8130" y="145911"/>
                  </a:lnTo>
                  <a:lnTo>
                    <a:pt x="8085" y="145956"/>
                  </a:lnTo>
                  <a:lnTo>
                    <a:pt x="8045" y="146002"/>
                  </a:lnTo>
                  <a:lnTo>
                    <a:pt x="8005" y="146059"/>
                  </a:lnTo>
                  <a:lnTo>
                    <a:pt x="8081" y="127950"/>
                  </a:lnTo>
                  <a:lnTo>
                    <a:pt x="8152" y="109842"/>
                  </a:lnTo>
                  <a:lnTo>
                    <a:pt x="8161" y="107074"/>
                  </a:lnTo>
                  <a:lnTo>
                    <a:pt x="8165" y="104282"/>
                  </a:lnTo>
                  <a:lnTo>
                    <a:pt x="8179" y="101480"/>
                  </a:lnTo>
                  <a:lnTo>
                    <a:pt x="8187" y="100084"/>
                  </a:lnTo>
                  <a:lnTo>
                    <a:pt x="8201" y="98689"/>
                  </a:lnTo>
                  <a:lnTo>
                    <a:pt x="8223" y="97293"/>
                  </a:lnTo>
                  <a:lnTo>
                    <a:pt x="8245" y="95898"/>
                  </a:lnTo>
                  <a:lnTo>
                    <a:pt x="8277" y="94502"/>
                  </a:lnTo>
                  <a:lnTo>
                    <a:pt x="8317" y="93118"/>
                  </a:lnTo>
                  <a:lnTo>
                    <a:pt x="8366" y="91745"/>
                  </a:lnTo>
                  <a:lnTo>
                    <a:pt x="8423" y="90372"/>
                  </a:lnTo>
                  <a:lnTo>
                    <a:pt x="8459" y="89691"/>
                  </a:lnTo>
                  <a:lnTo>
                    <a:pt x="8490" y="89011"/>
                  </a:lnTo>
                  <a:lnTo>
                    <a:pt x="8530" y="88341"/>
                  </a:lnTo>
                  <a:lnTo>
                    <a:pt x="8570" y="87660"/>
                  </a:lnTo>
                  <a:lnTo>
                    <a:pt x="8615" y="86991"/>
                  </a:lnTo>
                  <a:lnTo>
                    <a:pt x="8664" y="86322"/>
                  </a:lnTo>
                  <a:lnTo>
                    <a:pt x="8713" y="85652"/>
                  </a:lnTo>
                  <a:lnTo>
                    <a:pt x="8766" y="84994"/>
                  </a:lnTo>
                  <a:lnTo>
                    <a:pt x="8824" y="84325"/>
                  </a:lnTo>
                  <a:lnTo>
                    <a:pt x="8886" y="83678"/>
                  </a:lnTo>
                  <a:lnTo>
                    <a:pt x="8949" y="83020"/>
                  </a:lnTo>
                  <a:lnTo>
                    <a:pt x="9016" y="82373"/>
                  </a:lnTo>
                  <a:lnTo>
                    <a:pt x="9091" y="81727"/>
                  </a:lnTo>
                  <a:lnTo>
                    <a:pt x="9167" y="81080"/>
                  </a:lnTo>
                  <a:lnTo>
                    <a:pt x="9247" y="80444"/>
                  </a:lnTo>
                  <a:lnTo>
                    <a:pt x="9332" y="79809"/>
                  </a:lnTo>
                  <a:lnTo>
                    <a:pt x="9421" y="79174"/>
                  </a:lnTo>
                  <a:lnTo>
                    <a:pt x="9514" y="78550"/>
                  </a:lnTo>
                  <a:lnTo>
                    <a:pt x="9612" y="77937"/>
                  </a:lnTo>
                  <a:lnTo>
                    <a:pt x="9715" y="77313"/>
                  </a:lnTo>
                  <a:lnTo>
                    <a:pt x="9821" y="76700"/>
                  </a:lnTo>
                  <a:lnTo>
                    <a:pt x="9933" y="76099"/>
                  </a:lnTo>
                  <a:lnTo>
                    <a:pt x="10048" y="75498"/>
                  </a:lnTo>
                  <a:lnTo>
                    <a:pt x="10173" y="74896"/>
                  </a:lnTo>
                  <a:lnTo>
                    <a:pt x="10298" y="74306"/>
                  </a:lnTo>
                  <a:lnTo>
                    <a:pt x="10431" y="73728"/>
                  </a:lnTo>
                  <a:lnTo>
                    <a:pt x="10569" y="73138"/>
                  </a:lnTo>
                  <a:lnTo>
                    <a:pt x="10716" y="72570"/>
                  </a:lnTo>
                  <a:lnTo>
                    <a:pt x="10863" y="72003"/>
                  </a:lnTo>
                  <a:lnTo>
                    <a:pt x="11019" y="71436"/>
                  </a:lnTo>
                  <a:lnTo>
                    <a:pt x="11179" y="70880"/>
                  </a:lnTo>
                  <a:lnTo>
                    <a:pt x="11348" y="70335"/>
                  </a:lnTo>
                  <a:lnTo>
                    <a:pt x="11522" y="69790"/>
                  </a:lnTo>
                  <a:lnTo>
                    <a:pt x="11700" y="69246"/>
                  </a:lnTo>
                  <a:lnTo>
                    <a:pt x="11887" y="68724"/>
                  </a:lnTo>
                  <a:lnTo>
                    <a:pt x="12079" y="68191"/>
                  </a:lnTo>
                  <a:lnTo>
                    <a:pt x="12226" y="67805"/>
                  </a:lnTo>
                  <a:lnTo>
                    <a:pt x="12377" y="67430"/>
                  </a:lnTo>
                  <a:lnTo>
                    <a:pt x="12528" y="67056"/>
                  </a:lnTo>
                  <a:lnTo>
                    <a:pt x="12680" y="66693"/>
                  </a:lnTo>
                  <a:lnTo>
                    <a:pt x="12836" y="66330"/>
                  </a:lnTo>
                  <a:lnTo>
                    <a:pt x="12991" y="65978"/>
                  </a:lnTo>
                  <a:lnTo>
                    <a:pt x="13152" y="65626"/>
                  </a:lnTo>
                  <a:lnTo>
                    <a:pt x="13312" y="65286"/>
                  </a:lnTo>
                  <a:lnTo>
                    <a:pt x="13472" y="64946"/>
                  </a:lnTo>
                  <a:lnTo>
                    <a:pt x="13637" y="64628"/>
                  </a:lnTo>
                  <a:lnTo>
                    <a:pt x="13806" y="64299"/>
                  </a:lnTo>
                  <a:lnTo>
                    <a:pt x="13971" y="63981"/>
                  </a:lnTo>
                  <a:lnTo>
                    <a:pt x="14140" y="63675"/>
                  </a:lnTo>
                  <a:lnTo>
                    <a:pt x="14309" y="63369"/>
                  </a:lnTo>
                  <a:lnTo>
                    <a:pt x="14483" y="63074"/>
                  </a:lnTo>
                  <a:lnTo>
                    <a:pt x="14656" y="62779"/>
                  </a:lnTo>
                  <a:lnTo>
                    <a:pt x="14835" y="62495"/>
                  </a:lnTo>
                  <a:lnTo>
                    <a:pt x="15008" y="62223"/>
                  </a:lnTo>
                  <a:lnTo>
                    <a:pt x="15186" y="61950"/>
                  </a:lnTo>
                  <a:lnTo>
                    <a:pt x="15364" y="61678"/>
                  </a:lnTo>
                  <a:lnTo>
                    <a:pt x="15729" y="61167"/>
                  </a:lnTo>
                  <a:lnTo>
                    <a:pt x="16094" y="60668"/>
                  </a:lnTo>
                  <a:lnTo>
                    <a:pt x="16468" y="60203"/>
                  </a:lnTo>
                  <a:lnTo>
                    <a:pt x="16847" y="59761"/>
                  </a:lnTo>
                  <a:lnTo>
                    <a:pt x="17225" y="59341"/>
                  </a:lnTo>
                  <a:lnTo>
                    <a:pt x="17608" y="58932"/>
                  </a:lnTo>
                  <a:lnTo>
                    <a:pt x="17996" y="58558"/>
                  </a:lnTo>
                  <a:lnTo>
                    <a:pt x="18387" y="58195"/>
                  </a:lnTo>
                  <a:lnTo>
                    <a:pt x="18779" y="57866"/>
                  </a:lnTo>
                  <a:lnTo>
                    <a:pt x="19175" y="57548"/>
                  </a:lnTo>
                  <a:lnTo>
                    <a:pt x="19576" y="57264"/>
                  </a:lnTo>
                  <a:lnTo>
                    <a:pt x="19972" y="56992"/>
                  </a:lnTo>
                  <a:lnTo>
                    <a:pt x="20377" y="56731"/>
                  </a:lnTo>
                  <a:lnTo>
                    <a:pt x="20778" y="56504"/>
                  </a:lnTo>
                  <a:lnTo>
                    <a:pt x="21183" y="56300"/>
                  </a:lnTo>
                  <a:lnTo>
                    <a:pt x="21584" y="56107"/>
                  </a:lnTo>
                  <a:lnTo>
                    <a:pt x="21989" y="55937"/>
                  </a:lnTo>
                  <a:lnTo>
                    <a:pt x="22394" y="55778"/>
                  </a:lnTo>
                  <a:lnTo>
                    <a:pt x="22799" y="55642"/>
                  </a:lnTo>
                  <a:lnTo>
                    <a:pt x="23200" y="55528"/>
                  </a:lnTo>
                  <a:lnTo>
                    <a:pt x="23605" y="55438"/>
                  </a:lnTo>
                  <a:lnTo>
                    <a:pt x="24006" y="55358"/>
                  </a:lnTo>
                  <a:lnTo>
                    <a:pt x="24505" y="55279"/>
                  </a:lnTo>
                  <a:lnTo>
                    <a:pt x="25008" y="55234"/>
                  </a:lnTo>
                  <a:lnTo>
                    <a:pt x="25511" y="55199"/>
                  </a:lnTo>
                  <a:close/>
                  <a:moveTo>
                    <a:pt x="7987" y="149360"/>
                  </a:moveTo>
                  <a:lnTo>
                    <a:pt x="8032" y="149440"/>
                  </a:lnTo>
                  <a:lnTo>
                    <a:pt x="8072" y="149519"/>
                  </a:lnTo>
                  <a:lnTo>
                    <a:pt x="8121" y="149587"/>
                  </a:lnTo>
                  <a:lnTo>
                    <a:pt x="8165" y="149644"/>
                  </a:lnTo>
                  <a:lnTo>
                    <a:pt x="8219" y="149701"/>
                  </a:lnTo>
                  <a:lnTo>
                    <a:pt x="8268" y="149746"/>
                  </a:lnTo>
                  <a:lnTo>
                    <a:pt x="8321" y="149780"/>
                  </a:lnTo>
                  <a:lnTo>
                    <a:pt x="8379" y="149803"/>
                  </a:lnTo>
                  <a:lnTo>
                    <a:pt x="8927" y="149984"/>
                  </a:lnTo>
                  <a:lnTo>
                    <a:pt x="9470" y="150143"/>
                  </a:lnTo>
                  <a:lnTo>
                    <a:pt x="10017" y="150291"/>
                  </a:lnTo>
                  <a:lnTo>
                    <a:pt x="10560" y="150427"/>
                  </a:lnTo>
                  <a:lnTo>
                    <a:pt x="11108" y="150563"/>
                  </a:lnTo>
                  <a:lnTo>
                    <a:pt x="11656" y="150676"/>
                  </a:lnTo>
                  <a:lnTo>
                    <a:pt x="12203" y="150790"/>
                  </a:lnTo>
                  <a:lnTo>
                    <a:pt x="12751" y="150903"/>
                  </a:lnTo>
                  <a:lnTo>
                    <a:pt x="12733" y="151788"/>
                  </a:lnTo>
                  <a:lnTo>
                    <a:pt x="12724" y="152696"/>
                  </a:lnTo>
                  <a:lnTo>
                    <a:pt x="12715" y="153592"/>
                  </a:lnTo>
                  <a:lnTo>
                    <a:pt x="12711" y="154511"/>
                  </a:lnTo>
                  <a:lnTo>
                    <a:pt x="12711" y="155419"/>
                  </a:lnTo>
                  <a:lnTo>
                    <a:pt x="12715" y="156338"/>
                  </a:lnTo>
                  <a:lnTo>
                    <a:pt x="12724" y="157257"/>
                  </a:lnTo>
                  <a:lnTo>
                    <a:pt x="12738" y="158176"/>
                  </a:lnTo>
                  <a:lnTo>
                    <a:pt x="12751" y="159095"/>
                  </a:lnTo>
                  <a:lnTo>
                    <a:pt x="12769" y="160014"/>
                  </a:lnTo>
                  <a:lnTo>
                    <a:pt x="12787" y="160933"/>
                  </a:lnTo>
                  <a:lnTo>
                    <a:pt x="12809" y="161841"/>
                  </a:lnTo>
                  <a:lnTo>
                    <a:pt x="12862" y="163668"/>
                  </a:lnTo>
                  <a:lnTo>
                    <a:pt x="12925" y="165483"/>
                  </a:lnTo>
                  <a:lnTo>
                    <a:pt x="12755" y="165131"/>
                  </a:lnTo>
                  <a:lnTo>
                    <a:pt x="12586" y="164780"/>
                  </a:lnTo>
                  <a:lnTo>
                    <a:pt x="12421" y="164416"/>
                  </a:lnTo>
                  <a:lnTo>
                    <a:pt x="12257" y="164042"/>
                  </a:lnTo>
                  <a:lnTo>
                    <a:pt x="12092" y="163668"/>
                  </a:lnTo>
                  <a:lnTo>
                    <a:pt x="11932" y="163282"/>
                  </a:lnTo>
                  <a:lnTo>
                    <a:pt x="11771" y="162896"/>
                  </a:lnTo>
                  <a:lnTo>
                    <a:pt x="11611" y="162499"/>
                  </a:lnTo>
                  <a:lnTo>
                    <a:pt x="11455" y="162091"/>
                  </a:lnTo>
                  <a:lnTo>
                    <a:pt x="11300" y="161682"/>
                  </a:lnTo>
                  <a:lnTo>
                    <a:pt x="11148" y="161262"/>
                  </a:lnTo>
                  <a:lnTo>
                    <a:pt x="10997" y="160831"/>
                  </a:lnTo>
                  <a:lnTo>
                    <a:pt x="10850" y="160400"/>
                  </a:lnTo>
                  <a:lnTo>
                    <a:pt x="10703" y="159957"/>
                  </a:lnTo>
                  <a:lnTo>
                    <a:pt x="10556" y="159515"/>
                  </a:lnTo>
                  <a:lnTo>
                    <a:pt x="10414" y="159050"/>
                  </a:lnTo>
                  <a:lnTo>
                    <a:pt x="10271" y="158585"/>
                  </a:lnTo>
                  <a:lnTo>
                    <a:pt x="10133" y="158119"/>
                  </a:lnTo>
                  <a:lnTo>
                    <a:pt x="9995" y="157632"/>
                  </a:lnTo>
                  <a:lnTo>
                    <a:pt x="9861" y="157144"/>
                  </a:lnTo>
                  <a:lnTo>
                    <a:pt x="9728" y="156656"/>
                  </a:lnTo>
                  <a:lnTo>
                    <a:pt x="9594" y="156145"/>
                  </a:lnTo>
                  <a:lnTo>
                    <a:pt x="9465" y="155635"/>
                  </a:lnTo>
                  <a:lnTo>
                    <a:pt x="9341" y="155113"/>
                  </a:lnTo>
                  <a:lnTo>
                    <a:pt x="9216" y="154579"/>
                  </a:lnTo>
                  <a:lnTo>
                    <a:pt x="9091" y="154046"/>
                  </a:lnTo>
                  <a:lnTo>
                    <a:pt x="8971" y="153502"/>
                  </a:lnTo>
                  <a:lnTo>
                    <a:pt x="8855" y="152946"/>
                  </a:lnTo>
                  <a:lnTo>
                    <a:pt x="8740" y="152390"/>
                  </a:lnTo>
                  <a:lnTo>
                    <a:pt x="8628" y="151822"/>
                  </a:lnTo>
                  <a:lnTo>
                    <a:pt x="8517" y="151244"/>
                  </a:lnTo>
                  <a:lnTo>
                    <a:pt x="8406" y="150654"/>
                  </a:lnTo>
                  <a:lnTo>
                    <a:pt x="8366" y="150449"/>
                  </a:lnTo>
                  <a:lnTo>
                    <a:pt x="8317" y="150268"/>
                  </a:lnTo>
                  <a:lnTo>
                    <a:pt x="8268" y="150120"/>
                  </a:lnTo>
                  <a:lnTo>
                    <a:pt x="8219" y="149984"/>
                  </a:lnTo>
                  <a:lnTo>
                    <a:pt x="8165" y="149882"/>
                  </a:lnTo>
                  <a:lnTo>
                    <a:pt x="8107" y="149791"/>
                  </a:lnTo>
                  <a:lnTo>
                    <a:pt x="8049" y="149712"/>
                  </a:lnTo>
                  <a:lnTo>
                    <a:pt x="7987" y="149655"/>
                  </a:lnTo>
                  <a:lnTo>
                    <a:pt x="7987" y="149360"/>
                  </a:lnTo>
                  <a:close/>
                  <a:moveTo>
                    <a:pt x="47665" y="141531"/>
                  </a:moveTo>
                  <a:lnTo>
                    <a:pt x="47771" y="141543"/>
                  </a:lnTo>
                  <a:lnTo>
                    <a:pt x="47878" y="141566"/>
                  </a:lnTo>
                  <a:lnTo>
                    <a:pt x="47981" y="141611"/>
                  </a:lnTo>
                  <a:lnTo>
                    <a:pt x="48083" y="141668"/>
                  </a:lnTo>
                  <a:lnTo>
                    <a:pt x="48185" y="141736"/>
                  </a:lnTo>
                  <a:lnTo>
                    <a:pt x="48283" y="141826"/>
                  </a:lnTo>
                  <a:lnTo>
                    <a:pt x="48381" y="141929"/>
                  </a:lnTo>
                  <a:lnTo>
                    <a:pt x="48475" y="142042"/>
                  </a:lnTo>
                  <a:lnTo>
                    <a:pt x="48568" y="142178"/>
                  </a:lnTo>
                  <a:lnTo>
                    <a:pt x="48662" y="142326"/>
                  </a:lnTo>
                  <a:lnTo>
                    <a:pt x="48751" y="142485"/>
                  </a:lnTo>
                  <a:lnTo>
                    <a:pt x="48840" y="142655"/>
                  </a:lnTo>
                  <a:lnTo>
                    <a:pt x="48924" y="142836"/>
                  </a:lnTo>
                  <a:lnTo>
                    <a:pt x="49009" y="143041"/>
                  </a:lnTo>
                  <a:lnTo>
                    <a:pt x="49089" y="143245"/>
                  </a:lnTo>
                  <a:lnTo>
                    <a:pt x="49174" y="143472"/>
                  </a:lnTo>
                  <a:lnTo>
                    <a:pt x="49249" y="143710"/>
                  </a:lnTo>
                  <a:lnTo>
                    <a:pt x="49325" y="143948"/>
                  </a:lnTo>
                  <a:lnTo>
                    <a:pt x="49401" y="144209"/>
                  </a:lnTo>
                  <a:lnTo>
                    <a:pt x="49477" y="144481"/>
                  </a:lnTo>
                  <a:lnTo>
                    <a:pt x="49543" y="144754"/>
                  </a:lnTo>
                  <a:lnTo>
                    <a:pt x="49615" y="145049"/>
                  </a:lnTo>
                  <a:lnTo>
                    <a:pt x="49681" y="145344"/>
                  </a:lnTo>
                  <a:lnTo>
                    <a:pt x="49748" y="145650"/>
                  </a:lnTo>
                  <a:lnTo>
                    <a:pt x="49810" y="145968"/>
                  </a:lnTo>
                  <a:lnTo>
                    <a:pt x="49868" y="146297"/>
                  </a:lnTo>
                  <a:lnTo>
                    <a:pt x="49931" y="146626"/>
                  </a:lnTo>
                  <a:lnTo>
                    <a:pt x="49989" y="146966"/>
                  </a:lnTo>
                  <a:lnTo>
                    <a:pt x="50042" y="147318"/>
                  </a:lnTo>
                  <a:lnTo>
                    <a:pt x="50095" y="147681"/>
                  </a:lnTo>
                  <a:lnTo>
                    <a:pt x="50144" y="148044"/>
                  </a:lnTo>
                  <a:lnTo>
                    <a:pt x="50193" y="148407"/>
                  </a:lnTo>
                  <a:lnTo>
                    <a:pt x="50242" y="148793"/>
                  </a:lnTo>
                  <a:lnTo>
                    <a:pt x="50287" y="149179"/>
                  </a:lnTo>
                  <a:lnTo>
                    <a:pt x="50371" y="149962"/>
                  </a:lnTo>
                  <a:lnTo>
                    <a:pt x="50447" y="150767"/>
                  </a:lnTo>
                  <a:lnTo>
                    <a:pt x="50514" y="151595"/>
                  </a:lnTo>
                  <a:lnTo>
                    <a:pt x="50572" y="152446"/>
                  </a:lnTo>
                  <a:lnTo>
                    <a:pt x="50621" y="153297"/>
                  </a:lnTo>
                  <a:lnTo>
                    <a:pt x="50661" y="154171"/>
                  </a:lnTo>
                  <a:lnTo>
                    <a:pt x="50696" y="155045"/>
                  </a:lnTo>
                  <a:lnTo>
                    <a:pt x="50719" y="155930"/>
                  </a:lnTo>
                  <a:lnTo>
                    <a:pt x="50732" y="156826"/>
                  </a:lnTo>
                  <a:lnTo>
                    <a:pt x="50741" y="157711"/>
                  </a:lnTo>
                  <a:lnTo>
                    <a:pt x="50737" y="158596"/>
                  </a:lnTo>
                  <a:lnTo>
                    <a:pt x="50723" y="159481"/>
                  </a:lnTo>
                  <a:lnTo>
                    <a:pt x="50701" y="160355"/>
                  </a:lnTo>
                  <a:lnTo>
                    <a:pt x="50674" y="161228"/>
                  </a:lnTo>
                  <a:lnTo>
                    <a:pt x="50634" y="162079"/>
                  </a:lnTo>
                  <a:lnTo>
                    <a:pt x="50585" y="162919"/>
                  </a:lnTo>
                  <a:lnTo>
                    <a:pt x="50523" y="163747"/>
                  </a:lnTo>
                  <a:lnTo>
                    <a:pt x="50492" y="164155"/>
                  </a:lnTo>
                  <a:lnTo>
                    <a:pt x="50456" y="164553"/>
                  </a:lnTo>
                  <a:lnTo>
                    <a:pt x="50420" y="164950"/>
                  </a:lnTo>
                  <a:lnTo>
                    <a:pt x="50376" y="165335"/>
                  </a:lnTo>
                  <a:lnTo>
                    <a:pt x="50336" y="165721"/>
                  </a:lnTo>
                  <a:lnTo>
                    <a:pt x="50291" y="166096"/>
                  </a:lnTo>
                  <a:lnTo>
                    <a:pt x="50242" y="166470"/>
                  </a:lnTo>
                  <a:lnTo>
                    <a:pt x="50193" y="166833"/>
                  </a:lnTo>
                  <a:lnTo>
                    <a:pt x="50140" y="167185"/>
                  </a:lnTo>
                  <a:lnTo>
                    <a:pt x="50086" y="167537"/>
                  </a:lnTo>
                  <a:lnTo>
                    <a:pt x="50029" y="167877"/>
                  </a:lnTo>
                  <a:lnTo>
                    <a:pt x="49971" y="168206"/>
                  </a:lnTo>
                  <a:lnTo>
                    <a:pt x="49908" y="168524"/>
                  </a:lnTo>
                  <a:lnTo>
                    <a:pt x="49842" y="168841"/>
                  </a:lnTo>
                  <a:lnTo>
                    <a:pt x="49775" y="169148"/>
                  </a:lnTo>
                  <a:lnTo>
                    <a:pt x="49704" y="169443"/>
                  </a:lnTo>
                  <a:lnTo>
                    <a:pt x="49632" y="169726"/>
                  </a:lnTo>
                  <a:lnTo>
                    <a:pt x="49557" y="169999"/>
                  </a:lnTo>
                  <a:lnTo>
                    <a:pt x="49481" y="170260"/>
                  </a:lnTo>
                  <a:lnTo>
                    <a:pt x="49401" y="170521"/>
                  </a:lnTo>
                  <a:lnTo>
                    <a:pt x="49316" y="170759"/>
                  </a:lnTo>
                  <a:lnTo>
                    <a:pt x="49232" y="170986"/>
                  </a:lnTo>
                  <a:lnTo>
                    <a:pt x="49143" y="171213"/>
                  </a:lnTo>
                  <a:lnTo>
                    <a:pt x="49054" y="171417"/>
                  </a:lnTo>
                  <a:lnTo>
                    <a:pt x="48960" y="171610"/>
                  </a:lnTo>
                  <a:lnTo>
                    <a:pt x="48867" y="171791"/>
                  </a:lnTo>
                  <a:lnTo>
                    <a:pt x="48764" y="171962"/>
                  </a:lnTo>
                  <a:lnTo>
                    <a:pt x="48666" y="172120"/>
                  </a:lnTo>
                  <a:lnTo>
                    <a:pt x="48564" y="172257"/>
                  </a:lnTo>
                  <a:lnTo>
                    <a:pt x="48457" y="172381"/>
                  </a:lnTo>
                  <a:lnTo>
                    <a:pt x="48346" y="172495"/>
                  </a:lnTo>
                  <a:lnTo>
                    <a:pt x="48234" y="172597"/>
                  </a:lnTo>
                  <a:lnTo>
                    <a:pt x="48119" y="172676"/>
                  </a:lnTo>
                  <a:lnTo>
                    <a:pt x="48003" y="172744"/>
                  </a:lnTo>
                  <a:lnTo>
                    <a:pt x="47883" y="172801"/>
                  </a:lnTo>
                  <a:lnTo>
                    <a:pt x="47762" y="172835"/>
                  </a:lnTo>
                  <a:lnTo>
                    <a:pt x="47638" y="172858"/>
                  </a:lnTo>
                  <a:lnTo>
                    <a:pt x="47509" y="172858"/>
                  </a:lnTo>
                  <a:lnTo>
                    <a:pt x="47380" y="172847"/>
                  </a:lnTo>
                  <a:lnTo>
                    <a:pt x="47246" y="172813"/>
                  </a:lnTo>
                  <a:lnTo>
                    <a:pt x="47108" y="172767"/>
                  </a:lnTo>
                  <a:lnTo>
                    <a:pt x="46970" y="172699"/>
                  </a:lnTo>
                  <a:lnTo>
                    <a:pt x="46828" y="172620"/>
                  </a:lnTo>
                  <a:lnTo>
                    <a:pt x="46685" y="172518"/>
                  </a:lnTo>
                  <a:lnTo>
                    <a:pt x="46534" y="172393"/>
                  </a:lnTo>
                  <a:lnTo>
                    <a:pt x="46387" y="172257"/>
                  </a:lnTo>
                  <a:lnTo>
                    <a:pt x="46231" y="172086"/>
                  </a:lnTo>
                  <a:lnTo>
                    <a:pt x="46075" y="171916"/>
                  </a:lnTo>
                  <a:lnTo>
                    <a:pt x="46031" y="171859"/>
                  </a:lnTo>
                  <a:lnTo>
                    <a:pt x="45986" y="171825"/>
                  </a:lnTo>
                  <a:lnTo>
                    <a:pt x="45942" y="171791"/>
                  </a:lnTo>
                  <a:lnTo>
                    <a:pt x="45897" y="171769"/>
                  </a:lnTo>
                  <a:lnTo>
                    <a:pt x="45857" y="171757"/>
                  </a:lnTo>
                  <a:lnTo>
                    <a:pt x="45812" y="171757"/>
                  </a:lnTo>
                  <a:lnTo>
                    <a:pt x="45772" y="171769"/>
                  </a:lnTo>
                  <a:lnTo>
                    <a:pt x="45737" y="171780"/>
                  </a:lnTo>
                  <a:lnTo>
                    <a:pt x="45697" y="171803"/>
                  </a:lnTo>
                  <a:lnTo>
                    <a:pt x="45661" y="171837"/>
                  </a:lnTo>
                  <a:lnTo>
                    <a:pt x="45625" y="171871"/>
                  </a:lnTo>
                  <a:lnTo>
                    <a:pt x="45590" y="171916"/>
                  </a:lnTo>
                  <a:lnTo>
                    <a:pt x="45528" y="172018"/>
                  </a:lnTo>
                  <a:lnTo>
                    <a:pt x="45470" y="172132"/>
                  </a:lnTo>
                  <a:lnTo>
                    <a:pt x="45536" y="170328"/>
                  </a:lnTo>
                  <a:lnTo>
                    <a:pt x="45594" y="168524"/>
                  </a:lnTo>
                  <a:lnTo>
                    <a:pt x="45652" y="166708"/>
                  </a:lnTo>
                  <a:lnTo>
                    <a:pt x="45701" y="164904"/>
                  </a:lnTo>
                  <a:lnTo>
                    <a:pt x="45750" y="163089"/>
                  </a:lnTo>
                  <a:lnTo>
                    <a:pt x="45790" y="161274"/>
                  </a:lnTo>
                  <a:lnTo>
                    <a:pt x="45821" y="159458"/>
                  </a:lnTo>
                  <a:lnTo>
                    <a:pt x="45853" y="157643"/>
                  </a:lnTo>
                  <a:lnTo>
                    <a:pt x="45875" y="155827"/>
                  </a:lnTo>
                  <a:lnTo>
                    <a:pt x="45893" y="154012"/>
                  </a:lnTo>
                  <a:lnTo>
                    <a:pt x="45906" y="152197"/>
                  </a:lnTo>
                  <a:lnTo>
                    <a:pt x="45915" y="150381"/>
                  </a:lnTo>
                  <a:lnTo>
                    <a:pt x="45919" y="148566"/>
                  </a:lnTo>
                  <a:lnTo>
                    <a:pt x="45915" y="146739"/>
                  </a:lnTo>
                  <a:lnTo>
                    <a:pt x="45906" y="144924"/>
                  </a:lnTo>
                  <a:lnTo>
                    <a:pt x="45893" y="143097"/>
                  </a:lnTo>
                  <a:lnTo>
                    <a:pt x="45937" y="143097"/>
                  </a:lnTo>
                  <a:lnTo>
                    <a:pt x="45977" y="143086"/>
                  </a:lnTo>
                  <a:lnTo>
                    <a:pt x="46022" y="143063"/>
                  </a:lnTo>
                  <a:lnTo>
                    <a:pt x="46066" y="143041"/>
                  </a:lnTo>
                  <a:lnTo>
                    <a:pt x="46106" y="143006"/>
                  </a:lnTo>
                  <a:lnTo>
                    <a:pt x="46151" y="142950"/>
                  </a:lnTo>
                  <a:lnTo>
                    <a:pt x="46195" y="142893"/>
                  </a:lnTo>
                  <a:lnTo>
                    <a:pt x="46240" y="142825"/>
                  </a:lnTo>
                  <a:lnTo>
                    <a:pt x="46369" y="142609"/>
                  </a:lnTo>
                  <a:lnTo>
                    <a:pt x="46494" y="142416"/>
                  </a:lnTo>
                  <a:lnTo>
                    <a:pt x="46618" y="142246"/>
                  </a:lnTo>
                  <a:lnTo>
                    <a:pt x="46743" y="142099"/>
                  </a:lnTo>
                  <a:lnTo>
                    <a:pt x="46863" y="141963"/>
                  </a:lnTo>
                  <a:lnTo>
                    <a:pt x="46983" y="141849"/>
                  </a:lnTo>
                  <a:lnTo>
                    <a:pt x="47099" y="141747"/>
                  </a:lnTo>
                  <a:lnTo>
                    <a:pt x="47215" y="141668"/>
                  </a:lnTo>
                  <a:lnTo>
                    <a:pt x="47331" y="141611"/>
                  </a:lnTo>
                  <a:lnTo>
                    <a:pt x="47446" y="141566"/>
                  </a:lnTo>
                  <a:lnTo>
                    <a:pt x="47553" y="141543"/>
                  </a:lnTo>
                  <a:lnTo>
                    <a:pt x="47665" y="141531"/>
                  </a:lnTo>
                  <a:close/>
                  <a:moveTo>
                    <a:pt x="43969" y="146467"/>
                  </a:moveTo>
                  <a:lnTo>
                    <a:pt x="44023" y="146478"/>
                  </a:lnTo>
                  <a:lnTo>
                    <a:pt x="44000" y="146512"/>
                  </a:lnTo>
                  <a:lnTo>
                    <a:pt x="43978" y="146558"/>
                  </a:lnTo>
                  <a:lnTo>
                    <a:pt x="43960" y="146615"/>
                  </a:lnTo>
                  <a:lnTo>
                    <a:pt x="43947" y="146683"/>
                  </a:lnTo>
                  <a:lnTo>
                    <a:pt x="43943" y="146751"/>
                  </a:lnTo>
                  <a:lnTo>
                    <a:pt x="43943" y="146830"/>
                  </a:lnTo>
                  <a:lnTo>
                    <a:pt x="43956" y="146910"/>
                  </a:lnTo>
                  <a:lnTo>
                    <a:pt x="43965" y="146944"/>
                  </a:lnTo>
                  <a:lnTo>
                    <a:pt x="43978" y="146978"/>
                  </a:lnTo>
                  <a:lnTo>
                    <a:pt x="44058" y="147193"/>
                  </a:lnTo>
                  <a:lnTo>
                    <a:pt x="44147" y="147397"/>
                  </a:lnTo>
                  <a:lnTo>
                    <a:pt x="44063" y="148373"/>
                  </a:lnTo>
                  <a:lnTo>
                    <a:pt x="43969" y="149315"/>
                  </a:lnTo>
                  <a:lnTo>
                    <a:pt x="43871" y="150245"/>
                  </a:lnTo>
                  <a:lnTo>
                    <a:pt x="43760" y="151153"/>
                  </a:lnTo>
                  <a:lnTo>
                    <a:pt x="43640" y="152038"/>
                  </a:lnTo>
                  <a:lnTo>
                    <a:pt x="43511" y="152900"/>
                  </a:lnTo>
                  <a:lnTo>
                    <a:pt x="43377" y="153751"/>
                  </a:lnTo>
                  <a:lnTo>
                    <a:pt x="43235" y="154579"/>
                  </a:lnTo>
                  <a:lnTo>
                    <a:pt x="43083" y="155385"/>
                  </a:lnTo>
                  <a:lnTo>
                    <a:pt x="42923" y="156168"/>
                  </a:lnTo>
                  <a:lnTo>
                    <a:pt x="42754" y="156939"/>
                  </a:lnTo>
                  <a:lnTo>
                    <a:pt x="42580" y="157688"/>
                  </a:lnTo>
                  <a:lnTo>
                    <a:pt x="42402" y="158414"/>
                  </a:lnTo>
                  <a:lnTo>
                    <a:pt x="42215" y="159129"/>
                  </a:lnTo>
                  <a:lnTo>
                    <a:pt x="42019" y="159821"/>
                  </a:lnTo>
                  <a:lnTo>
                    <a:pt x="41819" y="160502"/>
                  </a:lnTo>
                  <a:lnTo>
                    <a:pt x="41610" y="161149"/>
                  </a:lnTo>
                  <a:lnTo>
                    <a:pt x="41396" y="161796"/>
                  </a:lnTo>
                  <a:lnTo>
                    <a:pt x="41178" y="162408"/>
                  </a:lnTo>
                  <a:lnTo>
                    <a:pt x="40951" y="163010"/>
                  </a:lnTo>
                  <a:lnTo>
                    <a:pt x="40719" y="163600"/>
                  </a:lnTo>
                  <a:lnTo>
                    <a:pt x="40479" y="164167"/>
                  </a:lnTo>
                  <a:lnTo>
                    <a:pt x="40234" y="164723"/>
                  </a:lnTo>
                  <a:lnTo>
                    <a:pt x="39989" y="165256"/>
                  </a:lnTo>
                  <a:lnTo>
                    <a:pt x="39735" y="165778"/>
                  </a:lnTo>
                  <a:lnTo>
                    <a:pt x="39473" y="166277"/>
                  </a:lnTo>
                  <a:lnTo>
                    <a:pt x="39210" y="166765"/>
                  </a:lnTo>
                  <a:lnTo>
                    <a:pt x="38943" y="167230"/>
                  </a:lnTo>
                  <a:lnTo>
                    <a:pt x="38667" y="167684"/>
                  </a:lnTo>
                  <a:lnTo>
                    <a:pt x="38391" y="168127"/>
                  </a:lnTo>
                  <a:lnTo>
                    <a:pt x="38110" y="168546"/>
                  </a:lnTo>
                  <a:lnTo>
                    <a:pt x="37821" y="168955"/>
                  </a:lnTo>
                  <a:lnTo>
                    <a:pt x="37505" y="169397"/>
                  </a:lnTo>
                  <a:lnTo>
                    <a:pt x="37180" y="169817"/>
                  </a:lnTo>
                  <a:lnTo>
                    <a:pt x="36850" y="170214"/>
                  </a:lnTo>
                  <a:lnTo>
                    <a:pt x="36516" y="170600"/>
                  </a:lnTo>
                  <a:lnTo>
                    <a:pt x="36182" y="170974"/>
                  </a:lnTo>
                  <a:lnTo>
                    <a:pt x="35840" y="171326"/>
                  </a:lnTo>
                  <a:lnTo>
                    <a:pt x="35497" y="171655"/>
                  </a:lnTo>
                  <a:lnTo>
                    <a:pt x="35150" y="171973"/>
                  </a:lnTo>
                  <a:lnTo>
                    <a:pt x="34798" y="172279"/>
                  </a:lnTo>
                  <a:lnTo>
                    <a:pt x="34446" y="172563"/>
                  </a:lnTo>
                  <a:lnTo>
                    <a:pt x="34090" y="172835"/>
                  </a:lnTo>
                  <a:lnTo>
                    <a:pt x="33729" y="173096"/>
                  </a:lnTo>
                  <a:lnTo>
                    <a:pt x="33369" y="173334"/>
                  </a:lnTo>
                  <a:lnTo>
                    <a:pt x="33008" y="173561"/>
                  </a:lnTo>
                  <a:lnTo>
                    <a:pt x="32643" y="173777"/>
                  </a:lnTo>
                  <a:lnTo>
                    <a:pt x="32278" y="173970"/>
                  </a:lnTo>
                  <a:lnTo>
                    <a:pt x="32278" y="173970"/>
                  </a:lnTo>
                  <a:lnTo>
                    <a:pt x="32380" y="172620"/>
                  </a:lnTo>
                  <a:lnTo>
                    <a:pt x="32469" y="171235"/>
                  </a:lnTo>
                  <a:lnTo>
                    <a:pt x="32554" y="169840"/>
                  </a:lnTo>
                  <a:lnTo>
                    <a:pt x="32630" y="168433"/>
                  </a:lnTo>
                  <a:lnTo>
                    <a:pt x="32696" y="167015"/>
                  </a:lnTo>
                  <a:lnTo>
                    <a:pt x="32759" y="165585"/>
                  </a:lnTo>
                  <a:lnTo>
                    <a:pt x="32812" y="164155"/>
                  </a:lnTo>
                  <a:lnTo>
                    <a:pt x="32857" y="162715"/>
                  </a:lnTo>
                  <a:lnTo>
                    <a:pt x="32897" y="161285"/>
                  </a:lnTo>
                  <a:lnTo>
                    <a:pt x="32932" y="159855"/>
                  </a:lnTo>
                  <a:lnTo>
                    <a:pt x="32959" y="158426"/>
                  </a:lnTo>
                  <a:lnTo>
                    <a:pt x="32981" y="157019"/>
                  </a:lnTo>
                  <a:lnTo>
                    <a:pt x="32999" y="155612"/>
                  </a:lnTo>
                  <a:lnTo>
                    <a:pt x="33013" y="154228"/>
                  </a:lnTo>
                  <a:lnTo>
                    <a:pt x="33021" y="152866"/>
                  </a:lnTo>
                  <a:lnTo>
                    <a:pt x="33021" y="151516"/>
                  </a:lnTo>
                  <a:lnTo>
                    <a:pt x="33021" y="151391"/>
                  </a:lnTo>
                  <a:lnTo>
                    <a:pt x="33017" y="151278"/>
                  </a:lnTo>
                  <a:lnTo>
                    <a:pt x="33004" y="151164"/>
                  </a:lnTo>
                  <a:lnTo>
                    <a:pt x="32990" y="151062"/>
                  </a:lnTo>
                  <a:lnTo>
                    <a:pt x="32977" y="150960"/>
                  </a:lnTo>
                  <a:lnTo>
                    <a:pt x="32959" y="150869"/>
                  </a:lnTo>
                  <a:lnTo>
                    <a:pt x="32915" y="150676"/>
                  </a:lnTo>
                  <a:lnTo>
                    <a:pt x="33484" y="150574"/>
                  </a:lnTo>
                  <a:lnTo>
                    <a:pt x="34059" y="150461"/>
                  </a:lnTo>
                  <a:lnTo>
                    <a:pt x="34633" y="150336"/>
                  </a:lnTo>
                  <a:lnTo>
                    <a:pt x="35203" y="150211"/>
                  </a:lnTo>
                  <a:lnTo>
                    <a:pt x="35777" y="150075"/>
                  </a:lnTo>
                  <a:lnTo>
                    <a:pt x="36347" y="149928"/>
                  </a:lnTo>
                  <a:lnTo>
                    <a:pt x="36917" y="149769"/>
                  </a:lnTo>
                  <a:lnTo>
                    <a:pt x="37487" y="149610"/>
                  </a:lnTo>
                  <a:lnTo>
                    <a:pt x="37536" y="149599"/>
                  </a:lnTo>
                  <a:lnTo>
                    <a:pt x="37594" y="149576"/>
                  </a:lnTo>
                  <a:lnTo>
                    <a:pt x="37661" y="149553"/>
                  </a:lnTo>
                  <a:lnTo>
                    <a:pt x="37732" y="149530"/>
                  </a:lnTo>
                  <a:lnTo>
                    <a:pt x="37772" y="150109"/>
                  </a:lnTo>
                  <a:lnTo>
                    <a:pt x="37808" y="150688"/>
                  </a:lnTo>
                  <a:lnTo>
                    <a:pt x="37839" y="151255"/>
                  </a:lnTo>
                  <a:lnTo>
                    <a:pt x="37865" y="151834"/>
                  </a:lnTo>
                  <a:lnTo>
                    <a:pt x="37892" y="152401"/>
                  </a:lnTo>
                  <a:lnTo>
                    <a:pt x="37914" y="152968"/>
                  </a:lnTo>
                  <a:lnTo>
                    <a:pt x="37928" y="153536"/>
                  </a:lnTo>
                  <a:lnTo>
                    <a:pt x="37941" y="154114"/>
                  </a:lnTo>
                  <a:lnTo>
                    <a:pt x="37954" y="154682"/>
                  </a:lnTo>
                  <a:lnTo>
                    <a:pt x="37959" y="155249"/>
                  </a:lnTo>
                  <a:lnTo>
                    <a:pt x="37963" y="155816"/>
                  </a:lnTo>
                  <a:lnTo>
                    <a:pt x="37959" y="156383"/>
                  </a:lnTo>
                  <a:lnTo>
                    <a:pt x="37959" y="156951"/>
                  </a:lnTo>
                  <a:lnTo>
                    <a:pt x="37950" y="157518"/>
                  </a:lnTo>
                  <a:lnTo>
                    <a:pt x="37941" y="158074"/>
                  </a:lnTo>
                  <a:lnTo>
                    <a:pt x="37928" y="158641"/>
                  </a:lnTo>
                  <a:lnTo>
                    <a:pt x="37910" y="159209"/>
                  </a:lnTo>
                  <a:lnTo>
                    <a:pt x="37888" y="159776"/>
                  </a:lnTo>
                  <a:lnTo>
                    <a:pt x="37865" y="160332"/>
                  </a:lnTo>
                  <a:lnTo>
                    <a:pt x="37843" y="160899"/>
                  </a:lnTo>
                  <a:lnTo>
                    <a:pt x="37812" y="161466"/>
                  </a:lnTo>
                  <a:lnTo>
                    <a:pt x="37781" y="162022"/>
                  </a:lnTo>
                  <a:lnTo>
                    <a:pt x="37745" y="162590"/>
                  </a:lnTo>
                  <a:lnTo>
                    <a:pt x="37710" y="163146"/>
                  </a:lnTo>
                  <a:lnTo>
                    <a:pt x="37629" y="164269"/>
                  </a:lnTo>
                  <a:lnTo>
                    <a:pt x="37536" y="165392"/>
                  </a:lnTo>
                  <a:lnTo>
                    <a:pt x="37434" y="166515"/>
                  </a:lnTo>
                  <a:lnTo>
                    <a:pt x="37322" y="167639"/>
                  </a:lnTo>
                  <a:lnTo>
                    <a:pt x="37313" y="167764"/>
                  </a:lnTo>
                  <a:lnTo>
                    <a:pt x="37313" y="167888"/>
                  </a:lnTo>
                  <a:lnTo>
                    <a:pt x="37318" y="168013"/>
                  </a:lnTo>
                  <a:lnTo>
                    <a:pt x="37331" y="168127"/>
                  </a:lnTo>
                  <a:lnTo>
                    <a:pt x="37349" y="168229"/>
                  </a:lnTo>
                  <a:lnTo>
                    <a:pt x="37376" y="168319"/>
                  </a:lnTo>
                  <a:lnTo>
                    <a:pt x="37407" y="168410"/>
                  </a:lnTo>
                  <a:lnTo>
                    <a:pt x="37438" y="168478"/>
                  </a:lnTo>
                  <a:lnTo>
                    <a:pt x="37474" y="168535"/>
                  </a:lnTo>
                  <a:lnTo>
                    <a:pt x="37514" y="168592"/>
                  </a:lnTo>
                  <a:lnTo>
                    <a:pt x="37554" y="168626"/>
                  </a:lnTo>
                  <a:lnTo>
                    <a:pt x="37594" y="168637"/>
                  </a:lnTo>
                  <a:lnTo>
                    <a:pt x="37634" y="168637"/>
                  </a:lnTo>
                  <a:lnTo>
                    <a:pt x="37674" y="168626"/>
                  </a:lnTo>
                  <a:lnTo>
                    <a:pt x="37714" y="168592"/>
                  </a:lnTo>
                  <a:lnTo>
                    <a:pt x="37750" y="168535"/>
                  </a:lnTo>
                  <a:lnTo>
                    <a:pt x="37781" y="168490"/>
                  </a:lnTo>
                  <a:lnTo>
                    <a:pt x="37812" y="168422"/>
                  </a:lnTo>
                  <a:lnTo>
                    <a:pt x="37839" y="168342"/>
                  </a:lnTo>
                  <a:lnTo>
                    <a:pt x="37861" y="168240"/>
                  </a:lnTo>
                  <a:lnTo>
                    <a:pt x="37959" y="167661"/>
                  </a:lnTo>
                  <a:lnTo>
                    <a:pt x="38052" y="167094"/>
                  </a:lnTo>
                  <a:lnTo>
                    <a:pt x="38141" y="166515"/>
                  </a:lnTo>
                  <a:lnTo>
                    <a:pt x="38226" y="165937"/>
                  </a:lnTo>
                  <a:lnTo>
                    <a:pt x="38306" y="165347"/>
                  </a:lnTo>
                  <a:lnTo>
                    <a:pt x="38377" y="164768"/>
                  </a:lnTo>
                  <a:lnTo>
                    <a:pt x="38449" y="164178"/>
                  </a:lnTo>
                  <a:lnTo>
                    <a:pt x="38515" y="163588"/>
                  </a:lnTo>
                  <a:lnTo>
                    <a:pt x="38573" y="162998"/>
                  </a:lnTo>
                  <a:lnTo>
                    <a:pt x="38631" y="162408"/>
                  </a:lnTo>
                  <a:lnTo>
                    <a:pt x="38685" y="161818"/>
                  </a:lnTo>
                  <a:lnTo>
                    <a:pt x="38729" y="161217"/>
                  </a:lnTo>
                  <a:lnTo>
                    <a:pt x="38774" y="160616"/>
                  </a:lnTo>
                  <a:lnTo>
                    <a:pt x="38814" y="160026"/>
                  </a:lnTo>
                  <a:lnTo>
                    <a:pt x="38845" y="159413"/>
                  </a:lnTo>
                  <a:lnTo>
                    <a:pt x="38876" y="158811"/>
                  </a:lnTo>
                  <a:lnTo>
                    <a:pt x="38903" y="158210"/>
                  </a:lnTo>
                  <a:lnTo>
                    <a:pt x="38925" y="157597"/>
                  </a:lnTo>
                  <a:lnTo>
                    <a:pt x="38943" y="156996"/>
                  </a:lnTo>
                  <a:lnTo>
                    <a:pt x="38956" y="156383"/>
                  </a:lnTo>
                  <a:lnTo>
                    <a:pt x="38965" y="155771"/>
                  </a:lnTo>
                  <a:lnTo>
                    <a:pt x="38974" y="155158"/>
                  </a:lnTo>
                  <a:lnTo>
                    <a:pt x="38974" y="154545"/>
                  </a:lnTo>
                  <a:lnTo>
                    <a:pt x="38974" y="153933"/>
                  </a:lnTo>
                  <a:lnTo>
                    <a:pt x="38970" y="153309"/>
                  </a:lnTo>
                  <a:lnTo>
                    <a:pt x="38961" y="152696"/>
                  </a:lnTo>
                  <a:lnTo>
                    <a:pt x="38947" y="152072"/>
                  </a:lnTo>
                  <a:lnTo>
                    <a:pt x="38929" y="151448"/>
                  </a:lnTo>
                  <a:lnTo>
                    <a:pt x="38912" y="150835"/>
                  </a:lnTo>
                  <a:lnTo>
                    <a:pt x="38889" y="150211"/>
                  </a:lnTo>
                  <a:lnTo>
                    <a:pt x="38863" y="149587"/>
                  </a:lnTo>
                  <a:lnTo>
                    <a:pt x="38832" y="148963"/>
                  </a:lnTo>
                  <a:lnTo>
                    <a:pt x="40327" y="148135"/>
                  </a:lnTo>
                  <a:lnTo>
                    <a:pt x="41133" y="147692"/>
                  </a:lnTo>
                  <a:lnTo>
                    <a:pt x="41912" y="147284"/>
                  </a:lnTo>
                  <a:lnTo>
                    <a:pt x="42286" y="147102"/>
                  </a:lnTo>
                  <a:lnTo>
                    <a:pt x="42638" y="146932"/>
                  </a:lnTo>
                  <a:lnTo>
                    <a:pt x="42963" y="146773"/>
                  </a:lnTo>
                  <a:lnTo>
                    <a:pt x="43257" y="146660"/>
                  </a:lnTo>
                  <a:lnTo>
                    <a:pt x="43515" y="146558"/>
                  </a:lnTo>
                  <a:lnTo>
                    <a:pt x="43733" y="146501"/>
                  </a:lnTo>
                  <a:lnTo>
                    <a:pt x="43822" y="146478"/>
                  </a:lnTo>
                  <a:lnTo>
                    <a:pt x="43902" y="146467"/>
                  </a:lnTo>
                  <a:close/>
                  <a:moveTo>
                    <a:pt x="4261" y="137458"/>
                  </a:moveTo>
                  <a:lnTo>
                    <a:pt x="4327" y="137470"/>
                  </a:lnTo>
                  <a:lnTo>
                    <a:pt x="4394" y="137481"/>
                  </a:lnTo>
                  <a:lnTo>
                    <a:pt x="4457" y="137492"/>
                  </a:lnTo>
                  <a:lnTo>
                    <a:pt x="4528" y="137515"/>
                  </a:lnTo>
                  <a:lnTo>
                    <a:pt x="4595" y="137560"/>
                  </a:lnTo>
                  <a:lnTo>
                    <a:pt x="4661" y="137594"/>
                  </a:lnTo>
                  <a:lnTo>
                    <a:pt x="4733" y="137651"/>
                  </a:lnTo>
                  <a:lnTo>
                    <a:pt x="4804" y="137708"/>
                  </a:lnTo>
                  <a:lnTo>
                    <a:pt x="4875" y="137776"/>
                  </a:lnTo>
                  <a:lnTo>
                    <a:pt x="4951" y="137844"/>
                  </a:lnTo>
                  <a:lnTo>
                    <a:pt x="5026" y="137935"/>
                  </a:lnTo>
                  <a:lnTo>
                    <a:pt x="5098" y="138026"/>
                  </a:lnTo>
                  <a:lnTo>
                    <a:pt x="5254" y="138241"/>
                  </a:lnTo>
                  <a:lnTo>
                    <a:pt x="5409" y="138479"/>
                  </a:lnTo>
                  <a:lnTo>
                    <a:pt x="5570" y="138763"/>
                  </a:lnTo>
                  <a:lnTo>
                    <a:pt x="5739" y="139092"/>
                  </a:lnTo>
                  <a:lnTo>
                    <a:pt x="5908" y="139455"/>
                  </a:lnTo>
                  <a:lnTo>
                    <a:pt x="5970" y="139580"/>
                  </a:lnTo>
                  <a:lnTo>
                    <a:pt x="6033" y="139682"/>
                  </a:lnTo>
                  <a:lnTo>
                    <a:pt x="6095" y="139761"/>
                  </a:lnTo>
                  <a:lnTo>
                    <a:pt x="6157" y="139830"/>
                  </a:lnTo>
                  <a:lnTo>
                    <a:pt x="6224" y="139875"/>
                  </a:lnTo>
                  <a:lnTo>
                    <a:pt x="6286" y="139898"/>
                  </a:lnTo>
                  <a:lnTo>
                    <a:pt x="6353" y="139920"/>
                  </a:lnTo>
                  <a:lnTo>
                    <a:pt x="6416" y="139920"/>
                  </a:lnTo>
                  <a:lnTo>
                    <a:pt x="6278" y="173924"/>
                  </a:lnTo>
                  <a:lnTo>
                    <a:pt x="6095" y="174049"/>
                  </a:lnTo>
                  <a:lnTo>
                    <a:pt x="5912" y="174140"/>
                  </a:lnTo>
                  <a:lnTo>
                    <a:pt x="5734" y="174219"/>
                  </a:lnTo>
                  <a:lnTo>
                    <a:pt x="5561" y="174265"/>
                  </a:lnTo>
                  <a:lnTo>
                    <a:pt x="5396" y="174299"/>
                  </a:lnTo>
                  <a:lnTo>
                    <a:pt x="5231" y="174310"/>
                  </a:lnTo>
                  <a:lnTo>
                    <a:pt x="5071" y="174299"/>
                  </a:lnTo>
                  <a:lnTo>
                    <a:pt x="4920" y="174265"/>
                  </a:lnTo>
                  <a:lnTo>
                    <a:pt x="4768" y="174219"/>
                  </a:lnTo>
                  <a:lnTo>
                    <a:pt x="4621" y="174140"/>
                  </a:lnTo>
                  <a:lnTo>
                    <a:pt x="4479" y="174061"/>
                  </a:lnTo>
                  <a:lnTo>
                    <a:pt x="4341" y="173947"/>
                  </a:lnTo>
                  <a:lnTo>
                    <a:pt x="4207" y="173822"/>
                  </a:lnTo>
                  <a:lnTo>
                    <a:pt x="4078" y="173686"/>
                  </a:lnTo>
                  <a:lnTo>
                    <a:pt x="3954" y="173527"/>
                  </a:lnTo>
                  <a:lnTo>
                    <a:pt x="3833" y="173357"/>
                  </a:lnTo>
                  <a:lnTo>
                    <a:pt x="3713" y="173164"/>
                  </a:lnTo>
                  <a:lnTo>
                    <a:pt x="3602" y="172960"/>
                  </a:lnTo>
                  <a:lnTo>
                    <a:pt x="3490" y="172744"/>
                  </a:lnTo>
                  <a:lnTo>
                    <a:pt x="3384" y="172506"/>
                  </a:lnTo>
                  <a:lnTo>
                    <a:pt x="3281" y="172257"/>
                  </a:lnTo>
                  <a:lnTo>
                    <a:pt x="3179" y="171996"/>
                  </a:lnTo>
                  <a:lnTo>
                    <a:pt x="3085" y="171723"/>
                  </a:lnTo>
                  <a:lnTo>
                    <a:pt x="2992" y="171440"/>
                  </a:lnTo>
                  <a:lnTo>
                    <a:pt x="2903" y="171145"/>
                  </a:lnTo>
                  <a:lnTo>
                    <a:pt x="2818" y="170838"/>
                  </a:lnTo>
                  <a:lnTo>
                    <a:pt x="2734" y="170521"/>
                  </a:lnTo>
                  <a:lnTo>
                    <a:pt x="2658" y="170192"/>
                  </a:lnTo>
                  <a:lnTo>
                    <a:pt x="2582" y="169851"/>
                  </a:lnTo>
                  <a:lnTo>
                    <a:pt x="2507" y="169511"/>
                  </a:lnTo>
                  <a:lnTo>
                    <a:pt x="2440" y="169148"/>
                  </a:lnTo>
                  <a:lnTo>
                    <a:pt x="2369" y="168785"/>
                  </a:lnTo>
                  <a:lnTo>
                    <a:pt x="2306" y="168410"/>
                  </a:lnTo>
                  <a:lnTo>
                    <a:pt x="2244" y="168036"/>
                  </a:lnTo>
                  <a:lnTo>
                    <a:pt x="2186" y="167650"/>
                  </a:lnTo>
                  <a:lnTo>
                    <a:pt x="2133" y="167253"/>
                  </a:lnTo>
                  <a:lnTo>
                    <a:pt x="2079" y="166856"/>
                  </a:lnTo>
                  <a:lnTo>
                    <a:pt x="2030" y="166459"/>
                  </a:lnTo>
                  <a:lnTo>
                    <a:pt x="1981" y="166050"/>
                  </a:lnTo>
                  <a:lnTo>
                    <a:pt x="1937" y="165642"/>
                  </a:lnTo>
                  <a:lnTo>
                    <a:pt x="1892" y="165222"/>
                  </a:lnTo>
                  <a:lnTo>
                    <a:pt x="1852" y="164802"/>
                  </a:lnTo>
                  <a:lnTo>
                    <a:pt x="1781" y="163951"/>
                  </a:lnTo>
                  <a:lnTo>
                    <a:pt x="1714" y="163100"/>
                  </a:lnTo>
                  <a:lnTo>
                    <a:pt x="1661" y="162249"/>
                  </a:lnTo>
                  <a:lnTo>
                    <a:pt x="1612" y="161398"/>
                  </a:lnTo>
                  <a:lnTo>
                    <a:pt x="1572" y="160547"/>
                  </a:lnTo>
                  <a:lnTo>
                    <a:pt x="1536" y="159708"/>
                  </a:lnTo>
                  <a:lnTo>
                    <a:pt x="1509" y="158880"/>
                  </a:lnTo>
                  <a:lnTo>
                    <a:pt x="1491" y="158063"/>
                  </a:lnTo>
                  <a:lnTo>
                    <a:pt x="1478" y="157268"/>
                  </a:lnTo>
                  <a:lnTo>
                    <a:pt x="1465" y="156508"/>
                  </a:lnTo>
                  <a:lnTo>
                    <a:pt x="1460" y="155771"/>
                  </a:lnTo>
                  <a:lnTo>
                    <a:pt x="1465" y="155215"/>
                  </a:lnTo>
                  <a:lnTo>
                    <a:pt x="1469" y="154602"/>
                  </a:lnTo>
                  <a:lnTo>
                    <a:pt x="1483" y="153910"/>
                  </a:lnTo>
                  <a:lnTo>
                    <a:pt x="1500" y="153173"/>
                  </a:lnTo>
                  <a:lnTo>
                    <a:pt x="1523" y="152378"/>
                  </a:lnTo>
                  <a:lnTo>
                    <a:pt x="1554" y="151550"/>
                  </a:lnTo>
                  <a:lnTo>
                    <a:pt x="1594" y="150676"/>
                  </a:lnTo>
                  <a:lnTo>
                    <a:pt x="1638" y="149780"/>
                  </a:lnTo>
                  <a:lnTo>
                    <a:pt x="1692" y="148861"/>
                  </a:lnTo>
                  <a:lnTo>
                    <a:pt x="1750" y="147942"/>
                  </a:lnTo>
                  <a:lnTo>
                    <a:pt x="1821" y="147000"/>
                  </a:lnTo>
                  <a:lnTo>
                    <a:pt x="1897" y="146070"/>
                  </a:lnTo>
                  <a:lnTo>
                    <a:pt x="1986" y="145151"/>
                  </a:lnTo>
                  <a:lnTo>
                    <a:pt x="2035" y="144697"/>
                  </a:lnTo>
                  <a:lnTo>
                    <a:pt x="2084" y="144255"/>
                  </a:lnTo>
                  <a:lnTo>
                    <a:pt x="2137" y="143812"/>
                  </a:lnTo>
                  <a:lnTo>
                    <a:pt x="2190" y="143370"/>
                  </a:lnTo>
                  <a:lnTo>
                    <a:pt x="2248" y="142938"/>
                  </a:lnTo>
                  <a:lnTo>
                    <a:pt x="2306" y="142530"/>
                  </a:lnTo>
                  <a:lnTo>
                    <a:pt x="2369" y="142110"/>
                  </a:lnTo>
                  <a:lnTo>
                    <a:pt x="2435" y="141713"/>
                  </a:lnTo>
                  <a:lnTo>
                    <a:pt x="2502" y="141327"/>
                  </a:lnTo>
                  <a:lnTo>
                    <a:pt x="2573" y="140953"/>
                  </a:lnTo>
                  <a:lnTo>
                    <a:pt x="2649" y="140601"/>
                  </a:lnTo>
                  <a:lnTo>
                    <a:pt x="2725" y="140249"/>
                  </a:lnTo>
                  <a:lnTo>
                    <a:pt x="2805" y="139920"/>
                  </a:lnTo>
                  <a:lnTo>
                    <a:pt x="2889" y="139614"/>
                  </a:lnTo>
                  <a:lnTo>
                    <a:pt x="2974" y="139319"/>
                  </a:lnTo>
                  <a:lnTo>
                    <a:pt x="3063" y="139035"/>
                  </a:lnTo>
                  <a:lnTo>
                    <a:pt x="3157" y="138774"/>
                  </a:lnTo>
                  <a:lnTo>
                    <a:pt x="3250" y="138536"/>
                  </a:lnTo>
                  <a:lnTo>
                    <a:pt x="3348" y="138321"/>
                  </a:lnTo>
                  <a:lnTo>
                    <a:pt x="3450" y="138128"/>
                  </a:lnTo>
                  <a:lnTo>
                    <a:pt x="3557" y="137957"/>
                  </a:lnTo>
                  <a:lnTo>
                    <a:pt x="3664" y="137810"/>
                  </a:lnTo>
                  <a:lnTo>
                    <a:pt x="3780" y="137685"/>
                  </a:lnTo>
                  <a:lnTo>
                    <a:pt x="3833" y="137640"/>
                  </a:lnTo>
                  <a:lnTo>
                    <a:pt x="3891" y="137594"/>
                  </a:lnTo>
                  <a:lnTo>
                    <a:pt x="3954" y="137549"/>
                  </a:lnTo>
                  <a:lnTo>
                    <a:pt x="4011" y="137515"/>
                  </a:lnTo>
                  <a:lnTo>
                    <a:pt x="4074" y="137492"/>
                  </a:lnTo>
                  <a:lnTo>
                    <a:pt x="4136" y="137470"/>
                  </a:lnTo>
                  <a:lnTo>
                    <a:pt x="4198" y="137470"/>
                  </a:lnTo>
                  <a:lnTo>
                    <a:pt x="4261" y="137458"/>
                  </a:lnTo>
                  <a:close/>
                  <a:moveTo>
                    <a:pt x="31904" y="150847"/>
                  </a:moveTo>
                  <a:lnTo>
                    <a:pt x="31877" y="151096"/>
                  </a:lnTo>
                  <a:lnTo>
                    <a:pt x="31806" y="152480"/>
                  </a:lnTo>
                  <a:lnTo>
                    <a:pt x="31739" y="153887"/>
                  </a:lnTo>
                  <a:lnTo>
                    <a:pt x="31677" y="155317"/>
                  </a:lnTo>
                  <a:lnTo>
                    <a:pt x="31615" y="156758"/>
                  </a:lnTo>
                  <a:lnTo>
                    <a:pt x="31561" y="158222"/>
                  </a:lnTo>
                  <a:lnTo>
                    <a:pt x="31512" y="159685"/>
                  </a:lnTo>
                  <a:lnTo>
                    <a:pt x="31468" y="161171"/>
                  </a:lnTo>
                  <a:lnTo>
                    <a:pt x="31428" y="162646"/>
                  </a:lnTo>
                  <a:lnTo>
                    <a:pt x="31396" y="164144"/>
                  </a:lnTo>
                  <a:lnTo>
                    <a:pt x="31374" y="165630"/>
                  </a:lnTo>
                  <a:lnTo>
                    <a:pt x="31361" y="167105"/>
                  </a:lnTo>
                  <a:lnTo>
                    <a:pt x="31352" y="168592"/>
                  </a:lnTo>
                  <a:lnTo>
                    <a:pt x="31356" y="170055"/>
                  </a:lnTo>
                  <a:lnTo>
                    <a:pt x="31365" y="171508"/>
                  </a:lnTo>
                  <a:lnTo>
                    <a:pt x="31379" y="172234"/>
                  </a:lnTo>
                  <a:lnTo>
                    <a:pt x="31388" y="172949"/>
                  </a:lnTo>
                  <a:lnTo>
                    <a:pt x="31405" y="173663"/>
                  </a:lnTo>
                  <a:lnTo>
                    <a:pt x="31423" y="174367"/>
                  </a:lnTo>
                  <a:lnTo>
                    <a:pt x="31165" y="174480"/>
                  </a:lnTo>
                  <a:lnTo>
                    <a:pt x="30902" y="174594"/>
                  </a:lnTo>
                  <a:lnTo>
                    <a:pt x="30381" y="174787"/>
                  </a:lnTo>
                  <a:lnTo>
                    <a:pt x="29860" y="174946"/>
                  </a:lnTo>
                  <a:lnTo>
                    <a:pt x="29340" y="175093"/>
                  </a:lnTo>
                  <a:lnTo>
                    <a:pt x="28814" y="175207"/>
                  </a:lnTo>
                  <a:lnTo>
                    <a:pt x="28293" y="175297"/>
                  </a:lnTo>
                  <a:lnTo>
                    <a:pt x="27777" y="175365"/>
                  </a:lnTo>
                  <a:lnTo>
                    <a:pt x="27260" y="175411"/>
                  </a:lnTo>
                  <a:lnTo>
                    <a:pt x="27189" y="175433"/>
                  </a:lnTo>
                  <a:lnTo>
                    <a:pt x="26980" y="175433"/>
                  </a:lnTo>
                  <a:lnTo>
                    <a:pt x="27020" y="174049"/>
                  </a:lnTo>
                  <a:lnTo>
                    <a:pt x="27056" y="172642"/>
                  </a:lnTo>
                  <a:lnTo>
                    <a:pt x="27091" y="171224"/>
                  </a:lnTo>
                  <a:lnTo>
                    <a:pt x="27122" y="169806"/>
                  </a:lnTo>
                  <a:lnTo>
                    <a:pt x="27149" y="168376"/>
                  </a:lnTo>
                  <a:lnTo>
                    <a:pt x="27171" y="166947"/>
                  </a:lnTo>
                  <a:lnTo>
                    <a:pt x="27189" y="165506"/>
                  </a:lnTo>
                  <a:lnTo>
                    <a:pt x="27203" y="164065"/>
                  </a:lnTo>
                  <a:lnTo>
                    <a:pt x="27207" y="162635"/>
                  </a:lnTo>
                  <a:lnTo>
                    <a:pt x="27207" y="161206"/>
                  </a:lnTo>
                  <a:lnTo>
                    <a:pt x="27203" y="159776"/>
                  </a:lnTo>
                  <a:lnTo>
                    <a:pt x="27189" y="158346"/>
                  </a:lnTo>
                  <a:lnTo>
                    <a:pt x="27171" y="156928"/>
                  </a:lnTo>
                  <a:lnTo>
                    <a:pt x="27145" y="155521"/>
                  </a:lnTo>
                  <a:lnTo>
                    <a:pt x="27109" y="154126"/>
                  </a:lnTo>
                  <a:lnTo>
                    <a:pt x="27069" y="152741"/>
                  </a:lnTo>
                  <a:lnTo>
                    <a:pt x="27065" y="152617"/>
                  </a:lnTo>
                  <a:lnTo>
                    <a:pt x="27056" y="152503"/>
                  </a:lnTo>
                  <a:lnTo>
                    <a:pt x="27047" y="152401"/>
                  </a:lnTo>
                  <a:lnTo>
                    <a:pt x="27038" y="152299"/>
                  </a:lnTo>
                  <a:lnTo>
                    <a:pt x="27007" y="152106"/>
                  </a:lnTo>
                  <a:lnTo>
                    <a:pt x="26971" y="151936"/>
                  </a:lnTo>
                  <a:lnTo>
                    <a:pt x="26927" y="151788"/>
                  </a:lnTo>
                  <a:lnTo>
                    <a:pt x="26878" y="151663"/>
                  </a:lnTo>
                  <a:lnTo>
                    <a:pt x="26824" y="151561"/>
                  </a:lnTo>
                  <a:lnTo>
                    <a:pt x="26771" y="151471"/>
                  </a:lnTo>
                  <a:lnTo>
                    <a:pt x="27795" y="151403"/>
                  </a:lnTo>
                  <a:lnTo>
                    <a:pt x="28828" y="151278"/>
                  </a:lnTo>
                  <a:lnTo>
                    <a:pt x="29856" y="151153"/>
                  </a:lnTo>
                  <a:lnTo>
                    <a:pt x="30880" y="151005"/>
                  </a:lnTo>
                  <a:lnTo>
                    <a:pt x="31904" y="150847"/>
                  </a:lnTo>
                  <a:close/>
                  <a:moveTo>
                    <a:pt x="13935" y="151096"/>
                  </a:moveTo>
                  <a:lnTo>
                    <a:pt x="14625" y="151210"/>
                  </a:lnTo>
                  <a:lnTo>
                    <a:pt x="15320" y="151300"/>
                  </a:lnTo>
                  <a:lnTo>
                    <a:pt x="16014" y="151380"/>
                  </a:lnTo>
                  <a:lnTo>
                    <a:pt x="16709" y="151459"/>
                  </a:lnTo>
                  <a:lnTo>
                    <a:pt x="17403" y="151516"/>
                  </a:lnTo>
                  <a:lnTo>
                    <a:pt x="18098" y="151573"/>
                  </a:lnTo>
                  <a:lnTo>
                    <a:pt x="18792" y="151618"/>
                  </a:lnTo>
                  <a:lnTo>
                    <a:pt x="19487" y="151641"/>
                  </a:lnTo>
                  <a:lnTo>
                    <a:pt x="20333" y="151663"/>
                  </a:lnTo>
                  <a:lnTo>
                    <a:pt x="21179" y="151675"/>
                  </a:lnTo>
                  <a:lnTo>
                    <a:pt x="22025" y="151675"/>
                  </a:lnTo>
                  <a:lnTo>
                    <a:pt x="22871" y="151663"/>
                  </a:lnTo>
                  <a:lnTo>
                    <a:pt x="23717" y="151641"/>
                  </a:lnTo>
                  <a:lnTo>
                    <a:pt x="24562" y="151607"/>
                  </a:lnTo>
                  <a:lnTo>
                    <a:pt x="25408" y="151561"/>
                  </a:lnTo>
                  <a:lnTo>
                    <a:pt x="26250" y="151493"/>
                  </a:lnTo>
                  <a:lnTo>
                    <a:pt x="26250" y="151493"/>
                  </a:lnTo>
                  <a:lnTo>
                    <a:pt x="26196" y="151584"/>
                  </a:lnTo>
                  <a:lnTo>
                    <a:pt x="26147" y="151698"/>
                  </a:lnTo>
                  <a:lnTo>
                    <a:pt x="26103" y="151834"/>
                  </a:lnTo>
                  <a:lnTo>
                    <a:pt x="26063" y="151981"/>
                  </a:lnTo>
                  <a:lnTo>
                    <a:pt x="26027" y="152140"/>
                  </a:lnTo>
                  <a:lnTo>
                    <a:pt x="26000" y="152322"/>
                  </a:lnTo>
                  <a:lnTo>
                    <a:pt x="25978" y="152526"/>
                  </a:lnTo>
                  <a:lnTo>
                    <a:pt x="25969" y="152741"/>
                  </a:lnTo>
                  <a:lnTo>
                    <a:pt x="25929" y="154126"/>
                  </a:lnTo>
                  <a:lnTo>
                    <a:pt x="25894" y="155532"/>
                  </a:lnTo>
                  <a:lnTo>
                    <a:pt x="25871" y="156939"/>
                  </a:lnTo>
                  <a:lnTo>
                    <a:pt x="25854" y="158358"/>
                  </a:lnTo>
                  <a:lnTo>
                    <a:pt x="25840" y="159787"/>
                  </a:lnTo>
                  <a:lnTo>
                    <a:pt x="25836" y="161217"/>
                  </a:lnTo>
                  <a:lnTo>
                    <a:pt x="25836" y="162658"/>
                  </a:lnTo>
                  <a:lnTo>
                    <a:pt x="25840" y="164087"/>
                  </a:lnTo>
                  <a:lnTo>
                    <a:pt x="25854" y="165528"/>
                  </a:lnTo>
                  <a:lnTo>
                    <a:pt x="25871" y="166969"/>
                  </a:lnTo>
                  <a:lnTo>
                    <a:pt x="25894" y="168399"/>
                  </a:lnTo>
                  <a:lnTo>
                    <a:pt x="25920" y="169828"/>
                  </a:lnTo>
                  <a:lnTo>
                    <a:pt x="25951" y="171247"/>
                  </a:lnTo>
                  <a:lnTo>
                    <a:pt x="25987" y="172665"/>
                  </a:lnTo>
                  <a:lnTo>
                    <a:pt x="26027" y="174072"/>
                  </a:lnTo>
                  <a:lnTo>
                    <a:pt x="26067" y="175467"/>
                  </a:lnTo>
                  <a:lnTo>
                    <a:pt x="25684" y="175456"/>
                  </a:lnTo>
                  <a:lnTo>
                    <a:pt x="25297" y="175433"/>
                  </a:lnTo>
                  <a:lnTo>
                    <a:pt x="24910" y="175399"/>
                  </a:lnTo>
                  <a:lnTo>
                    <a:pt x="24527" y="175354"/>
                  </a:lnTo>
                  <a:lnTo>
                    <a:pt x="24144" y="175297"/>
                  </a:lnTo>
                  <a:lnTo>
                    <a:pt x="23761" y="175229"/>
                  </a:lnTo>
                  <a:lnTo>
                    <a:pt x="23383" y="175150"/>
                  </a:lnTo>
                  <a:lnTo>
                    <a:pt x="23004" y="175059"/>
                  </a:lnTo>
                  <a:lnTo>
                    <a:pt x="22626" y="174946"/>
                  </a:lnTo>
                  <a:lnTo>
                    <a:pt x="22247" y="174832"/>
                  </a:lnTo>
                  <a:lnTo>
                    <a:pt x="21873" y="174696"/>
                  </a:lnTo>
                  <a:lnTo>
                    <a:pt x="21499" y="174548"/>
                  </a:lnTo>
                  <a:lnTo>
                    <a:pt x="21125" y="174390"/>
                  </a:lnTo>
                  <a:lnTo>
                    <a:pt x="20756" y="174219"/>
                  </a:lnTo>
                  <a:lnTo>
                    <a:pt x="20391" y="174027"/>
                  </a:lnTo>
                  <a:lnTo>
                    <a:pt x="20026" y="173822"/>
                  </a:lnTo>
                  <a:lnTo>
                    <a:pt x="20084" y="172574"/>
                  </a:lnTo>
                  <a:lnTo>
                    <a:pt x="20141" y="171315"/>
                  </a:lnTo>
                  <a:lnTo>
                    <a:pt x="20186" y="170044"/>
                  </a:lnTo>
                  <a:lnTo>
                    <a:pt x="20226" y="168773"/>
                  </a:lnTo>
                  <a:lnTo>
                    <a:pt x="20257" y="167491"/>
                  </a:lnTo>
                  <a:lnTo>
                    <a:pt x="20279" y="166209"/>
                  </a:lnTo>
                  <a:lnTo>
                    <a:pt x="20293" y="164927"/>
                  </a:lnTo>
                  <a:lnTo>
                    <a:pt x="20297" y="163645"/>
                  </a:lnTo>
                  <a:lnTo>
                    <a:pt x="20293" y="162363"/>
                  </a:lnTo>
                  <a:lnTo>
                    <a:pt x="20279" y="161081"/>
                  </a:lnTo>
                  <a:lnTo>
                    <a:pt x="20257" y="159810"/>
                  </a:lnTo>
                  <a:lnTo>
                    <a:pt x="20222" y="158539"/>
                  </a:lnTo>
                  <a:lnTo>
                    <a:pt x="20199" y="157904"/>
                  </a:lnTo>
                  <a:lnTo>
                    <a:pt x="20177" y="157268"/>
                  </a:lnTo>
                  <a:lnTo>
                    <a:pt x="20150" y="156633"/>
                  </a:lnTo>
                  <a:lnTo>
                    <a:pt x="20124" y="156009"/>
                  </a:lnTo>
                  <a:lnTo>
                    <a:pt x="20092" y="155374"/>
                  </a:lnTo>
                  <a:lnTo>
                    <a:pt x="20057" y="154750"/>
                  </a:lnTo>
                  <a:lnTo>
                    <a:pt x="20017" y="154126"/>
                  </a:lnTo>
                  <a:lnTo>
                    <a:pt x="19977" y="153513"/>
                  </a:lnTo>
                  <a:lnTo>
                    <a:pt x="19968" y="153377"/>
                  </a:lnTo>
                  <a:lnTo>
                    <a:pt x="19954" y="153252"/>
                  </a:lnTo>
                  <a:lnTo>
                    <a:pt x="19937" y="153150"/>
                  </a:lnTo>
                  <a:lnTo>
                    <a:pt x="19914" y="153036"/>
                  </a:lnTo>
                  <a:lnTo>
                    <a:pt x="19888" y="152946"/>
                  </a:lnTo>
                  <a:lnTo>
                    <a:pt x="19861" y="152866"/>
                  </a:lnTo>
                  <a:lnTo>
                    <a:pt x="19830" y="152787"/>
                  </a:lnTo>
                  <a:lnTo>
                    <a:pt x="19799" y="152719"/>
                  </a:lnTo>
                  <a:lnTo>
                    <a:pt x="19763" y="152662"/>
                  </a:lnTo>
                  <a:lnTo>
                    <a:pt x="19723" y="152605"/>
                  </a:lnTo>
                  <a:lnTo>
                    <a:pt x="19687" y="152560"/>
                  </a:lnTo>
                  <a:lnTo>
                    <a:pt x="19647" y="152526"/>
                  </a:lnTo>
                  <a:lnTo>
                    <a:pt x="19607" y="152503"/>
                  </a:lnTo>
                  <a:lnTo>
                    <a:pt x="19563" y="152480"/>
                  </a:lnTo>
                  <a:lnTo>
                    <a:pt x="19523" y="152469"/>
                  </a:lnTo>
                  <a:lnTo>
                    <a:pt x="19425" y="152469"/>
                  </a:lnTo>
                  <a:lnTo>
                    <a:pt x="19371" y="152492"/>
                  </a:lnTo>
                  <a:lnTo>
                    <a:pt x="19318" y="152514"/>
                  </a:lnTo>
                  <a:lnTo>
                    <a:pt x="19264" y="152560"/>
                  </a:lnTo>
                  <a:lnTo>
                    <a:pt x="19215" y="152617"/>
                  </a:lnTo>
                  <a:lnTo>
                    <a:pt x="19166" y="152673"/>
                  </a:lnTo>
                  <a:lnTo>
                    <a:pt x="19117" y="152753"/>
                  </a:lnTo>
                  <a:lnTo>
                    <a:pt x="19077" y="152843"/>
                  </a:lnTo>
                  <a:lnTo>
                    <a:pt x="19037" y="152934"/>
                  </a:lnTo>
                  <a:lnTo>
                    <a:pt x="19006" y="153048"/>
                  </a:lnTo>
                  <a:lnTo>
                    <a:pt x="18975" y="153161"/>
                  </a:lnTo>
                  <a:lnTo>
                    <a:pt x="18953" y="153297"/>
                  </a:lnTo>
                  <a:lnTo>
                    <a:pt x="18930" y="153433"/>
                  </a:lnTo>
                  <a:lnTo>
                    <a:pt x="18922" y="153581"/>
                  </a:lnTo>
                  <a:lnTo>
                    <a:pt x="18913" y="153740"/>
                  </a:lnTo>
                  <a:lnTo>
                    <a:pt x="18917" y="153910"/>
                  </a:lnTo>
                  <a:lnTo>
                    <a:pt x="18997" y="156349"/>
                  </a:lnTo>
                  <a:lnTo>
                    <a:pt x="19068" y="158789"/>
                  </a:lnTo>
                  <a:lnTo>
                    <a:pt x="19140" y="161217"/>
                  </a:lnTo>
                  <a:lnTo>
                    <a:pt x="19171" y="162420"/>
                  </a:lnTo>
                  <a:lnTo>
                    <a:pt x="19198" y="163634"/>
                  </a:lnTo>
                  <a:lnTo>
                    <a:pt x="19220" y="164848"/>
                  </a:lnTo>
                  <a:lnTo>
                    <a:pt x="19242" y="166050"/>
                  </a:lnTo>
                  <a:lnTo>
                    <a:pt x="19260" y="167264"/>
                  </a:lnTo>
                  <a:lnTo>
                    <a:pt x="19273" y="168478"/>
                  </a:lnTo>
                  <a:lnTo>
                    <a:pt x="19287" y="169704"/>
                  </a:lnTo>
                  <a:lnTo>
                    <a:pt x="19291" y="170918"/>
                  </a:lnTo>
                  <a:lnTo>
                    <a:pt x="19291" y="172143"/>
                  </a:lnTo>
                  <a:lnTo>
                    <a:pt x="19287" y="173380"/>
                  </a:lnTo>
                  <a:lnTo>
                    <a:pt x="18913" y="173108"/>
                  </a:lnTo>
                  <a:lnTo>
                    <a:pt x="18539" y="172824"/>
                  </a:lnTo>
                  <a:lnTo>
                    <a:pt x="18174" y="172529"/>
                  </a:lnTo>
                  <a:lnTo>
                    <a:pt x="17804" y="172211"/>
                  </a:lnTo>
                  <a:lnTo>
                    <a:pt x="17443" y="171871"/>
                  </a:lnTo>
                  <a:lnTo>
                    <a:pt x="17083" y="171508"/>
                  </a:lnTo>
                  <a:lnTo>
                    <a:pt x="16731" y="171133"/>
                  </a:lnTo>
                  <a:lnTo>
                    <a:pt x="16379" y="170736"/>
                  </a:lnTo>
                  <a:lnTo>
                    <a:pt x="16028" y="170328"/>
                  </a:lnTo>
                  <a:lnTo>
                    <a:pt x="15685" y="169897"/>
                  </a:lnTo>
                  <a:lnTo>
                    <a:pt x="15347" y="169443"/>
                  </a:lnTo>
                  <a:lnTo>
                    <a:pt x="15008" y="168978"/>
                  </a:lnTo>
                  <a:lnTo>
                    <a:pt x="14679" y="168478"/>
                  </a:lnTo>
                  <a:lnTo>
                    <a:pt x="14349" y="167968"/>
                  </a:lnTo>
                  <a:lnTo>
                    <a:pt x="14024" y="167446"/>
                  </a:lnTo>
                  <a:lnTo>
                    <a:pt x="13708" y="166890"/>
                  </a:lnTo>
                  <a:lnTo>
                    <a:pt x="13779" y="164950"/>
                  </a:lnTo>
                  <a:lnTo>
                    <a:pt x="13842" y="162987"/>
                  </a:lnTo>
                  <a:lnTo>
                    <a:pt x="13868" y="161988"/>
                  </a:lnTo>
                  <a:lnTo>
                    <a:pt x="13891" y="161001"/>
                  </a:lnTo>
                  <a:lnTo>
                    <a:pt x="13913" y="160003"/>
                  </a:lnTo>
                  <a:lnTo>
                    <a:pt x="13931" y="159004"/>
                  </a:lnTo>
                  <a:lnTo>
                    <a:pt x="13949" y="158006"/>
                  </a:lnTo>
                  <a:lnTo>
                    <a:pt x="13957" y="157007"/>
                  </a:lnTo>
                  <a:lnTo>
                    <a:pt x="13966" y="156020"/>
                  </a:lnTo>
                  <a:lnTo>
                    <a:pt x="13966" y="155022"/>
                  </a:lnTo>
                  <a:lnTo>
                    <a:pt x="13966" y="154035"/>
                  </a:lnTo>
                  <a:lnTo>
                    <a:pt x="13962" y="153048"/>
                  </a:lnTo>
                  <a:lnTo>
                    <a:pt x="13949" y="152072"/>
                  </a:lnTo>
                  <a:lnTo>
                    <a:pt x="13935" y="151096"/>
                  </a:lnTo>
                  <a:close/>
                  <a:moveTo>
                    <a:pt x="7960" y="156883"/>
                  </a:moveTo>
                  <a:lnTo>
                    <a:pt x="8121" y="157563"/>
                  </a:lnTo>
                  <a:lnTo>
                    <a:pt x="8285" y="158233"/>
                  </a:lnTo>
                  <a:lnTo>
                    <a:pt x="8459" y="158880"/>
                  </a:lnTo>
                  <a:lnTo>
                    <a:pt x="8637" y="159538"/>
                  </a:lnTo>
                  <a:lnTo>
                    <a:pt x="8820" y="160173"/>
                  </a:lnTo>
                  <a:lnTo>
                    <a:pt x="9011" y="160797"/>
                  </a:lnTo>
                  <a:lnTo>
                    <a:pt x="9203" y="161421"/>
                  </a:lnTo>
                  <a:lnTo>
                    <a:pt x="9407" y="162034"/>
                  </a:lnTo>
                  <a:lnTo>
                    <a:pt x="9612" y="162635"/>
                  </a:lnTo>
                  <a:lnTo>
                    <a:pt x="9826" y="163225"/>
                  </a:lnTo>
                  <a:lnTo>
                    <a:pt x="10044" y="163804"/>
                  </a:lnTo>
                  <a:lnTo>
                    <a:pt x="10267" y="164382"/>
                  </a:lnTo>
                  <a:lnTo>
                    <a:pt x="10494" y="164938"/>
                  </a:lnTo>
                  <a:lnTo>
                    <a:pt x="10725" y="165494"/>
                  </a:lnTo>
                  <a:lnTo>
                    <a:pt x="10966" y="166039"/>
                  </a:lnTo>
                  <a:lnTo>
                    <a:pt x="11210" y="166572"/>
                  </a:lnTo>
                  <a:lnTo>
                    <a:pt x="11455" y="167094"/>
                  </a:lnTo>
                  <a:lnTo>
                    <a:pt x="11709" y="167616"/>
                  </a:lnTo>
                  <a:lnTo>
                    <a:pt x="11967" y="168115"/>
                  </a:lnTo>
                  <a:lnTo>
                    <a:pt x="12226" y="168614"/>
                  </a:lnTo>
                  <a:lnTo>
                    <a:pt x="12493" y="169102"/>
                  </a:lnTo>
                  <a:lnTo>
                    <a:pt x="12764" y="169579"/>
                  </a:lnTo>
                  <a:lnTo>
                    <a:pt x="13036" y="170044"/>
                  </a:lnTo>
                  <a:lnTo>
                    <a:pt x="13316" y="170498"/>
                  </a:lnTo>
                  <a:lnTo>
                    <a:pt x="13597" y="170952"/>
                  </a:lnTo>
                  <a:lnTo>
                    <a:pt x="13886" y="171383"/>
                  </a:lnTo>
                  <a:lnTo>
                    <a:pt x="14176" y="171814"/>
                  </a:lnTo>
                  <a:lnTo>
                    <a:pt x="14469" y="172234"/>
                  </a:lnTo>
                  <a:lnTo>
                    <a:pt x="14763" y="172631"/>
                  </a:lnTo>
                  <a:lnTo>
                    <a:pt x="15066" y="173028"/>
                  </a:lnTo>
                  <a:lnTo>
                    <a:pt x="15369" y="173414"/>
                  </a:lnTo>
                  <a:lnTo>
                    <a:pt x="15676" y="173800"/>
                  </a:lnTo>
                  <a:lnTo>
                    <a:pt x="15988" y="174163"/>
                  </a:lnTo>
                  <a:lnTo>
                    <a:pt x="16299" y="174514"/>
                  </a:lnTo>
                  <a:lnTo>
                    <a:pt x="16615" y="174866"/>
                  </a:lnTo>
                  <a:lnTo>
                    <a:pt x="16931" y="175195"/>
                  </a:lnTo>
                  <a:lnTo>
                    <a:pt x="17256" y="175524"/>
                  </a:lnTo>
                  <a:lnTo>
                    <a:pt x="17577" y="175842"/>
                  </a:lnTo>
                  <a:lnTo>
                    <a:pt x="17906" y="176148"/>
                  </a:lnTo>
                  <a:lnTo>
                    <a:pt x="18231" y="176443"/>
                  </a:lnTo>
                  <a:lnTo>
                    <a:pt x="18565" y="176727"/>
                  </a:lnTo>
                  <a:lnTo>
                    <a:pt x="18899" y="176999"/>
                  </a:lnTo>
                  <a:lnTo>
                    <a:pt x="19233" y="177260"/>
                  </a:lnTo>
                  <a:lnTo>
                    <a:pt x="19572" y="177510"/>
                  </a:lnTo>
                  <a:lnTo>
                    <a:pt x="19910" y="177759"/>
                  </a:lnTo>
                  <a:lnTo>
                    <a:pt x="20248" y="177986"/>
                  </a:lnTo>
                  <a:lnTo>
                    <a:pt x="20591" y="178202"/>
                  </a:lnTo>
                  <a:lnTo>
                    <a:pt x="20934" y="178417"/>
                  </a:lnTo>
                  <a:lnTo>
                    <a:pt x="21281" y="178622"/>
                  </a:lnTo>
                  <a:lnTo>
                    <a:pt x="21628" y="178803"/>
                  </a:lnTo>
                  <a:lnTo>
                    <a:pt x="21976" y="178985"/>
                  </a:lnTo>
                  <a:lnTo>
                    <a:pt x="22323" y="179155"/>
                  </a:lnTo>
                  <a:lnTo>
                    <a:pt x="22675" y="179302"/>
                  </a:lnTo>
                  <a:lnTo>
                    <a:pt x="23026" y="179450"/>
                  </a:lnTo>
                  <a:lnTo>
                    <a:pt x="23378" y="179586"/>
                  </a:lnTo>
                  <a:lnTo>
                    <a:pt x="23730" y="179711"/>
                  </a:lnTo>
                  <a:lnTo>
                    <a:pt x="24082" y="179824"/>
                  </a:lnTo>
                  <a:lnTo>
                    <a:pt x="24438" y="179926"/>
                  </a:lnTo>
                  <a:lnTo>
                    <a:pt x="24789" y="180017"/>
                  </a:lnTo>
                  <a:lnTo>
                    <a:pt x="25146" y="180097"/>
                  </a:lnTo>
                  <a:lnTo>
                    <a:pt x="25497" y="180165"/>
                  </a:lnTo>
                  <a:lnTo>
                    <a:pt x="25854" y="180221"/>
                  </a:lnTo>
                  <a:lnTo>
                    <a:pt x="26210" y="180267"/>
                  </a:lnTo>
                  <a:lnTo>
                    <a:pt x="26561" y="180312"/>
                  </a:lnTo>
                  <a:lnTo>
                    <a:pt x="26918" y="180335"/>
                  </a:lnTo>
                  <a:lnTo>
                    <a:pt x="27269" y="180346"/>
                  </a:lnTo>
                  <a:lnTo>
                    <a:pt x="27621" y="180346"/>
                  </a:lnTo>
                  <a:lnTo>
                    <a:pt x="27977" y="180335"/>
                  </a:lnTo>
                  <a:lnTo>
                    <a:pt x="28329" y="180312"/>
                  </a:lnTo>
                  <a:lnTo>
                    <a:pt x="28681" y="180290"/>
                  </a:lnTo>
                  <a:lnTo>
                    <a:pt x="29028" y="180244"/>
                  </a:lnTo>
                  <a:lnTo>
                    <a:pt x="29380" y="180187"/>
                  </a:lnTo>
                  <a:lnTo>
                    <a:pt x="29727" y="180119"/>
                  </a:lnTo>
                  <a:lnTo>
                    <a:pt x="30074" y="180040"/>
                  </a:lnTo>
                  <a:lnTo>
                    <a:pt x="30421" y="179949"/>
                  </a:lnTo>
                  <a:lnTo>
                    <a:pt x="30764" y="179847"/>
                  </a:lnTo>
                  <a:lnTo>
                    <a:pt x="31107" y="179745"/>
                  </a:lnTo>
                  <a:lnTo>
                    <a:pt x="31450" y="179620"/>
                  </a:lnTo>
                  <a:lnTo>
                    <a:pt x="31788" y="179484"/>
                  </a:lnTo>
                  <a:lnTo>
                    <a:pt x="32127" y="179336"/>
                  </a:lnTo>
                  <a:lnTo>
                    <a:pt x="32465" y="179178"/>
                  </a:lnTo>
                  <a:lnTo>
                    <a:pt x="32799" y="179007"/>
                  </a:lnTo>
                  <a:lnTo>
                    <a:pt x="33128" y="178815"/>
                  </a:lnTo>
                  <a:lnTo>
                    <a:pt x="33458" y="178622"/>
                  </a:lnTo>
                  <a:lnTo>
                    <a:pt x="33787" y="178417"/>
                  </a:lnTo>
                  <a:lnTo>
                    <a:pt x="34112" y="178202"/>
                  </a:lnTo>
                  <a:lnTo>
                    <a:pt x="34433" y="177975"/>
                  </a:lnTo>
                  <a:lnTo>
                    <a:pt x="34753" y="177725"/>
                  </a:lnTo>
                  <a:lnTo>
                    <a:pt x="35074" y="177476"/>
                  </a:lnTo>
                  <a:lnTo>
                    <a:pt x="35386" y="177215"/>
                  </a:lnTo>
                  <a:lnTo>
                    <a:pt x="35697" y="176931"/>
                  </a:lnTo>
                  <a:lnTo>
                    <a:pt x="36004" y="176647"/>
                  </a:lnTo>
                  <a:lnTo>
                    <a:pt x="36312" y="176341"/>
                  </a:lnTo>
                  <a:lnTo>
                    <a:pt x="36614" y="176023"/>
                  </a:lnTo>
                  <a:lnTo>
                    <a:pt x="36913" y="175706"/>
                  </a:lnTo>
                  <a:lnTo>
                    <a:pt x="37206" y="175365"/>
                  </a:lnTo>
                  <a:lnTo>
                    <a:pt x="37496" y="175014"/>
                  </a:lnTo>
                  <a:lnTo>
                    <a:pt x="37785" y="174651"/>
                  </a:lnTo>
                  <a:lnTo>
                    <a:pt x="38070" y="174276"/>
                  </a:lnTo>
                  <a:lnTo>
                    <a:pt x="38351" y="173890"/>
                  </a:lnTo>
                  <a:lnTo>
                    <a:pt x="38627" y="173482"/>
                  </a:lnTo>
                  <a:lnTo>
                    <a:pt x="38898" y="173073"/>
                  </a:lnTo>
                  <a:lnTo>
                    <a:pt x="39165" y="172654"/>
                  </a:lnTo>
                  <a:lnTo>
                    <a:pt x="39428" y="172211"/>
                  </a:lnTo>
                  <a:lnTo>
                    <a:pt x="39691" y="171757"/>
                  </a:lnTo>
                  <a:lnTo>
                    <a:pt x="39945" y="171303"/>
                  </a:lnTo>
                  <a:lnTo>
                    <a:pt x="40194" y="170827"/>
                  </a:lnTo>
                  <a:lnTo>
                    <a:pt x="40439" y="170339"/>
                  </a:lnTo>
                  <a:lnTo>
                    <a:pt x="40679" y="169840"/>
                  </a:lnTo>
                  <a:lnTo>
                    <a:pt x="40915" y="169329"/>
                  </a:lnTo>
                  <a:lnTo>
                    <a:pt x="41147" y="168796"/>
                  </a:lnTo>
                  <a:lnTo>
                    <a:pt x="41369" y="168263"/>
                  </a:lnTo>
                  <a:lnTo>
                    <a:pt x="41592" y="167718"/>
                  </a:lnTo>
                  <a:lnTo>
                    <a:pt x="41806" y="167151"/>
                  </a:lnTo>
                  <a:lnTo>
                    <a:pt x="42015" y="166572"/>
                  </a:lnTo>
                  <a:lnTo>
                    <a:pt x="42220" y="165982"/>
                  </a:lnTo>
                  <a:lnTo>
                    <a:pt x="42415" y="165381"/>
                  </a:lnTo>
                  <a:lnTo>
                    <a:pt x="42611" y="164768"/>
                  </a:lnTo>
                  <a:lnTo>
                    <a:pt x="42798" y="164144"/>
                  </a:lnTo>
                  <a:lnTo>
                    <a:pt x="42976" y="163497"/>
                  </a:lnTo>
                  <a:lnTo>
                    <a:pt x="43150" y="162851"/>
                  </a:lnTo>
                  <a:lnTo>
                    <a:pt x="43319" y="162181"/>
                  </a:lnTo>
                  <a:lnTo>
                    <a:pt x="43484" y="161501"/>
                  </a:lnTo>
                  <a:lnTo>
                    <a:pt x="43640" y="160808"/>
                  </a:lnTo>
                  <a:lnTo>
                    <a:pt x="43787" y="160105"/>
                  </a:lnTo>
                  <a:lnTo>
                    <a:pt x="43929" y="159379"/>
                  </a:lnTo>
                  <a:lnTo>
                    <a:pt x="44067" y="158653"/>
                  </a:lnTo>
                  <a:lnTo>
                    <a:pt x="44196" y="157904"/>
                  </a:lnTo>
                  <a:lnTo>
                    <a:pt x="44156" y="160321"/>
                  </a:lnTo>
                  <a:lnTo>
                    <a:pt x="44107" y="162726"/>
                  </a:lnTo>
                  <a:lnTo>
                    <a:pt x="44049" y="165143"/>
                  </a:lnTo>
                  <a:lnTo>
                    <a:pt x="43983" y="167548"/>
                  </a:lnTo>
                  <a:lnTo>
                    <a:pt x="43907" y="169953"/>
                  </a:lnTo>
                  <a:lnTo>
                    <a:pt x="43827" y="172359"/>
                  </a:lnTo>
                  <a:lnTo>
                    <a:pt x="43733" y="174764"/>
                  </a:lnTo>
                  <a:lnTo>
                    <a:pt x="43635" y="177169"/>
                  </a:lnTo>
                  <a:lnTo>
                    <a:pt x="43529" y="179575"/>
                  </a:lnTo>
                  <a:lnTo>
                    <a:pt x="43413" y="181980"/>
                  </a:lnTo>
                  <a:lnTo>
                    <a:pt x="43288" y="184374"/>
                  </a:lnTo>
                  <a:lnTo>
                    <a:pt x="43155" y="186779"/>
                  </a:lnTo>
                  <a:lnTo>
                    <a:pt x="43017" y="189173"/>
                  </a:lnTo>
                  <a:lnTo>
                    <a:pt x="42870" y="191568"/>
                  </a:lnTo>
                  <a:lnTo>
                    <a:pt x="42714" y="193962"/>
                  </a:lnTo>
                  <a:lnTo>
                    <a:pt x="42549" y="196356"/>
                  </a:lnTo>
                  <a:lnTo>
                    <a:pt x="42068" y="196151"/>
                  </a:lnTo>
                  <a:lnTo>
                    <a:pt x="41583" y="195970"/>
                  </a:lnTo>
                  <a:lnTo>
                    <a:pt x="41098" y="195811"/>
                  </a:lnTo>
                  <a:lnTo>
                    <a:pt x="40612" y="195675"/>
                  </a:lnTo>
                  <a:lnTo>
                    <a:pt x="40123" y="195550"/>
                  </a:lnTo>
                  <a:lnTo>
                    <a:pt x="39628" y="195448"/>
                  </a:lnTo>
                  <a:lnTo>
                    <a:pt x="39134" y="195368"/>
                  </a:lnTo>
                  <a:lnTo>
                    <a:pt x="38640" y="195289"/>
                  </a:lnTo>
                  <a:lnTo>
                    <a:pt x="38146" y="195244"/>
                  </a:lnTo>
                  <a:lnTo>
                    <a:pt x="37647" y="195198"/>
                  </a:lnTo>
                  <a:lnTo>
                    <a:pt x="37149" y="195164"/>
                  </a:lnTo>
                  <a:lnTo>
                    <a:pt x="36650" y="195153"/>
                  </a:lnTo>
                  <a:lnTo>
                    <a:pt x="36151" y="195142"/>
                  </a:lnTo>
                  <a:lnTo>
                    <a:pt x="35648" y="195153"/>
                  </a:lnTo>
                  <a:lnTo>
                    <a:pt x="35150" y="195164"/>
                  </a:lnTo>
                  <a:lnTo>
                    <a:pt x="34646" y="195176"/>
                  </a:lnTo>
                  <a:lnTo>
                    <a:pt x="33645" y="195244"/>
                  </a:lnTo>
                  <a:lnTo>
                    <a:pt x="32643" y="195323"/>
                  </a:lnTo>
                  <a:lnTo>
                    <a:pt x="31641" y="195414"/>
                  </a:lnTo>
                  <a:lnTo>
                    <a:pt x="30648" y="195505"/>
                  </a:lnTo>
                  <a:lnTo>
                    <a:pt x="29656" y="195607"/>
                  </a:lnTo>
                  <a:lnTo>
                    <a:pt x="28672" y="195686"/>
                  </a:lnTo>
                  <a:lnTo>
                    <a:pt x="27692" y="195743"/>
                  </a:lnTo>
                  <a:lnTo>
                    <a:pt x="27207" y="195766"/>
                  </a:lnTo>
                  <a:lnTo>
                    <a:pt x="26722" y="195777"/>
                  </a:lnTo>
                  <a:lnTo>
                    <a:pt x="24424" y="195800"/>
                  </a:lnTo>
                  <a:lnTo>
                    <a:pt x="22127" y="195811"/>
                  </a:lnTo>
                  <a:lnTo>
                    <a:pt x="19830" y="195811"/>
                  </a:lnTo>
                  <a:lnTo>
                    <a:pt x="17533" y="195822"/>
                  </a:lnTo>
                  <a:lnTo>
                    <a:pt x="16384" y="195834"/>
                  </a:lnTo>
                  <a:lnTo>
                    <a:pt x="15240" y="195845"/>
                  </a:lnTo>
                  <a:lnTo>
                    <a:pt x="14091" y="195879"/>
                  </a:lnTo>
                  <a:lnTo>
                    <a:pt x="12942" y="195913"/>
                  </a:lnTo>
                  <a:lnTo>
                    <a:pt x="11794" y="195958"/>
                  </a:lnTo>
                  <a:lnTo>
                    <a:pt x="10645" y="196015"/>
                  </a:lnTo>
                  <a:lnTo>
                    <a:pt x="9501" y="196083"/>
                  </a:lnTo>
                  <a:lnTo>
                    <a:pt x="8352" y="196174"/>
                  </a:lnTo>
                  <a:lnTo>
                    <a:pt x="8263" y="196197"/>
                  </a:lnTo>
                  <a:lnTo>
                    <a:pt x="8179" y="196242"/>
                  </a:lnTo>
                  <a:lnTo>
                    <a:pt x="8103" y="196299"/>
                  </a:lnTo>
                  <a:lnTo>
                    <a:pt x="8032" y="196378"/>
                  </a:lnTo>
                  <a:lnTo>
                    <a:pt x="7965" y="196480"/>
                  </a:lnTo>
                  <a:lnTo>
                    <a:pt x="7907" y="196594"/>
                  </a:lnTo>
                  <a:lnTo>
                    <a:pt x="7854" y="196707"/>
                  </a:lnTo>
                  <a:lnTo>
                    <a:pt x="7805" y="196843"/>
                  </a:lnTo>
                  <a:lnTo>
                    <a:pt x="7840" y="186859"/>
                  </a:lnTo>
                  <a:lnTo>
                    <a:pt x="7880" y="176863"/>
                  </a:lnTo>
                  <a:lnTo>
                    <a:pt x="7960" y="156883"/>
                  </a:lnTo>
                  <a:close/>
                  <a:moveTo>
                    <a:pt x="27158" y="200202"/>
                  </a:moveTo>
                  <a:lnTo>
                    <a:pt x="27220" y="200815"/>
                  </a:lnTo>
                  <a:lnTo>
                    <a:pt x="27283" y="201427"/>
                  </a:lnTo>
                  <a:lnTo>
                    <a:pt x="27336" y="202051"/>
                  </a:lnTo>
                  <a:lnTo>
                    <a:pt x="27390" y="202664"/>
                  </a:lnTo>
                  <a:lnTo>
                    <a:pt x="27438" y="203277"/>
                  </a:lnTo>
                  <a:lnTo>
                    <a:pt x="27483" y="203901"/>
                  </a:lnTo>
                  <a:lnTo>
                    <a:pt x="27568" y="205137"/>
                  </a:lnTo>
                  <a:lnTo>
                    <a:pt x="26303" y="205035"/>
                  </a:lnTo>
                  <a:lnTo>
                    <a:pt x="25039" y="204944"/>
                  </a:lnTo>
                  <a:lnTo>
                    <a:pt x="23774" y="204865"/>
                  </a:lnTo>
                  <a:lnTo>
                    <a:pt x="22506" y="204820"/>
                  </a:lnTo>
                  <a:lnTo>
                    <a:pt x="22461" y="203685"/>
                  </a:lnTo>
                  <a:lnTo>
                    <a:pt x="22408" y="202550"/>
                  </a:lnTo>
                  <a:lnTo>
                    <a:pt x="22350" y="201427"/>
                  </a:lnTo>
                  <a:lnTo>
                    <a:pt x="22278" y="200304"/>
                  </a:lnTo>
                  <a:lnTo>
                    <a:pt x="24500" y="200247"/>
                  </a:lnTo>
                  <a:lnTo>
                    <a:pt x="26722" y="200202"/>
                  </a:lnTo>
                  <a:close/>
                  <a:moveTo>
                    <a:pt x="27688" y="207157"/>
                  </a:moveTo>
                  <a:lnTo>
                    <a:pt x="27732" y="208155"/>
                  </a:lnTo>
                  <a:lnTo>
                    <a:pt x="27768" y="209165"/>
                  </a:lnTo>
                  <a:lnTo>
                    <a:pt x="27804" y="210175"/>
                  </a:lnTo>
                  <a:lnTo>
                    <a:pt x="27826" y="211173"/>
                  </a:lnTo>
                  <a:lnTo>
                    <a:pt x="27844" y="212183"/>
                  </a:lnTo>
                  <a:lnTo>
                    <a:pt x="27853" y="213193"/>
                  </a:lnTo>
                  <a:lnTo>
                    <a:pt x="27857" y="214192"/>
                  </a:lnTo>
                  <a:lnTo>
                    <a:pt x="27853" y="215201"/>
                  </a:lnTo>
                  <a:lnTo>
                    <a:pt x="27203" y="215111"/>
                  </a:lnTo>
                  <a:lnTo>
                    <a:pt x="26557" y="215042"/>
                  </a:lnTo>
                  <a:lnTo>
                    <a:pt x="25907" y="214974"/>
                  </a:lnTo>
                  <a:lnTo>
                    <a:pt x="25261" y="214918"/>
                  </a:lnTo>
                  <a:lnTo>
                    <a:pt x="23966" y="214816"/>
                  </a:lnTo>
                  <a:lnTo>
                    <a:pt x="22670" y="214725"/>
                  </a:lnTo>
                  <a:lnTo>
                    <a:pt x="22670" y="213817"/>
                  </a:lnTo>
                  <a:lnTo>
                    <a:pt x="22670" y="212909"/>
                  </a:lnTo>
                  <a:lnTo>
                    <a:pt x="22666" y="212002"/>
                  </a:lnTo>
                  <a:lnTo>
                    <a:pt x="22661" y="211094"/>
                  </a:lnTo>
                  <a:lnTo>
                    <a:pt x="22652" y="210186"/>
                  </a:lnTo>
                  <a:lnTo>
                    <a:pt x="22639" y="209290"/>
                  </a:lnTo>
                  <a:lnTo>
                    <a:pt x="22626" y="208382"/>
                  </a:lnTo>
                  <a:lnTo>
                    <a:pt x="22603" y="207475"/>
                  </a:lnTo>
                  <a:lnTo>
                    <a:pt x="23877" y="207429"/>
                  </a:lnTo>
                  <a:lnTo>
                    <a:pt x="25146" y="207350"/>
                  </a:lnTo>
                  <a:lnTo>
                    <a:pt x="26419" y="207259"/>
                  </a:lnTo>
                  <a:lnTo>
                    <a:pt x="27688" y="207157"/>
                  </a:lnTo>
                  <a:close/>
                  <a:moveTo>
                    <a:pt x="26085" y="1"/>
                  </a:moveTo>
                  <a:lnTo>
                    <a:pt x="25965" y="12"/>
                  </a:lnTo>
                  <a:lnTo>
                    <a:pt x="25845" y="24"/>
                  </a:lnTo>
                  <a:lnTo>
                    <a:pt x="25724" y="46"/>
                  </a:lnTo>
                  <a:lnTo>
                    <a:pt x="25609" y="80"/>
                  </a:lnTo>
                  <a:lnTo>
                    <a:pt x="25493" y="114"/>
                  </a:lnTo>
                  <a:lnTo>
                    <a:pt x="25377" y="171"/>
                  </a:lnTo>
                  <a:lnTo>
                    <a:pt x="25257" y="228"/>
                  </a:lnTo>
                  <a:lnTo>
                    <a:pt x="25141" y="285"/>
                  </a:lnTo>
                  <a:lnTo>
                    <a:pt x="25025" y="364"/>
                  </a:lnTo>
                  <a:lnTo>
                    <a:pt x="24910" y="443"/>
                  </a:lnTo>
                  <a:lnTo>
                    <a:pt x="24794" y="523"/>
                  </a:lnTo>
                  <a:lnTo>
                    <a:pt x="24678" y="625"/>
                  </a:lnTo>
                  <a:lnTo>
                    <a:pt x="24567" y="727"/>
                  </a:lnTo>
                  <a:lnTo>
                    <a:pt x="24451" y="841"/>
                  </a:lnTo>
                  <a:lnTo>
                    <a:pt x="24340" y="954"/>
                  </a:lnTo>
                  <a:lnTo>
                    <a:pt x="24224" y="1079"/>
                  </a:lnTo>
                  <a:lnTo>
                    <a:pt x="24113" y="1215"/>
                  </a:lnTo>
                  <a:lnTo>
                    <a:pt x="24001" y="1351"/>
                  </a:lnTo>
                  <a:lnTo>
                    <a:pt x="23895" y="1499"/>
                  </a:lnTo>
                  <a:lnTo>
                    <a:pt x="23783" y="1646"/>
                  </a:lnTo>
                  <a:lnTo>
                    <a:pt x="23676" y="1805"/>
                  </a:lnTo>
                  <a:lnTo>
                    <a:pt x="23570" y="1964"/>
                  </a:lnTo>
                  <a:lnTo>
                    <a:pt x="23463" y="2145"/>
                  </a:lnTo>
                  <a:lnTo>
                    <a:pt x="23360" y="2316"/>
                  </a:lnTo>
                  <a:lnTo>
                    <a:pt x="23258" y="2497"/>
                  </a:lnTo>
                  <a:lnTo>
                    <a:pt x="23156" y="2690"/>
                  </a:lnTo>
                  <a:lnTo>
                    <a:pt x="23058" y="2883"/>
                  </a:lnTo>
                  <a:lnTo>
                    <a:pt x="22960" y="3087"/>
                  </a:lnTo>
                  <a:lnTo>
                    <a:pt x="22862" y="3291"/>
                  </a:lnTo>
                  <a:lnTo>
                    <a:pt x="22768" y="3507"/>
                  </a:lnTo>
                  <a:lnTo>
                    <a:pt x="22675" y="3722"/>
                  </a:lnTo>
                  <a:lnTo>
                    <a:pt x="22586" y="3949"/>
                  </a:lnTo>
                  <a:lnTo>
                    <a:pt x="22497" y="4176"/>
                  </a:lnTo>
                  <a:lnTo>
                    <a:pt x="22412" y="4415"/>
                  </a:lnTo>
                  <a:lnTo>
                    <a:pt x="22327" y="4653"/>
                  </a:lnTo>
                  <a:lnTo>
                    <a:pt x="22247" y="4891"/>
                  </a:lnTo>
                  <a:lnTo>
                    <a:pt x="22167" y="5141"/>
                  </a:lnTo>
                  <a:lnTo>
                    <a:pt x="22091" y="5390"/>
                  </a:lnTo>
                  <a:lnTo>
                    <a:pt x="22016" y="5651"/>
                  </a:lnTo>
                  <a:lnTo>
                    <a:pt x="21945" y="5912"/>
                  </a:lnTo>
                  <a:lnTo>
                    <a:pt x="21873" y="6185"/>
                  </a:lnTo>
                  <a:lnTo>
                    <a:pt x="21811" y="6457"/>
                  </a:lnTo>
                  <a:lnTo>
                    <a:pt x="21744" y="6729"/>
                  </a:lnTo>
                  <a:lnTo>
                    <a:pt x="21686" y="7001"/>
                  </a:lnTo>
                  <a:lnTo>
                    <a:pt x="21628" y="7285"/>
                  </a:lnTo>
                  <a:lnTo>
                    <a:pt x="21575" y="7580"/>
                  </a:lnTo>
                  <a:lnTo>
                    <a:pt x="21522" y="7864"/>
                  </a:lnTo>
                  <a:lnTo>
                    <a:pt x="21477" y="8159"/>
                  </a:lnTo>
                  <a:lnTo>
                    <a:pt x="21433" y="8465"/>
                  </a:lnTo>
                  <a:lnTo>
                    <a:pt x="21393" y="8760"/>
                  </a:lnTo>
                  <a:lnTo>
                    <a:pt x="21352" y="9066"/>
                  </a:lnTo>
                  <a:lnTo>
                    <a:pt x="21321" y="9373"/>
                  </a:lnTo>
                  <a:lnTo>
                    <a:pt x="21290" y="9691"/>
                  </a:lnTo>
                  <a:lnTo>
                    <a:pt x="21263" y="9997"/>
                  </a:lnTo>
                  <a:lnTo>
                    <a:pt x="21241" y="10315"/>
                  </a:lnTo>
                  <a:lnTo>
                    <a:pt x="21223" y="10632"/>
                  </a:lnTo>
                  <a:lnTo>
                    <a:pt x="21206" y="10961"/>
                  </a:lnTo>
                  <a:lnTo>
                    <a:pt x="21197" y="11279"/>
                  </a:lnTo>
                  <a:lnTo>
                    <a:pt x="21188" y="11608"/>
                  </a:lnTo>
                  <a:lnTo>
                    <a:pt x="21188" y="11937"/>
                  </a:lnTo>
                  <a:lnTo>
                    <a:pt x="21188" y="12266"/>
                  </a:lnTo>
                  <a:lnTo>
                    <a:pt x="21197" y="12606"/>
                  </a:lnTo>
                  <a:lnTo>
                    <a:pt x="21206" y="12935"/>
                  </a:lnTo>
                  <a:lnTo>
                    <a:pt x="21223" y="13276"/>
                  </a:lnTo>
                  <a:lnTo>
                    <a:pt x="21241" y="13616"/>
                  </a:lnTo>
                  <a:lnTo>
                    <a:pt x="21268" y="13957"/>
                  </a:lnTo>
                  <a:lnTo>
                    <a:pt x="21295" y="14297"/>
                  </a:lnTo>
                  <a:lnTo>
                    <a:pt x="21344" y="14774"/>
                  </a:lnTo>
                  <a:lnTo>
                    <a:pt x="21401" y="15239"/>
                  </a:lnTo>
                  <a:lnTo>
                    <a:pt x="21468" y="15693"/>
                  </a:lnTo>
                  <a:lnTo>
                    <a:pt x="21539" y="16124"/>
                  </a:lnTo>
                  <a:lnTo>
                    <a:pt x="21620" y="16555"/>
                  </a:lnTo>
                  <a:lnTo>
                    <a:pt x="21709" y="16975"/>
                  </a:lnTo>
                  <a:lnTo>
                    <a:pt x="21807" y="17383"/>
                  </a:lnTo>
                  <a:lnTo>
                    <a:pt x="21904" y="17769"/>
                  </a:lnTo>
                  <a:lnTo>
                    <a:pt x="22016" y="18143"/>
                  </a:lnTo>
                  <a:lnTo>
                    <a:pt x="22127" y="18518"/>
                  </a:lnTo>
                  <a:lnTo>
                    <a:pt x="22247" y="18858"/>
                  </a:lnTo>
                  <a:lnTo>
                    <a:pt x="22372" y="19198"/>
                  </a:lnTo>
                  <a:lnTo>
                    <a:pt x="22501" y="19516"/>
                  </a:lnTo>
                  <a:lnTo>
                    <a:pt x="22639" y="19823"/>
                  </a:lnTo>
                  <a:lnTo>
                    <a:pt x="22777" y="20106"/>
                  </a:lnTo>
                  <a:lnTo>
                    <a:pt x="22920" y="20378"/>
                  </a:lnTo>
                  <a:lnTo>
                    <a:pt x="23071" y="20628"/>
                  </a:lnTo>
                  <a:lnTo>
                    <a:pt x="23222" y="20866"/>
                  </a:lnTo>
                  <a:lnTo>
                    <a:pt x="23374" y="21082"/>
                  </a:lnTo>
                  <a:lnTo>
                    <a:pt x="23534" y="21275"/>
                  </a:lnTo>
                  <a:lnTo>
                    <a:pt x="23694" y="21456"/>
                  </a:lnTo>
                  <a:lnTo>
                    <a:pt x="23855" y="21615"/>
                  </a:lnTo>
                  <a:lnTo>
                    <a:pt x="24019" y="21751"/>
                  </a:lnTo>
                  <a:lnTo>
                    <a:pt x="24184" y="21865"/>
                  </a:lnTo>
                  <a:lnTo>
                    <a:pt x="24353" y="21967"/>
                  </a:lnTo>
                  <a:lnTo>
                    <a:pt x="24522" y="22035"/>
                  </a:lnTo>
                  <a:lnTo>
                    <a:pt x="24692" y="22092"/>
                  </a:lnTo>
                  <a:lnTo>
                    <a:pt x="24861" y="22126"/>
                  </a:lnTo>
                  <a:lnTo>
                    <a:pt x="25034" y="22126"/>
                  </a:lnTo>
                  <a:lnTo>
                    <a:pt x="25204" y="22114"/>
                  </a:lnTo>
                  <a:lnTo>
                    <a:pt x="25373" y="22069"/>
                  </a:lnTo>
                  <a:lnTo>
                    <a:pt x="25542" y="22001"/>
                  </a:lnTo>
                  <a:lnTo>
                    <a:pt x="25497" y="22512"/>
                  </a:lnTo>
                  <a:lnTo>
                    <a:pt x="25457" y="23022"/>
                  </a:lnTo>
                  <a:lnTo>
                    <a:pt x="25426" y="23533"/>
                  </a:lnTo>
                  <a:lnTo>
                    <a:pt x="25404" y="24055"/>
                  </a:lnTo>
                  <a:lnTo>
                    <a:pt x="25386" y="24577"/>
                  </a:lnTo>
                  <a:lnTo>
                    <a:pt x="25377" y="25098"/>
                  </a:lnTo>
                  <a:lnTo>
                    <a:pt x="25373" y="25632"/>
                  </a:lnTo>
                  <a:lnTo>
                    <a:pt x="25368" y="26154"/>
                  </a:lnTo>
                  <a:lnTo>
                    <a:pt x="25373" y="26687"/>
                  </a:lnTo>
                  <a:lnTo>
                    <a:pt x="25377" y="27220"/>
                  </a:lnTo>
                  <a:lnTo>
                    <a:pt x="25391" y="28275"/>
                  </a:lnTo>
                  <a:lnTo>
                    <a:pt x="25408" y="29330"/>
                  </a:lnTo>
                  <a:lnTo>
                    <a:pt x="25422" y="30374"/>
                  </a:lnTo>
                  <a:lnTo>
                    <a:pt x="25435" y="31407"/>
                  </a:lnTo>
                  <a:lnTo>
                    <a:pt x="25448" y="32439"/>
                  </a:lnTo>
                  <a:lnTo>
                    <a:pt x="25488" y="34504"/>
                  </a:lnTo>
                  <a:lnTo>
                    <a:pt x="25533" y="36569"/>
                  </a:lnTo>
                  <a:lnTo>
                    <a:pt x="25578" y="38646"/>
                  </a:lnTo>
                  <a:lnTo>
                    <a:pt x="25368" y="38589"/>
                  </a:lnTo>
                  <a:lnTo>
                    <a:pt x="25172" y="38555"/>
                  </a:lnTo>
                  <a:lnTo>
                    <a:pt x="24807" y="38521"/>
                  </a:lnTo>
                  <a:lnTo>
                    <a:pt x="24464" y="38521"/>
                  </a:lnTo>
                  <a:lnTo>
                    <a:pt x="24295" y="38532"/>
                  </a:lnTo>
                  <a:lnTo>
                    <a:pt x="24122" y="38543"/>
                  </a:lnTo>
                  <a:lnTo>
                    <a:pt x="23952" y="38566"/>
                  </a:lnTo>
                  <a:lnTo>
                    <a:pt x="23779" y="38600"/>
                  </a:lnTo>
                  <a:lnTo>
                    <a:pt x="23610" y="38646"/>
                  </a:lnTo>
                  <a:lnTo>
                    <a:pt x="23436" y="38691"/>
                  </a:lnTo>
                  <a:lnTo>
                    <a:pt x="23267" y="38748"/>
                  </a:lnTo>
                  <a:lnTo>
                    <a:pt x="23098" y="38816"/>
                  </a:lnTo>
                  <a:lnTo>
                    <a:pt x="22928" y="38895"/>
                  </a:lnTo>
                  <a:lnTo>
                    <a:pt x="22759" y="38986"/>
                  </a:lnTo>
                  <a:lnTo>
                    <a:pt x="22595" y="39077"/>
                  </a:lnTo>
                  <a:lnTo>
                    <a:pt x="22430" y="39190"/>
                  </a:lnTo>
                  <a:lnTo>
                    <a:pt x="22270" y="39315"/>
                  </a:lnTo>
                  <a:lnTo>
                    <a:pt x="22105" y="39440"/>
                  </a:lnTo>
                  <a:lnTo>
                    <a:pt x="21949" y="39587"/>
                  </a:lnTo>
                  <a:lnTo>
                    <a:pt x="21793" y="39746"/>
                  </a:lnTo>
                  <a:lnTo>
                    <a:pt x="21637" y="39928"/>
                  </a:lnTo>
                  <a:lnTo>
                    <a:pt x="21486" y="40109"/>
                  </a:lnTo>
                  <a:lnTo>
                    <a:pt x="21335" y="40313"/>
                  </a:lnTo>
                  <a:lnTo>
                    <a:pt x="21192" y="40529"/>
                  </a:lnTo>
                  <a:lnTo>
                    <a:pt x="21045" y="40767"/>
                  </a:lnTo>
                  <a:lnTo>
                    <a:pt x="20907" y="41017"/>
                  </a:lnTo>
                  <a:lnTo>
                    <a:pt x="20774" y="41278"/>
                  </a:lnTo>
                  <a:lnTo>
                    <a:pt x="20640" y="41562"/>
                  </a:lnTo>
                  <a:lnTo>
                    <a:pt x="20511" y="41857"/>
                  </a:lnTo>
                  <a:lnTo>
                    <a:pt x="20386" y="42174"/>
                  </a:lnTo>
                  <a:lnTo>
                    <a:pt x="20266" y="42515"/>
                  </a:lnTo>
                  <a:lnTo>
                    <a:pt x="20150" y="42866"/>
                  </a:lnTo>
                  <a:lnTo>
                    <a:pt x="20039" y="43241"/>
                  </a:lnTo>
                  <a:lnTo>
                    <a:pt x="19932" y="43638"/>
                  </a:lnTo>
                  <a:lnTo>
                    <a:pt x="19865" y="43899"/>
                  </a:lnTo>
                  <a:lnTo>
                    <a:pt x="19803" y="44171"/>
                  </a:lnTo>
                  <a:lnTo>
                    <a:pt x="19745" y="44443"/>
                  </a:lnTo>
                  <a:lnTo>
                    <a:pt x="19687" y="44716"/>
                  </a:lnTo>
                  <a:lnTo>
                    <a:pt x="19634" y="44999"/>
                  </a:lnTo>
                  <a:lnTo>
                    <a:pt x="19585" y="45272"/>
                  </a:lnTo>
                  <a:lnTo>
                    <a:pt x="19536" y="45555"/>
                  </a:lnTo>
                  <a:lnTo>
                    <a:pt x="19496" y="45839"/>
                  </a:lnTo>
                  <a:lnTo>
                    <a:pt x="19456" y="46134"/>
                  </a:lnTo>
                  <a:lnTo>
                    <a:pt x="19420" y="46418"/>
                  </a:lnTo>
                  <a:lnTo>
                    <a:pt x="19385" y="46713"/>
                  </a:lnTo>
                  <a:lnTo>
                    <a:pt x="19358" y="46996"/>
                  </a:lnTo>
                  <a:lnTo>
                    <a:pt x="19331" y="47291"/>
                  </a:lnTo>
                  <a:lnTo>
                    <a:pt x="19309" y="47586"/>
                  </a:lnTo>
                  <a:lnTo>
                    <a:pt x="19291" y="47881"/>
                  </a:lnTo>
                  <a:lnTo>
                    <a:pt x="19278" y="48176"/>
                  </a:lnTo>
                  <a:lnTo>
                    <a:pt x="19269" y="48471"/>
                  </a:lnTo>
                  <a:lnTo>
                    <a:pt x="19260" y="48766"/>
                  </a:lnTo>
                  <a:lnTo>
                    <a:pt x="19255" y="49061"/>
                  </a:lnTo>
                  <a:lnTo>
                    <a:pt x="19255" y="49356"/>
                  </a:lnTo>
                  <a:lnTo>
                    <a:pt x="19260" y="49651"/>
                  </a:lnTo>
                  <a:lnTo>
                    <a:pt x="19269" y="49935"/>
                  </a:lnTo>
                  <a:lnTo>
                    <a:pt x="19282" y="50230"/>
                  </a:lnTo>
                  <a:lnTo>
                    <a:pt x="19296" y="50525"/>
                  </a:lnTo>
                  <a:lnTo>
                    <a:pt x="19318" y="50820"/>
                  </a:lnTo>
                  <a:lnTo>
                    <a:pt x="19340" y="51115"/>
                  </a:lnTo>
                  <a:lnTo>
                    <a:pt x="19371" y="51399"/>
                  </a:lnTo>
                  <a:lnTo>
                    <a:pt x="19402" y="51682"/>
                  </a:lnTo>
                  <a:lnTo>
                    <a:pt x="19438" y="51977"/>
                  </a:lnTo>
                  <a:lnTo>
                    <a:pt x="19478" y="52261"/>
                  </a:lnTo>
                  <a:lnTo>
                    <a:pt x="19523" y="52544"/>
                  </a:lnTo>
                  <a:lnTo>
                    <a:pt x="19572" y="52817"/>
                  </a:lnTo>
                  <a:lnTo>
                    <a:pt x="19273" y="53032"/>
                  </a:lnTo>
                  <a:lnTo>
                    <a:pt x="18984" y="53248"/>
                  </a:lnTo>
                  <a:lnTo>
                    <a:pt x="18690" y="53475"/>
                  </a:lnTo>
                  <a:lnTo>
                    <a:pt x="18401" y="53713"/>
                  </a:lnTo>
                  <a:lnTo>
                    <a:pt x="18111" y="53974"/>
                  </a:lnTo>
                  <a:lnTo>
                    <a:pt x="17826" y="54224"/>
                  </a:lnTo>
                  <a:lnTo>
                    <a:pt x="17541" y="54496"/>
                  </a:lnTo>
                  <a:lnTo>
                    <a:pt x="17261" y="54780"/>
                  </a:lnTo>
                  <a:lnTo>
                    <a:pt x="16980" y="55075"/>
                  </a:lnTo>
                  <a:lnTo>
                    <a:pt x="16700" y="55370"/>
                  </a:lnTo>
                  <a:lnTo>
                    <a:pt x="16424" y="55687"/>
                  </a:lnTo>
                  <a:lnTo>
                    <a:pt x="16152" y="56005"/>
                  </a:lnTo>
                  <a:lnTo>
                    <a:pt x="15881" y="56334"/>
                  </a:lnTo>
                  <a:lnTo>
                    <a:pt x="15609" y="56686"/>
                  </a:lnTo>
                  <a:lnTo>
                    <a:pt x="15342" y="57038"/>
                  </a:lnTo>
                  <a:lnTo>
                    <a:pt x="15079" y="57401"/>
                  </a:lnTo>
                  <a:lnTo>
                    <a:pt x="14817" y="57775"/>
                  </a:lnTo>
                  <a:lnTo>
                    <a:pt x="14558" y="58161"/>
                  </a:lnTo>
                  <a:lnTo>
                    <a:pt x="14305" y="58558"/>
                  </a:lnTo>
                  <a:lnTo>
                    <a:pt x="14051" y="58966"/>
                  </a:lnTo>
                  <a:lnTo>
                    <a:pt x="13802" y="59375"/>
                  </a:lnTo>
                  <a:lnTo>
                    <a:pt x="13552" y="59806"/>
                  </a:lnTo>
                  <a:lnTo>
                    <a:pt x="13312" y="60248"/>
                  </a:lnTo>
                  <a:lnTo>
                    <a:pt x="13067" y="60691"/>
                  </a:lnTo>
                  <a:lnTo>
                    <a:pt x="12831" y="61156"/>
                  </a:lnTo>
                  <a:lnTo>
                    <a:pt x="12600" y="61621"/>
                  </a:lnTo>
                  <a:lnTo>
                    <a:pt x="12368" y="62098"/>
                  </a:lnTo>
                  <a:lnTo>
                    <a:pt x="12141" y="62597"/>
                  </a:lnTo>
                  <a:lnTo>
                    <a:pt x="11914" y="63096"/>
                  </a:lnTo>
                  <a:lnTo>
                    <a:pt x="11696" y="63607"/>
                  </a:lnTo>
                  <a:lnTo>
                    <a:pt x="11478" y="64129"/>
                  </a:lnTo>
                  <a:lnTo>
                    <a:pt x="11264" y="64673"/>
                  </a:lnTo>
                  <a:lnTo>
                    <a:pt x="11055" y="65218"/>
                  </a:lnTo>
                  <a:lnTo>
                    <a:pt x="10850" y="65774"/>
                  </a:lnTo>
                  <a:lnTo>
                    <a:pt x="10650" y="66341"/>
                  </a:lnTo>
                  <a:lnTo>
                    <a:pt x="10454" y="66920"/>
                  </a:lnTo>
                  <a:lnTo>
                    <a:pt x="10262" y="67510"/>
                  </a:lnTo>
                  <a:lnTo>
                    <a:pt x="10071" y="68111"/>
                  </a:lnTo>
                  <a:lnTo>
                    <a:pt x="9888" y="68713"/>
                  </a:lnTo>
                  <a:lnTo>
                    <a:pt x="9706" y="69337"/>
                  </a:lnTo>
                  <a:lnTo>
                    <a:pt x="9532" y="69972"/>
                  </a:lnTo>
                  <a:lnTo>
                    <a:pt x="9358" y="70619"/>
                  </a:lnTo>
                  <a:lnTo>
                    <a:pt x="9194" y="71277"/>
                  </a:lnTo>
                  <a:lnTo>
                    <a:pt x="9033" y="71935"/>
                  </a:lnTo>
                  <a:lnTo>
                    <a:pt x="8873" y="72616"/>
                  </a:lnTo>
                  <a:lnTo>
                    <a:pt x="8722" y="73308"/>
                  </a:lnTo>
                  <a:lnTo>
                    <a:pt x="8575" y="74000"/>
                  </a:lnTo>
                  <a:lnTo>
                    <a:pt x="8432" y="74715"/>
                  </a:lnTo>
                  <a:lnTo>
                    <a:pt x="8294" y="75441"/>
                  </a:lnTo>
                  <a:lnTo>
                    <a:pt x="8161" y="76167"/>
                  </a:lnTo>
                  <a:lnTo>
                    <a:pt x="8036" y="76916"/>
                  </a:lnTo>
                  <a:lnTo>
                    <a:pt x="7916" y="77665"/>
                  </a:lnTo>
                  <a:lnTo>
                    <a:pt x="7796" y="78436"/>
                  </a:lnTo>
                  <a:lnTo>
                    <a:pt x="7684" y="79208"/>
                  </a:lnTo>
                  <a:lnTo>
                    <a:pt x="7582" y="80002"/>
                  </a:lnTo>
                  <a:lnTo>
                    <a:pt x="7480" y="80807"/>
                  </a:lnTo>
                  <a:lnTo>
                    <a:pt x="7386" y="81613"/>
                  </a:lnTo>
                  <a:lnTo>
                    <a:pt x="7297" y="82441"/>
                  </a:lnTo>
                  <a:lnTo>
                    <a:pt x="7212" y="83270"/>
                  </a:lnTo>
                  <a:lnTo>
                    <a:pt x="7137" y="84121"/>
                  </a:lnTo>
                  <a:lnTo>
                    <a:pt x="7066" y="84971"/>
                  </a:lnTo>
                  <a:lnTo>
                    <a:pt x="6999" y="85845"/>
                  </a:lnTo>
                  <a:lnTo>
                    <a:pt x="6941" y="86730"/>
                  </a:lnTo>
                  <a:lnTo>
                    <a:pt x="6887" y="87615"/>
                  </a:lnTo>
                  <a:lnTo>
                    <a:pt x="6812" y="89079"/>
                  </a:lnTo>
                  <a:lnTo>
                    <a:pt x="6741" y="90542"/>
                  </a:lnTo>
                  <a:lnTo>
                    <a:pt x="6678" y="92006"/>
                  </a:lnTo>
                  <a:lnTo>
                    <a:pt x="6620" y="93481"/>
                  </a:lnTo>
                  <a:lnTo>
                    <a:pt x="6571" y="94956"/>
                  </a:lnTo>
                  <a:lnTo>
                    <a:pt x="6522" y="96442"/>
                  </a:lnTo>
                  <a:lnTo>
                    <a:pt x="6487" y="97917"/>
                  </a:lnTo>
                  <a:lnTo>
                    <a:pt x="6451" y="99415"/>
                  </a:lnTo>
                  <a:lnTo>
                    <a:pt x="6420" y="100901"/>
                  </a:lnTo>
                  <a:lnTo>
                    <a:pt x="6398" y="102399"/>
                  </a:lnTo>
                  <a:lnTo>
                    <a:pt x="6375" y="103897"/>
                  </a:lnTo>
                  <a:lnTo>
                    <a:pt x="6358" y="105394"/>
                  </a:lnTo>
                  <a:lnTo>
                    <a:pt x="6349" y="106892"/>
                  </a:lnTo>
                  <a:lnTo>
                    <a:pt x="6340" y="108401"/>
                  </a:lnTo>
                  <a:lnTo>
                    <a:pt x="6331" y="109899"/>
                  </a:lnTo>
                  <a:lnTo>
                    <a:pt x="6326" y="111408"/>
                  </a:lnTo>
                  <a:lnTo>
                    <a:pt x="6331" y="114414"/>
                  </a:lnTo>
                  <a:lnTo>
                    <a:pt x="6340" y="117432"/>
                  </a:lnTo>
                  <a:lnTo>
                    <a:pt x="6353" y="120439"/>
                  </a:lnTo>
                  <a:lnTo>
                    <a:pt x="6367" y="123446"/>
                  </a:lnTo>
                  <a:lnTo>
                    <a:pt x="6384" y="126441"/>
                  </a:lnTo>
                  <a:lnTo>
                    <a:pt x="6402" y="129437"/>
                  </a:lnTo>
                  <a:lnTo>
                    <a:pt x="6411" y="132409"/>
                  </a:lnTo>
                  <a:lnTo>
                    <a:pt x="6416" y="135382"/>
                  </a:lnTo>
                  <a:lnTo>
                    <a:pt x="6291" y="135189"/>
                  </a:lnTo>
                  <a:lnTo>
                    <a:pt x="6166" y="135019"/>
                  </a:lnTo>
                  <a:lnTo>
                    <a:pt x="6042" y="134860"/>
                  </a:lnTo>
                  <a:lnTo>
                    <a:pt x="5912" y="134713"/>
                  </a:lnTo>
                  <a:lnTo>
                    <a:pt x="5783" y="134576"/>
                  </a:lnTo>
                  <a:lnTo>
                    <a:pt x="5654" y="134463"/>
                  </a:lnTo>
                  <a:lnTo>
                    <a:pt x="5525" y="134361"/>
                  </a:lnTo>
                  <a:lnTo>
                    <a:pt x="5396" y="134270"/>
                  </a:lnTo>
                  <a:lnTo>
                    <a:pt x="5267" y="134191"/>
                  </a:lnTo>
                  <a:lnTo>
                    <a:pt x="5133" y="134123"/>
                  </a:lnTo>
                  <a:lnTo>
                    <a:pt x="5000" y="134077"/>
                  </a:lnTo>
                  <a:lnTo>
                    <a:pt x="4871" y="134032"/>
                  </a:lnTo>
                  <a:lnTo>
                    <a:pt x="4737" y="134009"/>
                  </a:lnTo>
                  <a:lnTo>
                    <a:pt x="4604" y="133998"/>
                  </a:lnTo>
                  <a:lnTo>
                    <a:pt x="4470" y="134009"/>
                  </a:lnTo>
                  <a:lnTo>
                    <a:pt x="4336" y="134020"/>
                  </a:lnTo>
                  <a:lnTo>
                    <a:pt x="4203" y="134054"/>
                  </a:lnTo>
                  <a:lnTo>
                    <a:pt x="4069" y="134100"/>
                  </a:lnTo>
                  <a:lnTo>
                    <a:pt x="3936" y="134157"/>
                  </a:lnTo>
                  <a:lnTo>
                    <a:pt x="3802" y="134236"/>
                  </a:lnTo>
                  <a:lnTo>
                    <a:pt x="3669" y="134315"/>
                  </a:lnTo>
                  <a:lnTo>
                    <a:pt x="3539" y="134418"/>
                  </a:lnTo>
                  <a:lnTo>
                    <a:pt x="3406" y="134531"/>
                  </a:lnTo>
                  <a:lnTo>
                    <a:pt x="3272" y="134656"/>
                  </a:lnTo>
                  <a:lnTo>
                    <a:pt x="3143" y="134803"/>
                  </a:lnTo>
                  <a:lnTo>
                    <a:pt x="3010" y="134951"/>
                  </a:lnTo>
                  <a:lnTo>
                    <a:pt x="2881" y="135121"/>
                  </a:lnTo>
                  <a:lnTo>
                    <a:pt x="2751" y="135303"/>
                  </a:lnTo>
                  <a:lnTo>
                    <a:pt x="2622" y="135507"/>
                  </a:lnTo>
                  <a:lnTo>
                    <a:pt x="2498" y="135711"/>
                  </a:lnTo>
                  <a:lnTo>
                    <a:pt x="2369" y="135938"/>
                  </a:lnTo>
                  <a:lnTo>
                    <a:pt x="2244" y="136176"/>
                  </a:lnTo>
                  <a:lnTo>
                    <a:pt x="2150" y="136358"/>
                  </a:lnTo>
                  <a:lnTo>
                    <a:pt x="2057" y="136551"/>
                  </a:lnTo>
                  <a:lnTo>
                    <a:pt x="1972" y="136743"/>
                  </a:lnTo>
                  <a:lnTo>
                    <a:pt x="1883" y="136948"/>
                  </a:lnTo>
                  <a:lnTo>
                    <a:pt x="1799" y="137152"/>
                  </a:lnTo>
                  <a:lnTo>
                    <a:pt x="1719" y="137367"/>
                  </a:lnTo>
                  <a:lnTo>
                    <a:pt x="1643" y="137583"/>
                  </a:lnTo>
                  <a:lnTo>
                    <a:pt x="1567" y="137799"/>
                  </a:lnTo>
                  <a:lnTo>
                    <a:pt x="1491" y="138026"/>
                  </a:lnTo>
                  <a:lnTo>
                    <a:pt x="1420" y="138241"/>
                  </a:lnTo>
                  <a:lnTo>
                    <a:pt x="1349" y="138479"/>
                  </a:lnTo>
                  <a:lnTo>
                    <a:pt x="1282" y="138706"/>
                  </a:lnTo>
                  <a:lnTo>
                    <a:pt x="1158" y="139183"/>
                  </a:lnTo>
                  <a:lnTo>
                    <a:pt x="1037" y="139682"/>
                  </a:lnTo>
                  <a:lnTo>
                    <a:pt x="931" y="140181"/>
                  </a:lnTo>
                  <a:lnTo>
                    <a:pt x="828" y="140703"/>
                  </a:lnTo>
                  <a:lnTo>
                    <a:pt x="730" y="141225"/>
                  </a:lnTo>
                  <a:lnTo>
                    <a:pt x="646" y="141770"/>
                  </a:lnTo>
                  <a:lnTo>
                    <a:pt x="565" y="142314"/>
                  </a:lnTo>
                  <a:lnTo>
                    <a:pt x="490" y="142870"/>
                  </a:lnTo>
                  <a:lnTo>
                    <a:pt x="423" y="143438"/>
                  </a:lnTo>
                  <a:lnTo>
                    <a:pt x="365" y="144016"/>
                  </a:lnTo>
                  <a:lnTo>
                    <a:pt x="307" y="144595"/>
                  </a:lnTo>
                  <a:lnTo>
                    <a:pt x="258" y="145174"/>
                  </a:lnTo>
                  <a:lnTo>
                    <a:pt x="218" y="145764"/>
                  </a:lnTo>
                  <a:lnTo>
                    <a:pt x="178" y="146365"/>
                  </a:lnTo>
                  <a:lnTo>
                    <a:pt x="142" y="146966"/>
                  </a:lnTo>
                  <a:lnTo>
                    <a:pt x="116" y="147568"/>
                  </a:lnTo>
                  <a:lnTo>
                    <a:pt x="89" y="148169"/>
                  </a:lnTo>
                  <a:lnTo>
                    <a:pt x="67" y="148782"/>
                  </a:lnTo>
                  <a:lnTo>
                    <a:pt x="49" y="149383"/>
                  </a:lnTo>
                  <a:lnTo>
                    <a:pt x="36" y="149996"/>
                  </a:lnTo>
                  <a:lnTo>
                    <a:pt x="22" y="150597"/>
                  </a:lnTo>
                  <a:lnTo>
                    <a:pt x="13" y="151198"/>
                  </a:lnTo>
                  <a:lnTo>
                    <a:pt x="4" y="152401"/>
                  </a:lnTo>
                  <a:lnTo>
                    <a:pt x="0" y="153581"/>
                  </a:lnTo>
                  <a:lnTo>
                    <a:pt x="0" y="154511"/>
                  </a:lnTo>
                  <a:lnTo>
                    <a:pt x="9" y="155476"/>
                  </a:lnTo>
                  <a:lnTo>
                    <a:pt x="31" y="156486"/>
                  </a:lnTo>
                  <a:lnTo>
                    <a:pt x="58" y="157529"/>
                  </a:lnTo>
                  <a:lnTo>
                    <a:pt x="98" y="158596"/>
                  </a:lnTo>
                  <a:lnTo>
                    <a:pt x="147" y="159685"/>
                  </a:lnTo>
                  <a:lnTo>
                    <a:pt x="209" y="160797"/>
                  </a:lnTo>
                  <a:lnTo>
                    <a:pt x="245" y="161353"/>
                  </a:lnTo>
                  <a:lnTo>
                    <a:pt x="280" y="161920"/>
                  </a:lnTo>
                  <a:lnTo>
                    <a:pt x="321" y="162476"/>
                  </a:lnTo>
                  <a:lnTo>
                    <a:pt x="365" y="163032"/>
                  </a:lnTo>
                  <a:lnTo>
                    <a:pt x="410" y="163600"/>
                  </a:lnTo>
                  <a:lnTo>
                    <a:pt x="459" y="164155"/>
                  </a:lnTo>
                  <a:lnTo>
                    <a:pt x="508" y="164711"/>
                  </a:lnTo>
                  <a:lnTo>
                    <a:pt x="565" y="165267"/>
                  </a:lnTo>
                  <a:lnTo>
                    <a:pt x="623" y="165823"/>
                  </a:lnTo>
                  <a:lnTo>
                    <a:pt x="686" y="166368"/>
                  </a:lnTo>
                  <a:lnTo>
                    <a:pt x="748" y="166913"/>
                  </a:lnTo>
                  <a:lnTo>
                    <a:pt x="815" y="167446"/>
                  </a:lnTo>
                  <a:lnTo>
                    <a:pt x="886" y="167979"/>
                  </a:lnTo>
                  <a:lnTo>
                    <a:pt x="962" y="168501"/>
                  </a:lnTo>
                  <a:lnTo>
                    <a:pt x="1037" y="169023"/>
                  </a:lnTo>
                  <a:lnTo>
                    <a:pt x="1122" y="169522"/>
                  </a:lnTo>
                  <a:lnTo>
                    <a:pt x="1207" y="170021"/>
                  </a:lnTo>
                  <a:lnTo>
                    <a:pt x="1296" y="170509"/>
                  </a:lnTo>
                  <a:lnTo>
                    <a:pt x="1385" y="170986"/>
                  </a:lnTo>
                  <a:lnTo>
                    <a:pt x="1483" y="171451"/>
                  </a:lnTo>
                  <a:lnTo>
                    <a:pt x="1581" y="171905"/>
                  </a:lnTo>
                  <a:lnTo>
                    <a:pt x="1683" y="172347"/>
                  </a:lnTo>
                  <a:lnTo>
                    <a:pt x="1790" y="172767"/>
                  </a:lnTo>
                  <a:lnTo>
                    <a:pt x="1901" y="173176"/>
                  </a:lnTo>
                  <a:lnTo>
                    <a:pt x="2017" y="173573"/>
                  </a:lnTo>
                  <a:lnTo>
                    <a:pt x="2133" y="173958"/>
                  </a:lnTo>
                  <a:lnTo>
                    <a:pt x="2257" y="174322"/>
                  </a:lnTo>
                  <a:lnTo>
                    <a:pt x="2382" y="174662"/>
                  </a:lnTo>
                  <a:lnTo>
                    <a:pt x="2511" y="174991"/>
                  </a:lnTo>
                  <a:lnTo>
                    <a:pt x="2649" y="175297"/>
                  </a:lnTo>
                  <a:lnTo>
                    <a:pt x="2787" y="175592"/>
                  </a:lnTo>
                  <a:lnTo>
                    <a:pt x="2930" y="175853"/>
                  </a:lnTo>
                  <a:lnTo>
                    <a:pt x="3076" y="176103"/>
                  </a:lnTo>
                  <a:lnTo>
                    <a:pt x="3228" y="176330"/>
                  </a:lnTo>
                  <a:lnTo>
                    <a:pt x="3384" y="176534"/>
                  </a:lnTo>
                  <a:lnTo>
                    <a:pt x="3544" y="176704"/>
                  </a:lnTo>
                  <a:lnTo>
                    <a:pt x="3709" y="176863"/>
                  </a:lnTo>
                  <a:lnTo>
                    <a:pt x="3793" y="176931"/>
                  </a:lnTo>
                  <a:lnTo>
                    <a:pt x="3878" y="176988"/>
                  </a:lnTo>
                  <a:lnTo>
                    <a:pt x="3962" y="177045"/>
                  </a:lnTo>
                  <a:lnTo>
                    <a:pt x="4051" y="177101"/>
                  </a:lnTo>
                  <a:lnTo>
                    <a:pt x="4140" y="177135"/>
                  </a:lnTo>
                  <a:lnTo>
                    <a:pt x="4230" y="177169"/>
                  </a:lnTo>
                  <a:lnTo>
                    <a:pt x="4319" y="177203"/>
                  </a:lnTo>
                  <a:lnTo>
                    <a:pt x="4412" y="177226"/>
                  </a:lnTo>
                  <a:lnTo>
                    <a:pt x="4506" y="177237"/>
                  </a:lnTo>
                  <a:lnTo>
                    <a:pt x="4599" y="177249"/>
                  </a:lnTo>
                  <a:lnTo>
                    <a:pt x="4693" y="177249"/>
                  </a:lnTo>
                  <a:lnTo>
                    <a:pt x="4791" y="177237"/>
                  </a:lnTo>
                  <a:lnTo>
                    <a:pt x="4888" y="177226"/>
                  </a:lnTo>
                  <a:lnTo>
                    <a:pt x="4986" y="177203"/>
                  </a:lnTo>
                  <a:lnTo>
                    <a:pt x="5089" y="177181"/>
                  </a:lnTo>
                  <a:lnTo>
                    <a:pt x="5187" y="177135"/>
                  </a:lnTo>
                  <a:lnTo>
                    <a:pt x="5294" y="177090"/>
                  </a:lnTo>
                  <a:lnTo>
                    <a:pt x="5396" y="177045"/>
                  </a:lnTo>
                  <a:lnTo>
                    <a:pt x="5498" y="176988"/>
                  </a:lnTo>
                  <a:lnTo>
                    <a:pt x="5605" y="176920"/>
                  </a:lnTo>
                  <a:lnTo>
                    <a:pt x="5712" y="176840"/>
                  </a:lnTo>
                  <a:lnTo>
                    <a:pt x="5823" y="176750"/>
                  </a:lnTo>
                  <a:lnTo>
                    <a:pt x="5935" y="176659"/>
                  </a:lnTo>
                  <a:lnTo>
                    <a:pt x="6046" y="176557"/>
                  </a:lnTo>
                  <a:lnTo>
                    <a:pt x="6269" y="176330"/>
                  </a:lnTo>
                  <a:lnTo>
                    <a:pt x="6246" y="181935"/>
                  </a:lnTo>
                  <a:lnTo>
                    <a:pt x="6220" y="187528"/>
                  </a:lnTo>
                  <a:lnTo>
                    <a:pt x="6180" y="198716"/>
                  </a:lnTo>
                  <a:lnTo>
                    <a:pt x="6184" y="198942"/>
                  </a:lnTo>
                  <a:lnTo>
                    <a:pt x="6193" y="199169"/>
                  </a:lnTo>
                  <a:lnTo>
                    <a:pt x="6211" y="199374"/>
                  </a:lnTo>
                  <a:lnTo>
                    <a:pt x="6233" y="199566"/>
                  </a:lnTo>
                  <a:lnTo>
                    <a:pt x="6264" y="199748"/>
                  </a:lnTo>
                  <a:lnTo>
                    <a:pt x="6300" y="199918"/>
                  </a:lnTo>
                  <a:lnTo>
                    <a:pt x="6340" y="200066"/>
                  </a:lnTo>
                  <a:lnTo>
                    <a:pt x="6384" y="200202"/>
                  </a:lnTo>
                  <a:lnTo>
                    <a:pt x="6433" y="200327"/>
                  </a:lnTo>
                  <a:lnTo>
                    <a:pt x="6487" y="200440"/>
                  </a:lnTo>
                  <a:lnTo>
                    <a:pt x="6540" y="200531"/>
                  </a:lnTo>
                  <a:lnTo>
                    <a:pt x="6603" y="200622"/>
                  </a:lnTo>
                  <a:lnTo>
                    <a:pt x="6660" y="200690"/>
                  </a:lnTo>
                  <a:lnTo>
                    <a:pt x="6727" y="200746"/>
                  </a:lnTo>
                  <a:lnTo>
                    <a:pt x="6794" y="200780"/>
                  </a:lnTo>
                  <a:lnTo>
                    <a:pt x="6861" y="200815"/>
                  </a:lnTo>
                  <a:lnTo>
                    <a:pt x="6928" y="200826"/>
                  </a:lnTo>
                  <a:lnTo>
                    <a:pt x="6994" y="200826"/>
                  </a:lnTo>
                  <a:lnTo>
                    <a:pt x="7061" y="200815"/>
                  </a:lnTo>
                  <a:lnTo>
                    <a:pt x="7128" y="200792"/>
                  </a:lnTo>
                  <a:lnTo>
                    <a:pt x="7195" y="200746"/>
                  </a:lnTo>
                  <a:lnTo>
                    <a:pt x="7261" y="200701"/>
                  </a:lnTo>
                  <a:lnTo>
                    <a:pt x="7324" y="200633"/>
                  </a:lnTo>
                  <a:lnTo>
                    <a:pt x="7386" y="200554"/>
                  </a:lnTo>
                  <a:lnTo>
                    <a:pt x="7444" y="200463"/>
                  </a:lnTo>
                  <a:lnTo>
                    <a:pt x="7502" y="200349"/>
                  </a:lnTo>
                  <a:lnTo>
                    <a:pt x="7551" y="200236"/>
                  </a:lnTo>
                  <a:lnTo>
                    <a:pt x="7600" y="200100"/>
                  </a:lnTo>
                  <a:lnTo>
                    <a:pt x="7644" y="199952"/>
                  </a:lnTo>
                  <a:lnTo>
                    <a:pt x="7680" y="199793"/>
                  </a:lnTo>
                  <a:lnTo>
                    <a:pt x="7716" y="199612"/>
                  </a:lnTo>
                  <a:lnTo>
                    <a:pt x="7742" y="199430"/>
                  </a:lnTo>
                  <a:lnTo>
                    <a:pt x="7787" y="199623"/>
                  </a:lnTo>
                  <a:lnTo>
                    <a:pt x="7814" y="199714"/>
                  </a:lnTo>
                  <a:lnTo>
                    <a:pt x="7840" y="199793"/>
                  </a:lnTo>
                  <a:lnTo>
                    <a:pt x="7871" y="199873"/>
                  </a:lnTo>
                  <a:lnTo>
                    <a:pt x="7903" y="199952"/>
                  </a:lnTo>
                  <a:lnTo>
                    <a:pt x="7938" y="200020"/>
                  </a:lnTo>
                  <a:lnTo>
                    <a:pt x="7974" y="200088"/>
                  </a:lnTo>
                  <a:lnTo>
                    <a:pt x="8014" y="200145"/>
                  </a:lnTo>
                  <a:lnTo>
                    <a:pt x="8058" y="200202"/>
                  </a:lnTo>
                  <a:lnTo>
                    <a:pt x="8098" y="200247"/>
                  </a:lnTo>
                  <a:lnTo>
                    <a:pt x="8147" y="200281"/>
                  </a:lnTo>
                  <a:lnTo>
                    <a:pt x="8192" y="200304"/>
                  </a:lnTo>
                  <a:lnTo>
                    <a:pt x="8245" y="200327"/>
                  </a:lnTo>
                  <a:lnTo>
                    <a:pt x="8299" y="200349"/>
                  </a:lnTo>
                  <a:lnTo>
                    <a:pt x="8352" y="200349"/>
                  </a:lnTo>
                  <a:lnTo>
                    <a:pt x="9149" y="200395"/>
                  </a:lnTo>
                  <a:lnTo>
                    <a:pt x="9946" y="200429"/>
                  </a:lnTo>
                  <a:lnTo>
                    <a:pt x="10743" y="200451"/>
                  </a:lnTo>
                  <a:lnTo>
                    <a:pt x="11540" y="200474"/>
                  </a:lnTo>
                  <a:lnTo>
                    <a:pt x="13134" y="200497"/>
                  </a:lnTo>
                  <a:lnTo>
                    <a:pt x="14732" y="200485"/>
                  </a:lnTo>
                  <a:lnTo>
                    <a:pt x="16326" y="200474"/>
                  </a:lnTo>
                  <a:lnTo>
                    <a:pt x="17924" y="200440"/>
                  </a:lnTo>
                  <a:lnTo>
                    <a:pt x="21116" y="200349"/>
                  </a:lnTo>
                  <a:lnTo>
                    <a:pt x="21139" y="201983"/>
                  </a:lnTo>
                  <a:lnTo>
                    <a:pt x="21161" y="203617"/>
                  </a:lnTo>
                  <a:lnTo>
                    <a:pt x="21223" y="206896"/>
                  </a:lnTo>
                  <a:lnTo>
                    <a:pt x="21286" y="210164"/>
                  </a:lnTo>
                  <a:lnTo>
                    <a:pt x="21357" y="213443"/>
                  </a:lnTo>
                  <a:lnTo>
                    <a:pt x="21424" y="216722"/>
                  </a:lnTo>
                  <a:lnTo>
                    <a:pt x="21482" y="220001"/>
                  </a:lnTo>
                  <a:lnTo>
                    <a:pt x="21508" y="221635"/>
                  </a:lnTo>
                  <a:lnTo>
                    <a:pt x="21535" y="223268"/>
                  </a:lnTo>
                  <a:lnTo>
                    <a:pt x="21553" y="224914"/>
                  </a:lnTo>
                  <a:lnTo>
                    <a:pt x="21571" y="226547"/>
                  </a:lnTo>
                  <a:lnTo>
                    <a:pt x="22332" y="226479"/>
                  </a:lnTo>
                  <a:lnTo>
                    <a:pt x="22385" y="225367"/>
                  </a:lnTo>
                  <a:lnTo>
                    <a:pt x="22434" y="224244"/>
                  </a:lnTo>
                  <a:lnTo>
                    <a:pt x="22479" y="223121"/>
                  </a:lnTo>
                  <a:lnTo>
                    <a:pt x="22519" y="221998"/>
                  </a:lnTo>
                  <a:lnTo>
                    <a:pt x="22555" y="220863"/>
                  </a:lnTo>
                  <a:lnTo>
                    <a:pt x="22581" y="219717"/>
                  </a:lnTo>
                  <a:lnTo>
                    <a:pt x="22612" y="218582"/>
                  </a:lnTo>
                  <a:lnTo>
                    <a:pt x="22635" y="217436"/>
                  </a:lnTo>
                  <a:lnTo>
                    <a:pt x="23930" y="217346"/>
                  </a:lnTo>
                  <a:lnTo>
                    <a:pt x="25226" y="217244"/>
                  </a:lnTo>
                  <a:lnTo>
                    <a:pt x="25876" y="217187"/>
                  </a:lnTo>
                  <a:lnTo>
                    <a:pt x="26521" y="217130"/>
                  </a:lnTo>
                  <a:lnTo>
                    <a:pt x="27171" y="217051"/>
                  </a:lnTo>
                  <a:lnTo>
                    <a:pt x="27812" y="216960"/>
                  </a:lnTo>
                  <a:lnTo>
                    <a:pt x="27799" y="217675"/>
                  </a:lnTo>
                  <a:lnTo>
                    <a:pt x="27777" y="218378"/>
                  </a:lnTo>
                  <a:lnTo>
                    <a:pt x="27750" y="219093"/>
                  </a:lnTo>
                  <a:lnTo>
                    <a:pt x="27723" y="219796"/>
                  </a:lnTo>
                  <a:lnTo>
                    <a:pt x="27692" y="220500"/>
                  </a:lnTo>
                  <a:lnTo>
                    <a:pt x="27657" y="221215"/>
                  </a:lnTo>
                  <a:lnTo>
                    <a:pt x="27617" y="221918"/>
                  </a:lnTo>
                  <a:lnTo>
                    <a:pt x="27577" y="222622"/>
                  </a:lnTo>
                  <a:lnTo>
                    <a:pt x="27528" y="223336"/>
                  </a:lnTo>
                  <a:lnTo>
                    <a:pt x="27479" y="224040"/>
                  </a:lnTo>
                  <a:lnTo>
                    <a:pt x="27425" y="224743"/>
                  </a:lnTo>
                  <a:lnTo>
                    <a:pt x="27367" y="225447"/>
                  </a:lnTo>
                  <a:lnTo>
                    <a:pt x="27305" y="226150"/>
                  </a:lnTo>
                  <a:lnTo>
                    <a:pt x="27238" y="226854"/>
                  </a:lnTo>
                  <a:lnTo>
                    <a:pt x="27171" y="227557"/>
                  </a:lnTo>
                  <a:lnTo>
                    <a:pt x="27096" y="228261"/>
                  </a:lnTo>
                  <a:lnTo>
                    <a:pt x="27096" y="228488"/>
                  </a:lnTo>
                  <a:lnTo>
                    <a:pt x="27853" y="228839"/>
                  </a:lnTo>
                  <a:lnTo>
                    <a:pt x="27973" y="227966"/>
                  </a:lnTo>
                  <a:lnTo>
                    <a:pt x="28089" y="227092"/>
                  </a:lnTo>
                  <a:lnTo>
                    <a:pt x="28195" y="226218"/>
                  </a:lnTo>
                  <a:lnTo>
                    <a:pt x="28298" y="225333"/>
                  </a:lnTo>
                  <a:lnTo>
                    <a:pt x="28391" y="224448"/>
                  </a:lnTo>
                  <a:lnTo>
                    <a:pt x="28480" y="223575"/>
                  </a:lnTo>
                  <a:lnTo>
                    <a:pt x="28560" y="222690"/>
                  </a:lnTo>
                  <a:lnTo>
                    <a:pt x="28636" y="221805"/>
                  </a:lnTo>
                  <a:lnTo>
                    <a:pt x="28698" y="220908"/>
                  </a:lnTo>
                  <a:lnTo>
                    <a:pt x="28761" y="220023"/>
                  </a:lnTo>
                  <a:lnTo>
                    <a:pt x="28814" y="219127"/>
                  </a:lnTo>
                  <a:lnTo>
                    <a:pt x="28859" y="218231"/>
                  </a:lnTo>
                  <a:lnTo>
                    <a:pt x="28899" y="217346"/>
                  </a:lnTo>
                  <a:lnTo>
                    <a:pt x="28930" y="216449"/>
                  </a:lnTo>
                  <a:lnTo>
                    <a:pt x="28957" y="215553"/>
                  </a:lnTo>
                  <a:lnTo>
                    <a:pt x="28974" y="214657"/>
                  </a:lnTo>
                  <a:lnTo>
                    <a:pt x="28988" y="213749"/>
                  </a:lnTo>
                  <a:lnTo>
                    <a:pt x="28997" y="212853"/>
                  </a:lnTo>
                  <a:lnTo>
                    <a:pt x="28997" y="211956"/>
                  </a:lnTo>
                  <a:lnTo>
                    <a:pt x="28988" y="211049"/>
                  </a:lnTo>
                  <a:lnTo>
                    <a:pt x="28974" y="210152"/>
                  </a:lnTo>
                  <a:lnTo>
                    <a:pt x="28952" y="209245"/>
                  </a:lnTo>
                  <a:lnTo>
                    <a:pt x="28930" y="208348"/>
                  </a:lnTo>
                  <a:lnTo>
                    <a:pt x="28894" y="207441"/>
                  </a:lnTo>
                  <a:lnTo>
                    <a:pt x="28854" y="206544"/>
                  </a:lnTo>
                  <a:lnTo>
                    <a:pt x="28810" y="205637"/>
                  </a:lnTo>
                  <a:lnTo>
                    <a:pt x="28756" y="204740"/>
                  </a:lnTo>
                  <a:lnTo>
                    <a:pt x="28698" y="203833"/>
                  </a:lnTo>
                  <a:lnTo>
                    <a:pt x="28636" y="202936"/>
                  </a:lnTo>
                  <a:lnTo>
                    <a:pt x="28565" y="202029"/>
                  </a:lnTo>
                  <a:lnTo>
                    <a:pt x="28489" y="201132"/>
                  </a:lnTo>
                  <a:lnTo>
                    <a:pt x="28405" y="200225"/>
                  </a:lnTo>
                  <a:lnTo>
                    <a:pt x="29286" y="200270"/>
                  </a:lnTo>
                  <a:lnTo>
                    <a:pt x="30177" y="200315"/>
                  </a:lnTo>
                  <a:lnTo>
                    <a:pt x="31962" y="200440"/>
                  </a:lnTo>
                  <a:lnTo>
                    <a:pt x="32861" y="200485"/>
                  </a:lnTo>
                  <a:lnTo>
                    <a:pt x="33761" y="200531"/>
                  </a:lnTo>
                  <a:lnTo>
                    <a:pt x="34664" y="200554"/>
                  </a:lnTo>
                  <a:lnTo>
                    <a:pt x="35564" y="200565"/>
                  </a:lnTo>
                  <a:lnTo>
                    <a:pt x="36013" y="200554"/>
                  </a:lnTo>
                  <a:lnTo>
                    <a:pt x="36463" y="200531"/>
                  </a:lnTo>
                  <a:lnTo>
                    <a:pt x="36913" y="200508"/>
                  </a:lnTo>
                  <a:lnTo>
                    <a:pt x="37358" y="200474"/>
                  </a:lnTo>
                  <a:lnTo>
                    <a:pt x="37808" y="200440"/>
                  </a:lnTo>
                  <a:lnTo>
                    <a:pt x="38253" y="200383"/>
                  </a:lnTo>
                  <a:lnTo>
                    <a:pt x="38698" y="200315"/>
                  </a:lnTo>
                  <a:lnTo>
                    <a:pt x="39143" y="200236"/>
                  </a:lnTo>
                  <a:lnTo>
                    <a:pt x="39584" y="200145"/>
                  </a:lnTo>
                  <a:lnTo>
                    <a:pt x="40029" y="200043"/>
                  </a:lnTo>
                  <a:lnTo>
                    <a:pt x="40465" y="199930"/>
                  </a:lnTo>
                  <a:lnTo>
                    <a:pt x="40906" y="199793"/>
                  </a:lnTo>
                  <a:lnTo>
                    <a:pt x="41343" y="199646"/>
                  </a:lnTo>
                  <a:lnTo>
                    <a:pt x="41779" y="199487"/>
                  </a:lnTo>
                  <a:lnTo>
                    <a:pt x="42211" y="199306"/>
                  </a:lnTo>
                  <a:lnTo>
                    <a:pt x="42643" y="199113"/>
                  </a:lnTo>
                  <a:lnTo>
                    <a:pt x="42674" y="199203"/>
                  </a:lnTo>
                  <a:lnTo>
                    <a:pt x="42709" y="199294"/>
                  </a:lnTo>
                  <a:lnTo>
                    <a:pt x="42745" y="199385"/>
                  </a:lnTo>
                  <a:lnTo>
                    <a:pt x="42785" y="199464"/>
                  </a:lnTo>
                  <a:lnTo>
                    <a:pt x="42830" y="199532"/>
                  </a:lnTo>
                  <a:lnTo>
                    <a:pt x="42870" y="199601"/>
                  </a:lnTo>
                  <a:lnTo>
                    <a:pt x="42914" y="199657"/>
                  </a:lnTo>
                  <a:lnTo>
                    <a:pt x="42959" y="199714"/>
                  </a:lnTo>
                  <a:lnTo>
                    <a:pt x="43003" y="199759"/>
                  </a:lnTo>
                  <a:lnTo>
                    <a:pt x="43048" y="199793"/>
                  </a:lnTo>
                  <a:lnTo>
                    <a:pt x="43097" y="199816"/>
                  </a:lnTo>
                  <a:lnTo>
                    <a:pt x="43141" y="199839"/>
                  </a:lnTo>
                  <a:lnTo>
                    <a:pt x="43190" y="199861"/>
                  </a:lnTo>
                  <a:lnTo>
                    <a:pt x="43328" y="199861"/>
                  </a:lnTo>
                  <a:lnTo>
                    <a:pt x="43373" y="199839"/>
                  </a:lnTo>
                  <a:lnTo>
                    <a:pt x="43422" y="199816"/>
                  </a:lnTo>
                  <a:lnTo>
                    <a:pt x="43462" y="199782"/>
                  </a:lnTo>
                  <a:lnTo>
                    <a:pt x="43506" y="199737"/>
                  </a:lnTo>
                  <a:lnTo>
                    <a:pt x="43546" y="199680"/>
                  </a:lnTo>
                  <a:lnTo>
                    <a:pt x="43586" y="199623"/>
                  </a:lnTo>
                  <a:lnTo>
                    <a:pt x="43626" y="199544"/>
                  </a:lnTo>
                  <a:lnTo>
                    <a:pt x="43662" y="199464"/>
                  </a:lnTo>
                  <a:lnTo>
                    <a:pt x="43698" y="199374"/>
                  </a:lnTo>
                  <a:lnTo>
                    <a:pt x="43729" y="199283"/>
                  </a:lnTo>
                  <a:lnTo>
                    <a:pt x="43760" y="199169"/>
                  </a:lnTo>
                  <a:lnTo>
                    <a:pt x="43787" y="199045"/>
                  </a:lnTo>
                  <a:lnTo>
                    <a:pt x="43813" y="198920"/>
                  </a:lnTo>
                  <a:lnTo>
                    <a:pt x="43836" y="198772"/>
                  </a:lnTo>
                  <a:lnTo>
                    <a:pt x="43854" y="198625"/>
                  </a:lnTo>
                  <a:lnTo>
                    <a:pt x="43867" y="198466"/>
                  </a:lnTo>
                  <a:lnTo>
                    <a:pt x="43992" y="196946"/>
                  </a:lnTo>
                  <a:lnTo>
                    <a:pt x="44116" y="195425"/>
                  </a:lnTo>
                  <a:lnTo>
                    <a:pt x="44232" y="193905"/>
                  </a:lnTo>
                  <a:lnTo>
                    <a:pt x="44343" y="192373"/>
                  </a:lnTo>
                  <a:lnTo>
                    <a:pt x="44455" y="190853"/>
                  </a:lnTo>
                  <a:lnTo>
                    <a:pt x="44561" y="189321"/>
                  </a:lnTo>
                  <a:lnTo>
                    <a:pt x="44659" y="187789"/>
                  </a:lnTo>
                  <a:lnTo>
                    <a:pt x="44757" y="186269"/>
                  </a:lnTo>
                  <a:lnTo>
                    <a:pt x="44851" y="184737"/>
                  </a:lnTo>
                  <a:lnTo>
                    <a:pt x="44940" y="183194"/>
                  </a:lnTo>
                  <a:lnTo>
                    <a:pt x="45024" y="181662"/>
                  </a:lnTo>
                  <a:lnTo>
                    <a:pt x="45105" y="180131"/>
                  </a:lnTo>
                  <a:lnTo>
                    <a:pt x="45185" y="178588"/>
                  </a:lnTo>
                  <a:lnTo>
                    <a:pt x="45256" y="177056"/>
                  </a:lnTo>
                  <a:lnTo>
                    <a:pt x="45327" y="175513"/>
                  </a:lnTo>
                  <a:lnTo>
                    <a:pt x="45394" y="173970"/>
                  </a:lnTo>
                  <a:lnTo>
                    <a:pt x="45425" y="174083"/>
                  </a:lnTo>
                  <a:lnTo>
                    <a:pt x="45456" y="174185"/>
                  </a:lnTo>
                  <a:lnTo>
                    <a:pt x="45496" y="174276"/>
                  </a:lnTo>
                  <a:lnTo>
                    <a:pt x="45541" y="174367"/>
                  </a:lnTo>
                  <a:lnTo>
                    <a:pt x="45683" y="174628"/>
                  </a:lnTo>
                  <a:lnTo>
                    <a:pt x="45826" y="174866"/>
                  </a:lnTo>
                  <a:lnTo>
                    <a:pt x="45968" y="175070"/>
                  </a:lnTo>
                  <a:lnTo>
                    <a:pt x="46115" y="175263"/>
                  </a:lnTo>
                  <a:lnTo>
                    <a:pt x="46267" y="175433"/>
                  </a:lnTo>
                  <a:lnTo>
                    <a:pt x="46418" y="175581"/>
                  </a:lnTo>
                  <a:lnTo>
                    <a:pt x="46569" y="175717"/>
                  </a:lnTo>
                  <a:lnTo>
                    <a:pt x="46721" y="175819"/>
                  </a:lnTo>
                  <a:lnTo>
                    <a:pt x="46877" y="175910"/>
                  </a:lnTo>
                  <a:lnTo>
                    <a:pt x="47032" y="175978"/>
                  </a:lnTo>
                  <a:lnTo>
                    <a:pt x="47188" y="176023"/>
                  </a:lnTo>
                  <a:lnTo>
                    <a:pt x="47344" y="176057"/>
                  </a:lnTo>
                  <a:lnTo>
                    <a:pt x="47500" y="176069"/>
                  </a:lnTo>
                  <a:lnTo>
                    <a:pt x="47656" y="176057"/>
                  </a:lnTo>
                  <a:lnTo>
                    <a:pt x="47811" y="176035"/>
                  </a:lnTo>
                  <a:lnTo>
                    <a:pt x="47967" y="175989"/>
                  </a:lnTo>
                  <a:lnTo>
                    <a:pt x="48123" y="175921"/>
                  </a:lnTo>
                  <a:lnTo>
                    <a:pt x="48279" y="175842"/>
                  </a:lnTo>
                  <a:lnTo>
                    <a:pt x="48430" y="175740"/>
                  </a:lnTo>
                  <a:lnTo>
                    <a:pt x="48582" y="175626"/>
                  </a:lnTo>
                  <a:lnTo>
                    <a:pt x="48733" y="175490"/>
                  </a:lnTo>
                  <a:lnTo>
                    <a:pt x="48884" y="175343"/>
                  </a:lnTo>
                  <a:lnTo>
                    <a:pt x="49031" y="175172"/>
                  </a:lnTo>
                  <a:lnTo>
                    <a:pt x="49178" y="174991"/>
                  </a:lnTo>
                  <a:lnTo>
                    <a:pt x="49321" y="174798"/>
                  </a:lnTo>
                  <a:lnTo>
                    <a:pt x="49463" y="174582"/>
                  </a:lnTo>
                  <a:lnTo>
                    <a:pt x="49606" y="174356"/>
                  </a:lnTo>
                  <a:lnTo>
                    <a:pt x="49739" y="174106"/>
                  </a:lnTo>
                  <a:lnTo>
                    <a:pt x="49873" y="173845"/>
                  </a:lnTo>
                  <a:lnTo>
                    <a:pt x="50006" y="173573"/>
                  </a:lnTo>
                  <a:lnTo>
                    <a:pt x="50135" y="173278"/>
                  </a:lnTo>
                  <a:lnTo>
                    <a:pt x="50260" y="172983"/>
                  </a:lnTo>
                  <a:lnTo>
                    <a:pt x="50407" y="172586"/>
                  </a:lnTo>
                  <a:lnTo>
                    <a:pt x="50545" y="172177"/>
                  </a:lnTo>
                  <a:lnTo>
                    <a:pt x="50679" y="171746"/>
                  </a:lnTo>
                  <a:lnTo>
                    <a:pt x="50803" y="171303"/>
                  </a:lnTo>
                  <a:lnTo>
                    <a:pt x="50919" y="170850"/>
                  </a:lnTo>
                  <a:lnTo>
                    <a:pt x="51030" y="170384"/>
                  </a:lnTo>
                  <a:lnTo>
                    <a:pt x="51133" y="169908"/>
                  </a:lnTo>
                  <a:lnTo>
                    <a:pt x="51231" y="169431"/>
                  </a:lnTo>
                  <a:lnTo>
                    <a:pt x="51320" y="168932"/>
                  </a:lnTo>
                  <a:lnTo>
                    <a:pt x="51404" y="168422"/>
                  </a:lnTo>
                  <a:lnTo>
                    <a:pt x="51480" y="167911"/>
                  </a:lnTo>
                  <a:lnTo>
                    <a:pt x="51551" y="167389"/>
                  </a:lnTo>
                  <a:lnTo>
                    <a:pt x="51618" y="166856"/>
                  </a:lnTo>
                  <a:lnTo>
                    <a:pt x="51680" y="166311"/>
                  </a:lnTo>
                  <a:lnTo>
                    <a:pt x="51734" y="165778"/>
                  </a:lnTo>
                  <a:lnTo>
                    <a:pt x="51783" y="165222"/>
                  </a:lnTo>
                  <a:lnTo>
                    <a:pt x="51832" y="164677"/>
                  </a:lnTo>
                  <a:lnTo>
                    <a:pt x="51872" y="164110"/>
                  </a:lnTo>
                  <a:lnTo>
                    <a:pt x="51907" y="163554"/>
                  </a:lnTo>
                  <a:lnTo>
                    <a:pt x="51939" y="162998"/>
                  </a:lnTo>
                  <a:lnTo>
                    <a:pt x="51970" y="162431"/>
                  </a:lnTo>
                  <a:lnTo>
                    <a:pt x="51996" y="161864"/>
                  </a:lnTo>
                  <a:lnTo>
                    <a:pt x="52019" y="161296"/>
                  </a:lnTo>
                  <a:lnTo>
                    <a:pt x="52037" y="160740"/>
                  </a:lnTo>
                  <a:lnTo>
                    <a:pt x="52054" y="160173"/>
                  </a:lnTo>
                  <a:lnTo>
                    <a:pt x="52068" y="159606"/>
                  </a:lnTo>
                  <a:lnTo>
                    <a:pt x="52085" y="158494"/>
                  </a:lnTo>
                  <a:lnTo>
                    <a:pt x="52099" y="157393"/>
                  </a:lnTo>
                  <a:lnTo>
                    <a:pt x="52103" y="156315"/>
                  </a:lnTo>
                  <a:lnTo>
                    <a:pt x="52103" y="155226"/>
                  </a:lnTo>
                  <a:lnTo>
                    <a:pt x="52099" y="154114"/>
                  </a:lnTo>
                  <a:lnTo>
                    <a:pt x="52090" y="153558"/>
                  </a:lnTo>
                  <a:lnTo>
                    <a:pt x="52077" y="153002"/>
                  </a:lnTo>
                  <a:lnTo>
                    <a:pt x="52063" y="152446"/>
                  </a:lnTo>
                  <a:lnTo>
                    <a:pt x="52045" y="151879"/>
                  </a:lnTo>
                  <a:lnTo>
                    <a:pt x="52028" y="151323"/>
                  </a:lnTo>
                  <a:lnTo>
                    <a:pt x="52001" y="150756"/>
                  </a:lnTo>
                  <a:lnTo>
                    <a:pt x="51974" y="150200"/>
                  </a:lnTo>
                  <a:lnTo>
                    <a:pt x="51939" y="149644"/>
                  </a:lnTo>
                  <a:lnTo>
                    <a:pt x="51903" y="149099"/>
                  </a:lnTo>
                  <a:lnTo>
                    <a:pt x="51863" y="148543"/>
                  </a:lnTo>
                  <a:lnTo>
                    <a:pt x="51814" y="147999"/>
                  </a:lnTo>
                  <a:lnTo>
                    <a:pt x="51760" y="147465"/>
                  </a:lnTo>
                  <a:lnTo>
                    <a:pt x="51707" y="146932"/>
                  </a:lnTo>
                  <a:lnTo>
                    <a:pt x="51645" y="146399"/>
                  </a:lnTo>
                  <a:lnTo>
                    <a:pt x="51574" y="145877"/>
                  </a:lnTo>
                  <a:lnTo>
                    <a:pt x="51498" y="145366"/>
                  </a:lnTo>
                  <a:lnTo>
                    <a:pt x="51418" y="144867"/>
                  </a:lnTo>
                  <a:lnTo>
                    <a:pt x="51333" y="144368"/>
                  </a:lnTo>
                  <a:lnTo>
                    <a:pt x="51240" y="143891"/>
                  </a:lnTo>
                  <a:lnTo>
                    <a:pt x="51137" y="143415"/>
                  </a:lnTo>
                  <a:lnTo>
                    <a:pt x="51030" y="142950"/>
                  </a:lnTo>
                  <a:lnTo>
                    <a:pt x="50915" y="142507"/>
                  </a:lnTo>
                  <a:lnTo>
                    <a:pt x="50790" y="142065"/>
                  </a:lnTo>
                  <a:lnTo>
                    <a:pt x="50661" y="141645"/>
                  </a:lnTo>
                  <a:lnTo>
                    <a:pt x="50523" y="141236"/>
                  </a:lnTo>
                  <a:lnTo>
                    <a:pt x="50376" y="140839"/>
                  </a:lnTo>
                  <a:lnTo>
                    <a:pt x="50220" y="140454"/>
                  </a:lnTo>
                  <a:lnTo>
                    <a:pt x="50140" y="140272"/>
                  </a:lnTo>
                  <a:lnTo>
                    <a:pt x="50060" y="140102"/>
                  </a:lnTo>
                  <a:lnTo>
                    <a:pt x="49940" y="139864"/>
                  </a:lnTo>
                  <a:lnTo>
                    <a:pt x="49819" y="139637"/>
                  </a:lnTo>
                  <a:lnTo>
                    <a:pt x="49699" y="139421"/>
                  </a:lnTo>
                  <a:lnTo>
                    <a:pt x="49574" y="139217"/>
                  </a:lnTo>
                  <a:lnTo>
                    <a:pt x="49450" y="139024"/>
                  </a:lnTo>
                  <a:lnTo>
                    <a:pt x="49321" y="138842"/>
                  </a:lnTo>
                  <a:lnTo>
                    <a:pt x="49196" y="138672"/>
                  </a:lnTo>
                  <a:lnTo>
                    <a:pt x="49063" y="138525"/>
                  </a:lnTo>
                  <a:lnTo>
                    <a:pt x="48933" y="138389"/>
                  </a:lnTo>
                  <a:lnTo>
                    <a:pt x="48800" y="138252"/>
                  </a:lnTo>
                  <a:lnTo>
                    <a:pt x="48666" y="138139"/>
                  </a:lnTo>
                  <a:lnTo>
                    <a:pt x="48533" y="138037"/>
                  </a:lnTo>
                  <a:lnTo>
                    <a:pt x="48399" y="137946"/>
                  </a:lnTo>
                  <a:lnTo>
                    <a:pt x="48266" y="137878"/>
                  </a:lnTo>
                  <a:lnTo>
                    <a:pt x="48128" y="137810"/>
                  </a:lnTo>
                  <a:lnTo>
                    <a:pt x="47990" y="137765"/>
                  </a:lnTo>
                  <a:lnTo>
                    <a:pt x="47856" y="137731"/>
                  </a:lnTo>
                  <a:lnTo>
                    <a:pt x="47718" y="137708"/>
                  </a:lnTo>
                  <a:lnTo>
                    <a:pt x="47580" y="137697"/>
                  </a:lnTo>
                  <a:lnTo>
                    <a:pt x="47442" y="137708"/>
                  </a:lnTo>
                  <a:lnTo>
                    <a:pt x="47308" y="137731"/>
                  </a:lnTo>
                  <a:lnTo>
                    <a:pt x="47170" y="137765"/>
                  </a:lnTo>
                  <a:lnTo>
                    <a:pt x="47037" y="137810"/>
                  </a:lnTo>
                  <a:lnTo>
                    <a:pt x="46899" y="137878"/>
                  </a:lnTo>
                  <a:lnTo>
                    <a:pt x="46765" y="137957"/>
                  </a:lnTo>
                  <a:lnTo>
                    <a:pt x="46632" y="138048"/>
                  </a:lnTo>
                  <a:lnTo>
                    <a:pt x="46498" y="138162"/>
                  </a:lnTo>
                  <a:lnTo>
                    <a:pt x="46365" y="138275"/>
                  </a:lnTo>
                  <a:lnTo>
                    <a:pt x="46235" y="138423"/>
                  </a:lnTo>
                  <a:lnTo>
                    <a:pt x="46106" y="138570"/>
                  </a:lnTo>
                  <a:lnTo>
                    <a:pt x="45977" y="138740"/>
                  </a:lnTo>
                  <a:lnTo>
                    <a:pt x="45848" y="138933"/>
                  </a:lnTo>
                  <a:lnTo>
                    <a:pt x="45826" y="137504"/>
                  </a:lnTo>
                  <a:lnTo>
                    <a:pt x="45799" y="136085"/>
                  </a:lnTo>
                  <a:lnTo>
                    <a:pt x="45768" y="134667"/>
                  </a:lnTo>
                  <a:lnTo>
                    <a:pt x="45737" y="133238"/>
                  </a:lnTo>
                  <a:lnTo>
                    <a:pt x="45697" y="131819"/>
                  </a:lnTo>
                  <a:lnTo>
                    <a:pt x="45657" y="130401"/>
                  </a:lnTo>
                  <a:lnTo>
                    <a:pt x="45617" y="128983"/>
                  </a:lnTo>
                  <a:lnTo>
                    <a:pt x="45568" y="127565"/>
                  </a:lnTo>
                  <a:lnTo>
                    <a:pt x="45519" y="126146"/>
                  </a:lnTo>
                  <a:lnTo>
                    <a:pt x="45465" y="124728"/>
                  </a:lnTo>
                  <a:lnTo>
                    <a:pt x="45407" y="123310"/>
                  </a:lnTo>
                  <a:lnTo>
                    <a:pt x="45349" y="121891"/>
                  </a:lnTo>
                  <a:lnTo>
                    <a:pt x="45287" y="120485"/>
                  </a:lnTo>
                  <a:lnTo>
                    <a:pt x="45220" y="119066"/>
                  </a:lnTo>
                  <a:lnTo>
                    <a:pt x="45154" y="117648"/>
                  </a:lnTo>
                  <a:lnTo>
                    <a:pt x="45078" y="116241"/>
                  </a:lnTo>
                  <a:lnTo>
                    <a:pt x="45002" y="114834"/>
                  </a:lnTo>
                  <a:lnTo>
                    <a:pt x="44922" y="113427"/>
                  </a:lnTo>
                  <a:lnTo>
                    <a:pt x="44842" y="112009"/>
                  </a:lnTo>
                  <a:lnTo>
                    <a:pt x="44757" y="110602"/>
                  </a:lnTo>
                  <a:lnTo>
                    <a:pt x="44668" y="109207"/>
                  </a:lnTo>
                  <a:lnTo>
                    <a:pt x="44575" y="107800"/>
                  </a:lnTo>
                  <a:lnTo>
                    <a:pt x="44481" y="106393"/>
                  </a:lnTo>
                  <a:lnTo>
                    <a:pt x="44383" y="104997"/>
                  </a:lnTo>
                  <a:lnTo>
                    <a:pt x="44281" y="103602"/>
                  </a:lnTo>
                  <a:lnTo>
                    <a:pt x="44174" y="102195"/>
                  </a:lnTo>
                  <a:lnTo>
                    <a:pt x="44067" y="100799"/>
                  </a:lnTo>
                  <a:lnTo>
                    <a:pt x="43956" y="99404"/>
                  </a:lnTo>
                  <a:lnTo>
                    <a:pt x="43840" y="98019"/>
                  </a:lnTo>
                  <a:lnTo>
                    <a:pt x="43724" y="96624"/>
                  </a:lnTo>
                  <a:lnTo>
                    <a:pt x="43600" y="95240"/>
                  </a:lnTo>
                  <a:lnTo>
                    <a:pt x="43475" y="93855"/>
                  </a:lnTo>
                  <a:lnTo>
                    <a:pt x="43257" y="91484"/>
                  </a:lnTo>
                  <a:lnTo>
                    <a:pt x="43141" y="90293"/>
                  </a:lnTo>
                  <a:lnTo>
                    <a:pt x="43021" y="89101"/>
                  </a:lnTo>
                  <a:lnTo>
                    <a:pt x="42901" y="87899"/>
                  </a:lnTo>
                  <a:lnTo>
                    <a:pt x="42776" y="86707"/>
                  </a:lnTo>
                  <a:lnTo>
                    <a:pt x="42643" y="85516"/>
                  </a:lnTo>
                  <a:lnTo>
                    <a:pt x="42509" y="84313"/>
                  </a:lnTo>
                  <a:lnTo>
                    <a:pt x="42371" y="83122"/>
                  </a:lnTo>
                  <a:lnTo>
                    <a:pt x="42224" y="81942"/>
                  </a:lnTo>
                  <a:lnTo>
                    <a:pt x="42073" y="80762"/>
                  </a:lnTo>
                  <a:lnTo>
                    <a:pt x="41917" y="79582"/>
                  </a:lnTo>
                  <a:lnTo>
                    <a:pt x="41752" y="78413"/>
                  </a:lnTo>
                  <a:lnTo>
                    <a:pt x="41578" y="77256"/>
                  </a:lnTo>
                  <a:lnTo>
                    <a:pt x="41400" y="76110"/>
                  </a:lnTo>
                  <a:lnTo>
                    <a:pt x="41213" y="74976"/>
                  </a:lnTo>
                  <a:lnTo>
                    <a:pt x="41022" y="73852"/>
                  </a:lnTo>
                  <a:lnTo>
                    <a:pt x="40817" y="72740"/>
                  </a:lnTo>
                  <a:lnTo>
                    <a:pt x="40715" y="72196"/>
                  </a:lnTo>
                  <a:lnTo>
                    <a:pt x="40608" y="71651"/>
                  </a:lnTo>
                  <a:lnTo>
                    <a:pt x="40497" y="71107"/>
                  </a:lnTo>
                  <a:lnTo>
                    <a:pt x="40385" y="70562"/>
                  </a:lnTo>
                  <a:lnTo>
                    <a:pt x="40274" y="70029"/>
                  </a:lnTo>
                  <a:lnTo>
                    <a:pt x="40158" y="69507"/>
                  </a:lnTo>
                  <a:lnTo>
                    <a:pt x="40038" y="68985"/>
                  </a:lnTo>
                  <a:lnTo>
                    <a:pt x="39918" y="68463"/>
                  </a:lnTo>
                  <a:lnTo>
                    <a:pt x="39793" y="67952"/>
                  </a:lnTo>
                  <a:lnTo>
                    <a:pt x="39669" y="67442"/>
                  </a:lnTo>
                  <a:lnTo>
                    <a:pt x="39539" y="66931"/>
                  </a:lnTo>
                  <a:lnTo>
                    <a:pt x="39406" y="66432"/>
                  </a:lnTo>
                  <a:lnTo>
                    <a:pt x="39272" y="65944"/>
                  </a:lnTo>
                  <a:lnTo>
                    <a:pt x="39134" y="65456"/>
                  </a:lnTo>
                  <a:lnTo>
                    <a:pt x="38996" y="64968"/>
                  </a:lnTo>
                  <a:lnTo>
                    <a:pt x="38854" y="64492"/>
                  </a:lnTo>
                  <a:lnTo>
                    <a:pt x="38707" y="64027"/>
                  </a:lnTo>
                  <a:lnTo>
                    <a:pt x="38555" y="63561"/>
                  </a:lnTo>
                  <a:lnTo>
                    <a:pt x="38404" y="63108"/>
                  </a:lnTo>
                  <a:lnTo>
                    <a:pt x="38253" y="62654"/>
                  </a:lnTo>
                  <a:lnTo>
                    <a:pt x="38092" y="62211"/>
                  </a:lnTo>
                  <a:lnTo>
                    <a:pt x="37932" y="61769"/>
                  </a:lnTo>
                  <a:lnTo>
                    <a:pt x="37767" y="61349"/>
                  </a:lnTo>
                  <a:lnTo>
                    <a:pt x="37598" y="60918"/>
                  </a:lnTo>
                  <a:lnTo>
                    <a:pt x="37429" y="60509"/>
                  </a:lnTo>
                  <a:lnTo>
                    <a:pt x="37255" y="60101"/>
                  </a:lnTo>
                  <a:lnTo>
                    <a:pt x="37077" y="59692"/>
                  </a:lnTo>
                  <a:lnTo>
                    <a:pt x="36895" y="59307"/>
                  </a:lnTo>
                  <a:lnTo>
                    <a:pt x="36730" y="58966"/>
                  </a:lnTo>
                  <a:lnTo>
                    <a:pt x="36565" y="58637"/>
                  </a:lnTo>
                  <a:lnTo>
                    <a:pt x="36396" y="58308"/>
                  </a:lnTo>
                  <a:lnTo>
                    <a:pt x="36227" y="57991"/>
                  </a:lnTo>
                  <a:lnTo>
                    <a:pt x="36058" y="57684"/>
                  </a:lnTo>
                  <a:lnTo>
                    <a:pt x="35884" y="57389"/>
                  </a:lnTo>
                  <a:lnTo>
                    <a:pt x="35706" y="57094"/>
                  </a:lnTo>
                  <a:lnTo>
                    <a:pt x="35528" y="56811"/>
                  </a:lnTo>
                  <a:lnTo>
                    <a:pt x="35350" y="56538"/>
                  </a:lnTo>
                  <a:lnTo>
                    <a:pt x="35172" y="56277"/>
                  </a:lnTo>
                  <a:lnTo>
                    <a:pt x="34989" y="56016"/>
                  </a:lnTo>
                  <a:lnTo>
                    <a:pt x="34802" y="55755"/>
                  </a:lnTo>
                  <a:lnTo>
                    <a:pt x="34620" y="55517"/>
                  </a:lnTo>
                  <a:lnTo>
                    <a:pt x="34433" y="55279"/>
                  </a:lnTo>
                  <a:lnTo>
                    <a:pt x="34241" y="55052"/>
                  </a:lnTo>
                  <a:lnTo>
                    <a:pt x="34054" y="54825"/>
                  </a:lnTo>
                  <a:lnTo>
                    <a:pt x="33863" y="54609"/>
                  </a:lnTo>
                  <a:lnTo>
                    <a:pt x="33671" y="54405"/>
                  </a:lnTo>
                  <a:lnTo>
                    <a:pt x="33476" y="54201"/>
                  </a:lnTo>
                  <a:lnTo>
                    <a:pt x="33284" y="54008"/>
                  </a:lnTo>
                  <a:lnTo>
                    <a:pt x="33088" y="53815"/>
                  </a:lnTo>
                  <a:lnTo>
                    <a:pt x="32892" y="53645"/>
                  </a:lnTo>
                  <a:lnTo>
                    <a:pt x="32692" y="53464"/>
                  </a:lnTo>
                  <a:lnTo>
                    <a:pt x="32496" y="53293"/>
                  </a:lnTo>
                  <a:lnTo>
                    <a:pt x="32095" y="52976"/>
                  </a:lnTo>
                  <a:lnTo>
                    <a:pt x="31690" y="52692"/>
                  </a:lnTo>
                  <a:lnTo>
                    <a:pt x="31285" y="52420"/>
                  </a:lnTo>
                  <a:lnTo>
                    <a:pt x="30876" y="52181"/>
                  </a:lnTo>
                  <a:lnTo>
                    <a:pt x="30965" y="51784"/>
                  </a:lnTo>
                  <a:lnTo>
                    <a:pt x="31045" y="51399"/>
                  </a:lnTo>
                  <a:lnTo>
                    <a:pt x="31112" y="51024"/>
                  </a:lnTo>
                  <a:lnTo>
                    <a:pt x="31178" y="50650"/>
                  </a:lnTo>
                  <a:lnTo>
                    <a:pt x="31232" y="50287"/>
                  </a:lnTo>
                  <a:lnTo>
                    <a:pt x="31281" y="49935"/>
                  </a:lnTo>
                  <a:lnTo>
                    <a:pt x="31321" y="49583"/>
                  </a:lnTo>
                  <a:lnTo>
                    <a:pt x="31356" y="49243"/>
                  </a:lnTo>
                  <a:lnTo>
                    <a:pt x="31383" y="48902"/>
                  </a:lnTo>
                  <a:lnTo>
                    <a:pt x="31405" y="48573"/>
                  </a:lnTo>
                  <a:lnTo>
                    <a:pt x="31419" y="48244"/>
                  </a:lnTo>
                  <a:lnTo>
                    <a:pt x="31428" y="47927"/>
                  </a:lnTo>
                  <a:lnTo>
                    <a:pt x="31432" y="47620"/>
                  </a:lnTo>
                  <a:lnTo>
                    <a:pt x="31428" y="47314"/>
                  </a:lnTo>
                  <a:lnTo>
                    <a:pt x="31414" y="47008"/>
                  </a:lnTo>
                  <a:lnTo>
                    <a:pt x="31401" y="46724"/>
                  </a:lnTo>
                  <a:lnTo>
                    <a:pt x="31379" y="46429"/>
                  </a:lnTo>
                  <a:lnTo>
                    <a:pt x="31352" y="46157"/>
                  </a:lnTo>
                  <a:lnTo>
                    <a:pt x="31316" y="45884"/>
                  </a:lnTo>
                  <a:lnTo>
                    <a:pt x="31281" y="45612"/>
                  </a:lnTo>
                  <a:lnTo>
                    <a:pt x="31236" y="45351"/>
                  </a:lnTo>
                  <a:lnTo>
                    <a:pt x="31187" y="45090"/>
                  </a:lnTo>
                  <a:lnTo>
                    <a:pt x="31134" y="44841"/>
                  </a:lnTo>
                  <a:lnTo>
                    <a:pt x="31076" y="44602"/>
                  </a:lnTo>
                  <a:lnTo>
                    <a:pt x="31014" y="44353"/>
                  </a:lnTo>
                  <a:lnTo>
                    <a:pt x="30947" y="44126"/>
                  </a:lnTo>
                  <a:lnTo>
                    <a:pt x="30876" y="43899"/>
                  </a:lnTo>
                  <a:lnTo>
                    <a:pt x="30804" y="43672"/>
                  </a:lnTo>
                  <a:lnTo>
                    <a:pt x="30724" y="43456"/>
                  </a:lnTo>
                  <a:lnTo>
                    <a:pt x="30640" y="43252"/>
                  </a:lnTo>
                  <a:lnTo>
                    <a:pt x="30555" y="43037"/>
                  </a:lnTo>
                  <a:lnTo>
                    <a:pt x="30466" y="42844"/>
                  </a:lnTo>
                  <a:lnTo>
                    <a:pt x="30372" y="42651"/>
                  </a:lnTo>
                  <a:lnTo>
                    <a:pt x="30275" y="42458"/>
                  </a:lnTo>
                  <a:lnTo>
                    <a:pt x="30172" y="42276"/>
                  </a:lnTo>
                  <a:lnTo>
                    <a:pt x="30070" y="42095"/>
                  </a:lnTo>
                  <a:lnTo>
                    <a:pt x="29967" y="41913"/>
                  </a:lnTo>
                  <a:lnTo>
                    <a:pt x="29856" y="41754"/>
                  </a:lnTo>
                  <a:lnTo>
                    <a:pt x="29745" y="41584"/>
                  </a:lnTo>
                  <a:lnTo>
                    <a:pt x="29633" y="41425"/>
                  </a:lnTo>
                  <a:lnTo>
                    <a:pt x="29518" y="41267"/>
                  </a:lnTo>
                  <a:lnTo>
                    <a:pt x="29397" y="41119"/>
                  </a:lnTo>
                  <a:lnTo>
                    <a:pt x="29157" y="40835"/>
                  </a:lnTo>
                  <a:lnTo>
                    <a:pt x="28908" y="40574"/>
                  </a:lnTo>
                  <a:lnTo>
                    <a:pt x="28654" y="40325"/>
                  </a:lnTo>
                  <a:lnTo>
                    <a:pt x="28396" y="40098"/>
                  </a:lnTo>
                  <a:lnTo>
                    <a:pt x="28137" y="39882"/>
                  </a:lnTo>
                  <a:lnTo>
                    <a:pt x="27870" y="39689"/>
                  </a:lnTo>
                  <a:lnTo>
                    <a:pt x="27608" y="39519"/>
                  </a:lnTo>
                  <a:lnTo>
                    <a:pt x="27341" y="39349"/>
                  </a:lnTo>
                  <a:lnTo>
                    <a:pt x="27078" y="39213"/>
                  </a:lnTo>
                  <a:lnTo>
                    <a:pt x="26820" y="39077"/>
                  </a:lnTo>
                  <a:lnTo>
                    <a:pt x="26561" y="38963"/>
                  </a:lnTo>
                  <a:lnTo>
                    <a:pt x="26606" y="36819"/>
                  </a:lnTo>
                  <a:lnTo>
                    <a:pt x="26650" y="34674"/>
                  </a:lnTo>
                  <a:lnTo>
                    <a:pt x="26691" y="32530"/>
                  </a:lnTo>
                  <a:lnTo>
                    <a:pt x="26722" y="30374"/>
                  </a:lnTo>
                  <a:lnTo>
                    <a:pt x="26740" y="29330"/>
                  </a:lnTo>
                  <a:lnTo>
                    <a:pt x="26753" y="28264"/>
                  </a:lnTo>
                  <a:lnTo>
                    <a:pt x="26771" y="27209"/>
                  </a:lnTo>
                  <a:lnTo>
                    <a:pt x="26775" y="26664"/>
                  </a:lnTo>
                  <a:lnTo>
                    <a:pt x="26775" y="26131"/>
                  </a:lnTo>
                  <a:lnTo>
                    <a:pt x="26775" y="25598"/>
                  </a:lnTo>
                  <a:lnTo>
                    <a:pt x="26766" y="25076"/>
                  </a:lnTo>
                  <a:lnTo>
                    <a:pt x="26757" y="24542"/>
                  </a:lnTo>
                  <a:lnTo>
                    <a:pt x="26740" y="24021"/>
                  </a:lnTo>
                  <a:lnTo>
                    <a:pt x="26713" y="23499"/>
                  </a:lnTo>
                  <a:lnTo>
                    <a:pt x="26682" y="22988"/>
                  </a:lnTo>
                  <a:lnTo>
                    <a:pt x="26646" y="22477"/>
                  </a:lnTo>
                  <a:lnTo>
                    <a:pt x="26597" y="21978"/>
                  </a:lnTo>
                  <a:lnTo>
                    <a:pt x="26588" y="21876"/>
                  </a:lnTo>
                  <a:lnTo>
                    <a:pt x="26570" y="21785"/>
                  </a:lnTo>
                  <a:lnTo>
                    <a:pt x="26544" y="21627"/>
                  </a:lnTo>
                  <a:lnTo>
                    <a:pt x="26642" y="21695"/>
                  </a:lnTo>
                  <a:lnTo>
                    <a:pt x="26740" y="21763"/>
                  </a:lnTo>
                  <a:lnTo>
                    <a:pt x="26837" y="21819"/>
                  </a:lnTo>
                  <a:lnTo>
                    <a:pt x="26935" y="21865"/>
                  </a:lnTo>
                  <a:lnTo>
                    <a:pt x="27033" y="21899"/>
                  </a:lnTo>
                  <a:lnTo>
                    <a:pt x="27131" y="21922"/>
                  </a:lnTo>
                  <a:lnTo>
                    <a:pt x="27229" y="21944"/>
                  </a:lnTo>
                  <a:lnTo>
                    <a:pt x="27327" y="21956"/>
                  </a:lnTo>
                  <a:lnTo>
                    <a:pt x="27425" y="21967"/>
                  </a:lnTo>
                  <a:lnTo>
                    <a:pt x="27528" y="21956"/>
                  </a:lnTo>
                  <a:lnTo>
                    <a:pt x="27625" y="21944"/>
                  </a:lnTo>
                  <a:lnTo>
                    <a:pt x="27723" y="21933"/>
                  </a:lnTo>
                  <a:lnTo>
                    <a:pt x="27817" y="21899"/>
                  </a:lnTo>
                  <a:lnTo>
                    <a:pt x="27915" y="21865"/>
                  </a:lnTo>
                  <a:lnTo>
                    <a:pt x="28013" y="21831"/>
                  </a:lnTo>
                  <a:lnTo>
                    <a:pt x="28111" y="21774"/>
                  </a:lnTo>
                  <a:lnTo>
                    <a:pt x="28204" y="21717"/>
                  </a:lnTo>
                  <a:lnTo>
                    <a:pt x="28298" y="21661"/>
                  </a:lnTo>
                  <a:lnTo>
                    <a:pt x="28396" y="21581"/>
                  </a:lnTo>
                  <a:lnTo>
                    <a:pt x="28489" y="21513"/>
                  </a:lnTo>
                  <a:lnTo>
                    <a:pt x="28583" y="21422"/>
                  </a:lnTo>
                  <a:lnTo>
                    <a:pt x="28672" y="21332"/>
                  </a:lnTo>
                  <a:lnTo>
                    <a:pt x="28765" y="21229"/>
                  </a:lnTo>
                  <a:lnTo>
                    <a:pt x="28854" y="21127"/>
                  </a:lnTo>
                  <a:lnTo>
                    <a:pt x="28943" y="21014"/>
                  </a:lnTo>
                  <a:lnTo>
                    <a:pt x="29032" y="20900"/>
                  </a:lnTo>
                  <a:lnTo>
                    <a:pt x="29121" y="20776"/>
                  </a:lnTo>
                  <a:lnTo>
                    <a:pt x="29206" y="20651"/>
                  </a:lnTo>
                  <a:lnTo>
                    <a:pt x="29291" y="20515"/>
                  </a:lnTo>
                  <a:lnTo>
                    <a:pt x="29375" y="20367"/>
                  </a:lnTo>
                  <a:lnTo>
                    <a:pt x="29535" y="20061"/>
                  </a:lnTo>
                  <a:lnTo>
                    <a:pt x="29696" y="19743"/>
                  </a:lnTo>
                  <a:lnTo>
                    <a:pt x="29847" y="19391"/>
                  </a:lnTo>
                  <a:lnTo>
                    <a:pt x="29918" y="19210"/>
                  </a:lnTo>
                  <a:lnTo>
                    <a:pt x="29990" y="19028"/>
                  </a:lnTo>
                  <a:lnTo>
                    <a:pt x="30061" y="18835"/>
                  </a:lnTo>
                  <a:lnTo>
                    <a:pt x="30128" y="18631"/>
                  </a:lnTo>
                  <a:lnTo>
                    <a:pt x="30194" y="18438"/>
                  </a:lnTo>
                  <a:lnTo>
                    <a:pt x="30257" y="18223"/>
                  </a:lnTo>
                  <a:lnTo>
                    <a:pt x="30319" y="18018"/>
                  </a:lnTo>
                  <a:lnTo>
                    <a:pt x="30377" y="17803"/>
                  </a:lnTo>
                  <a:lnTo>
                    <a:pt x="30435" y="17576"/>
                  </a:lnTo>
                  <a:lnTo>
                    <a:pt x="30493" y="17349"/>
                  </a:lnTo>
                  <a:lnTo>
                    <a:pt x="30546" y="17122"/>
                  </a:lnTo>
                  <a:lnTo>
                    <a:pt x="30595" y="16884"/>
                  </a:lnTo>
                  <a:lnTo>
                    <a:pt x="30644" y="16646"/>
                  </a:lnTo>
                  <a:lnTo>
                    <a:pt x="30693" y="16407"/>
                  </a:lnTo>
                  <a:lnTo>
                    <a:pt x="30738" y="16158"/>
                  </a:lnTo>
                  <a:lnTo>
                    <a:pt x="30778" y="15908"/>
                  </a:lnTo>
                  <a:lnTo>
                    <a:pt x="30818" y="15659"/>
                  </a:lnTo>
                  <a:lnTo>
                    <a:pt x="30853" y="15398"/>
                  </a:lnTo>
                  <a:lnTo>
                    <a:pt x="30884" y="15137"/>
                  </a:lnTo>
                  <a:lnTo>
                    <a:pt x="30916" y="14876"/>
                  </a:lnTo>
                  <a:lnTo>
                    <a:pt x="30947" y="14603"/>
                  </a:lnTo>
                  <a:lnTo>
                    <a:pt x="30969" y="14331"/>
                  </a:lnTo>
                  <a:lnTo>
                    <a:pt x="30991" y="14059"/>
                  </a:lnTo>
                  <a:lnTo>
                    <a:pt x="31014" y="13775"/>
                  </a:lnTo>
                  <a:lnTo>
                    <a:pt x="31027" y="13503"/>
                  </a:lnTo>
                  <a:lnTo>
                    <a:pt x="31040" y="13219"/>
                  </a:lnTo>
                  <a:lnTo>
                    <a:pt x="31054" y="12924"/>
                  </a:lnTo>
                  <a:lnTo>
                    <a:pt x="31058" y="12640"/>
                  </a:lnTo>
                  <a:lnTo>
                    <a:pt x="31063" y="12277"/>
                  </a:lnTo>
                  <a:lnTo>
                    <a:pt x="31063" y="11926"/>
                  </a:lnTo>
                  <a:lnTo>
                    <a:pt x="31058" y="11585"/>
                  </a:lnTo>
                  <a:lnTo>
                    <a:pt x="31049" y="11234"/>
                  </a:lnTo>
                  <a:lnTo>
                    <a:pt x="31036" y="10893"/>
                  </a:lnTo>
                  <a:lnTo>
                    <a:pt x="31022" y="10553"/>
                  </a:lnTo>
                  <a:lnTo>
                    <a:pt x="31000" y="10224"/>
                  </a:lnTo>
                  <a:lnTo>
                    <a:pt x="30973" y="9895"/>
                  </a:lnTo>
                  <a:lnTo>
                    <a:pt x="30947" y="9566"/>
                  </a:lnTo>
                  <a:lnTo>
                    <a:pt x="30916" y="9237"/>
                  </a:lnTo>
                  <a:lnTo>
                    <a:pt x="30880" y="8919"/>
                  </a:lnTo>
                  <a:lnTo>
                    <a:pt x="30840" y="8601"/>
                  </a:lnTo>
                  <a:lnTo>
                    <a:pt x="30795" y="8295"/>
                  </a:lnTo>
                  <a:lnTo>
                    <a:pt x="30746" y="7977"/>
                  </a:lnTo>
                  <a:lnTo>
                    <a:pt x="30697" y="7682"/>
                  </a:lnTo>
                  <a:lnTo>
                    <a:pt x="30644" y="7376"/>
                  </a:lnTo>
                  <a:lnTo>
                    <a:pt x="30591" y="7081"/>
                  </a:lnTo>
                  <a:lnTo>
                    <a:pt x="30528" y="6797"/>
                  </a:lnTo>
                  <a:lnTo>
                    <a:pt x="30466" y="6514"/>
                  </a:lnTo>
                  <a:lnTo>
                    <a:pt x="30399" y="6230"/>
                  </a:lnTo>
                  <a:lnTo>
                    <a:pt x="30332" y="5958"/>
                  </a:lnTo>
                  <a:lnTo>
                    <a:pt x="30261" y="5685"/>
                  </a:lnTo>
                  <a:lnTo>
                    <a:pt x="30185" y="5413"/>
                  </a:lnTo>
                  <a:lnTo>
                    <a:pt x="30110" y="5152"/>
                  </a:lnTo>
                  <a:lnTo>
                    <a:pt x="30030" y="4902"/>
                  </a:lnTo>
                  <a:lnTo>
                    <a:pt x="29950" y="4653"/>
                  </a:lnTo>
                  <a:lnTo>
                    <a:pt x="29865" y="4403"/>
                  </a:lnTo>
                  <a:lnTo>
                    <a:pt x="29776" y="4165"/>
                  </a:lnTo>
                  <a:lnTo>
                    <a:pt x="29687" y="3938"/>
                  </a:lnTo>
                  <a:lnTo>
                    <a:pt x="29598" y="3700"/>
                  </a:lnTo>
                  <a:lnTo>
                    <a:pt x="29504" y="3484"/>
                  </a:lnTo>
                  <a:lnTo>
                    <a:pt x="29406" y="3269"/>
                  </a:lnTo>
                  <a:lnTo>
                    <a:pt x="29308" y="3053"/>
                  </a:lnTo>
                  <a:lnTo>
                    <a:pt x="29210" y="2849"/>
                  </a:lnTo>
                  <a:lnTo>
                    <a:pt x="29108" y="2656"/>
                  </a:lnTo>
                  <a:lnTo>
                    <a:pt x="29006" y="2463"/>
                  </a:lnTo>
                  <a:lnTo>
                    <a:pt x="28903" y="2282"/>
                  </a:lnTo>
                  <a:lnTo>
                    <a:pt x="28796" y="2100"/>
                  </a:lnTo>
                  <a:lnTo>
                    <a:pt x="28690" y="1930"/>
                  </a:lnTo>
                  <a:lnTo>
                    <a:pt x="28578" y="1760"/>
                  </a:lnTo>
                  <a:lnTo>
                    <a:pt x="28467" y="1601"/>
                  </a:lnTo>
                  <a:lnTo>
                    <a:pt x="28356" y="1453"/>
                  </a:lnTo>
                  <a:lnTo>
                    <a:pt x="28244" y="1306"/>
                  </a:lnTo>
                  <a:lnTo>
                    <a:pt x="28129" y="1170"/>
                  </a:lnTo>
                  <a:lnTo>
                    <a:pt x="28013" y="1045"/>
                  </a:lnTo>
                  <a:lnTo>
                    <a:pt x="27897" y="920"/>
                  </a:lnTo>
                  <a:lnTo>
                    <a:pt x="27781" y="795"/>
                  </a:lnTo>
                  <a:lnTo>
                    <a:pt x="27661" y="693"/>
                  </a:lnTo>
                  <a:lnTo>
                    <a:pt x="27541" y="591"/>
                  </a:lnTo>
                  <a:lnTo>
                    <a:pt x="27425" y="500"/>
                  </a:lnTo>
                  <a:lnTo>
                    <a:pt x="27305" y="409"/>
                  </a:lnTo>
                  <a:lnTo>
                    <a:pt x="27185" y="330"/>
                  </a:lnTo>
                  <a:lnTo>
                    <a:pt x="27060" y="262"/>
                  </a:lnTo>
                  <a:lnTo>
                    <a:pt x="26940" y="205"/>
                  </a:lnTo>
                  <a:lnTo>
                    <a:pt x="26820" y="148"/>
                  </a:lnTo>
                  <a:lnTo>
                    <a:pt x="26695" y="103"/>
                  </a:lnTo>
                  <a:lnTo>
                    <a:pt x="26575" y="69"/>
                  </a:lnTo>
                  <a:lnTo>
                    <a:pt x="26455" y="35"/>
                  </a:lnTo>
                  <a:lnTo>
                    <a:pt x="26330" y="12"/>
                  </a:lnTo>
                  <a:lnTo>
                    <a:pt x="2621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9"/>
            <p:cNvSpPr/>
            <p:nvPr/>
          </p:nvSpPr>
          <p:spPr>
            <a:xfrm>
              <a:off x="3185475" y="-3549475"/>
              <a:ext cx="73475" cy="128800"/>
            </a:xfrm>
            <a:custGeom>
              <a:avLst/>
              <a:gdLst/>
              <a:ahLst/>
              <a:cxnLst/>
              <a:rect l="l" t="t" r="r" b="b"/>
              <a:pathLst>
                <a:path w="2939" h="5152" extrusionOk="0">
                  <a:moveTo>
                    <a:pt x="908" y="0"/>
                  </a:moveTo>
                  <a:lnTo>
                    <a:pt x="828" y="12"/>
                  </a:lnTo>
                  <a:lnTo>
                    <a:pt x="748" y="34"/>
                  </a:lnTo>
                  <a:lnTo>
                    <a:pt x="672" y="80"/>
                  </a:lnTo>
                  <a:lnTo>
                    <a:pt x="592" y="136"/>
                  </a:lnTo>
                  <a:lnTo>
                    <a:pt x="517" y="205"/>
                  </a:lnTo>
                  <a:lnTo>
                    <a:pt x="441" y="307"/>
                  </a:lnTo>
                  <a:lnTo>
                    <a:pt x="365" y="420"/>
                  </a:lnTo>
                  <a:lnTo>
                    <a:pt x="294" y="545"/>
                  </a:lnTo>
                  <a:lnTo>
                    <a:pt x="214" y="715"/>
                  </a:lnTo>
                  <a:lnTo>
                    <a:pt x="151" y="885"/>
                  </a:lnTo>
                  <a:lnTo>
                    <a:pt x="98" y="1056"/>
                  </a:lnTo>
                  <a:lnTo>
                    <a:pt x="58" y="1226"/>
                  </a:lnTo>
                  <a:lnTo>
                    <a:pt x="27" y="1396"/>
                  </a:lnTo>
                  <a:lnTo>
                    <a:pt x="9" y="1577"/>
                  </a:lnTo>
                  <a:lnTo>
                    <a:pt x="0" y="1748"/>
                  </a:lnTo>
                  <a:lnTo>
                    <a:pt x="0" y="1929"/>
                  </a:lnTo>
                  <a:lnTo>
                    <a:pt x="9" y="2099"/>
                  </a:lnTo>
                  <a:lnTo>
                    <a:pt x="27" y="2281"/>
                  </a:lnTo>
                  <a:lnTo>
                    <a:pt x="49" y="2451"/>
                  </a:lnTo>
                  <a:lnTo>
                    <a:pt x="85" y="2621"/>
                  </a:lnTo>
                  <a:lnTo>
                    <a:pt x="120" y="2791"/>
                  </a:lnTo>
                  <a:lnTo>
                    <a:pt x="165" y="2962"/>
                  </a:lnTo>
                  <a:lnTo>
                    <a:pt x="218" y="3121"/>
                  </a:lnTo>
                  <a:lnTo>
                    <a:pt x="272" y="3291"/>
                  </a:lnTo>
                  <a:lnTo>
                    <a:pt x="330" y="3450"/>
                  </a:lnTo>
                  <a:lnTo>
                    <a:pt x="392" y="3597"/>
                  </a:lnTo>
                  <a:lnTo>
                    <a:pt x="459" y="3745"/>
                  </a:lnTo>
                  <a:lnTo>
                    <a:pt x="530" y="3892"/>
                  </a:lnTo>
                  <a:lnTo>
                    <a:pt x="601" y="4028"/>
                  </a:lnTo>
                  <a:lnTo>
                    <a:pt x="672" y="4153"/>
                  </a:lnTo>
                  <a:lnTo>
                    <a:pt x="748" y="4278"/>
                  </a:lnTo>
                  <a:lnTo>
                    <a:pt x="824" y="4403"/>
                  </a:lnTo>
                  <a:lnTo>
                    <a:pt x="971" y="4607"/>
                  </a:lnTo>
                  <a:lnTo>
                    <a:pt x="1118" y="4788"/>
                  </a:lnTo>
                  <a:lnTo>
                    <a:pt x="1251" y="4925"/>
                  </a:lnTo>
                  <a:lnTo>
                    <a:pt x="1313" y="4981"/>
                  </a:lnTo>
                  <a:lnTo>
                    <a:pt x="1376" y="5015"/>
                  </a:lnTo>
                  <a:lnTo>
                    <a:pt x="1487" y="5083"/>
                  </a:lnTo>
                  <a:lnTo>
                    <a:pt x="1603" y="5117"/>
                  </a:lnTo>
                  <a:lnTo>
                    <a:pt x="1728" y="5140"/>
                  </a:lnTo>
                  <a:lnTo>
                    <a:pt x="1848" y="5151"/>
                  </a:lnTo>
                  <a:lnTo>
                    <a:pt x="1972" y="5129"/>
                  </a:lnTo>
                  <a:lnTo>
                    <a:pt x="2097" y="5083"/>
                  </a:lnTo>
                  <a:lnTo>
                    <a:pt x="2217" y="5015"/>
                  </a:lnTo>
                  <a:lnTo>
                    <a:pt x="2275" y="4970"/>
                  </a:lnTo>
                  <a:lnTo>
                    <a:pt x="2333" y="4913"/>
                  </a:lnTo>
                  <a:lnTo>
                    <a:pt x="2386" y="4856"/>
                  </a:lnTo>
                  <a:lnTo>
                    <a:pt x="2444" y="4800"/>
                  </a:lnTo>
                  <a:lnTo>
                    <a:pt x="2498" y="4720"/>
                  </a:lnTo>
                  <a:lnTo>
                    <a:pt x="2547" y="4641"/>
                  </a:lnTo>
                  <a:lnTo>
                    <a:pt x="2596" y="4561"/>
                  </a:lnTo>
                  <a:lnTo>
                    <a:pt x="2640" y="4471"/>
                  </a:lnTo>
                  <a:lnTo>
                    <a:pt x="2685" y="4369"/>
                  </a:lnTo>
                  <a:lnTo>
                    <a:pt x="2725" y="4255"/>
                  </a:lnTo>
                  <a:lnTo>
                    <a:pt x="2765" y="4142"/>
                  </a:lnTo>
                  <a:lnTo>
                    <a:pt x="2796" y="4017"/>
                  </a:lnTo>
                  <a:lnTo>
                    <a:pt x="2832" y="3881"/>
                  </a:lnTo>
                  <a:lnTo>
                    <a:pt x="2858" y="3733"/>
                  </a:lnTo>
                  <a:lnTo>
                    <a:pt x="2881" y="3586"/>
                  </a:lnTo>
                  <a:lnTo>
                    <a:pt x="2903" y="3427"/>
                  </a:lnTo>
                  <a:lnTo>
                    <a:pt x="2916" y="3257"/>
                  </a:lnTo>
                  <a:lnTo>
                    <a:pt x="2930" y="3086"/>
                  </a:lnTo>
                  <a:lnTo>
                    <a:pt x="2934" y="2984"/>
                  </a:lnTo>
                  <a:lnTo>
                    <a:pt x="2939" y="2894"/>
                  </a:lnTo>
                  <a:lnTo>
                    <a:pt x="2939" y="2712"/>
                  </a:lnTo>
                  <a:lnTo>
                    <a:pt x="2872" y="2678"/>
                  </a:lnTo>
                  <a:lnTo>
                    <a:pt x="2836" y="2655"/>
                  </a:lnTo>
                  <a:lnTo>
                    <a:pt x="2800" y="2621"/>
                  </a:lnTo>
                  <a:lnTo>
                    <a:pt x="2769" y="2587"/>
                  </a:lnTo>
                  <a:lnTo>
                    <a:pt x="2734" y="2542"/>
                  </a:lnTo>
                  <a:lnTo>
                    <a:pt x="2698" y="2485"/>
                  </a:lnTo>
                  <a:lnTo>
                    <a:pt x="2667" y="2417"/>
                  </a:lnTo>
                  <a:lnTo>
                    <a:pt x="2422" y="1895"/>
                  </a:lnTo>
                  <a:lnTo>
                    <a:pt x="2288" y="1623"/>
                  </a:lnTo>
                  <a:lnTo>
                    <a:pt x="2146" y="1351"/>
                  </a:lnTo>
                  <a:lnTo>
                    <a:pt x="2004" y="1090"/>
                  </a:lnTo>
                  <a:lnTo>
                    <a:pt x="1852" y="840"/>
                  </a:lnTo>
                  <a:lnTo>
                    <a:pt x="1701" y="613"/>
                  </a:lnTo>
                  <a:lnTo>
                    <a:pt x="1621" y="511"/>
                  </a:lnTo>
                  <a:lnTo>
                    <a:pt x="1545" y="409"/>
                  </a:lnTo>
                  <a:lnTo>
                    <a:pt x="1465" y="318"/>
                  </a:lnTo>
                  <a:lnTo>
                    <a:pt x="1385" y="239"/>
                  </a:lnTo>
                  <a:lnTo>
                    <a:pt x="1305" y="171"/>
                  </a:lnTo>
                  <a:lnTo>
                    <a:pt x="1224" y="114"/>
                  </a:lnTo>
                  <a:lnTo>
                    <a:pt x="1149" y="68"/>
                  </a:lnTo>
                  <a:lnTo>
                    <a:pt x="1069" y="34"/>
                  </a:lnTo>
                  <a:lnTo>
                    <a:pt x="988" y="12"/>
                  </a:lnTo>
                  <a:lnTo>
                    <a:pt x="90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9"/>
            <p:cNvSpPr/>
            <p:nvPr/>
          </p:nvSpPr>
          <p:spPr>
            <a:xfrm>
              <a:off x="3217525" y="-9676050"/>
              <a:ext cx="123900" cy="921325"/>
            </a:xfrm>
            <a:custGeom>
              <a:avLst/>
              <a:gdLst/>
              <a:ahLst/>
              <a:cxnLst/>
              <a:rect l="l" t="t" r="r" b="b"/>
              <a:pathLst>
                <a:path w="4956" h="36853" extrusionOk="0">
                  <a:moveTo>
                    <a:pt x="2801" y="0"/>
                  </a:moveTo>
                  <a:lnTo>
                    <a:pt x="2738" y="12"/>
                  </a:lnTo>
                  <a:lnTo>
                    <a:pt x="2676" y="12"/>
                  </a:lnTo>
                  <a:lnTo>
                    <a:pt x="2614" y="34"/>
                  </a:lnTo>
                  <a:lnTo>
                    <a:pt x="2551" y="57"/>
                  </a:lnTo>
                  <a:lnTo>
                    <a:pt x="2494" y="91"/>
                  </a:lnTo>
                  <a:lnTo>
                    <a:pt x="2431" y="136"/>
                  </a:lnTo>
                  <a:lnTo>
                    <a:pt x="2373" y="182"/>
                  </a:lnTo>
                  <a:lnTo>
                    <a:pt x="2320" y="227"/>
                  </a:lnTo>
                  <a:lnTo>
                    <a:pt x="2204" y="352"/>
                  </a:lnTo>
                  <a:lnTo>
                    <a:pt x="2097" y="499"/>
                  </a:lnTo>
                  <a:lnTo>
                    <a:pt x="1990" y="670"/>
                  </a:lnTo>
                  <a:lnTo>
                    <a:pt x="1888" y="863"/>
                  </a:lnTo>
                  <a:lnTo>
                    <a:pt x="1790" y="1078"/>
                  </a:lnTo>
                  <a:lnTo>
                    <a:pt x="1697" y="1316"/>
                  </a:lnTo>
                  <a:lnTo>
                    <a:pt x="1603" y="1577"/>
                  </a:lnTo>
                  <a:lnTo>
                    <a:pt x="1514" y="1861"/>
                  </a:lnTo>
                  <a:lnTo>
                    <a:pt x="1429" y="2156"/>
                  </a:lnTo>
                  <a:lnTo>
                    <a:pt x="1345" y="2462"/>
                  </a:lnTo>
                  <a:lnTo>
                    <a:pt x="1265" y="2791"/>
                  </a:lnTo>
                  <a:lnTo>
                    <a:pt x="1189" y="3143"/>
                  </a:lnTo>
                  <a:lnTo>
                    <a:pt x="1113" y="3495"/>
                  </a:lnTo>
                  <a:lnTo>
                    <a:pt x="1042" y="3869"/>
                  </a:lnTo>
                  <a:lnTo>
                    <a:pt x="975" y="4255"/>
                  </a:lnTo>
                  <a:lnTo>
                    <a:pt x="909" y="4652"/>
                  </a:lnTo>
                  <a:lnTo>
                    <a:pt x="846" y="5072"/>
                  </a:lnTo>
                  <a:lnTo>
                    <a:pt x="788" y="5480"/>
                  </a:lnTo>
                  <a:lnTo>
                    <a:pt x="730" y="5912"/>
                  </a:lnTo>
                  <a:lnTo>
                    <a:pt x="677" y="6354"/>
                  </a:lnTo>
                  <a:lnTo>
                    <a:pt x="624" y="6797"/>
                  </a:lnTo>
                  <a:lnTo>
                    <a:pt x="575" y="7239"/>
                  </a:lnTo>
                  <a:lnTo>
                    <a:pt x="526" y="7693"/>
                  </a:lnTo>
                  <a:lnTo>
                    <a:pt x="437" y="8612"/>
                  </a:lnTo>
                  <a:lnTo>
                    <a:pt x="361" y="9542"/>
                  </a:lnTo>
                  <a:lnTo>
                    <a:pt x="290" y="10484"/>
                  </a:lnTo>
                  <a:lnTo>
                    <a:pt x="232" y="11403"/>
                  </a:lnTo>
                  <a:lnTo>
                    <a:pt x="178" y="12322"/>
                  </a:lnTo>
                  <a:lnTo>
                    <a:pt x="134" y="13218"/>
                  </a:lnTo>
                  <a:lnTo>
                    <a:pt x="94" y="14092"/>
                  </a:lnTo>
                  <a:lnTo>
                    <a:pt x="63" y="14920"/>
                  </a:lnTo>
                  <a:lnTo>
                    <a:pt x="40" y="15715"/>
                  </a:lnTo>
                  <a:lnTo>
                    <a:pt x="23" y="16452"/>
                  </a:lnTo>
                  <a:lnTo>
                    <a:pt x="9" y="17144"/>
                  </a:lnTo>
                  <a:lnTo>
                    <a:pt x="5" y="17757"/>
                  </a:lnTo>
                  <a:lnTo>
                    <a:pt x="0" y="18313"/>
                  </a:lnTo>
                  <a:lnTo>
                    <a:pt x="5" y="19050"/>
                  </a:lnTo>
                  <a:lnTo>
                    <a:pt x="18" y="19810"/>
                  </a:lnTo>
                  <a:lnTo>
                    <a:pt x="31" y="20605"/>
                  </a:lnTo>
                  <a:lnTo>
                    <a:pt x="49" y="21422"/>
                  </a:lnTo>
                  <a:lnTo>
                    <a:pt x="76" y="22250"/>
                  </a:lnTo>
                  <a:lnTo>
                    <a:pt x="112" y="23089"/>
                  </a:lnTo>
                  <a:lnTo>
                    <a:pt x="152" y="23940"/>
                  </a:lnTo>
                  <a:lnTo>
                    <a:pt x="201" y="24791"/>
                  </a:lnTo>
                  <a:lnTo>
                    <a:pt x="254" y="25642"/>
                  </a:lnTo>
                  <a:lnTo>
                    <a:pt x="321" y="26493"/>
                  </a:lnTo>
                  <a:lnTo>
                    <a:pt x="392" y="27344"/>
                  </a:lnTo>
                  <a:lnTo>
                    <a:pt x="432" y="27764"/>
                  </a:lnTo>
                  <a:lnTo>
                    <a:pt x="477" y="28184"/>
                  </a:lnTo>
                  <a:lnTo>
                    <a:pt x="521" y="28592"/>
                  </a:lnTo>
                  <a:lnTo>
                    <a:pt x="570" y="29001"/>
                  </a:lnTo>
                  <a:lnTo>
                    <a:pt x="619" y="29398"/>
                  </a:lnTo>
                  <a:lnTo>
                    <a:pt x="673" y="29795"/>
                  </a:lnTo>
                  <a:lnTo>
                    <a:pt x="726" y="30192"/>
                  </a:lnTo>
                  <a:lnTo>
                    <a:pt x="784" y="30578"/>
                  </a:lnTo>
                  <a:lnTo>
                    <a:pt x="846" y="30952"/>
                  </a:lnTo>
                  <a:lnTo>
                    <a:pt x="909" y="31327"/>
                  </a:lnTo>
                  <a:lnTo>
                    <a:pt x="980" y="31690"/>
                  </a:lnTo>
                  <a:lnTo>
                    <a:pt x="1047" y="32053"/>
                  </a:lnTo>
                  <a:lnTo>
                    <a:pt x="1122" y="32393"/>
                  </a:lnTo>
                  <a:lnTo>
                    <a:pt x="1198" y="32734"/>
                  </a:lnTo>
                  <a:lnTo>
                    <a:pt x="1274" y="33063"/>
                  </a:lnTo>
                  <a:lnTo>
                    <a:pt x="1358" y="33380"/>
                  </a:lnTo>
                  <a:lnTo>
                    <a:pt x="1443" y="33687"/>
                  </a:lnTo>
                  <a:lnTo>
                    <a:pt x="1532" y="33982"/>
                  </a:lnTo>
                  <a:lnTo>
                    <a:pt x="1625" y="34265"/>
                  </a:lnTo>
                  <a:lnTo>
                    <a:pt x="1719" y="34538"/>
                  </a:lnTo>
                  <a:lnTo>
                    <a:pt x="1821" y="34799"/>
                  </a:lnTo>
                  <a:lnTo>
                    <a:pt x="1924" y="35048"/>
                  </a:lnTo>
                  <a:lnTo>
                    <a:pt x="2030" y="35286"/>
                  </a:lnTo>
                  <a:lnTo>
                    <a:pt x="2142" y="35502"/>
                  </a:lnTo>
                  <a:lnTo>
                    <a:pt x="2253" y="35706"/>
                  </a:lnTo>
                  <a:lnTo>
                    <a:pt x="2373" y="35899"/>
                  </a:lnTo>
                  <a:lnTo>
                    <a:pt x="2494" y="36069"/>
                  </a:lnTo>
                  <a:lnTo>
                    <a:pt x="2618" y="36228"/>
                  </a:lnTo>
                  <a:lnTo>
                    <a:pt x="2747" y="36364"/>
                  </a:lnTo>
                  <a:lnTo>
                    <a:pt x="2881" y="36489"/>
                  </a:lnTo>
                  <a:lnTo>
                    <a:pt x="3019" y="36603"/>
                  </a:lnTo>
                  <a:lnTo>
                    <a:pt x="3161" y="36682"/>
                  </a:lnTo>
                  <a:lnTo>
                    <a:pt x="3308" y="36761"/>
                  </a:lnTo>
                  <a:lnTo>
                    <a:pt x="3460" y="36807"/>
                  </a:lnTo>
                  <a:lnTo>
                    <a:pt x="3611" y="36841"/>
                  </a:lnTo>
                  <a:lnTo>
                    <a:pt x="3771" y="36852"/>
                  </a:lnTo>
                  <a:lnTo>
                    <a:pt x="3936" y="36841"/>
                  </a:lnTo>
                  <a:lnTo>
                    <a:pt x="4101" y="36807"/>
                  </a:lnTo>
                  <a:lnTo>
                    <a:pt x="4274" y="36761"/>
                  </a:lnTo>
                  <a:lnTo>
                    <a:pt x="4452" y="36682"/>
                  </a:lnTo>
                  <a:lnTo>
                    <a:pt x="4635" y="36591"/>
                  </a:lnTo>
                  <a:lnTo>
                    <a:pt x="4818" y="36466"/>
                  </a:lnTo>
                  <a:lnTo>
                    <a:pt x="4956" y="2462"/>
                  </a:lnTo>
                  <a:lnTo>
                    <a:pt x="4893" y="2462"/>
                  </a:lnTo>
                  <a:lnTo>
                    <a:pt x="4826" y="2440"/>
                  </a:lnTo>
                  <a:lnTo>
                    <a:pt x="4764" y="2417"/>
                  </a:lnTo>
                  <a:lnTo>
                    <a:pt x="4697" y="2372"/>
                  </a:lnTo>
                  <a:lnTo>
                    <a:pt x="4635" y="2303"/>
                  </a:lnTo>
                  <a:lnTo>
                    <a:pt x="4573" y="2224"/>
                  </a:lnTo>
                  <a:lnTo>
                    <a:pt x="4510" y="2122"/>
                  </a:lnTo>
                  <a:lnTo>
                    <a:pt x="4448" y="1997"/>
                  </a:lnTo>
                  <a:lnTo>
                    <a:pt x="4279" y="1634"/>
                  </a:lnTo>
                  <a:lnTo>
                    <a:pt x="4110" y="1305"/>
                  </a:lnTo>
                  <a:lnTo>
                    <a:pt x="3949" y="1021"/>
                  </a:lnTo>
                  <a:lnTo>
                    <a:pt x="3794" y="783"/>
                  </a:lnTo>
                  <a:lnTo>
                    <a:pt x="3638" y="568"/>
                  </a:lnTo>
                  <a:lnTo>
                    <a:pt x="3566" y="477"/>
                  </a:lnTo>
                  <a:lnTo>
                    <a:pt x="3491" y="386"/>
                  </a:lnTo>
                  <a:lnTo>
                    <a:pt x="3415" y="318"/>
                  </a:lnTo>
                  <a:lnTo>
                    <a:pt x="3344" y="250"/>
                  </a:lnTo>
                  <a:lnTo>
                    <a:pt x="3273" y="193"/>
                  </a:lnTo>
                  <a:lnTo>
                    <a:pt x="3201" y="136"/>
                  </a:lnTo>
                  <a:lnTo>
                    <a:pt x="3135" y="102"/>
                  </a:lnTo>
                  <a:lnTo>
                    <a:pt x="3068" y="57"/>
                  </a:lnTo>
                  <a:lnTo>
                    <a:pt x="2997" y="34"/>
                  </a:lnTo>
                  <a:lnTo>
                    <a:pt x="2934" y="23"/>
                  </a:lnTo>
                  <a:lnTo>
                    <a:pt x="2867" y="12"/>
                  </a:lnTo>
                  <a:lnTo>
                    <a:pt x="2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3063925" y="-558675"/>
              <a:ext cx="444350" cy="673150"/>
            </a:xfrm>
            <a:custGeom>
              <a:avLst/>
              <a:gdLst/>
              <a:ahLst/>
              <a:cxnLst/>
              <a:rect l="l" t="t" r="r" b="b"/>
              <a:pathLst>
                <a:path w="17774" h="26926" extrusionOk="0">
                  <a:moveTo>
                    <a:pt x="8914" y="1"/>
                  </a:moveTo>
                  <a:lnTo>
                    <a:pt x="8669" y="12"/>
                  </a:lnTo>
                  <a:lnTo>
                    <a:pt x="8428" y="35"/>
                  </a:lnTo>
                  <a:lnTo>
                    <a:pt x="8188" y="80"/>
                  </a:lnTo>
                  <a:lnTo>
                    <a:pt x="7947" y="148"/>
                  </a:lnTo>
                  <a:lnTo>
                    <a:pt x="7711" y="239"/>
                  </a:lnTo>
                  <a:lnTo>
                    <a:pt x="7475" y="341"/>
                  </a:lnTo>
                  <a:lnTo>
                    <a:pt x="7240" y="466"/>
                  </a:lnTo>
                  <a:lnTo>
                    <a:pt x="7008" y="602"/>
                  </a:lnTo>
                  <a:lnTo>
                    <a:pt x="6781" y="761"/>
                  </a:lnTo>
                  <a:lnTo>
                    <a:pt x="6554" y="943"/>
                  </a:lnTo>
                  <a:lnTo>
                    <a:pt x="6331" y="1136"/>
                  </a:lnTo>
                  <a:lnTo>
                    <a:pt x="6109" y="1340"/>
                  </a:lnTo>
                  <a:lnTo>
                    <a:pt x="5891" y="1567"/>
                  </a:lnTo>
                  <a:lnTo>
                    <a:pt x="5677" y="1805"/>
                  </a:lnTo>
                  <a:lnTo>
                    <a:pt x="5463" y="2066"/>
                  </a:lnTo>
                  <a:lnTo>
                    <a:pt x="5249" y="2338"/>
                  </a:lnTo>
                  <a:lnTo>
                    <a:pt x="5045" y="2633"/>
                  </a:lnTo>
                  <a:lnTo>
                    <a:pt x="4840" y="2928"/>
                  </a:lnTo>
                  <a:lnTo>
                    <a:pt x="4639" y="3246"/>
                  </a:lnTo>
                  <a:lnTo>
                    <a:pt x="4439" y="3586"/>
                  </a:lnTo>
                  <a:lnTo>
                    <a:pt x="4243" y="3927"/>
                  </a:lnTo>
                  <a:lnTo>
                    <a:pt x="4052" y="4290"/>
                  </a:lnTo>
                  <a:lnTo>
                    <a:pt x="3865" y="4664"/>
                  </a:lnTo>
                  <a:lnTo>
                    <a:pt x="3678" y="5050"/>
                  </a:lnTo>
                  <a:lnTo>
                    <a:pt x="3500" y="5447"/>
                  </a:lnTo>
                  <a:lnTo>
                    <a:pt x="3322" y="5867"/>
                  </a:lnTo>
                  <a:lnTo>
                    <a:pt x="3148" y="6287"/>
                  </a:lnTo>
                  <a:lnTo>
                    <a:pt x="2974" y="6729"/>
                  </a:lnTo>
                  <a:lnTo>
                    <a:pt x="2810" y="7172"/>
                  </a:lnTo>
                  <a:lnTo>
                    <a:pt x="2645" y="7637"/>
                  </a:lnTo>
                  <a:lnTo>
                    <a:pt x="2489" y="8102"/>
                  </a:lnTo>
                  <a:lnTo>
                    <a:pt x="2333" y="8590"/>
                  </a:lnTo>
                  <a:lnTo>
                    <a:pt x="2182" y="9078"/>
                  </a:lnTo>
                  <a:lnTo>
                    <a:pt x="2039" y="9588"/>
                  </a:lnTo>
                  <a:lnTo>
                    <a:pt x="1897" y="10099"/>
                  </a:lnTo>
                  <a:lnTo>
                    <a:pt x="1759" y="10621"/>
                  </a:lnTo>
                  <a:lnTo>
                    <a:pt x="1625" y="11154"/>
                  </a:lnTo>
                  <a:lnTo>
                    <a:pt x="1496" y="11699"/>
                  </a:lnTo>
                  <a:lnTo>
                    <a:pt x="1376" y="12243"/>
                  </a:lnTo>
                  <a:lnTo>
                    <a:pt x="1256" y="12799"/>
                  </a:lnTo>
                  <a:lnTo>
                    <a:pt x="1140" y="13367"/>
                  </a:lnTo>
                  <a:lnTo>
                    <a:pt x="1033" y="13945"/>
                  </a:lnTo>
                  <a:lnTo>
                    <a:pt x="931" y="14535"/>
                  </a:lnTo>
                  <a:lnTo>
                    <a:pt x="828" y="15125"/>
                  </a:lnTo>
                  <a:lnTo>
                    <a:pt x="735" y="15715"/>
                  </a:lnTo>
                  <a:lnTo>
                    <a:pt x="646" y="16328"/>
                  </a:lnTo>
                  <a:lnTo>
                    <a:pt x="566" y="16929"/>
                  </a:lnTo>
                  <a:lnTo>
                    <a:pt x="486" y="17553"/>
                  </a:lnTo>
                  <a:lnTo>
                    <a:pt x="414" y="18177"/>
                  </a:lnTo>
                  <a:lnTo>
                    <a:pt x="343" y="18801"/>
                  </a:lnTo>
                  <a:lnTo>
                    <a:pt x="285" y="19437"/>
                  </a:lnTo>
                  <a:lnTo>
                    <a:pt x="227" y="20072"/>
                  </a:lnTo>
                  <a:lnTo>
                    <a:pt x="178" y="20719"/>
                  </a:lnTo>
                  <a:lnTo>
                    <a:pt x="134" y="21366"/>
                  </a:lnTo>
                  <a:lnTo>
                    <a:pt x="94" y="22024"/>
                  </a:lnTo>
                  <a:lnTo>
                    <a:pt x="63" y="22682"/>
                  </a:lnTo>
                  <a:lnTo>
                    <a:pt x="36" y="23340"/>
                  </a:lnTo>
                  <a:lnTo>
                    <a:pt x="14" y="23998"/>
                  </a:lnTo>
                  <a:lnTo>
                    <a:pt x="0" y="24667"/>
                  </a:lnTo>
                  <a:lnTo>
                    <a:pt x="1113" y="24758"/>
                  </a:lnTo>
                  <a:lnTo>
                    <a:pt x="2222" y="24860"/>
                  </a:lnTo>
                  <a:lnTo>
                    <a:pt x="3335" y="24974"/>
                  </a:lnTo>
                  <a:lnTo>
                    <a:pt x="4444" y="25087"/>
                  </a:lnTo>
                  <a:lnTo>
                    <a:pt x="6665" y="25325"/>
                  </a:lnTo>
                  <a:lnTo>
                    <a:pt x="8887" y="25609"/>
                  </a:lnTo>
                  <a:lnTo>
                    <a:pt x="11108" y="25904"/>
                  </a:lnTo>
                  <a:lnTo>
                    <a:pt x="13330" y="26222"/>
                  </a:lnTo>
                  <a:lnTo>
                    <a:pt x="15552" y="26562"/>
                  </a:lnTo>
                  <a:lnTo>
                    <a:pt x="17773" y="26925"/>
                  </a:lnTo>
                  <a:lnTo>
                    <a:pt x="17769" y="26358"/>
                  </a:lnTo>
                  <a:lnTo>
                    <a:pt x="17760" y="25779"/>
                  </a:lnTo>
                  <a:lnTo>
                    <a:pt x="17747" y="25201"/>
                  </a:lnTo>
                  <a:lnTo>
                    <a:pt x="17733" y="24622"/>
                  </a:lnTo>
                  <a:lnTo>
                    <a:pt x="17711" y="24055"/>
                  </a:lnTo>
                  <a:lnTo>
                    <a:pt x="17689" y="23476"/>
                  </a:lnTo>
                  <a:lnTo>
                    <a:pt x="17658" y="22909"/>
                  </a:lnTo>
                  <a:lnTo>
                    <a:pt x="17626" y="22330"/>
                  </a:lnTo>
                  <a:lnTo>
                    <a:pt x="17591" y="21763"/>
                  </a:lnTo>
                  <a:lnTo>
                    <a:pt x="17551" y="21195"/>
                  </a:lnTo>
                  <a:lnTo>
                    <a:pt x="17511" y="20628"/>
                  </a:lnTo>
                  <a:lnTo>
                    <a:pt x="17462" y="20072"/>
                  </a:lnTo>
                  <a:lnTo>
                    <a:pt x="17408" y="19516"/>
                  </a:lnTo>
                  <a:lnTo>
                    <a:pt x="17355" y="18960"/>
                  </a:lnTo>
                  <a:lnTo>
                    <a:pt x="17297" y="18404"/>
                  </a:lnTo>
                  <a:lnTo>
                    <a:pt x="17235" y="17848"/>
                  </a:lnTo>
                  <a:lnTo>
                    <a:pt x="17168" y="17304"/>
                  </a:lnTo>
                  <a:lnTo>
                    <a:pt x="17097" y="16759"/>
                  </a:lnTo>
                  <a:lnTo>
                    <a:pt x="17025" y="16226"/>
                  </a:lnTo>
                  <a:lnTo>
                    <a:pt x="16945" y="15693"/>
                  </a:lnTo>
                  <a:lnTo>
                    <a:pt x="16865" y="15159"/>
                  </a:lnTo>
                  <a:lnTo>
                    <a:pt x="16780" y="14637"/>
                  </a:lnTo>
                  <a:lnTo>
                    <a:pt x="16691" y="14115"/>
                  </a:lnTo>
                  <a:lnTo>
                    <a:pt x="16602" y="13605"/>
                  </a:lnTo>
                  <a:lnTo>
                    <a:pt x="16504" y="13094"/>
                  </a:lnTo>
                  <a:lnTo>
                    <a:pt x="16406" y="12595"/>
                  </a:lnTo>
                  <a:lnTo>
                    <a:pt x="16304" y="12096"/>
                  </a:lnTo>
                  <a:lnTo>
                    <a:pt x="16197" y="11608"/>
                  </a:lnTo>
                  <a:lnTo>
                    <a:pt x="16086" y="11120"/>
                  </a:lnTo>
                  <a:lnTo>
                    <a:pt x="15975" y="10644"/>
                  </a:lnTo>
                  <a:lnTo>
                    <a:pt x="15859" y="10178"/>
                  </a:lnTo>
                  <a:lnTo>
                    <a:pt x="15739" y="9713"/>
                  </a:lnTo>
                  <a:lnTo>
                    <a:pt x="15614" y="9259"/>
                  </a:lnTo>
                  <a:lnTo>
                    <a:pt x="15485" y="8817"/>
                  </a:lnTo>
                  <a:lnTo>
                    <a:pt x="15356" y="8374"/>
                  </a:lnTo>
                  <a:lnTo>
                    <a:pt x="15222" y="7943"/>
                  </a:lnTo>
                  <a:lnTo>
                    <a:pt x="15084" y="7523"/>
                  </a:lnTo>
                  <a:lnTo>
                    <a:pt x="14942" y="7115"/>
                  </a:lnTo>
                  <a:lnTo>
                    <a:pt x="14799" y="6706"/>
                  </a:lnTo>
                  <a:lnTo>
                    <a:pt x="14652" y="6321"/>
                  </a:lnTo>
                  <a:lnTo>
                    <a:pt x="14501" y="5935"/>
                  </a:lnTo>
                  <a:lnTo>
                    <a:pt x="14350" y="5561"/>
                  </a:lnTo>
                  <a:lnTo>
                    <a:pt x="14189" y="5186"/>
                  </a:lnTo>
                  <a:lnTo>
                    <a:pt x="14029" y="4834"/>
                  </a:lnTo>
                  <a:lnTo>
                    <a:pt x="13864" y="4494"/>
                  </a:lnTo>
                  <a:lnTo>
                    <a:pt x="13700" y="4154"/>
                  </a:lnTo>
                  <a:lnTo>
                    <a:pt x="13530" y="3836"/>
                  </a:lnTo>
                  <a:lnTo>
                    <a:pt x="13357" y="3518"/>
                  </a:lnTo>
                  <a:lnTo>
                    <a:pt x="13179" y="3223"/>
                  </a:lnTo>
                  <a:lnTo>
                    <a:pt x="13001" y="2928"/>
                  </a:lnTo>
                  <a:lnTo>
                    <a:pt x="12818" y="2656"/>
                  </a:lnTo>
                  <a:lnTo>
                    <a:pt x="12631" y="2395"/>
                  </a:lnTo>
                  <a:lnTo>
                    <a:pt x="12440" y="2145"/>
                  </a:lnTo>
                  <a:lnTo>
                    <a:pt x="12248" y="1896"/>
                  </a:lnTo>
                  <a:lnTo>
                    <a:pt x="12052" y="1669"/>
                  </a:lnTo>
                  <a:lnTo>
                    <a:pt x="11856" y="1465"/>
                  </a:lnTo>
                  <a:lnTo>
                    <a:pt x="11656" y="1260"/>
                  </a:lnTo>
                  <a:lnTo>
                    <a:pt x="11451" y="1079"/>
                  </a:lnTo>
                  <a:lnTo>
                    <a:pt x="11242" y="897"/>
                  </a:lnTo>
                  <a:lnTo>
                    <a:pt x="11033" y="738"/>
                  </a:lnTo>
                  <a:lnTo>
                    <a:pt x="10819" y="602"/>
                  </a:lnTo>
                  <a:lnTo>
                    <a:pt x="10605" y="466"/>
                  </a:lnTo>
                  <a:lnTo>
                    <a:pt x="10387" y="353"/>
                  </a:lnTo>
                  <a:lnTo>
                    <a:pt x="10165" y="251"/>
                  </a:lnTo>
                  <a:lnTo>
                    <a:pt x="9911" y="160"/>
                  </a:lnTo>
                  <a:lnTo>
                    <a:pt x="9661" y="92"/>
                  </a:lnTo>
                  <a:lnTo>
                    <a:pt x="9412" y="35"/>
                  </a:lnTo>
                  <a:lnTo>
                    <a:pt x="9163" y="12"/>
                  </a:lnTo>
                  <a:lnTo>
                    <a:pt x="89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3376125" y="-9190450"/>
              <a:ext cx="909825" cy="999050"/>
            </a:xfrm>
            <a:custGeom>
              <a:avLst/>
              <a:gdLst/>
              <a:ahLst/>
              <a:cxnLst/>
              <a:rect l="l" t="t" r="r" b="b"/>
              <a:pathLst>
                <a:path w="36393" h="39962" extrusionOk="0">
                  <a:moveTo>
                    <a:pt x="156" y="1"/>
                  </a:moveTo>
                  <a:lnTo>
                    <a:pt x="76" y="19981"/>
                  </a:lnTo>
                  <a:lnTo>
                    <a:pt x="36" y="29977"/>
                  </a:lnTo>
                  <a:lnTo>
                    <a:pt x="1" y="39961"/>
                  </a:lnTo>
                  <a:lnTo>
                    <a:pt x="50" y="39825"/>
                  </a:lnTo>
                  <a:lnTo>
                    <a:pt x="103" y="39712"/>
                  </a:lnTo>
                  <a:lnTo>
                    <a:pt x="161" y="39598"/>
                  </a:lnTo>
                  <a:lnTo>
                    <a:pt x="228" y="39496"/>
                  </a:lnTo>
                  <a:lnTo>
                    <a:pt x="299" y="39417"/>
                  </a:lnTo>
                  <a:lnTo>
                    <a:pt x="375" y="39360"/>
                  </a:lnTo>
                  <a:lnTo>
                    <a:pt x="459" y="39315"/>
                  </a:lnTo>
                  <a:lnTo>
                    <a:pt x="548" y="39292"/>
                  </a:lnTo>
                  <a:lnTo>
                    <a:pt x="1697" y="39201"/>
                  </a:lnTo>
                  <a:lnTo>
                    <a:pt x="2841" y="39133"/>
                  </a:lnTo>
                  <a:lnTo>
                    <a:pt x="3990" y="39076"/>
                  </a:lnTo>
                  <a:lnTo>
                    <a:pt x="5138" y="39031"/>
                  </a:lnTo>
                  <a:lnTo>
                    <a:pt x="6287" y="38997"/>
                  </a:lnTo>
                  <a:lnTo>
                    <a:pt x="7436" y="38963"/>
                  </a:lnTo>
                  <a:lnTo>
                    <a:pt x="8580" y="38952"/>
                  </a:lnTo>
                  <a:lnTo>
                    <a:pt x="9729" y="38940"/>
                  </a:lnTo>
                  <a:lnTo>
                    <a:pt x="12026" y="38929"/>
                  </a:lnTo>
                  <a:lnTo>
                    <a:pt x="14323" y="38929"/>
                  </a:lnTo>
                  <a:lnTo>
                    <a:pt x="16620" y="38918"/>
                  </a:lnTo>
                  <a:lnTo>
                    <a:pt x="18918" y="38895"/>
                  </a:lnTo>
                  <a:lnTo>
                    <a:pt x="19403" y="38884"/>
                  </a:lnTo>
                  <a:lnTo>
                    <a:pt x="19888" y="38861"/>
                  </a:lnTo>
                  <a:lnTo>
                    <a:pt x="20868" y="38804"/>
                  </a:lnTo>
                  <a:lnTo>
                    <a:pt x="21852" y="38725"/>
                  </a:lnTo>
                  <a:lnTo>
                    <a:pt x="22844" y="38623"/>
                  </a:lnTo>
                  <a:lnTo>
                    <a:pt x="23837" y="38532"/>
                  </a:lnTo>
                  <a:lnTo>
                    <a:pt x="24839" y="38441"/>
                  </a:lnTo>
                  <a:lnTo>
                    <a:pt x="25841" y="38362"/>
                  </a:lnTo>
                  <a:lnTo>
                    <a:pt x="26842" y="38294"/>
                  </a:lnTo>
                  <a:lnTo>
                    <a:pt x="27346" y="38282"/>
                  </a:lnTo>
                  <a:lnTo>
                    <a:pt x="27844" y="38271"/>
                  </a:lnTo>
                  <a:lnTo>
                    <a:pt x="28347" y="38260"/>
                  </a:lnTo>
                  <a:lnTo>
                    <a:pt x="28846" y="38271"/>
                  </a:lnTo>
                  <a:lnTo>
                    <a:pt x="29345" y="38282"/>
                  </a:lnTo>
                  <a:lnTo>
                    <a:pt x="29843" y="38316"/>
                  </a:lnTo>
                  <a:lnTo>
                    <a:pt x="30342" y="38362"/>
                  </a:lnTo>
                  <a:lnTo>
                    <a:pt x="30836" y="38407"/>
                  </a:lnTo>
                  <a:lnTo>
                    <a:pt x="31330" y="38486"/>
                  </a:lnTo>
                  <a:lnTo>
                    <a:pt x="31824" y="38566"/>
                  </a:lnTo>
                  <a:lnTo>
                    <a:pt x="32319" y="38668"/>
                  </a:lnTo>
                  <a:lnTo>
                    <a:pt x="32808" y="38793"/>
                  </a:lnTo>
                  <a:lnTo>
                    <a:pt x="33294" y="38929"/>
                  </a:lnTo>
                  <a:lnTo>
                    <a:pt x="33779" y="39088"/>
                  </a:lnTo>
                  <a:lnTo>
                    <a:pt x="34264" y="39269"/>
                  </a:lnTo>
                  <a:lnTo>
                    <a:pt x="34745" y="39474"/>
                  </a:lnTo>
                  <a:lnTo>
                    <a:pt x="34910" y="37080"/>
                  </a:lnTo>
                  <a:lnTo>
                    <a:pt x="35066" y="34686"/>
                  </a:lnTo>
                  <a:lnTo>
                    <a:pt x="35213" y="32291"/>
                  </a:lnTo>
                  <a:lnTo>
                    <a:pt x="35351" y="29897"/>
                  </a:lnTo>
                  <a:lnTo>
                    <a:pt x="35484" y="27492"/>
                  </a:lnTo>
                  <a:lnTo>
                    <a:pt x="35609" y="25098"/>
                  </a:lnTo>
                  <a:lnTo>
                    <a:pt x="35725" y="22693"/>
                  </a:lnTo>
                  <a:lnTo>
                    <a:pt x="35831" y="20287"/>
                  </a:lnTo>
                  <a:lnTo>
                    <a:pt x="35929" y="17882"/>
                  </a:lnTo>
                  <a:lnTo>
                    <a:pt x="36023" y="15477"/>
                  </a:lnTo>
                  <a:lnTo>
                    <a:pt x="36103" y="13071"/>
                  </a:lnTo>
                  <a:lnTo>
                    <a:pt x="36179" y="10666"/>
                  </a:lnTo>
                  <a:lnTo>
                    <a:pt x="36245" y="8261"/>
                  </a:lnTo>
                  <a:lnTo>
                    <a:pt x="36303" y="5844"/>
                  </a:lnTo>
                  <a:lnTo>
                    <a:pt x="36352" y="3439"/>
                  </a:lnTo>
                  <a:lnTo>
                    <a:pt x="36392" y="1022"/>
                  </a:lnTo>
                  <a:lnTo>
                    <a:pt x="36263" y="1771"/>
                  </a:lnTo>
                  <a:lnTo>
                    <a:pt x="36125" y="2497"/>
                  </a:lnTo>
                  <a:lnTo>
                    <a:pt x="35983" y="3223"/>
                  </a:lnTo>
                  <a:lnTo>
                    <a:pt x="35836" y="3926"/>
                  </a:lnTo>
                  <a:lnTo>
                    <a:pt x="35680" y="4619"/>
                  </a:lnTo>
                  <a:lnTo>
                    <a:pt x="35515" y="5299"/>
                  </a:lnTo>
                  <a:lnTo>
                    <a:pt x="35346" y="5969"/>
                  </a:lnTo>
                  <a:lnTo>
                    <a:pt x="35172" y="6615"/>
                  </a:lnTo>
                  <a:lnTo>
                    <a:pt x="34994" y="7262"/>
                  </a:lnTo>
                  <a:lnTo>
                    <a:pt x="34807" y="7886"/>
                  </a:lnTo>
                  <a:lnTo>
                    <a:pt x="34611" y="8499"/>
                  </a:lnTo>
                  <a:lnTo>
                    <a:pt x="34416" y="9100"/>
                  </a:lnTo>
                  <a:lnTo>
                    <a:pt x="34211" y="9690"/>
                  </a:lnTo>
                  <a:lnTo>
                    <a:pt x="34002" y="10269"/>
                  </a:lnTo>
                  <a:lnTo>
                    <a:pt x="33788" y="10836"/>
                  </a:lnTo>
                  <a:lnTo>
                    <a:pt x="33565" y="11381"/>
                  </a:lnTo>
                  <a:lnTo>
                    <a:pt x="33343" y="11914"/>
                  </a:lnTo>
                  <a:lnTo>
                    <a:pt x="33111" y="12447"/>
                  </a:lnTo>
                  <a:lnTo>
                    <a:pt x="32875" y="12958"/>
                  </a:lnTo>
                  <a:lnTo>
                    <a:pt x="32635" y="13457"/>
                  </a:lnTo>
                  <a:lnTo>
                    <a:pt x="32390" y="13945"/>
                  </a:lnTo>
                  <a:lnTo>
                    <a:pt x="32141" y="14421"/>
                  </a:lnTo>
                  <a:lnTo>
                    <a:pt x="31887" y="14875"/>
                  </a:lnTo>
                  <a:lnTo>
                    <a:pt x="31624" y="15329"/>
                  </a:lnTo>
                  <a:lnTo>
                    <a:pt x="31361" y="15772"/>
                  </a:lnTo>
                  <a:lnTo>
                    <a:pt x="31094" y="16191"/>
                  </a:lnTo>
                  <a:lnTo>
                    <a:pt x="30823" y="16600"/>
                  </a:lnTo>
                  <a:lnTo>
                    <a:pt x="30547" y="17008"/>
                  </a:lnTo>
                  <a:lnTo>
                    <a:pt x="30266" y="17394"/>
                  </a:lnTo>
                  <a:lnTo>
                    <a:pt x="29981" y="17769"/>
                  </a:lnTo>
                  <a:lnTo>
                    <a:pt x="29692" y="18132"/>
                  </a:lnTo>
                  <a:lnTo>
                    <a:pt x="29402" y="18483"/>
                  </a:lnTo>
                  <a:lnTo>
                    <a:pt x="29109" y="18824"/>
                  </a:lnTo>
                  <a:lnTo>
                    <a:pt x="28810" y="19141"/>
                  </a:lnTo>
                  <a:lnTo>
                    <a:pt x="28508" y="19459"/>
                  </a:lnTo>
                  <a:lnTo>
                    <a:pt x="28200" y="19765"/>
                  </a:lnTo>
                  <a:lnTo>
                    <a:pt x="27893" y="20049"/>
                  </a:lnTo>
                  <a:lnTo>
                    <a:pt x="27582" y="20333"/>
                  </a:lnTo>
                  <a:lnTo>
                    <a:pt x="27270" y="20594"/>
                  </a:lnTo>
                  <a:lnTo>
                    <a:pt x="26949" y="20843"/>
                  </a:lnTo>
                  <a:lnTo>
                    <a:pt x="26629" y="21093"/>
                  </a:lnTo>
                  <a:lnTo>
                    <a:pt x="26308" y="21320"/>
                  </a:lnTo>
                  <a:lnTo>
                    <a:pt x="25983" y="21535"/>
                  </a:lnTo>
                  <a:lnTo>
                    <a:pt x="25654" y="21740"/>
                  </a:lnTo>
                  <a:lnTo>
                    <a:pt x="25324" y="21933"/>
                  </a:lnTo>
                  <a:lnTo>
                    <a:pt x="24995" y="22125"/>
                  </a:lnTo>
                  <a:lnTo>
                    <a:pt x="24661" y="22296"/>
                  </a:lnTo>
                  <a:lnTo>
                    <a:pt x="24323" y="22454"/>
                  </a:lnTo>
                  <a:lnTo>
                    <a:pt x="23984" y="22602"/>
                  </a:lnTo>
                  <a:lnTo>
                    <a:pt x="23646" y="22738"/>
                  </a:lnTo>
                  <a:lnTo>
                    <a:pt x="23303" y="22863"/>
                  </a:lnTo>
                  <a:lnTo>
                    <a:pt x="22960" y="22965"/>
                  </a:lnTo>
                  <a:lnTo>
                    <a:pt x="22617" y="23067"/>
                  </a:lnTo>
                  <a:lnTo>
                    <a:pt x="22270" y="23158"/>
                  </a:lnTo>
                  <a:lnTo>
                    <a:pt x="21923" y="23237"/>
                  </a:lnTo>
                  <a:lnTo>
                    <a:pt x="21576" y="23305"/>
                  </a:lnTo>
                  <a:lnTo>
                    <a:pt x="21224" y="23362"/>
                  </a:lnTo>
                  <a:lnTo>
                    <a:pt x="20877" y="23408"/>
                  </a:lnTo>
                  <a:lnTo>
                    <a:pt x="20525" y="23430"/>
                  </a:lnTo>
                  <a:lnTo>
                    <a:pt x="20173" y="23453"/>
                  </a:lnTo>
                  <a:lnTo>
                    <a:pt x="19817" y="23464"/>
                  </a:lnTo>
                  <a:lnTo>
                    <a:pt x="19465" y="23464"/>
                  </a:lnTo>
                  <a:lnTo>
                    <a:pt x="19114" y="23453"/>
                  </a:lnTo>
                  <a:lnTo>
                    <a:pt x="18757" y="23430"/>
                  </a:lnTo>
                  <a:lnTo>
                    <a:pt x="18406" y="23385"/>
                  </a:lnTo>
                  <a:lnTo>
                    <a:pt x="18050" y="23339"/>
                  </a:lnTo>
                  <a:lnTo>
                    <a:pt x="17693" y="23283"/>
                  </a:lnTo>
                  <a:lnTo>
                    <a:pt x="17342" y="23215"/>
                  </a:lnTo>
                  <a:lnTo>
                    <a:pt x="16985" y="23135"/>
                  </a:lnTo>
                  <a:lnTo>
                    <a:pt x="16634" y="23044"/>
                  </a:lnTo>
                  <a:lnTo>
                    <a:pt x="16278" y="22942"/>
                  </a:lnTo>
                  <a:lnTo>
                    <a:pt x="15926" y="22829"/>
                  </a:lnTo>
                  <a:lnTo>
                    <a:pt x="15574" y="22704"/>
                  </a:lnTo>
                  <a:lnTo>
                    <a:pt x="15222" y="22568"/>
                  </a:lnTo>
                  <a:lnTo>
                    <a:pt x="14871" y="22420"/>
                  </a:lnTo>
                  <a:lnTo>
                    <a:pt x="14519" y="22273"/>
                  </a:lnTo>
                  <a:lnTo>
                    <a:pt x="14172" y="22103"/>
                  </a:lnTo>
                  <a:lnTo>
                    <a:pt x="13824" y="21921"/>
                  </a:lnTo>
                  <a:lnTo>
                    <a:pt x="13477" y="21740"/>
                  </a:lnTo>
                  <a:lnTo>
                    <a:pt x="13130" y="21535"/>
                  </a:lnTo>
                  <a:lnTo>
                    <a:pt x="12787" y="21320"/>
                  </a:lnTo>
                  <a:lnTo>
                    <a:pt x="12444" y="21104"/>
                  </a:lnTo>
                  <a:lnTo>
                    <a:pt x="12106" y="20877"/>
                  </a:lnTo>
                  <a:lnTo>
                    <a:pt x="11768" y="20628"/>
                  </a:lnTo>
                  <a:lnTo>
                    <a:pt x="11429" y="20378"/>
                  </a:lnTo>
                  <a:lnTo>
                    <a:pt x="11095" y="20117"/>
                  </a:lnTo>
                  <a:lnTo>
                    <a:pt x="10761" y="19845"/>
                  </a:lnTo>
                  <a:lnTo>
                    <a:pt x="10427" y="19561"/>
                  </a:lnTo>
                  <a:lnTo>
                    <a:pt x="10102" y="19266"/>
                  </a:lnTo>
                  <a:lnTo>
                    <a:pt x="9773" y="18960"/>
                  </a:lnTo>
                  <a:lnTo>
                    <a:pt x="9452" y="18642"/>
                  </a:lnTo>
                  <a:lnTo>
                    <a:pt x="9127" y="18313"/>
                  </a:lnTo>
                  <a:lnTo>
                    <a:pt x="8811" y="17984"/>
                  </a:lnTo>
                  <a:lnTo>
                    <a:pt x="8495" y="17632"/>
                  </a:lnTo>
                  <a:lnTo>
                    <a:pt x="8184" y="17281"/>
                  </a:lnTo>
                  <a:lnTo>
                    <a:pt x="7872" y="16918"/>
                  </a:lnTo>
                  <a:lnTo>
                    <a:pt x="7565" y="16532"/>
                  </a:lnTo>
                  <a:lnTo>
                    <a:pt x="7262" y="16146"/>
                  </a:lnTo>
                  <a:lnTo>
                    <a:pt x="6959" y="15749"/>
                  </a:lnTo>
                  <a:lnTo>
                    <a:pt x="6665" y="15352"/>
                  </a:lnTo>
                  <a:lnTo>
                    <a:pt x="6372" y="14932"/>
                  </a:lnTo>
                  <a:lnTo>
                    <a:pt x="6082" y="14501"/>
                  </a:lnTo>
                  <a:lnTo>
                    <a:pt x="5793" y="14070"/>
                  </a:lnTo>
                  <a:lnTo>
                    <a:pt x="5512" y="13616"/>
                  </a:lnTo>
                  <a:lnTo>
                    <a:pt x="5232" y="13162"/>
                  </a:lnTo>
                  <a:lnTo>
                    <a:pt x="4960" y="12697"/>
                  </a:lnTo>
                  <a:lnTo>
                    <a:pt x="4689" y="12220"/>
                  </a:lnTo>
                  <a:lnTo>
                    <a:pt x="4422" y="11732"/>
                  </a:lnTo>
                  <a:lnTo>
                    <a:pt x="4163" y="11233"/>
                  </a:lnTo>
                  <a:lnTo>
                    <a:pt x="3905" y="10734"/>
                  </a:lnTo>
                  <a:lnTo>
                    <a:pt x="3651" y="10212"/>
                  </a:lnTo>
                  <a:lnTo>
                    <a:pt x="3406" y="9690"/>
                  </a:lnTo>
                  <a:lnTo>
                    <a:pt x="3162" y="9157"/>
                  </a:lnTo>
                  <a:lnTo>
                    <a:pt x="2921" y="8612"/>
                  </a:lnTo>
                  <a:lnTo>
                    <a:pt x="2690" y="8056"/>
                  </a:lnTo>
                  <a:lnTo>
                    <a:pt x="2463" y="7500"/>
                  </a:lnTo>
                  <a:lnTo>
                    <a:pt x="2240" y="6922"/>
                  </a:lnTo>
                  <a:lnTo>
                    <a:pt x="2022" y="6343"/>
                  </a:lnTo>
                  <a:lnTo>
                    <a:pt x="1808" y="5753"/>
                  </a:lnTo>
                  <a:lnTo>
                    <a:pt x="1603" y="5152"/>
                  </a:lnTo>
                  <a:lnTo>
                    <a:pt x="1399" y="4539"/>
                  </a:lnTo>
                  <a:lnTo>
                    <a:pt x="1207" y="3915"/>
                  </a:lnTo>
                  <a:lnTo>
                    <a:pt x="1016" y="3291"/>
                  </a:lnTo>
                  <a:lnTo>
                    <a:pt x="833" y="2656"/>
                  </a:lnTo>
                  <a:lnTo>
                    <a:pt x="655" y="1998"/>
                  </a:lnTo>
                  <a:lnTo>
                    <a:pt x="481" y="1351"/>
                  </a:lnTo>
                  <a:lnTo>
                    <a:pt x="317" y="681"/>
                  </a:lnTo>
                  <a:lnTo>
                    <a:pt x="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3380700" y="-9378500"/>
              <a:ext cx="123450" cy="403075"/>
            </a:xfrm>
            <a:custGeom>
              <a:avLst/>
              <a:gdLst/>
              <a:ahLst/>
              <a:cxnLst/>
              <a:rect l="l" t="t" r="r" b="b"/>
              <a:pathLst>
                <a:path w="4938" h="16123" extrusionOk="0">
                  <a:moveTo>
                    <a:pt x="0" y="0"/>
                  </a:moveTo>
                  <a:lnTo>
                    <a:pt x="0" y="295"/>
                  </a:lnTo>
                  <a:lnTo>
                    <a:pt x="62" y="352"/>
                  </a:lnTo>
                  <a:lnTo>
                    <a:pt x="120" y="431"/>
                  </a:lnTo>
                  <a:lnTo>
                    <a:pt x="178" y="522"/>
                  </a:lnTo>
                  <a:lnTo>
                    <a:pt x="232" y="624"/>
                  </a:lnTo>
                  <a:lnTo>
                    <a:pt x="281" y="760"/>
                  </a:lnTo>
                  <a:lnTo>
                    <a:pt x="330" y="908"/>
                  </a:lnTo>
                  <a:lnTo>
                    <a:pt x="379" y="1089"/>
                  </a:lnTo>
                  <a:lnTo>
                    <a:pt x="419" y="1294"/>
                  </a:lnTo>
                  <a:lnTo>
                    <a:pt x="530" y="1884"/>
                  </a:lnTo>
                  <a:lnTo>
                    <a:pt x="641" y="2462"/>
                  </a:lnTo>
                  <a:lnTo>
                    <a:pt x="753" y="3030"/>
                  </a:lnTo>
                  <a:lnTo>
                    <a:pt x="868" y="3586"/>
                  </a:lnTo>
                  <a:lnTo>
                    <a:pt x="984" y="4142"/>
                  </a:lnTo>
                  <a:lnTo>
                    <a:pt x="1104" y="4686"/>
                  </a:lnTo>
                  <a:lnTo>
                    <a:pt x="1229" y="5219"/>
                  </a:lnTo>
                  <a:lnTo>
                    <a:pt x="1354" y="5753"/>
                  </a:lnTo>
                  <a:lnTo>
                    <a:pt x="1478" y="6275"/>
                  </a:lnTo>
                  <a:lnTo>
                    <a:pt x="1607" y="6785"/>
                  </a:lnTo>
                  <a:lnTo>
                    <a:pt x="1741" y="7296"/>
                  </a:lnTo>
                  <a:lnTo>
                    <a:pt x="1874" y="7784"/>
                  </a:lnTo>
                  <a:lnTo>
                    <a:pt x="2008" y="8272"/>
                  </a:lnTo>
                  <a:lnTo>
                    <a:pt x="2146" y="8759"/>
                  </a:lnTo>
                  <a:lnTo>
                    <a:pt x="2284" y="9225"/>
                  </a:lnTo>
                  <a:lnTo>
                    <a:pt x="2427" y="9690"/>
                  </a:lnTo>
                  <a:lnTo>
                    <a:pt x="2569" y="10155"/>
                  </a:lnTo>
                  <a:lnTo>
                    <a:pt x="2716" y="10597"/>
                  </a:lnTo>
                  <a:lnTo>
                    <a:pt x="2863" y="11040"/>
                  </a:lnTo>
                  <a:lnTo>
                    <a:pt x="3010" y="11471"/>
                  </a:lnTo>
                  <a:lnTo>
                    <a:pt x="3161" y="11902"/>
                  </a:lnTo>
                  <a:lnTo>
                    <a:pt x="3313" y="12322"/>
                  </a:lnTo>
                  <a:lnTo>
                    <a:pt x="3468" y="12731"/>
                  </a:lnTo>
                  <a:lnTo>
                    <a:pt x="3624" y="13139"/>
                  </a:lnTo>
                  <a:lnTo>
                    <a:pt x="3784" y="13536"/>
                  </a:lnTo>
                  <a:lnTo>
                    <a:pt x="3945" y="13922"/>
                  </a:lnTo>
                  <a:lnTo>
                    <a:pt x="4105" y="14308"/>
                  </a:lnTo>
                  <a:lnTo>
                    <a:pt x="4270" y="14682"/>
                  </a:lnTo>
                  <a:lnTo>
                    <a:pt x="4434" y="15056"/>
                  </a:lnTo>
                  <a:lnTo>
                    <a:pt x="4599" y="15420"/>
                  </a:lnTo>
                  <a:lnTo>
                    <a:pt x="4768" y="15771"/>
                  </a:lnTo>
                  <a:lnTo>
                    <a:pt x="4938" y="16123"/>
                  </a:lnTo>
                  <a:lnTo>
                    <a:pt x="4875" y="14308"/>
                  </a:lnTo>
                  <a:lnTo>
                    <a:pt x="4822" y="12481"/>
                  </a:lnTo>
                  <a:lnTo>
                    <a:pt x="4800" y="11573"/>
                  </a:lnTo>
                  <a:lnTo>
                    <a:pt x="4782" y="10654"/>
                  </a:lnTo>
                  <a:lnTo>
                    <a:pt x="4764" y="9735"/>
                  </a:lnTo>
                  <a:lnTo>
                    <a:pt x="4751" y="8816"/>
                  </a:lnTo>
                  <a:lnTo>
                    <a:pt x="4737" y="7897"/>
                  </a:lnTo>
                  <a:lnTo>
                    <a:pt x="4728" y="6978"/>
                  </a:lnTo>
                  <a:lnTo>
                    <a:pt x="4724" y="6059"/>
                  </a:lnTo>
                  <a:lnTo>
                    <a:pt x="4724" y="5151"/>
                  </a:lnTo>
                  <a:lnTo>
                    <a:pt x="4728" y="4232"/>
                  </a:lnTo>
                  <a:lnTo>
                    <a:pt x="4737" y="3336"/>
                  </a:lnTo>
                  <a:lnTo>
                    <a:pt x="4746" y="2428"/>
                  </a:lnTo>
                  <a:lnTo>
                    <a:pt x="4764" y="1543"/>
                  </a:lnTo>
                  <a:lnTo>
                    <a:pt x="4216" y="1430"/>
                  </a:lnTo>
                  <a:lnTo>
                    <a:pt x="3669" y="1316"/>
                  </a:lnTo>
                  <a:lnTo>
                    <a:pt x="3121" y="1203"/>
                  </a:lnTo>
                  <a:lnTo>
                    <a:pt x="2573" y="1067"/>
                  </a:lnTo>
                  <a:lnTo>
                    <a:pt x="2030" y="931"/>
                  </a:lnTo>
                  <a:lnTo>
                    <a:pt x="1483" y="783"/>
                  </a:lnTo>
                  <a:lnTo>
                    <a:pt x="940" y="624"/>
                  </a:lnTo>
                  <a:lnTo>
                    <a:pt x="392" y="443"/>
                  </a:lnTo>
                  <a:lnTo>
                    <a:pt x="334" y="420"/>
                  </a:lnTo>
                  <a:lnTo>
                    <a:pt x="281" y="386"/>
                  </a:lnTo>
                  <a:lnTo>
                    <a:pt x="232" y="341"/>
                  </a:lnTo>
                  <a:lnTo>
                    <a:pt x="178" y="284"/>
                  </a:lnTo>
                  <a:lnTo>
                    <a:pt x="134" y="227"/>
                  </a:lnTo>
                  <a:lnTo>
                    <a:pt x="85" y="159"/>
                  </a:lnTo>
                  <a:lnTo>
                    <a:pt x="45" y="8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3381125" y="-11732525"/>
              <a:ext cx="906600" cy="2297600"/>
            </a:xfrm>
            <a:custGeom>
              <a:avLst/>
              <a:gdLst/>
              <a:ahLst/>
              <a:cxnLst/>
              <a:rect l="l" t="t" r="r" b="b"/>
              <a:pathLst>
                <a:path w="36264" h="91904" extrusionOk="0">
                  <a:moveTo>
                    <a:pt x="17507" y="0"/>
                  </a:moveTo>
                  <a:lnTo>
                    <a:pt x="17004" y="35"/>
                  </a:lnTo>
                  <a:lnTo>
                    <a:pt x="16501" y="80"/>
                  </a:lnTo>
                  <a:lnTo>
                    <a:pt x="16002" y="159"/>
                  </a:lnTo>
                  <a:lnTo>
                    <a:pt x="15601" y="239"/>
                  </a:lnTo>
                  <a:lnTo>
                    <a:pt x="15196" y="329"/>
                  </a:lnTo>
                  <a:lnTo>
                    <a:pt x="14795" y="443"/>
                  </a:lnTo>
                  <a:lnTo>
                    <a:pt x="14390" y="579"/>
                  </a:lnTo>
                  <a:lnTo>
                    <a:pt x="13985" y="738"/>
                  </a:lnTo>
                  <a:lnTo>
                    <a:pt x="13580" y="908"/>
                  </a:lnTo>
                  <a:lnTo>
                    <a:pt x="13179" y="1101"/>
                  </a:lnTo>
                  <a:lnTo>
                    <a:pt x="12774" y="1305"/>
                  </a:lnTo>
                  <a:lnTo>
                    <a:pt x="12373" y="1532"/>
                  </a:lnTo>
                  <a:lnTo>
                    <a:pt x="11968" y="1793"/>
                  </a:lnTo>
                  <a:lnTo>
                    <a:pt x="11572" y="2065"/>
                  </a:lnTo>
                  <a:lnTo>
                    <a:pt x="11171" y="2349"/>
                  </a:lnTo>
                  <a:lnTo>
                    <a:pt x="10775" y="2667"/>
                  </a:lnTo>
                  <a:lnTo>
                    <a:pt x="10383" y="2996"/>
                  </a:lnTo>
                  <a:lnTo>
                    <a:pt x="9992" y="3359"/>
                  </a:lnTo>
                  <a:lnTo>
                    <a:pt x="9604" y="3733"/>
                  </a:lnTo>
                  <a:lnTo>
                    <a:pt x="9221" y="4142"/>
                  </a:lnTo>
                  <a:lnTo>
                    <a:pt x="8843" y="4562"/>
                  </a:lnTo>
                  <a:lnTo>
                    <a:pt x="8464" y="5004"/>
                  </a:lnTo>
                  <a:lnTo>
                    <a:pt x="8090" y="5469"/>
                  </a:lnTo>
                  <a:lnTo>
                    <a:pt x="7725" y="5968"/>
                  </a:lnTo>
                  <a:lnTo>
                    <a:pt x="7360" y="6479"/>
                  </a:lnTo>
                  <a:lnTo>
                    <a:pt x="7182" y="6751"/>
                  </a:lnTo>
                  <a:lnTo>
                    <a:pt x="7004" y="7024"/>
                  </a:lnTo>
                  <a:lnTo>
                    <a:pt x="6831" y="7296"/>
                  </a:lnTo>
                  <a:lnTo>
                    <a:pt x="6652" y="7580"/>
                  </a:lnTo>
                  <a:lnTo>
                    <a:pt x="6479" y="7875"/>
                  </a:lnTo>
                  <a:lnTo>
                    <a:pt x="6305" y="8170"/>
                  </a:lnTo>
                  <a:lnTo>
                    <a:pt x="6136" y="8476"/>
                  </a:lnTo>
                  <a:lnTo>
                    <a:pt x="5967" y="8782"/>
                  </a:lnTo>
                  <a:lnTo>
                    <a:pt x="5802" y="9100"/>
                  </a:lnTo>
                  <a:lnTo>
                    <a:pt x="5633" y="9429"/>
                  </a:lnTo>
                  <a:lnTo>
                    <a:pt x="5468" y="9747"/>
                  </a:lnTo>
                  <a:lnTo>
                    <a:pt x="5308" y="10087"/>
                  </a:lnTo>
                  <a:lnTo>
                    <a:pt x="5148" y="10427"/>
                  </a:lnTo>
                  <a:lnTo>
                    <a:pt x="4987" y="10779"/>
                  </a:lnTo>
                  <a:lnTo>
                    <a:pt x="4832" y="11131"/>
                  </a:lnTo>
                  <a:lnTo>
                    <a:pt x="4676" y="11494"/>
                  </a:lnTo>
                  <a:lnTo>
                    <a:pt x="4524" y="11857"/>
                  </a:lnTo>
                  <a:lnTo>
                    <a:pt x="4373" y="12231"/>
                  </a:lnTo>
                  <a:lnTo>
                    <a:pt x="4222" y="12606"/>
                  </a:lnTo>
                  <a:lnTo>
                    <a:pt x="4075" y="12992"/>
                  </a:lnTo>
                  <a:lnTo>
                    <a:pt x="3883" y="13525"/>
                  </a:lnTo>
                  <a:lnTo>
                    <a:pt x="3696" y="14047"/>
                  </a:lnTo>
                  <a:lnTo>
                    <a:pt x="3518" y="14591"/>
                  </a:lnTo>
                  <a:lnTo>
                    <a:pt x="3344" y="15136"/>
                  </a:lnTo>
                  <a:lnTo>
                    <a:pt x="3175" y="15681"/>
                  </a:lnTo>
                  <a:lnTo>
                    <a:pt x="3015" y="16237"/>
                  </a:lnTo>
                  <a:lnTo>
                    <a:pt x="2859" y="16804"/>
                  </a:lnTo>
                  <a:lnTo>
                    <a:pt x="2712" y="17371"/>
                  </a:lnTo>
                  <a:lnTo>
                    <a:pt x="2565" y="17939"/>
                  </a:lnTo>
                  <a:lnTo>
                    <a:pt x="2427" y="18529"/>
                  </a:lnTo>
                  <a:lnTo>
                    <a:pt x="2294" y="19107"/>
                  </a:lnTo>
                  <a:lnTo>
                    <a:pt x="2169" y="19697"/>
                  </a:lnTo>
                  <a:lnTo>
                    <a:pt x="2044" y="20299"/>
                  </a:lnTo>
                  <a:lnTo>
                    <a:pt x="1929" y="20900"/>
                  </a:lnTo>
                  <a:lnTo>
                    <a:pt x="1817" y="21501"/>
                  </a:lnTo>
                  <a:lnTo>
                    <a:pt x="1711" y="22114"/>
                  </a:lnTo>
                  <a:lnTo>
                    <a:pt x="1608" y="22738"/>
                  </a:lnTo>
                  <a:lnTo>
                    <a:pt x="1510" y="23351"/>
                  </a:lnTo>
                  <a:lnTo>
                    <a:pt x="1417" y="23975"/>
                  </a:lnTo>
                  <a:lnTo>
                    <a:pt x="1328" y="24610"/>
                  </a:lnTo>
                  <a:lnTo>
                    <a:pt x="1243" y="25245"/>
                  </a:lnTo>
                  <a:lnTo>
                    <a:pt x="1163" y="25881"/>
                  </a:lnTo>
                  <a:lnTo>
                    <a:pt x="1087" y="26528"/>
                  </a:lnTo>
                  <a:lnTo>
                    <a:pt x="1012" y="27174"/>
                  </a:lnTo>
                  <a:lnTo>
                    <a:pt x="945" y="27821"/>
                  </a:lnTo>
                  <a:lnTo>
                    <a:pt x="882" y="28479"/>
                  </a:lnTo>
                  <a:lnTo>
                    <a:pt x="820" y="29126"/>
                  </a:lnTo>
                  <a:lnTo>
                    <a:pt x="762" y="29795"/>
                  </a:lnTo>
                  <a:lnTo>
                    <a:pt x="709" y="30453"/>
                  </a:lnTo>
                  <a:lnTo>
                    <a:pt x="660" y="31123"/>
                  </a:lnTo>
                  <a:lnTo>
                    <a:pt x="611" y="31792"/>
                  </a:lnTo>
                  <a:lnTo>
                    <a:pt x="566" y="32461"/>
                  </a:lnTo>
                  <a:lnTo>
                    <a:pt x="526" y="33142"/>
                  </a:lnTo>
                  <a:lnTo>
                    <a:pt x="486" y="33812"/>
                  </a:lnTo>
                  <a:lnTo>
                    <a:pt x="455" y="34492"/>
                  </a:lnTo>
                  <a:lnTo>
                    <a:pt x="419" y="35173"/>
                  </a:lnTo>
                  <a:lnTo>
                    <a:pt x="362" y="36546"/>
                  </a:lnTo>
                  <a:lnTo>
                    <a:pt x="313" y="37919"/>
                  </a:lnTo>
                  <a:lnTo>
                    <a:pt x="273" y="39303"/>
                  </a:lnTo>
                  <a:lnTo>
                    <a:pt x="241" y="40699"/>
                  </a:lnTo>
                  <a:lnTo>
                    <a:pt x="219" y="42094"/>
                  </a:lnTo>
                  <a:lnTo>
                    <a:pt x="197" y="43490"/>
                  </a:lnTo>
                  <a:lnTo>
                    <a:pt x="183" y="44885"/>
                  </a:lnTo>
                  <a:lnTo>
                    <a:pt x="175" y="46281"/>
                  </a:lnTo>
                  <a:lnTo>
                    <a:pt x="161" y="49083"/>
                  </a:lnTo>
                  <a:lnTo>
                    <a:pt x="157" y="51875"/>
                  </a:lnTo>
                  <a:lnTo>
                    <a:pt x="148" y="54643"/>
                  </a:lnTo>
                  <a:lnTo>
                    <a:pt x="77" y="72751"/>
                  </a:lnTo>
                  <a:lnTo>
                    <a:pt x="1" y="90860"/>
                  </a:lnTo>
                  <a:lnTo>
                    <a:pt x="41" y="90803"/>
                  </a:lnTo>
                  <a:lnTo>
                    <a:pt x="81" y="90757"/>
                  </a:lnTo>
                  <a:lnTo>
                    <a:pt x="126" y="90712"/>
                  </a:lnTo>
                  <a:lnTo>
                    <a:pt x="170" y="90678"/>
                  </a:lnTo>
                  <a:lnTo>
                    <a:pt x="215" y="90644"/>
                  </a:lnTo>
                  <a:lnTo>
                    <a:pt x="268" y="90633"/>
                  </a:lnTo>
                  <a:lnTo>
                    <a:pt x="317" y="90610"/>
                  </a:lnTo>
                  <a:lnTo>
                    <a:pt x="375" y="90610"/>
                  </a:lnTo>
                  <a:lnTo>
                    <a:pt x="3362" y="90973"/>
                  </a:lnTo>
                  <a:lnTo>
                    <a:pt x="4849" y="91155"/>
                  </a:lnTo>
                  <a:lnTo>
                    <a:pt x="6341" y="91313"/>
                  </a:lnTo>
                  <a:lnTo>
                    <a:pt x="7828" y="91461"/>
                  </a:lnTo>
                  <a:lnTo>
                    <a:pt x="9315" y="91597"/>
                  </a:lnTo>
                  <a:lnTo>
                    <a:pt x="10802" y="91711"/>
                  </a:lnTo>
                  <a:lnTo>
                    <a:pt x="12289" y="91801"/>
                  </a:lnTo>
                  <a:lnTo>
                    <a:pt x="13032" y="91835"/>
                  </a:lnTo>
                  <a:lnTo>
                    <a:pt x="13776" y="91858"/>
                  </a:lnTo>
                  <a:lnTo>
                    <a:pt x="14519" y="91881"/>
                  </a:lnTo>
                  <a:lnTo>
                    <a:pt x="15263" y="91903"/>
                  </a:lnTo>
                  <a:lnTo>
                    <a:pt x="16750" y="91903"/>
                  </a:lnTo>
                  <a:lnTo>
                    <a:pt x="17493" y="91892"/>
                  </a:lnTo>
                  <a:lnTo>
                    <a:pt x="18237" y="91869"/>
                  </a:lnTo>
                  <a:lnTo>
                    <a:pt x="18980" y="91835"/>
                  </a:lnTo>
                  <a:lnTo>
                    <a:pt x="19724" y="91801"/>
                  </a:lnTo>
                  <a:lnTo>
                    <a:pt x="20472" y="91756"/>
                  </a:lnTo>
                  <a:lnTo>
                    <a:pt x="21215" y="91688"/>
                  </a:lnTo>
                  <a:lnTo>
                    <a:pt x="21959" y="91620"/>
                  </a:lnTo>
                  <a:lnTo>
                    <a:pt x="22707" y="91529"/>
                  </a:lnTo>
                  <a:lnTo>
                    <a:pt x="23455" y="91438"/>
                  </a:lnTo>
                  <a:lnTo>
                    <a:pt x="24203" y="91325"/>
                  </a:lnTo>
                  <a:lnTo>
                    <a:pt x="24372" y="91291"/>
                  </a:lnTo>
                  <a:lnTo>
                    <a:pt x="24581" y="91234"/>
                  </a:lnTo>
                  <a:lnTo>
                    <a:pt x="24826" y="91155"/>
                  </a:lnTo>
                  <a:lnTo>
                    <a:pt x="25102" y="91052"/>
                  </a:lnTo>
                  <a:lnTo>
                    <a:pt x="25748" y="90814"/>
                  </a:lnTo>
                  <a:lnTo>
                    <a:pt x="26491" y="90519"/>
                  </a:lnTo>
                  <a:lnTo>
                    <a:pt x="27319" y="90190"/>
                  </a:lnTo>
                  <a:lnTo>
                    <a:pt x="28210" y="89861"/>
                  </a:lnTo>
                  <a:lnTo>
                    <a:pt x="28673" y="89691"/>
                  </a:lnTo>
                  <a:lnTo>
                    <a:pt x="29140" y="89532"/>
                  </a:lnTo>
                  <a:lnTo>
                    <a:pt x="29621" y="89385"/>
                  </a:lnTo>
                  <a:lnTo>
                    <a:pt x="30097" y="89237"/>
                  </a:lnTo>
                  <a:lnTo>
                    <a:pt x="30583" y="89101"/>
                  </a:lnTo>
                  <a:lnTo>
                    <a:pt x="31059" y="88976"/>
                  </a:lnTo>
                  <a:lnTo>
                    <a:pt x="31535" y="88874"/>
                  </a:lnTo>
                  <a:lnTo>
                    <a:pt x="32007" y="88783"/>
                  </a:lnTo>
                  <a:lnTo>
                    <a:pt x="32466" y="88715"/>
                  </a:lnTo>
                  <a:lnTo>
                    <a:pt x="32916" y="88681"/>
                  </a:lnTo>
                  <a:lnTo>
                    <a:pt x="33352" y="88658"/>
                  </a:lnTo>
                  <a:lnTo>
                    <a:pt x="33566" y="88658"/>
                  </a:lnTo>
                  <a:lnTo>
                    <a:pt x="33775" y="88670"/>
                  </a:lnTo>
                  <a:lnTo>
                    <a:pt x="33980" y="88681"/>
                  </a:lnTo>
                  <a:lnTo>
                    <a:pt x="34176" y="88704"/>
                  </a:lnTo>
                  <a:lnTo>
                    <a:pt x="34367" y="88738"/>
                  </a:lnTo>
                  <a:lnTo>
                    <a:pt x="34558" y="88772"/>
                  </a:lnTo>
                  <a:lnTo>
                    <a:pt x="34736" y="88817"/>
                  </a:lnTo>
                  <a:lnTo>
                    <a:pt x="34915" y="88874"/>
                  </a:lnTo>
                  <a:lnTo>
                    <a:pt x="35084" y="88942"/>
                  </a:lnTo>
                  <a:lnTo>
                    <a:pt x="35244" y="89021"/>
                  </a:lnTo>
                  <a:lnTo>
                    <a:pt x="35400" y="89101"/>
                  </a:lnTo>
                  <a:lnTo>
                    <a:pt x="35547" y="89192"/>
                  </a:lnTo>
                  <a:lnTo>
                    <a:pt x="35689" y="89305"/>
                  </a:lnTo>
                  <a:lnTo>
                    <a:pt x="35823" y="89419"/>
                  </a:lnTo>
                  <a:lnTo>
                    <a:pt x="35943" y="89543"/>
                  </a:lnTo>
                  <a:lnTo>
                    <a:pt x="36059" y="89680"/>
                  </a:lnTo>
                  <a:lnTo>
                    <a:pt x="36166" y="89827"/>
                  </a:lnTo>
                  <a:lnTo>
                    <a:pt x="36264" y="89986"/>
                  </a:lnTo>
                  <a:lnTo>
                    <a:pt x="36250" y="87683"/>
                  </a:lnTo>
                  <a:lnTo>
                    <a:pt x="36228" y="85368"/>
                  </a:lnTo>
                  <a:lnTo>
                    <a:pt x="36192" y="83065"/>
                  </a:lnTo>
                  <a:lnTo>
                    <a:pt x="36152" y="80750"/>
                  </a:lnTo>
                  <a:lnTo>
                    <a:pt x="36103" y="78447"/>
                  </a:lnTo>
                  <a:lnTo>
                    <a:pt x="36045" y="76144"/>
                  </a:lnTo>
                  <a:lnTo>
                    <a:pt x="35979" y="73840"/>
                  </a:lnTo>
                  <a:lnTo>
                    <a:pt x="35903" y="71537"/>
                  </a:lnTo>
                  <a:lnTo>
                    <a:pt x="35818" y="69234"/>
                  </a:lnTo>
                  <a:lnTo>
                    <a:pt x="35725" y="66931"/>
                  </a:lnTo>
                  <a:lnTo>
                    <a:pt x="35622" y="64628"/>
                  </a:lnTo>
                  <a:lnTo>
                    <a:pt x="35507" y="62324"/>
                  </a:lnTo>
                  <a:lnTo>
                    <a:pt x="35386" y="60021"/>
                  </a:lnTo>
                  <a:lnTo>
                    <a:pt x="35253" y="57729"/>
                  </a:lnTo>
                  <a:lnTo>
                    <a:pt x="35115" y="55426"/>
                  </a:lnTo>
                  <a:lnTo>
                    <a:pt x="34964" y="53134"/>
                  </a:lnTo>
                  <a:lnTo>
                    <a:pt x="34799" y="50729"/>
                  </a:lnTo>
                  <a:lnTo>
                    <a:pt x="34630" y="48289"/>
                  </a:lnTo>
                  <a:lnTo>
                    <a:pt x="34456" y="45827"/>
                  </a:lnTo>
                  <a:lnTo>
                    <a:pt x="34269" y="43331"/>
                  </a:lnTo>
                  <a:lnTo>
                    <a:pt x="34171" y="42083"/>
                  </a:lnTo>
                  <a:lnTo>
                    <a:pt x="34073" y="40835"/>
                  </a:lnTo>
                  <a:lnTo>
                    <a:pt x="33966" y="39587"/>
                  </a:lnTo>
                  <a:lnTo>
                    <a:pt x="33859" y="38327"/>
                  </a:lnTo>
                  <a:lnTo>
                    <a:pt x="33748" y="37079"/>
                  </a:lnTo>
                  <a:lnTo>
                    <a:pt x="33628" y="35831"/>
                  </a:lnTo>
                  <a:lnTo>
                    <a:pt x="33508" y="34583"/>
                  </a:lnTo>
                  <a:lnTo>
                    <a:pt x="33379" y="33346"/>
                  </a:lnTo>
                  <a:lnTo>
                    <a:pt x="33245" y="32110"/>
                  </a:lnTo>
                  <a:lnTo>
                    <a:pt x="33107" y="30884"/>
                  </a:lnTo>
                  <a:lnTo>
                    <a:pt x="32965" y="29659"/>
                  </a:lnTo>
                  <a:lnTo>
                    <a:pt x="32813" y="28445"/>
                  </a:lnTo>
                  <a:lnTo>
                    <a:pt x="32653" y="27242"/>
                  </a:lnTo>
                  <a:lnTo>
                    <a:pt x="32488" y="26051"/>
                  </a:lnTo>
                  <a:lnTo>
                    <a:pt x="32319" y="24871"/>
                  </a:lnTo>
                  <a:lnTo>
                    <a:pt x="32141" y="23702"/>
                  </a:lnTo>
                  <a:lnTo>
                    <a:pt x="31949" y="22556"/>
                  </a:lnTo>
                  <a:lnTo>
                    <a:pt x="31754" y="21410"/>
                  </a:lnTo>
                  <a:lnTo>
                    <a:pt x="31553" y="20287"/>
                  </a:lnTo>
                  <a:lnTo>
                    <a:pt x="31446" y="19743"/>
                  </a:lnTo>
                  <a:lnTo>
                    <a:pt x="31339" y="19187"/>
                  </a:lnTo>
                  <a:lnTo>
                    <a:pt x="31228" y="18642"/>
                  </a:lnTo>
                  <a:lnTo>
                    <a:pt x="31117" y="18097"/>
                  </a:lnTo>
                  <a:lnTo>
                    <a:pt x="31001" y="17564"/>
                  </a:lnTo>
                  <a:lnTo>
                    <a:pt x="30885" y="17031"/>
                  </a:lnTo>
                  <a:lnTo>
                    <a:pt x="30765" y="16509"/>
                  </a:lnTo>
                  <a:lnTo>
                    <a:pt x="30645" y="15987"/>
                  </a:lnTo>
                  <a:lnTo>
                    <a:pt x="30520" y="15465"/>
                  </a:lnTo>
                  <a:lnTo>
                    <a:pt x="30391" y="14955"/>
                  </a:lnTo>
                  <a:lnTo>
                    <a:pt x="30240" y="14365"/>
                  </a:lnTo>
                  <a:lnTo>
                    <a:pt x="30084" y="13797"/>
                  </a:lnTo>
                  <a:lnTo>
                    <a:pt x="29924" y="13230"/>
                  </a:lnTo>
                  <a:lnTo>
                    <a:pt x="29759" y="12685"/>
                  </a:lnTo>
                  <a:lnTo>
                    <a:pt x="29590" y="12152"/>
                  </a:lnTo>
                  <a:lnTo>
                    <a:pt x="29421" y="11630"/>
                  </a:lnTo>
                  <a:lnTo>
                    <a:pt x="29247" y="11131"/>
                  </a:lnTo>
                  <a:lnTo>
                    <a:pt x="29069" y="10632"/>
                  </a:lnTo>
                  <a:lnTo>
                    <a:pt x="28886" y="10155"/>
                  </a:lnTo>
                  <a:lnTo>
                    <a:pt x="28704" y="9690"/>
                  </a:lnTo>
                  <a:lnTo>
                    <a:pt x="28512" y="9236"/>
                  </a:lnTo>
                  <a:lnTo>
                    <a:pt x="28325" y="8794"/>
                  </a:lnTo>
                  <a:lnTo>
                    <a:pt x="28130" y="8362"/>
                  </a:lnTo>
                  <a:lnTo>
                    <a:pt x="27934" y="7943"/>
                  </a:lnTo>
                  <a:lnTo>
                    <a:pt x="27733" y="7546"/>
                  </a:lnTo>
                  <a:lnTo>
                    <a:pt x="27533" y="7148"/>
                  </a:lnTo>
                  <a:lnTo>
                    <a:pt x="27328" y="6774"/>
                  </a:lnTo>
                  <a:lnTo>
                    <a:pt x="27123" y="6400"/>
                  </a:lnTo>
                  <a:lnTo>
                    <a:pt x="26910" y="6048"/>
                  </a:lnTo>
                  <a:lnTo>
                    <a:pt x="26700" y="5708"/>
                  </a:lnTo>
                  <a:lnTo>
                    <a:pt x="26482" y="5378"/>
                  </a:lnTo>
                  <a:lnTo>
                    <a:pt x="26269" y="5049"/>
                  </a:lnTo>
                  <a:lnTo>
                    <a:pt x="26046" y="4743"/>
                  </a:lnTo>
                  <a:lnTo>
                    <a:pt x="25828" y="4448"/>
                  </a:lnTo>
                  <a:lnTo>
                    <a:pt x="25601" y="4153"/>
                  </a:lnTo>
                  <a:lnTo>
                    <a:pt x="25378" y="3881"/>
                  </a:lnTo>
                  <a:lnTo>
                    <a:pt x="25151" y="3620"/>
                  </a:lnTo>
                  <a:lnTo>
                    <a:pt x="24920" y="3359"/>
                  </a:lnTo>
                  <a:lnTo>
                    <a:pt x="24688" y="3121"/>
                  </a:lnTo>
                  <a:lnTo>
                    <a:pt x="24457" y="2882"/>
                  </a:lnTo>
                  <a:lnTo>
                    <a:pt x="24221" y="2655"/>
                  </a:lnTo>
                  <a:lnTo>
                    <a:pt x="23985" y="2440"/>
                  </a:lnTo>
                  <a:lnTo>
                    <a:pt x="23744" y="2236"/>
                  </a:lnTo>
                  <a:lnTo>
                    <a:pt x="23508" y="2043"/>
                  </a:lnTo>
                  <a:lnTo>
                    <a:pt x="23263" y="1861"/>
                  </a:lnTo>
                  <a:lnTo>
                    <a:pt x="23023" y="1691"/>
                  </a:lnTo>
                  <a:lnTo>
                    <a:pt x="22778" y="1521"/>
                  </a:lnTo>
                  <a:lnTo>
                    <a:pt x="22533" y="1362"/>
                  </a:lnTo>
                  <a:lnTo>
                    <a:pt x="22288" y="1226"/>
                  </a:lnTo>
                  <a:lnTo>
                    <a:pt x="22043" y="1078"/>
                  </a:lnTo>
                  <a:lnTo>
                    <a:pt x="21794" y="954"/>
                  </a:lnTo>
                  <a:lnTo>
                    <a:pt x="21545" y="840"/>
                  </a:lnTo>
                  <a:lnTo>
                    <a:pt x="21295" y="727"/>
                  </a:lnTo>
                  <a:lnTo>
                    <a:pt x="21046" y="624"/>
                  </a:lnTo>
                  <a:lnTo>
                    <a:pt x="20797" y="522"/>
                  </a:lnTo>
                  <a:lnTo>
                    <a:pt x="20543" y="443"/>
                  </a:lnTo>
                  <a:lnTo>
                    <a:pt x="20294" y="364"/>
                  </a:lnTo>
                  <a:lnTo>
                    <a:pt x="20040" y="295"/>
                  </a:lnTo>
                  <a:lnTo>
                    <a:pt x="19786" y="227"/>
                  </a:lnTo>
                  <a:lnTo>
                    <a:pt x="19537" y="182"/>
                  </a:lnTo>
                  <a:lnTo>
                    <a:pt x="19283" y="125"/>
                  </a:lnTo>
                  <a:lnTo>
                    <a:pt x="19029" y="91"/>
                  </a:lnTo>
                  <a:lnTo>
                    <a:pt x="18776" y="57"/>
                  </a:lnTo>
                  <a:lnTo>
                    <a:pt x="18522" y="35"/>
                  </a:lnTo>
                  <a:lnTo>
                    <a:pt x="18268" y="23"/>
                  </a:lnTo>
                  <a:lnTo>
                    <a:pt x="18014" y="12"/>
                  </a:lnTo>
                  <a:lnTo>
                    <a:pt x="17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3377350" y="-5431225"/>
              <a:ext cx="811975" cy="1274200"/>
            </a:xfrm>
            <a:custGeom>
              <a:avLst/>
              <a:gdLst/>
              <a:ahLst/>
              <a:cxnLst/>
              <a:rect l="l" t="t" r="r" b="b"/>
              <a:pathLst>
                <a:path w="32479" h="50968" extrusionOk="0">
                  <a:moveTo>
                    <a:pt x="16367" y="1"/>
                  </a:moveTo>
                  <a:lnTo>
                    <a:pt x="16122" y="12"/>
                  </a:lnTo>
                  <a:lnTo>
                    <a:pt x="15877" y="23"/>
                  </a:lnTo>
                  <a:lnTo>
                    <a:pt x="15636" y="46"/>
                  </a:lnTo>
                  <a:lnTo>
                    <a:pt x="15427" y="69"/>
                  </a:lnTo>
                  <a:lnTo>
                    <a:pt x="15214" y="103"/>
                  </a:lnTo>
                  <a:lnTo>
                    <a:pt x="15004" y="148"/>
                  </a:lnTo>
                  <a:lnTo>
                    <a:pt x="14795" y="194"/>
                  </a:lnTo>
                  <a:lnTo>
                    <a:pt x="14586" y="250"/>
                  </a:lnTo>
                  <a:lnTo>
                    <a:pt x="14377" y="318"/>
                  </a:lnTo>
                  <a:lnTo>
                    <a:pt x="14167" y="386"/>
                  </a:lnTo>
                  <a:lnTo>
                    <a:pt x="13958" y="466"/>
                  </a:lnTo>
                  <a:lnTo>
                    <a:pt x="13749" y="557"/>
                  </a:lnTo>
                  <a:lnTo>
                    <a:pt x="13544" y="647"/>
                  </a:lnTo>
                  <a:lnTo>
                    <a:pt x="13335" y="750"/>
                  </a:lnTo>
                  <a:lnTo>
                    <a:pt x="13125" y="852"/>
                  </a:lnTo>
                  <a:lnTo>
                    <a:pt x="12916" y="976"/>
                  </a:lnTo>
                  <a:lnTo>
                    <a:pt x="12711" y="1101"/>
                  </a:lnTo>
                  <a:lnTo>
                    <a:pt x="12502" y="1226"/>
                  </a:lnTo>
                  <a:lnTo>
                    <a:pt x="12297" y="1362"/>
                  </a:lnTo>
                  <a:lnTo>
                    <a:pt x="12088" y="1510"/>
                  </a:lnTo>
                  <a:lnTo>
                    <a:pt x="11883" y="1657"/>
                  </a:lnTo>
                  <a:lnTo>
                    <a:pt x="11679" y="1816"/>
                  </a:lnTo>
                  <a:lnTo>
                    <a:pt x="11474" y="1986"/>
                  </a:lnTo>
                  <a:lnTo>
                    <a:pt x="11269" y="2156"/>
                  </a:lnTo>
                  <a:lnTo>
                    <a:pt x="11064" y="2338"/>
                  </a:lnTo>
                  <a:lnTo>
                    <a:pt x="10864" y="2531"/>
                  </a:lnTo>
                  <a:lnTo>
                    <a:pt x="10663" y="2724"/>
                  </a:lnTo>
                  <a:lnTo>
                    <a:pt x="10459" y="2917"/>
                  </a:lnTo>
                  <a:lnTo>
                    <a:pt x="10258" y="3121"/>
                  </a:lnTo>
                  <a:lnTo>
                    <a:pt x="10058" y="3336"/>
                  </a:lnTo>
                  <a:lnTo>
                    <a:pt x="9862" y="3552"/>
                  </a:lnTo>
                  <a:lnTo>
                    <a:pt x="9662" y="3779"/>
                  </a:lnTo>
                  <a:lnTo>
                    <a:pt x="9466" y="4017"/>
                  </a:lnTo>
                  <a:lnTo>
                    <a:pt x="9270" y="4255"/>
                  </a:lnTo>
                  <a:lnTo>
                    <a:pt x="9074" y="4505"/>
                  </a:lnTo>
                  <a:lnTo>
                    <a:pt x="8687" y="5004"/>
                  </a:lnTo>
                  <a:lnTo>
                    <a:pt x="8308" y="5538"/>
                  </a:lnTo>
                  <a:lnTo>
                    <a:pt x="7930" y="6105"/>
                  </a:lnTo>
                  <a:lnTo>
                    <a:pt x="7556" y="6684"/>
                  </a:lnTo>
                  <a:lnTo>
                    <a:pt x="7191" y="7285"/>
                  </a:lnTo>
                  <a:lnTo>
                    <a:pt x="6826" y="7909"/>
                  </a:lnTo>
                  <a:lnTo>
                    <a:pt x="6648" y="8238"/>
                  </a:lnTo>
                  <a:lnTo>
                    <a:pt x="6474" y="8567"/>
                  </a:lnTo>
                  <a:lnTo>
                    <a:pt x="6296" y="8896"/>
                  </a:lnTo>
                  <a:lnTo>
                    <a:pt x="6122" y="9236"/>
                  </a:lnTo>
                  <a:lnTo>
                    <a:pt x="5953" y="9577"/>
                  </a:lnTo>
                  <a:lnTo>
                    <a:pt x="5779" y="9929"/>
                  </a:lnTo>
                  <a:lnTo>
                    <a:pt x="5610" y="10292"/>
                  </a:lnTo>
                  <a:lnTo>
                    <a:pt x="5446" y="10643"/>
                  </a:lnTo>
                  <a:lnTo>
                    <a:pt x="5281" y="11018"/>
                  </a:lnTo>
                  <a:lnTo>
                    <a:pt x="5116" y="11381"/>
                  </a:lnTo>
                  <a:lnTo>
                    <a:pt x="4956" y="11755"/>
                  </a:lnTo>
                  <a:lnTo>
                    <a:pt x="4796" y="12141"/>
                  </a:lnTo>
                  <a:lnTo>
                    <a:pt x="4635" y="12527"/>
                  </a:lnTo>
                  <a:lnTo>
                    <a:pt x="4479" y="12924"/>
                  </a:lnTo>
                  <a:lnTo>
                    <a:pt x="4328" y="13310"/>
                  </a:lnTo>
                  <a:lnTo>
                    <a:pt x="4177" y="13718"/>
                  </a:lnTo>
                  <a:lnTo>
                    <a:pt x="4025" y="14127"/>
                  </a:lnTo>
                  <a:lnTo>
                    <a:pt x="3878" y="14535"/>
                  </a:lnTo>
                  <a:lnTo>
                    <a:pt x="3731" y="14943"/>
                  </a:lnTo>
                  <a:lnTo>
                    <a:pt x="3589" y="15363"/>
                  </a:lnTo>
                  <a:lnTo>
                    <a:pt x="3451" y="15794"/>
                  </a:lnTo>
                  <a:lnTo>
                    <a:pt x="3309" y="16226"/>
                  </a:lnTo>
                  <a:lnTo>
                    <a:pt x="3175" y="16657"/>
                  </a:lnTo>
                  <a:lnTo>
                    <a:pt x="3041" y="17088"/>
                  </a:lnTo>
                  <a:lnTo>
                    <a:pt x="2908" y="17530"/>
                  </a:lnTo>
                  <a:lnTo>
                    <a:pt x="2779" y="17984"/>
                  </a:lnTo>
                  <a:lnTo>
                    <a:pt x="2650" y="18438"/>
                  </a:lnTo>
                  <a:lnTo>
                    <a:pt x="2529" y="18892"/>
                  </a:lnTo>
                  <a:lnTo>
                    <a:pt x="2405" y="19346"/>
                  </a:lnTo>
                  <a:lnTo>
                    <a:pt x="2285" y="19811"/>
                  </a:lnTo>
                  <a:lnTo>
                    <a:pt x="2169" y="20276"/>
                  </a:lnTo>
                  <a:lnTo>
                    <a:pt x="2053" y="20753"/>
                  </a:lnTo>
                  <a:lnTo>
                    <a:pt x="1942" y="21229"/>
                  </a:lnTo>
                  <a:lnTo>
                    <a:pt x="1835" y="21706"/>
                  </a:lnTo>
                  <a:lnTo>
                    <a:pt x="1728" y="22194"/>
                  </a:lnTo>
                  <a:lnTo>
                    <a:pt x="1626" y="22681"/>
                  </a:lnTo>
                  <a:lnTo>
                    <a:pt x="1523" y="23169"/>
                  </a:lnTo>
                  <a:lnTo>
                    <a:pt x="1430" y="23669"/>
                  </a:lnTo>
                  <a:lnTo>
                    <a:pt x="1332" y="24168"/>
                  </a:lnTo>
                  <a:lnTo>
                    <a:pt x="1243" y="24667"/>
                  </a:lnTo>
                  <a:lnTo>
                    <a:pt x="1154" y="25178"/>
                  </a:lnTo>
                  <a:lnTo>
                    <a:pt x="1065" y="25688"/>
                  </a:lnTo>
                  <a:lnTo>
                    <a:pt x="984" y="26199"/>
                  </a:lnTo>
                  <a:lnTo>
                    <a:pt x="904" y="26721"/>
                  </a:lnTo>
                  <a:lnTo>
                    <a:pt x="829" y="27231"/>
                  </a:lnTo>
                  <a:lnTo>
                    <a:pt x="753" y="27764"/>
                  </a:lnTo>
                  <a:lnTo>
                    <a:pt x="682" y="28286"/>
                  </a:lnTo>
                  <a:lnTo>
                    <a:pt x="615" y="28820"/>
                  </a:lnTo>
                  <a:lnTo>
                    <a:pt x="553" y="29353"/>
                  </a:lnTo>
                  <a:lnTo>
                    <a:pt x="490" y="29886"/>
                  </a:lnTo>
                  <a:lnTo>
                    <a:pt x="437" y="30419"/>
                  </a:lnTo>
                  <a:lnTo>
                    <a:pt x="383" y="30964"/>
                  </a:lnTo>
                  <a:lnTo>
                    <a:pt x="330" y="31509"/>
                  </a:lnTo>
                  <a:lnTo>
                    <a:pt x="286" y="32065"/>
                  </a:lnTo>
                  <a:lnTo>
                    <a:pt x="241" y="32609"/>
                  </a:lnTo>
                  <a:lnTo>
                    <a:pt x="201" y="33165"/>
                  </a:lnTo>
                  <a:lnTo>
                    <a:pt x="165" y="33721"/>
                  </a:lnTo>
                  <a:lnTo>
                    <a:pt x="130" y="34277"/>
                  </a:lnTo>
                  <a:lnTo>
                    <a:pt x="103" y="34844"/>
                  </a:lnTo>
                  <a:lnTo>
                    <a:pt x="76" y="35412"/>
                  </a:lnTo>
                  <a:lnTo>
                    <a:pt x="54" y="35979"/>
                  </a:lnTo>
                  <a:lnTo>
                    <a:pt x="36" y="36546"/>
                  </a:lnTo>
                  <a:lnTo>
                    <a:pt x="23" y="37114"/>
                  </a:lnTo>
                  <a:lnTo>
                    <a:pt x="9" y="37692"/>
                  </a:lnTo>
                  <a:lnTo>
                    <a:pt x="5" y="38271"/>
                  </a:lnTo>
                  <a:lnTo>
                    <a:pt x="1" y="38850"/>
                  </a:lnTo>
                  <a:lnTo>
                    <a:pt x="1" y="39428"/>
                  </a:lnTo>
                  <a:lnTo>
                    <a:pt x="9" y="40018"/>
                  </a:lnTo>
                  <a:lnTo>
                    <a:pt x="18" y="40597"/>
                  </a:lnTo>
                  <a:lnTo>
                    <a:pt x="27" y="41187"/>
                  </a:lnTo>
                  <a:lnTo>
                    <a:pt x="45" y="41777"/>
                  </a:lnTo>
                  <a:lnTo>
                    <a:pt x="67" y="42378"/>
                  </a:lnTo>
                  <a:lnTo>
                    <a:pt x="94" y="42968"/>
                  </a:lnTo>
                  <a:lnTo>
                    <a:pt x="121" y="43558"/>
                  </a:lnTo>
                  <a:lnTo>
                    <a:pt x="156" y="44160"/>
                  </a:lnTo>
                  <a:lnTo>
                    <a:pt x="192" y="44761"/>
                  </a:lnTo>
                  <a:lnTo>
                    <a:pt x="237" y="45362"/>
                  </a:lnTo>
                  <a:lnTo>
                    <a:pt x="281" y="45964"/>
                  </a:lnTo>
                  <a:lnTo>
                    <a:pt x="334" y="46565"/>
                  </a:lnTo>
                  <a:lnTo>
                    <a:pt x="388" y="47178"/>
                  </a:lnTo>
                  <a:lnTo>
                    <a:pt x="446" y="47779"/>
                  </a:lnTo>
                  <a:lnTo>
                    <a:pt x="513" y="48392"/>
                  </a:lnTo>
                  <a:lnTo>
                    <a:pt x="579" y="49004"/>
                  </a:lnTo>
                  <a:lnTo>
                    <a:pt x="655" y="49617"/>
                  </a:lnTo>
                  <a:lnTo>
                    <a:pt x="673" y="49764"/>
                  </a:lnTo>
                  <a:lnTo>
                    <a:pt x="695" y="49901"/>
                  </a:lnTo>
                  <a:lnTo>
                    <a:pt x="717" y="50025"/>
                  </a:lnTo>
                  <a:lnTo>
                    <a:pt x="744" y="50139"/>
                  </a:lnTo>
                  <a:lnTo>
                    <a:pt x="771" y="50252"/>
                  </a:lnTo>
                  <a:lnTo>
                    <a:pt x="802" y="50354"/>
                  </a:lnTo>
                  <a:lnTo>
                    <a:pt x="833" y="50445"/>
                  </a:lnTo>
                  <a:lnTo>
                    <a:pt x="864" y="50536"/>
                  </a:lnTo>
                  <a:lnTo>
                    <a:pt x="900" y="50615"/>
                  </a:lnTo>
                  <a:lnTo>
                    <a:pt x="936" y="50683"/>
                  </a:lnTo>
                  <a:lnTo>
                    <a:pt x="971" y="50740"/>
                  </a:lnTo>
                  <a:lnTo>
                    <a:pt x="1007" y="50797"/>
                  </a:lnTo>
                  <a:lnTo>
                    <a:pt x="1047" y="50842"/>
                  </a:lnTo>
                  <a:lnTo>
                    <a:pt x="1087" y="50888"/>
                  </a:lnTo>
                  <a:lnTo>
                    <a:pt x="1127" y="50910"/>
                  </a:lnTo>
                  <a:lnTo>
                    <a:pt x="1167" y="50944"/>
                  </a:lnTo>
                  <a:lnTo>
                    <a:pt x="1207" y="50956"/>
                  </a:lnTo>
                  <a:lnTo>
                    <a:pt x="1252" y="50967"/>
                  </a:lnTo>
                  <a:lnTo>
                    <a:pt x="1332" y="50967"/>
                  </a:lnTo>
                  <a:lnTo>
                    <a:pt x="1416" y="50944"/>
                  </a:lnTo>
                  <a:lnTo>
                    <a:pt x="1496" y="50888"/>
                  </a:lnTo>
                  <a:lnTo>
                    <a:pt x="1577" y="50808"/>
                  </a:lnTo>
                  <a:lnTo>
                    <a:pt x="1652" y="50706"/>
                  </a:lnTo>
                  <a:lnTo>
                    <a:pt x="1724" y="50581"/>
                  </a:lnTo>
                  <a:lnTo>
                    <a:pt x="1790" y="50434"/>
                  </a:lnTo>
                  <a:lnTo>
                    <a:pt x="1848" y="50264"/>
                  </a:lnTo>
                  <a:lnTo>
                    <a:pt x="1897" y="50082"/>
                  </a:lnTo>
                  <a:lnTo>
                    <a:pt x="1924" y="49980"/>
                  </a:lnTo>
                  <a:lnTo>
                    <a:pt x="1942" y="49878"/>
                  </a:lnTo>
                  <a:lnTo>
                    <a:pt x="1960" y="49776"/>
                  </a:lnTo>
                  <a:lnTo>
                    <a:pt x="1977" y="49662"/>
                  </a:lnTo>
                  <a:lnTo>
                    <a:pt x="1991" y="49538"/>
                  </a:lnTo>
                  <a:lnTo>
                    <a:pt x="2004" y="49413"/>
                  </a:lnTo>
                  <a:lnTo>
                    <a:pt x="2008" y="49288"/>
                  </a:lnTo>
                  <a:lnTo>
                    <a:pt x="2017" y="49163"/>
                  </a:lnTo>
                  <a:lnTo>
                    <a:pt x="2017" y="49027"/>
                  </a:lnTo>
                  <a:lnTo>
                    <a:pt x="2017" y="48891"/>
                  </a:lnTo>
                  <a:lnTo>
                    <a:pt x="2013" y="48743"/>
                  </a:lnTo>
                  <a:lnTo>
                    <a:pt x="2008" y="48596"/>
                  </a:lnTo>
                  <a:lnTo>
                    <a:pt x="1973" y="48040"/>
                  </a:lnTo>
                  <a:lnTo>
                    <a:pt x="1946" y="47473"/>
                  </a:lnTo>
                  <a:lnTo>
                    <a:pt x="1893" y="46349"/>
                  </a:lnTo>
                  <a:lnTo>
                    <a:pt x="1853" y="45249"/>
                  </a:lnTo>
                  <a:lnTo>
                    <a:pt x="1821" y="44137"/>
                  </a:lnTo>
                  <a:lnTo>
                    <a:pt x="1799" y="43048"/>
                  </a:lnTo>
                  <a:lnTo>
                    <a:pt x="1790" y="41958"/>
                  </a:lnTo>
                  <a:lnTo>
                    <a:pt x="1795" y="40880"/>
                  </a:lnTo>
                  <a:lnTo>
                    <a:pt x="1804" y="39814"/>
                  </a:lnTo>
                  <a:lnTo>
                    <a:pt x="1826" y="38759"/>
                  </a:lnTo>
                  <a:lnTo>
                    <a:pt x="1862" y="37704"/>
                  </a:lnTo>
                  <a:lnTo>
                    <a:pt x="1902" y="36671"/>
                  </a:lnTo>
                  <a:lnTo>
                    <a:pt x="1955" y="35639"/>
                  </a:lnTo>
                  <a:lnTo>
                    <a:pt x="2017" y="34629"/>
                  </a:lnTo>
                  <a:lnTo>
                    <a:pt x="2093" y="33619"/>
                  </a:lnTo>
                  <a:lnTo>
                    <a:pt x="2173" y="32621"/>
                  </a:lnTo>
                  <a:lnTo>
                    <a:pt x="2262" y="31633"/>
                  </a:lnTo>
                  <a:lnTo>
                    <a:pt x="2365" y="30669"/>
                  </a:lnTo>
                  <a:lnTo>
                    <a:pt x="2476" y="29705"/>
                  </a:lnTo>
                  <a:lnTo>
                    <a:pt x="2596" y="28763"/>
                  </a:lnTo>
                  <a:lnTo>
                    <a:pt x="2725" y="27821"/>
                  </a:lnTo>
                  <a:lnTo>
                    <a:pt x="2859" y="26902"/>
                  </a:lnTo>
                  <a:lnTo>
                    <a:pt x="3006" y="25994"/>
                  </a:lnTo>
                  <a:lnTo>
                    <a:pt x="3162" y="25110"/>
                  </a:lnTo>
                  <a:lnTo>
                    <a:pt x="3326" y="24225"/>
                  </a:lnTo>
                  <a:lnTo>
                    <a:pt x="3500" y="23362"/>
                  </a:lnTo>
                  <a:lnTo>
                    <a:pt x="3678" y="22511"/>
                  </a:lnTo>
                  <a:lnTo>
                    <a:pt x="3869" y="21672"/>
                  </a:lnTo>
                  <a:lnTo>
                    <a:pt x="4065" y="20855"/>
                  </a:lnTo>
                  <a:lnTo>
                    <a:pt x="4270" y="20049"/>
                  </a:lnTo>
                  <a:lnTo>
                    <a:pt x="4484" y="19266"/>
                  </a:lnTo>
                  <a:lnTo>
                    <a:pt x="4702" y="18495"/>
                  </a:lnTo>
                  <a:lnTo>
                    <a:pt x="4934" y="17735"/>
                  </a:lnTo>
                  <a:lnTo>
                    <a:pt x="5169" y="16997"/>
                  </a:lnTo>
                  <a:lnTo>
                    <a:pt x="5410" y="16271"/>
                  </a:lnTo>
                  <a:lnTo>
                    <a:pt x="5664" y="15567"/>
                  </a:lnTo>
                  <a:lnTo>
                    <a:pt x="5922" y="14887"/>
                  </a:lnTo>
                  <a:lnTo>
                    <a:pt x="6185" y="14217"/>
                  </a:lnTo>
                  <a:lnTo>
                    <a:pt x="6456" y="13559"/>
                  </a:lnTo>
                  <a:lnTo>
                    <a:pt x="6737" y="12935"/>
                  </a:lnTo>
                  <a:lnTo>
                    <a:pt x="7022" y="12323"/>
                  </a:lnTo>
                  <a:lnTo>
                    <a:pt x="7315" y="11721"/>
                  </a:lnTo>
                  <a:lnTo>
                    <a:pt x="7614" y="11154"/>
                  </a:lnTo>
                  <a:lnTo>
                    <a:pt x="7921" y="10598"/>
                  </a:lnTo>
                  <a:lnTo>
                    <a:pt x="8233" y="10065"/>
                  </a:lnTo>
                  <a:lnTo>
                    <a:pt x="8553" y="9554"/>
                  </a:lnTo>
                  <a:lnTo>
                    <a:pt x="8878" y="9066"/>
                  </a:lnTo>
                  <a:lnTo>
                    <a:pt x="9208" y="8590"/>
                  </a:lnTo>
                  <a:lnTo>
                    <a:pt x="9546" y="8136"/>
                  </a:lnTo>
                  <a:lnTo>
                    <a:pt x="9884" y="7716"/>
                  </a:lnTo>
                  <a:lnTo>
                    <a:pt x="10232" y="7308"/>
                  </a:lnTo>
                  <a:lnTo>
                    <a:pt x="10588" y="6922"/>
                  </a:lnTo>
                  <a:lnTo>
                    <a:pt x="10944" y="6559"/>
                  </a:lnTo>
                  <a:lnTo>
                    <a:pt x="11309" y="6230"/>
                  </a:lnTo>
                  <a:lnTo>
                    <a:pt x="11679" y="5912"/>
                  </a:lnTo>
                  <a:lnTo>
                    <a:pt x="12052" y="5617"/>
                  </a:lnTo>
                  <a:lnTo>
                    <a:pt x="12435" y="5356"/>
                  </a:lnTo>
                  <a:lnTo>
                    <a:pt x="12818" y="5106"/>
                  </a:lnTo>
                  <a:lnTo>
                    <a:pt x="13206" y="4891"/>
                  </a:lnTo>
                  <a:lnTo>
                    <a:pt x="13602" y="4698"/>
                  </a:lnTo>
                  <a:lnTo>
                    <a:pt x="13998" y="4528"/>
                  </a:lnTo>
                  <a:lnTo>
                    <a:pt x="14403" y="4392"/>
                  </a:lnTo>
                  <a:lnTo>
                    <a:pt x="14808" y="4267"/>
                  </a:lnTo>
                  <a:lnTo>
                    <a:pt x="15218" y="4176"/>
                  </a:lnTo>
                  <a:lnTo>
                    <a:pt x="15636" y="4119"/>
                  </a:lnTo>
                  <a:lnTo>
                    <a:pt x="16010" y="4085"/>
                  </a:lnTo>
                  <a:lnTo>
                    <a:pt x="16393" y="4063"/>
                  </a:lnTo>
                  <a:lnTo>
                    <a:pt x="16776" y="4063"/>
                  </a:lnTo>
                  <a:lnTo>
                    <a:pt x="17159" y="4085"/>
                  </a:lnTo>
                  <a:lnTo>
                    <a:pt x="17546" y="4131"/>
                  </a:lnTo>
                  <a:lnTo>
                    <a:pt x="17934" y="4199"/>
                  </a:lnTo>
                  <a:lnTo>
                    <a:pt x="18321" y="4290"/>
                  </a:lnTo>
                  <a:lnTo>
                    <a:pt x="18708" y="4392"/>
                  </a:lnTo>
                  <a:lnTo>
                    <a:pt x="19100" y="4516"/>
                  </a:lnTo>
                  <a:lnTo>
                    <a:pt x="19488" y="4664"/>
                  </a:lnTo>
                  <a:lnTo>
                    <a:pt x="19879" y="4834"/>
                  </a:lnTo>
                  <a:lnTo>
                    <a:pt x="20267" y="5016"/>
                  </a:lnTo>
                  <a:lnTo>
                    <a:pt x="20654" y="5231"/>
                  </a:lnTo>
                  <a:lnTo>
                    <a:pt x="21041" y="5458"/>
                  </a:lnTo>
                  <a:lnTo>
                    <a:pt x="21424" y="5708"/>
                  </a:lnTo>
                  <a:lnTo>
                    <a:pt x="21807" y="5980"/>
                  </a:lnTo>
                  <a:lnTo>
                    <a:pt x="22186" y="6275"/>
                  </a:lnTo>
                  <a:lnTo>
                    <a:pt x="22564" y="6593"/>
                  </a:lnTo>
                  <a:lnTo>
                    <a:pt x="22938" y="6933"/>
                  </a:lnTo>
                  <a:lnTo>
                    <a:pt x="23307" y="7296"/>
                  </a:lnTo>
                  <a:lnTo>
                    <a:pt x="23677" y="7671"/>
                  </a:lnTo>
                  <a:lnTo>
                    <a:pt x="24038" y="8079"/>
                  </a:lnTo>
                  <a:lnTo>
                    <a:pt x="24398" y="8499"/>
                  </a:lnTo>
                  <a:lnTo>
                    <a:pt x="24750" y="8953"/>
                  </a:lnTo>
                  <a:lnTo>
                    <a:pt x="25097" y="9418"/>
                  </a:lnTo>
                  <a:lnTo>
                    <a:pt x="25440" y="9906"/>
                  </a:lnTo>
                  <a:lnTo>
                    <a:pt x="25778" y="10428"/>
                  </a:lnTo>
                  <a:lnTo>
                    <a:pt x="25943" y="10689"/>
                  </a:lnTo>
                  <a:lnTo>
                    <a:pt x="26108" y="10961"/>
                  </a:lnTo>
                  <a:lnTo>
                    <a:pt x="26273" y="11233"/>
                  </a:lnTo>
                  <a:lnTo>
                    <a:pt x="26433" y="11517"/>
                  </a:lnTo>
                  <a:lnTo>
                    <a:pt x="26593" y="11812"/>
                  </a:lnTo>
                  <a:lnTo>
                    <a:pt x="26749" y="12096"/>
                  </a:lnTo>
                  <a:lnTo>
                    <a:pt x="26905" y="12402"/>
                  </a:lnTo>
                  <a:lnTo>
                    <a:pt x="27061" y="12708"/>
                  </a:lnTo>
                  <a:lnTo>
                    <a:pt x="27212" y="13015"/>
                  </a:lnTo>
                  <a:lnTo>
                    <a:pt x="27359" y="13332"/>
                  </a:lnTo>
                  <a:lnTo>
                    <a:pt x="27550" y="13752"/>
                  </a:lnTo>
                  <a:lnTo>
                    <a:pt x="27737" y="14172"/>
                  </a:lnTo>
                  <a:lnTo>
                    <a:pt x="27915" y="14592"/>
                  </a:lnTo>
                  <a:lnTo>
                    <a:pt x="28089" y="15023"/>
                  </a:lnTo>
                  <a:lnTo>
                    <a:pt x="28254" y="15465"/>
                  </a:lnTo>
                  <a:lnTo>
                    <a:pt x="28419" y="15908"/>
                  </a:lnTo>
                  <a:lnTo>
                    <a:pt x="28574" y="16350"/>
                  </a:lnTo>
                  <a:lnTo>
                    <a:pt x="28726" y="16804"/>
                  </a:lnTo>
                  <a:lnTo>
                    <a:pt x="28873" y="17258"/>
                  </a:lnTo>
                  <a:lnTo>
                    <a:pt x="29011" y="17712"/>
                  </a:lnTo>
                  <a:lnTo>
                    <a:pt x="29149" y="18177"/>
                  </a:lnTo>
                  <a:lnTo>
                    <a:pt x="29278" y="18654"/>
                  </a:lnTo>
                  <a:lnTo>
                    <a:pt x="29402" y="19119"/>
                  </a:lnTo>
                  <a:lnTo>
                    <a:pt x="29523" y="19607"/>
                  </a:lnTo>
                  <a:lnTo>
                    <a:pt x="29638" y="20083"/>
                  </a:lnTo>
                  <a:lnTo>
                    <a:pt x="29750" y="20571"/>
                  </a:lnTo>
                  <a:lnTo>
                    <a:pt x="29857" y="21059"/>
                  </a:lnTo>
                  <a:lnTo>
                    <a:pt x="29959" y="21558"/>
                  </a:lnTo>
                  <a:lnTo>
                    <a:pt x="30052" y="22057"/>
                  </a:lnTo>
                  <a:lnTo>
                    <a:pt x="30146" y="22557"/>
                  </a:lnTo>
                  <a:lnTo>
                    <a:pt x="30235" y="23067"/>
                  </a:lnTo>
                  <a:lnTo>
                    <a:pt x="30315" y="23578"/>
                  </a:lnTo>
                  <a:lnTo>
                    <a:pt x="30395" y="24088"/>
                  </a:lnTo>
                  <a:lnTo>
                    <a:pt x="30471" y="24610"/>
                  </a:lnTo>
                  <a:lnTo>
                    <a:pt x="30542" y="25132"/>
                  </a:lnTo>
                  <a:lnTo>
                    <a:pt x="30609" y="25654"/>
                  </a:lnTo>
                  <a:lnTo>
                    <a:pt x="30671" y="26176"/>
                  </a:lnTo>
                  <a:lnTo>
                    <a:pt x="30729" y="26709"/>
                  </a:lnTo>
                  <a:lnTo>
                    <a:pt x="30783" y="27254"/>
                  </a:lnTo>
                  <a:lnTo>
                    <a:pt x="30836" y="27787"/>
                  </a:lnTo>
                  <a:lnTo>
                    <a:pt x="30881" y="28332"/>
                  </a:lnTo>
                  <a:lnTo>
                    <a:pt x="30925" y="28876"/>
                  </a:lnTo>
                  <a:lnTo>
                    <a:pt x="30965" y="29421"/>
                  </a:lnTo>
                  <a:lnTo>
                    <a:pt x="31001" y="29966"/>
                  </a:lnTo>
                  <a:lnTo>
                    <a:pt x="31036" y="30522"/>
                  </a:lnTo>
                  <a:lnTo>
                    <a:pt x="31063" y="31078"/>
                  </a:lnTo>
                  <a:lnTo>
                    <a:pt x="31090" y="31633"/>
                  </a:lnTo>
                  <a:lnTo>
                    <a:pt x="31112" y="32201"/>
                  </a:lnTo>
                  <a:lnTo>
                    <a:pt x="31134" y="32768"/>
                  </a:lnTo>
                  <a:lnTo>
                    <a:pt x="31148" y="33335"/>
                  </a:lnTo>
                  <a:lnTo>
                    <a:pt x="31165" y="33903"/>
                  </a:lnTo>
                  <a:lnTo>
                    <a:pt x="31174" y="34470"/>
                  </a:lnTo>
                  <a:lnTo>
                    <a:pt x="31183" y="35049"/>
                  </a:lnTo>
                  <a:lnTo>
                    <a:pt x="31188" y="35627"/>
                  </a:lnTo>
                  <a:lnTo>
                    <a:pt x="31188" y="36195"/>
                  </a:lnTo>
                  <a:lnTo>
                    <a:pt x="31188" y="36785"/>
                  </a:lnTo>
                  <a:lnTo>
                    <a:pt x="31183" y="37942"/>
                  </a:lnTo>
                  <a:lnTo>
                    <a:pt x="31165" y="39122"/>
                  </a:lnTo>
                  <a:lnTo>
                    <a:pt x="31139" y="40302"/>
                  </a:lnTo>
                  <a:lnTo>
                    <a:pt x="31103" y="41493"/>
                  </a:lnTo>
                  <a:lnTo>
                    <a:pt x="31059" y="42685"/>
                  </a:lnTo>
                  <a:lnTo>
                    <a:pt x="31005" y="43887"/>
                  </a:lnTo>
                  <a:lnTo>
                    <a:pt x="30947" y="45090"/>
                  </a:lnTo>
                  <a:lnTo>
                    <a:pt x="30885" y="46293"/>
                  </a:lnTo>
                  <a:lnTo>
                    <a:pt x="30814" y="47507"/>
                  </a:lnTo>
                  <a:lnTo>
                    <a:pt x="30809" y="47620"/>
                  </a:lnTo>
                  <a:lnTo>
                    <a:pt x="30809" y="47745"/>
                  </a:lnTo>
                  <a:lnTo>
                    <a:pt x="30809" y="47847"/>
                  </a:lnTo>
                  <a:lnTo>
                    <a:pt x="30814" y="47960"/>
                  </a:lnTo>
                  <a:lnTo>
                    <a:pt x="30818" y="48063"/>
                  </a:lnTo>
                  <a:lnTo>
                    <a:pt x="30827" y="48165"/>
                  </a:lnTo>
                  <a:lnTo>
                    <a:pt x="30840" y="48255"/>
                  </a:lnTo>
                  <a:lnTo>
                    <a:pt x="30854" y="48346"/>
                  </a:lnTo>
                  <a:lnTo>
                    <a:pt x="30867" y="48437"/>
                  </a:lnTo>
                  <a:lnTo>
                    <a:pt x="30885" y="48516"/>
                  </a:lnTo>
                  <a:lnTo>
                    <a:pt x="30907" y="48596"/>
                  </a:lnTo>
                  <a:lnTo>
                    <a:pt x="30930" y="48664"/>
                  </a:lnTo>
                  <a:lnTo>
                    <a:pt x="30979" y="48789"/>
                  </a:lnTo>
                  <a:lnTo>
                    <a:pt x="31032" y="48902"/>
                  </a:lnTo>
                  <a:lnTo>
                    <a:pt x="31526" y="48925"/>
                  </a:lnTo>
                  <a:lnTo>
                    <a:pt x="31553" y="48857"/>
                  </a:lnTo>
                  <a:lnTo>
                    <a:pt x="31584" y="48800"/>
                  </a:lnTo>
                  <a:lnTo>
                    <a:pt x="31611" y="48721"/>
                  </a:lnTo>
                  <a:lnTo>
                    <a:pt x="31637" y="48641"/>
                  </a:lnTo>
                  <a:lnTo>
                    <a:pt x="31664" y="48539"/>
                  </a:lnTo>
                  <a:lnTo>
                    <a:pt x="31686" y="48437"/>
                  </a:lnTo>
                  <a:lnTo>
                    <a:pt x="31704" y="48324"/>
                  </a:lnTo>
                  <a:lnTo>
                    <a:pt x="31722" y="48199"/>
                  </a:lnTo>
                  <a:lnTo>
                    <a:pt x="31802" y="47507"/>
                  </a:lnTo>
                  <a:lnTo>
                    <a:pt x="31878" y="46803"/>
                  </a:lnTo>
                  <a:lnTo>
                    <a:pt x="31949" y="46111"/>
                  </a:lnTo>
                  <a:lnTo>
                    <a:pt x="32016" y="45430"/>
                  </a:lnTo>
                  <a:lnTo>
                    <a:pt x="32074" y="44738"/>
                  </a:lnTo>
                  <a:lnTo>
                    <a:pt x="32132" y="44057"/>
                  </a:lnTo>
                  <a:lnTo>
                    <a:pt x="32185" y="43388"/>
                  </a:lnTo>
                  <a:lnTo>
                    <a:pt x="32234" y="42707"/>
                  </a:lnTo>
                  <a:lnTo>
                    <a:pt x="32274" y="42049"/>
                  </a:lnTo>
                  <a:lnTo>
                    <a:pt x="32314" y="41380"/>
                  </a:lnTo>
                  <a:lnTo>
                    <a:pt x="32350" y="40722"/>
                  </a:lnTo>
                  <a:lnTo>
                    <a:pt x="32381" y="40064"/>
                  </a:lnTo>
                  <a:lnTo>
                    <a:pt x="32408" y="39417"/>
                  </a:lnTo>
                  <a:lnTo>
                    <a:pt x="32430" y="38770"/>
                  </a:lnTo>
                  <a:lnTo>
                    <a:pt x="32448" y="38123"/>
                  </a:lnTo>
                  <a:lnTo>
                    <a:pt x="32461" y="37488"/>
                  </a:lnTo>
                  <a:lnTo>
                    <a:pt x="32470" y="36853"/>
                  </a:lnTo>
                  <a:lnTo>
                    <a:pt x="32474" y="36229"/>
                  </a:lnTo>
                  <a:lnTo>
                    <a:pt x="32479" y="35605"/>
                  </a:lnTo>
                  <a:lnTo>
                    <a:pt x="32474" y="34981"/>
                  </a:lnTo>
                  <a:lnTo>
                    <a:pt x="32470" y="34368"/>
                  </a:lnTo>
                  <a:lnTo>
                    <a:pt x="32457" y="33755"/>
                  </a:lnTo>
                  <a:lnTo>
                    <a:pt x="32443" y="33143"/>
                  </a:lnTo>
                  <a:lnTo>
                    <a:pt x="32425" y="32541"/>
                  </a:lnTo>
                  <a:lnTo>
                    <a:pt x="32403" y="31940"/>
                  </a:lnTo>
                  <a:lnTo>
                    <a:pt x="32381" y="31350"/>
                  </a:lnTo>
                  <a:lnTo>
                    <a:pt x="32350" y="30760"/>
                  </a:lnTo>
                  <a:lnTo>
                    <a:pt x="32314" y="30181"/>
                  </a:lnTo>
                  <a:lnTo>
                    <a:pt x="32279" y="29591"/>
                  </a:lnTo>
                  <a:lnTo>
                    <a:pt x="32238" y="29024"/>
                  </a:lnTo>
                  <a:lnTo>
                    <a:pt x="32194" y="28457"/>
                  </a:lnTo>
                  <a:lnTo>
                    <a:pt x="32145" y="27889"/>
                  </a:lnTo>
                  <a:lnTo>
                    <a:pt x="32096" y="27322"/>
                  </a:lnTo>
                  <a:lnTo>
                    <a:pt x="32038" y="26766"/>
                  </a:lnTo>
                  <a:lnTo>
                    <a:pt x="31980" y="26221"/>
                  </a:lnTo>
                  <a:lnTo>
                    <a:pt x="31918" y="25677"/>
                  </a:lnTo>
                  <a:lnTo>
                    <a:pt x="31856" y="25132"/>
                  </a:lnTo>
                  <a:lnTo>
                    <a:pt x="31784" y="24599"/>
                  </a:lnTo>
                  <a:lnTo>
                    <a:pt x="31713" y="24066"/>
                  </a:lnTo>
                  <a:lnTo>
                    <a:pt x="31637" y="23544"/>
                  </a:lnTo>
                  <a:lnTo>
                    <a:pt x="31557" y="23022"/>
                  </a:lnTo>
                  <a:lnTo>
                    <a:pt x="31477" y="22500"/>
                  </a:lnTo>
                  <a:lnTo>
                    <a:pt x="31388" y="21989"/>
                  </a:lnTo>
                  <a:lnTo>
                    <a:pt x="31304" y="21490"/>
                  </a:lnTo>
                  <a:lnTo>
                    <a:pt x="31210" y="20980"/>
                  </a:lnTo>
                  <a:lnTo>
                    <a:pt x="31117" y="20492"/>
                  </a:lnTo>
                  <a:lnTo>
                    <a:pt x="31014" y="20004"/>
                  </a:lnTo>
                  <a:lnTo>
                    <a:pt x="30916" y="19516"/>
                  </a:lnTo>
                  <a:lnTo>
                    <a:pt x="30809" y="19028"/>
                  </a:lnTo>
                  <a:lnTo>
                    <a:pt x="30702" y="18563"/>
                  </a:lnTo>
                  <a:lnTo>
                    <a:pt x="30591" y="18086"/>
                  </a:lnTo>
                  <a:lnTo>
                    <a:pt x="30480" y="17621"/>
                  </a:lnTo>
                  <a:lnTo>
                    <a:pt x="30364" y="17167"/>
                  </a:lnTo>
                  <a:lnTo>
                    <a:pt x="30244" y="16713"/>
                  </a:lnTo>
                  <a:lnTo>
                    <a:pt x="30119" y="16260"/>
                  </a:lnTo>
                  <a:lnTo>
                    <a:pt x="29995" y="15817"/>
                  </a:lnTo>
                  <a:lnTo>
                    <a:pt x="29870" y="15386"/>
                  </a:lnTo>
                  <a:lnTo>
                    <a:pt x="29736" y="14955"/>
                  </a:lnTo>
                  <a:lnTo>
                    <a:pt x="29603" y="14524"/>
                  </a:lnTo>
                  <a:lnTo>
                    <a:pt x="29469" y="14104"/>
                  </a:lnTo>
                  <a:lnTo>
                    <a:pt x="29331" y="13695"/>
                  </a:lnTo>
                  <a:lnTo>
                    <a:pt x="29189" y="13287"/>
                  </a:lnTo>
                  <a:lnTo>
                    <a:pt x="29046" y="12878"/>
                  </a:lnTo>
                  <a:lnTo>
                    <a:pt x="28899" y="12481"/>
                  </a:lnTo>
                  <a:lnTo>
                    <a:pt x="28748" y="12084"/>
                  </a:lnTo>
                  <a:lnTo>
                    <a:pt x="28597" y="11698"/>
                  </a:lnTo>
                  <a:lnTo>
                    <a:pt x="28445" y="11324"/>
                  </a:lnTo>
                  <a:lnTo>
                    <a:pt x="28285" y="10950"/>
                  </a:lnTo>
                  <a:lnTo>
                    <a:pt x="28129" y="10575"/>
                  </a:lnTo>
                  <a:lnTo>
                    <a:pt x="27964" y="10212"/>
                  </a:lnTo>
                  <a:lnTo>
                    <a:pt x="27804" y="9849"/>
                  </a:lnTo>
                  <a:lnTo>
                    <a:pt x="27635" y="9497"/>
                  </a:lnTo>
                  <a:lnTo>
                    <a:pt x="27470" y="9157"/>
                  </a:lnTo>
                  <a:lnTo>
                    <a:pt x="27297" y="8817"/>
                  </a:lnTo>
                  <a:lnTo>
                    <a:pt x="27127" y="8488"/>
                  </a:lnTo>
                  <a:lnTo>
                    <a:pt x="26949" y="8159"/>
                  </a:lnTo>
                  <a:lnTo>
                    <a:pt x="26771" y="7829"/>
                  </a:lnTo>
                  <a:lnTo>
                    <a:pt x="26593" y="7512"/>
                  </a:lnTo>
                  <a:lnTo>
                    <a:pt x="26411" y="7205"/>
                  </a:lnTo>
                  <a:lnTo>
                    <a:pt x="26228" y="6899"/>
                  </a:lnTo>
                  <a:lnTo>
                    <a:pt x="26046" y="6604"/>
                  </a:lnTo>
                  <a:lnTo>
                    <a:pt x="25854" y="6309"/>
                  </a:lnTo>
                  <a:lnTo>
                    <a:pt x="25667" y="6025"/>
                  </a:lnTo>
                  <a:lnTo>
                    <a:pt x="25476" y="5753"/>
                  </a:lnTo>
                  <a:lnTo>
                    <a:pt x="25284" y="5481"/>
                  </a:lnTo>
                  <a:lnTo>
                    <a:pt x="25088" y="5209"/>
                  </a:lnTo>
                  <a:lnTo>
                    <a:pt x="24892" y="4948"/>
                  </a:lnTo>
                  <a:lnTo>
                    <a:pt x="24692" y="4698"/>
                  </a:lnTo>
                  <a:lnTo>
                    <a:pt x="24492" y="4448"/>
                  </a:lnTo>
                  <a:lnTo>
                    <a:pt x="24287" y="4210"/>
                  </a:lnTo>
                  <a:lnTo>
                    <a:pt x="24087" y="3972"/>
                  </a:lnTo>
                  <a:lnTo>
                    <a:pt x="23877" y="3745"/>
                  </a:lnTo>
                  <a:lnTo>
                    <a:pt x="23673" y="3518"/>
                  </a:lnTo>
                  <a:lnTo>
                    <a:pt x="23463" y="3302"/>
                  </a:lnTo>
                  <a:lnTo>
                    <a:pt x="23254" y="3098"/>
                  </a:lnTo>
                  <a:lnTo>
                    <a:pt x="23040" y="2894"/>
                  </a:lnTo>
                  <a:lnTo>
                    <a:pt x="22827" y="2701"/>
                  </a:lnTo>
                  <a:lnTo>
                    <a:pt x="22613" y="2508"/>
                  </a:lnTo>
                  <a:lnTo>
                    <a:pt x="22395" y="2327"/>
                  </a:lnTo>
                  <a:lnTo>
                    <a:pt x="22177" y="2156"/>
                  </a:lnTo>
                  <a:lnTo>
                    <a:pt x="21958" y="1986"/>
                  </a:lnTo>
                  <a:lnTo>
                    <a:pt x="21736" y="1816"/>
                  </a:lnTo>
                  <a:lnTo>
                    <a:pt x="21518" y="1669"/>
                  </a:lnTo>
                  <a:lnTo>
                    <a:pt x="21291" y="1510"/>
                  </a:lnTo>
                  <a:lnTo>
                    <a:pt x="21068" y="1374"/>
                  </a:lnTo>
                  <a:lnTo>
                    <a:pt x="20841" y="1237"/>
                  </a:lnTo>
                  <a:lnTo>
                    <a:pt x="20614" y="1113"/>
                  </a:lnTo>
                  <a:lnTo>
                    <a:pt x="20387" y="988"/>
                  </a:lnTo>
                  <a:lnTo>
                    <a:pt x="20160" y="874"/>
                  </a:lnTo>
                  <a:lnTo>
                    <a:pt x="19928" y="761"/>
                  </a:lnTo>
                  <a:lnTo>
                    <a:pt x="19697" y="670"/>
                  </a:lnTo>
                  <a:lnTo>
                    <a:pt x="19465" y="568"/>
                  </a:lnTo>
                  <a:lnTo>
                    <a:pt x="19229" y="489"/>
                  </a:lnTo>
                  <a:lnTo>
                    <a:pt x="18998" y="409"/>
                  </a:lnTo>
                  <a:lnTo>
                    <a:pt x="18762" y="330"/>
                  </a:lnTo>
                  <a:lnTo>
                    <a:pt x="18526" y="262"/>
                  </a:lnTo>
                  <a:lnTo>
                    <a:pt x="18290" y="205"/>
                  </a:lnTo>
                  <a:lnTo>
                    <a:pt x="18050" y="160"/>
                  </a:lnTo>
                  <a:lnTo>
                    <a:pt x="17814" y="114"/>
                  </a:lnTo>
                  <a:lnTo>
                    <a:pt x="17573" y="80"/>
                  </a:lnTo>
                  <a:lnTo>
                    <a:pt x="17333" y="46"/>
                  </a:lnTo>
                  <a:lnTo>
                    <a:pt x="17092" y="23"/>
                  </a:lnTo>
                  <a:lnTo>
                    <a:pt x="16852" y="12"/>
                  </a:lnTo>
                  <a:lnTo>
                    <a:pt x="166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3417425" y="-4437875"/>
              <a:ext cx="756225" cy="428350"/>
            </a:xfrm>
            <a:custGeom>
              <a:avLst/>
              <a:gdLst/>
              <a:ahLst/>
              <a:cxnLst/>
              <a:rect l="l" t="t" r="r" b="b"/>
              <a:pathLst>
                <a:path w="30249" h="17134" extrusionOk="0">
                  <a:moveTo>
                    <a:pt x="14804" y="1"/>
                  </a:moveTo>
                  <a:lnTo>
                    <a:pt x="14586" y="12"/>
                  </a:lnTo>
                  <a:lnTo>
                    <a:pt x="14363" y="46"/>
                  </a:lnTo>
                  <a:lnTo>
                    <a:pt x="14149" y="103"/>
                  </a:lnTo>
                  <a:lnTo>
                    <a:pt x="13936" y="182"/>
                  </a:lnTo>
                  <a:lnTo>
                    <a:pt x="13726" y="296"/>
                  </a:lnTo>
                  <a:lnTo>
                    <a:pt x="13517" y="420"/>
                  </a:lnTo>
                  <a:lnTo>
                    <a:pt x="13312" y="579"/>
                  </a:lnTo>
                  <a:lnTo>
                    <a:pt x="13107" y="749"/>
                  </a:lnTo>
                  <a:lnTo>
                    <a:pt x="12912" y="942"/>
                  </a:lnTo>
                  <a:lnTo>
                    <a:pt x="12716" y="1158"/>
                  </a:lnTo>
                  <a:lnTo>
                    <a:pt x="12524" y="1396"/>
                  </a:lnTo>
                  <a:lnTo>
                    <a:pt x="12333" y="1657"/>
                  </a:lnTo>
                  <a:lnTo>
                    <a:pt x="12150" y="1929"/>
                  </a:lnTo>
                  <a:lnTo>
                    <a:pt x="11968" y="2224"/>
                  </a:lnTo>
                  <a:lnTo>
                    <a:pt x="11794" y="2542"/>
                  </a:lnTo>
                  <a:lnTo>
                    <a:pt x="11620" y="2871"/>
                  </a:lnTo>
                  <a:lnTo>
                    <a:pt x="11456" y="3211"/>
                  </a:lnTo>
                  <a:lnTo>
                    <a:pt x="11291" y="3575"/>
                  </a:lnTo>
                  <a:lnTo>
                    <a:pt x="11131" y="3960"/>
                  </a:lnTo>
                  <a:lnTo>
                    <a:pt x="10979" y="4357"/>
                  </a:lnTo>
                  <a:lnTo>
                    <a:pt x="10832" y="4766"/>
                  </a:lnTo>
                  <a:lnTo>
                    <a:pt x="10690" y="5186"/>
                  </a:lnTo>
                  <a:lnTo>
                    <a:pt x="10552" y="5628"/>
                  </a:lnTo>
                  <a:lnTo>
                    <a:pt x="10418" y="6082"/>
                  </a:lnTo>
                  <a:lnTo>
                    <a:pt x="10294" y="6547"/>
                  </a:lnTo>
                  <a:lnTo>
                    <a:pt x="10169" y="7024"/>
                  </a:lnTo>
                  <a:lnTo>
                    <a:pt x="10058" y="7512"/>
                  </a:lnTo>
                  <a:lnTo>
                    <a:pt x="9946" y="8022"/>
                  </a:lnTo>
                  <a:lnTo>
                    <a:pt x="9844" y="8533"/>
                  </a:lnTo>
                  <a:lnTo>
                    <a:pt x="9751" y="9055"/>
                  </a:lnTo>
                  <a:lnTo>
                    <a:pt x="9661" y="9588"/>
                  </a:lnTo>
                  <a:lnTo>
                    <a:pt x="9577" y="10133"/>
                  </a:lnTo>
                  <a:lnTo>
                    <a:pt x="9559" y="10269"/>
                  </a:lnTo>
                  <a:lnTo>
                    <a:pt x="9550" y="10394"/>
                  </a:lnTo>
                  <a:lnTo>
                    <a:pt x="9546" y="10530"/>
                  </a:lnTo>
                  <a:lnTo>
                    <a:pt x="9541" y="10654"/>
                  </a:lnTo>
                  <a:lnTo>
                    <a:pt x="9546" y="10768"/>
                  </a:lnTo>
                  <a:lnTo>
                    <a:pt x="9550" y="10893"/>
                  </a:lnTo>
                  <a:lnTo>
                    <a:pt x="9564" y="11006"/>
                  </a:lnTo>
                  <a:lnTo>
                    <a:pt x="9577" y="11120"/>
                  </a:lnTo>
                  <a:lnTo>
                    <a:pt x="9595" y="11222"/>
                  </a:lnTo>
                  <a:lnTo>
                    <a:pt x="9617" y="11324"/>
                  </a:lnTo>
                  <a:lnTo>
                    <a:pt x="9644" y="11426"/>
                  </a:lnTo>
                  <a:lnTo>
                    <a:pt x="9670" y="11517"/>
                  </a:lnTo>
                  <a:lnTo>
                    <a:pt x="9702" y="11608"/>
                  </a:lnTo>
                  <a:lnTo>
                    <a:pt x="9733" y="11698"/>
                  </a:lnTo>
                  <a:lnTo>
                    <a:pt x="9768" y="11778"/>
                  </a:lnTo>
                  <a:lnTo>
                    <a:pt x="9804" y="11846"/>
                  </a:lnTo>
                  <a:lnTo>
                    <a:pt x="8673" y="11732"/>
                  </a:lnTo>
                  <a:lnTo>
                    <a:pt x="7542" y="11596"/>
                  </a:lnTo>
                  <a:lnTo>
                    <a:pt x="6411" y="11437"/>
                  </a:lnTo>
                  <a:lnTo>
                    <a:pt x="5276" y="11244"/>
                  </a:lnTo>
                  <a:lnTo>
                    <a:pt x="4136" y="11040"/>
                  </a:lnTo>
                  <a:lnTo>
                    <a:pt x="2992" y="10813"/>
                  </a:lnTo>
                  <a:lnTo>
                    <a:pt x="1848" y="10552"/>
                  </a:lnTo>
                  <a:lnTo>
                    <a:pt x="695" y="10280"/>
                  </a:lnTo>
                  <a:lnTo>
                    <a:pt x="619" y="10269"/>
                  </a:lnTo>
                  <a:lnTo>
                    <a:pt x="548" y="10291"/>
                  </a:lnTo>
                  <a:lnTo>
                    <a:pt x="481" y="10325"/>
                  </a:lnTo>
                  <a:lnTo>
                    <a:pt x="414" y="10382"/>
                  </a:lnTo>
                  <a:lnTo>
                    <a:pt x="357" y="10450"/>
                  </a:lnTo>
                  <a:lnTo>
                    <a:pt x="303" y="10541"/>
                  </a:lnTo>
                  <a:lnTo>
                    <a:pt x="250" y="10654"/>
                  </a:lnTo>
                  <a:lnTo>
                    <a:pt x="205" y="10779"/>
                  </a:lnTo>
                  <a:lnTo>
                    <a:pt x="174" y="10870"/>
                  </a:lnTo>
                  <a:lnTo>
                    <a:pt x="147" y="10961"/>
                  </a:lnTo>
                  <a:lnTo>
                    <a:pt x="121" y="11074"/>
                  </a:lnTo>
                  <a:lnTo>
                    <a:pt x="98" y="11176"/>
                  </a:lnTo>
                  <a:lnTo>
                    <a:pt x="76" y="11290"/>
                  </a:lnTo>
                  <a:lnTo>
                    <a:pt x="58" y="11403"/>
                  </a:lnTo>
                  <a:lnTo>
                    <a:pt x="40" y="11528"/>
                  </a:lnTo>
                  <a:lnTo>
                    <a:pt x="27" y="11653"/>
                  </a:lnTo>
                  <a:lnTo>
                    <a:pt x="9" y="11903"/>
                  </a:lnTo>
                  <a:lnTo>
                    <a:pt x="0" y="12164"/>
                  </a:lnTo>
                  <a:lnTo>
                    <a:pt x="0" y="12413"/>
                  </a:lnTo>
                  <a:lnTo>
                    <a:pt x="5" y="12549"/>
                  </a:lnTo>
                  <a:lnTo>
                    <a:pt x="9" y="12674"/>
                  </a:lnTo>
                  <a:lnTo>
                    <a:pt x="23" y="12799"/>
                  </a:lnTo>
                  <a:lnTo>
                    <a:pt x="32" y="12912"/>
                  </a:lnTo>
                  <a:lnTo>
                    <a:pt x="49" y="13037"/>
                  </a:lnTo>
                  <a:lnTo>
                    <a:pt x="67" y="13151"/>
                  </a:lnTo>
                  <a:lnTo>
                    <a:pt x="85" y="13264"/>
                  </a:lnTo>
                  <a:lnTo>
                    <a:pt x="112" y="13378"/>
                  </a:lnTo>
                  <a:lnTo>
                    <a:pt x="138" y="13480"/>
                  </a:lnTo>
                  <a:lnTo>
                    <a:pt x="165" y="13570"/>
                  </a:lnTo>
                  <a:lnTo>
                    <a:pt x="196" y="13661"/>
                  </a:lnTo>
                  <a:lnTo>
                    <a:pt x="232" y="13741"/>
                  </a:lnTo>
                  <a:lnTo>
                    <a:pt x="272" y="13820"/>
                  </a:lnTo>
                  <a:lnTo>
                    <a:pt x="312" y="13888"/>
                  </a:lnTo>
                  <a:lnTo>
                    <a:pt x="357" y="13956"/>
                  </a:lnTo>
                  <a:lnTo>
                    <a:pt x="401" y="14002"/>
                  </a:lnTo>
                  <a:lnTo>
                    <a:pt x="450" y="14047"/>
                  </a:lnTo>
                  <a:lnTo>
                    <a:pt x="503" y="14081"/>
                  </a:lnTo>
                  <a:lnTo>
                    <a:pt x="953" y="14308"/>
                  </a:lnTo>
                  <a:lnTo>
                    <a:pt x="1407" y="14535"/>
                  </a:lnTo>
                  <a:lnTo>
                    <a:pt x="1857" y="14750"/>
                  </a:lnTo>
                  <a:lnTo>
                    <a:pt x="2311" y="14955"/>
                  </a:lnTo>
                  <a:lnTo>
                    <a:pt x="2765" y="15148"/>
                  </a:lnTo>
                  <a:lnTo>
                    <a:pt x="3219" y="15329"/>
                  </a:lnTo>
                  <a:lnTo>
                    <a:pt x="3678" y="15499"/>
                  </a:lnTo>
                  <a:lnTo>
                    <a:pt x="4132" y="15669"/>
                  </a:lnTo>
                  <a:lnTo>
                    <a:pt x="4590" y="15828"/>
                  </a:lnTo>
                  <a:lnTo>
                    <a:pt x="5049" y="15976"/>
                  </a:lnTo>
                  <a:lnTo>
                    <a:pt x="5508" y="16112"/>
                  </a:lnTo>
                  <a:lnTo>
                    <a:pt x="5966" y="16248"/>
                  </a:lnTo>
                  <a:lnTo>
                    <a:pt x="6425" y="16362"/>
                  </a:lnTo>
                  <a:lnTo>
                    <a:pt x="6888" y="16475"/>
                  </a:lnTo>
                  <a:lnTo>
                    <a:pt x="7351" y="16577"/>
                  </a:lnTo>
                  <a:lnTo>
                    <a:pt x="7809" y="16679"/>
                  </a:lnTo>
                  <a:lnTo>
                    <a:pt x="8272" y="16759"/>
                  </a:lnTo>
                  <a:lnTo>
                    <a:pt x="8735" y="16838"/>
                  </a:lnTo>
                  <a:lnTo>
                    <a:pt x="9198" y="16906"/>
                  </a:lnTo>
                  <a:lnTo>
                    <a:pt x="9661" y="16963"/>
                  </a:lnTo>
                  <a:lnTo>
                    <a:pt x="10129" y="17020"/>
                  </a:lnTo>
                  <a:lnTo>
                    <a:pt x="10592" y="17054"/>
                  </a:lnTo>
                  <a:lnTo>
                    <a:pt x="11055" y="17088"/>
                  </a:lnTo>
                  <a:lnTo>
                    <a:pt x="11522" y="17110"/>
                  </a:lnTo>
                  <a:lnTo>
                    <a:pt x="11985" y="17133"/>
                  </a:lnTo>
                  <a:lnTo>
                    <a:pt x="13383" y="17133"/>
                  </a:lnTo>
                  <a:lnTo>
                    <a:pt x="13846" y="17110"/>
                  </a:lnTo>
                  <a:lnTo>
                    <a:pt x="14314" y="17088"/>
                  </a:lnTo>
                  <a:lnTo>
                    <a:pt x="14781" y="17054"/>
                  </a:lnTo>
                  <a:lnTo>
                    <a:pt x="15244" y="17008"/>
                  </a:lnTo>
                  <a:lnTo>
                    <a:pt x="15712" y="16963"/>
                  </a:lnTo>
                  <a:lnTo>
                    <a:pt x="16175" y="16906"/>
                  </a:lnTo>
                  <a:lnTo>
                    <a:pt x="16642" y="16838"/>
                  </a:lnTo>
                  <a:lnTo>
                    <a:pt x="17105" y="16759"/>
                  </a:lnTo>
                  <a:lnTo>
                    <a:pt x="17573" y="16679"/>
                  </a:lnTo>
                  <a:lnTo>
                    <a:pt x="18036" y="16588"/>
                  </a:lnTo>
                  <a:lnTo>
                    <a:pt x="18499" y="16486"/>
                  </a:lnTo>
                  <a:lnTo>
                    <a:pt x="18962" y="16384"/>
                  </a:lnTo>
                  <a:lnTo>
                    <a:pt x="19425" y="16271"/>
                  </a:lnTo>
                  <a:lnTo>
                    <a:pt x="19888" y="16146"/>
                  </a:lnTo>
                  <a:lnTo>
                    <a:pt x="20351" y="16021"/>
                  </a:lnTo>
                  <a:lnTo>
                    <a:pt x="20814" y="15885"/>
                  </a:lnTo>
                  <a:lnTo>
                    <a:pt x="21277" y="15738"/>
                  </a:lnTo>
                  <a:lnTo>
                    <a:pt x="21736" y="15590"/>
                  </a:lnTo>
                  <a:lnTo>
                    <a:pt x="22199" y="15431"/>
                  </a:lnTo>
                  <a:lnTo>
                    <a:pt x="22657" y="15261"/>
                  </a:lnTo>
                  <a:lnTo>
                    <a:pt x="23116" y="15091"/>
                  </a:lnTo>
                  <a:lnTo>
                    <a:pt x="23574" y="14909"/>
                  </a:lnTo>
                  <a:lnTo>
                    <a:pt x="24033" y="14716"/>
                  </a:lnTo>
                  <a:lnTo>
                    <a:pt x="24492" y="14512"/>
                  </a:lnTo>
                  <a:lnTo>
                    <a:pt x="24946" y="14308"/>
                  </a:lnTo>
                  <a:lnTo>
                    <a:pt x="25404" y="14104"/>
                  </a:lnTo>
                  <a:lnTo>
                    <a:pt x="25858" y="13888"/>
                  </a:lnTo>
                  <a:lnTo>
                    <a:pt x="26312" y="13661"/>
                  </a:lnTo>
                  <a:lnTo>
                    <a:pt x="26762" y="13423"/>
                  </a:lnTo>
                  <a:lnTo>
                    <a:pt x="27216" y="13185"/>
                  </a:lnTo>
                  <a:lnTo>
                    <a:pt x="27666" y="12935"/>
                  </a:lnTo>
                  <a:lnTo>
                    <a:pt x="28116" y="12685"/>
                  </a:lnTo>
                  <a:lnTo>
                    <a:pt x="28565" y="12424"/>
                  </a:lnTo>
                  <a:lnTo>
                    <a:pt x="29010" y="12152"/>
                  </a:lnTo>
                  <a:lnTo>
                    <a:pt x="29460" y="11880"/>
                  </a:lnTo>
                  <a:lnTo>
                    <a:pt x="29901" y="11596"/>
                  </a:lnTo>
                  <a:lnTo>
                    <a:pt x="29950" y="11562"/>
                  </a:lnTo>
                  <a:lnTo>
                    <a:pt x="29990" y="11517"/>
                  </a:lnTo>
                  <a:lnTo>
                    <a:pt x="30030" y="11471"/>
                  </a:lnTo>
                  <a:lnTo>
                    <a:pt x="30066" y="11415"/>
                  </a:lnTo>
                  <a:lnTo>
                    <a:pt x="30097" y="11358"/>
                  </a:lnTo>
                  <a:lnTo>
                    <a:pt x="30128" y="11290"/>
                  </a:lnTo>
                  <a:lnTo>
                    <a:pt x="30150" y="11222"/>
                  </a:lnTo>
                  <a:lnTo>
                    <a:pt x="30172" y="11142"/>
                  </a:lnTo>
                  <a:lnTo>
                    <a:pt x="30195" y="11063"/>
                  </a:lnTo>
                  <a:lnTo>
                    <a:pt x="30208" y="10984"/>
                  </a:lnTo>
                  <a:lnTo>
                    <a:pt x="30221" y="10904"/>
                  </a:lnTo>
                  <a:lnTo>
                    <a:pt x="30235" y="10813"/>
                  </a:lnTo>
                  <a:lnTo>
                    <a:pt x="30239" y="10723"/>
                  </a:lnTo>
                  <a:lnTo>
                    <a:pt x="30244" y="10632"/>
                  </a:lnTo>
                  <a:lnTo>
                    <a:pt x="30248" y="10530"/>
                  </a:lnTo>
                  <a:lnTo>
                    <a:pt x="30248" y="10439"/>
                  </a:lnTo>
                  <a:lnTo>
                    <a:pt x="30235" y="10246"/>
                  </a:lnTo>
                  <a:lnTo>
                    <a:pt x="30217" y="10064"/>
                  </a:lnTo>
                  <a:lnTo>
                    <a:pt x="30190" y="9883"/>
                  </a:lnTo>
                  <a:lnTo>
                    <a:pt x="30150" y="9713"/>
                  </a:lnTo>
                  <a:lnTo>
                    <a:pt x="30106" y="9543"/>
                  </a:lnTo>
                  <a:lnTo>
                    <a:pt x="30079" y="9474"/>
                  </a:lnTo>
                  <a:lnTo>
                    <a:pt x="30052" y="9406"/>
                  </a:lnTo>
                  <a:lnTo>
                    <a:pt x="30021" y="9338"/>
                  </a:lnTo>
                  <a:lnTo>
                    <a:pt x="29990" y="9282"/>
                  </a:lnTo>
                  <a:lnTo>
                    <a:pt x="29954" y="9236"/>
                  </a:lnTo>
                  <a:lnTo>
                    <a:pt x="29923" y="9191"/>
                  </a:lnTo>
                  <a:lnTo>
                    <a:pt x="29429" y="9168"/>
                  </a:lnTo>
                  <a:lnTo>
                    <a:pt x="28797" y="9406"/>
                  </a:lnTo>
                  <a:lnTo>
                    <a:pt x="28169" y="9633"/>
                  </a:lnTo>
                  <a:lnTo>
                    <a:pt x="27537" y="9849"/>
                  </a:lnTo>
                  <a:lnTo>
                    <a:pt x="26909" y="10053"/>
                  </a:lnTo>
                  <a:lnTo>
                    <a:pt x="26281" y="10257"/>
                  </a:lnTo>
                  <a:lnTo>
                    <a:pt x="25654" y="10439"/>
                  </a:lnTo>
                  <a:lnTo>
                    <a:pt x="25030" y="10609"/>
                  </a:lnTo>
                  <a:lnTo>
                    <a:pt x="24402" y="10779"/>
                  </a:lnTo>
                  <a:lnTo>
                    <a:pt x="23779" y="10927"/>
                  </a:lnTo>
                  <a:lnTo>
                    <a:pt x="23156" y="11074"/>
                  </a:lnTo>
                  <a:lnTo>
                    <a:pt x="22533" y="11210"/>
                  </a:lnTo>
                  <a:lnTo>
                    <a:pt x="21909" y="11324"/>
                  </a:lnTo>
                  <a:lnTo>
                    <a:pt x="21290" y="11437"/>
                  </a:lnTo>
                  <a:lnTo>
                    <a:pt x="20672" y="11539"/>
                  </a:lnTo>
                  <a:lnTo>
                    <a:pt x="20048" y="11642"/>
                  </a:lnTo>
                  <a:lnTo>
                    <a:pt x="19429" y="11721"/>
                  </a:lnTo>
                  <a:lnTo>
                    <a:pt x="18877" y="11789"/>
                  </a:lnTo>
                  <a:lnTo>
                    <a:pt x="18321" y="11846"/>
                  </a:lnTo>
                  <a:lnTo>
                    <a:pt x="17764" y="11891"/>
                  </a:lnTo>
                  <a:lnTo>
                    <a:pt x="17208" y="11937"/>
                  </a:lnTo>
                  <a:lnTo>
                    <a:pt x="16656" y="11971"/>
                  </a:lnTo>
                  <a:lnTo>
                    <a:pt x="16099" y="11993"/>
                  </a:lnTo>
                  <a:lnTo>
                    <a:pt x="15543" y="12016"/>
                  </a:lnTo>
                  <a:lnTo>
                    <a:pt x="14991" y="12027"/>
                  </a:lnTo>
                  <a:lnTo>
                    <a:pt x="14434" y="12039"/>
                  </a:lnTo>
                  <a:lnTo>
                    <a:pt x="13878" y="12039"/>
                  </a:lnTo>
                  <a:lnTo>
                    <a:pt x="12769" y="12016"/>
                  </a:lnTo>
                  <a:lnTo>
                    <a:pt x="11656" y="11971"/>
                  </a:lnTo>
                  <a:lnTo>
                    <a:pt x="10539" y="11891"/>
                  </a:lnTo>
                  <a:lnTo>
                    <a:pt x="10579" y="11800"/>
                  </a:lnTo>
                  <a:lnTo>
                    <a:pt x="10614" y="11687"/>
                  </a:lnTo>
                  <a:lnTo>
                    <a:pt x="10650" y="11551"/>
                  </a:lnTo>
                  <a:lnTo>
                    <a:pt x="10677" y="11403"/>
                  </a:lnTo>
                  <a:lnTo>
                    <a:pt x="10748" y="10972"/>
                  </a:lnTo>
                  <a:lnTo>
                    <a:pt x="10828" y="10552"/>
                  </a:lnTo>
                  <a:lnTo>
                    <a:pt x="10908" y="10144"/>
                  </a:lnTo>
                  <a:lnTo>
                    <a:pt x="10993" y="9735"/>
                  </a:lnTo>
                  <a:lnTo>
                    <a:pt x="11082" y="9338"/>
                  </a:lnTo>
                  <a:lnTo>
                    <a:pt x="11171" y="8953"/>
                  </a:lnTo>
                  <a:lnTo>
                    <a:pt x="11269" y="8578"/>
                  </a:lnTo>
                  <a:lnTo>
                    <a:pt x="11371" y="8204"/>
                  </a:lnTo>
                  <a:lnTo>
                    <a:pt x="11473" y="7841"/>
                  </a:lnTo>
                  <a:lnTo>
                    <a:pt x="11580" y="7489"/>
                  </a:lnTo>
                  <a:lnTo>
                    <a:pt x="11692" y="7160"/>
                  </a:lnTo>
                  <a:lnTo>
                    <a:pt x="11807" y="6831"/>
                  </a:lnTo>
                  <a:lnTo>
                    <a:pt x="11923" y="6513"/>
                  </a:lnTo>
                  <a:lnTo>
                    <a:pt x="12048" y="6207"/>
                  </a:lnTo>
                  <a:lnTo>
                    <a:pt x="12172" y="5912"/>
                  </a:lnTo>
                  <a:lnTo>
                    <a:pt x="12302" y="5628"/>
                  </a:lnTo>
                  <a:lnTo>
                    <a:pt x="12435" y="5367"/>
                  </a:lnTo>
                  <a:lnTo>
                    <a:pt x="12569" y="5118"/>
                  </a:lnTo>
                  <a:lnTo>
                    <a:pt x="12707" y="4879"/>
                  </a:lnTo>
                  <a:lnTo>
                    <a:pt x="12849" y="4652"/>
                  </a:lnTo>
                  <a:lnTo>
                    <a:pt x="12996" y="4448"/>
                  </a:lnTo>
                  <a:lnTo>
                    <a:pt x="13143" y="4255"/>
                  </a:lnTo>
                  <a:lnTo>
                    <a:pt x="13299" y="4074"/>
                  </a:lnTo>
                  <a:lnTo>
                    <a:pt x="13450" y="3915"/>
                  </a:lnTo>
                  <a:lnTo>
                    <a:pt x="13611" y="3767"/>
                  </a:lnTo>
                  <a:lnTo>
                    <a:pt x="13771" y="3643"/>
                  </a:lnTo>
                  <a:lnTo>
                    <a:pt x="13936" y="3541"/>
                  </a:lnTo>
                  <a:lnTo>
                    <a:pt x="14105" y="3450"/>
                  </a:lnTo>
                  <a:lnTo>
                    <a:pt x="14274" y="3370"/>
                  </a:lnTo>
                  <a:lnTo>
                    <a:pt x="14448" y="3325"/>
                  </a:lnTo>
                  <a:lnTo>
                    <a:pt x="14626" y="3291"/>
                  </a:lnTo>
                  <a:lnTo>
                    <a:pt x="14804" y="3280"/>
                  </a:lnTo>
                  <a:lnTo>
                    <a:pt x="14986" y="3280"/>
                  </a:lnTo>
                  <a:lnTo>
                    <a:pt x="15169" y="3314"/>
                  </a:lnTo>
                  <a:lnTo>
                    <a:pt x="15342" y="3359"/>
                  </a:lnTo>
                  <a:lnTo>
                    <a:pt x="15516" y="3438"/>
                  </a:lnTo>
                  <a:lnTo>
                    <a:pt x="15685" y="3518"/>
                  </a:lnTo>
                  <a:lnTo>
                    <a:pt x="15850" y="3631"/>
                  </a:lnTo>
                  <a:lnTo>
                    <a:pt x="16010" y="3756"/>
                  </a:lnTo>
                  <a:lnTo>
                    <a:pt x="16170" y="3892"/>
                  </a:lnTo>
                  <a:lnTo>
                    <a:pt x="16326" y="4062"/>
                  </a:lnTo>
                  <a:lnTo>
                    <a:pt x="16478" y="4233"/>
                  </a:lnTo>
                  <a:lnTo>
                    <a:pt x="16625" y="4426"/>
                  </a:lnTo>
                  <a:lnTo>
                    <a:pt x="16772" y="4630"/>
                  </a:lnTo>
                  <a:lnTo>
                    <a:pt x="16914" y="4857"/>
                  </a:lnTo>
                  <a:lnTo>
                    <a:pt x="17052" y="5095"/>
                  </a:lnTo>
                  <a:lnTo>
                    <a:pt x="17186" y="5345"/>
                  </a:lnTo>
                  <a:lnTo>
                    <a:pt x="17319" y="5605"/>
                  </a:lnTo>
                  <a:lnTo>
                    <a:pt x="17453" y="5878"/>
                  </a:lnTo>
                  <a:lnTo>
                    <a:pt x="17577" y="6161"/>
                  </a:lnTo>
                  <a:lnTo>
                    <a:pt x="17706" y="6456"/>
                  </a:lnTo>
                  <a:lnTo>
                    <a:pt x="17827" y="6763"/>
                  </a:lnTo>
                  <a:lnTo>
                    <a:pt x="17947" y="7080"/>
                  </a:lnTo>
                  <a:lnTo>
                    <a:pt x="18063" y="7410"/>
                  </a:lnTo>
                  <a:lnTo>
                    <a:pt x="18178" y="7750"/>
                  </a:lnTo>
                  <a:lnTo>
                    <a:pt x="18294" y="8090"/>
                  </a:lnTo>
                  <a:lnTo>
                    <a:pt x="18405" y="8442"/>
                  </a:lnTo>
                  <a:lnTo>
                    <a:pt x="18512" y="8805"/>
                  </a:lnTo>
                  <a:lnTo>
                    <a:pt x="18619" y="9168"/>
                  </a:lnTo>
                  <a:lnTo>
                    <a:pt x="18722" y="9543"/>
                  </a:lnTo>
                  <a:lnTo>
                    <a:pt x="18926" y="10303"/>
                  </a:lnTo>
                  <a:lnTo>
                    <a:pt x="19122" y="11074"/>
                  </a:lnTo>
                  <a:lnTo>
                    <a:pt x="19153" y="11188"/>
                  </a:lnTo>
                  <a:lnTo>
                    <a:pt x="19189" y="11290"/>
                  </a:lnTo>
                  <a:lnTo>
                    <a:pt x="19225" y="11369"/>
                  </a:lnTo>
                  <a:lnTo>
                    <a:pt x="19265" y="11437"/>
                  </a:lnTo>
                  <a:lnTo>
                    <a:pt x="19305" y="11483"/>
                  </a:lnTo>
                  <a:lnTo>
                    <a:pt x="19349" y="11517"/>
                  </a:lnTo>
                  <a:lnTo>
                    <a:pt x="19389" y="11539"/>
                  </a:lnTo>
                  <a:lnTo>
                    <a:pt x="19429" y="11551"/>
                  </a:lnTo>
                  <a:lnTo>
                    <a:pt x="19470" y="11539"/>
                  </a:lnTo>
                  <a:lnTo>
                    <a:pt x="19514" y="11528"/>
                  </a:lnTo>
                  <a:lnTo>
                    <a:pt x="19550" y="11494"/>
                  </a:lnTo>
                  <a:lnTo>
                    <a:pt x="19590" y="11449"/>
                  </a:lnTo>
                  <a:lnTo>
                    <a:pt x="19625" y="11403"/>
                  </a:lnTo>
                  <a:lnTo>
                    <a:pt x="19661" y="11347"/>
                  </a:lnTo>
                  <a:lnTo>
                    <a:pt x="19692" y="11279"/>
                  </a:lnTo>
                  <a:lnTo>
                    <a:pt x="19719" y="11199"/>
                  </a:lnTo>
                  <a:lnTo>
                    <a:pt x="19746" y="11108"/>
                  </a:lnTo>
                  <a:lnTo>
                    <a:pt x="19768" y="11018"/>
                  </a:lnTo>
                  <a:lnTo>
                    <a:pt x="19786" y="10915"/>
                  </a:lnTo>
                  <a:lnTo>
                    <a:pt x="19799" y="10802"/>
                  </a:lnTo>
                  <a:lnTo>
                    <a:pt x="19808" y="10689"/>
                  </a:lnTo>
                  <a:lnTo>
                    <a:pt x="19812" y="10564"/>
                  </a:lnTo>
                  <a:lnTo>
                    <a:pt x="19812" y="10439"/>
                  </a:lnTo>
                  <a:lnTo>
                    <a:pt x="19803" y="10303"/>
                  </a:lnTo>
                  <a:lnTo>
                    <a:pt x="19781" y="10019"/>
                  </a:lnTo>
                  <a:lnTo>
                    <a:pt x="19754" y="9735"/>
                  </a:lnTo>
                  <a:lnTo>
                    <a:pt x="19728" y="9463"/>
                  </a:lnTo>
                  <a:lnTo>
                    <a:pt x="19697" y="9179"/>
                  </a:lnTo>
                  <a:lnTo>
                    <a:pt x="19661" y="8907"/>
                  </a:lnTo>
                  <a:lnTo>
                    <a:pt x="19625" y="8635"/>
                  </a:lnTo>
                  <a:lnTo>
                    <a:pt x="19590" y="8374"/>
                  </a:lnTo>
                  <a:lnTo>
                    <a:pt x="19545" y="8113"/>
                  </a:lnTo>
                  <a:lnTo>
                    <a:pt x="19456" y="7591"/>
                  </a:lnTo>
                  <a:lnTo>
                    <a:pt x="19358" y="7080"/>
                  </a:lnTo>
                  <a:lnTo>
                    <a:pt x="19256" y="6593"/>
                  </a:lnTo>
                  <a:lnTo>
                    <a:pt x="19140" y="6116"/>
                  </a:lnTo>
                  <a:lnTo>
                    <a:pt x="19015" y="5651"/>
                  </a:lnTo>
                  <a:lnTo>
                    <a:pt x="18886" y="5208"/>
                  </a:lnTo>
                  <a:lnTo>
                    <a:pt x="18748" y="4777"/>
                  </a:lnTo>
                  <a:lnTo>
                    <a:pt x="18601" y="4357"/>
                  </a:lnTo>
                  <a:lnTo>
                    <a:pt x="18450" y="3960"/>
                  </a:lnTo>
                  <a:lnTo>
                    <a:pt x="18294" y="3575"/>
                  </a:lnTo>
                  <a:lnTo>
                    <a:pt x="18129" y="3211"/>
                  </a:lnTo>
                  <a:lnTo>
                    <a:pt x="17960" y="2860"/>
                  </a:lnTo>
                  <a:lnTo>
                    <a:pt x="17787" y="2531"/>
                  </a:lnTo>
                  <a:lnTo>
                    <a:pt x="17609" y="2213"/>
                  </a:lnTo>
                  <a:lnTo>
                    <a:pt x="17426" y="1918"/>
                  </a:lnTo>
                  <a:lnTo>
                    <a:pt x="17239" y="1646"/>
                  </a:lnTo>
                  <a:lnTo>
                    <a:pt x="17048" y="1396"/>
                  </a:lnTo>
                  <a:lnTo>
                    <a:pt x="16852" y="1158"/>
                  </a:lnTo>
                  <a:lnTo>
                    <a:pt x="16656" y="942"/>
                  </a:lnTo>
                  <a:lnTo>
                    <a:pt x="16455" y="749"/>
                  </a:lnTo>
                  <a:lnTo>
                    <a:pt x="16255" y="579"/>
                  </a:lnTo>
                  <a:lnTo>
                    <a:pt x="16050" y="420"/>
                  </a:lnTo>
                  <a:lnTo>
                    <a:pt x="15845" y="296"/>
                  </a:lnTo>
                  <a:lnTo>
                    <a:pt x="15636" y="193"/>
                  </a:lnTo>
                  <a:lnTo>
                    <a:pt x="15427" y="103"/>
                  </a:lnTo>
                  <a:lnTo>
                    <a:pt x="15222" y="46"/>
                  </a:lnTo>
                  <a:lnTo>
                    <a:pt x="15013" y="12"/>
                  </a:lnTo>
                  <a:lnTo>
                    <a:pt x="148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3422100" y="-5329675"/>
              <a:ext cx="734950" cy="1187950"/>
            </a:xfrm>
            <a:custGeom>
              <a:avLst/>
              <a:gdLst/>
              <a:ahLst/>
              <a:cxnLst/>
              <a:rect l="l" t="t" r="r" b="b"/>
              <a:pathLst>
                <a:path w="29398" h="47518" extrusionOk="0">
                  <a:moveTo>
                    <a:pt x="14603" y="1"/>
                  </a:moveTo>
                  <a:lnTo>
                    <a:pt x="14220" y="23"/>
                  </a:lnTo>
                  <a:lnTo>
                    <a:pt x="13846" y="57"/>
                  </a:lnTo>
                  <a:lnTo>
                    <a:pt x="13428" y="114"/>
                  </a:lnTo>
                  <a:lnTo>
                    <a:pt x="13018" y="205"/>
                  </a:lnTo>
                  <a:lnTo>
                    <a:pt x="12613" y="330"/>
                  </a:lnTo>
                  <a:lnTo>
                    <a:pt x="12208" y="466"/>
                  </a:lnTo>
                  <a:lnTo>
                    <a:pt x="11812" y="636"/>
                  </a:lnTo>
                  <a:lnTo>
                    <a:pt x="11416" y="829"/>
                  </a:lnTo>
                  <a:lnTo>
                    <a:pt x="11028" y="1044"/>
                  </a:lnTo>
                  <a:lnTo>
                    <a:pt x="10645" y="1294"/>
                  </a:lnTo>
                  <a:lnTo>
                    <a:pt x="10262" y="1555"/>
                  </a:lnTo>
                  <a:lnTo>
                    <a:pt x="9889" y="1850"/>
                  </a:lnTo>
                  <a:lnTo>
                    <a:pt x="9519" y="2168"/>
                  </a:lnTo>
                  <a:lnTo>
                    <a:pt x="9154" y="2497"/>
                  </a:lnTo>
                  <a:lnTo>
                    <a:pt x="8798" y="2860"/>
                  </a:lnTo>
                  <a:lnTo>
                    <a:pt x="8442" y="3246"/>
                  </a:lnTo>
                  <a:lnTo>
                    <a:pt x="8094" y="3654"/>
                  </a:lnTo>
                  <a:lnTo>
                    <a:pt x="7756" y="4074"/>
                  </a:lnTo>
                  <a:lnTo>
                    <a:pt x="7418" y="4528"/>
                  </a:lnTo>
                  <a:lnTo>
                    <a:pt x="7088" y="5004"/>
                  </a:lnTo>
                  <a:lnTo>
                    <a:pt x="6763" y="5492"/>
                  </a:lnTo>
                  <a:lnTo>
                    <a:pt x="6443" y="6003"/>
                  </a:lnTo>
                  <a:lnTo>
                    <a:pt x="6131" y="6536"/>
                  </a:lnTo>
                  <a:lnTo>
                    <a:pt x="5824" y="7092"/>
                  </a:lnTo>
                  <a:lnTo>
                    <a:pt x="5525" y="7659"/>
                  </a:lnTo>
                  <a:lnTo>
                    <a:pt x="5232" y="8261"/>
                  </a:lnTo>
                  <a:lnTo>
                    <a:pt x="4947" y="8873"/>
                  </a:lnTo>
                  <a:lnTo>
                    <a:pt x="4666" y="9497"/>
                  </a:lnTo>
                  <a:lnTo>
                    <a:pt x="4395" y="10155"/>
                  </a:lnTo>
                  <a:lnTo>
                    <a:pt x="4132" y="10825"/>
                  </a:lnTo>
                  <a:lnTo>
                    <a:pt x="3874" y="11505"/>
                  </a:lnTo>
                  <a:lnTo>
                    <a:pt x="3620" y="12209"/>
                  </a:lnTo>
                  <a:lnTo>
                    <a:pt x="3379" y="12935"/>
                  </a:lnTo>
                  <a:lnTo>
                    <a:pt x="3144" y="13673"/>
                  </a:lnTo>
                  <a:lnTo>
                    <a:pt x="2912" y="14433"/>
                  </a:lnTo>
                  <a:lnTo>
                    <a:pt x="2694" y="15204"/>
                  </a:lnTo>
                  <a:lnTo>
                    <a:pt x="2480" y="15987"/>
                  </a:lnTo>
                  <a:lnTo>
                    <a:pt x="2275" y="16793"/>
                  </a:lnTo>
                  <a:lnTo>
                    <a:pt x="2079" y="17610"/>
                  </a:lnTo>
                  <a:lnTo>
                    <a:pt x="1888" y="18449"/>
                  </a:lnTo>
                  <a:lnTo>
                    <a:pt x="1710" y="19300"/>
                  </a:lnTo>
                  <a:lnTo>
                    <a:pt x="1536" y="20163"/>
                  </a:lnTo>
                  <a:lnTo>
                    <a:pt x="1372" y="21048"/>
                  </a:lnTo>
                  <a:lnTo>
                    <a:pt x="1216" y="21932"/>
                  </a:lnTo>
                  <a:lnTo>
                    <a:pt x="1069" y="22840"/>
                  </a:lnTo>
                  <a:lnTo>
                    <a:pt x="935" y="23759"/>
                  </a:lnTo>
                  <a:lnTo>
                    <a:pt x="806" y="24701"/>
                  </a:lnTo>
                  <a:lnTo>
                    <a:pt x="686" y="25643"/>
                  </a:lnTo>
                  <a:lnTo>
                    <a:pt x="575" y="26607"/>
                  </a:lnTo>
                  <a:lnTo>
                    <a:pt x="472" y="27571"/>
                  </a:lnTo>
                  <a:lnTo>
                    <a:pt x="383" y="28559"/>
                  </a:lnTo>
                  <a:lnTo>
                    <a:pt x="303" y="29557"/>
                  </a:lnTo>
                  <a:lnTo>
                    <a:pt x="227" y="30567"/>
                  </a:lnTo>
                  <a:lnTo>
                    <a:pt x="165" y="31577"/>
                  </a:lnTo>
                  <a:lnTo>
                    <a:pt x="112" y="32609"/>
                  </a:lnTo>
                  <a:lnTo>
                    <a:pt x="72" y="33642"/>
                  </a:lnTo>
                  <a:lnTo>
                    <a:pt x="36" y="34697"/>
                  </a:lnTo>
                  <a:lnTo>
                    <a:pt x="14" y="35752"/>
                  </a:lnTo>
                  <a:lnTo>
                    <a:pt x="5" y="36818"/>
                  </a:lnTo>
                  <a:lnTo>
                    <a:pt x="0" y="37896"/>
                  </a:lnTo>
                  <a:lnTo>
                    <a:pt x="9" y="38986"/>
                  </a:lnTo>
                  <a:lnTo>
                    <a:pt x="31" y="40075"/>
                  </a:lnTo>
                  <a:lnTo>
                    <a:pt x="63" y="41187"/>
                  </a:lnTo>
                  <a:lnTo>
                    <a:pt x="103" y="42287"/>
                  </a:lnTo>
                  <a:lnTo>
                    <a:pt x="156" y="43411"/>
                  </a:lnTo>
                  <a:lnTo>
                    <a:pt x="183" y="43978"/>
                  </a:lnTo>
                  <a:lnTo>
                    <a:pt x="218" y="44534"/>
                  </a:lnTo>
                  <a:lnTo>
                    <a:pt x="223" y="44681"/>
                  </a:lnTo>
                  <a:lnTo>
                    <a:pt x="227" y="44829"/>
                  </a:lnTo>
                  <a:lnTo>
                    <a:pt x="227" y="44965"/>
                  </a:lnTo>
                  <a:lnTo>
                    <a:pt x="227" y="45101"/>
                  </a:lnTo>
                  <a:lnTo>
                    <a:pt x="218" y="45226"/>
                  </a:lnTo>
                  <a:lnTo>
                    <a:pt x="214" y="45351"/>
                  </a:lnTo>
                  <a:lnTo>
                    <a:pt x="201" y="45476"/>
                  </a:lnTo>
                  <a:lnTo>
                    <a:pt x="187" y="45600"/>
                  </a:lnTo>
                  <a:lnTo>
                    <a:pt x="170" y="45714"/>
                  </a:lnTo>
                  <a:lnTo>
                    <a:pt x="152" y="45816"/>
                  </a:lnTo>
                  <a:lnTo>
                    <a:pt x="134" y="45918"/>
                  </a:lnTo>
                  <a:lnTo>
                    <a:pt x="107" y="46020"/>
                  </a:lnTo>
                  <a:lnTo>
                    <a:pt x="58" y="46202"/>
                  </a:lnTo>
                  <a:lnTo>
                    <a:pt x="0" y="46372"/>
                  </a:lnTo>
                  <a:lnTo>
                    <a:pt x="18" y="46451"/>
                  </a:lnTo>
                  <a:lnTo>
                    <a:pt x="63" y="46326"/>
                  </a:lnTo>
                  <a:lnTo>
                    <a:pt x="116" y="46213"/>
                  </a:lnTo>
                  <a:lnTo>
                    <a:pt x="170" y="46122"/>
                  </a:lnTo>
                  <a:lnTo>
                    <a:pt x="227" y="46054"/>
                  </a:lnTo>
                  <a:lnTo>
                    <a:pt x="294" y="45997"/>
                  </a:lnTo>
                  <a:lnTo>
                    <a:pt x="361" y="45963"/>
                  </a:lnTo>
                  <a:lnTo>
                    <a:pt x="432" y="45941"/>
                  </a:lnTo>
                  <a:lnTo>
                    <a:pt x="508" y="45952"/>
                  </a:lnTo>
                  <a:lnTo>
                    <a:pt x="1661" y="46224"/>
                  </a:lnTo>
                  <a:lnTo>
                    <a:pt x="2805" y="46485"/>
                  </a:lnTo>
                  <a:lnTo>
                    <a:pt x="3949" y="46712"/>
                  </a:lnTo>
                  <a:lnTo>
                    <a:pt x="5089" y="46916"/>
                  </a:lnTo>
                  <a:lnTo>
                    <a:pt x="6224" y="47109"/>
                  </a:lnTo>
                  <a:lnTo>
                    <a:pt x="7355" y="47268"/>
                  </a:lnTo>
                  <a:lnTo>
                    <a:pt x="8486" y="47404"/>
                  </a:lnTo>
                  <a:lnTo>
                    <a:pt x="9617" y="47518"/>
                  </a:lnTo>
                  <a:lnTo>
                    <a:pt x="9581" y="47450"/>
                  </a:lnTo>
                  <a:lnTo>
                    <a:pt x="9546" y="47370"/>
                  </a:lnTo>
                  <a:lnTo>
                    <a:pt x="9515" y="47280"/>
                  </a:lnTo>
                  <a:lnTo>
                    <a:pt x="9483" y="47189"/>
                  </a:lnTo>
                  <a:lnTo>
                    <a:pt x="9457" y="47098"/>
                  </a:lnTo>
                  <a:lnTo>
                    <a:pt x="9430" y="46996"/>
                  </a:lnTo>
                  <a:lnTo>
                    <a:pt x="9408" y="46894"/>
                  </a:lnTo>
                  <a:lnTo>
                    <a:pt x="9390" y="46792"/>
                  </a:lnTo>
                  <a:lnTo>
                    <a:pt x="9377" y="46678"/>
                  </a:lnTo>
                  <a:lnTo>
                    <a:pt x="9363" y="46565"/>
                  </a:lnTo>
                  <a:lnTo>
                    <a:pt x="9359" y="46440"/>
                  </a:lnTo>
                  <a:lnTo>
                    <a:pt x="9354" y="46326"/>
                  </a:lnTo>
                  <a:lnTo>
                    <a:pt x="9359" y="46202"/>
                  </a:lnTo>
                  <a:lnTo>
                    <a:pt x="9363" y="46066"/>
                  </a:lnTo>
                  <a:lnTo>
                    <a:pt x="9372" y="45941"/>
                  </a:lnTo>
                  <a:lnTo>
                    <a:pt x="9390" y="45805"/>
                  </a:lnTo>
                  <a:lnTo>
                    <a:pt x="9474" y="45260"/>
                  </a:lnTo>
                  <a:lnTo>
                    <a:pt x="9564" y="44727"/>
                  </a:lnTo>
                  <a:lnTo>
                    <a:pt x="9657" y="44205"/>
                  </a:lnTo>
                  <a:lnTo>
                    <a:pt x="9759" y="43694"/>
                  </a:lnTo>
                  <a:lnTo>
                    <a:pt x="9871" y="43184"/>
                  </a:lnTo>
                  <a:lnTo>
                    <a:pt x="9982" y="42696"/>
                  </a:lnTo>
                  <a:lnTo>
                    <a:pt x="10107" y="42219"/>
                  </a:lnTo>
                  <a:lnTo>
                    <a:pt x="10231" y="41754"/>
                  </a:lnTo>
                  <a:lnTo>
                    <a:pt x="10365" y="41300"/>
                  </a:lnTo>
                  <a:lnTo>
                    <a:pt x="10503" y="40858"/>
                  </a:lnTo>
                  <a:lnTo>
                    <a:pt x="10645" y="40438"/>
                  </a:lnTo>
                  <a:lnTo>
                    <a:pt x="10792" y="40029"/>
                  </a:lnTo>
                  <a:lnTo>
                    <a:pt x="10944" y="39632"/>
                  </a:lnTo>
                  <a:lnTo>
                    <a:pt x="11104" y="39247"/>
                  </a:lnTo>
                  <a:lnTo>
                    <a:pt x="11269" y="38883"/>
                  </a:lnTo>
                  <a:lnTo>
                    <a:pt x="11433" y="38543"/>
                  </a:lnTo>
                  <a:lnTo>
                    <a:pt x="11607" y="38214"/>
                  </a:lnTo>
                  <a:lnTo>
                    <a:pt x="11781" y="37896"/>
                  </a:lnTo>
                  <a:lnTo>
                    <a:pt x="11963" y="37601"/>
                  </a:lnTo>
                  <a:lnTo>
                    <a:pt x="12146" y="37329"/>
                  </a:lnTo>
                  <a:lnTo>
                    <a:pt x="12337" y="37068"/>
                  </a:lnTo>
                  <a:lnTo>
                    <a:pt x="12529" y="36830"/>
                  </a:lnTo>
                  <a:lnTo>
                    <a:pt x="12725" y="36614"/>
                  </a:lnTo>
                  <a:lnTo>
                    <a:pt x="12920" y="36421"/>
                  </a:lnTo>
                  <a:lnTo>
                    <a:pt x="13125" y="36251"/>
                  </a:lnTo>
                  <a:lnTo>
                    <a:pt x="13330" y="36092"/>
                  </a:lnTo>
                  <a:lnTo>
                    <a:pt x="13539" y="35968"/>
                  </a:lnTo>
                  <a:lnTo>
                    <a:pt x="13749" y="35854"/>
                  </a:lnTo>
                  <a:lnTo>
                    <a:pt x="13962" y="35775"/>
                  </a:lnTo>
                  <a:lnTo>
                    <a:pt x="14176" y="35718"/>
                  </a:lnTo>
                  <a:lnTo>
                    <a:pt x="14399" y="35684"/>
                  </a:lnTo>
                  <a:lnTo>
                    <a:pt x="14617" y="35673"/>
                  </a:lnTo>
                  <a:lnTo>
                    <a:pt x="14826" y="35684"/>
                  </a:lnTo>
                  <a:lnTo>
                    <a:pt x="15035" y="35718"/>
                  </a:lnTo>
                  <a:lnTo>
                    <a:pt x="15240" y="35775"/>
                  </a:lnTo>
                  <a:lnTo>
                    <a:pt x="15449" y="35865"/>
                  </a:lnTo>
                  <a:lnTo>
                    <a:pt x="15658" y="35968"/>
                  </a:lnTo>
                  <a:lnTo>
                    <a:pt x="15863" y="36092"/>
                  </a:lnTo>
                  <a:lnTo>
                    <a:pt x="16068" y="36251"/>
                  </a:lnTo>
                  <a:lnTo>
                    <a:pt x="16268" y="36421"/>
                  </a:lnTo>
                  <a:lnTo>
                    <a:pt x="16469" y="36614"/>
                  </a:lnTo>
                  <a:lnTo>
                    <a:pt x="16665" y="36830"/>
                  </a:lnTo>
                  <a:lnTo>
                    <a:pt x="16861" y="37068"/>
                  </a:lnTo>
                  <a:lnTo>
                    <a:pt x="17052" y="37318"/>
                  </a:lnTo>
                  <a:lnTo>
                    <a:pt x="17239" y="37590"/>
                  </a:lnTo>
                  <a:lnTo>
                    <a:pt x="17422" y="37885"/>
                  </a:lnTo>
                  <a:lnTo>
                    <a:pt x="17600" y="38203"/>
                  </a:lnTo>
                  <a:lnTo>
                    <a:pt x="17773" y="38532"/>
                  </a:lnTo>
                  <a:lnTo>
                    <a:pt x="17942" y="38883"/>
                  </a:lnTo>
                  <a:lnTo>
                    <a:pt x="18107" y="39247"/>
                  </a:lnTo>
                  <a:lnTo>
                    <a:pt x="18263" y="39632"/>
                  </a:lnTo>
                  <a:lnTo>
                    <a:pt x="18414" y="40029"/>
                  </a:lnTo>
                  <a:lnTo>
                    <a:pt x="18561" y="40449"/>
                  </a:lnTo>
                  <a:lnTo>
                    <a:pt x="18699" y="40880"/>
                  </a:lnTo>
                  <a:lnTo>
                    <a:pt x="18828" y="41323"/>
                  </a:lnTo>
                  <a:lnTo>
                    <a:pt x="18953" y="41788"/>
                  </a:lnTo>
                  <a:lnTo>
                    <a:pt x="19069" y="42265"/>
                  </a:lnTo>
                  <a:lnTo>
                    <a:pt x="19171" y="42752"/>
                  </a:lnTo>
                  <a:lnTo>
                    <a:pt x="19269" y="43263"/>
                  </a:lnTo>
                  <a:lnTo>
                    <a:pt x="19358" y="43785"/>
                  </a:lnTo>
                  <a:lnTo>
                    <a:pt x="19403" y="44046"/>
                  </a:lnTo>
                  <a:lnTo>
                    <a:pt x="19438" y="44307"/>
                  </a:lnTo>
                  <a:lnTo>
                    <a:pt x="19474" y="44579"/>
                  </a:lnTo>
                  <a:lnTo>
                    <a:pt x="19510" y="44851"/>
                  </a:lnTo>
                  <a:lnTo>
                    <a:pt x="19541" y="45135"/>
                  </a:lnTo>
                  <a:lnTo>
                    <a:pt x="19567" y="45407"/>
                  </a:lnTo>
                  <a:lnTo>
                    <a:pt x="19594" y="45691"/>
                  </a:lnTo>
                  <a:lnTo>
                    <a:pt x="19616" y="45975"/>
                  </a:lnTo>
                  <a:lnTo>
                    <a:pt x="19625" y="46111"/>
                  </a:lnTo>
                  <a:lnTo>
                    <a:pt x="19625" y="46236"/>
                  </a:lnTo>
                  <a:lnTo>
                    <a:pt x="19621" y="46361"/>
                  </a:lnTo>
                  <a:lnTo>
                    <a:pt x="19612" y="46474"/>
                  </a:lnTo>
                  <a:lnTo>
                    <a:pt x="19599" y="46587"/>
                  </a:lnTo>
                  <a:lnTo>
                    <a:pt x="19581" y="46690"/>
                  </a:lnTo>
                  <a:lnTo>
                    <a:pt x="19559" y="46780"/>
                  </a:lnTo>
                  <a:lnTo>
                    <a:pt x="19532" y="46871"/>
                  </a:lnTo>
                  <a:lnTo>
                    <a:pt x="19505" y="46951"/>
                  </a:lnTo>
                  <a:lnTo>
                    <a:pt x="19474" y="47019"/>
                  </a:lnTo>
                  <a:lnTo>
                    <a:pt x="19438" y="47075"/>
                  </a:lnTo>
                  <a:lnTo>
                    <a:pt x="19403" y="47121"/>
                  </a:lnTo>
                  <a:lnTo>
                    <a:pt x="19363" y="47166"/>
                  </a:lnTo>
                  <a:lnTo>
                    <a:pt x="19327" y="47200"/>
                  </a:lnTo>
                  <a:lnTo>
                    <a:pt x="19283" y="47211"/>
                  </a:lnTo>
                  <a:lnTo>
                    <a:pt x="19242" y="47223"/>
                  </a:lnTo>
                  <a:lnTo>
                    <a:pt x="19242" y="47393"/>
                  </a:lnTo>
                  <a:lnTo>
                    <a:pt x="19861" y="47314"/>
                  </a:lnTo>
                  <a:lnTo>
                    <a:pt x="20485" y="47211"/>
                  </a:lnTo>
                  <a:lnTo>
                    <a:pt x="21103" y="47109"/>
                  </a:lnTo>
                  <a:lnTo>
                    <a:pt x="21722" y="46996"/>
                  </a:lnTo>
                  <a:lnTo>
                    <a:pt x="22346" y="46882"/>
                  </a:lnTo>
                  <a:lnTo>
                    <a:pt x="22969" y="46746"/>
                  </a:lnTo>
                  <a:lnTo>
                    <a:pt x="23592" y="46599"/>
                  </a:lnTo>
                  <a:lnTo>
                    <a:pt x="24215" y="46451"/>
                  </a:lnTo>
                  <a:lnTo>
                    <a:pt x="24843" y="46281"/>
                  </a:lnTo>
                  <a:lnTo>
                    <a:pt x="25467" y="46111"/>
                  </a:lnTo>
                  <a:lnTo>
                    <a:pt x="26094" y="45929"/>
                  </a:lnTo>
                  <a:lnTo>
                    <a:pt x="26722" y="45725"/>
                  </a:lnTo>
                  <a:lnTo>
                    <a:pt x="27350" y="45521"/>
                  </a:lnTo>
                  <a:lnTo>
                    <a:pt x="27982" y="45305"/>
                  </a:lnTo>
                  <a:lnTo>
                    <a:pt x="28610" y="45078"/>
                  </a:lnTo>
                  <a:lnTo>
                    <a:pt x="29242" y="44840"/>
                  </a:lnTo>
                  <a:lnTo>
                    <a:pt x="29189" y="44727"/>
                  </a:lnTo>
                  <a:lnTo>
                    <a:pt x="29140" y="44602"/>
                  </a:lnTo>
                  <a:lnTo>
                    <a:pt x="29117" y="44534"/>
                  </a:lnTo>
                  <a:lnTo>
                    <a:pt x="29095" y="44454"/>
                  </a:lnTo>
                  <a:lnTo>
                    <a:pt x="29077" y="44375"/>
                  </a:lnTo>
                  <a:lnTo>
                    <a:pt x="29064" y="44284"/>
                  </a:lnTo>
                  <a:lnTo>
                    <a:pt x="29050" y="44193"/>
                  </a:lnTo>
                  <a:lnTo>
                    <a:pt x="29037" y="44103"/>
                  </a:lnTo>
                  <a:lnTo>
                    <a:pt x="29028" y="44001"/>
                  </a:lnTo>
                  <a:lnTo>
                    <a:pt x="29024" y="43898"/>
                  </a:lnTo>
                  <a:lnTo>
                    <a:pt x="29019" y="43785"/>
                  </a:lnTo>
                  <a:lnTo>
                    <a:pt x="29019" y="43683"/>
                  </a:lnTo>
                  <a:lnTo>
                    <a:pt x="29019" y="43558"/>
                  </a:lnTo>
                  <a:lnTo>
                    <a:pt x="29024" y="43445"/>
                  </a:lnTo>
                  <a:lnTo>
                    <a:pt x="29095" y="42231"/>
                  </a:lnTo>
                  <a:lnTo>
                    <a:pt x="29157" y="41028"/>
                  </a:lnTo>
                  <a:lnTo>
                    <a:pt x="29215" y="39825"/>
                  </a:lnTo>
                  <a:lnTo>
                    <a:pt x="29269" y="38623"/>
                  </a:lnTo>
                  <a:lnTo>
                    <a:pt x="29313" y="37431"/>
                  </a:lnTo>
                  <a:lnTo>
                    <a:pt x="29349" y="36240"/>
                  </a:lnTo>
                  <a:lnTo>
                    <a:pt x="29375" y="35060"/>
                  </a:lnTo>
                  <a:lnTo>
                    <a:pt x="29393" y="33880"/>
                  </a:lnTo>
                  <a:lnTo>
                    <a:pt x="29398" y="32723"/>
                  </a:lnTo>
                  <a:lnTo>
                    <a:pt x="29398" y="32133"/>
                  </a:lnTo>
                  <a:lnTo>
                    <a:pt x="29398" y="31565"/>
                  </a:lnTo>
                  <a:lnTo>
                    <a:pt x="29393" y="30987"/>
                  </a:lnTo>
                  <a:lnTo>
                    <a:pt x="29384" y="30408"/>
                  </a:lnTo>
                  <a:lnTo>
                    <a:pt x="29375" y="29841"/>
                  </a:lnTo>
                  <a:lnTo>
                    <a:pt x="29358" y="29273"/>
                  </a:lnTo>
                  <a:lnTo>
                    <a:pt x="29344" y="28706"/>
                  </a:lnTo>
                  <a:lnTo>
                    <a:pt x="29322" y="28139"/>
                  </a:lnTo>
                  <a:lnTo>
                    <a:pt x="29300" y="27571"/>
                  </a:lnTo>
                  <a:lnTo>
                    <a:pt x="29273" y="27016"/>
                  </a:lnTo>
                  <a:lnTo>
                    <a:pt x="29246" y="26460"/>
                  </a:lnTo>
                  <a:lnTo>
                    <a:pt x="29211" y="25904"/>
                  </a:lnTo>
                  <a:lnTo>
                    <a:pt x="29175" y="25359"/>
                  </a:lnTo>
                  <a:lnTo>
                    <a:pt x="29135" y="24814"/>
                  </a:lnTo>
                  <a:lnTo>
                    <a:pt x="29091" y="24270"/>
                  </a:lnTo>
                  <a:lnTo>
                    <a:pt x="29046" y="23725"/>
                  </a:lnTo>
                  <a:lnTo>
                    <a:pt x="28993" y="23192"/>
                  </a:lnTo>
                  <a:lnTo>
                    <a:pt x="28939" y="22647"/>
                  </a:lnTo>
                  <a:lnTo>
                    <a:pt x="28881" y="22114"/>
                  </a:lnTo>
                  <a:lnTo>
                    <a:pt x="28819" y="21592"/>
                  </a:lnTo>
                  <a:lnTo>
                    <a:pt x="28752" y="21070"/>
                  </a:lnTo>
                  <a:lnTo>
                    <a:pt x="28681" y="20548"/>
                  </a:lnTo>
                  <a:lnTo>
                    <a:pt x="28605" y="20026"/>
                  </a:lnTo>
                  <a:lnTo>
                    <a:pt x="28525" y="19516"/>
                  </a:lnTo>
                  <a:lnTo>
                    <a:pt x="28445" y="19005"/>
                  </a:lnTo>
                  <a:lnTo>
                    <a:pt x="28356" y="18495"/>
                  </a:lnTo>
                  <a:lnTo>
                    <a:pt x="28262" y="17995"/>
                  </a:lnTo>
                  <a:lnTo>
                    <a:pt x="28169" y="17496"/>
                  </a:lnTo>
                  <a:lnTo>
                    <a:pt x="28067" y="16997"/>
                  </a:lnTo>
                  <a:lnTo>
                    <a:pt x="27960" y="16509"/>
                  </a:lnTo>
                  <a:lnTo>
                    <a:pt x="27848" y="16021"/>
                  </a:lnTo>
                  <a:lnTo>
                    <a:pt x="27733" y="15545"/>
                  </a:lnTo>
                  <a:lnTo>
                    <a:pt x="27612" y="15057"/>
                  </a:lnTo>
                  <a:lnTo>
                    <a:pt x="27488" y="14592"/>
                  </a:lnTo>
                  <a:lnTo>
                    <a:pt x="27359" y="14115"/>
                  </a:lnTo>
                  <a:lnTo>
                    <a:pt x="27221" y="13650"/>
                  </a:lnTo>
                  <a:lnTo>
                    <a:pt x="27083" y="13196"/>
                  </a:lnTo>
                  <a:lnTo>
                    <a:pt x="26936" y="12742"/>
                  </a:lnTo>
                  <a:lnTo>
                    <a:pt x="26784" y="12288"/>
                  </a:lnTo>
                  <a:lnTo>
                    <a:pt x="26629" y="11846"/>
                  </a:lnTo>
                  <a:lnTo>
                    <a:pt x="26464" y="11403"/>
                  </a:lnTo>
                  <a:lnTo>
                    <a:pt x="26299" y="10961"/>
                  </a:lnTo>
                  <a:lnTo>
                    <a:pt x="26125" y="10530"/>
                  </a:lnTo>
                  <a:lnTo>
                    <a:pt x="25947" y="10110"/>
                  </a:lnTo>
                  <a:lnTo>
                    <a:pt x="25760" y="9690"/>
                  </a:lnTo>
                  <a:lnTo>
                    <a:pt x="25569" y="9270"/>
                  </a:lnTo>
                  <a:lnTo>
                    <a:pt x="25422" y="8953"/>
                  </a:lnTo>
                  <a:lnTo>
                    <a:pt x="25271" y="8646"/>
                  </a:lnTo>
                  <a:lnTo>
                    <a:pt x="25115" y="8340"/>
                  </a:lnTo>
                  <a:lnTo>
                    <a:pt x="24959" y="8034"/>
                  </a:lnTo>
                  <a:lnTo>
                    <a:pt x="24803" y="7750"/>
                  </a:lnTo>
                  <a:lnTo>
                    <a:pt x="24643" y="7455"/>
                  </a:lnTo>
                  <a:lnTo>
                    <a:pt x="24483" y="7171"/>
                  </a:lnTo>
                  <a:lnTo>
                    <a:pt x="24318" y="6899"/>
                  </a:lnTo>
                  <a:lnTo>
                    <a:pt x="24153" y="6627"/>
                  </a:lnTo>
                  <a:lnTo>
                    <a:pt x="23988" y="6366"/>
                  </a:lnTo>
                  <a:lnTo>
                    <a:pt x="23650" y="5844"/>
                  </a:lnTo>
                  <a:lnTo>
                    <a:pt x="23307" y="5356"/>
                  </a:lnTo>
                  <a:lnTo>
                    <a:pt x="22960" y="4891"/>
                  </a:lnTo>
                  <a:lnTo>
                    <a:pt x="22608" y="4437"/>
                  </a:lnTo>
                  <a:lnTo>
                    <a:pt x="22248" y="4017"/>
                  </a:lnTo>
                  <a:lnTo>
                    <a:pt x="21887" y="3609"/>
                  </a:lnTo>
                  <a:lnTo>
                    <a:pt x="21517" y="3234"/>
                  </a:lnTo>
                  <a:lnTo>
                    <a:pt x="21148" y="2871"/>
                  </a:lnTo>
                  <a:lnTo>
                    <a:pt x="20774" y="2531"/>
                  </a:lnTo>
                  <a:lnTo>
                    <a:pt x="20396" y="2213"/>
                  </a:lnTo>
                  <a:lnTo>
                    <a:pt x="20017" y="1918"/>
                  </a:lnTo>
                  <a:lnTo>
                    <a:pt x="19634" y="1646"/>
                  </a:lnTo>
                  <a:lnTo>
                    <a:pt x="19251" y="1396"/>
                  </a:lnTo>
                  <a:lnTo>
                    <a:pt x="18864" y="1169"/>
                  </a:lnTo>
                  <a:lnTo>
                    <a:pt x="18477" y="954"/>
                  </a:lnTo>
                  <a:lnTo>
                    <a:pt x="18089" y="772"/>
                  </a:lnTo>
                  <a:lnTo>
                    <a:pt x="17698" y="602"/>
                  </a:lnTo>
                  <a:lnTo>
                    <a:pt x="17310" y="454"/>
                  </a:lnTo>
                  <a:lnTo>
                    <a:pt x="16918" y="330"/>
                  </a:lnTo>
                  <a:lnTo>
                    <a:pt x="16531" y="228"/>
                  </a:lnTo>
                  <a:lnTo>
                    <a:pt x="16144" y="137"/>
                  </a:lnTo>
                  <a:lnTo>
                    <a:pt x="15756" y="69"/>
                  </a:lnTo>
                  <a:lnTo>
                    <a:pt x="15369" y="23"/>
                  </a:lnTo>
                  <a:lnTo>
                    <a:pt x="149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3465500" y="-3446800"/>
              <a:ext cx="106550" cy="219575"/>
            </a:xfrm>
            <a:custGeom>
              <a:avLst/>
              <a:gdLst/>
              <a:ahLst/>
              <a:cxnLst/>
              <a:rect l="l" t="t" r="r" b="b"/>
              <a:pathLst>
                <a:path w="4262" h="8783" extrusionOk="0">
                  <a:moveTo>
                    <a:pt x="3050" y="1"/>
                  </a:moveTo>
                  <a:lnTo>
                    <a:pt x="2952" y="12"/>
                  </a:lnTo>
                  <a:lnTo>
                    <a:pt x="2850" y="35"/>
                  </a:lnTo>
                  <a:lnTo>
                    <a:pt x="2743" y="91"/>
                  </a:lnTo>
                  <a:lnTo>
                    <a:pt x="2708" y="125"/>
                  </a:lnTo>
                  <a:lnTo>
                    <a:pt x="2672" y="159"/>
                  </a:lnTo>
                  <a:lnTo>
                    <a:pt x="2645" y="205"/>
                  </a:lnTo>
                  <a:lnTo>
                    <a:pt x="2619" y="262"/>
                  </a:lnTo>
                  <a:lnTo>
                    <a:pt x="2592" y="318"/>
                  </a:lnTo>
                  <a:lnTo>
                    <a:pt x="2574" y="386"/>
                  </a:lnTo>
                  <a:lnTo>
                    <a:pt x="2556" y="454"/>
                  </a:lnTo>
                  <a:lnTo>
                    <a:pt x="2543" y="523"/>
                  </a:lnTo>
                  <a:lnTo>
                    <a:pt x="2529" y="602"/>
                  </a:lnTo>
                  <a:lnTo>
                    <a:pt x="2525" y="693"/>
                  </a:lnTo>
                  <a:lnTo>
                    <a:pt x="2521" y="772"/>
                  </a:lnTo>
                  <a:lnTo>
                    <a:pt x="2516" y="852"/>
                  </a:lnTo>
                  <a:lnTo>
                    <a:pt x="2516" y="942"/>
                  </a:lnTo>
                  <a:lnTo>
                    <a:pt x="2521" y="1022"/>
                  </a:lnTo>
                  <a:lnTo>
                    <a:pt x="2529" y="1101"/>
                  </a:lnTo>
                  <a:lnTo>
                    <a:pt x="2538" y="1181"/>
                  </a:lnTo>
                  <a:lnTo>
                    <a:pt x="2556" y="1305"/>
                  </a:lnTo>
                  <a:lnTo>
                    <a:pt x="2578" y="1419"/>
                  </a:lnTo>
                  <a:lnTo>
                    <a:pt x="2610" y="1521"/>
                  </a:lnTo>
                  <a:lnTo>
                    <a:pt x="2645" y="1600"/>
                  </a:lnTo>
                  <a:lnTo>
                    <a:pt x="2685" y="1680"/>
                  </a:lnTo>
                  <a:lnTo>
                    <a:pt x="2730" y="1737"/>
                  </a:lnTo>
                  <a:lnTo>
                    <a:pt x="2779" y="1771"/>
                  </a:lnTo>
                  <a:lnTo>
                    <a:pt x="2837" y="1782"/>
                  </a:lnTo>
                  <a:lnTo>
                    <a:pt x="2881" y="1793"/>
                  </a:lnTo>
                  <a:lnTo>
                    <a:pt x="2921" y="1805"/>
                  </a:lnTo>
                  <a:lnTo>
                    <a:pt x="2966" y="1827"/>
                  </a:lnTo>
                  <a:lnTo>
                    <a:pt x="3006" y="1850"/>
                  </a:lnTo>
                  <a:lnTo>
                    <a:pt x="3041" y="1884"/>
                  </a:lnTo>
                  <a:lnTo>
                    <a:pt x="3077" y="1929"/>
                  </a:lnTo>
                  <a:lnTo>
                    <a:pt x="3113" y="1975"/>
                  </a:lnTo>
                  <a:lnTo>
                    <a:pt x="3144" y="2020"/>
                  </a:lnTo>
                  <a:lnTo>
                    <a:pt x="3175" y="2077"/>
                  </a:lnTo>
                  <a:lnTo>
                    <a:pt x="3202" y="2145"/>
                  </a:lnTo>
                  <a:lnTo>
                    <a:pt x="3255" y="2281"/>
                  </a:lnTo>
                  <a:lnTo>
                    <a:pt x="3300" y="2440"/>
                  </a:lnTo>
                  <a:lnTo>
                    <a:pt x="3335" y="2610"/>
                  </a:lnTo>
                  <a:lnTo>
                    <a:pt x="3366" y="2792"/>
                  </a:lnTo>
                  <a:lnTo>
                    <a:pt x="3384" y="2985"/>
                  </a:lnTo>
                  <a:lnTo>
                    <a:pt x="3398" y="3189"/>
                  </a:lnTo>
                  <a:lnTo>
                    <a:pt x="3398" y="3404"/>
                  </a:lnTo>
                  <a:lnTo>
                    <a:pt x="3393" y="3609"/>
                  </a:lnTo>
                  <a:lnTo>
                    <a:pt x="3375" y="3824"/>
                  </a:lnTo>
                  <a:lnTo>
                    <a:pt x="3353" y="4028"/>
                  </a:lnTo>
                  <a:lnTo>
                    <a:pt x="3317" y="4244"/>
                  </a:lnTo>
                  <a:lnTo>
                    <a:pt x="3295" y="4346"/>
                  </a:lnTo>
                  <a:lnTo>
                    <a:pt x="3273" y="4448"/>
                  </a:lnTo>
                  <a:lnTo>
                    <a:pt x="3220" y="4641"/>
                  </a:lnTo>
                  <a:lnTo>
                    <a:pt x="3157" y="4834"/>
                  </a:lnTo>
                  <a:lnTo>
                    <a:pt x="3090" y="5004"/>
                  </a:lnTo>
                  <a:lnTo>
                    <a:pt x="3015" y="5163"/>
                  </a:lnTo>
                  <a:lnTo>
                    <a:pt x="2944" y="5311"/>
                  </a:lnTo>
                  <a:lnTo>
                    <a:pt x="2868" y="5435"/>
                  </a:lnTo>
                  <a:lnTo>
                    <a:pt x="2792" y="5560"/>
                  </a:lnTo>
                  <a:lnTo>
                    <a:pt x="2721" y="5651"/>
                  </a:lnTo>
                  <a:lnTo>
                    <a:pt x="2650" y="5730"/>
                  </a:lnTo>
                  <a:lnTo>
                    <a:pt x="2578" y="5810"/>
                  </a:lnTo>
                  <a:lnTo>
                    <a:pt x="2507" y="5878"/>
                  </a:lnTo>
                  <a:lnTo>
                    <a:pt x="2432" y="5935"/>
                  </a:lnTo>
                  <a:lnTo>
                    <a:pt x="2356" y="5980"/>
                  </a:lnTo>
                  <a:lnTo>
                    <a:pt x="2280" y="6014"/>
                  </a:lnTo>
                  <a:lnTo>
                    <a:pt x="2204" y="6048"/>
                  </a:lnTo>
                  <a:lnTo>
                    <a:pt x="2129" y="6059"/>
                  </a:lnTo>
                  <a:lnTo>
                    <a:pt x="2049" y="6071"/>
                  </a:lnTo>
                  <a:lnTo>
                    <a:pt x="1973" y="6059"/>
                  </a:lnTo>
                  <a:lnTo>
                    <a:pt x="1897" y="6048"/>
                  </a:lnTo>
                  <a:lnTo>
                    <a:pt x="1817" y="6025"/>
                  </a:lnTo>
                  <a:lnTo>
                    <a:pt x="1741" y="5991"/>
                  </a:lnTo>
                  <a:lnTo>
                    <a:pt x="1666" y="5935"/>
                  </a:lnTo>
                  <a:lnTo>
                    <a:pt x="1590" y="5878"/>
                  </a:lnTo>
                  <a:lnTo>
                    <a:pt x="1532" y="5832"/>
                  </a:lnTo>
                  <a:lnTo>
                    <a:pt x="1470" y="5764"/>
                  </a:lnTo>
                  <a:lnTo>
                    <a:pt x="1408" y="5696"/>
                  </a:lnTo>
                  <a:lnTo>
                    <a:pt x="1345" y="5606"/>
                  </a:lnTo>
                  <a:lnTo>
                    <a:pt x="1287" y="5515"/>
                  </a:lnTo>
                  <a:lnTo>
                    <a:pt x="1229" y="5413"/>
                  </a:lnTo>
                  <a:lnTo>
                    <a:pt x="1172" y="5299"/>
                  </a:lnTo>
                  <a:lnTo>
                    <a:pt x="1123" y="5174"/>
                  </a:lnTo>
                  <a:lnTo>
                    <a:pt x="1078" y="5038"/>
                  </a:lnTo>
                  <a:lnTo>
                    <a:pt x="1038" y="4902"/>
                  </a:lnTo>
                  <a:lnTo>
                    <a:pt x="1007" y="4743"/>
                  </a:lnTo>
                  <a:lnTo>
                    <a:pt x="985" y="4584"/>
                  </a:lnTo>
                  <a:lnTo>
                    <a:pt x="976" y="4505"/>
                  </a:lnTo>
                  <a:lnTo>
                    <a:pt x="971" y="4426"/>
                  </a:lnTo>
                  <a:lnTo>
                    <a:pt x="967" y="4335"/>
                  </a:lnTo>
                  <a:lnTo>
                    <a:pt x="967" y="4244"/>
                  </a:lnTo>
                  <a:lnTo>
                    <a:pt x="971" y="4153"/>
                  </a:lnTo>
                  <a:lnTo>
                    <a:pt x="976" y="4062"/>
                  </a:lnTo>
                  <a:lnTo>
                    <a:pt x="989" y="3960"/>
                  </a:lnTo>
                  <a:lnTo>
                    <a:pt x="998" y="3870"/>
                  </a:lnTo>
                  <a:lnTo>
                    <a:pt x="1029" y="3711"/>
                  </a:lnTo>
                  <a:lnTo>
                    <a:pt x="1060" y="3563"/>
                  </a:lnTo>
                  <a:lnTo>
                    <a:pt x="1096" y="3438"/>
                  </a:lnTo>
                  <a:lnTo>
                    <a:pt x="1140" y="3314"/>
                  </a:lnTo>
                  <a:lnTo>
                    <a:pt x="1185" y="3212"/>
                  </a:lnTo>
                  <a:lnTo>
                    <a:pt x="1234" y="3121"/>
                  </a:lnTo>
                  <a:lnTo>
                    <a:pt x="1287" y="3053"/>
                  </a:lnTo>
                  <a:lnTo>
                    <a:pt x="1341" y="3007"/>
                  </a:lnTo>
                  <a:lnTo>
                    <a:pt x="1394" y="2973"/>
                  </a:lnTo>
                  <a:lnTo>
                    <a:pt x="1448" y="2951"/>
                  </a:lnTo>
                  <a:lnTo>
                    <a:pt x="1505" y="2962"/>
                  </a:lnTo>
                  <a:lnTo>
                    <a:pt x="1559" y="2996"/>
                  </a:lnTo>
                  <a:lnTo>
                    <a:pt x="1612" y="3041"/>
                  </a:lnTo>
                  <a:lnTo>
                    <a:pt x="1661" y="3121"/>
                  </a:lnTo>
                  <a:lnTo>
                    <a:pt x="1710" y="3223"/>
                  </a:lnTo>
                  <a:lnTo>
                    <a:pt x="1755" y="3348"/>
                  </a:lnTo>
                  <a:lnTo>
                    <a:pt x="1782" y="3427"/>
                  </a:lnTo>
                  <a:lnTo>
                    <a:pt x="1813" y="3507"/>
                  </a:lnTo>
                  <a:lnTo>
                    <a:pt x="1844" y="3563"/>
                  </a:lnTo>
                  <a:lnTo>
                    <a:pt x="1871" y="3609"/>
                  </a:lnTo>
                  <a:lnTo>
                    <a:pt x="1902" y="3643"/>
                  </a:lnTo>
                  <a:lnTo>
                    <a:pt x="1933" y="3677"/>
                  </a:lnTo>
                  <a:lnTo>
                    <a:pt x="1964" y="3688"/>
                  </a:lnTo>
                  <a:lnTo>
                    <a:pt x="1995" y="3699"/>
                  </a:lnTo>
                  <a:lnTo>
                    <a:pt x="2026" y="3699"/>
                  </a:lnTo>
                  <a:lnTo>
                    <a:pt x="2058" y="3688"/>
                  </a:lnTo>
                  <a:lnTo>
                    <a:pt x="2084" y="3665"/>
                  </a:lnTo>
                  <a:lnTo>
                    <a:pt x="2115" y="3631"/>
                  </a:lnTo>
                  <a:lnTo>
                    <a:pt x="2142" y="3597"/>
                  </a:lnTo>
                  <a:lnTo>
                    <a:pt x="2169" y="3552"/>
                  </a:lnTo>
                  <a:lnTo>
                    <a:pt x="2222" y="3450"/>
                  </a:lnTo>
                  <a:lnTo>
                    <a:pt x="2267" y="3325"/>
                  </a:lnTo>
                  <a:lnTo>
                    <a:pt x="2307" y="3178"/>
                  </a:lnTo>
                  <a:lnTo>
                    <a:pt x="2338" y="3019"/>
                  </a:lnTo>
                  <a:lnTo>
                    <a:pt x="2360" y="2848"/>
                  </a:lnTo>
                  <a:lnTo>
                    <a:pt x="2374" y="2667"/>
                  </a:lnTo>
                  <a:lnTo>
                    <a:pt x="2378" y="2565"/>
                  </a:lnTo>
                  <a:lnTo>
                    <a:pt x="2378" y="2474"/>
                  </a:lnTo>
                  <a:lnTo>
                    <a:pt x="2374" y="2383"/>
                  </a:lnTo>
                  <a:lnTo>
                    <a:pt x="2369" y="2293"/>
                  </a:lnTo>
                  <a:lnTo>
                    <a:pt x="2360" y="2202"/>
                  </a:lnTo>
                  <a:lnTo>
                    <a:pt x="2347" y="2100"/>
                  </a:lnTo>
                  <a:lnTo>
                    <a:pt x="2311" y="1907"/>
                  </a:lnTo>
                  <a:lnTo>
                    <a:pt x="2271" y="1737"/>
                  </a:lnTo>
                  <a:lnTo>
                    <a:pt x="2231" y="1578"/>
                  </a:lnTo>
                  <a:lnTo>
                    <a:pt x="2191" y="1430"/>
                  </a:lnTo>
                  <a:lnTo>
                    <a:pt x="2142" y="1294"/>
                  </a:lnTo>
                  <a:lnTo>
                    <a:pt x="2093" y="1169"/>
                  </a:lnTo>
                  <a:lnTo>
                    <a:pt x="2040" y="1056"/>
                  </a:lnTo>
                  <a:lnTo>
                    <a:pt x="1982" y="965"/>
                  </a:lnTo>
                  <a:lnTo>
                    <a:pt x="1924" y="874"/>
                  </a:lnTo>
                  <a:lnTo>
                    <a:pt x="1862" y="806"/>
                  </a:lnTo>
                  <a:lnTo>
                    <a:pt x="1799" y="749"/>
                  </a:lnTo>
                  <a:lnTo>
                    <a:pt x="1737" y="704"/>
                  </a:lnTo>
                  <a:lnTo>
                    <a:pt x="1675" y="670"/>
                  </a:lnTo>
                  <a:lnTo>
                    <a:pt x="1608" y="647"/>
                  </a:lnTo>
                  <a:lnTo>
                    <a:pt x="1541" y="636"/>
                  </a:lnTo>
                  <a:lnTo>
                    <a:pt x="1470" y="625"/>
                  </a:lnTo>
                  <a:lnTo>
                    <a:pt x="1403" y="636"/>
                  </a:lnTo>
                  <a:lnTo>
                    <a:pt x="1336" y="659"/>
                  </a:lnTo>
                  <a:lnTo>
                    <a:pt x="1265" y="693"/>
                  </a:lnTo>
                  <a:lnTo>
                    <a:pt x="1198" y="727"/>
                  </a:lnTo>
                  <a:lnTo>
                    <a:pt x="1127" y="772"/>
                  </a:lnTo>
                  <a:lnTo>
                    <a:pt x="1060" y="829"/>
                  </a:lnTo>
                  <a:lnTo>
                    <a:pt x="993" y="897"/>
                  </a:lnTo>
                  <a:lnTo>
                    <a:pt x="927" y="965"/>
                  </a:lnTo>
                  <a:lnTo>
                    <a:pt x="860" y="1044"/>
                  </a:lnTo>
                  <a:lnTo>
                    <a:pt x="793" y="1135"/>
                  </a:lnTo>
                  <a:lnTo>
                    <a:pt x="731" y="1226"/>
                  </a:lnTo>
                  <a:lnTo>
                    <a:pt x="673" y="1328"/>
                  </a:lnTo>
                  <a:lnTo>
                    <a:pt x="611" y="1442"/>
                  </a:lnTo>
                  <a:lnTo>
                    <a:pt x="553" y="1544"/>
                  </a:lnTo>
                  <a:lnTo>
                    <a:pt x="499" y="1668"/>
                  </a:lnTo>
                  <a:lnTo>
                    <a:pt x="446" y="1793"/>
                  </a:lnTo>
                  <a:lnTo>
                    <a:pt x="397" y="1918"/>
                  </a:lnTo>
                  <a:lnTo>
                    <a:pt x="348" y="2054"/>
                  </a:lnTo>
                  <a:lnTo>
                    <a:pt x="303" y="2190"/>
                  </a:lnTo>
                  <a:lnTo>
                    <a:pt x="263" y="2327"/>
                  </a:lnTo>
                  <a:lnTo>
                    <a:pt x="205" y="2553"/>
                  </a:lnTo>
                  <a:lnTo>
                    <a:pt x="156" y="2780"/>
                  </a:lnTo>
                  <a:lnTo>
                    <a:pt x="116" y="3007"/>
                  </a:lnTo>
                  <a:lnTo>
                    <a:pt x="81" y="3234"/>
                  </a:lnTo>
                  <a:lnTo>
                    <a:pt x="50" y="3461"/>
                  </a:lnTo>
                  <a:lnTo>
                    <a:pt x="27" y="3699"/>
                  </a:lnTo>
                  <a:lnTo>
                    <a:pt x="14" y="3926"/>
                  </a:lnTo>
                  <a:lnTo>
                    <a:pt x="5" y="4153"/>
                  </a:lnTo>
                  <a:lnTo>
                    <a:pt x="1" y="4392"/>
                  </a:lnTo>
                  <a:lnTo>
                    <a:pt x="1" y="4618"/>
                  </a:lnTo>
                  <a:lnTo>
                    <a:pt x="10" y="4845"/>
                  </a:lnTo>
                  <a:lnTo>
                    <a:pt x="23" y="5072"/>
                  </a:lnTo>
                  <a:lnTo>
                    <a:pt x="41" y="5288"/>
                  </a:lnTo>
                  <a:lnTo>
                    <a:pt x="63" y="5515"/>
                  </a:lnTo>
                  <a:lnTo>
                    <a:pt x="94" y="5730"/>
                  </a:lnTo>
                  <a:lnTo>
                    <a:pt x="125" y="5946"/>
                  </a:lnTo>
                  <a:lnTo>
                    <a:pt x="165" y="6150"/>
                  </a:lnTo>
                  <a:lnTo>
                    <a:pt x="210" y="6354"/>
                  </a:lnTo>
                  <a:lnTo>
                    <a:pt x="254" y="6547"/>
                  </a:lnTo>
                  <a:lnTo>
                    <a:pt x="303" y="6740"/>
                  </a:lnTo>
                  <a:lnTo>
                    <a:pt x="361" y="6933"/>
                  </a:lnTo>
                  <a:lnTo>
                    <a:pt x="419" y="7115"/>
                  </a:lnTo>
                  <a:lnTo>
                    <a:pt x="481" y="7285"/>
                  </a:lnTo>
                  <a:lnTo>
                    <a:pt x="544" y="7444"/>
                  </a:lnTo>
                  <a:lnTo>
                    <a:pt x="615" y="7602"/>
                  </a:lnTo>
                  <a:lnTo>
                    <a:pt x="686" y="7750"/>
                  </a:lnTo>
                  <a:lnTo>
                    <a:pt x="758" y="7897"/>
                  </a:lnTo>
                  <a:lnTo>
                    <a:pt x="833" y="8022"/>
                  </a:lnTo>
                  <a:lnTo>
                    <a:pt x="913" y="8147"/>
                  </a:lnTo>
                  <a:lnTo>
                    <a:pt x="993" y="8249"/>
                  </a:lnTo>
                  <a:lnTo>
                    <a:pt x="1078" y="8351"/>
                  </a:lnTo>
                  <a:lnTo>
                    <a:pt x="1163" y="8442"/>
                  </a:lnTo>
                  <a:lnTo>
                    <a:pt x="1265" y="8521"/>
                  </a:lnTo>
                  <a:lnTo>
                    <a:pt x="1363" y="8601"/>
                  </a:lnTo>
                  <a:lnTo>
                    <a:pt x="1465" y="8658"/>
                  </a:lnTo>
                  <a:lnTo>
                    <a:pt x="1572" y="8703"/>
                  </a:lnTo>
                  <a:lnTo>
                    <a:pt x="1675" y="8737"/>
                  </a:lnTo>
                  <a:lnTo>
                    <a:pt x="1782" y="8760"/>
                  </a:lnTo>
                  <a:lnTo>
                    <a:pt x="1888" y="8782"/>
                  </a:lnTo>
                  <a:lnTo>
                    <a:pt x="1995" y="8782"/>
                  </a:lnTo>
                  <a:lnTo>
                    <a:pt x="2098" y="8771"/>
                  </a:lnTo>
                  <a:lnTo>
                    <a:pt x="2204" y="8748"/>
                  </a:lnTo>
                  <a:lnTo>
                    <a:pt x="2311" y="8714"/>
                  </a:lnTo>
                  <a:lnTo>
                    <a:pt x="2418" y="8669"/>
                  </a:lnTo>
                  <a:lnTo>
                    <a:pt x="2521" y="8612"/>
                  </a:lnTo>
                  <a:lnTo>
                    <a:pt x="2627" y="8544"/>
                  </a:lnTo>
                  <a:lnTo>
                    <a:pt x="2730" y="8465"/>
                  </a:lnTo>
                  <a:lnTo>
                    <a:pt x="2832" y="8374"/>
                  </a:lnTo>
                  <a:lnTo>
                    <a:pt x="2930" y="8272"/>
                  </a:lnTo>
                  <a:lnTo>
                    <a:pt x="3028" y="8158"/>
                  </a:lnTo>
                  <a:lnTo>
                    <a:pt x="3126" y="8045"/>
                  </a:lnTo>
                  <a:lnTo>
                    <a:pt x="3220" y="7909"/>
                  </a:lnTo>
                  <a:lnTo>
                    <a:pt x="3313" y="7761"/>
                  </a:lnTo>
                  <a:lnTo>
                    <a:pt x="3402" y="7602"/>
                  </a:lnTo>
                  <a:lnTo>
                    <a:pt x="3487" y="7444"/>
                  </a:lnTo>
                  <a:lnTo>
                    <a:pt x="3571" y="7262"/>
                  </a:lnTo>
                  <a:lnTo>
                    <a:pt x="3651" y="7081"/>
                  </a:lnTo>
                  <a:lnTo>
                    <a:pt x="3727" y="6876"/>
                  </a:lnTo>
                  <a:lnTo>
                    <a:pt x="3803" y="6672"/>
                  </a:lnTo>
                  <a:lnTo>
                    <a:pt x="3870" y="6457"/>
                  </a:lnTo>
                  <a:lnTo>
                    <a:pt x="3936" y="6230"/>
                  </a:lnTo>
                  <a:lnTo>
                    <a:pt x="3999" y="5991"/>
                  </a:lnTo>
                  <a:lnTo>
                    <a:pt x="4057" y="5742"/>
                  </a:lnTo>
                  <a:lnTo>
                    <a:pt x="4110" y="5481"/>
                  </a:lnTo>
                  <a:lnTo>
                    <a:pt x="4150" y="5242"/>
                  </a:lnTo>
                  <a:lnTo>
                    <a:pt x="4186" y="4993"/>
                  </a:lnTo>
                  <a:lnTo>
                    <a:pt x="4212" y="4732"/>
                  </a:lnTo>
                  <a:lnTo>
                    <a:pt x="4235" y="4482"/>
                  </a:lnTo>
                  <a:lnTo>
                    <a:pt x="4248" y="4221"/>
                  </a:lnTo>
                  <a:lnTo>
                    <a:pt x="4257" y="3972"/>
                  </a:lnTo>
                  <a:lnTo>
                    <a:pt x="4261" y="3711"/>
                  </a:lnTo>
                  <a:lnTo>
                    <a:pt x="4257" y="3450"/>
                  </a:lnTo>
                  <a:lnTo>
                    <a:pt x="4248" y="3200"/>
                  </a:lnTo>
                  <a:lnTo>
                    <a:pt x="4230" y="2951"/>
                  </a:lnTo>
                  <a:lnTo>
                    <a:pt x="4212" y="2701"/>
                  </a:lnTo>
                  <a:lnTo>
                    <a:pt x="4186" y="2463"/>
                  </a:lnTo>
                  <a:lnTo>
                    <a:pt x="4155" y="2224"/>
                  </a:lnTo>
                  <a:lnTo>
                    <a:pt x="4114" y="1998"/>
                  </a:lnTo>
                  <a:lnTo>
                    <a:pt x="4074" y="1771"/>
                  </a:lnTo>
                  <a:lnTo>
                    <a:pt x="4025" y="1555"/>
                  </a:lnTo>
                  <a:lnTo>
                    <a:pt x="3976" y="1351"/>
                  </a:lnTo>
                  <a:lnTo>
                    <a:pt x="3919" y="1158"/>
                  </a:lnTo>
                  <a:lnTo>
                    <a:pt x="3861" y="976"/>
                  </a:lnTo>
                  <a:lnTo>
                    <a:pt x="3794" y="806"/>
                  </a:lnTo>
                  <a:lnTo>
                    <a:pt x="3727" y="659"/>
                  </a:lnTo>
                  <a:lnTo>
                    <a:pt x="3656" y="511"/>
                  </a:lnTo>
                  <a:lnTo>
                    <a:pt x="3576" y="386"/>
                  </a:lnTo>
                  <a:lnTo>
                    <a:pt x="3500" y="284"/>
                  </a:lnTo>
                  <a:lnTo>
                    <a:pt x="3415" y="182"/>
                  </a:lnTo>
                  <a:lnTo>
                    <a:pt x="3326" y="114"/>
                  </a:lnTo>
                  <a:lnTo>
                    <a:pt x="3237" y="57"/>
                  </a:lnTo>
                  <a:lnTo>
                    <a:pt x="3144" y="23"/>
                  </a:lnTo>
                  <a:lnTo>
                    <a:pt x="305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9"/>
            <p:cNvSpPr/>
            <p:nvPr/>
          </p:nvSpPr>
          <p:spPr>
            <a:xfrm>
              <a:off x="3489650" y="-3417300"/>
              <a:ext cx="60800" cy="122275"/>
            </a:xfrm>
            <a:custGeom>
              <a:avLst/>
              <a:gdLst/>
              <a:ahLst/>
              <a:cxnLst/>
              <a:rect l="l" t="t" r="r" b="b"/>
              <a:pathLst>
                <a:path w="2432" h="4891" extrusionOk="0">
                  <a:moveTo>
                    <a:pt x="1572" y="1"/>
                  </a:moveTo>
                  <a:lnTo>
                    <a:pt x="1225" y="250"/>
                  </a:lnTo>
                  <a:lnTo>
                    <a:pt x="1265" y="398"/>
                  </a:lnTo>
                  <a:lnTo>
                    <a:pt x="1305" y="557"/>
                  </a:lnTo>
                  <a:lnTo>
                    <a:pt x="1345" y="727"/>
                  </a:lnTo>
                  <a:lnTo>
                    <a:pt x="1381" y="920"/>
                  </a:lnTo>
                  <a:lnTo>
                    <a:pt x="1394" y="1022"/>
                  </a:lnTo>
                  <a:lnTo>
                    <a:pt x="1403" y="1113"/>
                  </a:lnTo>
                  <a:lnTo>
                    <a:pt x="1408" y="1203"/>
                  </a:lnTo>
                  <a:lnTo>
                    <a:pt x="1412" y="1294"/>
                  </a:lnTo>
                  <a:lnTo>
                    <a:pt x="1412" y="1385"/>
                  </a:lnTo>
                  <a:lnTo>
                    <a:pt x="1408" y="1487"/>
                  </a:lnTo>
                  <a:lnTo>
                    <a:pt x="1394" y="1668"/>
                  </a:lnTo>
                  <a:lnTo>
                    <a:pt x="1372" y="1839"/>
                  </a:lnTo>
                  <a:lnTo>
                    <a:pt x="1341" y="1998"/>
                  </a:lnTo>
                  <a:lnTo>
                    <a:pt x="1301" y="2145"/>
                  </a:lnTo>
                  <a:lnTo>
                    <a:pt x="1256" y="2270"/>
                  </a:lnTo>
                  <a:lnTo>
                    <a:pt x="1203" y="2372"/>
                  </a:lnTo>
                  <a:lnTo>
                    <a:pt x="1176" y="2417"/>
                  </a:lnTo>
                  <a:lnTo>
                    <a:pt x="1149" y="2451"/>
                  </a:lnTo>
                  <a:lnTo>
                    <a:pt x="1118" y="2485"/>
                  </a:lnTo>
                  <a:lnTo>
                    <a:pt x="1092" y="2508"/>
                  </a:lnTo>
                  <a:lnTo>
                    <a:pt x="1060" y="2519"/>
                  </a:lnTo>
                  <a:lnTo>
                    <a:pt x="1029" y="2519"/>
                  </a:lnTo>
                  <a:lnTo>
                    <a:pt x="998" y="2508"/>
                  </a:lnTo>
                  <a:lnTo>
                    <a:pt x="967" y="2497"/>
                  </a:lnTo>
                  <a:lnTo>
                    <a:pt x="936" y="2463"/>
                  </a:lnTo>
                  <a:lnTo>
                    <a:pt x="905" y="2429"/>
                  </a:lnTo>
                  <a:lnTo>
                    <a:pt x="878" y="2383"/>
                  </a:lnTo>
                  <a:lnTo>
                    <a:pt x="847" y="2327"/>
                  </a:lnTo>
                  <a:lnTo>
                    <a:pt x="816" y="2247"/>
                  </a:lnTo>
                  <a:lnTo>
                    <a:pt x="789" y="2168"/>
                  </a:lnTo>
                  <a:lnTo>
                    <a:pt x="744" y="2043"/>
                  </a:lnTo>
                  <a:lnTo>
                    <a:pt x="695" y="1941"/>
                  </a:lnTo>
                  <a:lnTo>
                    <a:pt x="646" y="1861"/>
                  </a:lnTo>
                  <a:lnTo>
                    <a:pt x="593" y="1816"/>
                  </a:lnTo>
                  <a:lnTo>
                    <a:pt x="539" y="1782"/>
                  </a:lnTo>
                  <a:lnTo>
                    <a:pt x="482" y="1771"/>
                  </a:lnTo>
                  <a:lnTo>
                    <a:pt x="428" y="1793"/>
                  </a:lnTo>
                  <a:lnTo>
                    <a:pt x="375" y="1827"/>
                  </a:lnTo>
                  <a:lnTo>
                    <a:pt x="321" y="1873"/>
                  </a:lnTo>
                  <a:lnTo>
                    <a:pt x="268" y="1941"/>
                  </a:lnTo>
                  <a:lnTo>
                    <a:pt x="219" y="2032"/>
                  </a:lnTo>
                  <a:lnTo>
                    <a:pt x="174" y="2134"/>
                  </a:lnTo>
                  <a:lnTo>
                    <a:pt x="130" y="2258"/>
                  </a:lnTo>
                  <a:lnTo>
                    <a:pt x="94" y="2383"/>
                  </a:lnTo>
                  <a:lnTo>
                    <a:pt x="63" y="2531"/>
                  </a:lnTo>
                  <a:lnTo>
                    <a:pt x="32" y="2690"/>
                  </a:lnTo>
                  <a:lnTo>
                    <a:pt x="23" y="2780"/>
                  </a:lnTo>
                  <a:lnTo>
                    <a:pt x="10" y="2882"/>
                  </a:lnTo>
                  <a:lnTo>
                    <a:pt x="5" y="2973"/>
                  </a:lnTo>
                  <a:lnTo>
                    <a:pt x="1" y="3064"/>
                  </a:lnTo>
                  <a:lnTo>
                    <a:pt x="1" y="3155"/>
                  </a:lnTo>
                  <a:lnTo>
                    <a:pt x="5" y="3246"/>
                  </a:lnTo>
                  <a:lnTo>
                    <a:pt x="10" y="3325"/>
                  </a:lnTo>
                  <a:lnTo>
                    <a:pt x="19" y="3404"/>
                  </a:lnTo>
                  <a:lnTo>
                    <a:pt x="41" y="3563"/>
                  </a:lnTo>
                  <a:lnTo>
                    <a:pt x="72" y="3722"/>
                  </a:lnTo>
                  <a:lnTo>
                    <a:pt x="112" y="3858"/>
                  </a:lnTo>
                  <a:lnTo>
                    <a:pt x="157" y="3994"/>
                  </a:lnTo>
                  <a:lnTo>
                    <a:pt x="206" y="4119"/>
                  </a:lnTo>
                  <a:lnTo>
                    <a:pt x="263" y="4233"/>
                  </a:lnTo>
                  <a:lnTo>
                    <a:pt x="321" y="4335"/>
                  </a:lnTo>
                  <a:lnTo>
                    <a:pt x="379" y="4426"/>
                  </a:lnTo>
                  <a:lnTo>
                    <a:pt x="442" y="4516"/>
                  </a:lnTo>
                  <a:lnTo>
                    <a:pt x="504" y="4584"/>
                  </a:lnTo>
                  <a:lnTo>
                    <a:pt x="566" y="4652"/>
                  </a:lnTo>
                  <a:lnTo>
                    <a:pt x="624" y="4698"/>
                  </a:lnTo>
                  <a:lnTo>
                    <a:pt x="700" y="4755"/>
                  </a:lnTo>
                  <a:lnTo>
                    <a:pt x="775" y="4811"/>
                  </a:lnTo>
                  <a:lnTo>
                    <a:pt x="851" y="4845"/>
                  </a:lnTo>
                  <a:lnTo>
                    <a:pt x="931" y="4868"/>
                  </a:lnTo>
                  <a:lnTo>
                    <a:pt x="1007" y="4879"/>
                  </a:lnTo>
                  <a:lnTo>
                    <a:pt x="1083" y="4891"/>
                  </a:lnTo>
                  <a:lnTo>
                    <a:pt x="1163" y="4879"/>
                  </a:lnTo>
                  <a:lnTo>
                    <a:pt x="1238" y="4868"/>
                  </a:lnTo>
                  <a:lnTo>
                    <a:pt x="1314" y="4834"/>
                  </a:lnTo>
                  <a:lnTo>
                    <a:pt x="1390" y="4800"/>
                  </a:lnTo>
                  <a:lnTo>
                    <a:pt x="1466" y="4755"/>
                  </a:lnTo>
                  <a:lnTo>
                    <a:pt x="1541" y="4698"/>
                  </a:lnTo>
                  <a:lnTo>
                    <a:pt x="1612" y="4630"/>
                  </a:lnTo>
                  <a:lnTo>
                    <a:pt x="1684" y="4550"/>
                  </a:lnTo>
                  <a:lnTo>
                    <a:pt x="1755" y="4471"/>
                  </a:lnTo>
                  <a:lnTo>
                    <a:pt x="1826" y="4380"/>
                  </a:lnTo>
                  <a:lnTo>
                    <a:pt x="1902" y="4255"/>
                  </a:lnTo>
                  <a:lnTo>
                    <a:pt x="1978" y="4131"/>
                  </a:lnTo>
                  <a:lnTo>
                    <a:pt x="2049" y="3983"/>
                  </a:lnTo>
                  <a:lnTo>
                    <a:pt x="2124" y="3824"/>
                  </a:lnTo>
                  <a:lnTo>
                    <a:pt x="2191" y="3654"/>
                  </a:lnTo>
                  <a:lnTo>
                    <a:pt x="2254" y="3461"/>
                  </a:lnTo>
                  <a:lnTo>
                    <a:pt x="2307" y="3268"/>
                  </a:lnTo>
                  <a:lnTo>
                    <a:pt x="2329" y="3166"/>
                  </a:lnTo>
                  <a:lnTo>
                    <a:pt x="2351" y="3064"/>
                  </a:lnTo>
                  <a:lnTo>
                    <a:pt x="2387" y="2848"/>
                  </a:lnTo>
                  <a:lnTo>
                    <a:pt x="2409" y="2644"/>
                  </a:lnTo>
                  <a:lnTo>
                    <a:pt x="2427" y="2429"/>
                  </a:lnTo>
                  <a:lnTo>
                    <a:pt x="2432" y="2224"/>
                  </a:lnTo>
                  <a:lnTo>
                    <a:pt x="2432" y="2009"/>
                  </a:lnTo>
                  <a:lnTo>
                    <a:pt x="2418" y="1805"/>
                  </a:lnTo>
                  <a:lnTo>
                    <a:pt x="2400" y="1612"/>
                  </a:lnTo>
                  <a:lnTo>
                    <a:pt x="2369" y="1430"/>
                  </a:lnTo>
                  <a:lnTo>
                    <a:pt x="2334" y="1260"/>
                  </a:lnTo>
                  <a:lnTo>
                    <a:pt x="2289" y="1101"/>
                  </a:lnTo>
                  <a:lnTo>
                    <a:pt x="2236" y="965"/>
                  </a:lnTo>
                  <a:lnTo>
                    <a:pt x="2209" y="897"/>
                  </a:lnTo>
                  <a:lnTo>
                    <a:pt x="2178" y="840"/>
                  </a:lnTo>
                  <a:lnTo>
                    <a:pt x="2147" y="795"/>
                  </a:lnTo>
                  <a:lnTo>
                    <a:pt x="2111" y="749"/>
                  </a:lnTo>
                  <a:lnTo>
                    <a:pt x="2075" y="704"/>
                  </a:lnTo>
                  <a:lnTo>
                    <a:pt x="2040" y="670"/>
                  </a:lnTo>
                  <a:lnTo>
                    <a:pt x="2000" y="647"/>
                  </a:lnTo>
                  <a:lnTo>
                    <a:pt x="1955" y="625"/>
                  </a:lnTo>
                  <a:lnTo>
                    <a:pt x="1915" y="613"/>
                  </a:lnTo>
                  <a:lnTo>
                    <a:pt x="1871" y="602"/>
                  </a:lnTo>
                  <a:lnTo>
                    <a:pt x="1813" y="591"/>
                  </a:lnTo>
                  <a:lnTo>
                    <a:pt x="1764" y="557"/>
                  </a:lnTo>
                  <a:lnTo>
                    <a:pt x="1719" y="500"/>
                  </a:lnTo>
                  <a:lnTo>
                    <a:pt x="1679" y="420"/>
                  </a:lnTo>
                  <a:lnTo>
                    <a:pt x="1644" y="341"/>
                  </a:lnTo>
                  <a:lnTo>
                    <a:pt x="1612" y="239"/>
                  </a:lnTo>
                  <a:lnTo>
                    <a:pt x="1590" y="125"/>
                  </a:lnTo>
                  <a:lnTo>
                    <a:pt x="157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9"/>
            <p:cNvSpPr/>
            <p:nvPr/>
          </p:nvSpPr>
          <p:spPr>
            <a:xfrm>
              <a:off x="3523725" y="-9335100"/>
              <a:ext cx="144475" cy="557100"/>
            </a:xfrm>
            <a:custGeom>
              <a:avLst/>
              <a:gdLst/>
              <a:ahLst/>
              <a:cxnLst/>
              <a:rect l="l" t="t" r="r" b="b"/>
              <a:pathLst>
                <a:path w="5779" h="22284" extrusionOk="0">
                  <a:moveTo>
                    <a:pt x="227" y="0"/>
                  </a:moveTo>
                  <a:lnTo>
                    <a:pt x="241" y="976"/>
                  </a:lnTo>
                  <a:lnTo>
                    <a:pt x="254" y="1952"/>
                  </a:lnTo>
                  <a:lnTo>
                    <a:pt x="258" y="2939"/>
                  </a:lnTo>
                  <a:lnTo>
                    <a:pt x="258" y="3926"/>
                  </a:lnTo>
                  <a:lnTo>
                    <a:pt x="258" y="4924"/>
                  </a:lnTo>
                  <a:lnTo>
                    <a:pt x="249" y="5911"/>
                  </a:lnTo>
                  <a:lnTo>
                    <a:pt x="241" y="6910"/>
                  </a:lnTo>
                  <a:lnTo>
                    <a:pt x="223" y="7908"/>
                  </a:lnTo>
                  <a:lnTo>
                    <a:pt x="205" y="8907"/>
                  </a:lnTo>
                  <a:lnTo>
                    <a:pt x="183" y="9905"/>
                  </a:lnTo>
                  <a:lnTo>
                    <a:pt x="160" y="10892"/>
                  </a:lnTo>
                  <a:lnTo>
                    <a:pt x="134" y="11891"/>
                  </a:lnTo>
                  <a:lnTo>
                    <a:pt x="71" y="13854"/>
                  </a:lnTo>
                  <a:lnTo>
                    <a:pt x="0" y="15794"/>
                  </a:lnTo>
                  <a:lnTo>
                    <a:pt x="316" y="16350"/>
                  </a:lnTo>
                  <a:lnTo>
                    <a:pt x="641" y="16872"/>
                  </a:lnTo>
                  <a:lnTo>
                    <a:pt x="971" y="17382"/>
                  </a:lnTo>
                  <a:lnTo>
                    <a:pt x="1300" y="17882"/>
                  </a:lnTo>
                  <a:lnTo>
                    <a:pt x="1639" y="18347"/>
                  </a:lnTo>
                  <a:lnTo>
                    <a:pt x="1977" y="18801"/>
                  </a:lnTo>
                  <a:lnTo>
                    <a:pt x="2320" y="19232"/>
                  </a:lnTo>
                  <a:lnTo>
                    <a:pt x="2671" y="19640"/>
                  </a:lnTo>
                  <a:lnTo>
                    <a:pt x="3023" y="20037"/>
                  </a:lnTo>
                  <a:lnTo>
                    <a:pt x="3375" y="20412"/>
                  </a:lnTo>
                  <a:lnTo>
                    <a:pt x="3735" y="20775"/>
                  </a:lnTo>
                  <a:lnTo>
                    <a:pt x="4096" y="21115"/>
                  </a:lnTo>
                  <a:lnTo>
                    <a:pt x="4466" y="21433"/>
                  </a:lnTo>
                  <a:lnTo>
                    <a:pt x="4831" y="21728"/>
                  </a:lnTo>
                  <a:lnTo>
                    <a:pt x="5205" y="22012"/>
                  </a:lnTo>
                  <a:lnTo>
                    <a:pt x="5579" y="22284"/>
                  </a:lnTo>
                  <a:lnTo>
                    <a:pt x="5583" y="21047"/>
                  </a:lnTo>
                  <a:lnTo>
                    <a:pt x="5583" y="19822"/>
                  </a:lnTo>
                  <a:lnTo>
                    <a:pt x="5579" y="18608"/>
                  </a:lnTo>
                  <a:lnTo>
                    <a:pt x="5565" y="17382"/>
                  </a:lnTo>
                  <a:lnTo>
                    <a:pt x="5552" y="16168"/>
                  </a:lnTo>
                  <a:lnTo>
                    <a:pt x="5534" y="14954"/>
                  </a:lnTo>
                  <a:lnTo>
                    <a:pt x="5512" y="13752"/>
                  </a:lnTo>
                  <a:lnTo>
                    <a:pt x="5490" y="12538"/>
                  </a:lnTo>
                  <a:lnTo>
                    <a:pt x="5463" y="11324"/>
                  </a:lnTo>
                  <a:lnTo>
                    <a:pt x="5432" y="10121"/>
                  </a:lnTo>
                  <a:lnTo>
                    <a:pt x="5360" y="7693"/>
                  </a:lnTo>
                  <a:lnTo>
                    <a:pt x="5289" y="5253"/>
                  </a:lnTo>
                  <a:lnTo>
                    <a:pt x="5209" y="2814"/>
                  </a:lnTo>
                  <a:lnTo>
                    <a:pt x="5205" y="2644"/>
                  </a:lnTo>
                  <a:lnTo>
                    <a:pt x="5214" y="2485"/>
                  </a:lnTo>
                  <a:lnTo>
                    <a:pt x="5222" y="2337"/>
                  </a:lnTo>
                  <a:lnTo>
                    <a:pt x="5245" y="2201"/>
                  </a:lnTo>
                  <a:lnTo>
                    <a:pt x="5267" y="2065"/>
                  </a:lnTo>
                  <a:lnTo>
                    <a:pt x="5298" y="1952"/>
                  </a:lnTo>
                  <a:lnTo>
                    <a:pt x="5329" y="1838"/>
                  </a:lnTo>
                  <a:lnTo>
                    <a:pt x="5369" y="1747"/>
                  </a:lnTo>
                  <a:lnTo>
                    <a:pt x="5409" y="1657"/>
                  </a:lnTo>
                  <a:lnTo>
                    <a:pt x="5458" y="1577"/>
                  </a:lnTo>
                  <a:lnTo>
                    <a:pt x="5507" y="1521"/>
                  </a:lnTo>
                  <a:lnTo>
                    <a:pt x="5556" y="1464"/>
                  </a:lnTo>
                  <a:lnTo>
                    <a:pt x="5610" y="1418"/>
                  </a:lnTo>
                  <a:lnTo>
                    <a:pt x="5663" y="1396"/>
                  </a:lnTo>
                  <a:lnTo>
                    <a:pt x="5717" y="1373"/>
                  </a:lnTo>
                  <a:lnTo>
                    <a:pt x="5770" y="1373"/>
                  </a:lnTo>
                  <a:lnTo>
                    <a:pt x="5779" y="545"/>
                  </a:lnTo>
                  <a:lnTo>
                    <a:pt x="5084" y="522"/>
                  </a:lnTo>
                  <a:lnTo>
                    <a:pt x="4390" y="477"/>
                  </a:lnTo>
                  <a:lnTo>
                    <a:pt x="3695" y="420"/>
                  </a:lnTo>
                  <a:lnTo>
                    <a:pt x="3001" y="363"/>
                  </a:lnTo>
                  <a:lnTo>
                    <a:pt x="2306" y="284"/>
                  </a:lnTo>
                  <a:lnTo>
                    <a:pt x="1612" y="204"/>
                  </a:lnTo>
                  <a:lnTo>
                    <a:pt x="917" y="114"/>
                  </a:lnTo>
                  <a:lnTo>
                    <a:pt x="2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9"/>
            <p:cNvSpPr/>
            <p:nvPr/>
          </p:nvSpPr>
          <p:spPr>
            <a:xfrm>
              <a:off x="3587275" y="-7370550"/>
              <a:ext cx="359875" cy="334175"/>
            </a:xfrm>
            <a:custGeom>
              <a:avLst/>
              <a:gdLst/>
              <a:ahLst/>
              <a:cxnLst/>
              <a:rect l="l" t="t" r="r" b="b"/>
              <a:pathLst>
                <a:path w="14395" h="13367" extrusionOk="0">
                  <a:moveTo>
                    <a:pt x="6972" y="1"/>
                  </a:moveTo>
                  <a:lnTo>
                    <a:pt x="6714" y="24"/>
                  </a:lnTo>
                  <a:lnTo>
                    <a:pt x="6456" y="69"/>
                  </a:lnTo>
                  <a:lnTo>
                    <a:pt x="6202" y="137"/>
                  </a:lnTo>
                  <a:lnTo>
                    <a:pt x="5953" y="228"/>
                  </a:lnTo>
                  <a:lnTo>
                    <a:pt x="5712" y="330"/>
                  </a:lnTo>
                  <a:lnTo>
                    <a:pt x="5472" y="455"/>
                  </a:lnTo>
                  <a:lnTo>
                    <a:pt x="5236" y="602"/>
                  </a:lnTo>
                  <a:lnTo>
                    <a:pt x="5004" y="772"/>
                  </a:lnTo>
                  <a:lnTo>
                    <a:pt x="4777" y="954"/>
                  </a:lnTo>
                  <a:lnTo>
                    <a:pt x="4555" y="1147"/>
                  </a:lnTo>
                  <a:lnTo>
                    <a:pt x="4332" y="1374"/>
                  </a:lnTo>
                  <a:lnTo>
                    <a:pt x="4119" y="1601"/>
                  </a:lnTo>
                  <a:lnTo>
                    <a:pt x="3905" y="1850"/>
                  </a:lnTo>
                  <a:lnTo>
                    <a:pt x="3691" y="2123"/>
                  </a:lnTo>
                  <a:lnTo>
                    <a:pt x="3486" y="2406"/>
                  </a:lnTo>
                  <a:lnTo>
                    <a:pt x="3282" y="2701"/>
                  </a:lnTo>
                  <a:lnTo>
                    <a:pt x="3077" y="3019"/>
                  </a:lnTo>
                  <a:lnTo>
                    <a:pt x="2876" y="3337"/>
                  </a:lnTo>
                  <a:lnTo>
                    <a:pt x="2680" y="3688"/>
                  </a:lnTo>
                  <a:lnTo>
                    <a:pt x="2485" y="4040"/>
                  </a:lnTo>
                  <a:lnTo>
                    <a:pt x="2293" y="4403"/>
                  </a:lnTo>
                  <a:lnTo>
                    <a:pt x="2102" y="4789"/>
                  </a:lnTo>
                  <a:lnTo>
                    <a:pt x="1915" y="5186"/>
                  </a:lnTo>
                  <a:lnTo>
                    <a:pt x="1728" y="5583"/>
                  </a:lnTo>
                  <a:lnTo>
                    <a:pt x="1541" y="6003"/>
                  </a:lnTo>
                  <a:lnTo>
                    <a:pt x="1358" y="6434"/>
                  </a:lnTo>
                  <a:lnTo>
                    <a:pt x="1176" y="6877"/>
                  </a:lnTo>
                  <a:lnTo>
                    <a:pt x="993" y="7319"/>
                  </a:lnTo>
                  <a:lnTo>
                    <a:pt x="811" y="7784"/>
                  </a:lnTo>
                  <a:lnTo>
                    <a:pt x="632" y="8249"/>
                  </a:lnTo>
                  <a:lnTo>
                    <a:pt x="454" y="8726"/>
                  </a:lnTo>
                  <a:lnTo>
                    <a:pt x="276" y="9214"/>
                  </a:lnTo>
                  <a:lnTo>
                    <a:pt x="245" y="9293"/>
                  </a:lnTo>
                  <a:lnTo>
                    <a:pt x="210" y="9361"/>
                  </a:lnTo>
                  <a:lnTo>
                    <a:pt x="178" y="9429"/>
                  </a:lnTo>
                  <a:lnTo>
                    <a:pt x="143" y="9486"/>
                  </a:lnTo>
                  <a:lnTo>
                    <a:pt x="112" y="9532"/>
                  </a:lnTo>
                  <a:lnTo>
                    <a:pt x="76" y="9566"/>
                  </a:lnTo>
                  <a:lnTo>
                    <a:pt x="40" y="9588"/>
                  </a:lnTo>
                  <a:lnTo>
                    <a:pt x="0" y="9611"/>
                  </a:lnTo>
                  <a:lnTo>
                    <a:pt x="27" y="9963"/>
                  </a:lnTo>
                  <a:lnTo>
                    <a:pt x="499" y="9736"/>
                  </a:lnTo>
                  <a:lnTo>
                    <a:pt x="966" y="9532"/>
                  </a:lnTo>
                  <a:lnTo>
                    <a:pt x="1443" y="9350"/>
                  </a:lnTo>
                  <a:lnTo>
                    <a:pt x="1919" y="9191"/>
                  </a:lnTo>
                  <a:lnTo>
                    <a:pt x="2400" y="9066"/>
                  </a:lnTo>
                  <a:lnTo>
                    <a:pt x="2881" y="8964"/>
                  </a:lnTo>
                  <a:lnTo>
                    <a:pt x="3366" y="8885"/>
                  </a:lnTo>
                  <a:lnTo>
                    <a:pt x="3851" y="8828"/>
                  </a:lnTo>
                  <a:lnTo>
                    <a:pt x="4341" y="8805"/>
                  </a:lnTo>
                  <a:lnTo>
                    <a:pt x="4831" y="8805"/>
                  </a:lnTo>
                  <a:lnTo>
                    <a:pt x="5325" y="8828"/>
                  </a:lnTo>
                  <a:lnTo>
                    <a:pt x="5819" y="8885"/>
                  </a:lnTo>
                  <a:lnTo>
                    <a:pt x="6318" y="8953"/>
                  </a:lnTo>
                  <a:lnTo>
                    <a:pt x="6817" y="9055"/>
                  </a:lnTo>
                  <a:lnTo>
                    <a:pt x="7315" y="9191"/>
                  </a:lnTo>
                  <a:lnTo>
                    <a:pt x="7818" y="9339"/>
                  </a:lnTo>
                  <a:lnTo>
                    <a:pt x="8246" y="9497"/>
                  </a:lnTo>
                  <a:lnTo>
                    <a:pt x="8664" y="9656"/>
                  </a:lnTo>
                  <a:lnTo>
                    <a:pt x="9083" y="9838"/>
                  </a:lnTo>
                  <a:lnTo>
                    <a:pt x="9497" y="10031"/>
                  </a:lnTo>
                  <a:lnTo>
                    <a:pt x="9902" y="10246"/>
                  </a:lnTo>
                  <a:lnTo>
                    <a:pt x="10307" y="10462"/>
                  </a:lnTo>
                  <a:lnTo>
                    <a:pt x="10708" y="10700"/>
                  </a:lnTo>
                  <a:lnTo>
                    <a:pt x="11104" y="10938"/>
                  </a:lnTo>
                  <a:lnTo>
                    <a:pt x="11496" y="11199"/>
                  </a:lnTo>
                  <a:lnTo>
                    <a:pt x="11887" y="11472"/>
                  </a:lnTo>
                  <a:lnTo>
                    <a:pt x="12270" y="11767"/>
                  </a:lnTo>
                  <a:lnTo>
                    <a:pt x="12653" y="12062"/>
                  </a:lnTo>
                  <a:lnTo>
                    <a:pt x="13032" y="12368"/>
                  </a:lnTo>
                  <a:lnTo>
                    <a:pt x="13406" y="12686"/>
                  </a:lnTo>
                  <a:lnTo>
                    <a:pt x="13780" y="13026"/>
                  </a:lnTo>
                  <a:lnTo>
                    <a:pt x="14145" y="13366"/>
                  </a:lnTo>
                  <a:lnTo>
                    <a:pt x="14149" y="13185"/>
                  </a:lnTo>
                  <a:lnTo>
                    <a:pt x="14154" y="13083"/>
                  </a:lnTo>
                  <a:lnTo>
                    <a:pt x="14158" y="13003"/>
                  </a:lnTo>
                  <a:lnTo>
                    <a:pt x="14171" y="12913"/>
                  </a:lnTo>
                  <a:lnTo>
                    <a:pt x="14185" y="12822"/>
                  </a:lnTo>
                  <a:lnTo>
                    <a:pt x="14203" y="12742"/>
                  </a:lnTo>
                  <a:lnTo>
                    <a:pt x="14229" y="12674"/>
                  </a:lnTo>
                  <a:lnTo>
                    <a:pt x="14269" y="12550"/>
                  </a:lnTo>
                  <a:lnTo>
                    <a:pt x="14301" y="12425"/>
                  </a:lnTo>
                  <a:lnTo>
                    <a:pt x="14332" y="12289"/>
                  </a:lnTo>
                  <a:lnTo>
                    <a:pt x="14354" y="12152"/>
                  </a:lnTo>
                  <a:lnTo>
                    <a:pt x="14372" y="12005"/>
                  </a:lnTo>
                  <a:lnTo>
                    <a:pt x="14381" y="11869"/>
                  </a:lnTo>
                  <a:lnTo>
                    <a:pt x="14390" y="11710"/>
                  </a:lnTo>
                  <a:lnTo>
                    <a:pt x="14394" y="11562"/>
                  </a:lnTo>
                  <a:lnTo>
                    <a:pt x="14390" y="11404"/>
                  </a:lnTo>
                  <a:lnTo>
                    <a:pt x="14381" y="11245"/>
                  </a:lnTo>
                  <a:lnTo>
                    <a:pt x="14372" y="11075"/>
                  </a:lnTo>
                  <a:lnTo>
                    <a:pt x="14354" y="10916"/>
                  </a:lnTo>
                  <a:lnTo>
                    <a:pt x="14332" y="10746"/>
                  </a:lnTo>
                  <a:lnTo>
                    <a:pt x="14309" y="10575"/>
                  </a:lnTo>
                  <a:lnTo>
                    <a:pt x="14278" y="10394"/>
                  </a:lnTo>
                  <a:lnTo>
                    <a:pt x="14247" y="10224"/>
                  </a:lnTo>
                  <a:lnTo>
                    <a:pt x="14211" y="10042"/>
                  </a:lnTo>
                  <a:lnTo>
                    <a:pt x="14171" y="9861"/>
                  </a:lnTo>
                  <a:lnTo>
                    <a:pt x="14082" y="9497"/>
                  </a:lnTo>
                  <a:lnTo>
                    <a:pt x="13984" y="9123"/>
                  </a:lnTo>
                  <a:lnTo>
                    <a:pt x="13873" y="8749"/>
                  </a:lnTo>
                  <a:lnTo>
                    <a:pt x="13748" y="8374"/>
                  </a:lnTo>
                  <a:lnTo>
                    <a:pt x="13619" y="7988"/>
                  </a:lnTo>
                  <a:lnTo>
                    <a:pt x="13486" y="7614"/>
                  </a:lnTo>
                  <a:lnTo>
                    <a:pt x="13343" y="7240"/>
                  </a:lnTo>
                  <a:lnTo>
                    <a:pt x="13192" y="6877"/>
                  </a:lnTo>
                  <a:lnTo>
                    <a:pt x="13045" y="6513"/>
                  </a:lnTo>
                  <a:lnTo>
                    <a:pt x="12889" y="6150"/>
                  </a:lnTo>
                  <a:lnTo>
                    <a:pt x="12733" y="5810"/>
                  </a:lnTo>
                  <a:lnTo>
                    <a:pt x="12582" y="5470"/>
                  </a:lnTo>
                  <a:lnTo>
                    <a:pt x="12426" y="5152"/>
                  </a:lnTo>
                  <a:lnTo>
                    <a:pt x="12128" y="4551"/>
                  </a:lnTo>
                  <a:lnTo>
                    <a:pt x="11852" y="4006"/>
                  </a:lnTo>
                  <a:lnTo>
                    <a:pt x="11603" y="3552"/>
                  </a:lnTo>
                  <a:lnTo>
                    <a:pt x="11389" y="3189"/>
                  </a:lnTo>
                  <a:lnTo>
                    <a:pt x="11229" y="2939"/>
                  </a:lnTo>
                  <a:lnTo>
                    <a:pt x="10979" y="2576"/>
                  </a:lnTo>
                  <a:lnTo>
                    <a:pt x="10730" y="2236"/>
                  </a:lnTo>
                  <a:lnTo>
                    <a:pt x="10476" y="1918"/>
                  </a:lnTo>
                  <a:lnTo>
                    <a:pt x="10222" y="1623"/>
                  </a:lnTo>
                  <a:lnTo>
                    <a:pt x="9964" y="1351"/>
                  </a:lnTo>
                  <a:lnTo>
                    <a:pt x="9701" y="1113"/>
                  </a:lnTo>
                  <a:lnTo>
                    <a:pt x="9439" y="886"/>
                  </a:lnTo>
                  <a:lnTo>
                    <a:pt x="9172" y="682"/>
                  </a:lnTo>
                  <a:lnTo>
                    <a:pt x="8905" y="511"/>
                  </a:lnTo>
                  <a:lnTo>
                    <a:pt x="8633" y="364"/>
                  </a:lnTo>
                  <a:lnTo>
                    <a:pt x="8361" y="239"/>
                  </a:lnTo>
                  <a:lnTo>
                    <a:pt x="8085" y="137"/>
                  </a:lnTo>
                  <a:lnTo>
                    <a:pt x="7809" y="69"/>
                  </a:lnTo>
                  <a:lnTo>
                    <a:pt x="7533" y="24"/>
                  </a:lnTo>
                  <a:lnTo>
                    <a:pt x="72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9"/>
            <p:cNvSpPr/>
            <p:nvPr/>
          </p:nvSpPr>
          <p:spPr>
            <a:xfrm>
              <a:off x="3667975" y="-9325175"/>
              <a:ext cx="169300" cy="599375"/>
            </a:xfrm>
            <a:custGeom>
              <a:avLst/>
              <a:gdLst/>
              <a:ahLst/>
              <a:cxnLst/>
              <a:rect l="l" t="t" r="r" b="b"/>
              <a:pathLst>
                <a:path w="6772" h="23975" extrusionOk="0">
                  <a:moveTo>
                    <a:pt x="6772" y="0"/>
                  </a:moveTo>
                  <a:lnTo>
                    <a:pt x="5930" y="68"/>
                  </a:lnTo>
                  <a:lnTo>
                    <a:pt x="5084" y="114"/>
                  </a:lnTo>
                  <a:lnTo>
                    <a:pt x="4239" y="148"/>
                  </a:lnTo>
                  <a:lnTo>
                    <a:pt x="3393" y="170"/>
                  </a:lnTo>
                  <a:lnTo>
                    <a:pt x="2547" y="182"/>
                  </a:lnTo>
                  <a:lnTo>
                    <a:pt x="1701" y="182"/>
                  </a:lnTo>
                  <a:lnTo>
                    <a:pt x="855" y="170"/>
                  </a:lnTo>
                  <a:lnTo>
                    <a:pt x="9" y="148"/>
                  </a:lnTo>
                  <a:lnTo>
                    <a:pt x="0" y="976"/>
                  </a:lnTo>
                  <a:lnTo>
                    <a:pt x="45" y="976"/>
                  </a:lnTo>
                  <a:lnTo>
                    <a:pt x="85" y="987"/>
                  </a:lnTo>
                  <a:lnTo>
                    <a:pt x="129" y="1010"/>
                  </a:lnTo>
                  <a:lnTo>
                    <a:pt x="169" y="1033"/>
                  </a:lnTo>
                  <a:lnTo>
                    <a:pt x="209" y="1067"/>
                  </a:lnTo>
                  <a:lnTo>
                    <a:pt x="245" y="1112"/>
                  </a:lnTo>
                  <a:lnTo>
                    <a:pt x="285" y="1169"/>
                  </a:lnTo>
                  <a:lnTo>
                    <a:pt x="321" y="1226"/>
                  </a:lnTo>
                  <a:lnTo>
                    <a:pt x="352" y="1294"/>
                  </a:lnTo>
                  <a:lnTo>
                    <a:pt x="383" y="1373"/>
                  </a:lnTo>
                  <a:lnTo>
                    <a:pt x="410" y="1453"/>
                  </a:lnTo>
                  <a:lnTo>
                    <a:pt x="436" y="1543"/>
                  </a:lnTo>
                  <a:lnTo>
                    <a:pt x="459" y="1657"/>
                  </a:lnTo>
                  <a:lnTo>
                    <a:pt x="476" y="1759"/>
                  </a:lnTo>
                  <a:lnTo>
                    <a:pt x="490" y="1884"/>
                  </a:lnTo>
                  <a:lnTo>
                    <a:pt x="499" y="2020"/>
                  </a:lnTo>
                  <a:lnTo>
                    <a:pt x="539" y="2633"/>
                  </a:lnTo>
                  <a:lnTo>
                    <a:pt x="579" y="3257"/>
                  </a:lnTo>
                  <a:lnTo>
                    <a:pt x="614" y="3881"/>
                  </a:lnTo>
                  <a:lnTo>
                    <a:pt x="646" y="4516"/>
                  </a:lnTo>
                  <a:lnTo>
                    <a:pt x="672" y="5140"/>
                  </a:lnTo>
                  <a:lnTo>
                    <a:pt x="699" y="5775"/>
                  </a:lnTo>
                  <a:lnTo>
                    <a:pt x="721" y="6411"/>
                  </a:lnTo>
                  <a:lnTo>
                    <a:pt x="744" y="7046"/>
                  </a:lnTo>
                  <a:lnTo>
                    <a:pt x="779" y="8317"/>
                  </a:lnTo>
                  <a:lnTo>
                    <a:pt x="801" y="9588"/>
                  </a:lnTo>
                  <a:lnTo>
                    <a:pt x="815" y="10870"/>
                  </a:lnTo>
                  <a:lnTo>
                    <a:pt x="819" y="12152"/>
                  </a:lnTo>
                  <a:lnTo>
                    <a:pt x="815" y="13434"/>
                  </a:lnTo>
                  <a:lnTo>
                    <a:pt x="801" y="14716"/>
                  </a:lnTo>
                  <a:lnTo>
                    <a:pt x="779" y="15998"/>
                  </a:lnTo>
                  <a:lnTo>
                    <a:pt x="748" y="17280"/>
                  </a:lnTo>
                  <a:lnTo>
                    <a:pt x="708" y="18551"/>
                  </a:lnTo>
                  <a:lnTo>
                    <a:pt x="663" y="19822"/>
                  </a:lnTo>
                  <a:lnTo>
                    <a:pt x="606" y="21081"/>
                  </a:lnTo>
                  <a:lnTo>
                    <a:pt x="548" y="22329"/>
                  </a:lnTo>
                  <a:lnTo>
                    <a:pt x="913" y="22534"/>
                  </a:lnTo>
                  <a:lnTo>
                    <a:pt x="1278" y="22726"/>
                  </a:lnTo>
                  <a:lnTo>
                    <a:pt x="1647" y="22897"/>
                  </a:lnTo>
                  <a:lnTo>
                    <a:pt x="2021" y="23055"/>
                  </a:lnTo>
                  <a:lnTo>
                    <a:pt x="2395" y="23203"/>
                  </a:lnTo>
                  <a:lnTo>
                    <a:pt x="2769" y="23339"/>
                  </a:lnTo>
                  <a:lnTo>
                    <a:pt x="3148" y="23453"/>
                  </a:lnTo>
                  <a:lnTo>
                    <a:pt x="3526" y="23566"/>
                  </a:lnTo>
                  <a:lnTo>
                    <a:pt x="3905" y="23657"/>
                  </a:lnTo>
                  <a:lnTo>
                    <a:pt x="4283" y="23736"/>
                  </a:lnTo>
                  <a:lnTo>
                    <a:pt x="4666" y="23804"/>
                  </a:lnTo>
                  <a:lnTo>
                    <a:pt x="5049" y="23861"/>
                  </a:lnTo>
                  <a:lnTo>
                    <a:pt x="5432" y="23906"/>
                  </a:lnTo>
                  <a:lnTo>
                    <a:pt x="5819" y="23940"/>
                  </a:lnTo>
                  <a:lnTo>
                    <a:pt x="6206" y="23963"/>
                  </a:lnTo>
                  <a:lnTo>
                    <a:pt x="6589" y="23974"/>
                  </a:lnTo>
                  <a:lnTo>
                    <a:pt x="6549" y="22579"/>
                  </a:lnTo>
                  <a:lnTo>
                    <a:pt x="6509" y="21172"/>
                  </a:lnTo>
                  <a:lnTo>
                    <a:pt x="6473" y="19754"/>
                  </a:lnTo>
                  <a:lnTo>
                    <a:pt x="6442" y="18335"/>
                  </a:lnTo>
                  <a:lnTo>
                    <a:pt x="6416" y="16906"/>
                  </a:lnTo>
                  <a:lnTo>
                    <a:pt x="6393" y="15476"/>
                  </a:lnTo>
                  <a:lnTo>
                    <a:pt x="6376" y="14035"/>
                  </a:lnTo>
                  <a:lnTo>
                    <a:pt x="6362" y="12594"/>
                  </a:lnTo>
                  <a:lnTo>
                    <a:pt x="6358" y="11165"/>
                  </a:lnTo>
                  <a:lnTo>
                    <a:pt x="6358" y="9724"/>
                  </a:lnTo>
                  <a:lnTo>
                    <a:pt x="6362" y="8294"/>
                  </a:lnTo>
                  <a:lnTo>
                    <a:pt x="6376" y="6865"/>
                  </a:lnTo>
                  <a:lnTo>
                    <a:pt x="6393" y="5446"/>
                  </a:lnTo>
                  <a:lnTo>
                    <a:pt x="6416" y="4039"/>
                  </a:lnTo>
                  <a:lnTo>
                    <a:pt x="6451" y="2633"/>
                  </a:lnTo>
                  <a:lnTo>
                    <a:pt x="6491" y="1248"/>
                  </a:lnTo>
                  <a:lnTo>
                    <a:pt x="6500" y="1033"/>
                  </a:lnTo>
                  <a:lnTo>
                    <a:pt x="6522" y="829"/>
                  </a:lnTo>
                  <a:lnTo>
                    <a:pt x="6549" y="647"/>
                  </a:lnTo>
                  <a:lnTo>
                    <a:pt x="6585" y="488"/>
                  </a:lnTo>
                  <a:lnTo>
                    <a:pt x="6625" y="341"/>
                  </a:lnTo>
                  <a:lnTo>
                    <a:pt x="6669" y="205"/>
                  </a:lnTo>
                  <a:lnTo>
                    <a:pt x="6718" y="91"/>
                  </a:lnTo>
                  <a:lnTo>
                    <a:pt x="677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9"/>
            <p:cNvSpPr/>
            <p:nvPr/>
          </p:nvSpPr>
          <p:spPr>
            <a:xfrm>
              <a:off x="3680875" y="-4355900"/>
              <a:ext cx="222300" cy="219000"/>
            </a:xfrm>
            <a:custGeom>
              <a:avLst/>
              <a:gdLst/>
              <a:ahLst/>
              <a:cxnLst/>
              <a:rect l="l" t="t" r="r" b="b"/>
              <a:pathLst>
                <a:path w="8892" h="8760" extrusionOk="0">
                  <a:moveTo>
                    <a:pt x="4266" y="1"/>
                  </a:moveTo>
                  <a:lnTo>
                    <a:pt x="4088" y="12"/>
                  </a:lnTo>
                  <a:lnTo>
                    <a:pt x="3910" y="46"/>
                  </a:lnTo>
                  <a:lnTo>
                    <a:pt x="3736" y="91"/>
                  </a:lnTo>
                  <a:lnTo>
                    <a:pt x="3567" y="171"/>
                  </a:lnTo>
                  <a:lnTo>
                    <a:pt x="3398" y="262"/>
                  </a:lnTo>
                  <a:lnTo>
                    <a:pt x="3233" y="364"/>
                  </a:lnTo>
                  <a:lnTo>
                    <a:pt x="3073" y="488"/>
                  </a:lnTo>
                  <a:lnTo>
                    <a:pt x="2912" y="636"/>
                  </a:lnTo>
                  <a:lnTo>
                    <a:pt x="2761" y="795"/>
                  </a:lnTo>
                  <a:lnTo>
                    <a:pt x="2605" y="976"/>
                  </a:lnTo>
                  <a:lnTo>
                    <a:pt x="2458" y="1169"/>
                  </a:lnTo>
                  <a:lnTo>
                    <a:pt x="2311" y="1373"/>
                  </a:lnTo>
                  <a:lnTo>
                    <a:pt x="2169" y="1600"/>
                  </a:lnTo>
                  <a:lnTo>
                    <a:pt x="2031" y="1839"/>
                  </a:lnTo>
                  <a:lnTo>
                    <a:pt x="1897" y="2088"/>
                  </a:lnTo>
                  <a:lnTo>
                    <a:pt x="1764" y="2349"/>
                  </a:lnTo>
                  <a:lnTo>
                    <a:pt x="1634" y="2633"/>
                  </a:lnTo>
                  <a:lnTo>
                    <a:pt x="1510" y="2928"/>
                  </a:lnTo>
                  <a:lnTo>
                    <a:pt x="1385" y="3234"/>
                  </a:lnTo>
                  <a:lnTo>
                    <a:pt x="1269" y="3552"/>
                  </a:lnTo>
                  <a:lnTo>
                    <a:pt x="1154" y="3881"/>
                  </a:lnTo>
                  <a:lnTo>
                    <a:pt x="1042" y="4210"/>
                  </a:lnTo>
                  <a:lnTo>
                    <a:pt x="935" y="4562"/>
                  </a:lnTo>
                  <a:lnTo>
                    <a:pt x="833" y="4925"/>
                  </a:lnTo>
                  <a:lnTo>
                    <a:pt x="731" y="5299"/>
                  </a:lnTo>
                  <a:lnTo>
                    <a:pt x="633" y="5674"/>
                  </a:lnTo>
                  <a:lnTo>
                    <a:pt x="544" y="6059"/>
                  </a:lnTo>
                  <a:lnTo>
                    <a:pt x="455" y="6456"/>
                  </a:lnTo>
                  <a:lnTo>
                    <a:pt x="370" y="6865"/>
                  </a:lnTo>
                  <a:lnTo>
                    <a:pt x="290" y="7273"/>
                  </a:lnTo>
                  <a:lnTo>
                    <a:pt x="210" y="7693"/>
                  </a:lnTo>
                  <a:lnTo>
                    <a:pt x="139" y="8124"/>
                  </a:lnTo>
                  <a:lnTo>
                    <a:pt x="112" y="8272"/>
                  </a:lnTo>
                  <a:lnTo>
                    <a:pt x="76" y="8408"/>
                  </a:lnTo>
                  <a:lnTo>
                    <a:pt x="41" y="8521"/>
                  </a:lnTo>
                  <a:lnTo>
                    <a:pt x="1" y="8612"/>
                  </a:lnTo>
                  <a:lnTo>
                    <a:pt x="1118" y="8692"/>
                  </a:lnTo>
                  <a:lnTo>
                    <a:pt x="2231" y="8737"/>
                  </a:lnTo>
                  <a:lnTo>
                    <a:pt x="3340" y="8760"/>
                  </a:lnTo>
                  <a:lnTo>
                    <a:pt x="3896" y="8760"/>
                  </a:lnTo>
                  <a:lnTo>
                    <a:pt x="4453" y="8748"/>
                  </a:lnTo>
                  <a:lnTo>
                    <a:pt x="5005" y="8737"/>
                  </a:lnTo>
                  <a:lnTo>
                    <a:pt x="5561" y="8714"/>
                  </a:lnTo>
                  <a:lnTo>
                    <a:pt x="6118" y="8692"/>
                  </a:lnTo>
                  <a:lnTo>
                    <a:pt x="6670" y="8658"/>
                  </a:lnTo>
                  <a:lnTo>
                    <a:pt x="7226" y="8612"/>
                  </a:lnTo>
                  <a:lnTo>
                    <a:pt x="7783" y="8567"/>
                  </a:lnTo>
                  <a:lnTo>
                    <a:pt x="8339" y="8510"/>
                  </a:lnTo>
                  <a:lnTo>
                    <a:pt x="8891" y="8442"/>
                  </a:lnTo>
                  <a:lnTo>
                    <a:pt x="8891" y="8272"/>
                  </a:lnTo>
                  <a:lnTo>
                    <a:pt x="8851" y="8260"/>
                  </a:lnTo>
                  <a:lnTo>
                    <a:pt x="8811" y="8238"/>
                  </a:lnTo>
                  <a:lnTo>
                    <a:pt x="8767" y="8204"/>
                  </a:lnTo>
                  <a:lnTo>
                    <a:pt x="8727" y="8158"/>
                  </a:lnTo>
                  <a:lnTo>
                    <a:pt x="8687" y="8090"/>
                  </a:lnTo>
                  <a:lnTo>
                    <a:pt x="8651" y="8011"/>
                  </a:lnTo>
                  <a:lnTo>
                    <a:pt x="8615" y="7909"/>
                  </a:lnTo>
                  <a:lnTo>
                    <a:pt x="8584" y="7795"/>
                  </a:lnTo>
                  <a:lnTo>
                    <a:pt x="8388" y="7024"/>
                  </a:lnTo>
                  <a:lnTo>
                    <a:pt x="8184" y="6264"/>
                  </a:lnTo>
                  <a:lnTo>
                    <a:pt x="8081" y="5889"/>
                  </a:lnTo>
                  <a:lnTo>
                    <a:pt x="7974" y="5526"/>
                  </a:lnTo>
                  <a:lnTo>
                    <a:pt x="7867" y="5163"/>
                  </a:lnTo>
                  <a:lnTo>
                    <a:pt x="7756" y="4811"/>
                  </a:lnTo>
                  <a:lnTo>
                    <a:pt x="7640" y="4471"/>
                  </a:lnTo>
                  <a:lnTo>
                    <a:pt x="7525" y="4131"/>
                  </a:lnTo>
                  <a:lnTo>
                    <a:pt x="7409" y="3801"/>
                  </a:lnTo>
                  <a:lnTo>
                    <a:pt x="7289" y="3484"/>
                  </a:lnTo>
                  <a:lnTo>
                    <a:pt x="7168" y="3177"/>
                  </a:lnTo>
                  <a:lnTo>
                    <a:pt x="7039" y="2882"/>
                  </a:lnTo>
                  <a:lnTo>
                    <a:pt x="6915" y="2599"/>
                  </a:lnTo>
                  <a:lnTo>
                    <a:pt x="6781" y="2326"/>
                  </a:lnTo>
                  <a:lnTo>
                    <a:pt x="6648" y="2066"/>
                  </a:lnTo>
                  <a:lnTo>
                    <a:pt x="6514" y="1816"/>
                  </a:lnTo>
                  <a:lnTo>
                    <a:pt x="6376" y="1578"/>
                  </a:lnTo>
                  <a:lnTo>
                    <a:pt x="6234" y="1351"/>
                  </a:lnTo>
                  <a:lnTo>
                    <a:pt x="6087" y="1147"/>
                  </a:lnTo>
                  <a:lnTo>
                    <a:pt x="5940" y="954"/>
                  </a:lnTo>
                  <a:lnTo>
                    <a:pt x="5788" y="783"/>
                  </a:lnTo>
                  <a:lnTo>
                    <a:pt x="5632" y="613"/>
                  </a:lnTo>
                  <a:lnTo>
                    <a:pt x="5472" y="477"/>
                  </a:lnTo>
                  <a:lnTo>
                    <a:pt x="5312" y="352"/>
                  </a:lnTo>
                  <a:lnTo>
                    <a:pt x="5147" y="239"/>
                  </a:lnTo>
                  <a:lnTo>
                    <a:pt x="4978" y="159"/>
                  </a:lnTo>
                  <a:lnTo>
                    <a:pt x="4804" y="80"/>
                  </a:lnTo>
                  <a:lnTo>
                    <a:pt x="4631" y="35"/>
                  </a:lnTo>
                  <a:lnTo>
                    <a:pt x="4448" y="1"/>
                  </a:lnTo>
                  <a:close/>
                </a:path>
              </a:pathLst>
            </a:custGeom>
            <a:solidFill>
              <a:srgbClr val="65D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9"/>
            <p:cNvSpPr/>
            <p:nvPr/>
          </p:nvSpPr>
          <p:spPr>
            <a:xfrm>
              <a:off x="3692225" y="-12065250"/>
              <a:ext cx="244675" cy="252750"/>
            </a:xfrm>
            <a:custGeom>
              <a:avLst/>
              <a:gdLst/>
              <a:ahLst/>
              <a:cxnLst/>
              <a:rect l="l" t="t" r="r" b="b"/>
              <a:pathLst>
                <a:path w="9787" h="10110" extrusionOk="0">
                  <a:moveTo>
                    <a:pt x="4604" y="1"/>
                  </a:moveTo>
                  <a:lnTo>
                    <a:pt x="4333" y="23"/>
                  </a:lnTo>
                  <a:lnTo>
                    <a:pt x="4057" y="57"/>
                  </a:lnTo>
                  <a:lnTo>
                    <a:pt x="3785" y="114"/>
                  </a:lnTo>
                  <a:lnTo>
                    <a:pt x="3518" y="193"/>
                  </a:lnTo>
                  <a:lnTo>
                    <a:pt x="3251" y="284"/>
                  </a:lnTo>
                  <a:lnTo>
                    <a:pt x="2992" y="398"/>
                  </a:lnTo>
                  <a:lnTo>
                    <a:pt x="2739" y="534"/>
                  </a:lnTo>
                  <a:lnTo>
                    <a:pt x="2489" y="681"/>
                  </a:lnTo>
                  <a:lnTo>
                    <a:pt x="2249" y="863"/>
                  </a:lnTo>
                  <a:lnTo>
                    <a:pt x="2017" y="1044"/>
                  </a:lnTo>
                  <a:lnTo>
                    <a:pt x="1795" y="1260"/>
                  </a:lnTo>
                  <a:lnTo>
                    <a:pt x="1684" y="1362"/>
                  </a:lnTo>
                  <a:lnTo>
                    <a:pt x="1581" y="1487"/>
                  </a:lnTo>
                  <a:lnTo>
                    <a:pt x="1474" y="1600"/>
                  </a:lnTo>
                  <a:lnTo>
                    <a:pt x="1376" y="1737"/>
                  </a:lnTo>
                  <a:lnTo>
                    <a:pt x="1278" y="1861"/>
                  </a:lnTo>
                  <a:lnTo>
                    <a:pt x="1180" y="1997"/>
                  </a:lnTo>
                  <a:lnTo>
                    <a:pt x="1087" y="2134"/>
                  </a:lnTo>
                  <a:lnTo>
                    <a:pt x="998" y="2281"/>
                  </a:lnTo>
                  <a:lnTo>
                    <a:pt x="913" y="2429"/>
                  </a:lnTo>
                  <a:lnTo>
                    <a:pt x="829" y="2587"/>
                  </a:lnTo>
                  <a:lnTo>
                    <a:pt x="749" y="2746"/>
                  </a:lnTo>
                  <a:lnTo>
                    <a:pt x="673" y="2916"/>
                  </a:lnTo>
                  <a:lnTo>
                    <a:pt x="602" y="3087"/>
                  </a:lnTo>
                  <a:lnTo>
                    <a:pt x="535" y="3257"/>
                  </a:lnTo>
                  <a:lnTo>
                    <a:pt x="468" y="3438"/>
                  </a:lnTo>
                  <a:lnTo>
                    <a:pt x="406" y="3620"/>
                  </a:lnTo>
                  <a:lnTo>
                    <a:pt x="348" y="3801"/>
                  </a:lnTo>
                  <a:lnTo>
                    <a:pt x="294" y="4006"/>
                  </a:lnTo>
                  <a:lnTo>
                    <a:pt x="246" y="4199"/>
                  </a:lnTo>
                  <a:lnTo>
                    <a:pt x="201" y="4403"/>
                  </a:lnTo>
                  <a:lnTo>
                    <a:pt x="161" y="4607"/>
                  </a:lnTo>
                  <a:lnTo>
                    <a:pt x="125" y="4823"/>
                  </a:lnTo>
                  <a:lnTo>
                    <a:pt x="94" y="5038"/>
                  </a:lnTo>
                  <a:lnTo>
                    <a:pt x="63" y="5265"/>
                  </a:lnTo>
                  <a:lnTo>
                    <a:pt x="41" y="5492"/>
                  </a:lnTo>
                  <a:lnTo>
                    <a:pt x="23" y="5719"/>
                  </a:lnTo>
                  <a:lnTo>
                    <a:pt x="14" y="5957"/>
                  </a:lnTo>
                  <a:lnTo>
                    <a:pt x="5" y="6207"/>
                  </a:lnTo>
                  <a:lnTo>
                    <a:pt x="1" y="6456"/>
                  </a:lnTo>
                  <a:lnTo>
                    <a:pt x="5" y="6706"/>
                  </a:lnTo>
                  <a:lnTo>
                    <a:pt x="10" y="6956"/>
                  </a:lnTo>
                  <a:lnTo>
                    <a:pt x="23" y="7217"/>
                  </a:lnTo>
                  <a:lnTo>
                    <a:pt x="45" y="7489"/>
                  </a:lnTo>
                  <a:lnTo>
                    <a:pt x="67" y="7761"/>
                  </a:lnTo>
                  <a:lnTo>
                    <a:pt x="99" y="8034"/>
                  </a:lnTo>
                  <a:lnTo>
                    <a:pt x="134" y="8317"/>
                  </a:lnTo>
                  <a:lnTo>
                    <a:pt x="174" y="8601"/>
                  </a:lnTo>
                  <a:lnTo>
                    <a:pt x="223" y="8896"/>
                  </a:lnTo>
                  <a:lnTo>
                    <a:pt x="277" y="9191"/>
                  </a:lnTo>
                  <a:lnTo>
                    <a:pt x="339" y="9497"/>
                  </a:lnTo>
                  <a:lnTo>
                    <a:pt x="401" y="9804"/>
                  </a:lnTo>
                  <a:lnTo>
                    <a:pt x="477" y="10110"/>
                  </a:lnTo>
                  <a:lnTo>
                    <a:pt x="740" y="9985"/>
                  </a:lnTo>
                  <a:lnTo>
                    <a:pt x="1007" y="9860"/>
                  </a:lnTo>
                  <a:lnTo>
                    <a:pt x="1274" y="9735"/>
                  </a:lnTo>
                  <a:lnTo>
                    <a:pt x="1541" y="9633"/>
                  </a:lnTo>
                  <a:lnTo>
                    <a:pt x="1808" y="9531"/>
                  </a:lnTo>
                  <a:lnTo>
                    <a:pt x="2075" y="9429"/>
                  </a:lnTo>
                  <a:lnTo>
                    <a:pt x="2342" y="9338"/>
                  </a:lnTo>
                  <a:lnTo>
                    <a:pt x="2614" y="9259"/>
                  </a:lnTo>
                  <a:lnTo>
                    <a:pt x="2881" y="9191"/>
                  </a:lnTo>
                  <a:lnTo>
                    <a:pt x="3153" y="9123"/>
                  </a:lnTo>
                  <a:lnTo>
                    <a:pt x="3420" y="9066"/>
                  </a:lnTo>
                  <a:lnTo>
                    <a:pt x="3691" y="9021"/>
                  </a:lnTo>
                  <a:lnTo>
                    <a:pt x="3963" y="8975"/>
                  </a:lnTo>
                  <a:lnTo>
                    <a:pt x="4235" y="8941"/>
                  </a:lnTo>
                  <a:lnTo>
                    <a:pt x="4506" y="8919"/>
                  </a:lnTo>
                  <a:lnTo>
                    <a:pt x="4778" y="8896"/>
                  </a:lnTo>
                  <a:lnTo>
                    <a:pt x="5067" y="8885"/>
                  </a:lnTo>
                  <a:lnTo>
                    <a:pt x="5650" y="8885"/>
                  </a:lnTo>
                  <a:lnTo>
                    <a:pt x="5949" y="8907"/>
                  </a:lnTo>
                  <a:lnTo>
                    <a:pt x="6243" y="8930"/>
                  </a:lnTo>
                  <a:lnTo>
                    <a:pt x="6541" y="8953"/>
                  </a:lnTo>
                  <a:lnTo>
                    <a:pt x="6839" y="8998"/>
                  </a:lnTo>
                  <a:lnTo>
                    <a:pt x="7137" y="9043"/>
                  </a:lnTo>
                  <a:lnTo>
                    <a:pt x="7436" y="9100"/>
                  </a:lnTo>
                  <a:lnTo>
                    <a:pt x="7734" y="9168"/>
                  </a:lnTo>
                  <a:lnTo>
                    <a:pt x="8032" y="9248"/>
                  </a:lnTo>
                  <a:lnTo>
                    <a:pt x="8335" y="9338"/>
                  </a:lnTo>
                  <a:lnTo>
                    <a:pt x="8633" y="9429"/>
                  </a:lnTo>
                  <a:lnTo>
                    <a:pt x="8932" y="9543"/>
                  </a:lnTo>
                  <a:lnTo>
                    <a:pt x="9230" y="9656"/>
                  </a:lnTo>
                  <a:lnTo>
                    <a:pt x="9528" y="9792"/>
                  </a:lnTo>
                  <a:lnTo>
                    <a:pt x="9533" y="9633"/>
                  </a:lnTo>
                  <a:lnTo>
                    <a:pt x="9537" y="9475"/>
                  </a:lnTo>
                  <a:lnTo>
                    <a:pt x="9555" y="9304"/>
                  </a:lnTo>
                  <a:lnTo>
                    <a:pt x="9577" y="9123"/>
                  </a:lnTo>
                  <a:lnTo>
                    <a:pt x="9622" y="8839"/>
                  </a:lnTo>
                  <a:lnTo>
                    <a:pt x="9662" y="8555"/>
                  </a:lnTo>
                  <a:lnTo>
                    <a:pt x="9697" y="8283"/>
                  </a:lnTo>
                  <a:lnTo>
                    <a:pt x="9724" y="8011"/>
                  </a:lnTo>
                  <a:lnTo>
                    <a:pt x="9751" y="7739"/>
                  </a:lnTo>
                  <a:lnTo>
                    <a:pt x="9769" y="7478"/>
                  </a:lnTo>
                  <a:lnTo>
                    <a:pt x="9778" y="7217"/>
                  </a:lnTo>
                  <a:lnTo>
                    <a:pt x="9786" y="6967"/>
                  </a:lnTo>
                  <a:lnTo>
                    <a:pt x="9786" y="6717"/>
                  </a:lnTo>
                  <a:lnTo>
                    <a:pt x="9786" y="6468"/>
                  </a:lnTo>
                  <a:lnTo>
                    <a:pt x="9778" y="6230"/>
                  </a:lnTo>
                  <a:lnTo>
                    <a:pt x="9764" y="5991"/>
                  </a:lnTo>
                  <a:lnTo>
                    <a:pt x="9742" y="5764"/>
                  </a:lnTo>
                  <a:lnTo>
                    <a:pt x="9720" y="5537"/>
                  </a:lnTo>
                  <a:lnTo>
                    <a:pt x="9693" y="5311"/>
                  </a:lnTo>
                  <a:lnTo>
                    <a:pt x="9662" y="5095"/>
                  </a:lnTo>
                  <a:lnTo>
                    <a:pt x="9622" y="4879"/>
                  </a:lnTo>
                  <a:lnTo>
                    <a:pt x="9582" y="4675"/>
                  </a:lnTo>
                  <a:lnTo>
                    <a:pt x="9537" y="4471"/>
                  </a:lnTo>
                  <a:lnTo>
                    <a:pt x="9484" y="4267"/>
                  </a:lnTo>
                  <a:lnTo>
                    <a:pt x="9430" y="4074"/>
                  </a:lnTo>
                  <a:lnTo>
                    <a:pt x="9372" y="3881"/>
                  </a:lnTo>
                  <a:lnTo>
                    <a:pt x="9310" y="3699"/>
                  </a:lnTo>
                  <a:lnTo>
                    <a:pt x="9243" y="3518"/>
                  </a:lnTo>
                  <a:lnTo>
                    <a:pt x="9176" y="3336"/>
                  </a:lnTo>
                  <a:lnTo>
                    <a:pt x="9101" y="3166"/>
                  </a:lnTo>
                  <a:lnTo>
                    <a:pt x="9025" y="2996"/>
                  </a:lnTo>
                  <a:lnTo>
                    <a:pt x="8945" y="2837"/>
                  </a:lnTo>
                  <a:lnTo>
                    <a:pt x="8860" y="2678"/>
                  </a:lnTo>
                  <a:lnTo>
                    <a:pt x="8776" y="2519"/>
                  </a:lnTo>
                  <a:lnTo>
                    <a:pt x="8687" y="2372"/>
                  </a:lnTo>
                  <a:lnTo>
                    <a:pt x="8593" y="2224"/>
                  </a:lnTo>
                  <a:lnTo>
                    <a:pt x="8495" y="2088"/>
                  </a:lnTo>
                  <a:lnTo>
                    <a:pt x="8397" y="1952"/>
                  </a:lnTo>
                  <a:lnTo>
                    <a:pt x="8295" y="1816"/>
                  </a:lnTo>
                  <a:lnTo>
                    <a:pt x="8193" y="1691"/>
                  </a:lnTo>
                  <a:lnTo>
                    <a:pt x="7974" y="1453"/>
                  </a:lnTo>
                  <a:lnTo>
                    <a:pt x="7752" y="1226"/>
                  </a:lnTo>
                  <a:lnTo>
                    <a:pt x="7516" y="1022"/>
                  </a:lnTo>
                  <a:lnTo>
                    <a:pt x="7275" y="840"/>
                  </a:lnTo>
                  <a:lnTo>
                    <a:pt x="7026" y="670"/>
                  </a:lnTo>
                  <a:lnTo>
                    <a:pt x="6772" y="522"/>
                  </a:lnTo>
                  <a:lnTo>
                    <a:pt x="6514" y="398"/>
                  </a:lnTo>
                  <a:lnTo>
                    <a:pt x="6247" y="284"/>
                  </a:lnTo>
                  <a:lnTo>
                    <a:pt x="5980" y="193"/>
                  </a:lnTo>
                  <a:lnTo>
                    <a:pt x="5708" y="114"/>
                  </a:lnTo>
                  <a:lnTo>
                    <a:pt x="5432" y="57"/>
                  </a:lnTo>
                  <a:lnTo>
                    <a:pt x="5161" y="23"/>
                  </a:lnTo>
                  <a:lnTo>
                    <a:pt x="488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9"/>
            <p:cNvSpPr/>
            <p:nvPr/>
          </p:nvSpPr>
          <p:spPr>
            <a:xfrm>
              <a:off x="3737975" y="-8107475"/>
              <a:ext cx="132250" cy="123425"/>
            </a:xfrm>
            <a:custGeom>
              <a:avLst/>
              <a:gdLst/>
              <a:ahLst/>
              <a:cxnLst/>
              <a:rect l="l" t="t" r="r" b="b"/>
              <a:pathLst>
                <a:path w="5290" h="4937" extrusionOk="0">
                  <a:moveTo>
                    <a:pt x="4444" y="1"/>
                  </a:moveTo>
                  <a:lnTo>
                    <a:pt x="2222" y="46"/>
                  </a:lnTo>
                  <a:lnTo>
                    <a:pt x="0" y="103"/>
                  </a:lnTo>
                  <a:lnTo>
                    <a:pt x="72" y="1226"/>
                  </a:lnTo>
                  <a:lnTo>
                    <a:pt x="130" y="2349"/>
                  </a:lnTo>
                  <a:lnTo>
                    <a:pt x="183" y="3484"/>
                  </a:lnTo>
                  <a:lnTo>
                    <a:pt x="228" y="4619"/>
                  </a:lnTo>
                  <a:lnTo>
                    <a:pt x="1496" y="4664"/>
                  </a:lnTo>
                  <a:lnTo>
                    <a:pt x="2761" y="4743"/>
                  </a:lnTo>
                  <a:lnTo>
                    <a:pt x="4025" y="4834"/>
                  </a:lnTo>
                  <a:lnTo>
                    <a:pt x="5290" y="4936"/>
                  </a:lnTo>
                  <a:lnTo>
                    <a:pt x="5205" y="3700"/>
                  </a:lnTo>
                  <a:lnTo>
                    <a:pt x="5160" y="3076"/>
                  </a:lnTo>
                  <a:lnTo>
                    <a:pt x="5112" y="2463"/>
                  </a:lnTo>
                  <a:lnTo>
                    <a:pt x="5058" y="1850"/>
                  </a:lnTo>
                  <a:lnTo>
                    <a:pt x="5005" y="1226"/>
                  </a:lnTo>
                  <a:lnTo>
                    <a:pt x="4942" y="614"/>
                  </a:lnTo>
                  <a:lnTo>
                    <a:pt x="48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3739300" y="-7688525"/>
              <a:ext cx="137050" cy="288225"/>
            </a:xfrm>
            <a:custGeom>
              <a:avLst/>
              <a:gdLst/>
              <a:ahLst/>
              <a:cxnLst/>
              <a:rect l="l" t="t" r="r" b="b"/>
              <a:pathLst>
                <a:path w="5482" h="11529" extrusionOk="0">
                  <a:moveTo>
                    <a:pt x="5481" y="1"/>
                  </a:moveTo>
                  <a:lnTo>
                    <a:pt x="4840" y="92"/>
                  </a:lnTo>
                  <a:lnTo>
                    <a:pt x="4190" y="171"/>
                  </a:lnTo>
                  <a:lnTo>
                    <a:pt x="3545" y="228"/>
                  </a:lnTo>
                  <a:lnTo>
                    <a:pt x="2895" y="285"/>
                  </a:lnTo>
                  <a:lnTo>
                    <a:pt x="1599" y="387"/>
                  </a:lnTo>
                  <a:lnTo>
                    <a:pt x="304" y="477"/>
                  </a:lnTo>
                  <a:lnTo>
                    <a:pt x="281" y="1623"/>
                  </a:lnTo>
                  <a:lnTo>
                    <a:pt x="250" y="2758"/>
                  </a:lnTo>
                  <a:lnTo>
                    <a:pt x="224" y="3904"/>
                  </a:lnTo>
                  <a:lnTo>
                    <a:pt x="188" y="5039"/>
                  </a:lnTo>
                  <a:lnTo>
                    <a:pt x="148" y="6162"/>
                  </a:lnTo>
                  <a:lnTo>
                    <a:pt x="103" y="7285"/>
                  </a:lnTo>
                  <a:lnTo>
                    <a:pt x="54" y="8408"/>
                  </a:lnTo>
                  <a:lnTo>
                    <a:pt x="1" y="9520"/>
                  </a:lnTo>
                  <a:lnTo>
                    <a:pt x="175" y="9475"/>
                  </a:lnTo>
                  <a:lnTo>
                    <a:pt x="348" y="9430"/>
                  </a:lnTo>
                  <a:lnTo>
                    <a:pt x="522" y="9407"/>
                  </a:lnTo>
                  <a:lnTo>
                    <a:pt x="695" y="9384"/>
                  </a:lnTo>
                  <a:lnTo>
                    <a:pt x="869" y="9361"/>
                  </a:lnTo>
                  <a:lnTo>
                    <a:pt x="1216" y="9361"/>
                  </a:lnTo>
                  <a:lnTo>
                    <a:pt x="1390" y="9373"/>
                  </a:lnTo>
                  <a:lnTo>
                    <a:pt x="1564" y="9395"/>
                  </a:lnTo>
                  <a:lnTo>
                    <a:pt x="1737" y="9430"/>
                  </a:lnTo>
                  <a:lnTo>
                    <a:pt x="1911" y="9464"/>
                  </a:lnTo>
                  <a:lnTo>
                    <a:pt x="2089" y="9509"/>
                  </a:lnTo>
                  <a:lnTo>
                    <a:pt x="2263" y="9566"/>
                  </a:lnTo>
                  <a:lnTo>
                    <a:pt x="2436" y="9634"/>
                  </a:lnTo>
                  <a:lnTo>
                    <a:pt x="2610" y="9713"/>
                  </a:lnTo>
                  <a:lnTo>
                    <a:pt x="2783" y="9793"/>
                  </a:lnTo>
                  <a:lnTo>
                    <a:pt x="3002" y="9929"/>
                  </a:lnTo>
                  <a:lnTo>
                    <a:pt x="3233" y="10076"/>
                  </a:lnTo>
                  <a:lnTo>
                    <a:pt x="3474" y="10258"/>
                  </a:lnTo>
                  <a:lnTo>
                    <a:pt x="3718" y="10462"/>
                  </a:lnTo>
                  <a:lnTo>
                    <a:pt x="3972" y="10689"/>
                  </a:lnTo>
                  <a:lnTo>
                    <a:pt x="4235" y="10950"/>
                  </a:lnTo>
                  <a:lnTo>
                    <a:pt x="4498" y="11222"/>
                  </a:lnTo>
                  <a:lnTo>
                    <a:pt x="4765" y="11529"/>
                  </a:lnTo>
                  <a:lnTo>
                    <a:pt x="4765" y="11302"/>
                  </a:lnTo>
                  <a:lnTo>
                    <a:pt x="4840" y="10598"/>
                  </a:lnTo>
                  <a:lnTo>
                    <a:pt x="4907" y="9895"/>
                  </a:lnTo>
                  <a:lnTo>
                    <a:pt x="4974" y="9191"/>
                  </a:lnTo>
                  <a:lnTo>
                    <a:pt x="5036" y="8488"/>
                  </a:lnTo>
                  <a:lnTo>
                    <a:pt x="5094" y="7784"/>
                  </a:lnTo>
                  <a:lnTo>
                    <a:pt x="5148" y="7081"/>
                  </a:lnTo>
                  <a:lnTo>
                    <a:pt x="5197" y="6377"/>
                  </a:lnTo>
                  <a:lnTo>
                    <a:pt x="5246" y="5663"/>
                  </a:lnTo>
                  <a:lnTo>
                    <a:pt x="5286" y="4959"/>
                  </a:lnTo>
                  <a:lnTo>
                    <a:pt x="5326" y="4256"/>
                  </a:lnTo>
                  <a:lnTo>
                    <a:pt x="5361" y="3541"/>
                  </a:lnTo>
                  <a:lnTo>
                    <a:pt x="5392" y="2837"/>
                  </a:lnTo>
                  <a:lnTo>
                    <a:pt x="5419" y="2134"/>
                  </a:lnTo>
                  <a:lnTo>
                    <a:pt x="5446" y="1419"/>
                  </a:lnTo>
                  <a:lnTo>
                    <a:pt x="5468" y="716"/>
                  </a:lnTo>
                  <a:lnTo>
                    <a:pt x="54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9"/>
            <p:cNvSpPr/>
            <p:nvPr/>
          </p:nvSpPr>
          <p:spPr>
            <a:xfrm>
              <a:off x="3744100" y="-13018325"/>
              <a:ext cx="177550" cy="383525"/>
            </a:xfrm>
            <a:custGeom>
              <a:avLst/>
              <a:gdLst/>
              <a:ahLst/>
              <a:cxnLst/>
              <a:rect l="l" t="t" r="r" b="b"/>
              <a:pathLst>
                <a:path w="7102" h="15341" extrusionOk="0">
                  <a:moveTo>
                    <a:pt x="3656" y="1"/>
                  </a:moveTo>
                  <a:lnTo>
                    <a:pt x="3513" y="12"/>
                  </a:lnTo>
                  <a:lnTo>
                    <a:pt x="3366" y="24"/>
                  </a:lnTo>
                  <a:lnTo>
                    <a:pt x="3224" y="58"/>
                  </a:lnTo>
                  <a:lnTo>
                    <a:pt x="3081" y="114"/>
                  </a:lnTo>
                  <a:lnTo>
                    <a:pt x="2939" y="182"/>
                  </a:lnTo>
                  <a:lnTo>
                    <a:pt x="2792" y="262"/>
                  </a:lnTo>
                  <a:lnTo>
                    <a:pt x="2645" y="364"/>
                  </a:lnTo>
                  <a:lnTo>
                    <a:pt x="2498" y="477"/>
                  </a:lnTo>
                  <a:lnTo>
                    <a:pt x="2351" y="614"/>
                  </a:lnTo>
                  <a:lnTo>
                    <a:pt x="2209" y="761"/>
                  </a:lnTo>
                  <a:lnTo>
                    <a:pt x="2062" y="931"/>
                  </a:lnTo>
                  <a:lnTo>
                    <a:pt x="1919" y="1101"/>
                  </a:lnTo>
                  <a:lnTo>
                    <a:pt x="1781" y="1306"/>
                  </a:lnTo>
                  <a:lnTo>
                    <a:pt x="1643" y="1510"/>
                  </a:lnTo>
                  <a:lnTo>
                    <a:pt x="1505" y="1737"/>
                  </a:lnTo>
                  <a:lnTo>
                    <a:pt x="1376" y="1975"/>
                  </a:lnTo>
                  <a:lnTo>
                    <a:pt x="1247" y="2225"/>
                  </a:lnTo>
                  <a:lnTo>
                    <a:pt x="1122" y="2497"/>
                  </a:lnTo>
                  <a:lnTo>
                    <a:pt x="1002" y="2769"/>
                  </a:lnTo>
                  <a:lnTo>
                    <a:pt x="886" y="3064"/>
                  </a:lnTo>
                  <a:lnTo>
                    <a:pt x="775" y="3371"/>
                  </a:lnTo>
                  <a:lnTo>
                    <a:pt x="673" y="3677"/>
                  </a:lnTo>
                  <a:lnTo>
                    <a:pt x="575" y="4006"/>
                  </a:lnTo>
                  <a:lnTo>
                    <a:pt x="481" y="4346"/>
                  </a:lnTo>
                  <a:lnTo>
                    <a:pt x="397" y="4698"/>
                  </a:lnTo>
                  <a:lnTo>
                    <a:pt x="316" y="5050"/>
                  </a:lnTo>
                  <a:lnTo>
                    <a:pt x="245" y="5424"/>
                  </a:lnTo>
                  <a:lnTo>
                    <a:pt x="183" y="5799"/>
                  </a:lnTo>
                  <a:lnTo>
                    <a:pt x="129" y="6184"/>
                  </a:lnTo>
                  <a:lnTo>
                    <a:pt x="85" y="6582"/>
                  </a:lnTo>
                  <a:lnTo>
                    <a:pt x="49" y="6990"/>
                  </a:lnTo>
                  <a:lnTo>
                    <a:pt x="23" y="7410"/>
                  </a:lnTo>
                  <a:lnTo>
                    <a:pt x="5" y="7830"/>
                  </a:lnTo>
                  <a:lnTo>
                    <a:pt x="0" y="8045"/>
                  </a:lnTo>
                  <a:lnTo>
                    <a:pt x="0" y="8261"/>
                  </a:lnTo>
                  <a:lnTo>
                    <a:pt x="0" y="8476"/>
                  </a:lnTo>
                  <a:lnTo>
                    <a:pt x="5" y="8692"/>
                  </a:lnTo>
                  <a:lnTo>
                    <a:pt x="9" y="8919"/>
                  </a:lnTo>
                  <a:lnTo>
                    <a:pt x="18" y="9134"/>
                  </a:lnTo>
                  <a:lnTo>
                    <a:pt x="32" y="9361"/>
                  </a:lnTo>
                  <a:lnTo>
                    <a:pt x="45" y="9588"/>
                  </a:lnTo>
                  <a:lnTo>
                    <a:pt x="76" y="9929"/>
                  </a:lnTo>
                  <a:lnTo>
                    <a:pt x="112" y="10269"/>
                  </a:lnTo>
                  <a:lnTo>
                    <a:pt x="156" y="10598"/>
                  </a:lnTo>
                  <a:lnTo>
                    <a:pt x="201" y="10927"/>
                  </a:lnTo>
                  <a:lnTo>
                    <a:pt x="254" y="11233"/>
                  </a:lnTo>
                  <a:lnTo>
                    <a:pt x="316" y="11540"/>
                  </a:lnTo>
                  <a:lnTo>
                    <a:pt x="379" y="11846"/>
                  </a:lnTo>
                  <a:lnTo>
                    <a:pt x="450" y="12130"/>
                  </a:lnTo>
                  <a:lnTo>
                    <a:pt x="526" y="12413"/>
                  </a:lnTo>
                  <a:lnTo>
                    <a:pt x="601" y="12674"/>
                  </a:lnTo>
                  <a:lnTo>
                    <a:pt x="686" y="12935"/>
                  </a:lnTo>
                  <a:lnTo>
                    <a:pt x="775" y="13185"/>
                  </a:lnTo>
                  <a:lnTo>
                    <a:pt x="864" y="13423"/>
                  </a:lnTo>
                  <a:lnTo>
                    <a:pt x="962" y="13650"/>
                  </a:lnTo>
                  <a:lnTo>
                    <a:pt x="1060" y="13854"/>
                  </a:lnTo>
                  <a:lnTo>
                    <a:pt x="1162" y="14059"/>
                  </a:lnTo>
                  <a:lnTo>
                    <a:pt x="1265" y="14240"/>
                  </a:lnTo>
                  <a:lnTo>
                    <a:pt x="1372" y="14422"/>
                  </a:lnTo>
                  <a:lnTo>
                    <a:pt x="1483" y="14581"/>
                  </a:lnTo>
                  <a:lnTo>
                    <a:pt x="1594" y="14728"/>
                  </a:lnTo>
                  <a:lnTo>
                    <a:pt x="1710" y="14853"/>
                  </a:lnTo>
                  <a:lnTo>
                    <a:pt x="1826" y="14978"/>
                  </a:lnTo>
                  <a:lnTo>
                    <a:pt x="1946" y="15080"/>
                  </a:lnTo>
                  <a:lnTo>
                    <a:pt x="2066" y="15159"/>
                  </a:lnTo>
                  <a:lnTo>
                    <a:pt x="2186" y="15227"/>
                  </a:lnTo>
                  <a:lnTo>
                    <a:pt x="2307" y="15284"/>
                  </a:lnTo>
                  <a:lnTo>
                    <a:pt x="2431" y="15318"/>
                  </a:lnTo>
                  <a:lnTo>
                    <a:pt x="2551" y="15341"/>
                  </a:lnTo>
                  <a:lnTo>
                    <a:pt x="2676" y="15341"/>
                  </a:lnTo>
                  <a:lnTo>
                    <a:pt x="2801" y="15318"/>
                  </a:lnTo>
                  <a:lnTo>
                    <a:pt x="2921" y="15284"/>
                  </a:lnTo>
                  <a:lnTo>
                    <a:pt x="3046" y="15227"/>
                  </a:lnTo>
                  <a:lnTo>
                    <a:pt x="3068" y="15046"/>
                  </a:lnTo>
                  <a:lnTo>
                    <a:pt x="3099" y="14864"/>
                  </a:lnTo>
                  <a:lnTo>
                    <a:pt x="3135" y="14694"/>
                  </a:lnTo>
                  <a:lnTo>
                    <a:pt x="3175" y="14535"/>
                  </a:lnTo>
                  <a:lnTo>
                    <a:pt x="3224" y="14388"/>
                  </a:lnTo>
                  <a:lnTo>
                    <a:pt x="3277" y="14251"/>
                  </a:lnTo>
                  <a:lnTo>
                    <a:pt x="3331" y="14127"/>
                  </a:lnTo>
                  <a:lnTo>
                    <a:pt x="3393" y="14025"/>
                  </a:lnTo>
                  <a:lnTo>
                    <a:pt x="3460" y="13934"/>
                  </a:lnTo>
                  <a:lnTo>
                    <a:pt x="3531" y="13877"/>
                  </a:lnTo>
                  <a:lnTo>
                    <a:pt x="3607" y="13832"/>
                  </a:lnTo>
                  <a:lnTo>
                    <a:pt x="3682" y="13809"/>
                  </a:lnTo>
                  <a:lnTo>
                    <a:pt x="3762" y="13820"/>
                  </a:lnTo>
                  <a:lnTo>
                    <a:pt x="3802" y="13832"/>
                  </a:lnTo>
                  <a:lnTo>
                    <a:pt x="3843" y="13854"/>
                  </a:lnTo>
                  <a:lnTo>
                    <a:pt x="3883" y="13877"/>
                  </a:lnTo>
                  <a:lnTo>
                    <a:pt x="3927" y="13911"/>
                  </a:lnTo>
                  <a:lnTo>
                    <a:pt x="3967" y="13956"/>
                  </a:lnTo>
                  <a:lnTo>
                    <a:pt x="4012" y="14013"/>
                  </a:lnTo>
                  <a:lnTo>
                    <a:pt x="4105" y="14138"/>
                  </a:lnTo>
                  <a:lnTo>
                    <a:pt x="4194" y="14240"/>
                  </a:lnTo>
                  <a:lnTo>
                    <a:pt x="4288" y="14342"/>
                  </a:lnTo>
                  <a:lnTo>
                    <a:pt x="4381" y="14422"/>
                  </a:lnTo>
                  <a:lnTo>
                    <a:pt x="4475" y="14490"/>
                  </a:lnTo>
                  <a:lnTo>
                    <a:pt x="4564" y="14546"/>
                  </a:lnTo>
                  <a:lnTo>
                    <a:pt x="4653" y="14592"/>
                  </a:lnTo>
                  <a:lnTo>
                    <a:pt x="4742" y="14626"/>
                  </a:lnTo>
                  <a:lnTo>
                    <a:pt x="4831" y="14649"/>
                  </a:lnTo>
                  <a:lnTo>
                    <a:pt x="5009" y="14649"/>
                  </a:lnTo>
                  <a:lnTo>
                    <a:pt x="5094" y="14637"/>
                  </a:lnTo>
                  <a:lnTo>
                    <a:pt x="5178" y="14615"/>
                  </a:lnTo>
                  <a:lnTo>
                    <a:pt x="5263" y="14581"/>
                  </a:lnTo>
                  <a:lnTo>
                    <a:pt x="5347" y="14535"/>
                  </a:lnTo>
                  <a:lnTo>
                    <a:pt x="5427" y="14478"/>
                  </a:lnTo>
                  <a:lnTo>
                    <a:pt x="5508" y="14422"/>
                  </a:lnTo>
                  <a:lnTo>
                    <a:pt x="5588" y="14342"/>
                  </a:lnTo>
                  <a:lnTo>
                    <a:pt x="5663" y="14263"/>
                  </a:lnTo>
                  <a:lnTo>
                    <a:pt x="5744" y="14172"/>
                  </a:lnTo>
                  <a:lnTo>
                    <a:pt x="5819" y="14070"/>
                  </a:lnTo>
                  <a:lnTo>
                    <a:pt x="5891" y="13956"/>
                  </a:lnTo>
                  <a:lnTo>
                    <a:pt x="5962" y="13843"/>
                  </a:lnTo>
                  <a:lnTo>
                    <a:pt x="6033" y="13718"/>
                  </a:lnTo>
                  <a:lnTo>
                    <a:pt x="6100" y="13582"/>
                  </a:lnTo>
                  <a:lnTo>
                    <a:pt x="6167" y="13446"/>
                  </a:lnTo>
                  <a:lnTo>
                    <a:pt x="6233" y="13298"/>
                  </a:lnTo>
                  <a:lnTo>
                    <a:pt x="6296" y="13140"/>
                  </a:lnTo>
                  <a:lnTo>
                    <a:pt x="6358" y="12981"/>
                  </a:lnTo>
                  <a:lnTo>
                    <a:pt x="6416" y="12811"/>
                  </a:lnTo>
                  <a:lnTo>
                    <a:pt x="6474" y="12640"/>
                  </a:lnTo>
                  <a:lnTo>
                    <a:pt x="6527" y="12459"/>
                  </a:lnTo>
                  <a:lnTo>
                    <a:pt x="6581" y="12277"/>
                  </a:lnTo>
                  <a:lnTo>
                    <a:pt x="6634" y="12084"/>
                  </a:lnTo>
                  <a:lnTo>
                    <a:pt x="6683" y="11892"/>
                  </a:lnTo>
                  <a:lnTo>
                    <a:pt x="6728" y="11687"/>
                  </a:lnTo>
                  <a:lnTo>
                    <a:pt x="6772" y="11483"/>
                  </a:lnTo>
                  <a:lnTo>
                    <a:pt x="6812" y="11279"/>
                  </a:lnTo>
                  <a:lnTo>
                    <a:pt x="6852" y="11063"/>
                  </a:lnTo>
                  <a:lnTo>
                    <a:pt x="6888" y="10848"/>
                  </a:lnTo>
                  <a:lnTo>
                    <a:pt x="6919" y="10621"/>
                  </a:lnTo>
                  <a:lnTo>
                    <a:pt x="6950" y="10405"/>
                  </a:lnTo>
                  <a:lnTo>
                    <a:pt x="6981" y="10178"/>
                  </a:lnTo>
                  <a:lnTo>
                    <a:pt x="7004" y="9940"/>
                  </a:lnTo>
                  <a:lnTo>
                    <a:pt x="7030" y="9713"/>
                  </a:lnTo>
                  <a:lnTo>
                    <a:pt x="7048" y="9475"/>
                  </a:lnTo>
                  <a:lnTo>
                    <a:pt x="7066" y="9237"/>
                  </a:lnTo>
                  <a:lnTo>
                    <a:pt x="7079" y="8998"/>
                  </a:lnTo>
                  <a:lnTo>
                    <a:pt x="7088" y="8760"/>
                  </a:lnTo>
                  <a:lnTo>
                    <a:pt x="7097" y="8522"/>
                  </a:lnTo>
                  <a:lnTo>
                    <a:pt x="7101" y="8283"/>
                  </a:lnTo>
                  <a:lnTo>
                    <a:pt x="7101" y="8034"/>
                  </a:lnTo>
                  <a:lnTo>
                    <a:pt x="7101" y="7796"/>
                  </a:lnTo>
                  <a:lnTo>
                    <a:pt x="7097" y="7557"/>
                  </a:lnTo>
                  <a:lnTo>
                    <a:pt x="7088" y="7308"/>
                  </a:lnTo>
                  <a:lnTo>
                    <a:pt x="7075" y="7069"/>
                  </a:lnTo>
                  <a:lnTo>
                    <a:pt x="7057" y="6820"/>
                  </a:lnTo>
                  <a:lnTo>
                    <a:pt x="7039" y="6582"/>
                  </a:lnTo>
                  <a:lnTo>
                    <a:pt x="7017" y="6343"/>
                  </a:lnTo>
                  <a:lnTo>
                    <a:pt x="6990" y="6105"/>
                  </a:lnTo>
                  <a:lnTo>
                    <a:pt x="6959" y="5867"/>
                  </a:lnTo>
                  <a:lnTo>
                    <a:pt x="6928" y="5629"/>
                  </a:lnTo>
                  <a:lnTo>
                    <a:pt x="6888" y="5402"/>
                  </a:lnTo>
                  <a:lnTo>
                    <a:pt x="6848" y="5175"/>
                  </a:lnTo>
                  <a:lnTo>
                    <a:pt x="6776" y="4812"/>
                  </a:lnTo>
                  <a:lnTo>
                    <a:pt x="6701" y="4471"/>
                  </a:lnTo>
                  <a:lnTo>
                    <a:pt x="6616" y="4142"/>
                  </a:lnTo>
                  <a:lnTo>
                    <a:pt x="6532" y="3824"/>
                  </a:lnTo>
                  <a:lnTo>
                    <a:pt x="6443" y="3518"/>
                  </a:lnTo>
                  <a:lnTo>
                    <a:pt x="6345" y="3223"/>
                  </a:lnTo>
                  <a:lnTo>
                    <a:pt x="6247" y="2939"/>
                  </a:lnTo>
                  <a:lnTo>
                    <a:pt x="6140" y="2667"/>
                  </a:lnTo>
                  <a:lnTo>
                    <a:pt x="6033" y="2406"/>
                  </a:lnTo>
                  <a:lnTo>
                    <a:pt x="5922" y="2157"/>
                  </a:lnTo>
                  <a:lnTo>
                    <a:pt x="5806" y="1918"/>
                  </a:lnTo>
                  <a:lnTo>
                    <a:pt x="5690" y="1703"/>
                  </a:lnTo>
                  <a:lnTo>
                    <a:pt x="5570" y="1487"/>
                  </a:lnTo>
                  <a:lnTo>
                    <a:pt x="5445" y="1294"/>
                  </a:lnTo>
                  <a:lnTo>
                    <a:pt x="5316" y="1113"/>
                  </a:lnTo>
                  <a:lnTo>
                    <a:pt x="5187" y="943"/>
                  </a:lnTo>
                  <a:lnTo>
                    <a:pt x="5058" y="784"/>
                  </a:lnTo>
                  <a:lnTo>
                    <a:pt x="4924" y="648"/>
                  </a:lnTo>
                  <a:lnTo>
                    <a:pt x="4786" y="511"/>
                  </a:lnTo>
                  <a:lnTo>
                    <a:pt x="4648" y="398"/>
                  </a:lnTo>
                  <a:lnTo>
                    <a:pt x="4510" y="296"/>
                  </a:lnTo>
                  <a:lnTo>
                    <a:pt x="4368" y="216"/>
                  </a:lnTo>
                  <a:lnTo>
                    <a:pt x="4230" y="137"/>
                  </a:lnTo>
                  <a:lnTo>
                    <a:pt x="4087" y="80"/>
                  </a:lnTo>
                  <a:lnTo>
                    <a:pt x="3940" y="46"/>
                  </a:lnTo>
                  <a:lnTo>
                    <a:pt x="3798" y="12"/>
                  </a:lnTo>
                  <a:lnTo>
                    <a:pt x="365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3746100" y="-7933600"/>
              <a:ext cx="131350" cy="201150"/>
            </a:xfrm>
            <a:custGeom>
              <a:avLst/>
              <a:gdLst/>
              <a:ahLst/>
              <a:cxnLst/>
              <a:rect l="l" t="t" r="r" b="b"/>
              <a:pathLst>
                <a:path w="5254" h="8046" extrusionOk="0">
                  <a:moveTo>
                    <a:pt x="5085" y="1"/>
                  </a:moveTo>
                  <a:lnTo>
                    <a:pt x="3816" y="103"/>
                  </a:lnTo>
                  <a:lnTo>
                    <a:pt x="2543" y="194"/>
                  </a:lnTo>
                  <a:lnTo>
                    <a:pt x="1274" y="273"/>
                  </a:lnTo>
                  <a:lnTo>
                    <a:pt x="0" y="319"/>
                  </a:lnTo>
                  <a:lnTo>
                    <a:pt x="23" y="1226"/>
                  </a:lnTo>
                  <a:lnTo>
                    <a:pt x="36" y="2134"/>
                  </a:lnTo>
                  <a:lnTo>
                    <a:pt x="49" y="3030"/>
                  </a:lnTo>
                  <a:lnTo>
                    <a:pt x="58" y="3938"/>
                  </a:lnTo>
                  <a:lnTo>
                    <a:pt x="63" y="4846"/>
                  </a:lnTo>
                  <a:lnTo>
                    <a:pt x="67" y="5753"/>
                  </a:lnTo>
                  <a:lnTo>
                    <a:pt x="67" y="6661"/>
                  </a:lnTo>
                  <a:lnTo>
                    <a:pt x="67" y="7569"/>
                  </a:lnTo>
                  <a:lnTo>
                    <a:pt x="1363" y="7660"/>
                  </a:lnTo>
                  <a:lnTo>
                    <a:pt x="2658" y="7762"/>
                  </a:lnTo>
                  <a:lnTo>
                    <a:pt x="3304" y="7818"/>
                  </a:lnTo>
                  <a:lnTo>
                    <a:pt x="3954" y="7886"/>
                  </a:lnTo>
                  <a:lnTo>
                    <a:pt x="4600" y="7955"/>
                  </a:lnTo>
                  <a:lnTo>
                    <a:pt x="5250" y="8045"/>
                  </a:lnTo>
                  <a:lnTo>
                    <a:pt x="5254" y="7036"/>
                  </a:lnTo>
                  <a:lnTo>
                    <a:pt x="5250" y="6037"/>
                  </a:lnTo>
                  <a:lnTo>
                    <a:pt x="5241" y="5027"/>
                  </a:lnTo>
                  <a:lnTo>
                    <a:pt x="5223" y="4017"/>
                  </a:lnTo>
                  <a:lnTo>
                    <a:pt x="5201" y="3019"/>
                  </a:lnTo>
                  <a:lnTo>
                    <a:pt x="5165" y="2009"/>
                  </a:lnTo>
                  <a:lnTo>
                    <a:pt x="5129" y="999"/>
                  </a:lnTo>
                  <a:lnTo>
                    <a:pt x="508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3850275" y="-9341350"/>
              <a:ext cx="128350" cy="614700"/>
            </a:xfrm>
            <a:custGeom>
              <a:avLst/>
              <a:gdLst/>
              <a:ahLst/>
              <a:cxnLst/>
              <a:rect l="l" t="t" r="r" b="b"/>
              <a:pathLst>
                <a:path w="5134" h="24588" extrusionOk="0">
                  <a:moveTo>
                    <a:pt x="5134" y="1"/>
                  </a:moveTo>
                  <a:lnTo>
                    <a:pt x="4110" y="159"/>
                  </a:lnTo>
                  <a:lnTo>
                    <a:pt x="3086" y="307"/>
                  </a:lnTo>
                  <a:lnTo>
                    <a:pt x="2058" y="432"/>
                  </a:lnTo>
                  <a:lnTo>
                    <a:pt x="1025" y="557"/>
                  </a:lnTo>
                  <a:lnTo>
                    <a:pt x="1" y="625"/>
                  </a:lnTo>
                  <a:lnTo>
                    <a:pt x="54" y="715"/>
                  </a:lnTo>
                  <a:lnTo>
                    <a:pt x="108" y="817"/>
                  </a:lnTo>
                  <a:lnTo>
                    <a:pt x="157" y="942"/>
                  </a:lnTo>
                  <a:lnTo>
                    <a:pt x="201" y="1090"/>
                  </a:lnTo>
                  <a:lnTo>
                    <a:pt x="237" y="1260"/>
                  </a:lnTo>
                  <a:lnTo>
                    <a:pt x="268" y="1453"/>
                  </a:lnTo>
                  <a:lnTo>
                    <a:pt x="277" y="1555"/>
                  </a:lnTo>
                  <a:lnTo>
                    <a:pt x="286" y="1657"/>
                  </a:lnTo>
                  <a:lnTo>
                    <a:pt x="295" y="1771"/>
                  </a:lnTo>
                  <a:lnTo>
                    <a:pt x="299" y="1895"/>
                  </a:lnTo>
                  <a:lnTo>
                    <a:pt x="339" y="3280"/>
                  </a:lnTo>
                  <a:lnTo>
                    <a:pt x="375" y="4675"/>
                  </a:lnTo>
                  <a:lnTo>
                    <a:pt x="401" y="6082"/>
                  </a:lnTo>
                  <a:lnTo>
                    <a:pt x="419" y="7500"/>
                  </a:lnTo>
                  <a:lnTo>
                    <a:pt x="433" y="8930"/>
                  </a:lnTo>
                  <a:lnTo>
                    <a:pt x="437" y="10360"/>
                  </a:lnTo>
                  <a:lnTo>
                    <a:pt x="437" y="11789"/>
                  </a:lnTo>
                  <a:lnTo>
                    <a:pt x="433" y="13219"/>
                  </a:lnTo>
                  <a:lnTo>
                    <a:pt x="419" y="14660"/>
                  </a:lnTo>
                  <a:lnTo>
                    <a:pt x="401" y="16101"/>
                  </a:lnTo>
                  <a:lnTo>
                    <a:pt x="379" y="17530"/>
                  </a:lnTo>
                  <a:lnTo>
                    <a:pt x="352" y="18960"/>
                  </a:lnTo>
                  <a:lnTo>
                    <a:pt x="321" y="20378"/>
                  </a:lnTo>
                  <a:lnTo>
                    <a:pt x="286" y="21796"/>
                  </a:lnTo>
                  <a:lnTo>
                    <a:pt x="250" y="23203"/>
                  </a:lnTo>
                  <a:lnTo>
                    <a:pt x="210" y="24587"/>
                  </a:lnTo>
                  <a:lnTo>
                    <a:pt x="419" y="24587"/>
                  </a:lnTo>
                  <a:lnTo>
                    <a:pt x="490" y="24565"/>
                  </a:lnTo>
                  <a:lnTo>
                    <a:pt x="1007" y="24519"/>
                  </a:lnTo>
                  <a:lnTo>
                    <a:pt x="1523" y="24451"/>
                  </a:lnTo>
                  <a:lnTo>
                    <a:pt x="2044" y="24361"/>
                  </a:lnTo>
                  <a:lnTo>
                    <a:pt x="2570" y="24247"/>
                  </a:lnTo>
                  <a:lnTo>
                    <a:pt x="3090" y="24100"/>
                  </a:lnTo>
                  <a:lnTo>
                    <a:pt x="3611" y="23941"/>
                  </a:lnTo>
                  <a:lnTo>
                    <a:pt x="4132" y="23748"/>
                  </a:lnTo>
                  <a:lnTo>
                    <a:pt x="4395" y="23634"/>
                  </a:lnTo>
                  <a:lnTo>
                    <a:pt x="4653" y="23521"/>
                  </a:lnTo>
                  <a:lnTo>
                    <a:pt x="4635" y="22817"/>
                  </a:lnTo>
                  <a:lnTo>
                    <a:pt x="4618" y="22103"/>
                  </a:lnTo>
                  <a:lnTo>
                    <a:pt x="4609" y="21388"/>
                  </a:lnTo>
                  <a:lnTo>
                    <a:pt x="4595" y="20662"/>
                  </a:lnTo>
                  <a:lnTo>
                    <a:pt x="4586" y="19209"/>
                  </a:lnTo>
                  <a:lnTo>
                    <a:pt x="4582" y="17746"/>
                  </a:lnTo>
                  <a:lnTo>
                    <a:pt x="4591" y="16259"/>
                  </a:lnTo>
                  <a:lnTo>
                    <a:pt x="4604" y="14784"/>
                  </a:lnTo>
                  <a:lnTo>
                    <a:pt x="4626" y="13298"/>
                  </a:lnTo>
                  <a:lnTo>
                    <a:pt x="4658" y="11800"/>
                  </a:lnTo>
                  <a:lnTo>
                    <a:pt x="4698" y="10325"/>
                  </a:lnTo>
                  <a:lnTo>
                    <a:pt x="4742" y="8839"/>
                  </a:lnTo>
                  <a:lnTo>
                    <a:pt x="4791" y="7376"/>
                  </a:lnTo>
                  <a:lnTo>
                    <a:pt x="4845" y="5912"/>
                  </a:lnTo>
                  <a:lnTo>
                    <a:pt x="4907" y="4471"/>
                  </a:lnTo>
                  <a:lnTo>
                    <a:pt x="4969" y="3041"/>
                  </a:lnTo>
                  <a:lnTo>
                    <a:pt x="5036" y="1634"/>
                  </a:lnTo>
                  <a:lnTo>
                    <a:pt x="5107" y="250"/>
                  </a:lnTo>
                  <a:lnTo>
                    <a:pt x="51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3979950" y="-3398300"/>
              <a:ext cx="98975" cy="261550"/>
            </a:xfrm>
            <a:custGeom>
              <a:avLst/>
              <a:gdLst/>
              <a:ahLst/>
              <a:cxnLst/>
              <a:rect l="l" t="t" r="r" b="b"/>
              <a:pathLst>
                <a:path w="3959" h="10462" extrusionOk="0">
                  <a:moveTo>
                    <a:pt x="1670" y="2758"/>
                  </a:moveTo>
                  <a:lnTo>
                    <a:pt x="1719" y="2769"/>
                  </a:lnTo>
                  <a:lnTo>
                    <a:pt x="1768" y="2781"/>
                  </a:lnTo>
                  <a:lnTo>
                    <a:pt x="1817" y="2803"/>
                  </a:lnTo>
                  <a:lnTo>
                    <a:pt x="1866" y="2849"/>
                  </a:lnTo>
                  <a:lnTo>
                    <a:pt x="1910" y="2894"/>
                  </a:lnTo>
                  <a:lnTo>
                    <a:pt x="1959" y="2951"/>
                  </a:lnTo>
                  <a:lnTo>
                    <a:pt x="2004" y="3030"/>
                  </a:lnTo>
                  <a:lnTo>
                    <a:pt x="2048" y="3110"/>
                  </a:lnTo>
                  <a:lnTo>
                    <a:pt x="2088" y="3212"/>
                  </a:lnTo>
                  <a:lnTo>
                    <a:pt x="2129" y="3314"/>
                  </a:lnTo>
                  <a:lnTo>
                    <a:pt x="2160" y="3393"/>
                  </a:lnTo>
                  <a:lnTo>
                    <a:pt x="2191" y="3461"/>
                  </a:lnTo>
                  <a:lnTo>
                    <a:pt x="2222" y="3518"/>
                  </a:lnTo>
                  <a:lnTo>
                    <a:pt x="2258" y="3563"/>
                  </a:lnTo>
                  <a:lnTo>
                    <a:pt x="2293" y="3597"/>
                  </a:lnTo>
                  <a:lnTo>
                    <a:pt x="2324" y="3620"/>
                  </a:lnTo>
                  <a:lnTo>
                    <a:pt x="2360" y="3643"/>
                  </a:lnTo>
                  <a:lnTo>
                    <a:pt x="2431" y="3643"/>
                  </a:lnTo>
                  <a:lnTo>
                    <a:pt x="2467" y="3632"/>
                  </a:lnTo>
                  <a:lnTo>
                    <a:pt x="2503" y="3609"/>
                  </a:lnTo>
                  <a:lnTo>
                    <a:pt x="2538" y="3586"/>
                  </a:lnTo>
                  <a:lnTo>
                    <a:pt x="2574" y="3541"/>
                  </a:lnTo>
                  <a:lnTo>
                    <a:pt x="2605" y="3507"/>
                  </a:lnTo>
                  <a:lnTo>
                    <a:pt x="2636" y="3450"/>
                  </a:lnTo>
                  <a:lnTo>
                    <a:pt x="2667" y="3393"/>
                  </a:lnTo>
                  <a:lnTo>
                    <a:pt x="2703" y="3552"/>
                  </a:lnTo>
                  <a:lnTo>
                    <a:pt x="2738" y="3722"/>
                  </a:lnTo>
                  <a:lnTo>
                    <a:pt x="2774" y="3892"/>
                  </a:lnTo>
                  <a:lnTo>
                    <a:pt x="2801" y="4063"/>
                  </a:lnTo>
                  <a:lnTo>
                    <a:pt x="2828" y="4233"/>
                  </a:lnTo>
                  <a:lnTo>
                    <a:pt x="2854" y="4414"/>
                  </a:lnTo>
                  <a:lnTo>
                    <a:pt x="2876" y="4585"/>
                  </a:lnTo>
                  <a:lnTo>
                    <a:pt x="2894" y="4766"/>
                  </a:lnTo>
                  <a:lnTo>
                    <a:pt x="2908" y="4948"/>
                  </a:lnTo>
                  <a:lnTo>
                    <a:pt x="2921" y="5118"/>
                  </a:lnTo>
                  <a:lnTo>
                    <a:pt x="2930" y="5299"/>
                  </a:lnTo>
                  <a:lnTo>
                    <a:pt x="2934" y="5470"/>
                  </a:lnTo>
                  <a:lnTo>
                    <a:pt x="2939" y="5640"/>
                  </a:lnTo>
                  <a:lnTo>
                    <a:pt x="2934" y="5810"/>
                  </a:lnTo>
                  <a:lnTo>
                    <a:pt x="2930" y="5969"/>
                  </a:lnTo>
                  <a:lnTo>
                    <a:pt x="2921" y="6128"/>
                  </a:lnTo>
                  <a:lnTo>
                    <a:pt x="2912" y="6286"/>
                  </a:lnTo>
                  <a:lnTo>
                    <a:pt x="2894" y="6434"/>
                  </a:lnTo>
                  <a:lnTo>
                    <a:pt x="2876" y="6581"/>
                  </a:lnTo>
                  <a:lnTo>
                    <a:pt x="2850" y="6718"/>
                  </a:lnTo>
                  <a:lnTo>
                    <a:pt x="2823" y="6842"/>
                  </a:lnTo>
                  <a:lnTo>
                    <a:pt x="2792" y="6956"/>
                  </a:lnTo>
                  <a:lnTo>
                    <a:pt x="2756" y="7069"/>
                  </a:lnTo>
                  <a:lnTo>
                    <a:pt x="2716" y="7171"/>
                  </a:lnTo>
                  <a:lnTo>
                    <a:pt x="2672" y="7262"/>
                  </a:lnTo>
                  <a:lnTo>
                    <a:pt x="2623" y="7342"/>
                  </a:lnTo>
                  <a:lnTo>
                    <a:pt x="2574" y="7410"/>
                  </a:lnTo>
                  <a:lnTo>
                    <a:pt x="2516" y="7466"/>
                  </a:lnTo>
                  <a:lnTo>
                    <a:pt x="2454" y="7512"/>
                  </a:lnTo>
                  <a:lnTo>
                    <a:pt x="2387" y="7546"/>
                  </a:lnTo>
                  <a:lnTo>
                    <a:pt x="2316" y="7569"/>
                  </a:lnTo>
                  <a:lnTo>
                    <a:pt x="2240" y="7569"/>
                  </a:lnTo>
                  <a:lnTo>
                    <a:pt x="2142" y="7546"/>
                  </a:lnTo>
                  <a:lnTo>
                    <a:pt x="2039" y="7489"/>
                  </a:lnTo>
                  <a:lnTo>
                    <a:pt x="1937" y="7421"/>
                  </a:lnTo>
                  <a:lnTo>
                    <a:pt x="1835" y="7319"/>
                  </a:lnTo>
                  <a:lnTo>
                    <a:pt x="1732" y="7194"/>
                  </a:lnTo>
                  <a:lnTo>
                    <a:pt x="1634" y="7058"/>
                  </a:lnTo>
                  <a:lnTo>
                    <a:pt x="1536" y="6888"/>
                  </a:lnTo>
                  <a:lnTo>
                    <a:pt x="1447" y="6718"/>
                  </a:lnTo>
                  <a:lnTo>
                    <a:pt x="1358" y="6513"/>
                  </a:lnTo>
                  <a:lnTo>
                    <a:pt x="1283" y="6298"/>
                  </a:lnTo>
                  <a:lnTo>
                    <a:pt x="1207" y="6071"/>
                  </a:lnTo>
                  <a:lnTo>
                    <a:pt x="1145" y="5833"/>
                  </a:lnTo>
                  <a:lnTo>
                    <a:pt x="1118" y="5708"/>
                  </a:lnTo>
                  <a:lnTo>
                    <a:pt x="1091" y="5572"/>
                  </a:lnTo>
                  <a:lnTo>
                    <a:pt x="1069" y="5447"/>
                  </a:lnTo>
                  <a:lnTo>
                    <a:pt x="1051" y="5311"/>
                  </a:lnTo>
                  <a:lnTo>
                    <a:pt x="1033" y="5175"/>
                  </a:lnTo>
                  <a:lnTo>
                    <a:pt x="1020" y="5038"/>
                  </a:lnTo>
                  <a:lnTo>
                    <a:pt x="1011" y="4902"/>
                  </a:lnTo>
                  <a:lnTo>
                    <a:pt x="1002" y="4755"/>
                  </a:lnTo>
                  <a:lnTo>
                    <a:pt x="998" y="4607"/>
                  </a:lnTo>
                  <a:lnTo>
                    <a:pt x="1002" y="4448"/>
                  </a:lnTo>
                  <a:lnTo>
                    <a:pt x="1007" y="4301"/>
                  </a:lnTo>
                  <a:lnTo>
                    <a:pt x="1015" y="4165"/>
                  </a:lnTo>
                  <a:lnTo>
                    <a:pt x="1029" y="4029"/>
                  </a:lnTo>
                  <a:lnTo>
                    <a:pt x="1047" y="3892"/>
                  </a:lnTo>
                  <a:lnTo>
                    <a:pt x="1069" y="3768"/>
                  </a:lnTo>
                  <a:lnTo>
                    <a:pt x="1091" y="3643"/>
                  </a:lnTo>
                  <a:lnTo>
                    <a:pt x="1122" y="3529"/>
                  </a:lnTo>
                  <a:lnTo>
                    <a:pt x="1154" y="3427"/>
                  </a:lnTo>
                  <a:lnTo>
                    <a:pt x="1185" y="3325"/>
                  </a:lnTo>
                  <a:lnTo>
                    <a:pt x="1220" y="3234"/>
                  </a:lnTo>
                  <a:lnTo>
                    <a:pt x="1260" y="3144"/>
                  </a:lnTo>
                  <a:lnTo>
                    <a:pt x="1300" y="3076"/>
                  </a:lnTo>
                  <a:lnTo>
                    <a:pt x="1341" y="2996"/>
                  </a:lnTo>
                  <a:lnTo>
                    <a:pt x="1385" y="2939"/>
                  </a:lnTo>
                  <a:lnTo>
                    <a:pt x="1430" y="2883"/>
                  </a:lnTo>
                  <a:lnTo>
                    <a:pt x="1479" y="2849"/>
                  </a:lnTo>
                  <a:lnTo>
                    <a:pt x="1523" y="2815"/>
                  </a:lnTo>
                  <a:lnTo>
                    <a:pt x="1572" y="2781"/>
                  </a:lnTo>
                  <a:lnTo>
                    <a:pt x="1621" y="2769"/>
                  </a:lnTo>
                  <a:lnTo>
                    <a:pt x="1670" y="2758"/>
                  </a:lnTo>
                  <a:close/>
                  <a:moveTo>
                    <a:pt x="1893" y="1"/>
                  </a:moveTo>
                  <a:lnTo>
                    <a:pt x="1812" y="12"/>
                  </a:lnTo>
                  <a:lnTo>
                    <a:pt x="1728" y="35"/>
                  </a:lnTo>
                  <a:lnTo>
                    <a:pt x="1643" y="69"/>
                  </a:lnTo>
                  <a:lnTo>
                    <a:pt x="1563" y="114"/>
                  </a:lnTo>
                  <a:lnTo>
                    <a:pt x="1479" y="171"/>
                  </a:lnTo>
                  <a:lnTo>
                    <a:pt x="1394" y="239"/>
                  </a:lnTo>
                  <a:lnTo>
                    <a:pt x="1314" y="318"/>
                  </a:lnTo>
                  <a:lnTo>
                    <a:pt x="1229" y="409"/>
                  </a:lnTo>
                  <a:lnTo>
                    <a:pt x="1154" y="477"/>
                  </a:lnTo>
                  <a:lnTo>
                    <a:pt x="1078" y="557"/>
                  </a:lnTo>
                  <a:lnTo>
                    <a:pt x="1002" y="648"/>
                  </a:lnTo>
                  <a:lnTo>
                    <a:pt x="931" y="738"/>
                  </a:lnTo>
                  <a:lnTo>
                    <a:pt x="860" y="840"/>
                  </a:lnTo>
                  <a:lnTo>
                    <a:pt x="793" y="943"/>
                  </a:lnTo>
                  <a:lnTo>
                    <a:pt x="726" y="1056"/>
                  </a:lnTo>
                  <a:lnTo>
                    <a:pt x="659" y="1181"/>
                  </a:lnTo>
                  <a:lnTo>
                    <a:pt x="597" y="1306"/>
                  </a:lnTo>
                  <a:lnTo>
                    <a:pt x="539" y="1442"/>
                  </a:lnTo>
                  <a:lnTo>
                    <a:pt x="481" y="1578"/>
                  </a:lnTo>
                  <a:lnTo>
                    <a:pt x="428" y="1725"/>
                  </a:lnTo>
                  <a:lnTo>
                    <a:pt x="379" y="1884"/>
                  </a:lnTo>
                  <a:lnTo>
                    <a:pt x="330" y="2043"/>
                  </a:lnTo>
                  <a:lnTo>
                    <a:pt x="285" y="2202"/>
                  </a:lnTo>
                  <a:lnTo>
                    <a:pt x="250" y="2372"/>
                  </a:lnTo>
                  <a:lnTo>
                    <a:pt x="201" y="2599"/>
                  </a:lnTo>
                  <a:lnTo>
                    <a:pt x="156" y="2837"/>
                  </a:lnTo>
                  <a:lnTo>
                    <a:pt x="121" y="3064"/>
                  </a:lnTo>
                  <a:lnTo>
                    <a:pt x="85" y="3302"/>
                  </a:lnTo>
                  <a:lnTo>
                    <a:pt x="58" y="3529"/>
                  </a:lnTo>
                  <a:lnTo>
                    <a:pt x="36" y="3756"/>
                  </a:lnTo>
                  <a:lnTo>
                    <a:pt x="23" y="3995"/>
                  </a:lnTo>
                  <a:lnTo>
                    <a:pt x="9" y="4222"/>
                  </a:lnTo>
                  <a:lnTo>
                    <a:pt x="0" y="4460"/>
                  </a:lnTo>
                  <a:lnTo>
                    <a:pt x="0" y="4687"/>
                  </a:lnTo>
                  <a:lnTo>
                    <a:pt x="0" y="4914"/>
                  </a:lnTo>
                  <a:lnTo>
                    <a:pt x="9" y="5152"/>
                  </a:lnTo>
                  <a:lnTo>
                    <a:pt x="18" y="5379"/>
                  </a:lnTo>
                  <a:lnTo>
                    <a:pt x="36" y="5594"/>
                  </a:lnTo>
                  <a:lnTo>
                    <a:pt x="54" y="5821"/>
                  </a:lnTo>
                  <a:lnTo>
                    <a:pt x="76" y="6048"/>
                  </a:lnTo>
                  <a:lnTo>
                    <a:pt x="107" y="6264"/>
                  </a:lnTo>
                  <a:lnTo>
                    <a:pt x="134" y="6479"/>
                  </a:lnTo>
                  <a:lnTo>
                    <a:pt x="170" y="6695"/>
                  </a:lnTo>
                  <a:lnTo>
                    <a:pt x="210" y="6899"/>
                  </a:lnTo>
                  <a:lnTo>
                    <a:pt x="250" y="7103"/>
                  </a:lnTo>
                  <a:lnTo>
                    <a:pt x="294" y="7308"/>
                  </a:lnTo>
                  <a:lnTo>
                    <a:pt x="339" y="7512"/>
                  </a:lnTo>
                  <a:lnTo>
                    <a:pt x="392" y="7705"/>
                  </a:lnTo>
                  <a:lnTo>
                    <a:pt x="446" y="7898"/>
                  </a:lnTo>
                  <a:lnTo>
                    <a:pt x="499" y="8079"/>
                  </a:lnTo>
                  <a:lnTo>
                    <a:pt x="557" y="8261"/>
                  </a:lnTo>
                  <a:lnTo>
                    <a:pt x="619" y="8431"/>
                  </a:lnTo>
                  <a:lnTo>
                    <a:pt x="682" y="8601"/>
                  </a:lnTo>
                  <a:lnTo>
                    <a:pt x="748" y="8760"/>
                  </a:lnTo>
                  <a:lnTo>
                    <a:pt x="815" y="8919"/>
                  </a:lnTo>
                  <a:lnTo>
                    <a:pt x="886" y="9078"/>
                  </a:lnTo>
                  <a:lnTo>
                    <a:pt x="958" y="9225"/>
                  </a:lnTo>
                  <a:lnTo>
                    <a:pt x="1033" y="9361"/>
                  </a:lnTo>
                  <a:lnTo>
                    <a:pt x="1105" y="9486"/>
                  </a:lnTo>
                  <a:lnTo>
                    <a:pt x="1185" y="9611"/>
                  </a:lnTo>
                  <a:lnTo>
                    <a:pt x="1260" y="9736"/>
                  </a:lnTo>
                  <a:lnTo>
                    <a:pt x="1341" y="9838"/>
                  </a:lnTo>
                  <a:lnTo>
                    <a:pt x="1421" y="9940"/>
                  </a:lnTo>
                  <a:lnTo>
                    <a:pt x="1501" y="10031"/>
                  </a:lnTo>
                  <a:lnTo>
                    <a:pt x="1585" y="10121"/>
                  </a:lnTo>
                  <a:lnTo>
                    <a:pt x="1666" y="10201"/>
                  </a:lnTo>
                  <a:lnTo>
                    <a:pt x="1750" y="10269"/>
                  </a:lnTo>
                  <a:lnTo>
                    <a:pt x="1835" y="10326"/>
                  </a:lnTo>
                  <a:lnTo>
                    <a:pt x="1919" y="10371"/>
                  </a:lnTo>
                  <a:lnTo>
                    <a:pt x="2004" y="10405"/>
                  </a:lnTo>
                  <a:lnTo>
                    <a:pt x="2088" y="10439"/>
                  </a:lnTo>
                  <a:lnTo>
                    <a:pt x="2178" y="10462"/>
                  </a:lnTo>
                  <a:lnTo>
                    <a:pt x="2347" y="10462"/>
                  </a:lnTo>
                  <a:lnTo>
                    <a:pt x="2431" y="10450"/>
                  </a:lnTo>
                  <a:lnTo>
                    <a:pt x="2516" y="10428"/>
                  </a:lnTo>
                  <a:lnTo>
                    <a:pt x="2600" y="10394"/>
                  </a:lnTo>
                  <a:lnTo>
                    <a:pt x="2681" y="10348"/>
                  </a:lnTo>
                  <a:lnTo>
                    <a:pt x="2765" y="10280"/>
                  </a:lnTo>
                  <a:lnTo>
                    <a:pt x="2845" y="10212"/>
                  </a:lnTo>
                  <a:lnTo>
                    <a:pt x="2925" y="10133"/>
                  </a:lnTo>
                  <a:lnTo>
                    <a:pt x="3006" y="10031"/>
                  </a:lnTo>
                  <a:lnTo>
                    <a:pt x="3081" y="9929"/>
                  </a:lnTo>
                  <a:lnTo>
                    <a:pt x="3157" y="9804"/>
                  </a:lnTo>
                  <a:lnTo>
                    <a:pt x="3233" y="9668"/>
                  </a:lnTo>
                  <a:lnTo>
                    <a:pt x="3308" y="9520"/>
                  </a:lnTo>
                  <a:lnTo>
                    <a:pt x="3380" y="9361"/>
                  </a:lnTo>
                  <a:lnTo>
                    <a:pt x="3446" y="9180"/>
                  </a:lnTo>
                  <a:lnTo>
                    <a:pt x="3513" y="8998"/>
                  </a:lnTo>
                  <a:lnTo>
                    <a:pt x="3571" y="8817"/>
                  </a:lnTo>
                  <a:lnTo>
                    <a:pt x="3629" y="8624"/>
                  </a:lnTo>
                  <a:lnTo>
                    <a:pt x="3678" y="8431"/>
                  </a:lnTo>
                  <a:lnTo>
                    <a:pt x="3727" y="8227"/>
                  </a:lnTo>
                  <a:lnTo>
                    <a:pt x="3767" y="8022"/>
                  </a:lnTo>
                  <a:lnTo>
                    <a:pt x="3803" y="7818"/>
                  </a:lnTo>
                  <a:lnTo>
                    <a:pt x="3838" y="7614"/>
                  </a:lnTo>
                  <a:lnTo>
                    <a:pt x="3865" y="7410"/>
                  </a:lnTo>
                  <a:lnTo>
                    <a:pt x="3892" y="7194"/>
                  </a:lnTo>
                  <a:lnTo>
                    <a:pt x="3909" y="6979"/>
                  </a:lnTo>
                  <a:lnTo>
                    <a:pt x="3927" y="6763"/>
                  </a:lnTo>
                  <a:lnTo>
                    <a:pt x="3941" y="6547"/>
                  </a:lnTo>
                  <a:lnTo>
                    <a:pt x="3949" y="6332"/>
                  </a:lnTo>
                  <a:lnTo>
                    <a:pt x="3954" y="6105"/>
                  </a:lnTo>
                  <a:lnTo>
                    <a:pt x="3958" y="5889"/>
                  </a:lnTo>
                  <a:lnTo>
                    <a:pt x="3954" y="5674"/>
                  </a:lnTo>
                  <a:lnTo>
                    <a:pt x="3949" y="5447"/>
                  </a:lnTo>
                  <a:lnTo>
                    <a:pt x="3941" y="5231"/>
                  </a:lnTo>
                  <a:lnTo>
                    <a:pt x="3927" y="5016"/>
                  </a:lnTo>
                  <a:lnTo>
                    <a:pt x="3909" y="4789"/>
                  </a:lnTo>
                  <a:lnTo>
                    <a:pt x="3892" y="4573"/>
                  </a:lnTo>
                  <a:lnTo>
                    <a:pt x="3869" y="4358"/>
                  </a:lnTo>
                  <a:lnTo>
                    <a:pt x="3843" y="4153"/>
                  </a:lnTo>
                  <a:lnTo>
                    <a:pt x="3816" y="3938"/>
                  </a:lnTo>
                  <a:lnTo>
                    <a:pt x="3785" y="3734"/>
                  </a:lnTo>
                  <a:lnTo>
                    <a:pt x="3749" y="3518"/>
                  </a:lnTo>
                  <a:lnTo>
                    <a:pt x="3713" y="3325"/>
                  </a:lnTo>
                  <a:lnTo>
                    <a:pt x="3673" y="3121"/>
                  </a:lnTo>
                  <a:lnTo>
                    <a:pt x="3633" y="2928"/>
                  </a:lnTo>
                  <a:lnTo>
                    <a:pt x="3589" y="2735"/>
                  </a:lnTo>
                  <a:lnTo>
                    <a:pt x="3540" y="2542"/>
                  </a:lnTo>
                  <a:lnTo>
                    <a:pt x="3491" y="2361"/>
                  </a:lnTo>
                  <a:lnTo>
                    <a:pt x="3442" y="2179"/>
                  </a:lnTo>
                  <a:lnTo>
                    <a:pt x="3388" y="2009"/>
                  </a:lnTo>
                  <a:lnTo>
                    <a:pt x="3331" y="1839"/>
                  </a:lnTo>
                  <a:lnTo>
                    <a:pt x="3273" y="1669"/>
                  </a:lnTo>
                  <a:lnTo>
                    <a:pt x="3215" y="1510"/>
                  </a:lnTo>
                  <a:lnTo>
                    <a:pt x="3153" y="1362"/>
                  </a:lnTo>
                  <a:lnTo>
                    <a:pt x="3090" y="1215"/>
                  </a:lnTo>
                  <a:lnTo>
                    <a:pt x="3023" y="1079"/>
                  </a:lnTo>
                  <a:lnTo>
                    <a:pt x="2957" y="954"/>
                  </a:lnTo>
                  <a:lnTo>
                    <a:pt x="2890" y="829"/>
                  </a:lnTo>
                  <a:lnTo>
                    <a:pt x="2819" y="704"/>
                  </a:lnTo>
                  <a:lnTo>
                    <a:pt x="2747" y="602"/>
                  </a:lnTo>
                  <a:lnTo>
                    <a:pt x="2676" y="500"/>
                  </a:lnTo>
                  <a:lnTo>
                    <a:pt x="2600" y="409"/>
                  </a:lnTo>
                  <a:lnTo>
                    <a:pt x="2525" y="318"/>
                  </a:lnTo>
                  <a:lnTo>
                    <a:pt x="2449" y="250"/>
                  </a:lnTo>
                  <a:lnTo>
                    <a:pt x="2373" y="182"/>
                  </a:lnTo>
                  <a:lnTo>
                    <a:pt x="2293" y="126"/>
                  </a:lnTo>
                  <a:lnTo>
                    <a:pt x="2218" y="80"/>
                  </a:lnTo>
                  <a:lnTo>
                    <a:pt x="2137" y="46"/>
                  </a:lnTo>
                  <a:lnTo>
                    <a:pt x="2057" y="23"/>
                  </a:lnTo>
                  <a:lnTo>
                    <a:pt x="1973" y="12"/>
                  </a:lnTo>
                  <a:lnTo>
                    <a:pt x="18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4004875" y="-3329375"/>
              <a:ext cx="48550" cy="120300"/>
            </a:xfrm>
            <a:custGeom>
              <a:avLst/>
              <a:gdLst/>
              <a:ahLst/>
              <a:cxnLst/>
              <a:rect l="l" t="t" r="r" b="b"/>
              <a:pathLst>
                <a:path w="1942" h="4812" extrusionOk="0">
                  <a:moveTo>
                    <a:pt x="673" y="1"/>
                  </a:moveTo>
                  <a:lnTo>
                    <a:pt x="624" y="12"/>
                  </a:lnTo>
                  <a:lnTo>
                    <a:pt x="575" y="24"/>
                  </a:lnTo>
                  <a:lnTo>
                    <a:pt x="526" y="58"/>
                  </a:lnTo>
                  <a:lnTo>
                    <a:pt x="482" y="92"/>
                  </a:lnTo>
                  <a:lnTo>
                    <a:pt x="433" y="126"/>
                  </a:lnTo>
                  <a:lnTo>
                    <a:pt x="388" y="182"/>
                  </a:lnTo>
                  <a:lnTo>
                    <a:pt x="344" y="239"/>
                  </a:lnTo>
                  <a:lnTo>
                    <a:pt x="303" y="319"/>
                  </a:lnTo>
                  <a:lnTo>
                    <a:pt x="263" y="387"/>
                  </a:lnTo>
                  <a:lnTo>
                    <a:pt x="223" y="477"/>
                  </a:lnTo>
                  <a:lnTo>
                    <a:pt x="188" y="568"/>
                  </a:lnTo>
                  <a:lnTo>
                    <a:pt x="157" y="670"/>
                  </a:lnTo>
                  <a:lnTo>
                    <a:pt x="125" y="772"/>
                  </a:lnTo>
                  <a:lnTo>
                    <a:pt x="94" y="886"/>
                  </a:lnTo>
                  <a:lnTo>
                    <a:pt x="72" y="1011"/>
                  </a:lnTo>
                  <a:lnTo>
                    <a:pt x="50" y="1135"/>
                  </a:lnTo>
                  <a:lnTo>
                    <a:pt x="32" y="1272"/>
                  </a:lnTo>
                  <a:lnTo>
                    <a:pt x="18" y="1408"/>
                  </a:lnTo>
                  <a:lnTo>
                    <a:pt x="10" y="1544"/>
                  </a:lnTo>
                  <a:lnTo>
                    <a:pt x="5" y="1691"/>
                  </a:lnTo>
                  <a:lnTo>
                    <a:pt x="1" y="1850"/>
                  </a:lnTo>
                  <a:lnTo>
                    <a:pt x="5" y="1998"/>
                  </a:lnTo>
                  <a:lnTo>
                    <a:pt x="14" y="2145"/>
                  </a:lnTo>
                  <a:lnTo>
                    <a:pt x="23" y="2281"/>
                  </a:lnTo>
                  <a:lnTo>
                    <a:pt x="36" y="2418"/>
                  </a:lnTo>
                  <a:lnTo>
                    <a:pt x="54" y="2554"/>
                  </a:lnTo>
                  <a:lnTo>
                    <a:pt x="72" y="2690"/>
                  </a:lnTo>
                  <a:lnTo>
                    <a:pt x="94" y="2815"/>
                  </a:lnTo>
                  <a:lnTo>
                    <a:pt x="121" y="2951"/>
                  </a:lnTo>
                  <a:lnTo>
                    <a:pt x="148" y="3076"/>
                  </a:lnTo>
                  <a:lnTo>
                    <a:pt x="210" y="3314"/>
                  </a:lnTo>
                  <a:lnTo>
                    <a:pt x="286" y="3541"/>
                  </a:lnTo>
                  <a:lnTo>
                    <a:pt x="361" y="3756"/>
                  </a:lnTo>
                  <a:lnTo>
                    <a:pt x="450" y="3961"/>
                  </a:lnTo>
                  <a:lnTo>
                    <a:pt x="539" y="4131"/>
                  </a:lnTo>
                  <a:lnTo>
                    <a:pt x="637" y="4301"/>
                  </a:lnTo>
                  <a:lnTo>
                    <a:pt x="735" y="4437"/>
                  </a:lnTo>
                  <a:lnTo>
                    <a:pt x="838" y="4562"/>
                  </a:lnTo>
                  <a:lnTo>
                    <a:pt x="940" y="4664"/>
                  </a:lnTo>
                  <a:lnTo>
                    <a:pt x="1042" y="4732"/>
                  </a:lnTo>
                  <a:lnTo>
                    <a:pt x="1145" y="4789"/>
                  </a:lnTo>
                  <a:lnTo>
                    <a:pt x="1243" y="4812"/>
                  </a:lnTo>
                  <a:lnTo>
                    <a:pt x="1319" y="4812"/>
                  </a:lnTo>
                  <a:lnTo>
                    <a:pt x="1390" y="4789"/>
                  </a:lnTo>
                  <a:lnTo>
                    <a:pt x="1457" y="4755"/>
                  </a:lnTo>
                  <a:lnTo>
                    <a:pt x="1519" y="4709"/>
                  </a:lnTo>
                  <a:lnTo>
                    <a:pt x="1577" y="4653"/>
                  </a:lnTo>
                  <a:lnTo>
                    <a:pt x="1626" y="4585"/>
                  </a:lnTo>
                  <a:lnTo>
                    <a:pt x="1675" y="4505"/>
                  </a:lnTo>
                  <a:lnTo>
                    <a:pt x="1719" y="4414"/>
                  </a:lnTo>
                  <a:lnTo>
                    <a:pt x="1759" y="4312"/>
                  </a:lnTo>
                  <a:lnTo>
                    <a:pt x="1795" y="4199"/>
                  </a:lnTo>
                  <a:lnTo>
                    <a:pt x="1826" y="4085"/>
                  </a:lnTo>
                  <a:lnTo>
                    <a:pt x="1853" y="3961"/>
                  </a:lnTo>
                  <a:lnTo>
                    <a:pt x="1879" y="3824"/>
                  </a:lnTo>
                  <a:lnTo>
                    <a:pt x="1897" y="3677"/>
                  </a:lnTo>
                  <a:lnTo>
                    <a:pt x="1915" y="3529"/>
                  </a:lnTo>
                  <a:lnTo>
                    <a:pt x="1924" y="3371"/>
                  </a:lnTo>
                  <a:lnTo>
                    <a:pt x="1933" y="3212"/>
                  </a:lnTo>
                  <a:lnTo>
                    <a:pt x="1937" y="3053"/>
                  </a:lnTo>
                  <a:lnTo>
                    <a:pt x="1942" y="2883"/>
                  </a:lnTo>
                  <a:lnTo>
                    <a:pt x="1937" y="2713"/>
                  </a:lnTo>
                  <a:lnTo>
                    <a:pt x="1933" y="2542"/>
                  </a:lnTo>
                  <a:lnTo>
                    <a:pt x="1924" y="2361"/>
                  </a:lnTo>
                  <a:lnTo>
                    <a:pt x="1911" y="2191"/>
                  </a:lnTo>
                  <a:lnTo>
                    <a:pt x="1897" y="2009"/>
                  </a:lnTo>
                  <a:lnTo>
                    <a:pt x="1879" y="1828"/>
                  </a:lnTo>
                  <a:lnTo>
                    <a:pt x="1857" y="1657"/>
                  </a:lnTo>
                  <a:lnTo>
                    <a:pt x="1831" y="1476"/>
                  </a:lnTo>
                  <a:lnTo>
                    <a:pt x="1804" y="1306"/>
                  </a:lnTo>
                  <a:lnTo>
                    <a:pt x="1777" y="1135"/>
                  </a:lnTo>
                  <a:lnTo>
                    <a:pt x="1741" y="965"/>
                  </a:lnTo>
                  <a:lnTo>
                    <a:pt x="1706" y="795"/>
                  </a:lnTo>
                  <a:lnTo>
                    <a:pt x="1670" y="636"/>
                  </a:lnTo>
                  <a:lnTo>
                    <a:pt x="1639" y="693"/>
                  </a:lnTo>
                  <a:lnTo>
                    <a:pt x="1608" y="750"/>
                  </a:lnTo>
                  <a:lnTo>
                    <a:pt x="1577" y="784"/>
                  </a:lnTo>
                  <a:lnTo>
                    <a:pt x="1541" y="829"/>
                  </a:lnTo>
                  <a:lnTo>
                    <a:pt x="1506" y="852"/>
                  </a:lnTo>
                  <a:lnTo>
                    <a:pt x="1470" y="875"/>
                  </a:lnTo>
                  <a:lnTo>
                    <a:pt x="1434" y="886"/>
                  </a:lnTo>
                  <a:lnTo>
                    <a:pt x="1363" y="886"/>
                  </a:lnTo>
                  <a:lnTo>
                    <a:pt x="1327" y="863"/>
                  </a:lnTo>
                  <a:lnTo>
                    <a:pt x="1296" y="840"/>
                  </a:lnTo>
                  <a:lnTo>
                    <a:pt x="1261" y="806"/>
                  </a:lnTo>
                  <a:lnTo>
                    <a:pt x="1225" y="761"/>
                  </a:lnTo>
                  <a:lnTo>
                    <a:pt x="1194" y="704"/>
                  </a:lnTo>
                  <a:lnTo>
                    <a:pt x="1163" y="636"/>
                  </a:lnTo>
                  <a:lnTo>
                    <a:pt x="1132" y="557"/>
                  </a:lnTo>
                  <a:lnTo>
                    <a:pt x="1091" y="455"/>
                  </a:lnTo>
                  <a:lnTo>
                    <a:pt x="1051" y="353"/>
                  </a:lnTo>
                  <a:lnTo>
                    <a:pt x="1007" y="273"/>
                  </a:lnTo>
                  <a:lnTo>
                    <a:pt x="962" y="194"/>
                  </a:lnTo>
                  <a:lnTo>
                    <a:pt x="913" y="137"/>
                  </a:lnTo>
                  <a:lnTo>
                    <a:pt x="869" y="92"/>
                  </a:lnTo>
                  <a:lnTo>
                    <a:pt x="820" y="46"/>
                  </a:lnTo>
                  <a:lnTo>
                    <a:pt x="771" y="24"/>
                  </a:lnTo>
                  <a:lnTo>
                    <a:pt x="722" y="12"/>
                  </a:lnTo>
                  <a:lnTo>
                    <a:pt x="6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3987950" y="-9374250"/>
              <a:ext cx="142175" cy="611000"/>
            </a:xfrm>
            <a:custGeom>
              <a:avLst/>
              <a:gdLst/>
              <a:ahLst/>
              <a:cxnLst/>
              <a:rect l="l" t="t" r="r" b="b"/>
              <a:pathLst>
                <a:path w="5687" h="24440" extrusionOk="0">
                  <a:moveTo>
                    <a:pt x="5455" y="0"/>
                  </a:moveTo>
                  <a:lnTo>
                    <a:pt x="5384" y="23"/>
                  </a:lnTo>
                  <a:lnTo>
                    <a:pt x="5317" y="46"/>
                  </a:lnTo>
                  <a:lnTo>
                    <a:pt x="5259" y="69"/>
                  </a:lnTo>
                  <a:lnTo>
                    <a:pt x="5210" y="80"/>
                  </a:lnTo>
                  <a:lnTo>
                    <a:pt x="4640" y="239"/>
                  </a:lnTo>
                  <a:lnTo>
                    <a:pt x="4070" y="398"/>
                  </a:lnTo>
                  <a:lnTo>
                    <a:pt x="3500" y="545"/>
                  </a:lnTo>
                  <a:lnTo>
                    <a:pt x="2926" y="681"/>
                  </a:lnTo>
                  <a:lnTo>
                    <a:pt x="2356" y="806"/>
                  </a:lnTo>
                  <a:lnTo>
                    <a:pt x="1782" y="931"/>
                  </a:lnTo>
                  <a:lnTo>
                    <a:pt x="1207" y="1044"/>
                  </a:lnTo>
                  <a:lnTo>
                    <a:pt x="638" y="1146"/>
                  </a:lnTo>
                  <a:lnTo>
                    <a:pt x="682" y="1339"/>
                  </a:lnTo>
                  <a:lnTo>
                    <a:pt x="700" y="1430"/>
                  </a:lnTo>
                  <a:lnTo>
                    <a:pt x="713" y="1532"/>
                  </a:lnTo>
                  <a:lnTo>
                    <a:pt x="727" y="1634"/>
                  </a:lnTo>
                  <a:lnTo>
                    <a:pt x="740" y="1748"/>
                  </a:lnTo>
                  <a:lnTo>
                    <a:pt x="744" y="1861"/>
                  </a:lnTo>
                  <a:lnTo>
                    <a:pt x="744" y="1986"/>
                  </a:lnTo>
                  <a:lnTo>
                    <a:pt x="744" y="3336"/>
                  </a:lnTo>
                  <a:lnTo>
                    <a:pt x="736" y="4698"/>
                  </a:lnTo>
                  <a:lnTo>
                    <a:pt x="722" y="6082"/>
                  </a:lnTo>
                  <a:lnTo>
                    <a:pt x="704" y="7489"/>
                  </a:lnTo>
                  <a:lnTo>
                    <a:pt x="682" y="8896"/>
                  </a:lnTo>
                  <a:lnTo>
                    <a:pt x="655" y="10325"/>
                  </a:lnTo>
                  <a:lnTo>
                    <a:pt x="620" y="11755"/>
                  </a:lnTo>
                  <a:lnTo>
                    <a:pt x="580" y="13185"/>
                  </a:lnTo>
                  <a:lnTo>
                    <a:pt x="535" y="14625"/>
                  </a:lnTo>
                  <a:lnTo>
                    <a:pt x="482" y="16055"/>
                  </a:lnTo>
                  <a:lnTo>
                    <a:pt x="419" y="17485"/>
                  </a:lnTo>
                  <a:lnTo>
                    <a:pt x="353" y="18903"/>
                  </a:lnTo>
                  <a:lnTo>
                    <a:pt x="277" y="20310"/>
                  </a:lnTo>
                  <a:lnTo>
                    <a:pt x="192" y="21705"/>
                  </a:lnTo>
                  <a:lnTo>
                    <a:pt x="103" y="23090"/>
                  </a:lnTo>
                  <a:lnTo>
                    <a:pt x="1" y="24440"/>
                  </a:lnTo>
                  <a:lnTo>
                    <a:pt x="1" y="24440"/>
                  </a:lnTo>
                  <a:lnTo>
                    <a:pt x="366" y="24247"/>
                  </a:lnTo>
                  <a:lnTo>
                    <a:pt x="731" y="24031"/>
                  </a:lnTo>
                  <a:lnTo>
                    <a:pt x="1092" y="23804"/>
                  </a:lnTo>
                  <a:lnTo>
                    <a:pt x="1452" y="23566"/>
                  </a:lnTo>
                  <a:lnTo>
                    <a:pt x="1813" y="23305"/>
                  </a:lnTo>
                  <a:lnTo>
                    <a:pt x="2169" y="23033"/>
                  </a:lnTo>
                  <a:lnTo>
                    <a:pt x="2521" y="22749"/>
                  </a:lnTo>
                  <a:lnTo>
                    <a:pt x="2873" y="22443"/>
                  </a:lnTo>
                  <a:lnTo>
                    <a:pt x="3220" y="22125"/>
                  </a:lnTo>
                  <a:lnTo>
                    <a:pt x="3563" y="21796"/>
                  </a:lnTo>
                  <a:lnTo>
                    <a:pt x="3905" y="21444"/>
                  </a:lnTo>
                  <a:lnTo>
                    <a:pt x="4239" y="21070"/>
                  </a:lnTo>
                  <a:lnTo>
                    <a:pt x="4573" y="20684"/>
                  </a:lnTo>
                  <a:lnTo>
                    <a:pt x="4903" y="20287"/>
                  </a:lnTo>
                  <a:lnTo>
                    <a:pt x="5228" y="19867"/>
                  </a:lnTo>
                  <a:lnTo>
                    <a:pt x="5544" y="19425"/>
                  </a:lnTo>
                  <a:lnTo>
                    <a:pt x="5473" y="19005"/>
                  </a:lnTo>
                  <a:lnTo>
                    <a:pt x="5437" y="19062"/>
                  </a:lnTo>
                  <a:lnTo>
                    <a:pt x="5397" y="19096"/>
                  </a:lnTo>
                  <a:lnTo>
                    <a:pt x="5357" y="19107"/>
                  </a:lnTo>
                  <a:lnTo>
                    <a:pt x="5317" y="19107"/>
                  </a:lnTo>
                  <a:lnTo>
                    <a:pt x="5277" y="19096"/>
                  </a:lnTo>
                  <a:lnTo>
                    <a:pt x="5237" y="19062"/>
                  </a:lnTo>
                  <a:lnTo>
                    <a:pt x="5197" y="19005"/>
                  </a:lnTo>
                  <a:lnTo>
                    <a:pt x="5161" y="18948"/>
                  </a:lnTo>
                  <a:lnTo>
                    <a:pt x="5130" y="18880"/>
                  </a:lnTo>
                  <a:lnTo>
                    <a:pt x="5099" y="18789"/>
                  </a:lnTo>
                  <a:lnTo>
                    <a:pt x="5072" y="18699"/>
                  </a:lnTo>
                  <a:lnTo>
                    <a:pt x="5054" y="18597"/>
                  </a:lnTo>
                  <a:lnTo>
                    <a:pt x="5041" y="18483"/>
                  </a:lnTo>
                  <a:lnTo>
                    <a:pt x="5036" y="18358"/>
                  </a:lnTo>
                  <a:lnTo>
                    <a:pt x="5036" y="18234"/>
                  </a:lnTo>
                  <a:lnTo>
                    <a:pt x="5045" y="18109"/>
                  </a:lnTo>
                  <a:lnTo>
                    <a:pt x="5157" y="16985"/>
                  </a:lnTo>
                  <a:lnTo>
                    <a:pt x="5259" y="15862"/>
                  </a:lnTo>
                  <a:lnTo>
                    <a:pt x="5352" y="14739"/>
                  </a:lnTo>
                  <a:lnTo>
                    <a:pt x="5433" y="13616"/>
                  </a:lnTo>
                  <a:lnTo>
                    <a:pt x="5468" y="13060"/>
                  </a:lnTo>
                  <a:lnTo>
                    <a:pt x="5504" y="12492"/>
                  </a:lnTo>
                  <a:lnTo>
                    <a:pt x="5535" y="11936"/>
                  </a:lnTo>
                  <a:lnTo>
                    <a:pt x="5566" y="11369"/>
                  </a:lnTo>
                  <a:lnTo>
                    <a:pt x="5588" y="10802"/>
                  </a:lnTo>
                  <a:lnTo>
                    <a:pt x="5611" y="10246"/>
                  </a:lnTo>
                  <a:lnTo>
                    <a:pt x="5633" y="9679"/>
                  </a:lnTo>
                  <a:lnTo>
                    <a:pt x="5651" y="9111"/>
                  </a:lnTo>
                  <a:lnTo>
                    <a:pt x="5664" y="8544"/>
                  </a:lnTo>
                  <a:lnTo>
                    <a:pt x="5673" y="7988"/>
                  </a:lnTo>
                  <a:lnTo>
                    <a:pt x="5682" y="7421"/>
                  </a:lnTo>
                  <a:lnTo>
                    <a:pt x="5682" y="6853"/>
                  </a:lnTo>
                  <a:lnTo>
                    <a:pt x="5686" y="6286"/>
                  </a:lnTo>
                  <a:lnTo>
                    <a:pt x="5682" y="5719"/>
                  </a:lnTo>
                  <a:lnTo>
                    <a:pt x="5677" y="5152"/>
                  </a:lnTo>
                  <a:lnTo>
                    <a:pt x="5664" y="4584"/>
                  </a:lnTo>
                  <a:lnTo>
                    <a:pt x="5651" y="4006"/>
                  </a:lnTo>
                  <a:lnTo>
                    <a:pt x="5637" y="3438"/>
                  </a:lnTo>
                  <a:lnTo>
                    <a:pt x="5615" y="2871"/>
                  </a:lnTo>
                  <a:lnTo>
                    <a:pt x="5588" y="2304"/>
                  </a:lnTo>
                  <a:lnTo>
                    <a:pt x="5562" y="1725"/>
                  </a:lnTo>
                  <a:lnTo>
                    <a:pt x="5531" y="1158"/>
                  </a:lnTo>
                  <a:lnTo>
                    <a:pt x="5495" y="579"/>
                  </a:lnTo>
                  <a:lnTo>
                    <a:pt x="5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4036600" y="-566050"/>
              <a:ext cx="424650" cy="734700"/>
            </a:xfrm>
            <a:custGeom>
              <a:avLst/>
              <a:gdLst/>
              <a:ahLst/>
              <a:cxnLst/>
              <a:rect l="l" t="t" r="r" b="b"/>
              <a:pathLst>
                <a:path w="16986" h="29388" extrusionOk="0">
                  <a:moveTo>
                    <a:pt x="8366" y="1"/>
                  </a:moveTo>
                  <a:lnTo>
                    <a:pt x="8117" y="24"/>
                  </a:lnTo>
                  <a:lnTo>
                    <a:pt x="7863" y="69"/>
                  </a:lnTo>
                  <a:lnTo>
                    <a:pt x="7618" y="137"/>
                  </a:lnTo>
                  <a:lnTo>
                    <a:pt x="7369" y="217"/>
                  </a:lnTo>
                  <a:lnTo>
                    <a:pt x="7128" y="330"/>
                  </a:lnTo>
                  <a:lnTo>
                    <a:pt x="6888" y="455"/>
                  </a:lnTo>
                  <a:lnTo>
                    <a:pt x="6652" y="602"/>
                  </a:lnTo>
                  <a:lnTo>
                    <a:pt x="6416" y="773"/>
                  </a:lnTo>
                  <a:lnTo>
                    <a:pt x="6185" y="965"/>
                  </a:lnTo>
                  <a:lnTo>
                    <a:pt x="5957" y="1170"/>
                  </a:lnTo>
                  <a:lnTo>
                    <a:pt x="5730" y="1397"/>
                  </a:lnTo>
                  <a:lnTo>
                    <a:pt x="5508" y="1646"/>
                  </a:lnTo>
                  <a:lnTo>
                    <a:pt x="5290" y="1907"/>
                  </a:lnTo>
                  <a:lnTo>
                    <a:pt x="5072" y="2191"/>
                  </a:lnTo>
                  <a:lnTo>
                    <a:pt x="5027" y="2338"/>
                  </a:lnTo>
                  <a:lnTo>
                    <a:pt x="4982" y="2463"/>
                  </a:lnTo>
                  <a:lnTo>
                    <a:pt x="4951" y="2542"/>
                  </a:lnTo>
                  <a:lnTo>
                    <a:pt x="4916" y="2622"/>
                  </a:lnTo>
                  <a:lnTo>
                    <a:pt x="4880" y="2667"/>
                  </a:lnTo>
                  <a:lnTo>
                    <a:pt x="4844" y="2713"/>
                  </a:lnTo>
                  <a:lnTo>
                    <a:pt x="4804" y="2747"/>
                  </a:lnTo>
                  <a:lnTo>
                    <a:pt x="4769" y="2758"/>
                  </a:lnTo>
                  <a:lnTo>
                    <a:pt x="4729" y="2769"/>
                  </a:lnTo>
                  <a:lnTo>
                    <a:pt x="4689" y="2758"/>
                  </a:lnTo>
                  <a:lnTo>
                    <a:pt x="4546" y="2985"/>
                  </a:lnTo>
                  <a:lnTo>
                    <a:pt x="4408" y="3212"/>
                  </a:lnTo>
                  <a:lnTo>
                    <a:pt x="4270" y="3450"/>
                  </a:lnTo>
                  <a:lnTo>
                    <a:pt x="4132" y="3700"/>
                  </a:lnTo>
                  <a:lnTo>
                    <a:pt x="3994" y="3949"/>
                  </a:lnTo>
                  <a:lnTo>
                    <a:pt x="3861" y="4210"/>
                  </a:lnTo>
                  <a:lnTo>
                    <a:pt x="3731" y="4483"/>
                  </a:lnTo>
                  <a:lnTo>
                    <a:pt x="3602" y="4755"/>
                  </a:lnTo>
                  <a:lnTo>
                    <a:pt x="3473" y="5039"/>
                  </a:lnTo>
                  <a:lnTo>
                    <a:pt x="3344" y="5322"/>
                  </a:lnTo>
                  <a:lnTo>
                    <a:pt x="3224" y="5617"/>
                  </a:lnTo>
                  <a:lnTo>
                    <a:pt x="3099" y="5912"/>
                  </a:lnTo>
                  <a:lnTo>
                    <a:pt x="2979" y="6219"/>
                  </a:lnTo>
                  <a:lnTo>
                    <a:pt x="2859" y="6536"/>
                  </a:lnTo>
                  <a:lnTo>
                    <a:pt x="2743" y="6854"/>
                  </a:lnTo>
                  <a:lnTo>
                    <a:pt x="2632" y="7183"/>
                  </a:lnTo>
                  <a:lnTo>
                    <a:pt x="2516" y="7512"/>
                  </a:lnTo>
                  <a:lnTo>
                    <a:pt x="2409" y="7841"/>
                  </a:lnTo>
                  <a:lnTo>
                    <a:pt x="2298" y="8181"/>
                  </a:lnTo>
                  <a:lnTo>
                    <a:pt x="2195" y="8533"/>
                  </a:lnTo>
                  <a:lnTo>
                    <a:pt x="2089" y="8885"/>
                  </a:lnTo>
                  <a:lnTo>
                    <a:pt x="1986" y="9237"/>
                  </a:lnTo>
                  <a:lnTo>
                    <a:pt x="1888" y="9600"/>
                  </a:lnTo>
                  <a:lnTo>
                    <a:pt x="1790" y="9963"/>
                  </a:lnTo>
                  <a:lnTo>
                    <a:pt x="1697" y="10337"/>
                  </a:lnTo>
                  <a:lnTo>
                    <a:pt x="1603" y="10712"/>
                  </a:lnTo>
                  <a:lnTo>
                    <a:pt x="1514" y="11086"/>
                  </a:lnTo>
                  <a:lnTo>
                    <a:pt x="1425" y="11472"/>
                  </a:lnTo>
                  <a:lnTo>
                    <a:pt x="1341" y="11858"/>
                  </a:lnTo>
                  <a:lnTo>
                    <a:pt x="1256" y="12255"/>
                  </a:lnTo>
                  <a:lnTo>
                    <a:pt x="1176" y="12652"/>
                  </a:lnTo>
                  <a:lnTo>
                    <a:pt x="1100" y="13049"/>
                  </a:lnTo>
                  <a:lnTo>
                    <a:pt x="1025" y="13446"/>
                  </a:lnTo>
                  <a:lnTo>
                    <a:pt x="949" y="13854"/>
                  </a:lnTo>
                  <a:lnTo>
                    <a:pt x="878" y="14263"/>
                  </a:lnTo>
                  <a:lnTo>
                    <a:pt x="811" y="14683"/>
                  </a:lnTo>
                  <a:lnTo>
                    <a:pt x="744" y="15091"/>
                  </a:lnTo>
                  <a:lnTo>
                    <a:pt x="682" y="15511"/>
                  </a:lnTo>
                  <a:lnTo>
                    <a:pt x="619" y="15942"/>
                  </a:lnTo>
                  <a:lnTo>
                    <a:pt x="566" y="16362"/>
                  </a:lnTo>
                  <a:lnTo>
                    <a:pt x="508" y="16793"/>
                  </a:lnTo>
                  <a:lnTo>
                    <a:pt x="455" y="17224"/>
                  </a:lnTo>
                  <a:lnTo>
                    <a:pt x="406" y="17655"/>
                  </a:lnTo>
                  <a:lnTo>
                    <a:pt x="361" y="18087"/>
                  </a:lnTo>
                  <a:lnTo>
                    <a:pt x="317" y="18529"/>
                  </a:lnTo>
                  <a:lnTo>
                    <a:pt x="272" y="18972"/>
                  </a:lnTo>
                  <a:lnTo>
                    <a:pt x="237" y="19403"/>
                  </a:lnTo>
                  <a:lnTo>
                    <a:pt x="201" y="19845"/>
                  </a:lnTo>
                  <a:lnTo>
                    <a:pt x="165" y="20299"/>
                  </a:lnTo>
                  <a:lnTo>
                    <a:pt x="139" y="20742"/>
                  </a:lnTo>
                  <a:lnTo>
                    <a:pt x="112" y="21184"/>
                  </a:lnTo>
                  <a:lnTo>
                    <a:pt x="85" y="21638"/>
                  </a:lnTo>
                  <a:lnTo>
                    <a:pt x="63" y="22092"/>
                  </a:lnTo>
                  <a:lnTo>
                    <a:pt x="45" y="22534"/>
                  </a:lnTo>
                  <a:lnTo>
                    <a:pt x="32" y="22988"/>
                  </a:lnTo>
                  <a:lnTo>
                    <a:pt x="18" y="23442"/>
                  </a:lnTo>
                  <a:lnTo>
                    <a:pt x="9" y="23896"/>
                  </a:lnTo>
                  <a:lnTo>
                    <a:pt x="5" y="24350"/>
                  </a:lnTo>
                  <a:lnTo>
                    <a:pt x="1" y="24803"/>
                  </a:lnTo>
                  <a:lnTo>
                    <a:pt x="1" y="25257"/>
                  </a:lnTo>
                  <a:lnTo>
                    <a:pt x="5" y="25711"/>
                  </a:lnTo>
                  <a:lnTo>
                    <a:pt x="14" y="26165"/>
                  </a:lnTo>
                  <a:lnTo>
                    <a:pt x="23" y="26619"/>
                  </a:lnTo>
                  <a:lnTo>
                    <a:pt x="36" y="27073"/>
                  </a:lnTo>
                  <a:lnTo>
                    <a:pt x="2146" y="27197"/>
                  </a:lnTo>
                  <a:lnTo>
                    <a:pt x="3202" y="27266"/>
                  </a:lnTo>
                  <a:lnTo>
                    <a:pt x="4257" y="27345"/>
                  </a:lnTo>
                  <a:lnTo>
                    <a:pt x="5316" y="27436"/>
                  </a:lnTo>
                  <a:lnTo>
                    <a:pt x="6372" y="27526"/>
                  </a:lnTo>
                  <a:lnTo>
                    <a:pt x="7431" y="27640"/>
                  </a:lnTo>
                  <a:lnTo>
                    <a:pt x="8486" y="27765"/>
                  </a:lnTo>
                  <a:lnTo>
                    <a:pt x="9546" y="27901"/>
                  </a:lnTo>
                  <a:lnTo>
                    <a:pt x="10601" y="28060"/>
                  </a:lnTo>
                  <a:lnTo>
                    <a:pt x="11661" y="28230"/>
                  </a:lnTo>
                  <a:lnTo>
                    <a:pt x="12716" y="28411"/>
                  </a:lnTo>
                  <a:lnTo>
                    <a:pt x="13771" y="28627"/>
                  </a:lnTo>
                  <a:lnTo>
                    <a:pt x="14822" y="28854"/>
                  </a:lnTo>
                  <a:lnTo>
                    <a:pt x="15877" y="29104"/>
                  </a:lnTo>
                  <a:lnTo>
                    <a:pt x="16928" y="29387"/>
                  </a:lnTo>
                  <a:lnTo>
                    <a:pt x="16941" y="28922"/>
                  </a:lnTo>
                  <a:lnTo>
                    <a:pt x="16959" y="28457"/>
                  </a:lnTo>
                  <a:lnTo>
                    <a:pt x="16968" y="27992"/>
                  </a:lnTo>
                  <a:lnTo>
                    <a:pt x="16977" y="27526"/>
                  </a:lnTo>
                  <a:lnTo>
                    <a:pt x="16981" y="27061"/>
                  </a:lnTo>
                  <a:lnTo>
                    <a:pt x="16985" y="26585"/>
                  </a:lnTo>
                  <a:lnTo>
                    <a:pt x="16985" y="26120"/>
                  </a:lnTo>
                  <a:lnTo>
                    <a:pt x="16981" y="25654"/>
                  </a:lnTo>
                  <a:lnTo>
                    <a:pt x="16977" y="25178"/>
                  </a:lnTo>
                  <a:lnTo>
                    <a:pt x="16968" y="24713"/>
                  </a:lnTo>
                  <a:lnTo>
                    <a:pt x="16954" y="24247"/>
                  </a:lnTo>
                  <a:lnTo>
                    <a:pt x="16941" y="23782"/>
                  </a:lnTo>
                  <a:lnTo>
                    <a:pt x="16923" y="23306"/>
                  </a:lnTo>
                  <a:lnTo>
                    <a:pt x="16905" y="22841"/>
                  </a:lnTo>
                  <a:lnTo>
                    <a:pt x="16883" y="22375"/>
                  </a:lnTo>
                  <a:lnTo>
                    <a:pt x="16856" y="21910"/>
                  </a:lnTo>
                  <a:lnTo>
                    <a:pt x="16830" y="21445"/>
                  </a:lnTo>
                  <a:lnTo>
                    <a:pt x="16798" y="20980"/>
                  </a:lnTo>
                  <a:lnTo>
                    <a:pt x="16763" y="20526"/>
                  </a:lnTo>
                  <a:lnTo>
                    <a:pt x="16727" y="20061"/>
                  </a:lnTo>
                  <a:lnTo>
                    <a:pt x="16692" y="19607"/>
                  </a:lnTo>
                  <a:lnTo>
                    <a:pt x="16652" y="19142"/>
                  </a:lnTo>
                  <a:lnTo>
                    <a:pt x="16607" y="18688"/>
                  </a:lnTo>
                  <a:lnTo>
                    <a:pt x="16558" y="18234"/>
                  </a:lnTo>
                  <a:lnTo>
                    <a:pt x="16509" y="17792"/>
                  </a:lnTo>
                  <a:lnTo>
                    <a:pt x="16460" y="17338"/>
                  </a:lnTo>
                  <a:lnTo>
                    <a:pt x="16407" y="16895"/>
                  </a:lnTo>
                  <a:lnTo>
                    <a:pt x="16349" y="16453"/>
                  </a:lnTo>
                  <a:lnTo>
                    <a:pt x="16291" y="16010"/>
                  </a:lnTo>
                  <a:lnTo>
                    <a:pt x="16229" y="15568"/>
                  </a:lnTo>
                  <a:lnTo>
                    <a:pt x="16162" y="15137"/>
                  </a:lnTo>
                  <a:lnTo>
                    <a:pt x="16095" y="14705"/>
                  </a:lnTo>
                  <a:lnTo>
                    <a:pt x="16028" y="14274"/>
                  </a:lnTo>
                  <a:lnTo>
                    <a:pt x="15957" y="13854"/>
                  </a:lnTo>
                  <a:lnTo>
                    <a:pt x="15881" y="13435"/>
                  </a:lnTo>
                  <a:lnTo>
                    <a:pt x="15806" y="13015"/>
                  </a:lnTo>
                  <a:lnTo>
                    <a:pt x="15725" y="12595"/>
                  </a:lnTo>
                  <a:lnTo>
                    <a:pt x="15645" y="12187"/>
                  </a:lnTo>
                  <a:lnTo>
                    <a:pt x="15561" y="11790"/>
                  </a:lnTo>
                  <a:lnTo>
                    <a:pt x="15476" y="11381"/>
                  </a:lnTo>
                  <a:lnTo>
                    <a:pt x="15387" y="10984"/>
                  </a:lnTo>
                  <a:lnTo>
                    <a:pt x="15294" y="10598"/>
                  </a:lnTo>
                  <a:lnTo>
                    <a:pt x="15200" y="10212"/>
                  </a:lnTo>
                  <a:lnTo>
                    <a:pt x="15107" y="9827"/>
                  </a:lnTo>
                  <a:lnTo>
                    <a:pt x="15009" y="9452"/>
                  </a:lnTo>
                  <a:lnTo>
                    <a:pt x="14906" y="9078"/>
                  </a:lnTo>
                  <a:lnTo>
                    <a:pt x="14804" y="8715"/>
                  </a:lnTo>
                  <a:lnTo>
                    <a:pt x="14697" y="8352"/>
                  </a:lnTo>
                  <a:lnTo>
                    <a:pt x="14590" y="7989"/>
                  </a:lnTo>
                  <a:lnTo>
                    <a:pt x="14483" y="7648"/>
                  </a:lnTo>
                  <a:lnTo>
                    <a:pt x="14372" y="7296"/>
                  </a:lnTo>
                  <a:lnTo>
                    <a:pt x="14256" y="6967"/>
                  </a:lnTo>
                  <a:lnTo>
                    <a:pt x="14141" y="6627"/>
                  </a:lnTo>
                  <a:lnTo>
                    <a:pt x="14020" y="6309"/>
                  </a:lnTo>
                  <a:lnTo>
                    <a:pt x="13900" y="5992"/>
                  </a:lnTo>
                  <a:lnTo>
                    <a:pt x="13780" y="5674"/>
                  </a:lnTo>
                  <a:lnTo>
                    <a:pt x="13651" y="5368"/>
                  </a:lnTo>
                  <a:lnTo>
                    <a:pt x="13526" y="5073"/>
                  </a:lnTo>
                  <a:lnTo>
                    <a:pt x="13397" y="4778"/>
                  </a:lnTo>
                  <a:lnTo>
                    <a:pt x="13263" y="4494"/>
                  </a:lnTo>
                  <a:lnTo>
                    <a:pt x="13130" y="4222"/>
                  </a:lnTo>
                  <a:lnTo>
                    <a:pt x="12996" y="3949"/>
                  </a:lnTo>
                  <a:lnTo>
                    <a:pt x="12858" y="3688"/>
                  </a:lnTo>
                  <a:lnTo>
                    <a:pt x="12716" y="3427"/>
                  </a:lnTo>
                  <a:lnTo>
                    <a:pt x="12658" y="3416"/>
                  </a:lnTo>
                  <a:lnTo>
                    <a:pt x="12605" y="3371"/>
                  </a:lnTo>
                  <a:lnTo>
                    <a:pt x="12551" y="3314"/>
                  </a:lnTo>
                  <a:lnTo>
                    <a:pt x="12502" y="3246"/>
                  </a:lnTo>
                  <a:lnTo>
                    <a:pt x="12453" y="3155"/>
                  </a:lnTo>
                  <a:lnTo>
                    <a:pt x="12413" y="3053"/>
                  </a:lnTo>
                  <a:lnTo>
                    <a:pt x="12373" y="2940"/>
                  </a:lnTo>
                  <a:lnTo>
                    <a:pt x="12346" y="2815"/>
                  </a:lnTo>
                  <a:lnTo>
                    <a:pt x="12150" y="2520"/>
                  </a:lnTo>
                  <a:lnTo>
                    <a:pt x="11955" y="2247"/>
                  </a:lnTo>
                  <a:lnTo>
                    <a:pt x="11759" y="1975"/>
                  </a:lnTo>
                  <a:lnTo>
                    <a:pt x="11554" y="1726"/>
                  </a:lnTo>
                  <a:lnTo>
                    <a:pt x="11349" y="1499"/>
                  </a:lnTo>
                  <a:lnTo>
                    <a:pt x="11140" y="1283"/>
                  </a:lnTo>
                  <a:lnTo>
                    <a:pt x="10931" y="1079"/>
                  </a:lnTo>
                  <a:lnTo>
                    <a:pt x="10717" y="886"/>
                  </a:lnTo>
                  <a:lnTo>
                    <a:pt x="10499" y="716"/>
                  </a:lnTo>
                  <a:lnTo>
                    <a:pt x="10276" y="568"/>
                  </a:lnTo>
                  <a:lnTo>
                    <a:pt x="10053" y="432"/>
                  </a:lnTo>
                  <a:lnTo>
                    <a:pt x="9822" y="319"/>
                  </a:lnTo>
                  <a:lnTo>
                    <a:pt x="9595" y="217"/>
                  </a:lnTo>
                  <a:lnTo>
                    <a:pt x="9359" y="137"/>
                  </a:lnTo>
                  <a:lnTo>
                    <a:pt x="9123" y="69"/>
                  </a:lnTo>
                  <a:lnTo>
                    <a:pt x="8883" y="24"/>
                  </a:lnTo>
                  <a:lnTo>
                    <a:pt x="86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4124750" y="-9450825"/>
              <a:ext cx="159975" cy="562200"/>
            </a:xfrm>
            <a:custGeom>
              <a:avLst/>
              <a:gdLst/>
              <a:ahLst/>
              <a:cxnLst/>
              <a:rect l="l" t="t" r="r" b="b"/>
              <a:pathLst>
                <a:path w="6399" h="22488" extrusionOk="0">
                  <a:moveTo>
                    <a:pt x="6153" y="0"/>
                  </a:moveTo>
                  <a:lnTo>
                    <a:pt x="6073" y="11"/>
                  </a:lnTo>
                  <a:lnTo>
                    <a:pt x="5984" y="34"/>
                  </a:lnTo>
                  <a:lnTo>
                    <a:pt x="5766" y="91"/>
                  </a:lnTo>
                  <a:lnTo>
                    <a:pt x="5508" y="193"/>
                  </a:lnTo>
                  <a:lnTo>
                    <a:pt x="5214" y="306"/>
                  </a:lnTo>
                  <a:lnTo>
                    <a:pt x="4889" y="465"/>
                  </a:lnTo>
                  <a:lnTo>
                    <a:pt x="4537" y="635"/>
                  </a:lnTo>
                  <a:lnTo>
                    <a:pt x="4163" y="817"/>
                  </a:lnTo>
                  <a:lnTo>
                    <a:pt x="3384" y="1225"/>
                  </a:lnTo>
                  <a:lnTo>
                    <a:pt x="2578" y="1668"/>
                  </a:lnTo>
                  <a:lnTo>
                    <a:pt x="1083" y="2496"/>
                  </a:lnTo>
                  <a:lnTo>
                    <a:pt x="1114" y="3120"/>
                  </a:lnTo>
                  <a:lnTo>
                    <a:pt x="1140" y="3744"/>
                  </a:lnTo>
                  <a:lnTo>
                    <a:pt x="1163" y="4368"/>
                  </a:lnTo>
                  <a:lnTo>
                    <a:pt x="1180" y="4981"/>
                  </a:lnTo>
                  <a:lnTo>
                    <a:pt x="1198" y="5605"/>
                  </a:lnTo>
                  <a:lnTo>
                    <a:pt x="1212" y="6229"/>
                  </a:lnTo>
                  <a:lnTo>
                    <a:pt x="1221" y="6842"/>
                  </a:lnTo>
                  <a:lnTo>
                    <a:pt x="1225" y="7466"/>
                  </a:lnTo>
                  <a:lnTo>
                    <a:pt x="1225" y="8078"/>
                  </a:lnTo>
                  <a:lnTo>
                    <a:pt x="1225" y="8691"/>
                  </a:lnTo>
                  <a:lnTo>
                    <a:pt x="1216" y="9304"/>
                  </a:lnTo>
                  <a:lnTo>
                    <a:pt x="1207" y="9916"/>
                  </a:lnTo>
                  <a:lnTo>
                    <a:pt x="1194" y="10529"/>
                  </a:lnTo>
                  <a:lnTo>
                    <a:pt x="1176" y="11130"/>
                  </a:lnTo>
                  <a:lnTo>
                    <a:pt x="1154" y="11743"/>
                  </a:lnTo>
                  <a:lnTo>
                    <a:pt x="1127" y="12344"/>
                  </a:lnTo>
                  <a:lnTo>
                    <a:pt x="1096" y="12946"/>
                  </a:lnTo>
                  <a:lnTo>
                    <a:pt x="1065" y="13559"/>
                  </a:lnTo>
                  <a:lnTo>
                    <a:pt x="1025" y="14149"/>
                  </a:lnTo>
                  <a:lnTo>
                    <a:pt x="980" y="14750"/>
                  </a:lnTo>
                  <a:lnTo>
                    <a:pt x="936" y="15351"/>
                  </a:lnTo>
                  <a:lnTo>
                    <a:pt x="882" y="15941"/>
                  </a:lnTo>
                  <a:lnTo>
                    <a:pt x="824" y="16531"/>
                  </a:lnTo>
                  <a:lnTo>
                    <a:pt x="766" y="17121"/>
                  </a:lnTo>
                  <a:lnTo>
                    <a:pt x="700" y="17711"/>
                  </a:lnTo>
                  <a:lnTo>
                    <a:pt x="628" y="18301"/>
                  </a:lnTo>
                  <a:lnTo>
                    <a:pt x="557" y="18880"/>
                  </a:lnTo>
                  <a:lnTo>
                    <a:pt x="477" y="19470"/>
                  </a:lnTo>
                  <a:lnTo>
                    <a:pt x="392" y="20048"/>
                  </a:lnTo>
                  <a:lnTo>
                    <a:pt x="303" y="20627"/>
                  </a:lnTo>
                  <a:lnTo>
                    <a:pt x="210" y="21194"/>
                  </a:lnTo>
                  <a:lnTo>
                    <a:pt x="112" y="21773"/>
                  </a:lnTo>
                  <a:lnTo>
                    <a:pt x="90" y="21875"/>
                  </a:lnTo>
                  <a:lnTo>
                    <a:pt x="63" y="21955"/>
                  </a:lnTo>
                  <a:lnTo>
                    <a:pt x="32" y="22023"/>
                  </a:lnTo>
                  <a:lnTo>
                    <a:pt x="1" y="22068"/>
                  </a:lnTo>
                  <a:lnTo>
                    <a:pt x="72" y="22488"/>
                  </a:lnTo>
                  <a:lnTo>
                    <a:pt x="361" y="22079"/>
                  </a:lnTo>
                  <a:lnTo>
                    <a:pt x="642" y="21660"/>
                  </a:lnTo>
                  <a:lnTo>
                    <a:pt x="918" y="21217"/>
                  </a:lnTo>
                  <a:lnTo>
                    <a:pt x="1194" y="20763"/>
                  </a:lnTo>
                  <a:lnTo>
                    <a:pt x="1461" y="20298"/>
                  </a:lnTo>
                  <a:lnTo>
                    <a:pt x="1724" y="19810"/>
                  </a:lnTo>
                  <a:lnTo>
                    <a:pt x="1986" y="19311"/>
                  </a:lnTo>
                  <a:lnTo>
                    <a:pt x="2240" y="18789"/>
                  </a:lnTo>
                  <a:lnTo>
                    <a:pt x="2485" y="18256"/>
                  </a:lnTo>
                  <a:lnTo>
                    <a:pt x="2730" y="17700"/>
                  </a:lnTo>
                  <a:lnTo>
                    <a:pt x="2970" y="17133"/>
                  </a:lnTo>
                  <a:lnTo>
                    <a:pt x="3202" y="16543"/>
                  </a:lnTo>
                  <a:lnTo>
                    <a:pt x="3429" y="15941"/>
                  </a:lnTo>
                  <a:lnTo>
                    <a:pt x="3647" y="15329"/>
                  </a:lnTo>
                  <a:lnTo>
                    <a:pt x="3861" y="14682"/>
                  </a:lnTo>
                  <a:lnTo>
                    <a:pt x="4070" y="14035"/>
                  </a:lnTo>
                  <a:lnTo>
                    <a:pt x="4270" y="13354"/>
                  </a:lnTo>
                  <a:lnTo>
                    <a:pt x="4466" y="12662"/>
                  </a:lnTo>
                  <a:lnTo>
                    <a:pt x="4653" y="11947"/>
                  </a:lnTo>
                  <a:lnTo>
                    <a:pt x="4831" y="11221"/>
                  </a:lnTo>
                  <a:lnTo>
                    <a:pt x="5005" y="10472"/>
                  </a:lnTo>
                  <a:lnTo>
                    <a:pt x="5174" y="9701"/>
                  </a:lnTo>
                  <a:lnTo>
                    <a:pt x="5334" y="8918"/>
                  </a:lnTo>
                  <a:lnTo>
                    <a:pt x="5486" y="8112"/>
                  </a:lnTo>
                  <a:lnTo>
                    <a:pt x="5628" y="7284"/>
                  </a:lnTo>
                  <a:lnTo>
                    <a:pt x="5762" y="6433"/>
                  </a:lnTo>
                  <a:lnTo>
                    <a:pt x="5891" y="5571"/>
                  </a:lnTo>
                  <a:lnTo>
                    <a:pt x="6011" y="4686"/>
                  </a:lnTo>
                  <a:lnTo>
                    <a:pt x="6122" y="3778"/>
                  </a:lnTo>
                  <a:lnTo>
                    <a:pt x="6220" y="2848"/>
                  </a:lnTo>
                  <a:lnTo>
                    <a:pt x="6314" y="1906"/>
                  </a:lnTo>
                  <a:lnTo>
                    <a:pt x="6398" y="930"/>
                  </a:lnTo>
                  <a:lnTo>
                    <a:pt x="6309" y="726"/>
                  </a:lnTo>
                  <a:lnTo>
                    <a:pt x="6229" y="511"/>
                  </a:lnTo>
                  <a:lnTo>
                    <a:pt x="6216" y="477"/>
                  </a:lnTo>
                  <a:lnTo>
                    <a:pt x="6207" y="443"/>
                  </a:lnTo>
                  <a:lnTo>
                    <a:pt x="6194" y="363"/>
                  </a:lnTo>
                  <a:lnTo>
                    <a:pt x="6194" y="284"/>
                  </a:lnTo>
                  <a:lnTo>
                    <a:pt x="6198" y="216"/>
                  </a:lnTo>
                  <a:lnTo>
                    <a:pt x="6211" y="148"/>
                  </a:lnTo>
                  <a:lnTo>
                    <a:pt x="6229" y="91"/>
                  </a:lnTo>
                  <a:lnTo>
                    <a:pt x="6251" y="45"/>
                  </a:lnTo>
                  <a:lnTo>
                    <a:pt x="6274" y="11"/>
                  </a:lnTo>
                  <a:lnTo>
                    <a:pt x="622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4209575" y="-968250"/>
              <a:ext cx="244325" cy="387475"/>
            </a:xfrm>
            <a:custGeom>
              <a:avLst/>
              <a:gdLst/>
              <a:ahLst/>
              <a:cxnLst/>
              <a:rect l="l" t="t" r="r" b="b"/>
              <a:pathLst>
                <a:path w="9773" h="15499" extrusionOk="0">
                  <a:moveTo>
                    <a:pt x="2743" y="0"/>
                  </a:moveTo>
                  <a:lnTo>
                    <a:pt x="2600" y="817"/>
                  </a:lnTo>
                  <a:lnTo>
                    <a:pt x="2449" y="1623"/>
                  </a:lnTo>
                  <a:lnTo>
                    <a:pt x="2297" y="2440"/>
                  </a:lnTo>
                  <a:lnTo>
                    <a:pt x="2142" y="3234"/>
                  </a:lnTo>
                  <a:lnTo>
                    <a:pt x="1981" y="4028"/>
                  </a:lnTo>
                  <a:lnTo>
                    <a:pt x="1817" y="4822"/>
                  </a:lnTo>
                  <a:lnTo>
                    <a:pt x="1652" y="5605"/>
                  </a:lnTo>
                  <a:lnTo>
                    <a:pt x="1478" y="6388"/>
                  </a:lnTo>
                  <a:lnTo>
                    <a:pt x="1305" y="7160"/>
                  </a:lnTo>
                  <a:lnTo>
                    <a:pt x="1131" y="7920"/>
                  </a:lnTo>
                  <a:lnTo>
                    <a:pt x="948" y="8680"/>
                  </a:lnTo>
                  <a:lnTo>
                    <a:pt x="766" y="9429"/>
                  </a:lnTo>
                  <a:lnTo>
                    <a:pt x="579" y="10166"/>
                  </a:lnTo>
                  <a:lnTo>
                    <a:pt x="387" y="10904"/>
                  </a:lnTo>
                  <a:lnTo>
                    <a:pt x="196" y="11630"/>
                  </a:lnTo>
                  <a:lnTo>
                    <a:pt x="0" y="12345"/>
                  </a:lnTo>
                  <a:lnTo>
                    <a:pt x="294" y="12209"/>
                  </a:lnTo>
                  <a:lnTo>
                    <a:pt x="597" y="12107"/>
                  </a:lnTo>
                  <a:lnTo>
                    <a:pt x="895" y="12027"/>
                  </a:lnTo>
                  <a:lnTo>
                    <a:pt x="1046" y="12004"/>
                  </a:lnTo>
                  <a:lnTo>
                    <a:pt x="1198" y="11982"/>
                  </a:lnTo>
                  <a:lnTo>
                    <a:pt x="1354" y="11970"/>
                  </a:lnTo>
                  <a:lnTo>
                    <a:pt x="1505" y="11959"/>
                  </a:lnTo>
                  <a:lnTo>
                    <a:pt x="1812" y="11959"/>
                  </a:lnTo>
                  <a:lnTo>
                    <a:pt x="1968" y="11982"/>
                  </a:lnTo>
                  <a:lnTo>
                    <a:pt x="2124" y="12004"/>
                  </a:lnTo>
                  <a:lnTo>
                    <a:pt x="2280" y="12027"/>
                  </a:lnTo>
                  <a:lnTo>
                    <a:pt x="2435" y="12072"/>
                  </a:lnTo>
                  <a:lnTo>
                    <a:pt x="2689" y="12152"/>
                  </a:lnTo>
                  <a:lnTo>
                    <a:pt x="2943" y="12243"/>
                  </a:lnTo>
                  <a:lnTo>
                    <a:pt x="3197" y="12367"/>
                  </a:lnTo>
                  <a:lnTo>
                    <a:pt x="3446" y="12504"/>
                  </a:lnTo>
                  <a:lnTo>
                    <a:pt x="3691" y="12662"/>
                  </a:lnTo>
                  <a:lnTo>
                    <a:pt x="3936" y="12833"/>
                  </a:lnTo>
                  <a:lnTo>
                    <a:pt x="4176" y="13026"/>
                  </a:lnTo>
                  <a:lnTo>
                    <a:pt x="4417" y="13230"/>
                  </a:lnTo>
                  <a:lnTo>
                    <a:pt x="4653" y="13457"/>
                  </a:lnTo>
                  <a:lnTo>
                    <a:pt x="4884" y="13706"/>
                  </a:lnTo>
                  <a:lnTo>
                    <a:pt x="5116" y="13967"/>
                  </a:lnTo>
                  <a:lnTo>
                    <a:pt x="5343" y="14240"/>
                  </a:lnTo>
                  <a:lnTo>
                    <a:pt x="5570" y="14535"/>
                  </a:lnTo>
                  <a:lnTo>
                    <a:pt x="5788" y="14841"/>
                  </a:lnTo>
                  <a:lnTo>
                    <a:pt x="6011" y="15159"/>
                  </a:lnTo>
                  <a:lnTo>
                    <a:pt x="6224" y="15499"/>
                  </a:lnTo>
                  <a:lnTo>
                    <a:pt x="6478" y="14727"/>
                  </a:lnTo>
                  <a:lnTo>
                    <a:pt x="6727" y="13945"/>
                  </a:lnTo>
                  <a:lnTo>
                    <a:pt x="6968" y="13139"/>
                  </a:lnTo>
                  <a:lnTo>
                    <a:pt x="7208" y="12311"/>
                  </a:lnTo>
                  <a:lnTo>
                    <a:pt x="7449" y="11482"/>
                  </a:lnTo>
                  <a:lnTo>
                    <a:pt x="7680" y="10620"/>
                  </a:lnTo>
                  <a:lnTo>
                    <a:pt x="7907" y="9747"/>
                  </a:lnTo>
                  <a:lnTo>
                    <a:pt x="8130" y="8862"/>
                  </a:lnTo>
                  <a:lnTo>
                    <a:pt x="8352" y="7965"/>
                  </a:lnTo>
                  <a:lnTo>
                    <a:pt x="8566" y="7046"/>
                  </a:lnTo>
                  <a:lnTo>
                    <a:pt x="8780" y="6116"/>
                  </a:lnTo>
                  <a:lnTo>
                    <a:pt x="8985" y="5174"/>
                  </a:lnTo>
                  <a:lnTo>
                    <a:pt x="9189" y="4210"/>
                  </a:lnTo>
                  <a:lnTo>
                    <a:pt x="9385" y="3245"/>
                  </a:lnTo>
                  <a:lnTo>
                    <a:pt x="9581" y="2258"/>
                  </a:lnTo>
                  <a:lnTo>
                    <a:pt x="9773" y="1260"/>
                  </a:lnTo>
                  <a:lnTo>
                    <a:pt x="9332" y="1237"/>
                  </a:lnTo>
                  <a:lnTo>
                    <a:pt x="8891" y="1203"/>
                  </a:lnTo>
                  <a:lnTo>
                    <a:pt x="8450" y="1169"/>
                  </a:lnTo>
                  <a:lnTo>
                    <a:pt x="8014" y="1112"/>
                  </a:lnTo>
                  <a:lnTo>
                    <a:pt x="7573" y="1055"/>
                  </a:lnTo>
                  <a:lnTo>
                    <a:pt x="7132" y="987"/>
                  </a:lnTo>
                  <a:lnTo>
                    <a:pt x="6692" y="908"/>
                  </a:lnTo>
                  <a:lnTo>
                    <a:pt x="6255" y="829"/>
                  </a:lnTo>
                  <a:lnTo>
                    <a:pt x="5374" y="647"/>
                  </a:lnTo>
                  <a:lnTo>
                    <a:pt x="4497" y="443"/>
                  </a:lnTo>
                  <a:lnTo>
                    <a:pt x="3620" y="227"/>
                  </a:lnTo>
                  <a:lnTo>
                    <a:pt x="27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4169725" y="-2836100"/>
              <a:ext cx="320450" cy="356000"/>
            </a:xfrm>
            <a:custGeom>
              <a:avLst/>
              <a:gdLst/>
              <a:ahLst/>
              <a:cxnLst/>
              <a:rect l="l" t="t" r="r" b="b"/>
              <a:pathLst>
                <a:path w="12818" h="14240" extrusionOk="0">
                  <a:moveTo>
                    <a:pt x="9109" y="1"/>
                  </a:moveTo>
                  <a:lnTo>
                    <a:pt x="7983" y="591"/>
                  </a:lnTo>
                  <a:lnTo>
                    <a:pt x="6852" y="1158"/>
                  </a:lnTo>
                  <a:lnTo>
                    <a:pt x="5717" y="1714"/>
                  </a:lnTo>
                  <a:lnTo>
                    <a:pt x="4582" y="2247"/>
                  </a:lnTo>
                  <a:lnTo>
                    <a:pt x="3437" y="2769"/>
                  </a:lnTo>
                  <a:lnTo>
                    <a:pt x="2298" y="3268"/>
                  </a:lnTo>
                  <a:lnTo>
                    <a:pt x="1149" y="3745"/>
                  </a:lnTo>
                  <a:lnTo>
                    <a:pt x="0" y="4199"/>
                  </a:lnTo>
                  <a:lnTo>
                    <a:pt x="263" y="4766"/>
                  </a:lnTo>
                  <a:lnTo>
                    <a:pt x="521" y="5333"/>
                  </a:lnTo>
                  <a:lnTo>
                    <a:pt x="775" y="5923"/>
                  </a:lnTo>
                  <a:lnTo>
                    <a:pt x="1020" y="6513"/>
                  </a:lnTo>
                  <a:lnTo>
                    <a:pt x="1265" y="7115"/>
                  </a:lnTo>
                  <a:lnTo>
                    <a:pt x="1496" y="7716"/>
                  </a:lnTo>
                  <a:lnTo>
                    <a:pt x="1728" y="8329"/>
                  </a:lnTo>
                  <a:lnTo>
                    <a:pt x="1955" y="8953"/>
                  </a:lnTo>
                  <a:lnTo>
                    <a:pt x="2173" y="9588"/>
                  </a:lnTo>
                  <a:lnTo>
                    <a:pt x="2387" y="10235"/>
                  </a:lnTo>
                  <a:lnTo>
                    <a:pt x="2596" y="10881"/>
                  </a:lnTo>
                  <a:lnTo>
                    <a:pt x="2801" y="11540"/>
                  </a:lnTo>
                  <a:lnTo>
                    <a:pt x="3001" y="12198"/>
                  </a:lnTo>
                  <a:lnTo>
                    <a:pt x="3192" y="12867"/>
                  </a:lnTo>
                  <a:lnTo>
                    <a:pt x="3384" y="13548"/>
                  </a:lnTo>
                  <a:lnTo>
                    <a:pt x="3566" y="14240"/>
                  </a:lnTo>
                  <a:lnTo>
                    <a:pt x="3847" y="14115"/>
                  </a:lnTo>
                  <a:lnTo>
                    <a:pt x="4132" y="14002"/>
                  </a:lnTo>
                  <a:lnTo>
                    <a:pt x="4417" y="13888"/>
                  </a:lnTo>
                  <a:lnTo>
                    <a:pt x="4702" y="13797"/>
                  </a:lnTo>
                  <a:lnTo>
                    <a:pt x="4987" y="13718"/>
                  </a:lnTo>
                  <a:lnTo>
                    <a:pt x="5276" y="13639"/>
                  </a:lnTo>
                  <a:lnTo>
                    <a:pt x="5565" y="13570"/>
                  </a:lnTo>
                  <a:lnTo>
                    <a:pt x="5855" y="13514"/>
                  </a:lnTo>
                  <a:lnTo>
                    <a:pt x="6144" y="13468"/>
                  </a:lnTo>
                  <a:lnTo>
                    <a:pt x="6434" y="13434"/>
                  </a:lnTo>
                  <a:lnTo>
                    <a:pt x="6723" y="13400"/>
                  </a:lnTo>
                  <a:lnTo>
                    <a:pt x="7017" y="13378"/>
                  </a:lnTo>
                  <a:lnTo>
                    <a:pt x="7306" y="13355"/>
                  </a:lnTo>
                  <a:lnTo>
                    <a:pt x="7600" y="13344"/>
                  </a:lnTo>
                  <a:lnTo>
                    <a:pt x="8183" y="13344"/>
                  </a:lnTo>
                  <a:lnTo>
                    <a:pt x="8767" y="13378"/>
                  </a:lnTo>
                  <a:lnTo>
                    <a:pt x="9350" y="13423"/>
                  </a:lnTo>
                  <a:lnTo>
                    <a:pt x="9933" y="13491"/>
                  </a:lnTo>
                  <a:lnTo>
                    <a:pt x="10516" y="13582"/>
                  </a:lnTo>
                  <a:lnTo>
                    <a:pt x="11095" y="13684"/>
                  </a:lnTo>
                  <a:lnTo>
                    <a:pt x="11674" y="13797"/>
                  </a:lnTo>
                  <a:lnTo>
                    <a:pt x="12248" y="13922"/>
                  </a:lnTo>
                  <a:lnTo>
                    <a:pt x="12818" y="14058"/>
                  </a:lnTo>
                  <a:lnTo>
                    <a:pt x="12653" y="13083"/>
                  </a:lnTo>
                  <a:lnTo>
                    <a:pt x="12475" y="12118"/>
                  </a:lnTo>
                  <a:lnTo>
                    <a:pt x="12293" y="11165"/>
                  </a:lnTo>
                  <a:lnTo>
                    <a:pt x="12106" y="10235"/>
                  </a:lnTo>
                  <a:lnTo>
                    <a:pt x="11905" y="9304"/>
                  </a:lnTo>
                  <a:lnTo>
                    <a:pt x="11700" y="8397"/>
                  </a:lnTo>
                  <a:lnTo>
                    <a:pt x="11482" y="7500"/>
                  </a:lnTo>
                  <a:lnTo>
                    <a:pt x="11260" y="6615"/>
                  </a:lnTo>
                  <a:lnTo>
                    <a:pt x="11028" y="5753"/>
                  </a:lnTo>
                  <a:lnTo>
                    <a:pt x="10912" y="5333"/>
                  </a:lnTo>
                  <a:lnTo>
                    <a:pt x="10788" y="4913"/>
                  </a:lnTo>
                  <a:lnTo>
                    <a:pt x="10668" y="4494"/>
                  </a:lnTo>
                  <a:lnTo>
                    <a:pt x="10543" y="4074"/>
                  </a:lnTo>
                  <a:lnTo>
                    <a:pt x="10414" y="3665"/>
                  </a:lnTo>
                  <a:lnTo>
                    <a:pt x="10285" y="3268"/>
                  </a:lnTo>
                  <a:lnTo>
                    <a:pt x="10151" y="2871"/>
                  </a:lnTo>
                  <a:lnTo>
                    <a:pt x="10018" y="2474"/>
                  </a:lnTo>
                  <a:lnTo>
                    <a:pt x="9880" y="2077"/>
                  </a:lnTo>
                  <a:lnTo>
                    <a:pt x="9742" y="1691"/>
                  </a:lnTo>
                  <a:lnTo>
                    <a:pt x="9604" y="1317"/>
                  </a:lnTo>
                  <a:lnTo>
                    <a:pt x="9457" y="942"/>
                  </a:lnTo>
                  <a:lnTo>
                    <a:pt x="9314" y="568"/>
                  </a:lnTo>
                  <a:lnTo>
                    <a:pt x="9163" y="205"/>
                  </a:lnTo>
                  <a:lnTo>
                    <a:pt x="9149" y="159"/>
                  </a:lnTo>
                  <a:lnTo>
                    <a:pt x="9136" y="114"/>
                  </a:lnTo>
                  <a:lnTo>
                    <a:pt x="9127" y="57"/>
                  </a:lnTo>
                  <a:lnTo>
                    <a:pt x="910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4242500" y="-6565825"/>
              <a:ext cx="206850" cy="483075"/>
            </a:xfrm>
            <a:custGeom>
              <a:avLst/>
              <a:gdLst/>
              <a:ahLst/>
              <a:cxnLst/>
              <a:rect l="l" t="t" r="r" b="b"/>
              <a:pathLst>
                <a:path w="8274" h="19323" extrusionOk="0">
                  <a:moveTo>
                    <a:pt x="4288" y="1"/>
                  </a:moveTo>
                  <a:lnTo>
                    <a:pt x="4030" y="318"/>
                  </a:lnTo>
                  <a:lnTo>
                    <a:pt x="3772" y="636"/>
                  </a:lnTo>
                  <a:lnTo>
                    <a:pt x="3514" y="931"/>
                  </a:lnTo>
                  <a:lnTo>
                    <a:pt x="3251" y="1237"/>
                  </a:lnTo>
                  <a:lnTo>
                    <a:pt x="2984" y="1521"/>
                  </a:lnTo>
                  <a:lnTo>
                    <a:pt x="2721" y="1805"/>
                  </a:lnTo>
                  <a:lnTo>
                    <a:pt x="2454" y="2088"/>
                  </a:lnTo>
                  <a:lnTo>
                    <a:pt x="2187" y="2361"/>
                  </a:lnTo>
                  <a:lnTo>
                    <a:pt x="1915" y="2621"/>
                  </a:lnTo>
                  <a:lnTo>
                    <a:pt x="1648" y="2871"/>
                  </a:lnTo>
                  <a:lnTo>
                    <a:pt x="1377" y="3121"/>
                  </a:lnTo>
                  <a:lnTo>
                    <a:pt x="1101" y="3359"/>
                  </a:lnTo>
                  <a:lnTo>
                    <a:pt x="829" y="3586"/>
                  </a:lnTo>
                  <a:lnTo>
                    <a:pt x="553" y="3801"/>
                  </a:lnTo>
                  <a:lnTo>
                    <a:pt x="277" y="4017"/>
                  </a:lnTo>
                  <a:lnTo>
                    <a:pt x="1" y="4221"/>
                  </a:lnTo>
                  <a:lnTo>
                    <a:pt x="259" y="5095"/>
                  </a:lnTo>
                  <a:lnTo>
                    <a:pt x="517" y="5980"/>
                  </a:lnTo>
                  <a:lnTo>
                    <a:pt x="767" y="6876"/>
                  </a:lnTo>
                  <a:lnTo>
                    <a:pt x="1016" y="7784"/>
                  </a:lnTo>
                  <a:lnTo>
                    <a:pt x="1261" y="8692"/>
                  </a:lnTo>
                  <a:lnTo>
                    <a:pt x="1501" y="9611"/>
                  </a:lnTo>
                  <a:lnTo>
                    <a:pt x="1737" y="10541"/>
                  </a:lnTo>
                  <a:lnTo>
                    <a:pt x="1973" y="11483"/>
                  </a:lnTo>
                  <a:lnTo>
                    <a:pt x="2200" y="12436"/>
                  </a:lnTo>
                  <a:lnTo>
                    <a:pt x="2423" y="13389"/>
                  </a:lnTo>
                  <a:lnTo>
                    <a:pt x="2646" y="14353"/>
                  </a:lnTo>
                  <a:lnTo>
                    <a:pt x="2864" y="15329"/>
                  </a:lnTo>
                  <a:lnTo>
                    <a:pt x="3073" y="16316"/>
                  </a:lnTo>
                  <a:lnTo>
                    <a:pt x="3282" y="17315"/>
                  </a:lnTo>
                  <a:lnTo>
                    <a:pt x="3487" y="18313"/>
                  </a:lnTo>
                  <a:lnTo>
                    <a:pt x="3692" y="19323"/>
                  </a:lnTo>
                  <a:lnTo>
                    <a:pt x="4288" y="18790"/>
                  </a:lnTo>
                  <a:lnTo>
                    <a:pt x="4881" y="18234"/>
                  </a:lnTo>
                  <a:lnTo>
                    <a:pt x="5464" y="17678"/>
                  </a:lnTo>
                  <a:lnTo>
                    <a:pt x="6038" y="17099"/>
                  </a:lnTo>
                  <a:lnTo>
                    <a:pt x="6608" y="16509"/>
                  </a:lnTo>
                  <a:lnTo>
                    <a:pt x="7169" y="15908"/>
                  </a:lnTo>
                  <a:lnTo>
                    <a:pt x="7725" y="15295"/>
                  </a:lnTo>
                  <a:lnTo>
                    <a:pt x="8273" y="14660"/>
                  </a:lnTo>
                  <a:lnTo>
                    <a:pt x="7249" y="11052"/>
                  </a:lnTo>
                  <a:lnTo>
                    <a:pt x="6742" y="9236"/>
                  </a:lnTo>
                  <a:lnTo>
                    <a:pt x="6238" y="7410"/>
                  </a:lnTo>
                  <a:lnTo>
                    <a:pt x="5740" y="5583"/>
                  </a:lnTo>
                  <a:lnTo>
                    <a:pt x="5246" y="3733"/>
                  </a:lnTo>
                  <a:lnTo>
                    <a:pt x="5005" y="2803"/>
                  </a:lnTo>
                  <a:lnTo>
                    <a:pt x="4765" y="1873"/>
                  </a:lnTo>
                  <a:lnTo>
                    <a:pt x="4524" y="942"/>
                  </a:lnTo>
                  <a:lnTo>
                    <a:pt x="428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4307400" y="-3582675"/>
              <a:ext cx="93525" cy="255875"/>
            </a:xfrm>
            <a:custGeom>
              <a:avLst/>
              <a:gdLst/>
              <a:ahLst/>
              <a:cxnLst/>
              <a:rect l="l" t="t" r="r" b="b"/>
              <a:pathLst>
                <a:path w="3741" h="10235" extrusionOk="0">
                  <a:moveTo>
                    <a:pt x="1612" y="2701"/>
                  </a:moveTo>
                  <a:lnTo>
                    <a:pt x="1626" y="2792"/>
                  </a:lnTo>
                  <a:lnTo>
                    <a:pt x="1639" y="2894"/>
                  </a:lnTo>
                  <a:lnTo>
                    <a:pt x="1661" y="2974"/>
                  </a:lnTo>
                  <a:lnTo>
                    <a:pt x="1683" y="3053"/>
                  </a:lnTo>
                  <a:lnTo>
                    <a:pt x="1715" y="3121"/>
                  </a:lnTo>
                  <a:lnTo>
                    <a:pt x="1746" y="3189"/>
                  </a:lnTo>
                  <a:lnTo>
                    <a:pt x="1786" y="3234"/>
                  </a:lnTo>
                  <a:lnTo>
                    <a:pt x="1830" y="3269"/>
                  </a:lnTo>
                  <a:lnTo>
                    <a:pt x="2071" y="3416"/>
                  </a:lnTo>
                  <a:lnTo>
                    <a:pt x="2316" y="3552"/>
                  </a:lnTo>
                  <a:lnTo>
                    <a:pt x="2556" y="3677"/>
                  </a:lnTo>
                  <a:lnTo>
                    <a:pt x="2805" y="3790"/>
                  </a:lnTo>
                  <a:lnTo>
                    <a:pt x="2832" y="4040"/>
                  </a:lnTo>
                  <a:lnTo>
                    <a:pt x="2850" y="4290"/>
                  </a:lnTo>
                  <a:lnTo>
                    <a:pt x="2859" y="4539"/>
                  </a:lnTo>
                  <a:lnTo>
                    <a:pt x="2863" y="4789"/>
                  </a:lnTo>
                  <a:lnTo>
                    <a:pt x="2854" y="5027"/>
                  </a:lnTo>
                  <a:lnTo>
                    <a:pt x="2841" y="5265"/>
                  </a:lnTo>
                  <a:lnTo>
                    <a:pt x="2819" y="5504"/>
                  </a:lnTo>
                  <a:lnTo>
                    <a:pt x="2792" y="5719"/>
                  </a:lnTo>
                  <a:lnTo>
                    <a:pt x="2756" y="5935"/>
                  </a:lnTo>
                  <a:lnTo>
                    <a:pt x="2716" y="6150"/>
                  </a:lnTo>
                  <a:lnTo>
                    <a:pt x="2672" y="6343"/>
                  </a:lnTo>
                  <a:lnTo>
                    <a:pt x="2618" y="6536"/>
                  </a:lnTo>
                  <a:lnTo>
                    <a:pt x="2565" y="6706"/>
                  </a:lnTo>
                  <a:lnTo>
                    <a:pt x="2503" y="6865"/>
                  </a:lnTo>
                  <a:lnTo>
                    <a:pt x="2440" y="7013"/>
                  </a:lnTo>
                  <a:lnTo>
                    <a:pt x="2369" y="7149"/>
                  </a:lnTo>
                  <a:lnTo>
                    <a:pt x="2298" y="7262"/>
                  </a:lnTo>
                  <a:lnTo>
                    <a:pt x="2227" y="7364"/>
                  </a:lnTo>
                  <a:lnTo>
                    <a:pt x="2151" y="7444"/>
                  </a:lnTo>
                  <a:lnTo>
                    <a:pt x="2071" y="7512"/>
                  </a:lnTo>
                  <a:lnTo>
                    <a:pt x="1991" y="7546"/>
                  </a:lnTo>
                  <a:lnTo>
                    <a:pt x="1911" y="7569"/>
                  </a:lnTo>
                  <a:lnTo>
                    <a:pt x="1830" y="7569"/>
                  </a:lnTo>
                  <a:lnTo>
                    <a:pt x="1750" y="7546"/>
                  </a:lnTo>
                  <a:lnTo>
                    <a:pt x="1666" y="7489"/>
                  </a:lnTo>
                  <a:lnTo>
                    <a:pt x="1586" y="7410"/>
                  </a:lnTo>
                  <a:lnTo>
                    <a:pt x="1505" y="7319"/>
                  </a:lnTo>
                  <a:lnTo>
                    <a:pt x="1430" y="7183"/>
                  </a:lnTo>
                  <a:lnTo>
                    <a:pt x="1354" y="7024"/>
                  </a:lnTo>
                  <a:lnTo>
                    <a:pt x="1278" y="6843"/>
                  </a:lnTo>
                  <a:lnTo>
                    <a:pt x="1207" y="6627"/>
                  </a:lnTo>
                  <a:lnTo>
                    <a:pt x="1140" y="6377"/>
                  </a:lnTo>
                  <a:lnTo>
                    <a:pt x="1082" y="6128"/>
                  </a:lnTo>
                  <a:lnTo>
                    <a:pt x="1038" y="5878"/>
                  </a:lnTo>
                  <a:lnTo>
                    <a:pt x="1002" y="5628"/>
                  </a:lnTo>
                  <a:lnTo>
                    <a:pt x="976" y="5379"/>
                  </a:lnTo>
                  <a:lnTo>
                    <a:pt x="962" y="5129"/>
                  </a:lnTo>
                  <a:lnTo>
                    <a:pt x="958" y="4891"/>
                  </a:lnTo>
                  <a:lnTo>
                    <a:pt x="962" y="4641"/>
                  </a:lnTo>
                  <a:lnTo>
                    <a:pt x="976" y="4403"/>
                  </a:lnTo>
                  <a:lnTo>
                    <a:pt x="998" y="4176"/>
                  </a:lnTo>
                  <a:lnTo>
                    <a:pt x="1033" y="3949"/>
                  </a:lnTo>
                  <a:lnTo>
                    <a:pt x="1074" y="3745"/>
                  </a:lnTo>
                  <a:lnTo>
                    <a:pt x="1127" y="3541"/>
                  </a:lnTo>
                  <a:lnTo>
                    <a:pt x="1189" y="3348"/>
                  </a:lnTo>
                  <a:lnTo>
                    <a:pt x="1261" y="3178"/>
                  </a:lnTo>
                  <a:lnTo>
                    <a:pt x="1341" y="3019"/>
                  </a:lnTo>
                  <a:lnTo>
                    <a:pt x="1430" y="2871"/>
                  </a:lnTo>
                  <a:lnTo>
                    <a:pt x="1479" y="2803"/>
                  </a:lnTo>
                  <a:lnTo>
                    <a:pt x="1523" y="2769"/>
                  </a:lnTo>
                  <a:lnTo>
                    <a:pt x="1612" y="2701"/>
                  </a:lnTo>
                  <a:close/>
                  <a:moveTo>
                    <a:pt x="1875" y="1"/>
                  </a:moveTo>
                  <a:lnTo>
                    <a:pt x="1741" y="24"/>
                  </a:lnTo>
                  <a:lnTo>
                    <a:pt x="1608" y="58"/>
                  </a:lnTo>
                  <a:lnTo>
                    <a:pt x="1479" y="126"/>
                  </a:lnTo>
                  <a:lnTo>
                    <a:pt x="1350" y="216"/>
                  </a:lnTo>
                  <a:lnTo>
                    <a:pt x="1234" y="319"/>
                  </a:lnTo>
                  <a:lnTo>
                    <a:pt x="1123" y="432"/>
                  </a:lnTo>
                  <a:lnTo>
                    <a:pt x="1011" y="568"/>
                  </a:lnTo>
                  <a:lnTo>
                    <a:pt x="904" y="716"/>
                  </a:lnTo>
                  <a:lnTo>
                    <a:pt x="802" y="875"/>
                  </a:lnTo>
                  <a:lnTo>
                    <a:pt x="708" y="1056"/>
                  </a:lnTo>
                  <a:lnTo>
                    <a:pt x="615" y="1249"/>
                  </a:lnTo>
                  <a:lnTo>
                    <a:pt x="530" y="1453"/>
                  </a:lnTo>
                  <a:lnTo>
                    <a:pt x="455" y="1669"/>
                  </a:lnTo>
                  <a:lnTo>
                    <a:pt x="383" y="1896"/>
                  </a:lnTo>
                  <a:lnTo>
                    <a:pt x="317" y="2123"/>
                  </a:lnTo>
                  <a:lnTo>
                    <a:pt x="259" y="2361"/>
                  </a:lnTo>
                  <a:lnTo>
                    <a:pt x="205" y="2599"/>
                  </a:lnTo>
                  <a:lnTo>
                    <a:pt x="161" y="2849"/>
                  </a:lnTo>
                  <a:lnTo>
                    <a:pt x="121" y="3098"/>
                  </a:lnTo>
                  <a:lnTo>
                    <a:pt x="85" y="3359"/>
                  </a:lnTo>
                  <a:lnTo>
                    <a:pt x="58" y="3620"/>
                  </a:lnTo>
                  <a:lnTo>
                    <a:pt x="36" y="3881"/>
                  </a:lnTo>
                  <a:lnTo>
                    <a:pt x="18" y="4142"/>
                  </a:lnTo>
                  <a:lnTo>
                    <a:pt x="5" y="4414"/>
                  </a:lnTo>
                  <a:lnTo>
                    <a:pt x="1" y="4687"/>
                  </a:lnTo>
                  <a:lnTo>
                    <a:pt x="1" y="4948"/>
                  </a:lnTo>
                  <a:lnTo>
                    <a:pt x="5" y="5220"/>
                  </a:lnTo>
                  <a:lnTo>
                    <a:pt x="14" y="5492"/>
                  </a:lnTo>
                  <a:lnTo>
                    <a:pt x="32" y="5765"/>
                  </a:lnTo>
                  <a:lnTo>
                    <a:pt x="54" y="6026"/>
                  </a:lnTo>
                  <a:lnTo>
                    <a:pt x="76" y="6287"/>
                  </a:lnTo>
                  <a:lnTo>
                    <a:pt x="107" y="6548"/>
                  </a:lnTo>
                  <a:lnTo>
                    <a:pt x="143" y="6808"/>
                  </a:lnTo>
                  <a:lnTo>
                    <a:pt x="183" y="7058"/>
                  </a:lnTo>
                  <a:lnTo>
                    <a:pt x="228" y="7308"/>
                  </a:lnTo>
                  <a:lnTo>
                    <a:pt x="281" y="7557"/>
                  </a:lnTo>
                  <a:lnTo>
                    <a:pt x="334" y="7796"/>
                  </a:lnTo>
                  <a:lnTo>
                    <a:pt x="392" y="8023"/>
                  </a:lnTo>
                  <a:lnTo>
                    <a:pt x="455" y="8238"/>
                  </a:lnTo>
                  <a:lnTo>
                    <a:pt x="521" y="8454"/>
                  </a:lnTo>
                  <a:lnTo>
                    <a:pt x="593" y="8669"/>
                  </a:lnTo>
                  <a:lnTo>
                    <a:pt x="668" y="8862"/>
                  </a:lnTo>
                  <a:lnTo>
                    <a:pt x="749" y="9055"/>
                  </a:lnTo>
                  <a:lnTo>
                    <a:pt x="829" y="9225"/>
                  </a:lnTo>
                  <a:lnTo>
                    <a:pt x="922" y="9407"/>
                  </a:lnTo>
                  <a:lnTo>
                    <a:pt x="1016" y="9566"/>
                  </a:lnTo>
                  <a:lnTo>
                    <a:pt x="1109" y="9702"/>
                  </a:lnTo>
                  <a:lnTo>
                    <a:pt x="1203" y="9827"/>
                  </a:lnTo>
                  <a:lnTo>
                    <a:pt x="1301" y="9940"/>
                  </a:lnTo>
                  <a:lnTo>
                    <a:pt x="1399" y="10031"/>
                  </a:lnTo>
                  <a:lnTo>
                    <a:pt x="1496" y="10099"/>
                  </a:lnTo>
                  <a:lnTo>
                    <a:pt x="1594" y="10156"/>
                  </a:lnTo>
                  <a:lnTo>
                    <a:pt x="1692" y="10201"/>
                  </a:lnTo>
                  <a:lnTo>
                    <a:pt x="1795" y="10224"/>
                  </a:lnTo>
                  <a:lnTo>
                    <a:pt x="1893" y="10235"/>
                  </a:lnTo>
                  <a:lnTo>
                    <a:pt x="1991" y="10235"/>
                  </a:lnTo>
                  <a:lnTo>
                    <a:pt x="2089" y="10212"/>
                  </a:lnTo>
                  <a:lnTo>
                    <a:pt x="2187" y="10167"/>
                  </a:lnTo>
                  <a:lnTo>
                    <a:pt x="2280" y="10122"/>
                  </a:lnTo>
                  <a:lnTo>
                    <a:pt x="2374" y="10053"/>
                  </a:lnTo>
                  <a:lnTo>
                    <a:pt x="2467" y="9974"/>
                  </a:lnTo>
                  <a:lnTo>
                    <a:pt x="2561" y="9883"/>
                  </a:lnTo>
                  <a:lnTo>
                    <a:pt x="2650" y="9770"/>
                  </a:lnTo>
                  <a:lnTo>
                    <a:pt x="2739" y="9645"/>
                  </a:lnTo>
                  <a:lnTo>
                    <a:pt x="2823" y="9509"/>
                  </a:lnTo>
                  <a:lnTo>
                    <a:pt x="2908" y="9361"/>
                  </a:lnTo>
                  <a:lnTo>
                    <a:pt x="2988" y="9202"/>
                  </a:lnTo>
                  <a:lnTo>
                    <a:pt x="3064" y="9021"/>
                  </a:lnTo>
                  <a:lnTo>
                    <a:pt x="3139" y="8839"/>
                  </a:lnTo>
                  <a:lnTo>
                    <a:pt x="3211" y="8635"/>
                  </a:lnTo>
                  <a:lnTo>
                    <a:pt x="3277" y="8431"/>
                  </a:lnTo>
                  <a:lnTo>
                    <a:pt x="3340" y="8204"/>
                  </a:lnTo>
                  <a:lnTo>
                    <a:pt x="3402" y="7966"/>
                  </a:lnTo>
                  <a:lnTo>
                    <a:pt x="3460" y="7716"/>
                  </a:lnTo>
                  <a:lnTo>
                    <a:pt x="3509" y="7467"/>
                  </a:lnTo>
                  <a:lnTo>
                    <a:pt x="3558" y="7194"/>
                  </a:lnTo>
                  <a:lnTo>
                    <a:pt x="3589" y="6990"/>
                  </a:lnTo>
                  <a:lnTo>
                    <a:pt x="3620" y="6797"/>
                  </a:lnTo>
                  <a:lnTo>
                    <a:pt x="3647" y="6582"/>
                  </a:lnTo>
                  <a:lnTo>
                    <a:pt x="3669" y="6377"/>
                  </a:lnTo>
                  <a:lnTo>
                    <a:pt x="3687" y="6173"/>
                  </a:lnTo>
                  <a:lnTo>
                    <a:pt x="3705" y="5958"/>
                  </a:lnTo>
                  <a:lnTo>
                    <a:pt x="3718" y="5742"/>
                  </a:lnTo>
                  <a:lnTo>
                    <a:pt x="3731" y="5526"/>
                  </a:lnTo>
                  <a:lnTo>
                    <a:pt x="3736" y="5220"/>
                  </a:lnTo>
                  <a:lnTo>
                    <a:pt x="3740" y="4902"/>
                  </a:lnTo>
                  <a:lnTo>
                    <a:pt x="3731" y="4596"/>
                  </a:lnTo>
                  <a:lnTo>
                    <a:pt x="3723" y="4278"/>
                  </a:lnTo>
                  <a:lnTo>
                    <a:pt x="3705" y="3972"/>
                  </a:lnTo>
                  <a:lnTo>
                    <a:pt x="3678" y="3666"/>
                  </a:lnTo>
                  <a:lnTo>
                    <a:pt x="3642" y="3359"/>
                  </a:lnTo>
                  <a:lnTo>
                    <a:pt x="3602" y="3064"/>
                  </a:lnTo>
                  <a:lnTo>
                    <a:pt x="3576" y="2894"/>
                  </a:lnTo>
                  <a:lnTo>
                    <a:pt x="3540" y="2724"/>
                  </a:lnTo>
                  <a:lnTo>
                    <a:pt x="3504" y="2554"/>
                  </a:lnTo>
                  <a:lnTo>
                    <a:pt x="3464" y="2395"/>
                  </a:lnTo>
                  <a:lnTo>
                    <a:pt x="3420" y="2247"/>
                  </a:lnTo>
                  <a:lnTo>
                    <a:pt x="3371" y="2111"/>
                  </a:lnTo>
                  <a:lnTo>
                    <a:pt x="3317" y="1986"/>
                  </a:lnTo>
                  <a:lnTo>
                    <a:pt x="3260" y="1873"/>
                  </a:lnTo>
                  <a:lnTo>
                    <a:pt x="3246" y="1805"/>
                  </a:lnTo>
                  <a:lnTo>
                    <a:pt x="3242" y="1759"/>
                  </a:lnTo>
                  <a:lnTo>
                    <a:pt x="3228" y="1703"/>
                  </a:lnTo>
                  <a:lnTo>
                    <a:pt x="3193" y="1555"/>
                  </a:lnTo>
                  <a:lnTo>
                    <a:pt x="3148" y="1419"/>
                  </a:lnTo>
                  <a:lnTo>
                    <a:pt x="3104" y="1283"/>
                  </a:lnTo>
                  <a:lnTo>
                    <a:pt x="3059" y="1158"/>
                  </a:lnTo>
                  <a:lnTo>
                    <a:pt x="3015" y="1033"/>
                  </a:lnTo>
                  <a:lnTo>
                    <a:pt x="2961" y="920"/>
                  </a:lnTo>
                  <a:lnTo>
                    <a:pt x="2912" y="818"/>
                  </a:lnTo>
                  <a:lnTo>
                    <a:pt x="2859" y="716"/>
                  </a:lnTo>
                  <a:lnTo>
                    <a:pt x="2805" y="625"/>
                  </a:lnTo>
                  <a:lnTo>
                    <a:pt x="2752" y="534"/>
                  </a:lnTo>
                  <a:lnTo>
                    <a:pt x="2694" y="455"/>
                  </a:lnTo>
                  <a:lnTo>
                    <a:pt x="2636" y="387"/>
                  </a:lnTo>
                  <a:lnTo>
                    <a:pt x="2574" y="319"/>
                  </a:lnTo>
                  <a:lnTo>
                    <a:pt x="2516" y="262"/>
                  </a:lnTo>
                  <a:lnTo>
                    <a:pt x="2391" y="160"/>
                  </a:lnTo>
                  <a:lnTo>
                    <a:pt x="2267" y="80"/>
                  </a:lnTo>
                  <a:lnTo>
                    <a:pt x="2138" y="35"/>
                  </a:lnTo>
                  <a:lnTo>
                    <a:pt x="20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4289475" y="-1396850"/>
              <a:ext cx="223650" cy="418125"/>
            </a:xfrm>
            <a:custGeom>
              <a:avLst/>
              <a:gdLst/>
              <a:ahLst/>
              <a:cxnLst/>
              <a:rect l="l" t="t" r="r" b="b"/>
              <a:pathLst>
                <a:path w="8946" h="16725" extrusionOk="0">
                  <a:moveTo>
                    <a:pt x="1648" y="0"/>
                  </a:moveTo>
                  <a:lnTo>
                    <a:pt x="1577" y="919"/>
                  </a:lnTo>
                  <a:lnTo>
                    <a:pt x="1501" y="1838"/>
                  </a:lnTo>
                  <a:lnTo>
                    <a:pt x="1425" y="2758"/>
                  </a:lnTo>
                  <a:lnTo>
                    <a:pt x="1341" y="3665"/>
                  </a:lnTo>
                  <a:lnTo>
                    <a:pt x="1252" y="4573"/>
                  </a:lnTo>
                  <a:lnTo>
                    <a:pt x="1163" y="5492"/>
                  </a:lnTo>
                  <a:lnTo>
                    <a:pt x="1065" y="6388"/>
                  </a:lnTo>
                  <a:lnTo>
                    <a:pt x="967" y="7296"/>
                  </a:lnTo>
                  <a:lnTo>
                    <a:pt x="860" y="8204"/>
                  </a:lnTo>
                  <a:lnTo>
                    <a:pt x="749" y="9100"/>
                  </a:lnTo>
                  <a:lnTo>
                    <a:pt x="637" y="9985"/>
                  </a:lnTo>
                  <a:lnTo>
                    <a:pt x="517" y="10881"/>
                  </a:lnTo>
                  <a:lnTo>
                    <a:pt x="397" y="11766"/>
                  </a:lnTo>
                  <a:lnTo>
                    <a:pt x="268" y="12640"/>
                  </a:lnTo>
                  <a:lnTo>
                    <a:pt x="139" y="13514"/>
                  </a:lnTo>
                  <a:lnTo>
                    <a:pt x="1" y="14387"/>
                  </a:lnTo>
                  <a:lnTo>
                    <a:pt x="860" y="14603"/>
                  </a:lnTo>
                  <a:lnTo>
                    <a:pt x="1715" y="14830"/>
                  </a:lnTo>
                  <a:lnTo>
                    <a:pt x="2574" y="15079"/>
                  </a:lnTo>
                  <a:lnTo>
                    <a:pt x="3429" y="15340"/>
                  </a:lnTo>
                  <a:lnTo>
                    <a:pt x="3856" y="15488"/>
                  </a:lnTo>
                  <a:lnTo>
                    <a:pt x="4284" y="15635"/>
                  </a:lnTo>
                  <a:lnTo>
                    <a:pt x="4711" y="15794"/>
                  </a:lnTo>
                  <a:lnTo>
                    <a:pt x="5134" y="15953"/>
                  </a:lnTo>
                  <a:lnTo>
                    <a:pt x="5562" y="16123"/>
                  </a:lnTo>
                  <a:lnTo>
                    <a:pt x="5984" y="16305"/>
                  </a:lnTo>
                  <a:lnTo>
                    <a:pt x="6407" y="16498"/>
                  </a:lnTo>
                  <a:lnTo>
                    <a:pt x="6830" y="16690"/>
                  </a:lnTo>
                  <a:lnTo>
                    <a:pt x="6839" y="16702"/>
                  </a:lnTo>
                  <a:lnTo>
                    <a:pt x="6853" y="16713"/>
                  </a:lnTo>
                  <a:lnTo>
                    <a:pt x="6862" y="16713"/>
                  </a:lnTo>
                  <a:lnTo>
                    <a:pt x="6875" y="16724"/>
                  </a:lnTo>
                  <a:lnTo>
                    <a:pt x="7035" y="15783"/>
                  </a:lnTo>
                  <a:lnTo>
                    <a:pt x="7195" y="14830"/>
                  </a:lnTo>
                  <a:lnTo>
                    <a:pt x="7347" y="13865"/>
                  </a:lnTo>
                  <a:lnTo>
                    <a:pt x="7498" y="12901"/>
                  </a:lnTo>
                  <a:lnTo>
                    <a:pt x="7641" y="11925"/>
                  </a:lnTo>
                  <a:lnTo>
                    <a:pt x="7783" y="10938"/>
                  </a:lnTo>
                  <a:lnTo>
                    <a:pt x="7917" y="9951"/>
                  </a:lnTo>
                  <a:lnTo>
                    <a:pt x="8050" y="8952"/>
                  </a:lnTo>
                  <a:lnTo>
                    <a:pt x="8179" y="7943"/>
                  </a:lnTo>
                  <a:lnTo>
                    <a:pt x="8300" y="6933"/>
                  </a:lnTo>
                  <a:lnTo>
                    <a:pt x="8420" y="5912"/>
                  </a:lnTo>
                  <a:lnTo>
                    <a:pt x="8536" y="4891"/>
                  </a:lnTo>
                  <a:lnTo>
                    <a:pt x="8647" y="3858"/>
                  </a:lnTo>
                  <a:lnTo>
                    <a:pt x="8749" y="2826"/>
                  </a:lnTo>
                  <a:lnTo>
                    <a:pt x="8852" y="1793"/>
                  </a:lnTo>
                  <a:lnTo>
                    <a:pt x="8945" y="749"/>
                  </a:lnTo>
                  <a:lnTo>
                    <a:pt x="8041" y="738"/>
                  </a:lnTo>
                  <a:lnTo>
                    <a:pt x="7124" y="738"/>
                  </a:lnTo>
                  <a:lnTo>
                    <a:pt x="6203" y="727"/>
                  </a:lnTo>
                  <a:lnTo>
                    <a:pt x="5744" y="727"/>
                  </a:lnTo>
                  <a:lnTo>
                    <a:pt x="5285" y="704"/>
                  </a:lnTo>
                  <a:lnTo>
                    <a:pt x="4822" y="681"/>
                  </a:lnTo>
                  <a:lnTo>
                    <a:pt x="4364" y="636"/>
                  </a:lnTo>
                  <a:lnTo>
                    <a:pt x="3905" y="579"/>
                  </a:lnTo>
                  <a:lnTo>
                    <a:pt x="3451" y="511"/>
                  </a:lnTo>
                  <a:lnTo>
                    <a:pt x="2997" y="420"/>
                  </a:lnTo>
                  <a:lnTo>
                    <a:pt x="2543" y="307"/>
                  </a:lnTo>
                  <a:lnTo>
                    <a:pt x="2093" y="171"/>
                  </a:lnTo>
                  <a:lnTo>
                    <a:pt x="1871" y="91"/>
                  </a:lnTo>
                  <a:lnTo>
                    <a:pt x="16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9"/>
            <p:cNvSpPr/>
            <p:nvPr/>
          </p:nvSpPr>
          <p:spPr>
            <a:xfrm>
              <a:off x="4317750" y="-9574225"/>
              <a:ext cx="131800" cy="783175"/>
            </a:xfrm>
            <a:custGeom>
              <a:avLst/>
              <a:gdLst/>
              <a:ahLst/>
              <a:cxnLst/>
              <a:rect l="l" t="t" r="r" b="b"/>
              <a:pathLst>
                <a:path w="5272" h="31327" extrusionOk="0">
                  <a:moveTo>
                    <a:pt x="2196" y="0"/>
                  </a:moveTo>
                  <a:lnTo>
                    <a:pt x="2084" y="12"/>
                  </a:lnTo>
                  <a:lnTo>
                    <a:pt x="1977" y="35"/>
                  </a:lnTo>
                  <a:lnTo>
                    <a:pt x="1862" y="80"/>
                  </a:lnTo>
                  <a:lnTo>
                    <a:pt x="1746" y="137"/>
                  </a:lnTo>
                  <a:lnTo>
                    <a:pt x="1630" y="216"/>
                  </a:lnTo>
                  <a:lnTo>
                    <a:pt x="1514" y="318"/>
                  </a:lnTo>
                  <a:lnTo>
                    <a:pt x="1394" y="432"/>
                  </a:lnTo>
                  <a:lnTo>
                    <a:pt x="1274" y="568"/>
                  </a:lnTo>
                  <a:lnTo>
                    <a:pt x="1149" y="715"/>
                  </a:lnTo>
                  <a:lnTo>
                    <a:pt x="1025" y="885"/>
                  </a:lnTo>
                  <a:lnTo>
                    <a:pt x="900" y="1078"/>
                  </a:lnTo>
                  <a:lnTo>
                    <a:pt x="771" y="1294"/>
                  </a:lnTo>
                  <a:lnTo>
                    <a:pt x="726" y="1362"/>
                  </a:lnTo>
                  <a:lnTo>
                    <a:pt x="682" y="1419"/>
                  </a:lnTo>
                  <a:lnTo>
                    <a:pt x="637" y="1475"/>
                  </a:lnTo>
                  <a:lnTo>
                    <a:pt x="597" y="1510"/>
                  </a:lnTo>
                  <a:lnTo>
                    <a:pt x="553" y="1532"/>
                  </a:lnTo>
                  <a:lnTo>
                    <a:pt x="508" y="1555"/>
                  </a:lnTo>
                  <a:lnTo>
                    <a:pt x="468" y="1566"/>
                  </a:lnTo>
                  <a:lnTo>
                    <a:pt x="424" y="1566"/>
                  </a:lnTo>
                  <a:lnTo>
                    <a:pt x="437" y="3393"/>
                  </a:lnTo>
                  <a:lnTo>
                    <a:pt x="446" y="5208"/>
                  </a:lnTo>
                  <a:lnTo>
                    <a:pt x="450" y="7035"/>
                  </a:lnTo>
                  <a:lnTo>
                    <a:pt x="446" y="8850"/>
                  </a:lnTo>
                  <a:lnTo>
                    <a:pt x="437" y="10666"/>
                  </a:lnTo>
                  <a:lnTo>
                    <a:pt x="424" y="12481"/>
                  </a:lnTo>
                  <a:lnTo>
                    <a:pt x="406" y="14296"/>
                  </a:lnTo>
                  <a:lnTo>
                    <a:pt x="384" y="16112"/>
                  </a:lnTo>
                  <a:lnTo>
                    <a:pt x="352" y="17927"/>
                  </a:lnTo>
                  <a:lnTo>
                    <a:pt x="321" y="19743"/>
                  </a:lnTo>
                  <a:lnTo>
                    <a:pt x="281" y="21558"/>
                  </a:lnTo>
                  <a:lnTo>
                    <a:pt x="232" y="23373"/>
                  </a:lnTo>
                  <a:lnTo>
                    <a:pt x="183" y="25177"/>
                  </a:lnTo>
                  <a:lnTo>
                    <a:pt x="125" y="26993"/>
                  </a:lnTo>
                  <a:lnTo>
                    <a:pt x="67" y="28797"/>
                  </a:lnTo>
                  <a:lnTo>
                    <a:pt x="1" y="30601"/>
                  </a:lnTo>
                  <a:lnTo>
                    <a:pt x="59" y="30487"/>
                  </a:lnTo>
                  <a:lnTo>
                    <a:pt x="121" y="30385"/>
                  </a:lnTo>
                  <a:lnTo>
                    <a:pt x="156" y="30340"/>
                  </a:lnTo>
                  <a:lnTo>
                    <a:pt x="192" y="30306"/>
                  </a:lnTo>
                  <a:lnTo>
                    <a:pt x="228" y="30272"/>
                  </a:lnTo>
                  <a:lnTo>
                    <a:pt x="268" y="30249"/>
                  </a:lnTo>
                  <a:lnTo>
                    <a:pt x="303" y="30238"/>
                  </a:lnTo>
                  <a:lnTo>
                    <a:pt x="343" y="30226"/>
                  </a:lnTo>
                  <a:lnTo>
                    <a:pt x="388" y="30226"/>
                  </a:lnTo>
                  <a:lnTo>
                    <a:pt x="428" y="30238"/>
                  </a:lnTo>
                  <a:lnTo>
                    <a:pt x="473" y="30260"/>
                  </a:lnTo>
                  <a:lnTo>
                    <a:pt x="517" y="30294"/>
                  </a:lnTo>
                  <a:lnTo>
                    <a:pt x="562" y="30328"/>
                  </a:lnTo>
                  <a:lnTo>
                    <a:pt x="606" y="30385"/>
                  </a:lnTo>
                  <a:lnTo>
                    <a:pt x="762" y="30555"/>
                  </a:lnTo>
                  <a:lnTo>
                    <a:pt x="918" y="30726"/>
                  </a:lnTo>
                  <a:lnTo>
                    <a:pt x="1065" y="30862"/>
                  </a:lnTo>
                  <a:lnTo>
                    <a:pt x="1216" y="30987"/>
                  </a:lnTo>
                  <a:lnTo>
                    <a:pt x="1359" y="31089"/>
                  </a:lnTo>
                  <a:lnTo>
                    <a:pt x="1501" y="31168"/>
                  </a:lnTo>
                  <a:lnTo>
                    <a:pt x="1639" y="31236"/>
                  </a:lnTo>
                  <a:lnTo>
                    <a:pt x="1777" y="31282"/>
                  </a:lnTo>
                  <a:lnTo>
                    <a:pt x="1911" y="31316"/>
                  </a:lnTo>
                  <a:lnTo>
                    <a:pt x="2040" y="31327"/>
                  </a:lnTo>
                  <a:lnTo>
                    <a:pt x="2169" y="31327"/>
                  </a:lnTo>
                  <a:lnTo>
                    <a:pt x="2293" y="31304"/>
                  </a:lnTo>
                  <a:lnTo>
                    <a:pt x="2414" y="31270"/>
                  </a:lnTo>
                  <a:lnTo>
                    <a:pt x="2534" y="31213"/>
                  </a:lnTo>
                  <a:lnTo>
                    <a:pt x="2650" y="31145"/>
                  </a:lnTo>
                  <a:lnTo>
                    <a:pt x="2765" y="31066"/>
                  </a:lnTo>
                  <a:lnTo>
                    <a:pt x="2877" y="30964"/>
                  </a:lnTo>
                  <a:lnTo>
                    <a:pt x="2988" y="30850"/>
                  </a:lnTo>
                  <a:lnTo>
                    <a:pt x="3095" y="30726"/>
                  </a:lnTo>
                  <a:lnTo>
                    <a:pt x="3197" y="30589"/>
                  </a:lnTo>
                  <a:lnTo>
                    <a:pt x="3295" y="30431"/>
                  </a:lnTo>
                  <a:lnTo>
                    <a:pt x="3398" y="30260"/>
                  </a:lnTo>
                  <a:lnTo>
                    <a:pt x="3491" y="30079"/>
                  </a:lnTo>
                  <a:lnTo>
                    <a:pt x="3585" y="29886"/>
                  </a:lnTo>
                  <a:lnTo>
                    <a:pt x="3674" y="29682"/>
                  </a:lnTo>
                  <a:lnTo>
                    <a:pt x="3763" y="29455"/>
                  </a:lnTo>
                  <a:lnTo>
                    <a:pt x="3847" y="29228"/>
                  </a:lnTo>
                  <a:lnTo>
                    <a:pt x="3932" y="28990"/>
                  </a:lnTo>
                  <a:lnTo>
                    <a:pt x="4012" y="28729"/>
                  </a:lnTo>
                  <a:lnTo>
                    <a:pt x="4088" y="28468"/>
                  </a:lnTo>
                  <a:lnTo>
                    <a:pt x="4163" y="28195"/>
                  </a:lnTo>
                  <a:lnTo>
                    <a:pt x="4235" y="27912"/>
                  </a:lnTo>
                  <a:lnTo>
                    <a:pt x="4306" y="27617"/>
                  </a:lnTo>
                  <a:lnTo>
                    <a:pt x="4373" y="27310"/>
                  </a:lnTo>
                  <a:lnTo>
                    <a:pt x="4439" y="26993"/>
                  </a:lnTo>
                  <a:lnTo>
                    <a:pt x="4502" y="26675"/>
                  </a:lnTo>
                  <a:lnTo>
                    <a:pt x="4560" y="26346"/>
                  </a:lnTo>
                  <a:lnTo>
                    <a:pt x="4617" y="26006"/>
                  </a:lnTo>
                  <a:lnTo>
                    <a:pt x="4671" y="25654"/>
                  </a:lnTo>
                  <a:lnTo>
                    <a:pt x="4724" y="25302"/>
                  </a:lnTo>
                  <a:lnTo>
                    <a:pt x="4773" y="24939"/>
                  </a:lnTo>
                  <a:lnTo>
                    <a:pt x="4822" y="24565"/>
                  </a:lnTo>
                  <a:lnTo>
                    <a:pt x="4867" y="24190"/>
                  </a:lnTo>
                  <a:lnTo>
                    <a:pt x="4907" y="23804"/>
                  </a:lnTo>
                  <a:lnTo>
                    <a:pt x="4951" y="23419"/>
                  </a:lnTo>
                  <a:lnTo>
                    <a:pt x="4987" y="23022"/>
                  </a:lnTo>
                  <a:lnTo>
                    <a:pt x="5023" y="22624"/>
                  </a:lnTo>
                  <a:lnTo>
                    <a:pt x="5054" y="22216"/>
                  </a:lnTo>
                  <a:lnTo>
                    <a:pt x="5116" y="21388"/>
                  </a:lnTo>
                  <a:lnTo>
                    <a:pt x="5165" y="20548"/>
                  </a:lnTo>
                  <a:lnTo>
                    <a:pt x="5205" y="19697"/>
                  </a:lnTo>
                  <a:lnTo>
                    <a:pt x="5232" y="18824"/>
                  </a:lnTo>
                  <a:lnTo>
                    <a:pt x="5254" y="17950"/>
                  </a:lnTo>
                  <a:lnTo>
                    <a:pt x="5268" y="17065"/>
                  </a:lnTo>
                  <a:lnTo>
                    <a:pt x="5272" y="16180"/>
                  </a:lnTo>
                  <a:lnTo>
                    <a:pt x="5263" y="15295"/>
                  </a:lnTo>
                  <a:lnTo>
                    <a:pt x="5250" y="14399"/>
                  </a:lnTo>
                  <a:lnTo>
                    <a:pt x="5227" y="13514"/>
                  </a:lnTo>
                  <a:lnTo>
                    <a:pt x="5192" y="12640"/>
                  </a:lnTo>
                  <a:lnTo>
                    <a:pt x="5152" y="11766"/>
                  </a:lnTo>
                  <a:lnTo>
                    <a:pt x="5103" y="10915"/>
                  </a:lnTo>
                  <a:lnTo>
                    <a:pt x="5045" y="10064"/>
                  </a:lnTo>
                  <a:lnTo>
                    <a:pt x="4978" y="9236"/>
                  </a:lnTo>
                  <a:lnTo>
                    <a:pt x="4902" y="8431"/>
                  </a:lnTo>
                  <a:lnTo>
                    <a:pt x="4818" y="7648"/>
                  </a:lnTo>
                  <a:lnTo>
                    <a:pt x="4773" y="7262"/>
                  </a:lnTo>
                  <a:lnTo>
                    <a:pt x="4724" y="6876"/>
                  </a:lnTo>
                  <a:lnTo>
                    <a:pt x="4675" y="6513"/>
                  </a:lnTo>
                  <a:lnTo>
                    <a:pt x="4626" y="6150"/>
                  </a:lnTo>
                  <a:lnTo>
                    <a:pt x="4573" y="5787"/>
                  </a:lnTo>
                  <a:lnTo>
                    <a:pt x="4520" y="5435"/>
                  </a:lnTo>
                  <a:lnTo>
                    <a:pt x="4462" y="5095"/>
                  </a:lnTo>
                  <a:lnTo>
                    <a:pt x="4399" y="4766"/>
                  </a:lnTo>
                  <a:lnTo>
                    <a:pt x="4341" y="4437"/>
                  </a:lnTo>
                  <a:lnTo>
                    <a:pt x="4279" y="4119"/>
                  </a:lnTo>
                  <a:lnTo>
                    <a:pt x="4212" y="3813"/>
                  </a:lnTo>
                  <a:lnTo>
                    <a:pt x="4146" y="3518"/>
                  </a:lnTo>
                  <a:lnTo>
                    <a:pt x="4074" y="3223"/>
                  </a:lnTo>
                  <a:lnTo>
                    <a:pt x="4008" y="2950"/>
                  </a:lnTo>
                  <a:lnTo>
                    <a:pt x="3932" y="2678"/>
                  </a:lnTo>
                  <a:lnTo>
                    <a:pt x="3856" y="2417"/>
                  </a:lnTo>
                  <a:lnTo>
                    <a:pt x="3780" y="2179"/>
                  </a:lnTo>
                  <a:lnTo>
                    <a:pt x="3705" y="1941"/>
                  </a:lnTo>
                  <a:lnTo>
                    <a:pt x="3620" y="1714"/>
                  </a:lnTo>
                  <a:lnTo>
                    <a:pt x="3540" y="1510"/>
                  </a:lnTo>
                  <a:lnTo>
                    <a:pt x="3455" y="1305"/>
                  </a:lnTo>
                  <a:lnTo>
                    <a:pt x="3371" y="1124"/>
                  </a:lnTo>
                  <a:lnTo>
                    <a:pt x="3282" y="954"/>
                  </a:lnTo>
                  <a:lnTo>
                    <a:pt x="3193" y="795"/>
                  </a:lnTo>
                  <a:lnTo>
                    <a:pt x="3099" y="647"/>
                  </a:lnTo>
                  <a:lnTo>
                    <a:pt x="3006" y="511"/>
                  </a:lnTo>
                  <a:lnTo>
                    <a:pt x="2912" y="398"/>
                  </a:lnTo>
                  <a:lnTo>
                    <a:pt x="2814" y="295"/>
                  </a:lnTo>
                  <a:lnTo>
                    <a:pt x="2716" y="205"/>
                  </a:lnTo>
                  <a:lnTo>
                    <a:pt x="2614" y="137"/>
                  </a:lnTo>
                  <a:lnTo>
                    <a:pt x="2512" y="80"/>
                  </a:lnTo>
                  <a:lnTo>
                    <a:pt x="2409" y="35"/>
                  </a:lnTo>
                  <a:lnTo>
                    <a:pt x="2302" y="12"/>
                  </a:lnTo>
                  <a:lnTo>
                    <a:pt x="219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4332000" y="-3784625"/>
              <a:ext cx="123900" cy="347500"/>
            </a:xfrm>
            <a:custGeom>
              <a:avLst/>
              <a:gdLst/>
              <a:ahLst/>
              <a:cxnLst/>
              <a:rect l="l" t="t" r="r" b="b"/>
              <a:pathLst>
                <a:path w="4956" h="13900" extrusionOk="0">
                  <a:moveTo>
                    <a:pt x="4956" y="0"/>
                  </a:moveTo>
                  <a:lnTo>
                    <a:pt x="4341" y="409"/>
                  </a:lnTo>
                  <a:lnTo>
                    <a:pt x="3727" y="817"/>
                  </a:lnTo>
                  <a:lnTo>
                    <a:pt x="3108" y="1203"/>
                  </a:lnTo>
                  <a:lnTo>
                    <a:pt x="2489" y="1589"/>
                  </a:lnTo>
                  <a:lnTo>
                    <a:pt x="1870" y="1963"/>
                  </a:lnTo>
                  <a:lnTo>
                    <a:pt x="1247" y="2326"/>
                  </a:lnTo>
                  <a:lnTo>
                    <a:pt x="624" y="2667"/>
                  </a:lnTo>
                  <a:lnTo>
                    <a:pt x="1" y="2996"/>
                  </a:lnTo>
                  <a:lnTo>
                    <a:pt x="366" y="8294"/>
                  </a:lnTo>
                  <a:lnTo>
                    <a:pt x="495" y="8204"/>
                  </a:lnTo>
                  <a:lnTo>
                    <a:pt x="624" y="8136"/>
                  </a:lnTo>
                  <a:lnTo>
                    <a:pt x="757" y="8102"/>
                  </a:lnTo>
                  <a:lnTo>
                    <a:pt x="891" y="8079"/>
                  </a:lnTo>
                  <a:lnTo>
                    <a:pt x="1020" y="8079"/>
                  </a:lnTo>
                  <a:lnTo>
                    <a:pt x="1154" y="8113"/>
                  </a:lnTo>
                  <a:lnTo>
                    <a:pt x="1283" y="8158"/>
                  </a:lnTo>
                  <a:lnTo>
                    <a:pt x="1407" y="8238"/>
                  </a:lnTo>
                  <a:lnTo>
                    <a:pt x="1532" y="8340"/>
                  </a:lnTo>
                  <a:lnTo>
                    <a:pt x="1590" y="8397"/>
                  </a:lnTo>
                  <a:lnTo>
                    <a:pt x="1652" y="8465"/>
                  </a:lnTo>
                  <a:lnTo>
                    <a:pt x="1710" y="8533"/>
                  </a:lnTo>
                  <a:lnTo>
                    <a:pt x="1768" y="8612"/>
                  </a:lnTo>
                  <a:lnTo>
                    <a:pt x="1821" y="8703"/>
                  </a:lnTo>
                  <a:lnTo>
                    <a:pt x="1875" y="8794"/>
                  </a:lnTo>
                  <a:lnTo>
                    <a:pt x="1928" y="8896"/>
                  </a:lnTo>
                  <a:lnTo>
                    <a:pt x="1977" y="8998"/>
                  </a:lnTo>
                  <a:lnTo>
                    <a:pt x="2031" y="9111"/>
                  </a:lnTo>
                  <a:lnTo>
                    <a:pt x="2075" y="9236"/>
                  </a:lnTo>
                  <a:lnTo>
                    <a:pt x="2120" y="9361"/>
                  </a:lnTo>
                  <a:lnTo>
                    <a:pt x="2164" y="9497"/>
                  </a:lnTo>
                  <a:lnTo>
                    <a:pt x="2209" y="9633"/>
                  </a:lnTo>
                  <a:lnTo>
                    <a:pt x="2244" y="9781"/>
                  </a:lnTo>
                  <a:lnTo>
                    <a:pt x="2258" y="9837"/>
                  </a:lnTo>
                  <a:lnTo>
                    <a:pt x="2262" y="9883"/>
                  </a:lnTo>
                  <a:lnTo>
                    <a:pt x="2276" y="9951"/>
                  </a:lnTo>
                  <a:lnTo>
                    <a:pt x="2333" y="10064"/>
                  </a:lnTo>
                  <a:lnTo>
                    <a:pt x="2387" y="10189"/>
                  </a:lnTo>
                  <a:lnTo>
                    <a:pt x="2436" y="10325"/>
                  </a:lnTo>
                  <a:lnTo>
                    <a:pt x="2480" y="10473"/>
                  </a:lnTo>
                  <a:lnTo>
                    <a:pt x="2520" y="10632"/>
                  </a:lnTo>
                  <a:lnTo>
                    <a:pt x="2556" y="10802"/>
                  </a:lnTo>
                  <a:lnTo>
                    <a:pt x="2592" y="10972"/>
                  </a:lnTo>
                  <a:lnTo>
                    <a:pt x="2618" y="11142"/>
                  </a:lnTo>
                  <a:lnTo>
                    <a:pt x="2658" y="11437"/>
                  </a:lnTo>
                  <a:lnTo>
                    <a:pt x="2694" y="11744"/>
                  </a:lnTo>
                  <a:lnTo>
                    <a:pt x="2721" y="12050"/>
                  </a:lnTo>
                  <a:lnTo>
                    <a:pt x="2739" y="12356"/>
                  </a:lnTo>
                  <a:lnTo>
                    <a:pt x="2747" y="12674"/>
                  </a:lnTo>
                  <a:lnTo>
                    <a:pt x="2756" y="12980"/>
                  </a:lnTo>
                  <a:lnTo>
                    <a:pt x="2752" y="13298"/>
                  </a:lnTo>
                  <a:lnTo>
                    <a:pt x="2747" y="13604"/>
                  </a:lnTo>
                  <a:lnTo>
                    <a:pt x="4702" y="13899"/>
                  </a:lnTo>
                  <a:lnTo>
                    <a:pt x="4773" y="10427"/>
                  </a:lnTo>
                  <a:lnTo>
                    <a:pt x="4840" y="6956"/>
                  </a:lnTo>
                  <a:lnTo>
                    <a:pt x="4902" y="3472"/>
                  </a:lnTo>
                  <a:lnTo>
                    <a:pt x="49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4331325" y="-3515150"/>
              <a:ext cx="47675" cy="121700"/>
            </a:xfrm>
            <a:custGeom>
              <a:avLst/>
              <a:gdLst/>
              <a:ahLst/>
              <a:cxnLst/>
              <a:rect l="l" t="t" r="r" b="b"/>
              <a:pathLst>
                <a:path w="1907" h="4868" extrusionOk="0">
                  <a:moveTo>
                    <a:pt x="655" y="0"/>
                  </a:moveTo>
                  <a:lnTo>
                    <a:pt x="566" y="68"/>
                  </a:lnTo>
                  <a:lnTo>
                    <a:pt x="522" y="102"/>
                  </a:lnTo>
                  <a:lnTo>
                    <a:pt x="473" y="170"/>
                  </a:lnTo>
                  <a:lnTo>
                    <a:pt x="384" y="318"/>
                  </a:lnTo>
                  <a:lnTo>
                    <a:pt x="304" y="477"/>
                  </a:lnTo>
                  <a:lnTo>
                    <a:pt x="232" y="647"/>
                  </a:lnTo>
                  <a:lnTo>
                    <a:pt x="170" y="840"/>
                  </a:lnTo>
                  <a:lnTo>
                    <a:pt x="117" y="1044"/>
                  </a:lnTo>
                  <a:lnTo>
                    <a:pt x="76" y="1248"/>
                  </a:lnTo>
                  <a:lnTo>
                    <a:pt x="41" y="1475"/>
                  </a:lnTo>
                  <a:lnTo>
                    <a:pt x="19" y="1702"/>
                  </a:lnTo>
                  <a:lnTo>
                    <a:pt x="5" y="1940"/>
                  </a:lnTo>
                  <a:lnTo>
                    <a:pt x="1" y="2190"/>
                  </a:lnTo>
                  <a:lnTo>
                    <a:pt x="5" y="2428"/>
                  </a:lnTo>
                  <a:lnTo>
                    <a:pt x="19" y="2678"/>
                  </a:lnTo>
                  <a:lnTo>
                    <a:pt x="45" y="2927"/>
                  </a:lnTo>
                  <a:lnTo>
                    <a:pt x="81" y="3177"/>
                  </a:lnTo>
                  <a:lnTo>
                    <a:pt x="125" y="3427"/>
                  </a:lnTo>
                  <a:lnTo>
                    <a:pt x="183" y="3676"/>
                  </a:lnTo>
                  <a:lnTo>
                    <a:pt x="250" y="3926"/>
                  </a:lnTo>
                  <a:lnTo>
                    <a:pt x="321" y="4142"/>
                  </a:lnTo>
                  <a:lnTo>
                    <a:pt x="397" y="4323"/>
                  </a:lnTo>
                  <a:lnTo>
                    <a:pt x="473" y="4482"/>
                  </a:lnTo>
                  <a:lnTo>
                    <a:pt x="548" y="4618"/>
                  </a:lnTo>
                  <a:lnTo>
                    <a:pt x="629" y="4709"/>
                  </a:lnTo>
                  <a:lnTo>
                    <a:pt x="709" y="4788"/>
                  </a:lnTo>
                  <a:lnTo>
                    <a:pt x="793" y="4845"/>
                  </a:lnTo>
                  <a:lnTo>
                    <a:pt x="873" y="4868"/>
                  </a:lnTo>
                  <a:lnTo>
                    <a:pt x="954" y="4868"/>
                  </a:lnTo>
                  <a:lnTo>
                    <a:pt x="1034" y="4845"/>
                  </a:lnTo>
                  <a:lnTo>
                    <a:pt x="1114" y="4811"/>
                  </a:lnTo>
                  <a:lnTo>
                    <a:pt x="1194" y="4743"/>
                  </a:lnTo>
                  <a:lnTo>
                    <a:pt x="1270" y="4663"/>
                  </a:lnTo>
                  <a:lnTo>
                    <a:pt x="1341" y="4561"/>
                  </a:lnTo>
                  <a:lnTo>
                    <a:pt x="1412" y="4448"/>
                  </a:lnTo>
                  <a:lnTo>
                    <a:pt x="1483" y="4312"/>
                  </a:lnTo>
                  <a:lnTo>
                    <a:pt x="1546" y="4164"/>
                  </a:lnTo>
                  <a:lnTo>
                    <a:pt x="1608" y="4005"/>
                  </a:lnTo>
                  <a:lnTo>
                    <a:pt x="1661" y="3835"/>
                  </a:lnTo>
                  <a:lnTo>
                    <a:pt x="1715" y="3642"/>
                  </a:lnTo>
                  <a:lnTo>
                    <a:pt x="1759" y="3449"/>
                  </a:lnTo>
                  <a:lnTo>
                    <a:pt x="1799" y="3234"/>
                  </a:lnTo>
                  <a:lnTo>
                    <a:pt x="1835" y="3018"/>
                  </a:lnTo>
                  <a:lnTo>
                    <a:pt x="1862" y="2803"/>
                  </a:lnTo>
                  <a:lnTo>
                    <a:pt x="1884" y="2564"/>
                  </a:lnTo>
                  <a:lnTo>
                    <a:pt x="1897" y="2326"/>
                  </a:lnTo>
                  <a:lnTo>
                    <a:pt x="1906" y="2088"/>
                  </a:lnTo>
                  <a:lnTo>
                    <a:pt x="1902" y="1838"/>
                  </a:lnTo>
                  <a:lnTo>
                    <a:pt x="1893" y="1589"/>
                  </a:lnTo>
                  <a:lnTo>
                    <a:pt x="1875" y="1339"/>
                  </a:lnTo>
                  <a:lnTo>
                    <a:pt x="1848" y="1089"/>
                  </a:lnTo>
                  <a:lnTo>
                    <a:pt x="1599" y="976"/>
                  </a:lnTo>
                  <a:lnTo>
                    <a:pt x="1359" y="851"/>
                  </a:lnTo>
                  <a:lnTo>
                    <a:pt x="1114" y="715"/>
                  </a:lnTo>
                  <a:lnTo>
                    <a:pt x="873" y="568"/>
                  </a:lnTo>
                  <a:lnTo>
                    <a:pt x="829" y="533"/>
                  </a:lnTo>
                  <a:lnTo>
                    <a:pt x="789" y="488"/>
                  </a:lnTo>
                  <a:lnTo>
                    <a:pt x="758" y="420"/>
                  </a:lnTo>
                  <a:lnTo>
                    <a:pt x="726" y="352"/>
                  </a:lnTo>
                  <a:lnTo>
                    <a:pt x="704" y="273"/>
                  </a:lnTo>
                  <a:lnTo>
                    <a:pt x="682" y="193"/>
                  </a:lnTo>
                  <a:lnTo>
                    <a:pt x="669" y="91"/>
                  </a:lnTo>
                  <a:lnTo>
                    <a:pt x="65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4334775" y="-1936350"/>
              <a:ext cx="201050" cy="511725"/>
            </a:xfrm>
            <a:custGeom>
              <a:avLst/>
              <a:gdLst/>
              <a:ahLst/>
              <a:cxnLst/>
              <a:rect l="l" t="t" r="r" b="b"/>
              <a:pathLst>
                <a:path w="8042" h="20469" extrusionOk="0">
                  <a:moveTo>
                    <a:pt x="455" y="0"/>
                  </a:moveTo>
                  <a:lnTo>
                    <a:pt x="99" y="125"/>
                  </a:lnTo>
                  <a:lnTo>
                    <a:pt x="157" y="1294"/>
                  </a:lnTo>
                  <a:lnTo>
                    <a:pt x="206" y="2451"/>
                  </a:lnTo>
                  <a:lnTo>
                    <a:pt x="246" y="3631"/>
                  </a:lnTo>
                  <a:lnTo>
                    <a:pt x="281" y="4800"/>
                  </a:lnTo>
                  <a:lnTo>
                    <a:pt x="304" y="5980"/>
                  </a:lnTo>
                  <a:lnTo>
                    <a:pt x="317" y="7160"/>
                  </a:lnTo>
                  <a:lnTo>
                    <a:pt x="321" y="8351"/>
                  </a:lnTo>
                  <a:lnTo>
                    <a:pt x="317" y="9531"/>
                  </a:lnTo>
                  <a:lnTo>
                    <a:pt x="308" y="10722"/>
                  </a:lnTo>
                  <a:lnTo>
                    <a:pt x="286" y="11914"/>
                  </a:lnTo>
                  <a:lnTo>
                    <a:pt x="259" y="13105"/>
                  </a:lnTo>
                  <a:lnTo>
                    <a:pt x="223" y="14296"/>
                  </a:lnTo>
                  <a:lnTo>
                    <a:pt x="179" y="15488"/>
                  </a:lnTo>
                  <a:lnTo>
                    <a:pt x="125" y="16679"/>
                  </a:lnTo>
                  <a:lnTo>
                    <a:pt x="68" y="17859"/>
                  </a:lnTo>
                  <a:lnTo>
                    <a:pt x="1" y="19050"/>
                  </a:lnTo>
                  <a:lnTo>
                    <a:pt x="1" y="19050"/>
                  </a:lnTo>
                  <a:lnTo>
                    <a:pt x="223" y="19028"/>
                  </a:lnTo>
                  <a:lnTo>
                    <a:pt x="450" y="19016"/>
                  </a:lnTo>
                  <a:lnTo>
                    <a:pt x="678" y="19005"/>
                  </a:lnTo>
                  <a:lnTo>
                    <a:pt x="905" y="19005"/>
                  </a:lnTo>
                  <a:lnTo>
                    <a:pt x="1359" y="19028"/>
                  </a:lnTo>
                  <a:lnTo>
                    <a:pt x="1813" y="19073"/>
                  </a:lnTo>
                  <a:lnTo>
                    <a:pt x="2271" y="19141"/>
                  </a:lnTo>
                  <a:lnTo>
                    <a:pt x="2730" y="19220"/>
                  </a:lnTo>
                  <a:lnTo>
                    <a:pt x="3189" y="19323"/>
                  </a:lnTo>
                  <a:lnTo>
                    <a:pt x="3647" y="19436"/>
                  </a:lnTo>
                  <a:lnTo>
                    <a:pt x="4110" y="19561"/>
                  </a:lnTo>
                  <a:lnTo>
                    <a:pt x="4569" y="19686"/>
                  </a:lnTo>
                  <a:lnTo>
                    <a:pt x="5481" y="19958"/>
                  </a:lnTo>
                  <a:lnTo>
                    <a:pt x="6394" y="20219"/>
                  </a:lnTo>
                  <a:lnTo>
                    <a:pt x="6848" y="20355"/>
                  </a:lnTo>
                  <a:lnTo>
                    <a:pt x="7298" y="20469"/>
                  </a:lnTo>
                  <a:lnTo>
                    <a:pt x="7396" y="19254"/>
                  </a:lnTo>
                  <a:lnTo>
                    <a:pt x="7485" y="18029"/>
                  </a:lnTo>
                  <a:lnTo>
                    <a:pt x="7569" y="16804"/>
                  </a:lnTo>
                  <a:lnTo>
                    <a:pt x="7650" y="15578"/>
                  </a:lnTo>
                  <a:lnTo>
                    <a:pt x="7716" y="14342"/>
                  </a:lnTo>
                  <a:lnTo>
                    <a:pt x="7783" y="13116"/>
                  </a:lnTo>
                  <a:lnTo>
                    <a:pt x="7837" y="11880"/>
                  </a:lnTo>
                  <a:lnTo>
                    <a:pt x="7890" y="10643"/>
                  </a:lnTo>
                  <a:lnTo>
                    <a:pt x="7930" y="9406"/>
                  </a:lnTo>
                  <a:lnTo>
                    <a:pt x="7966" y="8169"/>
                  </a:lnTo>
                  <a:lnTo>
                    <a:pt x="7997" y="6933"/>
                  </a:lnTo>
                  <a:lnTo>
                    <a:pt x="8019" y="5707"/>
                  </a:lnTo>
                  <a:lnTo>
                    <a:pt x="8032" y="4471"/>
                  </a:lnTo>
                  <a:lnTo>
                    <a:pt x="8041" y="3245"/>
                  </a:lnTo>
                  <a:lnTo>
                    <a:pt x="8041" y="2020"/>
                  </a:lnTo>
                  <a:lnTo>
                    <a:pt x="8037" y="794"/>
                  </a:lnTo>
                  <a:lnTo>
                    <a:pt x="7592" y="874"/>
                  </a:lnTo>
                  <a:lnTo>
                    <a:pt x="7146" y="953"/>
                  </a:lnTo>
                  <a:lnTo>
                    <a:pt x="6229" y="1135"/>
                  </a:lnTo>
                  <a:lnTo>
                    <a:pt x="5766" y="1226"/>
                  </a:lnTo>
                  <a:lnTo>
                    <a:pt x="5299" y="1305"/>
                  </a:lnTo>
                  <a:lnTo>
                    <a:pt x="4831" y="1384"/>
                  </a:lnTo>
                  <a:lnTo>
                    <a:pt x="4364" y="1441"/>
                  </a:lnTo>
                  <a:lnTo>
                    <a:pt x="3896" y="1487"/>
                  </a:lnTo>
                  <a:lnTo>
                    <a:pt x="3429" y="1509"/>
                  </a:lnTo>
                  <a:lnTo>
                    <a:pt x="2966" y="1509"/>
                  </a:lnTo>
                  <a:lnTo>
                    <a:pt x="2734" y="1498"/>
                  </a:lnTo>
                  <a:lnTo>
                    <a:pt x="2507" y="1475"/>
                  </a:lnTo>
                  <a:lnTo>
                    <a:pt x="2280" y="1453"/>
                  </a:lnTo>
                  <a:lnTo>
                    <a:pt x="2053" y="1419"/>
                  </a:lnTo>
                  <a:lnTo>
                    <a:pt x="1826" y="1373"/>
                  </a:lnTo>
                  <a:lnTo>
                    <a:pt x="1604" y="1328"/>
                  </a:lnTo>
                  <a:lnTo>
                    <a:pt x="1381" y="1260"/>
                  </a:lnTo>
                  <a:lnTo>
                    <a:pt x="1158" y="1192"/>
                  </a:lnTo>
                  <a:lnTo>
                    <a:pt x="940" y="1112"/>
                  </a:lnTo>
                  <a:lnTo>
                    <a:pt x="727" y="1021"/>
                  </a:lnTo>
                  <a:lnTo>
                    <a:pt x="695" y="999"/>
                  </a:lnTo>
                  <a:lnTo>
                    <a:pt x="664" y="976"/>
                  </a:lnTo>
                  <a:lnTo>
                    <a:pt x="633" y="942"/>
                  </a:lnTo>
                  <a:lnTo>
                    <a:pt x="606" y="897"/>
                  </a:lnTo>
                  <a:lnTo>
                    <a:pt x="584" y="851"/>
                  </a:lnTo>
                  <a:lnTo>
                    <a:pt x="562" y="794"/>
                  </a:lnTo>
                  <a:lnTo>
                    <a:pt x="540" y="726"/>
                  </a:lnTo>
                  <a:lnTo>
                    <a:pt x="522" y="658"/>
                  </a:lnTo>
                  <a:lnTo>
                    <a:pt x="491" y="511"/>
                  </a:lnTo>
                  <a:lnTo>
                    <a:pt x="473" y="352"/>
                  </a:lnTo>
                  <a:lnTo>
                    <a:pt x="459" y="182"/>
                  </a:lnTo>
                  <a:lnTo>
                    <a:pt x="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4274800" y="-2440400"/>
              <a:ext cx="259900" cy="507200"/>
            </a:xfrm>
            <a:custGeom>
              <a:avLst/>
              <a:gdLst/>
              <a:ahLst/>
              <a:cxnLst/>
              <a:rect l="l" t="t" r="r" b="b"/>
              <a:pathLst>
                <a:path w="10396" h="20288" extrusionOk="0">
                  <a:moveTo>
                    <a:pt x="7800" y="0"/>
                  </a:moveTo>
                  <a:lnTo>
                    <a:pt x="7239" y="12"/>
                  </a:lnTo>
                  <a:lnTo>
                    <a:pt x="6678" y="46"/>
                  </a:lnTo>
                  <a:lnTo>
                    <a:pt x="6122" y="91"/>
                  </a:lnTo>
                  <a:lnTo>
                    <a:pt x="5565" y="148"/>
                  </a:lnTo>
                  <a:lnTo>
                    <a:pt x="5009" y="216"/>
                  </a:lnTo>
                  <a:lnTo>
                    <a:pt x="4452" y="295"/>
                  </a:lnTo>
                  <a:lnTo>
                    <a:pt x="3339" y="477"/>
                  </a:lnTo>
                  <a:lnTo>
                    <a:pt x="2226" y="670"/>
                  </a:lnTo>
                  <a:lnTo>
                    <a:pt x="1113" y="851"/>
                  </a:lnTo>
                  <a:lnTo>
                    <a:pt x="557" y="942"/>
                  </a:lnTo>
                  <a:lnTo>
                    <a:pt x="0" y="1010"/>
                  </a:lnTo>
                  <a:lnTo>
                    <a:pt x="120" y="1566"/>
                  </a:lnTo>
                  <a:lnTo>
                    <a:pt x="245" y="2122"/>
                  </a:lnTo>
                  <a:lnTo>
                    <a:pt x="361" y="2689"/>
                  </a:lnTo>
                  <a:lnTo>
                    <a:pt x="476" y="3257"/>
                  </a:lnTo>
                  <a:lnTo>
                    <a:pt x="588" y="3824"/>
                  </a:lnTo>
                  <a:lnTo>
                    <a:pt x="695" y="4391"/>
                  </a:lnTo>
                  <a:lnTo>
                    <a:pt x="801" y="4970"/>
                  </a:lnTo>
                  <a:lnTo>
                    <a:pt x="904" y="5549"/>
                  </a:lnTo>
                  <a:lnTo>
                    <a:pt x="1002" y="6127"/>
                  </a:lnTo>
                  <a:lnTo>
                    <a:pt x="1100" y="6717"/>
                  </a:lnTo>
                  <a:lnTo>
                    <a:pt x="1193" y="7307"/>
                  </a:lnTo>
                  <a:lnTo>
                    <a:pt x="1282" y="7897"/>
                  </a:lnTo>
                  <a:lnTo>
                    <a:pt x="1371" y="8499"/>
                  </a:lnTo>
                  <a:lnTo>
                    <a:pt x="1456" y="9089"/>
                  </a:lnTo>
                  <a:lnTo>
                    <a:pt x="1536" y="9690"/>
                  </a:lnTo>
                  <a:lnTo>
                    <a:pt x="1616" y="10303"/>
                  </a:lnTo>
                  <a:lnTo>
                    <a:pt x="1692" y="10904"/>
                  </a:lnTo>
                  <a:lnTo>
                    <a:pt x="1768" y="11517"/>
                  </a:lnTo>
                  <a:lnTo>
                    <a:pt x="1834" y="12129"/>
                  </a:lnTo>
                  <a:lnTo>
                    <a:pt x="1906" y="12742"/>
                  </a:lnTo>
                  <a:lnTo>
                    <a:pt x="1968" y="13355"/>
                  </a:lnTo>
                  <a:lnTo>
                    <a:pt x="2030" y="13979"/>
                  </a:lnTo>
                  <a:lnTo>
                    <a:pt x="2088" y="14603"/>
                  </a:lnTo>
                  <a:lnTo>
                    <a:pt x="2146" y="15227"/>
                  </a:lnTo>
                  <a:lnTo>
                    <a:pt x="2199" y="15851"/>
                  </a:lnTo>
                  <a:lnTo>
                    <a:pt x="2248" y="16475"/>
                  </a:lnTo>
                  <a:lnTo>
                    <a:pt x="2297" y="17110"/>
                  </a:lnTo>
                  <a:lnTo>
                    <a:pt x="2342" y="17746"/>
                  </a:lnTo>
                  <a:lnTo>
                    <a:pt x="2386" y="18370"/>
                  </a:lnTo>
                  <a:lnTo>
                    <a:pt x="2427" y="19016"/>
                  </a:lnTo>
                  <a:lnTo>
                    <a:pt x="2462" y="19652"/>
                  </a:lnTo>
                  <a:lnTo>
                    <a:pt x="2498" y="20287"/>
                  </a:lnTo>
                  <a:lnTo>
                    <a:pt x="2854" y="20162"/>
                  </a:lnTo>
                  <a:lnTo>
                    <a:pt x="2858" y="19992"/>
                  </a:lnTo>
                  <a:lnTo>
                    <a:pt x="2872" y="19833"/>
                  </a:lnTo>
                  <a:lnTo>
                    <a:pt x="2890" y="19674"/>
                  </a:lnTo>
                  <a:lnTo>
                    <a:pt x="2921" y="19538"/>
                  </a:lnTo>
                  <a:lnTo>
                    <a:pt x="2939" y="19470"/>
                  </a:lnTo>
                  <a:lnTo>
                    <a:pt x="2961" y="19413"/>
                  </a:lnTo>
                  <a:lnTo>
                    <a:pt x="2983" y="19357"/>
                  </a:lnTo>
                  <a:lnTo>
                    <a:pt x="3005" y="19300"/>
                  </a:lnTo>
                  <a:lnTo>
                    <a:pt x="3032" y="19266"/>
                  </a:lnTo>
                  <a:lnTo>
                    <a:pt x="3063" y="19221"/>
                  </a:lnTo>
                  <a:lnTo>
                    <a:pt x="3094" y="19198"/>
                  </a:lnTo>
                  <a:lnTo>
                    <a:pt x="3126" y="19175"/>
                  </a:lnTo>
                  <a:lnTo>
                    <a:pt x="3339" y="19084"/>
                  </a:lnTo>
                  <a:lnTo>
                    <a:pt x="3557" y="18994"/>
                  </a:lnTo>
                  <a:lnTo>
                    <a:pt x="3776" y="18926"/>
                  </a:lnTo>
                  <a:lnTo>
                    <a:pt x="3998" y="18869"/>
                  </a:lnTo>
                  <a:lnTo>
                    <a:pt x="4221" y="18812"/>
                  </a:lnTo>
                  <a:lnTo>
                    <a:pt x="4443" y="18767"/>
                  </a:lnTo>
                  <a:lnTo>
                    <a:pt x="4670" y="18744"/>
                  </a:lnTo>
                  <a:lnTo>
                    <a:pt x="4897" y="18710"/>
                  </a:lnTo>
                  <a:lnTo>
                    <a:pt x="5129" y="18699"/>
                  </a:lnTo>
                  <a:lnTo>
                    <a:pt x="5356" y="18687"/>
                  </a:lnTo>
                  <a:lnTo>
                    <a:pt x="5819" y="18687"/>
                  </a:lnTo>
                  <a:lnTo>
                    <a:pt x="6282" y="18710"/>
                  </a:lnTo>
                  <a:lnTo>
                    <a:pt x="6750" y="18755"/>
                  </a:lnTo>
                  <a:lnTo>
                    <a:pt x="7213" y="18812"/>
                  </a:lnTo>
                  <a:lnTo>
                    <a:pt x="7680" y="18880"/>
                  </a:lnTo>
                  <a:lnTo>
                    <a:pt x="8143" y="18971"/>
                  </a:lnTo>
                  <a:lnTo>
                    <a:pt x="8606" y="19050"/>
                  </a:lnTo>
                  <a:lnTo>
                    <a:pt x="9514" y="19232"/>
                  </a:lnTo>
                  <a:lnTo>
                    <a:pt x="9960" y="19323"/>
                  </a:lnTo>
                  <a:lnTo>
                    <a:pt x="10396" y="19391"/>
                  </a:lnTo>
                  <a:lnTo>
                    <a:pt x="10396" y="19391"/>
                  </a:lnTo>
                  <a:lnTo>
                    <a:pt x="10374" y="18120"/>
                  </a:lnTo>
                  <a:lnTo>
                    <a:pt x="10338" y="16849"/>
                  </a:lnTo>
                  <a:lnTo>
                    <a:pt x="10293" y="15590"/>
                  </a:lnTo>
                  <a:lnTo>
                    <a:pt x="10240" y="14342"/>
                  </a:lnTo>
                  <a:lnTo>
                    <a:pt x="10182" y="13094"/>
                  </a:lnTo>
                  <a:lnTo>
                    <a:pt x="10111" y="11857"/>
                  </a:lnTo>
                  <a:lnTo>
                    <a:pt x="10035" y="10620"/>
                  </a:lnTo>
                  <a:lnTo>
                    <a:pt x="9946" y="9406"/>
                  </a:lnTo>
                  <a:lnTo>
                    <a:pt x="9853" y="8192"/>
                  </a:lnTo>
                  <a:lnTo>
                    <a:pt x="9746" y="6990"/>
                  </a:lnTo>
                  <a:lnTo>
                    <a:pt x="9635" y="5810"/>
                  </a:lnTo>
                  <a:lnTo>
                    <a:pt x="9510" y="4630"/>
                  </a:lnTo>
                  <a:lnTo>
                    <a:pt x="9376" y="3461"/>
                  </a:lnTo>
                  <a:lnTo>
                    <a:pt x="9238" y="2315"/>
                  </a:lnTo>
                  <a:lnTo>
                    <a:pt x="9163" y="1736"/>
                  </a:lnTo>
                  <a:lnTo>
                    <a:pt x="9087" y="1169"/>
                  </a:lnTo>
                  <a:lnTo>
                    <a:pt x="9007" y="613"/>
                  </a:lnTo>
                  <a:lnTo>
                    <a:pt x="8927" y="46"/>
                  </a:lnTo>
                  <a:lnTo>
                    <a:pt x="8361" y="12"/>
                  </a:lnTo>
                  <a:lnTo>
                    <a:pt x="7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4368625" y="-6793600"/>
              <a:ext cx="245000" cy="575550"/>
            </a:xfrm>
            <a:custGeom>
              <a:avLst/>
              <a:gdLst/>
              <a:ahLst/>
              <a:cxnLst/>
              <a:rect l="l" t="t" r="r" b="b"/>
              <a:pathLst>
                <a:path w="9800" h="23022" extrusionOk="0">
                  <a:moveTo>
                    <a:pt x="4711" y="1"/>
                  </a:moveTo>
                  <a:lnTo>
                    <a:pt x="4430" y="568"/>
                  </a:lnTo>
                  <a:lnTo>
                    <a:pt x="4150" y="1135"/>
                  </a:lnTo>
                  <a:lnTo>
                    <a:pt x="3869" y="1691"/>
                  </a:lnTo>
                  <a:lnTo>
                    <a:pt x="3584" y="2236"/>
                  </a:lnTo>
                  <a:lnTo>
                    <a:pt x="3299" y="2780"/>
                  </a:lnTo>
                  <a:lnTo>
                    <a:pt x="3010" y="3314"/>
                  </a:lnTo>
                  <a:lnTo>
                    <a:pt x="2721" y="3836"/>
                  </a:lnTo>
                  <a:lnTo>
                    <a:pt x="2427" y="4346"/>
                  </a:lnTo>
                  <a:lnTo>
                    <a:pt x="2128" y="4845"/>
                  </a:lnTo>
                  <a:lnTo>
                    <a:pt x="1835" y="5333"/>
                  </a:lnTo>
                  <a:lnTo>
                    <a:pt x="1532" y="5821"/>
                  </a:lnTo>
                  <a:lnTo>
                    <a:pt x="1229" y="6286"/>
                  </a:lnTo>
                  <a:lnTo>
                    <a:pt x="926" y="6752"/>
                  </a:lnTo>
                  <a:lnTo>
                    <a:pt x="619" y="7205"/>
                  </a:lnTo>
                  <a:lnTo>
                    <a:pt x="312" y="7637"/>
                  </a:lnTo>
                  <a:lnTo>
                    <a:pt x="0" y="8068"/>
                  </a:lnTo>
                  <a:lnTo>
                    <a:pt x="254" y="8975"/>
                  </a:lnTo>
                  <a:lnTo>
                    <a:pt x="508" y="9883"/>
                  </a:lnTo>
                  <a:lnTo>
                    <a:pt x="757" y="10802"/>
                  </a:lnTo>
                  <a:lnTo>
                    <a:pt x="1006" y="11721"/>
                  </a:lnTo>
                  <a:lnTo>
                    <a:pt x="1496" y="13582"/>
                  </a:lnTo>
                  <a:lnTo>
                    <a:pt x="1981" y="15454"/>
                  </a:lnTo>
                  <a:lnTo>
                    <a:pt x="2458" y="17337"/>
                  </a:lnTo>
                  <a:lnTo>
                    <a:pt x="2934" y="19221"/>
                  </a:lnTo>
                  <a:lnTo>
                    <a:pt x="3406" y="21127"/>
                  </a:lnTo>
                  <a:lnTo>
                    <a:pt x="3874" y="23022"/>
                  </a:lnTo>
                  <a:lnTo>
                    <a:pt x="4270" y="22523"/>
                  </a:lnTo>
                  <a:lnTo>
                    <a:pt x="4666" y="22012"/>
                  </a:lnTo>
                  <a:lnTo>
                    <a:pt x="5058" y="21490"/>
                  </a:lnTo>
                  <a:lnTo>
                    <a:pt x="5441" y="20957"/>
                  </a:lnTo>
                  <a:lnTo>
                    <a:pt x="5824" y="20412"/>
                  </a:lnTo>
                  <a:lnTo>
                    <a:pt x="6207" y="19856"/>
                  </a:lnTo>
                  <a:lnTo>
                    <a:pt x="6581" y="19289"/>
                  </a:lnTo>
                  <a:lnTo>
                    <a:pt x="6950" y="18699"/>
                  </a:lnTo>
                  <a:lnTo>
                    <a:pt x="7320" y="18109"/>
                  </a:lnTo>
                  <a:lnTo>
                    <a:pt x="7685" y="17496"/>
                  </a:lnTo>
                  <a:lnTo>
                    <a:pt x="8045" y="16884"/>
                  </a:lnTo>
                  <a:lnTo>
                    <a:pt x="8401" y="16248"/>
                  </a:lnTo>
                  <a:lnTo>
                    <a:pt x="8758" y="15601"/>
                  </a:lnTo>
                  <a:lnTo>
                    <a:pt x="9109" y="14943"/>
                  </a:lnTo>
                  <a:lnTo>
                    <a:pt x="9457" y="14274"/>
                  </a:lnTo>
                  <a:lnTo>
                    <a:pt x="9799" y="13582"/>
                  </a:lnTo>
                  <a:lnTo>
                    <a:pt x="9470" y="12765"/>
                  </a:lnTo>
                  <a:lnTo>
                    <a:pt x="9145" y="11937"/>
                  </a:lnTo>
                  <a:lnTo>
                    <a:pt x="8495" y="10280"/>
                  </a:lnTo>
                  <a:lnTo>
                    <a:pt x="7854" y="8590"/>
                  </a:lnTo>
                  <a:lnTo>
                    <a:pt x="7217" y="6888"/>
                  </a:lnTo>
                  <a:lnTo>
                    <a:pt x="6585" y="5186"/>
                  </a:lnTo>
                  <a:lnTo>
                    <a:pt x="5957" y="3461"/>
                  </a:lnTo>
                  <a:lnTo>
                    <a:pt x="5329" y="1725"/>
                  </a:lnTo>
                  <a:lnTo>
                    <a:pt x="471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4504525" y="-7097950"/>
              <a:ext cx="250000" cy="616675"/>
            </a:xfrm>
            <a:custGeom>
              <a:avLst/>
              <a:gdLst/>
              <a:ahLst/>
              <a:cxnLst/>
              <a:rect l="l" t="t" r="r" b="b"/>
              <a:pathLst>
                <a:path w="10000" h="24667" extrusionOk="0">
                  <a:moveTo>
                    <a:pt x="4016" y="0"/>
                  </a:moveTo>
                  <a:lnTo>
                    <a:pt x="3785" y="715"/>
                  </a:lnTo>
                  <a:lnTo>
                    <a:pt x="3549" y="1430"/>
                  </a:lnTo>
                  <a:lnTo>
                    <a:pt x="3313" y="2133"/>
                  </a:lnTo>
                  <a:lnTo>
                    <a:pt x="3072" y="2837"/>
                  </a:lnTo>
                  <a:lnTo>
                    <a:pt x="2827" y="3529"/>
                  </a:lnTo>
                  <a:lnTo>
                    <a:pt x="2583" y="4210"/>
                  </a:lnTo>
                  <a:lnTo>
                    <a:pt x="2338" y="4891"/>
                  </a:lnTo>
                  <a:lnTo>
                    <a:pt x="2088" y="5560"/>
                  </a:lnTo>
                  <a:lnTo>
                    <a:pt x="1835" y="6218"/>
                  </a:lnTo>
                  <a:lnTo>
                    <a:pt x="1581" y="6876"/>
                  </a:lnTo>
                  <a:lnTo>
                    <a:pt x="1323" y="7523"/>
                  </a:lnTo>
                  <a:lnTo>
                    <a:pt x="1064" y="8158"/>
                  </a:lnTo>
                  <a:lnTo>
                    <a:pt x="802" y="8794"/>
                  </a:lnTo>
                  <a:lnTo>
                    <a:pt x="535" y="9418"/>
                  </a:lnTo>
                  <a:lnTo>
                    <a:pt x="267" y="10030"/>
                  </a:lnTo>
                  <a:lnTo>
                    <a:pt x="0" y="10632"/>
                  </a:lnTo>
                  <a:lnTo>
                    <a:pt x="624" y="12345"/>
                  </a:lnTo>
                  <a:lnTo>
                    <a:pt x="1247" y="14058"/>
                  </a:lnTo>
                  <a:lnTo>
                    <a:pt x="1866" y="15794"/>
                  </a:lnTo>
                  <a:lnTo>
                    <a:pt x="2485" y="17541"/>
                  </a:lnTo>
                  <a:lnTo>
                    <a:pt x="3095" y="19300"/>
                  </a:lnTo>
                  <a:lnTo>
                    <a:pt x="3700" y="21070"/>
                  </a:lnTo>
                  <a:lnTo>
                    <a:pt x="4301" y="22863"/>
                  </a:lnTo>
                  <a:lnTo>
                    <a:pt x="4595" y="23759"/>
                  </a:lnTo>
                  <a:lnTo>
                    <a:pt x="4889" y="24667"/>
                  </a:lnTo>
                  <a:lnTo>
                    <a:pt x="5236" y="23918"/>
                  </a:lnTo>
                  <a:lnTo>
                    <a:pt x="5574" y="23146"/>
                  </a:lnTo>
                  <a:lnTo>
                    <a:pt x="5913" y="22363"/>
                  </a:lnTo>
                  <a:lnTo>
                    <a:pt x="6247" y="21558"/>
                  </a:lnTo>
                  <a:lnTo>
                    <a:pt x="6576" y="20730"/>
                  </a:lnTo>
                  <a:lnTo>
                    <a:pt x="6906" y="19890"/>
                  </a:lnTo>
                  <a:lnTo>
                    <a:pt x="7231" y="19028"/>
                  </a:lnTo>
                  <a:lnTo>
                    <a:pt x="7551" y="18143"/>
                  </a:lnTo>
                  <a:lnTo>
                    <a:pt x="7867" y="17246"/>
                  </a:lnTo>
                  <a:lnTo>
                    <a:pt x="8183" y="16327"/>
                  </a:lnTo>
                  <a:lnTo>
                    <a:pt x="8495" y="15374"/>
                  </a:lnTo>
                  <a:lnTo>
                    <a:pt x="8802" y="14421"/>
                  </a:lnTo>
                  <a:lnTo>
                    <a:pt x="9105" y="13434"/>
                  </a:lnTo>
                  <a:lnTo>
                    <a:pt x="9408" y="12436"/>
                  </a:lnTo>
                  <a:lnTo>
                    <a:pt x="9706" y="11403"/>
                  </a:lnTo>
                  <a:lnTo>
                    <a:pt x="10000" y="10359"/>
                  </a:lnTo>
                  <a:lnTo>
                    <a:pt x="9595" y="9883"/>
                  </a:lnTo>
                  <a:lnTo>
                    <a:pt x="9194" y="9395"/>
                  </a:lnTo>
                  <a:lnTo>
                    <a:pt x="8798" y="8884"/>
                  </a:lnTo>
                  <a:lnTo>
                    <a:pt x="8401" y="8351"/>
                  </a:lnTo>
                  <a:lnTo>
                    <a:pt x="8014" y="7806"/>
                  </a:lnTo>
                  <a:lnTo>
                    <a:pt x="7627" y="7228"/>
                  </a:lnTo>
                  <a:lnTo>
                    <a:pt x="7248" y="6638"/>
                  </a:lnTo>
                  <a:lnTo>
                    <a:pt x="6874" y="6014"/>
                  </a:lnTo>
                  <a:lnTo>
                    <a:pt x="6505" y="5378"/>
                  </a:lnTo>
                  <a:lnTo>
                    <a:pt x="6318" y="5049"/>
                  </a:lnTo>
                  <a:lnTo>
                    <a:pt x="6140" y="4720"/>
                  </a:lnTo>
                  <a:lnTo>
                    <a:pt x="5957" y="4380"/>
                  </a:lnTo>
                  <a:lnTo>
                    <a:pt x="5779" y="4028"/>
                  </a:lnTo>
                  <a:lnTo>
                    <a:pt x="5601" y="3677"/>
                  </a:lnTo>
                  <a:lnTo>
                    <a:pt x="5427" y="3313"/>
                  </a:lnTo>
                  <a:lnTo>
                    <a:pt x="5254" y="2950"/>
                  </a:lnTo>
                  <a:lnTo>
                    <a:pt x="5080" y="2587"/>
                  </a:lnTo>
                  <a:lnTo>
                    <a:pt x="4911" y="2202"/>
                  </a:lnTo>
                  <a:lnTo>
                    <a:pt x="4742" y="1827"/>
                  </a:lnTo>
                  <a:lnTo>
                    <a:pt x="4573" y="1430"/>
                  </a:lnTo>
                  <a:lnTo>
                    <a:pt x="4408" y="1033"/>
                  </a:lnTo>
                  <a:lnTo>
                    <a:pt x="4243" y="636"/>
                  </a:lnTo>
                  <a:lnTo>
                    <a:pt x="4083" y="227"/>
                  </a:lnTo>
                  <a:lnTo>
                    <a:pt x="4047" y="114"/>
                  </a:lnTo>
                  <a:lnTo>
                    <a:pt x="401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4617050" y="-7463575"/>
              <a:ext cx="238325" cy="592850"/>
            </a:xfrm>
            <a:custGeom>
              <a:avLst/>
              <a:gdLst/>
              <a:ahLst/>
              <a:cxnLst/>
              <a:rect l="l" t="t" r="r" b="b"/>
              <a:pathLst>
                <a:path w="9533" h="23714" extrusionOk="0">
                  <a:moveTo>
                    <a:pt x="3380" y="0"/>
                  </a:moveTo>
                  <a:lnTo>
                    <a:pt x="3193" y="863"/>
                  </a:lnTo>
                  <a:lnTo>
                    <a:pt x="3001" y="1725"/>
                  </a:lnTo>
                  <a:lnTo>
                    <a:pt x="2805" y="2576"/>
                  </a:lnTo>
                  <a:lnTo>
                    <a:pt x="2605" y="3416"/>
                  </a:lnTo>
                  <a:lnTo>
                    <a:pt x="2405" y="4266"/>
                  </a:lnTo>
                  <a:lnTo>
                    <a:pt x="2200" y="5095"/>
                  </a:lnTo>
                  <a:lnTo>
                    <a:pt x="1995" y="5923"/>
                  </a:lnTo>
                  <a:lnTo>
                    <a:pt x="1786" y="6751"/>
                  </a:lnTo>
                  <a:lnTo>
                    <a:pt x="1572" y="7568"/>
                  </a:lnTo>
                  <a:lnTo>
                    <a:pt x="1354" y="8385"/>
                  </a:lnTo>
                  <a:lnTo>
                    <a:pt x="1136" y="9191"/>
                  </a:lnTo>
                  <a:lnTo>
                    <a:pt x="918" y="9985"/>
                  </a:lnTo>
                  <a:lnTo>
                    <a:pt x="690" y="10779"/>
                  </a:lnTo>
                  <a:lnTo>
                    <a:pt x="463" y="11562"/>
                  </a:lnTo>
                  <a:lnTo>
                    <a:pt x="232" y="12345"/>
                  </a:lnTo>
                  <a:lnTo>
                    <a:pt x="0" y="13116"/>
                  </a:lnTo>
                  <a:lnTo>
                    <a:pt x="32" y="13150"/>
                  </a:lnTo>
                  <a:lnTo>
                    <a:pt x="67" y="13207"/>
                  </a:lnTo>
                  <a:lnTo>
                    <a:pt x="103" y="13264"/>
                  </a:lnTo>
                  <a:lnTo>
                    <a:pt x="134" y="13332"/>
                  </a:lnTo>
                  <a:lnTo>
                    <a:pt x="463" y="14115"/>
                  </a:lnTo>
                  <a:lnTo>
                    <a:pt x="797" y="14864"/>
                  </a:lnTo>
                  <a:lnTo>
                    <a:pt x="1136" y="15613"/>
                  </a:lnTo>
                  <a:lnTo>
                    <a:pt x="1474" y="16339"/>
                  </a:lnTo>
                  <a:lnTo>
                    <a:pt x="1817" y="17042"/>
                  </a:lnTo>
                  <a:lnTo>
                    <a:pt x="2164" y="17746"/>
                  </a:lnTo>
                  <a:lnTo>
                    <a:pt x="2516" y="18415"/>
                  </a:lnTo>
                  <a:lnTo>
                    <a:pt x="2868" y="19073"/>
                  </a:lnTo>
                  <a:lnTo>
                    <a:pt x="3224" y="19720"/>
                  </a:lnTo>
                  <a:lnTo>
                    <a:pt x="3589" y="20344"/>
                  </a:lnTo>
                  <a:lnTo>
                    <a:pt x="3954" y="20945"/>
                  </a:lnTo>
                  <a:lnTo>
                    <a:pt x="4323" y="21535"/>
                  </a:lnTo>
                  <a:lnTo>
                    <a:pt x="4697" y="22114"/>
                  </a:lnTo>
                  <a:lnTo>
                    <a:pt x="5080" y="22670"/>
                  </a:lnTo>
                  <a:lnTo>
                    <a:pt x="5463" y="23203"/>
                  </a:lnTo>
                  <a:lnTo>
                    <a:pt x="5851" y="23714"/>
                  </a:lnTo>
                  <a:lnTo>
                    <a:pt x="5984" y="23226"/>
                  </a:lnTo>
                  <a:lnTo>
                    <a:pt x="6118" y="22749"/>
                  </a:lnTo>
                  <a:lnTo>
                    <a:pt x="6247" y="22261"/>
                  </a:lnTo>
                  <a:lnTo>
                    <a:pt x="6380" y="21751"/>
                  </a:lnTo>
                  <a:lnTo>
                    <a:pt x="6607" y="20832"/>
                  </a:lnTo>
                  <a:lnTo>
                    <a:pt x="6834" y="19913"/>
                  </a:lnTo>
                  <a:lnTo>
                    <a:pt x="7053" y="18982"/>
                  </a:lnTo>
                  <a:lnTo>
                    <a:pt x="7271" y="18052"/>
                  </a:lnTo>
                  <a:lnTo>
                    <a:pt x="7480" y="17122"/>
                  </a:lnTo>
                  <a:lnTo>
                    <a:pt x="7685" y="16180"/>
                  </a:lnTo>
                  <a:lnTo>
                    <a:pt x="7890" y="15238"/>
                  </a:lnTo>
                  <a:lnTo>
                    <a:pt x="8085" y="14296"/>
                  </a:lnTo>
                  <a:lnTo>
                    <a:pt x="8281" y="13343"/>
                  </a:lnTo>
                  <a:lnTo>
                    <a:pt x="8468" y="12390"/>
                  </a:lnTo>
                  <a:lnTo>
                    <a:pt x="8655" y="11437"/>
                  </a:lnTo>
                  <a:lnTo>
                    <a:pt x="8838" y="10473"/>
                  </a:lnTo>
                  <a:lnTo>
                    <a:pt x="9016" y="9508"/>
                  </a:lnTo>
                  <a:lnTo>
                    <a:pt x="9194" y="8544"/>
                  </a:lnTo>
                  <a:lnTo>
                    <a:pt x="9363" y="7580"/>
                  </a:lnTo>
                  <a:lnTo>
                    <a:pt x="9532" y="6604"/>
                  </a:lnTo>
                  <a:lnTo>
                    <a:pt x="7988" y="5015"/>
                  </a:lnTo>
                  <a:lnTo>
                    <a:pt x="7213" y="4210"/>
                  </a:lnTo>
                  <a:lnTo>
                    <a:pt x="6443" y="3393"/>
                  </a:lnTo>
                  <a:lnTo>
                    <a:pt x="5672" y="2565"/>
                  </a:lnTo>
                  <a:lnTo>
                    <a:pt x="4907" y="1725"/>
                  </a:lnTo>
                  <a:lnTo>
                    <a:pt x="4141" y="874"/>
                  </a:lnTo>
                  <a:lnTo>
                    <a:pt x="338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4728250" y="-8967500"/>
              <a:ext cx="393250" cy="563925"/>
            </a:xfrm>
            <a:custGeom>
              <a:avLst/>
              <a:gdLst/>
              <a:ahLst/>
              <a:cxnLst/>
              <a:rect l="l" t="t" r="r" b="b"/>
              <a:pathLst>
                <a:path w="15730" h="22557" extrusionOk="0">
                  <a:moveTo>
                    <a:pt x="102" y="1"/>
                  </a:moveTo>
                  <a:lnTo>
                    <a:pt x="102" y="23"/>
                  </a:lnTo>
                  <a:lnTo>
                    <a:pt x="76" y="523"/>
                  </a:lnTo>
                  <a:lnTo>
                    <a:pt x="54" y="1022"/>
                  </a:lnTo>
                  <a:lnTo>
                    <a:pt x="31" y="1521"/>
                  </a:lnTo>
                  <a:lnTo>
                    <a:pt x="18" y="2009"/>
                  </a:lnTo>
                  <a:lnTo>
                    <a:pt x="9" y="2508"/>
                  </a:lnTo>
                  <a:lnTo>
                    <a:pt x="0" y="2996"/>
                  </a:lnTo>
                  <a:lnTo>
                    <a:pt x="0" y="3484"/>
                  </a:lnTo>
                  <a:lnTo>
                    <a:pt x="5" y="3972"/>
                  </a:lnTo>
                  <a:lnTo>
                    <a:pt x="9" y="4460"/>
                  </a:lnTo>
                  <a:lnTo>
                    <a:pt x="22" y="4948"/>
                  </a:lnTo>
                  <a:lnTo>
                    <a:pt x="36" y="5424"/>
                  </a:lnTo>
                  <a:lnTo>
                    <a:pt x="58" y="5912"/>
                  </a:lnTo>
                  <a:lnTo>
                    <a:pt x="80" y="6388"/>
                  </a:lnTo>
                  <a:lnTo>
                    <a:pt x="111" y="6865"/>
                  </a:lnTo>
                  <a:lnTo>
                    <a:pt x="143" y="7330"/>
                  </a:lnTo>
                  <a:lnTo>
                    <a:pt x="178" y="7795"/>
                  </a:lnTo>
                  <a:lnTo>
                    <a:pt x="218" y="8261"/>
                  </a:lnTo>
                  <a:lnTo>
                    <a:pt x="263" y="8726"/>
                  </a:lnTo>
                  <a:lnTo>
                    <a:pt x="312" y="9180"/>
                  </a:lnTo>
                  <a:lnTo>
                    <a:pt x="365" y="9633"/>
                  </a:lnTo>
                  <a:lnTo>
                    <a:pt x="423" y="10076"/>
                  </a:lnTo>
                  <a:lnTo>
                    <a:pt x="481" y="10518"/>
                  </a:lnTo>
                  <a:lnTo>
                    <a:pt x="548" y="10961"/>
                  </a:lnTo>
                  <a:lnTo>
                    <a:pt x="614" y="11392"/>
                  </a:lnTo>
                  <a:lnTo>
                    <a:pt x="686" y="11823"/>
                  </a:lnTo>
                  <a:lnTo>
                    <a:pt x="761" y="12243"/>
                  </a:lnTo>
                  <a:lnTo>
                    <a:pt x="842" y="12663"/>
                  </a:lnTo>
                  <a:lnTo>
                    <a:pt x="922" y="13071"/>
                  </a:lnTo>
                  <a:lnTo>
                    <a:pt x="1011" y="13480"/>
                  </a:lnTo>
                  <a:lnTo>
                    <a:pt x="1100" y="13877"/>
                  </a:lnTo>
                  <a:lnTo>
                    <a:pt x="1193" y="14274"/>
                  </a:lnTo>
                  <a:lnTo>
                    <a:pt x="1287" y="14660"/>
                  </a:lnTo>
                  <a:lnTo>
                    <a:pt x="1389" y="15046"/>
                  </a:lnTo>
                  <a:lnTo>
                    <a:pt x="1492" y="15420"/>
                  </a:lnTo>
                  <a:lnTo>
                    <a:pt x="1598" y="15783"/>
                  </a:lnTo>
                  <a:lnTo>
                    <a:pt x="1705" y="16146"/>
                  </a:lnTo>
                  <a:lnTo>
                    <a:pt x="1821" y="16486"/>
                  </a:lnTo>
                  <a:lnTo>
                    <a:pt x="1937" y="16838"/>
                  </a:lnTo>
                  <a:lnTo>
                    <a:pt x="2057" y="17167"/>
                  </a:lnTo>
                  <a:lnTo>
                    <a:pt x="2177" y="17496"/>
                  </a:lnTo>
                  <a:lnTo>
                    <a:pt x="2302" y="17814"/>
                  </a:lnTo>
                  <a:lnTo>
                    <a:pt x="2431" y="18132"/>
                  </a:lnTo>
                  <a:lnTo>
                    <a:pt x="2565" y="18427"/>
                  </a:lnTo>
                  <a:lnTo>
                    <a:pt x="2698" y="18722"/>
                  </a:lnTo>
                  <a:lnTo>
                    <a:pt x="2836" y="19005"/>
                  </a:lnTo>
                  <a:lnTo>
                    <a:pt x="2974" y="19278"/>
                  </a:lnTo>
                  <a:lnTo>
                    <a:pt x="3117" y="19550"/>
                  </a:lnTo>
                  <a:lnTo>
                    <a:pt x="3264" y="19799"/>
                  </a:lnTo>
                  <a:lnTo>
                    <a:pt x="3410" y="20049"/>
                  </a:lnTo>
                  <a:lnTo>
                    <a:pt x="3562" y="20287"/>
                  </a:lnTo>
                  <a:lnTo>
                    <a:pt x="3718" y="20503"/>
                  </a:lnTo>
                  <a:lnTo>
                    <a:pt x="3873" y="20719"/>
                  </a:lnTo>
                  <a:lnTo>
                    <a:pt x="4034" y="20923"/>
                  </a:lnTo>
                  <a:lnTo>
                    <a:pt x="4194" y="21116"/>
                  </a:lnTo>
                  <a:lnTo>
                    <a:pt x="4359" y="21297"/>
                  </a:lnTo>
                  <a:lnTo>
                    <a:pt x="4523" y="21467"/>
                  </a:lnTo>
                  <a:lnTo>
                    <a:pt x="4693" y="21626"/>
                  </a:lnTo>
                  <a:lnTo>
                    <a:pt x="4866" y="21774"/>
                  </a:lnTo>
                  <a:lnTo>
                    <a:pt x="5040" y="21910"/>
                  </a:lnTo>
                  <a:lnTo>
                    <a:pt x="5214" y="22035"/>
                  </a:lnTo>
                  <a:lnTo>
                    <a:pt x="5392" y="22148"/>
                  </a:lnTo>
                  <a:lnTo>
                    <a:pt x="5574" y="22250"/>
                  </a:lnTo>
                  <a:lnTo>
                    <a:pt x="5757" y="22330"/>
                  </a:lnTo>
                  <a:lnTo>
                    <a:pt x="5939" y="22409"/>
                  </a:lnTo>
                  <a:lnTo>
                    <a:pt x="6086" y="22454"/>
                  </a:lnTo>
                  <a:lnTo>
                    <a:pt x="6238" y="22489"/>
                  </a:lnTo>
                  <a:lnTo>
                    <a:pt x="6389" y="22523"/>
                  </a:lnTo>
                  <a:lnTo>
                    <a:pt x="6545" y="22545"/>
                  </a:lnTo>
                  <a:lnTo>
                    <a:pt x="6701" y="22557"/>
                  </a:lnTo>
                  <a:lnTo>
                    <a:pt x="6861" y="22557"/>
                  </a:lnTo>
                  <a:lnTo>
                    <a:pt x="7026" y="22545"/>
                  </a:lnTo>
                  <a:lnTo>
                    <a:pt x="7190" y="22534"/>
                  </a:lnTo>
                  <a:lnTo>
                    <a:pt x="7359" y="22511"/>
                  </a:lnTo>
                  <a:lnTo>
                    <a:pt x="7529" y="22477"/>
                  </a:lnTo>
                  <a:lnTo>
                    <a:pt x="7698" y="22432"/>
                  </a:lnTo>
                  <a:lnTo>
                    <a:pt x="7871" y="22386"/>
                  </a:lnTo>
                  <a:lnTo>
                    <a:pt x="8045" y="22330"/>
                  </a:lnTo>
                  <a:lnTo>
                    <a:pt x="8223" y="22262"/>
                  </a:lnTo>
                  <a:lnTo>
                    <a:pt x="8401" y="22182"/>
                  </a:lnTo>
                  <a:lnTo>
                    <a:pt x="8579" y="22103"/>
                  </a:lnTo>
                  <a:lnTo>
                    <a:pt x="8757" y="22012"/>
                  </a:lnTo>
                  <a:lnTo>
                    <a:pt x="8940" y="21910"/>
                  </a:lnTo>
                  <a:lnTo>
                    <a:pt x="9118" y="21808"/>
                  </a:lnTo>
                  <a:lnTo>
                    <a:pt x="9301" y="21683"/>
                  </a:lnTo>
                  <a:lnTo>
                    <a:pt x="9483" y="21558"/>
                  </a:lnTo>
                  <a:lnTo>
                    <a:pt x="9666" y="21433"/>
                  </a:lnTo>
                  <a:lnTo>
                    <a:pt x="9848" y="21286"/>
                  </a:lnTo>
                  <a:lnTo>
                    <a:pt x="10031" y="21138"/>
                  </a:lnTo>
                  <a:lnTo>
                    <a:pt x="10218" y="20991"/>
                  </a:lnTo>
                  <a:lnTo>
                    <a:pt x="10400" y="20821"/>
                  </a:lnTo>
                  <a:lnTo>
                    <a:pt x="10578" y="20650"/>
                  </a:lnTo>
                  <a:lnTo>
                    <a:pt x="10761" y="20469"/>
                  </a:lnTo>
                  <a:lnTo>
                    <a:pt x="10943" y="20287"/>
                  </a:lnTo>
                  <a:lnTo>
                    <a:pt x="11122" y="20094"/>
                  </a:lnTo>
                  <a:lnTo>
                    <a:pt x="11304" y="19890"/>
                  </a:lnTo>
                  <a:lnTo>
                    <a:pt x="11482" y="19686"/>
                  </a:lnTo>
                  <a:lnTo>
                    <a:pt x="11656" y="19470"/>
                  </a:lnTo>
                  <a:lnTo>
                    <a:pt x="11834" y="19244"/>
                  </a:lnTo>
                  <a:lnTo>
                    <a:pt x="12007" y="19017"/>
                  </a:lnTo>
                  <a:lnTo>
                    <a:pt x="12177" y="18778"/>
                  </a:lnTo>
                  <a:lnTo>
                    <a:pt x="12350" y="18540"/>
                  </a:lnTo>
                  <a:lnTo>
                    <a:pt x="12515" y="18290"/>
                  </a:lnTo>
                  <a:lnTo>
                    <a:pt x="12684" y="18030"/>
                  </a:lnTo>
                  <a:lnTo>
                    <a:pt x="12844" y="17757"/>
                  </a:lnTo>
                  <a:lnTo>
                    <a:pt x="13009" y="17496"/>
                  </a:lnTo>
                  <a:lnTo>
                    <a:pt x="13165" y="17213"/>
                  </a:lnTo>
                  <a:lnTo>
                    <a:pt x="13325" y="16929"/>
                  </a:lnTo>
                  <a:lnTo>
                    <a:pt x="13477" y="16634"/>
                  </a:lnTo>
                  <a:lnTo>
                    <a:pt x="13628" y="16339"/>
                  </a:lnTo>
                  <a:lnTo>
                    <a:pt x="13775" y="16033"/>
                  </a:lnTo>
                  <a:lnTo>
                    <a:pt x="13917" y="15726"/>
                  </a:lnTo>
                  <a:lnTo>
                    <a:pt x="14060" y="15409"/>
                  </a:lnTo>
                  <a:lnTo>
                    <a:pt x="14198" y="15080"/>
                  </a:lnTo>
                  <a:lnTo>
                    <a:pt x="14332" y="14751"/>
                  </a:lnTo>
                  <a:lnTo>
                    <a:pt x="14461" y="14421"/>
                  </a:lnTo>
                  <a:lnTo>
                    <a:pt x="14585" y="14070"/>
                  </a:lnTo>
                  <a:lnTo>
                    <a:pt x="14705" y="13729"/>
                  </a:lnTo>
                  <a:lnTo>
                    <a:pt x="14826" y="13366"/>
                  </a:lnTo>
                  <a:lnTo>
                    <a:pt x="14937" y="13015"/>
                  </a:lnTo>
                  <a:lnTo>
                    <a:pt x="15044" y="12640"/>
                  </a:lnTo>
                  <a:lnTo>
                    <a:pt x="15151" y="12277"/>
                  </a:lnTo>
                  <a:lnTo>
                    <a:pt x="15249" y="11891"/>
                  </a:lnTo>
                  <a:lnTo>
                    <a:pt x="15342" y="11517"/>
                  </a:lnTo>
                  <a:lnTo>
                    <a:pt x="15431" y="11120"/>
                  </a:lnTo>
                  <a:lnTo>
                    <a:pt x="15511" y="10734"/>
                  </a:lnTo>
                  <a:lnTo>
                    <a:pt x="15591" y="10326"/>
                  </a:lnTo>
                  <a:lnTo>
                    <a:pt x="15663" y="9928"/>
                  </a:lnTo>
                  <a:lnTo>
                    <a:pt x="15729" y="9520"/>
                  </a:lnTo>
                  <a:lnTo>
                    <a:pt x="14750" y="8930"/>
                  </a:lnTo>
                  <a:lnTo>
                    <a:pt x="13775" y="8317"/>
                  </a:lnTo>
                  <a:lnTo>
                    <a:pt x="12800" y="7705"/>
                  </a:lnTo>
                  <a:lnTo>
                    <a:pt x="11825" y="7081"/>
                  </a:lnTo>
                  <a:lnTo>
                    <a:pt x="9879" y="5833"/>
                  </a:lnTo>
                  <a:lnTo>
                    <a:pt x="7929" y="4573"/>
                  </a:lnTo>
                  <a:lnTo>
                    <a:pt x="6959" y="3949"/>
                  </a:lnTo>
                  <a:lnTo>
                    <a:pt x="5984" y="3336"/>
                  </a:lnTo>
                  <a:lnTo>
                    <a:pt x="5009" y="2735"/>
                  </a:lnTo>
                  <a:lnTo>
                    <a:pt x="4034" y="2156"/>
                  </a:lnTo>
                  <a:lnTo>
                    <a:pt x="3054" y="1578"/>
                  </a:lnTo>
                  <a:lnTo>
                    <a:pt x="2075" y="1033"/>
                  </a:lnTo>
                  <a:lnTo>
                    <a:pt x="1091" y="500"/>
                  </a:lnTo>
                  <a:lnTo>
                    <a:pt x="597" y="250"/>
                  </a:lnTo>
                  <a:lnTo>
                    <a:pt x="10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4711775" y="-7869775"/>
              <a:ext cx="213600" cy="532725"/>
            </a:xfrm>
            <a:custGeom>
              <a:avLst/>
              <a:gdLst/>
              <a:ahLst/>
              <a:cxnLst/>
              <a:rect l="l" t="t" r="r" b="b"/>
              <a:pathLst>
                <a:path w="8544" h="21309" extrusionOk="0">
                  <a:moveTo>
                    <a:pt x="2435" y="1"/>
                  </a:moveTo>
                  <a:lnTo>
                    <a:pt x="2306" y="920"/>
                  </a:lnTo>
                  <a:lnTo>
                    <a:pt x="2177" y="1839"/>
                  </a:lnTo>
                  <a:lnTo>
                    <a:pt x="2044" y="2747"/>
                  </a:lnTo>
                  <a:lnTo>
                    <a:pt x="1906" y="3654"/>
                  </a:lnTo>
                  <a:lnTo>
                    <a:pt x="1763" y="4562"/>
                  </a:lnTo>
                  <a:lnTo>
                    <a:pt x="1621" y="5470"/>
                  </a:lnTo>
                  <a:lnTo>
                    <a:pt x="1474" y="6366"/>
                  </a:lnTo>
                  <a:lnTo>
                    <a:pt x="1322" y="7274"/>
                  </a:lnTo>
                  <a:lnTo>
                    <a:pt x="1171" y="8159"/>
                  </a:lnTo>
                  <a:lnTo>
                    <a:pt x="1011" y="9055"/>
                  </a:lnTo>
                  <a:lnTo>
                    <a:pt x="851" y="9940"/>
                  </a:lnTo>
                  <a:lnTo>
                    <a:pt x="690" y="10825"/>
                  </a:lnTo>
                  <a:lnTo>
                    <a:pt x="521" y="11699"/>
                  </a:lnTo>
                  <a:lnTo>
                    <a:pt x="352" y="12572"/>
                  </a:lnTo>
                  <a:lnTo>
                    <a:pt x="178" y="13446"/>
                  </a:lnTo>
                  <a:lnTo>
                    <a:pt x="0" y="14308"/>
                  </a:lnTo>
                  <a:lnTo>
                    <a:pt x="757" y="15136"/>
                  </a:lnTo>
                  <a:lnTo>
                    <a:pt x="1514" y="15976"/>
                  </a:lnTo>
                  <a:lnTo>
                    <a:pt x="2271" y="16838"/>
                  </a:lnTo>
                  <a:lnTo>
                    <a:pt x="3023" y="17712"/>
                  </a:lnTo>
                  <a:lnTo>
                    <a:pt x="3771" y="18597"/>
                  </a:lnTo>
                  <a:lnTo>
                    <a:pt x="4519" y="19493"/>
                  </a:lnTo>
                  <a:lnTo>
                    <a:pt x="5263" y="20401"/>
                  </a:lnTo>
                  <a:lnTo>
                    <a:pt x="6011" y="21309"/>
                  </a:lnTo>
                  <a:lnTo>
                    <a:pt x="6198" y="20151"/>
                  </a:lnTo>
                  <a:lnTo>
                    <a:pt x="6380" y="18983"/>
                  </a:lnTo>
                  <a:lnTo>
                    <a:pt x="6563" y="17814"/>
                  </a:lnTo>
                  <a:lnTo>
                    <a:pt x="6736" y="16645"/>
                  </a:lnTo>
                  <a:lnTo>
                    <a:pt x="6905" y="15465"/>
                  </a:lnTo>
                  <a:lnTo>
                    <a:pt x="7075" y="14285"/>
                  </a:lnTo>
                  <a:lnTo>
                    <a:pt x="7235" y="13094"/>
                  </a:lnTo>
                  <a:lnTo>
                    <a:pt x="7395" y="11914"/>
                  </a:lnTo>
                  <a:lnTo>
                    <a:pt x="7551" y="10711"/>
                  </a:lnTo>
                  <a:lnTo>
                    <a:pt x="7702" y="9520"/>
                  </a:lnTo>
                  <a:lnTo>
                    <a:pt x="7854" y="8317"/>
                  </a:lnTo>
                  <a:lnTo>
                    <a:pt x="7996" y="7115"/>
                  </a:lnTo>
                  <a:lnTo>
                    <a:pt x="8139" y="5912"/>
                  </a:lnTo>
                  <a:lnTo>
                    <a:pt x="8277" y="4698"/>
                  </a:lnTo>
                  <a:lnTo>
                    <a:pt x="8410" y="3484"/>
                  </a:lnTo>
                  <a:lnTo>
                    <a:pt x="8544" y="2259"/>
                  </a:lnTo>
                  <a:lnTo>
                    <a:pt x="8165" y="2066"/>
                  </a:lnTo>
                  <a:lnTo>
                    <a:pt x="7787" y="1873"/>
                  </a:lnTo>
                  <a:lnTo>
                    <a:pt x="7404" y="1691"/>
                  </a:lnTo>
                  <a:lnTo>
                    <a:pt x="7026" y="1521"/>
                  </a:lnTo>
                  <a:lnTo>
                    <a:pt x="6647" y="1362"/>
                  </a:lnTo>
                  <a:lnTo>
                    <a:pt x="6264" y="1215"/>
                  </a:lnTo>
                  <a:lnTo>
                    <a:pt x="5886" y="1067"/>
                  </a:lnTo>
                  <a:lnTo>
                    <a:pt x="5503" y="931"/>
                  </a:lnTo>
                  <a:lnTo>
                    <a:pt x="4742" y="670"/>
                  </a:lnTo>
                  <a:lnTo>
                    <a:pt x="3976" y="432"/>
                  </a:lnTo>
                  <a:lnTo>
                    <a:pt x="3210" y="216"/>
                  </a:lnTo>
                  <a:lnTo>
                    <a:pt x="243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4780225" y="-8339775"/>
              <a:ext cx="192250" cy="484500"/>
            </a:xfrm>
            <a:custGeom>
              <a:avLst/>
              <a:gdLst/>
              <a:ahLst/>
              <a:cxnLst/>
              <a:rect l="l" t="t" r="r" b="b"/>
              <a:pathLst>
                <a:path w="7690" h="19380" extrusionOk="0">
                  <a:moveTo>
                    <a:pt x="1518" y="0"/>
                  </a:moveTo>
                  <a:lnTo>
                    <a:pt x="1456" y="1056"/>
                  </a:lnTo>
                  <a:lnTo>
                    <a:pt x="1389" y="2099"/>
                  </a:lnTo>
                  <a:lnTo>
                    <a:pt x="1323" y="3143"/>
                  </a:lnTo>
                  <a:lnTo>
                    <a:pt x="1247" y="4187"/>
                  </a:lnTo>
                  <a:lnTo>
                    <a:pt x="1167" y="5231"/>
                  </a:lnTo>
                  <a:lnTo>
                    <a:pt x="1082" y="6275"/>
                  </a:lnTo>
                  <a:lnTo>
                    <a:pt x="993" y="7319"/>
                  </a:lnTo>
                  <a:lnTo>
                    <a:pt x="900" y="8351"/>
                  </a:lnTo>
                  <a:lnTo>
                    <a:pt x="802" y="9395"/>
                  </a:lnTo>
                  <a:lnTo>
                    <a:pt x="699" y="10427"/>
                  </a:lnTo>
                  <a:lnTo>
                    <a:pt x="592" y="11460"/>
                  </a:lnTo>
                  <a:lnTo>
                    <a:pt x="486" y="12492"/>
                  </a:lnTo>
                  <a:lnTo>
                    <a:pt x="370" y="13525"/>
                  </a:lnTo>
                  <a:lnTo>
                    <a:pt x="250" y="14546"/>
                  </a:lnTo>
                  <a:lnTo>
                    <a:pt x="125" y="15567"/>
                  </a:lnTo>
                  <a:lnTo>
                    <a:pt x="0" y="16588"/>
                  </a:lnTo>
                  <a:lnTo>
                    <a:pt x="374" y="16645"/>
                  </a:lnTo>
                  <a:lnTo>
                    <a:pt x="753" y="16713"/>
                  </a:lnTo>
                  <a:lnTo>
                    <a:pt x="1131" y="16793"/>
                  </a:lnTo>
                  <a:lnTo>
                    <a:pt x="1510" y="16895"/>
                  </a:lnTo>
                  <a:lnTo>
                    <a:pt x="1888" y="17019"/>
                  </a:lnTo>
                  <a:lnTo>
                    <a:pt x="2262" y="17167"/>
                  </a:lnTo>
                  <a:lnTo>
                    <a:pt x="2640" y="17314"/>
                  </a:lnTo>
                  <a:lnTo>
                    <a:pt x="3014" y="17496"/>
                  </a:lnTo>
                  <a:lnTo>
                    <a:pt x="3393" y="17678"/>
                  </a:lnTo>
                  <a:lnTo>
                    <a:pt x="3767" y="17882"/>
                  </a:lnTo>
                  <a:lnTo>
                    <a:pt x="4141" y="18097"/>
                  </a:lnTo>
                  <a:lnTo>
                    <a:pt x="4510" y="18324"/>
                  </a:lnTo>
                  <a:lnTo>
                    <a:pt x="4880" y="18574"/>
                  </a:lnTo>
                  <a:lnTo>
                    <a:pt x="5249" y="18824"/>
                  </a:lnTo>
                  <a:lnTo>
                    <a:pt x="5614" y="19096"/>
                  </a:lnTo>
                  <a:lnTo>
                    <a:pt x="5979" y="19379"/>
                  </a:lnTo>
                  <a:lnTo>
                    <a:pt x="6215" y="17042"/>
                  </a:lnTo>
                  <a:lnTo>
                    <a:pt x="6447" y="14705"/>
                  </a:lnTo>
                  <a:lnTo>
                    <a:pt x="6670" y="12345"/>
                  </a:lnTo>
                  <a:lnTo>
                    <a:pt x="6883" y="9985"/>
                  </a:lnTo>
                  <a:lnTo>
                    <a:pt x="7092" y="7614"/>
                  </a:lnTo>
                  <a:lnTo>
                    <a:pt x="7293" y="5242"/>
                  </a:lnTo>
                  <a:lnTo>
                    <a:pt x="7493" y="2848"/>
                  </a:lnTo>
                  <a:lnTo>
                    <a:pt x="7689" y="454"/>
                  </a:lnTo>
                  <a:lnTo>
                    <a:pt x="7689" y="454"/>
                  </a:lnTo>
                  <a:lnTo>
                    <a:pt x="7400" y="647"/>
                  </a:lnTo>
                  <a:lnTo>
                    <a:pt x="7115" y="829"/>
                  </a:lnTo>
                  <a:lnTo>
                    <a:pt x="6825" y="999"/>
                  </a:lnTo>
                  <a:lnTo>
                    <a:pt x="6545" y="1146"/>
                  </a:lnTo>
                  <a:lnTo>
                    <a:pt x="6260" y="1271"/>
                  </a:lnTo>
                  <a:lnTo>
                    <a:pt x="5979" y="1385"/>
                  </a:lnTo>
                  <a:lnTo>
                    <a:pt x="5703" y="1475"/>
                  </a:lnTo>
                  <a:lnTo>
                    <a:pt x="5432" y="1555"/>
                  </a:lnTo>
                  <a:lnTo>
                    <a:pt x="5165" y="1612"/>
                  </a:lnTo>
                  <a:lnTo>
                    <a:pt x="4898" y="1646"/>
                  </a:lnTo>
                  <a:lnTo>
                    <a:pt x="4639" y="1668"/>
                  </a:lnTo>
                  <a:lnTo>
                    <a:pt x="4386" y="1668"/>
                  </a:lnTo>
                  <a:lnTo>
                    <a:pt x="4136" y="1646"/>
                  </a:lnTo>
                  <a:lnTo>
                    <a:pt x="3896" y="1600"/>
                  </a:lnTo>
                  <a:lnTo>
                    <a:pt x="3660" y="1544"/>
                  </a:lnTo>
                  <a:lnTo>
                    <a:pt x="3433" y="1464"/>
                  </a:lnTo>
                  <a:lnTo>
                    <a:pt x="3179" y="1362"/>
                  </a:lnTo>
                  <a:lnTo>
                    <a:pt x="2930" y="1237"/>
                  </a:lnTo>
                  <a:lnTo>
                    <a:pt x="2685" y="1078"/>
                  </a:lnTo>
                  <a:lnTo>
                    <a:pt x="2444" y="908"/>
                  </a:lnTo>
                  <a:lnTo>
                    <a:pt x="2208" y="704"/>
                  </a:lnTo>
                  <a:lnTo>
                    <a:pt x="1973" y="488"/>
                  </a:lnTo>
                  <a:lnTo>
                    <a:pt x="1741" y="250"/>
                  </a:lnTo>
                  <a:lnTo>
                    <a:pt x="15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3970825" y="-11134875"/>
              <a:ext cx="352400" cy="900900"/>
            </a:xfrm>
            <a:custGeom>
              <a:avLst/>
              <a:gdLst/>
              <a:ahLst/>
              <a:cxnLst/>
              <a:rect l="l" t="t" r="r" b="b"/>
              <a:pathLst>
                <a:path w="14096" h="36036" extrusionOk="0">
                  <a:moveTo>
                    <a:pt x="7631" y="2996"/>
                  </a:moveTo>
                  <a:lnTo>
                    <a:pt x="7885" y="3019"/>
                  </a:lnTo>
                  <a:lnTo>
                    <a:pt x="8134" y="3053"/>
                  </a:lnTo>
                  <a:lnTo>
                    <a:pt x="8388" y="3109"/>
                  </a:lnTo>
                  <a:lnTo>
                    <a:pt x="8637" y="3189"/>
                  </a:lnTo>
                  <a:lnTo>
                    <a:pt x="8629" y="3280"/>
                  </a:lnTo>
                  <a:lnTo>
                    <a:pt x="8624" y="3370"/>
                  </a:lnTo>
                  <a:lnTo>
                    <a:pt x="8624" y="3461"/>
                  </a:lnTo>
                  <a:lnTo>
                    <a:pt x="8624" y="3552"/>
                  </a:lnTo>
                  <a:lnTo>
                    <a:pt x="8629" y="3654"/>
                  </a:lnTo>
                  <a:lnTo>
                    <a:pt x="8633" y="3745"/>
                  </a:lnTo>
                  <a:lnTo>
                    <a:pt x="8642" y="3836"/>
                  </a:lnTo>
                  <a:lnTo>
                    <a:pt x="8655" y="3915"/>
                  </a:lnTo>
                  <a:lnTo>
                    <a:pt x="8669" y="3994"/>
                  </a:lnTo>
                  <a:lnTo>
                    <a:pt x="8686" y="4074"/>
                  </a:lnTo>
                  <a:lnTo>
                    <a:pt x="8709" y="4142"/>
                  </a:lnTo>
                  <a:lnTo>
                    <a:pt x="8735" y="4210"/>
                  </a:lnTo>
                  <a:lnTo>
                    <a:pt x="8762" y="4267"/>
                  </a:lnTo>
                  <a:lnTo>
                    <a:pt x="8793" y="4312"/>
                  </a:lnTo>
                  <a:lnTo>
                    <a:pt x="8824" y="4357"/>
                  </a:lnTo>
                  <a:lnTo>
                    <a:pt x="8865" y="4380"/>
                  </a:lnTo>
                  <a:lnTo>
                    <a:pt x="9029" y="4482"/>
                  </a:lnTo>
                  <a:lnTo>
                    <a:pt x="9194" y="4596"/>
                  </a:lnTo>
                  <a:lnTo>
                    <a:pt x="9354" y="4732"/>
                  </a:lnTo>
                  <a:lnTo>
                    <a:pt x="9510" y="4868"/>
                  </a:lnTo>
                  <a:lnTo>
                    <a:pt x="9666" y="5016"/>
                  </a:lnTo>
                  <a:lnTo>
                    <a:pt x="9817" y="5186"/>
                  </a:lnTo>
                  <a:lnTo>
                    <a:pt x="9964" y="5356"/>
                  </a:lnTo>
                  <a:lnTo>
                    <a:pt x="10107" y="5549"/>
                  </a:lnTo>
                  <a:lnTo>
                    <a:pt x="10249" y="5742"/>
                  </a:lnTo>
                  <a:lnTo>
                    <a:pt x="10392" y="5957"/>
                  </a:lnTo>
                  <a:lnTo>
                    <a:pt x="10525" y="6173"/>
                  </a:lnTo>
                  <a:lnTo>
                    <a:pt x="10659" y="6400"/>
                  </a:lnTo>
                  <a:lnTo>
                    <a:pt x="10788" y="6638"/>
                  </a:lnTo>
                  <a:lnTo>
                    <a:pt x="10913" y="6888"/>
                  </a:lnTo>
                  <a:lnTo>
                    <a:pt x="11037" y="7137"/>
                  </a:lnTo>
                  <a:lnTo>
                    <a:pt x="11157" y="7410"/>
                  </a:lnTo>
                  <a:lnTo>
                    <a:pt x="11273" y="7682"/>
                  </a:lnTo>
                  <a:lnTo>
                    <a:pt x="11384" y="7965"/>
                  </a:lnTo>
                  <a:lnTo>
                    <a:pt x="11491" y="8249"/>
                  </a:lnTo>
                  <a:lnTo>
                    <a:pt x="11598" y="8555"/>
                  </a:lnTo>
                  <a:lnTo>
                    <a:pt x="11701" y="8862"/>
                  </a:lnTo>
                  <a:lnTo>
                    <a:pt x="11798" y="9180"/>
                  </a:lnTo>
                  <a:lnTo>
                    <a:pt x="11892" y="9497"/>
                  </a:lnTo>
                  <a:lnTo>
                    <a:pt x="11981" y="9826"/>
                  </a:lnTo>
                  <a:lnTo>
                    <a:pt x="12070" y="10155"/>
                  </a:lnTo>
                  <a:lnTo>
                    <a:pt x="12150" y="10496"/>
                  </a:lnTo>
                  <a:lnTo>
                    <a:pt x="12230" y="10847"/>
                  </a:lnTo>
                  <a:lnTo>
                    <a:pt x="12306" y="11199"/>
                  </a:lnTo>
                  <a:lnTo>
                    <a:pt x="12377" y="11562"/>
                  </a:lnTo>
                  <a:lnTo>
                    <a:pt x="12444" y="11925"/>
                  </a:lnTo>
                  <a:lnTo>
                    <a:pt x="12506" y="12288"/>
                  </a:lnTo>
                  <a:lnTo>
                    <a:pt x="12564" y="12663"/>
                  </a:lnTo>
                  <a:lnTo>
                    <a:pt x="12622" y="13049"/>
                  </a:lnTo>
                  <a:lnTo>
                    <a:pt x="12671" y="13434"/>
                  </a:lnTo>
                  <a:lnTo>
                    <a:pt x="12716" y="13820"/>
                  </a:lnTo>
                  <a:lnTo>
                    <a:pt x="12760" y="14206"/>
                  </a:lnTo>
                  <a:lnTo>
                    <a:pt x="12796" y="14603"/>
                  </a:lnTo>
                  <a:lnTo>
                    <a:pt x="12831" y="15000"/>
                  </a:lnTo>
                  <a:lnTo>
                    <a:pt x="12858" y="15397"/>
                  </a:lnTo>
                  <a:lnTo>
                    <a:pt x="12885" y="15806"/>
                  </a:lnTo>
                  <a:lnTo>
                    <a:pt x="12903" y="16203"/>
                  </a:lnTo>
                  <a:lnTo>
                    <a:pt x="12920" y="16611"/>
                  </a:lnTo>
                  <a:lnTo>
                    <a:pt x="12929" y="17020"/>
                  </a:lnTo>
                  <a:lnTo>
                    <a:pt x="12938" y="17439"/>
                  </a:lnTo>
                  <a:lnTo>
                    <a:pt x="12938" y="17848"/>
                  </a:lnTo>
                  <a:lnTo>
                    <a:pt x="12938" y="18256"/>
                  </a:lnTo>
                  <a:lnTo>
                    <a:pt x="12929" y="18676"/>
                  </a:lnTo>
                  <a:lnTo>
                    <a:pt x="12916" y="19085"/>
                  </a:lnTo>
                  <a:lnTo>
                    <a:pt x="12898" y="19504"/>
                  </a:lnTo>
                  <a:lnTo>
                    <a:pt x="12876" y="19924"/>
                  </a:lnTo>
                  <a:lnTo>
                    <a:pt x="12849" y="20333"/>
                  </a:lnTo>
                  <a:lnTo>
                    <a:pt x="12818" y="20752"/>
                  </a:lnTo>
                  <a:lnTo>
                    <a:pt x="12778" y="21161"/>
                  </a:lnTo>
                  <a:lnTo>
                    <a:pt x="12738" y="21581"/>
                  </a:lnTo>
                  <a:lnTo>
                    <a:pt x="12689" y="21989"/>
                  </a:lnTo>
                  <a:lnTo>
                    <a:pt x="12640" y="22398"/>
                  </a:lnTo>
                  <a:lnTo>
                    <a:pt x="12582" y="22806"/>
                  </a:lnTo>
                  <a:lnTo>
                    <a:pt x="12515" y="23215"/>
                  </a:lnTo>
                  <a:lnTo>
                    <a:pt x="12448" y="23612"/>
                  </a:lnTo>
                  <a:lnTo>
                    <a:pt x="12377" y="24020"/>
                  </a:lnTo>
                  <a:lnTo>
                    <a:pt x="12297" y="24417"/>
                  </a:lnTo>
                  <a:lnTo>
                    <a:pt x="12213" y="24814"/>
                  </a:lnTo>
                  <a:lnTo>
                    <a:pt x="12123" y="25200"/>
                  </a:lnTo>
                  <a:lnTo>
                    <a:pt x="12026" y="25597"/>
                  </a:lnTo>
                  <a:lnTo>
                    <a:pt x="11954" y="25881"/>
                  </a:lnTo>
                  <a:lnTo>
                    <a:pt x="11879" y="26153"/>
                  </a:lnTo>
                  <a:lnTo>
                    <a:pt x="11803" y="26425"/>
                  </a:lnTo>
                  <a:lnTo>
                    <a:pt x="11723" y="26698"/>
                  </a:lnTo>
                  <a:lnTo>
                    <a:pt x="11643" y="26959"/>
                  </a:lnTo>
                  <a:lnTo>
                    <a:pt x="11563" y="27220"/>
                  </a:lnTo>
                  <a:lnTo>
                    <a:pt x="11478" y="27469"/>
                  </a:lnTo>
                  <a:lnTo>
                    <a:pt x="11389" y="27719"/>
                  </a:lnTo>
                  <a:lnTo>
                    <a:pt x="11215" y="28195"/>
                  </a:lnTo>
                  <a:lnTo>
                    <a:pt x="11028" y="28649"/>
                  </a:lnTo>
                  <a:lnTo>
                    <a:pt x="10841" y="29080"/>
                  </a:lnTo>
                  <a:lnTo>
                    <a:pt x="10645" y="29500"/>
                  </a:lnTo>
                  <a:lnTo>
                    <a:pt x="10445" y="29886"/>
                  </a:lnTo>
                  <a:lnTo>
                    <a:pt x="10240" y="30260"/>
                  </a:lnTo>
                  <a:lnTo>
                    <a:pt x="10027" y="30601"/>
                  </a:lnTo>
                  <a:lnTo>
                    <a:pt x="9813" y="30930"/>
                  </a:lnTo>
                  <a:lnTo>
                    <a:pt x="9590" y="31225"/>
                  </a:lnTo>
                  <a:lnTo>
                    <a:pt x="9368" y="31497"/>
                  </a:lnTo>
                  <a:lnTo>
                    <a:pt x="9141" y="31747"/>
                  </a:lnTo>
                  <a:lnTo>
                    <a:pt x="8909" y="31985"/>
                  </a:lnTo>
                  <a:lnTo>
                    <a:pt x="8673" y="32189"/>
                  </a:lnTo>
                  <a:lnTo>
                    <a:pt x="8437" y="32371"/>
                  </a:lnTo>
                  <a:lnTo>
                    <a:pt x="8197" y="32518"/>
                  </a:lnTo>
                  <a:lnTo>
                    <a:pt x="7956" y="32654"/>
                  </a:lnTo>
                  <a:lnTo>
                    <a:pt x="7716" y="32757"/>
                  </a:lnTo>
                  <a:lnTo>
                    <a:pt x="7467" y="32836"/>
                  </a:lnTo>
                  <a:lnTo>
                    <a:pt x="7222" y="32893"/>
                  </a:lnTo>
                  <a:lnTo>
                    <a:pt x="6977" y="32927"/>
                  </a:lnTo>
                  <a:lnTo>
                    <a:pt x="6728" y="32927"/>
                  </a:lnTo>
                  <a:lnTo>
                    <a:pt x="6478" y="32904"/>
                  </a:lnTo>
                  <a:lnTo>
                    <a:pt x="6233" y="32859"/>
                  </a:lnTo>
                  <a:lnTo>
                    <a:pt x="5984" y="32791"/>
                  </a:lnTo>
                  <a:lnTo>
                    <a:pt x="5735" y="32689"/>
                  </a:lnTo>
                  <a:lnTo>
                    <a:pt x="5490" y="32564"/>
                  </a:lnTo>
                  <a:lnTo>
                    <a:pt x="5365" y="32484"/>
                  </a:lnTo>
                  <a:lnTo>
                    <a:pt x="5245" y="32405"/>
                  </a:lnTo>
                  <a:lnTo>
                    <a:pt x="5120" y="32314"/>
                  </a:lnTo>
                  <a:lnTo>
                    <a:pt x="5000" y="32223"/>
                  </a:lnTo>
                  <a:lnTo>
                    <a:pt x="4849" y="32099"/>
                  </a:lnTo>
                  <a:lnTo>
                    <a:pt x="4697" y="31951"/>
                  </a:lnTo>
                  <a:lnTo>
                    <a:pt x="4550" y="31804"/>
                  </a:lnTo>
                  <a:lnTo>
                    <a:pt x="4408" y="31645"/>
                  </a:lnTo>
                  <a:lnTo>
                    <a:pt x="4265" y="31474"/>
                  </a:lnTo>
                  <a:lnTo>
                    <a:pt x="4127" y="31304"/>
                  </a:lnTo>
                  <a:lnTo>
                    <a:pt x="3989" y="31111"/>
                  </a:lnTo>
                  <a:lnTo>
                    <a:pt x="3856" y="30919"/>
                  </a:lnTo>
                  <a:lnTo>
                    <a:pt x="3727" y="30703"/>
                  </a:lnTo>
                  <a:lnTo>
                    <a:pt x="3598" y="30499"/>
                  </a:lnTo>
                  <a:lnTo>
                    <a:pt x="3473" y="30272"/>
                  </a:lnTo>
                  <a:lnTo>
                    <a:pt x="3353" y="30034"/>
                  </a:lnTo>
                  <a:lnTo>
                    <a:pt x="3233" y="29795"/>
                  </a:lnTo>
                  <a:lnTo>
                    <a:pt x="3117" y="29546"/>
                  </a:lnTo>
                  <a:lnTo>
                    <a:pt x="3006" y="29296"/>
                  </a:lnTo>
                  <a:lnTo>
                    <a:pt x="2894" y="29035"/>
                  </a:lnTo>
                  <a:lnTo>
                    <a:pt x="2787" y="28763"/>
                  </a:lnTo>
                  <a:lnTo>
                    <a:pt x="2685" y="28479"/>
                  </a:lnTo>
                  <a:lnTo>
                    <a:pt x="2583" y="28195"/>
                  </a:lnTo>
                  <a:lnTo>
                    <a:pt x="2485" y="27912"/>
                  </a:lnTo>
                  <a:lnTo>
                    <a:pt x="2391" y="27605"/>
                  </a:lnTo>
                  <a:lnTo>
                    <a:pt x="2302" y="27310"/>
                  </a:lnTo>
                  <a:lnTo>
                    <a:pt x="2213" y="26993"/>
                  </a:lnTo>
                  <a:lnTo>
                    <a:pt x="2128" y="26675"/>
                  </a:lnTo>
                  <a:lnTo>
                    <a:pt x="2048" y="26357"/>
                  </a:lnTo>
                  <a:lnTo>
                    <a:pt x="1968" y="26028"/>
                  </a:lnTo>
                  <a:lnTo>
                    <a:pt x="1892" y="25699"/>
                  </a:lnTo>
                  <a:lnTo>
                    <a:pt x="1821" y="25359"/>
                  </a:lnTo>
                  <a:lnTo>
                    <a:pt x="1754" y="25019"/>
                  </a:lnTo>
                  <a:lnTo>
                    <a:pt x="1692" y="24667"/>
                  </a:lnTo>
                  <a:lnTo>
                    <a:pt x="1630" y="24315"/>
                  </a:lnTo>
                  <a:lnTo>
                    <a:pt x="1572" y="23963"/>
                  </a:lnTo>
                  <a:lnTo>
                    <a:pt x="1519" y="23600"/>
                  </a:lnTo>
                  <a:lnTo>
                    <a:pt x="1470" y="23237"/>
                  </a:lnTo>
                  <a:lnTo>
                    <a:pt x="1421" y="22863"/>
                  </a:lnTo>
                  <a:lnTo>
                    <a:pt x="1380" y="22488"/>
                  </a:lnTo>
                  <a:lnTo>
                    <a:pt x="1340" y="22114"/>
                  </a:lnTo>
                  <a:lnTo>
                    <a:pt x="1305" y="21740"/>
                  </a:lnTo>
                  <a:lnTo>
                    <a:pt x="1274" y="21365"/>
                  </a:lnTo>
                  <a:lnTo>
                    <a:pt x="1247" y="20979"/>
                  </a:lnTo>
                  <a:lnTo>
                    <a:pt x="1220" y="20594"/>
                  </a:lnTo>
                  <a:lnTo>
                    <a:pt x="1202" y="20197"/>
                  </a:lnTo>
                  <a:lnTo>
                    <a:pt x="1185" y="19811"/>
                  </a:lnTo>
                  <a:lnTo>
                    <a:pt x="1171" y="19414"/>
                  </a:lnTo>
                  <a:lnTo>
                    <a:pt x="1162" y="19028"/>
                  </a:lnTo>
                  <a:lnTo>
                    <a:pt x="1158" y="18631"/>
                  </a:lnTo>
                  <a:lnTo>
                    <a:pt x="1158" y="18234"/>
                  </a:lnTo>
                  <a:lnTo>
                    <a:pt x="1162" y="17837"/>
                  </a:lnTo>
                  <a:lnTo>
                    <a:pt x="1171" y="17439"/>
                  </a:lnTo>
                  <a:lnTo>
                    <a:pt x="1180" y="17031"/>
                  </a:lnTo>
                  <a:lnTo>
                    <a:pt x="1198" y="16634"/>
                  </a:lnTo>
                  <a:lnTo>
                    <a:pt x="1216" y="16237"/>
                  </a:lnTo>
                  <a:lnTo>
                    <a:pt x="1242" y="15840"/>
                  </a:lnTo>
                  <a:lnTo>
                    <a:pt x="1269" y="15431"/>
                  </a:lnTo>
                  <a:lnTo>
                    <a:pt x="1300" y="15034"/>
                  </a:lnTo>
                  <a:lnTo>
                    <a:pt x="1340" y="14637"/>
                  </a:lnTo>
                  <a:lnTo>
                    <a:pt x="1380" y="14240"/>
                  </a:lnTo>
                  <a:lnTo>
                    <a:pt x="1425" y="13843"/>
                  </a:lnTo>
                  <a:lnTo>
                    <a:pt x="1474" y="13446"/>
                  </a:lnTo>
                  <a:lnTo>
                    <a:pt x="1527" y="13049"/>
                  </a:lnTo>
                  <a:lnTo>
                    <a:pt x="1590" y="12651"/>
                  </a:lnTo>
                  <a:lnTo>
                    <a:pt x="1652" y="12266"/>
                  </a:lnTo>
                  <a:lnTo>
                    <a:pt x="1719" y="11869"/>
                  </a:lnTo>
                  <a:lnTo>
                    <a:pt x="1790" y="11483"/>
                  </a:lnTo>
                  <a:lnTo>
                    <a:pt x="1857" y="11165"/>
                  </a:lnTo>
                  <a:lnTo>
                    <a:pt x="1924" y="10847"/>
                  </a:lnTo>
                  <a:lnTo>
                    <a:pt x="1990" y="10530"/>
                  </a:lnTo>
                  <a:lnTo>
                    <a:pt x="2062" y="10223"/>
                  </a:lnTo>
                  <a:lnTo>
                    <a:pt x="2137" y="9928"/>
                  </a:lnTo>
                  <a:lnTo>
                    <a:pt x="2209" y="9645"/>
                  </a:lnTo>
                  <a:lnTo>
                    <a:pt x="2289" y="9361"/>
                  </a:lnTo>
                  <a:lnTo>
                    <a:pt x="2364" y="9077"/>
                  </a:lnTo>
                  <a:lnTo>
                    <a:pt x="2445" y="8805"/>
                  </a:lnTo>
                  <a:lnTo>
                    <a:pt x="2529" y="8544"/>
                  </a:lnTo>
                  <a:lnTo>
                    <a:pt x="2614" y="8295"/>
                  </a:lnTo>
                  <a:lnTo>
                    <a:pt x="2698" y="8045"/>
                  </a:lnTo>
                  <a:lnTo>
                    <a:pt x="2787" y="7795"/>
                  </a:lnTo>
                  <a:lnTo>
                    <a:pt x="2876" y="7557"/>
                  </a:lnTo>
                  <a:lnTo>
                    <a:pt x="2965" y="7330"/>
                  </a:lnTo>
                  <a:lnTo>
                    <a:pt x="3059" y="7103"/>
                  </a:lnTo>
                  <a:lnTo>
                    <a:pt x="3152" y="6888"/>
                  </a:lnTo>
                  <a:lnTo>
                    <a:pt x="3246" y="6672"/>
                  </a:lnTo>
                  <a:lnTo>
                    <a:pt x="3344" y="6468"/>
                  </a:lnTo>
                  <a:lnTo>
                    <a:pt x="3442" y="6275"/>
                  </a:lnTo>
                  <a:lnTo>
                    <a:pt x="3544" y="6082"/>
                  </a:lnTo>
                  <a:lnTo>
                    <a:pt x="3642" y="5889"/>
                  </a:lnTo>
                  <a:lnTo>
                    <a:pt x="3745" y="5719"/>
                  </a:lnTo>
                  <a:lnTo>
                    <a:pt x="3851" y="5537"/>
                  </a:lnTo>
                  <a:lnTo>
                    <a:pt x="3954" y="5367"/>
                  </a:lnTo>
                  <a:lnTo>
                    <a:pt x="4061" y="5208"/>
                  </a:lnTo>
                  <a:lnTo>
                    <a:pt x="4279" y="4902"/>
                  </a:lnTo>
                  <a:lnTo>
                    <a:pt x="4497" y="4618"/>
                  </a:lnTo>
                  <a:lnTo>
                    <a:pt x="4724" y="4369"/>
                  </a:lnTo>
                  <a:lnTo>
                    <a:pt x="4951" y="4131"/>
                  </a:lnTo>
                  <a:lnTo>
                    <a:pt x="5183" y="3915"/>
                  </a:lnTo>
                  <a:lnTo>
                    <a:pt x="5419" y="3733"/>
                  </a:lnTo>
                  <a:lnTo>
                    <a:pt x="5659" y="3563"/>
                  </a:lnTo>
                  <a:lnTo>
                    <a:pt x="5899" y="3416"/>
                  </a:lnTo>
                  <a:lnTo>
                    <a:pt x="6140" y="3291"/>
                  </a:lnTo>
                  <a:lnTo>
                    <a:pt x="6385" y="3189"/>
                  </a:lnTo>
                  <a:lnTo>
                    <a:pt x="6634" y="3109"/>
                  </a:lnTo>
                  <a:lnTo>
                    <a:pt x="6883" y="3053"/>
                  </a:lnTo>
                  <a:lnTo>
                    <a:pt x="7133" y="3019"/>
                  </a:lnTo>
                  <a:lnTo>
                    <a:pt x="7382" y="2996"/>
                  </a:lnTo>
                  <a:close/>
                  <a:moveTo>
                    <a:pt x="7021" y="1"/>
                  </a:moveTo>
                  <a:lnTo>
                    <a:pt x="6839" y="23"/>
                  </a:lnTo>
                  <a:lnTo>
                    <a:pt x="6656" y="46"/>
                  </a:lnTo>
                  <a:lnTo>
                    <a:pt x="6474" y="91"/>
                  </a:lnTo>
                  <a:lnTo>
                    <a:pt x="6296" y="137"/>
                  </a:lnTo>
                  <a:lnTo>
                    <a:pt x="6118" y="205"/>
                  </a:lnTo>
                  <a:lnTo>
                    <a:pt x="5939" y="273"/>
                  </a:lnTo>
                  <a:lnTo>
                    <a:pt x="5761" y="352"/>
                  </a:lnTo>
                  <a:lnTo>
                    <a:pt x="5583" y="454"/>
                  </a:lnTo>
                  <a:lnTo>
                    <a:pt x="5410" y="557"/>
                  </a:lnTo>
                  <a:lnTo>
                    <a:pt x="5236" y="670"/>
                  </a:lnTo>
                  <a:lnTo>
                    <a:pt x="5062" y="795"/>
                  </a:lnTo>
                  <a:lnTo>
                    <a:pt x="4889" y="931"/>
                  </a:lnTo>
                  <a:lnTo>
                    <a:pt x="4720" y="1078"/>
                  </a:lnTo>
                  <a:lnTo>
                    <a:pt x="4550" y="1237"/>
                  </a:lnTo>
                  <a:lnTo>
                    <a:pt x="4386" y="1407"/>
                  </a:lnTo>
                  <a:lnTo>
                    <a:pt x="4221" y="1589"/>
                  </a:lnTo>
                  <a:lnTo>
                    <a:pt x="4056" y="1771"/>
                  </a:lnTo>
                  <a:lnTo>
                    <a:pt x="3896" y="1975"/>
                  </a:lnTo>
                  <a:lnTo>
                    <a:pt x="3736" y="2179"/>
                  </a:lnTo>
                  <a:lnTo>
                    <a:pt x="3580" y="2406"/>
                  </a:lnTo>
                  <a:lnTo>
                    <a:pt x="3424" y="2633"/>
                  </a:lnTo>
                  <a:lnTo>
                    <a:pt x="3268" y="2882"/>
                  </a:lnTo>
                  <a:lnTo>
                    <a:pt x="3117" y="3132"/>
                  </a:lnTo>
                  <a:lnTo>
                    <a:pt x="2970" y="3393"/>
                  </a:lnTo>
                  <a:lnTo>
                    <a:pt x="2823" y="3665"/>
                  </a:lnTo>
                  <a:lnTo>
                    <a:pt x="2681" y="3949"/>
                  </a:lnTo>
                  <a:lnTo>
                    <a:pt x="2538" y="4244"/>
                  </a:lnTo>
                  <a:lnTo>
                    <a:pt x="2400" y="4550"/>
                  </a:lnTo>
                  <a:lnTo>
                    <a:pt x="2266" y="4857"/>
                  </a:lnTo>
                  <a:lnTo>
                    <a:pt x="2133" y="5186"/>
                  </a:lnTo>
                  <a:lnTo>
                    <a:pt x="2004" y="5515"/>
                  </a:lnTo>
                  <a:lnTo>
                    <a:pt x="1879" y="5866"/>
                  </a:lnTo>
                  <a:lnTo>
                    <a:pt x="1754" y="6218"/>
                  </a:lnTo>
                  <a:lnTo>
                    <a:pt x="1634" y="6581"/>
                  </a:lnTo>
                  <a:lnTo>
                    <a:pt x="1519" y="6956"/>
                  </a:lnTo>
                  <a:lnTo>
                    <a:pt x="1407" y="7341"/>
                  </a:lnTo>
                  <a:lnTo>
                    <a:pt x="1300" y="7739"/>
                  </a:lnTo>
                  <a:lnTo>
                    <a:pt x="1194" y="8136"/>
                  </a:lnTo>
                  <a:lnTo>
                    <a:pt x="1091" y="8555"/>
                  </a:lnTo>
                  <a:lnTo>
                    <a:pt x="993" y="8975"/>
                  </a:lnTo>
                  <a:lnTo>
                    <a:pt x="900" y="9406"/>
                  </a:lnTo>
                  <a:lnTo>
                    <a:pt x="806" y="9860"/>
                  </a:lnTo>
                  <a:lnTo>
                    <a:pt x="722" y="10314"/>
                  </a:lnTo>
                  <a:lnTo>
                    <a:pt x="641" y="10779"/>
                  </a:lnTo>
                  <a:lnTo>
                    <a:pt x="561" y="11244"/>
                  </a:lnTo>
                  <a:lnTo>
                    <a:pt x="490" y="11732"/>
                  </a:lnTo>
                  <a:lnTo>
                    <a:pt x="419" y="12220"/>
                  </a:lnTo>
                  <a:lnTo>
                    <a:pt x="357" y="12731"/>
                  </a:lnTo>
                  <a:lnTo>
                    <a:pt x="299" y="13196"/>
                  </a:lnTo>
                  <a:lnTo>
                    <a:pt x="250" y="13673"/>
                  </a:lnTo>
                  <a:lnTo>
                    <a:pt x="201" y="14149"/>
                  </a:lnTo>
                  <a:lnTo>
                    <a:pt x="161" y="14626"/>
                  </a:lnTo>
                  <a:lnTo>
                    <a:pt x="125" y="15102"/>
                  </a:lnTo>
                  <a:lnTo>
                    <a:pt x="94" y="15567"/>
                  </a:lnTo>
                  <a:lnTo>
                    <a:pt x="67" y="16044"/>
                  </a:lnTo>
                  <a:lnTo>
                    <a:pt x="45" y="16509"/>
                  </a:lnTo>
                  <a:lnTo>
                    <a:pt x="27" y="16974"/>
                  </a:lnTo>
                  <a:lnTo>
                    <a:pt x="14" y="17439"/>
                  </a:lnTo>
                  <a:lnTo>
                    <a:pt x="5" y="17905"/>
                  </a:lnTo>
                  <a:lnTo>
                    <a:pt x="0" y="18370"/>
                  </a:lnTo>
                  <a:lnTo>
                    <a:pt x="0" y="18835"/>
                  </a:lnTo>
                  <a:lnTo>
                    <a:pt x="9" y="19289"/>
                  </a:lnTo>
                  <a:lnTo>
                    <a:pt x="18" y="19743"/>
                  </a:lnTo>
                  <a:lnTo>
                    <a:pt x="32" y="20197"/>
                  </a:lnTo>
                  <a:lnTo>
                    <a:pt x="49" y="20650"/>
                  </a:lnTo>
                  <a:lnTo>
                    <a:pt x="72" y="21093"/>
                  </a:lnTo>
                  <a:lnTo>
                    <a:pt x="98" y="21535"/>
                  </a:lnTo>
                  <a:lnTo>
                    <a:pt x="129" y="21978"/>
                  </a:lnTo>
                  <a:lnTo>
                    <a:pt x="165" y="22409"/>
                  </a:lnTo>
                  <a:lnTo>
                    <a:pt x="205" y="22851"/>
                  </a:lnTo>
                  <a:lnTo>
                    <a:pt x="245" y="23271"/>
                  </a:lnTo>
                  <a:lnTo>
                    <a:pt x="294" y="23702"/>
                  </a:lnTo>
                  <a:lnTo>
                    <a:pt x="348" y="24122"/>
                  </a:lnTo>
                  <a:lnTo>
                    <a:pt x="401" y="24542"/>
                  </a:lnTo>
                  <a:lnTo>
                    <a:pt x="459" y="24951"/>
                  </a:lnTo>
                  <a:lnTo>
                    <a:pt x="521" y="25359"/>
                  </a:lnTo>
                  <a:lnTo>
                    <a:pt x="588" y="25767"/>
                  </a:lnTo>
                  <a:lnTo>
                    <a:pt x="659" y="26165"/>
                  </a:lnTo>
                  <a:lnTo>
                    <a:pt x="735" y="26550"/>
                  </a:lnTo>
                  <a:lnTo>
                    <a:pt x="815" y="26936"/>
                  </a:lnTo>
                  <a:lnTo>
                    <a:pt x="895" y="27322"/>
                  </a:lnTo>
                  <a:lnTo>
                    <a:pt x="980" y="27696"/>
                  </a:lnTo>
                  <a:lnTo>
                    <a:pt x="1069" y="28071"/>
                  </a:lnTo>
                  <a:lnTo>
                    <a:pt x="1162" y="28434"/>
                  </a:lnTo>
                  <a:lnTo>
                    <a:pt x="1260" y="28785"/>
                  </a:lnTo>
                  <a:lnTo>
                    <a:pt x="1358" y="29137"/>
                  </a:lnTo>
                  <a:lnTo>
                    <a:pt x="1461" y="29478"/>
                  </a:lnTo>
                  <a:lnTo>
                    <a:pt x="1567" y="29818"/>
                  </a:lnTo>
                  <a:lnTo>
                    <a:pt x="1679" y="30147"/>
                  </a:lnTo>
                  <a:lnTo>
                    <a:pt x="1790" y="30476"/>
                  </a:lnTo>
                  <a:lnTo>
                    <a:pt x="1906" y="30794"/>
                  </a:lnTo>
                  <a:lnTo>
                    <a:pt x="2026" y="31100"/>
                  </a:lnTo>
                  <a:lnTo>
                    <a:pt x="2146" y="31406"/>
                  </a:lnTo>
                  <a:lnTo>
                    <a:pt x="2275" y="31690"/>
                  </a:lnTo>
                  <a:lnTo>
                    <a:pt x="2404" y="31985"/>
                  </a:lnTo>
                  <a:lnTo>
                    <a:pt x="2534" y="32257"/>
                  </a:lnTo>
                  <a:lnTo>
                    <a:pt x="2672" y="32530"/>
                  </a:lnTo>
                  <a:lnTo>
                    <a:pt x="2810" y="32791"/>
                  </a:lnTo>
                  <a:lnTo>
                    <a:pt x="2948" y="33040"/>
                  </a:lnTo>
                  <a:lnTo>
                    <a:pt x="3095" y="33279"/>
                  </a:lnTo>
                  <a:lnTo>
                    <a:pt x="3237" y="33517"/>
                  </a:lnTo>
                  <a:lnTo>
                    <a:pt x="3388" y="33744"/>
                  </a:lnTo>
                  <a:lnTo>
                    <a:pt x="3540" y="33959"/>
                  </a:lnTo>
                  <a:lnTo>
                    <a:pt x="3696" y="34163"/>
                  </a:lnTo>
                  <a:lnTo>
                    <a:pt x="3851" y="34356"/>
                  </a:lnTo>
                  <a:lnTo>
                    <a:pt x="4012" y="34549"/>
                  </a:lnTo>
                  <a:lnTo>
                    <a:pt x="4176" y="34719"/>
                  </a:lnTo>
                  <a:lnTo>
                    <a:pt x="4341" y="34890"/>
                  </a:lnTo>
                  <a:lnTo>
                    <a:pt x="4510" y="35048"/>
                  </a:lnTo>
                  <a:lnTo>
                    <a:pt x="4680" y="35196"/>
                  </a:lnTo>
                  <a:lnTo>
                    <a:pt x="4853" y="35332"/>
                  </a:lnTo>
                  <a:lnTo>
                    <a:pt x="5027" y="35457"/>
                  </a:lnTo>
                  <a:lnTo>
                    <a:pt x="5196" y="35559"/>
                  </a:lnTo>
                  <a:lnTo>
                    <a:pt x="5365" y="35661"/>
                  </a:lnTo>
                  <a:lnTo>
                    <a:pt x="5534" y="35741"/>
                  </a:lnTo>
                  <a:lnTo>
                    <a:pt x="5708" y="35820"/>
                  </a:lnTo>
                  <a:lnTo>
                    <a:pt x="5877" y="35888"/>
                  </a:lnTo>
                  <a:lnTo>
                    <a:pt x="6051" y="35933"/>
                  </a:lnTo>
                  <a:lnTo>
                    <a:pt x="6224" y="35979"/>
                  </a:lnTo>
                  <a:lnTo>
                    <a:pt x="6394" y="36002"/>
                  </a:lnTo>
                  <a:lnTo>
                    <a:pt x="6567" y="36024"/>
                  </a:lnTo>
                  <a:lnTo>
                    <a:pt x="6741" y="36036"/>
                  </a:lnTo>
                  <a:lnTo>
                    <a:pt x="6914" y="36024"/>
                  </a:lnTo>
                  <a:lnTo>
                    <a:pt x="7088" y="36013"/>
                  </a:lnTo>
                  <a:lnTo>
                    <a:pt x="7262" y="35990"/>
                  </a:lnTo>
                  <a:lnTo>
                    <a:pt x="7435" y="35945"/>
                  </a:lnTo>
                  <a:lnTo>
                    <a:pt x="7609" y="35899"/>
                  </a:lnTo>
                  <a:lnTo>
                    <a:pt x="7778" y="35843"/>
                  </a:lnTo>
                  <a:lnTo>
                    <a:pt x="7952" y="35775"/>
                  </a:lnTo>
                  <a:lnTo>
                    <a:pt x="8125" y="35695"/>
                  </a:lnTo>
                  <a:lnTo>
                    <a:pt x="8295" y="35616"/>
                  </a:lnTo>
                  <a:lnTo>
                    <a:pt x="8464" y="35514"/>
                  </a:lnTo>
                  <a:lnTo>
                    <a:pt x="8633" y="35400"/>
                  </a:lnTo>
                  <a:lnTo>
                    <a:pt x="8802" y="35287"/>
                  </a:lnTo>
                  <a:lnTo>
                    <a:pt x="8971" y="35151"/>
                  </a:lnTo>
                  <a:lnTo>
                    <a:pt x="9136" y="35014"/>
                  </a:lnTo>
                  <a:lnTo>
                    <a:pt x="9301" y="34867"/>
                  </a:lnTo>
                  <a:lnTo>
                    <a:pt x="9466" y="34708"/>
                  </a:lnTo>
                  <a:lnTo>
                    <a:pt x="9630" y="34538"/>
                  </a:lnTo>
                  <a:lnTo>
                    <a:pt x="9791" y="34368"/>
                  </a:lnTo>
                  <a:lnTo>
                    <a:pt x="9951" y="34175"/>
                  </a:lnTo>
                  <a:lnTo>
                    <a:pt x="10111" y="33982"/>
                  </a:lnTo>
                  <a:lnTo>
                    <a:pt x="10267" y="33778"/>
                  </a:lnTo>
                  <a:lnTo>
                    <a:pt x="10418" y="33562"/>
                  </a:lnTo>
                  <a:lnTo>
                    <a:pt x="10574" y="33335"/>
                  </a:lnTo>
                  <a:lnTo>
                    <a:pt x="10726" y="33097"/>
                  </a:lnTo>
                  <a:lnTo>
                    <a:pt x="10872" y="32859"/>
                  </a:lnTo>
                  <a:lnTo>
                    <a:pt x="11019" y="32609"/>
                  </a:lnTo>
                  <a:lnTo>
                    <a:pt x="11166" y="32348"/>
                  </a:lnTo>
                  <a:lnTo>
                    <a:pt x="11304" y="32076"/>
                  </a:lnTo>
                  <a:lnTo>
                    <a:pt x="11447" y="31792"/>
                  </a:lnTo>
                  <a:lnTo>
                    <a:pt x="11585" y="31509"/>
                  </a:lnTo>
                  <a:lnTo>
                    <a:pt x="11718" y="31214"/>
                  </a:lnTo>
                  <a:lnTo>
                    <a:pt x="11852" y="30907"/>
                  </a:lnTo>
                  <a:lnTo>
                    <a:pt x="11981" y="30601"/>
                  </a:lnTo>
                  <a:lnTo>
                    <a:pt x="12106" y="30283"/>
                  </a:lnTo>
                  <a:lnTo>
                    <a:pt x="12230" y="29954"/>
                  </a:lnTo>
                  <a:lnTo>
                    <a:pt x="12351" y="29614"/>
                  </a:lnTo>
                  <a:lnTo>
                    <a:pt x="12466" y="29262"/>
                  </a:lnTo>
                  <a:lnTo>
                    <a:pt x="12582" y="28910"/>
                  </a:lnTo>
                  <a:lnTo>
                    <a:pt x="12689" y="28547"/>
                  </a:lnTo>
                  <a:lnTo>
                    <a:pt x="12796" y="28184"/>
                  </a:lnTo>
                  <a:lnTo>
                    <a:pt x="12903" y="27810"/>
                  </a:lnTo>
                  <a:lnTo>
                    <a:pt x="13001" y="27424"/>
                  </a:lnTo>
                  <a:lnTo>
                    <a:pt x="13099" y="27027"/>
                  </a:lnTo>
                  <a:lnTo>
                    <a:pt x="13192" y="26630"/>
                  </a:lnTo>
                  <a:lnTo>
                    <a:pt x="13281" y="26221"/>
                  </a:lnTo>
                  <a:lnTo>
                    <a:pt x="13366" y="25813"/>
                  </a:lnTo>
                  <a:lnTo>
                    <a:pt x="13446" y="25393"/>
                  </a:lnTo>
                  <a:lnTo>
                    <a:pt x="13521" y="24962"/>
                  </a:lnTo>
                  <a:lnTo>
                    <a:pt x="13593" y="24519"/>
                  </a:lnTo>
                  <a:lnTo>
                    <a:pt x="13664" y="24077"/>
                  </a:lnTo>
                  <a:lnTo>
                    <a:pt x="13726" y="23634"/>
                  </a:lnTo>
                  <a:lnTo>
                    <a:pt x="13784" y="23169"/>
                  </a:lnTo>
                  <a:lnTo>
                    <a:pt x="13842" y="22704"/>
                  </a:lnTo>
                  <a:lnTo>
                    <a:pt x="13891" y="22239"/>
                  </a:lnTo>
                  <a:lnTo>
                    <a:pt x="13927" y="21864"/>
                  </a:lnTo>
                  <a:lnTo>
                    <a:pt x="13962" y="21479"/>
                  </a:lnTo>
                  <a:lnTo>
                    <a:pt x="13989" y="21093"/>
                  </a:lnTo>
                  <a:lnTo>
                    <a:pt x="14016" y="20718"/>
                  </a:lnTo>
                  <a:lnTo>
                    <a:pt x="14038" y="20333"/>
                  </a:lnTo>
                  <a:lnTo>
                    <a:pt x="14056" y="19958"/>
                  </a:lnTo>
                  <a:lnTo>
                    <a:pt x="14069" y="19572"/>
                  </a:lnTo>
                  <a:lnTo>
                    <a:pt x="14082" y="19198"/>
                  </a:lnTo>
                  <a:lnTo>
                    <a:pt x="14087" y="18812"/>
                  </a:lnTo>
                  <a:lnTo>
                    <a:pt x="14091" y="18438"/>
                  </a:lnTo>
                  <a:lnTo>
                    <a:pt x="14096" y="18052"/>
                  </a:lnTo>
                  <a:lnTo>
                    <a:pt x="14091" y="17678"/>
                  </a:lnTo>
                  <a:lnTo>
                    <a:pt x="14087" y="17303"/>
                  </a:lnTo>
                  <a:lnTo>
                    <a:pt x="14078" y="16929"/>
                  </a:lnTo>
                  <a:lnTo>
                    <a:pt x="14065" y="16554"/>
                  </a:lnTo>
                  <a:lnTo>
                    <a:pt x="14047" y="16180"/>
                  </a:lnTo>
                  <a:lnTo>
                    <a:pt x="14029" y="15817"/>
                  </a:lnTo>
                  <a:lnTo>
                    <a:pt x="14007" y="15443"/>
                  </a:lnTo>
                  <a:lnTo>
                    <a:pt x="13984" y="15079"/>
                  </a:lnTo>
                  <a:lnTo>
                    <a:pt x="13953" y="14716"/>
                  </a:lnTo>
                  <a:lnTo>
                    <a:pt x="13922" y="14353"/>
                  </a:lnTo>
                  <a:lnTo>
                    <a:pt x="13891" y="14002"/>
                  </a:lnTo>
                  <a:lnTo>
                    <a:pt x="13851" y="13639"/>
                  </a:lnTo>
                  <a:lnTo>
                    <a:pt x="13811" y="13287"/>
                  </a:lnTo>
                  <a:lnTo>
                    <a:pt x="13766" y="12935"/>
                  </a:lnTo>
                  <a:lnTo>
                    <a:pt x="13722" y="12595"/>
                  </a:lnTo>
                  <a:lnTo>
                    <a:pt x="13673" y="12243"/>
                  </a:lnTo>
                  <a:lnTo>
                    <a:pt x="13624" y="11903"/>
                  </a:lnTo>
                  <a:lnTo>
                    <a:pt x="13566" y="11562"/>
                  </a:lnTo>
                  <a:lnTo>
                    <a:pt x="13508" y="11233"/>
                  </a:lnTo>
                  <a:lnTo>
                    <a:pt x="13450" y="10904"/>
                  </a:lnTo>
                  <a:lnTo>
                    <a:pt x="13388" y="10575"/>
                  </a:lnTo>
                  <a:lnTo>
                    <a:pt x="13321" y="10257"/>
                  </a:lnTo>
                  <a:lnTo>
                    <a:pt x="13254" y="9940"/>
                  </a:lnTo>
                  <a:lnTo>
                    <a:pt x="13183" y="9622"/>
                  </a:lnTo>
                  <a:lnTo>
                    <a:pt x="13112" y="9316"/>
                  </a:lnTo>
                  <a:lnTo>
                    <a:pt x="13036" y="9009"/>
                  </a:lnTo>
                  <a:lnTo>
                    <a:pt x="12956" y="8714"/>
                  </a:lnTo>
                  <a:lnTo>
                    <a:pt x="12876" y="8419"/>
                  </a:lnTo>
                  <a:lnTo>
                    <a:pt x="12791" y="8136"/>
                  </a:lnTo>
                  <a:lnTo>
                    <a:pt x="12707" y="7852"/>
                  </a:lnTo>
                  <a:lnTo>
                    <a:pt x="12622" y="7580"/>
                  </a:lnTo>
                  <a:lnTo>
                    <a:pt x="12529" y="7307"/>
                  </a:lnTo>
                  <a:lnTo>
                    <a:pt x="12440" y="7035"/>
                  </a:lnTo>
                  <a:lnTo>
                    <a:pt x="12342" y="6774"/>
                  </a:lnTo>
                  <a:lnTo>
                    <a:pt x="12248" y="6525"/>
                  </a:lnTo>
                  <a:lnTo>
                    <a:pt x="12146" y="6275"/>
                  </a:lnTo>
                  <a:lnTo>
                    <a:pt x="12048" y="6037"/>
                  </a:lnTo>
                  <a:lnTo>
                    <a:pt x="11941" y="5798"/>
                  </a:lnTo>
                  <a:lnTo>
                    <a:pt x="11839" y="5571"/>
                  </a:lnTo>
                  <a:lnTo>
                    <a:pt x="11732" y="5345"/>
                  </a:lnTo>
                  <a:lnTo>
                    <a:pt x="11620" y="5140"/>
                  </a:lnTo>
                  <a:lnTo>
                    <a:pt x="11509" y="4925"/>
                  </a:lnTo>
                  <a:lnTo>
                    <a:pt x="11398" y="4732"/>
                  </a:lnTo>
                  <a:lnTo>
                    <a:pt x="11282" y="4539"/>
                  </a:lnTo>
                  <a:lnTo>
                    <a:pt x="11162" y="4346"/>
                  </a:lnTo>
                  <a:lnTo>
                    <a:pt x="11046" y="4176"/>
                  </a:lnTo>
                  <a:lnTo>
                    <a:pt x="10926" y="4006"/>
                  </a:lnTo>
                  <a:lnTo>
                    <a:pt x="10801" y="3847"/>
                  </a:lnTo>
                  <a:lnTo>
                    <a:pt x="10677" y="3688"/>
                  </a:lnTo>
                  <a:lnTo>
                    <a:pt x="10552" y="3552"/>
                  </a:lnTo>
                  <a:lnTo>
                    <a:pt x="10423" y="3416"/>
                  </a:lnTo>
                  <a:lnTo>
                    <a:pt x="10294" y="3280"/>
                  </a:lnTo>
                  <a:lnTo>
                    <a:pt x="10165" y="3166"/>
                  </a:lnTo>
                  <a:lnTo>
                    <a:pt x="10187" y="3041"/>
                  </a:lnTo>
                  <a:lnTo>
                    <a:pt x="10209" y="2917"/>
                  </a:lnTo>
                  <a:lnTo>
                    <a:pt x="10222" y="2780"/>
                  </a:lnTo>
                  <a:lnTo>
                    <a:pt x="10236" y="2644"/>
                  </a:lnTo>
                  <a:lnTo>
                    <a:pt x="10240" y="2508"/>
                  </a:lnTo>
                  <a:lnTo>
                    <a:pt x="10240" y="2372"/>
                  </a:lnTo>
                  <a:lnTo>
                    <a:pt x="10231" y="2236"/>
                  </a:lnTo>
                  <a:lnTo>
                    <a:pt x="10222" y="2088"/>
                  </a:lnTo>
                  <a:lnTo>
                    <a:pt x="10205" y="1963"/>
                  </a:lnTo>
                  <a:lnTo>
                    <a:pt x="10182" y="1827"/>
                  </a:lnTo>
                  <a:lnTo>
                    <a:pt x="10156" y="1702"/>
                  </a:lnTo>
                  <a:lnTo>
                    <a:pt x="10120" y="1589"/>
                  </a:lnTo>
                  <a:lnTo>
                    <a:pt x="10080" y="1487"/>
                  </a:lnTo>
                  <a:lnTo>
                    <a:pt x="10031" y="1385"/>
                  </a:lnTo>
                  <a:lnTo>
                    <a:pt x="9978" y="1294"/>
                  </a:lnTo>
                  <a:lnTo>
                    <a:pt x="9920" y="1226"/>
                  </a:lnTo>
                  <a:lnTo>
                    <a:pt x="9742" y="1067"/>
                  </a:lnTo>
                  <a:lnTo>
                    <a:pt x="9564" y="920"/>
                  </a:lnTo>
                  <a:lnTo>
                    <a:pt x="9385" y="783"/>
                  </a:lnTo>
                  <a:lnTo>
                    <a:pt x="9203" y="647"/>
                  </a:lnTo>
                  <a:lnTo>
                    <a:pt x="9025" y="534"/>
                  </a:lnTo>
                  <a:lnTo>
                    <a:pt x="8842" y="432"/>
                  </a:lnTo>
                  <a:lnTo>
                    <a:pt x="8660" y="341"/>
                  </a:lnTo>
                  <a:lnTo>
                    <a:pt x="8477" y="262"/>
                  </a:lnTo>
                  <a:lnTo>
                    <a:pt x="8295" y="182"/>
                  </a:lnTo>
                  <a:lnTo>
                    <a:pt x="8112" y="125"/>
                  </a:lnTo>
                  <a:lnTo>
                    <a:pt x="7930" y="80"/>
                  </a:lnTo>
                  <a:lnTo>
                    <a:pt x="7747"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3999750" y="-11060000"/>
              <a:ext cx="294550" cy="748300"/>
            </a:xfrm>
            <a:custGeom>
              <a:avLst/>
              <a:gdLst/>
              <a:ahLst/>
              <a:cxnLst/>
              <a:rect l="l" t="t" r="r" b="b"/>
              <a:pathLst>
                <a:path w="11782" h="29932" extrusionOk="0">
                  <a:moveTo>
                    <a:pt x="6025" y="4267"/>
                  </a:moveTo>
                  <a:lnTo>
                    <a:pt x="6127" y="4278"/>
                  </a:lnTo>
                  <a:lnTo>
                    <a:pt x="6229" y="4290"/>
                  </a:lnTo>
                  <a:lnTo>
                    <a:pt x="6332" y="4312"/>
                  </a:lnTo>
                  <a:lnTo>
                    <a:pt x="6434" y="4346"/>
                  </a:lnTo>
                  <a:lnTo>
                    <a:pt x="6470" y="4358"/>
                  </a:lnTo>
                  <a:lnTo>
                    <a:pt x="6505" y="4392"/>
                  </a:lnTo>
                  <a:lnTo>
                    <a:pt x="6541" y="4437"/>
                  </a:lnTo>
                  <a:lnTo>
                    <a:pt x="6568" y="4483"/>
                  </a:lnTo>
                  <a:lnTo>
                    <a:pt x="6594" y="4539"/>
                  </a:lnTo>
                  <a:lnTo>
                    <a:pt x="6617" y="4596"/>
                  </a:lnTo>
                  <a:lnTo>
                    <a:pt x="6639" y="4664"/>
                  </a:lnTo>
                  <a:lnTo>
                    <a:pt x="6657" y="4744"/>
                  </a:lnTo>
                  <a:lnTo>
                    <a:pt x="6670" y="4823"/>
                  </a:lnTo>
                  <a:lnTo>
                    <a:pt x="6679" y="4902"/>
                  </a:lnTo>
                  <a:lnTo>
                    <a:pt x="6688" y="4982"/>
                  </a:lnTo>
                  <a:lnTo>
                    <a:pt x="6692" y="5061"/>
                  </a:lnTo>
                  <a:lnTo>
                    <a:pt x="6697" y="5152"/>
                  </a:lnTo>
                  <a:lnTo>
                    <a:pt x="6692" y="5231"/>
                  </a:lnTo>
                  <a:lnTo>
                    <a:pt x="6688" y="5311"/>
                  </a:lnTo>
                  <a:lnTo>
                    <a:pt x="6679" y="5390"/>
                  </a:lnTo>
                  <a:lnTo>
                    <a:pt x="6817" y="5458"/>
                  </a:lnTo>
                  <a:lnTo>
                    <a:pt x="6826" y="5322"/>
                  </a:lnTo>
                  <a:lnTo>
                    <a:pt x="6844" y="5197"/>
                  </a:lnTo>
                  <a:lnTo>
                    <a:pt x="6862" y="5073"/>
                  </a:lnTo>
                  <a:lnTo>
                    <a:pt x="6884" y="4948"/>
                  </a:lnTo>
                  <a:lnTo>
                    <a:pt x="6911" y="4834"/>
                  </a:lnTo>
                  <a:lnTo>
                    <a:pt x="6942" y="4721"/>
                  </a:lnTo>
                  <a:lnTo>
                    <a:pt x="6973" y="4630"/>
                  </a:lnTo>
                  <a:lnTo>
                    <a:pt x="7013" y="4539"/>
                  </a:lnTo>
                  <a:lnTo>
                    <a:pt x="7053" y="4460"/>
                  </a:lnTo>
                  <a:lnTo>
                    <a:pt x="7093" y="4403"/>
                  </a:lnTo>
                  <a:lnTo>
                    <a:pt x="7138" y="4358"/>
                  </a:lnTo>
                  <a:lnTo>
                    <a:pt x="7187" y="4324"/>
                  </a:lnTo>
                  <a:lnTo>
                    <a:pt x="7236" y="4301"/>
                  </a:lnTo>
                  <a:lnTo>
                    <a:pt x="7289" y="4301"/>
                  </a:lnTo>
                  <a:lnTo>
                    <a:pt x="7342" y="4324"/>
                  </a:lnTo>
                  <a:lnTo>
                    <a:pt x="7396" y="4369"/>
                  </a:lnTo>
                  <a:lnTo>
                    <a:pt x="7570" y="4551"/>
                  </a:lnTo>
                  <a:lnTo>
                    <a:pt x="7739" y="4744"/>
                  </a:lnTo>
                  <a:lnTo>
                    <a:pt x="7899" y="4970"/>
                  </a:lnTo>
                  <a:lnTo>
                    <a:pt x="8059" y="5209"/>
                  </a:lnTo>
                  <a:lnTo>
                    <a:pt x="8211" y="5481"/>
                  </a:lnTo>
                  <a:lnTo>
                    <a:pt x="8353" y="5765"/>
                  </a:lnTo>
                  <a:lnTo>
                    <a:pt x="8496" y="6060"/>
                  </a:lnTo>
                  <a:lnTo>
                    <a:pt x="8629" y="6377"/>
                  </a:lnTo>
                  <a:lnTo>
                    <a:pt x="8758" y="6718"/>
                  </a:lnTo>
                  <a:lnTo>
                    <a:pt x="8878" y="7070"/>
                  </a:lnTo>
                  <a:lnTo>
                    <a:pt x="8994" y="7433"/>
                  </a:lnTo>
                  <a:lnTo>
                    <a:pt x="9105" y="7807"/>
                  </a:lnTo>
                  <a:lnTo>
                    <a:pt x="9208" y="8204"/>
                  </a:lnTo>
                  <a:lnTo>
                    <a:pt x="9306" y="8613"/>
                  </a:lnTo>
                  <a:lnTo>
                    <a:pt x="9399" y="9021"/>
                  </a:lnTo>
                  <a:lnTo>
                    <a:pt x="9484" y="9452"/>
                  </a:lnTo>
                  <a:lnTo>
                    <a:pt x="9560" y="9895"/>
                  </a:lnTo>
                  <a:lnTo>
                    <a:pt x="9631" y="10337"/>
                  </a:lnTo>
                  <a:lnTo>
                    <a:pt x="9698" y="10791"/>
                  </a:lnTo>
                  <a:lnTo>
                    <a:pt x="9756" y="11256"/>
                  </a:lnTo>
                  <a:lnTo>
                    <a:pt x="9809" y="11721"/>
                  </a:lnTo>
                  <a:lnTo>
                    <a:pt x="9853" y="12198"/>
                  </a:lnTo>
                  <a:lnTo>
                    <a:pt x="9889" y="12686"/>
                  </a:lnTo>
                  <a:lnTo>
                    <a:pt x="9920" y="13174"/>
                  </a:lnTo>
                  <a:lnTo>
                    <a:pt x="9943" y="13662"/>
                  </a:lnTo>
                  <a:lnTo>
                    <a:pt x="9960" y="14149"/>
                  </a:lnTo>
                  <a:lnTo>
                    <a:pt x="9969" y="14637"/>
                  </a:lnTo>
                  <a:lnTo>
                    <a:pt x="9969" y="15137"/>
                  </a:lnTo>
                  <a:lnTo>
                    <a:pt x="9960" y="15636"/>
                  </a:lnTo>
                  <a:lnTo>
                    <a:pt x="9947" y="16124"/>
                  </a:lnTo>
                  <a:lnTo>
                    <a:pt x="9929" y="16623"/>
                  </a:lnTo>
                  <a:lnTo>
                    <a:pt x="9898" y="17111"/>
                  </a:lnTo>
                  <a:lnTo>
                    <a:pt x="9858" y="17621"/>
                  </a:lnTo>
                  <a:lnTo>
                    <a:pt x="9809" y="18109"/>
                  </a:lnTo>
                  <a:lnTo>
                    <a:pt x="9756" y="18597"/>
                  </a:lnTo>
                  <a:lnTo>
                    <a:pt x="9693" y="19062"/>
                  </a:lnTo>
                  <a:lnTo>
                    <a:pt x="9622" y="19516"/>
                  </a:lnTo>
                  <a:lnTo>
                    <a:pt x="9542" y="19959"/>
                  </a:lnTo>
                  <a:lnTo>
                    <a:pt x="9457" y="20378"/>
                  </a:lnTo>
                  <a:lnTo>
                    <a:pt x="9364" y="20787"/>
                  </a:lnTo>
                  <a:lnTo>
                    <a:pt x="9261" y="21173"/>
                  </a:lnTo>
                  <a:lnTo>
                    <a:pt x="9159" y="21547"/>
                  </a:lnTo>
                  <a:lnTo>
                    <a:pt x="9043" y="21910"/>
                  </a:lnTo>
                  <a:lnTo>
                    <a:pt x="8927" y="22251"/>
                  </a:lnTo>
                  <a:lnTo>
                    <a:pt x="8803" y="22580"/>
                  </a:lnTo>
                  <a:lnTo>
                    <a:pt x="8674" y="22886"/>
                  </a:lnTo>
                  <a:lnTo>
                    <a:pt x="8540" y="23181"/>
                  </a:lnTo>
                  <a:lnTo>
                    <a:pt x="8398" y="23453"/>
                  </a:lnTo>
                  <a:lnTo>
                    <a:pt x="8255" y="23703"/>
                  </a:lnTo>
                  <a:lnTo>
                    <a:pt x="8104" y="23941"/>
                  </a:lnTo>
                  <a:lnTo>
                    <a:pt x="7952" y="24157"/>
                  </a:lnTo>
                  <a:lnTo>
                    <a:pt x="7797" y="24361"/>
                  </a:lnTo>
                  <a:lnTo>
                    <a:pt x="7632" y="24531"/>
                  </a:lnTo>
                  <a:lnTo>
                    <a:pt x="7467" y="24701"/>
                  </a:lnTo>
                  <a:lnTo>
                    <a:pt x="7302" y="24837"/>
                  </a:lnTo>
                  <a:lnTo>
                    <a:pt x="7129" y="24951"/>
                  </a:lnTo>
                  <a:lnTo>
                    <a:pt x="6955" y="25053"/>
                  </a:lnTo>
                  <a:lnTo>
                    <a:pt x="6781" y="25132"/>
                  </a:lnTo>
                  <a:lnTo>
                    <a:pt x="6599" y="25189"/>
                  </a:lnTo>
                  <a:lnTo>
                    <a:pt x="6421" y="25223"/>
                  </a:lnTo>
                  <a:lnTo>
                    <a:pt x="6238" y="25246"/>
                  </a:lnTo>
                  <a:lnTo>
                    <a:pt x="6051" y="25235"/>
                  </a:lnTo>
                  <a:lnTo>
                    <a:pt x="5869" y="25212"/>
                  </a:lnTo>
                  <a:lnTo>
                    <a:pt x="5682" y="25155"/>
                  </a:lnTo>
                  <a:lnTo>
                    <a:pt x="5495" y="25087"/>
                  </a:lnTo>
                  <a:lnTo>
                    <a:pt x="5317" y="24996"/>
                  </a:lnTo>
                  <a:lnTo>
                    <a:pt x="5134" y="24883"/>
                  </a:lnTo>
                  <a:lnTo>
                    <a:pt x="4956" y="24747"/>
                  </a:lnTo>
                  <a:lnTo>
                    <a:pt x="4782" y="24599"/>
                  </a:lnTo>
                  <a:lnTo>
                    <a:pt x="4609" y="24429"/>
                  </a:lnTo>
                  <a:lnTo>
                    <a:pt x="4440" y="24236"/>
                  </a:lnTo>
                  <a:lnTo>
                    <a:pt x="4275" y="24020"/>
                  </a:lnTo>
                  <a:lnTo>
                    <a:pt x="4115" y="23794"/>
                  </a:lnTo>
                  <a:lnTo>
                    <a:pt x="3954" y="23555"/>
                  </a:lnTo>
                  <a:lnTo>
                    <a:pt x="3803" y="23294"/>
                  </a:lnTo>
                  <a:lnTo>
                    <a:pt x="3652" y="23011"/>
                  </a:lnTo>
                  <a:lnTo>
                    <a:pt x="3509" y="22716"/>
                  </a:lnTo>
                  <a:lnTo>
                    <a:pt x="3371" y="22409"/>
                  </a:lnTo>
                  <a:lnTo>
                    <a:pt x="3238" y="22080"/>
                  </a:lnTo>
                  <a:lnTo>
                    <a:pt x="3108" y="21740"/>
                  </a:lnTo>
                  <a:lnTo>
                    <a:pt x="2988" y="21388"/>
                  </a:lnTo>
                  <a:lnTo>
                    <a:pt x="2873" y="21014"/>
                  </a:lnTo>
                  <a:lnTo>
                    <a:pt x="2766" y="20628"/>
                  </a:lnTo>
                  <a:lnTo>
                    <a:pt x="2663" y="20231"/>
                  </a:lnTo>
                  <a:lnTo>
                    <a:pt x="2570" y="19822"/>
                  </a:lnTo>
                  <a:lnTo>
                    <a:pt x="2485" y="19403"/>
                  </a:lnTo>
                  <a:lnTo>
                    <a:pt x="2405" y="18960"/>
                  </a:lnTo>
                  <a:lnTo>
                    <a:pt x="2334" y="18518"/>
                  </a:lnTo>
                  <a:lnTo>
                    <a:pt x="2276" y="18052"/>
                  </a:lnTo>
                  <a:lnTo>
                    <a:pt x="2223" y="17587"/>
                  </a:lnTo>
                  <a:lnTo>
                    <a:pt x="2178" y="17099"/>
                  </a:lnTo>
                  <a:lnTo>
                    <a:pt x="2142" y="16612"/>
                  </a:lnTo>
                  <a:lnTo>
                    <a:pt x="2120" y="16112"/>
                  </a:lnTo>
                  <a:lnTo>
                    <a:pt x="2107" y="15602"/>
                  </a:lnTo>
                  <a:lnTo>
                    <a:pt x="2102" y="15080"/>
                  </a:lnTo>
                  <a:lnTo>
                    <a:pt x="2102" y="14819"/>
                  </a:lnTo>
                  <a:lnTo>
                    <a:pt x="2107" y="14547"/>
                  </a:lnTo>
                  <a:lnTo>
                    <a:pt x="2116" y="14274"/>
                  </a:lnTo>
                  <a:lnTo>
                    <a:pt x="2125" y="13991"/>
                  </a:lnTo>
                  <a:lnTo>
                    <a:pt x="2156" y="13435"/>
                  </a:lnTo>
                  <a:lnTo>
                    <a:pt x="2196" y="12890"/>
                  </a:lnTo>
                  <a:lnTo>
                    <a:pt x="2245" y="12357"/>
                  </a:lnTo>
                  <a:lnTo>
                    <a:pt x="2303" y="11835"/>
                  </a:lnTo>
                  <a:lnTo>
                    <a:pt x="2374" y="11313"/>
                  </a:lnTo>
                  <a:lnTo>
                    <a:pt x="2450" y="10814"/>
                  </a:lnTo>
                  <a:lnTo>
                    <a:pt x="2534" y="10314"/>
                  </a:lnTo>
                  <a:lnTo>
                    <a:pt x="2628" y="9838"/>
                  </a:lnTo>
                  <a:lnTo>
                    <a:pt x="2730" y="9373"/>
                  </a:lnTo>
                  <a:lnTo>
                    <a:pt x="2841" y="8919"/>
                  </a:lnTo>
                  <a:lnTo>
                    <a:pt x="2962" y="8488"/>
                  </a:lnTo>
                  <a:lnTo>
                    <a:pt x="3086" y="8068"/>
                  </a:lnTo>
                  <a:lnTo>
                    <a:pt x="3215" y="7671"/>
                  </a:lnTo>
                  <a:lnTo>
                    <a:pt x="3353" y="7285"/>
                  </a:lnTo>
                  <a:lnTo>
                    <a:pt x="3500" y="6922"/>
                  </a:lnTo>
                  <a:lnTo>
                    <a:pt x="3652" y="6582"/>
                  </a:lnTo>
                  <a:lnTo>
                    <a:pt x="3807" y="6253"/>
                  </a:lnTo>
                  <a:lnTo>
                    <a:pt x="3968" y="5946"/>
                  </a:lnTo>
                  <a:lnTo>
                    <a:pt x="4137" y="5674"/>
                  </a:lnTo>
                  <a:lnTo>
                    <a:pt x="4311" y="5413"/>
                  </a:lnTo>
                  <a:lnTo>
                    <a:pt x="4484" y="5175"/>
                  </a:lnTo>
                  <a:lnTo>
                    <a:pt x="4573" y="5073"/>
                  </a:lnTo>
                  <a:lnTo>
                    <a:pt x="4667" y="4970"/>
                  </a:lnTo>
                  <a:lnTo>
                    <a:pt x="4756" y="4880"/>
                  </a:lnTo>
                  <a:lnTo>
                    <a:pt x="4849" y="4789"/>
                  </a:lnTo>
                  <a:lnTo>
                    <a:pt x="4943" y="4710"/>
                  </a:lnTo>
                  <a:lnTo>
                    <a:pt x="5041" y="4630"/>
                  </a:lnTo>
                  <a:lnTo>
                    <a:pt x="5134" y="4562"/>
                  </a:lnTo>
                  <a:lnTo>
                    <a:pt x="5232" y="4505"/>
                  </a:lnTo>
                  <a:lnTo>
                    <a:pt x="5326" y="4449"/>
                  </a:lnTo>
                  <a:lnTo>
                    <a:pt x="5424" y="4403"/>
                  </a:lnTo>
                  <a:lnTo>
                    <a:pt x="5522" y="4358"/>
                  </a:lnTo>
                  <a:lnTo>
                    <a:pt x="5624" y="4324"/>
                  </a:lnTo>
                  <a:lnTo>
                    <a:pt x="5722" y="4301"/>
                  </a:lnTo>
                  <a:lnTo>
                    <a:pt x="5824" y="4290"/>
                  </a:lnTo>
                  <a:lnTo>
                    <a:pt x="5922" y="4278"/>
                  </a:lnTo>
                  <a:lnTo>
                    <a:pt x="6025" y="4267"/>
                  </a:lnTo>
                  <a:close/>
                  <a:moveTo>
                    <a:pt x="6225" y="1"/>
                  </a:moveTo>
                  <a:lnTo>
                    <a:pt x="5976" y="24"/>
                  </a:lnTo>
                  <a:lnTo>
                    <a:pt x="5726" y="58"/>
                  </a:lnTo>
                  <a:lnTo>
                    <a:pt x="5477" y="114"/>
                  </a:lnTo>
                  <a:lnTo>
                    <a:pt x="5228" y="194"/>
                  </a:lnTo>
                  <a:lnTo>
                    <a:pt x="4983" y="296"/>
                  </a:lnTo>
                  <a:lnTo>
                    <a:pt x="4742" y="421"/>
                  </a:lnTo>
                  <a:lnTo>
                    <a:pt x="4502" y="568"/>
                  </a:lnTo>
                  <a:lnTo>
                    <a:pt x="4262" y="738"/>
                  </a:lnTo>
                  <a:lnTo>
                    <a:pt x="4026" y="920"/>
                  </a:lnTo>
                  <a:lnTo>
                    <a:pt x="3794" y="1136"/>
                  </a:lnTo>
                  <a:lnTo>
                    <a:pt x="3567" y="1374"/>
                  </a:lnTo>
                  <a:lnTo>
                    <a:pt x="3340" y="1623"/>
                  </a:lnTo>
                  <a:lnTo>
                    <a:pt x="3122" y="1907"/>
                  </a:lnTo>
                  <a:lnTo>
                    <a:pt x="2904" y="2213"/>
                  </a:lnTo>
                  <a:lnTo>
                    <a:pt x="2797" y="2372"/>
                  </a:lnTo>
                  <a:lnTo>
                    <a:pt x="2694" y="2542"/>
                  </a:lnTo>
                  <a:lnTo>
                    <a:pt x="2588" y="2724"/>
                  </a:lnTo>
                  <a:lnTo>
                    <a:pt x="2485" y="2894"/>
                  </a:lnTo>
                  <a:lnTo>
                    <a:pt x="2387" y="3087"/>
                  </a:lnTo>
                  <a:lnTo>
                    <a:pt x="2285" y="3280"/>
                  </a:lnTo>
                  <a:lnTo>
                    <a:pt x="2187" y="3473"/>
                  </a:lnTo>
                  <a:lnTo>
                    <a:pt x="2089" y="3677"/>
                  </a:lnTo>
                  <a:lnTo>
                    <a:pt x="1995" y="3893"/>
                  </a:lnTo>
                  <a:lnTo>
                    <a:pt x="1902" y="4108"/>
                  </a:lnTo>
                  <a:lnTo>
                    <a:pt x="1808" y="4335"/>
                  </a:lnTo>
                  <a:lnTo>
                    <a:pt x="1719" y="4562"/>
                  </a:lnTo>
                  <a:lnTo>
                    <a:pt x="1630" y="4800"/>
                  </a:lnTo>
                  <a:lnTo>
                    <a:pt x="1541" y="5050"/>
                  </a:lnTo>
                  <a:lnTo>
                    <a:pt x="1457" y="5300"/>
                  </a:lnTo>
                  <a:lnTo>
                    <a:pt x="1372" y="5549"/>
                  </a:lnTo>
                  <a:lnTo>
                    <a:pt x="1288" y="5810"/>
                  </a:lnTo>
                  <a:lnTo>
                    <a:pt x="1207" y="6082"/>
                  </a:lnTo>
                  <a:lnTo>
                    <a:pt x="1132" y="6366"/>
                  </a:lnTo>
                  <a:lnTo>
                    <a:pt x="1052" y="6650"/>
                  </a:lnTo>
                  <a:lnTo>
                    <a:pt x="980" y="6933"/>
                  </a:lnTo>
                  <a:lnTo>
                    <a:pt x="905" y="7228"/>
                  </a:lnTo>
                  <a:lnTo>
                    <a:pt x="833" y="7535"/>
                  </a:lnTo>
                  <a:lnTo>
                    <a:pt x="767" y="7852"/>
                  </a:lnTo>
                  <a:lnTo>
                    <a:pt x="700" y="8170"/>
                  </a:lnTo>
                  <a:lnTo>
                    <a:pt x="633" y="8488"/>
                  </a:lnTo>
                  <a:lnTo>
                    <a:pt x="562" y="8874"/>
                  </a:lnTo>
                  <a:lnTo>
                    <a:pt x="495" y="9271"/>
                  </a:lnTo>
                  <a:lnTo>
                    <a:pt x="433" y="9656"/>
                  </a:lnTo>
                  <a:lnTo>
                    <a:pt x="370" y="10054"/>
                  </a:lnTo>
                  <a:lnTo>
                    <a:pt x="317" y="10451"/>
                  </a:lnTo>
                  <a:lnTo>
                    <a:pt x="268" y="10848"/>
                  </a:lnTo>
                  <a:lnTo>
                    <a:pt x="223" y="11245"/>
                  </a:lnTo>
                  <a:lnTo>
                    <a:pt x="183" y="11642"/>
                  </a:lnTo>
                  <a:lnTo>
                    <a:pt x="143" y="12039"/>
                  </a:lnTo>
                  <a:lnTo>
                    <a:pt x="112" y="12436"/>
                  </a:lnTo>
                  <a:lnTo>
                    <a:pt x="85" y="12845"/>
                  </a:lnTo>
                  <a:lnTo>
                    <a:pt x="59" y="13242"/>
                  </a:lnTo>
                  <a:lnTo>
                    <a:pt x="41" y="13639"/>
                  </a:lnTo>
                  <a:lnTo>
                    <a:pt x="23" y="14036"/>
                  </a:lnTo>
                  <a:lnTo>
                    <a:pt x="14" y="14444"/>
                  </a:lnTo>
                  <a:lnTo>
                    <a:pt x="5" y="14842"/>
                  </a:lnTo>
                  <a:lnTo>
                    <a:pt x="1" y="15239"/>
                  </a:lnTo>
                  <a:lnTo>
                    <a:pt x="1" y="15636"/>
                  </a:lnTo>
                  <a:lnTo>
                    <a:pt x="5" y="16033"/>
                  </a:lnTo>
                  <a:lnTo>
                    <a:pt x="14" y="16419"/>
                  </a:lnTo>
                  <a:lnTo>
                    <a:pt x="28" y="16816"/>
                  </a:lnTo>
                  <a:lnTo>
                    <a:pt x="45" y="17202"/>
                  </a:lnTo>
                  <a:lnTo>
                    <a:pt x="63" y="17599"/>
                  </a:lnTo>
                  <a:lnTo>
                    <a:pt x="90" y="17984"/>
                  </a:lnTo>
                  <a:lnTo>
                    <a:pt x="117" y="18370"/>
                  </a:lnTo>
                  <a:lnTo>
                    <a:pt x="148" y="18745"/>
                  </a:lnTo>
                  <a:lnTo>
                    <a:pt x="183" y="19119"/>
                  </a:lnTo>
                  <a:lnTo>
                    <a:pt x="223" y="19493"/>
                  </a:lnTo>
                  <a:lnTo>
                    <a:pt x="264" y="19868"/>
                  </a:lnTo>
                  <a:lnTo>
                    <a:pt x="313" y="20242"/>
                  </a:lnTo>
                  <a:lnTo>
                    <a:pt x="362" y="20605"/>
                  </a:lnTo>
                  <a:lnTo>
                    <a:pt x="415" y="20968"/>
                  </a:lnTo>
                  <a:lnTo>
                    <a:pt x="473" y="21320"/>
                  </a:lnTo>
                  <a:lnTo>
                    <a:pt x="535" y="21672"/>
                  </a:lnTo>
                  <a:lnTo>
                    <a:pt x="597" y="22024"/>
                  </a:lnTo>
                  <a:lnTo>
                    <a:pt x="664" y="22364"/>
                  </a:lnTo>
                  <a:lnTo>
                    <a:pt x="735" y="22704"/>
                  </a:lnTo>
                  <a:lnTo>
                    <a:pt x="811" y="23033"/>
                  </a:lnTo>
                  <a:lnTo>
                    <a:pt x="891" y="23362"/>
                  </a:lnTo>
                  <a:lnTo>
                    <a:pt x="971" y="23680"/>
                  </a:lnTo>
                  <a:lnTo>
                    <a:pt x="1056" y="23998"/>
                  </a:lnTo>
                  <a:lnTo>
                    <a:pt x="1145" y="24315"/>
                  </a:lnTo>
                  <a:lnTo>
                    <a:pt x="1234" y="24610"/>
                  </a:lnTo>
                  <a:lnTo>
                    <a:pt x="1328" y="24917"/>
                  </a:lnTo>
                  <a:lnTo>
                    <a:pt x="1426" y="25200"/>
                  </a:lnTo>
                  <a:lnTo>
                    <a:pt x="1528" y="25484"/>
                  </a:lnTo>
                  <a:lnTo>
                    <a:pt x="1630" y="25768"/>
                  </a:lnTo>
                  <a:lnTo>
                    <a:pt x="1737" y="26040"/>
                  </a:lnTo>
                  <a:lnTo>
                    <a:pt x="1849" y="26301"/>
                  </a:lnTo>
                  <a:lnTo>
                    <a:pt x="1960" y="26551"/>
                  </a:lnTo>
                  <a:lnTo>
                    <a:pt x="2076" y="26800"/>
                  </a:lnTo>
                  <a:lnTo>
                    <a:pt x="2196" y="27039"/>
                  </a:lnTo>
                  <a:lnTo>
                    <a:pt x="2316" y="27277"/>
                  </a:lnTo>
                  <a:lnTo>
                    <a:pt x="2441" y="27504"/>
                  </a:lnTo>
                  <a:lnTo>
                    <a:pt x="2570" y="27708"/>
                  </a:lnTo>
                  <a:lnTo>
                    <a:pt x="2699" y="27924"/>
                  </a:lnTo>
                  <a:lnTo>
                    <a:pt x="2832" y="28116"/>
                  </a:lnTo>
                  <a:lnTo>
                    <a:pt x="2970" y="28309"/>
                  </a:lnTo>
                  <a:lnTo>
                    <a:pt x="3108" y="28479"/>
                  </a:lnTo>
                  <a:lnTo>
                    <a:pt x="3251" y="28650"/>
                  </a:lnTo>
                  <a:lnTo>
                    <a:pt x="3393" y="28809"/>
                  </a:lnTo>
                  <a:lnTo>
                    <a:pt x="3540" y="28956"/>
                  </a:lnTo>
                  <a:lnTo>
                    <a:pt x="3692" y="29104"/>
                  </a:lnTo>
                  <a:lnTo>
                    <a:pt x="3843" y="29228"/>
                  </a:lnTo>
                  <a:lnTo>
                    <a:pt x="3963" y="29319"/>
                  </a:lnTo>
                  <a:lnTo>
                    <a:pt x="4088" y="29410"/>
                  </a:lnTo>
                  <a:lnTo>
                    <a:pt x="4208" y="29489"/>
                  </a:lnTo>
                  <a:lnTo>
                    <a:pt x="4333" y="29569"/>
                  </a:lnTo>
                  <a:lnTo>
                    <a:pt x="4578" y="29694"/>
                  </a:lnTo>
                  <a:lnTo>
                    <a:pt x="4827" y="29796"/>
                  </a:lnTo>
                  <a:lnTo>
                    <a:pt x="5076" y="29864"/>
                  </a:lnTo>
                  <a:lnTo>
                    <a:pt x="5321" y="29909"/>
                  </a:lnTo>
                  <a:lnTo>
                    <a:pt x="5571" y="29932"/>
                  </a:lnTo>
                  <a:lnTo>
                    <a:pt x="5820" y="29932"/>
                  </a:lnTo>
                  <a:lnTo>
                    <a:pt x="6065" y="29898"/>
                  </a:lnTo>
                  <a:lnTo>
                    <a:pt x="6310" y="29841"/>
                  </a:lnTo>
                  <a:lnTo>
                    <a:pt x="6559" y="29762"/>
                  </a:lnTo>
                  <a:lnTo>
                    <a:pt x="6799" y="29659"/>
                  </a:lnTo>
                  <a:lnTo>
                    <a:pt x="7040" y="29523"/>
                  </a:lnTo>
                  <a:lnTo>
                    <a:pt x="7280" y="29376"/>
                  </a:lnTo>
                  <a:lnTo>
                    <a:pt x="7516" y="29194"/>
                  </a:lnTo>
                  <a:lnTo>
                    <a:pt x="7752" y="28990"/>
                  </a:lnTo>
                  <a:lnTo>
                    <a:pt x="7984" y="28752"/>
                  </a:lnTo>
                  <a:lnTo>
                    <a:pt x="8211" y="28502"/>
                  </a:lnTo>
                  <a:lnTo>
                    <a:pt x="8433" y="28230"/>
                  </a:lnTo>
                  <a:lnTo>
                    <a:pt x="8656" y="27935"/>
                  </a:lnTo>
                  <a:lnTo>
                    <a:pt x="8870" y="27606"/>
                  </a:lnTo>
                  <a:lnTo>
                    <a:pt x="9083" y="27265"/>
                  </a:lnTo>
                  <a:lnTo>
                    <a:pt x="9288" y="26891"/>
                  </a:lnTo>
                  <a:lnTo>
                    <a:pt x="9488" y="26505"/>
                  </a:lnTo>
                  <a:lnTo>
                    <a:pt x="9684" y="26085"/>
                  </a:lnTo>
                  <a:lnTo>
                    <a:pt x="9871" y="25654"/>
                  </a:lnTo>
                  <a:lnTo>
                    <a:pt x="10058" y="25200"/>
                  </a:lnTo>
                  <a:lnTo>
                    <a:pt x="10232" y="24724"/>
                  </a:lnTo>
                  <a:lnTo>
                    <a:pt x="10321" y="24474"/>
                  </a:lnTo>
                  <a:lnTo>
                    <a:pt x="10406" y="24225"/>
                  </a:lnTo>
                  <a:lnTo>
                    <a:pt x="10486" y="23964"/>
                  </a:lnTo>
                  <a:lnTo>
                    <a:pt x="10566" y="23703"/>
                  </a:lnTo>
                  <a:lnTo>
                    <a:pt x="10646" y="23430"/>
                  </a:lnTo>
                  <a:lnTo>
                    <a:pt x="10722" y="23158"/>
                  </a:lnTo>
                  <a:lnTo>
                    <a:pt x="10797" y="22886"/>
                  </a:lnTo>
                  <a:lnTo>
                    <a:pt x="10869" y="22602"/>
                  </a:lnTo>
                  <a:lnTo>
                    <a:pt x="10966" y="22205"/>
                  </a:lnTo>
                  <a:lnTo>
                    <a:pt x="11056" y="21819"/>
                  </a:lnTo>
                  <a:lnTo>
                    <a:pt x="11140" y="21422"/>
                  </a:lnTo>
                  <a:lnTo>
                    <a:pt x="11220" y="21025"/>
                  </a:lnTo>
                  <a:lnTo>
                    <a:pt x="11291" y="20617"/>
                  </a:lnTo>
                  <a:lnTo>
                    <a:pt x="11358" y="20220"/>
                  </a:lnTo>
                  <a:lnTo>
                    <a:pt x="11425" y="19811"/>
                  </a:lnTo>
                  <a:lnTo>
                    <a:pt x="11483" y="19403"/>
                  </a:lnTo>
                  <a:lnTo>
                    <a:pt x="11532" y="18994"/>
                  </a:lnTo>
                  <a:lnTo>
                    <a:pt x="11581" y="18586"/>
                  </a:lnTo>
                  <a:lnTo>
                    <a:pt x="11621" y="18166"/>
                  </a:lnTo>
                  <a:lnTo>
                    <a:pt x="11661" y="17757"/>
                  </a:lnTo>
                  <a:lnTo>
                    <a:pt x="11692" y="17338"/>
                  </a:lnTo>
                  <a:lnTo>
                    <a:pt x="11719" y="16929"/>
                  </a:lnTo>
                  <a:lnTo>
                    <a:pt x="11741" y="16509"/>
                  </a:lnTo>
                  <a:lnTo>
                    <a:pt x="11759" y="16090"/>
                  </a:lnTo>
                  <a:lnTo>
                    <a:pt x="11772" y="15681"/>
                  </a:lnTo>
                  <a:lnTo>
                    <a:pt x="11781" y="15261"/>
                  </a:lnTo>
                  <a:lnTo>
                    <a:pt x="11781" y="14853"/>
                  </a:lnTo>
                  <a:lnTo>
                    <a:pt x="11781" y="14444"/>
                  </a:lnTo>
                  <a:lnTo>
                    <a:pt x="11772" y="14025"/>
                  </a:lnTo>
                  <a:lnTo>
                    <a:pt x="11763" y="13616"/>
                  </a:lnTo>
                  <a:lnTo>
                    <a:pt x="11746" y="13208"/>
                  </a:lnTo>
                  <a:lnTo>
                    <a:pt x="11728" y="12811"/>
                  </a:lnTo>
                  <a:lnTo>
                    <a:pt x="11701" y="12402"/>
                  </a:lnTo>
                  <a:lnTo>
                    <a:pt x="11674" y="12005"/>
                  </a:lnTo>
                  <a:lnTo>
                    <a:pt x="11639" y="11608"/>
                  </a:lnTo>
                  <a:lnTo>
                    <a:pt x="11603" y="11211"/>
                  </a:lnTo>
                  <a:lnTo>
                    <a:pt x="11559" y="10825"/>
                  </a:lnTo>
                  <a:lnTo>
                    <a:pt x="11514" y="10439"/>
                  </a:lnTo>
                  <a:lnTo>
                    <a:pt x="11465" y="10054"/>
                  </a:lnTo>
                  <a:lnTo>
                    <a:pt x="11407" y="9668"/>
                  </a:lnTo>
                  <a:lnTo>
                    <a:pt x="11349" y="9293"/>
                  </a:lnTo>
                  <a:lnTo>
                    <a:pt x="11287" y="8930"/>
                  </a:lnTo>
                  <a:lnTo>
                    <a:pt x="11220" y="8567"/>
                  </a:lnTo>
                  <a:lnTo>
                    <a:pt x="11149" y="8204"/>
                  </a:lnTo>
                  <a:lnTo>
                    <a:pt x="11073" y="7852"/>
                  </a:lnTo>
                  <a:lnTo>
                    <a:pt x="10993" y="7501"/>
                  </a:lnTo>
                  <a:lnTo>
                    <a:pt x="10913" y="7160"/>
                  </a:lnTo>
                  <a:lnTo>
                    <a:pt x="10824" y="6831"/>
                  </a:lnTo>
                  <a:lnTo>
                    <a:pt x="10735" y="6502"/>
                  </a:lnTo>
                  <a:lnTo>
                    <a:pt x="10641" y="6185"/>
                  </a:lnTo>
                  <a:lnTo>
                    <a:pt x="10544" y="5867"/>
                  </a:lnTo>
                  <a:lnTo>
                    <a:pt x="10441" y="5560"/>
                  </a:lnTo>
                  <a:lnTo>
                    <a:pt x="10334" y="5254"/>
                  </a:lnTo>
                  <a:lnTo>
                    <a:pt x="10227" y="4970"/>
                  </a:lnTo>
                  <a:lnTo>
                    <a:pt x="10116" y="4687"/>
                  </a:lnTo>
                  <a:lnTo>
                    <a:pt x="10000" y="4415"/>
                  </a:lnTo>
                  <a:lnTo>
                    <a:pt x="9880" y="4142"/>
                  </a:lnTo>
                  <a:lnTo>
                    <a:pt x="9756" y="3893"/>
                  </a:lnTo>
                  <a:lnTo>
                    <a:pt x="9631" y="3643"/>
                  </a:lnTo>
                  <a:lnTo>
                    <a:pt x="9502" y="3405"/>
                  </a:lnTo>
                  <a:lnTo>
                    <a:pt x="9368" y="3178"/>
                  </a:lnTo>
                  <a:lnTo>
                    <a:pt x="9235" y="2962"/>
                  </a:lnTo>
                  <a:lnTo>
                    <a:pt x="9092" y="2747"/>
                  </a:lnTo>
                  <a:lnTo>
                    <a:pt x="8950" y="2554"/>
                  </a:lnTo>
                  <a:lnTo>
                    <a:pt x="8807" y="2361"/>
                  </a:lnTo>
                  <a:lnTo>
                    <a:pt x="8660" y="2191"/>
                  </a:lnTo>
                  <a:lnTo>
                    <a:pt x="8509" y="2021"/>
                  </a:lnTo>
                  <a:lnTo>
                    <a:pt x="8353" y="1873"/>
                  </a:lnTo>
                  <a:lnTo>
                    <a:pt x="8197" y="1737"/>
                  </a:lnTo>
                  <a:lnTo>
                    <a:pt x="8037" y="1601"/>
                  </a:lnTo>
                  <a:lnTo>
                    <a:pt x="7872" y="1487"/>
                  </a:lnTo>
                  <a:lnTo>
                    <a:pt x="7708" y="1385"/>
                  </a:lnTo>
                  <a:lnTo>
                    <a:pt x="7667" y="1362"/>
                  </a:lnTo>
                  <a:lnTo>
                    <a:pt x="7636" y="1317"/>
                  </a:lnTo>
                  <a:lnTo>
                    <a:pt x="7605" y="1272"/>
                  </a:lnTo>
                  <a:lnTo>
                    <a:pt x="7578" y="1215"/>
                  </a:lnTo>
                  <a:lnTo>
                    <a:pt x="7552" y="1147"/>
                  </a:lnTo>
                  <a:lnTo>
                    <a:pt x="7529" y="1079"/>
                  </a:lnTo>
                  <a:lnTo>
                    <a:pt x="7512" y="999"/>
                  </a:lnTo>
                  <a:lnTo>
                    <a:pt x="7498" y="920"/>
                  </a:lnTo>
                  <a:lnTo>
                    <a:pt x="7485" y="841"/>
                  </a:lnTo>
                  <a:lnTo>
                    <a:pt x="7476" y="750"/>
                  </a:lnTo>
                  <a:lnTo>
                    <a:pt x="7472" y="659"/>
                  </a:lnTo>
                  <a:lnTo>
                    <a:pt x="7467" y="557"/>
                  </a:lnTo>
                  <a:lnTo>
                    <a:pt x="7467" y="466"/>
                  </a:lnTo>
                  <a:lnTo>
                    <a:pt x="7467" y="375"/>
                  </a:lnTo>
                  <a:lnTo>
                    <a:pt x="7472" y="285"/>
                  </a:lnTo>
                  <a:lnTo>
                    <a:pt x="7480" y="194"/>
                  </a:lnTo>
                  <a:lnTo>
                    <a:pt x="7231" y="114"/>
                  </a:lnTo>
                  <a:lnTo>
                    <a:pt x="6977" y="58"/>
                  </a:lnTo>
                  <a:lnTo>
                    <a:pt x="6728" y="24"/>
                  </a:lnTo>
                  <a:lnTo>
                    <a:pt x="647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4052300" y="-10953325"/>
              <a:ext cx="196700" cy="524475"/>
            </a:xfrm>
            <a:custGeom>
              <a:avLst/>
              <a:gdLst/>
              <a:ahLst/>
              <a:cxnLst/>
              <a:rect l="l" t="t" r="r" b="b"/>
              <a:pathLst>
                <a:path w="7868" h="20979" extrusionOk="0">
                  <a:moveTo>
                    <a:pt x="3923" y="0"/>
                  </a:moveTo>
                  <a:lnTo>
                    <a:pt x="3820" y="11"/>
                  </a:lnTo>
                  <a:lnTo>
                    <a:pt x="3722" y="23"/>
                  </a:lnTo>
                  <a:lnTo>
                    <a:pt x="3620" y="34"/>
                  </a:lnTo>
                  <a:lnTo>
                    <a:pt x="3522" y="57"/>
                  </a:lnTo>
                  <a:lnTo>
                    <a:pt x="3420" y="91"/>
                  </a:lnTo>
                  <a:lnTo>
                    <a:pt x="3322" y="136"/>
                  </a:lnTo>
                  <a:lnTo>
                    <a:pt x="3224" y="182"/>
                  </a:lnTo>
                  <a:lnTo>
                    <a:pt x="3130" y="238"/>
                  </a:lnTo>
                  <a:lnTo>
                    <a:pt x="3032" y="295"/>
                  </a:lnTo>
                  <a:lnTo>
                    <a:pt x="2939" y="363"/>
                  </a:lnTo>
                  <a:lnTo>
                    <a:pt x="2841" y="443"/>
                  </a:lnTo>
                  <a:lnTo>
                    <a:pt x="2747" y="522"/>
                  </a:lnTo>
                  <a:lnTo>
                    <a:pt x="2654" y="613"/>
                  </a:lnTo>
                  <a:lnTo>
                    <a:pt x="2565" y="703"/>
                  </a:lnTo>
                  <a:lnTo>
                    <a:pt x="2471" y="806"/>
                  </a:lnTo>
                  <a:lnTo>
                    <a:pt x="2382" y="908"/>
                  </a:lnTo>
                  <a:lnTo>
                    <a:pt x="2209" y="1146"/>
                  </a:lnTo>
                  <a:lnTo>
                    <a:pt x="2035" y="1407"/>
                  </a:lnTo>
                  <a:lnTo>
                    <a:pt x="1866" y="1679"/>
                  </a:lnTo>
                  <a:lnTo>
                    <a:pt x="1705" y="1986"/>
                  </a:lnTo>
                  <a:lnTo>
                    <a:pt x="1550" y="2315"/>
                  </a:lnTo>
                  <a:lnTo>
                    <a:pt x="1398" y="2655"/>
                  </a:lnTo>
                  <a:lnTo>
                    <a:pt x="1251" y="3018"/>
                  </a:lnTo>
                  <a:lnTo>
                    <a:pt x="1113" y="3404"/>
                  </a:lnTo>
                  <a:lnTo>
                    <a:pt x="984" y="3801"/>
                  </a:lnTo>
                  <a:lnTo>
                    <a:pt x="860" y="4221"/>
                  </a:lnTo>
                  <a:lnTo>
                    <a:pt x="739" y="4652"/>
                  </a:lnTo>
                  <a:lnTo>
                    <a:pt x="628" y="5106"/>
                  </a:lnTo>
                  <a:lnTo>
                    <a:pt x="526" y="5571"/>
                  </a:lnTo>
                  <a:lnTo>
                    <a:pt x="432" y="6047"/>
                  </a:lnTo>
                  <a:lnTo>
                    <a:pt x="348" y="6547"/>
                  </a:lnTo>
                  <a:lnTo>
                    <a:pt x="272" y="7046"/>
                  </a:lnTo>
                  <a:lnTo>
                    <a:pt x="201" y="7568"/>
                  </a:lnTo>
                  <a:lnTo>
                    <a:pt x="143" y="8090"/>
                  </a:lnTo>
                  <a:lnTo>
                    <a:pt x="94" y="8623"/>
                  </a:lnTo>
                  <a:lnTo>
                    <a:pt x="54" y="9168"/>
                  </a:lnTo>
                  <a:lnTo>
                    <a:pt x="23" y="9724"/>
                  </a:lnTo>
                  <a:lnTo>
                    <a:pt x="14" y="10007"/>
                  </a:lnTo>
                  <a:lnTo>
                    <a:pt x="5" y="10280"/>
                  </a:lnTo>
                  <a:lnTo>
                    <a:pt x="0" y="10552"/>
                  </a:lnTo>
                  <a:lnTo>
                    <a:pt x="0" y="10813"/>
                  </a:lnTo>
                  <a:lnTo>
                    <a:pt x="5" y="11335"/>
                  </a:lnTo>
                  <a:lnTo>
                    <a:pt x="18" y="11845"/>
                  </a:lnTo>
                  <a:lnTo>
                    <a:pt x="40" y="12345"/>
                  </a:lnTo>
                  <a:lnTo>
                    <a:pt x="76" y="12832"/>
                  </a:lnTo>
                  <a:lnTo>
                    <a:pt x="121" y="13320"/>
                  </a:lnTo>
                  <a:lnTo>
                    <a:pt x="174" y="13785"/>
                  </a:lnTo>
                  <a:lnTo>
                    <a:pt x="232" y="14251"/>
                  </a:lnTo>
                  <a:lnTo>
                    <a:pt x="303" y="14693"/>
                  </a:lnTo>
                  <a:lnTo>
                    <a:pt x="383" y="15136"/>
                  </a:lnTo>
                  <a:lnTo>
                    <a:pt x="468" y="15555"/>
                  </a:lnTo>
                  <a:lnTo>
                    <a:pt x="561" y="15964"/>
                  </a:lnTo>
                  <a:lnTo>
                    <a:pt x="664" y="16361"/>
                  </a:lnTo>
                  <a:lnTo>
                    <a:pt x="771" y="16747"/>
                  </a:lnTo>
                  <a:lnTo>
                    <a:pt x="886" y="17121"/>
                  </a:lnTo>
                  <a:lnTo>
                    <a:pt x="1006" y="17473"/>
                  </a:lnTo>
                  <a:lnTo>
                    <a:pt x="1136" y="17813"/>
                  </a:lnTo>
                  <a:lnTo>
                    <a:pt x="1269" y="18142"/>
                  </a:lnTo>
                  <a:lnTo>
                    <a:pt x="1407" y="18449"/>
                  </a:lnTo>
                  <a:lnTo>
                    <a:pt x="1550" y="18744"/>
                  </a:lnTo>
                  <a:lnTo>
                    <a:pt x="1701" y="19027"/>
                  </a:lnTo>
                  <a:lnTo>
                    <a:pt x="1852" y="19288"/>
                  </a:lnTo>
                  <a:lnTo>
                    <a:pt x="2013" y="19527"/>
                  </a:lnTo>
                  <a:lnTo>
                    <a:pt x="2173" y="19753"/>
                  </a:lnTo>
                  <a:lnTo>
                    <a:pt x="2338" y="19969"/>
                  </a:lnTo>
                  <a:lnTo>
                    <a:pt x="2507" y="20162"/>
                  </a:lnTo>
                  <a:lnTo>
                    <a:pt x="2680" y="20332"/>
                  </a:lnTo>
                  <a:lnTo>
                    <a:pt x="2854" y="20480"/>
                  </a:lnTo>
                  <a:lnTo>
                    <a:pt x="3032" y="20616"/>
                  </a:lnTo>
                  <a:lnTo>
                    <a:pt x="3215" y="20729"/>
                  </a:lnTo>
                  <a:lnTo>
                    <a:pt x="3393" y="20820"/>
                  </a:lnTo>
                  <a:lnTo>
                    <a:pt x="3580" y="20888"/>
                  </a:lnTo>
                  <a:lnTo>
                    <a:pt x="3767" y="20945"/>
                  </a:lnTo>
                  <a:lnTo>
                    <a:pt x="3949" y="20968"/>
                  </a:lnTo>
                  <a:lnTo>
                    <a:pt x="4136" y="20979"/>
                  </a:lnTo>
                  <a:lnTo>
                    <a:pt x="4319" y="20956"/>
                  </a:lnTo>
                  <a:lnTo>
                    <a:pt x="4497" y="20922"/>
                  </a:lnTo>
                  <a:lnTo>
                    <a:pt x="4679" y="20865"/>
                  </a:lnTo>
                  <a:lnTo>
                    <a:pt x="4853" y="20786"/>
                  </a:lnTo>
                  <a:lnTo>
                    <a:pt x="5027" y="20684"/>
                  </a:lnTo>
                  <a:lnTo>
                    <a:pt x="5200" y="20570"/>
                  </a:lnTo>
                  <a:lnTo>
                    <a:pt x="5365" y="20434"/>
                  </a:lnTo>
                  <a:lnTo>
                    <a:pt x="5530" y="20264"/>
                  </a:lnTo>
                  <a:lnTo>
                    <a:pt x="5695" y="20094"/>
                  </a:lnTo>
                  <a:lnTo>
                    <a:pt x="5850" y="19890"/>
                  </a:lnTo>
                  <a:lnTo>
                    <a:pt x="6002" y="19674"/>
                  </a:lnTo>
                  <a:lnTo>
                    <a:pt x="6153" y="19436"/>
                  </a:lnTo>
                  <a:lnTo>
                    <a:pt x="6296" y="19186"/>
                  </a:lnTo>
                  <a:lnTo>
                    <a:pt x="6438" y="18914"/>
                  </a:lnTo>
                  <a:lnTo>
                    <a:pt x="6572" y="18619"/>
                  </a:lnTo>
                  <a:lnTo>
                    <a:pt x="6701" y="18313"/>
                  </a:lnTo>
                  <a:lnTo>
                    <a:pt x="6825" y="17984"/>
                  </a:lnTo>
                  <a:lnTo>
                    <a:pt x="6941" y="17643"/>
                  </a:lnTo>
                  <a:lnTo>
                    <a:pt x="7057" y="17280"/>
                  </a:lnTo>
                  <a:lnTo>
                    <a:pt x="7159" y="16906"/>
                  </a:lnTo>
                  <a:lnTo>
                    <a:pt x="7262" y="16520"/>
                  </a:lnTo>
                  <a:lnTo>
                    <a:pt x="7355" y="16111"/>
                  </a:lnTo>
                  <a:lnTo>
                    <a:pt x="7440" y="15692"/>
                  </a:lnTo>
                  <a:lnTo>
                    <a:pt x="7520" y="15249"/>
                  </a:lnTo>
                  <a:lnTo>
                    <a:pt x="7591" y="14795"/>
                  </a:lnTo>
                  <a:lnTo>
                    <a:pt x="7654" y="14330"/>
                  </a:lnTo>
                  <a:lnTo>
                    <a:pt x="7707" y="13842"/>
                  </a:lnTo>
                  <a:lnTo>
                    <a:pt x="7756" y="13354"/>
                  </a:lnTo>
                  <a:lnTo>
                    <a:pt x="7796" y="12844"/>
                  </a:lnTo>
                  <a:lnTo>
                    <a:pt x="7827" y="12356"/>
                  </a:lnTo>
                  <a:lnTo>
                    <a:pt x="7845" y="11857"/>
                  </a:lnTo>
                  <a:lnTo>
                    <a:pt x="7858" y="11369"/>
                  </a:lnTo>
                  <a:lnTo>
                    <a:pt x="7867" y="10870"/>
                  </a:lnTo>
                  <a:lnTo>
                    <a:pt x="7867" y="10370"/>
                  </a:lnTo>
                  <a:lnTo>
                    <a:pt x="7858" y="9882"/>
                  </a:lnTo>
                  <a:lnTo>
                    <a:pt x="7841" y="9395"/>
                  </a:lnTo>
                  <a:lnTo>
                    <a:pt x="7818" y="8907"/>
                  </a:lnTo>
                  <a:lnTo>
                    <a:pt x="7787" y="8419"/>
                  </a:lnTo>
                  <a:lnTo>
                    <a:pt x="7751" y="7931"/>
                  </a:lnTo>
                  <a:lnTo>
                    <a:pt x="7707" y="7454"/>
                  </a:lnTo>
                  <a:lnTo>
                    <a:pt x="7654" y="6989"/>
                  </a:lnTo>
                  <a:lnTo>
                    <a:pt x="7596" y="6524"/>
                  </a:lnTo>
                  <a:lnTo>
                    <a:pt x="7529" y="6070"/>
                  </a:lnTo>
                  <a:lnTo>
                    <a:pt x="7458" y="5628"/>
                  </a:lnTo>
                  <a:lnTo>
                    <a:pt x="7382" y="5185"/>
                  </a:lnTo>
                  <a:lnTo>
                    <a:pt x="7297" y="4754"/>
                  </a:lnTo>
                  <a:lnTo>
                    <a:pt x="7204" y="4346"/>
                  </a:lnTo>
                  <a:lnTo>
                    <a:pt x="7106" y="3937"/>
                  </a:lnTo>
                  <a:lnTo>
                    <a:pt x="7003" y="3540"/>
                  </a:lnTo>
                  <a:lnTo>
                    <a:pt x="6892" y="3166"/>
                  </a:lnTo>
                  <a:lnTo>
                    <a:pt x="6776" y="2803"/>
                  </a:lnTo>
                  <a:lnTo>
                    <a:pt x="6656" y="2451"/>
                  </a:lnTo>
                  <a:lnTo>
                    <a:pt x="6527" y="2110"/>
                  </a:lnTo>
                  <a:lnTo>
                    <a:pt x="6394" y="1793"/>
                  </a:lnTo>
                  <a:lnTo>
                    <a:pt x="6251" y="1498"/>
                  </a:lnTo>
                  <a:lnTo>
                    <a:pt x="6109" y="1214"/>
                  </a:lnTo>
                  <a:lnTo>
                    <a:pt x="5957" y="942"/>
                  </a:lnTo>
                  <a:lnTo>
                    <a:pt x="5797" y="703"/>
                  </a:lnTo>
                  <a:lnTo>
                    <a:pt x="5637" y="477"/>
                  </a:lnTo>
                  <a:lnTo>
                    <a:pt x="5468" y="284"/>
                  </a:lnTo>
                  <a:lnTo>
                    <a:pt x="5294" y="102"/>
                  </a:lnTo>
                  <a:lnTo>
                    <a:pt x="5240" y="57"/>
                  </a:lnTo>
                  <a:lnTo>
                    <a:pt x="5187" y="34"/>
                  </a:lnTo>
                  <a:lnTo>
                    <a:pt x="5134" y="34"/>
                  </a:lnTo>
                  <a:lnTo>
                    <a:pt x="5085" y="57"/>
                  </a:lnTo>
                  <a:lnTo>
                    <a:pt x="5036" y="91"/>
                  </a:lnTo>
                  <a:lnTo>
                    <a:pt x="4991" y="136"/>
                  </a:lnTo>
                  <a:lnTo>
                    <a:pt x="4951" y="193"/>
                  </a:lnTo>
                  <a:lnTo>
                    <a:pt x="4911" y="272"/>
                  </a:lnTo>
                  <a:lnTo>
                    <a:pt x="4871" y="363"/>
                  </a:lnTo>
                  <a:lnTo>
                    <a:pt x="4840" y="454"/>
                  </a:lnTo>
                  <a:lnTo>
                    <a:pt x="4809" y="567"/>
                  </a:lnTo>
                  <a:lnTo>
                    <a:pt x="4782" y="681"/>
                  </a:lnTo>
                  <a:lnTo>
                    <a:pt x="4760" y="806"/>
                  </a:lnTo>
                  <a:lnTo>
                    <a:pt x="4742" y="930"/>
                  </a:lnTo>
                  <a:lnTo>
                    <a:pt x="4724" y="1055"/>
                  </a:lnTo>
                  <a:lnTo>
                    <a:pt x="4715" y="1191"/>
                  </a:lnTo>
                  <a:lnTo>
                    <a:pt x="4706" y="1384"/>
                  </a:lnTo>
                  <a:lnTo>
                    <a:pt x="4706" y="1566"/>
                  </a:lnTo>
                  <a:lnTo>
                    <a:pt x="4715" y="1747"/>
                  </a:lnTo>
                  <a:lnTo>
                    <a:pt x="4724" y="1838"/>
                  </a:lnTo>
                  <a:lnTo>
                    <a:pt x="4737" y="1918"/>
                  </a:lnTo>
                  <a:lnTo>
                    <a:pt x="4751" y="2008"/>
                  </a:lnTo>
                  <a:lnTo>
                    <a:pt x="4769" y="2088"/>
                  </a:lnTo>
                  <a:lnTo>
                    <a:pt x="4791" y="2167"/>
                  </a:lnTo>
                  <a:lnTo>
                    <a:pt x="4813" y="2235"/>
                  </a:lnTo>
                  <a:lnTo>
                    <a:pt x="4840" y="2303"/>
                  </a:lnTo>
                  <a:lnTo>
                    <a:pt x="4866" y="2371"/>
                  </a:lnTo>
                  <a:lnTo>
                    <a:pt x="4898" y="2428"/>
                  </a:lnTo>
                  <a:lnTo>
                    <a:pt x="4933" y="2485"/>
                  </a:lnTo>
                  <a:lnTo>
                    <a:pt x="5031" y="2621"/>
                  </a:lnTo>
                  <a:lnTo>
                    <a:pt x="5125" y="2768"/>
                  </a:lnTo>
                  <a:lnTo>
                    <a:pt x="5218" y="2927"/>
                  </a:lnTo>
                  <a:lnTo>
                    <a:pt x="5307" y="3086"/>
                  </a:lnTo>
                  <a:lnTo>
                    <a:pt x="5396" y="3256"/>
                  </a:lnTo>
                  <a:lnTo>
                    <a:pt x="5481" y="3438"/>
                  </a:lnTo>
                  <a:lnTo>
                    <a:pt x="5565" y="3619"/>
                  </a:lnTo>
                  <a:lnTo>
                    <a:pt x="5641" y="3812"/>
                  </a:lnTo>
                  <a:lnTo>
                    <a:pt x="5721" y="4005"/>
                  </a:lnTo>
                  <a:lnTo>
                    <a:pt x="5793" y="4209"/>
                  </a:lnTo>
                  <a:lnTo>
                    <a:pt x="5864" y="4414"/>
                  </a:lnTo>
                  <a:lnTo>
                    <a:pt x="5931" y="4618"/>
                  </a:lnTo>
                  <a:lnTo>
                    <a:pt x="5997" y="4845"/>
                  </a:lnTo>
                  <a:lnTo>
                    <a:pt x="6060" y="5060"/>
                  </a:lnTo>
                  <a:lnTo>
                    <a:pt x="6122" y="5287"/>
                  </a:lnTo>
                  <a:lnTo>
                    <a:pt x="6180" y="5514"/>
                  </a:lnTo>
                  <a:lnTo>
                    <a:pt x="6233" y="5752"/>
                  </a:lnTo>
                  <a:lnTo>
                    <a:pt x="6287" y="5991"/>
                  </a:lnTo>
                  <a:lnTo>
                    <a:pt x="6336" y="6229"/>
                  </a:lnTo>
                  <a:lnTo>
                    <a:pt x="6380" y="6479"/>
                  </a:lnTo>
                  <a:lnTo>
                    <a:pt x="6425" y="6728"/>
                  </a:lnTo>
                  <a:lnTo>
                    <a:pt x="6465" y="6978"/>
                  </a:lnTo>
                  <a:lnTo>
                    <a:pt x="6505" y="7239"/>
                  </a:lnTo>
                  <a:lnTo>
                    <a:pt x="6540" y="7488"/>
                  </a:lnTo>
                  <a:lnTo>
                    <a:pt x="6572" y="7749"/>
                  </a:lnTo>
                  <a:lnTo>
                    <a:pt x="6603" y="8010"/>
                  </a:lnTo>
                  <a:lnTo>
                    <a:pt x="6630" y="8271"/>
                  </a:lnTo>
                  <a:lnTo>
                    <a:pt x="6656" y="8532"/>
                  </a:lnTo>
                  <a:lnTo>
                    <a:pt x="6678" y="8805"/>
                  </a:lnTo>
                  <a:lnTo>
                    <a:pt x="6696" y="9066"/>
                  </a:lnTo>
                  <a:lnTo>
                    <a:pt x="6710" y="9338"/>
                  </a:lnTo>
                  <a:lnTo>
                    <a:pt x="6723" y="9599"/>
                  </a:lnTo>
                  <a:lnTo>
                    <a:pt x="6736" y="9871"/>
                  </a:lnTo>
                  <a:lnTo>
                    <a:pt x="6745" y="10143"/>
                  </a:lnTo>
                  <a:lnTo>
                    <a:pt x="6750" y="10404"/>
                  </a:lnTo>
                  <a:lnTo>
                    <a:pt x="6750" y="10677"/>
                  </a:lnTo>
                  <a:lnTo>
                    <a:pt x="6750" y="10938"/>
                  </a:lnTo>
                  <a:lnTo>
                    <a:pt x="6750" y="11199"/>
                  </a:lnTo>
                  <a:lnTo>
                    <a:pt x="6741" y="11471"/>
                  </a:lnTo>
                  <a:lnTo>
                    <a:pt x="6732" y="11732"/>
                  </a:lnTo>
                  <a:lnTo>
                    <a:pt x="6723" y="11993"/>
                  </a:lnTo>
                  <a:lnTo>
                    <a:pt x="6710" y="12254"/>
                  </a:lnTo>
                  <a:lnTo>
                    <a:pt x="6692" y="12503"/>
                  </a:lnTo>
                  <a:lnTo>
                    <a:pt x="6674" y="12764"/>
                  </a:lnTo>
                  <a:lnTo>
                    <a:pt x="6652" y="13014"/>
                  </a:lnTo>
                  <a:lnTo>
                    <a:pt x="6625" y="13264"/>
                  </a:lnTo>
                  <a:lnTo>
                    <a:pt x="6598" y="13502"/>
                  </a:lnTo>
                  <a:lnTo>
                    <a:pt x="6567" y="13751"/>
                  </a:lnTo>
                  <a:lnTo>
                    <a:pt x="6532" y="13990"/>
                  </a:lnTo>
                  <a:lnTo>
                    <a:pt x="6496" y="14217"/>
                  </a:lnTo>
                  <a:lnTo>
                    <a:pt x="6456" y="14455"/>
                  </a:lnTo>
                  <a:lnTo>
                    <a:pt x="6416" y="14682"/>
                  </a:lnTo>
                  <a:lnTo>
                    <a:pt x="6371" y="14897"/>
                  </a:lnTo>
                  <a:lnTo>
                    <a:pt x="6322" y="15113"/>
                  </a:lnTo>
                  <a:lnTo>
                    <a:pt x="6273" y="15329"/>
                  </a:lnTo>
                  <a:lnTo>
                    <a:pt x="6220" y="15533"/>
                  </a:lnTo>
                  <a:lnTo>
                    <a:pt x="6162" y="15737"/>
                  </a:lnTo>
                  <a:lnTo>
                    <a:pt x="6104" y="15930"/>
                  </a:lnTo>
                  <a:lnTo>
                    <a:pt x="6046" y="16123"/>
                  </a:lnTo>
                  <a:lnTo>
                    <a:pt x="5980" y="16304"/>
                  </a:lnTo>
                  <a:lnTo>
                    <a:pt x="5913" y="16474"/>
                  </a:lnTo>
                  <a:lnTo>
                    <a:pt x="5841" y="16645"/>
                  </a:lnTo>
                  <a:lnTo>
                    <a:pt x="5770" y="16804"/>
                  </a:lnTo>
                  <a:lnTo>
                    <a:pt x="5695" y="16962"/>
                  </a:lnTo>
                  <a:lnTo>
                    <a:pt x="5721" y="16758"/>
                  </a:lnTo>
                  <a:lnTo>
                    <a:pt x="5744" y="16554"/>
                  </a:lnTo>
                  <a:lnTo>
                    <a:pt x="5766" y="16350"/>
                  </a:lnTo>
                  <a:lnTo>
                    <a:pt x="5779" y="16145"/>
                  </a:lnTo>
                  <a:lnTo>
                    <a:pt x="5793" y="15930"/>
                  </a:lnTo>
                  <a:lnTo>
                    <a:pt x="5806" y="15726"/>
                  </a:lnTo>
                  <a:lnTo>
                    <a:pt x="5815" y="15521"/>
                  </a:lnTo>
                  <a:lnTo>
                    <a:pt x="5819" y="15317"/>
                  </a:lnTo>
                  <a:lnTo>
                    <a:pt x="5819" y="15113"/>
                  </a:lnTo>
                  <a:lnTo>
                    <a:pt x="5819" y="14909"/>
                  </a:lnTo>
                  <a:lnTo>
                    <a:pt x="5810" y="14512"/>
                  </a:lnTo>
                  <a:lnTo>
                    <a:pt x="5793" y="14115"/>
                  </a:lnTo>
                  <a:lnTo>
                    <a:pt x="5766" y="13717"/>
                  </a:lnTo>
                  <a:lnTo>
                    <a:pt x="5726" y="13332"/>
                  </a:lnTo>
                  <a:lnTo>
                    <a:pt x="5681" y="12969"/>
                  </a:lnTo>
                  <a:lnTo>
                    <a:pt x="5623" y="12605"/>
                  </a:lnTo>
                  <a:lnTo>
                    <a:pt x="5557" y="12254"/>
                  </a:lnTo>
                  <a:lnTo>
                    <a:pt x="5485" y="11925"/>
                  </a:lnTo>
                  <a:lnTo>
                    <a:pt x="5405" y="11607"/>
                  </a:lnTo>
                  <a:lnTo>
                    <a:pt x="5316" y="11312"/>
                  </a:lnTo>
                  <a:lnTo>
                    <a:pt x="5223" y="11028"/>
                  </a:lnTo>
                  <a:lnTo>
                    <a:pt x="5120" y="10767"/>
                  </a:lnTo>
                  <a:lnTo>
                    <a:pt x="5013" y="10529"/>
                  </a:lnTo>
                  <a:lnTo>
                    <a:pt x="4960" y="10416"/>
                  </a:lnTo>
                  <a:lnTo>
                    <a:pt x="4902" y="10314"/>
                  </a:lnTo>
                  <a:lnTo>
                    <a:pt x="4844" y="10211"/>
                  </a:lnTo>
                  <a:lnTo>
                    <a:pt x="4782" y="10121"/>
                  </a:lnTo>
                  <a:lnTo>
                    <a:pt x="4720" y="10030"/>
                  </a:lnTo>
                  <a:lnTo>
                    <a:pt x="4657" y="9951"/>
                  </a:lnTo>
                  <a:lnTo>
                    <a:pt x="4595" y="9882"/>
                  </a:lnTo>
                  <a:lnTo>
                    <a:pt x="4528" y="9814"/>
                  </a:lnTo>
                  <a:lnTo>
                    <a:pt x="4461" y="9758"/>
                  </a:lnTo>
                  <a:lnTo>
                    <a:pt x="4395" y="9701"/>
                  </a:lnTo>
                  <a:lnTo>
                    <a:pt x="4328" y="9656"/>
                  </a:lnTo>
                  <a:lnTo>
                    <a:pt x="4261" y="9621"/>
                  </a:lnTo>
                  <a:lnTo>
                    <a:pt x="4190" y="9599"/>
                  </a:lnTo>
                  <a:lnTo>
                    <a:pt x="4119" y="9576"/>
                  </a:lnTo>
                  <a:lnTo>
                    <a:pt x="4047" y="9565"/>
                  </a:lnTo>
                  <a:lnTo>
                    <a:pt x="3972" y="9553"/>
                  </a:lnTo>
                  <a:lnTo>
                    <a:pt x="3900" y="9565"/>
                  </a:lnTo>
                  <a:lnTo>
                    <a:pt x="3825" y="9576"/>
                  </a:lnTo>
                  <a:lnTo>
                    <a:pt x="3753" y="9599"/>
                  </a:lnTo>
                  <a:lnTo>
                    <a:pt x="3678" y="9633"/>
                  </a:lnTo>
                  <a:lnTo>
                    <a:pt x="3602" y="9667"/>
                  </a:lnTo>
                  <a:lnTo>
                    <a:pt x="3526" y="9724"/>
                  </a:lnTo>
                  <a:lnTo>
                    <a:pt x="3446" y="9780"/>
                  </a:lnTo>
                  <a:lnTo>
                    <a:pt x="3371" y="9848"/>
                  </a:lnTo>
                  <a:lnTo>
                    <a:pt x="3295" y="9928"/>
                  </a:lnTo>
                  <a:lnTo>
                    <a:pt x="3215" y="10019"/>
                  </a:lnTo>
                  <a:lnTo>
                    <a:pt x="3139" y="10121"/>
                  </a:lnTo>
                  <a:lnTo>
                    <a:pt x="3059" y="10234"/>
                  </a:lnTo>
                  <a:lnTo>
                    <a:pt x="2997" y="10325"/>
                  </a:lnTo>
                  <a:lnTo>
                    <a:pt x="2939" y="10427"/>
                  </a:lnTo>
                  <a:lnTo>
                    <a:pt x="2876" y="10541"/>
                  </a:lnTo>
                  <a:lnTo>
                    <a:pt x="2818" y="10654"/>
                  </a:lnTo>
                  <a:lnTo>
                    <a:pt x="2765" y="10779"/>
                  </a:lnTo>
                  <a:lnTo>
                    <a:pt x="2712" y="10904"/>
                  </a:lnTo>
                  <a:lnTo>
                    <a:pt x="2663" y="11028"/>
                  </a:lnTo>
                  <a:lnTo>
                    <a:pt x="2609" y="11165"/>
                  </a:lnTo>
                  <a:lnTo>
                    <a:pt x="2565" y="11312"/>
                  </a:lnTo>
                  <a:lnTo>
                    <a:pt x="2520" y="11448"/>
                  </a:lnTo>
                  <a:lnTo>
                    <a:pt x="2476" y="11596"/>
                  </a:lnTo>
                  <a:lnTo>
                    <a:pt x="2436" y="11755"/>
                  </a:lnTo>
                  <a:lnTo>
                    <a:pt x="2396" y="11913"/>
                  </a:lnTo>
                  <a:lnTo>
                    <a:pt x="2360" y="12072"/>
                  </a:lnTo>
                  <a:lnTo>
                    <a:pt x="2324" y="12242"/>
                  </a:lnTo>
                  <a:lnTo>
                    <a:pt x="2293" y="12401"/>
                  </a:lnTo>
                  <a:lnTo>
                    <a:pt x="2266" y="12583"/>
                  </a:lnTo>
                  <a:lnTo>
                    <a:pt x="2240" y="12753"/>
                  </a:lnTo>
                  <a:lnTo>
                    <a:pt x="2213" y="12935"/>
                  </a:lnTo>
                  <a:lnTo>
                    <a:pt x="2195" y="13105"/>
                  </a:lnTo>
                  <a:lnTo>
                    <a:pt x="2173" y="13298"/>
                  </a:lnTo>
                  <a:lnTo>
                    <a:pt x="2160" y="13479"/>
                  </a:lnTo>
                  <a:lnTo>
                    <a:pt x="2146" y="13661"/>
                  </a:lnTo>
                  <a:lnTo>
                    <a:pt x="2137" y="13854"/>
                  </a:lnTo>
                  <a:lnTo>
                    <a:pt x="2128" y="14046"/>
                  </a:lnTo>
                  <a:lnTo>
                    <a:pt x="2124" y="14228"/>
                  </a:lnTo>
                  <a:lnTo>
                    <a:pt x="2124" y="14421"/>
                  </a:lnTo>
                  <a:lnTo>
                    <a:pt x="2128" y="14614"/>
                  </a:lnTo>
                  <a:lnTo>
                    <a:pt x="2133" y="14818"/>
                  </a:lnTo>
                  <a:lnTo>
                    <a:pt x="2142" y="15011"/>
                  </a:lnTo>
                  <a:lnTo>
                    <a:pt x="2155" y="15204"/>
                  </a:lnTo>
                  <a:lnTo>
                    <a:pt x="2168" y="15397"/>
                  </a:lnTo>
                  <a:lnTo>
                    <a:pt x="2195" y="15669"/>
                  </a:lnTo>
                  <a:lnTo>
                    <a:pt x="2226" y="15919"/>
                  </a:lnTo>
                  <a:lnTo>
                    <a:pt x="2266" y="16168"/>
                  </a:lnTo>
                  <a:lnTo>
                    <a:pt x="2315" y="16406"/>
                  </a:lnTo>
                  <a:lnTo>
                    <a:pt x="2369" y="16645"/>
                  </a:lnTo>
                  <a:lnTo>
                    <a:pt x="2431" y="16872"/>
                  </a:lnTo>
                  <a:lnTo>
                    <a:pt x="2493" y="17099"/>
                  </a:lnTo>
                  <a:lnTo>
                    <a:pt x="2560" y="17314"/>
                  </a:lnTo>
                  <a:lnTo>
                    <a:pt x="2471" y="17189"/>
                  </a:lnTo>
                  <a:lnTo>
                    <a:pt x="2382" y="17053"/>
                  </a:lnTo>
                  <a:lnTo>
                    <a:pt x="2293" y="16906"/>
                  </a:lnTo>
                  <a:lnTo>
                    <a:pt x="2209" y="16758"/>
                  </a:lnTo>
                  <a:lnTo>
                    <a:pt x="2124" y="16611"/>
                  </a:lnTo>
                  <a:lnTo>
                    <a:pt x="2044" y="16452"/>
                  </a:lnTo>
                  <a:lnTo>
                    <a:pt x="1964" y="16282"/>
                  </a:lnTo>
                  <a:lnTo>
                    <a:pt x="1888" y="16111"/>
                  </a:lnTo>
                  <a:lnTo>
                    <a:pt x="1812" y="15930"/>
                  </a:lnTo>
                  <a:lnTo>
                    <a:pt x="1737" y="15748"/>
                  </a:lnTo>
                  <a:lnTo>
                    <a:pt x="1670" y="15555"/>
                  </a:lnTo>
                  <a:lnTo>
                    <a:pt x="1603" y="15351"/>
                  </a:lnTo>
                  <a:lnTo>
                    <a:pt x="1536" y="15147"/>
                  </a:lnTo>
                  <a:lnTo>
                    <a:pt x="1474" y="14943"/>
                  </a:lnTo>
                  <a:lnTo>
                    <a:pt x="1416" y="14727"/>
                  </a:lnTo>
                  <a:lnTo>
                    <a:pt x="1358" y="14500"/>
                  </a:lnTo>
                  <a:lnTo>
                    <a:pt x="1305" y="14273"/>
                  </a:lnTo>
                  <a:lnTo>
                    <a:pt x="1256" y="14046"/>
                  </a:lnTo>
                  <a:lnTo>
                    <a:pt x="1207" y="13808"/>
                  </a:lnTo>
                  <a:lnTo>
                    <a:pt x="1167" y="13570"/>
                  </a:lnTo>
                  <a:lnTo>
                    <a:pt x="1127" y="13320"/>
                  </a:lnTo>
                  <a:lnTo>
                    <a:pt x="1087" y="13071"/>
                  </a:lnTo>
                  <a:lnTo>
                    <a:pt x="1055" y="12810"/>
                  </a:lnTo>
                  <a:lnTo>
                    <a:pt x="1029" y="12549"/>
                  </a:lnTo>
                  <a:lnTo>
                    <a:pt x="1002" y="12276"/>
                  </a:lnTo>
                  <a:lnTo>
                    <a:pt x="980" y="12004"/>
                  </a:lnTo>
                  <a:lnTo>
                    <a:pt x="962" y="11732"/>
                  </a:lnTo>
                  <a:lnTo>
                    <a:pt x="949" y="11448"/>
                  </a:lnTo>
                  <a:lnTo>
                    <a:pt x="940" y="11165"/>
                  </a:lnTo>
                  <a:lnTo>
                    <a:pt x="935" y="10881"/>
                  </a:lnTo>
                  <a:lnTo>
                    <a:pt x="935" y="10586"/>
                  </a:lnTo>
                  <a:lnTo>
                    <a:pt x="940" y="10280"/>
                  </a:lnTo>
                  <a:lnTo>
                    <a:pt x="958" y="9848"/>
                  </a:lnTo>
                  <a:lnTo>
                    <a:pt x="980" y="9417"/>
                  </a:lnTo>
                  <a:lnTo>
                    <a:pt x="1011" y="8986"/>
                  </a:lnTo>
                  <a:lnTo>
                    <a:pt x="1051" y="8566"/>
                  </a:lnTo>
                  <a:lnTo>
                    <a:pt x="1100" y="8158"/>
                  </a:lnTo>
                  <a:lnTo>
                    <a:pt x="1153" y="7749"/>
                  </a:lnTo>
                  <a:lnTo>
                    <a:pt x="1216" y="7341"/>
                  </a:lnTo>
                  <a:lnTo>
                    <a:pt x="1283" y="6955"/>
                  </a:lnTo>
                  <a:lnTo>
                    <a:pt x="1358" y="6569"/>
                  </a:lnTo>
                  <a:lnTo>
                    <a:pt x="1443" y="6195"/>
                  </a:lnTo>
                  <a:lnTo>
                    <a:pt x="1527" y="5832"/>
                  </a:lnTo>
                  <a:lnTo>
                    <a:pt x="1621" y="5480"/>
                  </a:lnTo>
                  <a:lnTo>
                    <a:pt x="1723" y="5140"/>
                  </a:lnTo>
                  <a:lnTo>
                    <a:pt x="1826" y="4811"/>
                  </a:lnTo>
                  <a:lnTo>
                    <a:pt x="1937" y="4493"/>
                  </a:lnTo>
                  <a:lnTo>
                    <a:pt x="2053" y="4187"/>
                  </a:lnTo>
                  <a:lnTo>
                    <a:pt x="2168" y="3892"/>
                  </a:lnTo>
                  <a:lnTo>
                    <a:pt x="2293" y="3608"/>
                  </a:lnTo>
                  <a:lnTo>
                    <a:pt x="2422" y="3347"/>
                  </a:lnTo>
                  <a:lnTo>
                    <a:pt x="2551" y="3109"/>
                  </a:lnTo>
                  <a:lnTo>
                    <a:pt x="2685" y="2871"/>
                  </a:lnTo>
                  <a:lnTo>
                    <a:pt x="2823" y="2655"/>
                  </a:lnTo>
                  <a:lnTo>
                    <a:pt x="2965" y="2462"/>
                  </a:lnTo>
                  <a:lnTo>
                    <a:pt x="3108" y="2281"/>
                  </a:lnTo>
                  <a:lnTo>
                    <a:pt x="3255" y="2122"/>
                  </a:lnTo>
                  <a:lnTo>
                    <a:pt x="3406" y="1974"/>
                  </a:lnTo>
                  <a:lnTo>
                    <a:pt x="3558" y="1861"/>
                  </a:lnTo>
                  <a:lnTo>
                    <a:pt x="3709" y="1759"/>
                  </a:lnTo>
                  <a:lnTo>
                    <a:pt x="3865" y="1679"/>
                  </a:lnTo>
                  <a:lnTo>
                    <a:pt x="4016" y="1611"/>
                  </a:lnTo>
                  <a:lnTo>
                    <a:pt x="4176" y="1577"/>
                  </a:lnTo>
                  <a:lnTo>
                    <a:pt x="4332" y="1566"/>
                  </a:lnTo>
                  <a:lnTo>
                    <a:pt x="4381" y="1554"/>
                  </a:lnTo>
                  <a:lnTo>
                    <a:pt x="4426" y="1532"/>
                  </a:lnTo>
                  <a:lnTo>
                    <a:pt x="4461" y="1486"/>
                  </a:lnTo>
                  <a:lnTo>
                    <a:pt x="4497" y="1430"/>
                  </a:lnTo>
                  <a:lnTo>
                    <a:pt x="4524" y="1373"/>
                  </a:lnTo>
                  <a:lnTo>
                    <a:pt x="4546" y="1293"/>
                  </a:lnTo>
                  <a:lnTo>
                    <a:pt x="4564" y="1214"/>
                  </a:lnTo>
                  <a:lnTo>
                    <a:pt x="4577" y="1123"/>
                  </a:lnTo>
                  <a:lnTo>
                    <a:pt x="4586" y="1044"/>
                  </a:lnTo>
                  <a:lnTo>
                    <a:pt x="4590" y="964"/>
                  </a:lnTo>
                  <a:lnTo>
                    <a:pt x="4595" y="885"/>
                  </a:lnTo>
                  <a:lnTo>
                    <a:pt x="4590" y="794"/>
                  </a:lnTo>
                  <a:lnTo>
                    <a:pt x="4586" y="715"/>
                  </a:lnTo>
                  <a:lnTo>
                    <a:pt x="4577" y="635"/>
                  </a:lnTo>
                  <a:lnTo>
                    <a:pt x="4568" y="556"/>
                  </a:lnTo>
                  <a:lnTo>
                    <a:pt x="4555" y="477"/>
                  </a:lnTo>
                  <a:lnTo>
                    <a:pt x="4537" y="397"/>
                  </a:lnTo>
                  <a:lnTo>
                    <a:pt x="4515" y="329"/>
                  </a:lnTo>
                  <a:lnTo>
                    <a:pt x="4492" y="272"/>
                  </a:lnTo>
                  <a:lnTo>
                    <a:pt x="4466" y="216"/>
                  </a:lnTo>
                  <a:lnTo>
                    <a:pt x="4439" y="170"/>
                  </a:lnTo>
                  <a:lnTo>
                    <a:pt x="4403" y="125"/>
                  </a:lnTo>
                  <a:lnTo>
                    <a:pt x="4368" y="91"/>
                  </a:lnTo>
                  <a:lnTo>
                    <a:pt x="4332" y="79"/>
                  </a:lnTo>
                  <a:lnTo>
                    <a:pt x="4230" y="45"/>
                  </a:lnTo>
                  <a:lnTo>
                    <a:pt x="4127" y="23"/>
                  </a:lnTo>
                  <a:lnTo>
                    <a:pt x="4025" y="11"/>
                  </a:lnTo>
                  <a:lnTo>
                    <a:pt x="392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a:off x="4075675" y="-10925250"/>
              <a:ext cx="145375" cy="404800"/>
            </a:xfrm>
            <a:custGeom>
              <a:avLst/>
              <a:gdLst/>
              <a:ahLst/>
              <a:cxnLst/>
              <a:rect l="l" t="t" r="r" b="b"/>
              <a:pathLst>
                <a:path w="5815" h="16192" extrusionOk="0">
                  <a:moveTo>
                    <a:pt x="3642" y="0"/>
                  </a:moveTo>
                  <a:lnTo>
                    <a:pt x="3629" y="91"/>
                  </a:lnTo>
                  <a:lnTo>
                    <a:pt x="3611" y="170"/>
                  </a:lnTo>
                  <a:lnTo>
                    <a:pt x="3589" y="250"/>
                  </a:lnTo>
                  <a:lnTo>
                    <a:pt x="3562" y="307"/>
                  </a:lnTo>
                  <a:lnTo>
                    <a:pt x="3526" y="363"/>
                  </a:lnTo>
                  <a:lnTo>
                    <a:pt x="3491" y="409"/>
                  </a:lnTo>
                  <a:lnTo>
                    <a:pt x="3446" y="431"/>
                  </a:lnTo>
                  <a:lnTo>
                    <a:pt x="3397" y="443"/>
                  </a:lnTo>
                  <a:lnTo>
                    <a:pt x="3241" y="454"/>
                  </a:lnTo>
                  <a:lnTo>
                    <a:pt x="3081" y="488"/>
                  </a:lnTo>
                  <a:lnTo>
                    <a:pt x="2930" y="556"/>
                  </a:lnTo>
                  <a:lnTo>
                    <a:pt x="2774" y="636"/>
                  </a:lnTo>
                  <a:lnTo>
                    <a:pt x="2623" y="738"/>
                  </a:lnTo>
                  <a:lnTo>
                    <a:pt x="2471" y="851"/>
                  </a:lnTo>
                  <a:lnTo>
                    <a:pt x="2320" y="999"/>
                  </a:lnTo>
                  <a:lnTo>
                    <a:pt x="2173" y="1158"/>
                  </a:lnTo>
                  <a:lnTo>
                    <a:pt x="2030" y="1339"/>
                  </a:lnTo>
                  <a:lnTo>
                    <a:pt x="1888" y="1532"/>
                  </a:lnTo>
                  <a:lnTo>
                    <a:pt x="1750" y="1748"/>
                  </a:lnTo>
                  <a:lnTo>
                    <a:pt x="1616" y="1986"/>
                  </a:lnTo>
                  <a:lnTo>
                    <a:pt x="1487" y="2224"/>
                  </a:lnTo>
                  <a:lnTo>
                    <a:pt x="1358" y="2485"/>
                  </a:lnTo>
                  <a:lnTo>
                    <a:pt x="1233" y="2769"/>
                  </a:lnTo>
                  <a:lnTo>
                    <a:pt x="1118" y="3064"/>
                  </a:lnTo>
                  <a:lnTo>
                    <a:pt x="1002" y="3370"/>
                  </a:lnTo>
                  <a:lnTo>
                    <a:pt x="891" y="3688"/>
                  </a:lnTo>
                  <a:lnTo>
                    <a:pt x="788" y="4017"/>
                  </a:lnTo>
                  <a:lnTo>
                    <a:pt x="686" y="4357"/>
                  </a:lnTo>
                  <a:lnTo>
                    <a:pt x="592" y="4709"/>
                  </a:lnTo>
                  <a:lnTo>
                    <a:pt x="508" y="5072"/>
                  </a:lnTo>
                  <a:lnTo>
                    <a:pt x="423" y="5446"/>
                  </a:lnTo>
                  <a:lnTo>
                    <a:pt x="348" y="5832"/>
                  </a:lnTo>
                  <a:lnTo>
                    <a:pt x="281" y="6218"/>
                  </a:lnTo>
                  <a:lnTo>
                    <a:pt x="218" y="6626"/>
                  </a:lnTo>
                  <a:lnTo>
                    <a:pt x="165" y="7035"/>
                  </a:lnTo>
                  <a:lnTo>
                    <a:pt x="116" y="7443"/>
                  </a:lnTo>
                  <a:lnTo>
                    <a:pt x="76" y="7863"/>
                  </a:lnTo>
                  <a:lnTo>
                    <a:pt x="45" y="8294"/>
                  </a:lnTo>
                  <a:lnTo>
                    <a:pt x="23" y="8725"/>
                  </a:lnTo>
                  <a:lnTo>
                    <a:pt x="5" y="9157"/>
                  </a:lnTo>
                  <a:lnTo>
                    <a:pt x="0" y="9463"/>
                  </a:lnTo>
                  <a:lnTo>
                    <a:pt x="0" y="9758"/>
                  </a:lnTo>
                  <a:lnTo>
                    <a:pt x="5" y="10042"/>
                  </a:lnTo>
                  <a:lnTo>
                    <a:pt x="14" y="10325"/>
                  </a:lnTo>
                  <a:lnTo>
                    <a:pt x="27" y="10609"/>
                  </a:lnTo>
                  <a:lnTo>
                    <a:pt x="45" y="10881"/>
                  </a:lnTo>
                  <a:lnTo>
                    <a:pt x="67" y="11153"/>
                  </a:lnTo>
                  <a:lnTo>
                    <a:pt x="94" y="11426"/>
                  </a:lnTo>
                  <a:lnTo>
                    <a:pt x="120" y="11687"/>
                  </a:lnTo>
                  <a:lnTo>
                    <a:pt x="152" y="11948"/>
                  </a:lnTo>
                  <a:lnTo>
                    <a:pt x="192" y="12197"/>
                  </a:lnTo>
                  <a:lnTo>
                    <a:pt x="232" y="12447"/>
                  </a:lnTo>
                  <a:lnTo>
                    <a:pt x="272" y="12685"/>
                  </a:lnTo>
                  <a:lnTo>
                    <a:pt x="321" y="12923"/>
                  </a:lnTo>
                  <a:lnTo>
                    <a:pt x="370" y="13150"/>
                  </a:lnTo>
                  <a:lnTo>
                    <a:pt x="423" y="13377"/>
                  </a:lnTo>
                  <a:lnTo>
                    <a:pt x="481" y="13604"/>
                  </a:lnTo>
                  <a:lnTo>
                    <a:pt x="539" y="13820"/>
                  </a:lnTo>
                  <a:lnTo>
                    <a:pt x="601" y="14024"/>
                  </a:lnTo>
                  <a:lnTo>
                    <a:pt x="668" y="14228"/>
                  </a:lnTo>
                  <a:lnTo>
                    <a:pt x="735" y="14432"/>
                  </a:lnTo>
                  <a:lnTo>
                    <a:pt x="802" y="14625"/>
                  </a:lnTo>
                  <a:lnTo>
                    <a:pt x="877" y="14807"/>
                  </a:lnTo>
                  <a:lnTo>
                    <a:pt x="953" y="14988"/>
                  </a:lnTo>
                  <a:lnTo>
                    <a:pt x="1029" y="15159"/>
                  </a:lnTo>
                  <a:lnTo>
                    <a:pt x="1109" y="15329"/>
                  </a:lnTo>
                  <a:lnTo>
                    <a:pt x="1189" y="15488"/>
                  </a:lnTo>
                  <a:lnTo>
                    <a:pt x="1274" y="15635"/>
                  </a:lnTo>
                  <a:lnTo>
                    <a:pt x="1358" y="15783"/>
                  </a:lnTo>
                  <a:lnTo>
                    <a:pt x="1447" y="15930"/>
                  </a:lnTo>
                  <a:lnTo>
                    <a:pt x="1536" y="16066"/>
                  </a:lnTo>
                  <a:lnTo>
                    <a:pt x="1625" y="16191"/>
                  </a:lnTo>
                  <a:lnTo>
                    <a:pt x="1558" y="15976"/>
                  </a:lnTo>
                  <a:lnTo>
                    <a:pt x="1496" y="15749"/>
                  </a:lnTo>
                  <a:lnTo>
                    <a:pt x="1434" y="15522"/>
                  </a:lnTo>
                  <a:lnTo>
                    <a:pt x="1380" y="15283"/>
                  </a:lnTo>
                  <a:lnTo>
                    <a:pt x="1331" y="15045"/>
                  </a:lnTo>
                  <a:lnTo>
                    <a:pt x="1291" y="14796"/>
                  </a:lnTo>
                  <a:lnTo>
                    <a:pt x="1260" y="14546"/>
                  </a:lnTo>
                  <a:lnTo>
                    <a:pt x="1233" y="14274"/>
                  </a:lnTo>
                  <a:lnTo>
                    <a:pt x="1220" y="14081"/>
                  </a:lnTo>
                  <a:lnTo>
                    <a:pt x="1207" y="13888"/>
                  </a:lnTo>
                  <a:lnTo>
                    <a:pt x="1198" y="13695"/>
                  </a:lnTo>
                  <a:lnTo>
                    <a:pt x="1193" y="13491"/>
                  </a:lnTo>
                  <a:lnTo>
                    <a:pt x="1189" y="13298"/>
                  </a:lnTo>
                  <a:lnTo>
                    <a:pt x="1189" y="13105"/>
                  </a:lnTo>
                  <a:lnTo>
                    <a:pt x="1193" y="12923"/>
                  </a:lnTo>
                  <a:lnTo>
                    <a:pt x="1202" y="12731"/>
                  </a:lnTo>
                  <a:lnTo>
                    <a:pt x="1211" y="12538"/>
                  </a:lnTo>
                  <a:lnTo>
                    <a:pt x="1225" y="12356"/>
                  </a:lnTo>
                  <a:lnTo>
                    <a:pt x="1238" y="12175"/>
                  </a:lnTo>
                  <a:lnTo>
                    <a:pt x="1260" y="11982"/>
                  </a:lnTo>
                  <a:lnTo>
                    <a:pt x="1278" y="11812"/>
                  </a:lnTo>
                  <a:lnTo>
                    <a:pt x="1305" y="11630"/>
                  </a:lnTo>
                  <a:lnTo>
                    <a:pt x="1331" y="11460"/>
                  </a:lnTo>
                  <a:lnTo>
                    <a:pt x="1358" y="11278"/>
                  </a:lnTo>
                  <a:lnTo>
                    <a:pt x="1389" y="11119"/>
                  </a:lnTo>
                  <a:lnTo>
                    <a:pt x="1425" y="10949"/>
                  </a:lnTo>
                  <a:lnTo>
                    <a:pt x="1461" y="10790"/>
                  </a:lnTo>
                  <a:lnTo>
                    <a:pt x="1501" y="10632"/>
                  </a:lnTo>
                  <a:lnTo>
                    <a:pt x="1541" y="10473"/>
                  </a:lnTo>
                  <a:lnTo>
                    <a:pt x="1585" y="10325"/>
                  </a:lnTo>
                  <a:lnTo>
                    <a:pt x="1630" y="10189"/>
                  </a:lnTo>
                  <a:lnTo>
                    <a:pt x="1674" y="10042"/>
                  </a:lnTo>
                  <a:lnTo>
                    <a:pt x="1728" y="9905"/>
                  </a:lnTo>
                  <a:lnTo>
                    <a:pt x="1777" y="9781"/>
                  </a:lnTo>
                  <a:lnTo>
                    <a:pt x="1830" y="9656"/>
                  </a:lnTo>
                  <a:lnTo>
                    <a:pt x="1883" y="9531"/>
                  </a:lnTo>
                  <a:lnTo>
                    <a:pt x="1941" y="9418"/>
                  </a:lnTo>
                  <a:lnTo>
                    <a:pt x="2004" y="9304"/>
                  </a:lnTo>
                  <a:lnTo>
                    <a:pt x="2062" y="9202"/>
                  </a:lnTo>
                  <a:lnTo>
                    <a:pt x="2124" y="9111"/>
                  </a:lnTo>
                  <a:lnTo>
                    <a:pt x="2204" y="8998"/>
                  </a:lnTo>
                  <a:lnTo>
                    <a:pt x="2280" y="8896"/>
                  </a:lnTo>
                  <a:lnTo>
                    <a:pt x="2360" y="8805"/>
                  </a:lnTo>
                  <a:lnTo>
                    <a:pt x="2436" y="8725"/>
                  </a:lnTo>
                  <a:lnTo>
                    <a:pt x="2511" y="8657"/>
                  </a:lnTo>
                  <a:lnTo>
                    <a:pt x="2591" y="8601"/>
                  </a:lnTo>
                  <a:lnTo>
                    <a:pt x="2667" y="8544"/>
                  </a:lnTo>
                  <a:lnTo>
                    <a:pt x="2743" y="8510"/>
                  </a:lnTo>
                  <a:lnTo>
                    <a:pt x="2818" y="8476"/>
                  </a:lnTo>
                  <a:lnTo>
                    <a:pt x="2890" y="8453"/>
                  </a:lnTo>
                  <a:lnTo>
                    <a:pt x="2965" y="8442"/>
                  </a:lnTo>
                  <a:lnTo>
                    <a:pt x="3037" y="8430"/>
                  </a:lnTo>
                  <a:lnTo>
                    <a:pt x="3112" y="8442"/>
                  </a:lnTo>
                  <a:lnTo>
                    <a:pt x="3184" y="8453"/>
                  </a:lnTo>
                  <a:lnTo>
                    <a:pt x="3255" y="8476"/>
                  </a:lnTo>
                  <a:lnTo>
                    <a:pt x="3326" y="8498"/>
                  </a:lnTo>
                  <a:lnTo>
                    <a:pt x="3393" y="8533"/>
                  </a:lnTo>
                  <a:lnTo>
                    <a:pt x="3460" y="8578"/>
                  </a:lnTo>
                  <a:lnTo>
                    <a:pt x="3526" y="8635"/>
                  </a:lnTo>
                  <a:lnTo>
                    <a:pt x="3593" y="8691"/>
                  </a:lnTo>
                  <a:lnTo>
                    <a:pt x="3660" y="8759"/>
                  </a:lnTo>
                  <a:lnTo>
                    <a:pt x="3722" y="8828"/>
                  </a:lnTo>
                  <a:lnTo>
                    <a:pt x="3785" y="8907"/>
                  </a:lnTo>
                  <a:lnTo>
                    <a:pt x="3847" y="8998"/>
                  </a:lnTo>
                  <a:lnTo>
                    <a:pt x="3909" y="9088"/>
                  </a:lnTo>
                  <a:lnTo>
                    <a:pt x="3967" y="9191"/>
                  </a:lnTo>
                  <a:lnTo>
                    <a:pt x="4025" y="9293"/>
                  </a:lnTo>
                  <a:lnTo>
                    <a:pt x="4078" y="9406"/>
                  </a:lnTo>
                  <a:lnTo>
                    <a:pt x="4185" y="9644"/>
                  </a:lnTo>
                  <a:lnTo>
                    <a:pt x="4288" y="9905"/>
                  </a:lnTo>
                  <a:lnTo>
                    <a:pt x="4381" y="10189"/>
                  </a:lnTo>
                  <a:lnTo>
                    <a:pt x="4470" y="10484"/>
                  </a:lnTo>
                  <a:lnTo>
                    <a:pt x="4550" y="10802"/>
                  </a:lnTo>
                  <a:lnTo>
                    <a:pt x="4622" y="11131"/>
                  </a:lnTo>
                  <a:lnTo>
                    <a:pt x="4688" y="11482"/>
                  </a:lnTo>
                  <a:lnTo>
                    <a:pt x="4746" y="11846"/>
                  </a:lnTo>
                  <a:lnTo>
                    <a:pt x="4791" y="12209"/>
                  </a:lnTo>
                  <a:lnTo>
                    <a:pt x="4831" y="12594"/>
                  </a:lnTo>
                  <a:lnTo>
                    <a:pt x="4858" y="12992"/>
                  </a:lnTo>
                  <a:lnTo>
                    <a:pt x="4875" y="13389"/>
                  </a:lnTo>
                  <a:lnTo>
                    <a:pt x="4884" y="13786"/>
                  </a:lnTo>
                  <a:lnTo>
                    <a:pt x="4884" y="13990"/>
                  </a:lnTo>
                  <a:lnTo>
                    <a:pt x="4884" y="14194"/>
                  </a:lnTo>
                  <a:lnTo>
                    <a:pt x="4880" y="14398"/>
                  </a:lnTo>
                  <a:lnTo>
                    <a:pt x="4871" y="14603"/>
                  </a:lnTo>
                  <a:lnTo>
                    <a:pt x="4858" y="14807"/>
                  </a:lnTo>
                  <a:lnTo>
                    <a:pt x="4844" y="15022"/>
                  </a:lnTo>
                  <a:lnTo>
                    <a:pt x="4831" y="15227"/>
                  </a:lnTo>
                  <a:lnTo>
                    <a:pt x="4809" y="15431"/>
                  </a:lnTo>
                  <a:lnTo>
                    <a:pt x="4786" y="15635"/>
                  </a:lnTo>
                  <a:lnTo>
                    <a:pt x="4760" y="15839"/>
                  </a:lnTo>
                  <a:lnTo>
                    <a:pt x="4835" y="15681"/>
                  </a:lnTo>
                  <a:lnTo>
                    <a:pt x="4906" y="15522"/>
                  </a:lnTo>
                  <a:lnTo>
                    <a:pt x="4978" y="15351"/>
                  </a:lnTo>
                  <a:lnTo>
                    <a:pt x="5045" y="15181"/>
                  </a:lnTo>
                  <a:lnTo>
                    <a:pt x="5111" y="15000"/>
                  </a:lnTo>
                  <a:lnTo>
                    <a:pt x="5169" y="14807"/>
                  </a:lnTo>
                  <a:lnTo>
                    <a:pt x="5227" y="14614"/>
                  </a:lnTo>
                  <a:lnTo>
                    <a:pt x="5285" y="14410"/>
                  </a:lnTo>
                  <a:lnTo>
                    <a:pt x="5338" y="14206"/>
                  </a:lnTo>
                  <a:lnTo>
                    <a:pt x="5387" y="13990"/>
                  </a:lnTo>
                  <a:lnTo>
                    <a:pt x="5436" y="13774"/>
                  </a:lnTo>
                  <a:lnTo>
                    <a:pt x="5481" y="13559"/>
                  </a:lnTo>
                  <a:lnTo>
                    <a:pt x="5521" y="13332"/>
                  </a:lnTo>
                  <a:lnTo>
                    <a:pt x="5561" y="13094"/>
                  </a:lnTo>
                  <a:lnTo>
                    <a:pt x="5597" y="12867"/>
                  </a:lnTo>
                  <a:lnTo>
                    <a:pt x="5632" y="12628"/>
                  </a:lnTo>
                  <a:lnTo>
                    <a:pt x="5663" y="12379"/>
                  </a:lnTo>
                  <a:lnTo>
                    <a:pt x="5690" y="12141"/>
                  </a:lnTo>
                  <a:lnTo>
                    <a:pt x="5717" y="11891"/>
                  </a:lnTo>
                  <a:lnTo>
                    <a:pt x="5739" y="11641"/>
                  </a:lnTo>
                  <a:lnTo>
                    <a:pt x="5757" y="11380"/>
                  </a:lnTo>
                  <a:lnTo>
                    <a:pt x="5775" y="11131"/>
                  </a:lnTo>
                  <a:lnTo>
                    <a:pt x="5788" y="10870"/>
                  </a:lnTo>
                  <a:lnTo>
                    <a:pt x="5797" y="10609"/>
                  </a:lnTo>
                  <a:lnTo>
                    <a:pt x="5806" y="10348"/>
                  </a:lnTo>
                  <a:lnTo>
                    <a:pt x="5815" y="10076"/>
                  </a:lnTo>
                  <a:lnTo>
                    <a:pt x="5815" y="9815"/>
                  </a:lnTo>
                  <a:lnTo>
                    <a:pt x="5815" y="9554"/>
                  </a:lnTo>
                  <a:lnTo>
                    <a:pt x="5815" y="9281"/>
                  </a:lnTo>
                  <a:lnTo>
                    <a:pt x="5810" y="9020"/>
                  </a:lnTo>
                  <a:lnTo>
                    <a:pt x="5801" y="8748"/>
                  </a:lnTo>
                  <a:lnTo>
                    <a:pt x="5788" y="8476"/>
                  </a:lnTo>
                  <a:lnTo>
                    <a:pt x="5775" y="8215"/>
                  </a:lnTo>
                  <a:lnTo>
                    <a:pt x="5761" y="7943"/>
                  </a:lnTo>
                  <a:lnTo>
                    <a:pt x="5743" y="7682"/>
                  </a:lnTo>
                  <a:lnTo>
                    <a:pt x="5721" y="7409"/>
                  </a:lnTo>
                  <a:lnTo>
                    <a:pt x="5695" y="7148"/>
                  </a:lnTo>
                  <a:lnTo>
                    <a:pt x="5668" y="6887"/>
                  </a:lnTo>
                  <a:lnTo>
                    <a:pt x="5637" y="6626"/>
                  </a:lnTo>
                  <a:lnTo>
                    <a:pt x="5605" y="6365"/>
                  </a:lnTo>
                  <a:lnTo>
                    <a:pt x="5570" y="6116"/>
                  </a:lnTo>
                  <a:lnTo>
                    <a:pt x="5530" y="5855"/>
                  </a:lnTo>
                  <a:lnTo>
                    <a:pt x="5490" y="5605"/>
                  </a:lnTo>
                  <a:lnTo>
                    <a:pt x="5445" y="5356"/>
                  </a:lnTo>
                  <a:lnTo>
                    <a:pt x="5401" y="5106"/>
                  </a:lnTo>
                  <a:lnTo>
                    <a:pt x="5352" y="4868"/>
                  </a:lnTo>
                  <a:lnTo>
                    <a:pt x="5298" y="4629"/>
                  </a:lnTo>
                  <a:lnTo>
                    <a:pt x="5245" y="4391"/>
                  </a:lnTo>
                  <a:lnTo>
                    <a:pt x="5187" y="4164"/>
                  </a:lnTo>
                  <a:lnTo>
                    <a:pt x="5125" y="3937"/>
                  </a:lnTo>
                  <a:lnTo>
                    <a:pt x="5062" y="3722"/>
                  </a:lnTo>
                  <a:lnTo>
                    <a:pt x="4996" y="3495"/>
                  </a:lnTo>
                  <a:lnTo>
                    <a:pt x="4929" y="3291"/>
                  </a:lnTo>
                  <a:lnTo>
                    <a:pt x="4858" y="3086"/>
                  </a:lnTo>
                  <a:lnTo>
                    <a:pt x="4786" y="2882"/>
                  </a:lnTo>
                  <a:lnTo>
                    <a:pt x="4706" y="2689"/>
                  </a:lnTo>
                  <a:lnTo>
                    <a:pt x="4630" y="2496"/>
                  </a:lnTo>
                  <a:lnTo>
                    <a:pt x="4546" y="2315"/>
                  </a:lnTo>
                  <a:lnTo>
                    <a:pt x="4461" y="2133"/>
                  </a:lnTo>
                  <a:lnTo>
                    <a:pt x="4372" y="1963"/>
                  </a:lnTo>
                  <a:lnTo>
                    <a:pt x="4283" y="1804"/>
                  </a:lnTo>
                  <a:lnTo>
                    <a:pt x="4190" y="1645"/>
                  </a:lnTo>
                  <a:lnTo>
                    <a:pt x="4096" y="1498"/>
                  </a:lnTo>
                  <a:lnTo>
                    <a:pt x="3998" y="1362"/>
                  </a:lnTo>
                  <a:lnTo>
                    <a:pt x="3963" y="1305"/>
                  </a:lnTo>
                  <a:lnTo>
                    <a:pt x="3931" y="1248"/>
                  </a:lnTo>
                  <a:lnTo>
                    <a:pt x="3905" y="1180"/>
                  </a:lnTo>
                  <a:lnTo>
                    <a:pt x="3878" y="1112"/>
                  </a:lnTo>
                  <a:lnTo>
                    <a:pt x="3856" y="1044"/>
                  </a:lnTo>
                  <a:lnTo>
                    <a:pt x="3834" y="965"/>
                  </a:lnTo>
                  <a:lnTo>
                    <a:pt x="3816" y="885"/>
                  </a:lnTo>
                  <a:lnTo>
                    <a:pt x="3802" y="795"/>
                  </a:lnTo>
                  <a:lnTo>
                    <a:pt x="3789" y="715"/>
                  </a:lnTo>
                  <a:lnTo>
                    <a:pt x="3780" y="624"/>
                  </a:lnTo>
                  <a:lnTo>
                    <a:pt x="3771" y="443"/>
                  </a:lnTo>
                  <a:lnTo>
                    <a:pt x="3771" y="261"/>
                  </a:lnTo>
                  <a:lnTo>
                    <a:pt x="3780" y="68"/>
                  </a:lnTo>
                  <a:lnTo>
                    <a:pt x="36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3266375" y="-11114175"/>
              <a:ext cx="352300" cy="900625"/>
            </a:xfrm>
            <a:custGeom>
              <a:avLst/>
              <a:gdLst/>
              <a:ahLst/>
              <a:cxnLst/>
              <a:rect l="l" t="t" r="r" b="b"/>
              <a:pathLst>
                <a:path w="14092" h="36025" extrusionOk="0">
                  <a:moveTo>
                    <a:pt x="7632" y="2996"/>
                  </a:moveTo>
                  <a:lnTo>
                    <a:pt x="7881" y="3019"/>
                  </a:lnTo>
                  <a:lnTo>
                    <a:pt x="8135" y="3053"/>
                  </a:lnTo>
                  <a:lnTo>
                    <a:pt x="8384" y="3110"/>
                  </a:lnTo>
                  <a:lnTo>
                    <a:pt x="8633" y="3189"/>
                  </a:lnTo>
                  <a:lnTo>
                    <a:pt x="8629" y="3280"/>
                  </a:lnTo>
                  <a:lnTo>
                    <a:pt x="8625" y="3371"/>
                  </a:lnTo>
                  <a:lnTo>
                    <a:pt x="8620" y="3461"/>
                  </a:lnTo>
                  <a:lnTo>
                    <a:pt x="8620" y="3552"/>
                  </a:lnTo>
                  <a:lnTo>
                    <a:pt x="8625" y="3654"/>
                  </a:lnTo>
                  <a:lnTo>
                    <a:pt x="8633" y="3745"/>
                  </a:lnTo>
                  <a:lnTo>
                    <a:pt x="8642" y="3824"/>
                  </a:lnTo>
                  <a:lnTo>
                    <a:pt x="8651" y="3915"/>
                  </a:lnTo>
                  <a:lnTo>
                    <a:pt x="8669" y="3995"/>
                  </a:lnTo>
                  <a:lnTo>
                    <a:pt x="8687" y="4074"/>
                  </a:lnTo>
                  <a:lnTo>
                    <a:pt x="8709" y="4142"/>
                  </a:lnTo>
                  <a:lnTo>
                    <a:pt x="8731" y="4210"/>
                  </a:lnTo>
                  <a:lnTo>
                    <a:pt x="8758" y="4267"/>
                  </a:lnTo>
                  <a:lnTo>
                    <a:pt x="8789" y="4312"/>
                  </a:lnTo>
                  <a:lnTo>
                    <a:pt x="8825" y="4358"/>
                  </a:lnTo>
                  <a:lnTo>
                    <a:pt x="8861" y="4380"/>
                  </a:lnTo>
                  <a:lnTo>
                    <a:pt x="9030" y="4483"/>
                  </a:lnTo>
                  <a:lnTo>
                    <a:pt x="9190" y="4596"/>
                  </a:lnTo>
                  <a:lnTo>
                    <a:pt x="9350" y="4732"/>
                  </a:lnTo>
                  <a:lnTo>
                    <a:pt x="9506" y="4868"/>
                  </a:lnTo>
                  <a:lnTo>
                    <a:pt x="9662" y="5016"/>
                  </a:lnTo>
                  <a:lnTo>
                    <a:pt x="9813" y="5186"/>
                  </a:lnTo>
                  <a:lnTo>
                    <a:pt x="9960" y="5356"/>
                  </a:lnTo>
                  <a:lnTo>
                    <a:pt x="10107" y="5549"/>
                  </a:lnTo>
                  <a:lnTo>
                    <a:pt x="10250" y="5742"/>
                  </a:lnTo>
                  <a:lnTo>
                    <a:pt x="10388" y="5946"/>
                  </a:lnTo>
                  <a:lnTo>
                    <a:pt x="10526" y="6173"/>
                  </a:lnTo>
                  <a:lnTo>
                    <a:pt x="10655" y="6400"/>
                  </a:lnTo>
                  <a:lnTo>
                    <a:pt x="10784" y="6638"/>
                  </a:lnTo>
                  <a:lnTo>
                    <a:pt x="10913" y="6888"/>
                  </a:lnTo>
                  <a:lnTo>
                    <a:pt x="11033" y="7137"/>
                  </a:lnTo>
                  <a:lnTo>
                    <a:pt x="11153" y="7410"/>
                  </a:lnTo>
                  <a:lnTo>
                    <a:pt x="11269" y="7682"/>
                  </a:lnTo>
                  <a:lnTo>
                    <a:pt x="11380" y="7966"/>
                  </a:lnTo>
                  <a:lnTo>
                    <a:pt x="11492" y="8249"/>
                  </a:lnTo>
                  <a:lnTo>
                    <a:pt x="11594" y="8556"/>
                  </a:lnTo>
                  <a:lnTo>
                    <a:pt x="11697" y="8862"/>
                  </a:lnTo>
                  <a:lnTo>
                    <a:pt x="11794" y="9180"/>
                  </a:lnTo>
                  <a:lnTo>
                    <a:pt x="11888" y="9497"/>
                  </a:lnTo>
                  <a:lnTo>
                    <a:pt x="11981" y="9827"/>
                  </a:lnTo>
                  <a:lnTo>
                    <a:pt x="12066" y="10156"/>
                  </a:lnTo>
                  <a:lnTo>
                    <a:pt x="12151" y="10496"/>
                  </a:lnTo>
                  <a:lnTo>
                    <a:pt x="12231" y="10848"/>
                  </a:lnTo>
                  <a:lnTo>
                    <a:pt x="12302" y="11199"/>
                  </a:lnTo>
                  <a:lnTo>
                    <a:pt x="12373" y="11562"/>
                  </a:lnTo>
                  <a:lnTo>
                    <a:pt x="12440" y="11926"/>
                  </a:lnTo>
                  <a:lnTo>
                    <a:pt x="12507" y="12289"/>
                  </a:lnTo>
                  <a:lnTo>
                    <a:pt x="12565" y="12663"/>
                  </a:lnTo>
                  <a:lnTo>
                    <a:pt x="12618" y="13049"/>
                  </a:lnTo>
                  <a:lnTo>
                    <a:pt x="12672" y="13423"/>
                  </a:lnTo>
                  <a:lnTo>
                    <a:pt x="12716" y="13820"/>
                  </a:lnTo>
                  <a:lnTo>
                    <a:pt x="12756" y="14206"/>
                  </a:lnTo>
                  <a:lnTo>
                    <a:pt x="12796" y="14603"/>
                  </a:lnTo>
                  <a:lnTo>
                    <a:pt x="12827" y="15000"/>
                  </a:lnTo>
                  <a:lnTo>
                    <a:pt x="12859" y="15397"/>
                  </a:lnTo>
                  <a:lnTo>
                    <a:pt x="12881" y="15806"/>
                  </a:lnTo>
                  <a:lnTo>
                    <a:pt x="12903" y="16203"/>
                  </a:lnTo>
                  <a:lnTo>
                    <a:pt x="12916" y="16611"/>
                  </a:lnTo>
                  <a:lnTo>
                    <a:pt x="12930" y="17020"/>
                  </a:lnTo>
                  <a:lnTo>
                    <a:pt x="12934" y="17428"/>
                  </a:lnTo>
                  <a:lnTo>
                    <a:pt x="12939" y="17848"/>
                  </a:lnTo>
                  <a:lnTo>
                    <a:pt x="12934" y="18257"/>
                  </a:lnTo>
                  <a:lnTo>
                    <a:pt x="12925" y="18676"/>
                  </a:lnTo>
                  <a:lnTo>
                    <a:pt x="12916" y="19085"/>
                  </a:lnTo>
                  <a:lnTo>
                    <a:pt x="12899" y="19505"/>
                  </a:lnTo>
                  <a:lnTo>
                    <a:pt x="12876" y="19924"/>
                  </a:lnTo>
                  <a:lnTo>
                    <a:pt x="12850" y="20333"/>
                  </a:lnTo>
                  <a:lnTo>
                    <a:pt x="12814" y="20753"/>
                  </a:lnTo>
                  <a:lnTo>
                    <a:pt x="12778" y="21161"/>
                  </a:lnTo>
                  <a:lnTo>
                    <a:pt x="12734" y="21581"/>
                  </a:lnTo>
                  <a:lnTo>
                    <a:pt x="12689" y="21989"/>
                  </a:lnTo>
                  <a:lnTo>
                    <a:pt x="12636" y="22398"/>
                  </a:lnTo>
                  <a:lnTo>
                    <a:pt x="12578" y="22806"/>
                  </a:lnTo>
                  <a:lnTo>
                    <a:pt x="12516" y="23215"/>
                  </a:lnTo>
                  <a:lnTo>
                    <a:pt x="12449" y="23612"/>
                  </a:lnTo>
                  <a:lnTo>
                    <a:pt x="12373" y="24020"/>
                  </a:lnTo>
                  <a:lnTo>
                    <a:pt x="12293" y="24418"/>
                  </a:lnTo>
                  <a:lnTo>
                    <a:pt x="12209" y="24815"/>
                  </a:lnTo>
                  <a:lnTo>
                    <a:pt x="12120" y="25200"/>
                  </a:lnTo>
                  <a:lnTo>
                    <a:pt x="12026" y="25586"/>
                  </a:lnTo>
                  <a:lnTo>
                    <a:pt x="11950" y="25881"/>
                  </a:lnTo>
                  <a:lnTo>
                    <a:pt x="11879" y="26153"/>
                  </a:lnTo>
                  <a:lnTo>
                    <a:pt x="11799" y="26426"/>
                  </a:lnTo>
                  <a:lnTo>
                    <a:pt x="11723" y="26698"/>
                  </a:lnTo>
                  <a:lnTo>
                    <a:pt x="11643" y="26959"/>
                  </a:lnTo>
                  <a:lnTo>
                    <a:pt x="11559" y="27220"/>
                  </a:lnTo>
                  <a:lnTo>
                    <a:pt x="11474" y="27470"/>
                  </a:lnTo>
                  <a:lnTo>
                    <a:pt x="11389" y="27719"/>
                  </a:lnTo>
                  <a:lnTo>
                    <a:pt x="11211" y="28196"/>
                  </a:lnTo>
                  <a:lnTo>
                    <a:pt x="11029" y="28650"/>
                  </a:lnTo>
                  <a:lnTo>
                    <a:pt x="10837" y="29081"/>
                  </a:lnTo>
                  <a:lnTo>
                    <a:pt x="10646" y="29501"/>
                  </a:lnTo>
                  <a:lnTo>
                    <a:pt x="10441" y="29886"/>
                  </a:lnTo>
                  <a:lnTo>
                    <a:pt x="10236" y="30261"/>
                  </a:lnTo>
                  <a:lnTo>
                    <a:pt x="10027" y="30601"/>
                  </a:lnTo>
                  <a:lnTo>
                    <a:pt x="9809" y="30930"/>
                  </a:lnTo>
                  <a:lnTo>
                    <a:pt x="9591" y="31225"/>
                  </a:lnTo>
                  <a:lnTo>
                    <a:pt x="9368" y="31497"/>
                  </a:lnTo>
                  <a:lnTo>
                    <a:pt x="9137" y="31747"/>
                  </a:lnTo>
                  <a:lnTo>
                    <a:pt x="8910" y="31985"/>
                  </a:lnTo>
                  <a:lnTo>
                    <a:pt x="8674" y="32190"/>
                  </a:lnTo>
                  <a:lnTo>
                    <a:pt x="8438" y="32371"/>
                  </a:lnTo>
                  <a:lnTo>
                    <a:pt x="8197" y="32519"/>
                  </a:lnTo>
                  <a:lnTo>
                    <a:pt x="7957" y="32655"/>
                  </a:lnTo>
                  <a:lnTo>
                    <a:pt x="7712" y="32757"/>
                  </a:lnTo>
                  <a:lnTo>
                    <a:pt x="7467" y="32836"/>
                  </a:lnTo>
                  <a:lnTo>
                    <a:pt x="7222" y="32893"/>
                  </a:lnTo>
                  <a:lnTo>
                    <a:pt x="6973" y="32927"/>
                  </a:lnTo>
                  <a:lnTo>
                    <a:pt x="6724" y="32927"/>
                  </a:lnTo>
                  <a:lnTo>
                    <a:pt x="6479" y="32904"/>
                  </a:lnTo>
                  <a:lnTo>
                    <a:pt x="6229" y="32859"/>
                  </a:lnTo>
                  <a:lnTo>
                    <a:pt x="5980" y="32791"/>
                  </a:lnTo>
                  <a:lnTo>
                    <a:pt x="5735" y="32689"/>
                  </a:lnTo>
                  <a:lnTo>
                    <a:pt x="5486" y="32564"/>
                  </a:lnTo>
                  <a:lnTo>
                    <a:pt x="5366" y="32485"/>
                  </a:lnTo>
                  <a:lnTo>
                    <a:pt x="5241" y="32405"/>
                  </a:lnTo>
                  <a:lnTo>
                    <a:pt x="5121" y="32314"/>
                  </a:lnTo>
                  <a:lnTo>
                    <a:pt x="5001" y="32224"/>
                  </a:lnTo>
                  <a:lnTo>
                    <a:pt x="4845" y="32099"/>
                  </a:lnTo>
                  <a:lnTo>
                    <a:pt x="4698" y="31951"/>
                  </a:lnTo>
                  <a:lnTo>
                    <a:pt x="4551" y="31804"/>
                  </a:lnTo>
                  <a:lnTo>
                    <a:pt x="4404" y="31645"/>
                  </a:lnTo>
                  <a:lnTo>
                    <a:pt x="4266" y="31475"/>
                  </a:lnTo>
                  <a:lnTo>
                    <a:pt x="4123" y="31305"/>
                  </a:lnTo>
                  <a:lnTo>
                    <a:pt x="3990" y="31112"/>
                  </a:lnTo>
                  <a:lnTo>
                    <a:pt x="3856" y="30919"/>
                  </a:lnTo>
                  <a:lnTo>
                    <a:pt x="3727" y="30703"/>
                  </a:lnTo>
                  <a:lnTo>
                    <a:pt x="3598" y="30488"/>
                  </a:lnTo>
                  <a:lnTo>
                    <a:pt x="3473" y="30272"/>
                  </a:lnTo>
                  <a:lnTo>
                    <a:pt x="3353" y="30034"/>
                  </a:lnTo>
                  <a:lnTo>
                    <a:pt x="3233" y="29796"/>
                  </a:lnTo>
                  <a:lnTo>
                    <a:pt x="3117" y="29546"/>
                  </a:lnTo>
                  <a:lnTo>
                    <a:pt x="3002" y="29296"/>
                  </a:lnTo>
                  <a:lnTo>
                    <a:pt x="2895" y="29035"/>
                  </a:lnTo>
                  <a:lnTo>
                    <a:pt x="2788" y="28763"/>
                  </a:lnTo>
                  <a:lnTo>
                    <a:pt x="2681" y="28479"/>
                  </a:lnTo>
                  <a:lnTo>
                    <a:pt x="2583" y="28196"/>
                  </a:lnTo>
                  <a:lnTo>
                    <a:pt x="2485" y="27912"/>
                  </a:lnTo>
                  <a:lnTo>
                    <a:pt x="2392" y="27606"/>
                  </a:lnTo>
                  <a:lnTo>
                    <a:pt x="2298" y="27311"/>
                  </a:lnTo>
                  <a:lnTo>
                    <a:pt x="2209" y="26993"/>
                  </a:lnTo>
                  <a:lnTo>
                    <a:pt x="2124" y="26675"/>
                  </a:lnTo>
                  <a:lnTo>
                    <a:pt x="2044" y="26358"/>
                  </a:lnTo>
                  <a:lnTo>
                    <a:pt x="1969" y="26029"/>
                  </a:lnTo>
                  <a:lnTo>
                    <a:pt x="1893" y="25700"/>
                  </a:lnTo>
                  <a:lnTo>
                    <a:pt x="1822" y="25359"/>
                  </a:lnTo>
                  <a:lnTo>
                    <a:pt x="1755" y="25019"/>
                  </a:lnTo>
                  <a:lnTo>
                    <a:pt x="1688" y="24667"/>
                  </a:lnTo>
                  <a:lnTo>
                    <a:pt x="1626" y="24315"/>
                  </a:lnTo>
                  <a:lnTo>
                    <a:pt x="1572" y="23964"/>
                  </a:lnTo>
                  <a:lnTo>
                    <a:pt x="1519" y="23601"/>
                  </a:lnTo>
                  <a:lnTo>
                    <a:pt x="1466" y="23238"/>
                  </a:lnTo>
                  <a:lnTo>
                    <a:pt x="1421" y="22863"/>
                  </a:lnTo>
                  <a:lnTo>
                    <a:pt x="1377" y="22489"/>
                  </a:lnTo>
                  <a:lnTo>
                    <a:pt x="1336" y="22114"/>
                  </a:lnTo>
                  <a:lnTo>
                    <a:pt x="1301" y="21740"/>
                  </a:lnTo>
                  <a:lnTo>
                    <a:pt x="1270" y="21354"/>
                  </a:lnTo>
                  <a:lnTo>
                    <a:pt x="1243" y="20980"/>
                  </a:lnTo>
                  <a:lnTo>
                    <a:pt x="1221" y="20594"/>
                  </a:lnTo>
                  <a:lnTo>
                    <a:pt x="1198" y="20197"/>
                  </a:lnTo>
                  <a:lnTo>
                    <a:pt x="1181" y="19811"/>
                  </a:lnTo>
                  <a:lnTo>
                    <a:pt x="1172" y="19414"/>
                  </a:lnTo>
                  <a:lnTo>
                    <a:pt x="1163" y="19028"/>
                  </a:lnTo>
                  <a:lnTo>
                    <a:pt x="1158" y="18631"/>
                  </a:lnTo>
                  <a:lnTo>
                    <a:pt x="1158" y="18234"/>
                  </a:lnTo>
                  <a:lnTo>
                    <a:pt x="1158" y="17837"/>
                  </a:lnTo>
                  <a:lnTo>
                    <a:pt x="1167" y="17440"/>
                  </a:lnTo>
                  <a:lnTo>
                    <a:pt x="1181" y="17031"/>
                  </a:lnTo>
                  <a:lnTo>
                    <a:pt x="1194" y="16634"/>
                  </a:lnTo>
                  <a:lnTo>
                    <a:pt x="1216" y="16237"/>
                  </a:lnTo>
                  <a:lnTo>
                    <a:pt x="1238" y="15840"/>
                  </a:lnTo>
                  <a:lnTo>
                    <a:pt x="1265" y="15431"/>
                  </a:lnTo>
                  <a:lnTo>
                    <a:pt x="1301" y="15034"/>
                  </a:lnTo>
                  <a:lnTo>
                    <a:pt x="1336" y="14637"/>
                  </a:lnTo>
                  <a:lnTo>
                    <a:pt x="1377" y="14240"/>
                  </a:lnTo>
                  <a:lnTo>
                    <a:pt x="1425" y="13843"/>
                  </a:lnTo>
                  <a:lnTo>
                    <a:pt x="1474" y="13446"/>
                  </a:lnTo>
                  <a:lnTo>
                    <a:pt x="1528" y="13049"/>
                  </a:lnTo>
                  <a:lnTo>
                    <a:pt x="1586" y="12652"/>
                  </a:lnTo>
                  <a:lnTo>
                    <a:pt x="1648" y="12266"/>
                  </a:lnTo>
                  <a:lnTo>
                    <a:pt x="1719" y="11869"/>
                  </a:lnTo>
                  <a:lnTo>
                    <a:pt x="1791" y="11483"/>
                  </a:lnTo>
                  <a:lnTo>
                    <a:pt x="1853" y="11165"/>
                  </a:lnTo>
                  <a:lnTo>
                    <a:pt x="1920" y="10848"/>
                  </a:lnTo>
                  <a:lnTo>
                    <a:pt x="1991" y="10530"/>
                  </a:lnTo>
                  <a:lnTo>
                    <a:pt x="2062" y="10224"/>
                  </a:lnTo>
                  <a:lnTo>
                    <a:pt x="2133" y="9929"/>
                  </a:lnTo>
                  <a:lnTo>
                    <a:pt x="2209" y="9645"/>
                  </a:lnTo>
                  <a:lnTo>
                    <a:pt x="2285" y="9361"/>
                  </a:lnTo>
                  <a:lnTo>
                    <a:pt x="2365" y="9078"/>
                  </a:lnTo>
                  <a:lnTo>
                    <a:pt x="2445" y="8805"/>
                  </a:lnTo>
                  <a:lnTo>
                    <a:pt x="2525" y="8544"/>
                  </a:lnTo>
                  <a:lnTo>
                    <a:pt x="2610" y="8295"/>
                  </a:lnTo>
                  <a:lnTo>
                    <a:pt x="2694" y="8045"/>
                  </a:lnTo>
                  <a:lnTo>
                    <a:pt x="2783" y="7796"/>
                  </a:lnTo>
                  <a:lnTo>
                    <a:pt x="2872" y="7557"/>
                  </a:lnTo>
                  <a:lnTo>
                    <a:pt x="2966" y="7330"/>
                  </a:lnTo>
                  <a:lnTo>
                    <a:pt x="3055" y="7103"/>
                  </a:lnTo>
                  <a:lnTo>
                    <a:pt x="3148" y="6888"/>
                  </a:lnTo>
                  <a:lnTo>
                    <a:pt x="3246" y="6672"/>
                  </a:lnTo>
                  <a:lnTo>
                    <a:pt x="3344" y="6468"/>
                  </a:lnTo>
                  <a:lnTo>
                    <a:pt x="3442" y="6275"/>
                  </a:lnTo>
                  <a:lnTo>
                    <a:pt x="3540" y="6082"/>
                  </a:lnTo>
                  <a:lnTo>
                    <a:pt x="3643" y="5889"/>
                  </a:lnTo>
                  <a:lnTo>
                    <a:pt x="3745" y="5719"/>
                  </a:lnTo>
                  <a:lnTo>
                    <a:pt x="3847" y="5538"/>
                  </a:lnTo>
                  <a:lnTo>
                    <a:pt x="3954" y="5368"/>
                  </a:lnTo>
                  <a:lnTo>
                    <a:pt x="4061" y="5209"/>
                  </a:lnTo>
                  <a:lnTo>
                    <a:pt x="4275" y="4902"/>
                  </a:lnTo>
                  <a:lnTo>
                    <a:pt x="4497" y="4619"/>
                  </a:lnTo>
                  <a:lnTo>
                    <a:pt x="4720" y="4369"/>
                  </a:lnTo>
                  <a:lnTo>
                    <a:pt x="4952" y="4131"/>
                  </a:lnTo>
                  <a:lnTo>
                    <a:pt x="5183" y="3915"/>
                  </a:lnTo>
                  <a:lnTo>
                    <a:pt x="5419" y="3734"/>
                  </a:lnTo>
                  <a:lnTo>
                    <a:pt x="5655" y="3563"/>
                  </a:lnTo>
                  <a:lnTo>
                    <a:pt x="5895" y="3416"/>
                  </a:lnTo>
                  <a:lnTo>
                    <a:pt x="6140" y="3291"/>
                  </a:lnTo>
                  <a:lnTo>
                    <a:pt x="6385" y="3189"/>
                  </a:lnTo>
                  <a:lnTo>
                    <a:pt x="6630" y="3110"/>
                  </a:lnTo>
                  <a:lnTo>
                    <a:pt x="6879" y="3053"/>
                  </a:lnTo>
                  <a:lnTo>
                    <a:pt x="7129" y="3019"/>
                  </a:lnTo>
                  <a:lnTo>
                    <a:pt x="7382" y="2996"/>
                  </a:lnTo>
                  <a:close/>
                  <a:moveTo>
                    <a:pt x="7017" y="1"/>
                  </a:moveTo>
                  <a:lnTo>
                    <a:pt x="6835" y="24"/>
                  </a:lnTo>
                  <a:lnTo>
                    <a:pt x="6657" y="46"/>
                  </a:lnTo>
                  <a:lnTo>
                    <a:pt x="6474" y="92"/>
                  </a:lnTo>
                  <a:lnTo>
                    <a:pt x="6296" y="137"/>
                  </a:lnTo>
                  <a:lnTo>
                    <a:pt x="6114" y="205"/>
                  </a:lnTo>
                  <a:lnTo>
                    <a:pt x="5935" y="273"/>
                  </a:lnTo>
                  <a:lnTo>
                    <a:pt x="5757" y="353"/>
                  </a:lnTo>
                  <a:lnTo>
                    <a:pt x="5584" y="455"/>
                  </a:lnTo>
                  <a:lnTo>
                    <a:pt x="5406" y="557"/>
                  </a:lnTo>
                  <a:lnTo>
                    <a:pt x="5232" y="670"/>
                  </a:lnTo>
                  <a:lnTo>
                    <a:pt x="5058" y="795"/>
                  </a:lnTo>
                  <a:lnTo>
                    <a:pt x="4889" y="931"/>
                  </a:lnTo>
                  <a:lnTo>
                    <a:pt x="4720" y="1079"/>
                  </a:lnTo>
                  <a:lnTo>
                    <a:pt x="4551" y="1238"/>
                  </a:lnTo>
                  <a:lnTo>
                    <a:pt x="4382" y="1408"/>
                  </a:lnTo>
                  <a:lnTo>
                    <a:pt x="4217" y="1589"/>
                  </a:lnTo>
                  <a:lnTo>
                    <a:pt x="4057" y="1771"/>
                  </a:lnTo>
                  <a:lnTo>
                    <a:pt x="3892" y="1975"/>
                  </a:lnTo>
                  <a:lnTo>
                    <a:pt x="3732" y="2179"/>
                  </a:lnTo>
                  <a:lnTo>
                    <a:pt x="3576" y="2406"/>
                  </a:lnTo>
                  <a:lnTo>
                    <a:pt x="3420" y="2633"/>
                  </a:lnTo>
                  <a:lnTo>
                    <a:pt x="3269" y="2883"/>
                  </a:lnTo>
                  <a:lnTo>
                    <a:pt x="3117" y="3132"/>
                  </a:lnTo>
                  <a:lnTo>
                    <a:pt x="2966" y="3393"/>
                  </a:lnTo>
                  <a:lnTo>
                    <a:pt x="2823" y="3666"/>
                  </a:lnTo>
                  <a:lnTo>
                    <a:pt x="2677" y="3949"/>
                  </a:lnTo>
                  <a:lnTo>
                    <a:pt x="2539" y="4244"/>
                  </a:lnTo>
                  <a:lnTo>
                    <a:pt x="2400" y="4551"/>
                  </a:lnTo>
                  <a:lnTo>
                    <a:pt x="2262" y="4857"/>
                  </a:lnTo>
                  <a:lnTo>
                    <a:pt x="2133" y="5186"/>
                  </a:lnTo>
                  <a:lnTo>
                    <a:pt x="2004" y="5515"/>
                  </a:lnTo>
                  <a:lnTo>
                    <a:pt x="1875" y="5867"/>
                  </a:lnTo>
                  <a:lnTo>
                    <a:pt x="1755" y="6218"/>
                  </a:lnTo>
                  <a:lnTo>
                    <a:pt x="1635" y="6582"/>
                  </a:lnTo>
                  <a:lnTo>
                    <a:pt x="1519" y="6956"/>
                  </a:lnTo>
                  <a:lnTo>
                    <a:pt x="1408" y="7342"/>
                  </a:lnTo>
                  <a:lnTo>
                    <a:pt x="1296" y="7739"/>
                  </a:lnTo>
                  <a:lnTo>
                    <a:pt x="1190" y="8136"/>
                  </a:lnTo>
                  <a:lnTo>
                    <a:pt x="1087" y="8556"/>
                  </a:lnTo>
                  <a:lnTo>
                    <a:pt x="989" y="8976"/>
                  </a:lnTo>
                  <a:lnTo>
                    <a:pt x="896" y="9407"/>
                  </a:lnTo>
                  <a:lnTo>
                    <a:pt x="807" y="9861"/>
                  </a:lnTo>
                  <a:lnTo>
                    <a:pt x="722" y="10314"/>
                  </a:lnTo>
                  <a:lnTo>
                    <a:pt x="637" y="10768"/>
                  </a:lnTo>
                  <a:lnTo>
                    <a:pt x="562" y="11245"/>
                  </a:lnTo>
                  <a:lnTo>
                    <a:pt x="486" y="11733"/>
                  </a:lnTo>
                  <a:lnTo>
                    <a:pt x="419" y="12221"/>
                  </a:lnTo>
                  <a:lnTo>
                    <a:pt x="353" y="12731"/>
                  </a:lnTo>
                  <a:lnTo>
                    <a:pt x="299" y="13196"/>
                  </a:lnTo>
                  <a:lnTo>
                    <a:pt x="246" y="13673"/>
                  </a:lnTo>
                  <a:lnTo>
                    <a:pt x="201" y="14149"/>
                  </a:lnTo>
                  <a:lnTo>
                    <a:pt x="161" y="14626"/>
                  </a:lnTo>
                  <a:lnTo>
                    <a:pt x="121" y="15091"/>
                  </a:lnTo>
                  <a:lnTo>
                    <a:pt x="90" y="15568"/>
                  </a:lnTo>
                  <a:lnTo>
                    <a:pt x="63" y="16044"/>
                  </a:lnTo>
                  <a:lnTo>
                    <a:pt x="41" y="16509"/>
                  </a:lnTo>
                  <a:lnTo>
                    <a:pt x="23" y="16975"/>
                  </a:lnTo>
                  <a:lnTo>
                    <a:pt x="14" y="17440"/>
                  </a:lnTo>
                  <a:lnTo>
                    <a:pt x="5" y="17905"/>
                  </a:lnTo>
                  <a:lnTo>
                    <a:pt x="1" y="18370"/>
                  </a:lnTo>
                  <a:lnTo>
                    <a:pt x="1" y="18835"/>
                  </a:lnTo>
                  <a:lnTo>
                    <a:pt x="5" y="19289"/>
                  </a:lnTo>
                  <a:lnTo>
                    <a:pt x="14" y="19743"/>
                  </a:lnTo>
                  <a:lnTo>
                    <a:pt x="28" y="20197"/>
                  </a:lnTo>
                  <a:lnTo>
                    <a:pt x="45" y="20651"/>
                  </a:lnTo>
                  <a:lnTo>
                    <a:pt x="68" y="21093"/>
                  </a:lnTo>
                  <a:lnTo>
                    <a:pt x="94" y="21536"/>
                  </a:lnTo>
                  <a:lnTo>
                    <a:pt x="125" y="21978"/>
                  </a:lnTo>
                  <a:lnTo>
                    <a:pt x="161" y="22409"/>
                  </a:lnTo>
                  <a:lnTo>
                    <a:pt x="201" y="22852"/>
                  </a:lnTo>
                  <a:lnTo>
                    <a:pt x="246" y="23272"/>
                  </a:lnTo>
                  <a:lnTo>
                    <a:pt x="290" y="23703"/>
                  </a:lnTo>
                  <a:lnTo>
                    <a:pt x="344" y="24123"/>
                  </a:lnTo>
                  <a:lnTo>
                    <a:pt x="397" y="24542"/>
                  </a:lnTo>
                  <a:lnTo>
                    <a:pt x="459" y="24951"/>
                  </a:lnTo>
                  <a:lnTo>
                    <a:pt x="522" y="25359"/>
                  </a:lnTo>
                  <a:lnTo>
                    <a:pt x="588" y="25768"/>
                  </a:lnTo>
                  <a:lnTo>
                    <a:pt x="660" y="26165"/>
                  </a:lnTo>
                  <a:lnTo>
                    <a:pt x="735" y="26551"/>
                  </a:lnTo>
                  <a:lnTo>
                    <a:pt x="811" y="26936"/>
                  </a:lnTo>
                  <a:lnTo>
                    <a:pt x="891" y="27322"/>
                  </a:lnTo>
                  <a:lnTo>
                    <a:pt x="980" y="27697"/>
                  </a:lnTo>
                  <a:lnTo>
                    <a:pt x="1069" y="28071"/>
                  </a:lnTo>
                  <a:lnTo>
                    <a:pt x="1158" y="28434"/>
                  </a:lnTo>
                  <a:lnTo>
                    <a:pt x="1256" y="28786"/>
                  </a:lnTo>
                  <a:lnTo>
                    <a:pt x="1354" y="29137"/>
                  </a:lnTo>
                  <a:lnTo>
                    <a:pt x="1461" y="29478"/>
                  </a:lnTo>
                  <a:lnTo>
                    <a:pt x="1563" y="29818"/>
                  </a:lnTo>
                  <a:lnTo>
                    <a:pt x="1675" y="30147"/>
                  </a:lnTo>
                  <a:lnTo>
                    <a:pt x="1786" y="30476"/>
                  </a:lnTo>
                  <a:lnTo>
                    <a:pt x="1906" y="30794"/>
                  </a:lnTo>
                  <a:lnTo>
                    <a:pt x="2022" y="31100"/>
                  </a:lnTo>
                  <a:lnTo>
                    <a:pt x="2147" y="31395"/>
                  </a:lnTo>
                  <a:lnTo>
                    <a:pt x="2271" y="31690"/>
                  </a:lnTo>
                  <a:lnTo>
                    <a:pt x="2400" y="31985"/>
                  </a:lnTo>
                  <a:lnTo>
                    <a:pt x="2534" y="32258"/>
                  </a:lnTo>
                  <a:lnTo>
                    <a:pt x="2668" y="32530"/>
                  </a:lnTo>
                  <a:lnTo>
                    <a:pt x="2806" y="32791"/>
                  </a:lnTo>
                  <a:lnTo>
                    <a:pt x="2948" y="33040"/>
                  </a:lnTo>
                  <a:lnTo>
                    <a:pt x="3091" y="33279"/>
                  </a:lnTo>
                  <a:lnTo>
                    <a:pt x="3237" y="33517"/>
                  </a:lnTo>
                  <a:lnTo>
                    <a:pt x="3384" y="33744"/>
                  </a:lnTo>
                  <a:lnTo>
                    <a:pt x="3540" y="33960"/>
                  </a:lnTo>
                  <a:lnTo>
                    <a:pt x="3692" y="34164"/>
                  </a:lnTo>
                  <a:lnTo>
                    <a:pt x="3852" y="34357"/>
                  </a:lnTo>
                  <a:lnTo>
                    <a:pt x="4012" y="34550"/>
                  </a:lnTo>
                  <a:lnTo>
                    <a:pt x="4172" y="34720"/>
                  </a:lnTo>
                  <a:lnTo>
                    <a:pt x="4342" y="34890"/>
                  </a:lnTo>
                  <a:lnTo>
                    <a:pt x="4506" y="35049"/>
                  </a:lnTo>
                  <a:lnTo>
                    <a:pt x="4680" y="35196"/>
                  </a:lnTo>
                  <a:lnTo>
                    <a:pt x="4849" y="35332"/>
                  </a:lnTo>
                  <a:lnTo>
                    <a:pt x="5027" y="35457"/>
                  </a:lnTo>
                  <a:lnTo>
                    <a:pt x="5196" y="35559"/>
                  </a:lnTo>
                  <a:lnTo>
                    <a:pt x="5366" y="35661"/>
                  </a:lnTo>
                  <a:lnTo>
                    <a:pt x="5535" y="35741"/>
                  </a:lnTo>
                  <a:lnTo>
                    <a:pt x="5704" y="35820"/>
                  </a:lnTo>
                  <a:lnTo>
                    <a:pt x="5878" y="35888"/>
                  </a:lnTo>
                  <a:lnTo>
                    <a:pt x="6047" y="35934"/>
                  </a:lnTo>
                  <a:lnTo>
                    <a:pt x="6220" y="35979"/>
                  </a:lnTo>
                  <a:lnTo>
                    <a:pt x="6394" y="36002"/>
                  </a:lnTo>
                  <a:lnTo>
                    <a:pt x="6568" y="36025"/>
                  </a:lnTo>
                  <a:lnTo>
                    <a:pt x="6915" y="36025"/>
                  </a:lnTo>
                  <a:lnTo>
                    <a:pt x="7089" y="36013"/>
                  </a:lnTo>
                  <a:lnTo>
                    <a:pt x="7258" y="35990"/>
                  </a:lnTo>
                  <a:lnTo>
                    <a:pt x="7431" y="35945"/>
                  </a:lnTo>
                  <a:lnTo>
                    <a:pt x="7605" y="35900"/>
                  </a:lnTo>
                  <a:lnTo>
                    <a:pt x="7779" y="35843"/>
                  </a:lnTo>
                  <a:lnTo>
                    <a:pt x="7952" y="35775"/>
                  </a:lnTo>
                  <a:lnTo>
                    <a:pt x="8121" y="35695"/>
                  </a:lnTo>
                  <a:lnTo>
                    <a:pt x="8295" y="35616"/>
                  </a:lnTo>
                  <a:lnTo>
                    <a:pt x="8464" y="35514"/>
                  </a:lnTo>
                  <a:lnTo>
                    <a:pt x="8633" y="35400"/>
                  </a:lnTo>
                  <a:lnTo>
                    <a:pt x="8803" y="35287"/>
                  </a:lnTo>
                  <a:lnTo>
                    <a:pt x="8967" y="35151"/>
                  </a:lnTo>
                  <a:lnTo>
                    <a:pt x="9137" y="35015"/>
                  </a:lnTo>
                  <a:lnTo>
                    <a:pt x="9301" y="34867"/>
                  </a:lnTo>
                  <a:lnTo>
                    <a:pt x="9466" y="34708"/>
                  </a:lnTo>
                  <a:lnTo>
                    <a:pt x="9626" y="34538"/>
                  </a:lnTo>
                  <a:lnTo>
                    <a:pt x="9791" y="34368"/>
                  </a:lnTo>
                  <a:lnTo>
                    <a:pt x="9951" y="34175"/>
                  </a:lnTo>
                  <a:lnTo>
                    <a:pt x="10107" y="33982"/>
                  </a:lnTo>
                  <a:lnTo>
                    <a:pt x="10263" y="33778"/>
                  </a:lnTo>
                  <a:lnTo>
                    <a:pt x="10419" y="33562"/>
                  </a:lnTo>
                  <a:lnTo>
                    <a:pt x="10570" y="33335"/>
                  </a:lnTo>
                  <a:lnTo>
                    <a:pt x="10722" y="33097"/>
                  </a:lnTo>
                  <a:lnTo>
                    <a:pt x="10873" y="32859"/>
                  </a:lnTo>
                  <a:lnTo>
                    <a:pt x="11020" y="32609"/>
                  </a:lnTo>
                  <a:lnTo>
                    <a:pt x="11162" y="32348"/>
                  </a:lnTo>
                  <a:lnTo>
                    <a:pt x="11305" y="32076"/>
                  </a:lnTo>
                  <a:lnTo>
                    <a:pt x="11443" y="31792"/>
                  </a:lnTo>
                  <a:lnTo>
                    <a:pt x="11581" y="31509"/>
                  </a:lnTo>
                  <a:lnTo>
                    <a:pt x="11714" y="31214"/>
                  </a:lnTo>
                  <a:lnTo>
                    <a:pt x="11848" y="30907"/>
                  </a:lnTo>
                  <a:lnTo>
                    <a:pt x="11977" y="30601"/>
                  </a:lnTo>
                  <a:lnTo>
                    <a:pt x="12102" y="30272"/>
                  </a:lnTo>
                  <a:lnTo>
                    <a:pt x="12226" y="29954"/>
                  </a:lnTo>
                  <a:lnTo>
                    <a:pt x="12347" y="29614"/>
                  </a:lnTo>
                  <a:lnTo>
                    <a:pt x="12462" y="29262"/>
                  </a:lnTo>
                  <a:lnTo>
                    <a:pt x="12578" y="28911"/>
                  </a:lnTo>
                  <a:lnTo>
                    <a:pt x="12689" y="28547"/>
                  </a:lnTo>
                  <a:lnTo>
                    <a:pt x="12796" y="28184"/>
                  </a:lnTo>
                  <a:lnTo>
                    <a:pt x="12899" y="27810"/>
                  </a:lnTo>
                  <a:lnTo>
                    <a:pt x="13001" y="27424"/>
                  </a:lnTo>
                  <a:lnTo>
                    <a:pt x="13095" y="27027"/>
                  </a:lnTo>
                  <a:lnTo>
                    <a:pt x="13188" y="26630"/>
                  </a:lnTo>
                  <a:lnTo>
                    <a:pt x="13277" y="26222"/>
                  </a:lnTo>
                  <a:lnTo>
                    <a:pt x="13362" y="25813"/>
                  </a:lnTo>
                  <a:lnTo>
                    <a:pt x="13442" y="25393"/>
                  </a:lnTo>
                  <a:lnTo>
                    <a:pt x="13522" y="24962"/>
                  </a:lnTo>
                  <a:lnTo>
                    <a:pt x="13593" y="24520"/>
                  </a:lnTo>
                  <a:lnTo>
                    <a:pt x="13660" y="24077"/>
                  </a:lnTo>
                  <a:lnTo>
                    <a:pt x="13727" y="23635"/>
                  </a:lnTo>
                  <a:lnTo>
                    <a:pt x="13785" y="23169"/>
                  </a:lnTo>
                  <a:lnTo>
                    <a:pt x="13838" y="22704"/>
                  </a:lnTo>
                  <a:lnTo>
                    <a:pt x="13887" y="22239"/>
                  </a:lnTo>
                  <a:lnTo>
                    <a:pt x="13927" y="21853"/>
                  </a:lnTo>
                  <a:lnTo>
                    <a:pt x="13958" y="21479"/>
                  </a:lnTo>
                  <a:lnTo>
                    <a:pt x="13989" y="21093"/>
                  </a:lnTo>
                  <a:lnTo>
                    <a:pt x="14012" y="20719"/>
                  </a:lnTo>
                  <a:lnTo>
                    <a:pt x="14034" y="20333"/>
                  </a:lnTo>
                  <a:lnTo>
                    <a:pt x="14052" y="19959"/>
                  </a:lnTo>
                  <a:lnTo>
                    <a:pt x="14070" y="19573"/>
                  </a:lnTo>
                  <a:lnTo>
                    <a:pt x="14078" y="19198"/>
                  </a:lnTo>
                  <a:lnTo>
                    <a:pt x="14087" y="18813"/>
                  </a:lnTo>
                  <a:lnTo>
                    <a:pt x="14092" y="18438"/>
                  </a:lnTo>
                  <a:lnTo>
                    <a:pt x="14092" y="18052"/>
                  </a:lnTo>
                  <a:lnTo>
                    <a:pt x="14087" y="17678"/>
                  </a:lnTo>
                  <a:lnTo>
                    <a:pt x="14083" y="17304"/>
                  </a:lnTo>
                  <a:lnTo>
                    <a:pt x="14074" y="16929"/>
                  </a:lnTo>
                  <a:lnTo>
                    <a:pt x="14061" y="16555"/>
                  </a:lnTo>
                  <a:lnTo>
                    <a:pt x="14047" y="16180"/>
                  </a:lnTo>
                  <a:lnTo>
                    <a:pt x="14029" y="15817"/>
                  </a:lnTo>
                  <a:lnTo>
                    <a:pt x="14007" y="15443"/>
                  </a:lnTo>
                  <a:lnTo>
                    <a:pt x="13980" y="15080"/>
                  </a:lnTo>
                  <a:lnTo>
                    <a:pt x="13954" y="14717"/>
                  </a:lnTo>
                  <a:lnTo>
                    <a:pt x="13923" y="14354"/>
                  </a:lnTo>
                  <a:lnTo>
                    <a:pt x="13887" y="14002"/>
                  </a:lnTo>
                  <a:lnTo>
                    <a:pt x="13851" y="13639"/>
                  </a:lnTo>
                  <a:lnTo>
                    <a:pt x="13811" y="13287"/>
                  </a:lnTo>
                  <a:lnTo>
                    <a:pt x="13767" y="12935"/>
                  </a:lnTo>
                  <a:lnTo>
                    <a:pt x="13722" y="12584"/>
                  </a:lnTo>
                  <a:lnTo>
                    <a:pt x="13673" y="12243"/>
                  </a:lnTo>
                  <a:lnTo>
                    <a:pt x="13620" y="11903"/>
                  </a:lnTo>
                  <a:lnTo>
                    <a:pt x="13566" y="11562"/>
                  </a:lnTo>
                  <a:lnTo>
                    <a:pt x="13509" y="11233"/>
                  </a:lnTo>
                  <a:lnTo>
                    <a:pt x="13446" y="10904"/>
                  </a:lnTo>
                  <a:lnTo>
                    <a:pt x="13384" y="10575"/>
                  </a:lnTo>
                  <a:lnTo>
                    <a:pt x="13322" y="10258"/>
                  </a:lnTo>
                  <a:lnTo>
                    <a:pt x="13250" y="9940"/>
                  </a:lnTo>
                  <a:lnTo>
                    <a:pt x="13184" y="9622"/>
                  </a:lnTo>
                  <a:lnTo>
                    <a:pt x="13108" y="9316"/>
                  </a:lnTo>
                  <a:lnTo>
                    <a:pt x="13032" y="9010"/>
                  </a:lnTo>
                  <a:lnTo>
                    <a:pt x="12957" y="8715"/>
                  </a:lnTo>
                  <a:lnTo>
                    <a:pt x="12876" y="8420"/>
                  </a:lnTo>
                  <a:lnTo>
                    <a:pt x="12792" y="8136"/>
                  </a:lnTo>
                  <a:lnTo>
                    <a:pt x="12707" y="7852"/>
                  </a:lnTo>
                  <a:lnTo>
                    <a:pt x="12618" y="7569"/>
                  </a:lnTo>
                  <a:lnTo>
                    <a:pt x="12529" y="7308"/>
                  </a:lnTo>
                  <a:lnTo>
                    <a:pt x="12436" y="7035"/>
                  </a:lnTo>
                  <a:lnTo>
                    <a:pt x="12342" y="6774"/>
                  </a:lnTo>
                  <a:lnTo>
                    <a:pt x="12244" y="6525"/>
                  </a:lnTo>
                  <a:lnTo>
                    <a:pt x="12146" y="6275"/>
                  </a:lnTo>
                  <a:lnTo>
                    <a:pt x="12044" y="6037"/>
                  </a:lnTo>
                  <a:lnTo>
                    <a:pt x="11941" y="5799"/>
                  </a:lnTo>
                  <a:lnTo>
                    <a:pt x="11835" y="5572"/>
                  </a:lnTo>
                  <a:lnTo>
                    <a:pt x="11728" y="5345"/>
                  </a:lnTo>
                  <a:lnTo>
                    <a:pt x="11621" y="5129"/>
                  </a:lnTo>
                  <a:lnTo>
                    <a:pt x="11510" y="4925"/>
                  </a:lnTo>
                  <a:lnTo>
                    <a:pt x="11394" y="4732"/>
                  </a:lnTo>
                  <a:lnTo>
                    <a:pt x="11278" y="4539"/>
                  </a:lnTo>
                  <a:lnTo>
                    <a:pt x="11162" y="4346"/>
                  </a:lnTo>
                  <a:lnTo>
                    <a:pt x="11042" y="4176"/>
                  </a:lnTo>
                  <a:lnTo>
                    <a:pt x="10922" y="4006"/>
                  </a:lnTo>
                  <a:lnTo>
                    <a:pt x="10802" y="3847"/>
                  </a:lnTo>
                  <a:lnTo>
                    <a:pt x="10677" y="3688"/>
                  </a:lnTo>
                  <a:lnTo>
                    <a:pt x="10548" y="3541"/>
                  </a:lnTo>
                  <a:lnTo>
                    <a:pt x="10423" y="3405"/>
                  </a:lnTo>
                  <a:lnTo>
                    <a:pt x="10294" y="3280"/>
                  </a:lnTo>
                  <a:lnTo>
                    <a:pt x="10161" y="3166"/>
                  </a:lnTo>
                  <a:lnTo>
                    <a:pt x="10187" y="3042"/>
                  </a:lnTo>
                  <a:lnTo>
                    <a:pt x="10205" y="2917"/>
                  </a:lnTo>
                  <a:lnTo>
                    <a:pt x="10223" y="2781"/>
                  </a:lnTo>
                  <a:lnTo>
                    <a:pt x="10232" y="2644"/>
                  </a:lnTo>
                  <a:lnTo>
                    <a:pt x="10236" y="2508"/>
                  </a:lnTo>
                  <a:lnTo>
                    <a:pt x="10236" y="2372"/>
                  </a:lnTo>
                  <a:lnTo>
                    <a:pt x="10232" y="2236"/>
                  </a:lnTo>
                  <a:lnTo>
                    <a:pt x="10218" y="2089"/>
                  </a:lnTo>
                  <a:lnTo>
                    <a:pt x="10205" y="1964"/>
                  </a:lnTo>
                  <a:lnTo>
                    <a:pt x="10178" y="1828"/>
                  </a:lnTo>
                  <a:lnTo>
                    <a:pt x="10152" y="1703"/>
                  </a:lnTo>
                  <a:lnTo>
                    <a:pt x="10116" y="1589"/>
                  </a:lnTo>
                  <a:lnTo>
                    <a:pt x="10076" y="1487"/>
                  </a:lnTo>
                  <a:lnTo>
                    <a:pt x="10031" y="1385"/>
                  </a:lnTo>
                  <a:lnTo>
                    <a:pt x="9978" y="1294"/>
                  </a:lnTo>
                  <a:lnTo>
                    <a:pt x="9916" y="1226"/>
                  </a:lnTo>
                  <a:lnTo>
                    <a:pt x="9738" y="1067"/>
                  </a:lnTo>
                  <a:lnTo>
                    <a:pt x="9560" y="920"/>
                  </a:lnTo>
                  <a:lnTo>
                    <a:pt x="9381" y="784"/>
                  </a:lnTo>
                  <a:lnTo>
                    <a:pt x="9203" y="648"/>
                  </a:lnTo>
                  <a:lnTo>
                    <a:pt x="9021" y="534"/>
                  </a:lnTo>
                  <a:lnTo>
                    <a:pt x="8838" y="432"/>
                  </a:lnTo>
                  <a:lnTo>
                    <a:pt x="8660" y="341"/>
                  </a:lnTo>
                  <a:lnTo>
                    <a:pt x="8478" y="262"/>
                  </a:lnTo>
                  <a:lnTo>
                    <a:pt x="8295" y="182"/>
                  </a:lnTo>
                  <a:lnTo>
                    <a:pt x="8113" y="126"/>
                  </a:lnTo>
                  <a:lnTo>
                    <a:pt x="7930" y="80"/>
                  </a:lnTo>
                  <a:lnTo>
                    <a:pt x="7748"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3295325" y="-11039275"/>
              <a:ext cx="294525" cy="748300"/>
            </a:xfrm>
            <a:custGeom>
              <a:avLst/>
              <a:gdLst/>
              <a:ahLst/>
              <a:cxnLst/>
              <a:rect l="l" t="t" r="r" b="b"/>
              <a:pathLst>
                <a:path w="11781" h="29932" extrusionOk="0">
                  <a:moveTo>
                    <a:pt x="6024" y="4266"/>
                  </a:moveTo>
                  <a:lnTo>
                    <a:pt x="6122" y="4278"/>
                  </a:lnTo>
                  <a:lnTo>
                    <a:pt x="6224" y="4289"/>
                  </a:lnTo>
                  <a:lnTo>
                    <a:pt x="6327" y="4312"/>
                  </a:lnTo>
                  <a:lnTo>
                    <a:pt x="6429" y="4346"/>
                  </a:lnTo>
                  <a:lnTo>
                    <a:pt x="6469" y="4357"/>
                  </a:lnTo>
                  <a:lnTo>
                    <a:pt x="6505" y="4391"/>
                  </a:lnTo>
                  <a:lnTo>
                    <a:pt x="6536" y="4436"/>
                  </a:lnTo>
                  <a:lnTo>
                    <a:pt x="6567" y="4482"/>
                  </a:lnTo>
                  <a:lnTo>
                    <a:pt x="6594" y="4539"/>
                  </a:lnTo>
                  <a:lnTo>
                    <a:pt x="6616" y="4595"/>
                  </a:lnTo>
                  <a:lnTo>
                    <a:pt x="6634" y="4663"/>
                  </a:lnTo>
                  <a:lnTo>
                    <a:pt x="6652" y="4743"/>
                  </a:lnTo>
                  <a:lnTo>
                    <a:pt x="6665" y="4822"/>
                  </a:lnTo>
                  <a:lnTo>
                    <a:pt x="6679" y="4902"/>
                  </a:lnTo>
                  <a:lnTo>
                    <a:pt x="6687" y="4981"/>
                  </a:lnTo>
                  <a:lnTo>
                    <a:pt x="6692" y="5061"/>
                  </a:lnTo>
                  <a:lnTo>
                    <a:pt x="6692" y="5151"/>
                  </a:lnTo>
                  <a:lnTo>
                    <a:pt x="6692" y="5231"/>
                  </a:lnTo>
                  <a:lnTo>
                    <a:pt x="6687" y="5310"/>
                  </a:lnTo>
                  <a:lnTo>
                    <a:pt x="6679" y="5390"/>
                  </a:lnTo>
                  <a:lnTo>
                    <a:pt x="6812" y="5458"/>
                  </a:lnTo>
                  <a:lnTo>
                    <a:pt x="6825" y="5321"/>
                  </a:lnTo>
                  <a:lnTo>
                    <a:pt x="6839" y="5197"/>
                  </a:lnTo>
                  <a:lnTo>
                    <a:pt x="6857" y="5072"/>
                  </a:lnTo>
                  <a:lnTo>
                    <a:pt x="6879" y="4947"/>
                  </a:lnTo>
                  <a:lnTo>
                    <a:pt x="6910" y="4834"/>
                  </a:lnTo>
                  <a:lnTo>
                    <a:pt x="6937" y="4720"/>
                  </a:lnTo>
                  <a:lnTo>
                    <a:pt x="6972" y="4629"/>
                  </a:lnTo>
                  <a:lnTo>
                    <a:pt x="7008" y="4539"/>
                  </a:lnTo>
                  <a:lnTo>
                    <a:pt x="7048" y="4459"/>
                  </a:lnTo>
                  <a:lnTo>
                    <a:pt x="7093" y="4402"/>
                  </a:lnTo>
                  <a:lnTo>
                    <a:pt x="7137" y="4357"/>
                  </a:lnTo>
                  <a:lnTo>
                    <a:pt x="7186" y="4323"/>
                  </a:lnTo>
                  <a:lnTo>
                    <a:pt x="7235" y="4300"/>
                  </a:lnTo>
                  <a:lnTo>
                    <a:pt x="7284" y="4300"/>
                  </a:lnTo>
                  <a:lnTo>
                    <a:pt x="7337" y="4323"/>
                  </a:lnTo>
                  <a:lnTo>
                    <a:pt x="7395" y="4368"/>
                  </a:lnTo>
                  <a:lnTo>
                    <a:pt x="7569" y="4550"/>
                  </a:lnTo>
                  <a:lnTo>
                    <a:pt x="7734" y="4743"/>
                  </a:lnTo>
                  <a:lnTo>
                    <a:pt x="7898" y="4970"/>
                  </a:lnTo>
                  <a:lnTo>
                    <a:pt x="8054" y="5208"/>
                  </a:lnTo>
                  <a:lnTo>
                    <a:pt x="8206" y="5480"/>
                  </a:lnTo>
                  <a:lnTo>
                    <a:pt x="8353" y="5764"/>
                  </a:lnTo>
                  <a:lnTo>
                    <a:pt x="8491" y="6059"/>
                  </a:lnTo>
                  <a:lnTo>
                    <a:pt x="8624" y="6377"/>
                  </a:lnTo>
                  <a:lnTo>
                    <a:pt x="8753" y="6717"/>
                  </a:lnTo>
                  <a:lnTo>
                    <a:pt x="8878" y="7057"/>
                  </a:lnTo>
                  <a:lnTo>
                    <a:pt x="8994" y="7432"/>
                  </a:lnTo>
                  <a:lnTo>
                    <a:pt x="9101" y="7806"/>
                  </a:lnTo>
                  <a:lnTo>
                    <a:pt x="9207" y="8203"/>
                  </a:lnTo>
                  <a:lnTo>
                    <a:pt x="9305" y="8600"/>
                  </a:lnTo>
                  <a:lnTo>
                    <a:pt x="9394" y="9020"/>
                  </a:lnTo>
                  <a:lnTo>
                    <a:pt x="9479" y="9451"/>
                  </a:lnTo>
                  <a:lnTo>
                    <a:pt x="9559" y="9894"/>
                  </a:lnTo>
                  <a:lnTo>
                    <a:pt x="9630" y="10336"/>
                  </a:lnTo>
                  <a:lnTo>
                    <a:pt x="9697" y="10790"/>
                  </a:lnTo>
                  <a:lnTo>
                    <a:pt x="9755" y="11255"/>
                  </a:lnTo>
                  <a:lnTo>
                    <a:pt x="9804" y="11721"/>
                  </a:lnTo>
                  <a:lnTo>
                    <a:pt x="9848" y="12197"/>
                  </a:lnTo>
                  <a:lnTo>
                    <a:pt x="9889" y="12685"/>
                  </a:lnTo>
                  <a:lnTo>
                    <a:pt x="9915" y="13162"/>
                  </a:lnTo>
                  <a:lnTo>
                    <a:pt x="9942" y="13661"/>
                  </a:lnTo>
                  <a:lnTo>
                    <a:pt x="9955" y="14149"/>
                  </a:lnTo>
                  <a:lnTo>
                    <a:pt x="9964" y="14637"/>
                  </a:lnTo>
                  <a:lnTo>
                    <a:pt x="9964" y="15136"/>
                  </a:lnTo>
                  <a:lnTo>
                    <a:pt x="9960" y="15635"/>
                  </a:lnTo>
                  <a:lnTo>
                    <a:pt x="9946" y="16123"/>
                  </a:lnTo>
                  <a:lnTo>
                    <a:pt x="9924" y="16611"/>
                  </a:lnTo>
                  <a:lnTo>
                    <a:pt x="9893" y="17110"/>
                  </a:lnTo>
                  <a:lnTo>
                    <a:pt x="9857" y="17621"/>
                  </a:lnTo>
                  <a:lnTo>
                    <a:pt x="9808" y="18108"/>
                  </a:lnTo>
                  <a:lnTo>
                    <a:pt x="9751" y="18596"/>
                  </a:lnTo>
                  <a:lnTo>
                    <a:pt x="9688" y="19062"/>
                  </a:lnTo>
                  <a:lnTo>
                    <a:pt x="9617" y="19515"/>
                  </a:lnTo>
                  <a:lnTo>
                    <a:pt x="9537" y="19958"/>
                  </a:lnTo>
                  <a:lnTo>
                    <a:pt x="9452" y="20378"/>
                  </a:lnTo>
                  <a:lnTo>
                    <a:pt x="9359" y="20786"/>
                  </a:lnTo>
                  <a:lnTo>
                    <a:pt x="9261" y="21172"/>
                  </a:lnTo>
                  <a:lnTo>
                    <a:pt x="9154" y="21546"/>
                  </a:lnTo>
                  <a:lnTo>
                    <a:pt x="9043" y="21909"/>
                  </a:lnTo>
                  <a:lnTo>
                    <a:pt x="8922" y="22250"/>
                  </a:lnTo>
                  <a:lnTo>
                    <a:pt x="8798" y="22579"/>
                  </a:lnTo>
                  <a:lnTo>
                    <a:pt x="8669" y="22885"/>
                  </a:lnTo>
                  <a:lnTo>
                    <a:pt x="8535" y="23180"/>
                  </a:lnTo>
                  <a:lnTo>
                    <a:pt x="8397" y="23452"/>
                  </a:lnTo>
                  <a:lnTo>
                    <a:pt x="8250" y="23702"/>
                  </a:lnTo>
                  <a:lnTo>
                    <a:pt x="8103" y="23940"/>
                  </a:lnTo>
                  <a:lnTo>
                    <a:pt x="7947" y="24156"/>
                  </a:lnTo>
                  <a:lnTo>
                    <a:pt x="7792" y="24360"/>
                  </a:lnTo>
                  <a:lnTo>
                    <a:pt x="7631" y="24530"/>
                  </a:lnTo>
                  <a:lnTo>
                    <a:pt x="7467" y="24701"/>
                  </a:lnTo>
                  <a:lnTo>
                    <a:pt x="7297" y="24837"/>
                  </a:lnTo>
                  <a:lnTo>
                    <a:pt x="7128" y="24950"/>
                  </a:lnTo>
                  <a:lnTo>
                    <a:pt x="6955" y="25052"/>
                  </a:lnTo>
                  <a:lnTo>
                    <a:pt x="6776" y="25132"/>
                  </a:lnTo>
                  <a:lnTo>
                    <a:pt x="6598" y="25188"/>
                  </a:lnTo>
                  <a:lnTo>
                    <a:pt x="6416" y="25222"/>
                  </a:lnTo>
                  <a:lnTo>
                    <a:pt x="6233" y="25245"/>
                  </a:lnTo>
                  <a:lnTo>
                    <a:pt x="6051" y="25234"/>
                  </a:lnTo>
                  <a:lnTo>
                    <a:pt x="5864" y="25200"/>
                  </a:lnTo>
                  <a:lnTo>
                    <a:pt x="5677" y="25154"/>
                  </a:lnTo>
                  <a:lnTo>
                    <a:pt x="5494" y="25086"/>
                  </a:lnTo>
                  <a:lnTo>
                    <a:pt x="5312" y="24996"/>
                  </a:lnTo>
                  <a:lnTo>
                    <a:pt x="5134" y="24882"/>
                  </a:lnTo>
                  <a:lnTo>
                    <a:pt x="4956" y="24746"/>
                  </a:lnTo>
                  <a:lnTo>
                    <a:pt x="4777" y="24598"/>
                  </a:lnTo>
                  <a:lnTo>
                    <a:pt x="4608" y="24428"/>
                  </a:lnTo>
                  <a:lnTo>
                    <a:pt x="4439" y="24235"/>
                  </a:lnTo>
                  <a:lnTo>
                    <a:pt x="4274" y="24020"/>
                  </a:lnTo>
                  <a:lnTo>
                    <a:pt x="4110" y="23793"/>
                  </a:lnTo>
                  <a:lnTo>
                    <a:pt x="3954" y="23555"/>
                  </a:lnTo>
                  <a:lnTo>
                    <a:pt x="3798" y="23294"/>
                  </a:lnTo>
                  <a:lnTo>
                    <a:pt x="3651" y="23010"/>
                  </a:lnTo>
                  <a:lnTo>
                    <a:pt x="3504" y="22715"/>
                  </a:lnTo>
                  <a:lnTo>
                    <a:pt x="3366" y="22409"/>
                  </a:lnTo>
                  <a:lnTo>
                    <a:pt x="3233" y="22080"/>
                  </a:lnTo>
                  <a:lnTo>
                    <a:pt x="3108" y="21739"/>
                  </a:lnTo>
                  <a:lnTo>
                    <a:pt x="2983" y="21387"/>
                  </a:lnTo>
                  <a:lnTo>
                    <a:pt x="2872" y="21013"/>
                  </a:lnTo>
                  <a:lnTo>
                    <a:pt x="2761" y="20627"/>
                  </a:lnTo>
                  <a:lnTo>
                    <a:pt x="2663" y="20230"/>
                  </a:lnTo>
                  <a:lnTo>
                    <a:pt x="2569" y="19822"/>
                  </a:lnTo>
                  <a:lnTo>
                    <a:pt x="2480" y="19402"/>
                  </a:lnTo>
                  <a:lnTo>
                    <a:pt x="2405" y="18959"/>
                  </a:lnTo>
                  <a:lnTo>
                    <a:pt x="2333" y="18517"/>
                  </a:lnTo>
                  <a:lnTo>
                    <a:pt x="2271" y="18052"/>
                  </a:lnTo>
                  <a:lnTo>
                    <a:pt x="2218" y="17587"/>
                  </a:lnTo>
                  <a:lnTo>
                    <a:pt x="2173" y="17099"/>
                  </a:lnTo>
                  <a:lnTo>
                    <a:pt x="2142" y="16611"/>
                  </a:lnTo>
                  <a:lnTo>
                    <a:pt x="2115" y="16112"/>
                  </a:lnTo>
                  <a:lnTo>
                    <a:pt x="2102" y="15601"/>
                  </a:lnTo>
                  <a:lnTo>
                    <a:pt x="2097" y="15079"/>
                  </a:lnTo>
                  <a:lnTo>
                    <a:pt x="2102" y="14818"/>
                  </a:lnTo>
                  <a:lnTo>
                    <a:pt x="2106" y="14546"/>
                  </a:lnTo>
                  <a:lnTo>
                    <a:pt x="2111" y="14274"/>
                  </a:lnTo>
                  <a:lnTo>
                    <a:pt x="2124" y="13990"/>
                  </a:lnTo>
                  <a:lnTo>
                    <a:pt x="2151" y="13434"/>
                  </a:lnTo>
                  <a:lnTo>
                    <a:pt x="2191" y="12889"/>
                  </a:lnTo>
                  <a:lnTo>
                    <a:pt x="2240" y="12356"/>
                  </a:lnTo>
                  <a:lnTo>
                    <a:pt x="2302" y="11834"/>
                  </a:lnTo>
                  <a:lnTo>
                    <a:pt x="2369" y="11312"/>
                  </a:lnTo>
                  <a:lnTo>
                    <a:pt x="2445" y="10813"/>
                  </a:lnTo>
                  <a:lnTo>
                    <a:pt x="2534" y="10314"/>
                  </a:lnTo>
                  <a:lnTo>
                    <a:pt x="2627" y="9837"/>
                  </a:lnTo>
                  <a:lnTo>
                    <a:pt x="2730" y="9372"/>
                  </a:lnTo>
                  <a:lnTo>
                    <a:pt x="2841" y="8918"/>
                  </a:lnTo>
                  <a:lnTo>
                    <a:pt x="2957" y="8487"/>
                  </a:lnTo>
                  <a:lnTo>
                    <a:pt x="3081" y="8067"/>
                  </a:lnTo>
                  <a:lnTo>
                    <a:pt x="3215" y="7670"/>
                  </a:lnTo>
                  <a:lnTo>
                    <a:pt x="3353" y="7284"/>
                  </a:lnTo>
                  <a:lnTo>
                    <a:pt x="3500" y="6921"/>
                  </a:lnTo>
                  <a:lnTo>
                    <a:pt x="3647" y="6581"/>
                  </a:lnTo>
                  <a:lnTo>
                    <a:pt x="3807" y="6252"/>
                  </a:lnTo>
                  <a:lnTo>
                    <a:pt x="3967" y="5946"/>
                  </a:lnTo>
                  <a:lnTo>
                    <a:pt x="4132" y="5673"/>
                  </a:lnTo>
                  <a:lnTo>
                    <a:pt x="4306" y="5412"/>
                  </a:lnTo>
                  <a:lnTo>
                    <a:pt x="4484" y="5174"/>
                  </a:lnTo>
                  <a:lnTo>
                    <a:pt x="4573" y="5072"/>
                  </a:lnTo>
                  <a:lnTo>
                    <a:pt x="4662" y="4970"/>
                  </a:lnTo>
                  <a:lnTo>
                    <a:pt x="4755" y="4879"/>
                  </a:lnTo>
                  <a:lnTo>
                    <a:pt x="4849" y="4788"/>
                  </a:lnTo>
                  <a:lnTo>
                    <a:pt x="4942" y="4709"/>
                  </a:lnTo>
                  <a:lnTo>
                    <a:pt x="5036" y="4629"/>
                  </a:lnTo>
                  <a:lnTo>
                    <a:pt x="5134" y="4561"/>
                  </a:lnTo>
                  <a:lnTo>
                    <a:pt x="5227" y="4505"/>
                  </a:lnTo>
                  <a:lnTo>
                    <a:pt x="5325" y="4448"/>
                  </a:lnTo>
                  <a:lnTo>
                    <a:pt x="5423" y="4402"/>
                  </a:lnTo>
                  <a:lnTo>
                    <a:pt x="5521" y="4357"/>
                  </a:lnTo>
                  <a:lnTo>
                    <a:pt x="5619" y="4323"/>
                  </a:lnTo>
                  <a:lnTo>
                    <a:pt x="5721" y="4300"/>
                  </a:lnTo>
                  <a:lnTo>
                    <a:pt x="5819" y="4289"/>
                  </a:lnTo>
                  <a:lnTo>
                    <a:pt x="5922" y="4278"/>
                  </a:lnTo>
                  <a:lnTo>
                    <a:pt x="6024" y="4266"/>
                  </a:lnTo>
                  <a:close/>
                  <a:moveTo>
                    <a:pt x="6224" y="0"/>
                  </a:moveTo>
                  <a:lnTo>
                    <a:pt x="5971" y="23"/>
                  </a:lnTo>
                  <a:lnTo>
                    <a:pt x="5721" y="57"/>
                  </a:lnTo>
                  <a:lnTo>
                    <a:pt x="5472" y="114"/>
                  </a:lnTo>
                  <a:lnTo>
                    <a:pt x="5227" y="193"/>
                  </a:lnTo>
                  <a:lnTo>
                    <a:pt x="4982" y="295"/>
                  </a:lnTo>
                  <a:lnTo>
                    <a:pt x="4737" y="420"/>
                  </a:lnTo>
                  <a:lnTo>
                    <a:pt x="4497" y="567"/>
                  </a:lnTo>
                  <a:lnTo>
                    <a:pt x="4261" y="738"/>
                  </a:lnTo>
                  <a:lnTo>
                    <a:pt x="4025" y="919"/>
                  </a:lnTo>
                  <a:lnTo>
                    <a:pt x="3794" y="1135"/>
                  </a:lnTo>
                  <a:lnTo>
                    <a:pt x="3562" y="1373"/>
                  </a:lnTo>
                  <a:lnTo>
                    <a:pt x="3339" y="1623"/>
                  </a:lnTo>
                  <a:lnTo>
                    <a:pt x="3117" y="1906"/>
                  </a:lnTo>
                  <a:lnTo>
                    <a:pt x="2903" y="2213"/>
                  </a:lnTo>
                  <a:lnTo>
                    <a:pt x="2796" y="2372"/>
                  </a:lnTo>
                  <a:lnTo>
                    <a:pt x="2689" y="2542"/>
                  </a:lnTo>
                  <a:lnTo>
                    <a:pt x="2587" y="2723"/>
                  </a:lnTo>
                  <a:lnTo>
                    <a:pt x="2485" y="2893"/>
                  </a:lnTo>
                  <a:lnTo>
                    <a:pt x="2382" y="3086"/>
                  </a:lnTo>
                  <a:lnTo>
                    <a:pt x="2284" y="3279"/>
                  </a:lnTo>
                  <a:lnTo>
                    <a:pt x="2186" y="3472"/>
                  </a:lnTo>
                  <a:lnTo>
                    <a:pt x="2088" y="3676"/>
                  </a:lnTo>
                  <a:lnTo>
                    <a:pt x="1990" y="3892"/>
                  </a:lnTo>
                  <a:lnTo>
                    <a:pt x="1897" y="4107"/>
                  </a:lnTo>
                  <a:lnTo>
                    <a:pt x="1808" y="4334"/>
                  </a:lnTo>
                  <a:lnTo>
                    <a:pt x="1714" y="4561"/>
                  </a:lnTo>
                  <a:lnTo>
                    <a:pt x="1625" y="4800"/>
                  </a:lnTo>
                  <a:lnTo>
                    <a:pt x="1536" y="5049"/>
                  </a:lnTo>
                  <a:lnTo>
                    <a:pt x="1452" y="5299"/>
                  </a:lnTo>
                  <a:lnTo>
                    <a:pt x="1367" y="5548"/>
                  </a:lnTo>
                  <a:lnTo>
                    <a:pt x="1287" y="5809"/>
                  </a:lnTo>
                  <a:lnTo>
                    <a:pt x="1207" y="6082"/>
                  </a:lnTo>
                  <a:lnTo>
                    <a:pt x="1127" y="6365"/>
                  </a:lnTo>
                  <a:lnTo>
                    <a:pt x="1051" y="6649"/>
                  </a:lnTo>
                  <a:lnTo>
                    <a:pt x="975" y="6933"/>
                  </a:lnTo>
                  <a:lnTo>
                    <a:pt x="904" y="7228"/>
                  </a:lnTo>
                  <a:lnTo>
                    <a:pt x="833" y="7534"/>
                  </a:lnTo>
                  <a:lnTo>
                    <a:pt x="762" y="7852"/>
                  </a:lnTo>
                  <a:lnTo>
                    <a:pt x="695" y="8169"/>
                  </a:lnTo>
                  <a:lnTo>
                    <a:pt x="633" y="8487"/>
                  </a:lnTo>
                  <a:lnTo>
                    <a:pt x="561" y="8873"/>
                  </a:lnTo>
                  <a:lnTo>
                    <a:pt x="490" y="9270"/>
                  </a:lnTo>
                  <a:lnTo>
                    <a:pt x="428" y="9656"/>
                  </a:lnTo>
                  <a:lnTo>
                    <a:pt x="370" y="10053"/>
                  </a:lnTo>
                  <a:lnTo>
                    <a:pt x="316" y="10450"/>
                  </a:lnTo>
                  <a:lnTo>
                    <a:pt x="267" y="10847"/>
                  </a:lnTo>
                  <a:lnTo>
                    <a:pt x="219" y="11244"/>
                  </a:lnTo>
                  <a:lnTo>
                    <a:pt x="178" y="11641"/>
                  </a:lnTo>
                  <a:lnTo>
                    <a:pt x="143" y="12038"/>
                  </a:lnTo>
                  <a:lnTo>
                    <a:pt x="107" y="12435"/>
                  </a:lnTo>
                  <a:lnTo>
                    <a:pt x="80" y="12844"/>
                  </a:lnTo>
                  <a:lnTo>
                    <a:pt x="58" y="13241"/>
                  </a:lnTo>
                  <a:lnTo>
                    <a:pt x="36" y="13638"/>
                  </a:lnTo>
                  <a:lnTo>
                    <a:pt x="23" y="14035"/>
                  </a:lnTo>
                  <a:lnTo>
                    <a:pt x="9" y="14444"/>
                  </a:lnTo>
                  <a:lnTo>
                    <a:pt x="0" y="14841"/>
                  </a:lnTo>
                  <a:lnTo>
                    <a:pt x="0" y="15238"/>
                  </a:lnTo>
                  <a:lnTo>
                    <a:pt x="0" y="15635"/>
                  </a:lnTo>
                  <a:lnTo>
                    <a:pt x="5" y="16032"/>
                  </a:lnTo>
                  <a:lnTo>
                    <a:pt x="14" y="16418"/>
                  </a:lnTo>
                  <a:lnTo>
                    <a:pt x="23" y="16815"/>
                  </a:lnTo>
                  <a:lnTo>
                    <a:pt x="40" y="17201"/>
                  </a:lnTo>
                  <a:lnTo>
                    <a:pt x="63" y="17598"/>
                  </a:lnTo>
                  <a:lnTo>
                    <a:pt x="85" y="17984"/>
                  </a:lnTo>
                  <a:lnTo>
                    <a:pt x="112" y="18358"/>
                  </a:lnTo>
                  <a:lnTo>
                    <a:pt x="143" y="18744"/>
                  </a:lnTo>
                  <a:lnTo>
                    <a:pt x="178" y="19118"/>
                  </a:lnTo>
                  <a:lnTo>
                    <a:pt x="219" y="19493"/>
                  </a:lnTo>
                  <a:lnTo>
                    <a:pt x="263" y="19867"/>
                  </a:lnTo>
                  <a:lnTo>
                    <a:pt x="308" y="20242"/>
                  </a:lnTo>
                  <a:lnTo>
                    <a:pt x="361" y="20605"/>
                  </a:lnTo>
                  <a:lnTo>
                    <a:pt x="414" y="20968"/>
                  </a:lnTo>
                  <a:lnTo>
                    <a:pt x="468" y="21319"/>
                  </a:lnTo>
                  <a:lnTo>
                    <a:pt x="530" y="21671"/>
                  </a:lnTo>
                  <a:lnTo>
                    <a:pt x="597" y="22023"/>
                  </a:lnTo>
                  <a:lnTo>
                    <a:pt x="664" y="22363"/>
                  </a:lnTo>
                  <a:lnTo>
                    <a:pt x="735" y="22704"/>
                  </a:lnTo>
                  <a:lnTo>
                    <a:pt x="811" y="23033"/>
                  </a:lnTo>
                  <a:lnTo>
                    <a:pt x="886" y="23362"/>
                  </a:lnTo>
                  <a:lnTo>
                    <a:pt x="966" y="23679"/>
                  </a:lnTo>
                  <a:lnTo>
                    <a:pt x="1051" y="23997"/>
                  </a:lnTo>
                  <a:lnTo>
                    <a:pt x="1140" y="24315"/>
                  </a:lnTo>
                  <a:lnTo>
                    <a:pt x="1234" y="24610"/>
                  </a:lnTo>
                  <a:lnTo>
                    <a:pt x="1327" y="24916"/>
                  </a:lnTo>
                  <a:lnTo>
                    <a:pt x="1425" y="25200"/>
                  </a:lnTo>
                  <a:lnTo>
                    <a:pt x="1523" y="25483"/>
                  </a:lnTo>
                  <a:lnTo>
                    <a:pt x="1630" y="25767"/>
                  </a:lnTo>
                  <a:lnTo>
                    <a:pt x="1737" y="26039"/>
                  </a:lnTo>
                  <a:lnTo>
                    <a:pt x="1844" y="26300"/>
                  </a:lnTo>
                  <a:lnTo>
                    <a:pt x="1959" y="26550"/>
                  </a:lnTo>
                  <a:lnTo>
                    <a:pt x="2075" y="26800"/>
                  </a:lnTo>
                  <a:lnTo>
                    <a:pt x="2195" y="27038"/>
                  </a:lnTo>
                  <a:lnTo>
                    <a:pt x="2315" y="27276"/>
                  </a:lnTo>
                  <a:lnTo>
                    <a:pt x="2440" y="27492"/>
                  </a:lnTo>
                  <a:lnTo>
                    <a:pt x="2569" y="27707"/>
                  </a:lnTo>
                  <a:lnTo>
                    <a:pt x="2698" y="27923"/>
                  </a:lnTo>
                  <a:lnTo>
                    <a:pt x="2832" y="28116"/>
                  </a:lnTo>
                  <a:lnTo>
                    <a:pt x="2965" y="28309"/>
                  </a:lnTo>
                  <a:lnTo>
                    <a:pt x="3108" y="28479"/>
                  </a:lnTo>
                  <a:lnTo>
                    <a:pt x="3246" y="28649"/>
                  </a:lnTo>
                  <a:lnTo>
                    <a:pt x="3393" y="28808"/>
                  </a:lnTo>
                  <a:lnTo>
                    <a:pt x="3540" y="28955"/>
                  </a:lnTo>
                  <a:lnTo>
                    <a:pt x="3687" y="29103"/>
                  </a:lnTo>
                  <a:lnTo>
                    <a:pt x="3843" y="29228"/>
                  </a:lnTo>
                  <a:lnTo>
                    <a:pt x="3963" y="29318"/>
                  </a:lnTo>
                  <a:lnTo>
                    <a:pt x="4083" y="29409"/>
                  </a:lnTo>
                  <a:lnTo>
                    <a:pt x="4208" y="29489"/>
                  </a:lnTo>
                  <a:lnTo>
                    <a:pt x="4328" y="29568"/>
                  </a:lnTo>
                  <a:lnTo>
                    <a:pt x="4577" y="29693"/>
                  </a:lnTo>
                  <a:lnTo>
                    <a:pt x="4822" y="29795"/>
                  </a:lnTo>
                  <a:lnTo>
                    <a:pt x="5071" y="29863"/>
                  </a:lnTo>
                  <a:lnTo>
                    <a:pt x="5321" y="29908"/>
                  </a:lnTo>
                  <a:lnTo>
                    <a:pt x="5566" y="29931"/>
                  </a:lnTo>
                  <a:lnTo>
                    <a:pt x="5815" y="29931"/>
                  </a:lnTo>
                  <a:lnTo>
                    <a:pt x="6064" y="29897"/>
                  </a:lnTo>
                  <a:lnTo>
                    <a:pt x="6309" y="29840"/>
                  </a:lnTo>
                  <a:lnTo>
                    <a:pt x="6554" y="29761"/>
                  </a:lnTo>
                  <a:lnTo>
                    <a:pt x="6799" y="29659"/>
                  </a:lnTo>
                  <a:lnTo>
                    <a:pt x="7039" y="29523"/>
                  </a:lnTo>
                  <a:lnTo>
                    <a:pt x="7280" y="29375"/>
                  </a:lnTo>
                  <a:lnTo>
                    <a:pt x="7516" y="29194"/>
                  </a:lnTo>
                  <a:lnTo>
                    <a:pt x="7752" y="28989"/>
                  </a:lnTo>
                  <a:lnTo>
                    <a:pt x="7979" y="28751"/>
                  </a:lnTo>
                  <a:lnTo>
                    <a:pt x="8210" y="28501"/>
                  </a:lnTo>
                  <a:lnTo>
                    <a:pt x="8433" y="28229"/>
                  </a:lnTo>
                  <a:lnTo>
                    <a:pt x="8651" y="27934"/>
                  </a:lnTo>
                  <a:lnTo>
                    <a:pt x="8869" y="27605"/>
                  </a:lnTo>
                  <a:lnTo>
                    <a:pt x="9078" y="27265"/>
                  </a:lnTo>
                  <a:lnTo>
                    <a:pt x="9283" y="26890"/>
                  </a:lnTo>
                  <a:lnTo>
                    <a:pt x="9488" y="26505"/>
                  </a:lnTo>
                  <a:lnTo>
                    <a:pt x="9679" y="26085"/>
                  </a:lnTo>
                  <a:lnTo>
                    <a:pt x="9871" y="25654"/>
                  </a:lnTo>
                  <a:lnTo>
                    <a:pt x="10053" y="25200"/>
                  </a:lnTo>
                  <a:lnTo>
                    <a:pt x="10231" y="24723"/>
                  </a:lnTo>
                  <a:lnTo>
                    <a:pt x="10316" y="24474"/>
                  </a:lnTo>
                  <a:lnTo>
                    <a:pt x="10401" y="24224"/>
                  </a:lnTo>
                  <a:lnTo>
                    <a:pt x="10485" y="23963"/>
                  </a:lnTo>
                  <a:lnTo>
                    <a:pt x="10565" y="23702"/>
                  </a:lnTo>
                  <a:lnTo>
                    <a:pt x="10641" y="23430"/>
                  </a:lnTo>
                  <a:lnTo>
                    <a:pt x="10721" y="23157"/>
                  </a:lnTo>
                  <a:lnTo>
                    <a:pt x="10792" y="22885"/>
                  </a:lnTo>
                  <a:lnTo>
                    <a:pt x="10868" y="22590"/>
                  </a:lnTo>
                  <a:lnTo>
                    <a:pt x="10962" y="22204"/>
                  </a:lnTo>
                  <a:lnTo>
                    <a:pt x="11051" y="21819"/>
                  </a:lnTo>
                  <a:lnTo>
                    <a:pt x="11135" y="21422"/>
                  </a:lnTo>
                  <a:lnTo>
                    <a:pt x="11215" y="21024"/>
                  </a:lnTo>
                  <a:lnTo>
                    <a:pt x="11291" y="20616"/>
                  </a:lnTo>
                  <a:lnTo>
                    <a:pt x="11358" y="20219"/>
                  </a:lnTo>
                  <a:lnTo>
                    <a:pt x="11420" y="19810"/>
                  </a:lnTo>
                  <a:lnTo>
                    <a:pt x="11478" y="19402"/>
                  </a:lnTo>
                  <a:lnTo>
                    <a:pt x="11531" y="18993"/>
                  </a:lnTo>
                  <a:lnTo>
                    <a:pt x="11576" y="18585"/>
                  </a:lnTo>
                  <a:lnTo>
                    <a:pt x="11620" y="18165"/>
                  </a:lnTo>
                  <a:lnTo>
                    <a:pt x="11656" y="17757"/>
                  </a:lnTo>
                  <a:lnTo>
                    <a:pt x="11692" y="17337"/>
                  </a:lnTo>
                  <a:lnTo>
                    <a:pt x="11718" y="16928"/>
                  </a:lnTo>
                  <a:lnTo>
                    <a:pt x="11741" y="16509"/>
                  </a:lnTo>
                  <a:lnTo>
                    <a:pt x="11758" y="16089"/>
                  </a:lnTo>
                  <a:lnTo>
                    <a:pt x="11767" y="15680"/>
                  </a:lnTo>
                  <a:lnTo>
                    <a:pt x="11776" y="15261"/>
                  </a:lnTo>
                  <a:lnTo>
                    <a:pt x="11781" y="14852"/>
                  </a:lnTo>
                  <a:lnTo>
                    <a:pt x="11776" y="14432"/>
                  </a:lnTo>
                  <a:lnTo>
                    <a:pt x="11772" y="14024"/>
                  </a:lnTo>
                  <a:lnTo>
                    <a:pt x="11758" y="13615"/>
                  </a:lnTo>
                  <a:lnTo>
                    <a:pt x="11745" y="13207"/>
                  </a:lnTo>
                  <a:lnTo>
                    <a:pt x="11723" y="12810"/>
                  </a:lnTo>
                  <a:lnTo>
                    <a:pt x="11701" y="12401"/>
                  </a:lnTo>
                  <a:lnTo>
                    <a:pt x="11669" y="12004"/>
                  </a:lnTo>
                  <a:lnTo>
                    <a:pt x="11638" y="11607"/>
                  </a:lnTo>
                  <a:lnTo>
                    <a:pt x="11598" y="11210"/>
                  </a:lnTo>
                  <a:lnTo>
                    <a:pt x="11558" y="10824"/>
                  </a:lnTo>
                  <a:lnTo>
                    <a:pt x="11514" y="10427"/>
                  </a:lnTo>
                  <a:lnTo>
                    <a:pt x="11460" y="10053"/>
                  </a:lnTo>
                  <a:lnTo>
                    <a:pt x="11407" y="9667"/>
                  </a:lnTo>
                  <a:lnTo>
                    <a:pt x="11349" y="9293"/>
                  </a:lnTo>
                  <a:lnTo>
                    <a:pt x="11282" y="8930"/>
                  </a:lnTo>
                  <a:lnTo>
                    <a:pt x="11215" y="8566"/>
                  </a:lnTo>
                  <a:lnTo>
                    <a:pt x="11144" y="8203"/>
                  </a:lnTo>
                  <a:lnTo>
                    <a:pt x="11073" y="7852"/>
                  </a:lnTo>
                  <a:lnTo>
                    <a:pt x="10993" y="7500"/>
                  </a:lnTo>
                  <a:lnTo>
                    <a:pt x="10908" y="7160"/>
                  </a:lnTo>
                  <a:lnTo>
                    <a:pt x="10823" y="6831"/>
                  </a:lnTo>
                  <a:lnTo>
                    <a:pt x="10730" y="6501"/>
                  </a:lnTo>
                  <a:lnTo>
                    <a:pt x="10636" y="6184"/>
                  </a:lnTo>
                  <a:lnTo>
                    <a:pt x="10539" y="5866"/>
                  </a:lnTo>
                  <a:lnTo>
                    <a:pt x="10436" y="5560"/>
                  </a:lnTo>
                  <a:lnTo>
                    <a:pt x="10334" y="5253"/>
                  </a:lnTo>
                  <a:lnTo>
                    <a:pt x="10222" y="4970"/>
                  </a:lnTo>
                  <a:lnTo>
                    <a:pt x="10111" y="4686"/>
                  </a:lnTo>
                  <a:lnTo>
                    <a:pt x="9995" y="4414"/>
                  </a:lnTo>
                  <a:lnTo>
                    <a:pt x="9875" y="4141"/>
                  </a:lnTo>
                  <a:lnTo>
                    <a:pt x="9755" y="3892"/>
                  </a:lnTo>
                  <a:lnTo>
                    <a:pt x="9626" y="3642"/>
                  </a:lnTo>
                  <a:lnTo>
                    <a:pt x="9497" y="3404"/>
                  </a:lnTo>
                  <a:lnTo>
                    <a:pt x="9368" y="3177"/>
                  </a:lnTo>
                  <a:lnTo>
                    <a:pt x="9230" y="2950"/>
                  </a:lnTo>
                  <a:lnTo>
                    <a:pt x="9092" y="2746"/>
                  </a:lnTo>
                  <a:lnTo>
                    <a:pt x="8949" y="2553"/>
                  </a:lnTo>
                  <a:lnTo>
                    <a:pt x="8802" y="2360"/>
                  </a:lnTo>
                  <a:lnTo>
                    <a:pt x="8655" y="2190"/>
                  </a:lnTo>
                  <a:lnTo>
                    <a:pt x="8504" y="2020"/>
                  </a:lnTo>
                  <a:lnTo>
                    <a:pt x="8348" y="1872"/>
                  </a:lnTo>
                  <a:lnTo>
                    <a:pt x="8192" y="1736"/>
                  </a:lnTo>
                  <a:lnTo>
                    <a:pt x="8032" y="1600"/>
                  </a:lnTo>
                  <a:lnTo>
                    <a:pt x="7872" y="1487"/>
                  </a:lnTo>
                  <a:lnTo>
                    <a:pt x="7703" y="1384"/>
                  </a:lnTo>
                  <a:lnTo>
                    <a:pt x="7667" y="1362"/>
                  </a:lnTo>
                  <a:lnTo>
                    <a:pt x="7631" y="1316"/>
                  </a:lnTo>
                  <a:lnTo>
                    <a:pt x="7600" y="1271"/>
                  </a:lnTo>
                  <a:lnTo>
                    <a:pt x="7573" y="1214"/>
                  </a:lnTo>
                  <a:lnTo>
                    <a:pt x="7551" y="1146"/>
                  </a:lnTo>
                  <a:lnTo>
                    <a:pt x="7529" y="1078"/>
                  </a:lnTo>
                  <a:lnTo>
                    <a:pt x="7511" y="999"/>
                  </a:lnTo>
                  <a:lnTo>
                    <a:pt x="7493" y="919"/>
                  </a:lnTo>
                  <a:lnTo>
                    <a:pt x="7484" y="828"/>
                  </a:lnTo>
                  <a:lnTo>
                    <a:pt x="7475" y="749"/>
                  </a:lnTo>
                  <a:lnTo>
                    <a:pt x="7467" y="658"/>
                  </a:lnTo>
                  <a:lnTo>
                    <a:pt x="7462" y="556"/>
                  </a:lnTo>
                  <a:lnTo>
                    <a:pt x="7462" y="465"/>
                  </a:lnTo>
                  <a:lnTo>
                    <a:pt x="7467" y="375"/>
                  </a:lnTo>
                  <a:lnTo>
                    <a:pt x="7471" y="284"/>
                  </a:lnTo>
                  <a:lnTo>
                    <a:pt x="7475" y="193"/>
                  </a:lnTo>
                  <a:lnTo>
                    <a:pt x="7226" y="114"/>
                  </a:lnTo>
                  <a:lnTo>
                    <a:pt x="6977" y="57"/>
                  </a:lnTo>
                  <a:lnTo>
                    <a:pt x="6723" y="23"/>
                  </a:lnTo>
                  <a:lnTo>
                    <a:pt x="64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3347750" y="-10932625"/>
              <a:ext cx="196700" cy="524500"/>
            </a:xfrm>
            <a:custGeom>
              <a:avLst/>
              <a:gdLst/>
              <a:ahLst/>
              <a:cxnLst/>
              <a:rect l="l" t="t" r="r" b="b"/>
              <a:pathLst>
                <a:path w="7868" h="20980" extrusionOk="0">
                  <a:moveTo>
                    <a:pt x="3927" y="0"/>
                  </a:moveTo>
                  <a:lnTo>
                    <a:pt x="3825" y="12"/>
                  </a:lnTo>
                  <a:lnTo>
                    <a:pt x="3722" y="23"/>
                  </a:lnTo>
                  <a:lnTo>
                    <a:pt x="3624" y="34"/>
                  </a:lnTo>
                  <a:lnTo>
                    <a:pt x="3522" y="57"/>
                  </a:lnTo>
                  <a:lnTo>
                    <a:pt x="3424" y="91"/>
                  </a:lnTo>
                  <a:lnTo>
                    <a:pt x="3326" y="136"/>
                  </a:lnTo>
                  <a:lnTo>
                    <a:pt x="3228" y="182"/>
                  </a:lnTo>
                  <a:lnTo>
                    <a:pt x="3130" y="239"/>
                  </a:lnTo>
                  <a:lnTo>
                    <a:pt x="3037" y="295"/>
                  </a:lnTo>
                  <a:lnTo>
                    <a:pt x="2939" y="363"/>
                  </a:lnTo>
                  <a:lnTo>
                    <a:pt x="2845" y="443"/>
                  </a:lnTo>
                  <a:lnTo>
                    <a:pt x="2752" y="522"/>
                  </a:lnTo>
                  <a:lnTo>
                    <a:pt x="2658" y="613"/>
                  </a:lnTo>
                  <a:lnTo>
                    <a:pt x="2565" y="704"/>
                  </a:lnTo>
                  <a:lnTo>
                    <a:pt x="2476" y="806"/>
                  </a:lnTo>
                  <a:lnTo>
                    <a:pt x="2387" y="908"/>
                  </a:lnTo>
                  <a:lnTo>
                    <a:pt x="2209" y="1146"/>
                  </a:lnTo>
                  <a:lnTo>
                    <a:pt x="2035" y="1407"/>
                  </a:lnTo>
                  <a:lnTo>
                    <a:pt x="1870" y="1680"/>
                  </a:lnTo>
                  <a:lnTo>
                    <a:pt x="1710" y="1986"/>
                  </a:lnTo>
                  <a:lnTo>
                    <a:pt x="1550" y="2315"/>
                  </a:lnTo>
                  <a:lnTo>
                    <a:pt x="1403" y="2655"/>
                  </a:lnTo>
                  <a:lnTo>
                    <a:pt x="1256" y="3018"/>
                  </a:lnTo>
                  <a:lnTo>
                    <a:pt x="1118" y="3404"/>
                  </a:lnTo>
                  <a:lnTo>
                    <a:pt x="984" y="3801"/>
                  </a:lnTo>
                  <a:lnTo>
                    <a:pt x="860" y="4221"/>
                  </a:lnTo>
                  <a:lnTo>
                    <a:pt x="744" y="4652"/>
                  </a:lnTo>
                  <a:lnTo>
                    <a:pt x="633" y="5106"/>
                  </a:lnTo>
                  <a:lnTo>
                    <a:pt x="530" y="5571"/>
                  </a:lnTo>
                  <a:lnTo>
                    <a:pt x="437" y="6048"/>
                  </a:lnTo>
                  <a:lnTo>
                    <a:pt x="348" y="6547"/>
                  </a:lnTo>
                  <a:lnTo>
                    <a:pt x="272" y="7046"/>
                  </a:lnTo>
                  <a:lnTo>
                    <a:pt x="205" y="7568"/>
                  </a:lnTo>
                  <a:lnTo>
                    <a:pt x="143" y="8090"/>
                  </a:lnTo>
                  <a:lnTo>
                    <a:pt x="94" y="8623"/>
                  </a:lnTo>
                  <a:lnTo>
                    <a:pt x="54" y="9168"/>
                  </a:lnTo>
                  <a:lnTo>
                    <a:pt x="27" y="9724"/>
                  </a:lnTo>
                  <a:lnTo>
                    <a:pt x="14" y="10008"/>
                  </a:lnTo>
                  <a:lnTo>
                    <a:pt x="9" y="10280"/>
                  </a:lnTo>
                  <a:lnTo>
                    <a:pt x="5" y="10552"/>
                  </a:lnTo>
                  <a:lnTo>
                    <a:pt x="0" y="10813"/>
                  </a:lnTo>
                  <a:lnTo>
                    <a:pt x="5" y="11335"/>
                  </a:lnTo>
                  <a:lnTo>
                    <a:pt x="18" y="11846"/>
                  </a:lnTo>
                  <a:lnTo>
                    <a:pt x="45" y="12345"/>
                  </a:lnTo>
                  <a:lnTo>
                    <a:pt x="76" y="12833"/>
                  </a:lnTo>
                  <a:lnTo>
                    <a:pt x="121" y="13321"/>
                  </a:lnTo>
                  <a:lnTo>
                    <a:pt x="174" y="13786"/>
                  </a:lnTo>
                  <a:lnTo>
                    <a:pt x="236" y="14251"/>
                  </a:lnTo>
                  <a:lnTo>
                    <a:pt x="308" y="14693"/>
                  </a:lnTo>
                  <a:lnTo>
                    <a:pt x="383" y="15136"/>
                  </a:lnTo>
                  <a:lnTo>
                    <a:pt x="472" y="15556"/>
                  </a:lnTo>
                  <a:lnTo>
                    <a:pt x="566" y="15964"/>
                  </a:lnTo>
                  <a:lnTo>
                    <a:pt x="664" y="16361"/>
                  </a:lnTo>
                  <a:lnTo>
                    <a:pt x="775" y="16747"/>
                  </a:lnTo>
                  <a:lnTo>
                    <a:pt x="886" y="17121"/>
                  </a:lnTo>
                  <a:lnTo>
                    <a:pt x="1011" y="17473"/>
                  </a:lnTo>
                  <a:lnTo>
                    <a:pt x="1136" y="17814"/>
                  </a:lnTo>
                  <a:lnTo>
                    <a:pt x="1269" y="18143"/>
                  </a:lnTo>
                  <a:lnTo>
                    <a:pt x="1407" y="18449"/>
                  </a:lnTo>
                  <a:lnTo>
                    <a:pt x="1554" y="18744"/>
                  </a:lnTo>
                  <a:lnTo>
                    <a:pt x="1701" y="19028"/>
                  </a:lnTo>
                  <a:lnTo>
                    <a:pt x="1857" y="19289"/>
                  </a:lnTo>
                  <a:lnTo>
                    <a:pt x="2013" y="19527"/>
                  </a:lnTo>
                  <a:lnTo>
                    <a:pt x="2177" y="19754"/>
                  </a:lnTo>
                  <a:lnTo>
                    <a:pt x="2342" y="19969"/>
                  </a:lnTo>
                  <a:lnTo>
                    <a:pt x="2511" y="20162"/>
                  </a:lnTo>
                  <a:lnTo>
                    <a:pt x="2680" y="20332"/>
                  </a:lnTo>
                  <a:lnTo>
                    <a:pt x="2859" y="20480"/>
                  </a:lnTo>
                  <a:lnTo>
                    <a:pt x="3037" y="20616"/>
                  </a:lnTo>
                  <a:lnTo>
                    <a:pt x="3215" y="20730"/>
                  </a:lnTo>
                  <a:lnTo>
                    <a:pt x="3397" y="20820"/>
                  </a:lnTo>
                  <a:lnTo>
                    <a:pt x="3580" y="20888"/>
                  </a:lnTo>
                  <a:lnTo>
                    <a:pt x="3767" y="20934"/>
                  </a:lnTo>
                  <a:lnTo>
                    <a:pt x="3954" y="20968"/>
                  </a:lnTo>
                  <a:lnTo>
                    <a:pt x="4136" y="20979"/>
                  </a:lnTo>
                  <a:lnTo>
                    <a:pt x="4319" y="20956"/>
                  </a:lnTo>
                  <a:lnTo>
                    <a:pt x="4501" y="20922"/>
                  </a:lnTo>
                  <a:lnTo>
                    <a:pt x="4679" y="20866"/>
                  </a:lnTo>
                  <a:lnTo>
                    <a:pt x="4858" y="20786"/>
                  </a:lnTo>
                  <a:lnTo>
                    <a:pt x="5031" y="20684"/>
                  </a:lnTo>
                  <a:lnTo>
                    <a:pt x="5200" y="20571"/>
                  </a:lnTo>
                  <a:lnTo>
                    <a:pt x="5370" y="20435"/>
                  </a:lnTo>
                  <a:lnTo>
                    <a:pt x="5534" y="20264"/>
                  </a:lnTo>
                  <a:lnTo>
                    <a:pt x="5695" y="20094"/>
                  </a:lnTo>
                  <a:lnTo>
                    <a:pt x="5850" y="19890"/>
                  </a:lnTo>
                  <a:lnTo>
                    <a:pt x="6006" y="19674"/>
                  </a:lnTo>
                  <a:lnTo>
                    <a:pt x="6153" y="19436"/>
                  </a:lnTo>
                  <a:lnTo>
                    <a:pt x="6300" y="19186"/>
                  </a:lnTo>
                  <a:lnTo>
                    <a:pt x="6438" y="18914"/>
                  </a:lnTo>
                  <a:lnTo>
                    <a:pt x="6572" y="18619"/>
                  </a:lnTo>
                  <a:lnTo>
                    <a:pt x="6701" y="18313"/>
                  </a:lnTo>
                  <a:lnTo>
                    <a:pt x="6825" y="17984"/>
                  </a:lnTo>
                  <a:lnTo>
                    <a:pt x="6946" y="17643"/>
                  </a:lnTo>
                  <a:lnTo>
                    <a:pt x="7057" y="17280"/>
                  </a:lnTo>
                  <a:lnTo>
                    <a:pt x="7164" y="16906"/>
                  </a:lnTo>
                  <a:lnTo>
                    <a:pt x="7262" y="16520"/>
                  </a:lnTo>
                  <a:lnTo>
                    <a:pt x="7355" y="16112"/>
                  </a:lnTo>
                  <a:lnTo>
                    <a:pt x="7440" y="15692"/>
                  </a:lnTo>
                  <a:lnTo>
                    <a:pt x="7520" y="15249"/>
                  </a:lnTo>
                  <a:lnTo>
                    <a:pt x="7591" y="14796"/>
                  </a:lnTo>
                  <a:lnTo>
                    <a:pt x="7654" y="14330"/>
                  </a:lnTo>
                  <a:lnTo>
                    <a:pt x="7711" y="13842"/>
                  </a:lnTo>
                  <a:lnTo>
                    <a:pt x="7760" y="13355"/>
                  </a:lnTo>
                  <a:lnTo>
                    <a:pt x="7796" y="12844"/>
                  </a:lnTo>
                  <a:lnTo>
                    <a:pt x="7827" y="12345"/>
                  </a:lnTo>
                  <a:lnTo>
                    <a:pt x="7849" y="11857"/>
                  </a:lnTo>
                  <a:lnTo>
                    <a:pt x="7863" y="11369"/>
                  </a:lnTo>
                  <a:lnTo>
                    <a:pt x="7867" y="10870"/>
                  </a:lnTo>
                  <a:lnTo>
                    <a:pt x="7867" y="10371"/>
                  </a:lnTo>
                  <a:lnTo>
                    <a:pt x="7858" y="9883"/>
                  </a:lnTo>
                  <a:lnTo>
                    <a:pt x="7845" y="9395"/>
                  </a:lnTo>
                  <a:lnTo>
                    <a:pt x="7818" y="8896"/>
                  </a:lnTo>
                  <a:lnTo>
                    <a:pt x="7792" y="8419"/>
                  </a:lnTo>
                  <a:lnTo>
                    <a:pt x="7751" y="7931"/>
                  </a:lnTo>
                  <a:lnTo>
                    <a:pt x="7707" y="7455"/>
                  </a:lnTo>
                  <a:lnTo>
                    <a:pt x="7658" y="6989"/>
                  </a:lnTo>
                  <a:lnTo>
                    <a:pt x="7600" y="6524"/>
                  </a:lnTo>
                  <a:lnTo>
                    <a:pt x="7533" y="6070"/>
                  </a:lnTo>
                  <a:lnTo>
                    <a:pt x="7462" y="5628"/>
                  </a:lnTo>
                  <a:lnTo>
                    <a:pt x="7382" y="5185"/>
                  </a:lnTo>
                  <a:lnTo>
                    <a:pt x="7297" y="4754"/>
                  </a:lnTo>
                  <a:lnTo>
                    <a:pt x="7208" y="4334"/>
                  </a:lnTo>
                  <a:lnTo>
                    <a:pt x="7110" y="3937"/>
                  </a:lnTo>
                  <a:lnTo>
                    <a:pt x="7004" y="3540"/>
                  </a:lnTo>
                  <a:lnTo>
                    <a:pt x="6897" y="3166"/>
                  </a:lnTo>
                  <a:lnTo>
                    <a:pt x="6781" y="2791"/>
                  </a:lnTo>
                  <a:lnTo>
                    <a:pt x="6656" y="2451"/>
                  </a:lnTo>
                  <a:lnTo>
                    <a:pt x="6527" y="2111"/>
                  </a:lnTo>
                  <a:lnTo>
                    <a:pt x="6394" y="1793"/>
                  </a:lnTo>
                  <a:lnTo>
                    <a:pt x="6256" y="1498"/>
                  </a:lnTo>
                  <a:lnTo>
                    <a:pt x="6109" y="1214"/>
                  </a:lnTo>
                  <a:lnTo>
                    <a:pt x="5957" y="942"/>
                  </a:lnTo>
                  <a:lnTo>
                    <a:pt x="5801" y="704"/>
                  </a:lnTo>
                  <a:lnTo>
                    <a:pt x="5637" y="477"/>
                  </a:lnTo>
                  <a:lnTo>
                    <a:pt x="5472" y="284"/>
                  </a:lnTo>
                  <a:lnTo>
                    <a:pt x="5298" y="102"/>
                  </a:lnTo>
                  <a:lnTo>
                    <a:pt x="5240" y="57"/>
                  </a:lnTo>
                  <a:lnTo>
                    <a:pt x="5187" y="34"/>
                  </a:lnTo>
                  <a:lnTo>
                    <a:pt x="5138" y="34"/>
                  </a:lnTo>
                  <a:lnTo>
                    <a:pt x="5089" y="57"/>
                  </a:lnTo>
                  <a:lnTo>
                    <a:pt x="5040" y="91"/>
                  </a:lnTo>
                  <a:lnTo>
                    <a:pt x="4996" y="136"/>
                  </a:lnTo>
                  <a:lnTo>
                    <a:pt x="4951" y="193"/>
                  </a:lnTo>
                  <a:lnTo>
                    <a:pt x="4911" y="273"/>
                  </a:lnTo>
                  <a:lnTo>
                    <a:pt x="4875" y="363"/>
                  </a:lnTo>
                  <a:lnTo>
                    <a:pt x="4840" y="454"/>
                  </a:lnTo>
                  <a:lnTo>
                    <a:pt x="4813" y="568"/>
                  </a:lnTo>
                  <a:lnTo>
                    <a:pt x="4782" y="681"/>
                  </a:lnTo>
                  <a:lnTo>
                    <a:pt x="4760" y="806"/>
                  </a:lnTo>
                  <a:lnTo>
                    <a:pt x="4742" y="931"/>
                  </a:lnTo>
                  <a:lnTo>
                    <a:pt x="4728" y="1055"/>
                  </a:lnTo>
                  <a:lnTo>
                    <a:pt x="4715" y="1192"/>
                  </a:lnTo>
                  <a:lnTo>
                    <a:pt x="4706" y="1385"/>
                  </a:lnTo>
                  <a:lnTo>
                    <a:pt x="4706" y="1566"/>
                  </a:lnTo>
                  <a:lnTo>
                    <a:pt x="4720" y="1748"/>
                  </a:lnTo>
                  <a:lnTo>
                    <a:pt x="4728" y="1838"/>
                  </a:lnTo>
                  <a:lnTo>
                    <a:pt x="4742" y="1918"/>
                  </a:lnTo>
                  <a:lnTo>
                    <a:pt x="4755" y="2009"/>
                  </a:lnTo>
                  <a:lnTo>
                    <a:pt x="4773" y="2088"/>
                  </a:lnTo>
                  <a:lnTo>
                    <a:pt x="4791" y="2167"/>
                  </a:lnTo>
                  <a:lnTo>
                    <a:pt x="4813" y="2235"/>
                  </a:lnTo>
                  <a:lnTo>
                    <a:pt x="4840" y="2304"/>
                  </a:lnTo>
                  <a:lnTo>
                    <a:pt x="4866" y="2372"/>
                  </a:lnTo>
                  <a:lnTo>
                    <a:pt x="4902" y="2428"/>
                  </a:lnTo>
                  <a:lnTo>
                    <a:pt x="4933" y="2485"/>
                  </a:lnTo>
                  <a:lnTo>
                    <a:pt x="5031" y="2621"/>
                  </a:lnTo>
                  <a:lnTo>
                    <a:pt x="5129" y="2769"/>
                  </a:lnTo>
                  <a:lnTo>
                    <a:pt x="5223" y="2928"/>
                  </a:lnTo>
                  <a:lnTo>
                    <a:pt x="5312" y="3086"/>
                  </a:lnTo>
                  <a:lnTo>
                    <a:pt x="5401" y="3257"/>
                  </a:lnTo>
                  <a:lnTo>
                    <a:pt x="5485" y="3438"/>
                  </a:lnTo>
                  <a:lnTo>
                    <a:pt x="5565" y="3620"/>
                  </a:lnTo>
                  <a:lnTo>
                    <a:pt x="5646" y="3813"/>
                  </a:lnTo>
                  <a:lnTo>
                    <a:pt x="5721" y="4005"/>
                  </a:lnTo>
                  <a:lnTo>
                    <a:pt x="5797" y="4210"/>
                  </a:lnTo>
                  <a:lnTo>
                    <a:pt x="5868" y="4414"/>
                  </a:lnTo>
                  <a:lnTo>
                    <a:pt x="5935" y="4618"/>
                  </a:lnTo>
                  <a:lnTo>
                    <a:pt x="6002" y="4845"/>
                  </a:lnTo>
                  <a:lnTo>
                    <a:pt x="6064" y="5061"/>
                  </a:lnTo>
                  <a:lnTo>
                    <a:pt x="6122" y="5288"/>
                  </a:lnTo>
                  <a:lnTo>
                    <a:pt x="6180" y="5514"/>
                  </a:lnTo>
                  <a:lnTo>
                    <a:pt x="6238" y="5753"/>
                  </a:lnTo>
                  <a:lnTo>
                    <a:pt x="6287" y="5991"/>
                  </a:lnTo>
                  <a:lnTo>
                    <a:pt x="6336" y="6229"/>
                  </a:lnTo>
                  <a:lnTo>
                    <a:pt x="6385" y="6479"/>
                  </a:lnTo>
                  <a:lnTo>
                    <a:pt x="6429" y="6728"/>
                  </a:lnTo>
                  <a:lnTo>
                    <a:pt x="6469" y="6978"/>
                  </a:lnTo>
                  <a:lnTo>
                    <a:pt x="6505" y="7239"/>
                  </a:lnTo>
                  <a:lnTo>
                    <a:pt x="6540" y="7489"/>
                  </a:lnTo>
                  <a:lnTo>
                    <a:pt x="6576" y="7750"/>
                  </a:lnTo>
                  <a:lnTo>
                    <a:pt x="6603" y="8011"/>
                  </a:lnTo>
                  <a:lnTo>
                    <a:pt x="6634" y="8272"/>
                  </a:lnTo>
                  <a:lnTo>
                    <a:pt x="6656" y="8533"/>
                  </a:lnTo>
                  <a:lnTo>
                    <a:pt x="6679" y="8805"/>
                  </a:lnTo>
                  <a:lnTo>
                    <a:pt x="6696" y="9066"/>
                  </a:lnTo>
                  <a:lnTo>
                    <a:pt x="6714" y="9338"/>
                  </a:lnTo>
                  <a:lnTo>
                    <a:pt x="6727" y="9599"/>
                  </a:lnTo>
                  <a:lnTo>
                    <a:pt x="6736" y="9871"/>
                  </a:lnTo>
                  <a:lnTo>
                    <a:pt x="6745" y="10132"/>
                  </a:lnTo>
                  <a:lnTo>
                    <a:pt x="6750" y="10405"/>
                  </a:lnTo>
                  <a:lnTo>
                    <a:pt x="6754" y="10677"/>
                  </a:lnTo>
                  <a:lnTo>
                    <a:pt x="6754" y="10938"/>
                  </a:lnTo>
                  <a:lnTo>
                    <a:pt x="6750" y="11199"/>
                  </a:lnTo>
                  <a:lnTo>
                    <a:pt x="6745" y="11471"/>
                  </a:lnTo>
                  <a:lnTo>
                    <a:pt x="6736" y="11732"/>
                  </a:lnTo>
                  <a:lnTo>
                    <a:pt x="6723" y="11993"/>
                  </a:lnTo>
                  <a:lnTo>
                    <a:pt x="6710" y="12254"/>
                  </a:lnTo>
                  <a:lnTo>
                    <a:pt x="6692" y="12504"/>
                  </a:lnTo>
                  <a:lnTo>
                    <a:pt x="6674" y="12765"/>
                  </a:lnTo>
                  <a:lnTo>
                    <a:pt x="6652" y="13014"/>
                  </a:lnTo>
                  <a:lnTo>
                    <a:pt x="6625" y="13264"/>
                  </a:lnTo>
                  <a:lnTo>
                    <a:pt x="6598" y="13502"/>
                  </a:lnTo>
                  <a:lnTo>
                    <a:pt x="6567" y="13752"/>
                  </a:lnTo>
                  <a:lnTo>
                    <a:pt x="6536" y="13990"/>
                  </a:lnTo>
                  <a:lnTo>
                    <a:pt x="6500" y="14217"/>
                  </a:lnTo>
                  <a:lnTo>
                    <a:pt x="6460" y="14455"/>
                  </a:lnTo>
                  <a:lnTo>
                    <a:pt x="6416" y="14682"/>
                  </a:lnTo>
                  <a:lnTo>
                    <a:pt x="6371" y="14898"/>
                  </a:lnTo>
                  <a:lnTo>
                    <a:pt x="6327" y="15113"/>
                  </a:lnTo>
                  <a:lnTo>
                    <a:pt x="6273" y="15329"/>
                  </a:lnTo>
                  <a:lnTo>
                    <a:pt x="6224" y="15533"/>
                  </a:lnTo>
                  <a:lnTo>
                    <a:pt x="6167" y="15737"/>
                  </a:lnTo>
                  <a:lnTo>
                    <a:pt x="6109" y="15930"/>
                  </a:lnTo>
                  <a:lnTo>
                    <a:pt x="6046" y="16123"/>
                  </a:lnTo>
                  <a:lnTo>
                    <a:pt x="5984" y="16305"/>
                  </a:lnTo>
                  <a:lnTo>
                    <a:pt x="5917" y="16475"/>
                  </a:lnTo>
                  <a:lnTo>
                    <a:pt x="5846" y="16645"/>
                  </a:lnTo>
                  <a:lnTo>
                    <a:pt x="5775" y="16804"/>
                  </a:lnTo>
                  <a:lnTo>
                    <a:pt x="5699" y="16963"/>
                  </a:lnTo>
                  <a:lnTo>
                    <a:pt x="5726" y="16758"/>
                  </a:lnTo>
                  <a:lnTo>
                    <a:pt x="5748" y="16554"/>
                  </a:lnTo>
                  <a:lnTo>
                    <a:pt x="5766" y="16350"/>
                  </a:lnTo>
                  <a:lnTo>
                    <a:pt x="5784" y="16146"/>
                  </a:lnTo>
                  <a:lnTo>
                    <a:pt x="5797" y="15930"/>
                  </a:lnTo>
                  <a:lnTo>
                    <a:pt x="5806" y="15726"/>
                  </a:lnTo>
                  <a:lnTo>
                    <a:pt x="5815" y="15522"/>
                  </a:lnTo>
                  <a:lnTo>
                    <a:pt x="5819" y="15317"/>
                  </a:lnTo>
                  <a:lnTo>
                    <a:pt x="5824" y="15113"/>
                  </a:lnTo>
                  <a:lnTo>
                    <a:pt x="5824" y="14909"/>
                  </a:lnTo>
                  <a:lnTo>
                    <a:pt x="5815" y="14512"/>
                  </a:lnTo>
                  <a:lnTo>
                    <a:pt x="5797" y="14103"/>
                  </a:lnTo>
                  <a:lnTo>
                    <a:pt x="5766" y="13718"/>
                  </a:lnTo>
                  <a:lnTo>
                    <a:pt x="5730" y="13332"/>
                  </a:lnTo>
                  <a:lnTo>
                    <a:pt x="5681" y="12969"/>
                  </a:lnTo>
                  <a:lnTo>
                    <a:pt x="5623" y="12606"/>
                  </a:lnTo>
                  <a:lnTo>
                    <a:pt x="5561" y="12254"/>
                  </a:lnTo>
                  <a:lnTo>
                    <a:pt x="5490" y="11925"/>
                  </a:lnTo>
                  <a:lnTo>
                    <a:pt x="5410" y="11607"/>
                  </a:lnTo>
                  <a:lnTo>
                    <a:pt x="5321" y="11312"/>
                  </a:lnTo>
                  <a:lnTo>
                    <a:pt x="5227" y="11029"/>
                  </a:lnTo>
                  <a:lnTo>
                    <a:pt x="5125" y="10768"/>
                  </a:lnTo>
                  <a:lnTo>
                    <a:pt x="5018" y="10529"/>
                  </a:lnTo>
                  <a:lnTo>
                    <a:pt x="4960" y="10416"/>
                  </a:lnTo>
                  <a:lnTo>
                    <a:pt x="4902" y="10314"/>
                  </a:lnTo>
                  <a:lnTo>
                    <a:pt x="4844" y="10212"/>
                  </a:lnTo>
                  <a:lnTo>
                    <a:pt x="4786" y="10121"/>
                  </a:lnTo>
                  <a:lnTo>
                    <a:pt x="4724" y="10030"/>
                  </a:lnTo>
                  <a:lnTo>
                    <a:pt x="4662" y="9951"/>
                  </a:lnTo>
                  <a:lnTo>
                    <a:pt x="4595" y="9883"/>
                  </a:lnTo>
                  <a:lnTo>
                    <a:pt x="4533" y="9815"/>
                  </a:lnTo>
                  <a:lnTo>
                    <a:pt x="4466" y="9758"/>
                  </a:lnTo>
                  <a:lnTo>
                    <a:pt x="4399" y="9701"/>
                  </a:lnTo>
                  <a:lnTo>
                    <a:pt x="4332" y="9656"/>
                  </a:lnTo>
                  <a:lnTo>
                    <a:pt x="4261" y="9622"/>
                  </a:lnTo>
                  <a:lnTo>
                    <a:pt x="4190" y="9599"/>
                  </a:lnTo>
                  <a:lnTo>
                    <a:pt x="4119" y="9576"/>
                  </a:lnTo>
                  <a:lnTo>
                    <a:pt x="4047" y="9565"/>
                  </a:lnTo>
                  <a:lnTo>
                    <a:pt x="3976" y="9554"/>
                  </a:lnTo>
                  <a:lnTo>
                    <a:pt x="3905" y="9565"/>
                  </a:lnTo>
                  <a:lnTo>
                    <a:pt x="3829" y="9576"/>
                  </a:lnTo>
                  <a:lnTo>
                    <a:pt x="3753" y="9599"/>
                  </a:lnTo>
                  <a:lnTo>
                    <a:pt x="3678" y="9633"/>
                  </a:lnTo>
                  <a:lnTo>
                    <a:pt x="3602" y="9667"/>
                  </a:lnTo>
                  <a:lnTo>
                    <a:pt x="3526" y="9724"/>
                  </a:lnTo>
                  <a:lnTo>
                    <a:pt x="3451" y="9781"/>
                  </a:lnTo>
                  <a:lnTo>
                    <a:pt x="3375" y="9849"/>
                  </a:lnTo>
                  <a:lnTo>
                    <a:pt x="3295" y="9928"/>
                  </a:lnTo>
                  <a:lnTo>
                    <a:pt x="3219" y="10019"/>
                  </a:lnTo>
                  <a:lnTo>
                    <a:pt x="3139" y="10121"/>
                  </a:lnTo>
                  <a:lnTo>
                    <a:pt x="3063" y="10234"/>
                  </a:lnTo>
                  <a:lnTo>
                    <a:pt x="3001" y="10325"/>
                  </a:lnTo>
                  <a:lnTo>
                    <a:pt x="2939" y="10427"/>
                  </a:lnTo>
                  <a:lnTo>
                    <a:pt x="2881" y="10541"/>
                  </a:lnTo>
                  <a:lnTo>
                    <a:pt x="2823" y="10654"/>
                  </a:lnTo>
                  <a:lnTo>
                    <a:pt x="2770" y="10779"/>
                  </a:lnTo>
                  <a:lnTo>
                    <a:pt x="2716" y="10904"/>
                  </a:lnTo>
                  <a:lnTo>
                    <a:pt x="2663" y="11029"/>
                  </a:lnTo>
                  <a:lnTo>
                    <a:pt x="2614" y="11165"/>
                  </a:lnTo>
                  <a:lnTo>
                    <a:pt x="2565" y="11301"/>
                  </a:lnTo>
                  <a:lnTo>
                    <a:pt x="2520" y="11448"/>
                  </a:lnTo>
                  <a:lnTo>
                    <a:pt x="2476" y="11596"/>
                  </a:lnTo>
                  <a:lnTo>
                    <a:pt x="2436" y="11755"/>
                  </a:lnTo>
                  <a:lnTo>
                    <a:pt x="2396" y="11914"/>
                  </a:lnTo>
                  <a:lnTo>
                    <a:pt x="2360" y="12072"/>
                  </a:lnTo>
                  <a:lnTo>
                    <a:pt x="2329" y="12243"/>
                  </a:lnTo>
                  <a:lnTo>
                    <a:pt x="2298" y="12402"/>
                  </a:lnTo>
                  <a:lnTo>
                    <a:pt x="2266" y="12583"/>
                  </a:lnTo>
                  <a:lnTo>
                    <a:pt x="2240" y="12753"/>
                  </a:lnTo>
                  <a:lnTo>
                    <a:pt x="2217" y="12935"/>
                  </a:lnTo>
                  <a:lnTo>
                    <a:pt x="2195" y="13105"/>
                  </a:lnTo>
                  <a:lnTo>
                    <a:pt x="2177" y="13287"/>
                  </a:lnTo>
                  <a:lnTo>
                    <a:pt x="2160" y="13479"/>
                  </a:lnTo>
                  <a:lnTo>
                    <a:pt x="2151" y="13661"/>
                  </a:lnTo>
                  <a:lnTo>
                    <a:pt x="2137" y="13854"/>
                  </a:lnTo>
                  <a:lnTo>
                    <a:pt x="2133" y="14047"/>
                  </a:lnTo>
                  <a:lnTo>
                    <a:pt x="2128" y="14228"/>
                  </a:lnTo>
                  <a:lnTo>
                    <a:pt x="2128" y="14421"/>
                  </a:lnTo>
                  <a:lnTo>
                    <a:pt x="2128" y="14614"/>
                  </a:lnTo>
                  <a:lnTo>
                    <a:pt x="2133" y="14818"/>
                  </a:lnTo>
                  <a:lnTo>
                    <a:pt x="2142" y="15011"/>
                  </a:lnTo>
                  <a:lnTo>
                    <a:pt x="2155" y="15204"/>
                  </a:lnTo>
                  <a:lnTo>
                    <a:pt x="2173" y="15397"/>
                  </a:lnTo>
                  <a:lnTo>
                    <a:pt x="2195" y="15669"/>
                  </a:lnTo>
                  <a:lnTo>
                    <a:pt x="2231" y="15919"/>
                  </a:lnTo>
                  <a:lnTo>
                    <a:pt x="2271" y="16168"/>
                  </a:lnTo>
                  <a:lnTo>
                    <a:pt x="2320" y="16407"/>
                  </a:lnTo>
                  <a:lnTo>
                    <a:pt x="2373" y="16645"/>
                  </a:lnTo>
                  <a:lnTo>
                    <a:pt x="2431" y="16872"/>
                  </a:lnTo>
                  <a:lnTo>
                    <a:pt x="2494" y="17099"/>
                  </a:lnTo>
                  <a:lnTo>
                    <a:pt x="2560" y="17314"/>
                  </a:lnTo>
                  <a:lnTo>
                    <a:pt x="2471" y="17190"/>
                  </a:lnTo>
                  <a:lnTo>
                    <a:pt x="2382" y="17053"/>
                  </a:lnTo>
                  <a:lnTo>
                    <a:pt x="2298" y="16906"/>
                  </a:lnTo>
                  <a:lnTo>
                    <a:pt x="2209" y="16758"/>
                  </a:lnTo>
                  <a:lnTo>
                    <a:pt x="2128" y="16611"/>
                  </a:lnTo>
                  <a:lnTo>
                    <a:pt x="2044" y="16452"/>
                  </a:lnTo>
                  <a:lnTo>
                    <a:pt x="1964" y="16282"/>
                  </a:lnTo>
                  <a:lnTo>
                    <a:pt x="1888" y="16112"/>
                  </a:lnTo>
                  <a:lnTo>
                    <a:pt x="1812" y="15930"/>
                  </a:lnTo>
                  <a:lnTo>
                    <a:pt x="1741" y="15749"/>
                  </a:lnTo>
                  <a:lnTo>
                    <a:pt x="1670" y="15556"/>
                  </a:lnTo>
                  <a:lnTo>
                    <a:pt x="1603" y="15351"/>
                  </a:lnTo>
                  <a:lnTo>
                    <a:pt x="1536" y="15147"/>
                  </a:lnTo>
                  <a:lnTo>
                    <a:pt x="1478" y="14943"/>
                  </a:lnTo>
                  <a:lnTo>
                    <a:pt x="1416" y="14727"/>
                  </a:lnTo>
                  <a:lnTo>
                    <a:pt x="1363" y="14501"/>
                  </a:lnTo>
                  <a:lnTo>
                    <a:pt x="1309" y="14274"/>
                  </a:lnTo>
                  <a:lnTo>
                    <a:pt x="1256" y="14047"/>
                  </a:lnTo>
                  <a:lnTo>
                    <a:pt x="1211" y="13808"/>
                  </a:lnTo>
                  <a:lnTo>
                    <a:pt x="1167" y="13570"/>
                  </a:lnTo>
                  <a:lnTo>
                    <a:pt x="1127" y="13321"/>
                  </a:lnTo>
                  <a:lnTo>
                    <a:pt x="1091" y="13071"/>
                  </a:lnTo>
                  <a:lnTo>
                    <a:pt x="1060" y="12810"/>
                  </a:lnTo>
                  <a:lnTo>
                    <a:pt x="1029" y="12549"/>
                  </a:lnTo>
                  <a:lnTo>
                    <a:pt x="1002" y="12277"/>
                  </a:lnTo>
                  <a:lnTo>
                    <a:pt x="984" y="12004"/>
                  </a:lnTo>
                  <a:lnTo>
                    <a:pt x="966" y="11732"/>
                  </a:lnTo>
                  <a:lnTo>
                    <a:pt x="953" y="11448"/>
                  </a:lnTo>
                  <a:lnTo>
                    <a:pt x="944" y="11165"/>
                  </a:lnTo>
                  <a:lnTo>
                    <a:pt x="940" y="10870"/>
                  </a:lnTo>
                  <a:lnTo>
                    <a:pt x="940" y="10586"/>
                  </a:lnTo>
                  <a:lnTo>
                    <a:pt x="944" y="10280"/>
                  </a:lnTo>
                  <a:lnTo>
                    <a:pt x="958" y="9849"/>
                  </a:lnTo>
                  <a:lnTo>
                    <a:pt x="984" y="9418"/>
                  </a:lnTo>
                  <a:lnTo>
                    <a:pt x="1015" y="8986"/>
                  </a:lnTo>
                  <a:lnTo>
                    <a:pt x="1055" y="8567"/>
                  </a:lnTo>
                  <a:lnTo>
                    <a:pt x="1100" y="8158"/>
                  </a:lnTo>
                  <a:lnTo>
                    <a:pt x="1158" y="7750"/>
                  </a:lnTo>
                  <a:lnTo>
                    <a:pt x="1220" y="7341"/>
                  </a:lnTo>
                  <a:lnTo>
                    <a:pt x="1287" y="6955"/>
                  </a:lnTo>
                  <a:lnTo>
                    <a:pt x="1363" y="6570"/>
                  </a:lnTo>
                  <a:lnTo>
                    <a:pt x="1443" y="6195"/>
                  </a:lnTo>
                  <a:lnTo>
                    <a:pt x="1532" y="5832"/>
                  </a:lnTo>
                  <a:lnTo>
                    <a:pt x="1625" y="5480"/>
                  </a:lnTo>
                  <a:lnTo>
                    <a:pt x="1723" y="5140"/>
                  </a:lnTo>
                  <a:lnTo>
                    <a:pt x="1830" y="4811"/>
                  </a:lnTo>
                  <a:lnTo>
                    <a:pt x="1937" y="4482"/>
                  </a:lnTo>
                  <a:lnTo>
                    <a:pt x="2053" y="4187"/>
                  </a:lnTo>
                  <a:lnTo>
                    <a:pt x="2173" y="3892"/>
                  </a:lnTo>
                  <a:lnTo>
                    <a:pt x="2293" y="3608"/>
                  </a:lnTo>
                  <a:lnTo>
                    <a:pt x="2422" y="3347"/>
                  </a:lnTo>
                  <a:lnTo>
                    <a:pt x="2556" y="3098"/>
                  </a:lnTo>
                  <a:lnTo>
                    <a:pt x="2689" y="2871"/>
                  </a:lnTo>
                  <a:lnTo>
                    <a:pt x="2827" y="2655"/>
                  </a:lnTo>
                  <a:lnTo>
                    <a:pt x="2970" y="2462"/>
                  </a:lnTo>
                  <a:lnTo>
                    <a:pt x="3112" y="2281"/>
                  </a:lnTo>
                  <a:lnTo>
                    <a:pt x="3259" y="2122"/>
                  </a:lnTo>
                  <a:lnTo>
                    <a:pt x="3406" y="1975"/>
                  </a:lnTo>
                  <a:lnTo>
                    <a:pt x="3558" y="1861"/>
                  </a:lnTo>
                  <a:lnTo>
                    <a:pt x="3709" y="1759"/>
                  </a:lnTo>
                  <a:lnTo>
                    <a:pt x="3865" y="1680"/>
                  </a:lnTo>
                  <a:lnTo>
                    <a:pt x="4021" y="1611"/>
                  </a:lnTo>
                  <a:lnTo>
                    <a:pt x="4176" y="1577"/>
                  </a:lnTo>
                  <a:lnTo>
                    <a:pt x="4332" y="1566"/>
                  </a:lnTo>
                  <a:lnTo>
                    <a:pt x="4381" y="1555"/>
                  </a:lnTo>
                  <a:lnTo>
                    <a:pt x="4426" y="1532"/>
                  </a:lnTo>
                  <a:lnTo>
                    <a:pt x="4466" y="1487"/>
                  </a:lnTo>
                  <a:lnTo>
                    <a:pt x="4497" y="1430"/>
                  </a:lnTo>
                  <a:lnTo>
                    <a:pt x="4528" y="1373"/>
                  </a:lnTo>
                  <a:lnTo>
                    <a:pt x="4550" y="1294"/>
                  </a:lnTo>
                  <a:lnTo>
                    <a:pt x="4568" y="1203"/>
                  </a:lnTo>
                  <a:lnTo>
                    <a:pt x="4582" y="1124"/>
                  </a:lnTo>
                  <a:lnTo>
                    <a:pt x="4590" y="1044"/>
                  </a:lnTo>
                  <a:lnTo>
                    <a:pt x="4595" y="965"/>
                  </a:lnTo>
                  <a:lnTo>
                    <a:pt x="4595" y="885"/>
                  </a:lnTo>
                  <a:lnTo>
                    <a:pt x="4595" y="795"/>
                  </a:lnTo>
                  <a:lnTo>
                    <a:pt x="4590" y="715"/>
                  </a:lnTo>
                  <a:lnTo>
                    <a:pt x="4582" y="636"/>
                  </a:lnTo>
                  <a:lnTo>
                    <a:pt x="4568" y="556"/>
                  </a:lnTo>
                  <a:lnTo>
                    <a:pt x="4555" y="477"/>
                  </a:lnTo>
                  <a:lnTo>
                    <a:pt x="4537" y="397"/>
                  </a:lnTo>
                  <a:lnTo>
                    <a:pt x="4519" y="329"/>
                  </a:lnTo>
                  <a:lnTo>
                    <a:pt x="4497" y="273"/>
                  </a:lnTo>
                  <a:lnTo>
                    <a:pt x="4470" y="216"/>
                  </a:lnTo>
                  <a:lnTo>
                    <a:pt x="4439" y="170"/>
                  </a:lnTo>
                  <a:lnTo>
                    <a:pt x="4408" y="125"/>
                  </a:lnTo>
                  <a:lnTo>
                    <a:pt x="4372" y="91"/>
                  </a:lnTo>
                  <a:lnTo>
                    <a:pt x="4332" y="80"/>
                  </a:lnTo>
                  <a:lnTo>
                    <a:pt x="4230" y="46"/>
                  </a:lnTo>
                  <a:lnTo>
                    <a:pt x="4127" y="23"/>
                  </a:lnTo>
                  <a:lnTo>
                    <a:pt x="4025" y="12"/>
                  </a:lnTo>
                  <a:lnTo>
                    <a:pt x="392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3371225" y="-10904550"/>
              <a:ext cx="145400" cy="404800"/>
            </a:xfrm>
            <a:custGeom>
              <a:avLst/>
              <a:gdLst/>
              <a:ahLst/>
              <a:cxnLst/>
              <a:rect l="l" t="t" r="r" b="b"/>
              <a:pathLst>
                <a:path w="5816" h="16192" extrusionOk="0">
                  <a:moveTo>
                    <a:pt x="3643" y="1"/>
                  </a:moveTo>
                  <a:lnTo>
                    <a:pt x="3629" y="80"/>
                  </a:lnTo>
                  <a:lnTo>
                    <a:pt x="3611" y="171"/>
                  </a:lnTo>
                  <a:lnTo>
                    <a:pt x="3589" y="250"/>
                  </a:lnTo>
                  <a:lnTo>
                    <a:pt x="3558" y="307"/>
                  </a:lnTo>
                  <a:lnTo>
                    <a:pt x="3527" y="364"/>
                  </a:lnTo>
                  <a:lnTo>
                    <a:pt x="3487" y="409"/>
                  </a:lnTo>
                  <a:lnTo>
                    <a:pt x="3442" y="432"/>
                  </a:lnTo>
                  <a:lnTo>
                    <a:pt x="3393" y="443"/>
                  </a:lnTo>
                  <a:lnTo>
                    <a:pt x="3237" y="454"/>
                  </a:lnTo>
                  <a:lnTo>
                    <a:pt x="3082" y="488"/>
                  </a:lnTo>
                  <a:lnTo>
                    <a:pt x="2926" y="557"/>
                  </a:lnTo>
                  <a:lnTo>
                    <a:pt x="2770" y="636"/>
                  </a:lnTo>
                  <a:lnTo>
                    <a:pt x="2619" y="738"/>
                  </a:lnTo>
                  <a:lnTo>
                    <a:pt x="2467" y="852"/>
                  </a:lnTo>
                  <a:lnTo>
                    <a:pt x="2320" y="999"/>
                  </a:lnTo>
                  <a:lnTo>
                    <a:pt x="2173" y="1158"/>
                  </a:lnTo>
                  <a:lnTo>
                    <a:pt x="2031" y="1339"/>
                  </a:lnTo>
                  <a:lnTo>
                    <a:pt x="1888" y="1532"/>
                  </a:lnTo>
                  <a:lnTo>
                    <a:pt x="1750" y="1748"/>
                  </a:lnTo>
                  <a:lnTo>
                    <a:pt x="1617" y="1975"/>
                  </a:lnTo>
                  <a:lnTo>
                    <a:pt x="1483" y="2224"/>
                  </a:lnTo>
                  <a:lnTo>
                    <a:pt x="1354" y="2485"/>
                  </a:lnTo>
                  <a:lnTo>
                    <a:pt x="1234" y="2769"/>
                  </a:lnTo>
                  <a:lnTo>
                    <a:pt x="1114" y="3064"/>
                  </a:lnTo>
                  <a:lnTo>
                    <a:pt x="998" y="3359"/>
                  </a:lnTo>
                  <a:lnTo>
                    <a:pt x="891" y="3688"/>
                  </a:lnTo>
                  <a:lnTo>
                    <a:pt x="784" y="4017"/>
                  </a:lnTo>
                  <a:lnTo>
                    <a:pt x="686" y="4357"/>
                  </a:lnTo>
                  <a:lnTo>
                    <a:pt x="593" y="4709"/>
                  </a:lnTo>
                  <a:lnTo>
                    <a:pt x="504" y="5072"/>
                  </a:lnTo>
                  <a:lnTo>
                    <a:pt x="424" y="5447"/>
                  </a:lnTo>
                  <a:lnTo>
                    <a:pt x="348" y="5832"/>
                  </a:lnTo>
                  <a:lnTo>
                    <a:pt x="281" y="6218"/>
                  </a:lnTo>
                  <a:lnTo>
                    <a:pt x="219" y="6627"/>
                  </a:lnTo>
                  <a:lnTo>
                    <a:pt x="161" y="7035"/>
                  </a:lnTo>
                  <a:lnTo>
                    <a:pt x="116" y="7444"/>
                  </a:lnTo>
                  <a:lnTo>
                    <a:pt x="76" y="7863"/>
                  </a:lnTo>
                  <a:lnTo>
                    <a:pt x="45" y="8295"/>
                  </a:lnTo>
                  <a:lnTo>
                    <a:pt x="19" y="8726"/>
                  </a:lnTo>
                  <a:lnTo>
                    <a:pt x="5" y="9157"/>
                  </a:lnTo>
                  <a:lnTo>
                    <a:pt x="1" y="9463"/>
                  </a:lnTo>
                  <a:lnTo>
                    <a:pt x="1" y="9747"/>
                  </a:lnTo>
                  <a:lnTo>
                    <a:pt x="5" y="10042"/>
                  </a:lnTo>
                  <a:lnTo>
                    <a:pt x="14" y="10325"/>
                  </a:lnTo>
                  <a:lnTo>
                    <a:pt x="27" y="10609"/>
                  </a:lnTo>
                  <a:lnTo>
                    <a:pt x="45" y="10881"/>
                  </a:lnTo>
                  <a:lnTo>
                    <a:pt x="63" y="11154"/>
                  </a:lnTo>
                  <a:lnTo>
                    <a:pt x="90" y="11426"/>
                  </a:lnTo>
                  <a:lnTo>
                    <a:pt x="121" y="11687"/>
                  </a:lnTo>
                  <a:lnTo>
                    <a:pt x="152" y="11948"/>
                  </a:lnTo>
                  <a:lnTo>
                    <a:pt x="188" y="12198"/>
                  </a:lnTo>
                  <a:lnTo>
                    <a:pt x="228" y="12447"/>
                  </a:lnTo>
                  <a:lnTo>
                    <a:pt x="272" y="12685"/>
                  </a:lnTo>
                  <a:lnTo>
                    <a:pt x="317" y="12924"/>
                  </a:lnTo>
                  <a:lnTo>
                    <a:pt x="370" y="13151"/>
                  </a:lnTo>
                  <a:lnTo>
                    <a:pt x="424" y="13378"/>
                  </a:lnTo>
                  <a:lnTo>
                    <a:pt x="477" y="13604"/>
                  </a:lnTo>
                  <a:lnTo>
                    <a:pt x="539" y="13820"/>
                  </a:lnTo>
                  <a:lnTo>
                    <a:pt x="597" y="14024"/>
                  </a:lnTo>
                  <a:lnTo>
                    <a:pt x="664" y="14228"/>
                  </a:lnTo>
                  <a:lnTo>
                    <a:pt x="731" y="14433"/>
                  </a:lnTo>
                  <a:lnTo>
                    <a:pt x="802" y="14626"/>
                  </a:lnTo>
                  <a:lnTo>
                    <a:pt x="873" y="14807"/>
                  </a:lnTo>
                  <a:lnTo>
                    <a:pt x="949" y="14989"/>
                  </a:lnTo>
                  <a:lnTo>
                    <a:pt x="1025" y="15159"/>
                  </a:lnTo>
                  <a:lnTo>
                    <a:pt x="1105" y="15329"/>
                  </a:lnTo>
                  <a:lnTo>
                    <a:pt x="1189" y="15488"/>
                  </a:lnTo>
                  <a:lnTo>
                    <a:pt x="1270" y="15635"/>
                  </a:lnTo>
                  <a:lnTo>
                    <a:pt x="1359" y="15783"/>
                  </a:lnTo>
                  <a:lnTo>
                    <a:pt x="1443" y="15930"/>
                  </a:lnTo>
                  <a:lnTo>
                    <a:pt x="1532" y="16067"/>
                  </a:lnTo>
                  <a:lnTo>
                    <a:pt x="1621" y="16191"/>
                  </a:lnTo>
                  <a:lnTo>
                    <a:pt x="1555" y="15976"/>
                  </a:lnTo>
                  <a:lnTo>
                    <a:pt x="1492" y="15749"/>
                  </a:lnTo>
                  <a:lnTo>
                    <a:pt x="1434" y="15522"/>
                  </a:lnTo>
                  <a:lnTo>
                    <a:pt x="1381" y="15284"/>
                  </a:lnTo>
                  <a:lnTo>
                    <a:pt x="1332" y="15045"/>
                  </a:lnTo>
                  <a:lnTo>
                    <a:pt x="1292" y="14796"/>
                  </a:lnTo>
                  <a:lnTo>
                    <a:pt x="1256" y="14546"/>
                  </a:lnTo>
                  <a:lnTo>
                    <a:pt x="1234" y="14274"/>
                  </a:lnTo>
                  <a:lnTo>
                    <a:pt x="1216" y="14081"/>
                  </a:lnTo>
                  <a:lnTo>
                    <a:pt x="1203" y="13888"/>
                  </a:lnTo>
                  <a:lnTo>
                    <a:pt x="1194" y="13695"/>
                  </a:lnTo>
                  <a:lnTo>
                    <a:pt x="1189" y="13491"/>
                  </a:lnTo>
                  <a:lnTo>
                    <a:pt x="1189" y="13298"/>
                  </a:lnTo>
                  <a:lnTo>
                    <a:pt x="1189" y="13105"/>
                  </a:lnTo>
                  <a:lnTo>
                    <a:pt x="1194" y="12924"/>
                  </a:lnTo>
                  <a:lnTo>
                    <a:pt x="1198" y="12731"/>
                  </a:lnTo>
                  <a:lnTo>
                    <a:pt x="1212" y="12538"/>
                  </a:lnTo>
                  <a:lnTo>
                    <a:pt x="1221" y="12356"/>
                  </a:lnTo>
                  <a:lnTo>
                    <a:pt x="1238" y="12164"/>
                  </a:lnTo>
                  <a:lnTo>
                    <a:pt x="1256" y="11982"/>
                  </a:lnTo>
                  <a:lnTo>
                    <a:pt x="1278" y="11812"/>
                  </a:lnTo>
                  <a:lnTo>
                    <a:pt x="1301" y="11630"/>
                  </a:lnTo>
                  <a:lnTo>
                    <a:pt x="1327" y="11460"/>
                  </a:lnTo>
                  <a:lnTo>
                    <a:pt x="1359" y="11279"/>
                  </a:lnTo>
                  <a:lnTo>
                    <a:pt x="1390" y="11120"/>
                  </a:lnTo>
                  <a:lnTo>
                    <a:pt x="1421" y="10949"/>
                  </a:lnTo>
                  <a:lnTo>
                    <a:pt x="1457" y="10791"/>
                  </a:lnTo>
                  <a:lnTo>
                    <a:pt x="1497" y="10632"/>
                  </a:lnTo>
                  <a:lnTo>
                    <a:pt x="1537" y="10473"/>
                  </a:lnTo>
                  <a:lnTo>
                    <a:pt x="1581" y="10325"/>
                  </a:lnTo>
                  <a:lnTo>
                    <a:pt x="1626" y="10178"/>
                  </a:lnTo>
                  <a:lnTo>
                    <a:pt x="1675" y="10042"/>
                  </a:lnTo>
                  <a:lnTo>
                    <a:pt x="1724" y="9906"/>
                  </a:lnTo>
                  <a:lnTo>
                    <a:pt x="1777" y="9781"/>
                  </a:lnTo>
                  <a:lnTo>
                    <a:pt x="1831" y="9656"/>
                  </a:lnTo>
                  <a:lnTo>
                    <a:pt x="1884" y="9531"/>
                  </a:lnTo>
                  <a:lnTo>
                    <a:pt x="1942" y="9418"/>
                  </a:lnTo>
                  <a:lnTo>
                    <a:pt x="2000" y="9304"/>
                  </a:lnTo>
                  <a:lnTo>
                    <a:pt x="2062" y="9202"/>
                  </a:lnTo>
                  <a:lnTo>
                    <a:pt x="2124" y="9111"/>
                  </a:lnTo>
                  <a:lnTo>
                    <a:pt x="2200" y="8998"/>
                  </a:lnTo>
                  <a:lnTo>
                    <a:pt x="2280" y="8896"/>
                  </a:lnTo>
                  <a:lnTo>
                    <a:pt x="2356" y="8805"/>
                  </a:lnTo>
                  <a:lnTo>
                    <a:pt x="2436" y="8726"/>
                  </a:lnTo>
                  <a:lnTo>
                    <a:pt x="2512" y="8658"/>
                  </a:lnTo>
                  <a:lnTo>
                    <a:pt x="2587" y="8601"/>
                  </a:lnTo>
                  <a:lnTo>
                    <a:pt x="2663" y="8544"/>
                  </a:lnTo>
                  <a:lnTo>
                    <a:pt x="2739" y="8510"/>
                  </a:lnTo>
                  <a:lnTo>
                    <a:pt x="2814" y="8476"/>
                  </a:lnTo>
                  <a:lnTo>
                    <a:pt x="2890" y="8453"/>
                  </a:lnTo>
                  <a:lnTo>
                    <a:pt x="2966" y="8442"/>
                  </a:lnTo>
                  <a:lnTo>
                    <a:pt x="3037" y="8431"/>
                  </a:lnTo>
                  <a:lnTo>
                    <a:pt x="3108" y="8442"/>
                  </a:lnTo>
                  <a:lnTo>
                    <a:pt x="3180" y="8453"/>
                  </a:lnTo>
                  <a:lnTo>
                    <a:pt x="3251" y="8476"/>
                  </a:lnTo>
                  <a:lnTo>
                    <a:pt x="3322" y="8499"/>
                  </a:lnTo>
                  <a:lnTo>
                    <a:pt x="3393" y="8533"/>
                  </a:lnTo>
                  <a:lnTo>
                    <a:pt x="3460" y="8578"/>
                  </a:lnTo>
                  <a:lnTo>
                    <a:pt x="3527" y="8635"/>
                  </a:lnTo>
                  <a:lnTo>
                    <a:pt x="3594" y="8692"/>
                  </a:lnTo>
                  <a:lnTo>
                    <a:pt x="3656" y="8760"/>
                  </a:lnTo>
                  <a:lnTo>
                    <a:pt x="3723" y="8828"/>
                  </a:lnTo>
                  <a:lnTo>
                    <a:pt x="3785" y="8907"/>
                  </a:lnTo>
                  <a:lnTo>
                    <a:pt x="3847" y="8998"/>
                  </a:lnTo>
                  <a:lnTo>
                    <a:pt x="3905" y="9089"/>
                  </a:lnTo>
                  <a:lnTo>
                    <a:pt x="3963" y="9191"/>
                  </a:lnTo>
                  <a:lnTo>
                    <a:pt x="4021" y="9293"/>
                  </a:lnTo>
                  <a:lnTo>
                    <a:pt x="4079" y="9406"/>
                  </a:lnTo>
                  <a:lnTo>
                    <a:pt x="4186" y="9645"/>
                  </a:lnTo>
                  <a:lnTo>
                    <a:pt x="4288" y="9906"/>
                  </a:lnTo>
                  <a:lnTo>
                    <a:pt x="4382" y="10189"/>
                  </a:lnTo>
                  <a:lnTo>
                    <a:pt x="4471" y="10484"/>
                  </a:lnTo>
                  <a:lnTo>
                    <a:pt x="4551" y="10802"/>
                  </a:lnTo>
                  <a:lnTo>
                    <a:pt x="4622" y="11131"/>
                  </a:lnTo>
                  <a:lnTo>
                    <a:pt x="4684" y="11483"/>
                  </a:lnTo>
                  <a:lnTo>
                    <a:pt x="4742" y="11846"/>
                  </a:lnTo>
                  <a:lnTo>
                    <a:pt x="4791" y="12209"/>
                  </a:lnTo>
                  <a:lnTo>
                    <a:pt x="4827" y="12595"/>
                  </a:lnTo>
                  <a:lnTo>
                    <a:pt x="4858" y="12980"/>
                  </a:lnTo>
                  <a:lnTo>
                    <a:pt x="4876" y="13389"/>
                  </a:lnTo>
                  <a:lnTo>
                    <a:pt x="4885" y="13786"/>
                  </a:lnTo>
                  <a:lnTo>
                    <a:pt x="4885" y="13990"/>
                  </a:lnTo>
                  <a:lnTo>
                    <a:pt x="4880" y="14194"/>
                  </a:lnTo>
                  <a:lnTo>
                    <a:pt x="4876" y="14399"/>
                  </a:lnTo>
                  <a:lnTo>
                    <a:pt x="4867" y="14603"/>
                  </a:lnTo>
                  <a:lnTo>
                    <a:pt x="4858" y="14807"/>
                  </a:lnTo>
                  <a:lnTo>
                    <a:pt x="4845" y="15023"/>
                  </a:lnTo>
                  <a:lnTo>
                    <a:pt x="4827" y="15227"/>
                  </a:lnTo>
                  <a:lnTo>
                    <a:pt x="4809" y="15431"/>
                  </a:lnTo>
                  <a:lnTo>
                    <a:pt x="4787" y="15635"/>
                  </a:lnTo>
                  <a:lnTo>
                    <a:pt x="4760" y="15840"/>
                  </a:lnTo>
                  <a:lnTo>
                    <a:pt x="4836" y="15681"/>
                  </a:lnTo>
                  <a:lnTo>
                    <a:pt x="4907" y="15522"/>
                  </a:lnTo>
                  <a:lnTo>
                    <a:pt x="4978" y="15352"/>
                  </a:lnTo>
                  <a:lnTo>
                    <a:pt x="5045" y="15182"/>
                  </a:lnTo>
                  <a:lnTo>
                    <a:pt x="5107" y="15000"/>
                  </a:lnTo>
                  <a:lnTo>
                    <a:pt x="5170" y="14807"/>
                  </a:lnTo>
                  <a:lnTo>
                    <a:pt x="5228" y="14614"/>
                  </a:lnTo>
                  <a:lnTo>
                    <a:pt x="5285" y="14410"/>
                  </a:lnTo>
                  <a:lnTo>
                    <a:pt x="5334" y="14206"/>
                  </a:lnTo>
                  <a:lnTo>
                    <a:pt x="5388" y="13990"/>
                  </a:lnTo>
                  <a:lnTo>
                    <a:pt x="5432" y="13775"/>
                  </a:lnTo>
                  <a:lnTo>
                    <a:pt x="5477" y="13559"/>
                  </a:lnTo>
                  <a:lnTo>
                    <a:pt x="5521" y="13332"/>
                  </a:lnTo>
                  <a:lnTo>
                    <a:pt x="5561" y="13094"/>
                  </a:lnTo>
                  <a:lnTo>
                    <a:pt x="5597" y="12867"/>
                  </a:lnTo>
                  <a:lnTo>
                    <a:pt x="5628" y="12629"/>
                  </a:lnTo>
                  <a:lnTo>
                    <a:pt x="5659" y="12379"/>
                  </a:lnTo>
                  <a:lnTo>
                    <a:pt x="5686" y="12141"/>
                  </a:lnTo>
                  <a:lnTo>
                    <a:pt x="5713" y="11891"/>
                  </a:lnTo>
                  <a:lnTo>
                    <a:pt x="5735" y="11642"/>
                  </a:lnTo>
                  <a:lnTo>
                    <a:pt x="5753" y="11381"/>
                  </a:lnTo>
                  <a:lnTo>
                    <a:pt x="5771" y="11131"/>
                  </a:lnTo>
                  <a:lnTo>
                    <a:pt x="5784" y="10870"/>
                  </a:lnTo>
                  <a:lnTo>
                    <a:pt x="5797" y="10609"/>
                  </a:lnTo>
                  <a:lnTo>
                    <a:pt x="5806" y="10348"/>
                  </a:lnTo>
                  <a:lnTo>
                    <a:pt x="5811" y="10076"/>
                  </a:lnTo>
                  <a:lnTo>
                    <a:pt x="5815" y="9815"/>
                  </a:lnTo>
                  <a:lnTo>
                    <a:pt x="5815" y="9554"/>
                  </a:lnTo>
                  <a:lnTo>
                    <a:pt x="5811" y="9282"/>
                  </a:lnTo>
                  <a:lnTo>
                    <a:pt x="5806" y="9009"/>
                  </a:lnTo>
                  <a:lnTo>
                    <a:pt x="5797" y="8748"/>
                  </a:lnTo>
                  <a:lnTo>
                    <a:pt x="5788" y="8476"/>
                  </a:lnTo>
                  <a:lnTo>
                    <a:pt x="5775" y="8215"/>
                  </a:lnTo>
                  <a:lnTo>
                    <a:pt x="5757" y="7943"/>
                  </a:lnTo>
                  <a:lnTo>
                    <a:pt x="5740" y="7682"/>
                  </a:lnTo>
                  <a:lnTo>
                    <a:pt x="5717" y="7410"/>
                  </a:lnTo>
                  <a:lnTo>
                    <a:pt x="5695" y="7149"/>
                  </a:lnTo>
                  <a:lnTo>
                    <a:pt x="5664" y="6888"/>
                  </a:lnTo>
                  <a:lnTo>
                    <a:pt x="5637" y="6627"/>
                  </a:lnTo>
                  <a:lnTo>
                    <a:pt x="5601" y="6366"/>
                  </a:lnTo>
                  <a:lnTo>
                    <a:pt x="5566" y="6116"/>
                  </a:lnTo>
                  <a:lnTo>
                    <a:pt x="5530" y="5855"/>
                  </a:lnTo>
                  <a:lnTo>
                    <a:pt x="5490" y="5605"/>
                  </a:lnTo>
                  <a:lnTo>
                    <a:pt x="5446" y="5356"/>
                  </a:lnTo>
                  <a:lnTo>
                    <a:pt x="5397" y="5106"/>
                  </a:lnTo>
                  <a:lnTo>
                    <a:pt x="5348" y="4868"/>
                  </a:lnTo>
                  <a:lnTo>
                    <a:pt x="5299" y="4630"/>
                  </a:lnTo>
                  <a:lnTo>
                    <a:pt x="5241" y="4391"/>
                  </a:lnTo>
                  <a:lnTo>
                    <a:pt x="5183" y="4165"/>
                  </a:lnTo>
                  <a:lnTo>
                    <a:pt x="5125" y="3938"/>
                  </a:lnTo>
                  <a:lnTo>
                    <a:pt x="5063" y="3722"/>
                  </a:lnTo>
                  <a:lnTo>
                    <a:pt x="4996" y="3495"/>
                  </a:lnTo>
                  <a:lnTo>
                    <a:pt x="4929" y="3291"/>
                  </a:lnTo>
                  <a:lnTo>
                    <a:pt x="4858" y="3087"/>
                  </a:lnTo>
                  <a:lnTo>
                    <a:pt x="4782" y="2882"/>
                  </a:lnTo>
                  <a:lnTo>
                    <a:pt x="4707" y="2690"/>
                  </a:lnTo>
                  <a:lnTo>
                    <a:pt x="4626" y="2497"/>
                  </a:lnTo>
                  <a:lnTo>
                    <a:pt x="4546" y="2315"/>
                  </a:lnTo>
                  <a:lnTo>
                    <a:pt x="4462" y="2134"/>
                  </a:lnTo>
                  <a:lnTo>
                    <a:pt x="4373" y="1963"/>
                  </a:lnTo>
                  <a:lnTo>
                    <a:pt x="4284" y="1805"/>
                  </a:lnTo>
                  <a:lnTo>
                    <a:pt x="4190" y="1646"/>
                  </a:lnTo>
                  <a:lnTo>
                    <a:pt x="4092" y="1498"/>
                  </a:lnTo>
                  <a:lnTo>
                    <a:pt x="3994" y="1362"/>
                  </a:lnTo>
                  <a:lnTo>
                    <a:pt x="3963" y="1305"/>
                  </a:lnTo>
                  <a:lnTo>
                    <a:pt x="3927" y="1249"/>
                  </a:lnTo>
                  <a:lnTo>
                    <a:pt x="3901" y="1181"/>
                  </a:lnTo>
                  <a:lnTo>
                    <a:pt x="3874" y="1112"/>
                  </a:lnTo>
                  <a:lnTo>
                    <a:pt x="3852" y="1044"/>
                  </a:lnTo>
                  <a:lnTo>
                    <a:pt x="3834" y="965"/>
                  </a:lnTo>
                  <a:lnTo>
                    <a:pt x="3816" y="886"/>
                  </a:lnTo>
                  <a:lnTo>
                    <a:pt x="3803" y="795"/>
                  </a:lnTo>
                  <a:lnTo>
                    <a:pt x="3789" y="715"/>
                  </a:lnTo>
                  <a:lnTo>
                    <a:pt x="3781" y="625"/>
                  </a:lnTo>
                  <a:lnTo>
                    <a:pt x="3767" y="443"/>
                  </a:lnTo>
                  <a:lnTo>
                    <a:pt x="3767" y="262"/>
                  </a:lnTo>
                  <a:lnTo>
                    <a:pt x="3776" y="69"/>
                  </a:lnTo>
                  <a:lnTo>
                    <a:pt x="3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A64AF2B3-CB5D-B4DA-C370-371ECE3F75F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grpSp>
        <p:nvGrpSpPr>
          <p:cNvPr id="3" name="Google Shape;798;p38">
            <a:extLst>
              <a:ext uri="{FF2B5EF4-FFF2-40B4-BE49-F238E27FC236}">
                <a16:creationId xmlns:a16="http://schemas.microsoft.com/office/drawing/2014/main" id="{13222CDD-CF1F-1C06-E961-18A8D17C37B8}"/>
              </a:ext>
            </a:extLst>
          </p:cNvPr>
          <p:cNvGrpSpPr/>
          <p:nvPr>
            <p:custDataLst>
              <p:tags r:id="rId5"/>
            </p:custDataLst>
          </p:nvPr>
        </p:nvGrpSpPr>
        <p:grpSpPr>
          <a:xfrm>
            <a:off x="9433418" y="1579858"/>
            <a:ext cx="2462690" cy="2581860"/>
            <a:chOff x="-4518725" y="-5788625"/>
            <a:chExt cx="5748575" cy="6026750"/>
          </a:xfrm>
        </p:grpSpPr>
        <p:sp>
          <p:nvSpPr>
            <p:cNvPr id="4" name="Google Shape;799;p38">
              <a:extLst>
                <a:ext uri="{FF2B5EF4-FFF2-40B4-BE49-F238E27FC236}">
                  <a16:creationId xmlns:a16="http://schemas.microsoft.com/office/drawing/2014/main" id="{EE9BBBE9-D918-8EC7-88B3-80FAD981A458}"/>
                </a:ext>
              </a:extLst>
            </p:cNvPr>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0;p38">
              <a:extLst>
                <a:ext uri="{FF2B5EF4-FFF2-40B4-BE49-F238E27FC236}">
                  <a16:creationId xmlns:a16="http://schemas.microsoft.com/office/drawing/2014/main" id="{76D944AF-303C-44E3-6869-0E6EA3148DE5}"/>
                </a:ext>
              </a:extLst>
            </p:cNvPr>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1;p38">
              <a:extLst>
                <a:ext uri="{FF2B5EF4-FFF2-40B4-BE49-F238E27FC236}">
                  <a16:creationId xmlns:a16="http://schemas.microsoft.com/office/drawing/2014/main" id="{DAA6CAF6-A29B-7964-3BFA-F3AB88B17A2C}"/>
                </a:ext>
              </a:extLst>
            </p:cNvPr>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2;p38">
              <a:extLst>
                <a:ext uri="{FF2B5EF4-FFF2-40B4-BE49-F238E27FC236}">
                  <a16:creationId xmlns:a16="http://schemas.microsoft.com/office/drawing/2014/main" id="{B8616907-5F47-13E7-E002-B0DED7661A5C}"/>
                </a:ext>
              </a:extLst>
            </p:cNvPr>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3;p38">
              <a:extLst>
                <a:ext uri="{FF2B5EF4-FFF2-40B4-BE49-F238E27FC236}">
                  <a16:creationId xmlns:a16="http://schemas.microsoft.com/office/drawing/2014/main" id="{560D6815-4557-D511-270D-7E83E4F80FA7}"/>
                </a:ext>
              </a:extLst>
            </p:cNvPr>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4;p38">
              <a:extLst>
                <a:ext uri="{FF2B5EF4-FFF2-40B4-BE49-F238E27FC236}">
                  <a16:creationId xmlns:a16="http://schemas.microsoft.com/office/drawing/2014/main" id="{E454E0F3-546D-2EB7-5353-7343084C908C}"/>
                </a:ext>
              </a:extLst>
            </p:cNvPr>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5;p38">
              <a:extLst>
                <a:ext uri="{FF2B5EF4-FFF2-40B4-BE49-F238E27FC236}">
                  <a16:creationId xmlns:a16="http://schemas.microsoft.com/office/drawing/2014/main" id="{CFED9508-1C1E-A563-580B-A7FA45E8A78E}"/>
                </a:ext>
              </a:extLst>
            </p:cNvPr>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6;p38">
              <a:extLst>
                <a:ext uri="{FF2B5EF4-FFF2-40B4-BE49-F238E27FC236}">
                  <a16:creationId xmlns:a16="http://schemas.microsoft.com/office/drawing/2014/main" id="{BE1169F1-98A0-7544-88B6-34E11E82D198}"/>
                </a:ext>
              </a:extLst>
            </p:cNvPr>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7;p38">
              <a:extLst>
                <a:ext uri="{FF2B5EF4-FFF2-40B4-BE49-F238E27FC236}">
                  <a16:creationId xmlns:a16="http://schemas.microsoft.com/office/drawing/2014/main" id="{DB2D0AC4-1B82-6B2E-2EB1-8579FA16386F}"/>
                </a:ext>
              </a:extLst>
            </p:cNvPr>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8;p38">
              <a:extLst>
                <a:ext uri="{FF2B5EF4-FFF2-40B4-BE49-F238E27FC236}">
                  <a16:creationId xmlns:a16="http://schemas.microsoft.com/office/drawing/2014/main" id="{8404E1CF-F5E4-0EA5-BF0B-CC3D47DD75BE}"/>
                </a:ext>
              </a:extLst>
            </p:cNvPr>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9;p38">
              <a:extLst>
                <a:ext uri="{FF2B5EF4-FFF2-40B4-BE49-F238E27FC236}">
                  <a16:creationId xmlns:a16="http://schemas.microsoft.com/office/drawing/2014/main" id="{EFDE0A41-069D-9873-E79C-9445BA6BA64D}"/>
                </a:ext>
              </a:extLst>
            </p:cNvPr>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0;p38">
              <a:extLst>
                <a:ext uri="{FF2B5EF4-FFF2-40B4-BE49-F238E27FC236}">
                  <a16:creationId xmlns:a16="http://schemas.microsoft.com/office/drawing/2014/main" id="{86AF1797-33D4-09AD-66FC-6253C3482E9E}"/>
                </a:ext>
              </a:extLst>
            </p:cNvPr>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1;p38">
              <a:extLst>
                <a:ext uri="{FF2B5EF4-FFF2-40B4-BE49-F238E27FC236}">
                  <a16:creationId xmlns:a16="http://schemas.microsoft.com/office/drawing/2014/main" id="{A6F802AE-8EA1-7B7F-CF13-12C2C502149F}"/>
                </a:ext>
              </a:extLst>
            </p:cNvPr>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p38">
              <a:extLst>
                <a:ext uri="{FF2B5EF4-FFF2-40B4-BE49-F238E27FC236}">
                  <a16:creationId xmlns:a16="http://schemas.microsoft.com/office/drawing/2014/main" id="{F9E2281B-2C46-4878-9B55-032D3E43191B}"/>
                </a:ext>
              </a:extLst>
            </p:cNvPr>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3;p38">
              <a:extLst>
                <a:ext uri="{FF2B5EF4-FFF2-40B4-BE49-F238E27FC236}">
                  <a16:creationId xmlns:a16="http://schemas.microsoft.com/office/drawing/2014/main" id="{113E9F29-FFF9-C827-0DBD-85647B8182E7}"/>
                </a:ext>
              </a:extLst>
            </p:cNvPr>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4;p38">
              <a:extLst>
                <a:ext uri="{FF2B5EF4-FFF2-40B4-BE49-F238E27FC236}">
                  <a16:creationId xmlns:a16="http://schemas.microsoft.com/office/drawing/2014/main" id="{337ABB31-6541-6776-E2F5-B06809A46077}"/>
                </a:ext>
              </a:extLst>
            </p:cNvPr>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5;p38">
              <a:extLst>
                <a:ext uri="{FF2B5EF4-FFF2-40B4-BE49-F238E27FC236}">
                  <a16:creationId xmlns:a16="http://schemas.microsoft.com/office/drawing/2014/main" id="{14EDA226-3237-2986-299B-3DF482F63026}"/>
                </a:ext>
              </a:extLst>
            </p:cNvPr>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6;p38">
              <a:extLst>
                <a:ext uri="{FF2B5EF4-FFF2-40B4-BE49-F238E27FC236}">
                  <a16:creationId xmlns:a16="http://schemas.microsoft.com/office/drawing/2014/main" id="{4D9268EB-0CEB-60CB-C90B-1E2DC7743DDA}"/>
                </a:ext>
              </a:extLst>
            </p:cNvPr>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7;p38">
              <a:extLst>
                <a:ext uri="{FF2B5EF4-FFF2-40B4-BE49-F238E27FC236}">
                  <a16:creationId xmlns:a16="http://schemas.microsoft.com/office/drawing/2014/main" id="{98D8EB8B-1B05-5FF4-16CA-A235CC41EF6B}"/>
                </a:ext>
              </a:extLst>
            </p:cNvPr>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8;p38">
              <a:extLst>
                <a:ext uri="{FF2B5EF4-FFF2-40B4-BE49-F238E27FC236}">
                  <a16:creationId xmlns:a16="http://schemas.microsoft.com/office/drawing/2014/main" id="{0892044B-AC9C-7E8E-BBFD-9266C6AE94BB}"/>
                </a:ext>
              </a:extLst>
            </p:cNvPr>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9;p38">
              <a:extLst>
                <a:ext uri="{FF2B5EF4-FFF2-40B4-BE49-F238E27FC236}">
                  <a16:creationId xmlns:a16="http://schemas.microsoft.com/office/drawing/2014/main" id="{2F3543CB-F782-EC83-077C-8743CE55F1E4}"/>
                </a:ext>
              </a:extLst>
            </p:cNvPr>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0;p38">
              <a:extLst>
                <a:ext uri="{FF2B5EF4-FFF2-40B4-BE49-F238E27FC236}">
                  <a16:creationId xmlns:a16="http://schemas.microsoft.com/office/drawing/2014/main" id="{9DAB8C64-9F56-190B-7F7E-2EBF44726A09}"/>
                </a:ext>
              </a:extLst>
            </p:cNvPr>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1;p38">
              <a:extLst>
                <a:ext uri="{FF2B5EF4-FFF2-40B4-BE49-F238E27FC236}">
                  <a16:creationId xmlns:a16="http://schemas.microsoft.com/office/drawing/2014/main" id="{A0CB6BAF-12E7-B2D6-93F2-4CFF92C926DF}"/>
                </a:ext>
              </a:extLst>
            </p:cNvPr>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2;p38">
              <a:extLst>
                <a:ext uri="{FF2B5EF4-FFF2-40B4-BE49-F238E27FC236}">
                  <a16:creationId xmlns:a16="http://schemas.microsoft.com/office/drawing/2014/main" id="{E4FD84D1-CE5A-7FD5-AC3A-BAF5EC748720}"/>
                </a:ext>
              </a:extLst>
            </p:cNvPr>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3;p38">
              <a:extLst>
                <a:ext uri="{FF2B5EF4-FFF2-40B4-BE49-F238E27FC236}">
                  <a16:creationId xmlns:a16="http://schemas.microsoft.com/office/drawing/2014/main" id="{37C7AB9A-2C05-2CDC-2AAD-59C08E3FE12E}"/>
                </a:ext>
              </a:extLst>
            </p:cNvPr>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4;p38">
              <a:extLst>
                <a:ext uri="{FF2B5EF4-FFF2-40B4-BE49-F238E27FC236}">
                  <a16:creationId xmlns:a16="http://schemas.microsoft.com/office/drawing/2014/main" id="{C7101898-DD8B-FA54-77B6-0AD7B47CA730}"/>
                </a:ext>
              </a:extLst>
            </p:cNvPr>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5;p38">
              <a:extLst>
                <a:ext uri="{FF2B5EF4-FFF2-40B4-BE49-F238E27FC236}">
                  <a16:creationId xmlns:a16="http://schemas.microsoft.com/office/drawing/2014/main" id="{910543B4-DF91-A132-6C20-B1A74DC3B78A}"/>
                </a:ext>
              </a:extLst>
            </p:cNvPr>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6;p38">
              <a:extLst>
                <a:ext uri="{FF2B5EF4-FFF2-40B4-BE49-F238E27FC236}">
                  <a16:creationId xmlns:a16="http://schemas.microsoft.com/office/drawing/2014/main" id="{CE0C35D1-7089-69B2-B423-A484028B5A1A}"/>
                </a:ext>
              </a:extLst>
            </p:cNvPr>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7;p38">
              <a:extLst>
                <a:ext uri="{FF2B5EF4-FFF2-40B4-BE49-F238E27FC236}">
                  <a16:creationId xmlns:a16="http://schemas.microsoft.com/office/drawing/2014/main" id="{765D9CAD-64B2-F9D1-D3FA-6D89A15F15F4}"/>
                </a:ext>
              </a:extLst>
            </p:cNvPr>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8;p38">
              <a:extLst>
                <a:ext uri="{FF2B5EF4-FFF2-40B4-BE49-F238E27FC236}">
                  <a16:creationId xmlns:a16="http://schemas.microsoft.com/office/drawing/2014/main" id="{8744CDAD-C105-313D-89BA-F0C028D56688}"/>
                </a:ext>
              </a:extLst>
            </p:cNvPr>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9;p38">
              <a:extLst>
                <a:ext uri="{FF2B5EF4-FFF2-40B4-BE49-F238E27FC236}">
                  <a16:creationId xmlns:a16="http://schemas.microsoft.com/office/drawing/2014/main" id="{E1EDAA69-28F7-8E24-22CE-DCC053CB6867}"/>
                </a:ext>
              </a:extLst>
            </p:cNvPr>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0;p38">
              <a:extLst>
                <a:ext uri="{FF2B5EF4-FFF2-40B4-BE49-F238E27FC236}">
                  <a16:creationId xmlns:a16="http://schemas.microsoft.com/office/drawing/2014/main" id="{F4122C9F-7B2D-8639-357F-8D172A798812}"/>
                </a:ext>
              </a:extLst>
            </p:cNvPr>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1;p38">
              <a:extLst>
                <a:ext uri="{FF2B5EF4-FFF2-40B4-BE49-F238E27FC236}">
                  <a16:creationId xmlns:a16="http://schemas.microsoft.com/office/drawing/2014/main" id="{57BDA235-C588-D5CB-6FC5-28A04C96490A}"/>
                </a:ext>
              </a:extLst>
            </p:cNvPr>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2;p38">
              <a:extLst>
                <a:ext uri="{FF2B5EF4-FFF2-40B4-BE49-F238E27FC236}">
                  <a16:creationId xmlns:a16="http://schemas.microsoft.com/office/drawing/2014/main" id="{2674F722-007A-4CA3-FBB9-5BD0F3F33FBD}"/>
                </a:ext>
              </a:extLst>
            </p:cNvPr>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3;p38">
              <a:extLst>
                <a:ext uri="{FF2B5EF4-FFF2-40B4-BE49-F238E27FC236}">
                  <a16:creationId xmlns:a16="http://schemas.microsoft.com/office/drawing/2014/main" id="{54D766C5-9FA3-53C7-696A-878215419390}"/>
                </a:ext>
              </a:extLst>
            </p:cNvPr>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p38">
              <a:extLst>
                <a:ext uri="{FF2B5EF4-FFF2-40B4-BE49-F238E27FC236}">
                  <a16:creationId xmlns:a16="http://schemas.microsoft.com/office/drawing/2014/main" id="{0906838A-C6CF-245B-9F46-BEFF8DC864D4}"/>
                </a:ext>
              </a:extLst>
            </p:cNvPr>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5;p38">
              <a:extLst>
                <a:ext uri="{FF2B5EF4-FFF2-40B4-BE49-F238E27FC236}">
                  <a16:creationId xmlns:a16="http://schemas.microsoft.com/office/drawing/2014/main" id="{7A85801A-F2AD-29E3-1988-F7FE469D55BD}"/>
                </a:ext>
              </a:extLst>
            </p:cNvPr>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6;p38">
              <a:extLst>
                <a:ext uri="{FF2B5EF4-FFF2-40B4-BE49-F238E27FC236}">
                  <a16:creationId xmlns:a16="http://schemas.microsoft.com/office/drawing/2014/main" id="{A3637FBF-70D6-4B49-DA95-90B6C51A84EE}"/>
                </a:ext>
              </a:extLst>
            </p:cNvPr>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7;p38">
              <a:extLst>
                <a:ext uri="{FF2B5EF4-FFF2-40B4-BE49-F238E27FC236}">
                  <a16:creationId xmlns:a16="http://schemas.microsoft.com/office/drawing/2014/main" id="{AABD1D40-CB99-6EDF-7446-54AF980115AF}"/>
                </a:ext>
              </a:extLst>
            </p:cNvPr>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8;p38">
              <a:extLst>
                <a:ext uri="{FF2B5EF4-FFF2-40B4-BE49-F238E27FC236}">
                  <a16:creationId xmlns:a16="http://schemas.microsoft.com/office/drawing/2014/main" id="{19187B99-507B-1EAD-2013-932F2DFFD591}"/>
                </a:ext>
              </a:extLst>
            </p:cNvPr>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9;p38">
              <a:extLst>
                <a:ext uri="{FF2B5EF4-FFF2-40B4-BE49-F238E27FC236}">
                  <a16:creationId xmlns:a16="http://schemas.microsoft.com/office/drawing/2014/main" id="{14405834-36AE-DD3B-FAC4-F002013184A5}"/>
                </a:ext>
              </a:extLst>
            </p:cNvPr>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0;p38">
              <a:extLst>
                <a:ext uri="{FF2B5EF4-FFF2-40B4-BE49-F238E27FC236}">
                  <a16:creationId xmlns:a16="http://schemas.microsoft.com/office/drawing/2014/main" id="{AF502905-D246-79A4-D257-83C6B4196E2F}"/>
                </a:ext>
              </a:extLst>
            </p:cNvPr>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1;p38">
              <a:extLst>
                <a:ext uri="{FF2B5EF4-FFF2-40B4-BE49-F238E27FC236}">
                  <a16:creationId xmlns:a16="http://schemas.microsoft.com/office/drawing/2014/main" id="{E91FFCAE-F18D-4579-746A-378B0DF39B77}"/>
                </a:ext>
              </a:extLst>
            </p:cNvPr>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2;p38">
              <a:extLst>
                <a:ext uri="{FF2B5EF4-FFF2-40B4-BE49-F238E27FC236}">
                  <a16:creationId xmlns:a16="http://schemas.microsoft.com/office/drawing/2014/main" id="{5D916C7D-96D3-7280-2BCD-7BC020F11832}"/>
                </a:ext>
              </a:extLst>
            </p:cNvPr>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3;p38">
              <a:extLst>
                <a:ext uri="{FF2B5EF4-FFF2-40B4-BE49-F238E27FC236}">
                  <a16:creationId xmlns:a16="http://schemas.microsoft.com/office/drawing/2014/main" id="{A8942E8C-9F83-BCCA-486A-37FA73C5E415}"/>
                </a:ext>
              </a:extLst>
            </p:cNvPr>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4;p38">
              <a:extLst>
                <a:ext uri="{FF2B5EF4-FFF2-40B4-BE49-F238E27FC236}">
                  <a16:creationId xmlns:a16="http://schemas.microsoft.com/office/drawing/2014/main" id="{C440AC8A-CF91-E416-C511-DDC63AF11D01}"/>
                </a:ext>
              </a:extLst>
            </p:cNvPr>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5;p38">
              <a:extLst>
                <a:ext uri="{FF2B5EF4-FFF2-40B4-BE49-F238E27FC236}">
                  <a16:creationId xmlns:a16="http://schemas.microsoft.com/office/drawing/2014/main" id="{F04CF901-D961-8BFC-B33F-E05BA17D90FE}"/>
                </a:ext>
              </a:extLst>
            </p:cNvPr>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46;p38">
              <a:extLst>
                <a:ext uri="{FF2B5EF4-FFF2-40B4-BE49-F238E27FC236}">
                  <a16:creationId xmlns:a16="http://schemas.microsoft.com/office/drawing/2014/main" id="{657E9A89-A54D-3375-8246-3FB36257B884}"/>
                </a:ext>
              </a:extLst>
            </p:cNvPr>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7;p38">
              <a:extLst>
                <a:ext uri="{FF2B5EF4-FFF2-40B4-BE49-F238E27FC236}">
                  <a16:creationId xmlns:a16="http://schemas.microsoft.com/office/drawing/2014/main" id="{9F4EDEB5-AE15-DFFA-1CC1-0C98506DBB69}"/>
                </a:ext>
              </a:extLst>
            </p:cNvPr>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8;p38">
              <a:extLst>
                <a:ext uri="{FF2B5EF4-FFF2-40B4-BE49-F238E27FC236}">
                  <a16:creationId xmlns:a16="http://schemas.microsoft.com/office/drawing/2014/main" id="{CF3C9606-2DB8-1F6A-5807-437B5EE08C2E}"/>
                </a:ext>
              </a:extLst>
            </p:cNvPr>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9;p38">
              <a:extLst>
                <a:ext uri="{FF2B5EF4-FFF2-40B4-BE49-F238E27FC236}">
                  <a16:creationId xmlns:a16="http://schemas.microsoft.com/office/drawing/2014/main" id="{A800EE4B-93FD-0D20-B7FE-5DDCCD5FCB34}"/>
                </a:ext>
              </a:extLst>
            </p:cNvPr>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0;p38">
              <a:extLst>
                <a:ext uri="{FF2B5EF4-FFF2-40B4-BE49-F238E27FC236}">
                  <a16:creationId xmlns:a16="http://schemas.microsoft.com/office/drawing/2014/main" id="{7D3DF4A5-9393-1862-D8D9-1CB52A73A21F}"/>
                </a:ext>
              </a:extLst>
            </p:cNvPr>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1;p38">
              <a:extLst>
                <a:ext uri="{FF2B5EF4-FFF2-40B4-BE49-F238E27FC236}">
                  <a16:creationId xmlns:a16="http://schemas.microsoft.com/office/drawing/2014/main" id="{6A5006BD-3B19-CF9C-E641-C714684F1DCB}"/>
                </a:ext>
              </a:extLst>
            </p:cNvPr>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2;p38">
              <a:extLst>
                <a:ext uri="{FF2B5EF4-FFF2-40B4-BE49-F238E27FC236}">
                  <a16:creationId xmlns:a16="http://schemas.microsoft.com/office/drawing/2014/main" id="{091D6BA1-45E5-EC29-E4DC-24C7E0CF1121}"/>
                </a:ext>
              </a:extLst>
            </p:cNvPr>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3;p38">
              <a:extLst>
                <a:ext uri="{FF2B5EF4-FFF2-40B4-BE49-F238E27FC236}">
                  <a16:creationId xmlns:a16="http://schemas.microsoft.com/office/drawing/2014/main" id="{C22D14EE-E77B-9B09-059D-7DFD85692875}"/>
                </a:ext>
              </a:extLst>
            </p:cNvPr>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4;p38">
              <a:extLst>
                <a:ext uri="{FF2B5EF4-FFF2-40B4-BE49-F238E27FC236}">
                  <a16:creationId xmlns:a16="http://schemas.microsoft.com/office/drawing/2014/main" id="{15D672BB-E97C-18E7-9090-8172BA4FC849}"/>
                </a:ext>
              </a:extLst>
            </p:cNvPr>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295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custDataLst>
              <p:tags r:id="rId1"/>
            </p:custDataLst>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La</a:t>
            </a:r>
            <a:br>
              <a:rPr lang="fr-FR"/>
            </a:br>
            <a:r>
              <a:rPr lang="fr-FR" err="1">
                <a:solidFill>
                  <a:schemeClr val="bg1"/>
                </a:solidFill>
              </a:rPr>
              <a:t>Telemetrie</a:t>
            </a:r>
            <a:endParaRPr lang="fr-FR">
              <a:solidFill>
                <a:schemeClr val="bg1"/>
              </a:solidFill>
            </a:endParaRPr>
          </a:p>
        </p:txBody>
      </p:sp>
      <p:sp>
        <p:nvSpPr>
          <p:cNvPr id="795" name="Google Shape;795;p38"/>
          <p:cNvSpPr txBox="1">
            <a:spLocks noGrp="1"/>
          </p:cNvSpPr>
          <p:nvPr>
            <p:ph type="title" idx="2"/>
            <p:custDataLst>
              <p:tags r:id="rId2"/>
            </p:custDataLst>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797" name="Google Shape;797;p38"/>
          <p:cNvSpPr/>
          <p:nvPr>
            <p:custDataLst>
              <p:tags r:id="rId3"/>
            </p:custDataLst>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8"/>
          <p:cNvGrpSpPr/>
          <p:nvPr>
            <p:custDataLst>
              <p:tags r:id="rId4"/>
            </p:custDataLst>
          </p:nvPr>
        </p:nvGrpSpPr>
        <p:grpSpPr>
          <a:xfrm>
            <a:off x="5711210" y="166350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6DBE31E1-DA88-D59C-2130-15E87454A60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grpSp>
        <p:nvGrpSpPr>
          <p:cNvPr id="3" name="Google Shape;1365;p49">
            <a:extLst>
              <a:ext uri="{FF2B5EF4-FFF2-40B4-BE49-F238E27FC236}">
                <a16:creationId xmlns:a16="http://schemas.microsoft.com/office/drawing/2014/main" id="{545E2D6C-C1A1-8132-2D3F-1FB027A23312}"/>
              </a:ext>
            </a:extLst>
          </p:cNvPr>
          <p:cNvGrpSpPr/>
          <p:nvPr>
            <p:custDataLst>
              <p:tags r:id="rId5"/>
            </p:custDataLst>
          </p:nvPr>
        </p:nvGrpSpPr>
        <p:grpSpPr>
          <a:xfrm>
            <a:off x="9430701" y="1015421"/>
            <a:ext cx="1290448" cy="3062633"/>
            <a:chOff x="2473025" y="-13112500"/>
            <a:chExt cx="2673950" cy="13350625"/>
          </a:xfrm>
        </p:grpSpPr>
        <p:sp>
          <p:nvSpPr>
            <p:cNvPr id="4" name="Google Shape;1366;p49">
              <a:extLst>
                <a:ext uri="{FF2B5EF4-FFF2-40B4-BE49-F238E27FC236}">
                  <a16:creationId xmlns:a16="http://schemas.microsoft.com/office/drawing/2014/main" id="{A219E3DB-1DB0-6268-B6E0-57806AEA5FD1}"/>
                </a:ext>
              </a:extLst>
            </p:cNvPr>
            <p:cNvSpPr/>
            <p:nvPr/>
          </p:nvSpPr>
          <p:spPr>
            <a:xfrm>
              <a:off x="2473025" y="-9353550"/>
              <a:ext cx="2673950" cy="9591675"/>
            </a:xfrm>
            <a:custGeom>
              <a:avLst/>
              <a:gdLst/>
              <a:ahLst/>
              <a:cxnLst/>
              <a:rect l="l" t="t" r="r" b="b"/>
              <a:pathLst>
                <a:path w="106958" h="383667" extrusionOk="0">
                  <a:moveTo>
                    <a:pt x="17381" y="3722"/>
                  </a:moveTo>
                  <a:lnTo>
                    <a:pt x="17323" y="4233"/>
                  </a:lnTo>
                  <a:lnTo>
                    <a:pt x="17261" y="4732"/>
                  </a:lnTo>
                  <a:lnTo>
                    <a:pt x="17194" y="5231"/>
                  </a:lnTo>
                  <a:lnTo>
                    <a:pt x="17123" y="5719"/>
                  </a:lnTo>
                  <a:lnTo>
                    <a:pt x="17052" y="6196"/>
                  </a:lnTo>
                  <a:lnTo>
                    <a:pt x="16976" y="6672"/>
                  </a:lnTo>
                  <a:lnTo>
                    <a:pt x="16896" y="7137"/>
                  </a:lnTo>
                  <a:lnTo>
                    <a:pt x="16816" y="7591"/>
                  </a:lnTo>
                  <a:lnTo>
                    <a:pt x="16736" y="8045"/>
                  </a:lnTo>
                  <a:lnTo>
                    <a:pt x="16647" y="8488"/>
                  </a:lnTo>
                  <a:lnTo>
                    <a:pt x="16557" y="8930"/>
                  </a:lnTo>
                  <a:lnTo>
                    <a:pt x="16468" y="9350"/>
                  </a:lnTo>
                  <a:lnTo>
                    <a:pt x="16375" y="9781"/>
                  </a:lnTo>
                  <a:lnTo>
                    <a:pt x="16277" y="10189"/>
                  </a:lnTo>
                  <a:lnTo>
                    <a:pt x="16179" y="10598"/>
                  </a:lnTo>
                  <a:lnTo>
                    <a:pt x="16077" y="10995"/>
                  </a:lnTo>
                  <a:lnTo>
                    <a:pt x="15974" y="11392"/>
                  </a:lnTo>
                  <a:lnTo>
                    <a:pt x="15867" y="11767"/>
                  </a:lnTo>
                  <a:lnTo>
                    <a:pt x="15761" y="12141"/>
                  </a:lnTo>
                  <a:lnTo>
                    <a:pt x="15649" y="12515"/>
                  </a:lnTo>
                  <a:lnTo>
                    <a:pt x="15538" y="12878"/>
                  </a:lnTo>
                  <a:lnTo>
                    <a:pt x="15427" y="13230"/>
                  </a:lnTo>
                  <a:lnTo>
                    <a:pt x="15306" y="13571"/>
                  </a:lnTo>
                  <a:lnTo>
                    <a:pt x="15191" y="13911"/>
                  </a:lnTo>
                  <a:lnTo>
                    <a:pt x="15070" y="14240"/>
                  </a:lnTo>
                  <a:lnTo>
                    <a:pt x="14950" y="14569"/>
                  </a:lnTo>
                  <a:lnTo>
                    <a:pt x="14826" y="14887"/>
                  </a:lnTo>
                  <a:lnTo>
                    <a:pt x="14696" y="15193"/>
                  </a:lnTo>
                  <a:lnTo>
                    <a:pt x="14572" y="15488"/>
                  </a:lnTo>
                  <a:lnTo>
                    <a:pt x="14443" y="15783"/>
                  </a:lnTo>
                  <a:lnTo>
                    <a:pt x="14309" y="16067"/>
                  </a:lnTo>
                  <a:lnTo>
                    <a:pt x="14180" y="16339"/>
                  </a:lnTo>
                  <a:lnTo>
                    <a:pt x="14046" y="16611"/>
                  </a:lnTo>
                  <a:lnTo>
                    <a:pt x="13908" y="16872"/>
                  </a:lnTo>
                  <a:lnTo>
                    <a:pt x="13770" y="17122"/>
                  </a:lnTo>
                  <a:lnTo>
                    <a:pt x="13632" y="17371"/>
                  </a:lnTo>
                  <a:lnTo>
                    <a:pt x="13494" y="17610"/>
                  </a:lnTo>
                  <a:lnTo>
                    <a:pt x="13352" y="17837"/>
                  </a:lnTo>
                  <a:lnTo>
                    <a:pt x="13209" y="18064"/>
                  </a:lnTo>
                  <a:lnTo>
                    <a:pt x="13067" y="18279"/>
                  </a:lnTo>
                  <a:lnTo>
                    <a:pt x="12925" y="18483"/>
                  </a:lnTo>
                  <a:lnTo>
                    <a:pt x="12778" y="18676"/>
                  </a:lnTo>
                  <a:lnTo>
                    <a:pt x="12631" y="18869"/>
                  </a:lnTo>
                  <a:lnTo>
                    <a:pt x="12484" y="19051"/>
                  </a:lnTo>
                  <a:lnTo>
                    <a:pt x="12337" y="19221"/>
                  </a:lnTo>
                  <a:lnTo>
                    <a:pt x="12185" y="19391"/>
                  </a:lnTo>
                  <a:lnTo>
                    <a:pt x="12034" y="19550"/>
                  </a:lnTo>
                  <a:lnTo>
                    <a:pt x="11883" y="19697"/>
                  </a:lnTo>
                  <a:lnTo>
                    <a:pt x="11731" y="19845"/>
                  </a:lnTo>
                  <a:lnTo>
                    <a:pt x="11580" y="19981"/>
                  </a:lnTo>
                  <a:lnTo>
                    <a:pt x="11424" y="20106"/>
                  </a:lnTo>
                  <a:lnTo>
                    <a:pt x="11273" y="20219"/>
                  </a:lnTo>
                  <a:lnTo>
                    <a:pt x="11117" y="20333"/>
                  </a:lnTo>
                  <a:lnTo>
                    <a:pt x="10961" y="20435"/>
                  </a:lnTo>
                  <a:lnTo>
                    <a:pt x="10805" y="20526"/>
                  </a:lnTo>
                  <a:lnTo>
                    <a:pt x="10650" y="20616"/>
                  </a:lnTo>
                  <a:lnTo>
                    <a:pt x="10494" y="20696"/>
                  </a:lnTo>
                  <a:lnTo>
                    <a:pt x="10333" y="20764"/>
                  </a:lnTo>
                  <a:lnTo>
                    <a:pt x="10178" y="20821"/>
                  </a:lnTo>
                  <a:lnTo>
                    <a:pt x="10022" y="20877"/>
                  </a:lnTo>
                  <a:lnTo>
                    <a:pt x="9861" y="20923"/>
                  </a:lnTo>
                  <a:lnTo>
                    <a:pt x="9706" y="20957"/>
                  </a:lnTo>
                  <a:lnTo>
                    <a:pt x="9550" y="20980"/>
                  </a:lnTo>
                  <a:lnTo>
                    <a:pt x="9390" y="21002"/>
                  </a:lnTo>
                  <a:lnTo>
                    <a:pt x="9234" y="21014"/>
                  </a:lnTo>
                  <a:lnTo>
                    <a:pt x="9073" y="21025"/>
                  </a:lnTo>
                  <a:lnTo>
                    <a:pt x="8918" y="21014"/>
                  </a:lnTo>
                  <a:lnTo>
                    <a:pt x="8757" y="21002"/>
                  </a:lnTo>
                  <a:lnTo>
                    <a:pt x="8602" y="20980"/>
                  </a:lnTo>
                  <a:lnTo>
                    <a:pt x="8446" y="20945"/>
                  </a:lnTo>
                  <a:lnTo>
                    <a:pt x="8290" y="20911"/>
                  </a:lnTo>
                  <a:lnTo>
                    <a:pt x="8130" y="20866"/>
                  </a:lnTo>
                  <a:lnTo>
                    <a:pt x="7974" y="20809"/>
                  </a:lnTo>
                  <a:lnTo>
                    <a:pt x="7818" y="20741"/>
                  </a:lnTo>
                  <a:lnTo>
                    <a:pt x="7662" y="20673"/>
                  </a:lnTo>
                  <a:lnTo>
                    <a:pt x="7511" y="20594"/>
                  </a:lnTo>
                  <a:lnTo>
                    <a:pt x="7355" y="20503"/>
                  </a:lnTo>
                  <a:lnTo>
                    <a:pt x="7204" y="20412"/>
                  </a:lnTo>
                  <a:lnTo>
                    <a:pt x="7048" y="20299"/>
                  </a:lnTo>
                  <a:lnTo>
                    <a:pt x="6896" y="20185"/>
                  </a:lnTo>
                  <a:lnTo>
                    <a:pt x="6745" y="20060"/>
                  </a:lnTo>
                  <a:lnTo>
                    <a:pt x="6598" y="19936"/>
                  </a:lnTo>
                  <a:lnTo>
                    <a:pt x="6447" y="19788"/>
                  </a:lnTo>
                  <a:lnTo>
                    <a:pt x="6300" y="19641"/>
                  </a:lnTo>
                  <a:lnTo>
                    <a:pt x="6148" y="19482"/>
                  </a:lnTo>
                  <a:lnTo>
                    <a:pt x="6001" y="19323"/>
                  </a:lnTo>
                  <a:lnTo>
                    <a:pt x="5859" y="19141"/>
                  </a:lnTo>
                  <a:lnTo>
                    <a:pt x="5712" y="18960"/>
                  </a:lnTo>
                  <a:lnTo>
                    <a:pt x="5570" y="18767"/>
                  </a:lnTo>
                  <a:lnTo>
                    <a:pt x="5427" y="18574"/>
                  </a:lnTo>
                  <a:lnTo>
                    <a:pt x="5289" y="18359"/>
                  </a:lnTo>
                  <a:lnTo>
                    <a:pt x="5147" y="18143"/>
                  </a:lnTo>
                  <a:lnTo>
                    <a:pt x="5009" y="17916"/>
                  </a:lnTo>
                  <a:lnTo>
                    <a:pt x="4875" y="17678"/>
                  </a:lnTo>
                  <a:lnTo>
                    <a:pt x="4737" y="17440"/>
                  </a:lnTo>
                  <a:lnTo>
                    <a:pt x="4604" y="17190"/>
                  </a:lnTo>
                  <a:lnTo>
                    <a:pt x="4474" y="16929"/>
                  </a:lnTo>
                  <a:lnTo>
                    <a:pt x="4341" y="16657"/>
                  </a:lnTo>
                  <a:lnTo>
                    <a:pt x="4212" y="16373"/>
                  </a:lnTo>
                  <a:lnTo>
                    <a:pt x="4087" y="16089"/>
                  </a:lnTo>
                  <a:lnTo>
                    <a:pt x="3962" y="15794"/>
                  </a:lnTo>
                  <a:lnTo>
                    <a:pt x="3838" y="15488"/>
                  </a:lnTo>
                  <a:lnTo>
                    <a:pt x="3713" y="15170"/>
                  </a:lnTo>
                  <a:lnTo>
                    <a:pt x="3593" y="14841"/>
                  </a:lnTo>
                  <a:lnTo>
                    <a:pt x="3477" y="14512"/>
                  </a:lnTo>
                  <a:lnTo>
                    <a:pt x="3361" y="14172"/>
                  </a:lnTo>
                  <a:lnTo>
                    <a:pt x="3246" y="13820"/>
                  </a:lnTo>
                  <a:lnTo>
                    <a:pt x="3134" y="13457"/>
                  </a:lnTo>
                  <a:lnTo>
                    <a:pt x="3027" y="13094"/>
                  </a:lnTo>
                  <a:lnTo>
                    <a:pt x="2916" y="12720"/>
                  </a:lnTo>
                  <a:lnTo>
                    <a:pt x="2814" y="12334"/>
                  </a:lnTo>
                  <a:lnTo>
                    <a:pt x="2711" y="11937"/>
                  </a:lnTo>
                  <a:lnTo>
                    <a:pt x="2609" y="11528"/>
                  </a:lnTo>
                  <a:lnTo>
                    <a:pt x="2511" y="11120"/>
                  </a:lnTo>
                  <a:lnTo>
                    <a:pt x="2413" y="10689"/>
                  </a:lnTo>
                  <a:lnTo>
                    <a:pt x="2320" y="10258"/>
                  </a:lnTo>
                  <a:lnTo>
                    <a:pt x="2231" y="9826"/>
                  </a:lnTo>
                  <a:lnTo>
                    <a:pt x="2141" y="9373"/>
                  </a:lnTo>
                  <a:lnTo>
                    <a:pt x="2057" y="8907"/>
                  </a:lnTo>
                  <a:lnTo>
                    <a:pt x="1972" y="8442"/>
                  </a:lnTo>
                  <a:lnTo>
                    <a:pt x="1892" y="7966"/>
                  </a:lnTo>
                  <a:lnTo>
                    <a:pt x="1816" y="7478"/>
                  </a:lnTo>
                  <a:lnTo>
                    <a:pt x="1741" y="6990"/>
                  </a:lnTo>
                  <a:lnTo>
                    <a:pt x="1670" y="6479"/>
                  </a:lnTo>
                  <a:lnTo>
                    <a:pt x="1598" y="5969"/>
                  </a:lnTo>
                  <a:lnTo>
                    <a:pt x="1536" y="5447"/>
                  </a:lnTo>
                  <a:lnTo>
                    <a:pt x="1469" y="4914"/>
                  </a:lnTo>
                  <a:lnTo>
                    <a:pt x="1411" y="4369"/>
                  </a:lnTo>
                  <a:lnTo>
                    <a:pt x="1402" y="4312"/>
                  </a:lnTo>
                  <a:lnTo>
                    <a:pt x="1394" y="4267"/>
                  </a:lnTo>
                  <a:lnTo>
                    <a:pt x="1385" y="4221"/>
                  </a:lnTo>
                  <a:lnTo>
                    <a:pt x="1376" y="4165"/>
                  </a:lnTo>
                  <a:lnTo>
                    <a:pt x="1865" y="4278"/>
                  </a:lnTo>
                  <a:lnTo>
                    <a:pt x="2360" y="4369"/>
                  </a:lnTo>
                  <a:lnTo>
                    <a:pt x="2858" y="4448"/>
                  </a:lnTo>
                  <a:lnTo>
                    <a:pt x="3352" y="4516"/>
                  </a:lnTo>
                  <a:lnTo>
                    <a:pt x="3851" y="4584"/>
                  </a:lnTo>
                  <a:lnTo>
                    <a:pt x="4350" y="4630"/>
                  </a:lnTo>
                  <a:lnTo>
                    <a:pt x="4848" y="4675"/>
                  </a:lnTo>
                  <a:lnTo>
                    <a:pt x="5351" y="4709"/>
                  </a:lnTo>
                  <a:lnTo>
                    <a:pt x="5850" y="4743"/>
                  </a:lnTo>
                  <a:lnTo>
                    <a:pt x="6353" y="4755"/>
                  </a:lnTo>
                  <a:lnTo>
                    <a:pt x="6856" y="4766"/>
                  </a:lnTo>
                  <a:lnTo>
                    <a:pt x="7862" y="4766"/>
                  </a:lnTo>
                  <a:lnTo>
                    <a:pt x="8366" y="4755"/>
                  </a:lnTo>
                  <a:lnTo>
                    <a:pt x="9376" y="4709"/>
                  </a:lnTo>
                  <a:lnTo>
                    <a:pt x="10382" y="4641"/>
                  </a:lnTo>
                  <a:lnTo>
                    <a:pt x="11393" y="4550"/>
                  </a:lnTo>
                  <a:lnTo>
                    <a:pt x="12399" y="4448"/>
                  </a:lnTo>
                  <a:lnTo>
                    <a:pt x="13401" y="4324"/>
                  </a:lnTo>
                  <a:lnTo>
                    <a:pt x="14403" y="4187"/>
                  </a:lnTo>
                  <a:lnTo>
                    <a:pt x="15400" y="4040"/>
                  </a:lnTo>
                  <a:lnTo>
                    <a:pt x="16393" y="3881"/>
                  </a:lnTo>
                  <a:lnTo>
                    <a:pt x="17381" y="3722"/>
                  </a:lnTo>
                  <a:close/>
                  <a:moveTo>
                    <a:pt x="90311" y="15443"/>
                  </a:moveTo>
                  <a:lnTo>
                    <a:pt x="90806" y="15692"/>
                  </a:lnTo>
                  <a:lnTo>
                    <a:pt x="91300" y="15942"/>
                  </a:lnTo>
                  <a:lnTo>
                    <a:pt x="92284" y="16475"/>
                  </a:lnTo>
                  <a:lnTo>
                    <a:pt x="93263" y="17020"/>
                  </a:lnTo>
                  <a:lnTo>
                    <a:pt x="94243" y="17598"/>
                  </a:lnTo>
                  <a:lnTo>
                    <a:pt x="95218" y="18177"/>
                  </a:lnTo>
                  <a:lnTo>
                    <a:pt x="96193" y="18778"/>
                  </a:lnTo>
                  <a:lnTo>
                    <a:pt x="97168" y="19391"/>
                  </a:lnTo>
                  <a:lnTo>
                    <a:pt x="98138" y="20015"/>
                  </a:lnTo>
                  <a:lnTo>
                    <a:pt x="100088" y="21275"/>
                  </a:lnTo>
                  <a:lnTo>
                    <a:pt x="102034" y="22523"/>
                  </a:lnTo>
                  <a:lnTo>
                    <a:pt x="103009" y="23147"/>
                  </a:lnTo>
                  <a:lnTo>
                    <a:pt x="103984" y="23759"/>
                  </a:lnTo>
                  <a:lnTo>
                    <a:pt x="104959" y="24372"/>
                  </a:lnTo>
                  <a:lnTo>
                    <a:pt x="105938" y="24962"/>
                  </a:lnTo>
                  <a:lnTo>
                    <a:pt x="105872" y="25370"/>
                  </a:lnTo>
                  <a:lnTo>
                    <a:pt x="105800" y="25768"/>
                  </a:lnTo>
                  <a:lnTo>
                    <a:pt x="105720" y="26176"/>
                  </a:lnTo>
                  <a:lnTo>
                    <a:pt x="105640" y="26562"/>
                  </a:lnTo>
                  <a:lnTo>
                    <a:pt x="105551" y="26959"/>
                  </a:lnTo>
                  <a:lnTo>
                    <a:pt x="105458" y="27333"/>
                  </a:lnTo>
                  <a:lnTo>
                    <a:pt x="105360" y="27719"/>
                  </a:lnTo>
                  <a:lnTo>
                    <a:pt x="105253" y="28082"/>
                  </a:lnTo>
                  <a:lnTo>
                    <a:pt x="105146" y="28457"/>
                  </a:lnTo>
                  <a:lnTo>
                    <a:pt x="105035" y="28808"/>
                  </a:lnTo>
                  <a:lnTo>
                    <a:pt x="104914" y="29171"/>
                  </a:lnTo>
                  <a:lnTo>
                    <a:pt x="104794" y="29512"/>
                  </a:lnTo>
                  <a:lnTo>
                    <a:pt x="104670" y="29863"/>
                  </a:lnTo>
                  <a:lnTo>
                    <a:pt x="104541" y="30193"/>
                  </a:lnTo>
                  <a:lnTo>
                    <a:pt x="104407" y="30522"/>
                  </a:lnTo>
                  <a:lnTo>
                    <a:pt x="104269" y="30851"/>
                  </a:lnTo>
                  <a:lnTo>
                    <a:pt x="104126" y="31168"/>
                  </a:lnTo>
                  <a:lnTo>
                    <a:pt x="103984" y="31475"/>
                  </a:lnTo>
                  <a:lnTo>
                    <a:pt x="103837" y="31781"/>
                  </a:lnTo>
                  <a:lnTo>
                    <a:pt x="103686" y="32076"/>
                  </a:lnTo>
                  <a:lnTo>
                    <a:pt x="103534" y="32371"/>
                  </a:lnTo>
                  <a:lnTo>
                    <a:pt x="103374" y="32655"/>
                  </a:lnTo>
                  <a:lnTo>
                    <a:pt x="103218" y="32938"/>
                  </a:lnTo>
                  <a:lnTo>
                    <a:pt x="103053" y="33199"/>
                  </a:lnTo>
                  <a:lnTo>
                    <a:pt x="102893" y="33472"/>
                  </a:lnTo>
                  <a:lnTo>
                    <a:pt x="102724" y="33732"/>
                  </a:lnTo>
                  <a:lnTo>
                    <a:pt x="102559" y="33982"/>
                  </a:lnTo>
                  <a:lnTo>
                    <a:pt x="102386" y="34220"/>
                  </a:lnTo>
                  <a:lnTo>
                    <a:pt x="102216" y="34459"/>
                  </a:lnTo>
                  <a:lnTo>
                    <a:pt x="102043" y="34686"/>
                  </a:lnTo>
                  <a:lnTo>
                    <a:pt x="101865" y="34912"/>
                  </a:lnTo>
                  <a:lnTo>
                    <a:pt x="101691" y="35128"/>
                  </a:lnTo>
                  <a:lnTo>
                    <a:pt x="101513" y="35332"/>
                  </a:lnTo>
                  <a:lnTo>
                    <a:pt x="101331" y="35536"/>
                  </a:lnTo>
                  <a:lnTo>
                    <a:pt x="101152" y="35729"/>
                  </a:lnTo>
                  <a:lnTo>
                    <a:pt x="100970" y="35911"/>
                  </a:lnTo>
                  <a:lnTo>
                    <a:pt x="100787" y="36092"/>
                  </a:lnTo>
                  <a:lnTo>
                    <a:pt x="100609" y="36263"/>
                  </a:lnTo>
                  <a:lnTo>
                    <a:pt x="100427" y="36433"/>
                  </a:lnTo>
                  <a:lnTo>
                    <a:pt x="100240" y="36580"/>
                  </a:lnTo>
                  <a:lnTo>
                    <a:pt x="100057" y="36728"/>
                  </a:lnTo>
                  <a:lnTo>
                    <a:pt x="99875" y="36875"/>
                  </a:lnTo>
                  <a:lnTo>
                    <a:pt x="99692" y="37000"/>
                  </a:lnTo>
                  <a:lnTo>
                    <a:pt x="99510" y="37125"/>
                  </a:lnTo>
                  <a:lnTo>
                    <a:pt x="99327" y="37250"/>
                  </a:lnTo>
                  <a:lnTo>
                    <a:pt x="99149" y="37352"/>
                  </a:lnTo>
                  <a:lnTo>
                    <a:pt x="98966" y="37454"/>
                  </a:lnTo>
                  <a:lnTo>
                    <a:pt x="98788" y="37545"/>
                  </a:lnTo>
                  <a:lnTo>
                    <a:pt x="98610" y="37624"/>
                  </a:lnTo>
                  <a:lnTo>
                    <a:pt x="98432" y="37704"/>
                  </a:lnTo>
                  <a:lnTo>
                    <a:pt x="98254" y="37772"/>
                  </a:lnTo>
                  <a:lnTo>
                    <a:pt x="98080" y="37828"/>
                  </a:lnTo>
                  <a:lnTo>
                    <a:pt x="97907" y="37874"/>
                  </a:lnTo>
                  <a:lnTo>
                    <a:pt x="97738" y="37919"/>
                  </a:lnTo>
                  <a:lnTo>
                    <a:pt x="97568" y="37953"/>
                  </a:lnTo>
                  <a:lnTo>
                    <a:pt x="97399" y="37976"/>
                  </a:lnTo>
                  <a:lnTo>
                    <a:pt x="97235" y="37987"/>
                  </a:lnTo>
                  <a:lnTo>
                    <a:pt x="97070" y="37999"/>
                  </a:lnTo>
                  <a:lnTo>
                    <a:pt x="96910" y="37999"/>
                  </a:lnTo>
                  <a:lnTo>
                    <a:pt x="96754" y="37987"/>
                  </a:lnTo>
                  <a:lnTo>
                    <a:pt x="96598" y="37965"/>
                  </a:lnTo>
                  <a:lnTo>
                    <a:pt x="96447" y="37931"/>
                  </a:lnTo>
                  <a:lnTo>
                    <a:pt x="96295" y="37896"/>
                  </a:lnTo>
                  <a:lnTo>
                    <a:pt x="96148" y="37851"/>
                  </a:lnTo>
                  <a:lnTo>
                    <a:pt x="95966" y="37772"/>
                  </a:lnTo>
                  <a:lnTo>
                    <a:pt x="95783" y="37692"/>
                  </a:lnTo>
                  <a:lnTo>
                    <a:pt x="95601" y="37590"/>
                  </a:lnTo>
                  <a:lnTo>
                    <a:pt x="95423" y="37477"/>
                  </a:lnTo>
                  <a:lnTo>
                    <a:pt x="95249" y="37352"/>
                  </a:lnTo>
                  <a:lnTo>
                    <a:pt x="95075" y="37216"/>
                  </a:lnTo>
                  <a:lnTo>
                    <a:pt x="94902" y="37068"/>
                  </a:lnTo>
                  <a:lnTo>
                    <a:pt x="94732" y="36909"/>
                  </a:lnTo>
                  <a:lnTo>
                    <a:pt x="94568" y="36739"/>
                  </a:lnTo>
                  <a:lnTo>
                    <a:pt x="94403" y="36558"/>
                  </a:lnTo>
                  <a:lnTo>
                    <a:pt x="94243" y="36365"/>
                  </a:lnTo>
                  <a:lnTo>
                    <a:pt x="94082" y="36161"/>
                  </a:lnTo>
                  <a:lnTo>
                    <a:pt x="93927" y="35945"/>
                  </a:lnTo>
                  <a:lnTo>
                    <a:pt x="93771" y="35729"/>
                  </a:lnTo>
                  <a:lnTo>
                    <a:pt x="93619" y="35491"/>
                  </a:lnTo>
                  <a:lnTo>
                    <a:pt x="93473" y="35241"/>
                  </a:lnTo>
                  <a:lnTo>
                    <a:pt x="93326" y="34992"/>
                  </a:lnTo>
                  <a:lnTo>
                    <a:pt x="93183" y="34720"/>
                  </a:lnTo>
                  <a:lnTo>
                    <a:pt x="93045" y="34447"/>
                  </a:lnTo>
                  <a:lnTo>
                    <a:pt x="92907" y="34164"/>
                  </a:lnTo>
                  <a:lnTo>
                    <a:pt x="92774" y="33869"/>
                  </a:lnTo>
                  <a:lnTo>
                    <a:pt x="92640" y="33574"/>
                  </a:lnTo>
                  <a:lnTo>
                    <a:pt x="92511" y="33256"/>
                  </a:lnTo>
                  <a:lnTo>
                    <a:pt x="92386" y="32938"/>
                  </a:lnTo>
                  <a:lnTo>
                    <a:pt x="92266" y="32609"/>
                  </a:lnTo>
                  <a:lnTo>
                    <a:pt x="92146" y="32280"/>
                  </a:lnTo>
                  <a:lnTo>
                    <a:pt x="92030" y="31928"/>
                  </a:lnTo>
                  <a:lnTo>
                    <a:pt x="91914" y="31588"/>
                  </a:lnTo>
                  <a:lnTo>
                    <a:pt x="91807" y="31225"/>
                  </a:lnTo>
                  <a:lnTo>
                    <a:pt x="91701" y="30862"/>
                  </a:lnTo>
                  <a:lnTo>
                    <a:pt x="91598" y="30488"/>
                  </a:lnTo>
                  <a:lnTo>
                    <a:pt x="91496" y="30102"/>
                  </a:lnTo>
                  <a:lnTo>
                    <a:pt x="91402" y="29716"/>
                  </a:lnTo>
                  <a:lnTo>
                    <a:pt x="91309" y="29319"/>
                  </a:lnTo>
                  <a:lnTo>
                    <a:pt x="91220" y="28922"/>
                  </a:lnTo>
                  <a:lnTo>
                    <a:pt x="91131" y="28513"/>
                  </a:lnTo>
                  <a:lnTo>
                    <a:pt x="91051" y="28105"/>
                  </a:lnTo>
                  <a:lnTo>
                    <a:pt x="90970" y="27685"/>
                  </a:lnTo>
                  <a:lnTo>
                    <a:pt x="90895" y="27265"/>
                  </a:lnTo>
                  <a:lnTo>
                    <a:pt x="90823" y="26834"/>
                  </a:lnTo>
                  <a:lnTo>
                    <a:pt x="90757" y="26403"/>
                  </a:lnTo>
                  <a:lnTo>
                    <a:pt x="90690" y="25960"/>
                  </a:lnTo>
                  <a:lnTo>
                    <a:pt x="90632" y="25518"/>
                  </a:lnTo>
                  <a:lnTo>
                    <a:pt x="90574" y="25075"/>
                  </a:lnTo>
                  <a:lnTo>
                    <a:pt x="90521" y="24622"/>
                  </a:lnTo>
                  <a:lnTo>
                    <a:pt x="90472" y="24168"/>
                  </a:lnTo>
                  <a:lnTo>
                    <a:pt x="90427" y="23703"/>
                  </a:lnTo>
                  <a:lnTo>
                    <a:pt x="90387" y="23237"/>
                  </a:lnTo>
                  <a:lnTo>
                    <a:pt x="90352" y="22772"/>
                  </a:lnTo>
                  <a:lnTo>
                    <a:pt x="90320" y="22307"/>
                  </a:lnTo>
                  <a:lnTo>
                    <a:pt x="90289" y="21830"/>
                  </a:lnTo>
                  <a:lnTo>
                    <a:pt x="90267" y="21354"/>
                  </a:lnTo>
                  <a:lnTo>
                    <a:pt x="90245" y="20866"/>
                  </a:lnTo>
                  <a:lnTo>
                    <a:pt x="90231" y="20390"/>
                  </a:lnTo>
                  <a:lnTo>
                    <a:pt x="90218" y="19902"/>
                  </a:lnTo>
                  <a:lnTo>
                    <a:pt x="90214" y="19414"/>
                  </a:lnTo>
                  <a:lnTo>
                    <a:pt x="90209" y="18926"/>
                  </a:lnTo>
                  <a:lnTo>
                    <a:pt x="90209" y="18438"/>
                  </a:lnTo>
                  <a:lnTo>
                    <a:pt x="90218" y="17950"/>
                  </a:lnTo>
                  <a:lnTo>
                    <a:pt x="90227" y="17451"/>
                  </a:lnTo>
                  <a:lnTo>
                    <a:pt x="90240" y="16963"/>
                  </a:lnTo>
                  <a:lnTo>
                    <a:pt x="90263" y="16464"/>
                  </a:lnTo>
                  <a:lnTo>
                    <a:pt x="90285" y="15965"/>
                  </a:lnTo>
                  <a:lnTo>
                    <a:pt x="90311" y="15465"/>
                  </a:lnTo>
                  <a:lnTo>
                    <a:pt x="90311" y="15443"/>
                  </a:lnTo>
                  <a:close/>
                  <a:moveTo>
                    <a:pt x="12021" y="23861"/>
                  </a:moveTo>
                  <a:lnTo>
                    <a:pt x="12007" y="24020"/>
                  </a:lnTo>
                  <a:lnTo>
                    <a:pt x="11994" y="24179"/>
                  </a:lnTo>
                  <a:lnTo>
                    <a:pt x="11985" y="24361"/>
                  </a:lnTo>
                  <a:lnTo>
                    <a:pt x="11985" y="24565"/>
                  </a:lnTo>
                  <a:lnTo>
                    <a:pt x="12025" y="26051"/>
                  </a:lnTo>
                  <a:lnTo>
                    <a:pt x="12079" y="27549"/>
                  </a:lnTo>
                  <a:lnTo>
                    <a:pt x="12137" y="29047"/>
                  </a:lnTo>
                  <a:lnTo>
                    <a:pt x="12194" y="30544"/>
                  </a:lnTo>
                  <a:lnTo>
                    <a:pt x="12266" y="32053"/>
                  </a:lnTo>
                  <a:lnTo>
                    <a:pt x="12337" y="33551"/>
                  </a:lnTo>
                  <a:lnTo>
                    <a:pt x="12413" y="35060"/>
                  </a:lnTo>
                  <a:lnTo>
                    <a:pt x="12493" y="36558"/>
                  </a:lnTo>
                  <a:lnTo>
                    <a:pt x="8967" y="37976"/>
                  </a:lnTo>
                  <a:lnTo>
                    <a:pt x="8829" y="38021"/>
                  </a:lnTo>
                  <a:lnTo>
                    <a:pt x="8686" y="38067"/>
                  </a:lnTo>
                  <a:lnTo>
                    <a:pt x="8388" y="38146"/>
                  </a:lnTo>
                  <a:lnTo>
                    <a:pt x="8085" y="38237"/>
                  </a:lnTo>
                  <a:lnTo>
                    <a:pt x="7929" y="38282"/>
                  </a:lnTo>
                  <a:lnTo>
                    <a:pt x="7773" y="38339"/>
                  </a:lnTo>
                  <a:lnTo>
                    <a:pt x="7680" y="36580"/>
                  </a:lnTo>
                  <a:lnTo>
                    <a:pt x="7591" y="34810"/>
                  </a:lnTo>
                  <a:lnTo>
                    <a:pt x="7506" y="33040"/>
                  </a:lnTo>
                  <a:lnTo>
                    <a:pt x="7426" y="31259"/>
                  </a:lnTo>
                  <a:lnTo>
                    <a:pt x="7350" y="29478"/>
                  </a:lnTo>
                  <a:lnTo>
                    <a:pt x="7284" y="27685"/>
                  </a:lnTo>
                  <a:lnTo>
                    <a:pt x="7217" y="25892"/>
                  </a:lnTo>
                  <a:lnTo>
                    <a:pt x="7155" y="24088"/>
                  </a:lnTo>
                  <a:lnTo>
                    <a:pt x="7155" y="24088"/>
                  </a:lnTo>
                  <a:lnTo>
                    <a:pt x="7457" y="24270"/>
                  </a:lnTo>
                  <a:lnTo>
                    <a:pt x="7765" y="24429"/>
                  </a:lnTo>
                  <a:lnTo>
                    <a:pt x="8067" y="24554"/>
                  </a:lnTo>
                  <a:lnTo>
                    <a:pt x="8374" y="24656"/>
                  </a:lnTo>
                  <a:lnTo>
                    <a:pt x="8682" y="24735"/>
                  </a:lnTo>
                  <a:lnTo>
                    <a:pt x="8989" y="24792"/>
                  </a:lnTo>
                  <a:lnTo>
                    <a:pt x="9296" y="24814"/>
                  </a:lnTo>
                  <a:lnTo>
                    <a:pt x="9603" y="24814"/>
                  </a:lnTo>
                  <a:lnTo>
                    <a:pt x="9910" y="24792"/>
                  </a:lnTo>
                  <a:lnTo>
                    <a:pt x="10218" y="24735"/>
                  </a:lnTo>
                  <a:lnTo>
                    <a:pt x="10520" y="24656"/>
                  </a:lnTo>
                  <a:lnTo>
                    <a:pt x="10828" y="24554"/>
                  </a:lnTo>
                  <a:lnTo>
                    <a:pt x="11126" y="24417"/>
                  </a:lnTo>
                  <a:lnTo>
                    <a:pt x="11429" y="24259"/>
                  </a:lnTo>
                  <a:lnTo>
                    <a:pt x="11727" y="24077"/>
                  </a:lnTo>
                  <a:lnTo>
                    <a:pt x="12021" y="23861"/>
                  </a:lnTo>
                  <a:close/>
                  <a:moveTo>
                    <a:pt x="12591" y="38418"/>
                  </a:moveTo>
                  <a:lnTo>
                    <a:pt x="12715" y="40359"/>
                  </a:lnTo>
                  <a:lnTo>
                    <a:pt x="12844" y="42287"/>
                  </a:lnTo>
                  <a:lnTo>
                    <a:pt x="12987" y="44228"/>
                  </a:lnTo>
                  <a:lnTo>
                    <a:pt x="13134" y="46156"/>
                  </a:lnTo>
                  <a:lnTo>
                    <a:pt x="13294" y="48085"/>
                  </a:lnTo>
                  <a:lnTo>
                    <a:pt x="13463" y="50014"/>
                  </a:lnTo>
                  <a:lnTo>
                    <a:pt x="13548" y="50967"/>
                  </a:lnTo>
                  <a:lnTo>
                    <a:pt x="13641" y="51932"/>
                  </a:lnTo>
                  <a:lnTo>
                    <a:pt x="13730" y="52885"/>
                  </a:lnTo>
                  <a:lnTo>
                    <a:pt x="13828" y="53838"/>
                  </a:lnTo>
                  <a:lnTo>
                    <a:pt x="13254" y="54326"/>
                  </a:lnTo>
                  <a:lnTo>
                    <a:pt x="12671" y="54813"/>
                  </a:lnTo>
                  <a:lnTo>
                    <a:pt x="11495" y="55789"/>
                  </a:lnTo>
                  <a:lnTo>
                    <a:pt x="10903" y="56288"/>
                  </a:lnTo>
                  <a:lnTo>
                    <a:pt x="10316" y="56810"/>
                  </a:lnTo>
                  <a:lnTo>
                    <a:pt x="10026" y="57083"/>
                  </a:lnTo>
                  <a:lnTo>
                    <a:pt x="9732" y="57366"/>
                  </a:lnTo>
                  <a:lnTo>
                    <a:pt x="9443" y="57650"/>
                  </a:lnTo>
                  <a:lnTo>
                    <a:pt x="9158" y="57945"/>
                  </a:lnTo>
                  <a:lnTo>
                    <a:pt x="8971" y="55823"/>
                  </a:lnTo>
                  <a:lnTo>
                    <a:pt x="8793" y="53702"/>
                  </a:lnTo>
                  <a:lnTo>
                    <a:pt x="8624" y="51568"/>
                  </a:lnTo>
                  <a:lnTo>
                    <a:pt x="8464" y="49424"/>
                  </a:lnTo>
                  <a:lnTo>
                    <a:pt x="8312" y="47291"/>
                  </a:lnTo>
                  <a:lnTo>
                    <a:pt x="8170" y="45135"/>
                  </a:lnTo>
                  <a:lnTo>
                    <a:pt x="8032" y="42991"/>
                  </a:lnTo>
                  <a:lnTo>
                    <a:pt x="7903" y="40824"/>
                  </a:lnTo>
                  <a:lnTo>
                    <a:pt x="7978" y="40801"/>
                  </a:lnTo>
                  <a:lnTo>
                    <a:pt x="8054" y="40756"/>
                  </a:lnTo>
                  <a:lnTo>
                    <a:pt x="8134" y="40688"/>
                  </a:lnTo>
                  <a:lnTo>
                    <a:pt x="8210" y="40608"/>
                  </a:lnTo>
                  <a:lnTo>
                    <a:pt x="8940" y="40234"/>
                  </a:lnTo>
                  <a:lnTo>
                    <a:pt x="9301" y="40052"/>
                  </a:lnTo>
                  <a:lnTo>
                    <a:pt x="9666" y="39871"/>
                  </a:lnTo>
                  <a:lnTo>
                    <a:pt x="10031" y="39689"/>
                  </a:lnTo>
                  <a:lnTo>
                    <a:pt x="10391" y="39508"/>
                  </a:lnTo>
                  <a:lnTo>
                    <a:pt x="11491" y="38952"/>
                  </a:lnTo>
                  <a:lnTo>
                    <a:pt x="12043" y="38679"/>
                  </a:lnTo>
                  <a:lnTo>
                    <a:pt x="12591" y="38418"/>
                  </a:lnTo>
                  <a:close/>
                  <a:moveTo>
                    <a:pt x="93806" y="40551"/>
                  </a:moveTo>
                  <a:lnTo>
                    <a:pt x="94029" y="40801"/>
                  </a:lnTo>
                  <a:lnTo>
                    <a:pt x="94261" y="41039"/>
                  </a:lnTo>
                  <a:lnTo>
                    <a:pt x="94496" y="41255"/>
                  </a:lnTo>
                  <a:lnTo>
                    <a:pt x="94732" y="41459"/>
                  </a:lnTo>
                  <a:lnTo>
                    <a:pt x="94973" y="41629"/>
                  </a:lnTo>
                  <a:lnTo>
                    <a:pt x="95218" y="41788"/>
                  </a:lnTo>
                  <a:lnTo>
                    <a:pt x="95467" y="41913"/>
                  </a:lnTo>
                  <a:lnTo>
                    <a:pt x="95721" y="42015"/>
                  </a:lnTo>
                  <a:lnTo>
                    <a:pt x="95948" y="42095"/>
                  </a:lnTo>
                  <a:lnTo>
                    <a:pt x="96184" y="42151"/>
                  </a:lnTo>
                  <a:lnTo>
                    <a:pt x="96424" y="42197"/>
                  </a:lnTo>
                  <a:lnTo>
                    <a:pt x="96674" y="42219"/>
                  </a:lnTo>
                  <a:lnTo>
                    <a:pt x="96927" y="42219"/>
                  </a:lnTo>
                  <a:lnTo>
                    <a:pt x="97186" y="42197"/>
                  </a:lnTo>
                  <a:lnTo>
                    <a:pt x="97453" y="42163"/>
                  </a:lnTo>
                  <a:lnTo>
                    <a:pt x="97720" y="42106"/>
                  </a:lnTo>
                  <a:lnTo>
                    <a:pt x="97991" y="42026"/>
                  </a:lnTo>
                  <a:lnTo>
                    <a:pt x="98267" y="41936"/>
                  </a:lnTo>
                  <a:lnTo>
                    <a:pt x="98548" y="41822"/>
                  </a:lnTo>
                  <a:lnTo>
                    <a:pt x="98833" y="41697"/>
                  </a:lnTo>
                  <a:lnTo>
                    <a:pt x="99113" y="41550"/>
                  </a:lnTo>
                  <a:lnTo>
                    <a:pt x="99403" y="41380"/>
                  </a:lnTo>
                  <a:lnTo>
                    <a:pt x="99688" y="41198"/>
                  </a:lnTo>
                  <a:lnTo>
                    <a:pt x="99977" y="41005"/>
                  </a:lnTo>
                  <a:lnTo>
                    <a:pt x="99977" y="41005"/>
                  </a:lnTo>
                  <a:lnTo>
                    <a:pt x="99781" y="43399"/>
                  </a:lnTo>
                  <a:lnTo>
                    <a:pt x="99581" y="45793"/>
                  </a:lnTo>
                  <a:lnTo>
                    <a:pt x="99380" y="48165"/>
                  </a:lnTo>
                  <a:lnTo>
                    <a:pt x="99171" y="50536"/>
                  </a:lnTo>
                  <a:lnTo>
                    <a:pt x="98958" y="52896"/>
                  </a:lnTo>
                  <a:lnTo>
                    <a:pt x="98735" y="55256"/>
                  </a:lnTo>
                  <a:lnTo>
                    <a:pt x="98503" y="57593"/>
                  </a:lnTo>
                  <a:lnTo>
                    <a:pt x="98267" y="59930"/>
                  </a:lnTo>
                  <a:lnTo>
                    <a:pt x="97902" y="59647"/>
                  </a:lnTo>
                  <a:lnTo>
                    <a:pt x="97537" y="59375"/>
                  </a:lnTo>
                  <a:lnTo>
                    <a:pt x="97168" y="59125"/>
                  </a:lnTo>
                  <a:lnTo>
                    <a:pt x="96798" y="58875"/>
                  </a:lnTo>
                  <a:lnTo>
                    <a:pt x="96429" y="58648"/>
                  </a:lnTo>
                  <a:lnTo>
                    <a:pt x="96055" y="58433"/>
                  </a:lnTo>
                  <a:lnTo>
                    <a:pt x="95681" y="58229"/>
                  </a:lnTo>
                  <a:lnTo>
                    <a:pt x="95302" y="58047"/>
                  </a:lnTo>
                  <a:lnTo>
                    <a:pt x="94928" y="57865"/>
                  </a:lnTo>
                  <a:lnTo>
                    <a:pt x="94550" y="57718"/>
                  </a:lnTo>
                  <a:lnTo>
                    <a:pt x="94176" y="57570"/>
                  </a:lnTo>
                  <a:lnTo>
                    <a:pt x="93798" y="57446"/>
                  </a:lnTo>
                  <a:lnTo>
                    <a:pt x="93419" y="57344"/>
                  </a:lnTo>
                  <a:lnTo>
                    <a:pt x="93041" y="57264"/>
                  </a:lnTo>
                  <a:lnTo>
                    <a:pt x="92662" y="57196"/>
                  </a:lnTo>
                  <a:lnTo>
                    <a:pt x="92288" y="57139"/>
                  </a:lnTo>
                  <a:lnTo>
                    <a:pt x="92413" y="56118"/>
                  </a:lnTo>
                  <a:lnTo>
                    <a:pt x="92538" y="55097"/>
                  </a:lnTo>
                  <a:lnTo>
                    <a:pt x="92658" y="54076"/>
                  </a:lnTo>
                  <a:lnTo>
                    <a:pt x="92774" y="53043"/>
                  </a:lnTo>
                  <a:lnTo>
                    <a:pt x="92880" y="52011"/>
                  </a:lnTo>
                  <a:lnTo>
                    <a:pt x="92987" y="50978"/>
                  </a:lnTo>
                  <a:lnTo>
                    <a:pt x="93090" y="49946"/>
                  </a:lnTo>
                  <a:lnTo>
                    <a:pt x="93188" y="48902"/>
                  </a:lnTo>
                  <a:lnTo>
                    <a:pt x="93281" y="47870"/>
                  </a:lnTo>
                  <a:lnTo>
                    <a:pt x="93370" y="46826"/>
                  </a:lnTo>
                  <a:lnTo>
                    <a:pt x="93455" y="45782"/>
                  </a:lnTo>
                  <a:lnTo>
                    <a:pt x="93535" y="44738"/>
                  </a:lnTo>
                  <a:lnTo>
                    <a:pt x="93611" y="43694"/>
                  </a:lnTo>
                  <a:lnTo>
                    <a:pt x="93677" y="42650"/>
                  </a:lnTo>
                  <a:lnTo>
                    <a:pt x="93744" y="41607"/>
                  </a:lnTo>
                  <a:lnTo>
                    <a:pt x="93806" y="40551"/>
                  </a:lnTo>
                  <a:close/>
                  <a:moveTo>
                    <a:pt x="91985" y="59352"/>
                  </a:moveTo>
                  <a:lnTo>
                    <a:pt x="92760" y="59567"/>
                  </a:lnTo>
                  <a:lnTo>
                    <a:pt x="93526" y="59783"/>
                  </a:lnTo>
                  <a:lnTo>
                    <a:pt x="94292" y="60021"/>
                  </a:lnTo>
                  <a:lnTo>
                    <a:pt x="95053" y="60282"/>
                  </a:lnTo>
                  <a:lnTo>
                    <a:pt x="95436" y="60418"/>
                  </a:lnTo>
                  <a:lnTo>
                    <a:pt x="95814" y="60566"/>
                  </a:lnTo>
                  <a:lnTo>
                    <a:pt x="96197" y="60713"/>
                  </a:lnTo>
                  <a:lnTo>
                    <a:pt x="96576" y="60872"/>
                  </a:lnTo>
                  <a:lnTo>
                    <a:pt x="96954" y="61042"/>
                  </a:lnTo>
                  <a:lnTo>
                    <a:pt x="97337" y="61224"/>
                  </a:lnTo>
                  <a:lnTo>
                    <a:pt x="97715" y="61417"/>
                  </a:lnTo>
                  <a:lnTo>
                    <a:pt x="98094" y="61610"/>
                  </a:lnTo>
                  <a:lnTo>
                    <a:pt x="97960" y="62835"/>
                  </a:lnTo>
                  <a:lnTo>
                    <a:pt x="97827" y="64049"/>
                  </a:lnTo>
                  <a:lnTo>
                    <a:pt x="97689" y="65263"/>
                  </a:lnTo>
                  <a:lnTo>
                    <a:pt x="97546" y="66466"/>
                  </a:lnTo>
                  <a:lnTo>
                    <a:pt x="97404" y="67668"/>
                  </a:lnTo>
                  <a:lnTo>
                    <a:pt x="97252" y="68871"/>
                  </a:lnTo>
                  <a:lnTo>
                    <a:pt x="97101" y="70062"/>
                  </a:lnTo>
                  <a:lnTo>
                    <a:pt x="96945" y="71265"/>
                  </a:lnTo>
                  <a:lnTo>
                    <a:pt x="96785" y="72445"/>
                  </a:lnTo>
                  <a:lnTo>
                    <a:pt x="96625" y="73636"/>
                  </a:lnTo>
                  <a:lnTo>
                    <a:pt x="96455" y="74816"/>
                  </a:lnTo>
                  <a:lnTo>
                    <a:pt x="96286" y="75996"/>
                  </a:lnTo>
                  <a:lnTo>
                    <a:pt x="96113" y="77165"/>
                  </a:lnTo>
                  <a:lnTo>
                    <a:pt x="95930" y="78334"/>
                  </a:lnTo>
                  <a:lnTo>
                    <a:pt x="95748" y="79502"/>
                  </a:lnTo>
                  <a:lnTo>
                    <a:pt x="95561" y="80660"/>
                  </a:lnTo>
                  <a:lnTo>
                    <a:pt x="94813" y="79752"/>
                  </a:lnTo>
                  <a:lnTo>
                    <a:pt x="94069" y="78844"/>
                  </a:lnTo>
                  <a:lnTo>
                    <a:pt x="93321" y="77948"/>
                  </a:lnTo>
                  <a:lnTo>
                    <a:pt x="92573" y="77063"/>
                  </a:lnTo>
                  <a:lnTo>
                    <a:pt x="91821" y="76189"/>
                  </a:lnTo>
                  <a:lnTo>
                    <a:pt x="91064" y="75327"/>
                  </a:lnTo>
                  <a:lnTo>
                    <a:pt x="90307" y="74487"/>
                  </a:lnTo>
                  <a:lnTo>
                    <a:pt x="89550" y="73659"/>
                  </a:lnTo>
                  <a:lnTo>
                    <a:pt x="89728" y="72797"/>
                  </a:lnTo>
                  <a:lnTo>
                    <a:pt x="89902" y="71923"/>
                  </a:lnTo>
                  <a:lnTo>
                    <a:pt x="90071" y="71050"/>
                  </a:lnTo>
                  <a:lnTo>
                    <a:pt x="90240" y="70176"/>
                  </a:lnTo>
                  <a:lnTo>
                    <a:pt x="90401" y="69291"/>
                  </a:lnTo>
                  <a:lnTo>
                    <a:pt x="90561" y="68406"/>
                  </a:lnTo>
                  <a:lnTo>
                    <a:pt x="90721" y="67510"/>
                  </a:lnTo>
                  <a:lnTo>
                    <a:pt x="90872" y="66625"/>
                  </a:lnTo>
                  <a:lnTo>
                    <a:pt x="91024" y="65717"/>
                  </a:lnTo>
                  <a:lnTo>
                    <a:pt x="91171" y="64821"/>
                  </a:lnTo>
                  <a:lnTo>
                    <a:pt x="91313" y="63913"/>
                  </a:lnTo>
                  <a:lnTo>
                    <a:pt x="91456" y="63005"/>
                  </a:lnTo>
                  <a:lnTo>
                    <a:pt x="91594" y="62098"/>
                  </a:lnTo>
                  <a:lnTo>
                    <a:pt x="91727" y="61190"/>
                  </a:lnTo>
                  <a:lnTo>
                    <a:pt x="91856" y="60271"/>
                  </a:lnTo>
                  <a:lnTo>
                    <a:pt x="91985" y="59352"/>
                  </a:lnTo>
                  <a:close/>
                  <a:moveTo>
                    <a:pt x="14002" y="55608"/>
                  </a:moveTo>
                  <a:lnTo>
                    <a:pt x="14140" y="56901"/>
                  </a:lnTo>
                  <a:lnTo>
                    <a:pt x="14282" y="58183"/>
                  </a:lnTo>
                  <a:lnTo>
                    <a:pt x="14429" y="59477"/>
                  </a:lnTo>
                  <a:lnTo>
                    <a:pt x="14581" y="60759"/>
                  </a:lnTo>
                  <a:lnTo>
                    <a:pt x="14741" y="62029"/>
                  </a:lnTo>
                  <a:lnTo>
                    <a:pt x="14901" y="63312"/>
                  </a:lnTo>
                  <a:lnTo>
                    <a:pt x="15066" y="64582"/>
                  </a:lnTo>
                  <a:lnTo>
                    <a:pt x="15240" y="65842"/>
                  </a:lnTo>
                  <a:lnTo>
                    <a:pt x="15413" y="67101"/>
                  </a:lnTo>
                  <a:lnTo>
                    <a:pt x="15596" y="68361"/>
                  </a:lnTo>
                  <a:lnTo>
                    <a:pt x="15778" y="69609"/>
                  </a:lnTo>
                  <a:lnTo>
                    <a:pt x="15970" y="70845"/>
                  </a:lnTo>
                  <a:lnTo>
                    <a:pt x="16166" y="72082"/>
                  </a:lnTo>
                  <a:lnTo>
                    <a:pt x="16366" y="73307"/>
                  </a:lnTo>
                  <a:lnTo>
                    <a:pt x="16571" y="74533"/>
                  </a:lnTo>
                  <a:lnTo>
                    <a:pt x="16785" y="75747"/>
                  </a:lnTo>
                  <a:lnTo>
                    <a:pt x="16500" y="76212"/>
                  </a:lnTo>
                  <a:lnTo>
                    <a:pt x="16215" y="76666"/>
                  </a:lnTo>
                  <a:lnTo>
                    <a:pt x="15930" y="77097"/>
                  </a:lnTo>
                  <a:lnTo>
                    <a:pt x="15640" y="77528"/>
                  </a:lnTo>
                  <a:lnTo>
                    <a:pt x="15351" y="77937"/>
                  </a:lnTo>
                  <a:lnTo>
                    <a:pt x="15057" y="78345"/>
                  </a:lnTo>
                  <a:lnTo>
                    <a:pt x="14763" y="78731"/>
                  </a:lnTo>
                  <a:lnTo>
                    <a:pt x="14469" y="79105"/>
                  </a:lnTo>
                  <a:lnTo>
                    <a:pt x="14171" y="79468"/>
                  </a:lnTo>
                  <a:lnTo>
                    <a:pt x="13868" y="79820"/>
                  </a:lnTo>
                  <a:lnTo>
                    <a:pt x="13566" y="80160"/>
                  </a:lnTo>
                  <a:lnTo>
                    <a:pt x="13258" y="80489"/>
                  </a:lnTo>
                  <a:lnTo>
                    <a:pt x="12951" y="80807"/>
                  </a:lnTo>
                  <a:lnTo>
                    <a:pt x="12640" y="81114"/>
                  </a:lnTo>
                  <a:lnTo>
                    <a:pt x="12328" y="81397"/>
                  </a:lnTo>
                  <a:lnTo>
                    <a:pt x="12012" y="81681"/>
                  </a:lnTo>
                  <a:lnTo>
                    <a:pt x="11812" y="80387"/>
                  </a:lnTo>
                  <a:lnTo>
                    <a:pt x="11620" y="79094"/>
                  </a:lnTo>
                  <a:lnTo>
                    <a:pt x="11433" y="77789"/>
                  </a:lnTo>
                  <a:lnTo>
                    <a:pt x="11251" y="76484"/>
                  </a:lnTo>
                  <a:lnTo>
                    <a:pt x="11077" y="75191"/>
                  </a:lnTo>
                  <a:lnTo>
                    <a:pt x="10903" y="73886"/>
                  </a:lnTo>
                  <a:lnTo>
                    <a:pt x="10734" y="72581"/>
                  </a:lnTo>
                  <a:lnTo>
                    <a:pt x="10569" y="71265"/>
                  </a:lnTo>
                  <a:lnTo>
                    <a:pt x="10409" y="69960"/>
                  </a:lnTo>
                  <a:lnTo>
                    <a:pt x="10258" y="68644"/>
                  </a:lnTo>
                  <a:lnTo>
                    <a:pt x="10106" y="67328"/>
                  </a:lnTo>
                  <a:lnTo>
                    <a:pt x="9959" y="66012"/>
                  </a:lnTo>
                  <a:lnTo>
                    <a:pt x="9817" y="64696"/>
                  </a:lnTo>
                  <a:lnTo>
                    <a:pt x="9679" y="63368"/>
                  </a:lnTo>
                  <a:lnTo>
                    <a:pt x="9541" y="62052"/>
                  </a:lnTo>
                  <a:lnTo>
                    <a:pt x="9412" y="60725"/>
                  </a:lnTo>
                  <a:lnTo>
                    <a:pt x="9701" y="60441"/>
                  </a:lnTo>
                  <a:lnTo>
                    <a:pt x="9995" y="60146"/>
                  </a:lnTo>
                  <a:lnTo>
                    <a:pt x="10284" y="59851"/>
                  </a:lnTo>
                  <a:lnTo>
                    <a:pt x="10574" y="59533"/>
                  </a:lnTo>
                  <a:lnTo>
                    <a:pt x="11157" y="58898"/>
                  </a:lnTo>
                  <a:lnTo>
                    <a:pt x="11731" y="58240"/>
                  </a:lnTo>
                  <a:lnTo>
                    <a:pt x="12876" y="56901"/>
                  </a:lnTo>
                  <a:lnTo>
                    <a:pt x="13441" y="56243"/>
                  </a:lnTo>
                  <a:lnTo>
                    <a:pt x="14002" y="55608"/>
                  </a:lnTo>
                  <a:close/>
                  <a:moveTo>
                    <a:pt x="89141" y="75599"/>
                  </a:moveTo>
                  <a:lnTo>
                    <a:pt x="89902" y="76473"/>
                  </a:lnTo>
                  <a:lnTo>
                    <a:pt x="90668" y="77324"/>
                  </a:lnTo>
                  <a:lnTo>
                    <a:pt x="91433" y="78164"/>
                  </a:lnTo>
                  <a:lnTo>
                    <a:pt x="92204" y="78992"/>
                  </a:lnTo>
                  <a:lnTo>
                    <a:pt x="92974" y="79809"/>
                  </a:lnTo>
                  <a:lnTo>
                    <a:pt x="93749" y="80614"/>
                  </a:lnTo>
                  <a:lnTo>
                    <a:pt x="95293" y="82203"/>
                  </a:lnTo>
                  <a:lnTo>
                    <a:pt x="95124" y="83179"/>
                  </a:lnTo>
                  <a:lnTo>
                    <a:pt x="94955" y="84143"/>
                  </a:lnTo>
                  <a:lnTo>
                    <a:pt x="94777" y="85107"/>
                  </a:lnTo>
                  <a:lnTo>
                    <a:pt x="94599" y="86072"/>
                  </a:lnTo>
                  <a:lnTo>
                    <a:pt x="94416" y="87036"/>
                  </a:lnTo>
                  <a:lnTo>
                    <a:pt x="94229" y="87989"/>
                  </a:lnTo>
                  <a:lnTo>
                    <a:pt x="94042" y="88942"/>
                  </a:lnTo>
                  <a:lnTo>
                    <a:pt x="93846" y="89895"/>
                  </a:lnTo>
                  <a:lnTo>
                    <a:pt x="93651" y="90837"/>
                  </a:lnTo>
                  <a:lnTo>
                    <a:pt x="93446" y="91779"/>
                  </a:lnTo>
                  <a:lnTo>
                    <a:pt x="93241" y="92721"/>
                  </a:lnTo>
                  <a:lnTo>
                    <a:pt x="93032" y="93651"/>
                  </a:lnTo>
                  <a:lnTo>
                    <a:pt x="92814" y="94581"/>
                  </a:lnTo>
                  <a:lnTo>
                    <a:pt x="92595" y="95512"/>
                  </a:lnTo>
                  <a:lnTo>
                    <a:pt x="92368" y="96431"/>
                  </a:lnTo>
                  <a:lnTo>
                    <a:pt x="92141" y="97350"/>
                  </a:lnTo>
                  <a:lnTo>
                    <a:pt x="92008" y="97860"/>
                  </a:lnTo>
                  <a:lnTo>
                    <a:pt x="91879" y="98348"/>
                  </a:lnTo>
                  <a:lnTo>
                    <a:pt x="91745" y="98825"/>
                  </a:lnTo>
                  <a:lnTo>
                    <a:pt x="91612" y="99313"/>
                  </a:lnTo>
                  <a:lnTo>
                    <a:pt x="91224" y="98802"/>
                  </a:lnTo>
                  <a:lnTo>
                    <a:pt x="90841" y="98269"/>
                  </a:lnTo>
                  <a:lnTo>
                    <a:pt x="90458" y="97713"/>
                  </a:lnTo>
                  <a:lnTo>
                    <a:pt x="90084" y="97134"/>
                  </a:lnTo>
                  <a:lnTo>
                    <a:pt x="89715" y="96544"/>
                  </a:lnTo>
                  <a:lnTo>
                    <a:pt x="89350" y="95943"/>
                  </a:lnTo>
                  <a:lnTo>
                    <a:pt x="88985" y="95319"/>
                  </a:lnTo>
                  <a:lnTo>
                    <a:pt x="88629" y="94672"/>
                  </a:lnTo>
                  <a:lnTo>
                    <a:pt x="88277" y="94014"/>
                  </a:lnTo>
                  <a:lnTo>
                    <a:pt x="87925" y="93345"/>
                  </a:lnTo>
                  <a:lnTo>
                    <a:pt x="87578" y="92641"/>
                  </a:lnTo>
                  <a:lnTo>
                    <a:pt x="87235" y="91938"/>
                  </a:lnTo>
                  <a:lnTo>
                    <a:pt x="86897" y="91212"/>
                  </a:lnTo>
                  <a:lnTo>
                    <a:pt x="86558" y="90463"/>
                  </a:lnTo>
                  <a:lnTo>
                    <a:pt x="86224" y="89714"/>
                  </a:lnTo>
                  <a:lnTo>
                    <a:pt x="85895" y="88931"/>
                  </a:lnTo>
                  <a:lnTo>
                    <a:pt x="85864" y="88863"/>
                  </a:lnTo>
                  <a:lnTo>
                    <a:pt x="85828" y="88806"/>
                  </a:lnTo>
                  <a:lnTo>
                    <a:pt x="85793" y="88749"/>
                  </a:lnTo>
                  <a:lnTo>
                    <a:pt x="85761" y="88715"/>
                  </a:lnTo>
                  <a:lnTo>
                    <a:pt x="85993" y="87944"/>
                  </a:lnTo>
                  <a:lnTo>
                    <a:pt x="86224" y="87161"/>
                  </a:lnTo>
                  <a:lnTo>
                    <a:pt x="86451" y="86378"/>
                  </a:lnTo>
                  <a:lnTo>
                    <a:pt x="86679" y="85584"/>
                  </a:lnTo>
                  <a:lnTo>
                    <a:pt x="86897" y="84790"/>
                  </a:lnTo>
                  <a:lnTo>
                    <a:pt x="87115" y="83984"/>
                  </a:lnTo>
                  <a:lnTo>
                    <a:pt x="87333" y="83167"/>
                  </a:lnTo>
                  <a:lnTo>
                    <a:pt x="87547" y="82350"/>
                  </a:lnTo>
                  <a:lnTo>
                    <a:pt x="87756" y="81522"/>
                  </a:lnTo>
                  <a:lnTo>
                    <a:pt x="87961" y="80694"/>
                  </a:lnTo>
                  <a:lnTo>
                    <a:pt x="88166" y="79865"/>
                  </a:lnTo>
                  <a:lnTo>
                    <a:pt x="88366" y="79015"/>
                  </a:lnTo>
                  <a:lnTo>
                    <a:pt x="88566" y="78175"/>
                  </a:lnTo>
                  <a:lnTo>
                    <a:pt x="88762" y="77324"/>
                  </a:lnTo>
                  <a:lnTo>
                    <a:pt x="88954" y="76462"/>
                  </a:lnTo>
                  <a:lnTo>
                    <a:pt x="89141" y="75599"/>
                  </a:lnTo>
                  <a:close/>
                  <a:moveTo>
                    <a:pt x="17101" y="77483"/>
                  </a:moveTo>
                  <a:lnTo>
                    <a:pt x="17314" y="78617"/>
                  </a:lnTo>
                  <a:lnTo>
                    <a:pt x="17528" y="79752"/>
                  </a:lnTo>
                  <a:lnTo>
                    <a:pt x="17751" y="80875"/>
                  </a:lnTo>
                  <a:lnTo>
                    <a:pt x="17973" y="81987"/>
                  </a:lnTo>
                  <a:lnTo>
                    <a:pt x="18205" y="83099"/>
                  </a:lnTo>
                  <a:lnTo>
                    <a:pt x="18436" y="84200"/>
                  </a:lnTo>
                  <a:lnTo>
                    <a:pt x="18677" y="85289"/>
                  </a:lnTo>
                  <a:lnTo>
                    <a:pt x="18917" y="86367"/>
                  </a:lnTo>
                  <a:lnTo>
                    <a:pt x="19166" y="87445"/>
                  </a:lnTo>
                  <a:lnTo>
                    <a:pt x="19420" y="88511"/>
                  </a:lnTo>
                  <a:lnTo>
                    <a:pt x="19678" y="89566"/>
                  </a:lnTo>
                  <a:lnTo>
                    <a:pt x="19937" y="90610"/>
                  </a:lnTo>
                  <a:lnTo>
                    <a:pt x="20204" y="91643"/>
                  </a:lnTo>
                  <a:lnTo>
                    <a:pt x="20480" y="92675"/>
                  </a:lnTo>
                  <a:lnTo>
                    <a:pt x="20756" y="93685"/>
                  </a:lnTo>
                  <a:lnTo>
                    <a:pt x="21036" y="94695"/>
                  </a:lnTo>
                  <a:lnTo>
                    <a:pt x="20694" y="94990"/>
                  </a:lnTo>
                  <a:lnTo>
                    <a:pt x="20346" y="95296"/>
                  </a:lnTo>
                  <a:lnTo>
                    <a:pt x="19995" y="95614"/>
                  </a:lnTo>
                  <a:lnTo>
                    <a:pt x="19647" y="95954"/>
                  </a:lnTo>
                  <a:lnTo>
                    <a:pt x="19296" y="96306"/>
                  </a:lnTo>
                  <a:lnTo>
                    <a:pt x="18944" y="96669"/>
                  </a:lnTo>
                  <a:lnTo>
                    <a:pt x="18597" y="97055"/>
                  </a:lnTo>
                  <a:lnTo>
                    <a:pt x="18249" y="97463"/>
                  </a:lnTo>
                  <a:lnTo>
                    <a:pt x="17902" y="97883"/>
                  </a:lnTo>
                  <a:lnTo>
                    <a:pt x="17564" y="98325"/>
                  </a:lnTo>
                  <a:lnTo>
                    <a:pt x="17225" y="98791"/>
                  </a:lnTo>
                  <a:lnTo>
                    <a:pt x="16896" y="99267"/>
                  </a:lnTo>
                  <a:lnTo>
                    <a:pt x="16571" y="99766"/>
                  </a:lnTo>
                  <a:lnTo>
                    <a:pt x="16411" y="100027"/>
                  </a:lnTo>
                  <a:lnTo>
                    <a:pt x="16250" y="100288"/>
                  </a:lnTo>
                  <a:lnTo>
                    <a:pt x="16094" y="100561"/>
                  </a:lnTo>
                  <a:lnTo>
                    <a:pt x="15939" y="100833"/>
                  </a:lnTo>
                  <a:lnTo>
                    <a:pt x="15787" y="101117"/>
                  </a:lnTo>
                  <a:lnTo>
                    <a:pt x="15636" y="101400"/>
                  </a:lnTo>
                  <a:lnTo>
                    <a:pt x="15453" y="100561"/>
                  </a:lnTo>
                  <a:lnTo>
                    <a:pt x="15275" y="99710"/>
                  </a:lnTo>
                  <a:lnTo>
                    <a:pt x="14919" y="98008"/>
                  </a:lnTo>
                  <a:lnTo>
                    <a:pt x="14576" y="96283"/>
                  </a:lnTo>
                  <a:lnTo>
                    <a:pt x="14238" y="94559"/>
                  </a:lnTo>
                  <a:lnTo>
                    <a:pt x="13913" y="92834"/>
                  </a:lnTo>
                  <a:lnTo>
                    <a:pt x="13592" y="91109"/>
                  </a:lnTo>
                  <a:lnTo>
                    <a:pt x="13285" y="89385"/>
                  </a:lnTo>
                  <a:lnTo>
                    <a:pt x="12982" y="87672"/>
                  </a:lnTo>
                  <a:lnTo>
                    <a:pt x="12902" y="87206"/>
                  </a:lnTo>
                  <a:lnTo>
                    <a:pt x="12827" y="86753"/>
                  </a:lnTo>
                  <a:lnTo>
                    <a:pt x="12675" y="85811"/>
                  </a:lnTo>
                  <a:lnTo>
                    <a:pt x="12528" y="84880"/>
                  </a:lnTo>
                  <a:lnTo>
                    <a:pt x="12381" y="83939"/>
                  </a:lnTo>
                  <a:lnTo>
                    <a:pt x="12697" y="83644"/>
                  </a:lnTo>
                  <a:lnTo>
                    <a:pt x="13009" y="83326"/>
                  </a:lnTo>
                  <a:lnTo>
                    <a:pt x="13316" y="82986"/>
                  </a:lnTo>
                  <a:lnTo>
                    <a:pt x="13624" y="82645"/>
                  </a:lnTo>
                  <a:lnTo>
                    <a:pt x="13926" y="82294"/>
                  </a:lnTo>
                  <a:lnTo>
                    <a:pt x="14229" y="81919"/>
                  </a:lnTo>
                  <a:lnTo>
                    <a:pt x="14527" y="81533"/>
                  </a:lnTo>
                  <a:lnTo>
                    <a:pt x="14826" y="81148"/>
                  </a:lnTo>
                  <a:lnTo>
                    <a:pt x="15119" y="80728"/>
                  </a:lnTo>
                  <a:lnTo>
                    <a:pt x="15409" y="80308"/>
                  </a:lnTo>
                  <a:lnTo>
                    <a:pt x="15698" y="79877"/>
                  </a:lnTo>
                  <a:lnTo>
                    <a:pt x="15983" y="79423"/>
                  </a:lnTo>
                  <a:lnTo>
                    <a:pt x="16268" y="78958"/>
                  </a:lnTo>
                  <a:lnTo>
                    <a:pt x="16549" y="78481"/>
                  </a:lnTo>
                  <a:lnTo>
                    <a:pt x="16825" y="77993"/>
                  </a:lnTo>
                  <a:lnTo>
                    <a:pt x="17101" y="77483"/>
                  </a:lnTo>
                  <a:close/>
                  <a:moveTo>
                    <a:pt x="85276" y="90224"/>
                  </a:moveTo>
                  <a:lnTo>
                    <a:pt x="85307" y="90338"/>
                  </a:lnTo>
                  <a:lnTo>
                    <a:pt x="85343" y="90451"/>
                  </a:lnTo>
                  <a:lnTo>
                    <a:pt x="85503" y="90860"/>
                  </a:lnTo>
                  <a:lnTo>
                    <a:pt x="85668" y="91257"/>
                  </a:lnTo>
                  <a:lnTo>
                    <a:pt x="85833" y="91654"/>
                  </a:lnTo>
                  <a:lnTo>
                    <a:pt x="86002" y="92051"/>
                  </a:lnTo>
                  <a:lnTo>
                    <a:pt x="86171" y="92426"/>
                  </a:lnTo>
                  <a:lnTo>
                    <a:pt x="86340" y="92811"/>
                  </a:lnTo>
                  <a:lnTo>
                    <a:pt x="86514" y="93174"/>
                  </a:lnTo>
                  <a:lnTo>
                    <a:pt x="86687" y="93537"/>
                  </a:lnTo>
                  <a:lnTo>
                    <a:pt x="86861" y="93901"/>
                  </a:lnTo>
                  <a:lnTo>
                    <a:pt x="87039" y="94252"/>
                  </a:lnTo>
                  <a:lnTo>
                    <a:pt x="87217" y="94604"/>
                  </a:lnTo>
                  <a:lnTo>
                    <a:pt x="87400" y="94944"/>
                  </a:lnTo>
                  <a:lnTo>
                    <a:pt x="87578" y="95273"/>
                  </a:lnTo>
                  <a:lnTo>
                    <a:pt x="87765" y="95602"/>
                  </a:lnTo>
                  <a:lnTo>
                    <a:pt x="88134" y="96238"/>
                  </a:lnTo>
                  <a:lnTo>
                    <a:pt x="88508" y="96862"/>
                  </a:lnTo>
                  <a:lnTo>
                    <a:pt x="88887" y="97452"/>
                  </a:lnTo>
                  <a:lnTo>
                    <a:pt x="89274" y="98030"/>
                  </a:lnTo>
                  <a:lnTo>
                    <a:pt x="89661" y="98575"/>
                  </a:lnTo>
                  <a:lnTo>
                    <a:pt x="90058" y="99108"/>
                  </a:lnTo>
                  <a:lnTo>
                    <a:pt x="90454" y="99619"/>
                  </a:lnTo>
                  <a:lnTo>
                    <a:pt x="90855" y="100107"/>
                  </a:lnTo>
                  <a:lnTo>
                    <a:pt x="91260" y="100583"/>
                  </a:lnTo>
                  <a:lnTo>
                    <a:pt x="90966" y="101627"/>
                  </a:lnTo>
                  <a:lnTo>
                    <a:pt x="90668" y="102660"/>
                  </a:lnTo>
                  <a:lnTo>
                    <a:pt x="90365" y="103658"/>
                  </a:lnTo>
                  <a:lnTo>
                    <a:pt x="90062" y="104645"/>
                  </a:lnTo>
                  <a:lnTo>
                    <a:pt x="89755" y="105598"/>
                  </a:lnTo>
                  <a:lnTo>
                    <a:pt x="89443" y="106551"/>
                  </a:lnTo>
                  <a:lnTo>
                    <a:pt x="89127" y="107470"/>
                  </a:lnTo>
                  <a:lnTo>
                    <a:pt x="88811" y="108367"/>
                  </a:lnTo>
                  <a:lnTo>
                    <a:pt x="88491" y="109252"/>
                  </a:lnTo>
                  <a:lnTo>
                    <a:pt x="88166" y="110114"/>
                  </a:lnTo>
                  <a:lnTo>
                    <a:pt x="87836" y="110954"/>
                  </a:lnTo>
                  <a:lnTo>
                    <a:pt x="87507" y="111782"/>
                  </a:lnTo>
                  <a:lnTo>
                    <a:pt x="87173" y="112587"/>
                  </a:lnTo>
                  <a:lnTo>
                    <a:pt x="86834" y="113370"/>
                  </a:lnTo>
                  <a:lnTo>
                    <a:pt x="86496" y="114142"/>
                  </a:lnTo>
                  <a:lnTo>
                    <a:pt x="86149" y="114891"/>
                  </a:lnTo>
                  <a:lnTo>
                    <a:pt x="85855" y="113983"/>
                  </a:lnTo>
                  <a:lnTo>
                    <a:pt x="85561" y="113087"/>
                  </a:lnTo>
                  <a:lnTo>
                    <a:pt x="84960" y="111294"/>
                  </a:lnTo>
                  <a:lnTo>
                    <a:pt x="84355" y="109524"/>
                  </a:lnTo>
                  <a:lnTo>
                    <a:pt x="83745" y="107765"/>
                  </a:lnTo>
                  <a:lnTo>
                    <a:pt x="83126" y="106018"/>
                  </a:lnTo>
                  <a:lnTo>
                    <a:pt x="82507" y="104282"/>
                  </a:lnTo>
                  <a:lnTo>
                    <a:pt x="81884" y="102569"/>
                  </a:lnTo>
                  <a:lnTo>
                    <a:pt x="81260" y="100856"/>
                  </a:lnTo>
                  <a:lnTo>
                    <a:pt x="81527" y="100254"/>
                  </a:lnTo>
                  <a:lnTo>
                    <a:pt x="81795" y="99642"/>
                  </a:lnTo>
                  <a:lnTo>
                    <a:pt x="82062" y="99018"/>
                  </a:lnTo>
                  <a:lnTo>
                    <a:pt x="82324" y="98382"/>
                  </a:lnTo>
                  <a:lnTo>
                    <a:pt x="82583" y="97747"/>
                  </a:lnTo>
                  <a:lnTo>
                    <a:pt x="82841" y="97100"/>
                  </a:lnTo>
                  <a:lnTo>
                    <a:pt x="83095" y="96442"/>
                  </a:lnTo>
                  <a:lnTo>
                    <a:pt x="83348" y="95784"/>
                  </a:lnTo>
                  <a:lnTo>
                    <a:pt x="83598" y="95115"/>
                  </a:lnTo>
                  <a:lnTo>
                    <a:pt x="83843" y="94434"/>
                  </a:lnTo>
                  <a:lnTo>
                    <a:pt x="84087" y="93753"/>
                  </a:lnTo>
                  <a:lnTo>
                    <a:pt x="84332" y="93061"/>
                  </a:lnTo>
                  <a:lnTo>
                    <a:pt x="84573" y="92357"/>
                  </a:lnTo>
                  <a:lnTo>
                    <a:pt x="84809" y="91654"/>
                  </a:lnTo>
                  <a:lnTo>
                    <a:pt x="85045" y="90939"/>
                  </a:lnTo>
                  <a:lnTo>
                    <a:pt x="85276" y="90224"/>
                  </a:lnTo>
                  <a:close/>
                  <a:moveTo>
                    <a:pt x="21419" y="96090"/>
                  </a:moveTo>
                  <a:lnTo>
                    <a:pt x="21673" y="96941"/>
                  </a:lnTo>
                  <a:lnTo>
                    <a:pt x="21936" y="97792"/>
                  </a:lnTo>
                  <a:lnTo>
                    <a:pt x="22198" y="98632"/>
                  </a:lnTo>
                  <a:lnTo>
                    <a:pt x="22465" y="99471"/>
                  </a:lnTo>
                  <a:lnTo>
                    <a:pt x="22733" y="100288"/>
                  </a:lnTo>
                  <a:lnTo>
                    <a:pt x="23009" y="101105"/>
                  </a:lnTo>
                  <a:lnTo>
                    <a:pt x="23285" y="101911"/>
                  </a:lnTo>
                  <a:lnTo>
                    <a:pt x="23570" y="102705"/>
                  </a:lnTo>
                  <a:lnTo>
                    <a:pt x="23855" y="103499"/>
                  </a:lnTo>
                  <a:lnTo>
                    <a:pt x="24144" y="104271"/>
                  </a:lnTo>
                  <a:lnTo>
                    <a:pt x="24438" y="105042"/>
                  </a:lnTo>
                  <a:lnTo>
                    <a:pt x="24736" y="105803"/>
                  </a:lnTo>
                  <a:lnTo>
                    <a:pt x="25034" y="106540"/>
                  </a:lnTo>
                  <a:lnTo>
                    <a:pt x="25342" y="107289"/>
                  </a:lnTo>
                  <a:lnTo>
                    <a:pt x="25649" y="108015"/>
                  </a:lnTo>
                  <a:lnTo>
                    <a:pt x="25965" y="108730"/>
                  </a:lnTo>
                  <a:lnTo>
                    <a:pt x="25270" y="109830"/>
                  </a:lnTo>
                  <a:lnTo>
                    <a:pt x="24576" y="110954"/>
                  </a:lnTo>
                  <a:lnTo>
                    <a:pt x="23886" y="112077"/>
                  </a:lnTo>
                  <a:lnTo>
                    <a:pt x="23200" y="113223"/>
                  </a:lnTo>
                  <a:lnTo>
                    <a:pt x="22514" y="114369"/>
                  </a:lnTo>
                  <a:lnTo>
                    <a:pt x="21833" y="115537"/>
                  </a:lnTo>
                  <a:lnTo>
                    <a:pt x="21157" y="116706"/>
                  </a:lnTo>
                  <a:lnTo>
                    <a:pt x="20484" y="117897"/>
                  </a:lnTo>
                  <a:lnTo>
                    <a:pt x="20458" y="117954"/>
                  </a:lnTo>
                  <a:lnTo>
                    <a:pt x="20431" y="118022"/>
                  </a:lnTo>
                  <a:lnTo>
                    <a:pt x="20409" y="118079"/>
                  </a:lnTo>
                  <a:lnTo>
                    <a:pt x="20382" y="118147"/>
                  </a:lnTo>
                  <a:lnTo>
                    <a:pt x="20084" y="117364"/>
                  </a:lnTo>
                  <a:lnTo>
                    <a:pt x="19794" y="116559"/>
                  </a:lnTo>
                  <a:lnTo>
                    <a:pt x="19505" y="115742"/>
                  </a:lnTo>
                  <a:lnTo>
                    <a:pt x="19224" y="114913"/>
                  </a:lnTo>
                  <a:lnTo>
                    <a:pt x="18944" y="114062"/>
                  </a:lnTo>
                  <a:lnTo>
                    <a:pt x="18672" y="113189"/>
                  </a:lnTo>
                  <a:lnTo>
                    <a:pt x="18405" y="112315"/>
                  </a:lnTo>
                  <a:lnTo>
                    <a:pt x="18138" y="111419"/>
                  </a:lnTo>
                  <a:lnTo>
                    <a:pt x="17880" y="110511"/>
                  </a:lnTo>
                  <a:lnTo>
                    <a:pt x="17626" y="109592"/>
                  </a:lnTo>
                  <a:lnTo>
                    <a:pt x="17372" y="108662"/>
                  </a:lnTo>
                  <a:lnTo>
                    <a:pt x="17127" y="107720"/>
                  </a:lnTo>
                  <a:lnTo>
                    <a:pt x="16887" y="106767"/>
                  </a:lnTo>
                  <a:lnTo>
                    <a:pt x="16647" y="105814"/>
                  </a:lnTo>
                  <a:lnTo>
                    <a:pt x="16415" y="104838"/>
                  </a:lnTo>
                  <a:lnTo>
                    <a:pt x="16184" y="103862"/>
                  </a:lnTo>
                  <a:lnTo>
                    <a:pt x="16424" y="103420"/>
                  </a:lnTo>
                  <a:lnTo>
                    <a:pt x="16664" y="102977"/>
                  </a:lnTo>
                  <a:lnTo>
                    <a:pt x="17145" y="102081"/>
                  </a:lnTo>
                  <a:lnTo>
                    <a:pt x="17390" y="101639"/>
                  </a:lnTo>
                  <a:lnTo>
                    <a:pt x="17635" y="101207"/>
                  </a:lnTo>
                  <a:lnTo>
                    <a:pt x="17884" y="100788"/>
                  </a:lnTo>
                  <a:lnTo>
                    <a:pt x="18138" y="100379"/>
                  </a:lnTo>
                  <a:lnTo>
                    <a:pt x="18534" y="99789"/>
                  </a:lnTo>
                  <a:lnTo>
                    <a:pt x="18939" y="99210"/>
                  </a:lnTo>
                  <a:lnTo>
                    <a:pt x="19345" y="98655"/>
                  </a:lnTo>
                  <a:lnTo>
                    <a:pt x="19754" y="98110"/>
                  </a:lnTo>
                  <a:lnTo>
                    <a:pt x="20168" y="97577"/>
                  </a:lnTo>
                  <a:lnTo>
                    <a:pt x="20582" y="97066"/>
                  </a:lnTo>
                  <a:lnTo>
                    <a:pt x="21001" y="96567"/>
                  </a:lnTo>
                  <a:lnTo>
                    <a:pt x="21419" y="96090"/>
                  </a:lnTo>
                  <a:close/>
                  <a:moveTo>
                    <a:pt x="80535" y="102399"/>
                  </a:moveTo>
                  <a:lnTo>
                    <a:pt x="81153" y="104123"/>
                  </a:lnTo>
                  <a:lnTo>
                    <a:pt x="81781" y="105859"/>
                  </a:lnTo>
                  <a:lnTo>
                    <a:pt x="82409" y="107584"/>
                  </a:lnTo>
                  <a:lnTo>
                    <a:pt x="83041" y="109286"/>
                  </a:lnTo>
                  <a:lnTo>
                    <a:pt x="83678" y="110988"/>
                  </a:lnTo>
                  <a:lnTo>
                    <a:pt x="84319" y="112678"/>
                  </a:lnTo>
                  <a:lnTo>
                    <a:pt x="84969" y="114335"/>
                  </a:lnTo>
                  <a:lnTo>
                    <a:pt x="85294" y="115163"/>
                  </a:lnTo>
                  <a:lnTo>
                    <a:pt x="85623" y="115980"/>
                  </a:lnTo>
                  <a:lnTo>
                    <a:pt x="85281" y="116672"/>
                  </a:lnTo>
                  <a:lnTo>
                    <a:pt x="84933" y="117341"/>
                  </a:lnTo>
                  <a:lnTo>
                    <a:pt x="84582" y="117999"/>
                  </a:lnTo>
                  <a:lnTo>
                    <a:pt x="84225" y="118646"/>
                  </a:lnTo>
                  <a:lnTo>
                    <a:pt x="83869" y="119282"/>
                  </a:lnTo>
                  <a:lnTo>
                    <a:pt x="83509" y="119894"/>
                  </a:lnTo>
                  <a:lnTo>
                    <a:pt x="83144" y="120507"/>
                  </a:lnTo>
                  <a:lnTo>
                    <a:pt x="82774" y="121097"/>
                  </a:lnTo>
                  <a:lnTo>
                    <a:pt x="82405" y="121687"/>
                  </a:lnTo>
                  <a:lnTo>
                    <a:pt x="82031" y="122254"/>
                  </a:lnTo>
                  <a:lnTo>
                    <a:pt x="81648" y="122810"/>
                  </a:lnTo>
                  <a:lnTo>
                    <a:pt x="81265" y="123355"/>
                  </a:lnTo>
                  <a:lnTo>
                    <a:pt x="80882" y="123888"/>
                  </a:lnTo>
                  <a:lnTo>
                    <a:pt x="80490" y="124410"/>
                  </a:lnTo>
                  <a:lnTo>
                    <a:pt x="80094" y="124921"/>
                  </a:lnTo>
                  <a:lnTo>
                    <a:pt x="79698" y="125420"/>
                  </a:lnTo>
                  <a:lnTo>
                    <a:pt x="79230" y="123525"/>
                  </a:lnTo>
                  <a:lnTo>
                    <a:pt x="78758" y="121619"/>
                  </a:lnTo>
                  <a:lnTo>
                    <a:pt x="78282" y="119735"/>
                  </a:lnTo>
                  <a:lnTo>
                    <a:pt x="77805" y="117852"/>
                  </a:lnTo>
                  <a:lnTo>
                    <a:pt x="77320" y="115980"/>
                  </a:lnTo>
                  <a:lnTo>
                    <a:pt x="76830" y="114119"/>
                  </a:lnTo>
                  <a:lnTo>
                    <a:pt x="76581" y="113200"/>
                  </a:lnTo>
                  <a:lnTo>
                    <a:pt x="76332" y="112281"/>
                  </a:lnTo>
                  <a:lnTo>
                    <a:pt x="76078" y="111373"/>
                  </a:lnTo>
                  <a:lnTo>
                    <a:pt x="75824" y="110466"/>
                  </a:lnTo>
                  <a:lnTo>
                    <a:pt x="76136" y="110035"/>
                  </a:lnTo>
                  <a:lnTo>
                    <a:pt x="76443" y="109603"/>
                  </a:lnTo>
                  <a:lnTo>
                    <a:pt x="76750" y="109150"/>
                  </a:lnTo>
                  <a:lnTo>
                    <a:pt x="77053" y="108684"/>
                  </a:lnTo>
                  <a:lnTo>
                    <a:pt x="77356" y="108219"/>
                  </a:lnTo>
                  <a:lnTo>
                    <a:pt x="77659" y="107731"/>
                  </a:lnTo>
                  <a:lnTo>
                    <a:pt x="77952" y="107243"/>
                  </a:lnTo>
                  <a:lnTo>
                    <a:pt x="78251" y="106744"/>
                  </a:lnTo>
                  <a:lnTo>
                    <a:pt x="78545" y="106234"/>
                  </a:lnTo>
                  <a:lnTo>
                    <a:pt x="78834" y="105712"/>
                  </a:lnTo>
                  <a:lnTo>
                    <a:pt x="79123" y="105178"/>
                  </a:lnTo>
                  <a:lnTo>
                    <a:pt x="79408" y="104634"/>
                  </a:lnTo>
                  <a:lnTo>
                    <a:pt x="79693" y="104089"/>
                  </a:lnTo>
                  <a:lnTo>
                    <a:pt x="79974" y="103533"/>
                  </a:lnTo>
                  <a:lnTo>
                    <a:pt x="80254" y="102966"/>
                  </a:lnTo>
                  <a:lnTo>
                    <a:pt x="80535" y="102399"/>
                  </a:lnTo>
                  <a:close/>
                  <a:moveTo>
                    <a:pt x="26610" y="110091"/>
                  </a:moveTo>
                  <a:lnTo>
                    <a:pt x="27002" y="110920"/>
                  </a:lnTo>
                  <a:lnTo>
                    <a:pt x="27394" y="111725"/>
                  </a:lnTo>
                  <a:lnTo>
                    <a:pt x="27795" y="112519"/>
                  </a:lnTo>
                  <a:lnTo>
                    <a:pt x="28204" y="113302"/>
                  </a:lnTo>
                  <a:lnTo>
                    <a:pt x="28614" y="114074"/>
                  </a:lnTo>
                  <a:lnTo>
                    <a:pt x="29032" y="114823"/>
                  </a:lnTo>
                  <a:lnTo>
                    <a:pt x="29460" y="115549"/>
                  </a:lnTo>
                  <a:lnTo>
                    <a:pt x="29673" y="115900"/>
                  </a:lnTo>
                  <a:lnTo>
                    <a:pt x="29892" y="116252"/>
                  </a:lnTo>
                  <a:lnTo>
                    <a:pt x="29633" y="117398"/>
                  </a:lnTo>
                  <a:lnTo>
                    <a:pt x="29504" y="117977"/>
                  </a:lnTo>
                  <a:lnTo>
                    <a:pt x="29380" y="118555"/>
                  </a:lnTo>
                  <a:lnTo>
                    <a:pt x="29255" y="119145"/>
                  </a:lnTo>
                  <a:lnTo>
                    <a:pt x="29135" y="119735"/>
                  </a:lnTo>
                  <a:lnTo>
                    <a:pt x="29015" y="120337"/>
                  </a:lnTo>
                  <a:lnTo>
                    <a:pt x="28899" y="120949"/>
                  </a:lnTo>
                  <a:lnTo>
                    <a:pt x="28783" y="121562"/>
                  </a:lnTo>
                  <a:lnTo>
                    <a:pt x="28672" y="122175"/>
                  </a:lnTo>
                  <a:lnTo>
                    <a:pt x="28560" y="122799"/>
                  </a:lnTo>
                  <a:lnTo>
                    <a:pt x="28449" y="123423"/>
                  </a:lnTo>
                  <a:lnTo>
                    <a:pt x="28342" y="124058"/>
                  </a:lnTo>
                  <a:lnTo>
                    <a:pt x="28240" y="124694"/>
                  </a:lnTo>
                  <a:lnTo>
                    <a:pt x="28137" y="125340"/>
                  </a:lnTo>
                  <a:lnTo>
                    <a:pt x="28035" y="125987"/>
                  </a:lnTo>
                  <a:lnTo>
                    <a:pt x="27928" y="126736"/>
                  </a:lnTo>
                  <a:lnTo>
                    <a:pt x="27830" y="127496"/>
                  </a:lnTo>
                  <a:lnTo>
                    <a:pt x="27625" y="129017"/>
                  </a:lnTo>
                  <a:lnTo>
                    <a:pt x="27394" y="128869"/>
                  </a:lnTo>
                  <a:lnTo>
                    <a:pt x="27162" y="128722"/>
                  </a:lnTo>
                  <a:lnTo>
                    <a:pt x="26935" y="128551"/>
                  </a:lnTo>
                  <a:lnTo>
                    <a:pt x="26708" y="128370"/>
                  </a:lnTo>
                  <a:lnTo>
                    <a:pt x="26481" y="128188"/>
                  </a:lnTo>
                  <a:lnTo>
                    <a:pt x="26259" y="127995"/>
                  </a:lnTo>
                  <a:lnTo>
                    <a:pt x="26041" y="127780"/>
                  </a:lnTo>
                  <a:lnTo>
                    <a:pt x="25822" y="127576"/>
                  </a:lnTo>
                  <a:lnTo>
                    <a:pt x="25604" y="127349"/>
                  </a:lnTo>
                  <a:lnTo>
                    <a:pt x="25391" y="127110"/>
                  </a:lnTo>
                  <a:lnTo>
                    <a:pt x="25177" y="126872"/>
                  </a:lnTo>
                  <a:lnTo>
                    <a:pt x="24968" y="126622"/>
                  </a:lnTo>
                  <a:lnTo>
                    <a:pt x="24758" y="126362"/>
                  </a:lnTo>
                  <a:lnTo>
                    <a:pt x="24554" y="126101"/>
                  </a:lnTo>
                  <a:lnTo>
                    <a:pt x="24349" y="125817"/>
                  </a:lnTo>
                  <a:lnTo>
                    <a:pt x="24144" y="125533"/>
                  </a:lnTo>
                  <a:lnTo>
                    <a:pt x="23944" y="125250"/>
                  </a:lnTo>
                  <a:lnTo>
                    <a:pt x="23748" y="124943"/>
                  </a:lnTo>
                  <a:lnTo>
                    <a:pt x="23552" y="124637"/>
                  </a:lnTo>
                  <a:lnTo>
                    <a:pt x="23356" y="124319"/>
                  </a:lnTo>
                  <a:lnTo>
                    <a:pt x="23160" y="124002"/>
                  </a:lnTo>
                  <a:lnTo>
                    <a:pt x="22969" y="123673"/>
                  </a:lnTo>
                  <a:lnTo>
                    <a:pt x="22782" y="123332"/>
                  </a:lnTo>
                  <a:lnTo>
                    <a:pt x="22595" y="122992"/>
                  </a:lnTo>
                  <a:lnTo>
                    <a:pt x="22408" y="122640"/>
                  </a:lnTo>
                  <a:lnTo>
                    <a:pt x="22225" y="122288"/>
                  </a:lnTo>
                  <a:lnTo>
                    <a:pt x="22043" y="121925"/>
                  </a:lnTo>
                  <a:lnTo>
                    <a:pt x="21860" y="121551"/>
                  </a:lnTo>
                  <a:lnTo>
                    <a:pt x="21682" y="121176"/>
                  </a:lnTo>
                  <a:lnTo>
                    <a:pt x="21504" y="120791"/>
                  </a:lnTo>
                  <a:lnTo>
                    <a:pt x="21330" y="120405"/>
                  </a:lnTo>
                  <a:lnTo>
                    <a:pt x="21157" y="120008"/>
                  </a:lnTo>
                  <a:lnTo>
                    <a:pt x="21847" y="118805"/>
                  </a:lnTo>
                  <a:lnTo>
                    <a:pt x="22537" y="117591"/>
                  </a:lnTo>
                  <a:lnTo>
                    <a:pt x="23222" y="116366"/>
                  </a:lnTo>
                  <a:lnTo>
                    <a:pt x="23908" y="115129"/>
                  </a:lnTo>
                  <a:lnTo>
                    <a:pt x="24589" y="113892"/>
                  </a:lnTo>
                  <a:lnTo>
                    <a:pt x="25266" y="112633"/>
                  </a:lnTo>
                  <a:lnTo>
                    <a:pt x="25938" y="111362"/>
                  </a:lnTo>
                  <a:lnTo>
                    <a:pt x="26610" y="110091"/>
                  </a:lnTo>
                  <a:close/>
                  <a:moveTo>
                    <a:pt x="75067" y="111510"/>
                  </a:moveTo>
                  <a:lnTo>
                    <a:pt x="75303" y="112451"/>
                  </a:lnTo>
                  <a:lnTo>
                    <a:pt x="75544" y="113382"/>
                  </a:lnTo>
                  <a:lnTo>
                    <a:pt x="75784" y="114312"/>
                  </a:lnTo>
                  <a:lnTo>
                    <a:pt x="76025" y="115242"/>
                  </a:lnTo>
                  <a:lnTo>
                    <a:pt x="76519" y="117092"/>
                  </a:lnTo>
                  <a:lnTo>
                    <a:pt x="77017" y="118919"/>
                  </a:lnTo>
                  <a:lnTo>
                    <a:pt x="77521" y="120745"/>
                  </a:lnTo>
                  <a:lnTo>
                    <a:pt x="78028" y="122561"/>
                  </a:lnTo>
                  <a:lnTo>
                    <a:pt x="79052" y="126169"/>
                  </a:lnTo>
                  <a:lnTo>
                    <a:pt x="78504" y="126804"/>
                  </a:lnTo>
                  <a:lnTo>
                    <a:pt x="77948" y="127417"/>
                  </a:lnTo>
                  <a:lnTo>
                    <a:pt x="77387" y="128018"/>
                  </a:lnTo>
                  <a:lnTo>
                    <a:pt x="76817" y="128608"/>
                  </a:lnTo>
                  <a:lnTo>
                    <a:pt x="76243" y="129187"/>
                  </a:lnTo>
                  <a:lnTo>
                    <a:pt x="75660" y="129743"/>
                  </a:lnTo>
                  <a:lnTo>
                    <a:pt x="75067" y="130299"/>
                  </a:lnTo>
                  <a:lnTo>
                    <a:pt x="74471" y="130832"/>
                  </a:lnTo>
                  <a:lnTo>
                    <a:pt x="74266" y="129822"/>
                  </a:lnTo>
                  <a:lnTo>
                    <a:pt x="74061" y="128824"/>
                  </a:lnTo>
                  <a:lnTo>
                    <a:pt x="73852" y="127825"/>
                  </a:lnTo>
                  <a:lnTo>
                    <a:pt x="73643" y="126838"/>
                  </a:lnTo>
                  <a:lnTo>
                    <a:pt x="73425" y="125862"/>
                  </a:lnTo>
                  <a:lnTo>
                    <a:pt x="73202" y="124898"/>
                  </a:lnTo>
                  <a:lnTo>
                    <a:pt x="72979" y="123945"/>
                  </a:lnTo>
                  <a:lnTo>
                    <a:pt x="72752" y="122992"/>
                  </a:lnTo>
                  <a:lnTo>
                    <a:pt x="72516" y="122050"/>
                  </a:lnTo>
                  <a:lnTo>
                    <a:pt x="72280" y="121120"/>
                  </a:lnTo>
                  <a:lnTo>
                    <a:pt x="72040" y="120201"/>
                  </a:lnTo>
                  <a:lnTo>
                    <a:pt x="71795" y="119293"/>
                  </a:lnTo>
                  <a:lnTo>
                    <a:pt x="71546" y="118385"/>
                  </a:lnTo>
                  <a:lnTo>
                    <a:pt x="71296" y="117489"/>
                  </a:lnTo>
                  <a:lnTo>
                    <a:pt x="71038" y="116604"/>
                  </a:lnTo>
                  <a:lnTo>
                    <a:pt x="70780" y="115730"/>
                  </a:lnTo>
                  <a:lnTo>
                    <a:pt x="71056" y="115526"/>
                  </a:lnTo>
                  <a:lnTo>
                    <a:pt x="71332" y="115310"/>
                  </a:lnTo>
                  <a:lnTo>
                    <a:pt x="71608" y="115095"/>
                  </a:lnTo>
                  <a:lnTo>
                    <a:pt x="71880" y="114868"/>
                  </a:lnTo>
                  <a:lnTo>
                    <a:pt x="72156" y="114630"/>
                  </a:lnTo>
                  <a:lnTo>
                    <a:pt x="72427" y="114380"/>
                  </a:lnTo>
                  <a:lnTo>
                    <a:pt x="72694" y="114130"/>
                  </a:lnTo>
                  <a:lnTo>
                    <a:pt x="72966" y="113870"/>
                  </a:lnTo>
                  <a:lnTo>
                    <a:pt x="73233" y="113597"/>
                  </a:lnTo>
                  <a:lnTo>
                    <a:pt x="73500" y="113314"/>
                  </a:lnTo>
                  <a:lnTo>
                    <a:pt x="73763" y="113030"/>
                  </a:lnTo>
                  <a:lnTo>
                    <a:pt x="74030" y="112746"/>
                  </a:lnTo>
                  <a:lnTo>
                    <a:pt x="74293" y="112440"/>
                  </a:lnTo>
                  <a:lnTo>
                    <a:pt x="74551" y="112145"/>
                  </a:lnTo>
                  <a:lnTo>
                    <a:pt x="74809" y="111827"/>
                  </a:lnTo>
                  <a:lnTo>
                    <a:pt x="75067" y="111510"/>
                  </a:lnTo>
                  <a:close/>
                  <a:moveTo>
                    <a:pt x="49307" y="92562"/>
                  </a:moveTo>
                  <a:lnTo>
                    <a:pt x="49597" y="92584"/>
                  </a:lnTo>
                  <a:lnTo>
                    <a:pt x="49891" y="92607"/>
                  </a:lnTo>
                  <a:lnTo>
                    <a:pt x="50180" y="92630"/>
                  </a:lnTo>
                  <a:lnTo>
                    <a:pt x="50478" y="92675"/>
                  </a:lnTo>
                  <a:lnTo>
                    <a:pt x="50772" y="92732"/>
                  </a:lnTo>
                  <a:lnTo>
                    <a:pt x="51070" y="92789"/>
                  </a:lnTo>
                  <a:lnTo>
                    <a:pt x="51373" y="92857"/>
                  </a:lnTo>
                  <a:lnTo>
                    <a:pt x="51671" y="92936"/>
                  </a:lnTo>
                  <a:lnTo>
                    <a:pt x="51974" y="93027"/>
                  </a:lnTo>
                  <a:lnTo>
                    <a:pt x="52281" y="93129"/>
                  </a:lnTo>
                  <a:lnTo>
                    <a:pt x="52562" y="93231"/>
                  </a:lnTo>
                  <a:lnTo>
                    <a:pt x="52847" y="93345"/>
                  </a:lnTo>
                  <a:lnTo>
                    <a:pt x="53127" y="93469"/>
                  </a:lnTo>
                  <a:lnTo>
                    <a:pt x="53403" y="93594"/>
                  </a:lnTo>
                  <a:lnTo>
                    <a:pt x="53684" y="93730"/>
                  </a:lnTo>
                  <a:lnTo>
                    <a:pt x="53960" y="93866"/>
                  </a:lnTo>
                  <a:lnTo>
                    <a:pt x="54231" y="94025"/>
                  </a:lnTo>
                  <a:lnTo>
                    <a:pt x="54507" y="94184"/>
                  </a:lnTo>
                  <a:lnTo>
                    <a:pt x="54779" y="94354"/>
                  </a:lnTo>
                  <a:lnTo>
                    <a:pt x="55051" y="94525"/>
                  </a:lnTo>
                  <a:lnTo>
                    <a:pt x="55318" y="94717"/>
                  </a:lnTo>
                  <a:lnTo>
                    <a:pt x="55585" y="94910"/>
                  </a:lnTo>
                  <a:lnTo>
                    <a:pt x="55852" y="95103"/>
                  </a:lnTo>
                  <a:lnTo>
                    <a:pt x="56119" y="95319"/>
                  </a:lnTo>
                  <a:lnTo>
                    <a:pt x="56382" y="95534"/>
                  </a:lnTo>
                  <a:lnTo>
                    <a:pt x="56644" y="95761"/>
                  </a:lnTo>
                  <a:lnTo>
                    <a:pt x="56907" y="95988"/>
                  </a:lnTo>
                  <a:lnTo>
                    <a:pt x="57165" y="96226"/>
                  </a:lnTo>
                  <a:lnTo>
                    <a:pt x="57424" y="96476"/>
                  </a:lnTo>
                  <a:lnTo>
                    <a:pt x="57677" y="96726"/>
                  </a:lnTo>
                  <a:lnTo>
                    <a:pt x="57936" y="96987"/>
                  </a:lnTo>
                  <a:lnTo>
                    <a:pt x="58189" y="97259"/>
                  </a:lnTo>
                  <a:lnTo>
                    <a:pt x="58443" y="97531"/>
                  </a:lnTo>
                  <a:lnTo>
                    <a:pt x="58692" y="97815"/>
                  </a:lnTo>
                  <a:lnTo>
                    <a:pt x="58942" y="98110"/>
                  </a:lnTo>
                  <a:lnTo>
                    <a:pt x="59191" y="98405"/>
                  </a:lnTo>
                  <a:lnTo>
                    <a:pt x="59436" y="98711"/>
                  </a:lnTo>
                  <a:lnTo>
                    <a:pt x="59681" y="99018"/>
                  </a:lnTo>
                  <a:lnTo>
                    <a:pt x="59926" y="99335"/>
                  </a:lnTo>
                  <a:lnTo>
                    <a:pt x="60171" y="99664"/>
                  </a:lnTo>
                  <a:lnTo>
                    <a:pt x="60411" y="99993"/>
                  </a:lnTo>
                  <a:lnTo>
                    <a:pt x="60647" y="100334"/>
                  </a:lnTo>
                  <a:lnTo>
                    <a:pt x="60887" y="100674"/>
                  </a:lnTo>
                  <a:lnTo>
                    <a:pt x="61123" y="101026"/>
                  </a:lnTo>
                  <a:lnTo>
                    <a:pt x="61359" y="101389"/>
                  </a:lnTo>
                  <a:lnTo>
                    <a:pt x="61595" y="101752"/>
                  </a:lnTo>
                  <a:lnTo>
                    <a:pt x="61827" y="102126"/>
                  </a:lnTo>
                  <a:lnTo>
                    <a:pt x="62058" y="102501"/>
                  </a:lnTo>
                  <a:lnTo>
                    <a:pt x="62285" y="102887"/>
                  </a:lnTo>
                  <a:lnTo>
                    <a:pt x="62512" y="103272"/>
                  </a:lnTo>
                  <a:lnTo>
                    <a:pt x="62739" y="103669"/>
                  </a:lnTo>
                  <a:lnTo>
                    <a:pt x="62966" y="104078"/>
                  </a:lnTo>
                  <a:lnTo>
                    <a:pt x="63189" y="104486"/>
                  </a:lnTo>
                  <a:lnTo>
                    <a:pt x="63412" y="104895"/>
                  </a:lnTo>
                  <a:lnTo>
                    <a:pt x="63630" y="105315"/>
                  </a:lnTo>
                  <a:lnTo>
                    <a:pt x="63852" y="105746"/>
                  </a:lnTo>
                  <a:lnTo>
                    <a:pt x="64071" y="106177"/>
                  </a:lnTo>
                  <a:lnTo>
                    <a:pt x="64284" y="106619"/>
                  </a:lnTo>
                  <a:lnTo>
                    <a:pt x="64712" y="107504"/>
                  </a:lnTo>
                  <a:lnTo>
                    <a:pt x="65135" y="108423"/>
                  </a:lnTo>
                  <a:lnTo>
                    <a:pt x="65553" y="109365"/>
                  </a:lnTo>
                  <a:lnTo>
                    <a:pt x="65963" y="110318"/>
                  </a:lnTo>
                  <a:lnTo>
                    <a:pt x="66363" y="111294"/>
                  </a:lnTo>
                  <a:lnTo>
                    <a:pt x="66764" y="112292"/>
                  </a:lnTo>
                  <a:lnTo>
                    <a:pt x="67156" y="113314"/>
                  </a:lnTo>
                  <a:lnTo>
                    <a:pt x="67543" y="114357"/>
                  </a:lnTo>
                  <a:lnTo>
                    <a:pt x="67922" y="115413"/>
                  </a:lnTo>
                  <a:lnTo>
                    <a:pt x="68296" y="116490"/>
                  </a:lnTo>
                  <a:lnTo>
                    <a:pt x="68661" y="117580"/>
                  </a:lnTo>
                  <a:lnTo>
                    <a:pt x="69026" y="118692"/>
                  </a:lnTo>
                  <a:lnTo>
                    <a:pt x="69382" y="119826"/>
                  </a:lnTo>
                  <a:lnTo>
                    <a:pt x="69729" y="120972"/>
                  </a:lnTo>
                  <a:lnTo>
                    <a:pt x="70072" y="122129"/>
                  </a:lnTo>
                  <a:lnTo>
                    <a:pt x="70410" y="123309"/>
                  </a:lnTo>
                  <a:lnTo>
                    <a:pt x="70740" y="124501"/>
                  </a:lnTo>
                  <a:lnTo>
                    <a:pt x="71065" y="125703"/>
                  </a:lnTo>
                  <a:lnTo>
                    <a:pt x="71381" y="126929"/>
                  </a:lnTo>
                  <a:lnTo>
                    <a:pt x="71693" y="128154"/>
                  </a:lnTo>
                  <a:lnTo>
                    <a:pt x="72000" y="129402"/>
                  </a:lnTo>
                  <a:lnTo>
                    <a:pt x="72298" y="130662"/>
                  </a:lnTo>
                  <a:lnTo>
                    <a:pt x="72592" y="131932"/>
                  </a:lnTo>
                  <a:lnTo>
                    <a:pt x="72877" y="133226"/>
                  </a:lnTo>
                  <a:lnTo>
                    <a:pt x="73157" y="134519"/>
                  </a:lnTo>
                  <a:lnTo>
                    <a:pt x="73429" y="135824"/>
                  </a:lnTo>
                  <a:lnTo>
                    <a:pt x="73701" y="137140"/>
                  </a:lnTo>
                  <a:lnTo>
                    <a:pt x="73959" y="138456"/>
                  </a:lnTo>
                  <a:lnTo>
                    <a:pt x="74213" y="139795"/>
                  </a:lnTo>
                  <a:lnTo>
                    <a:pt x="74462" y="141134"/>
                  </a:lnTo>
                  <a:lnTo>
                    <a:pt x="74702" y="142496"/>
                  </a:lnTo>
                  <a:lnTo>
                    <a:pt x="74938" y="143846"/>
                  </a:lnTo>
                  <a:lnTo>
                    <a:pt x="75165" y="145219"/>
                  </a:lnTo>
                  <a:lnTo>
                    <a:pt x="75388" y="146592"/>
                  </a:lnTo>
                  <a:lnTo>
                    <a:pt x="75602" y="147976"/>
                  </a:lnTo>
                  <a:lnTo>
                    <a:pt x="75811" y="149360"/>
                  </a:lnTo>
                  <a:lnTo>
                    <a:pt x="76011" y="150744"/>
                  </a:lnTo>
                  <a:lnTo>
                    <a:pt x="76207" y="152140"/>
                  </a:lnTo>
                  <a:lnTo>
                    <a:pt x="76399" y="153547"/>
                  </a:lnTo>
                  <a:lnTo>
                    <a:pt x="76577" y="154954"/>
                  </a:lnTo>
                  <a:lnTo>
                    <a:pt x="76701" y="155941"/>
                  </a:lnTo>
                  <a:lnTo>
                    <a:pt x="76822" y="156928"/>
                  </a:lnTo>
                  <a:lnTo>
                    <a:pt x="76942" y="157926"/>
                  </a:lnTo>
                  <a:lnTo>
                    <a:pt x="77057" y="158913"/>
                  </a:lnTo>
                  <a:lnTo>
                    <a:pt x="77169" y="159912"/>
                  </a:lnTo>
                  <a:lnTo>
                    <a:pt x="77276" y="160910"/>
                  </a:lnTo>
                  <a:lnTo>
                    <a:pt x="77378" y="161897"/>
                  </a:lnTo>
                  <a:lnTo>
                    <a:pt x="77480" y="162896"/>
                  </a:lnTo>
                  <a:lnTo>
                    <a:pt x="77578" y="163894"/>
                  </a:lnTo>
                  <a:lnTo>
                    <a:pt x="77672" y="164893"/>
                  </a:lnTo>
                  <a:lnTo>
                    <a:pt x="77765" y="165891"/>
                  </a:lnTo>
                  <a:lnTo>
                    <a:pt x="77854" y="166901"/>
                  </a:lnTo>
                  <a:lnTo>
                    <a:pt x="77943" y="167899"/>
                  </a:lnTo>
                  <a:lnTo>
                    <a:pt x="78024" y="168898"/>
                  </a:lnTo>
                  <a:lnTo>
                    <a:pt x="78104" y="169908"/>
                  </a:lnTo>
                  <a:lnTo>
                    <a:pt x="78184" y="170906"/>
                  </a:lnTo>
                  <a:lnTo>
                    <a:pt x="78255" y="171916"/>
                  </a:lnTo>
                  <a:lnTo>
                    <a:pt x="78331" y="172914"/>
                  </a:lnTo>
                  <a:lnTo>
                    <a:pt x="78398" y="173924"/>
                  </a:lnTo>
                  <a:lnTo>
                    <a:pt x="78464" y="174934"/>
                  </a:lnTo>
                  <a:lnTo>
                    <a:pt x="78589" y="176954"/>
                  </a:lnTo>
                  <a:lnTo>
                    <a:pt x="78705" y="178973"/>
                  </a:lnTo>
                  <a:lnTo>
                    <a:pt x="78812" y="180993"/>
                  </a:lnTo>
                  <a:lnTo>
                    <a:pt x="78905" y="183024"/>
                  </a:lnTo>
                  <a:lnTo>
                    <a:pt x="78990" y="185043"/>
                  </a:lnTo>
                  <a:lnTo>
                    <a:pt x="79070" y="187074"/>
                  </a:lnTo>
                  <a:lnTo>
                    <a:pt x="79137" y="189116"/>
                  </a:lnTo>
                  <a:lnTo>
                    <a:pt x="79199" y="191147"/>
                  </a:lnTo>
                  <a:lnTo>
                    <a:pt x="79252" y="193190"/>
                  </a:lnTo>
                  <a:lnTo>
                    <a:pt x="79297" y="195221"/>
                  </a:lnTo>
                  <a:lnTo>
                    <a:pt x="79333" y="197263"/>
                  </a:lnTo>
                  <a:lnTo>
                    <a:pt x="79364" y="199305"/>
                  </a:lnTo>
                  <a:lnTo>
                    <a:pt x="79386" y="201359"/>
                  </a:lnTo>
                  <a:lnTo>
                    <a:pt x="79404" y="203401"/>
                  </a:lnTo>
                  <a:lnTo>
                    <a:pt x="79413" y="205455"/>
                  </a:lnTo>
                  <a:lnTo>
                    <a:pt x="79422" y="207497"/>
                  </a:lnTo>
                  <a:lnTo>
                    <a:pt x="79422" y="209551"/>
                  </a:lnTo>
                  <a:lnTo>
                    <a:pt x="79417" y="211604"/>
                  </a:lnTo>
                  <a:lnTo>
                    <a:pt x="79404" y="213658"/>
                  </a:lnTo>
                  <a:lnTo>
                    <a:pt x="79390" y="215712"/>
                  </a:lnTo>
                  <a:lnTo>
                    <a:pt x="79373" y="217765"/>
                  </a:lnTo>
                  <a:lnTo>
                    <a:pt x="79350" y="219819"/>
                  </a:lnTo>
                  <a:lnTo>
                    <a:pt x="78513" y="220216"/>
                  </a:lnTo>
                  <a:lnTo>
                    <a:pt x="77676" y="220590"/>
                  </a:lnTo>
                  <a:lnTo>
                    <a:pt x="76839" y="220965"/>
                  </a:lnTo>
                  <a:lnTo>
                    <a:pt x="76002" y="221317"/>
                  </a:lnTo>
                  <a:lnTo>
                    <a:pt x="75165" y="221657"/>
                  </a:lnTo>
                  <a:lnTo>
                    <a:pt x="74333" y="221986"/>
                  </a:lnTo>
                  <a:lnTo>
                    <a:pt x="73496" y="222304"/>
                  </a:lnTo>
                  <a:lnTo>
                    <a:pt x="72663" y="222610"/>
                  </a:lnTo>
                  <a:lnTo>
                    <a:pt x="71826" y="222894"/>
                  </a:lnTo>
                  <a:lnTo>
                    <a:pt x="70994" y="223166"/>
                  </a:lnTo>
                  <a:lnTo>
                    <a:pt x="70161" y="223427"/>
                  </a:lnTo>
                  <a:lnTo>
                    <a:pt x="69329" y="223677"/>
                  </a:lnTo>
                  <a:lnTo>
                    <a:pt x="68496" y="223915"/>
                  </a:lnTo>
                  <a:lnTo>
                    <a:pt x="67663" y="224142"/>
                  </a:lnTo>
                  <a:lnTo>
                    <a:pt x="66835" y="224346"/>
                  </a:lnTo>
                  <a:lnTo>
                    <a:pt x="66003" y="224539"/>
                  </a:lnTo>
                  <a:lnTo>
                    <a:pt x="65170" y="224720"/>
                  </a:lnTo>
                  <a:lnTo>
                    <a:pt x="64342" y="224891"/>
                  </a:lnTo>
                  <a:lnTo>
                    <a:pt x="63514" y="225038"/>
                  </a:lnTo>
                  <a:lnTo>
                    <a:pt x="62682" y="225174"/>
                  </a:lnTo>
                  <a:lnTo>
                    <a:pt x="61853" y="225299"/>
                  </a:lnTo>
                  <a:lnTo>
                    <a:pt x="61025" y="225412"/>
                  </a:lnTo>
                  <a:lnTo>
                    <a:pt x="60197" y="225503"/>
                  </a:lnTo>
                  <a:lnTo>
                    <a:pt x="59369" y="225583"/>
                  </a:lnTo>
                  <a:lnTo>
                    <a:pt x="58541" y="225651"/>
                  </a:lnTo>
                  <a:lnTo>
                    <a:pt x="57713" y="225707"/>
                  </a:lnTo>
                  <a:lnTo>
                    <a:pt x="56885" y="225741"/>
                  </a:lnTo>
                  <a:lnTo>
                    <a:pt x="56057" y="225764"/>
                  </a:lnTo>
                  <a:lnTo>
                    <a:pt x="55229" y="225776"/>
                  </a:lnTo>
                  <a:lnTo>
                    <a:pt x="54405" y="225764"/>
                  </a:lnTo>
                  <a:lnTo>
                    <a:pt x="53577" y="225741"/>
                  </a:lnTo>
                  <a:lnTo>
                    <a:pt x="52749" y="225707"/>
                  </a:lnTo>
                  <a:lnTo>
                    <a:pt x="51925" y="225662"/>
                  </a:lnTo>
                  <a:lnTo>
                    <a:pt x="51097" y="225594"/>
                  </a:lnTo>
                  <a:lnTo>
                    <a:pt x="50273" y="225503"/>
                  </a:lnTo>
                  <a:lnTo>
                    <a:pt x="49445" y="225412"/>
                  </a:lnTo>
                  <a:lnTo>
                    <a:pt x="48622" y="225299"/>
                  </a:lnTo>
                  <a:lnTo>
                    <a:pt x="47798" y="225174"/>
                  </a:lnTo>
                  <a:lnTo>
                    <a:pt x="46970" y="225027"/>
                  </a:lnTo>
                  <a:lnTo>
                    <a:pt x="46146" y="224868"/>
                  </a:lnTo>
                  <a:lnTo>
                    <a:pt x="45323" y="224686"/>
                  </a:lnTo>
                  <a:lnTo>
                    <a:pt x="44495" y="224505"/>
                  </a:lnTo>
                  <a:lnTo>
                    <a:pt x="43671" y="224289"/>
                  </a:lnTo>
                  <a:lnTo>
                    <a:pt x="42847" y="224074"/>
                  </a:lnTo>
                  <a:lnTo>
                    <a:pt x="42024" y="223835"/>
                  </a:lnTo>
                  <a:lnTo>
                    <a:pt x="41200" y="223574"/>
                  </a:lnTo>
                  <a:lnTo>
                    <a:pt x="40372" y="223313"/>
                  </a:lnTo>
                  <a:lnTo>
                    <a:pt x="39548" y="223018"/>
                  </a:lnTo>
                  <a:lnTo>
                    <a:pt x="38725" y="222723"/>
                  </a:lnTo>
                  <a:lnTo>
                    <a:pt x="37901" y="222394"/>
                  </a:lnTo>
                  <a:lnTo>
                    <a:pt x="37077" y="222065"/>
                  </a:lnTo>
                  <a:lnTo>
                    <a:pt x="36254" y="221714"/>
                  </a:lnTo>
                  <a:lnTo>
                    <a:pt x="35426" y="221339"/>
                  </a:lnTo>
                  <a:lnTo>
                    <a:pt x="34602" y="220953"/>
                  </a:lnTo>
                  <a:lnTo>
                    <a:pt x="33778" y="220556"/>
                  </a:lnTo>
                  <a:lnTo>
                    <a:pt x="32955" y="220137"/>
                  </a:lnTo>
                  <a:lnTo>
                    <a:pt x="32131" y="219705"/>
                  </a:lnTo>
                  <a:lnTo>
                    <a:pt x="31303" y="219252"/>
                  </a:lnTo>
                  <a:lnTo>
                    <a:pt x="30479" y="218775"/>
                  </a:lnTo>
                  <a:lnTo>
                    <a:pt x="29656" y="218287"/>
                  </a:lnTo>
                  <a:lnTo>
                    <a:pt x="28832" y="217788"/>
                  </a:lnTo>
                  <a:lnTo>
                    <a:pt x="28004" y="217266"/>
                  </a:lnTo>
                  <a:lnTo>
                    <a:pt x="27180" y="216721"/>
                  </a:lnTo>
                  <a:lnTo>
                    <a:pt x="26357" y="216177"/>
                  </a:lnTo>
                  <a:lnTo>
                    <a:pt x="26308" y="215984"/>
                  </a:lnTo>
                  <a:lnTo>
                    <a:pt x="26250" y="215802"/>
                  </a:lnTo>
                  <a:lnTo>
                    <a:pt x="26187" y="215644"/>
                  </a:lnTo>
                  <a:lnTo>
                    <a:pt x="26156" y="215564"/>
                  </a:lnTo>
                  <a:lnTo>
                    <a:pt x="26121" y="215496"/>
                  </a:lnTo>
                  <a:lnTo>
                    <a:pt x="26081" y="215439"/>
                  </a:lnTo>
                  <a:lnTo>
                    <a:pt x="26041" y="215371"/>
                  </a:lnTo>
                  <a:lnTo>
                    <a:pt x="26000" y="215326"/>
                  </a:lnTo>
                  <a:lnTo>
                    <a:pt x="25956" y="215280"/>
                  </a:lnTo>
                  <a:lnTo>
                    <a:pt x="25907" y="215246"/>
                  </a:lnTo>
                  <a:lnTo>
                    <a:pt x="25858" y="215212"/>
                  </a:lnTo>
                  <a:lnTo>
                    <a:pt x="25809" y="215190"/>
                  </a:lnTo>
                  <a:lnTo>
                    <a:pt x="25756" y="215178"/>
                  </a:lnTo>
                  <a:lnTo>
                    <a:pt x="24620" y="214929"/>
                  </a:lnTo>
                  <a:lnTo>
                    <a:pt x="24643" y="212716"/>
                  </a:lnTo>
                  <a:lnTo>
                    <a:pt x="24674" y="210492"/>
                  </a:lnTo>
                  <a:lnTo>
                    <a:pt x="24705" y="208280"/>
                  </a:lnTo>
                  <a:lnTo>
                    <a:pt x="24740" y="206056"/>
                  </a:lnTo>
                  <a:lnTo>
                    <a:pt x="24781" y="203844"/>
                  </a:lnTo>
                  <a:lnTo>
                    <a:pt x="24825" y="201631"/>
                  </a:lnTo>
                  <a:lnTo>
                    <a:pt x="24874" y="199407"/>
                  </a:lnTo>
                  <a:lnTo>
                    <a:pt x="24923" y="197195"/>
                  </a:lnTo>
                  <a:lnTo>
                    <a:pt x="24981" y="194982"/>
                  </a:lnTo>
                  <a:lnTo>
                    <a:pt x="25043" y="192770"/>
                  </a:lnTo>
                  <a:lnTo>
                    <a:pt x="25106" y="190557"/>
                  </a:lnTo>
                  <a:lnTo>
                    <a:pt x="25177" y="188345"/>
                  </a:lnTo>
                  <a:lnTo>
                    <a:pt x="25252" y="186132"/>
                  </a:lnTo>
                  <a:lnTo>
                    <a:pt x="25333" y="183931"/>
                  </a:lnTo>
                  <a:lnTo>
                    <a:pt x="25413" y="181719"/>
                  </a:lnTo>
                  <a:lnTo>
                    <a:pt x="25502" y="179518"/>
                  </a:lnTo>
                  <a:lnTo>
                    <a:pt x="25595" y="177317"/>
                  </a:lnTo>
                  <a:lnTo>
                    <a:pt x="25693" y="175127"/>
                  </a:lnTo>
                  <a:lnTo>
                    <a:pt x="25796" y="172926"/>
                  </a:lnTo>
                  <a:lnTo>
                    <a:pt x="25907" y="170736"/>
                  </a:lnTo>
                  <a:lnTo>
                    <a:pt x="26018" y="168546"/>
                  </a:lnTo>
                  <a:lnTo>
                    <a:pt x="26138" y="166356"/>
                  </a:lnTo>
                  <a:lnTo>
                    <a:pt x="26259" y="164178"/>
                  </a:lnTo>
                  <a:lnTo>
                    <a:pt x="26392" y="161999"/>
                  </a:lnTo>
                  <a:lnTo>
                    <a:pt x="26526" y="159832"/>
                  </a:lnTo>
                  <a:lnTo>
                    <a:pt x="26664" y="157654"/>
                  </a:lnTo>
                  <a:lnTo>
                    <a:pt x="26811" y="155498"/>
                  </a:lnTo>
                  <a:lnTo>
                    <a:pt x="26962" y="153331"/>
                  </a:lnTo>
                  <a:lnTo>
                    <a:pt x="27118" y="151175"/>
                  </a:lnTo>
                  <a:lnTo>
                    <a:pt x="27283" y="149031"/>
                  </a:lnTo>
                  <a:lnTo>
                    <a:pt x="27452" y="146887"/>
                  </a:lnTo>
                  <a:lnTo>
                    <a:pt x="27625" y="144742"/>
                  </a:lnTo>
                  <a:lnTo>
                    <a:pt x="27763" y="143176"/>
                  </a:lnTo>
                  <a:lnTo>
                    <a:pt x="27906" y="141633"/>
                  </a:lnTo>
                  <a:lnTo>
                    <a:pt x="28057" y="140102"/>
                  </a:lnTo>
                  <a:lnTo>
                    <a:pt x="28222" y="138593"/>
                  </a:lnTo>
                  <a:lnTo>
                    <a:pt x="28391" y="137095"/>
                  </a:lnTo>
                  <a:lnTo>
                    <a:pt x="28569" y="135609"/>
                  </a:lnTo>
                  <a:lnTo>
                    <a:pt x="28756" y="134156"/>
                  </a:lnTo>
                  <a:lnTo>
                    <a:pt x="28952" y="132715"/>
                  </a:lnTo>
                  <a:lnTo>
                    <a:pt x="29157" y="131297"/>
                  </a:lnTo>
                  <a:lnTo>
                    <a:pt x="29371" y="129890"/>
                  </a:lnTo>
                  <a:lnTo>
                    <a:pt x="29482" y="129198"/>
                  </a:lnTo>
                  <a:lnTo>
                    <a:pt x="29593" y="128506"/>
                  </a:lnTo>
                  <a:lnTo>
                    <a:pt x="29709" y="127825"/>
                  </a:lnTo>
                  <a:lnTo>
                    <a:pt x="29825" y="127144"/>
                  </a:lnTo>
                  <a:lnTo>
                    <a:pt x="29941" y="126475"/>
                  </a:lnTo>
                  <a:lnTo>
                    <a:pt x="30061" y="125806"/>
                  </a:lnTo>
                  <a:lnTo>
                    <a:pt x="30185" y="125136"/>
                  </a:lnTo>
                  <a:lnTo>
                    <a:pt x="30310" y="124478"/>
                  </a:lnTo>
                  <a:lnTo>
                    <a:pt x="30435" y="123831"/>
                  </a:lnTo>
                  <a:lnTo>
                    <a:pt x="30564" y="123185"/>
                  </a:lnTo>
                  <a:lnTo>
                    <a:pt x="30693" y="122538"/>
                  </a:lnTo>
                  <a:lnTo>
                    <a:pt x="30827" y="121903"/>
                  </a:lnTo>
                  <a:lnTo>
                    <a:pt x="30960" y="121267"/>
                  </a:lnTo>
                  <a:lnTo>
                    <a:pt x="31098" y="120643"/>
                  </a:lnTo>
                  <a:lnTo>
                    <a:pt x="31236" y="120019"/>
                  </a:lnTo>
                  <a:lnTo>
                    <a:pt x="31379" y="119406"/>
                  </a:lnTo>
                  <a:lnTo>
                    <a:pt x="31521" y="118805"/>
                  </a:lnTo>
                  <a:lnTo>
                    <a:pt x="31664" y="118192"/>
                  </a:lnTo>
                  <a:lnTo>
                    <a:pt x="31810" y="117602"/>
                  </a:lnTo>
                  <a:lnTo>
                    <a:pt x="31962" y="117012"/>
                  </a:lnTo>
                  <a:lnTo>
                    <a:pt x="32109" y="116422"/>
                  </a:lnTo>
                  <a:lnTo>
                    <a:pt x="32265" y="115844"/>
                  </a:lnTo>
                  <a:lnTo>
                    <a:pt x="32416" y="115265"/>
                  </a:lnTo>
                  <a:lnTo>
                    <a:pt x="32576" y="114698"/>
                  </a:lnTo>
                  <a:lnTo>
                    <a:pt x="32732" y="114142"/>
                  </a:lnTo>
                  <a:lnTo>
                    <a:pt x="32892" y="113586"/>
                  </a:lnTo>
                  <a:lnTo>
                    <a:pt x="33057" y="113041"/>
                  </a:lnTo>
                  <a:lnTo>
                    <a:pt x="33222" y="112497"/>
                  </a:lnTo>
                  <a:lnTo>
                    <a:pt x="33387" y="111952"/>
                  </a:lnTo>
                  <a:lnTo>
                    <a:pt x="33556" y="111430"/>
                  </a:lnTo>
                  <a:lnTo>
                    <a:pt x="33729" y="110897"/>
                  </a:lnTo>
                  <a:lnTo>
                    <a:pt x="33899" y="110386"/>
                  </a:lnTo>
                  <a:lnTo>
                    <a:pt x="34072" y="109876"/>
                  </a:lnTo>
                  <a:lnTo>
                    <a:pt x="34250" y="109365"/>
                  </a:lnTo>
                  <a:lnTo>
                    <a:pt x="34428" y="108866"/>
                  </a:lnTo>
                  <a:lnTo>
                    <a:pt x="34611" y="108378"/>
                  </a:lnTo>
                  <a:lnTo>
                    <a:pt x="34789" y="107890"/>
                  </a:lnTo>
                  <a:lnTo>
                    <a:pt x="34976" y="107414"/>
                  </a:lnTo>
                  <a:lnTo>
                    <a:pt x="35163" y="106937"/>
                  </a:lnTo>
                  <a:lnTo>
                    <a:pt x="35350" y="106472"/>
                  </a:lnTo>
                  <a:lnTo>
                    <a:pt x="35537" y="106018"/>
                  </a:lnTo>
                  <a:lnTo>
                    <a:pt x="35728" y="105564"/>
                  </a:lnTo>
                  <a:lnTo>
                    <a:pt x="35924" y="105122"/>
                  </a:lnTo>
                  <a:lnTo>
                    <a:pt x="36120" y="104679"/>
                  </a:lnTo>
                  <a:lnTo>
                    <a:pt x="36316" y="104248"/>
                  </a:lnTo>
                  <a:lnTo>
                    <a:pt x="36516" y="103828"/>
                  </a:lnTo>
                  <a:lnTo>
                    <a:pt x="36717" y="103408"/>
                  </a:lnTo>
                  <a:lnTo>
                    <a:pt x="36917" y="103000"/>
                  </a:lnTo>
                  <a:lnTo>
                    <a:pt x="37122" y="102592"/>
                  </a:lnTo>
                  <a:lnTo>
                    <a:pt x="37331" y="102194"/>
                  </a:lnTo>
                  <a:lnTo>
                    <a:pt x="37540" y="101809"/>
                  </a:lnTo>
                  <a:lnTo>
                    <a:pt x="37750" y="101423"/>
                  </a:lnTo>
                  <a:lnTo>
                    <a:pt x="37959" y="101049"/>
                  </a:lnTo>
                  <a:lnTo>
                    <a:pt x="38173" y="100685"/>
                  </a:lnTo>
                  <a:lnTo>
                    <a:pt x="38391" y="100322"/>
                  </a:lnTo>
                  <a:lnTo>
                    <a:pt x="38609" y="99982"/>
                  </a:lnTo>
                  <a:lnTo>
                    <a:pt x="38827" y="99630"/>
                  </a:lnTo>
                  <a:lnTo>
                    <a:pt x="39050" y="99301"/>
                  </a:lnTo>
                  <a:lnTo>
                    <a:pt x="39272" y="98972"/>
                  </a:lnTo>
                  <a:lnTo>
                    <a:pt x="39495" y="98643"/>
                  </a:lnTo>
                  <a:lnTo>
                    <a:pt x="39722" y="98337"/>
                  </a:lnTo>
                  <a:lnTo>
                    <a:pt x="39949" y="98030"/>
                  </a:lnTo>
                  <a:lnTo>
                    <a:pt x="40180" y="97724"/>
                  </a:lnTo>
                  <a:lnTo>
                    <a:pt x="40412" y="97440"/>
                  </a:lnTo>
                  <a:lnTo>
                    <a:pt x="40644" y="97157"/>
                  </a:lnTo>
                  <a:lnTo>
                    <a:pt x="40879" y="96885"/>
                  </a:lnTo>
                  <a:lnTo>
                    <a:pt x="41115" y="96612"/>
                  </a:lnTo>
                  <a:lnTo>
                    <a:pt x="41356" y="96363"/>
                  </a:lnTo>
                  <a:lnTo>
                    <a:pt x="41596" y="96102"/>
                  </a:lnTo>
                  <a:lnTo>
                    <a:pt x="41841" y="95863"/>
                  </a:lnTo>
                  <a:lnTo>
                    <a:pt x="42082" y="95625"/>
                  </a:lnTo>
                  <a:lnTo>
                    <a:pt x="42331" y="95410"/>
                  </a:lnTo>
                  <a:lnTo>
                    <a:pt x="42576" y="95183"/>
                  </a:lnTo>
                  <a:lnTo>
                    <a:pt x="42825" y="94978"/>
                  </a:lnTo>
                  <a:lnTo>
                    <a:pt x="43074" y="94774"/>
                  </a:lnTo>
                  <a:lnTo>
                    <a:pt x="43328" y="94581"/>
                  </a:lnTo>
                  <a:lnTo>
                    <a:pt x="43582" y="94400"/>
                  </a:lnTo>
                  <a:lnTo>
                    <a:pt x="43840" y="94230"/>
                  </a:lnTo>
                  <a:lnTo>
                    <a:pt x="44098" y="94059"/>
                  </a:lnTo>
                  <a:lnTo>
                    <a:pt x="44357" y="93901"/>
                  </a:lnTo>
                  <a:lnTo>
                    <a:pt x="44619" y="93753"/>
                  </a:lnTo>
                  <a:lnTo>
                    <a:pt x="44882" y="93606"/>
                  </a:lnTo>
                  <a:lnTo>
                    <a:pt x="45145" y="93481"/>
                  </a:lnTo>
                  <a:lnTo>
                    <a:pt x="45412" y="93356"/>
                  </a:lnTo>
                  <a:lnTo>
                    <a:pt x="45679" y="93242"/>
                  </a:lnTo>
                  <a:lnTo>
                    <a:pt x="45946" y="93129"/>
                  </a:lnTo>
                  <a:lnTo>
                    <a:pt x="46218" y="93038"/>
                  </a:lnTo>
                  <a:lnTo>
                    <a:pt x="46489" y="92947"/>
                  </a:lnTo>
                  <a:lnTo>
                    <a:pt x="46765" y="92868"/>
                  </a:lnTo>
                  <a:lnTo>
                    <a:pt x="47041" y="92800"/>
                  </a:lnTo>
                  <a:lnTo>
                    <a:pt x="47317" y="92732"/>
                  </a:lnTo>
                  <a:lnTo>
                    <a:pt x="47598" y="92686"/>
                  </a:lnTo>
                  <a:lnTo>
                    <a:pt x="47878" y="92641"/>
                  </a:lnTo>
                  <a:lnTo>
                    <a:pt x="48163" y="92607"/>
                  </a:lnTo>
                  <a:lnTo>
                    <a:pt x="48444" y="92584"/>
                  </a:lnTo>
                  <a:lnTo>
                    <a:pt x="48729" y="92573"/>
                  </a:lnTo>
                  <a:lnTo>
                    <a:pt x="49018" y="92562"/>
                  </a:lnTo>
                  <a:close/>
                  <a:moveTo>
                    <a:pt x="24580" y="219524"/>
                  </a:moveTo>
                  <a:lnTo>
                    <a:pt x="25337" y="220080"/>
                  </a:lnTo>
                  <a:lnTo>
                    <a:pt x="26089" y="220624"/>
                  </a:lnTo>
                  <a:lnTo>
                    <a:pt x="26851" y="221158"/>
                  </a:lnTo>
                  <a:lnTo>
                    <a:pt x="27608" y="221668"/>
                  </a:lnTo>
                  <a:lnTo>
                    <a:pt x="28369" y="222179"/>
                  </a:lnTo>
                  <a:lnTo>
                    <a:pt x="29130" y="222667"/>
                  </a:lnTo>
                  <a:lnTo>
                    <a:pt x="29896" y="223143"/>
                  </a:lnTo>
                  <a:lnTo>
                    <a:pt x="30657" y="223597"/>
                  </a:lnTo>
                  <a:lnTo>
                    <a:pt x="31428" y="224051"/>
                  </a:lnTo>
                  <a:lnTo>
                    <a:pt x="32193" y="224482"/>
                  </a:lnTo>
                  <a:lnTo>
                    <a:pt x="32964" y="224902"/>
                  </a:lnTo>
                  <a:lnTo>
                    <a:pt x="33734" y="225310"/>
                  </a:lnTo>
                  <a:lnTo>
                    <a:pt x="34504" y="225707"/>
                  </a:lnTo>
                  <a:lnTo>
                    <a:pt x="35279" y="226082"/>
                  </a:lnTo>
                  <a:lnTo>
                    <a:pt x="36053" y="226445"/>
                  </a:lnTo>
                  <a:lnTo>
                    <a:pt x="36828" y="226797"/>
                  </a:lnTo>
                  <a:lnTo>
                    <a:pt x="37603" y="227137"/>
                  </a:lnTo>
                  <a:lnTo>
                    <a:pt x="38382" y="227455"/>
                  </a:lnTo>
                  <a:lnTo>
                    <a:pt x="39161" y="227761"/>
                  </a:lnTo>
                  <a:lnTo>
                    <a:pt x="39940" y="228056"/>
                  </a:lnTo>
                  <a:lnTo>
                    <a:pt x="40719" y="228340"/>
                  </a:lnTo>
                  <a:lnTo>
                    <a:pt x="41498" y="228601"/>
                  </a:lnTo>
                  <a:lnTo>
                    <a:pt x="42282" y="228850"/>
                  </a:lnTo>
                  <a:lnTo>
                    <a:pt x="43061" y="229089"/>
                  </a:lnTo>
                  <a:lnTo>
                    <a:pt x="43845" y="229304"/>
                  </a:lnTo>
                  <a:lnTo>
                    <a:pt x="44628" y="229508"/>
                  </a:lnTo>
                  <a:lnTo>
                    <a:pt x="45412" y="229701"/>
                  </a:lnTo>
                  <a:lnTo>
                    <a:pt x="46195" y="229871"/>
                  </a:lnTo>
                  <a:lnTo>
                    <a:pt x="46983" y="230042"/>
                  </a:lnTo>
                  <a:lnTo>
                    <a:pt x="47767" y="230178"/>
                  </a:lnTo>
                  <a:lnTo>
                    <a:pt x="48550" y="230314"/>
                  </a:lnTo>
                  <a:lnTo>
                    <a:pt x="49339" y="230427"/>
                  </a:lnTo>
                  <a:lnTo>
                    <a:pt x="50127" y="230530"/>
                  </a:lnTo>
                  <a:lnTo>
                    <a:pt x="50910" y="230609"/>
                  </a:lnTo>
                  <a:lnTo>
                    <a:pt x="51698" y="230677"/>
                  </a:lnTo>
                  <a:lnTo>
                    <a:pt x="52486" y="230734"/>
                  </a:lnTo>
                  <a:lnTo>
                    <a:pt x="53270" y="230779"/>
                  </a:lnTo>
                  <a:lnTo>
                    <a:pt x="54058" y="230802"/>
                  </a:lnTo>
                  <a:lnTo>
                    <a:pt x="55629" y="230802"/>
                  </a:lnTo>
                  <a:lnTo>
                    <a:pt x="56417" y="230768"/>
                  </a:lnTo>
                  <a:lnTo>
                    <a:pt x="57205" y="230734"/>
                  </a:lnTo>
                  <a:lnTo>
                    <a:pt x="57989" y="230677"/>
                  </a:lnTo>
                  <a:lnTo>
                    <a:pt x="58777" y="230609"/>
                  </a:lnTo>
                  <a:lnTo>
                    <a:pt x="59561" y="230518"/>
                  </a:lnTo>
                  <a:lnTo>
                    <a:pt x="60344" y="230416"/>
                  </a:lnTo>
                  <a:lnTo>
                    <a:pt x="61132" y="230303"/>
                  </a:lnTo>
                  <a:lnTo>
                    <a:pt x="61916" y="230166"/>
                  </a:lnTo>
                  <a:lnTo>
                    <a:pt x="62699" y="230008"/>
                  </a:lnTo>
                  <a:lnTo>
                    <a:pt x="63483" y="229849"/>
                  </a:lnTo>
                  <a:lnTo>
                    <a:pt x="64267" y="229656"/>
                  </a:lnTo>
                  <a:lnTo>
                    <a:pt x="65046" y="229463"/>
                  </a:lnTo>
                  <a:lnTo>
                    <a:pt x="65829" y="229247"/>
                  </a:lnTo>
                  <a:lnTo>
                    <a:pt x="66608" y="229009"/>
                  </a:lnTo>
                  <a:lnTo>
                    <a:pt x="67387" y="228760"/>
                  </a:lnTo>
                  <a:lnTo>
                    <a:pt x="68167" y="228499"/>
                  </a:lnTo>
                  <a:lnTo>
                    <a:pt x="68946" y="228215"/>
                  </a:lnTo>
                  <a:lnTo>
                    <a:pt x="69720" y="227909"/>
                  </a:lnTo>
                  <a:lnTo>
                    <a:pt x="70500" y="227591"/>
                  </a:lnTo>
                  <a:lnTo>
                    <a:pt x="71274" y="227262"/>
                  </a:lnTo>
                  <a:lnTo>
                    <a:pt x="72044" y="226910"/>
                  </a:lnTo>
                  <a:lnTo>
                    <a:pt x="72819" y="226547"/>
                  </a:lnTo>
                  <a:lnTo>
                    <a:pt x="73589" y="226161"/>
                  </a:lnTo>
                  <a:lnTo>
                    <a:pt x="74360" y="225753"/>
                  </a:lnTo>
                  <a:lnTo>
                    <a:pt x="74983" y="225424"/>
                  </a:lnTo>
                  <a:lnTo>
                    <a:pt x="75606" y="225083"/>
                  </a:lnTo>
                  <a:lnTo>
                    <a:pt x="76229" y="224720"/>
                  </a:lnTo>
                  <a:lnTo>
                    <a:pt x="76848" y="224346"/>
                  </a:lnTo>
                  <a:lnTo>
                    <a:pt x="77467" y="223960"/>
                  </a:lnTo>
                  <a:lnTo>
                    <a:pt x="78086" y="223574"/>
                  </a:lnTo>
                  <a:lnTo>
                    <a:pt x="78700" y="223166"/>
                  </a:lnTo>
                  <a:lnTo>
                    <a:pt x="79315" y="222757"/>
                  </a:lnTo>
                  <a:lnTo>
                    <a:pt x="79261" y="226229"/>
                  </a:lnTo>
                  <a:lnTo>
                    <a:pt x="79199" y="229713"/>
                  </a:lnTo>
                  <a:lnTo>
                    <a:pt x="79132" y="233184"/>
                  </a:lnTo>
                  <a:lnTo>
                    <a:pt x="79061" y="236656"/>
                  </a:lnTo>
                  <a:lnTo>
                    <a:pt x="78967" y="241308"/>
                  </a:lnTo>
                  <a:lnTo>
                    <a:pt x="78874" y="245949"/>
                  </a:lnTo>
                  <a:lnTo>
                    <a:pt x="78780" y="250601"/>
                  </a:lnTo>
                  <a:lnTo>
                    <a:pt x="78696" y="255241"/>
                  </a:lnTo>
                  <a:lnTo>
                    <a:pt x="78696" y="255389"/>
                  </a:lnTo>
                  <a:lnTo>
                    <a:pt x="78700" y="255525"/>
                  </a:lnTo>
                  <a:lnTo>
                    <a:pt x="78714" y="255661"/>
                  </a:lnTo>
                  <a:lnTo>
                    <a:pt x="78727" y="255786"/>
                  </a:lnTo>
                  <a:lnTo>
                    <a:pt x="78749" y="255911"/>
                  </a:lnTo>
                  <a:lnTo>
                    <a:pt x="78772" y="256024"/>
                  </a:lnTo>
                  <a:lnTo>
                    <a:pt x="78798" y="256138"/>
                  </a:lnTo>
                  <a:lnTo>
                    <a:pt x="78834" y="256228"/>
                  </a:lnTo>
                  <a:lnTo>
                    <a:pt x="75419" y="257420"/>
                  </a:lnTo>
                  <a:lnTo>
                    <a:pt x="73714" y="258010"/>
                  </a:lnTo>
                  <a:lnTo>
                    <a:pt x="72013" y="258588"/>
                  </a:lnTo>
                  <a:lnTo>
                    <a:pt x="70313" y="259144"/>
                  </a:lnTo>
                  <a:lnTo>
                    <a:pt x="68612" y="259689"/>
                  </a:lnTo>
                  <a:lnTo>
                    <a:pt x="66911" y="260211"/>
                  </a:lnTo>
                  <a:lnTo>
                    <a:pt x="66065" y="260460"/>
                  </a:lnTo>
                  <a:lnTo>
                    <a:pt x="65215" y="260699"/>
                  </a:lnTo>
                  <a:lnTo>
                    <a:pt x="64364" y="260937"/>
                  </a:lnTo>
                  <a:lnTo>
                    <a:pt x="63519" y="261164"/>
                  </a:lnTo>
                  <a:lnTo>
                    <a:pt x="62673" y="261379"/>
                  </a:lnTo>
                  <a:lnTo>
                    <a:pt x="61822" y="261584"/>
                  </a:lnTo>
                  <a:lnTo>
                    <a:pt x="60976" y="261777"/>
                  </a:lnTo>
                  <a:lnTo>
                    <a:pt x="60130" y="261958"/>
                  </a:lnTo>
                  <a:lnTo>
                    <a:pt x="59285" y="262128"/>
                  </a:lnTo>
                  <a:lnTo>
                    <a:pt x="58439" y="262287"/>
                  </a:lnTo>
                  <a:lnTo>
                    <a:pt x="57593" y="262423"/>
                  </a:lnTo>
                  <a:lnTo>
                    <a:pt x="56747" y="262559"/>
                  </a:lnTo>
                  <a:lnTo>
                    <a:pt x="55905" y="262673"/>
                  </a:lnTo>
                  <a:lnTo>
                    <a:pt x="55060" y="262775"/>
                  </a:lnTo>
                  <a:lnTo>
                    <a:pt x="54218" y="262866"/>
                  </a:lnTo>
                  <a:lnTo>
                    <a:pt x="53372" y="262934"/>
                  </a:lnTo>
                  <a:lnTo>
                    <a:pt x="52531" y="262991"/>
                  </a:lnTo>
                  <a:lnTo>
                    <a:pt x="51685" y="263036"/>
                  </a:lnTo>
                  <a:lnTo>
                    <a:pt x="50843" y="263047"/>
                  </a:lnTo>
                  <a:lnTo>
                    <a:pt x="50002" y="263059"/>
                  </a:lnTo>
                  <a:lnTo>
                    <a:pt x="49160" y="263036"/>
                  </a:lnTo>
                  <a:lnTo>
                    <a:pt x="48319" y="263002"/>
                  </a:lnTo>
                  <a:lnTo>
                    <a:pt x="47478" y="262945"/>
                  </a:lnTo>
                  <a:lnTo>
                    <a:pt x="46636" y="262866"/>
                  </a:lnTo>
                  <a:lnTo>
                    <a:pt x="45799" y="262775"/>
                  </a:lnTo>
                  <a:lnTo>
                    <a:pt x="44958" y="262650"/>
                  </a:lnTo>
                  <a:lnTo>
                    <a:pt x="44116" y="262503"/>
                  </a:lnTo>
                  <a:lnTo>
                    <a:pt x="43279" y="262344"/>
                  </a:lnTo>
                  <a:lnTo>
                    <a:pt x="42438" y="262151"/>
                  </a:lnTo>
                  <a:lnTo>
                    <a:pt x="41601" y="261947"/>
                  </a:lnTo>
                  <a:lnTo>
                    <a:pt x="40764" y="261708"/>
                  </a:lnTo>
                  <a:lnTo>
                    <a:pt x="39927" y="261447"/>
                  </a:lnTo>
                  <a:lnTo>
                    <a:pt x="39090" y="261152"/>
                  </a:lnTo>
                  <a:lnTo>
                    <a:pt x="38253" y="260846"/>
                  </a:lnTo>
                  <a:lnTo>
                    <a:pt x="37416" y="260506"/>
                  </a:lnTo>
                  <a:lnTo>
                    <a:pt x="36997" y="260324"/>
                  </a:lnTo>
                  <a:lnTo>
                    <a:pt x="36579" y="260131"/>
                  </a:lnTo>
                  <a:lnTo>
                    <a:pt x="36160" y="259938"/>
                  </a:lnTo>
                  <a:lnTo>
                    <a:pt x="35742" y="259734"/>
                  </a:lnTo>
                  <a:lnTo>
                    <a:pt x="35323" y="259530"/>
                  </a:lnTo>
                  <a:lnTo>
                    <a:pt x="34905" y="259314"/>
                  </a:lnTo>
                  <a:lnTo>
                    <a:pt x="34491" y="259088"/>
                  </a:lnTo>
                  <a:lnTo>
                    <a:pt x="34072" y="258861"/>
                  </a:lnTo>
                  <a:lnTo>
                    <a:pt x="33654" y="258622"/>
                  </a:lnTo>
                  <a:lnTo>
                    <a:pt x="33235" y="258373"/>
                  </a:lnTo>
                  <a:lnTo>
                    <a:pt x="32821" y="258123"/>
                  </a:lnTo>
                  <a:lnTo>
                    <a:pt x="32403" y="257862"/>
                  </a:lnTo>
                  <a:lnTo>
                    <a:pt x="31984" y="257590"/>
                  </a:lnTo>
                  <a:lnTo>
                    <a:pt x="31570" y="257318"/>
                  </a:lnTo>
                  <a:lnTo>
                    <a:pt x="31152" y="257023"/>
                  </a:lnTo>
                  <a:lnTo>
                    <a:pt x="30733" y="256739"/>
                  </a:lnTo>
                  <a:lnTo>
                    <a:pt x="30319" y="256433"/>
                  </a:lnTo>
                  <a:lnTo>
                    <a:pt x="29901" y="256126"/>
                  </a:lnTo>
                  <a:lnTo>
                    <a:pt x="29486" y="255808"/>
                  </a:lnTo>
                  <a:lnTo>
                    <a:pt x="29068" y="255479"/>
                  </a:lnTo>
                  <a:lnTo>
                    <a:pt x="28654" y="255150"/>
                  </a:lnTo>
                  <a:lnTo>
                    <a:pt x="28235" y="254810"/>
                  </a:lnTo>
                  <a:lnTo>
                    <a:pt x="27821" y="254458"/>
                  </a:lnTo>
                  <a:lnTo>
                    <a:pt x="27403" y="254095"/>
                  </a:lnTo>
                  <a:lnTo>
                    <a:pt x="26989" y="253732"/>
                  </a:lnTo>
                  <a:lnTo>
                    <a:pt x="26570" y="253358"/>
                  </a:lnTo>
                  <a:lnTo>
                    <a:pt x="26156" y="252972"/>
                  </a:lnTo>
                  <a:lnTo>
                    <a:pt x="25742" y="252575"/>
                  </a:lnTo>
                  <a:lnTo>
                    <a:pt x="25324" y="252178"/>
                  </a:lnTo>
                  <a:lnTo>
                    <a:pt x="24910" y="251758"/>
                  </a:lnTo>
                  <a:lnTo>
                    <a:pt x="24847" y="251713"/>
                  </a:lnTo>
                  <a:lnTo>
                    <a:pt x="24794" y="251690"/>
                  </a:lnTo>
                  <a:lnTo>
                    <a:pt x="24683" y="251667"/>
                  </a:lnTo>
                  <a:lnTo>
                    <a:pt x="24687" y="251622"/>
                  </a:lnTo>
                  <a:lnTo>
                    <a:pt x="24692" y="251588"/>
                  </a:lnTo>
                  <a:lnTo>
                    <a:pt x="24643" y="247605"/>
                  </a:lnTo>
                  <a:lnTo>
                    <a:pt x="24607" y="243612"/>
                  </a:lnTo>
                  <a:lnTo>
                    <a:pt x="24576" y="239618"/>
                  </a:lnTo>
                  <a:lnTo>
                    <a:pt x="24558" y="235613"/>
                  </a:lnTo>
                  <a:lnTo>
                    <a:pt x="24549" y="231596"/>
                  </a:lnTo>
                  <a:lnTo>
                    <a:pt x="24549" y="227580"/>
                  </a:lnTo>
                  <a:lnTo>
                    <a:pt x="24562" y="223552"/>
                  </a:lnTo>
                  <a:lnTo>
                    <a:pt x="24571" y="221543"/>
                  </a:lnTo>
                  <a:lnTo>
                    <a:pt x="24580" y="219524"/>
                  </a:lnTo>
                  <a:close/>
                  <a:moveTo>
                    <a:pt x="27617" y="258985"/>
                  </a:moveTo>
                  <a:lnTo>
                    <a:pt x="28195" y="259485"/>
                  </a:lnTo>
                  <a:lnTo>
                    <a:pt x="28779" y="259972"/>
                  </a:lnTo>
                  <a:lnTo>
                    <a:pt x="29357" y="260438"/>
                  </a:lnTo>
                  <a:lnTo>
                    <a:pt x="29941" y="260892"/>
                  </a:lnTo>
                  <a:lnTo>
                    <a:pt x="30528" y="261334"/>
                  </a:lnTo>
                  <a:lnTo>
                    <a:pt x="31116" y="261754"/>
                  </a:lnTo>
                  <a:lnTo>
                    <a:pt x="31704" y="262162"/>
                  </a:lnTo>
                  <a:lnTo>
                    <a:pt x="32291" y="262559"/>
                  </a:lnTo>
                  <a:lnTo>
                    <a:pt x="32879" y="262934"/>
                  </a:lnTo>
                  <a:lnTo>
                    <a:pt x="33471" y="263308"/>
                  </a:lnTo>
                  <a:lnTo>
                    <a:pt x="34063" y="263649"/>
                  </a:lnTo>
                  <a:lnTo>
                    <a:pt x="34660" y="263989"/>
                  </a:lnTo>
                  <a:lnTo>
                    <a:pt x="35252" y="264318"/>
                  </a:lnTo>
                  <a:lnTo>
                    <a:pt x="35849" y="264624"/>
                  </a:lnTo>
                  <a:lnTo>
                    <a:pt x="36445" y="264919"/>
                  </a:lnTo>
                  <a:lnTo>
                    <a:pt x="37046" y="265203"/>
                  </a:lnTo>
                  <a:lnTo>
                    <a:pt x="36855" y="265646"/>
                  </a:lnTo>
                  <a:lnTo>
                    <a:pt x="36672" y="266099"/>
                  </a:lnTo>
                  <a:lnTo>
                    <a:pt x="36490" y="266565"/>
                  </a:lnTo>
                  <a:lnTo>
                    <a:pt x="36312" y="267041"/>
                  </a:lnTo>
                  <a:lnTo>
                    <a:pt x="36138" y="267506"/>
                  </a:lnTo>
                  <a:lnTo>
                    <a:pt x="35969" y="267994"/>
                  </a:lnTo>
                  <a:lnTo>
                    <a:pt x="35800" y="268482"/>
                  </a:lnTo>
                  <a:lnTo>
                    <a:pt x="35635" y="268970"/>
                  </a:lnTo>
                  <a:lnTo>
                    <a:pt x="35479" y="269469"/>
                  </a:lnTo>
                  <a:lnTo>
                    <a:pt x="35319" y="269968"/>
                  </a:lnTo>
                  <a:lnTo>
                    <a:pt x="35167" y="270479"/>
                  </a:lnTo>
                  <a:lnTo>
                    <a:pt x="35020" y="270990"/>
                  </a:lnTo>
                  <a:lnTo>
                    <a:pt x="34874" y="271511"/>
                  </a:lnTo>
                  <a:lnTo>
                    <a:pt x="34731" y="272033"/>
                  </a:lnTo>
                  <a:lnTo>
                    <a:pt x="34589" y="272567"/>
                  </a:lnTo>
                  <a:lnTo>
                    <a:pt x="34455" y="273100"/>
                  </a:lnTo>
                  <a:lnTo>
                    <a:pt x="32225" y="272601"/>
                  </a:lnTo>
                  <a:lnTo>
                    <a:pt x="31107" y="272362"/>
                  </a:lnTo>
                  <a:lnTo>
                    <a:pt x="29990" y="272135"/>
                  </a:lnTo>
                  <a:lnTo>
                    <a:pt x="28872" y="271931"/>
                  </a:lnTo>
                  <a:lnTo>
                    <a:pt x="27755" y="271738"/>
                  </a:lnTo>
                  <a:lnTo>
                    <a:pt x="26637" y="271557"/>
                  </a:lnTo>
                  <a:lnTo>
                    <a:pt x="25520" y="271409"/>
                  </a:lnTo>
                  <a:lnTo>
                    <a:pt x="25626" y="270615"/>
                  </a:lnTo>
                  <a:lnTo>
                    <a:pt x="25738" y="269832"/>
                  </a:lnTo>
                  <a:lnTo>
                    <a:pt x="25854" y="269049"/>
                  </a:lnTo>
                  <a:lnTo>
                    <a:pt x="25974" y="268266"/>
                  </a:lnTo>
                  <a:lnTo>
                    <a:pt x="26094" y="267484"/>
                  </a:lnTo>
                  <a:lnTo>
                    <a:pt x="26214" y="266712"/>
                  </a:lnTo>
                  <a:lnTo>
                    <a:pt x="26343" y="265929"/>
                  </a:lnTo>
                  <a:lnTo>
                    <a:pt x="26472" y="265146"/>
                  </a:lnTo>
                  <a:lnTo>
                    <a:pt x="26606" y="264375"/>
                  </a:lnTo>
                  <a:lnTo>
                    <a:pt x="26740" y="263603"/>
                  </a:lnTo>
                  <a:lnTo>
                    <a:pt x="26882" y="262832"/>
                  </a:lnTo>
                  <a:lnTo>
                    <a:pt x="27020" y="262060"/>
                  </a:lnTo>
                  <a:lnTo>
                    <a:pt x="27167" y="261289"/>
                  </a:lnTo>
                  <a:lnTo>
                    <a:pt x="27314" y="260517"/>
                  </a:lnTo>
                  <a:lnTo>
                    <a:pt x="27465" y="259757"/>
                  </a:lnTo>
                  <a:lnTo>
                    <a:pt x="27617" y="258985"/>
                  </a:lnTo>
                  <a:close/>
                  <a:moveTo>
                    <a:pt x="76977" y="260699"/>
                  </a:moveTo>
                  <a:lnTo>
                    <a:pt x="76995" y="260755"/>
                  </a:lnTo>
                  <a:lnTo>
                    <a:pt x="77004" y="260812"/>
                  </a:lnTo>
                  <a:lnTo>
                    <a:pt x="77017" y="260857"/>
                  </a:lnTo>
                  <a:lnTo>
                    <a:pt x="77031" y="260903"/>
                  </a:lnTo>
                  <a:lnTo>
                    <a:pt x="77182" y="261266"/>
                  </a:lnTo>
                  <a:lnTo>
                    <a:pt x="77325" y="261640"/>
                  </a:lnTo>
                  <a:lnTo>
                    <a:pt x="77472" y="262015"/>
                  </a:lnTo>
                  <a:lnTo>
                    <a:pt x="77610" y="262389"/>
                  </a:lnTo>
                  <a:lnTo>
                    <a:pt x="77748" y="262775"/>
                  </a:lnTo>
                  <a:lnTo>
                    <a:pt x="77886" y="263172"/>
                  </a:lnTo>
                  <a:lnTo>
                    <a:pt x="78019" y="263569"/>
                  </a:lnTo>
                  <a:lnTo>
                    <a:pt x="78153" y="263966"/>
                  </a:lnTo>
                  <a:lnTo>
                    <a:pt x="78282" y="264363"/>
                  </a:lnTo>
                  <a:lnTo>
                    <a:pt x="78411" y="264772"/>
                  </a:lnTo>
                  <a:lnTo>
                    <a:pt x="78536" y="265192"/>
                  </a:lnTo>
                  <a:lnTo>
                    <a:pt x="78656" y="265611"/>
                  </a:lnTo>
                  <a:lnTo>
                    <a:pt x="78780" y="266031"/>
                  </a:lnTo>
                  <a:lnTo>
                    <a:pt x="78896" y="266451"/>
                  </a:lnTo>
                  <a:lnTo>
                    <a:pt x="79128" y="267313"/>
                  </a:lnTo>
                  <a:lnTo>
                    <a:pt x="79350" y="268198"/>
                  </a:lnTo>
                  <a:lnTo>
                    <a:pt x="79568" y="269095"/>
                  </a:lnTo>
                  <a:lnTo>
                    <a:pt x="79773" y="270002"/>
                  </a:lnTo>
                  <a:lnTo>
                    <a:pt x="79974" y="270933"/>
                  </a:lnTo>
                  <a:lnTo>
                    <a:pt x="80161" y="271863"/>
                  </a:lnTo>
                  <a:lnTo>
                    <a:pt x="80343" y="272816"/>
                  </a:lnTo>
                  <a:lnTo>
                    <a:pt x="80521" y="273781"/>
                  </a:lnTo>
                  <a:lnTo>
                    <a:pt x="80686" y="274756"/>
                  </a:lnTo>
                  <a:lnTo>
                    <a:pt x="80116" y="274620"/>
                  </a:lnTo>
                  <a:lnTo>
                    <a:pt x="79542" y="274495"/>
                  </a:lnTo>
                  <a:lnTo>
                    <a:pt x="78963" y="274382"/>
                  </a:lnTo>
                  <a:lnTo>
                    <a:pt x="78384" y="274280"/>
                  </a:lnTo>
                  <a:lnTo>
                    <a:pt x="77801" y="274189"/>
                  </a:lnTo>
                  <a:lnTo>
                    <a:pt x="77218" y="274121"/>
                  </a:lnTo>
                  <a:lnTo>
                    <a:pt x="76635" y="274076"/>
                  </a:lnTo>
                  <a:lnTo>
                    <a:pt x="76051" y="274042"/>
                  </a:lnTo>
                  <a:lnTo>
                    <a:pt x="75468" y="274042"/>
                  </a:lnTo>
                  <a:lnTo>
                    <a:pt x="75174" y="274053"/>
                  </a:lnTo>
                  <a:lnTo>
                    <a:pt x="74885" y="274076"/>
                  </a:lnTo>
                  <a:lnTo>
                    <a:pt x="74591" y="274098"/>
                  </a:lnTo>
                  <a:lnTo>
                    <a:pt x="74302" y="274132"/>
                  </a:lnTo>
                  <a:lnTo>
                    <a:pt x="74012" y="274166"/>
                  </a:lnTo>
                  <a:lnTo>
                    <a:pt x="73723" y="274212"/>
                  </a:lnTo>
                  <a:lnTo>
                    <a:pt x="73433" y="274269"/>
                  </a:lnTo>
                  <a:lnTo>
                    <a:pt x="73144" y="274337"/>
                  </a:lnTo>
                  <a:lnTo>
                    <a:pt x="72855" y="274416"/>
                  </a:lnTo>
                  <a:lnTo>
                    <a:pt x="72570" y="274495"/>
                  </a:lnTo>
                  <a:lnTo>
                    <a:pt x="72285" y="274586"/>
                  </a:lnTo>
                  <a:lnTo>
                    <a:pt x="72000" y="274700"/>
                  </a:lnTo>
                  <a:lnTo>
                    <a:pt x="71715" y="274813"/>
                  </a:lnTo>
                  <a:lnTo>
                    <a:pt x="71434" y="274938"/>
                  </a:lnTo>
                  <a:lnTo>
                    <a:pt x="71252" y="274246"/>
                  </a:lnTo>
                  <a:lnTo>
                    <a:pt x="71060" y="273565"/>
                  </a:lnTo>
                  <a:lnTo>
                    <a:pt x="70869" y="272896"/>
                  </a:lnTo>
                  <a:lnTo>
                    <a:pt x="70669" y="272238"/>
                  </a:lnTo>
                  <a:lnTo>
                    <a:pt x="70464" y="271579"/>
                  </a:lnTo>
                  <a:lnTo>
                    <a:pt x="70255" y="270933"/>
                  </a:lnTo>
                  <a:lnTo>
                    <a:pt x="70041" y="270286"/>
                  </a:lnTo>
                  <a:lnTo>
                    <a:pt x="69823" y="269651"/>
                  </a:lnTo>
                  <a:lnTo>
                    <a:pt x="69596" y="269027"/>
                  </a:lnTo>
                  <a:lnTo>
                    <a:pt x="69364" y="268414"/>
                  </a:lnTo>
                  <a:lnTo>
                    <a:pt x="69133" y="267813"/>
                  </a:lnTo>
                  <a:lnTo>
                    <a:pt x="68888" y="267211"/>
                  </a:lnTo>
                  <a:lnTo>
                    <a:pt x="68643" y="266621"/>
                  </a:lnTo>
                  <a:lnTo>
                    <a:pt x="68389" y="266031"/>
                  </a:lnTo>
                  <a:lnTo>
                    <a:pt x="68131" y="265464"/>
                  </a:lnTo>
                  <a:lnTo>
                    <a:pt x="67868" y="264897"/>
                  </a:lnTo>
                  <a:lnTo>
                    <a:pt x="69017" y="264443"/>
                  </a:lnTo>
                  <a:lnTo>
                    <a:pt x="70166" y="263966"/>
                  </a:lnTo>
                  <a:lnTo>
                    <a:pt x="71305" y="263467"/>
                  </a:lnTo>
                  <a:lnTo>
                    <a:pt x="72450" y="262945"/>
                  </a:lnTo>
                  <a:lnTo>
                    <a:pt x="73585" y="262412"/>
                  </a:lnTo>
                  <a:lnTo>
                    <a:pt x="74720" y="261856"/>
                  </a:lnTo>
                  <a:lnTo>
                    <a:pt x="75851" y="261289"/>
                  </a:lnTo>
                  <a:lnTo>
                    <a:pt x="76977" y="260699"/>
                  </a:lnTo>
                  <a:close/>
                  <a:moveTo>
                    <a:pt x="25110" y="274484"/>
                  </a:moveTo>
                  <a:lnTo>
                    <a:pt x="25662" y="274564"/>
                  </a:lnTo>
                  <a:lnTo>
                    <a:pt x="26219" y="274643"/>
                  </a:lnTo>
                  <a:lnTo>
                    <a:pt x="27327" y="274768"/>
                  </a:lnTo>
                  <a:lnTo>
                    <a:pt x="28436" y="274870"/>
                  </a:lnTo>
                  <a:lnTo>
                    <a:pt x="29544" y="274961"/>
                  </a:lnTo>
                  <a:lnTo>
                    <a:pt x="30653" y="275029"/>
                  </a:lnTo>
                  <a:lnTo>
                    <a:pt x="31766" y="275085"/>
                  </a:lnTo>
                  <a:lnTo>
                    <a:pt x="33983" y="275188"/>
                  </a:lnTo>
                  <a:lnTo>
                    <a:pt x="33805" y="275993"/>
                  </a:lnTo>
                  <a:lnTo>
                    <a:pt x="33636" y="276810"/>
                  </a:lnTo>
                  <a:lnTo>
                    <a:pt x="33476" y="277638"/>
                  </a:lnTo>
                  <a:lnTo>
                    <a:pt x="33320" y="278478"/>
                  </a:lnTo>
                  <a:lnTo>
                    <a:pt x="33168" y="279329"/>
                  </a:lnTo>
                  <a:lnTo>
                    <a:pt x="33026" y="280180"/>
                  </a:lnTo>
                  <a:lnTo>
                    <a:pt x="32892" y="281042"/>
                  </a:lnTo>
                  <a:lnTo>
                    <a:pt x="32759" y="281916"/>
                  </a:lnTo>
                  <a:lnTo>
                    <a:pt x="32639" y="282801"/>
                  </a:lnTo>
                  <a:lnTo>
                    <a:pt x="32518" y="283686"/>
                  </a:lnTo>
                  <a:lnTo>
                    <a:pt x="32407" y="284582"/>
                  </a:lnTo>
                  <a:lnTo>
                    <a:pt x="32300" y="285478"/>
                  </a:lnTo>
                  <a:lnTo>
                    <a:pt x="32202" y="286386"/>
                  </a:lnTo>
                  <a:lnTo>
                    <a:pt x="32109" y="287294"/>
                  </a:lnTo>
                  <a:lnTo>
                    <a:pt x="32020" y="288213"/>
                  </a:lnTo>
                  <a:lnTo>
                    <a:pt x="31935" y="289143"/>
                  </a:lnTo>
                  <a:lnTo>
                    <a:pt x="30916" y="289109"/>
                  </a:lnTo>
                  <a:lnTo>
                    <a:pt x="29901" y="289086"/>
                  </a:lnTo>
                  <a:lnTo>
                    <a:pt x="27861" y="289064"/>
                  </a:lnTo>
                  <a:lnTo>
                    <a:pt x="26842" y="289052"/>
                  </a:lnTo>
                  <a:lnTo>
                    <a:pt x="25822" y="289030"/>
                  </a:lnTo>
                  <a:lnTo>
                    <a:pt x="24803" y="288996"/>
                  </a:lnTo>
                  <a:lnTo>
                    <a:pt x="23783" y="288939"/>
                  </a:lnTo>
                  <a:lnTo>
                    <a:pt x="23841" y="288031"/>
                  </a:lnTo>
                  <a:lnTo>
                    <a:pt x="23903" y="287124"/>
                  </a:lnTo>
                  <a:lnTo>
                    <a:pt x="23966" y="286205"/>
                  </a:lnTo>
                  <a:lnTo>
                    <a:pt x="24033" y="285297"/>
                  </a:lnTo>
                  <a:lnTo>
                    <a:pt x="24104" y="284389"/>
                  </a:lnTo>
                  <a:lnTo>
                    <a:pt x="24180" y="283481"/>
                  </a:lnTo>
                  <a:lnTo>
                    <a:pt x="24260" y="282585"/>
                  </a:lnTo>
                  <a:lnTo>
                    <a:pt x="24340" y="281677"/>
                  </a:lnTo>
                  <a:lnTo>
                    <a:pt x="24424" y="280770"/>
                  </a:lnTo>
                  <a:lnTo>
                    <a:pt x="24513" y="279873"/>
                  </a:lnTo>
                  <a:lnTo>
                    <a:pt x="24602" y="278977"/>
                  </a:lnTo>
                  <a:lnTo>
                    <a:pt x="24700" y="278069"/>
                  </a:lnTo>
                  <a:lnTo>
                    <a:pt x="24798" y="277173"/>
                  </a:lnTo>
                  <a:lnTo>
                    <a:pt x="24896" y="276277"/>
                  </a:lnTo>
                  <a:lnTo>
                    <a:pt x="25003" y="275380"/>
                  </a:lnTo>
                  <a:lnTo>
                    <a:pt x="25110" y="274484"/>
                  </a:lnTo>
                  <a:close/>
                  <a:moveTo>
                    <a:pt x="31770" y="291072"/>
                  </a:moveTo>
                  <a:lnTo>
                    <a:pt x="31695" y="292195"/>
                  </a:lnTo>
                  <a:lnTo>
                    <a:pt x="31623" y="293319"/>
                  </a:lnTo>
                  <a:lnTo>
                    <a:pt x="31561" y="294442"/>
                  </a:lnTo>
                  <a:lnTo>
                    <a:pt x="31503" y="295576"/>
                  </a:lnTo>
                  <a:lnTo>
                    <a:pt x="31454" y="296722"/>
                  </a:lnTo>
                  <a:lnTo>
                    <a:pt x="31410" y="297868"/>
                  </a:lnTo>
                  <a:lnTo>
                    <a:pt x="31370" y="299014"/>
                  </a:lnTo>
                  <a:lnTo>
                    <a:pt x="31339" y="300172"/>
                  </a:lnTo>
                  <a:lnTo>
                    <a:pt x="31316" y="301329"/>
                  </a:lnTo>
                  <a:lnTo>
                    <a:pt x="31294" y="302486"/>
                  </a:lnTo>
                  <a:lnTo>
                    <a:pt x="31281" y="303643"/>
                  </a:lnTo>
                  <a:lnTo>
                    <a:pt x="31272" y="304812"/>
                  </a:lnTo>
                  <a:lnTo>
                    <a:pt x="31272" y="305981"/>
                  </a:lnTo>
                  <a:lnTo>
                    <a:pt x="31272" y="307149"/>
                  </a:lnTo>
                  <a:lnTo>
                    <a:pt x="31281" y="308307"/>
                  </a:lnTo>
                  <a:lnTo>
                    <a:pt x="31290" y="309487"/>
                  </a:lnTo>
                  <a:lnTo>
                    <a:pt x="31307" y="310780"/>
                  </a:lnTo>
                  <a:lnTo>
                    <a:pt x="31325" y="312085"/>
                  </a:lnTo>
                  <a:lnTo>
                    <a:pt x="31316" y="312074"/>
                  </a:lnTo>
                  <a:lnTo>
                    <a:pt x="31307" y="312051"/>
                  </a:lnTo>
                  <a:lnTo>
                    <a:pt x="31303" y="312028"/>
                  </a:lnTo>
                  <a:lnTo>
                    <a:pt x="31290" y="312017"/>
                  </a:lnTo>
                  <a:lnTo>
                    <a:pt x="31049" y="311915"/>
                  </a:lnTo>
                  <a:lnTo>
                    <a:pt x="30809" y="311824"/>
                  </a:lnTo>
                  <a:lnTo>
                    <a:pt x="30564" y="311733"/>
                  </a:lnTo>
                  <a:lnTo>
                    <a:pt x="30323" y="311665"/>
                  </a:lnTo>
                  <a:lnTo>
                    <a:pt x="30079" y="311586"/>
                  </a:lnTo>
                  <a:lnTo>
                    <a:pt x="29834" y="311529"/>
                  </a:lnTo>
                  <a:lnTo>
                    <a:pt x="29344" y="311427"/>
                  </a:lnTo>
                  <a:lnTo>
                    <a:pt x="28850" y="311336"/>
                  </a:lnTo>
                  <a:lnTo>
                    <a:pt x="28356" y="311279"/>
                  </a:lnTo>
                  <a:lnTo>
                    <a:pt x="27857" y="311234"/>
                  </a:lnTo>
                  <a:lnTo>
                    <a:pt x="27363" y="311211"/>
                  </a:lnTo>
                  <a:lnTo>
                    <a:pt x="26864" y="311189"/>
                  </a:lnTo>
                  <a:lnTo>
                    <a:pt x="26366" y="311189"/>
                  </a:lnTo>
                  <a:lnTo>
                    <a:pt x="25368" y="311200"/>
                  </a:lnTo>
                  <a:lnTo>
                    <a:pt x="24375" y="311211"/>
                  </a:lnTo>
                  <a:lnTo>
                    <a:pt x="23881" y="311223"/>
                  </a:lnTo>
                  <a:lnTo>
                    <a:pt x="23392" y="311223"/>
                  </a:lnTo>
                  <a:lnTo>
                    <a:pt x="23360" y="310020"/>
                  </a:lnTo>
                  <a:lnTo>
                    <a:pt x="23338" y="308817"/>
                  </a:lnTo>
                  <a:lnTo>
                    <a:pt x="23320" y="307615"/>
                  </a:lnTo>
                  <a:lnTo>
                    <a:pt x="23307" y="306412"/>
                  </a:lnTo>
                  <a:lnTo>
                    <a:pt x="23302" y="305209"/>
                  </a:lnTo>
                  <a:lnTo>
                    <a:pt x="23302" y="304018"/>
                  </a:lnTo>
                  <a:lnTo>
                    <a:pt x="23307" y="302815"/>
                  </a:lnTo>
                  <a:lnTo>
                    <a:pt x="23320" y="301612"/>
                  </a:lnTo>
                  <a:lnTo>
                    <a:pt x="23338" y="300410"/>
                  </a:lnTo>
                  <a:lnTo>
                    <a:pt x="23360" y="299207"/>
                  </a:lnTo>
                  <a:lnTo>
                    <a:pt x="23387" y="298016"/>
                  </a:lnTo>
                  <a:lnTo>
                    <a:pt x="23423" y="296813"/>
                  </a:lnTo>
                  <a:lnTo>
                    <a:pt x="23458" y="295610"/>
                  </a:lnTo>
                  <a:lnTo>
                    <a:pt x="23503" y="294419"/>
                  </a:lnTo>
                  <a:lnTo>
                    <a:pt x="23556" y="293216"/>
                  </a:lnTo>
                  <a:lnTo>
                    <a:pt x="23610" y="292025"/>
                  </a:lnTo>
                  <a:lnTo>
                    <a:pt x="24117" y="292082"/>
                  </a:lnTo>
                  <a:lnTo>
                    <a:pt x="24625" y="292127"/>
                  </a:lnTo>
                  <a:lnTo>
                    <a:pt x="25137" y="292161"/>
                  </a:lnTo>
                  <a:lnTo>
                    <a:pt x="25649" y="292173"/>
                  </a:lnTo>
                  <a:lnTo>
                    <a:pt x="26161" y="292173"/>
                  </a:lnTo>
                  <a:lnTo>
                    <a:pt x="26673" y="292161"/>
                  </a:lnTo>
                  <a:lnTo>
                    <a:pt x="27189" y="292139"/>
                  </a:lnTo>
                  <a:lnTo>
                    <a:pt x="27701" y="292093"/>
                  </a:lnTo>
                  <a:lnTo>
                    <a:pt x="28213" y="292025"/>
                  </a:lnTo>
                  <a:lnTo>
                    <a:pt x="28725" y="291946"/>
                  </a:lnTo>
                  <a:lnTo>
                    <a:pt x="29237" y="291855"/>
                  </a:lnTo>
                  <a:lnTo>
                    <a:pt x="29749" y="291730"/>
                  </a:lnTo>
                  <a:lnTo>
                    <a:pt x="30257" y="291605"/>
                  </a:lnTo>
                  <a:lnTo>
                    <a:pt x="30764" y="291446"/>
                  </a:lnTo>
                  <a:lnTo>
                    <a:pt x="31272" y="291276"/>
                  </a:lnTo>
                  <a:lnTo>
                    <a:pt x="31770" y="291072"/>
                  </a:lnTo>
                  <a:close/>
                  <a:moveTo>
                    <a:pt x="79871" y="276526"/>
                  </a:moveTo>
                  <a:lnTo>
                    <a:pt x="80432" y="276538"/>
                  </a:lnTo>
                  <a:lnTo>
                    <a:pt x="80998" y="276572"/>
                  </a:lnTo>
                  <a:lnTo>
                    <a:pt x="81078" y="277139"/>
                  </a:lnTo>
                  <a:lnTo>
                    <a:pt x="81158" y="277695"/>
                  </a:lnTo>
                  <a:lnTo>
                    <a:pt x="81234" y="278262"/>
                  </a:lnTo>
                  <a:lnTo>
                    <a:pt x="81309" y="278841"/>
                  </a:lnTo>
                  <a:lnTo>
                    <a:pt x="81447" y="279987"/>
                  </a:lnTo>
                  <a:lnTo>
                    <a:pt x="81581" y="281156"/>
                  </a:lnTo>
                  <a:lnTo>
                    <a:pt x="81706" y="282336"/>
                  </a:lnTo>
                  <a:lnTo>
                    <a:pt x="81817" y="283516"/>
                  </a:lnTo>
                  <a:lnTo>
                    <a:pt x="81924" y="284718"/>
                  </a:lnTo>
                  <a:lnTo>
                    <a:pt x="82017" y="285932"/>
                  </a:lnTo>
                  <a:lnTo>
                    <a:pt x="82106" y="287146"/>
                  </a:lnTo>
                  <a:lnTo>
                    <a:pt x="82182" y="288383"/>
                  </a:lnTo>
                  <a:lnTo>
                    <a:pt x="82253" y="289620"/>
                  </a:lnTo>
                  <a:lnTo>
                    <a:pt x="82311" y="290868"/>
                  </a:lnTo>
                  <a:lnTo>
                    <a:pt x="82364" y="292116"/>
                  </a:lnTo>
                  <a:lnTo>
                    <a:pt x="82409" y="293375"/>
                  </a:lnTo>
                  <a:lnTo>
                    <a:pt x="82445" y="294646"/>
                  </a:lnTo>
                  <a:lnTo>
                    <a:pt x="82467" y="295917"/>
                  </a:lnTo>
                  <a:lnTo>
                    <a:pt x="82467" y="295917"/>
                  </a:lnTo>
                  <a:lnTo>
                    <a:pt x="82031" y="295849"/>
                  </a:lnTo>
                  <a:lnTo>
                    <a:pt x="81585" y="295758"/>
                  </a:lnTo>
                  <a:lnTo>
                    <a:pt x="80677" y="295576"/>
                  </a:lnTo>
                  <a:lnTo>
                    <a:pt x="80214" y="295497"/>
                  </a:lnTo>
                  <a:lnTo>
                    <a:pt x="79751" y="295406"/>
                  </a:lnTo>
                  <a:lnTo>
                    <a:pt x="79284" y="295338"/>
                  </a:lnTo>
                  <a:lnTo>
                    <a:pt x="78821" y="295281"/>
                  </a:lnTo>
                  <a:lnTo>
                    <a:pt x="78353" y="295236"/>
                  </a:lnTo>
                  <a:lnTo>
                    <a:pt x="77890" y="295213"/>
                  </a:lnTo>
                  <a:lnTo>
                    <a:pt x="77427" y="295213"/>
                  </a:lnTo>
                  <a:lnTo>
                    <a:pt x="77200" y="295225"/>
                  </a:lnTo>
                  <a:lnTo>
                    <a:pt x="76968" y="295236"/>
                  </a:lnTo>
                  <a:lnTo>
                    <a:pt x="76741" y="295270"/>
                  </a:lnTo>
                  <a:lnTo>
                    <a:pt x="76514" y="295293"/>
                  </a:lnTo>
                  <a:lnTo>
                    <a:pt x="76292" y="295338"/>
                  </a:lnTo>
                  <a:lnTo>
                    <a:pt x="76069" y="295395"/>
                  </a:lnTo>
                  <a:lnTo>
                    <a:pt x="75847" y="295452"/>
                  </a:lnTo>
                  <a:lnTo>
                    <a:pt x="75628" y="295520"/>
                  </a:lnTo>
                  <a:lnTo>
                    <a:pt x="75410" y="295610"/>
                  </a:lnTo>
                  <a:lnTo>
                    <a:pt x="75197" y="295701"/>
                  </a:lnTo>
                  <a:lnTo>
                    <a:pt x="75165" y="295724"/>
                  </a:lnTo>
                  <a:lnTo>
                    <a:pt x="75134" y="295747"/>
                  </a:lnTo>
                  <a:lnTo>
                    <a:pt x="75103" y="295792"/>
                  </a:lnTo>
                  <a:lnTo>
                    <a:pt x="75076" y="295826"/>
                  </a:lnTo>
                  <a:lnTo>
                    <a:pt x="75054" y="295883"/>
                  </a:lnTo>
                  <a:lnTo>
                    <a:pt x="75032" y="295939"/>
                  </a:lnTo>
                  <a:lnTo>
                    <a:pt x="75010" y="295996"/>
                  </a:lnTo>
                  <a:lnTo>
                    <a:pt x="74992" y="296064"/>
                  </a:lnTo>
                  <a:lnTo>
                    <a:pt x="74961" y="296200"/>
                  </a:lnTo>
                  <a:lnTo>
                    <a:pt x="74943" y="296359"/>
                  </a:lnTo>
                  <a:lnTo>
                    <a:pt x="74929" y="296518"/>
                  </a:lnTo>
                  <a:lnTo>
                    <a:pt x="74925" y="296688"/>
                  </a:lnTo>
                  <a:lnTo>
                    <a:pt x="74929" y="296870"/>
                  </a:lnTo>
                  <a:lnTo>
                    <a:pt x="74943" y="297040"/>
                  </a:lnTo>
                  <a:lnTo>
                    <a:pt x="74961" y="297199"/>
                  </a:lnTo>
                  <a:lnTo>
                    <a:pt x="74992" y="297346"/>
                  </a:lnTo>
                  <a:lnTo>
                    <a:pt x="75010" y="297414"/>
                  </a:lnTo>
                  <a:lnTo>
                    <a:pt x="75032" y="297483"/>
                  </a:lnTo>
                  <a:lnTo>
                    <a:pt x="75054" y="297539"/>
                  </a:lnTo>
                  <a:lnTo>
                    <a:pt x="75076" y="297585"/>
                  </a:lnTo>
                  <a:lnTo>
                    <a:pt x="75103" y="297630"/>
                  </a:lnTo>
                  <a:lnTo>
                    <a:pt x="75134" y="297664"/>
                  </a:lnTo>
                  <a:lnTo>
                    <a:pt x="75165" y="297687"/>
                  </a:lnTo>
                  <a:lnTo>
                    <a:pt x="75197" y="297709"/>
                  </a:lnTo>
                  <a:lnTo>
                    <a:pt x="75410" y="297800"/>
                  </a:lnTo>
                  <a:lnTo>
                    <a:pt x="75628" y="297880"/>
                  </a:lnTo>
                  <a:lnTo>
                    <a:pt x="75851" y="297948"/>
                  </a:lnTo>
                  <a:lnTo>
                    <a:pt x="76074" y="298016"/>
                  </a:lnTo>
                  <a:lnTo>
                    <a:pt x="76296" y="298061"/>
                  </a:lnTo>
                  <a:lnTo>
                    <a:pt x="76523" y="298107"/>
                  </a:lnTo>
                  <a:lnTo>
                    <a:pt x="76750" y="298141"/>
                  </a:lnTo>
                  <a:lnTo>
                    <a:pt x="76977" y="298163"/>
                  </a:lnTo>
                  <a:lnTo>
                    <a:pt x="77204" y="298186"/>
                  </a:lnTo>
                  <a:lnTo>
                    <a:pt x="77436" y="298197"/>
                  </a:lnTo>
                  <a:lnTo>
                    <a:pt x="77899" y="298197"/>
                  </a:lnTo>
                  <a:lnTo>
                    <a:pt x="78366" y="298175"/>
                  </a:lnTo>
                  <a:lnTo>
                    <a:pt x="78834" y="298129"/>
                  </a:lnTo>
                  <a:lnTo>
                    <a:pt x="79301" y="298072"/>
                  </a:lnTo>
                  <a:lnTo>
                    <a:pt x="79769" y="297993"/>
                  </a:lnTo>
                  <a:lnTo>
                    <a:pt x="80236" y="297914"/>
                  </a:lnTo>
                  <a:lnTo>
                    <a:pt x="80699" y="297823"/>
                  </a:lnTo>
                  <a:lnTo>
                    <a:pt x="81616" y="297641"/>
                  </a:lnTo>
                  <a:lnTo>
                    <a:pt x="82062" y="297562"/>
                  </a:lnTo>
                  <a:lnTo>
                    <a:pt x="82507" y="297483"/>
                  </a:lnTo>
                  <a:lnTo>
                    <a:pt x="82511" y="298708"/>
                  </a:lnTo>
                  <a:lnTo>
                    <a:pt x="82511" y="299933"/>
                  </a:lnTo>
                  <a:lnTo>
                    <a:pt x="82502" y="301159"/>
                  </a:lnTo>
                  <a:lnTo>
                    <a:pt x="82489" y="302395"/>
                  </a:lnTo>
                  <a:lnTo>
                    <a:pt x="82467" y="303621"/>
                  </a:lnTo>
                  <a:lnTo>
                    <a:pt x="82436" y="304857"/>
                  </a:lnTo>
                  <a:lnTo>
                    <a:pt x="82400" y="306094"/>
                  </a:lnTo>
                  <a:lnTo>
                    <a:pt x="82360" y="307331"/>
                  </a:lnTo>
                  <a:lnTo>
                    <a:pt x="82307" y="308568"/>
                  </a:lnTo>
                  <a:lnTo>
                    <a:pt x="82253" y="309804"/>
                  </a:lnTo>
                  <a:lnTo>
                    <a:pt x="82186" y="311030"/>
                  </a:lnTo>
                  <a:lnTo>
                    <a:pt x="82120" y="312266"/>
                  </a:lnTo>
                  <a:lnTo>
                    <a:pt x="82039" y="313492"/>
                  </a:lnTo>
                  <a:lnTo>
                    <a:pt x="81955" y="314717"/>
                  </a:lnTo>
                  <a:lnTo>
                    <a:pt x="81866" y="315943"/>
                  </a:lnTo>
                  <a:lnTo>
                    <a:pt x="81768" y="317157"/>
                  </a:lnTo>
                  <a:lnTo>
                    <a:pt x="81318" y="317043"/>
                  </a:lnTo>
                  <a:lnTo>
                    <a:pt x="80864" y="316907"/>
                  </a:lnTo>
                  <a:lnTo>
                    <a:pt x="79951" y="316646"/>
                  </a:lnTo>
                  <a:lnTo>
                    <a:pt x="79039" y="316374"/>
                  </a:lnTo>
                  <a:lnTo>
                    <a:pt x="78580" y="316249"/>
                  </a:lnTo>
                  <a:lnTo>
                    <a:pt x="78117" y="316124"/>
                  </a:lnTo>
                  <a:lnTo>
                    <a:pt x="77659" y="316011"/>
                  </a:lnTo>
                  <a:lnTo>
                    <a:pt x="77200" y="315908"/>
                  </a:lnTo>
                  <a:lnTo>
                    <a:pt x="76741" y="315829"/>
                  </a:lnTo>
                  <a:lnTo>
                    <a:pt x="76283" y="315761"/>
                  </a:lnTo>
                  <a:lnTo>
                    <a:pt x="75829" y="315716"/>
                  </a:lnTo>
                  <a:lnTo>
                    <a:pt x="75375" y="315693"/>
                  </a:lnTo>
                  <a:lnTo>
                    <a:pt x="75148" y="315693"/>
                  </a:lnTo>
                  <a:lnTo>
                    <a:pt x="74920" y="315704"/>
                  </a:lnTo>
                  <a:lnTo>
                    <a:pt x="74693" y="315716"/>
                  </a:lnTo>
                  <a:lnTo>
                    <a:pt x="74471" y="315738"/>
                  </a:lnTo>
                  <a:lnTo>
                    <a:pt x="74471" y="315738"/>
                  </a:lnTo>
                  <a:lnTo>
                    <a:pt x="74538" y="314547"/>
                  </a:lnTo>
                  <a:lnTo>
                    <a:pt x="74595" y="313367"/>
                  </a:lnTo>
                  <a:lnTo>
                    <a:pt x="74649" y="312176"/>
                  </a:lnTo>
                  <a:lnTo>
                    <a:pt x="74693" y="310984"/>
                  </a:lnTo>
                  <a:lnTo>
                    <a:pt x="74729" y="309793"/>
                  </a:lnTo>
                  <a:lnTo>
                    <a:pt x="74756" y="308602"/>
                  </a:lnTo>
                  <a:lnTo>
                    <a:pt x="74778" y="307410"/>
                  </a:lnTo>
                  <a:lnTo>
                    <a:pt x="74787" y="306219"/>
                  </a:lnTo>
                  <a:lnTo>
                    <a:pt x="74791" y="305039"/>
                  </a:lnTo>
                  <a:lnTo>
                    <a:pt x="74787" y="303848"/>
                  </a:lnTo>
                  <a:lnTo>
                    <a:pt x="74774" y="302668"/>
                  </a:lnTo>
                  <a:lnTo>
                    <a:pt x="74751" y="301488"/>
                  </a:lnTo>
                  <a:lnTo>
                    <a:pt x="74716" y="300319"/>
                  </a:lnTo>
                  <a:lnTo>
                    <a:pt x="74676" y="299139"/>
                  </a:lnTo>
                  <a:lnTo>
                    <a:pt x="74627" y="297982"/>
                  </a:lnTo>
                  <a:lnTo>
                    <a:pt x="74569" y="296813"/>
                  </a:lnTo>
                  <a:lnTo>
                    <a:pt x="74533" y="296178"/>
                  </a:lnTo>
                  <a:lnTo>
                    <a:pt x="74498" y="295542"/>
                  </a:lnTo>
                  <a:lnTo>
                    <a:pt x="74457" y="294896"/>
                  </a:lnTo>
                  <a:lnTo>
                    <a:pt x="74413" y="294272"/>
                  </a:lnTo>
                  <a:lnTo>
                    <a:pt x="74368" y="293636"/>
                  </a:lnTo>
                  <a:lnTo>
                    <a:pt x="74319" y="293001"/>
                  </a:lnTo>
                  <a:lnTo>
                    <a:pt x="74270" y="292377"/>
                  </a:lnTo>
                  <a:lnTo>
                    <a:pt x="74217" y="291753"/>
                  </a:lnTo>
                  <a:lnTo>
                    <a:pt x="74159" y="291129"/>
                  </a:lnTo>
                  <a:lnTo>
                    <a:pt x="74101" y="290505"/>
                  </a:lnTo>
                  <a:lnTo>
                    <a:pt x="74039" y="289881"/>
                  </a:lnTo>
                  <a:lnTo>
                    <a:pt x="73977" y="289268"/>
                  </a:lnTo>
                  <a:lnTo>
                    <a:pt x="73905" y="288655"/>
                  </a:lnTo>
                  <a:lnTo>
                    <a:pt x="73839" y="288043"/>
                  </a:lnTo>
                  <a:lnTo>
                    <a:pt x="73763" y="287430"/>
                  </a:lnTo>
                  <a:lnTo>
                    <a:pt x="73687" y="286829"/>
                  </a:lnTo>
                  <a:lnTo>
                    <a:pt x="73607" y="286216"/>
                  </a:lnTo>
                  <a:lnTo>
                    <a:pt x="73527" y="285615"/>
                  </a:lnTo>
                  <a:lnTo>
                    <a:pt x="73442" y="285025"/>
                  </a:lnTo>
                  <a:lnTo>
                    <a:pt x="73353" y="284423"/>
                  </a:lnTo>
                  <a:lnTo>
                    <a:pt x="73264" y="283833"/>
                  </a:lnTo>
                  <a:lnTo>
                    <a:pt x="73171" y="283243"/>
                  </a:lnTo>
                  <a:lnTo>
                    <a:pt x="73073" y="282653"/>
                  </a:lnTo>
                  <a:lnTo>
                    <a:pt x="72975" y="282075"/>
                  </a:lnTo>
                  <a:lnTo>
                    <a:pt x="72872" y="281496"/>
                  </a:lnTo>
                  <a:lnTo>
                    <a:pt x="72766" y="280917"/>
                  </a:lnTo>
                  <a:lnTo>
                    <a:pt x="72659" y="280350"/>
                  </a:lnTo>
                  <a:lnTo>
                    <a:pt x="72547" y="279783"/>
                  </a:lnTo>
                  <a:lnTo>
                    <a:pt x="72432" y="279215"/>
                  </a:lnTo>
                  <a:lnTo>
                    <a:pt x="72316" y="278648"/>
                  </a:lnTo>
                  <a:lnTo>
                    <a:pt x="72191" y="278092"/>
                  </a:lnTo>
                  <a:lnTo>
                    <a:pt x="72071" y="277536"/>
                  </a:lnTo>
                  <a:lnTo>
                    <a:pt x="72628" y="277468"/>
                  </a:lnTo>
                  <a:lnTo>
                    <a:pt x="73184" y="277377"/>
                  </a:lnTo>
                  <a:lnTo>
                    <a:pt x="74297" y="277196"/>
                  </a:lnTo>
                  <a:lnTo>
                    <a:pt x="75410" y="277003"/>
                  </a:lnTo>
                  <a:lnTo>
                    <a:pt x="76523" y="276821"/>
                  </a:lnTo>
                  <a:lnTo>
                    <a:pt x="77080" y="276742"/>
                  </a:lnTo>
                  <a:lnTo>
                    <a:pt x="77636" y="276674"/>
                  </a:lnTo>
                  <a:lnTo>
                    <a:pt x="78193" y="276617"/>
                  </a:lnTo>
                  <a:lnTo>
                    <a:pt x="78749" y="276572"/>
                  </a:lnTo>
                  <a:lnTo>
                    <a:pt x="79310" y="276538"/>
                  </a:lnTo>
                  <a:lnTo>
                    <a:pt x="79871" y="276526"/>
                  </a:lnTo>
                  <a:close/>
                  <a:moveTo>
                    <a:pt x="31343" y="313583"/>
                  </a:moveTo>
                  <a:lnTo>
                    <a:pt x="31370" y="315602"/>
                  </a:lnTo>
                  <a:lnTo>
                    <a:pt x="31405" y="317656"/>
                  </a:lnTo>
                  <a:lnTo>
                    <a:pt x="31445" y="319743"/>
                  </a:lnTo>
                  <a:lnTo>
                    <a:pt x="31468" y="320787"/>
                  </a:lnTo>
                  <a:lnTo>
                    <a:pt x="31494" y="321842"/>
                  </a:lnTo>
                  <a:lnTo>
                    <a:pt x="31526" y="322898"/>
                  </a:lnTo>
                  <a:lnTo>
                    <a:pt x="31561" y="323953"/>
                  </a:lnTo>
                  <a:lnTo>
                    <a:pt x="31597" y="325019"/>
                  </a:lnTo>
                  <a:lnTo>
                    <a:pt x="31641" y="326075"/>
                  </a:lnTo>
                  <a:lnTo>
                    <a:pt x="31690" y="327130"/>
                  </a:lnTo>
                  <a:lnTo>
                    <a:pt x="31744" y="328185"/>
                  </a:lnTo>
                  <a:lnTo>
                    <a:pt x="31802" y="329240"/>
                  </a:lnTo>
                  <a:lnTo>
                    <a:pt x="31864" y="330295"/>
                  </a:lnTo>
                  <a:lnTo>
                    <a:pt x="30933" y="330068"/>
                  </a:lnTo>
                  <a:lnTo>
                    <a:pt x="29998" y="329841"/>
                  </a:lnTo>
                  <a:lnTo>
                    <a:pt x="29068" y="329626"/>
                  </a:lnTo>
                  <a:lnTo>
                    <a:pt x="28137" y="329422"/>
                  </a:lnTo>
                  <a:lnTo>
                    <a:pt x="27203" y="329229"/>
                  </a:lnTo>
                  <a:lnTo>
                    <a:pt x="26272" y="329047"/>
                  </a:lnTo>
                  <a:lnTo>
                    <a:pt x="25342" y="328866"/>
                  </a:lnTo>
                  <a:lnTo>
                    <a:pt x="24411" y="328707"/>
                  </a:lnTo>
                  <a:lnTo>
                    <a:pt x="24331" y="327822"/>
                  </a:lnTo>
                  <a:lnTo>
                    <a:pt x="24255" y="326937"/>
                  </a:lnTo>
                  <a:lnTo>
                    <a:pt x="24180" y="326040"/>
                  </a:lnTo>
                  <a:lnTo>
                    <a:pt x="24113" y="325155"/>
                  </a:lnTo>
                  <a:lnTo>
                    <a:pt x="24046" y="324271"/>
                  </a:lnTo>
                  <a:lnTo>
                    <a:pt x="23979" y="323374"/>
                  </a:lnTo>
                  <a:lnTo>
                    <a:pt x="23917" y="322489"/>
                  </a:lnTo>
                  <a:lnTo>
                    <a:pt x="23859" y="321593"/>
                  </a:lnTo>
                  <a:lnTo>
                    <a:pt x="23806" y="320708"/>
                  </a:lnTo>
                  <a:lnTo>
                    <a:pt x="23752" y="319812"/>
                  </a:lnTo>
                  <a:lnTo>
                    <a:pt x="23703" y="318915"/>
                  </a:lnTo>
                  <a:lnTo>
                    <a:pt x="23654" y="318019"/>
                  </a:lnTo>
                  <a:lnTo>
                    <a:pt x="23610" y="317134"/>
                  </a:lnTo>
                  <a:lnTo>
                    <a:pt x="23570" y="316238"/>
                  </a:lnTo>
                  <a:lnTo>
                    <a:pt x="23534" y="315341"/>
                  </a:lnTo>
                  <a:lnTo>
                    <a:pt x="23498" y="314445"/>
                  </a:lnTo>
                  <a:lnTo>
                    <a:pt x="24473" y="314456"/>
                  </a:lnTo>
                  <a:lnTo>
                    <a:pt x="25453" y="314490"/>
                  </a:lnTo>
                  <a:lnTo>
                    <a:pt x="26432" y="314502"/>
                  </a:lnTo>
                  <a:lnTo>
                    <a:pt x="26926" y="314502"/>
                  </a:lnTo>
                  <a:lnTo>
                    <a:pt x="27416" y="314479"/>
                  </a:lnTo>
                  <a:lnTo>
                    <a:pt x="27906" y="314456"/>
                  </a:lnTo>
                  <a:lnTo>
                    <a:pt x="28396" y="314411"/>
                  </a:lnTo>
                  <a:lnTo>
                    <a:pt x="28885" y="314354"/>
                  </a:lnTo>
                  <a:lnTo>
                    <a:pt x="29371" y="314275"/>
                  </a:lnTo>
                  <a:lnTo>
                    <a:pt x="29856" y="314161"/>
                  </a:lnTo>
                  <a:lnTo>
                    <a:pt x="30096" y="314104"/>
                  </a:lnTo>
                  <a:lnTo>
                    <a:pt x="30337" y="314036"/>
                  </a:lnTo>
                  <a:lnTo>
                    <a:pt x="30577" y="313957"/>
                  </a:lnTo>
                  <a:lnTo>
                    <a:pt x="30813" y="313866"/>
                  </a:lnTo>
                  <a:lnTo>
                    <a:pt x="31054" y="313775"/>
                  </a:lnTo>
                  <a:lnTo>
                    <a:pt x="31290" y="313673"/>
                  </a:lnTo>
                  <a:lnTo>
                    <a:pt x="31316" y="313628"/>
                  </a:lnTo>
                  <a:lnTo>
                    <a:pt x="31343" y="313583"/>
                  </a:lnTo>
                  <a:close/>
                  <a:moveTo>
                    <a:pt x="74306" y="318268"/>
                  </a:moveTo>
                  <a:lnTo>
                    <a:pt x="74529" y="318359"/>
                  </a:lnTo>
                  <a:lnTo>
                    <a:pt x="74751" y="318439"/>
                  </a:lnTo>
                  <a:lnTo>
                    <a:pt x="75201" y="318575"/>
                  </a:lnTo>
                  <a:lnTo>
                    <a:pt x="75655" y="318688"/>
                  </a:lnTo>
                  <a:lnTo>
                    <a:pt x="76109" y="318779"/>
                  </a:lnTo>
                  <a:lnTo>
                    <a:pt x="76563" y="318847"/>
                  </a:lnTo>
                  <a:lnTo>
                    <a:pt x="77022" y="318904"/>
                  </a:lnTo>
                  <a:lnTo>
                    <a:pt x="77480" y="318949"/>
                  </a:lnTo>
                  <a:lnTo>
                    <a:pt x="77943" y="318972"/>
                  </a:lnTo>
                  <a:lnTo>
                    <a:pt x="78402" y="318995"/>
                  </a:lnTo>
                  <a:lnTo>
                    <a:pt x="78861" y="318995"/>
                  </a:lnTo>
                  <a:lnTo>
                    <a:pt x="79782" y="319006"/>
                  </a:lnTo>
                  <a:lnTo>
                    <a:pt x="80699" y="319006"/>
                  </a:lnTo>
                  <a:lnTo>
                    <a:pt x="81603" y="319017"/>
                  </a:lnTo>
                  <a:lnTo>
                    <a:pt x="81510" y="320061"/>
                  </a:lnTo>
                  <a:lnTo>
                    <a:pt x="81407" y="321094"/>
                  </a:lnTo>
                  <a:lnTo>
                    <a:pt x="81305" y="322126"/>
                  </a:lnTo>
                  <a:lnTo>
                    <a:pt x="81194" y="323159"/>
                  </a:lnTo>
                  <a:lnTo>
                    <a:pt x="81078" y="324180"/>
                  </a:lnTo>
                  <a:lnTo>
                    <a:pt x="80958" y="325201"/>
                  </a:lnTo>
                  <a:lnTo>
                    <a:pt x="80837" y="326211"/>
                  </a:lnTo>
                  <a:lnTo>
                    <a:pt x="80708" y="327220"/>
                  </a:lnTo>
                  <a:lnTo>
                    <a:pt x="80575" y="328219"/>
                  </a:lnTo>
                  <a:lnTo>
                    <a:pt x="80441" y="329206"/>
                  </a:lnTo>
                  <a:lnTo>
                    <a:pt x="80299" y="330193"/>
                  </a:lnTo>
                  <a:lnTo>
                    <a:pt x="80156" y="331169"/>
                  </a:lnTo>
                  <a:lnTo>
                    <a:pt x="80005" y="332133"/>
                  </a:lnTo>
                  <a:lnTo>
                    <a:pt x="79853" y="333098"/>
                  </a:lnTo>
                  <a:lnTo>
                    <a:pt x="79693" y="334051"/>
                  </a:lnTo>
                  <a:lnTo>
                    <a:pt x="79533" y="334993"/>
                  </a:lnTo>
                  <a:lnTo>
                    <a:pt x="79520" y="334981"/>
                  </a:lnTo>
                  <a:lnTo>
                    <a:pt x="79511" y="334981"/>
                  </a:lnTo>
                  <a:lnTo>
                    <a:pt x="79497" y="334970"/>
                  </a:lnTo>
                  <a:lnTo>
                    <a:pt x="79488" y="334958"/>
                  </a:lnTo>
                  <a:lnTo>
                    <a:pt x="79065" y="334766"/>
                  </a:lnTo>
                  <a:lnTo>
                    <a:pt x="78642" y="334573"/>
                  </a:lnTo>
                  <a:lnTo>
                    <a:pt x="78220" y="334391"/>
                  </a:lnTo>
                  <a:lnTo>
                    <a:pt x="77792" y="334221"/>
                  </a:lnTo>
                  <a:lnTo>
                    <a:pt x="77369" y="334062"/>
                  </a:lnTo>
                  <a:lnTo>
                    <a:pt x="76942" y="333903"/>
                  </a:lnTo>
                  <a:lnTo>
                    <a:pt x="76514" y="333756"/>
                  </a:lnTo>
                  <a:lnTo>
                    <a:pt x="76087" y="333608"/>
                  </a:lnTo>
                  <a:lnTo>
                    <a:pt x="75232" y="333347"/>
                  </a:lnTo>
                  <a:lnTo>
                    <a:pt x="74373" y="333098"/>
                  </a:lnTo>
                  <a:lnTo>
                    <a:pt x="73518" y="332871"/>
                  </a:lnTo>
                  <a:lnTo>
                    <a:pt x="72659" y="332655"/>
                  </a:lnTo>
                  <a:lnTo>
                    <a:pt x="72797" y="331782"/>
                  </a:lnTo>
                  <a:lnTo>
                    <a:pt x="72926" y="330908"/>
                  </a:lnTo>
                  <a:lnTo>
                    <a:pt x="73055" y="330034"/>
                  </a:lnTo>
                  <a:lnTo>
                    <a:pt x="73175" y="329149"/>
                  </a:lnTo>
                  <a:lnTo>
                    <a:pt x="73295" y="328253"/>
                  </a:lnTo>
                  <a:lnTo>
                    <a:pt x="73407" y="327368"/>
                  </a:lnTo>
                  <a:lnTo>
                    <a:pt x="73518" y="326472"/>
                  </a:lnTo>
                  <a:lnTo>
                    <a:pt x="73625" y="325564"/>
                  </a:lnTo>
                  <a:lnTo>
                    <a:pt x="73723" y="324656"/>
                  </a:lnTo>
                  <a:lnTo>
                    <a:pt x="73821" y="323760"/>
                  </a:lnTo>
                  <a:lnTo>
                    <a:pt x="73910" y="322841"/>
                  </a:lnTo>
                  <a:lnTo>
                    <a:pt x="73999" y="321933"/>
                  </a:lnTo>
                  <a:lnTo>
                    <a:pt x="74083" y="321026"/>
                  </a:lnTo>
                  <a:lnTo>
                    <a:pt x="74159" y="320107"/>
                  </a:lnTo>
                  <a:lnTo>
                    <a:pt x="74235" y="319187"/>
                  </a:lnTo>
                  <a:lnTo>
                    <a:pt x="74306" y="318268"/>
                  </a:lnTo>
                  <a:close/>
                  <a:moveTo>
                    <a:pt x="72205" y="335412"/>
                  </a:moveTo>
                  <a:lnTo>
                    <a:pt x="73082" y="335639"/>
                  </a:lnTo>
                  <a:lnTo>
                    <a:pt x="73959" y="335855"/>
                  </a:lnTo>
                  <a:lnTo>
                    <a:pt x="74836" y="336059"/>
                  </a:lnTo>
                  <a:lnTo>
                    <a:pt x="75717" y="336241"/>
                  </a:lnTo>
                  <a:lnTo>
                    <a:pt x="76154" y="336320"/>
                  </a:lnTo>
                  <a:lnTo>
                    <a:pt x="76594" y="336399"/>
                  </a:lnTo>
                  <a:lnTo>
                    <a:pt x="77035" y="336467"/>
                  </a:lnTo>
                  <a:lnTo>
                    <a:pt x="77476" y="336524"/>
                  </a:lnTo>
                  <a:lnTo>
                    <a:pt x="77912" y="336581"/>
                  </a:lnTo>
                  <a:lnTo>
                    <a:pt x="78353" y="336615"/>
                  </a:lnTo>
                  <a:lnTo>
                    <a:pt x="78794" y="336649"/>
                  </a:lnTo>
                  <a:lnTo>
                    <a:pt x="79235" y="336672"/>
                  </a:lnTo>
                  <a:lnTo>
                    <a:pt x="79043" y="337670"/>
                  </a:lnTo>
                  <a:lnTo>
                    <a:pt x="78847" y="338657"/>
                  </a:lnTo>
                  <a:lnTo>
                    <a:pt x="78651" y="339622"/>
                  </a:lnTo>
                  <a:lnTo>
                    <a:pt x="78447" y="340586"/>
                  </a:lnTo>
                  <a:lnTo>
                    <a:pt x="78242" y="341528"/>
                  </a:lnTo>
                  <a:lnTo>
                    <a:pt x="78028" y="342458"/>
                  </a:lnTo>
                  <a:lnTo>
                    <a:pt x="77814" y="343377"/>
                  </a:lnTo>
                  <a:lnTo>
                    <a:pt x="77592" y="344274"/>
                  </a:lnTo>
                  <a:lnTo>
                    <a:pt x="77369" y="345159"/>
                  </a:lnTo>
                  <a:lnTo>
                    <a:pt x="77142" y="346032"/>
                  </a:lnTo>
                  <a:lnTo>
                    <a:pt x="76911" y="346895"/>
                  </a:lnTo>
                  <a:lnTo>
                    <a:pt x="76670" y="347723"/>
                  </a:lnTo>
                  <a:lnTo>
                    <a:pt x="76430" y="348551"/>
                  </a:lnTo>
                  <a:lnTo>
                    <a:pt x="76189" y="349357"/>
                  </a:lnTo>
                  <a:lnTo>
                    <a:pt x="75940" y="350139"/>
                  </a:lnTo>
                  <a:lnTo>
                    <a:pt x="75686" y="350911"/>
                  </a:lnTo>
                  <a:lnTo>
                    <a:pt x="75473" y="350571"/>
                  </a:lnTo>
                  <a:lnTo>
                    <a:pt x="75250" y="350253"/>
                  </a:lnTo>
                  <a:lnTo>
                    <a:pt x="75032" y="349947"/>
                  </a:lnTo>
                  <a:lnTo>
                    <a:pt x="74805" y="349652"/>
                  </a:lnTo>
                  <a:lnTo>
                    <a:pt x="74578" y="349379"/>
                  </a:lnTo>
                  <a:lnTo>
                    <a:pt x="74346" y="349118"/>
                  </a:lnTo>
                  <a:lnTo>
                    <a:pt x="74115" y="348869"/>
                  </a:lnTo>
                  <a:lnTo>
                    <a:pt x="73879" y="348642"/>
                  </a:lnTo>
                  <a:lnTo>
                    <a:pt x="73638" y="348438"/>
                  </a:lnTo>
                  <a:lnTo>
                    <a:pt x="73398" y="348245"/>
                  </a:lnTo>
                  <a:lnTo>
                    <a:pt x="73153" y="348074"/>
                  </a:lnTo>
                  <a:lnTo>
                    <a:pt x="72908" y="347916"/>
                  </a:lnTo>
                  <a:lnTo>
                    <a:pt x="72659" y="347779"/>
                  </a:lnTo>
                  <a:lnTo>
                    <a:pt x="72405" y="347655"/>
                  </a:lnTo>
                  <a:lnTo>
                    <a:pt x="72151" y="347564"/>
                  </a:lnTo>
                  <a:lnTo>
                    <a:pt x="71897" y="347484"/>
                  </a:lnTo>
                  <a:lnTo>
                    <a:pt x="71742" y="347439"/>
                  </a:lnTo>
                  <a:lnTo>
                    <a:pt x="71586" y="347416"/>
                  </a:lnTo>
                  <a:lnTo>
                    <a:pt x="71430" y="347394"/>
                  </a:lnTo>
                  <a:lnTo>
                    <a:pt x="71274" y="347371"/>
                  </a:lnTo>
                  <a:lnTo>
                    <a:pt x="70967" y="347371"/>
                  </a:lnTo>
                  <a:lnTo>
                    <a:pt x="70816" y="347382"/>
                  </a:lnTo>
                  <a:lnTo>
                    <a:pt x="70660" y="347394"/>
                  </a:lnTo>
                  <a:lnTo>
                    <a:pt x="70508" y="347416"/>
                  </a:lnTo>
                  <a:lnTo>
                    <a:pt x="70357" y="347439"/>
                  </a:lnTo>
                  <a:lnTo>
                    <a:pt x="70059" y="347519"/>
                  </a:lnTo>
                  <a:lnTo>
                    <a:pt x="69756" y="347621"/>
                  </a:lnTo>
                  <a:lnTo>
                    <a:pt x="69462" y="347757"/>
                  </a:lnTo>
                  <a:lnTo>
                    <a:pt x="69658" y="347042"/>
                  </a:lnTo>
                  <a:lnTo>
                    <a:pt x="69849" y="346316"/>
                  </a:lnTo>
                  <a:lnTo>
                    <a:pt x="70041" y="345578"/>
                  </a:lnTo>
                  <a:lnTo>
                    <a:pt x="70228" y="344841"/>
                  </a:lnTo>
                  <a:lnTo>
                    <a:pt x="70410" y="344092"/>
                  </a:lnTo>
                  <a:lnTo>
                    <a:pt x="70593" y="343332"/>
                  </a:lnTo>
                  <a:lnTo>
                    <a:pt x="70767" y="342572"/>
                  </a:lnTo>
                  <a:lnTo>
                    <a:pt x="70940" y="341800"/>
                  </a:lnTo>
                  <a:lnTo>
                    <a:pt x="71114" y="341017"/>
                  </a:lnTo>
                  <a:lnTo>
                    <a:pt x="71279" y="340234"/>
                  </a:lnTo>
                  <a:lnTo>
                    <a:pt x="71443" y="339440"/>
                  </a:lnTo>
                  <a:lnTo>
                    <a:pt x="71604" y="338646"/>
                  </a:lnTo>
                  <a:lnTo>
                    <a:pt x="71759" y="337852"/>
                  </a:lnTo>
                  <a:lnTo>
                    <a:pt x="71911" y="337035"/>
                  </a:lnTo>
                  <a:lnTo>
                    <a:pt x="72062" y="336229"/>
                  </a:lnTo>
                  <a:lnTo>
                    <a:pt x="72205" y="335412"/>
                  </a:lnTo>
                  <a:close/>
                  <a:moveTo>
                    <a:pt x="24709" y="331657"/>
                  </a:moveTo>
                  <a:lnTo>
                    <a:pt x="25622" y="331782"/>
                  </a:lnTo>
                  <a:lnTo>
                    <a:pt x="26530" y="331895"/>
                  </a:lnTo>
                  <a:lnTo>
                    <a:pt x="27443" y="331997"/>
                  </a:lnTo>
                  <a:lnTo>
                    <a:pt x="28356" y="332099"/>
                  </a:lnTo>
                  <a:lnTo>
                    <a:pt x="29268" y="332190"/>
                  </a:lnTo>
                  <a:lnTo>
                    <a:pt x="30177" y="332269"/>
                  </a:lnTo>
                  <a:lnTo>
                    <a:pt x="31997" y="332406"/>
                  </a:lnTo>
                  <a:lnTo>
                    <a:pt x="32091" y="333506"/>
                  </a:lnTo>
                  <a:lnTo>
                    <a:pt x="32184" y="334607"/>
                  </a:lnTo>
                  <a:lnTo>
                    <a:pt x="32291" y="335685"/>
                  </a:lnTo>
                  <a:lnTo>
                    <a:pt x="32407" y="336762"/>
                  </a:lnTo>
                  <a:lnTo>
                    <a:pt x="32532" y="337818"/>
                  </a:lnTo>
                  <a:lnTo>
                    <a:pt x="32594" y="338340"/>
                  </a:lnTo>
                  <a:lnTo>
                    <a:pt x="32661" y="338862"/>
                  </a:lnTo>
                  <a:lnTo>
                    <a:pt x="32732" y="339372"/>
                  </a:lnTo>
                  <a:lnTo>
                    <a:pt x="32808" y="339894"/>
                  </a:lnTo>
                  <a:lnTo>
                    <a:pt x="32883" y="340393"/>
                  </a:lnTo>
                  <a:lnTo>
                    <a:pt x="32959" y="340904"/>
                  </a:lnTo>
                  <a:lnTo>
                    <a:pt x="33039" y="341392"/>
                  </a:lnTo>
                  <a:lnTo>
                    <a:pt x="33124" y="341891"/>
                  </a:lnTo>
                  <a:lnTo>
                    <a:pt x="33208" y="342379"/>
                  </a:lnTo>
                  <a:lnTo>
                    <a:pt x="33302" y="342867"/>
                  </a:lnTo>
                  <a:lnTo>
                    <a:pt x="33391" y="343343"/>
                  </a:lnTo>
                  <a:lnTo>
                    <a:pt x="33489" y="343808"/>
                  </a:lnTo>
                  <a:lnTo>
                    <a:pt x="33587" y="344285"/>
                  </a:lnTo>
                  <a:lnTo>
                    <a:pt x="33685" y="344739"/>
                  </a:lnTo>
                  <a:lnTo>
                    <a:pt x="33792" y="345193"/>
                  </a:lnTo>
                  <a:lnTo>
                    <a:pt x="33899" y="345646"/>
                  </a:lnTo>
                  <a:lnTo>
                    <a:pt x="34005" y="346089"/>
                  </a:lnTo>
                  <a:lnTo>
                    <a:pt x="34121" y="346520"/>
                  </a:lnTo>
                  <a:lnTo>
                    <a:pt x="34237" y="346951"/>
                  </a:lnTo>
                  <a:lnTo>
                    <a:pt x="34357" y="347371"/>
                  </a:lnTo>
                  <a:lnTo>
                    <a:pt x="34482" y="347791"/>
                  </a:lnTo>
                  <a:lnTo>
                    <a:pt x="34606" y="348199"/>
                  </a:lnTo>
                  <a:lnTo>
                    <a:pt x="34268" y="347984"/>
                  </a:lnTo>
                  <a:lnTo>
                    <a:pt x="34094" y="347882"/>
                  </a:lnTo>
                  <a:lnTo>
                    <a:pt x="33916" y="347802"/>
                  </a:lnTo>
                  <a:lnTo>
                    <a:pt x="33698" y="347723"/>
                  </a:lnTo>
                  <a:lnTo>
                    <a:pt x="33476" y="347643"/>
                  </a:lnTo>
                  <a:lnTo>
                    <a:pt x="33257" y="347587"/>
                  </a:lnTo>
                  <a:lnTo>
                    <a:pt x="33039" y="347541"/>
                  </a:lnTo>
                  <a:lnTo>
                    <a:pt x="32821" y="347519"/>
                  </a:lnTo>
                  <a:lnTo>
                    <a:pt x="32603" y="347496"/>
                  </a:lnTo>
                  <a:lnTo>
                    <a:pt x="32389" y="347496"/>
                  </a:lnTo>
                  <a:lnTo>
                    <a:pt x="32176" y="347507"/>
                  </a:lnTo>
                  <a:lnTo>
                    <a:pt x="31962" y="347541"/>
                  </a:lnTo>
                  <a:lnTo>
                    <a:pt x="31748" y="347575"/>
                  </a:lnTo>
                  <a:lnTo>
                    <a:pt x="31539" y="347621"/>
                  </a:lnTo>
                  <a:lnTo>
                    <a:pt x="31330" y="347689"/>
                  </a:lnTo>
                  <a:lnTo>
                    <a:pt x="31120" y="347768"/>
                  </a:lnTo>
                  <a:lnTo>
                    <a:pt x="30911" y="347859"/>
                  </a:lnTo>
                  <a:lnTo>
                    <a:pt x="30706" y="347961"/>
                  </a:lnTo>
                  <a:lnTo>
                    <a:pt x="30502" y="348074"/>
                  </a:lnTo>
                  <a:lnTo>
                    <a:pt x="30301" y="348199"/>
                  </a:lnTo>
                  <a:lnTo>
                    <a:pt x="30096" y="348335"/>
                  </a:lnTo>
                  <a:lnTo>
                    <a:pt x="29896" y="348483"/>
                  </a:lnTo>
                  <a:lnTo>
                    <a:pt x="29700" y="348642"/>
                  </a:lnTo>
                  <a:lnTo>
                    <a:pt x="29504" y="348823"/>
                  </a:lnTo>
                  <a:lnTo>
                    <a:pt x="29308" y="349005"/>
                  </a:lnTo>
                  <a:lnTo>
                    <a:pt x="29112" y="349198"/>
                  </a:lnTo>
                  <a:lnTo>
                    <a:pt x="28921" y="349402"/>
                  </a:lnTo>
                  <a:lnTo>
                    <a:pt x="28734" y="349618"/>
                  </a:lnTo>
                  <a:lnTo>
                    <a:pt x="28543" y="349844"/>
                  </a:lnTo>
                  <a:lnTo>
                    <a:pt x="28356" y="350083"/>
                  </a:lnTo>
                  <a:lnTo>
                    <a:pt x="28173" y="350332"/>
                  </a:lnTo>
                  <a:lnTo>
                    <a:pt x="27991" y="350593"/>
                  </a:lnTo>
                  <a:lnTo>
                    <a:pt x="27808" y="350866"/>
                  </a:lnTo>
                  <a:lnTo>
                    <a:pt x="27630" y="351138"/>
                  </a:lnTo>
                  <a:lnTo>
                    <a:pt x="27456" y="351433"/>
                  </a:lnTo>
                  <a:lnTo>
                    <a:pt x="27243" y="350219"/>
                  </a:lnTo>
                  <a:lnTo>
                    <a:pt x="27033" y="349005"/>
                  </a:lnTo>
                  <a:lnTo>
                    <a:pt x="26833" y="347779"/>
                  </a:lnTo>
                  <a:lnTo>
                    <a:pt x="26633" y="346554"/>
                  </a:lnTo>
                  <a:lnTo>
                    <a:pt x="26446" y="345329"/>
                  </a:lnTo>
                  <a:lnTo>
                    <a:pt x="26259" y="344103"/>
                  </a:lnTo>
                  <a:lnTo>
                    <a:pt x="26081" y="342878"/>
                  </a:lnTo>
                  <a:lnTo>
                    <a:pt x="25903" y="341641"/>
                  </a:lnTo>
                  <a:lnTo>
                    <a:pt x="25738" y="340405"/>
                  </a:lnTo>
                  <a:lnTo>
                    <a:pt x="25573" y="339157"/>
                  </a:lnTo>
                  <a:lnTo>
                    <a:pt x="25417" y="337920"/>
                  </a:lnTo>
                  <a:lnTo>
                    <a:pt x="25261" y="336672"/>
                  </a:lnTo>
                  <a:lnTo>
                    <a:pt x="25119" y="335424"/>
                  </a:lnTo>
                  <a:lnTo>
                    <a:pt x="24976" y="334164"/>
                  </a:lnTo>
                  <a:lnTo>
                    <a:pt x="24838" y="332916"/>
                  </a:lnTo>
                  <a:lnTo>
                    <a:pt x="24709" y="331657"/>
                  </a:lnTo>
                  <a:close/>
                  <a:moveTo>
                    <a:pt x="32550" y="351796"/>
                  </a:moveTo>
                  <a:lnTo>
                    <a:pt x="32799" y="351807"/>
                  </a:lnTo>
                  <a:lnTo>
                    <a:pt x="33048" y="351830"/>
                  </a:lnTo>
                  <a:lnTo>
                    <a:pt x="33297" y="351887"/>
                  </a:lnTo>
                  <a:lnTo>
                    <a:pt x="33547" y="351955"/>
                  </a:lnTo>
                  <a:lnTo>
                    <a:pt x="33801" y="352046"/>
                  </a:lnTo>
                  <a:lnTo>
                    <a:pt x="34023" y="352148"/>
                  </a:lnTo>
                  <a:lnTo>
                    <a:pt x="34241" y="352261"/>
                  </a:lnTo>
                  <a:lnTo>
                    <a:pt x="34455" y="352397"/>
                  </a:lnTo>
                  <a:lnTo>
                    <a:pt x="34669" y="352533"/>
                  </a:lnTo>
                  <a:lnTo>
                    <a:pt x="34878" y="352692"/>
                  </a:lnTo>
                  <a:lnTo>
                    <a:pt x="35087" y="352874"/>
                  </a:lnTo>
                  <a:lnTo>
                    <a:pt x="35292" y="353055"/>
                  </a:lnTo>
                  <a:lnTo>
                    <a:pt x="35492" y="353260"/>
                  </a:lnTo>
                  <a:lnTo>
                    <a:pt x="35688" y="353464"/>
                  </a:lnTo>
                  <a:lnTo>
                    <a:pt x="35884" y="353691"/>
                  </a:lnTo>
                  <a:lnTo>
                    <a:pt x="36076" y="353940"/>
                  </a:lnTo>
                  <a:lnTo>
                    <a:pt x="36267" y="354190"/>
                  </a:lnTo>
                  <a:lnTo>
                    <a:pt x="36454" y="354451"/>
                  </a:lnTo>
                  <a:lnTo>
                    <a:pt x="36637" y="354723"/>
                  </a:lnTo>
                  <a:lnTo>
                    <a:pt x="36815" y="355018"/>
                  </a:lnTo>
                  <a:lnTo>
                    <a:pt x="36993" y="355313"/>
                  </a:lnTo>
                  <a:lnTo>
                    <a:pt x="37166" y="355631"/>
                  </a:lnTo>
                  <a:lnTo>
                    <a:pt x="37336" y="355949"/>
                  </a:lnTo>
                  <a:lnTo>
                    <a:pt x="37500" y="356289"/>
                  </a:lnTo>
                  <a:lnTo>
                    <a:pt x="37665" y="356629"/>
                  </a:lnTo>
                  <a:lnTo>
                    <a:pt x="37825" y="356981"/>
                  </a:lnTo>
                  <a:lnTo>
                    <a:pt x="37986" y="357356"/>
                  </a:lnTo>
                  <a:lnTo>
                    <a:pt x="38137" y="357730"/>
                  </a:lnTo>
                  <a:lnTo>
                    <a:pt x="38288" y="358116"/>
                  </a:lnTo>
                  <a:lnTo>
                    <a:pt x="38435" y="358502"/>
                  </a:lnTo>
                  <a:lnTo>
                    <a:pt x="38578" y="358910"/>
                  </a:lnTo>
                  <a:lnTo>
                    <a:pt x="38720" y="359318"/>
                  </a:lnTo>
                  <a:lnTo>
                    <a:pt x="38858" y="359738"/>
                  </a:lnTo>
                  <a:lnTo>
                    <a:pt x="38992" y="360169"/>
                  </a:lnTo>
                  <a:lnTo>
                    <a:pt x="39121" y="360612"/>
                  </a:lnTo>
                  <a:lnTo>
                    <a:pt x="39250" y="361054"/>
                  </a:lnTo>
                  <a:lnTo>
                    <a:pt x="39375" y="361508"/>
                  </a:lnTo>
                  <a:lnTo>
                    <a:pt x="39495" y="361973"/>
                  </a:lnTo>
                  <a:lnTo>
                    <a:pt x="39611" y="362439"/>
                  </a:lnTo>
                  <a:lnTo>
                    <a:pt x="39722" y="362915"/>
                  </a:lnTo>
                  <a:lnTo>
                    <a:pt x="39833" y="363403"/>
                  </a:lnTo>
                  <a:lnTo>
                    <a:pt x="39940" y="363891"/>
                  </a:lnTo>
                  <a:lnTo>
                    <a:pt x="40042" y="364390"/>
                  </a:lnTo>
                  <a:lnTo>
                    <a:pt x="40140" y="364889"/>
                  </a:lnTo>
                  <a:lnTo>
                    <a:pt x="40238" y="365400"/>
                  </a:lnTo>
                  <a:lnTo>
                    <a:pt x="40327" y="365910"/>
                  </a:lnTo>
                  <a:lnTo>
                    <a:pt x="40416" y="366432"/>
                  </a:lnTo>
                  <a:lnTo>
                    <a:pt x="40501" y="366954"/>
                  </a:lnTo>
                  <a:lnTo>
                    <a:pt x="40581" y="367488"/>
                  </a:lnTo>
                  <a:lnTo>
                    <a:pt x="40661" y="368021"/>
                  </a:lnTo>
                  <a:lnTo>
                    <a:pt x="40733" y="368554"/>
                  </a:lnTo>
                  <a:lnTo>
                    <a:pt x="40804" y="369099"/>
                  </a:lnTo>
                  <a:lnTo>
                    <a:pt x="40871" y="369643"/>
                  </a:lnTo>
                  <a:lnTo>
                    <a:pt x="40933" y="370199"/>
                  </a:lnTo>
                  <a:lnTo>
                    <a:pt x="40991" y="370755"/>
                  </a:lnTo>
                  <a:lnTo>
                    <a:pt x="41044" y="371311"/>
                  </a:lnTo>
                  <a:lnTo>
                    <a:pt x="41098" y="371867"/>
                  </a:lnTo>
                  <a:lnTo>
                    <a:pt x="41147" y="372423"/>
                  </a:lnTo>
                  <a:lnTo>
                    <a:pt x="41187" y="372990"/>
                  </a:lnTo>
                  <a:lnTo>
                    <a:pt x="41227" y="373558"/>
                  </a:lnTo>
                  <a:lnTo>
                    <a:pt x="41262" y="374125"/>
                  </a:lnTo>
                  <a:lnTo>
                    <a:pt x="41294" y="374704"/>
                  </a:lnTo>
                  <a:lnTo>
                    <a:pt x="41325" y="375271"/>
                  </a:lnTo>
                  <a:lnTo>
                    <a:pt x="41347" y="375850"/>
                  </a:lnTo>
                  <a:lnTo>
                    <a:pt x="41369" y="376417"/>
                  </a:lnTo>
                  <a:lnTo>
                    <a:pt x="41383" y="376996"/>
                  </a:lnTo>
                  <a:lnTo>
                    <a:pt x="41396" y="377574"/>
                  </a:lnTo>
                  <a:lnTo>
                    <a:pt x="41405" y="378153"/>
                  </a:lnTo>
                  <a:lnTo>
                    <a:pt x="41409" y="378720"/>
                  </a:lnTo>
                  <a:lnTo>
                    <a:pt x="39188" y="378357"/>
                  </a:lnTo>
                  <a:lnTo>
                    <a:pt x="36966" y="378017"/>
                  </a:lnTo>
                  <a:lnTo>
                    <a:pt x="34744" y="377699"/>
                  </a:lnTo>
                  <a:lnTo>
                    <a:pt x="32523" y="377404"/>
                  </a:lnTo>
                  <a:lnTo>
                    <a:pt x="30301" y="377120"/>
                  </a:lnTo>
                  <a:lnTo>
                    <a:pt x="28080" y="376882"/>
                  </a:lnTo>
                  <a:lnTo>
                    <a:pt x="26971" y="376769"/>
                  </a:lnTo>
                  <a:lnTo>
                    <a:pt x="25858" y="376655"/>
                  </a:lnTo>
                  <a:lnTo>
                    <a:pt x="24749" y="376553"/>
                  </a:lnTo>
                  <a:lnTo>
                    <a:pt x="23636" y="376462"/>
                  </a:lnTo>
                  <a:lnTo>
                    <a:pt x="23650" y="375793"/>
                  </a:lnTo>
                  <a:lnTo>
                    <a:pt x="23672" y="375135"/>
                  </a:lnTo>
                  <a:lnTo>
                    <a:pt x="23699" y="374477"/>
                  </a:lnTo>
                  <a:lnTo>
                    <a:pt x="23730" y="373819"/>
                  </a:lnTo>
                  <a:lnTo>
                    <a:pt x="23770" y="373161"/>
                  </a:lnTo>
                  <a:lnTo>
                    <a:pt x="23814" y="372514"/>
                  </a:lnTo>
                  <a:lnTo>
                    <a:pt x="23863" y="371867"/>
                  </a:lnTo>
                  <a:lnTo>
                    <a:pt x="23921" y="371232"/>
                  </a:lnTo>
                  <a:lnTo>
                    <a:pt x="23979" y="370596"/>
                  </a:lnTo>
                  <a:lnTo>
                    <a:pt x="24050" y="369972"/>
                  </a:lnTo>
                  <a:lnTo>
                    <a:pt x="24122" y="369348"/>
                  </a:lnTo>
                  <a:lnTo>
                    <a:pt x="24202" y="368724"/>
                  </a:lnTo>
                  <a:lnTo>
                    <a:pt x="24282" y="368123"/>
                  </a:lnTo>
                  <a:lnTo>
                    <a:pt x="24371" y="367510"/>
                  </a:lnTo>
                  <a:lnTo>
                    <a:pt x="24464" y="366920"/>
                  </a:lnTo>
                  <a:lnTo>
                    <a:pt x="24567" y="366330"/>
                  </a:lnTo>
                  <a:lnTo>
                    <a:pt x="24669" y="365740"/>
                  </a:lnTo>
                  <a:lnTo>
                    <a:pt x="24776" y="365162"/>
                  </a:lnTo>
                  <a:lnTo>
                    <a:pt x="24892" y="364594"/>
                  </a:lnTo>
                  <a:lnTo>
                    <a:pt x="25012" y="364038"/>
                  </a:lnTo>
                  <a:lnTo>
                    <a:pt x="25132" y="363494"/>
                  </a:lnTo>
                  <a:lnTo>
                    <a:pt x="25261" y="362949"/>
                  </a:lnTo>
                  <a:lnTo>
                    <a:pt x="25395" y="362416"/>
                  </a:lnTo>
                  <a:lnTo>
                    <a:pt x="25533" y="361894"/>
                  </a:lnTo>
                  <a:lnTo>
                    <a:pt x="25675" y="361383"/>
                  </a:lnTo>
                  <a:lnTo>
                    <a:pt x="25818" y="360873"/>
                  </a:lnTo>
                  <a:lnTo>
                    <a:pt x="25969" y="360385"/>
                  </a:lnTo>
                  <a:lnTo>
                    <a:pt x="26125" y="359897"/>
                  </a:lnTo>
                  <a:lnTo>
                    <a:pt x="26281" y="359432"/>
                  </a:lnTo>
                  <a:lnTo>
                    <a:pt x="26446" y="358967"/>
                  </a:lnTo>
                  <a:lnTo>
                    <a:pt x="26610" y="358524"/>
                  </a:lnTo>
                  <a:lnTo>
                    <a:pt x="26784" y="358082"/>
                  </a:lnTo>
                  <a:lnTo>
                    <a:pt x="26958" y="357662"/>
                  </a:lnTo>
                  <a:lnTo>
                    <a:pt x="27136" y="357242"/>
                  </a:lnTo>
                  <a:lnTo>
                    <a:pt x="27314" y="356845"/>
                  </a:lnTo>
                  <a:lnTo>
                    <a:pt x="27501" y="356459"/>
                  </a:lnTo>
                  <a:lnTo>
                    <a:pt x="27688" y="356085"/>
                  </a:lnTo>
                  <a:lnTo>
                    <a:pt x="27879" y="355722"/>
                  </a:lnTo>
                  <a:lnTo>
                    <a:pt x="28075" y="355381"/>
                  </a:lnTo>
                  <a:lnTo>
                    <a:pt x="28275" y="355041"/>
                  </a:lnTo>
                  <a:lnTo>
                    <a:pt x="28476" y="354723"/>
                  </a:lnTo>
                  <a:lnTo>
                    <a:pt x="28681" y="354428"/>
                  </a:lnTo>
                  <a:lnTo>
                    <a:pt x="28885" y="354133"/>
                  </a:lnTo>
                  <a:lnTo>
                    <a:pt x="29099" y="353861"/>
                  </a:lnTo>
                  <a:lnTo>
                    <a:pt x="29313" y="353600"/>
                  </a:lnTo>
                  <a:lnTo>
                    <a:pt x="29527" y="353362"/>
                  </a:lnTo>
                  <a:lnTo>
                    <a:pt x="29745" y="353135"/>
                  </a:lnTo>
                  <a:lnTo>
                    <a:pt x="29967" y="352931"/>
                  </a:lnTo>
                  <a:lnTo>
                    <a:pt x="30190" y="352738"/>
                  </a:lnTo>
                  <a:lnTo>
                    <a:pt x="30417" y="352556"/>
                  </a:lnTo>
                  <a:lnTo>
                    <a:pt x="30644" y="352397"/>
                  </a:lnTo>
                  <a:lnTo>
                    <a:pt x="30876" y="352261"/>
                  </a:lnTo>
                  <a:lnTo>
                    <a:pt x="31111" y="352136"/>
                  </a:lnTo>
                  <a:lnTo>
                    <a:pt x="31347" y="352034"/>
                  </a:lnTo>
                  <a:lnTo>
                    <a:pt x="31583" y="351943"/>
                  </a:lnTo>
                  <a:lnTo>
                    <a:pt x="31824" y="351875"/>
                  </a:lnTo>
                  <a:lnTo>
                    <a:pt x="32064" y="351830"/>
                  </a:lnTo>
                  <a:lnTo>
                    <a:pt x="32305" y="351807"/>
                  </a:lnTo>
                  <a:lnTo>
                    <a:pt x="32550" y="351796"/>
                  </a:lnTo>
                  <a:close/>
                  <a:moveTo>
                    <a:pt x="71167" y="351501"/>
                  </a:moveTo>
                  <a:lnTo>
                    <a:pt x="71426" y="351524"/>
                  </a:lnTo>
                  <a:lnTo>
                    <a:pt x="71666" y="351569"/>
                  </a:lnTo>
                  <a:lnTo>
                    <a:pt x="71902" y="351637"/>
                  </a:lnTo>
                  <a:lnTo>
                    <a:pt x="72138" y="351717"/>
                  </a:lnTo>
                  <a:lnTo>
                    <a:pt x="72365" y="351819"/>
                  </a:lnTo>
                  <a:lnTo>
                    <a:pt x="72596" y="351932"/>
                  </a:lnTo>
                  <a:lnTo>
                    <a:pt x="72819" y="352068"/>
                  </a:lnTo>
                  <a:lnTo>
                    <a:pt x="73042" y="352216"/>
                  </a:lnTo>
                  <a:lnTo>
                    <a:pt x="73260" y="352386"/>
                  </a:lnTo>
                  <a:lnTo>
                    <a:pt x="73474" y="352579"/>
                  </a:lnTo>
                  <a:lnTo>
                    <a:pt x="73683" y="352783"/>
                  </a:lnTo>
                  <a:lnTo>
                    <a:pt x="73892" y="352999"/>
                  </a:lnTo>
                  <a:lnTo>
                    <a:pt x="74097" y="353226"/>
                  </a:lnTo>
                  <a:lnTo>
                    <a:pt x="74302" y="353475"/>
                  </a:lnTo>
                  <a:lnTo>
                    <a:pt x="74498" y="353748"/>
                  </a:lnTo>
                  <a:lnTo>
                    <a:pt x="74693" y="354020"/>
                  </a:lnTo>
                  <a:lnTo>
                    <a:pt x="74889" y="354315"/>
                  </a:lnTo>
                  <a:lnTo>
                    <a:pt x="74916" y="354440"/>
                  </a:lnTo>
                  <a:lnTo>
                    <a:pt x="74956" y="354553"/>
                  </a:lnTo>
                  <a:lnTo>
                    <a:pt x="74996" y="354655"/>
                  </a:lnTo>
                  <a:lnTo>
                    <a:pt x="75045" y="354746"/>
                  </a:lnTo>
                  <a:lnTo>
                    <a:pt x="75094" y="354814"/>
                  </a:lnTo>
                  <a:lnTo>
                    <a:pt x="75148" y="354871"/>
                  </a:lnTo>
                  <a:lnTo>
                    <a:pt x="75201" y="354916"/>
                  </a:lnTo>
                  <a:lnTo>
                    <a:pt x="75259" y="354927"/>
                  </a:lnTo>
                  <a:lnTo>
                    <a:pt x="75401" y="355188"/>
                  </a:lnTo>
                  <a:lnTo>
                    <a:pt x="75539" y="355449"/>
                  </a:lnTo>
                  <a:lnTo>
                    <a:pt x="75673" y="355722"/>
                  </a:lnTo>
                  <a:lnTo>
                    <a:pt x="75806" y="355994"/>
                  </a:lnTo>
                  <a:lnTo>
                    <a:pt x="75940" y="356278"/>
                  </a:lnTo>
                  <a:lnTo>
                    <a:pt x="76069" y="356573"/>
                  </a:lnTo>
                  <a:lnTo>
                    <a:pt x="76194" y="356868"/>
                  </a:lnTo>
                  <a:lnTo>
                    <a:pt x="76323" y="357174"/>
                  </a:lnTo>
                  <a:lnTo>
                    <a:pt x="76443" y="357492"/>
                  </a:lnTo>
                  <a:lnTo>
                    <a:pt x="76563" y="357809"/>
                  </a:lnTo>
                  <a:lnTo>
                    <a:pt x="76684" y="358127"/>
                  </a:lnTo>
                  <a:lnTo>
                    <a:pt x="76799" y="358467"/>
                  </a:lnTo>
                  <a:lnTo>
                    <a:pt x="76915" y="358796"/>
                  </a:lnTo>
                  <a:lnTo>
                    <a:pt x="77026" y="359148"/>
                  </a:lnTo>
                  <a:lnTo>
                    <a:pt x="77133" y="359489"/>
                  </a:lnTo>
                  <a:lnTo>
                    <a:pt x="77240" y="359852"/>
                  </a:lnTo>
                  <a:lnTo>
                    <a:pt x="77347" y="360215"/>
                  </a:lnTo>
                  <a:lnTo>
                    <a:pt x="77449" y="360578"/>
                  </a:lnTo>
                  <a:lnTo>
                    <a:pt x="77552" y="360952"/>
                  </a:lnTo>
                  <a:lnTo>
                    <a:pt x="77650" y="361327"/>
                  </a:lnTo>
                  <a:lnTo>
                    <a:pt x="77743" y="361712"/>
                  </a:lnTo>
                  <a:lnTo>
                    <a:pt x="77837" y="362098"/>
                  </a:lnTo>
                  <a:lnTo>
                    <a:pt x="77930" y="362484"/>
                  </a:lnTo>
                  <a:lnTo>
                    <a:pt x="78019" y="362881"/>
                  </a:lnTo>
                  <a:lnTo>
                    <a:pt x="78104" y="363290"/>
                  </a:lnTo>
                  <a:lnTo>
                    <a:pt x="78188" y="363687"/>
                  </a:lnTo>
                  <a:lnTo>
                    <a:pt x="78268" y="364095"/>
                  </a:lnTo>
                  <a:lnTo>
                    <a:pt x="78349" y="364515"/>
                  </a:lnTo>
                  <a:lnTo>
                    <a:pt x="78424" y="364935"/>
                  </a:lnTo>
                  <a:lnTo>
                    <a:pt x="78500" y="365355"/>
                  </a:lnTo>
                  <a:lnTo>
                    <a:pt x="78571" y="365774"/>
                  </a:lnTo>
                  <a:lnTo>
                    <a:pt x="78638" y="366205"/>
                  </a:lnTo>
                  <a:lnTo>
                    <a:pt x="78705" y="366637"/>
                  </a:lnTo>
                  <a:lnTo>
                    <a:pt x="78772" y="367068"/>
                  </a:lnTo>
                  <a:lnTo>
                    <a:pt x="78834" y="367510"/>
                  </a:lnTo>
                  <a:lnTo>
                    <a:pt x="78892" y="367953"/>
                  </a:lnTo>
                  <a:lnTo>
                    <a:pt x="78950" y="368395"/>
                  </a:lnTo>
                  <a:lnTo>
                    <a:pt x="79003" y="368838"/>
                  </a:lnTo>
                  <a:lnTo>
                    <a:pt x="79052" y="369292"/>
                  </a:lnTo>
                  <a:lnTo>
                    <a:pt x="79101" y="369734"/>
                  </a:lnTo>
                  <a:lnTo>
                    <a:pt x="79150" y="370188"/>
                  </a:lnTo>
                  <a:lnTo>
                    <a:pt x="79195" y="370642"/>
                  </a:lnTo>
                  <a:lnTo>
                    <a:pt x="79235" y="371107"/>
                  </a:lnTo>
                  <a:lnTo>
                    <a:pt x="79270" y="371561"/>
                  </a:lnTo>
                  <a:lnTo>
                    <a:pt x="79306" y="372026"/>
                  </a:lnTo>
                  <a:lnTo>
                    <a:pt x="79341" y="372480"/>
                  </a:lnTo>
                  <a:lnTo>
                    <a:pt x="79373" y="372945"/>
                  </a:lnTo>
                  <a:lnTo>
                    <a:pt x="79399" y="373410"/>
                  </a:lnTo>
                  <a:lnTo>
                    <a:pt x="79426" y="373875"/>
                  </a:lnTo>
                  <a:lnTo>
                    <a:pt x="79448" y="374341"/>
                  </a:lnTo>
                  <a:lnTo>
                    <a:pt x="79466" y="374806"/>
                  </a:lnTo>
                  <a:lnTo>
                    <a:pt x="79484" y="375282"/>
                  </a:lnTo>
                  <a:lnTo>
                    <a:pt x="79497" y="375747"/>
                  </a:lnTo>
                  <a:lnTo>
                    <a:pt x="79511" y="376213"/>
                  </a:lnTo>
                  <a:lnTo>
                    <a:pt x="79520" y="376678"/>
                  </a:lnTo>
                  <a:lnTo>
                    <a:pt x="79524" y="377154"/>
                  </a:lnTo>
                  <a:lnTo>
                    <a:pt x="79528" y="377620"/>
                  </a:lnTo>
                  <a:lnTo>
                    <a:pt x="79528" y="378085"/>
                  </a:lnTo>
                  <a:lnTo>
                    <a:pt x="79524" y="378561"/>
                  </a:lnTo>
                  <a:lnTo>
                    <a:pt x="79520" y="379026"/>
                  </a:lnTo>
                  <a:lnTo>
                    <a:pt x="79511" y="379492"/>
                  </a:lnTo>
                  <a:lnTo>
                    <a:pt x="79502" y="379957"/>
                  </a:lnTo>
                  <a:lnTo>
                    <a:pt x="79484" y="380422"/>
                  </a:lnTo>
                  <a:lnTo>
                    <a:pt x="79471" y="380887"/>
                  </a:lnTo>
                  <a:lnTo>
                    <a:pt x="78420" y="380604"/>
                  </a:lnTo>
                  <a:lnTo>
                    <a:pt x="77365" y="380354"/>
                  </a:lnTo>
                  <a:lnTo>
                    <a:pt x="76314" y="380127"/>
                  </a:lnTo>
                  <a:lnTo>
                    <a:pt x="75259" y="379911"/>
                  </a:lnTo>
                  <a:lnTo>
                    <a:pt x="74204" y="379730"/>
                  </a:lnTo>
                  <a:lnTo>
                    <a:pt x="73144" y="379560"/>
                  </a:lnTo>
                  <a:lnTo>
                    <a:pt x="72089" y="379401"/>
                  </a:lnTo>
                  <a:lnTo>
                    <a:pt x="71029" y="379265"/>
                  </a:lnTo>
                  <a:lnTo>
                    <a:pt x="69974" y="379140"/>
                  </a:lnTo>
                  <a:lnTo>
                    <a:pt x="68915" y="379026"/>
                  </a:lnTo>
                  <a:lnTo>
                    <a:pt x="67859" y="378936"/>
                  </a:lnTo>
                  <a:lnTo>
                    <a:pt x="66800" y="378845"/>
                  </a:lnTo>
                  <a:lnTo>
                    <a:pt x="65745" y="378766"/>
                  </a:lnTo>
                  <a:lnTo>
                    <a:pt x="64689" y="378697"/>
                  </a:lnTo>
                  <a:lnTo>
                    <a:pt x="62579" y="378573"/>
                  </a:lnTo>
                  <a:lnTo>
                    <a:pt x="62566" y="378119"/>
                  </a:lnTo>
                  <a:lnTo>
                    <a:pt x="62557" y="377665"/>
                  </a:lnTo>
                  <a:lnTo>
                    <a:pt x="62548" y="377211"/>
                  </a:lnTo>
                  <a:lnTo>
                    <a:pt x="62544" y="376757"/>
                  </a:lnTo>
                  <a:lnTo>
                    <a:pt x="62544" y="376303"/>
                  </a:lnTo>
                  <a:lnTo>
                    <a:pt x="62548" y="375850"/>
                  </a:lnTo>
                  <a:lnTo>
                    <a:pt x="62552" y="375396"/>
                  </a:lnTo>
                  <a:lnTo>
                    <a:pt x="62561" y="374942"/>
                  </a:lnTo>
                  <a:lnTo>
                    <a:pt x="62575" y="374488"/>
                  </a:lnTo>
                  <a:lnTo>
                    <a:pt x="62588" y="374034"/>
                  </a:lnTo>
                  <a:lnTo>
                    <a:pt x="62606" y="373592"/>
                  </a:lnTo>
                  <a:lnTo>
                    <a:pt x="62628" y="373138"/>
                  </a:lnTo>
                  <a:lnTo>
                    <a:pt x="62655" y="372684"/>
                  </a:lnTo>
                  <a:lnTo>
                    <a:pt x="62682" y="372242"/>
                  </a:lnTo>
                  <a:lnTo>
                    <a:pt x="62708" y="371799"/>
                  </a:lnTo>
                  <a:lnTo>
                    <a:pt x="62744" y="371345"/>
                  </a:lnTo>
                  <a:lnTo>
                    <a:pt x="62780" y="370903"/>
                  </a:lnTo>
                  <a:lnTo>
                    <a:pt x="62815" y="370472"/>
                  </a:lnTo>
                  <a:lnTo>
                    <a:pt x="62860" y="370029"/>
                  </a:lnTo>
                  <a:lnTo>
                    <a:pt x="62904" y="369587"/>
                  </a:lnTo>
                  <a:lnTo>
                    <a:pt x="62949" y="369155"/>
                  </a:lnTo>
                  <a:lnTo>
                    <a:pt x="62998" y="368724"/>
                  </a:lnTo>
                  <a:lnTo>
                    <a:pt x="63051" y="368293"/>
                  </a:lnTo>
                  <a:lnTo>
                    <a:pt x="63109" y="367862"/>
                  </a:lnTo>
                  <a:lnTo>
                    <a:pt x="63162" y="367442"/>
                  </a:lnTo>
                  <a:lnTo>
                    <a:pt x="63225" y="367011"/>
                  </a:lnTo>
                  <a:lnTo>
                    <a:pt x="63287" y="366591"/>
                  </a:lnTo>
                  <a:lnTo>
                    <a:pt x="63354" y="366183"/>
                  </a:lnTo>
                  <a:lnTo>
                    <a:pt x="63421" y="365763"/>
                  </a:lnTo>
                  <a:lnTo>
                    <a:pt x="63492" y="365355"/>
                  </a:lnTo>
                  <a:lnTo>
                    <a:pt x="63568" y="364946"/>
                  </a:lnTo>
                  <a:lnTo>
                    <a:pt x="63643" y="364549"/>
                  </a:lnTo>
                  <a:lnTo>
                    <a:pt x="63719" y="364152"/>
                  </a:lnTo>
                  <a:lnTo>
                    <a:pt x="63799" y="363755"/>
                  </a:lnTo>
                  <a:lnTo>
                    <a:pt x="63884" y="363358"/>
                  </a:lnTo>
                  <a:lnTo>
                    <a:pt x="63968" y="362972"/>
                  </a:lnTo>
                  <a:lnTo>
                    <a:pt x="64057" y="362586"/>
                  </a:lnTo>
                  <a:lnTo>
                    <a:pt x="64146" y="362212"/>
                  </a:lnTo>
                  <a:lnTo>
                    <a:pt x="64240" y="361837"/>
                  </a:lnTo>
                  <a:lnTo>
                    <a:pt x="64333" y="361463"/>
                  </a:lnTo>
                  <a:lnTo>
                    <a:pt x="64431" y="361100"/>
                  </a:lnTo>
                  <a:lnTo>
                    <a:pt x="64529" y="360737"/>
                  </a:lnTo>
                  <a:lnTo>
                    <a:pt x="64632" y="360385"/>
                  </a:lnTo>
                  <a:lnTo>
                    <a:pt x="64738" y="360033"/>
                  </a:lnTo>
                  <a:lnTo>
                    <a:pt x="64841" y="359681"/>
                  </a:lnTo>
                  <a:lnTo>
                    <a:pt x="64952" y="359341"/>
                  </a:lnTo>
                  <a:lnTo>
                    <a:pt x="65059" y="359012"/>
                  </a:lnTo>
                  <a:lnTo>
                    <a:pt x="65175" y="358683"/>
                  </a:lnTo>
                  <a:lnTo>
                    <a:pt x="65286" y="358354"/>
                  </a:lnTo>
                  <a:lnTo>
                    <a:pt x="65402" y="358036"/>
                  </a:lnTo>
                  <a:lnTo>
                    <a:pt x="65522" y="357719"/>
                  </a:lnTo>
                  <a:lnTo>
                    <a:pt x="65642" y="357412"/>
                  </a:lnTo>
                  <a:lnTo>
                    <a:pt x="65767" y="357117"/>
                  </a:lnTo>
                  <a:lnTo>
                    <a:pt x="65887" y="356822"/>
                  </a:lnTo>
                  <a:lnTo>
                    <a:pt x="66016" y="356539"/>
                  </a:lnTo>
                  <a:lnTo>
                    <a:pt x="66145" y="356255"/>
                  </a:lnTo>
                  <a:lnTo>
                    <a:pt x="66274" y="355983"/>
                  </a:lnTo>
                  <a:lnTo>
                    <a:pt x="66404" y="355710"/>
                  </a:lnTo>
                  <a:lnTo>
                    <a:pt x="66537" y="355449"/>
                  </a:lnTo>
                  <a:lnTo>
                    <a:pt x="66675" y="355200"/>
                  </a:lnTo>
                  <a:lnTo>
                    <a:pt x="66813" y="354950"/>
                  </a:lnTo>
                  <a:lnTo>
                    <a:pt x="66951" y="354712"/>
                  </a:lnTo>
                  <a:lnTo>
                    <a:pt x="67089" y="354485"/>
                  </a:lnTo>
                  <a:lnTo>
                    <a:pt x="67232" y="354258"/>
                  </a:lnTo>
                  <a:lnTo>
                    <a:pt x="67272" y="354269"/>
                  </a:lnTo>
                  <a:lnTo>
                    <a:pt x="67312" y="354258"/>
                  </a:lnTo>
                  <a:lnTo>
                    <a:pt x="67347" y="354247"/>
                  </a:lnTo>
                  <a:lnTo>
                    <a:pt x="67387" y="354213"/>
                  </a:lnTo>
                  <a:lnTo>
                    <a:pt x="67423" y="354167"/>
                  </a:lnTo>
                  <a:lnTo>
                    <a:pt x="67459" y="354122"/>
                  </a:lnTo>
                  <a:lnTo>
                    <a:pt x="67494" y="354043"/>
                  </a:lnTo>
                  <a:lnTo>
                    <a:pt x="67525" y="353963"/>
                  </a:lnTo>
                  <a:lnTo>
                    <a:pt x="67570" y="353838"/>
                  </a:lnTo>
                  <a:lnTo>
                    <a:pt x="67615" y="353691"/>
                  </a:lnTo>
                  <a:lnTo>
                    <a:pt x="67833" y="353407"/>
                  </a:lnTo>
                  <a:lnTo>
                    <a:pt x="68051" y="353146"/>
                  </a:lnTo>
                  <a:lnTo>
                    <a:pt x="68273" y="352897"/>
                  </a:lnTo>
                  <a:lnTo>
                    <a:pt x="68500" y="352670"/>
                  </a:lnTo>
                  <a:lnTo>
                    <a:pt x="68728" y="352465"/>
                  </a:lnTo>
                  <a:lnTo>
                    <a:pt x="68959" y="352273"/>
                  </a:lnTo>
                  <a:lnTo>
                    <a:pt x="69195" y="352102"/>
                  </a:lnTo>
                  <a:lnTo>
                    <a:pt x="69431" y="351955"/>
                  </a:lnTo>
                  <a:lnTo>
                    <a:pt x="69671" y="351830"/>
                  </a:lnTo>
                  <a:lnTo>
                    <a:pt x="69912" y="351717"/>
                  </a:lnTo>
                  <a:lnTo>
                    <a:pt x="70161" y="351637"/>
                  </a:lnTo>
                  <a:lnTo>
                    <a:pt x="70406" y="351569"/>
                  </a:lnTo>
                  <a:lnTo>
                    <a:pt x="70660" y="351524"/>
                  </a:lnTo>
                  <a:lnTo>
                    <a:pt x="70909" y="351501"/>
                  </a:lnTo>
                  <a:close/>
                  <a:moveTo>
                    <a:pt x="7208" y="1"/>
                  </a:moveTo>
                  <a:lnTo>
                    <a:pt x="6665" y="12"/>
                  </a:lnTo>
                  <a:lnTo>
                    <a:pt x="6122" y="23"/>
                  </a:lnTo>
                  <a:lnTo>
                    <a:pt x="5579" y="46"/>
                  </a:lnTo>
                  <a:lnTo>
                    <a:pt x="5040" y="80"/>
                  </a:lnTo>
                  <a:lnTo>
                    <a:pt x="4497" y="126"/>
                  </a:lnTo>
                  <a:lnTo>
                    <a:pt x="3958" y="171"/>
                  </a:lnTo>
                  <a:lnTo>
                    <a:pt x="3419" y="239"/>
                  </a:lnTo>
                  <a:lnTo>
                    <a:pt x="2885" y="318"/>
                  </a:lnTo>
                  <a:lnTo>
                    <a:pt x="2351" y="398"/>
                  </a:lnTo>
                  <a:lnTo>
                    <a:pt x="1816" y="500"/>
                  </a:lnTo>
                  <a:lnTo>
                    <a:pt x="1287" y="613"/>
                  </a:lnTo>
                  <a:lnTo>
                    <a:pt x="757" y="738"/>
                  </a:lnTo>
                  <a:lnTo>
                    <a:pt x="703" y="761"/>
                  </a:lnTo>
                  <a:lnTo>
                    <a:pt x="654" y="784"/>
                  </a:lnTo>
                  <a:lnTo>
                    <a:pt x="610" y="818"/>
                  </a:lnTo>
                  <a:lnTo>
                    <a:pt x="565" y="863"/>
                  </a:lnTo>
                  <a:lnTo>
                    <a:pt x="521" y="908"/>
                  </a:lnTo>
                  <a:lnTo>
                    <a:pt x="481" y="965"/>
                  </a:lnTo>
                  <a:lnTo>
                    <a:pt x="445" y="1022"/>
                  </a:lnTo>
                  <a:lnTo>
                    <a:pt x="410" y="1090"/>
                  </a:lnTo>
                  <a:lnTo>
                    <a:pt x="378" y="1158"/>
                  </a:lnTo>
                  <a:lnTo>
                    <a:pt x="347" y="1237"/>
                  </a:lnTo>
                  <a:lnTo>
                    <a:pt x="321" y="1317"/>
                  </a:lnTo>
                  <a:lnTo>
                    <a:pt x="294" y="1396"/>
                  </a:lnTo>
                  <a:lnTo>
                    <a:pt x="272" y="1487"/>
                  </a:lnTo>
                  <a:lnTo>
                    <a:pt x="254" y="1578"/>
                  </a:lnTo>
                  <a:lnTo>
                    <a:pt x="218" y="1771"/>
                  </a:lnTo>
                  <a:lnTo>
                    <a:pt x="196" y="1975"/>
                  </a:lnTo>
                  <a:lnTo>
                    <a:pt x="178" y="2179"/>
                  </a:lnTo>
                  <a:lnTo>
                    <a:pt x="174" y="2383"/>
                  </a:lnTo>
                  <a:lnTo>
                    <a:pt x="178" y="2599"/>
                  </a:lnTo>
                  <a:lnTo>
                    <a:pt x="191" y="2803"/>
                  </a:lnTo>
                  <a:lnTo>
                    <a:pt x="218" y="3007"/>
                  </a:lnTo>
                  <a:lnTo>
                    <a:pt x="249" y="3189"/>
                  </a:lnTo>
                  <a:lnTo>
                    <a:pt x="272" y="3291"/>
                  </a:lnTo>
                  <a:lnTo>
                    <a:pt x="294" y="3370"/>
                  </a:lnTo>
                  <a:lnTo>
                    <a:pt x="254" y="3450"/>
                  </a:lnTo>
                  <a:lnTo>
                    <a:pt x="214" y="3541"/>
                  </a:lnTo>
                  <a:lnTo>
                    <a:pt x="178" y="3631"/>
                  </a:lnTo>
                  <a:lnTo>
                    <a:pt x="147" y="3734"/>
                  </a:lnTo>
                  <a:lnTo>
                    <a:pt x="116" y="3836"/>
                  </a:lnTo>
                  <a:lnTo>
                    <a:pt x="89" y="3949"/>
                  </a:lnTo>
                  <a:lnTo>
                    <a:pt x="67" y="4074"/>
                  </a:lnTo>
                  <a:lnTo>
                    <a:pt x="45" y="4199"/>
                  </a:lnTo>
                  <a:lnTo>
                    <a:pt x="27" y="4324"/>
                  </a:lnTo>
                  <a:lnTo>
                    <a:pt x="13" y="4471"/>
                  </a:lnTo>
                  <a:lnTo>
                    <a:pt x="4" y="4607"/>
                  </a:lnTo>
                  <a:lnTo>
                    <a:pt x="0" y="4766"/>
                  </a:lnTo>
                  <a:lnTo>
                    <a:pt x="0" y="4914"/>
                  </a:lnTo>
                  <a:lnTo>
                    <a:pt x="4" y="5072"/>
                  </a:lnTo>
                  <a:lnTo>
                    <a:pt x="13" y="5243"/>
                  </a:lnTo>
                  <a:lnTo>
                    <a:pt x="31" y="5413"/>
                  </a:lnTo>
                  <a:lnTo>
                    <a:pt x="116" y="6218"/>
                  </a:lnTo>
                  <a:lnTo>
                    <a:pt x="209" y="7013"/>
                  </a:lnTo>
                  <a:lnTo>
                    <a:pt x="312" y="7784"/>
                  </a:lnTo>
                  <a:lnTo>
                    <a:pt x="423" y="8544"/>
                  </a:lnTo>
                  <a:lnTo>
                    <a:pt x="539" y="9282"/>
                  </a:lnTo>
                  <a:lnTo>
                    <a:pt x="659" y="10008"/>
                  </a:lnTo>
                  <a:lnTo>
                    <a:pt x="788" y="10711"/>
                  </a:lnTo>
                  <a:lnTo>
                    <a:pt x="922" y="11403"/>
                  </a:lnTo>
                  <a:lnTo>
                    <a:pt x="1064" y="12084"/>
                  </a:lnTo>
                  <a:lnTo>
                    <a:pt x="1211" y="12731"/>
                  </a:lnTo>
                  <a:lnTo>
                    <a:pt x="1367" y="13378"/>
                  </a:lnTo>
                  <a:lnTo>
                    <a:pt x="1527" y="13990"/>
                  </a:lnTo>
                  <a:lnTo>
                    <a:pt x="1692" y="14603"/>
                  </a:lnTo>
                  <a:lnTo>
                    <a:pt x="1861" y="15193"/>
                  </a:lnTo>
                  <a:lnTo>
                    <a:pt x="2035" y="15760"/>
                  </a:lnTo>
                  <a:lnTo>
                    <a:pt x="2217" y="16305"/>
                  </a:lnTo>
                  <a:lnTo>
                    <a:pt x="2400" y="16850"/>
                  </a:lnTo>
                  <a:lnTo>
                    <a:pt x="2591" y="17360"/>
                  </a:lnTo>
                  <a:lnTo>
                    <a:pt x="2787" y="17871"/>
                  </a:lnTo>
                  <a:lnTo>
                    <a:pt x="2983" y="18347"/>
                  </a:lnTo>
                  <a:lnTo>
                    <a:pt x="3188" y="18812"/>
                  </a:lnTo>
                  <a:lnTo>
                    <a:pt x="3393" y="19266"/>
                  </a:lnTo>
                  <a:lnTo>
                    <a:pt x="3606" y="19697"/>
                  </a:lnTo>
                  <a:lnTo>
                    <a:pt x="3820" y="20106"/>
                  </a:lnTo>
                  <a:lnTo>
                    <a:pt x="4038" y="20503"/>
                  </a:lnTo>
                  <a:lnTo>
                    <a:pt x="4261" y="20889"/>
                  </a:lnTo>
                  <a:lnTo>
                    <a:pt x="4488" y="21252"/>
                  </a:lnTo>
                  <a:lnTo>
                    <a:pt x="4715" y="21592"/>
                  </a:lnTo>
                  <a:lnTo>
                    <a:pt x="4946" y="21921"/>
                  </a:lnTo>
                  <a:lnTo>
                    <a:pt x="5182" y="22228"/>
                  </a:lnTo>
                  <a:lnTo>
                    <a:pt x="5418" y="22523"/>
                  </a:lnTo>
                  <a:lnTo>
                    <a:pt x="5654" y="22795"/>
                  </a:lnTo>
                  <a:lnTo>
                    <a:pt x="5663" y="23964"/>
                  </a:lnTo>
                  <a:lnTo>
                    <a:pt x="5672" y="25121"/>
                  </a:lnTo>
                  <a:lnTo>
                    <a:pt x="5690" y="26289"/>
                  </a:lnTo>
                  <a:lnTo>
                    <a:pt x="5703" y="27458"/>
                  </a:lnTo>
                  <a:lnTo>
                    <a:pt x="5725" y="28615"/>
                  </a:lnTo>
                  <a:lnTo>
                    <a:pt x="5752" y="29784"/>
                  </a:lnTo>
                  <a:lnTo>
                    <a:pt x="5779" y="30953"/>
                  </a:lnTo>
                  <a:lnTo>
                    <a:pt x="5810" y="32110"/>
                  </a:lnTo>
                  <a:lnTo>
                    <a:pt x="5846" y="33279"/>
                  </a:lnTo>
                  <a:lnTo>
                    <a:pt x="5886" y="34436"/>
                  </a:lnTo>
                  <a:lnTo>
                    <a:pt x="5926" y="35605"/>
                  </a:lnTo>
                  <a:lnTo>
                    <a:pt x="5970" y="36762"/>
                  </a:lnTo>
                  <a:lnTo>
                    <a:pt x="6019" y="37931"/>
                  </a:lnTo>
                  <a:lnTo>
                    <a:pt x="6073" y="39088"/>
                  </a:lnTo>
                  <a:lnTo>
                    <a:pt x="6131" y="40245"/>
                  </a:lnTo>
                  <a:lnTo>
                    <a:pt x="6188" y="41402"/>
                  </a:lnTo>
                  <a:lnTo>
                    <a:pt x="6251" y="42571"/>
                  </a:lnTo>
                  <a:lnTo>
                    <a:pt x="6318" y="43728"/>
                  </a:lnTo>
                  <a:lnTo>
                    <a:pt x="6384" y="44874"/>
                  </a:lnTo>
                  <a:lnTo>
                    <a:pt x="6456" y="46032"/>
                  </a:lnTo>
                  <a:lnTo>
                    <a:pt x="6531" y="47189"/>
                  </a:lnTo>
                  <a:lnTo>
                    <a:pt x="6611" y="48346"/>
                  </a:lnTo>
                  <a:lnTo>
                    <a:pt x="6692" y="49492"/>
                  </a:lnTo>
                  <a:lnTo>
                    <a:pt x="6776" y="50638"/>
                  </a:lnTo>
                  <a:lnTo>
                    <a:pt x="6865" y="51795"/>
                  </a:lnTo>
                  <a:lnTo>
                    <a:pt x="6954" y="52941"/>
                  </a:lnTo>
                  <a:lnTo>
                    <a:pt x="7048" y="54087"/>
                  </a:lnTo>
                  <a:lnTo>
                    <a:pt x="7146" y="55222"/>
                  </a:lnTo>
                  <a:lnTo>
                    <a:pt x="7248" y="56368"/>
                  </a:lnTo>
                  <a:lnTo>
                    <a:pt x="7350" y="57502"/>
                  </a:lnTo>
                  <a:lnTo>
                    <a:pt x="7457" y="58637"/>
                  </a:lnTo>
                  <a:lnTo>
                    <a:pt x="7564" y="59772"/>
                  </a:lnTo>
                  <a:lnTo>
                    <a:pt x="7391" y="59999"/>
                  </a:lnTo>
                  <a:lnTo>
                    <a:pt x="7355" y="60055"/>
                  </a:lnTo>
                  <a:lnTo>
                    <a:pt x="7319" y="60123"/>
                  </a:lnTo>
                  <a:lnTo>
                    <a:pt x="7288" y="60191"/>
                  </a:lnTo>
                  <a:lnTo>
                    <a:pt x="7261" y="60271"/>
                  </a:lnTo>
                  <a:lnTo>
                    <a:pt x="7239" y="60350"/>
                  </a:lnTo>
                  <a:lnTo>
                    <a:pt x="7217" y="60441"/>
                  </a:lnTo>
                  <a:lnTo>
                    <a:pt x="7204" y="60532"/>
                  </a:lnTo>
                  <a:lnTo>
                    <a:pt x="7190" y="60623"/>
                  </a:lnTo>
                  <a:lnTo>
                    <a:pt x="7186" y="60713"/>
                  </a:lnTo>
                  <a:lnTo>
                    <a:pt x="7177" y="60804"/>
                  </a:lnTo>
                  <a:lnTo>
                    <a:pt x="7177" y="60906"/>
                  </a:lnTo>
                  <a:lnTo>
                    <a:pt x="7181" y="60997"/>
                  </a:lnTo>
                  <a:lnTo>
                    <a:pt x="7186" y="61099"/>
                  </a:lnTo>
                  <a:lnTo>
                    <a:pt x="7195" y="61190"/>
                  </a:lnTo>
                  <a:lnTo>
                    <a:pt x="7204" y="61292"/>
                  </a:lnTo>
                  <a:lnTo>
                    <a:pt x="7217" y="61383"/>
                  </a:lnTo>
                  <a:lnTo>
                    <a:pt x="7235" y="61474"/>
                  </a:lnTo>
                  <a:lnTo>
                    <a:pt x="7253" y="61564"/>
                  </a:lnTo>
                  <a:lnTo>
                    <a:pt x="7275" y="61644"/>
                  </a:lnTo>
                  <a:lnTo>
                    <a:pt x="7297" y="61723"/>
                  </a:lnTo>
                  <a:lnTo>
                    <a:pt x="7324" y="61791"/>
                  </a:lnTo>
                  <a:lnTo>
                    <a:pt x="7350" y="61859"/>
                  </a:lnTo>
                  <a:lnTo>
                    <a:pt x="7377" y="61927"/>
                  </a:lnTo>
                  <a:lnTo>
                    <a:pt x="7408" y="61984"/>
                  </a:lnTo>
                  <a:lnTo>
                    <a:pt x="7444" y="62029"/>
                  </a:lnTo>
                  <a:lnTo>
                    <a:pt x="7480" y="62075"/>
                  </a:lnTo>
                  <a:lnTo>
                    <a:pt x="7515" y="62098"/>
                  </a:lnTo>
                  <a:lnTo>
                    <a:pt x="7551" y="62120"/>
                  </a:lnTo>
                  <a:lnTo>
                    <a:pt x="7591" y="62132"/>
                  </a:lnTo>
                  <a:lnTo>
                    <a:pt x="7627" y="62143"/>
                  </a:lnTo>
                  <a:lnTo>
                    <a:pt x="7671" y="62132"/>
                  </a:lnTo>
                  <a:lnTo>
                    <a:pt x="7711" y="62109"/>
                  </a:lnTo>
                  <a:lnTo>
                    <a:pt x="7760" y="62075"/>
                  </a:lnTo>
                  <a:lnTo>
                    <a:pt x="7800" y="62041"/>
                  </a:lnTo>
                  <a:lnTo>
                    <a:pt x="7916" y="63130"/>
                  </a:lnTo>
                  <a:lnTo>
                    <a:pt x="8032" y="64219"/>
                  </a:lnTo>
                  <a:lnTo>
                    <a:pt x="8152" y="65308"/>
                  </a:lnTo>
                  <a:lnTo>
                    <a:pt x="8272" y="66386"/>
                  </a:lnTo>
                  <a:lnTo>
                    <a:pt x="8397" y="67476"/>
                  </a:lnTo>
                  <a:lnTo>
                    <a:pt x="8526" y="68553"/>
                  </a:lnTo>
                  <a:lnTo>
                    <a:pt x="8655" y="69631"/>
                  </a:lnTo>
                  <a:lnTo>
                    <a:pt x="8789" y="70698"/>
                  </a:lnTo>
                  <a:lnTo>
                    <a:pt x="8922" y="71776"/>
                  </a:lnTo>
                  <a:lnTo>
                    <a:pt x="9060" y="72842"/>
                  </a:lnTo>
                  <a:lnTo>
                    <a:pt x="9203" y="73909"/>
                  </a:lnTo>
                  <a:lnTo>
                    <a:pt x="9345" y="74975"/>
                  </a:lnTo>
                  <a:lnTo>
                    <a:pt x="9492" y="76042"/>
                  </a:lnTo>
                  <a:lnTo>
                    <a:pt x="9639" y="77097"/>
                  </a:lnTo>
                  <a:lnTo>
                    <a:pt x="9790" y="78152"/>
                  </a:lnTo>
                  <a:lnTo>
                    <a:pt x="9942" y="79207"/>
                  </a:lnTo>
                  <a:lnTo>
                    <a:pt x="10097" y="80251"/>
                  </a:lnTo>
                  <a:lnTo>
                    <a:pt x="10258" y="81295"/>
                  </a:lnTo>
                  <a:lnTo>
                    <a:pt x="10418" y="82339"/>
                  </a:lnTo>
                  <a:lnTo>
                    <a:pt x="10583" y="83383"/>
                  </a:lnTo>
                  <a:lnTo>
                    <a:pt x="10747" y="84415"/>
                  </a:lnTo>
                  <a:lnTo>
                    <a:pt x="10912" y="85448"/>
                  </a:lnTo>
                  <a:lnTo>
                    <a:pt x="11086" y="86480"/>
                  </a:lnTo>
                  <a:lnTo>
                    <a:pt x="11255" y="87501"/>
                  </a:lnTo>
                  <a:lnTo>
                    <a:pt x="11433" y="88522"/>
                  </a:lnTo>
                  <a:lnTo>
                    <a:pt x="11607" y="89544"/>
                  </a:lnTo>
                  <a:lnTo>
                    <a:pt x="11789" y="90553"/>
                  </a:lnTo>
                  <a:lnTo>
                    <a:pt x="11972" y="91563"/>
                  </a:lnTo>
                  <a:lnTo>
                    <a:pt x="12154" y="92573"/>
                  </a:lnTo>
                  <a:lnTo>
                    <a:pt x="12341" y="93571"/>
                  </a:lnTo>
                  <a:lnTo>
                    <a:pt x="12528" y="94570"/>
                  </a:lnTo>
                  <a:lnTo>
                    <a:pt x="12720" y="95568"/>
                  </a:lnTo>
                  <a:lnTo>
                    <a:pt x="12925" y="96635"/>
                  </a:lnTo>
                  <a:lnTo>
                    <a:pt x="13138" y="97713"/>
                  </a:lnTo>
                  <a:lnTo>
                    <a:pt x="13356" y="98791"/>
                  </a:lnTo>
                  <a:lnTo>
                    <a:pt x="13575" y="99869"/>
                  </a:lnTo>
                  <a:lnTo>
                    <a:pt x="13802" y="100935"/>
                  </a:lnTo>
                  <a:lnTo>
                    <a:pt x="14029" y="102013"/>
                  </a:lnTo>
                  <a:lnTo>
                    <a:pt x="14265" y="103091"/>
                  </a:lnTo>
                  <a:lnTo>
                    <a:pt x="14501" y="104157"/>
                  </a:lnTo>
                  <a:lnTo>
                    <a:pt x="14487" y="104282"/>
                  </a:lnTo>
                  <a:lnTo>
                    <a:pt x="14483" y="104418"/>
                  </a:lnTo>
                  <a:lnTo>
                    <a:pt x="14483" y="104543"/>
                  </a:lnTo>
                  <a:lnTo>
                    <a:pt x="14487" y="104668"/>
                  </a:lnTo>
                  <a:lnTo>
                    <a:pt x="14496" y="104793"/>
                  </a:lnTo>
                  <a:lnTo>
                    <a:pt x="14509" y="104906"/>
                  </a:lnTo>
                  <a:lnTo>
                    <a:pt x="14527" y="105031"/>
                  </a:lnTo>
                  <a:lnTo>
                    <a:pt x="14554" y="105133"/>
                  </a:lnTo>
                  <a:lnTo>
                    <a:pt x="14581" y="105247"/>
                  </a:lnTo>
                  <a:lnTo>
                    <a:pt x="14612" y="105337"/>
                  </a:lnTo>
                  <a:lnTo>
                    <a:pt x="14643" y="105428"/>
                  </a:lnTo>
                  <a:lnTo>
                    <a:pt x="14683" y="105508"/>
                  </a:lnTo>
                  <a:lnTo>
                    <a:pt x="14723" y="105587"/>
                  </a:lnTo>
                  <a:lnTo>
                    <a:pt x="14763" y="105644"/>
                  </a:lnTo>
                  <a:lnTo>
                    <a:pt x="14808" y="105689"/>
                  </a:lnTo>
                  <a:lnTo>
                    <a:pt x="14857" y="105723"/>
                  </a:lnTo>
                  <a:lnTo>
                    <a:pt x="15133" y="106903"/>
                  </a:lnTo>
                  <a:lnTo>
                    <a:pt x="15413" y="108083"/>
                  </a:lnTo>
                  <a:lnTo>
                    <a:pt x="15703" y="109240"/>
                  </a:lnTo>
                  <a:lnTo>
                    <a:pt x="15997" y="110398"/>
                  </a:lnTo>
                  <a:lnTo>
                    <a:pt x="16299" y="111532"/>
                  </a:lnTo>
                  <a:lnTo>
                    <a:pt x="16602" y="112656"/>
                  </a:lnTo>
                  <a:lnTo>
                    <a:pt x="16918" y="113767"/>
                  </a:lnTo>
                  <a:lnTo>
                    <a:pt x="17239" y="114857"/>
                  </a:lnTo>
                  <a:lnTo>
                    <a:pt x="17564" y="115923"/>
                  </a:lnTo>
                  <a:lnTo>
                    <a:pt x="17898" y="116978"/>
                  </a:lnTo>
                  <a:lnTo>
                    <a:pt x="18067" y="117500"/>
                  </a:lnTo>
                  <a:lnTo>
                    <a:pt x="18236" y="118011"/>
                  </a:lnTo>
                  <a:lnTo>
                    <a:pt x="18410" y="118510"/>
                  </a:lnTo>
                  <a:lnTo>
                    <a:pt x="18583" y="119009"/>
                  </a:lnTo>
                  <a:lnTo>
                    <a:pt x="18761" y="119509"/>
                  </a:lnTo>
                  <a:lnTo>
                    <a:pt x="18939" y="119996"/>
                  </a:lnTo>
                  <a:lnTo>
                    <a:pt x="19122" y="120473"/>
                  </a:lnTo>
                  <a:lnTo>
                    <a:pt x="19304" y="120949"/>
                  </a:lnTo>
                  <a:lnTo>
                    <a:pt x="19487" y="121415"/>
                  </a:lnTo>
                  <a:lnTo>
                    <a:pt x="19674" y="121880"/>
                  </a:lnTo>
                  <a:lnTo>
                    <a:pt x="19861" y="122334"/>
                  </a:lnTo>
                  <a:lnTo>
                    <a:pt x="20048" y="122776"/>
                  </a:lnTo>
                  <a:lnTo>
                    <a:pt x="20239" y="123207"/>
                  </a:lnTo>
                  <a:lnTo>
                    <a:pt x="20435" y="123638"/>
                  </a:lnTo>
                  <a:lnTo>
                    <a:pt x="20631" y="124058"/>
                  </a:lnTo>
                  <a:lnTo>
                    <a:pt x="20827" y="124478"/>
                  </a:lnTo>
                  <a:lnTo>
                    <a:pt x="21027" y="124875"/>
                  </a:lnTo>
                  <a:lnTo>
                    <a:pt x="21228" y="125272"/>
                  </a:lnTo>
                  <a:lnTo>
                    <a:pt x="21433" y="125658"/>
                  </a:lnTo>
                  <a:lnTo>
                    <a:pt x="21637" y="126044"/>
                  </a:lnTo>
                  <a:lnTo>
                    <a:pt x="21847" y="126407"/>
                  </a:lnTo>
                  <a:lnTo>
                    <a:pt x="22056" y="126770"/>
                  </a:lnTo>
                  <a:lnTo>
                    <a:pt x="22265" y="127122"/>
                  </a:lnTo>
                  <a:lnTo>
                    <a:pt x="22479" y="127462"/>
                  </a:lnTo>
                  <a:lnTo>
                    <a:pt x="22697" y="127791"/>
                  </a:lnTo>
                  <a:lnTo>
                    <a:pt x="22915" y="128109"/>
                  </a:lnTo>
                  <a:lnTo>
                    <a:pt x="23133" y="128415"/>
                  </a:lnTo>
                  <a:lnTo>
                    <a:pt x="23356" y="128722"/>
                  </a:lnTo>
                  <a:lnTo>
                    <a:pt x="23583" y="129005"/>
                  </a:lnTo>
                  <a:lnTo>
                    <a:pt x="23810" y="129289"/>
                  </a:lnTo>
                  <a:lnTo>
                    <a:pt x="24037" y="129550"/>
                  </a:lnTo>
                  <a:lnTo>
                    <a:pt x="24269" y="129811"/>
                  </a:lnTo>
                  <a:lnTo>
                    <a:pt x="24505" y="130049"/>
                  </a:lnTo>
                  <a:lnTo>
                    <a:pt x="24740" y="130287"/>
                  </a:lnTo>
                  <a:lnTo>
                    <a:pt x="24976" y="130503"/>
                  </a:lnTo>
                  <a:lnTo>
                    <a:pt x="25217" y="130718"/>
                  </a:lnTo>
                  <a:lnTo>
                    <a:pt x="25462" y="130911"/>
                  </a:lnTo>
                  <a:lnTo>
                    <a:pt x="25707" y="131093"/>
                  </a:lnTo>
                  <a:lnTo>
                    <a:pt x="25951" y="131263"/>
                  </a:lnTo>
                  <a:lnTo>
                    <a:pt x="26205" y="131422"/>
                  </a:lnTo>
                  <a:lnTo>
                    <a:pt x="26455" y="131569"/>
                  </a:lnTo>
                  <a:lnTo>
                    <a:pt x="26713" y="131706"/>
                  </a:lnTo>
                  <a:lnTo>
                    <a:pt x="26967" y="131819"/>
                  </a:lnTo>
                  <a:lnTo>
                    <a:pt x="27229" y="131921"/>
                  </a:lnTo>
                  <a:lnTo>
                    <a:pt x="27038" y="133475"/>
                  </a:lnTo>
                  <a:lnTo>
                    <a:pt x="26855" y="135041"/>
                  </a:lnTo>
                  <a:lnTo>
                    <a:pt x="26682" y="136618"/>
                  </a:lnTo>
                  <a:lnTo>
                    <a:pt x="26512" y="138195"/>
                  </a:lnTo>
                  <a:lnTo>
                    <a:pt x="26352" y="139784"/>
                  </a:lnTo>
                  <a:lnTo>
                    <a:pt x="26201" y="141372"/>
                  </a:lnTo>
                  <a:lnTo>
                    <a:pt x="26054" y="142983"/>
                  </a:lnTo>
                  <a:lnTo>
                    <a:pt x="25916" y="144583"/>
                  </a:lnTo>
                  <a:lnTo>
                    <a:pt x="25782" y="146206"/>
                  </a:lnTo>
                  <a:lnTo>
                    <a:pt x="25653" y="147817"/>
                  </a:lnTo>
                  <a:lnTo>
                    <a:pt x="25533" y="149451"/>
                  </a:lnTo>
                  <a:lnTo>
                    <a:pt x="25417" y="151073"/>
                  </a:lnTo>
                  <a:lnTo>
                    <a:pt x="25306" y="152707"/>
                  </a:lnTo>
                  <a:lnTo>
                    <a:pt x="25199" y="154341"/>
                  </a:lnTo>
                  <a:lnTo>
                    <a:pt x="25097" y="155986"/>
                  </a:lnTo>
                  <a:lnTo>
                    <a:pt x="25003" y="157631"/>
                  </a:lnTo>
                  <a:lnTo>
                    <a:pt x="24910" y="159265"/>
                  </a:lnTo>
                  <a:lnTo>
                    <a:pt x="24821" y="160910"/>
                  </a:lnTo>
                  <a:lnTo>
                    <a:pt x="24736" y="162555"/>
                  </a:lnTo>
                  <a:lnTo>
                    <a:pt x="24651" y="164212"/>
                  </a:lnTo>
                  <a:lnTo>
                    <a:pt x="24576" y="165857"/>
                  </a:lnTo>
                  <a:lnTo>
                    <a:pt x="24500" y="167502"/>
                  </a:lnTo>
                  <a:lnTo>
                    <a:pt x="24353" y="170781"/>
                  </a:lnTo>
                  <a:lnTo>
                    <a:pt x="24220" y="174060"/>
                  </a:lnTo>
                  <a:lnTo>
                    <a:pt x="24090" y="177328"/>
                  </a:lnTo>
                  <a:lnTo>
                    <a:pt x="23846" y="183807"/>
                  </a:lnTo>
                  <a:lnTo>
                    <a:pt x="23770" y="185917"/>
                  </a:lnTo>
                  <a:lnTo>
                    <a:pt x="23694" y="188039"/>
                  </a:lnTo>
                  <a:lnTo>
                    <a:pt x="23623" y="190149"/>
                  </a:lnTo>
                  <a:lnTo>
                    <a:pt x="23556" y="192259"/>
                  </a:lnTo>
                  <a:lnTo>
                    <a:pt x="23494" y="194381"/>
                  </a:lnTo>
                  <a:lnTo>
                    <a:pt x="23436" y="196491"/>
                  </a:lnTo>
                  <a:lnTo>
                    <a:pt x="23378" y="198602"/>
                  </a:lnTo>
                  <a:lnTo>
                    <a:pt x="23325" y="200723"/>
                  </a:lnTo>
                  <a:lnTo>
                    <a:pt x="23276" y="202834"/>
                  </a:lnTo>
                  <a:lnTo>
                    <a:pt x="23231" y="204956"/>
                  </a:lnTo>
                  <a:lnTo>
                    <a:pt x="23191" y="207066"/>
                  </a:lnTo>
                  <a:lnTo>
                    <a:pt x="23151" y="209188"/>
                  </a:lnTo>
                  <a:lnTo>
                    <a:pt x="23115" y="211309"/>
                  </a:lnTo>
                  <a:lnTo>
                    <a:pt x="23084" y="213420"/>
                  </a:lnTo>
                  <a:lnTo>
                    <a:pt x="23053" y="215541"/>
                  </a:lnTo>
                  <a:lnTo>
                    <a:pt x="23031" y="217663"/>
                  </a:lnTo>
                  <a:lnTo>
                    <a:pt x="23009" y="219785"/>
                  </a:lnTo>
                  <a:lnTo>
                    <a:pt x="22986" y="221895"/>
                  </a:lnTo>
                  <a:lnTo>
                    <a:pt x="22973" y="224017"/>
                  </a:lnTo>
                  <a:lnTo>
                    <a:pt x="22960" y="226139"/>
                  </a:lnTo>
                  <a:lnTo>
                    <a:pt x="22951" y="228260"/>
                  </a:lnTo>
                  <a:lnTo>
                    <a:pt x="22946" y="230382"/>
                  </a:lnTo>
                  <a:lnTo>
                    <a:pt x="22942" y="232504"/>
                  </a:lnTo>
                  <a:lnTo>
                    <a:pt x="22946" y="234625"/>
                  </a:lnTo>
                  <a:lnTo>
                    <a:pt x="22946" y="236736"/>
                  </a:lnTo>
                  <a:lnTo>
                    <a:pt x="22955" y="238858"/>
                  </a:lnTo>
                  <a:lnTo>
                    <a:pt x="22964" y="240979"/>
                  </a:lnTo>
                  <a:lnTo>
                    <a:pt x="22977" y="243101"/>
                  </a:lnTo>
                  <a:lnTo>
                    <a:pt x="22995" y="245223"/>
                  </a:lnTo>
                  <a:lnTo>
                    <a:pt x="23018" y="247344"/>
                  </a:lnTo>
                  <a:lnTo>
                    <a:pt x="23040" y="249466"/>
                  </a:lnTo>
                  <a:lnTo>
                    <a:pt x="23062" y="251588"/>
                  </a:lnTo>
                  <a:lnTo>
                    <a:pt x="23071" y="251860"/>
                  </a:lnTo>
                  <a:lnTo>
                    <a:pt x="23089" y="252110"/>
                  </a:lnTo>
                  <a:lnTo>
                    <a:pt x="23115" y="252337"/>
                  </a:lnTo>
                  <a:lnTo>
                    <a:pt x="23151" y="252552"/>
                  </a:lnTo>
                  <a:lnTo>
                    <a:pt x="23191" y="252745"/>
                  </a:lnTo>
                  <a:lnTo>
                    <a:pt x="23240" y="252927"/>
                  </a:lnTo>
                  <a:lnTo>
                    <a:pt x="23298" y="253085"/>
                  </a:lnTo>
                  <a:lnTo>
                    <a:pt x="23356" y="253222"/>
                  </a:lnTo>
                  <a:lnTo>
                    <a:pt x="23423" y="253346"/>
                  </a:lnTo>
                  <a:lnTo>
                    <a:pt x="23489" y="253449"/>
                  </a:lnTo>
                  <a:lnTo>
                    <a:pt x="23561" y="253528"/>
                  </a:lnTo>
                  <a:lnTo>
                    <a:pt x="23636" y="253596"/>
                  </a:lnTo>
                  <a:lnTo>
                    <a:pt x="23717" y="253653"/>
                  </a:lnTo>
                  <a:lnTo>
                    <a:pt x="23797" y="253687"/>
                  </a:lnTo>
                  <a:lnTo>
                    <a:pt x="23877" y="253698"/>
                  </a:lnTo>
                  <a:lnTo>
                    <a:pt x="23957" y="253698"/>
                  </a:lnTo>
                  <a:lnTo>
                    <a:pt x="23952" y="253868"/>
                  </a:lnTo>
                  <a:lnTo>
                    <a:pt x="23957" y="254050"/>
                  </a:lnTo>
                  <a:lnTo>
                    <a:pt x="23961" y="254220"/>
                  </a:lnTo>
                  <a:lnTo>
                    <a:pt x="23975" y="254390"/>
                  </a:lnTo>
                  <a:lnTo>
                    <a:pt x="23988" y="254560"/>
                  </a:lnTo>
                  <a:lnTo>
                    <a:pt x="24010" y="254719"/>
                  </a:lnTo>
                  <a:lnTo>
                    <a:pt x="24037" y="254878"/>
                  </a:lnTo>
                  <a:lnTo>
                    <a:pt x="24064" y="255037"/>
                  </a:lnTo>
                  <a:lnTo>
                    <a:pt x="24099" y="255196"/>
                  </a:lnTo>
                  <a:lnTo>
                    <a:pt x="24139" y="255332"/>
                  </a:lnTo>
                  <a:lnTo>
                    <a:pt x="24184" y="255468"/>
                  </a:lnTo>
                  <a:lnTo>
                    <a:pt x="24233" y="255604"/>
                  </a:lnTo>
                  <a:lnTo>
                    <a:pt x="24286" y="255718"/>
                  </a:lnTo>
                  <a:lnTo>
                    <a:pt x="24344" y="255831"/>
                  </a:lnTo>
                  <a:lnTo>
                    <a:pt x="24411" y="255922"/>
                  </a:lnTo>
                  <a:lnTo>
                    <a:pt x="24482" y="256013"/>
                  </a:lnTo>
                  <a:lnTo>
                    <a:pt x="24927" y="256444"/>
                  </a:lnTo>
                  <a:lnTo>
                    <a:pt x="25373" y="256875"/>
                  </a:lnTo>
                  <a:lnTo>
                    <a:pt x="26272" y="257692"/>
                  </a:lnTo>
                  <a:lnTo>
                    <a:pt x="26107" y="258543"/>
                  </a:lnTo>
                  <a:lnTo>
                    <a:pt x="25943" y="259394"/>
                  </a:lnTo>
                  <a:lnTo>
                    <a:pt x="25787" y="260256"/>
                  </a:lnTo>
                  <a:lnTo>
                    <a:pt x="25626" y="261118"/>
                  </a:lnTo>
                  <a:lnTo>
                    <a:pt x="25475" y="261981"/>
                  </a:lnTo>
                  <a:lnTo>
                    <a:pt x="25324" y="262843"/>
                  </a:lnTo>
                  <a:lnTo>
                    <a:pt x="25177" y="263717"/>
                  </a:lnTo>
                  <a:lnTo>
                    <a:pt x="25034" y="264590"/>
                  </a:lnTo>
                  <a:lnTo>
                    <a:pt x="24892" y="265464"/>
                  </a:lnTo>
                  <a:lnTo>
                    <a:pt x="24754" y="266349"/>
                  </a:lnTo>
                  <a:lnTo>
                    <a:pt x="24620" y="267234"/>
                  </a:lnTo>
                  <a:lnTo>
                    <a:pt x="24487" y="268119"/>
                  </a:lnTo>
                  <a:lnTo>
                    <a:pt x="24358" y="269015"/>
                  </a:lnTo>
                  <a:lnTo>
                    <a:pt x="24233" y="269900"/>
                  </a:lnTo>
                  <a:lnTo>
                    <a:pt x="24108" y="270808"/>
                  </a:lnTo>
                  <a:lnTo>
                    <a:pt x="23993" y="271704"/>
                  </a:lnTo>
                  <a:lnTo>
                    <a:pt x="23957" y="271818"/>
                  </a:lnTo>
                  <a:lnTo>
                    <a:pt x="23926" y="271931"/>
                  </a:lnTo>
                  <a:lnTo>
                    <a:pt x="23899" y="272056"/>
                  </a:lnTo>
                  <a:lnTo>
                    <a:pt x="23881" y="272192"/>
                  </a:lnTo>
                  <a:lnTo>
                    <a:pt x="23863" y="272328"/>
                  </a:lnTo>
                  <a:lnTo>
                    <a:pt x="23855" y="272476"/>
                  </a:lnTo>
                  <a:lnTo>
                    <a:pt x="23850" y="272623"/>
                  </a:lnTo>
                  <a:lnTo>
                    <a:pt x="23846" y="272771"/>
                  </a:lnTo>
                  <a:lnTo>
                    <a:pt x="23721" y="273769"/>
                  </a:lnTo>
                  <a:lnTo>
                    <a:pt x="23601" y="274768"/>
                  </a:lnTo>
                  <a:lnTo>
                    <a:pt x="23485" y="275766"/>
                  </a:lnTo>
                  <a:lnTo>
                    <a:pt x="23374" y="276765"/>
                  </a:lnTo>
                  <a:lnTo>
                    <a:pt x="23262" y="277774"/>
                  </a:lnTo>
                  <a:lnTo>
                    <a:pt x="23160" y="278784"/>
                  </a:lnTo>
                  <a:lnTo>
                    <a:pt x="23058" y="279794"/>
                  </a:lnTo>
                  <a:lnTo>
                    <a:pt x="22960" y="280804"/>
                  </a:lnTo>
                  <a:lnTo>
                    <a:pt x="22866" y="281825"/>
                  </a:lnTo>
                  <a:lnTo>
                    <a:pt x="22777" y="282846"/>
                  </a:lnTo>
                  <a:lnTo>
                    <a:pt x="22693" y="283867"/>
                  </a:lnTo>
                  <a:lnTo>
                    <a:pt x="22608" y="284888"/>
                  </a:lnTo>
                  <a:lnTo>
                    <a:pt x="22532" y="285910"/>
                  </a:lnTo>
                  <a:lnTo>
                    <a:pt x="22457" y="286931"/>
                  </a:lnTo>
                  <a:lnTo>
                    <a:pt x="22385" y="287963"/>
                  </a:lnTo>
                  <a:lnTo>
                    <a:pt x="22319" y="288996"/>
                  </a:lnTo>
                  <a:lnTo>
                    <a:pt x="22261" y="289075"/>
                  </a:lnTo>
                  <a:lnTo>
                    <a:pt x="22207" y="289189"/>
                  </a:lnTo>
                  <a:lnTo>
                    <a:pt x="22167" y="289313"/>
                  </a:lnTo>
                  <a:lnTo>
                    <a:pt x="22127" y="289450"/>
                  </a:lnTo>
                  <a:lnTo>
                    <a:pt x="22096" y="289597"/>
                  </a:lnTo>
                  <a:lnTo>
                    <a:pt x="22074" y="289745"/>
                  </a:lnTo>
                  <a:lnTo>
                    <a:pt x="22056" y="289915"/>
                  </a:lnTo>
                  <a:lnTo>
                    <a:pt x="22043" y="290085"/>
                  </a:lnTo>
                  <a:lnTo>
                    <a:pt x="22038" y="290255"/>
                  </a:lnTo>
                  <a:lnTo>
                    <a:pt x="22043" y="290437"/>
                  </a:lnTo>
                  <a:lnTo>
                    <a:pt x="22051" y="290607"/>
                  </a:lnTo>
                  <a:lnTo>
                    <a:pt x="22065" y="290777"/>
                  </a:lnTo>
                  <a:lnTo>
                    <a:pt x="22087" y="290947"/>
                  </a:lnTo>
                  <a:lnTo>
                    <a:pt x="22114" y="291106"/>
                  </a:lnTo>
                  <a:lnTo>
                    <a:pt x="22149" y="291265"/>
                  </a:lnTo>
                  <a:lnTo>
                    <a:pt x="22189" y="291401"/>
                  </a:lnTo>
                  <a:lnTo>
                    <a:pt x="22132" y="292604"/>
                  </a:lnTo>
                  <a:lnTo>
                    <a:pt x="22074" y="293806"/>
                  </a:lnTo>
                  <a:lnTo>
                    <a:pt x="22025" y="295009"/>
                  </a:lnTo>
                  <a:lnTo>
                    <a:pt x="21980" y="296212"/>
                  </a:lnTo>
                  <a:lnTo>
                    <a:pt x="21940" y="297414"/>
                  </a:lnTo>
                  <a:lnTo>
                    <a:pt x="21904" y="298617"/>
                  </a:lnTo>
                  <a:lnTo>
                    <a:pt x="21873" y="299831"/>
                  </a:lnTo>
                  <a:lnTo>
                    <a:pt x="21851" y="301034"/>
                  </a:lnTo>
                  <a:lnTo>
                    <a:pt x="21833" y="302236"/>
                  </a:lnTo>
                  <a:lnTo>
                    <a:pt x="21820" y="303451"/>
                  </a:lnTo>
                  <a:lnTo>
                    <a:pt x="21815" y="304653"/>
                  </a:lnTo>
                  <a:lnTo>
                    <a:pt x="21811" y="305867"/>
                  </a:lnTo>
                  <a:lnTo>
                    <a:pt x="21815" y="307070"/>
                  </a:lnTo>
                  <a:lnTo>
                    <a:pt x="21829" y="308273"/>
                  </a:lnTo>
                  <a:lnTo>
                    <a:pt x="21842" y="309487"/>
                  </a:lnTo>
                  <a:lnTo>
                    <a:pt x="21864" y="310689"/>
                  </a:lnTo>
                  <a:lnTo>
                    <a:pt x="21891" y="311892"/>
                  </a:lnTo>
                  <a:lnTo>
                    <a:pt x="21922" y="313095"/>
                  </a:lnTo>
                  <a:lnTo>
                    <a:pt x="21958" y="314297"/>
                  </a:lnTo>
                  <a:lnTo>
                    <a:pt x="22002" y="315500"/>
                  </a:lnTo>
                  <a:lnTo>
                    <a:pt x="22051" y="316691"/>
                  </a:lnTo>
                  <a:lnTo>
                    <a:pt x="22105" y="317894"/>
                  </a:lnTo>
                  <a:lnTo>
                    <a:pt x="22167" y="319085"/>
                  </a:lnTo>
                  <a:lnTo>
                    <a:pt x="22234" y="320277"/>
                  </a:lnTo>
                  <a:lnTo>
                    <a:pt x="22305" y="321457"/>
                  </a:lnTo>
                  <a:lnTo>
                    <a:pt x="22385" y="322648"/>
                  </a:lnTo>
                  <a:lnTo>
                    <a:pt x="22465" y="323828"/>
                  </a:lnTo>
                  <a:lnTo>
                    <a:pt x="22555" y="325008"/>
                  </a:lnTo>
                  <a:lnTo>
                    <a:pt x="22652" y="326188"/>
                  </a:lnTo>
                  <a:lnTo>
                    <a:pt x="22755" y="327357"/>
                  </a:lnTo>
                  <a:lnTo>
                    <a:pt x="22862" y="328537"/>
                  </a:lnTo>
                  <a:lnTo>
                    <a:pt x="22973" y="329694"/>
                  </a:lnTo>
                  <a:lnTo>
                    <a:pt x="22969" y="329875"/>
                  </a:lnTo>
                  <a:lnTo>
                    <a:pt x="22973" y="330057"/>
                  </a:lnTo>
                  <a:lnTo>
                    <a:pt x="22982" y="330227"/>
                  </a:lnTo>
                  <a:lnTo>
                    <a:pt x="22995" y="330409"/>
                  </a:lnTo>
                  <a:lnTo>
                    <a:pt x="23018" y="330579"/>
                  </a:lnTo>
                  <a:lnTo>
                    <a:pt x="23044" y="330738"/>
                  </a:lnTo>
                  <a:lnTo>
                    <a:pt x="23075" y="330897"/>
                  </a:lnTo>
                  <a:lnTo>
                    <a:pt x="23120" y="331044"/>
                  </a:lnTo>
                  <a:lnTo>
                    <a:pt x="23276" y="332462"/>
                  </a:lnTo>
                  <a:lnTo>
                    <a:pt x="23440" y="333881"/>
                  </a:lnTo>
                  <a:lnTo>
                    <a:pt x="23614" y="335288"/>
                  </a:lnTo>
                  <a:lnTo>
                    <a:pt x="23792" y="336683"/>
                  </a:lnTo>
                  <a:lnTo>
                    <a:pt x="23984" y="338079"/>
                  </a:lnTo>
                  <a:lnTo>
                    <a:pt x="24184" y="339474"/>
                  </a:lnTo>
                  <a:lnTo>
                    <a:pt x="24393" y="340847"/>
                  </a:lnTo>
                  <a:lnTo>
                    <a:pt x="24611" y="342220"/>
                  </a:lnTo>
                  <a:lnTo>
                    <a:pt x="24838" y="343581"/>
                  </a:lnTo>
                  <a:lnTo>
                    <a:pt x="25074" y="344932"/>
                  </a:lnTo>
                  <a:lnTo>
                    <a:pt x="25319" y="346282"/>
                  </a:lnTo>
                  <a:lnTo>
                    <a:pt x="25577" y="347621"/>
                  </a:lnTo>
                  <a:lnTo>
                    <a:pt x="25840" y="348937"/>
                  </a:lnTo>
                  <a:lnTo>
                    <a:pt x="26112" y="350253"/>
                  </a:lnTo>
                  <a:lnTo>
                    <a:pt x="26397" y="351558"/>
                  </a:lnTo>
                  <a:lnTo>
                    <a:pt x="26544" y="352204"/>
                  </a:lnTo>
                  <a:lnTo>
                    <a:pt x="26691" y="352840"/>
                  </a:lnTo>
                  <a:lnTo>
                    <a:pt x="26432" y="353384"/>
                  </a:lnTo>
                  <a:lnTo>
                    <a:pt x="26183" y="353940"/>
                  </a:lnTo>
                  <a:lnTo>
                    <a:pt x="25938" y="354508"/>
                  </a:lnTo>
                  <a:lnTo>
                    <a:pt x="25698" y="355109"/>
                  </a:lnTo>
                  <a:lnTo>
                    <a:pt x="25462" y="355722"/>
                  </a:lnTo>
                  <a:lnTo>
                    <a:pt x="25235" y="356357"/>
                  </a:lnTo>
                  <a:lnTo>
                    <a:pt x="25017" y="357004"/>
                  </a:lnTo>
                  <a:lnTo>
                    <a:pt x="24803" y="357673"/>
                  </a:lnTo>
                  <a:lnTo>
                    <a:pt x="24594" y="358354"/>
                  </a:lnTo>
                  <a:lnTo>
                    <a:pt x="24393" y="359057"/>
                  </a:lnTo>
                  <a:lnTo>
                    <a:pt x="24197" y="359772"/>
                  </a:lnTo>
                  <a:lnTo>
                    <a:pt x="24015" y="360510"/>
                  </a:lnTo>
                  <a:lnTo>
                    <a:pt x="23837" y="361247"/>
                  </a:lnTo>
                  <a:lnTo>
                    <a:pt x="23663" y="362007"/>
                  </a:lnTo>
                  <a:lnTo>
                    <a:pt x="23498" y="362779"/>
                  </a:lnTo>
                  <a:lnTo>
                    <a:pt x="23343" y="363573"/>
                  </a:lnTo>
                  <a:lnTo>
                    <a:pt x="23196" y="364367"/>
                  </a:lnTo>
                  <a:lnTo>
                    <a:pt x="23058" y="365173"/>
                  </a:lnTo>
                  <a:lnTo>
                    <a:pt x="22928" y="365990"/>
                  </a:lnTo>
                  <a:lnTo>
                    <a:pt x="22804" y="366829"/>
                  </a:lnTo>
                  <a:lnTo>
                    <a:pt x="22693" y="367669"/>
                  </a:lnTo>
                  <a:lnTo>
                    <a:pt x="22586" y="368520"/>
                  </a:lnTo>
                  <a:lnTo>
                    <a:pt x="22492" y="369371"/>
                  </a:lnTo>
                  <a:lnTo>
                    <a:pt x="22403" y="370233"/>
                  </a:lnTo>
                  <a:lnTo>
                    <a:pt x="22327" y="371107"/>
                  </a:lnTo>
                  <a:lnTo>
                    <a:pt x="22261" y="371992"/>
                  </a:lnTo>
                  <a:lnTo>
                    <a:pt x="22203" y="372877"/>
                  </a:lnTo>
                  <a:lnTo>
                    <a:pt x="22154" y="373773"/>
                  </a:lnTo>
                  <a:lnTo>
                    <a:pt x="22118" y="374670"/>
                  </a:lnTo>
                  <a:lnTo>
                    <a:pt x="22087" y="375566"/>
                  </a:lnTo>
                  <a:lnTo>
                    <a:pt x="22069" y="376474"/>
                  </a:lnTo>
                  <a:lnTo>
                    <a:pt x="22065" y="377381"/>
                  </a:lnTo>
                  <a:lnTo>
                    <a:pt x="22069" y="377654"/>
                  </a:lnTo>
                  <a:lnTo>
                    <a:pt x="22083" y="377892"/>
                  </a:lnTo>
                  <a:lnTo>
                    <a:pt x="22109" y="378119"/>
                  </a:lnTo>
                  <a:lnTo>
                    <a:pt x="22140" y="378334"/>
                  </a:lnTo>
                  <a:lnTo>
                    <a:pt x="22181" y="378516"/>
                  </a:lnTo>
                  <a:lnTo>
                    <a:pt x="22225" y="378686"/>
                  </a:lnTo>
                  <a:lnTo>
                    <a:pt x="22278" y="378845"/>
                  </a:lnTo>
                  <a:lnTo>
                    <a:pt x="22336" y="378970"/>
                  </a:lnTo>
                  <a:lnTo>
                    <a:pt x="22403" y="379083"/>
                  </a:lnTo>
                  <a:lnTo>
                    <a:pt x="22470" y="379185"/>
                  </a:lnTo>
                  <a:lnTo>
                    <a:pt x="22541" y="379265"/>
                  </a:lnTo>
                  <a:lnTo>
                    <a:pt x="22612" y="379321"/>
                  </a:lnTo>
                  <a:lnTo>
                    <a:pt x="22688" y="379356"/>
                  </a:lnTo>
                  <a:lnTo>
                    <a:pt x="22764" y="379378"/>
                  </a:lnTo>
                  <a:lnTo>
                    <a:pt x="22839" y="379390"/>
                  </a:lnTo>
                  <a:lnTo>
                    <a:pt x="22920" y="379367"/>
                  </a:lnTo>
                  <a:lnTo>
                    <a:pt x="22942" y="379503"/>
                  </a:lnTo>
                  <a:lnTo>
                    <a:pt x="22964" y="379628"/>
                  </a:lnTo>
                  <a:lnTo>
                    <a:pt x="22991" y="379741"/>
                  </a:lnTo>
                  <a:lnTo>
                    <a:pt x="23022" y="379866"/>
                  </a:lnTo>
                  <a:lnTo>
                    <a:pt x="23053" y="379980"/>
                  </a:lnTo>
                  <a:lnTo>
                    <a:pt x="23089" y="380082"/>
                  </a:lnTo>
                  <a:lnTo>
                    <a:pt x="23124" y="380184"/>
                  </a:lnTo>
                  <a:lnTo>
                    <a:pt x="23164" y="380275"/>
                  </a:lnTo>
                  <a:lnTo>
                    <a:pt x="23209" y="380354"/>
                  </a:lnTo>
                  <a:lnTo>
                    <a:pt x="23253" y="380433"/>
                  </a:lnTo>
                  <a:lnTo>
                    <a:pt x="23302" y="380501"/>
                  </a:lnTo>
                  <a:lnTo>
                    <a:pt x="23356" y="380558"/>
                  </a:lnTo>
                  <a:lnTo>
                    <a:pt x="23409" y="380604"/>
                  </a:lnTo>
                  <a:lnTo>
                    <a:pt x="23467" y="380649"/>
                  </a:lnTo>
                  <a:lnTo>
                    <a:pt x="23530" y="380672"/>
                  </a:lnTo>
                  <a:lnTo>
                    <a:pt x="23592" y="380683"/>
                  </a:lnTo>
                  <a:lnTo>
                    <a:pt x="24749" y="380796"/>
                  </a:lnTo>
                  <a:lnTo>
                    <a:pt x="25907" y="380910"/>
                  </a:lnTo>
                  <a:lnTo>
                    <a:pt x="28222" y="381103"/>
                  </a:lnTo>
                  <a:lnTo>
                    <a:pt x="30537" y="381262"/>
                  </a:lnTo>
                  <a:lnTo>
                    <a:pt x="32852" y="381398"/>
                  </a:lnTo>
                  <a:lnTo>
                    <a:pt x="35167" y="381511"/>
                  </a:lnTo>
                  <a:lnTo>
                    <a:pt x="37483" y="381602"/>
                  </a:lnTo>
                  <a:lnTo>
                    <a:pt x="39798" y="381670"/>
                  </a:lnTo>
                  <a:lnTo>
                    <a:pt x="42117" y="381704"/>
                  </a:lnTo>
                  <a:lnTo>
                    <a:pt x="42197" y="381693"/>
                  </a:lnTo>
                  <a:lnTo>
                    <a:pt x="42269" y="381659"/>
                  </a:lnTo>
                  <a:lnTo>
                    <a:pt x="42331" y="381591"/>
                  </a:lnTo>
                  <a:lnTo>
                    <a:pt x="42389" y="381523"/>
                  </a:lnTo>
                  <a:lnTo>
                    <a:pt x="42442" y="381421"/>
                  </a:lnTo>
                  <a:lnTo>
                    <a:pt x="42487" y="381307"/>
                  </a:lnTo>
                  <a:lnTo>
                    <a:pt x="42527" y="381182"/>
                  </a:lnTo>
                  <a:lnTo>
                    <a:pt x="42558" y="381046"/>
                  </a:lnTo>
                  <a:lnTo>
                    <a:pt x="42580" y="380887"/>
                  </a:lnTo>
                  <a:lnTo>
                    <a:pt x="42602" y="380740"/>
                  </a:lnTo>
                  <a:lnTo>
                    <a:pt x="42611" y="380570"/>
                  </a:lnTo>
                  <a:lnTo>
                    <a:pt x="42620" y="380411"/>
                  </a:lnTo>
                  <a:lnTo>
                    <a:pt x="42620" y="380241"/>
                  </a:lnTo>
                  <a:lnTo>
                    <a:pt x="42611" y="380070"/>
                  </a:lnTo>
                  <a:lnTo>
                    <a:pt x="42598" y="379900"/>
                  </a:lnTo>
                  <a:lnTo>
                    <a:pt x="42580" y="379741"/>
                  </a:lnTo>
                  <a:lnTo>
                    <a:pt x="42607" y="379163"/>
                  </a:lnTo>
                  <a:lnTo>
                    <a:pt x="42629" y="378584"/>
                  </a:lnTo>
                  <a:lnTo>
                    <a:pt x="42643" y="377994"/>
                  </a:lnTo>
                  <a:lnTo>
                    <a:pt x="42656" y="377415"/>
                  </a:lnTo>
                  <a:lnTo>
                    <a:pt x="42660" y="376837"/>
                  </a:lnTo>
                  <a:lnTo>
                    <a:pt x="42665" y="376258"/>
                  </a:lnTo>
                  <a:lnTo>
                    <a:pt x="42665" y="375679"/>
                  </a:lnTo>
                  <a:lnTo>
                    <a:pt x="42656" y="375101"/>
                  </a:lnTo>
                  <a:lnTo>
                    <a:pt x="42647" y="374522"/>
                  </a:lnTo>
                  <a:lnTo>
                    <a:pt x="42629" y="373943"/>
                  </a:lnTo>
                  <a:lnTo>
                    <a:pt x="42611" y="373376"/>
                  </a:lnTo>
                  <a:lnTo>
                    <a:pt x="42585" y="372798"/>
                  </a:lnTo>
                  <a:lnTo>
                    <a:pt x="42558" y="372230"/>
                  </a:lnTo>
                  <a:lnTo>
                    <a:pt x="42527" y="371663"/>
                  </a:lnTo>
                  <a:lnTo>
                    <a:pt x="42487" y="371096"/>
                  </a:lnTo>
                  <a:lnTo>
                    <a:pt x="42447" y="370540"/>
                  </a:lnTo>
                  <a:lnTo>
                    <a:pt x="42402" y="369972"/>
                  </a:lnTo>
                  <a:lnTo>
                    <a:pt x="42353" y="369416"/>
                  </a:lnTo>
                  <a:lnTo>
                    <a:pt x="42300" y="368872"/>
                  </a:lnTo>
                  <a:lnTo>
                    <a:pt x="42242" y="368316"/>
                  </a:lnTo>
                  <a:lnTo>
                    <a:pt x="42179" y="367771"/>
                  </a:lnTo>
                  <a:lnTo>
                    <a:pt x="42117" y="367227"/>
                  </a:lnTo>
                  <a:lnTo>
                    <a:pt x="42046" y="366682"/>
                  </a:lnTo>
                  <a:lnTo>
                    <a:pt x="41975" y="366149"/>
                  </a:lnTo>
                  <a:lnTo>
                    <a:pt x="41899" y="365615"/>
                  </a:lnTo>
                  <a:lnTo>
                    <a:pt x="41819" y="365082"/>
                  </a:lnTo>
                  <a:lnTo>
                    <a:pt x="41734" y="364560"/>
                  </a:lnTo>
                  <a:lnTo>
                    <a:pt x="41645" y="364038"/>
                  </a:lnTo>
                  <a:lnTo>
                    <a:pt x="41552" y="363528"/>
                  </a:lnTo>
                  <a:lnTo>
                    <a:pt x="41458" y="363017"/>
                  </a:lnTo>
                  <a:lnTo>
                    <a:pt x="41360" y="362518"/>
                  </a:lnTo>
                  <a:lnTo>
                    <a:pt x="41258" y="362019"/>
                  </a:lnTo>
                  <a:lnTo>
                    <a:pt x="41151" y="361520"/>
                  </a:lnTo>
                  <a:lnTo>
                    <a:pt x="41044" y="361032"/>
                  </a:lnTo>
                  <a:lnTo>
                    <a:pt x="40933" y="360555"/>
                  </a:lnTo>
                  <a:lnTo>
                    <a:pt x="40817" y="360079"/>
                  </a:lnTo>
                  <a:lnTo>
                    <a:pt x="40697" y="359602"/>
                  </a:lnTo>
                  <a:lnTo>
                    <a:pt x="40577" y="359137"/>
                  </a:lnTo>
                  <a:lnTo>
                    <a:pt x="40448" y="358683"/>
                  </a:lnTo>
                  <a:lnTo>
                    <a:pt x="40323" y="358229"/>
                  </a:lnTo>
                  <a:lnTo>
                    <a:pt x="40189" y="357787"/>
                  </a:lnTo>
                  <a:lnTo>
                    <a:pt x="40056" y="357356"/>
                  </a:lnTo>
                  <a:lnTo>
                    <a:pt x="39918" y="356924"/>
                  </a:lnTo>
                  <a:lnTo>
                    <a:pt x="39775" y="356493"/>
                  </a:lnTo>
                  <a:lnTo>
                    <a:pt x="39633" y="356085"/>
                  </a:lnTo>
                  <a:lnTo>
                    <a:pt x="39486" y="355676"/>
                  </a:lnTo>
                  <a:lnTo>
                    <a:pt x="39335" y="355279"/>
                  </a:lnTo>
                  <a:lnTo>
                    <a:pt x="39183" y="354882"/>
                  </a:lnTo>
                  <a:lnTo>
                    <a:pt x="39027" y="354496"/>
                  </a:lnTo>
                  <a:lnTo>
                    <a:pt x="38872" y="354122"/>
                  </a:lnTo>
                  <a:lnTo>
                    <a:pt x="38707" y="353759"/>
                  </a:lnTo>
                  <a:lnTo>
                    <a:pt x="38547" y="353396"/>
                  </a:lnTo>
                  <a:lnTo>
                    <a:pt x="38377" y="353044"/>
                  </a:lnTo>
                  <a:lnTo>
                    <a:pt x="38213" y="352704"/>
                  </a:lnTo>
                  <a:lnTo>
                    <a:pt x="38039" y="352375"/>
                  </a:lnTo>
                  <a:lnTo>
                    <a:pt x="37865" y="352057"/>
                  </a:lnTo>
                  <a:lnTo>
                    <a:pt x="37692" y="351739"/>
                  </a:lnTo>
                  <a:lnTo>
                    <a:pt x="37509" y="351444"/>
                  </a:lnTo>
                  <a:lnTo>
                    <a:pt x="37331" y="351149"/>
                  </a:lnTo>
                  <a:lnTo>
                    <a:pt x="37149" y="350866"/>
                  </a:lnTo>
                  <a:lnTo>
                    <a:pt x="36962" y="350593"/>
                  </a:lnTo>
                  <a:lnTo>
                    <a:pt x="36775" y="350332"/>
                  </a:lnTo>
                  <a:lnTo>
                    <a:pt x="36583" y="350083"/>
                  </a:lnTo>
                  <a:lnTo>
                    <a:pt x="36392" y="349844"/>
                  </a:lnTo>
                  <a:lnTo>
                    <a:pt x="36378" y="349765"/>
                  </a:lnTo>
                  <a:lnTo>
                    <a:pt x="36374" y="349742"/>
                  </a:lnTo>
                  <a:lnTo>
                    <a:pt x="36365" y="349720"/>
                  </a:lnTo>
                  <a:lnTo>
                    <a:pt x="36214" y="349266"/>
                  </a:lnTo>
                  <a:lnTo>
                    <a:pt x="36067" y="348801"/>
                  </a:lnTo>
                  <a:lnTo>
                    <a:pt x="35920" y="348335"/>
                  </a:lnTo>
                  <a:lnTo>
                    <a:pt x="35782" y="347859"/>
                  </a:lnTo>
                  <a:lnTo>
                    <a:pt x="35648" y="347371"/>
                  </a:lnTo>
                  <a:lnTo>
                    <a:pt x="35519" y="346872"/>
                  </a:lnTo>
                  <a:lnTo>
                    <a:pt x="35390" y="346373"/>
                  </a:lnTo>
                  <a:lnTo>
                    <a:pt x="35265" y="345873"/>
                  </a:lnTo>
                  <a:lnTo>
                    <a:pt x="35150" y="345351"/>
                  </a:lnTo>
                  <a:lnTo>
                    <a:pt x="35034" y="344841"/>
                  </a:lnTo>
                  <a:lnTo>
                    <a:pt x="34918" y="344308"/>
                  </a:lnTo>
                  <a:lnTo>
                    <a:pt x="34811" y="343774"/>
                  </a:lnTo>
                  <a:lnTo>
                    <a:pt x="34709" y="343241"/>
                  </a:lnTo>
                  <a:lnTo>
                    <a:pt x="34606" y="342696"/>
                  </a:lnTo>
                  <a:lnTo>
                    <a:pt x="34508" y="342141"/>
                  </a:lnTo>
                  <a:lnTo>
                    <a:pt x="34415" y="341585"/>
                  </a:lnTo>
                  <a:lnTo>
                    <a:pt x="34321" y="341029"/>
                  </a:lnTo>
                  <a:lnTo>
                    <a:pt x="34232" y="340461"/>
                  </a:lnTo>
                  <a:lnTo>
                    <a:pt x="34148" y="339883"/>
                  </a:lnTo>
                  <a:lnTo>
                    <a:pt x="34068" y="339304"/>
                  </a:lnTo>
                  <a:lnTo>
                    <a:pt x="33988" y="338725"/>
                  </a:lnTo>
                  <a:lnTo>
                    <a:pt x="33912" y="338135"/>
                  </a:lnTo>
                  <a:lnTo>
                    <a:pt x="33841" y="337545"/>
                  </a:lnTo>
                  <a:lnTo>
                    <a:pt x="33769" y="336955"/>
                  </a:lnTo>
                  <a:lnTo>
                    <a:pt x="33703" y="336354"/>
                  </a:lnTo>
                  <a:lnTo>
                    <a:pt x="33640" y="335753"/>
                  </a:lnTo>
                  <a:lnTo>
                    <a:pt x="33578" y="335140"/>
                  </a:lnTo>
                  <a:lnTo>
                    <a:pt x="33520" y="334527"/>
                  </a:lnTo>
                  <a:lnTo>
                    <a:pt x="33462" y="333915"/>
                  </a:lnTo>
                  <a:lnTo>
                    <a:pt x="33409" y="333302"/>
                  </a:lnTo>
                  <a:lnTo>
                    <a:pt x="33311" y="332054"/>
                  </a:lnTo>
                  <a:lnTo>
                    <a:pt x="33324" y="331986"/>
                  </a:lnTo>
                  <a:lnTo>
                    <a:pt x="33333" y="331906"/>
                  </a:lnTo>
                  <a:lnTo>
                    <a:pt x="33342" y="331827"/>
                  </a:lnTo>
                  <a:lnTo>
                    <a:pt x="33346" y="331736"/>
                  </a:lnTo>
                  <a:lnTo>
                    <a:pt x="33351" y="331577"/>
                  </a:lnTo>
                  <a:lnTo>
                    <a:pt x="33346" y="331407"/>
                  </a:lnTo>
                  <a:lnTo>
                    <a:pt x="33329" y="331248"/>
                  </a:lnTo>
                  <a:lnTo>
                    <a:pt x="33306" y="331089"/>
                  </a:lnTo>
                  <a:lnTo>
                    <a:pt x="33271" y="330942"/>
                  </a:lnTo>
                  <a:lnTo>
                    <a:pt x="33249" y="330874"/>
                  </a:lnTo>
                  <a:lnTo>
                    <a:pt x="33226" y="330817"/>
                  </a:lnTo>
                  <a:lnTo>
                    <a:pt x="33177" y="330080"/>
                  </a:lnTo>
                  <a:lnTo>
                    <a:pt x="33133" y="329331"/>
                  </a:lnTo>
                  <a:lnTo>
                    <a:pt x="33088" y="328593"/>
                  </a:lnTo>
                  <a:lnTo>
                    <a:pt x="33048" y="327845"/>
                  </a:lnTo>
                  <a:lnTo>
                    <a:pt x="32977" y="326335"/>
                  </a:lnTo>
                  <a:lnTo>
                    <a:pt x="32915" y="324838"/>
                  </a:lnTo>
                  <a:lnTo>
                    <a:pt x="32861" y="323329"/>
                  </a:lnTo>
                  <a:lnTo>
                    <a:pt x="32817" y="321808"/>
                  </a:lnTo>
                  <a:lnTo>
                    <a:pt x="32777" y="320299"/>
                  </a:lnTo>
                  <a:lnTo>
                    <a:pt x="32745" y="318802"/>
                  </a:lnTo>
                  <a:lnTo>
                    <a:pt x="32723" y="317293"/>
                  </a:lnTo>
                  <a:lnTo>
                    <a:pt x="32701" y="315806"/>
                  </a:lnTo>
                  <a:lnTo>
                    <a:pt x="32688" y="314331"/>
                  </a:lnTo>
                  <a:lnTo>
                    <a:pt x="32674" y="312856"/>
                  </a:lnTo>
                  <a:lnTo>
                    <a:pt x="32661" y="309974"/>
                  </a:lnTo>
                  <a:lnTo>
                    <a:pt x="32656" y="307172"/>
                  </a:lnTo>
                  <a:lnTo>
                    <a:pt x="32652" y="305754"/>
                  </a:lnTo>
                  <a:lnTo>
                    <a:pt x="32661" y="304336"/>
                  </a:lnTo>
                  <a:lnTo>
                    <a:pt x="32679" y="302917"/>
                  </a:lnTo>
                  <a:lnTo>
                    <a:pt x="32705" y="301510"/>
                  </a:lnTo>
                  <a:lnTo>
                    <a:pt x="32741" y="300115"/>
                  </a:lnTo>
                  <a:lnTo>
                    <a:pt x="32786" y="298719"/>
                  </a:lnTo>
                  <a:lnTo>
                    <a:pt x="32839" y="297335"/>
                  </a:lnTo>
                  <a:lnTo>
                    <a:pt x="32870" y="296654"/>
                  </a:lnTo>
                  <a:lnTo>
                    <a:pt x="32906" y="295962"/>
                  </a:lnTo>
                  <a:lnTo>
                    <a:pt x="32941" y="295281"/>
                  </a:lnTo>
                  <a:lnTo>
                    <a:pt x="32981" y="294601"/>
                  </a:lnTo>
                  <a:lnTo>
                    <a:pt x="33021" y="293920"/>
                  </a:lnTo>
                  <a:lnTo>
                    <a:pt x="33066" y="293239"/>
                  </a:lnTo>
                  <a:lnTo>
                    <a:pt x="33115" y="292570"/>
                  </a:lnTo>
                  <a:lnTo>
                    <a:pt x="33164" y="291900"/>
                  </a:lnTo>
                  <a:lnTo>
                    <a:pt x="33217" y="291231"/>
                  </a:lnTo>
                  <a:lnTo>
                    <a:pt x="33275" y="290561"/>
                  </a:lnTo>
                  <a:lnTo>
                    <a:pt x="33333" y="289903"/>
                  </a:lnTo>
                  <a:lnTo>
                    <a:pt x="33395" y="289245"/>
                  </a:lnTo>
                  <a:lnTo>
                    <a:pt x="33458" y="288587"/>
                  </a:lnTo>
                  <a:lnTo>
                    <a:pt x="33529" y="287940"/>
                  </a:lnTo>
                  <a:lnTo>
                    <a:pt x="33600" y="287294"/>
                  </a:lnTo>
                  <a:lnTo>
                    <a:pt x="33671" y="286647"/>
                  </a:lnTo>
                  <a:lnTo>
                    <a:pt x="33752" y="286000"/>
                  </a:lnTo>
                  <a:lnTo>
                    <a:pt x="33832" y="285365"/>
                  </a:lnTo>
                  <a:lnTo>
                    <a:pt x="33916" y="284730"/>
                  </a:lnTo>
                  <a:lnTo>
                    <a:pt x="34001" y="284106"/>
                  </a:lnTo>
                  <a:lnTo>
                    <a:pt x="34094" y="283470"/>
                  </a:lnTo>
                  <a:lnTo>
                    <a:pt x="34188" y="282846"/>
                  </a:lnTo>
                  <a:lnTo>
                    <a:pt x="34286" y="282233"/>
                  </a:lnTo>
                  <a:lnTo>
                    <a:pt x="34384" y="281621"/>
                  </a:lnTo>
                  <a:lnTo>
                    <a:pt x="34491" y="281008"/>
                  </a:lnTo>
                  <a:lnTo>
                    <a:pt x="34598" y="280395"/>
                  </a:lnTo>
                  <a:lnTo>
                    <a:pt x="34709" y="279794"/>
                  </a:lnTo>
                  <a:lnTo>
                    <a:pt x="34825" y="279204"/>
                  </a:lnTo>
                  <a:lnTo>
                    <a:pt x="34940" y="278614"/>
                  </a:lnTo>
                  <a:lnTo>
                    <a:pt x="35065" y="278024"/>
                  </a:lnTo>
                  <a:lnTo>
                    <a:pt x="35190" y="277434"/>
                  </a:lnTo>
                  <a:lnTo>
                    <a:pt x="35319" y="276855"/>
                  </a:lnTo>
                  <a:lnTo>
                    <a:pt x="35452" y="276288"/>
                  </a:lnTo>
                  <a:lnTo>
                    <a:pt x="35590" y="275721"/>
                  </a:lnTo>
                  <a:lnTo>
                    <a:pt x="35728" y="275153"/>
                  </a:lnTo>
                  <a:lnTo>
                    <a:pt x="35875" y="274598"/>
                  </a:lnTo>
                  <a:lnTo>
                    <a:pt x="36022" y="274042"/>
                  </a:lnTo>
                  <a:lnTo>
                    <a:pt x="36178" y="273497"/>
                  </a:lnTo>
                  <a:lnTo>
                    <a:pt x="36334" y="272952"/>
                  </a:lnTo>
                  <a:lnTo>
                    <a:pt x="36494" y="272408"/>
                  </a:lnTo>
                  <a:lnTo>
                    <a:pt x="36659" y="271886"/>
                  </a:lnTo>
                  <a:lnTo>
                    <a:pt x="36828" y="271353"/>
                  </a:lnTo>
                  <a:lnTo>
                    <a:pt x="37002" y="270831"/>
                  </a:lnTo>
                  <a:lnTo>
                    <a:pt x="37180" y="270320"/>
                  </a:lnTo>
                  <a:lnTo>
                    <a:pt x="37362" y="269810"/>
                  </a:lnTo>
                  <a:lnTo>
                    <a:pt x="37549" y="269310"/>
                  </a:lnTo>
                  <a:lnTo>
                    <a:pt x="37736" y="268811"/>
                  </a:lnTo>
                  <a:lnTo>
                    <a:pt x="37932" y="268323"/>
                  </a:lnTo>
                  <a:lnTo>
                    <a:pt x="38133" y="267835"/>
                  </a:lnTo>
                  <a:lnTo>
                    <a:pt x="38337" y="267359"/>
                  </a:lnTo>
                  <a:lnTo>
                    <a:pt x="38373" y="267268"/>
                  </a:lnTo>
                  <a:lnTo>
                    <a:pt x="38409" y="267177"/>
                  </a:lnTo>
                  <a:lnTo>
                    <a:pt x="38435" y="267086"/>
                  </a:lnTo>
                  <a:lnTo>
                    <a:pt x="38466" y="266996"/>
                  </a:lnTo>
                  <a:lnTo>
                    <a:pt x="38489" y="266894"/>
                  </a:lnTo>
                  <a:lnTo>
                    <a:pt x="38511" y="266803"/>
                  </a:lnTo>
                  <a:lnTo>
                    <a:pt x="38529" y="266701"/>
                  </a:lnTo>
                  <a:lnTo>
                    <a:pt x="38542" y="266610"/>
                  </a:lnTo>
                  <a:lnTo>
                    <a:pt x="38551" y="266508"/>
                  </a:lnTo>
                  <a:lnTo>
                    <a:pt x="38560" y="266406"/>
                  </a:lnTo>
                  <a:lnTo>
                    <a:pt x="38573" y="266213"/>
                  </a:lnTo>
                  <a:lnTo>
                    <a:pt x="38573" y="266020"/>
                  </a:lnTo>
                  <a:lnTo>
                    <a:pt x="38564" y="265816"/>
                  </a:lnTo>
                  <a:lnTo>
                    <a:pt x="38564" y="265816"/>
                  </a:lnTo>
                  <a:lnTo>
                    <a:pt x="39424" y="266156"/>
                  </a:lnTo>
                  <a:lnTo>
                    <a:pt x="40287" y="266462"/>
                  </a:lnTo>
                  <a:lnTo>
                    <a:pt x="41151" y="266746"/>
                  </a:lnTo>
                  <a:lnTo>
                    <a:pt x="42019" y="266996"/>
                  </a:lnTo>
                  <a:lnTo>
                    <a:pt x="42887" y="267234"/>
                  </a:lnTo>
                  <a:lnTo>
                    <a:pt x="43756" y="267438"/>
                  </a:lnTo>
                  <a:lnTo>
                    <a:pt x="44624" y="267620"/>
                  </a:lnTo>
                  <a:lnTo>
                    <a:pt x="45496" y="267779"/>
                  </a:lnTo>
                  <a:lnTo>
                    <a:pt x="46369" y="267915"/>
                  </a:lnTo>
                  <a:lnTo>
                    <a:pt x="47242" y="268017"/>
                  </a:lnTo>
                  <a:lnTo>
                    <a:pt x="48114" y="268108"/>
                  </a:lnTo>
                  <a:lnTo>
                    <a:pt x="48987" y="268176"/>
                  </a:lnTo>
                  <a:lnTo>
                    <a:pt x="49864" y="268221"/>
                  </a:lnTo>
                  <a:lnTo>
                    <a:pt x="50741" y="268244"/>
                  </a:lnTo>
                  <a:lnTo>
                    <a:pt x="51614" y="268244"/>
                  </a:lnTo>
                  <a:lnTo>
                    <a:pt x="52491" y="268221"/>
                  </a:lnTo>
                  <a:lnTo>
                    <a:pt x="53368" y="268187"/>
                  </a:lnTo>
                  <a:lnTo>
                    <a:pt x="54245" y="268130"/>
                  </a:lnTo>
                  <a:lnTo>
                    <a:pt x="55122" y="268051"/>
                  </a:lnTo>
                  <a:lnTo>
                    <a:pt x="55999" y="267949"/>
                  </a:lnTo>
                  <a:lnTo>
                    <a:pt x="56876" y="267824"/>
                  </a:lnTo>
                  <a:lnTo>
                    <a:pt x="57753" y="267688"/>
                  </a:lnTo>
                  <a:lnTo>
                    <a:pt x="58630" y="267540"/>
                  </a:lnTo>
                  <a:lnTo>
                    <a:pt x="59503" y="267370"/>
                  </a:lnTo>
                  <a:lnTo>
                    <a:pt x="60380" y="267177"/>
                  </a:lnTo>
                  <a:lnTo>
                    <a:pt x="61257" y="266973"/>
                  </a:lnTo>
                  <a:lnTo>
                    <a:pt x="62129" y="266746"/>
                  </a:lnTo>
                  <a:lnTo>
                    <a:pt x="63002" y="266508"/>
                  </a:lnTo>
                  <a:lnTo>
                    <a:pt x="63875" y="266258"/>
                  </a:lnTo>
                  <a:lnTo>
                    <a:pt x="64747" y="265986"/>
                  </a:lnTo>
                  <a:lnTo>
                    <a:pt x="65620" y="265702"/>
                  </a:lnTo>
                  <a:lnTo>
                    <a:pt x="66488" y="265396"/>
                  </a:lnTo>
                  <a:lnTo>
                    <a:pt x="66488" y="265555"/>
                  </a:lnTo>
                  <a:lnTo>
                    <a:pt x="66493" y="265714"/>
                  </a:lnTo>
                  <a:lnTo>
                    <a:pt x="66501" y="265861"/>
                  </a:lnTo>
                  <a:lnTo>
                    <a:pt x="66519" y="266009"/>
                  </a:lnTo>
                  <a:lnTo>
                    <a:pt x="66546" y="266145"/>
                  </a:lnTo>
                  <a:lnTo>
                    <a:pt x="66577" y="266281"/>
                  </a:lnTo>
                  <a:lnTo>
                    <a:pt x="66613" y="266417"/>
                  </a:lnTo>
                  <a:lnTo>
                    <a:pt x="66662" y="266542"/>
                  </a:lnTo>
                  <a:lnTo>
                    <a:pt x="66884" y="267098"/>
                  </a:lnTo>
                  <a:lnTo>
                    <a:pt x="67103" y="267665"/>
                  </a:lnTo>
                  <a:lnTo>
                    <a:pt x="67316" y="268232"/>
                  </a:lnTo>
                  <a:lnTo>
                    <a:pt x="67525" y="268800"/>
                  </a:lnTo>
                  <a:lnTo>
                    <a:pt x="67730" y="269378"/>
                  </a:lnTo>
                  <a:lnTo>
                    <a:pt x="67931" y="269957"/>
                  </a:lnTo>
                  <a:lnTo>
                    <a:pt x="68131" y="270536"/>
                  </a:lnTo>
                  <a:lnTo>
                    <a:pt x="68322" y="271114"/>
                  </a:lnTo>
                  <a:lnTo>
                    <a:pt x="68509" y="271693"/>
                  </a:lnTo>
                  <a:lnTo>
                    <a:pt x="68696" y="272283"/>
                  </a:lnTo>
                  <a:lnTo>
                    <a:pt x="68879" y="272873"/>
                  </a:lnTo>
                  <a:lnTo>
                    <a:pt x="69053" y="273463"/>
                  </a:lnTo>
                  <a:lnTo>
                    <a:pt x="69226" y="274064"/>
                  </a:lnTo>
                  <a:lnTo>
                    <a:pt x="69395" y="274654"/>
                  </a:lnTo>
                  <a:lnTo>
                    <a:pt x="69565" y="275256"/>
                  </a:lnTo>
                  <a:lnTo>
                    <a:pt x="69725" y="275857"/>
                  </a:lnTo>
                  <a:lnTo>
                    <a:pt x="69881" y="276458"/>
                  </a:lnTo>
                  <a:lnTo>
                    <a:pt x="70036" y="277071"/>
                  </a:lnTo>
                  <a:lnTo>
                    <a:pt x="70183" y="277672"/>
                  </a:lnTo>
                  <a:lnTo>
                    <a:pt x="70330" y="278285"/>
                  </a:lnTo>
                  <a:lnTo>
                    <a:pt x="70473" y="278898"/>
                  </a:lnTo>
                  <a:lnTo>
                    <a:pt x="70611" y="279510"/>
                  </a:lnTo>
                  <a:lnTo>
                    <a:pt x="70744" y="280123"/>
                  </a:lnTo>
                  <a:lnTo>
                    <a:pt x="70873" y="280747"/>
                  </a:lnTo>
                  <a:lnTo>
                    <a:pt x="71003" y="281371"/>
                  </a:lnTo>
                  <a:lnTo>
                    <a:pt x="71127" y="281995"/>
                  </a:lnTo>
                  <a:lnTo>
                    <a:pt x="71243" y="282619"/>
                  </a:lnTo>
                  <a:lnTo>
                    <a:pt x="71359" y="283243"/>
                  </a:lnTo>
                  <a:lnTo>
                    <a:pt x="71475" y="283867"/>
                  </a:lnTo>
                  <a:lnTo>
                    <a:pt x="71581" y="284503"/>
                  </a:lnTo>
                  <a:lnTo>
                    <a:pt x="71688" y="285127"/>
                  </a:lnTo>
                  <a:lnTo>
                    <a:pt x="71786" y="285762"/>
                  </a:lnTo>
                  <a:lnTo>
                    <a:pt x="71884" y="286397"/>
                  </a:lnTo>
                  <a:lnTo>
                    <a:pt x="71978" y="287044"/>
                  </a:lnTo>
                  <a:lnTo>
                    <a:pt x="72071" y="287680"/>
                  </a:lnTo>
                  <a:lnTo>
                    <a:pt x="72156" y="288315"/>
                  </a:lnTo>
                  <a:lnTo>
                    <a:pt x="72240" y="288962"/>
                  </a:lnTo>
                  <a:lnTo>
                    <a:pt x="72320" y="289608"/>
                  </a:lnTo>
                  <a:lnTo>
                    <a:pt x="72396" y="290244"/>
                  </a:lnTo>
                  <a:lnTo>
                    <a:pt x="72472" y="290890"/>
                  </a:lnTo>
                  <a:lnTo>
                    <a:pt x="72543" y="291537"/>
                  </a:lnTo>
                  <a:lnTo>
                    <a:pt x="72605" y="292195"/>
                  </a:lnTo>
                  <a:lnTo>
                    <a:pt x="72672" y="292842"/>
                  </a:lnTo>
                  <a:lnTo>
                    <a:pt x="72730" y="293500"/>
                  </a:lnTo>
                  <a:lnTo>
                    <a:pt x="72788" y="294147"/>
                  </a:lnTo>
                  <a:lnTo>
                    <a:pt x="72841" y="294805"/>
                  </a:lnTo>
                  <a:lnTo>
                    <a:pt x="72890" y="295463"/>
                  </a:lnTo>
                  <a:lnTo>
                    <a:pt x="72935" y="296110"/>
                  </a:lnTo>
                  <a:lnTo>
                    <a:pt x="72979" y="296768"/>
                  </a:lnTo>
                  <a:lnTo>
                    <a:pt x="73019" y="297426"/>
                  </a:lnTo>
                  <a:lnTo>
                    <a:pt x="73055" y="298095"/>
                  </a:lnTo>
                  <a:lnTo>
                    <a:pt x="73091" y="298753"/>
                  </a:lnTo>
                  <a:lnTo>
                    <a:pt x="73117" y="299411"/>
                  </a:lnTo>
                  <a:lnTo>
                    <a:pt x="73144" y="300081"/>
                  </a:lnTo>
                  <a:lnTo>
                    <a:pt x="73171" y="300739"/>
                  </a:lnTo>
                  <a:lnTo>
                    <a:pt x="73189" y="301408"/>
                  </a:lnTo>
                  <a:lnTo>
                    <a:pt x="73206" y="302066"/>
                  </a:lnTo>
                  <a:lnTo>
                    <a:pt x="73224" y="302736"/>
                  </a:lnTo>
                  <a:lnTo>
                    <a:pt x="73233" y="303405"/>
                  </a:lnTo>
                  <a:lnTo>
                    <a:pt x="73242" y="304075"/>
                  </a:lnTo>
                  <a:lnTo>
                    <a:pt x="73251" y="304733"/>
                  </a:lnTo>
                  <a:lnTo>
                    <a:pt x="73251" y="305402"/>
                  </a:lnTo>
                  <a:lnTo>
                    <a:pt x="73251" y="306071"/>
                  </a:lnTo>
                  <a:lnTo>
                    <a:pt x="73246" y="306741"/>
                  </a:lnTo>
                  <a:lnTo>
                    <a:pt x="73242" y="307422"/>
                  </a:lnTo>
                  <a:lnTo>
                    <a:pt x="73233" y="308091"/>
                  </a:lnTo>
                  <a:lnTo>
                    <a:pt x="73220" y="308760"/>
                  </a:lnTo>
                  <a:lnTo>
                    <a:pt x="73206" y="309430"/>
                  </a:lnTo>
                  <a:lnTo>
                    <a:pt x="73189" y="310099"/>
                  </a:lnTo>
                  <a:lnTo>
                    <a:pt x="73166" y="310780"/>
                  </a:lnTo>
                  <a:lnTo>
                    <a:pt x="73144" y="311449"/>
                  </a:lnTo>
                  <a:lnTo>
                    <a:pt x="73117" y="312119"/>
                  </a:lnTo>
                  <a:lnTo>
                    <a:pt x="73086" y="312788"/>
                  </a:lnTo>
                  <a:lnTo>
                    <a:pt x="73055" y="313469"/>
                  </a:lnTo>
                  <a:lnTo>
                    <a:pt x="73019" y="314138"/>
                  </a:lnTo>
                  <a:lnTo>
                    <a:pt x="72984" y="314808"/>
                  </a:lnTo>
                  <a:lnTo>
                    <a:pt x="72899" y="316158"/>
                  </a:lnTo>
                  <a:lnTo>
                    <a:pt x="72806" y="317508"/>
                  </a:lnTo>
                  <a:lnTo>
                    <a:pt x="72703" y="318858"/>
                  </a:lnTo>
                  <a:lnTo>
                    <a:pt x="72588" y="320197"/>
                  </a:lnTo>
                  <a:lnTo>
                    <a:pt x="72463" y="321547"/>
                  </a:lnTo>
                  <a:lnTo>
                    <a:pt x="72329" y="322886"/>
                  </a:lnTo>
                  <a:lnTo>
                    <a:pt x="72187" y="324225"/>
                  </a:lnTo>
                  <a:lnTo>
                    <a:pt x="72031" y="325575"/>
                  </a:lnTo>
                  <a:lnTo>
                    <a:pt x="71871" y="326903"/>
                  </a:lnTo>
                  <a:lnTo>
                    <a:pt x="71697" y="328242"/>
                  </a:lnTo>
                  <a:lnTo>
                    <a:pt x="71515" y="329580"/>
                  </a:lnTo>
                  <a:lnTo>
                    <a:pt x="71323" y="330908"/>
                  </a:lnTo>
                  <a:lnTo>
                    <a:pt x="71123" y="332235"/>
                  </a:lnTo>
                  <a:lnTo>
                    <a:pt x="70914" y="333552"/>
                  </a:lnTo>
                  <a:lnTo>
                    <a:pt x="70695" y="334868"/>
                  </a:lnTo>
                  <a:lnTo>
                    <a:pt x="70473" y="336184"/>
                  </a:lnTo>
                  <a:lnTo>
                    <a:pt x="70237" y="337500"/>
                  </a:lnTo>
                  <a:lnTo>
                    <a:pt x="69996" y="338793"/>
                  </a:lnTo>
                  <a:lnTo>
                    <a:pt x="69747" y="340098"/>
                  </a:lnTo>
                  <a:lnTo>
                    <a:pt x="69489" y="341392"/>
                  </a:lnTo>
                  <a:lnTo>
                    <a:pt x="69222" y="342685"/>
                  </a:lnTo>
                  <a:lnTo>
                    <a:pt x="68950" y="343956"/>
                  </a:lnTo>
                  <a:lnTo>
                    <a:pt x="68670" y="345238"/>
                  </a:lnTo>
                  <a:lnTo>
                    <a:pt x="68385" y="346509"/>
                  </a:lnTo>
                  <a:lnTo>
                    <a:pt x="68091" y="347768"/>
                  </a:lnTo>
                  <a:lnTo>
                    <a:pt x="67788" y="349016"/>
                  </a:lnTo>
                  <a:lnTo>
                    <a:pt x="67588" y="349232"/>
                  </a:lnTo>
                  <a:lnTo>
                    <a:pt x="67392" y="349459"/>
                  </a:lnTo>
                  <a:lnTo>
                    <a:pt x="67200" y="349686"/>
                  </a:lnTo>
                  <a:lnTo>
                    <a:pt x="67009" y="349935"/>
                  </a:lnTo>
                  <a:lnTo>
                    <a:pt x="66818" y="350185"/>
                  </a:lnTo>
                  <a:lnTo>
                    <a:pt x="66631" y="350457"/>
                  </a:lnTo>
                  <a:lnTo>
                    <a:pt x="66444" y="350741"/>
                  </a:lnTo>
                  <a:lnTo>
                    <a:pt x="66261" y="351024"/>
                  </a:lnTo>
                  <a:lnTo>
                    <a:pt x="66079" y="351331"/>
                  </a:lnTo>
                  <a:lnTo>
                    <a:pt x="65900" y="351637"/>
                  </a:lnTo>
                  <a:lnTo>
                    <a:pt x="65727" y="351955"/>
                  </a:lnTo>
                  <a:lnTo>
                    <a:pt x="65549" y="352284"/>
                  </a:lnTo>
                  <a:lnTo>
                    <a:pt x="65380" y="352624"/>
                  </a:lnTo>
                  <a:lnTo>
                    <a:pt x="65210" y="352976"/>
                  </a:lnTo>
                  <a:lnTo>
                    <a:pt x="65046" y="353339"/>
                  </a:lnTo>
                  <a:lnTo>
                    <a:pt x="64881" y="353702"/>
                  </a:lnTo>
                  <a:lnTo>
                    <a:pt x="64721" y="354077"/>
                  </a:lnTo>
                  <a:lnTo>
                    <a:pt x="64560" y="354462"/>
                  </a:lnTo>
                  <a:lnTo>
                    <a:pt x="64405" y="354859"/>
                  </a:lnTo>
                  <a:lnTo>
                    <a:pt x="64253" y="355257"/>
                  </a:lnTo>
                  <a:lnTo>
                    <a:pt x="64102" y="355676"/>
                  </a:lnTo>
                  <a:lnTo>
                    <a:pt x="63955" y="356096"/>
                  </a:lnTo>
                  <a:lnTo>
                    <a:pt x="63812" y="356516"/>
                  </a:lnTo>
                  <a:lnTo>
                    <a:pt x="63670" y="356958"/>
                  </a:lnTo>
                  <a:lnTo>
                    <a:pt x="63532" y="357401"/>
                  </a:lnTo>
                  <a:lnTo>
                    <a:pt x="63398" y="357843"/>
                  </a:lnTo>
                  <a:lnTo>
                    <a:pt x="63265" y="358309"/>
                  </a:lnTo>
                  <a:lnTo>
                    <a:pt x="63136" y="358762"/>
                  </a:lnTo>
                  <a:lnTo>
                    <a:pt x="63011" y="359239"/>
                  </a:lnTo>
                  <a:lnTo>
                    <a:pt x="62886" y="359716"/>
                  </a:lnTo>
                  <a:lnTo>
                    <a:pt x="62771" y="360203"/>
                  </a:lnTo>
                  <a:lnTo>
                    <a:pt x="62655" y="360691"/>
                  </a:lnTo>
                  <a:lnTo>
                    <a:pt x="62539" y="361191"/>
                  </a:lnTo>
                  <a:lnTo>
                    <a:pt x="62432" y="361690"/>
                  </a:lnTo>
                  <a:lnTo>
                    <a:pt x="62325" y="362200"/>
                  </a:lnTo>
                  <a:lnTo>
                    <a:pt x="62227" y="362711"/>
                  </a:lnTo>
                  <a:lnTo>
                    <a:pt x="62129" y="363233"/>
                  </a:lnTo>
                  <a:lnTo>
                    <a:pt x="62032" y="363755"/>
                  </a:lnTo>
                  <a:lnTo>
                    <a:pt x="61943" y="364288"/>
                  </a:lnTo>
                  <a:lnTo>
                    <a:pt x="61853" y="364821"/>
                  </a:lnTo>
                  <a:lnTo>
                    <a:pt x="61773" y="365355"/>
                  </a:lnTo>
                  <a:lnTo>
                    <a:pt x="61693" y="365899"/>
                  </a:lnTo>
                  <a:lnTo>
                    <a:pt x="61618" y="366444"/>
                  </a:lnTo>
                  <a:lnTo>
                    <a:pt x="61546" y="367000"/>
                  </a:lnTo>
                  <a:lnTo>
                    <a:pt x="61479" y="367556"/>
                  </a:lnTo>
                  <a:lnTo>
                    <a:pt x="61417" y="368112"/>
                  </a:lnTo>
                  <a:lnTo>
                    <a:pt x="61355" y="368679"/>
                  </a:lnTo>
                  <a:lnTo>
                    <a:pt x="61301" y="369235"/>
                  </a:lnTo>
                  <a:lnTo>
                    <a:pt x="61248" y="369814"/>
                  </a:lnTo>
                  <a:lnTo>
                    <a:pt x="61203" y="370381"/>
                  </a:lnTo>
                  <a:lnTo>
                    <a:pt x="61159" y="370959"/>
                  </a:lnTo>
                  <a:lnTo>
                    <a:pt x="61123" y="371538"/>
                  </a:lnTo>
                  <a:lnTo>
                    <a:pt x="61088" y="372117"/>
                  </a:lnTo>
                  <a:lnTo>
                    <a:pt x="61057" y="372695"/>
                  </a:lnTo>
                  <a:lnTo>
                    <a:pt x="61034" y="373274"/>
                  </a:lnTo>
                  <a:lnTo>
                    <a:pt x="61012" y="373864"/>
                  </a:lnTo>
                  <a:lnTo>
                    <a:pt x="60999" y="374454"/>
                  </a:lnTo>
                  <a:lnTo>
                    <a:pt x="60985" y="375044"/>
                  </a:lnTo>
                  <a:lnTo>
                    <a:pt x="60976" y="375634"/>
                  </a:lnTo>
                  <a:lnTo>
                    <a:pt x="60976" y="376224"/>
                  </a:lnTo>
                  <a:lnTo>
                    <a:pt x="60981" y="376814"/>
                  </a:lnTo>
                  <a:lnTo>
                    <a:pt x="60985" y="377415"/>
                  </a:lnTo>
                  <a:lnTo>
                    <a:pt x="60999" y="378005"/>
                  </a:lnTo>
                  <a:lnTo>
                    <a:pt x="61016" y="378595"/>
                  </a:lnTo>
                  <a:lnTo>
                    <a:pt x="61030" y="378845"/>
                  </a:lnTo>
                  <a:lnTo>
                    <a:pt x="61048" y="379072"/>
                  </a:lnTo>
                  <a:lnTo>
                    <a:pt x="61074" y="379287"/>
                  </a:lnTo>
                  <a:lnTo>
                    <a:pt x="61110" y="379480"/>
                  </a:lnTo>
                  <a:lnTo>
                    <a:pt x="61150" y="379662"/>
                  </a:lnTo>
                  <a:lnTo>
                    <a:pt x="61199" y="379832"/>
                  </a:lnTo>
                  <a:lnTo>
                    <a:pt x="61248" y="379980"/>
                  </a:lnTo>
                  <a:lnTo>
                    <a:pt x="61301" y="380116"/>
                  </a:lnTo>
                  <a:lnTo>
                    <a:pt x="61364" y="380229"/>
                  </a:lnTo>
                  <a:lnTo>
                    <a:pt x="61426" y="380331"/>
                  </a:lnTo>
                  <a:lnTo>
                    <a:pt x="61493" y="380422"/>
                  </a:lnTo>
                  <a:lnTo>
                    <a:pt x="61560" y="380501"/>
                  </a:lnTo>
                  <a:lnTo>
                    <a:pt x="61631" y="380558"/>
                  </a:lnTo>
                  <a:lnTo>
                    <a:pt x="61698" y="380592"/>
                  </a:lnTo>
                  <a:lnTo>
                    <a:pt x="61773" y="380626"/>
                  </a:lnTo>
                  <a:lnTo>
                    <a:pt x="61845" y="380638"/>
                  </a:lnTo>
                  <a:lnTo>
                    <a:pt x="61849" y="380831"/>
                  </a:lnTo>
                  <a:lnTo>
                    <a:pt x="61858" y="381012"/>
                  </a:lnTo>
                  <a:lnTo>
                    <a:pt x="61871" y="381205"/>
                  </a:lnTo>
                  <a:lnTo>
                    <a:pt x="61894" y="381386"/>
                  </a:lnTo>
                  <a:lnTo>
                    <a:pt x="61920" y="381557"/>
                  </a:lnTo>
                  <a:lnTo>
                    <a:pt x="61951" y="381727"/>
                  </a:lnTo>
                  <a:lnTo>
                    <a:pt x="61991" y="381886"/>
                  </a:lnTo>
                  <a:lnTo>
                    <a:pt x="62032" y="382033"/>
                  </a:lnTo>
                  <a:lnTo>
                    <a:pt x="62081" y="382169"/>
                  </a:lnTo>
                  <a:lnTo>
                    <a:pt x="62134" y="382294"/>
                  </a:lnTo>
                  <a:lnTo>
                    <a:pt x="62192" y="382408"/>
                  </a:lnTo>
                  <a:lnTo>
                    <a:pt x="62259" y="382498"/>
                  </a:lnTo>
                  <a:lnTo>
                    <a:pt x="62330" y="382578"/>
                  </a:lnTo>
                  <a:lnTo>
                    <a:pt x="62406" y="382635"/>
                  </a:lnTo>
                  <a:lnTo>
                    <a:pt x="62486" y="382680"/>
                  </a:lnTo>
                  <a:lnTo>
                    <a:pt x="62570" y="382703"/>
                  </a:lnTo>
                  <a:lnTo>
                    <a:pt x="64725" y="382964"/>
                  </a:lnTo>
                  <a:lnTo>
                    <a:pt x="65803" y="383088"/>
                  </a:lnTo>
                  <a:lnTo>
                    <a:pt x="66884" y="383213"/>
                  </a:lnTo>
                  <a:lnTo>
                    <a:pt x="67962" y="383315"/>
                  </a:lnTo>
                  <a:lnTo>
                    <a:pt x="69044" y="383406"/>
                  </a:lnTo>
                  <a:lnTo>
                    <a:pt x="70126" y="383497"/>
                  </a:lnTo>
                  <a:lnTo>
                    <a:pt x="71207" y="383565"/>
                  </a:lnTo>
                  <a:lnTo>
                    <a:pt x="72289" y="383610"/>
                  </a:lnTo>
                  <a:lnTo>
                    <a:pt x="73371" y="383644"/>
                  </a:lnTo>
                  <a:lnTo>
                    <a:pt x="74453" y="383667"/>
                  </a:lnTo>
                  <a:lnTo>
                    <a:pt x="75535" y="383667"/>
                  </a:lnTo>
                  <a:lnTo>
                    <a:pt x="76612" y="383633"/>
                  </a:lnTo>
                  <a:lnTo>
                    <a:pt x="77694" y="383588"/>
                  </a:lnTo>
                  <a:lnTo>
                    <a:pt x="78772" y="383520"/>
                  </a:lnTo>
                  <a:lnTo>
                    <a:pt x="79849" y="383417"/>
                  </a:lnTo>
                  <a:lnTo>
                    <a:pt x="79907" y="383406"/>
                  </a:lnTo>
                  <a:lnTo>
                    <a:pt x="79956" y="383383"/>
                  </a:lnTo>
                  <a:lnTo>
                    <a:pt x="80000" y="383349"/>
                  </a:lnTo>
                  <a:lnTo>
                    <a:pt x="80045" y="383293"/>
                  </a:lnTo>
                  <a:lnTo>
                    <a:pt x="80085" y="383236"/>
                  </a:lnTo>
                  <a:lnTo>
                    <a:pt x="80121" y="383168"/>
                  </a:lnTo>
                  <a:lnTo>
                    <a:pt x="80152" y="383088"/>
                  </a:lnTo>
                  <a:lnTo>
                    <a:pt x="80178" y="383009"/>
                  </a:lnTo>
                  <a:lnTo>
                    <a:pt x="80205" y="382918"/>
                  </a:lnTo>
                  <a:lnTo>
                    <a:pt x="80227" y="382816"/>
                  </a:lnTo>
                  <a:lnTo>
                    <a:pt x="80245" y="382714"/>
                  </a:lnTo>
                  <a:lnTo>
                    <a:pt x="80259" y="382612"/>
                  </a:lnTo>
                  <a:lnTo>
                    <a:pt x="80267" y="382498"/>
                  </a:lnTo>
                  <a:lnTo>
                    <a:pt x="80276" y="382385"/>
                  </a:lnTo>
                  <a:lnTo>
                    <a:pt x="80276" y="382271"/>
                  </a:lnTo>
                  <a:lnTo>
                    <a:pt x="80276" y="382147"/>
                  </a:lnTo>
                  <a:lnTo>
                    <a:pt x="80316" y="382090"/>
                  </a:lnTo>
                  <a:lnTo>
                    <a:pt x="80357" y="382022"/>
                  </a:lnTo>
                  <a:lnTo>
                    <a:pt x="80392" y="381931"/>
                  </a:lnTo>
                  <a:lnTo>
                    <a:pt x="80423" y="381840"/>
                  </a:lnTo>
                  <a:lnTo>
                    <a:pt x="80454" y="381727"/>
                  </a:lnTo>
                  <a:lnTo>
                    <a:pt x="80477" y="381602"/>
                  </a:lnTo>
                  <a:lnTo>
                    <a:pt x="80499" y="381477"/>
                  </a:lnTo>
                  <a:lnTo>
                    <a:pt x="80512" y="381330"/>
                  </a:lnTo>
                  <a:lnTo>
                    <a:pt x="80561" y="380819"/>
                  </a:lnTo>
                  <a:lnTo>
                    <a:pt x="80606" y="380320"/>
                  </a:lnTo>
                  <a:lnTo>
                    <a:pt x="80641" y="379809"/>
                  </a:lnTo>
                  <a:lnTo>
                    <a:pt x="80677" y="379299"/>
                  </a:lnTo>
                  <a:lnTo>
                    <a:pt x="80708" y="378788"/>
                  </a:lnTo>
                  <a:lnTo>
                    <a:pt x="80735" y="378266"/>
                  </a:lnTo>
                  <a:lnTo>
                    <a:pt x="80757" y="377756"/>
                  </a:lnTo>
                  <a:lnTo>
                    <a:pt x="80775" y="377245"/>
                  </a:lnTo>
                  <a:lnTo>
                    <a:pt x="80788" y="376735"/>
                  </a:lnTo>
                  <a:lnTo>
                    <a:pt x="80802" y="376224"/>
                  </a:lnTo>
                  <a:lnTo>
                    <a:pt x="80806" y="375713"/>
                  </a:lnTo>
                  <a:lnTo>
                    <a:pt x="80811" y="375203"/>
                  </a:lnTo>
                  <a:lnTo>
                    <a:pt x="80811" y="374692"/>
                  </a:lnTo>
                  <a:lnTo>
                    <a:pt x="80806" y="374182"/>
                  </a:lnTo>
                  <a:lnTo>
                    <a:pt x="80797" y="373671"/>
                  </a:lnTo>
                  <a:lnTo>
                    <a:pt x="80784" y="373161"/>
                  </a:lnTo>
                  <a:lnTo>
                    <a:pt x="80771" y="372650"/>
                  </a:lnTo>
                  <a:lnTo>
                    <a:pt x="80753" y="372151"/>
                  </a:lnTo>
                  <a:lnTo>
                    <a:pt x="80731" y="371640"/>
                  </a:lnTo>
                  <a:lnTo>
                    <a:pt x="80704" y="371141"/>
                  </a:lnTo>
                  <a:lnTo>
                    <a:pt x="80673" y="370630"/>
                  </a:lnTo>
                  <a:lnTo>
                    <a:pt x="80641" y="370131"/>
                  </a:lnTo>
                  <a:lnTo>
                    <a:pt x="80601" y="369632"/>
                  </a:lnTo>
                  <a:lnTo>
                    <a:pt x="80561" y="369144"/>
                  </a:lnTo>
                  <a:lnTo>
                    <a:pt x="80521" y="368645"/>
                  </a:lnTo>
                  <a:lnTo>
                    <a:pt x="80472" y="368157"/>
                  </a:lnTo>
                  <a:lnTo>
                    <a:pt x="80423" y="367658"/>
                  </a:lnTo>
                  <a:lnTo>
                    <a:pt x="80370" y="367170"/>
                  </a:lnTo>
                  <a:lnTo>
                    <a:pt x="80312" y="366693"/>
                  </a:lnTo>
                  <a:lnTo>
                    <a:pt x="80254" y="366205"/>
                  </a:lnTo>
                  <a:lnTo>
                    <a:pt x="80192" y="365729"/>
                  </a:lnTo>
                  <a:lnTo>
                    <a:pt x="80125" y="365252"/>
                  </a:lnTo>
                  <a:lnTo>
                    <a:pt x="80054" y="364787"/>
                  </a:lnTo>
                  <a:lnTo>
                    <a:pt x="79983" y="364311"/>
                  </a:lnTo>
                  <a:lnTo>
                    <a:pt x="79907" y="363845"/>
                  </a:lnTo>
                  <a:lnTo>
                    <a:pt x="79831" y="363380"/>
                  </a:lnTo>
                  <a:lnTo>
                    <a:pt x="79747" y="362926"/>
                  </a:lnTo>
                  <a:lnTo>
                    <a:pt x="79662" y="362473"/>
                  </a:lnTo>
                  <a:lnTo>
                    <a:pt x="79577" y="362019"/>
                  </a:lnTo>
                  <a:lnTo>
                    <a:pt x="79488" y="361576"/>
                  </a:lnTo>
                  <a:lnTo>
                    <a:pt x="79395" y="361134"/>
                  </a:lnTo>
                  <a:lnTo>
                    <a:pt x="79297" y="360691"/>
                  </a:lnTo>
                  <a:lnTo>
                    <a:pt x="79199" y="360260"/>
                  </a:lnTo>
                  <a:lnTo>
                    <a:pt x="79097" y="359840"/>
                  </a:lnTo>
                  <a:lnTo>
                    <a:pt x="78994" y="359409"/>
                  </a:lnTo>
                  <a:lnTo>
                    <a:pt x="78887" y="358989"/>
                  </a:lnTo>
                  <a:lnTo>
                    <a:pt x="78780" y="358581"/>
                  </a:lnTo>
                  <a:lnTo>
                    <a:pt x="78669" y="358172"/>
                  </a:lnTo>
                  <a:lnTo>
                    <a:pt x="78553" y="357775"/>
                  </a:lnTo>
                  <a:lnTo>
                    <a:pt x="78438" y="357378"/>
                  </a:lnTo>
                  <a:lnTo>
                    <a:pt x="78317" y="356981"/>
                  </a:lnTo>
                  <a:lnTo>
                    <a:pt x="78193" y="356595"/>
                  </a:lnTo>
                  <a:lnTo>
                    <a:pt x="78068" y="356221"/>
                  </a:lnTo>
                  <a:lnTo>
                    <a:pt x="77943" y="355847"/>
                  </a:lnTo>
                  <a:lnTo>
                    <a:pt x="77814" y="355472"/>
                  </a:lnTo>
                  <a:lnTo>
                    <a:pt x="77681" y="355120"/>
                  </a:lnTo>
                  <a:lnTo>
                    <a:pt x="77547" y="354757"/>
                  </a:lnTo>
                  <a:lnTo>
                    <a:pt x="77414" y="354417"/>
                  </a:lnTo>
                  <a:lnTo>
                    <a:pt x="77276" y="354077"/>
                  </a:lnTo>
                  <a:lnTo>
                    <a:pt x="77133" y="353736"/>
                  </a:lnTo>
                  <a:lnTo>
                    <a:pt x="76991" y="353407"/>
                  </a:lnTo>
                  <a:lnTo>
                    <a:pt x="76848" y="353089"/>
                  </a:lnTo>
                  <a:lnTo>
                    <a:pt x="76701" y="352783"/>
                  </a:lnTo>
                  <a:lnTo>
                    <a:pt x="76550" y="352477"/>
                  </a:lnTo>
                  <a:lnTo>
                    <a:pt x="76750" y="351978"/>
                  </a:lnTo>
                  <a:lnTo>
                    <a:pt x="76946" y="351467"/>
                  </a:lnTo>
                  <a:lnTo>
                    <a:pt x="77138" y="350945"/>
                  </a:lnTo>
                  <a:lnTo>
                    <a:pt x="77329" y="350412"/>
                  </a:lnTo>
                  <a:lnTo>
                    <a:pt x="77516" y="349879"/>
                  </a:lnTo>
                  <a:lnTo>
                    <a:pt x="77699" y="349323"/>
                  </a:lnTo>
                  <a:lnTo>
                    <a:pt x="77886" y="348767"/>
                  </a:lnTo>
                  <a:lnTo>
                    <a:pt x="78064" y="348199"/>
                  </a:lnTo>
                  <a:lnTo>
                    <a:pt x="78242" y="347621"/>
                  </a:lnTo>
                  <a:lnTo>
                    <a:pt x="78415" y="347042"/>
                  </a:lnTo>
                  <a:lnTo>
                    <a:pt x="78589" y="346452"/>
                  </a:lnTo>
                  <a:lnTo>
                    <a:pt x="78763" y="345851"/>
                  </a:lnTo>
                  <a:lnTo>
                    <a:pt x="78927" y="345238"/>
                  </a:lnTo>
                  <a:lnTo>
                    <a:pt x="79092" y="344614"/>
                  </a:lnTo>
                  <a:lnTo>
                    <a:pt x="79257" y="343990"/>
                  </a:lnTo>
                  <a:lnTo>
                    <a:pt x="79417" y="343355"/>
                  </a:lnTo>
                  <a:lnTo>
                    <a:pt x="79573" y="342719"/>
                  </a:lnTo>
                  <a:lnTo>
                    <a:pt x="79729" y="342061"/>
                  </a:lnTo>
                  <a:lnTo>
                    <a:pt x="79880" y="341403"/>
                  </a:lnTo>
                  <a:lnTo>
                    <a:pt x="80032" y="340745"/>
                  </a:lnTo>
                  <a:lnTo>
                    <a:pt x="80178" y="340076"/>
                  </a:lnTo>
                  <a:lnTo>
                    <a:pt x="80321" y="339395"/>
                  </a:lnTo>
                  <a:lnTo>
                    <a:pt x="80463" y="338703"/>
                  </a:lnTo>
                  <a:lnTo>
                    <a:pt x="80601" y="338022"/>
                  </a:lnTo>
                  <a:lnTo>
                    <a:pt x="80739" y="337318"/>
                  </a:lnTo>
                  <a:lnTo>
                    <a:pt x="80873" y="336615"/>
                  </a:lnTo>
                  <a:lnTo>
                    <a:pt x="81002" y="335900"/>
                  </a:lnTo>
                  <a:lnTo>
                    <a:pt x="81131" y="335185"/>
                  </a:lnTo>
                  <a:lnTo>
                    <a:pt x="81256" y="334459"/>
                  </a:lnTo>
                  <a:lnTo>
                    <a:pt x="81381" y="333733"/>
                  </a:lnTo>
                  <a:lnTo>
                    <a:pt x="81501" y="333007"/>
                  </a:lnTo>
                  <a:lnTo>
                    <a:pt x="81616" y="332258"/>
                  </a:lnTo>
                  <a:lnTo>
                    <a:pt x="81732" y="331521"/>
                  </a:lnTo>
                  <a:lnTo>
                    <a:pt x="81844" y="330772"/>
                  </a:lnTo>
                  <a:lnTo>
                    <a:pt x="81955" y="330012"/>
                  </a:lnTo>
                  <a:lnTo>
                    <a:pt x="82062" y="329251"/>
                  </a:lnTo>
                  <a:lnTo>
                    <a:pt x="82164" y="328491"/>
                  </a:lnTo>
                  <a:lnTo>
                    <a:pt x="82262" y="327720"/>
                  </a:lnTo>
                  <a:lnTo>
                    <a:pt x="82360" y="326948"/>
                  </a:lnTo>
                  <a:lnTo>
                    <a:pt x="82458" y="326177"/>
                  </a:lnTo>
                  <a:lnTo>
                    <a:pt x="82547" y="325394"/>
                  </a:lnTo>
                  <a:lnTo>
                    <a:pt x="82640" y="324611"/>
                  </a:lnTo>
                  <a:lnTo>
                    <a:pt x="82725" y="323817"/>
                  </a:lnTo>
                  <a:lnTo>
                    <a:pt x="82810" y="323022"/>
                  </a:lnTo>
                  <a:lnTo>
                    <a:pt x="82890" y="322228"/>
                  </a:lnTo>
                  <a:lnTo>
                    <a:pt x="82970" y="321434"/>
                  </a:lnTo>
                  <a:lnTo>
                    <a:pt x="83041" y="320628"/>
                  </a:lnTo>
                  <a:lnTo>
                    <a:pt x="83117" y="319823"/>
                  </a:lnTo>
                  <a:lnTo>
                    <a:pt x="83184" y="319017"/>
                  </a:lnTo>
                  <a:lnTo>
                    <a:pt x="83250" y="318212"/>
                  </a:lnTo>
                  <a:lnTo>
                    <a:pt x="83313" y="317395"/>
                  </a:lnTo>
                  <a:lnTo>
                    <a:pt x="83375" y="316589"/>
                  </a:lnTo>
                  <a:lnTo>
                    <a:pt x="83433" y="315772"/>
                  </a:lnTo>
                  <a:lnTo>
                    <a:pt x="83486" y="314944"/>
                  </a:lnTo>
                  <a:lnTo>
                    <a:pt x="83540" y="314127"/>
                  </a:lnTo>
                  <a:lnTo>
                    <a:pt x="83589" y="313310"/>
                  </a:lnTo>
                  <a:lnTo>
                    <a:pt x="83633" y="312482"/>
                  </a:lnTo>
                  <a:lnTo>
                    <a:pt x="83678" y="311654"/>
                  </a:lnTo>
                  <a:lnTo>
                    <a:pt x="83713" y="310825"/>
                  </a:lnTo>
                  <a:lnTo>
                    <a:pt x="83753" y="310009"/>
                  </a:lnTo>
                  <a:lnTo>
                    <a:pt x="83785" y="309180"/>
                  </a:lnTo>
                  <a:lnTo>
                    <a:pt x="83816" y="308352"/>
                  </a:lnTo>
                  <a:lnTo>
                    <a:pt x="83843" y="307512"/>
                  </a:lnTo>
                  <a:lnTo>
                    <a:pt x="83869" y="306684"/>
                  </a:lnTo>
                  <a:lnTo>
                    <a:pt x="83892" y="305856"/>
                  </a:lnTo>
                  <a:lnTo>
                    <a:pt x="83909" y="305028"/>
                  </a:lnTo>
                  <a:lnTo>
                    <a:pt x="83923" y="304199"/>
                  </a:lnTo>
                  <a:lnTo>
                    <a:pt x="83936" y="303371"/>
                  </a:lnTo>
                  <a:lnTo>
                    <a:pt x="83945" y="302531"/>
                  </a:lnTo>
                  <a:lnTo>
                    <a:pt x="83949" y="301703"/>
                  </a:lnTo>
                  <a:lnTo>
                    <a:pt x="83954" y="300875"/>
                  </a:lnTo>
                  <a:lnTo>
                    <a:pt x="83954" y="300047"/>
                  </a:lnTo>
                  <a:lnTo>
                    <a:pt x="83949" y="299230"/>
                  </a:lnTo>
                  <a:lnTo>
                    <a:pt x="83945" y="298402"/>
                  </a:lnTo>
                  <a:lnTo>
                    <a:pt x="83936" y="297573"/>
                  </a:lnTo>
                  <a:lnTo>
                    <a:pt x="83923" y="296756"/>
                  </a:lnTo>
                  <a:lnTo>
                    <a:pt x="83905" y="295928"/>
                  </a:lnTo>
                  <a:lnTo>
                    <a:pt x="83887" y="295111"/>
                  </a:lnTo>
                  <a:lnTo>
                    <a:pt x="83865" y="294294"/>
                  </a:lnTo>
                  <a:lnTo>
                    <a:pt x="83838" y="293477"/>
                  </a:lnTo>
                  <a:lnTo>
                    <a:pt x="83811" y="292660"/>
                  </a:lnTo>
                  <a:lnTo>
                    <a:pt x="83776" y="291855"/>
                  </a:lnTo>
                  <a:lnTo>
                    <a:pt x="83740" y="291049"/>
                  </a:lnTo>
                  <a:lnTo>
                    <a:pt x="83705" y="290232"/>
                  </a:lnTo>
                  <a:lnTo>
                    <a:pt x="83660" y="289438"/>
                  </a:lnTo>
                  <a:lnTo>
                    <a:pt x="83615" y="288633"/>
                  </a:lnTo>
                  <a:lnTo>
                    <a:pt x="83567" y="287838"/>
                  </a:lnTo>
                  <a:lnTo>
                    <a:pt x="83518" y="287044"/>
                  </a:lnTo>
                  <a:lnTo>
                    <a:pt x="83460" y="286250"/>
                  </a:lnTo>
                  <a:lnTo>
                    <a:pt x="83402" y="285467"/>
                  </a:lnTo>
                  <a:lnTo>
                    <a:pt x="83339" y="284684"/>
                  </a:lnTo>
                  <a:lnTo>
                    <a:pt x="83277" y="283901"/>
                  </a:lnTo>
                  <a:lnTo>
                    <a:pt x="83210" y="283130"/>
                  </a:lnTo>
                  <a:lnTo>
                    <a:pt x="83135" y="282358"/>
                  </a:lnTo>
                  <a:lnTo>
                    <a:pt x="83063" y="281598"/>
                  </a:lnTo>
                  <a:lnTo>
                    <a:pt x="82983" y="280838"/>
                  </a:lnTo>
                  <a:lnTo>
                    <a:pt x="82903" y="280078"/>
                  </a:lnTo>
                  <a:lnTo>
                    <a:pt x="82819" y="279329"/>
                  </a:lnTo>
                  <a:lnTo>
                    <a:pt x="82730" y="278580"/>
                  </a:lnTo>
                  <a:lnTo>
                    <a:pt x="82636" y="277831"/>
                  </a:lnTo>
                  <a:lnTo>
                    <a:pt x="82543" y="277094"/>
                  </a:lnTo>
                  <a:lnTo>
                    <a:pt x="82445" y="276368"/>
                  </a:lnTo>
                  <a:lnTo>
                    <a:pt x="82342" y="275641"/>
                  </a:lnTo>
                  <a:lnTo>
                    <a:pt x="82235" y="274927"/>
                  </a:lnTo>
                  <a:lnTo>
                    <a:pt x="82124" y="274212"/>
                  </a:lnTo>
                  <a:lnTo>
                    <a:pt x="82013" y="273497"/>
                  </a:lnTo>
                  <a:lnTo>
                    <a:pt x="81897" y="272794"/>
                  </a:lnTo>
                  <a:lnTo>
                    <a:pt x="81777" y="272101"/>
                  </a:lnTo>
                  <a:lnTo>
                    <a:pt x="81657" y="271409"/>
                  </a:lnTo>
                  <a:lnTo>
                    <a:pt x="81527" y="270729"/>
                  </a:lnTo>
                  <a:lnTo>
                    <a:pt x="81398" y="270059"/>
                  </a:lnTo>
                  <a:lnTo>
                    <a:pt x="81265" y="269390"/>
                  </a:lnTo>
                  <a:lnTo>
                    <a:pt x="81127" y="268732"/>
                  </a:lnTo>
                  <a:lnTo>
                    <a:pt x="80989" y="268074"/>
                  </a:lnTo>
                  <a:lnTo>
                    <a:pt x="80842" y="267427"/>
                  </a:lnTo>
                  <a:lnTo>
                    <a:pt x="80695" y="266791"/>
                  </a:lnTo>
                  <a:lnTo>
                    <a:pt x="80544" y="266156"/>
                  </a:lnTo>
                  <a:lnTo>
                    <a:pt x="80388" y="265543"/>
                  </a:lnTo>
                  <a:lnTo>
                    <a:pt x="80232" y="264919"/>
                  </a:lnTo>
                  <a:lnTo>
                    <a:pt x="80067" y="264318"/>
                  </a:lnTo>
                  <a:lnTo>
                    <a:pt x="79902" y="263717"/>
                  </a:lnTo>
                  <a:lnTo>
                    <a:pt x="79733" y="263127"/>
                  </a:lnTo>
                  <a:lnTo>
                    <a:pt x="79560" y="262548"/>
                  </a:lnTo>
                  <a:lnTo>
                    <a:pt x="79386" y="261981"/>
                  </a:lnTo>
                  <a:lnTo>
                    <a:pt x="79203" y="261413"/>
                  </a:lnTo>
                  <a:lnTo>
                    <a:pt x="79021" y="260857"/>
                  </a:lnTo>
                  <a:lnTo>
                    <a:pt x="78834" y="260313"/>
                  </a:lnTo>
                  <a:lnTo>
                    <a:pt x="78642" y="259780"/>
                  </a:lnTo>
                  <a:lnTo>
                    <a:pt x="79226" y="259485"/>
                  </a:lnTo>
                  <a:lnTo>
                    <a:pt x="79270" y="259451"/>
                  </a:lnTo>
                  <a:lnTo>
                    <a:pt x="79310" y="259417"/>
                  </a:lnTo>
                  <a:lnTo>
                    <a:pt x="79350" y="259371"/>
                  </a:lnTo>
                  <a:lnTo>
                    <a:pt x="79386" y="259314"/>
                  </a:lnTo>
                  <a:lnTo>
                    <a:pt x="79422" y="259246"/>
                  </a:lnTo>
                  <a:lnTo>
                    <a:pt x="79453" y="259178"/>
                  </a:lnTo>
                  <a:lnTo>
                    <a:pt x="79484" y="259110"/>
                  </a:lnTo>
                  <a:lnTo>
                    <a:pt x="79511" y="259031"/>
                  </a:lnTo>
                  <a:lnTo>
                    <a:pt x="79537" y="258951"/>
                  </a:lnTo>
                  <a:lnTo>
                    <a:pt x="79560" y="258861"/>
                  </a:lnTo>
                  <a:lnTo>
                    <a:pt x="79582" y="258770"/>
                  </a:lnTo>
                  <a:lnTo>
                    <a:pt x="79600" y="258679"/>
                  </a:lnTo>
                  <a:lnTo>
                    <a:pt x="79626" y="258475"/>
                  </a:lnTo>
                  <a:lnTo>
                    <a:pt x="79649" y="258259"/>
                  </a:lnTo>
                  <a:lnTo>
                    <a:pt x="79658" y="258044"/>
                  </a:lnTo>
                  <a:lnTo>
                    <a:pt x="79662" y="257828"/>
                  </a:lnTo>
                  <a:lnTo>
                    <a:pt x="79658" y="257601"/>
                  </a:lnTo>
                  <a:lnTo>
                    <a:pt x="79640" y="257386"/>
                  </a:lnTo>
                  <a:lnTo>
                    <a:pt x="79617" y="257181"/>
                  </a:lnTo>
                  <a:lnTo>
                    <a:pt x="79591" y="256977"/>
                  </a:lnTo>
                  <a:lnTo>
                    <a:pt x="79551" y="256796"/>
                  </a:lnTo>
                  <a:lnTo>
                    <a:pt x="79506" y="256625"/>
                  </a:lnTo>
                  <a:lnTo>
                    <a:pt x="79560" y="256569"/>
                  </a:lnTo>
                  <a:lnTo>
                    <a:pt x="79609" y="256489"/>
                  </a:lnTo>
                  <a:lnTo>
                    <a:pt x="79653" y="256387"/>
                  </a:lnTo>
                  <a:lnTo>
                    <a:pt x="79693" y="256274"/>
                  </a:lnTo>
                  <a:lnTo>
                    <a:pt x="79729" y="256138"/>
                  </a:lnTo>
                  <a:lnTo>
                    <a:pt x="79760" y="255990"/>
                  </a:lnTo>
                  <a:lnTo>
                    <a:pt x="79782" y="255820"/>
                  </a:lnTo>
                  <a:lnTo>
                    <a:pt x="79796" y="255638"/>
                  </a:lnTo>
                  <a:lnTo>
                    <a:pt x="79889" y="253948"/>
                  </a:lnTo>
                  <a:lnTo>
                    <a:pt x="79978" y="252223"/>
                  </a:lnTo>
                  <a:lnTo>
                    <a:pt x="80063" y="250499"/>
                  </a:lnTo>
                  <a:lnTo>
                    <a:pt x="80143" y="248740"/>
                  </a:lnTo>
                  <a:lnTo>
                    <a:pt x="80223" y="246970"/>
                  </a:lnTo>
                  <a:lnTo>
                    <a:pt x="80299" y="245177"/>
                  </a:lnTo>
                  <a:lnTo>
                    <a:pt x="80365" y="243373"/>
                  </a:lnTo>
                  <a:lnTo>
                    <a:pt x="80437" y="241547"/>
                  </a:lnTo>
                  <a:lnTo>
                    <a:pt x="80499" y="239708"/>
                  </a:lnTo>
                  <a:lnTo>
                    <a:pt x="80557" y="237848"/>
                  </a:lnTo>
                  <a:lnTo>
                    <a:pt x="80610" y="235976"/>
                  </a:lnTo>
                  <a:lnTo>
                    <a:pt x="80664" y="234092"/>
                  </a:lnTo>
                  <a:lnTo>
                    <a:pt x="80708" y="232197"/>
                  </a:lnTo>
                  <a:lnTo>
                    <a:pt x="80753" y="230280"/>
                  </a:lnTo>
                  <a:lnTo>
                    <a:pt x="80788" y="228362"/>
                  </a:lnTo>
                  <a:lnTo>
                    <a:pt x="80820" y="226422"/>
                  </a:lnTo>
                  <a:lnTo>
                    <a:pt x="80851" y="224482"/>
                  </a:lnTo>
                  <a:lnTo>
                    <a:pt x="80873" y="222531"/>
                  </a:lnTo>
                  <a:lnTo>
                    <a:pt x="80891" y="220568"/>
                  </a:lnTo>
                  <a:lnTo>
                    <a:pt x="80904" y="218593"/>
                  </a:lnTo>
                  <a:lnTo>
                    <a:pt x="80913" y="216608"/>
                  </a:lnTo>
                  <a:lnTo>
                    <a:pt x="80913" y="214622"/>
                  </a:lnTo>
                  <a:lnTo>
                    <a:pt x="80913" y="212625"/>
                  </a:lnTo>
                  <a:lnTo>
                    <a:pt x="80904" y="210629"/>
                  </a:lnTo>
                  <a:lnTo>
                    <a:pt x="80891" y="208620"/>
                  </a:lnTo>
                  <a:lnTo>
                    <a:pt x="80873" y="206601"/>
                  </a:lnTo>
                  <a:lnTo>
                    <a:pt x="80846" y="204592"/>
                  </a:lnTo>
                  <a:lnTo>
                    <a:pt x="80815" y="202573"/>
                  </a:lnTo>
                  <a:lnTo>
                    <a:pt x="80779" y="200542"/>
                  </a:lnTo>
                  <a:lnTo>
                    <a:pt x="80735" y="198522"/>
                  </a:lnTo>
                  <a:lnTo>
                    <a:pt x="80686" y="196503"/>
                  </a:lnTo>
                  <a:lnTo>
                    <a:pt x="80628" y="194472"/>
                  </a:lnTo>
                  <a:lnTo>
                    <a:pt x="80570" y="192441"/>
                  </a:lnTo>
                  <a:lnTo>
                    <a:pt x="80499" y="190421"/>
                  </a:lnTo>
                  <a:lnTo>
                    <a:pt x="80423" y="188390"/>
                  </a:lnTo>
                  <a:lnTo>
                    <a:pt x="80343" y="186371"/>
                  </a:lnTo>
                  <a:lnTo>
                    <a:pt x="80254" y="184351"/>
                  </a:lnTo>
                  <a:lnTo>
                    <a:pt x="80161" y="182332"/>
                  </a:lnTo>
                  <a:lnTo>
                    <a:pt x="80054" y="180312"/>
                  </a:lnTo>
                  <a:lnTo>
                    <a:pt x="79947" y="178304"/>
                  </a:lnTo>
                  <a:lnTo>
                    <a:pt x="79831" y="176307"/>
                  </a:lnTo>
                  <a:lnTo>
                    <a:pt x="79707" y="174299"/>
                  </a:lnTo>
                  <a:lnTo>
                    <a:pt x="79573" y="172313"/>
                  </a:lnTo>
                  <a:lnTo>
                    <a:pt x="79435" y="170327"/>
                  </a:lnTo>
                  <a:lnTo>
                    <a:pt x="79288" y="168342"/>
                  </a:lnTo>
                  <a:lnTo>
                    <a:pt x="79132" y="166379"/>
                  </a:lnTo>
                  <a:lnTo>
                    <a:pt x="78967" y="164416"/>
                  </a:lnTo>
                  <a:lnTo>
                    <a:pt x="78798" y="162465"/>
                  </a:lnTo>
                  <a:lnTo>
                    <a:pt x="78620" y="160524"/>
                  </a:lnTo>
                  <a:lnTo>
                    <a:pt x="78433" y="158596"/>
                  </a:lnTo>
                  <a:lnTo>
                    <a:pt x="78237" y="156678"/>
                  </a:lnTo>
                  <a:lnTo>
                    <a:pt x="78037" y="154772"/>
                  </a:lnTo>
                  <a:lnTo>
                    <a:pt x="77823" y="152889"/>
                  </a:lnTo>
                  <a:lnTo>
                    <a:pt x="77605" y="151005"/>
                  </a:lnTo>
                  <a:lnTo>
                    <a:pt x="77374" y="149144"/>
                  </a:lnTo>
                  <a:lnTo>
                    <a:pt x="77138" y="147295"/>
                  </a:lnTo>
                  <a:lnTo>
                    <a:pt x="76888" y="145457"/>
                  </a:lnTo>
                  <a:lnTo>
                    <a:pt x="76764" y="144549"/>
                  </a:lnTo>
                  <a:lnTo>
                    <a:pt x="76635" y="143642"/>
                  </a:lnTo>
                  <a:lnTo>
                    <a:pt x="76501" y="142745"/>
                  </a:lnTo>
                  <a:lnTo>
                    <a:pt x="76367" y="141838"/>
                  </a:lnTo>
                  <a:lnTo>
                    <a:pt x="76234" y="140953"/>
                  </a:lnTo>
                  <a:lnTo>
                    <a:pt x="76096" y="140056"/>
                  </a:lnTo>
                  <a:lnTo>
                    <a:pt x="75953" y="139171"/>
                  </a:lnTo>
                  <a:lnTo>
                    <a:pt x="75811" y="138298"/>
                  </a:lnTo>
                  <a:lnTo>
                    <a:pt x="75668" y="137424"/>
                  </a:lnTo>
                  <a:lnTo>
                    <a:pt x="75522" y="136550"/>
                  </a:lnTo>
                  <a:lnTo>
                    <a:pt x="75370" y="135688"/>
                  </a:lnTo>
                  <a:lnTo>
                    <a:pt x="75219" y="134826"/>
                  </a:lnTo>
                  <a:lnTo>
                    <a:pt x="75063" y="133963"/>
                  </a:lnTo>
                  <a:lnTo>
                    <a:pt x="74907" y="133124"/>
                  </a:lnTo>
                  <a:lnTo>
                    <a:pt x="75268" y="133056"/>
                  </a:lnTo>
                  <a:lnTo>
                    <a:pt x="75633" y="132965"/>
                  </a:lnTo>
                  <a:lnTo>
                    <a:pt x="75993" y="132863"/>
                  </a:lnTo>
                  <a:lnTo>
                    <a:pt x="76350" y="132738"/>
                  </a:lnTo>
                  <a:lnTo>
                    <a:pt x="76706" y="132602"/>
                  </a:lnTo>
                  <a:lnTo>
                    <a:pt x="77057" y="132443"/>
                  </a:lnTo>
                  <a:lnTo>
                    <a:pt x="77409" y="132261"/>
                  </a:lnTo>
                  <a:lnTo>
                    <a:pt x="77756" y="132069"/>
                  </a:lnTo>
                  <a:lnTo>
                    <a:pt x="78104" y="131864"/>
                  </a:lnTo>
                  <a:lnTo>
                    <a:pt x="78447" y="131626"/>
                  </a:lnTo>
                  <a:lnTo>
                    <a:pt x="78789" y="131388"/>
                  </a:lnTo>
                  <a:lnTo>
                    <a:pt x="79128" y="131127"/>
                  </a:lnTo>
                  <a:lnTo>
                    <a:pt x="79466" y="130843"/>
                  </a:lnTo>
                  <a:lnTo>
                    <a:pt x="79800" y="130548"/>
                  </a:lnTo>
                  <a:lnTo>
                    <a:pt x="80134" y="130242"/>
                  </a:lnTo>
                  <a:lnTo>
                    <a:pt x="80463" y="129913"/>
                  </a:lnTo>
                  <a:lnTo>
                    <a:pt x="80793" y="129572"/>
                  </a:lnTo>
                  <a:lnTo>
                    <a:pt x="81118" y="129221"/>
                  </a:lnTo>
                  <a:lnTo>
                    <a:pt x="81443" y="128846"/>
                  </a:lnTo>
                  <a:lnTo>
                    <a:pt x="81763" y="128449"/>
                  </a:lnTo>
                  <a:lnTo>
                    <a:pt x="82084" y="128052"/>
                  </a:lnTo>
                  <a:lnTo>
                    <a:pt x="82400" y="127632"/>
                  </a:lnTo>
                  <a:lnTo>
                    <a:pt x="82716" y="127201"/>
                  </a:lnTo>
                  <a:lnTo>
                    <a:pt x="83028" y="126759"/>
                  </a:lnTo>
                  <a:lnTo>
                    <a:pt x="83335" y="126293"/>
                  </a:lnTo>
                  <a:lnTo>
                    <a:pt x="83642" y="125817"/>
                  </a:lnTo>
                  <a:lnTo>
                    <a:pt x="83949" y="125329"/>
                  </a:lnTo>
                  <a:lnTo>
                    <a:pt x="84252" y="124830"/>
                  </a:lnTo>
                  <a:lnTo>
                    <a:pt x="84550" y="124308"/>
                  </a:lnTo>
                  <a:lnTo>
                    <a:pt x="84849" y="123786"/>
                  </a:lnTo>
                  <a:lnTo>
                    <a:pt x="85143" y="123241"/>
                  </a:lnTo>
                  <a:lnTo>
                    <a:pt x="85436" y="122685"/>
                  </a:lnTo>
                  <a:lnTo>
                    <a:pt x="85726" y="122118"/>
                  </a:lnTo>
                  <a:lnTo>
                    <a:pt x="86015" y="121539"/>
                  </a:lnTo>
                  <a:lnTo>
                    <a:pt x="86300" y="120949"/>
                  </a:lnTo>
                  <a:lnTo>
                    <a:pt x="86585" y="120348"/>
                  </a:lnTo>
                  <a:lnTo>
                    <a:pt x="86866" y="119724"/>
                  </a:lnTo>
                  <a:lnTo>
                    <a:pt x="87142" y="119100"/>
                  </a:lnTo>
                  <a:lnTo>
                    <a:pt x="87418" y="118465"/>
                  </a:lnTo>
                  <a:lnTo>
                    <a:pt x="87694" y="117818"/>
                  </a:lnTo>
                  <a:lnTo>
                    <a:pt x="87965" y="117149"/>
                  </a:lnTo>
                  <a:lnTo>
                    <a:pt x="88232" y="116479"/>
                  </a:lnTo>
                  <a:lnTo>
                    <a:pt x="88499" y="115798"/>
                  </a:lnTo>
                  <a:lnTo>
                    <a:pt x="88762" y="115106"/>
                  </a:lnTo>
                  <a:lnTo>
                    <a:pt x="89025" y="114403"/>
                  </a:lnTo>
                  <a:lnTo>
                    <a:pt x="89283" y="113688"/>
                  </a:lnTo>
                  <a:lnTo>
                    <a:pt x="89537" y="112973"/>
                  </a:lnTo>
                  <a:lnTo>
                    <a:pt x="89791" y="112236"/>
                  </a:lnTo>
                  <a:lnTo>
                    <a:pt x="90044" y="111498"/>
                  </a:lnTo>
                  <a:lnTo>
                    <a:pt x="90289" y="110749"/>
                  </a:lnTo>
                  <a:lnTo>
                    <a:pt x="90539" y="109989"/>
                  </a:lnTo>
                  <a:lnTo>
                    <a:pt x="90779" y="109218"/>
                  </a:lnTo>
                  <a:lnTo>
                    <a:pt x="91019" y="108435"/>
                  </a:lnTo>
                  <a:lnTo>
                    <a:pt x="91260" y="107652"/>
                  </a:lnTo>
                  <a:lnTo>
                    <a:pt x="91496" y="106858"/>
                  </a:lnTo>
                  <a:lnTo>
                    <a:pt x="91727" y="106052"/>
                  </a:lnTo>
                  <a:lnTo>
                    <a:pt x="91959" y="105247"/>
                  </a:lnTo>
                  <a:lnTo>
                    <a:pt x="92186" y="104430"/>
                  </a:lnTo>
                  <a:lnTo>
                    <a:pt x="92413" y="103601"/>
                  </a:lnTo>
                  <a:lnTo>
                    <a:pt x="92636" y="102773"/>
                  </a:lnTo>
                  <a:lnTo>
                    <a:pt x="92854" y="101934"/>
                  </a:lnTo>
                  <a:lnTo>
                    <a:pt x="93072" y="101083"/>
                  </a:lnTo>
                  <a:lnTo>
                    <a:pt x="93286" y="100232"/>
                  </a:lnTo>
                  <a:lnTo>
                    <a:pt x="93499" y="99369"/>
                  </a:lnTo>
                  <a:lnTo>
                    <a:pt x="93708" y="98507"/>
                  </a:lnTo>
                  <a:lnTo>
                    <a:pt x="93913" y="97633"/>
                  </a:lnTo>
                  <a:lnTo>
                    <a:pt x="94118" y="96760"/>
                  </a:lnTo>
                  <a:lnTo>
                    <a:pt x="94323" y="95875"/>
                  </a:lnTo>
                  <a:lnTo>
                    <a:pt x="94519" y="94990"/>
                  </a:lnTo>
                  <a:lnTo>
                    <a:pt x="94715" y="94093"/>
                  </a:lnTo>
                  <a:lnTo>
                    <a:pt x="94911" y="93186"/>
                  </a:lnTo>
                  <a:lnTo>
                    <a:pt x="95102" y="92289"/>
                  </a:lnTo>
                  <a:lnTo>
                    <a:pt x="95289" y="91382"/>
                  </a:lnTo>
                  <a:lnTo>
                    <a:pt x="95476" y="90463"/>
                  </a:lnTo>
                  <a:lnTo>
                    <a:pt x="95658" y="89544"/>
                  </a:lnTo>
                  <a:lnTo>
                    <a:pt x="95837" y="88625"/>
                  </a:lnTo>
                  <a:lnTo>
                    <a:pt x="96015" y="87694"/>
                  </a:lnTo>
                  <a:lnTo>
                    <a:pt x="96188" y="86764"/>
                  </a:lnTo>
                  <a:lnTo>
                    <a:pt x="96362" y="85833"/>
                  </a:lnTo>
                  <a:lnTo>
                    <a:pt x="96531" y="84903"/>
                  </a:lnTo>
                  <a:lnTo>
                    <a:pt x="96696" y="83961"/>
                  </a:lnTo>
                  <a:lnTo>
                    <a:pt x="96861" y="83020"/>
                  </a:lnTo>
                  <a:lnTo>
                    <a:pt x="97021" y="82067"/>
                  </a:lnTo>
                  <a:lnTo>
                    <a:pt x="97177" y="81125"/>
                  </a:lnTo>
                  <a:lnTo>
                    <a:pt x="97333" y="80172"/>
                  </a:lnTo>
                  <a:lnTo>
                    <a:pt x="97484" y="79219"/>
                  </a:lnTo>
                  <a:lnTo>
                    <a:pt x="97635" y="78266"/>
                  </a:lnTo>
                  <a:lnTo>
                    <a:pt x="97782" y="77313"/>
                  </a:lnTo>
                  <a:lnTo>
                    <a:pt x="97925" y="76348"/>
                  </a:lnTo>
                  <a:lnTo>
                    <a:pt x="98067" y="75395"/>
                  </a:lnTo>
                  <a:lnTo>
                    <a:pt x="98205" y="74431"/>
                  </a:lnTo>
                  <a:lnTo>
                    <a:pt x="98339" y="73478"/>
                  </a:lnTo>
                  <a:lnTo>
                    <a:pt x="98472" y="72513"/>
                  </a:lnTo>
                  <a:lnTo>
                    <a:pt x="98601" y="71549"/>
                  </a:lnTo>
                  <a:lnTo>
                    <a:pt x="98730" y="70584"/>
                  </a:lnTo>
                  <a:lnTo>
                    <a:pt x="98851" y="69620"/>
                  </a:lnTo>
                  <a:lnTo>
                    <a:pt x="98975" y="68656"/>
                  </a:lnTo>
                  <a:lnTo>
                    <a:pt x="99091" y="67703"/>
                  </a:lnTo>
                  <a:lnTo>
                    <a:pt x="99207" y="66738"/>
                  </a:lnTo>
                  <a:lnTo>
                    <a:pt x="99318" y="65774"/>
                  </a:lnTo>
                  <a:lnTo>
                    <a:pt x="99429" y="64809"/>
                  </a:lnTo>
                  <a:lnTo>
                    <a:pt x="99536" y="63856"/>
                  </a:lnTo>
                  <a:lnTo>
                    <a:pt x="99639" y="62892"/>
                  </a:lnTo>
                  <a:lnTo>
                    <a:pt x="99741" y="61939"/>
                  </a:lnTo>
                  <a:lnTo>
                    <a:pt x="99839" y="60974"/>
                  </a:lnTo>
                  <a:lnTo>
                    <a:pt x="99933" y="60021"/>
                  </a:lnTo>
                  <a:lnTo>
                    <a:pt x="100026" y="59068"/>
                  </a:lnTo>
                  <a:lnTo>
                    <a:pt x="100115" y="58126"/>
                  </a:lnTo>
                  <a:lnTo>
                    <a:pt x="100200" y="57173"/>
                  </a:lnTo>
                  <a:lnTo>
                    <a:pt x="100280" y="56232"/>
                  </a:lnTo>
                  <a:lnTo>
                    <a:pt x="100360" y="55290"/>
                  </a:lnTo>
                  <a:lnTo>
                    <a:pt x="100440" y="54348"/>
                  </a:lnTo>
                  <a:lnTo>
                    <a:pt x="100511" y="53418"/>
                  </a:lnTo>
                  <a:lnTo>
                    <a:pt x="100583" y="52476"/>
                  </a:lnTo>
                  <a:lnTo>
                    <a:pt x="100654" y="51546"/>
                  </a:lnTo>
                  <a:lnTo>
                    <a:pt x="100716" y="50627"/>
                  </a:lnTo>
                  <a:lnTo>
                    <a:pt x="100778" y="49708"/>
                  </a:lnTo>
                  <a:lnTo>
                    <a:pt x="100836" y="48789"/>
                  </a:lnTo>
                  <a:lnTo>
                    <a:pt x="100894" y="47870"/>
                  </a:lnTo>
                  <a:lnTo>
                    <a:pt x="100948" y="46962"/>
                  </a:lnTo>
                  <a:lnTo>
                    <a:pt x="100997" y="46066"/>
                  </a:lnTo>
                  <a:lnTo>
                    <a:pt x="101041" y="45158"/>
                  </a:lnTo>
                  <a:lnTo>
                    <a:pt x="101086" y="44273"/>
                  </a:lnTo>
                  <a:lnTo>
                    <a:pt x="101126" y="43377"/>
                  </a:lnTo>
                  <a:lnTo>
                    <a:pt x="101166" y="42492"/>
                  </a:lnTo>
                  <a:lnTo>
                    <a:pt x="101197" y="41618"/>
                  </a:lnTo>
                  <a:lnTo>
                    <a:pt x="101228" y="40744"/>
                  </a:lnTo>
                  <a:lnTo>
                    <a:pt x="101259" y="39882"/>
                  </a:lnTo>
                  <a:lnTo>
                    <a:pt x="101535" y="39598"/>
                  </a:lnTo>
                  <a:lnTo>
                    <a:pt x="101811" y="39292"/>
                  </a:lnTo>
                  <a:lnTo>
                    <a:pt x="102083" y="38974"/>
                  </a:lnTo>
                  <a:lnTo>
                    <a:pt x="102350" y="38645"/>
                  </a:lnTo>
                  <a:lnTo>
                    <a:pt x="102617" y="38294"/>
                  </a:lnTo>
                  <a:lnTo>
                    <a:pt x="102880" y="37931"/>
                  </a:lnTo>
                  <a:lnTo>
                    <a:pt x="103138" y="37545"/>
                  </a:lnTo>
                  <a:lnTo>
                    <a:pt x="103392" y="37148"/>
                  </a:lnTo>
                  <a:lnTo>
                    <a:pt x="103637" y="36739"/>
                  </a:lnTo>
                  <a:lnTo>
                    <a:pt x="103882" y="36319"/>
                  </a:lnTo>
                  <a:lnTo>
                    <a:pt x="104118" y="35877"/>
                  </a:lnTo>
                  <a:lnTo>
                    <a:pt x="104349" y="35423"/>
                  </a:lnTo>
                  <a:lnTo>
                    <a:pt x="104572" y="34958"/>
                  </a:lnTo>
                  <a:lnTo>
                    <a:pt x="104785" y="34481"/>
                  </a:lnTo>
                  <a:lnTo>
                    <a:pt x="104995" y="33982"/>
                  </a:lnTo>
                  <a:lnTo>
                    <a:pt x="105195" y="33472"/>
                  </a:lnTo>
                  <a:lnTo>
                    <a:pt x="105386" y="32950"/>
                  </a:lnTo>
                  <a:lnTo>
                    <a:pt x="105569" y="32416"/>
                  </a:lnTo>
                  <a:lnTo>
                    <a:pt x="105658" y="32144"/>
                  </a:lnTo>
                  <a:lnTo>
                    <a:pt x="105743" y="31860"/>
                  </a:lnTo>
                  <a:lnTo>
                    <a:pt x="105827" y="31577"/>
                  </a:lnTo>
                  <a:lnTo>
                    <a:pt x="105907" y="31293"/>
                  </a:lnTo>
                  <a:lnTo>
                    <a:pt x="105987" y="31009"/>
                  </a:lnTo>
                  <a:lnTo>
                    <a:pt x="106063" y="30726"/>
                  </a:lnTo>
                  <a:lnTo>
                    <a:pt x="106134" y="30431"/>
                  </a:lnTo>
                  <a:lnTo>
                    <a:pt x="106206" y="30136"/>
                  </a:lnTo>
                  <a:lnTo>
                    <a:pt x="106272" y="29829"/>
                  </a:lnTo>
                  <a:lnTo>
                    <a:pt x="106335" y="29523"/>
                  </a:lnTo>
                  <a:lnTo>
                    <a:pt x="106397" y="29217"/>
                  </a:lnTo>
                  <a:lnTo>
                    <a:pt x="106459" y="28910"/>
                  </a:lnTo>
                  <a:lnTo>
                    <a:pt x="106513" y="28604"/>
                  </a:lnTo>
                  <a:lnTo>
                    <a:pt x="106566" y="28286"/>
                  </a:lnTo>
                  <a:lnTo>
                    <a:pt x="106615" y="27969"/>
                  </a:lnTo>
                  <a:lnTo>
                    <a:pt x="106664" y="27640"/>
                  </a:lnTo>
                  <a:lnTo>
                    <a:pt x="106704" y="27322"/>
                  </a:lnTo>
                  <a:lnTo>
                    <a:pt x="106744" y="26993"/>
                  </a:lnTo>
                  <a:lnTo>
                    <a:pt x="106784" y="26664"/>
                  </a:lnTo>
                  <a:lnTo>
                    <a:pt x="106816" y="26324"/>
                  </a:lnTo>
                  <a:lnTo>
                    <a:pt x="106847" y="25983"/>
                  </a:lnTo>
                  <a:lnTo>
                    <a:pt x="106873" y="25643"/>
                  </a:lnTo>
                  <a:lnTo>
                    <a:pt x="106896" y="25302"/>
                  </a:lnTo>
                  <a:lnTo>
                    <a:pt x="106918" y="24962"/>
                  </a:lnTo>
                  <a:lnTo>
                    <a:pt x="106931" y="24610"/>
                  </a:lnTo>
                  <a:lnTo>
                    <a:pt x="106945" y="24259"/>
                  </a:lnTo>
                  <a:lnTo>
                    <a:pt x="106954" y="23895"/>
                  </a:lnTo>
                  <a:lnTo>
                    <a:pt x="106958" y="23544"/>
                  </a:lnTo>
                  <a:lnTo>
                    <a:pt x="106958" y="23453"/>
                  </a:lnTo>
                  <a:lnTo>
                    <a:pt x="106954" y="23362"/>
                  </a:lnTo>
                  <a:lnTo>
                    <a:pt x="106936" y="23192"/>
                  </a:lnTo>
                  <a:lnTo>
                    <a:pt x="106913" y="23045"/>
                  </a:lnTo>
                  <a:lnTo>
                    <a:pt x="106882" y="22908"/>
                  </a:lnTo>
                  <a:lnTo>
                    <a:pt x="106847" y="22795"/>
                  </a:lnTo>
                  <a:lnTo>
                    <a:pt x="106802" y="22693"/>
                  </a:lnTo>
                  <a:lnTo>
                    <a:pt x="106753" y="22613"/>
                  </a:lnTo>
                  <a:lnTo>
                    <a:pt x="106700" y="22545"/>
                  </a:lnTo>
                  <a:lnTo>
                    <a:pt x="106646" y="22500"/>
                  </a:lnTo>
                  <a:lnTo>
                    <a:pt x="106588" y="22477"/>
                  </a:lnTo>
                  <a:lnTo>
                    <a:pt x="106531" y="22466"/>
                  </a:lnTo>
                  <a:lnTo>
                    <a:pt x="106473" y="22477"/>
                  </a:lnTo>
                  <a:lnTo>
                    <a:pt x="106419" y="22511"/>
                  </a:lnTo>
                  <a:lnTo>
                    <a:pt x="106366" y="22557"/>
                  </a:lnTo>
                  <a:lnTo>
                    <a:pt x="106312" y="22625"/>
                  </a:lnTo>
                  <a:lnTo>
                    <a:pt x="106268" y="22727"/>
                  </a:lnTo>
                  <a:lnTo>
                    <a:pt x="105769" y="22182"/>
                  </a:lnTo>
                  <a:lnTo>
                    <a:pt x="105266" y="21672"/>
                  </a:lnTo>
                  <a:lnTo>
                    <a:pt x="104763" y="21161"/>
                  </a:lnTo>
                  <a:lnTo>
                    <a:pt x="104256" y="20673"/>
                  </a:lnTo>
                  <a:lnTo>
                    <a:pt x="103748" y="20197"/>
                  </a:lnTo>
                  <a:lnTo>
                    <a:pt x="103236" y="19731"/>
                  </a:lnTo>
                  <a:lnTo>
                    <a:pt x="102724" y="19289"/>
                  </a:lnTo>
                  <a:lnTo>
                    <a:pt x="102212" y="18858"/>
                  </a:lnTo>
                  <a:lnTo>
                    <a:pt x="101696" y="18427"/>
                  </a:lnTo>
                  <a:lnTo>
                    <a:pt x="101179" y="18018"/>
                  </a:lnTo>
                  <a:lnTo>
                    <a:pt x="100658" y="17621"/>
                  </a:lnTo>
                  <a:lnTo>
                    <a:pt x="100137" y="17235"/>
                  </a:lnTo>
                  <a:lnTo>
                    <a:pt x="99616" y="16861"/>
                  </a:lnTo>
                  <a:lnTo>
                    <a:pt x="99096" y="16486"/>
                  </a:lnTo>
                  <a:lnTo>
                    <a:pt x="98570" y="16135"/>
                  </a:lnTo>
                  <a:lnTo>
                    <a:pt x="98049" y="15794"/>
                  </a:lnTo>
                  <a:lnTo>
                    <a:pt x="97524" y="15454"/>
                  </a:lnTo>
                  <a:lnTo>
                    <a:pt x="96994" y="15125"/>
                  </a:lnTo>
                  <a:lnTo>
                    <a:pt x="96469" y="14807"/>
                  </a:lnTo>
                  <a:lnTo>
                    <a:pt x="95939" y="14490"/>
                  </a:lnTo>
                  <a:lnTo>
                    <a:pt x="95414" y="14183"/>
                  </a:lnTo>
                  <a:lnTo>
                    <a:pt x="94884" y="13888"/>
                  </a:lnTo>
                  <a:lnTo>
                    <a:pt x="93829" y="13321"/>
                  </a:lnTo>
                  <a:lnTo>
                    <a:pt x="92769" y="12765"/>
                  </a:lnTo>
                  <a:lnTo>
                    <a:pt x="91709" y="12232"/>
                  </a:lnTo>
                  <a:lnTo>
                    <a:pt x="90650" y="11721"/>
                  </a:lnTo>
                  <a:lnTo>
                    <a:pt x="89595" y="11222"/>
                  </a:lnTo>
                  <a:lnTo>
                    <a:pt x="89532" y="11199"/>
                  </a:lnTo>
                  <a:lnTo>
                    <a:pt x="89470" y="11188"/>
                  </a:lnTo>
                  <a:lnTo>
                    <a:pt x="89408" y="11188"/>
                  </a:lnTo>
                  <a:lnTo>
                    <a:pt x="89350" y="11211"/>
                  </a:lnTo>
                  <a:lnTo>
                    <a:pt x="89292" y="11245"/>
                  </a:lnTo>
                  <a:lnTo>
                    <a:pt x="89239" y="11279"/>
                  </a:lnTo>
                  <a:lnTo>
                    <a:pt x="89185" y="11335"/>
                  </a:lnTo>
                  <a:lnTo>
                    <a:pt x="89136" y="11403"/>
                  </a:lnTo>
                  <a:lnTo>
                    <a:pt x="89092" y="11472"/>
                  </a:lnTo>
                  <a:lnTo>
                    <a:pt x="89047" y="11562"/>
                  </a:lnTo>
                  <a:lnTo>
                    <a:pt x="89007" y="11653"/>
                  </a:lnTo>
                  <a:lnTo>
                    <a:pt x="88967" y="11744"/>
                  </a:lnTo>
                  <a:lnTo>
                    <a:pt x="88931" y="11857"/>
                  </a:lnTo>
                  <a:lnTo>
                    <a:pt x="88896" y="11971"/>
                  </a:lnTo>
                  <a:lnTo>
                    <a:pt x="88865" y="12084"/>
                  </a:lnTo>
                  <a:lnTo>
                    <a:pt x="88838" y="12209"/>
                  </a:lnTo>
                  <a:lnTo>
                    <a:pt x="88816" y="12345"/>
                  </a:lnTo>
                  <a:lnTo>
                    <a:pt x="88793" y="12470"/>
                  </a:lnTo>
                  <a:lnTo>
                    <a:pt x="88776" y="12606"/>
                  </a:lnTo>
                  <a:lnTo>
                    <a:pt x="88758" y="12742"/>
                  </a:lnTo>
                  <a:lnTo>
                    <a:pt x="88749" y="12878"/>
                  </a:lnTo>
                  <a:lnTo>
                    <a:pt x="88740" y="13026"/>
                  </a:lnTo>
                  <a:lnTo>
                    <a:pt x="88735" y="13162"/>
                  </a:lnTo>
                  <a:lnTo>
                    <a:pt x="88735" y="13298"/>
                  </a:lnTo>
                  <a:lnTo>
                    <a:pt x="88735" y="13434"/>
                  </a:lnTo>
                  <a:lnTo>
                    <a:pt x="88744" y="13571"/>
                  </a:lnTo>
                  <a:lnTo>
                    <a:pt x="88753" y="13707"/>
                  </a:lnTo>
                  <a:lnTo>
                    <a:pt x="88767" y="13832"/>
                  </a:lnTo>
                  <a:lnTo>
                    <a:pt x="88784" y="13956"/>
                  </a:lnTo>
                  <a:lnTo>
                    <a:pt x="88802" y="14081"/>
                  </a:lnTo>
                  <a:lnTo>
                    <a:pt x="88829" y="14195"/>
                  </a:lnTo>
                  <a:lnTo>
                    <a:pt x="88860" y="14297"/>
                  </a:lnTo>
                  <a:lnTo>
                    <a:pt x="88856" y="14331"/>
                  </a:lnTo>
                  <a:lnTo>
                    <a:pt x="88851" y="14353"/>
                  </a:lnTo>
                  <a:lnTo>
                    <a:pt x="88824" y="14785"/>
                  </a:lnTo>
                  <a:lnTo>
                    <a:pt x="88802" y="15227"/>
                  </a:lnTo>
                  <a:lnTo>
                    <a:pt x="88780" y="15658"/>
                  </a:lnTo>
                  <a:lnTo>
                    <a:pt x="88767" y="16101"/>
                  </a:lnTo>
                  <a:lnTo>
                    <a:pt x="88749" y="16532"/>
                  </a:lnTo>
                  <a:lnTo>
                    <a:pt x="88740" y="16974"/>
                  </a:lnTo>
                  <a:lnTo>
                    <a:pt x="88731" y="17406"/>
                  </a:lnTo>
                  <a:lnTo>
                    <a:pt x="88727" y="17848"/>
                  </a:lnTo>
                  <a:lnTo>
                    <a:pt x="88722" y="18279"/>
                  </a:lnTo>
                  <a:lnTo>
                    <a:pt x="88722" y="18722"/>
                  </a:lnTo>
                  <a:lnTo>
                    <a:pt x="88727" y="19153"/>
                  </a:lnTo>
                  <a:lnTo>
                    <a:pt x="88731" y="19595"/>
                  </a:lnTo>
                  <a:lnTo>
                    <a:pt x="88740" y="20026"/>
                  </a:lnTo>
                  <a:lnTo>
                    <a:pt x="88749" y="20458"/>
                  </a:lnTo>
                  <a:lnTo>
                    <a:pt x="88767" y="20900"/>
                  </a:lnTo>
                  <a:lnTo>
                    <a:pt x="88780" y="21331"/>
                  </a:lnTo>
                  <a:lnTo>
                    <a:pt x="88802" y="21762"/>
                  </a:lnTo>
                  <a:lnTo>
                    <a:pt x="88824" y="22194"/>
                  </a:lnTo>
                  <a:lnTo>
                    <a:pt x="88847" y="22613"/>
                  </a:lnTo>
                  <a:lnTo>
                    <a:pt x="88873" y="23045"/>
                  </a:lnTo>
                  <a:lnTo>
                    <a:pt x="88905" y="23464"/>
                  </a:lnTo>
                  <a:lnTo>
                    <a:pt x="88936" y="23895"/>
                  </a:lnTo>
                  <a:lnTo>
                    <a:pt x="88971" y="24315"/>
                  </a:lnTo>
                  <a:lnTo>
                    <a:pt x="89011" y="24735"/>
                  </a:lnTo>
                  <a:lnTo>
                    <a:pt x="89052" y="25155"/>
                  </a:lnTo>
                  <a:lnTo>
                    <a:pt x="89092" y="25563"/>
                  </a:lnTo>
                  <a:lnTo>
                    <a:pt x="89141" y="25983"/>
                  </a:lnTo>
                  <a:lnTo>
                    <a:pt x="89185" y="26392"/>
                  </a:lnTo>
                  <a:lnTo>
                    <a:pt x="89239" y="26800"/>
                  </a:lnTo>
                  <a:lnTo>
                    <a:pt x="89292" y="27208"/>
                  </a:lnTo>
                  <a:lnTo>
                    <a:pt x="89345" y="27606"/>
                  </a:lnTo>
                  <a:lnTo>
                    <a:pt x="89403" y="28003"/>
                  </a:lnTo>
                  <a:lnTo>
                    <a:pt x="89466" y="28400"/>
                  </a:lnTo>
                  <a:lnTo>
                    <a:pt x="89528" y="28797"/>
                  </a:lnTo>
                  <a:lnTo>
                    <a:pt x="89590" y="29183"/>
                  </a:lnTo>
                  <a:lnTo>
                    <a:pt x="89661" y="29568"/>
                  </a:lnTo>
                  <a:lnTo>
                    <a:pt x="89728" y="29954"/>
                  </a:lnTo>
                  <a:lnTo>
                    <a:pt x="89799" y="30340"/>
                  </a:lnTo>
                  <a:lnTo>
                    <a:pt x="89875" y="30714"/>
                  </a:lnTo>
                  <a:lnTo>
                    <a:pt x="89955" y="31089"/>
                  </a:lnTo>
                  <a:lnTo>
                    <a:pt x="90031" y="31452"/>
                  </a:lnTo>
                  <a:lnTo>
                    <a:pt x="90116" y="31815"/>
                  </a:lnTo>
                  <a:lnTo>
                    <a:pt x="90200" y="32178"/>
                  </a:lnTo>
                  <a:lnTo>
                    <a:pt x="90285" y="32530"/>
                  </a:lnTo>
                  <a:lnTo>
                    <a:pt x="90374" y="32882"/>
                  </a:lnTo>
                  <a:lnTo>
                    <a:pt x="90463" y="33233"/>
                  </a:lnTo>
                  <a:lnTo>
                    <a:pt x="90556" y="33574"/>
                  </a:lnTo>
                  <a:lnTo>
                    <a:pt x="90650" y="33914"/>
                  </a:lnTo>
                  <a:lnTo>
                    <a:pt x="90748" y="34243"/>
                  </a:lnTo>
                  <a:lnTo>
                    <a:pt x="90846" y="34572"/>
                  </a:lnTo>
                  <a:lnTo>
                    <a:pt x="90948" y="34890"/>
                  </a:lnTo>
                  <a:lnTo>
                    <a:pt x="91055" y="35207"/>
                  </a:lnTo>
                  <a:lnTo>
                    <a:pt x="91157" y="35525"/>
                  </a:lnTo>
                  <a:lnTo>
                    <a:pt x="91269" y="35831"/>
                  </a:lnTo>
                  <a:lnTo>
                    <a:pt x="91376" y="36126"/>
                  </a:lnTo>
                  <a:lnTo>
                    <a:pt x="91491" y="36421"/>
                  </a:lnTo>
                  <a:lnTo>
                    <a:pt x="91603" y="36716"/>
                  </a:lnTo>
                  <a:lnTo>
                    <a:pt x="91718" y="37000"/>
                  </a:lnTo>
                  <a:lnTo>
                    <a:pt x="91839" y="37272"/>
                  </a:lnTo>
                  <a:lnTo>
                    <a:pt x="91959" y="37545"/>
                  </a:lnTo>
                  <a:lnTo>
                    <a:pt x="92079" y="37806"/>
                  </a:lnTo>
                  <a:lnTo>
                    <a:pt x="92204" y="38067"/>
                  </a:lnTo>
                  <a:lnTo>
                    <a:pt x="92333" y="38316"/>
                  </a:lnTo>
                  <a:lnTo>
                    <a:pt x="92457" y="38566"/>
                  </a:lnTo>
                  <a:lnTo>
                    <a:pt x="92359" y="40234"/>
                  </a:lnTo>
                  <a:lnTo>
                    <a:pt x="92253" y="41890"/>
                  </a:lnTo>
                  <a:lnTo>
                    <a:pt x="92137" y="43535"/>
                  </a:lnTo>
                  <a:lnTo>
                    <a:pt x="92012" y="45158"/>
                  </a:lnTo>
                  <a:lnTo>
                    <a:pt x="91879" y="46769"/>
                  </a:lnTo>
                  <a:lnTo>
                    <a:pt x="91732" y="48358"/>
                  </a:lnTo>
                  <a:lnTo>
                    <a:pt x="91580" y="49935"/>
                  </a:lnTo>
                  <a:lnTo>
                    <a:pt x="91416" y="51489"/>
                  </a:lnTo>
                  <a:lnTo>
                    <a:pt x="91246" y="53032"/>
                  </a:lnTo>
                  <a:lnTo>
                    <a:pt x="91064" y="54564"/>
                  </a:lnTo>
                  <a:lnTo>
                    <a:pt x="90877" y="56073"/>
                  </a:lnTo>
                  <a:lnTo>
                    <a:pt x="90677" y="57570"/>
                  </a:lnTo>
                  <a:lnTo>
                    <a:pt x="90472" y="59045"/>
                  </a:lnTo>
                  <a:lnTo>
                    <a:pt x="90254" y="60520"/>
                  </a:lnTo>
                  <a:lnTo>
                    <a:pt x="90031" y="61961"/>
                  </a:lnTo>
                  <a:lnTo>
                    <a:pt x="89799" y="63391"/>
                  </a:lnTo>
                  <a:lnTo>
                    <a:pt x="89559" y="64809"/>
                  </a:lnTo>
                  <a:lnTo>
                    <a:pt x="89310" y="66216"/>
                  </a:lnTo>
                  <a:lnTo>
                    <a:pt x="89052" y="67600"/>
                  </a:lnTo>
                  <a:lnTo>
                    <a:pt x="88784" y="68962"/>
                  </a:lnTo>
                  <a:lnTo>
                    <a:pt x="88513" y="70323"/>
                  </a:lnTo>
                  <a:lnTo>
                    <a:pt x="88228" y="71662"/>
                  </a:lnTo>
                  <a:lnTo>
                    <a:pt x="87939" y="72978"/>
                  </a:lnTo>
                  <a:lnTo>
                    <a:pt x="87645" y="74283"/>
                  </a:lnTo>
                  <a:lnTo>
                    <a:pt x="87337" y="75577"/>
                  </a:lnTo>
                  <a:lnTo>
                    <a:pt x="87026" y="76847"/>
                  </a:lnTo>
                  <a:lnTo>
                    <a:pt x="86705" y="78107"/>
                  </a:lnTo>
                  <a:lnTo>
                    <a:pt x="86376" y="79355"/>
                  </a:lnTo>
                  <a:lnTo>
                    <a:pt x="86042" y="80580"/>
                  </a:lnTo>
                  <a:lnTo>
                    <a:pt x="85699" y="81794"/>
                  </a:lnTo>
                  <a:lnTo>
                    <a:pt x="85347" y="82997"/>
                  </a:lnTo>
                  <a:lnTo>
                    <a:pt x="84991" y="84177"/>
                  </a:lnTo>
                  <a:lnTo>
                    <a:pt x="84626" y="85346"/>
                  </a:lnTo>
                  <a:lnTo>
                    <a:pt x="84252" y="86492"/>
                  </a:lnTo>
                  <a:lnTo>
                    <a:pt x="83874" y="87626"/>
                  </a:lnTo>
                  <a:lnTo>
                    <a:pt x="83486" y="88749"/>
                  </a:lnTo>
                  <a:lnTo>
                    <a:pt x="83095" y="89850"/>
                  </a:lnTo>
                  <a:lnTo>
                    <a:pt x="82698" y="90939"/>
                  </a:lnTo>
                  <a:lnTo>
                    <a:pt x="82289" y="92017"/>
                  </a:lnTo>
                  <a:lnTo>
                    <a:pt x="81879" y="93072"/>
                  </a:lnTo>
                  <a:lnTo>
                    <a:pt x="81461" y="94116"/>
                  </a:lnTo>
                  <a:lnTo>
                    <a:pt x="81033" y="95137"/>
                  </a:lnTo>
                  <a:lnTo>
                    <a:pt x="80601" y="96158"/>
                  </a:lnTo>
                  <a:lnTo>
                    <a:pt x="80165" y="97145"/>
                  </a:lnTo>
                  <a:lnTo>
                    <a:pt x="79720" y="98133"/>
                  </a:lnTo>
                  <a:lnTo>
                    <a:pt x="79270" y="99097"/>
                  </a:lnTo>
                  <a:lnTo>
                    <a:pt x="78812" y="100050"/>
                  </a:lnTo>
                  <a:lnTo>
                    <a:pt x="78349" y="100980"/>
                  </a:lnTo>
                  <a:lnTo>
                    <a:pt x="77881" y="101899"/>
                  </a:lnTo>
                  <a:lnTo>
                    <a:pt x="77405" y="102807"/>
                  </a:lnTo>
                  <a:lnTo>
                    <a:pt x="76924" y="103703"/>
                  </a:lnTo>
                  <a:lnTo>
                    <a:pt x="76439" y="104577"/>
                  </a:lnTo>
                  <a:lnTo>
                    <a:pt x="75949" y="105428"/>
                  </a:lnTo>
                  <a:lnTo>
                    <a:pt x="75450" y="106279"/>
                  </a:lnTo>
                  <a:lnTo>
                    <a:pt x="74952" y="107107"/>
                  </a:lnTo>
                  <a:lnTo>
                    <a:pt x="74444" y="107924"/>
                  </a:lnTo>
                  <a:lnTo>
                    <a:pt x="73928" y="108718"/>
                  </a:lnTo>
                  <a:lnTo>
                    <a:pt x="73411" y="109501"/>
                  </a:lnTo>
                  <a:lnTo>
                    <a:pt x="72886" y="110273"/>
                  </a:lnTo>
                  <a:lnTo>
                    <a:pt x="72360" y="111033"/>
                  </a:lnTo>
                  <a:lnTo>
                    <a:pt x="71826" y="111771"/>
                  </a:lnTo>
                  <a:lnTo>
                    <a:pt x="71288" y="112497"/>
                  </a:lnTo>
                  <a:lnTo>
                    <a:pt x="70744" y="113200"/>
                  </a:lnTo>
                  <a:lnTo>
                    <a:pt x="70197" y="113892"/>
                  </a:lnTo>
                  <a:lnTo>
                    <a:pt x="69925" y="113064"/>
                  </a:lnTo>
                  <a:lnTo>
                    <a:pt x="69649" y="112236"/>
                  </a:lnTo>
                  <a:lnTo>
                    <a:pt x="69369" y="111419"/>
                  </a:lnTo>
                  <a:lnTo>
                    <a:pt x="69088" y="110625"/>
                  </a:lnTo>
                  <a:lnTo>
                    <a:pt x="68799" y="109830"/>
                  </a:lnTo>
                  <a:lnTo>
                    <a:pt x="68505" y="109047"/>
                  </a:lnTo>
                  <a:lnTo>
                    <a:pt x="68211" y="108276"/>
                  </a:lnTo>
                  <a:lnTo>
                    <a:pt x="67908" y="107527"/>
                  </a:lnTo>
                  <a:lnTo>
                    <a:pt x="67606" y="106778"/>
                  </a:lnTo>
                  <a:lnTo>
                    <a:pt x="67294" y="106052"/>
                  </a:lnTo>
                  <a:lnTo>
                    <a:pt x="66982" y="105326"/>
                  </a:lnTo>
                  <a:lnTo>
                    <a:pt x="66666" y="104623"/>
                  </a:lnTo>
                  <a:lnTo>
                    <a:pt x="66341" y="103919"/>
                  </a:lnTo>
                  <a:lnTo>
                    <a:pt x="66016" y="103238"/>
                  </a:lnTo>
                  <a:lnTo>
                    <a:pt x="65687" y="102569"/>
                  </a:lnTo>
                  <a:lnTo>
                    <a:pt x="65348" y="101911"/>
                  </a:lnTo>
                  <a:lnTo>
                    <a:pt x="65010" y="101264"/>
                  </a:lnTo>
                  <a:lnTo>
                    <a:pt x="64667" y="100640"/>
                  </a:lnTo>
                  <a:lnTo>
                    <a:pt x="64315" y="100016"/>
                  </a:lnTo>
                  <a:lnTo>
                    <a:pt x="63964" y="99415"/>
                  </a:lnTo>
                  <a:lnTo>
                    <a:pt x="63608" y="98825"/>
                  </a:lnTo>
                  <a:lnTo>
                    <a:pt x="63243" y="98246"/>
                  </a:lnTo>
                  <a:lnTo>
                    <a:pt x="62877" y="97690"/>
                  </a:lnTo>
                  <a:lnTo>
                    <a:pt x="62508" y="97134"/>
                  </a:lnTo>
                  <a:lnTo>
                    <a:pt x="62129" y="96601"/>
                  </a:lnTo>
                  <a:lnTo>
                    <a:pt x="61751" y="96079"/>
                  </a:lnTo>
                  <a:lnTo>
                    <a:pt x="61364" y="95580"/>
                  </a:lnTo>
                  <a:lnTo>
                    <a:pt x="60976" y="95092"/>
                  </a:lnTo>
                  <a:lnTo>
                    <a:pt x="60580" y="94615"/>
                  </a:lnTo>
                  <a:lnTo>
                    <a:pt x="60184" y="94150"/>
                  </a:lnTo>
                  <a:lnTo>
                    <a:pt x="59779" y="93708"/>
                  </a:lnTo>
                  <a:lnTo>
                    <a:pt x="59369" y="93276"/>
                  </a:lnTo>
                  <a:lnTo>
                    <a:pt x="59534" y="93129"/>
                  </a:lnTo>
                  <a:lnTo>
                    <a:pt x="59587" y="93072"/>
                  </a:lnTo>
                  <a:lnTo>
                    <a:pt x="59636" y="93004"/>
                  </a:lnTo>
                  <a:lnTo>
                    <a:pt x="59685" y="92925"/>
                  </a:lnTo>
                  <a:lnTo>
                    <a:pt x="59730" y="92823"/>
                  </a:lnTo>
                  <a:lnTo>
                    <a:pt x="59770" y="92709"/>
                  </a:lnTo>
                  <a:lnTo>
                    <a:pt x="59801" y="92584"/>
                  </a:lnTo>
                  <a:lnTo>
                    <a:pt x="59828" y="92437"/>
                  </a:lnTo>
                  <a:lnTo>
                    <a:pt x="59837" y="92369"/>
                  </a:lnTo>
                  <a:lnTo>
                    <a:pt x="59841" y="92289"/>
                  </a:lnTo>
                  <a:lnTo>
                    <a:pt x="59859" y="92017"/>
                  </a:lnTo>
                  <a:lnTo>
                    <a:pt x="59872" y="91756"/>
                  </a:lnTo>
                  <a:lnTo>
                    <a:pt x="59881" y="91484"/>
                  </a:lnTo>
                  <a:lnTo>
                    <a:pt x="59890" y="91223"/>
                  </a:lnTo>
                  <a:lnTo>
                    <a:pt x="59890" y="90951"/>
                  </a:lnTo>
                  <a:lnTo>
                    <a:pt x="59890" y="90690"/>
                  </a:lnTo>
                  <a:lnTo>
                    <a:pt x="59886" y="90429"/>
                  </a:lnTo>
                  <a:lnTo>
                    <a:pt x="59881" y="90179"/>
                  </a:lnTo>
                  <a:lnTo>
                    <a:pt x="59868" y="89918"/>
                  </a:lnTo>
                  <a:lnTo>
                    <a:pt x="59854" y="89657"/>
                  </a:lnTo>
                  <a:lnTo>
                    <a:pt x="59841" y="89407"/>
                  </a:lnTo>
                  <a:lnTo>
                    <a:pt x="59819" y="89158"/>
                  </a:lnTo>
                  <a:lnTo>
                    <a:pt x="59797" y="88908"/>
                  </a:lnTo>
                  <a:lnTo>
                    <a:pt x="59774" y="88659"/>
                  </a:lnTo>
                  <a:lnTo>
                    <a:pt x="59743" y="88409"/>
                  </a:lnTo>
                  <a:lnTo>
                    <a:pt x="59712" y="88159"/>
                  </a:lnTo>
                  <a:lnTo>
                    <a:pt x="59681" y="87921"/>
                  </a:lnTo>
                  <a:lnTo>
                    <a:pt x="59645" y="87683"/>
                  </a:lnTo>
                  <a:lnTo>
                    <a:pt x="59565" y="87195"/>
                  </a:lnTo>
                  <a:lnTo>
                    <a:pt x="59472" y="86730"/>
                  </a:lnTo>
                  <a:lnTo>
                    <a:pt x="59374" y="86265"/>
                  </a:lnTo>
                  <a:lnTo>
                    <a:pt x="59267" y="85811"/>
                  </a:lnTo>
                  <a:lnTo>
                    <a:pt x="59147" y="85368"/>
                  </a:lnTo>
                  <a:lnTo>
                    <a:pt x="59022" y="84926"/>
                  </a:lnTo>
                  <a:lnTo>
                    <a:pt x="58888" y="84495"/>
                  </a:lnTo>
                  <a:lnTo>
                    <a:pt x="58746" y="84075"/>
                  </a:lnTo>
                  <a:lnTo>
                    <a:pt x="58599" y="83655"/>
                  </a:lnTo>
                  <a:lnTo>
                    <a:pt x="58448" y="83258"/>
                  </a:lnTo>
                  <a:lnTo>
                    <a:pt x="58287" y="82861"/>
                  </a:lnTo>
                  <a:lnTo>
                    <a:pt x="58118" y="82475"/>
                  </a:lnTo>
                  <a:lnTo>
                    <a:pt x="57949" y="82101"/>
                  </a:lnTo>
                  <a:lnTo>
                    <a:pt x="57775" y="81738"/>
                  </a:lnTo>
                  <a:lnTo>
                    <a:pt x="57593" y="81374"/>
                  </a:lnTo>
                  <a:lnTo>
                    <a:pt x="57410" y="81034"/>
                  </a:lnTo>
                  <a:lnTo>
                    <a:pt x="57223" y="80694"/>
                  </a:lnTo>
                  <a:lnTo>
                    <a:pt x="57032" y="80365"/>
                  </a:lnTo>
                  <a:lnTo>
                    <a:pt x="56840" y="80058"/>
                  </a:lnTo>
                  <a:lnTo>
                    <a:pt x="56644" y="79752"/>
                  </a:lnTo>
                  <a:lnTo>
                    <a:pt x="56449" y="79457"/>
                  </a:lnTo>
                  <a:lnTo>
                    <a:pt x="56253" y="79173"/>
                  </a:lnTo>
                  <a:lnTo>
                    <a:pt x="56052" y="78901"/>
                  </a:lnTo>
                  <a:lnTo>
                    <a:pt x="56088" y="78822"/>
                  </a:lnTo>
                  <a:lnTo>
                    <a:pt x="56119" y="78720"/>
                  </a:lnTo>
                  <a:lnTo>
                    <a:pt x="56146" y="78606"/>
                  </a:lnTo>
                  <a:lnTo>
                    <a:pt x="56173" y="78481"/>
                  </a:lnTo>
                  <a:lnTo>
                    <a:pt x="55416" y="78130"/>
                  </a:lnTo>
                  <a:lnTo>
                    <a:pt x="55149" y="77823"/>
                  </a:lnTo>
                  <a:lnTo>
                    <a:pt x="54886" y="77551"/>
                  </a:lnTo>
                  <a:lnTo>
                    <a:pt x="54623" y="77290"/>
                  </a:lnTo>
                  <a:lnTo>
                    <a:pt x="54369" y="77063"/>
                  </a:lnTo>
                  <a:lnTo>
                    <a:pt x="54125" y="76859"/>
                  </a:lnTo>
                  <a:lnTo>
                    <a:pt x="53884" y="76677"/>
                  </a:lnTo>
                  <a:lnTo>
                    <a:pt x="53653" y="76530"/>
                  </a:lnTo>
                  <a:lnTo>
                    <a:pt x="53434" y="76394"/>
                  </a:lnTo>
                  <a:lnTo>
                    <a:pt x="53261" y="76314"/>
                  </a:lnTo>
                  <a:lnTo>
                    <a:pt x="53087" y="76235"/>
                  </a:lnTo>
                  <a:lnTo>
                    <a:pt x="52914" y="76167"/>
                  </a:lnTo>
                  <a:lnTo>
                    <a:pt x="52740" y="76110"/>
                  </a:lnTo>
                  <a:lnTo>
                    <a:pt x="52562" y="76065"/>
                  </a:lnTo>
                  <a:lnTo>
                    <a:pt x="52388" y="76031"/>
                  </a:lnTo>
                  <a:lnTo>
                    <a:pt x="52215" y="75996"/>
                  </a:lnTo>
                  <a:lnTo>
                    <a:pt x="52041" y="75974"/>
                  </a:lnTo>
                  <a:lnTo>
                    <a:pt x="51867" y="75962"/>
                  </a:lnTo>
                  <a:lnTo>
                    <a:pt x="51520" y="75962"/>
                  </a:lnTo>
                  <a:lnTo>
                    <a:pt x="51346" y="75985"/>
                  </a:lnTo>
                  <a:lnTo>
                    <a:pt x="51173" y="76008"/>
                  </a:lnTo>
                  <a:lnTo>
                    <a:pt x="50999" y="76031"/>
                  </a:lnTo>
                  <a:lnTo>
                    <a:pt x="50826" y="76076"/>
                  </a:lnTo>
                  <a:lnTo>
                    <a:pt x="50652" y="76121"/>
                  </a:lnTo>
                  <a:lnTo>
                    <a:pt x="49891" y="76189"/>
                  </a:lnTo>
                  <a:lnTo>
                    <a:pt x="49891" y="76462"/>
                  </a:lnTo>
                  <a:lnTo>
                    <a:pt x="49668" y="76586"/>
                  </a:lnTo>
                  <a:lnTo>
                    <a:pt x="49450" y="76723"/>
                  </a:lnTo>
                  <a:lnTo>
                    <a:pt x="49232" y="76870"/>
                  </a:lnTo>
                  <a:lnTo>
                    <a:pt x="49018" y="77029"/>
                  </a:lnTo>
                  <a:lnTo>
                    <a:pt x="48800" y="77210"/>
                  </a:lnTo>
                  <a:lnTo>
                    <a:pt x="48586" y="77392"/>
                  </a:lnTo>
                  <a:lnTo>
                    <a:pt x="48377" y="77596"/>
                  </a:lnTo>
                  <a:lnTo>
                    <a:pt x="48168" y="77812"/>
                  </a:lnTo>
                  <a:lnTo>
                    <a:pt x="47958" y="78039"/>
                  </a:lnTo>
                  <a:lnTo>
                    <a:pt x="47754" y="78277"/>
                  </a:lnTo>
                  <a:lnTo>
                    <a:pt x="47549" y="78527"/>
                  </a:lnTo>
                  <a:lnTo>
                    <a:pt x="47348" y="78799"/>
                  </a:lnTo>
                  <a:lnTo>
                    <a:pt x="47148" y="79071"/>
                  </a:lnTo>
                  <a:lnTo>
                    <a:pt x="46952" y="79366"/>
                  </a:lnTo>
                  <a:lnTo>
                    <a:pt x="46761" y="79673"/>
                  </a:lnTo>
                  <a:lnTo>
                    <a:pt x="46569" y="79990"/>
                  </a:lnTo>
                  <a:lnTo>
                    <a:pt x="46378" y="80319"/>
                  </a:lnTo>
                  <a:lnTo>
                    <a:pt x="46195" y="80660"/>
                  </a:lnTo>
                  <a:lnTo>
                    <a:pt x="46013" y="81011"/>
                  </a:lnTo>
                  <a:lnTo>
                    <a:pt x="45830" y="81374"/>
                  </a:lnTo>
                  <a:lnTo>
                    <a:pt x="45657" y="81749"/>
                  </a:lnTo>
                  <a:lnTo>
                    <a:pt x="45483" y="82146"/>
                  </a:lnTo>
                  <a:lnTo>
                    <a:pt x="45314" y="82543"/>
                  </a:lnTo>
                  <a:lnTo>
                    <a:pt x="45149" y="82952"/>
                  </a:lnTo>
                  <a:lnTo>
                    <a:pt x="44984" y="83383"/>
                  </a:lnTo>
                  <a:lnTo>
                    <a:pt x="44829" y="83814"/>
                  </a:lnTo>
                  <a:lnTo>
                    <a:pt x="44673" y="84268"/>
                  </a:lnTo>
                  <a:lnTo>
                    <a:pt x="44521" y="84722"/>
                  </a:lnTo>
                  <a:lnTo>
                    <a:pt x="44374" y="85198"/>
                  </a:lnTo>
                  <a:lnTo>
                    <a:pt x="44232" y="85675"/>
                  </a:lnTo>
                  <a:lnTo>
                    <a:pt x="44094" y="86174"/>
                  </a:lnTo>
                  <a:lnTo>
                    <a:pt x="43960" y="86673"/>
                  </a:lnTo>
                  <a:lnTo>
                    <a:pt x="43938" y="86787"/>
                  </a:lnTo>
                  <a:lnTo>
                    <a:pt x="43916" y="86900"/>
                  </a:lnTo>
                  <a:lnTo>
                    <a:pt x="43898" y="87013"/>
                  </a:lnTo>
                  <a:lnTo>
                    <a:pt x="43885" y="87127"/>
                  </a:lnTo>
                  <a:lnTo>
                    <a:pt x="43876" y="87229"/>
                  </a:lnTo>
                  <a:lnTo>
                    <a:pt x="43871" y="87343"/>
                  </a:lnTo>
                  <a:lnTo>
                    <a:pt x="43867" y="87456"/>
                  </a:lnTo>
                  <a:lnTo>
                    <a:pt x="43871" y="87558"/>
                  </a:lnTo>
                  <a:lnTo>
                    <a:pt x="43876" y="87672"/>
                  </a:lnTo>
                  <a:lnTo>
                    <a:pt x="43885" y="87774"/>
                  </a:lnTo>
                  <a:lnTo>
                    <a:pt x="43898" y="87876"/>
                  </a:lnTo>
                  <a:lnTo>
                    <a:pt x="43911" y="87978"/>
                  </a:lnTo>
                  <a:lnTo>
                    <a:pt x="43929" y="88069"/>
                  </a:lnTo>
                  <a:lnTo>
                    <a:pt x="43947" y="88159"/>
                  </a:lnTo>
                  <a:lnTo>
                    <a:pt x="43969" y="88250"/>
                  </a:lnTo>
                  <a:lnTo>
                    <a:pt x="43996" y="88341"/>
                  </a:lnTo>
                  <a:lnTo>
                    <a:pt x="44049" y="88488"/>
                  </a:lnTo>
                  <a:lnTo>
                    <a:pt x="44112" y="88636"/>
                  </a:lnTo>
                  <a:lnTo>
                    <a:pt x="44179" y="88749"/>
                  </a:lnTo>
                  <a:lnTo>
                    <a:pt x="44254" y="88840"/>
                  </a:lnTo>
                  <a:lnTo>
                    <a:pt x="44294" y="88886"/>
                  </a:lnTo>
                  <a:lnTo>
                    <a:pt x="44330" y="88908"/>
                  </a:lnTo>
                  <a:lnTo>
                    <a:pt x="44370" y="88931"/>
                  </a:lnTo>
                  <a:lnTo>
                    <a:pt x="44410" y="88954"/>
                  </a:lnTo>
                  <a:lnTo>
                    <a:pt x="44450" y="88954"/>
                  </a:lnTo>
                  <a:lnTo>
                    <a:pt x="44490" y="88965"/>
                  </a:lnTo>
                  <a:lnTo>
                    <a:pt x="44530" y="88954"/>
                  </a:lnTo>
                  <a:lnTo>
                    <a:pt x="44570" y="88931"/>
                  </a:lnTo>
                  <a:lnTo>
                    <a:pt x="44610" y="88908"/>
                  </a:lnTo>
                  <a:lnTo>
                    <a:pt x="44646" y="88886"/>
                  </a:lnTo>
                  <a:lnTo>
                    <a:pt x="44682" y="88852"/>
                  </a:lnTo>
                  <a:lnTo>
                    <a:pt x="44713" y="88806"/>
                  </a:lnTo>
                  <a:lnTo>
                    <a:pt x="44748" y="88749"/>
                  </a:lnTo>
                  <a:lnTo>
                    <a:pt x="44780" y="88681"/>
                  </a:lnTo>
                  <a:lnTo>
                    <a:pt x="44815" y="88613"/>
                  </a:lnTo>
                  <a:lnTo>
                    <a:pt x="44846" y="88534"/>
                  </a:lnTo>
                  <a:lnTo>
                    <a:pt x="45024" y="88046"/>
                  </a:lnTo>
                  <a:lnTo>
                    <a:pt x="45202" y="87569"/>
                  </a:lnTo>
                  <a:lnTo>
                    <a:pt x="45381" y="87104"/>
                  </a:lnTo>
                  <a:lnTo>
                    <a:pt x="45563" y="86639"/>
                  </a:lnTo>
                  <a:lnTo>
                    <a:pt x="45746" y="86197"/>
                  </a:lnTo>
                  <a:lnTo>
                    <a:pt x="45928" y="85754"/>
                  </a:lnTo>
                  <a:lnTo>
                    <a:pt x="46111" y="85323"/>
                  </a:lnTo>
                  <a:lnTo>
                    <a:pt x="46298" y="84903"/>
                  </a:lnTo>
                  <a:lnTo>
                    <a:pt x="46485" y="84506"/>
                  </a:lnTo>
                  <a:lnTo>
                    <a:pt x="46672" y="84109"/>
                  </a:lnTo>
                  <a:lnTo>
                    <a:pt x="46863" y="83723"/>
                  </a:lnTo>
                  <a:lnTo>
                    <a:pt x="47055" y="83360"/>
                  </a:lnTo>
                  <a:lnTo>
                    <a:pt x="47250" y="83008"/>
                  </a:lnTo>
                  <a:lnTo>
                    <a:pt x="47446" y="82657"/>
                  </a:lnTo>
                  <a:lnTo>
                    <a:pt x="47647" y="82339"/>
                  </a:lnTo>
                  <a:lnTo>
                    <a:pt x="47852" y="82021"/>
                  </a:lnTo>
                  <a:lnTo>
                    <a:pt x="48056" y="81726"/>
                  </a:lnTo>
                  <a:lnTo>
                    <a:pt x="48261" y="81443"/>
                  </a:lnTo>
                  <a:lnTo>
                    <a:pt x="48475" y="81170"/>
                  </a:lnTo>
                  <a:lnTo>
                    <a:pt x="48689" y="80921"/>
                  </a:lnTo>
                  <a:lnTo>
                    <a:pt x="48902" y="80694"/>
                  </a:lnTo>
                  <a:lnTo>
                    <a:pt x="49125" y="80467"/>
                  </a:lnTo>
                  <a:lnTo>
                    <a:pt x="49347" y="80274"/>
                  </a:lnTo>
                  <a:lnTo>
                    <a:pt x="49574" y="80092"/>
                  </a:lnTo>
                  <a:lnTo>
                    <a:pt x="49806" y="79922"/>
                  </a:lnTo>
                  <a:lnTo>
                    <a:pt x="50042" y="79775"/>
                  </a:lnTo>
                  <a:lnTo>
                    <a:pt x="50282" y="79650"/>
                  </a:lnTo>
                  <a:lnTo>
                    <a:pt x="50523" y="79548"/>
                  </a:lnTo>
                  <a:lnTo>
                    <a:pt x="50772" y="79457"/>
                  </a:lnTo>
                  <a:lnTo>
                    <a:pt x="51026" y="79389"/>
                  </a:lnTo>
                  <a:lnTo>
                    <a:pt x="51284" y="79344"/>
                  </a:lnTo>
                  <a:lnTo>
                    <a:pt x="51542" y="79321"/>
                  </a:lnTo>
                  <a:lnTo>
                    <a:pt x="51823" y="79321"/>
                  </a:lnTo>
                  <a:lnTo>
                    <a:pt x="52103" y="79344"/>
                  </a:lnTo>
                  <a:lnTo>
                    <a:pt x="52379" y="79389"/>
                  </a:lnTo>
                  <a:lnTo>
                    <a:pt x="52655" y="79457"/>
                  </a:lnTo>
                  <a:lnTo>
                    <a:pt x="52931" y="79559"/>
                  </a:lnTo>
                  <a:lnTo>
                    <a:pt x="53203" y="79684"/>
                  </a:lnTo>
                  <a:lnTo>
                    <a:pt x="53475" y="79831"/>
                  </a:lnTo>
                  <a:lnTo>
                    <a:pt x="53742" y="80002"/>
                  </a:lnTo>
                  <a:lnTo>
                    <a:pt x="54009" y="80206"/>
                  </a:lnTo>
                  <a:lnTo>
                    <a:pt x="54271" y="80433"/>
                  </a:lnTo>
                  <a:lnTo>
                    <a:pt x="54534" y="80671"/>
                  </a:lnTo>
                  <a:lnTo>
                    <a:pt x="54792" y="80943"/>
                  </a:lnTo>
                  <a:lnTo>
                    <a:pt x="55046" y="81238"/>
                  </a:lnTo>
                  <a:lnTo>
                    <a:pt x="55300" y="81556"/>
                  </a:lnTo>
                  <a:lnTo>
                    <a:pt x="55549" y="81896"/>
                  </a:lnTo>
                  <a:lnTo>
                    <a:pt x="55799" y="82259"/>
                  </a:lnTo>
                  <a:lnTo>
                    <a:pt x="55959" y="82509"/>
                  </a:lnTo>
                  <a:lnTo>
                    <a:pt x="56173" y="82872"/>
                  </a:lnTo>
                  <a:lnTo>
                    <a:pt x="56422" y="83326"/>
                  </a:lnTo>
                  <a:lnTo>
                    <a:pt x="56698" y="83871"/>
                  </a:lnTo>
                  <a:lnTo>
                    <a:pt x="56996" y="84472"/>
                  </a:lnTo>
                  <a:lnTo>
                    <a:pt x="57152" y="84790"/>
                  </a:lnTo>
                  <a:lnTo>
                    <a:pt x="57303" y="85130"/>
                  </a:lnTo>
                  <a:lnTo>
                    <a:pt x="57459" y="85470"/>
                  </a:lnTo>
                  <a:lnTo>
                    <a:pt x="57615" y="85833"/>
                  </a:lnTo>
                  <a:lnTo>
                    <a:pt x="57762" y="86197"/>
                  </a:lnTo>
                  <a:lnTo>
                    <a:pt x="57913" y="86560"/>
                  </a:lnTo>
                  <a:lnTo>
                    <a:pt x="58056" y="86934"/>
                  </a:lnTo>
                  <a:lnTo>
                    <a:pt x="58189" y="87308"/>
                  </a:lnTo>
                  <a:lnTo>
                    <a:pt x="58318" y="87694"/>
                  </a:lnTo>
                  <a:lnTo>
                    <a:pt x="58443" y="88069"/>
                  </a:lnTo>
                  <a:lnTo>
                    <a:pt x="58554" y="88443"/>
                  </a:lnTo>
                  <a:lnTo>
                    <a:pt x="58652" y="88817"/>
                  </a:lnTo>
                  <a:lnTo>
                    <a:pt x="58741" y="89181"/>
                  </a:lnTo>
                  <a:lnTo>
                    <a:pt x="58781" y="89362"/>
                  </a:lnTo>
                  <a:lnTo>
                    <a:pt x="58817" y="89544"/>
                  </a:lnTo>
                  <a:lnTo>
                    <a:pt x="58848" y="89714"/>
                  </a:lnTo>
                  <a:lnTo>
                    <a:pt x="58879" y="89895"/>
                  </a:lnTo>
                  <a:lnTo>
                    <a:pt x="58902" y="90066"/>
                  </a:lnTo>
                  <a:lnTo>
                    <a:pt x="58924" y="90236"/>
                  </a:lnTo>
                  <a:lnTo>
                    <a:pt x="58942" y="90395"/>
                  </a:lnTo>
                  <a:lnTo>
                    <a:pt x="58951" y="90565"/>
                  </a:lnTo>
                  <a:lnTo>
                    <a:pt x="58960" y="90724"/>
                  </a:lnTo>
                  <a:lnTo>
                    <a:pt x="58964" y="90882"/>
                  </a:lnTo>
                  <a:lnTo>
                    <a:pt x="58960" y="91030"/>
                  </a:lnTo>
                  <a:lnTo>
                    <a:pt x="58951" y="91189"/>
                  </a:lnTo>
                  <a:lnTo>
                    <a:pt x="58942" y="91325"/>
                  </a:lnTo>
                  <a:lnTo>
                    <a:pt x="58924" y="91472"/>
                  </a:lnTo>
                  <a:lnTo>
                    <a:pt x="58902" y="91609"/>
                  </a:lnTo>
                  <a:lnTo>
                    <a:pt x="58871" y="91745"/>
                  </a:lnTo>
                  <a:lnTo>
                    <a:pt x="58839" y="91870"/>
                  </a:lnTo>
                  <a:lnTo>
                    <a:pt x="58799" y="91994"/>
                  </a:lnTo>
                  <a:lnTo>
                    <a:pt x="58773" y="92062"/>
                  </a:lnTo>
                  <a:lnTo>
                    <a:pt x="58755" y="92142"/>
                  </a:lnTo>
                  <a:lnTo>
                    <a:pt x="58741" y="92233"/>
                  </a:lnTo>
                  <a:lnTo>
                    <a:pt x="58728" y="92323"/>
                  </a:lnTo>
                  <a:lnTo>
                    <a:pt x="58724" y="92403"/>
                  </a:lnTo>
                  <a:lnTo>
                    <a:pt x="58719" y="92505"/>
                  </a:lnTo>
                  <a:lnTo>
                    <a:pt x="58715" y="92686"/>
                  </a:lnTo>
                  <a:lnTo>
                    <a:pt x="58350" y="92346"/>
                  </a:lnTo>
                  <a:lnTo>
                    <a:pt x="57976" y="92006"/>
                  </a:lnTo>
                  <a:lnTo>
                    <a:pt x="57602" y="91688"/>
                  </a:lnTo>
                  <a:lnTo>
                    <a:pt x="57223" y="91382"/>
                  </a:lnTo>
                  <a:lnTo>
                    <a:pt x="56840" y="91087"/>
                  </a:lnTo>
                  <a:lnTo>
                    <a:pt x="56457" y="90792"/>
                  </a:lnTo>
                  <a:lnTo>
                    <a:pt x="56066" y="90519"/>
                  </a:lnTo>
                  <a:lnTo>
                    <a:pt x="55674" y="90258"/>
                  </a:lnTo>
                  <a:lnTo>
                    <a:pt x="55278" y="90020"/>
                  </a:lnTo>
                  <a:lnTo>
                    <a:pt x="54877" y="89782"/>
                  </a:lnTo>
                  <a:lnTo>
                    <a:pt x="54472" y="89566"/>
                  </a:lnTo>
                  <a:lnTo>
                    <a:pt x="54067" y="89351"/>
                  </a:lnTo>
                  <a:lnTo>
                    <a:pt x="53653" y="89158"/>
                  </a:lnTo>
                  <a:lnTo>
                    <a:pt x="53234" y="88976"/>
                  </a:lnTo>
                  <a:lnTo>
                    <a:pt x="52816" y="88817"/>
                  </a:lnTo>
                  <a:lnTo>
                    <a:pt x="52388" y="88659"/>
                  </a:lnTo>
                  <a:lnTo>
                    <a:pt x="51885" y="88511"/>
                  </a:lnTo>
                  <a:lnTo>
                    <a:pt x="51387" y="88375"/>
                  </a:lnTo>
                  <a:lnTo>
                    <a:pt x="50888" y="88273"/>
                  </a:lnTo>
                  <a:lnTo>
                    <a:pt x="50389" y="88205"/>
                  </a:lnTo>
                  <a:lnTo>
                    <a:pt x="49895" y="88148"/>
                  </a:lnTo>
                  <a:lnTo>
                    <a:pt x="49401" y="88125"/>
                  </a:lnTo>
                  <a:lnTo>
                    <a:pt x="48911" y="88125"/>
                  </a:lnTo>
                  <a:lnTo>
                    <a:pt x="48421" y="88148"/>
                  </a:lnTo>
                  <a:lnTo>
                    <a:pt x="47936" y="88205"/>
                  </a:lnTo>
                  <a:lnTo>
                    <a:pt x="47451" y="88284"/>
                  </a:lnTo>
                  <a:lnTo>
                    <a:pt x="46970" y="88386"/>
                  </a:lnTo>
                  <a:lnTo>
                    <a:pt x="46489" y="88511"/>
                  </a:lnTo>
                  <a:lnTo>
                    <a:pt x="46013" y="88670"/>
                  </a:lnTo>
                  <a:lnTo>
                    <a:pt x="45536" y="88852"/>
                  </a:lnTo>
                  <a:lnTo>
                    <a:pt x="45069" y="89056"/>
                  </a:lnTo>
                  <a:lnTo>
                    <a:pt x="44597" y="89283"/>
                  </a:lnTo>
                  <a:lnTo>
                    <a:pt x="44330" y="89419"/>
                  </a:lnTo>
                  <a:lnTo>
                    <a:pt x="44063" y="89578"/>
                  </a:lnTo>
                  <a:lnTo>
                    <a:pt x="43796" y="89737"/>
                  </a:lnTo>
                  <a:lnTo>
                    <a:pt x="43528" y="89895"/>
                  </a:lnTo>
                  <a:lnTo>
                    <a:pt x="43266" y="90077"/>
                  </a:lnTo>
                  <a:lnTo>
                    <a:pt x="43003" y="90258"/>
                  </a:lnTo>
                  <a:lnTo>
                    <a:pt x="42740" y="90440"/>
                  </a:lnTo>
                  <a:lnTo>
                    <a:pt x="42478" y="90644"/>
                  </a:lnTo>
                  <a:lnTo>
                    <a:pt x="42220" y="90848"/>
                  </a:lnTo>
                  <a:lnTo>
                    <a:pt x="41961" y="91064"/>
                  </a:lnTo>
                  <a:lnTo>
                    <a:pt x="41703" y="91291"/>
                  </a:lnTo>
                  <a:lnTo>
                    <a:pt x="41449" y="91518"/>
                  </a:lnTo>
                  <a:lnTo>
                    <a:pt x="41191" y="91756"/>
                  </a:lnTo>
                  <a:lnTo>
                    <a:pt x="40937" y="92006"/>
                  </a:lnTo>
                  <a:lnTo>
                    <a:pt x="40688" y="92255"/>
                  </a:lnTo>
                  <a:lnTo>
                    <a:pt x="40434" y="92516"/>
                  </a:lnTo>
                  <a:lnTo>
                    <a:pt x="40185" y="92789"/>
                  </a:lnTo>
                  <a:lnTo>
                    <a:pt x="39940" y="93072"/>
                  </a:lnTo>
                  <a:lnTo>
                    <a:pt x="39691" y="93356"/>
                  </a:lnTo>
                  <a:lnTo>
                    <a:pt x="39446" y="93651"/>
                  </a:lnTo>
                  <a:lnTo>
                    <a:pt x="39205" y="93957"/>
                  </a:lnTo>
                  <a:lnTo>
                    <a:pt x="38961" y="94264"/>
                  </a:lnTo>
                  <a:lnTo>
                    <a:pt x="38720" y="94581"/>
                  </a:lnTo>
                  <a:lnTo>
                    <a:pt x="38480" y="94910"/>
                  </a:lnTo>
                  <a:lnTo>
                    <a:pt x="38244" y="95239"/>
                  </a:lnTo>
                  <a:lnTo>
                    <a:pt x="38008" y="95580"/>
                  </a:lnTo>
                  <a:lnTo>
                    <a:pt x="37772" y="95931"/>
                  </a:lnTo>
                  <a:lnTo>
                    <a:pt x="37540" y="96283"/>
                  </a:lnTo>
                  <a:lnTo>
                    <a:pt x="37309" y="96646"/>
                  </a:lnTo>
                  <a:lnTo>
                    <a:pt x="37082" y="97021"/>
                  </a:lnTo>
                  <a:lnTo>
                    <a:pt x="36855" y="97406"/>
                  </a:lnTo>
                  <a:lnTo>
                    <a:pt x="36628" y="97792"/>
                  </a:lnTo>
                  <a:lnTo>
                    <a:pt x="36401" y="98189"/>
                  </a:lnTo>
                  <a:lnTo>
                    <a:pt x="36178" y="98586"/>
                  </a:lnTo>
                  <a:lnTo>
                    <a:pt x="35960" y="98995"/>
                  </a:lnTo>
                  <a:lnTo>
                    <a:pt x="35742" y="99415"/>
                  </a:lnTo>
                  <a:lnTo>
                    <a:pt x="35524" y="99834"/>
                  </a:lnTo>
                  <a:lnTo>
                    <a:pt x="35305" y="100277"/>
                  </a:lnTo>
                  <a:lnTo>
                    <a:pt x="35092" y="100708"/>
                  </a:lnTo>
                  <a:lnTo>
                    <a:pt x="34882" y="101162"/>
                  </a:lnTo>
                  <a:lnTo>
                    <a:pt x="34673" y="101616"/>
                  </a:lnTo>
                  <a:lnTo>
                    <a:pt x="34464" y="102081"/>
                  </a:lnTo>
                  <a:lnTo>
                    <a:pt x="34259" y="102546"/>
                  </a:lnTo>
                  <a:lnTo>
                    <a:pt x="34054" y="103023"/>
                  </a:lnTo>
                  <a:lnTo>
                    <a:pt x="33854" y="103511"/>
                  </a:lnTo>
                  <a:lnTo>
                    <a:pt x="33654" y="104010"/>
                  </a:lnTo>
                  <a:lnTo>
                    <a:pt x="33458" y="104509"/>
                  </a:lnTo>
                  <a:lnTo>
                    <a:pt x="33262" y="105008"/>
                  </a:lnTo>
                  <a:lnTo>
                    <a:pt x="33066" y="105530"/>
                  </a:lnTo>
                  <a:lnTo>
                    <a:pt x="32875" y="106052"/>
                  </a:lnTo>
                  <a:lnTo>
                    <a:pt x="32688" y="106574"/>
                  </a:lnTo>
                  <a:lnTo>
                    <a:pt x="32496" y="107119"/>
                  </a:lnTo>
                  <a:lnTo>
                    <a:pt x="32314" y="107663"/>
                  </a:lnTo>
                  <a:lnTo>
                    <a:pt x="32131" y="108208"/>
                  </a:lnTo>
                  <a:lnTo>
                    <a:pt x="31948" y="108775"/>
                  </a:lnTo>
                  <a:lnTo>
                    <a:pt x="31770" y="109331"/>
                  </a:lnTo>
                  <a:lnTo>
                    <a:pt x="31597" y="109910"/>
                  </a:lnTo>
                  <a:lnTo>
                    <a:pt x="31423" y="110488"/>
                  </a:lnTo>
                  <a:lnTo>
                    <a:pt x="31250" y="111078"/>
                  </a:lnTo>
                  <a:lnTo>
                    <a:pt x="31080" y="111668"/>
                  </a:lnTo>
                  <a:lnTo>
                    <a:pt x="30916" y="112270"/>
                  </a:lnTo>
                  <a:lnTo>
                    <a:pt x="30751" y="112882"/>
                  </a:lnTo>
                  <a:lnTo>
                    <a:pt x="30586" y="113495"/>
                  </a:lnTo>
                  <a:lnTo>
                    <a:pt x="30426" y="114119"/>
                  </a:lnTo>
                  <a:lnTo>
                    <a:pt x="30408" y="114074"/>
                  </a:lnTo>
                  <a:lnTo>
                    <a:pt x="29909" y="113064"/>
                  </a:lnTo>
                  <a:lnTo>
                    <a:pt x="29420" y="112043"/>
                  </a:lnTo>
                  <a:lnTo>
                    <a:pt x="28939" y="110999"/>
                  </a:lnTo>
                  <a:lnTo>
                    <a:pt x="28462" y="109944"/>
                  </a:lnTo>
                  <a:lnTo>
                    <a:pt x="27999" y="108866"/>
                  </a:lnTo>
                  <a:lnTo>
                    <a:pt x="27541" y="107777"/>
                  </a:lnTo>
                  <a:lnTo>
                    <a:pt x="27091" y="106676"/>
                  </a:lnTo>
                  <a:lnTo>
                    <a:pt x="26650" y="105564"/>
                  </a:lnTo>
                  <a:lnTo>
                    <a:pt x="26219" y="104430"/>
                  </a:lnTo>
                  <a:lnTo>
                    <a:pt x="25796" y="103272"/>
                  </a:lnTo>
                  <a:lnTo>
                    <a:pt x="25377" y="102115"/>
                  </a:lnTo>
                  <a:lnTo>
                    <a:pt x="24968" y="100935"/>
                  </a:lnTo>
                  <a:lnTo>
                    <a:pt x="24567" y="99744"/>
                  </a:lnTo>
                  <a:lnTo>
                    <a:pt x="24175" y="98541"/>
                  </a:lnTo>
                  <a:lnTo>
                    <a:pt x="23788" y="97316"/>
                  </a:lnTo>
                  <a:lnTo>
                    <a:pt x="23409" y="96090"/>
                  </a:lnTo>
                  <a:lnTo>
                    <a:pt x="23040" y="94842"/>
                  </a:lnTo>
                  <a:lnTo>
                    <a:pt x="22679" y="93571"/>
                  </a:lnTo>
                  <a:lnTo>
                    <a:pt x="22323" y="92301"/>
                  </a:lnTo>
                  <a:lnTo>
                    <a:pt x="21976" y="91019"/>
                  </a:lnTo>
                  <a:lnTo>
                    <a:pt x="21637" y="89714"/>
                  </a:lnTo>
                  <a:lnTo>
                    <a:pt x="21303" y="88409"/>
                  </a:lnTo>
                  <a:lnTo>
                    <a:pt x="20978" y="87082"/>
                  </a:lnTo>
                  <a:lnTo>
                    <a:pt x="20662" y="85743"/>
                  </a:lnTo>
                  <a:lnTo>
                    <a:pt x="20351" y="84404"/>
                  </a:lnTo>
                  <a:lnTo>
                    <a:pt x="20048" y="83042"/>
                  </a:lnTo>
                  <a:lnTo>
                    <a:pt x="19754" y="81669"/>
                  </a:lnTo>
                  <a:lnTo>
                    <a:pt x="19465" y="80285"/>
                  </a:lnTo>
                  <a:lnTo>
                    <a:pt x="19184" y="78901"/>
                  </a:lnTo>
                  <a:lnTo>
                    <a:pt x="18908" y="77494"/>
                  </a:lnTo>
                  <a:lnTo>
                    <a:pt x="18641" y="76076"/>
                  </a:lnTo>
                  <a:lnTo>
                    <a:pt x="18383" y="74658"/>
                  </a:lnTo>
                  <a:lnTo>
                    <a:pt x="18378" y="74556"/>
                  </a:lnTo>
                  <a:lnTo>
                    <a:pt x="18374" y="74453"/>
                  </a:lnTo>
                  <a:lnTo>
                    <a:pt x="18365" y="74351"/>
                  </a:lnTo>
                  <a:lnTo>
                    <a:pt x="18352" y="74261"/>
                  </a:lnTo>
                  <a:lnTo>
                    <a:pt x="18329" y="74170"/>
                  </a:lnTo>
                  <a:lnTo>
                    <a:pt x="18312" y="74079"/>
                  </a:lnTo>
                  <a:lnTo>
                    <a:pt x="18285" y="74000"/>
                  </a:lnTo>
                  <a:lnTo>
                    <a:pt x="18254" y="73931"/>
                  </a:lnTo>
                  <a:lnTo>
                    <a:pt x="18009" y="72513"/>
                  </a:lnTo>
                  <a:lnTo>
                    <a:pt x="17768" y="71084"/>
                  </a:lnTo>
                  <a:lnTo>
                    <a:pt x="17537" y="69631"/>
                  </a:lnTo>
                  <a:lnTo>
                    <a:pt x="17310" y="68190"/>
                  </a:lnTo>
                  <a:lnTo>
                    <a:pt x="17092" y="66727"/>
                  </a:lnTo>
                  <a:lnTo>
                    <a:pt x="16878" y="65252"/>
                  </a:lnTo>
                  <a:lnTo>
                    <a:pt x="16669" y="63777"/>
                  </a:lnTo>
                  <a:lnTo>
                    <a:pt x="16468" y="62290"/>
                  </a:lnTo>
                  <a:lnTo>
                    <a:pt x="16277" y="60804"/>
                  </a:lnTo>
                  <a:lnTo>
                    <a:pt x="16086" y="59295"/>
                  </a:lnTo>
                  <a:lnTo>
                    <a:pt x="15907" y="57786"/>
                  </a:lnTo>
                  <a:lnTo>
                    <a:pt x="15729" y="56266"/>
                  </a:lnTo>
                  <a:lnTo>
                    <a:pt x="15560" y="54745"/>
                  </a:lnTo>
                  <a:lnTo>
                    <a:pt x="15400" y="53214"/>
                  </a:lnTo>
                  <a:lnTo>
                    <a:pt x="15244" y="51671"/>
                  </a:lnTo>
                  <a:lnTo>
                    <a:pt x="15093" y="50127"/>
                  </a:lnTo>
                  <a:lnTo>
                    <a:pt x="14950" y="48573"/>
                  </a:lnTo>
                  <a:lnTo>
                    <a:pt x="14812" y="47007"/>
                  </a:lnTo>
                  <a:lnTo>
                    <a:pt x="14679" y="45442"/>
                  </a:lnTo>
                  <a:lnTo>
                    <a:pt x="14554" y="43864"/>
                  </a:lnTo>
                  <a:lnTo>
                    <a:pt x="14434" y="42287"/>
                  </a:lnTo>
                  <a:lnTo>
                    <a:pt x="14318" y="40699"/>
                  </a:lnTo>
                  <a:lnTo>
                    <a:pt x="14211" y="39110"/>
                  </a:lnTo>
                  <a:lnTo>
                    <a:pt x="14109" y="37511"/>
                  </a:lnTo>
                  <a:lnTo>
                    <a:pt x="14011" y="35911"/>
                  </a:lnTo>
                  <a:lnTo>
                    <a:pt x="13917" y="34300"/>
                  </a:lnTo>
                  <a:lnTo>
                    <a:pt x="13833" y="32689"/>
                  </a:lnTo>
                  <a:lnTo>
                    <a:pt x="13753" y="31077"/>
                  </a:lnTo>
                  <a:lnTo>
                    <a:pt x="13681" y="29455"/>
                  </a:lnTo>
                  <a:lnTo>
                    <a:pt x="13610" y="27821"/>
                  </a:lnTo>
                  <a:lnTo>
                    <a:pt x="13548" y="26199"/>
                  </a:lnTo>
                  <a:lnTo>
                    <a:pt x="13490" y="24565"/>
                  </a:lnTo>
                  <a:lnTo>
                    <a:pt x="13486" y="24406"/>
                  </a:lnTo>
                  <a:lnTo>
                    <a:pt x="13472" y="24259"/>
                  </a:lnTo>
                  <a:lnTo>
                    <a:pt x="13459" y="24122"/>
                  </a:lnTo>
                  <a:lnTo>
                    <a:pt x="13441" y="23986"/>
                  </a:lnTo>
                  <a:lnTo>
                    <a:pt x="13419" y="23861"/>
                  </a:lnTo>
                  <a:lnTo>
                    <a:pt x="13396" y="23737"/>
                  </a:lnTo>
                  <a:lnTo>
                    <a:pt x="13374" y="23623"/>
                  </a:lnTo>
                  <a:lnTo>
                    <a:pt x="13347" y="23521"/>
                  </a:lnTo>
                  <a:lnTo>
                    <a:pt x="13316" y="23419"/>
                  </a:lnTo>
                  <a:lnTo>
                    <a:pt x="13285" y="23328"/>
                  </a:lnTo>
                  <a:lnTo>
                    <a:pt x="13254" y="23237"/>
                  </a:lnTo>
                  <a:lnTo>
                    <a:pt x="13218" y="23147"/>
                  </a:lnTo>
                  <a:lnTo>
                    <a:pt x="13143" y="22999"/>
                  </a:lnTo>
                  <a:lnTo>
                    <a:pt x="13063" y="22874"/>
                  </a:lnTo>
                  <a:lnTo>
                    <a:pt x="13303" y="22591"/>
                  </a:lnTo>
                  <a:lnTo>
                    <a:pt x="13539" y="22284"/>
                  </a:lnTo>
                  <a:lnTo>
                    <a:pt x="13775" y="21967"/>
                  </a:lnTo>
                  <a:lnTo>
                    <a:pt x="14006" y="21626"/>
                  </a:lnTo>
                  <a:lnTo>
                    <a:pt x="14229" y="21263"/>
                  </a:lnTo>
                  <a:lnTo>
                    <a:pt x="14452" y="20889"/>
                  </a:lnTo>
                  <a:lnTo>
                    <a:pt x="14670" y="20492"/>
                  </a:lnTo>
                  <a:lnTo>
                    <a:pt x="14888" y="20072"/>
                  </a:lnTo>
                  <a:lnTo>
                    <a:pt x="15097" y="19629"/>
                  </a:lnTo>
                  <a:lnTo>
                    <a:pt x="15302" y="19176"/>
                  </a:lnTo>
                  <a:lnTo>
                    <a:pt x="15502" y="18699"/>
                  </a:lnTo>
                  <a:lnTo>
                    <a:pt x="15698" y="18200"/>
                  </a:lnTo>
                  <a:lnTo>
                    <a:pt x="15890" y="17678"/>
                  </a:lnTo>
                  <a:lnTo>
                    <a:pt x="16077" y="17145"/>
                  </a:lnTo>
                  <a:lnTo>
                    <a:pt x="16255" y="16589"/>
                  </a:lnTo>
                  <a:lnTo>
                    <a:pt x="16428" y="16010"/>
                  </a:lnTo>
                  <a:lnTo>
                    <a:pt x="16598" y="15420"/>
                  </a:lnTo>
                  <a:lnTo>
                    <a:pt x="16762" y="14807"/>
                  </a:lnTo>
                  <a:lnTo>
                    <a:pt x="16918" y="14172"/>
                  </a:lnTo>
                  <a:lnTo>
                    <a:pt x="17069" y="13514"/>
                  </a:lnTo>
                  <a:lnTo>
                    <a:pt x="17212" y="12844"/>
                  </a:lnTo>
                  <a:lnTo>
                    <a:pt x="17350" y="12141"/>
                  </a:lnTo>
                  <a:lnTo>
                    <a:pt x="17479" y="11426"/>
                  </a:lnTo>
                  <a:lnTo>
                    <a:pt x="17604" y="10700"/>
                  </a:lnTo>
                  <a:lnTo>
                    <a:pt x="17719" y="9940"/>
                  </a:lnTo>
                  <a:lnTo>
                    <a:pt x="17826" y="9168"/>
                  </a:lnTo>
                  <a:lnTo>
                    <a:pt x="17929" y="8374"/>
                  </a:lnTo>
                  <a:lnTo>
                    <a:pt x="18022" y="7557"/>
                  </a:lnTo>
                  <a:lnTo>
                    <a:pt x="18107" y="6718"/>
                  </a:lnTo>
                  <a:lnTo>
                    <a:pt x="18183" y="5867"/>
                  </a:lnTo>
                  <a:lnTo>
                    <a:pt x="18249" y="4993"/>
                  </a:lnTo>
                  <a:lnTo>
                    <a:pt x="18312" y="4097"/>
                  </a:lnTo>
                  <a:lnTo>
                    <a:pt x="18316" y="3995"/>
                  </a:lnTo>
                  <a:lnTo>
                    <a:pt x="18316" y="3892"/>
                  </a:lnTo>
                  <a:lnTo>
                    <a:pt x="18312" y="3802"/>
                  </a:lnTo>
                  <a:lnTo>
                    <a:pt x="18307" y="3700"/>
                  </a:lnTo>
                  <a:lnTo>
                    <a:pt x="18294" y="3518"/>
                  </a:lnTo>
                  <a:lnTo>
                    <a:pt x="18272" y="3348"/>
                  </a:lnTo>
                  <a:lnTo>
                    <a:pt x="18298" y="3291"/>
                  </a:lnTo>
                  <a:lnTo>
                    <a:pt x="18325" y="3223"/>
                  </a:lnTo>
                  <a:lnTo>
                    <a:pt x="18347" y="3155"/>
                  </a:lnTo>
                  <a:lnTo>
                    <a:pt x="18369" y="3087"/>
                  </a:lnTo>
                  <a:lnTo>
                    <a:pt x="18401" y="2939"/>
                  </a:lnTo>
                  <a:lnTo>
                    <a:pt x="18427" y="2769"/>
                  </a:lnTo>
                  <a:lnTo>
                    <a:pt x="18441" y="2599"/>
                  </a:lnTo>
                  <a:lnTo>
                    <a:pt x="18450" y="2429"/>
                  </a:lnTo>
                  <a:lnTo>
                    <a:pt x="18450" y="2247"/>
                  </a:lnTo>
                  <a:lnTo>
                    <a:pt x="18436" y="2077"/>
                  </a:lnTo>
                  <a:lnTo>
                    <a:pt x="18418" y="1907"/>
                  </a:lnTo>
                  <a:lnTo>
                    <a:pt x="18387" y="1748"/>
                  </a:lnTo>
                  <a:lnTo>
                    <a:pt x="18369" y="1669"/>
                  </a:lnTo>
                  <a:lnTo>
                    <a:pt x="18352" y="1600"/>
                  </a:lnTo>
                  <a:lnTo>
                    <a:pt x="18329" y="1532"/>
                  </a:lnTo>
                  <a:lnTo>
                    <a:pt x="18303" y="1476"/>
                  </a:lnTo>
                  <a:lnTo>
                    <a:pt x="18276" y="1419"/>
                  </a:lnTo>
                  <a:lnTo>
                    <a:pt x="18249" y="1362"/>
                  </a:lnTo>
                  <a:lnTo>
                    <a:pt x="18218" y="1317"/>
                  </a:lnTo>
                  <a:lnTo>
                    <a:pt x="18183" y="1283"/>
                  </a:lnTo>
                  <a:lnTo>
                    <a:pt x="18147" y="1249"/>
                  </a:lnTo>
                  <a:lnTo>
                    <a:pt x="18111" y="1215"/>
                  </a:lnTo>
                  <a:lnTo>
                    <a:pt x="18071" y="1203"/>
                  </a:lnTo>
                  <a:lnTo>
                    <a:pt x="18027" y="1192"/>
                  </a:lnTo>
                  <a:lnTo>
                    <a:pt x="16963" y="1010"/>
                  </a:lnTo>
                  <a:lnTo>
                    <a:pt x="15894" y="829"/>
                  </a:lnTo>
                  <a:lnTo>
                    <a:pt x="14817" y="670"/>
                  </a:lnTo>
                  <a:lnTo>
                    <a:pt x="13735" y="511"/>
                  </a:lnTo>
                  <a:lnTo>
                    <a:pt x="12653" y="375"/>
                  </a:lnTo>
                  <a:lnTo>
                    <a:pt x="11567" y="250"/>
                  </a:lnTo>
                  <a:lnTo>
                    <a:pt x="10476" y="148"/>
                  </a:lnTo>
                  <a:lnTo>
                    <a:pt x="9385" y="69"/>
                  </a:lnTo>
                  <a:lnTo>
                    <a:pt x="8842" y="46"/>
                  </a:lnTo>
                  <a:lnTo>
                    <a:pt x="8294" y="23"/>
                  </a:lnTo>
                  <a:lnTo>
                    <a:pt x="7751" y="12"/>
                  </a:lnTo>
                  <a:lnTo>
                    <a:pt x="7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7;p49">
              <a:extLst>
                <a:ext uri="{FF2B5EF4-FFF2-40B4-BE49-F238E27FC236}">
                  <a16:creationId xmlns:a16="http://schemas.microsoft.com/office/drawing/2014/main" id="{3E28D114-A826-4BD5-7605-1131911F186F}"/>
                </a:ext>
              </a:extLst>
            </p:cNvPr>
            <p:cNvSpPr/>
            <p:nvPr/>
          </p:nvSpPr>
          <p:spPr>
            <a:xfrm>
              <a:off x="2507400" y="-9260500"/>
              <a:ext cx="400175" cy="432575"/>
            </a:xfrm>
            <a:custGeom>
              <a:avLst/>
              <a:gdLst/>
              <a:ahLst/>
              <a:cxnLst/>
              <a:rect l="l" t="t" r="r" b="b"/>
              <a:pathLst>
                <a:path w="16007" h="17303" extrusionOk="0">
                  <a:moveTo>
                    <a:pt x="16006" y="0"/>
                  </a:moveTo>
                  <a:lnTo>
                    <a:pt x="15018" y="159"/>
                  </a:lnTo>
                  <a:lnTo>
                    <a:pt x="14025" y="318"/>
                  </a:lnTo>
                  <a:lnTo>
                    <a:pt x="13028" y="465"/>
                  </a:lnTo>
                  <a:lnTo>
                    <a:pt x="12026" y="602"/>
                  </a:lnTo>
                  <a:lnTo>
                    <a:pt x="11024" y="726"/>
                  </a:lnTo>
                  <a:lnTo>
                    <a:pt x="10018" y="828"/>
                  </a:lnTo>
                  <a:lnTo>
                    <a:pt x="9007" y="919"/>
                  </a:lnTo>
                  <a:lnTo>
                    <a:pt x="8001" y="987"/>
                  </a:lnTo>
                  <a:lnTo>
                    <a:pt x="6991" y="1033"/>
                  </a:lnTo>
                  <a:lnTo>
                    <a:pt x="6487" y="1044"/>
                  </a:lnTo>
                  <a:lnTo>
                    <a:pt x="5481" y="1044"/>
                  </a:lnTo>
                  <a:lnTo>
                    <a:pt x="4978" y="1033"/>
                  </a:lnTo>
                  <a:lnTo>
                    <a:pt x="4475" y="1021"/>
                  </a:lnTo>
                  <a:lnTo>
                    <a:pt x="3976" y="987"/>
                  </a:lnTo>
                  <a:lnTo>
                    <a:pt x="3473" y="953"/>
                  </a:lnTo>
                  <a:lnTo>
                    <a:pt x="2975" y="908"/>
                  </a:lnTo>
                  <a:lnTo>
                    <a:pt x="2476" y="862"/>
                  </a:lnTo>
                  <a:lnTo>
                    <a:pt x="1977" y="794"/>
                  </a:lnTo>
                  <a:lnTo>
                    <a:pt x="1483" y="726"/>
                  </a:lnTo>
                  <a:lnTo>
                    <a:pt x="985" y="647"/>
                  </a:lnTo>
                  <a:lnTo>
                    <a:pt x="490" y="556"/>
                  </a:lnTo>
                  <a:lnTo>
                    <a:pt x="1" y="443"/>
                  </a:lnTo>
                  <a:lnTo>
                    <a:pt x="10" y="499"/>
                  </a:lnTo>
                  <a:lnTo>
                    <a:pt x="19" y="545"/>
                  </a:lnTo>
                  <a:lnTo>
                    <a:pt x="27" y="590"/>
                  </a:lnTo>
                  <a:lnTo>
                    <a:pt x="36" y="647"/>
                  </a:lnTo>
                  <a:lnTo>
                    <a:pt x="94" y="1192"/>
                  </a:lnTo>
                  <a:lnTo>
                    <a:pt x="161" y="1725"/>
                  </a:lnTo>
                  <a:lnTo>
                    <a:pt x="223" y="2247"/>
                  </a:lnTo>
                  <a:lnTo>
                    <a:pt x="295" y="2757"/>
                  </a:lnTo>
                  <a:lnTo>
                    <a:pt x="366" y="3268"/>
                  </a:lnTo>
                  <a:lnTo>
                    <a:pt x="441" y="3756"/>
                  </a:lnTo>
                  <a:lnTo>
                    <a:pt x="517" y="4244"/>
                  </a:lnTo>
                  <a:lnTo>
                    <a:pt x="597" y="4720"/>
                  </a:lnTo>
                  <a:lnTo>
                    <a:pt x="682" y="5185"/>
                  </a:lnTo>
                  <a:lnTo>
                    <a:pt x="766" y="5651"/>
                  </a:lnTo>
                  <a:lnTo>
                    <a:pt x="856" y="6104"/>
                  </a:lnTo>
                  <a:lnTo>
                    <a:pt x="945" y="6536"/>
                  </a:lnTo>
                  <a:lnTo>
                    <a:pt x="1038" y="6967"/>
                  </a:lnTo>
                  <a:lnTo>
                    <a:pt x="1136" y="7398"/>
                  </a:lnTo>
                  <a:lnTo>
                    <a:pt x="1234" y="7806"/>
                  </a:lnTo>
                  <a:lnTo>
                    <a:pt x="1336" y="8215"/>
                  </a:lnTo>
                  <a:lnTo>
                    <a:pt x="1439" y="8612"/>
                  </a:lnTo>
                  <a:lnTo>
                    <a:pt x="1541" y="8998"/>
                  </a:lnTo>
                  <a:lnTo>
                    <a:pt x="1652" y="9372"/>
                  </a:lnTo>
                  <a:lnTo>
                    <a:pt x="1759" y="9735"/>
                  </a:lnTo>
                  <a:lnTo>
                    <a:pt x="1871" y="10098"/>
                  </a:lnTo>
                  <a:lnTo>
                    <a:pt x="1986" y="10450"/>
                  </a:lnTo>
                  <a:lnTo>
                    <a:pt x="2102" y="10790"/>
                  </a:lnTo>
                  <a:lnTo>
                    <a:pt x="2218" y="11119"/>
                  </a:lnTo>
                  <a:lnTo>
                    <a:pt x="2338" y="11448"/>
                  </a:lnTo>
                  <a:lnTo>
                    <a:pt x="2463" y="11766"/>
                  </a:lnTo>
                  <a:lnTo>
                    <a:pt x="2587" y="12072"/>
                  </a:lnTo>
                  <a:lnTo>
                    <a:pt x="2712" y="12367"/>
                  </a:lnTo>
                  <a:lnTo>
                    <a:pt x="2837" y="12651"/>
                  </a:lnTo>
                  <a:lnTo>
                    <a:pt x="2966" y="12935"/>
                  </a:lnTo>
                  <a:lnTo>
                    <a:pt x="3099" y="13207"/>
                  </a:lnTo>
                  <a:lnTo>
                    <a:pt x="3229" y="13468"/>
                  </a:lnTo>
                  <a:lnTo>
                    <a:pt x="3362" y="13718"/>
                  </a:lnTo>
                  <a:lnTo>
                    <a:pt x="3500" y="13956"/>
                  </a:lnTo>
                  <a:lnTo>
                    <a:pt x="3634" y="14194"/>
                  </a:lnTo>
                  <a:lnTo>
                    <a:pt x="3772" y="14421"/>
                  </a:lnTo>
                  <a:lnTo>
                    <a:pt x="3914" y="14637"/>
                  </a:lnTo>
                  <a:lnTo>
                    <a:pt x="4052" y="14852"/>
                  </a:lnTo>
                  <a:lnTo>
                    <a:pt x="4195" y="15045"/>
                  </a:lnTo>
                  <a:lnTo>
                    <a:pt x="4337" y="15238"/>
                  </a:lnTo>
                  <a:lnTo>
                    <a:pt x="4484" y="15419"/>
                  </a:lnTo>
                  <a:lnTo>
                    <a:pt x="4626" y="15601"/>
                  </a:lnTo>
                  <a:lnTo>
                    <a:pt x="4773" y="15760"/>
                  </a:lnTo>
                  <a:lnTo>
                    <a:pt x="4925" y="15919"/>
                  </a:lnTo>
                  <a:lnTo>
                    <a:pt x="5072" y="16066"/>
                  </a:lnTo>
                  <a:lnTo>
                    <a:pt x="5223" y="16214"/>
                  </a:lnTo>
                  <a:lnTo>
                    <a:pt x="5370" y="16338"/>
                  </a:lnTo>
                  <a:lnTo>
                    <a:pt x="5521" y="16463"/>
                  </a:lnTo>
                  <a:lnTo>
                    <a:pt x="5673" y="16577"/>
                  </a:lnTo>
                  <a:lnTo>
                    <a:pt x="5829" y="16690"/>
                  </a:lnTo>
                  <a:lnTo>
                    <a:pt x="5980" y="16781"/>
                  </a:lnTo>
                  <a:lnTo>
                    <a:pt x="6136" y="16872"/>
                  </a:lnTo>
                  <a:lnTo>
                    <a:pt x="6287" y="16951"/>
                  </a:lnTo>
                  <a:lnTo>
                    <a:pt x="6443" y="17019"/>
                  </a:lnTo>
                  <a:lnTo>
                    <a:pt x="6599" y="17087"/>
                  </a:lnTo>
                  <a:lnTo>
                    <a:pt x="6755" y="17144"/>
                  </a:lnTo>
                  <a:lnTo>
                    <a:pt x="6915" y="17189"/>
                  </a:lnTo>
                  <a:lnTo>
                    <a:pt x="7071" y="17223"/>
                  </a:lnTo>
                  <a:lnTo>
                    <a:pt x="7227" y="17258"/>
                  </a:lnTo>
                  <a:lnTo>
                    <a:pt x="7382" y="17280"/>
                  </a:lnTo>
                  <a:lnTo>
                    <a:pt x="7543" y="17292"/>
                  </a:lnTo>
                  <a:lnTo>
                    <a:pt x="7698" y="17303"/>
                  </a:lnTo>
                  <a:lnTo>
                    <a:pt x="7859" y="17292"/>
                  </a:lnTo>
                  <a:lnTo>
                    <a:pt x="8015" y="17280"/>
                  </a:lnTo>
                  <a:lnTo>
                    <a:pt x="8175" y="17258"/>
                  </a:lnTo>
                  <a:lnTo>
                    <a:pt x="8331" y="17235"/>
                  </a:lnTo>
                  <a:lnTo>
                    <a:pt x="8486" y="17201"/>
                  </a:lnTo>
                  <a:lnTo>
                    <a:pt x="8647" y="17155"/>
                  </a:lnTo>
                  <a:lnTo>
                    <a:pt x="8803" y="17099"/>
                  </a:lnTo>
                  <a:lnTo>
                    <a:pt x="8958" y="17042"/>
                  </a:lnTo>
                  <a:lnTo>
                    <a:pt x="9119" y="16974"/>
                  </a:lnTo>
                  <a:lnTo>
                    <a:pt x="9275" y="16894"/>
                  </a:lnTo>
                  <a:lnTo>
                    <a:pt x="9430" y="16804"/>
                  </a:lnTo>
                  <a:lnTo>
                    <a:pt x="9586" y="16713"/>
                  </a:lnTo>
                  <a:lnTo>
                    <a:pt x="9742" y="16611"/>
                  </a:lnTo>
                  <a:lnTo>
                    <a:pt x="9898" y="16497"/>
                  </a:lnTo>
                  <a:lnTo>
                    <a:pt x="10049" y="16384"/>
                  </a:lnTo>
                  <a:lnTo>
                    <a:pt x="10205" y="16259"/>
                  </a:lnTo>
                  <a:lnTo>
                    <a:pt x="10356" y="16123"/>
                  </a:lnTo>
                  <a:lnTo>
                    <a:pt x="10508" y="15975"/>
                  </a:lnTo>
                  <a:lnTo>
                    <a:pt x="10659" y="15828"/>
                  </a:lnTo>
                  <a:lnTo>
                    <a:pt x="10810" y="15669"/>
                  </a:lnTo>
                  <a:lnTo>
                    <a:pt x="10962" y="15499"/>
                  </a:lnTo>
                  <a:lnTo>
                    <a:pt x="11109" y="15329"/>
                  </a:lnTo>
                  <a:lnTo>
                    <a:pt x="11256" y="15147"/>
                  </a:lnTo>
                  <a:lnTo>
                    <a:pt x="11403" y="14954"/>
                  </a:lnTo>
                  <a:lnTo>
                    <a:pt x="11550" y="14761"/>
                  </a:lnTo>
                  <a:lnTo>
                    <a:pt x="11692" y="14557"/>
                  </a:lnTo>
                  <a:lnTo>
                    <a:pt x="11834" y="14342"/>
                  </a:lnTo>
                  <a:lnTo>
                    <a:pt x="11977" y="14115"/>
                  </a:lnTo>
                  <a:lnTo>
                    <a:pt x="12119" y="13888"/>
                  </a:lnTo>
                  <a:lnTo>
                    <a:pt x="12257" y="13649"/>
                  </a:lnTo>
                  <a:lnTo>
                    <a:pt x="12395" y="13400"/>
                  </a:lnTo>
                  <a:lnTo>
                    <a:pt x="12533" y="13150"/>
                  </a:lnTo>
                  <a:lnTo>
                    <a:pt x="12671" y="12889"/>
                  </a:lnTo>
                  <a:lnTo>
                    <a:pt x="12805" y="12617"/>
                  </a:lnTo>
                  <a:lnTo>
                    <a:pt x="12934" y="12345"/>
                  </a:lnTo>
                  <a:lnTo>
                    <a:pt x="13068" y="12061"/>
                  </a:lnTo>
                  <a:lnTo>
                    <a:pt x="13197" y="11766"/>
                  </a:lnTo>
                  <a:lnTo>
                    <a:pt x="13321" y="11471"/>
                  </a:lnTo>
                  <a:lnTo>
                    <a:pt x="13451" y="11165"/>
                  </a:lnTo>
                  <a:lnTo>
                    <a:pt x="13575" y="10847"/>
                  </a:lnTo>
                  <a:lnTo>
                    <a:pt x="13695" y="10518"/>
                  </a:lnTo>
                  <a:lnTo>
                    <a:pt x="13816" y="10189"/>
                  </a:lnTo>
                  <a:lnTo>
                    <a:pt x="13931" y="9849"/>
                  </a:lnTo>
                  <a:lnTo>
                    <a:pt x="14052" y="9508"/>
                  </a:lnTo>
                  <a:lnTo>
                    <a:pt x="14163" y="9156"/>
                  </a:lnTo>
                  <a:lnTo>
                    <a:pt x="14274" y="8793"/>
                  </a:lnTo>
                  <a:lnTo>
                    <a:pt x="14386" y="8419"/>
                  </a:lnTo>
                  <a:lnTo>
                    <a:pt x="14492" y="8045"/>
                  </a:lnTo>
                  <a:lnTo>
                    <a:pt x="14599" y="7670"/>
                  </a:lnTo>
                  <a:lnTo>
                    <a:pt x="14702" y="7273"/>
                  </a:lnTo>
                  <a:lnTo>
                    <a:pt x="14804" y="6876"/>
                  </a:lnTo>
                  <a:lnTo>
                    <a:pt x="14902" y="6467"/>
                  </a:lnTo>
                  <a:lnTo>
                    <a:pt x="15000" y="6059"/>
                  </a:lnTo>
                  <a:lnTo>
                    <a:pt x="15093" y="5628"/>
                  </a:lnTo>
                  <a:lnTo>
                    <a:pt x="15182" y="5208"/>
                  </a:lnTo>
                  <a:lnTo>
                    <a:pt x="15272" y="4766"/>
                  </a:lnTo>
                  <a:lnTo>
                    <a:pt x="15361" y="4323"/>
                  </a:lnTo>
                  <a:lnTo>
                    <a:pt x="15441" y="3869"/>
                  </a:lnTo>
                  <a:lnTo>
                    <a:pt x="15521" y="3415"/>
                  </a:lnTo>
                  <a:lnTo>
                    <a:pt x="15601" y="2950"/>
                  </a:lnTo>
                  <a:lnTo>
                    <a:pt x="15677" y="2474"/>
                  </a:lnTo>
                  <a:lnTo>
                    <a:pt x="15748" y="1997"/>
                  </a:lnTo>
                  <a:lnTo>
                    <a:pt x="15819" y="1509"/>
                  </a:lnTo>
                  <a:lnTo>
                    <a:pt x="15886" y="1010"/>
                  </a:lnTo>
                  <a:lnTo>
                    <a:pt x="15948" y="511"/>
                  </a:lnTo>
                  <a:lnTo>
                    <a:pt x="1600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8;p49">
              <a:extLst>
                <a:ext uri="{FF2B5EF4-FFF2-40B4-BE49-F238E27FC236}">
                  <a16:creationId xmlns:a16="http://schemas.microsoft.com/office/drawing/2014/main" id="{2792E71D-F331-FAF5-2C71-C42078014960}"/>
                </a:ext>
              </a:extLst>
            </p:cNvPr>
            <p:cNvSpPr/>
            <p:nvPr/>
          </p:nvSpPr>
          <p:spPr>
            <a:xfrm>
              <a:off x="2651875" y="-8757025"/>
              <a:ext cx="133475" cy="361950"/>
            </a:xfrm>
            <a:custGeom>
              <a:avLst/>
              <a:gdLst/>
              <a:ahLst/>
              <a:cxnLst/>
              <a:rect l="l" t="t" r="r" b="b"/>
              <a:pathLst>
                <a:path w="5339" h="14478" extrusionOk="0">
                  <a:moveTo>
                    <a:pt x="4867" y="0"/>
                  </a:moveTo>
                  <a:lnTo>
                    <a:pt x="4573" y="216"/>
                  </a:lnTo>
                  <a:lnTo>
                    <a:pt x="4275" y="398"/>
                  </a:lnTo>
                  <a:lnTo>
                    <a:pt x="3972" y="556"/>
                  </a:lnTo>
                  <a:lnTo>
                    <a:pt x="3674" y="693"/>
                  </a:lnTo>
                  <a:lnTo>
                    <a:pt x="3366" y="795"/>
                  </a:lnTo>
                  <a:lnTo>
                    <a:pt x="3064" y="874"/>
                  </a:lnTo>
                  <a:lnTo>
                    <a:pt x="2756" y="931"/>
                  </a:lnTo>
                  <a:lnTo>
                    <a:pt x="2449" y="953"/>
                  </a:lnTo>
                  <a:lnTo>
                    <a:pt x="2142" y="953"/>
                  </a:lnTo>
                  <a:lnTo>
                    <a:pt x="1835" y="931"/>
                  </a:lnTo>
                  <a:lnTo>
                    <a:pt x="1528" y="874"/>
                  </a:lnTo>
                  <a:lnTo>
                    <a:pt x="1220" y="795"/>
                  </a:lnTo>
                  <a:lnTo>
                    <a:pt x="913" y="693"/>
                  </a:lnTo>
                  <a:lnTo>
                    <a:pt x="611" y="568"/>
                  </a:lnTo>
                  <a:lnTo>
                    <a:pt x="303" y="409"/>
                  </a:lnTo>
                  <a:lnTo>
                    <a:pt x="1" y="227"/>
                  </a:lnTo>
                  <a:lnTo>
                    <a:pt x="1" y="227"/>
                  </a:lnTo>
                  <a:lnTo>
                    <a:pt x="63" y="2031"/>
                  </a:lnTo>
                  <a:lnTo>
                    <a:pt x="130" y="3824"/>
                  </a:lnTo>
                  <a:lnTo>
                    <a:pt x="196" y="5617"/>
                  </a:lnTo>
                  <a:lnTo>
                    <a:pt x="272" y="7398"/>
                  </a:lnTo>
                  <a:lnTo>
                    <a:pt x="352" y="9179"/>
                  </a:lnTo>
                  <a:lnTo>
                    <a:pt x="437" y="10949"/>
                  </a:lnTo>
                  <a:lnTo>
                    <a:pt x="526" y="12719"/>
                  </a:lnTo>
                  <a:lnTo>
                    <a:pt x="619" y="14478"/>
                  </a:lnTo>
                  <a:lnTo>
                    <a:pt x="775" y="14421"/>
                  </a:lnTo>
                  <a:lnTo>
                    <a:pt x="931" y="14376"/>
                  </a:lnTo>
                  <a:lnTo>
                    <a:pt x="1234" y="14285"/>
                  </a:lnTo>
                  <a:lnTo>
                    <a:pt x="1532" y="14206"/>
                  </a:lnTo>
                  <a:lnTo>
                    <a:pt x="1675" y="14160"/>
                  </a:lnTo>
                  <a:lnTo>
                    <a:pt x="1813" y="14115"/>
                  </a:lnTo>
                  <a:lnTo>
                    <a:pt x="5339" y="12697"/>
                  </a:lnTo>
                  <a:lnTo>
                    <a:pt x="5259" y="11199"/>
                  </a:lnTo>
                  <a:lnTo>
                    <a:pt x="5183" y="9690"/>
                  </a:lnTo>
                  <a:lnTo>
                    <a:pt x="5112" y="8192"/>
                  </a:lnTo>
                  <a:lnTo>
                    <a:pt x="5040" y="6683"/>
                  </a:lnTo>
                  <a:lnTo>
                    <a:pt x="4983" y="5186"/>
                  </a:lnTo>
                  <a:lnTo>
                    <a:pt x="4925" y="3688"/>
                  </a:lnTo>
                  <a:lnTo>
                    <a:pt x="4871" y="2190"/>
                  </a:lnTo>
                  <a:lnTo>
                    <a:pt x="4831" y="704"/>
                  </a:lnTo>
                  <a:lnTo>
                    <a:pt x="4831" y="500"/>
                  </a:lnTo>
                  <a:lnTo>
                    <a:pt x="4840" y="318"/>
                  </a:lnTo>
                  <a:lnTo>
                    <a:pt x="4853" y="159"/>
                  </a:lnTo>
                  <a:lnTo>
                    <a:pt x="48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9;p49">
              <a:extLst>
                <a:ext uri="{FF2B5EF4-FFF2-40B4-BE49-F238E27FC236}">
                  <a16:creationId xmlns:a16="http://schemas.microsoft.com/office/drawing/2014/main" id="{C4ED4990-8ADE-8367-B421-1FB671A93EDE}"/>
                </a:ext>
              </a:extLst>
            </p:cNvPr>
            <p:cNvSpPr/>
            <p:nvPr/>
          </p:nvSpPr>
          <p:spPr>
            <a:xfrm>
              <a:off x="2670575" y="-8393100"/>
              <a:ext cx="148175" cy="488175"/>
            </a:xfrm>
            <a:custGeom>
              <a:avLst/>
              <a:gdLst/>
              <a:ahLst/>
              <a:cxnLst/>
              <a:rect l="l" t="t" r="r" b="b"/>
              <a:pathLst>
                <a:path w="5927" h="19527" extrusionOk="0">
                  <a:moveTo>
                    <a:pt x="4689" y="0"/>
                  </a:moveTo>
                  <a:lnTo>
                    <a:pt x="4141" y="261"/>
                  </a:lnTo>
                  <a:lnTo>
                    <a:pt x="3589" y="534"/>
                  </a:lnTo>
                  <a:lnTo>
                    <a:pt x="2489" y="1090"/>
                  </a:lnTo>
                  <a:lnTo>
                    <a:pt x="2129" y="1271"/>
                  </a:lnTo>
                  <a:lnTo>
                    <a:pt x="1764" y="1453"/>
                  </a:lnTo>
                  <a:lnTo>
                    <a:pt x="1399" y="1634"/>
                  </a:lnTo>
                  <a:lnTo>
                    <a:pt x="1038" y="1816"/>
                  </a:lnTo>
                  <a:lnTo>
                    <a:pt x="308" y="2190"/>
                  </a:lnTo>
                  <a:lnTo>
                    <a:pt x="232" y="2270"/>
                  </a:lnTo>
                  <a:lnTo>
                    <a:pt x="152" y="2338"/>
                  </a:lnTo>
                  <a:lnTo>
                    <a:pt x="76" y="2383"/>
                  </a:lnTo>
                  <a:lnTo>
                    <a:pt x="1" y="2406"/>
                  </a:lnTo>
                  <a:lnTo>
                    <a:pt x="130" y="4573"/>
                  </a:lnTo>
                  <a:lnTo>
                    <a:pt x="268" y="6717"/>
                  </a:lnTo>
                  <a:lnTo>
                    <a:pt x="410" y="8873"/>
                  </a:lnTo>
                  <a:lnTo>
                    <a:pt x="562" y="11006"/>
                  </a:lnTo>
                  <a:lnTo>
                    <a:pt x="722" y="13150"/>
                  </a:lnTo>
                  <a:lnTo>
                    <a:pt x="891" y="15284"/>
                  </a:lnTo>
                  <a:lnTo>
                    <a:pt x="1069" y="17405"/>
                  </a:lnTo>
                  <a:lnTo>
                    <a:pt x="1256" y="19527"/>
                  </a:lnTo>
                  <a:lnTo>
                    <a:pt x="1541" y="19232"/>
                  </a:lnTo>
                  <a:lnTo>
                    <a:pt x="1830" y="18948"/>
                  </a:lnTo>
                  <a:lnTo>
                    <a:pt x="2124" y="18665"/>
                  </a:lnTo>
                  <a:lnTo>
                    <a:pt x="2414" y="18392"/>
                  </a:lnTo>
                  <a:lnTo>
                    <a:pt x="3001" y="17870"/>
                  </a:lnTo>
                  <a:lnTo>
                    <a:pt x="3593" y="17371"/>
                  </a:lnTo>
                  <a:lnTo>
                    <a:pt x="4769" y="16395"/>
                  </a:lnTo>
                  <a:lnTo>
                    <a:pt x="5352" y="15908"/>
                  </a:lnTo>
                  <a:lnTo>
                    <a:pt x="5926" y="15420"/>
                  </a:lnTo>
                  <a:lnTo>
                    <a:pt x="5828" y="14467"/>
                  </a:lnTo>
                  <a:lnTo>
                    <a:pt x="5739" y="13514"/>
                  </a:lnTo>
                  <a:lnTo>
                    <a:pt x="5646" y="12549"/>
                  </a:lnTo>
                  <a:lnTo>
                    <a:pt x="5561" y="11596"/>
                  </a:lnTo>
                  <a:lnTo>
                    <a:pt x="5392" y="9667"/>
                  </a:lnTo>
                  <a:lnTo>
                    <a:pt x="5232" y="7738"/>
                  </a:lnTo>
                  <a:lnTo>
                    <a:pt x="5085" y="5810"/>
                  </a:lnTo>
                  <a:lnTo>
                    <a:pt x="4942" y="3869"/>
                  </a:lnTo>
                  <a:lnTo>
                    <a:pt x="4813" y="1941"/>
                  </a:lnTo>
                  <a:lnTo>
                    <a:pt x="46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0;p49">
              <a:extLst>
                <a:ext uri="{FF2B5EF4-FFF2-40B4-BE49-F238E27FC236}">
                  <a16:creationId xmlns:a16="http://schemas.microsoft.com/office/drawing/2014/main" id="{AC72AC0D-2290-491E-B815-8FDCF34651BF}"/>
                </a:ext>
              </a:extLst>
            </p:cNvPr>
            <p:cNvSpPr/>
            <p:nvPr/>
          </p:nvSpPr>
          <p:spPr>
            <a:xfrm>
              <a:off x="2708300" y="-7963375"/>
              <a:ext cx="184350" cy="651850"/>
            </a:xfrm>
            <a:custGeom>
              <a:avLst/>
              <a:gdLst/>
              <a:ahLst/>
              <a:cxnLst/>
              <a:rect l="l" t="t" r="r" b="b"/>
              <a:pathLst>
                <a:path w="7374" h="26074" extrusionOk="0">
                  <a:moveTo>
                    <a:pt x="4591" y="1"/>
                  </a:moveTo>
                  <a:lnTo>
                    <a:pt x="4030" y="636"/>
                  </a:lnTo>
                  <a:lnTo>
                    <a:pt x="3465" y="1294"/>
                  </a:lnTo>
                  <a:lnTo>
                    <a:pt x="2320" y="2633"/>
                  </a:lnTo>
                  <a:lnTo>
                    <a:pt x="1746" y="3291"/>
                  </a:lnTo>
                  <a:lnTo>
                    <a:pt x="1163" y="3926"/>
                  </a:lnTo>
                  <a:lnTo>
                    <a:pt x="873" y="4244"/>
                  </a:lnTo>
                  <a:lnTo>
                    <a:pt x="584" y="4539"/>
                  </a:lnTo>
                  <a:lnTo>
                    <a:pt x="290" y="4834"/>
                  </a:lnTo>
                  <a:lnTo>
                    <a:pt x="1" y="5118"/>
                  </a:lnTo>
                  <a:lnTo>
                    <a:pt x="130" y="6445"/>
                  </a:lnTo>
                  <a:lnTo>
                    <a:pt x="268" y="7761"/>
                  </a:lnTo>
                  <a:lnTo>
                    <a:pt x="406" y="9089"/>
                  </a:lnTo>
                  <a:lnTo>
                    <a:pt x="548" y="10405"/>
                  </a:lnTo>
                  <a:lnTo>
                    <a:pt x="695" y="11721"/>
                  </a:lnTo>
                  <a:lnTo>
                    <a:pt x="847" y="13037"/>
                  </a:lnTo>
                  <a:lnTo>
                    <a:pt x="998" y="14353"/>
                  </a:lnTo>
                  <a:lnTo>
                    <a:pt x="1158" y="15658"/>
                  </a:lnTo>
                  <a:lnTo>
                    <a:pt x="1323" y="16974"/>
                  </a:lnTo>
                  <a:lnTo>
                    <a:pt x="1492" y="18279"/>
                  </a:lnTo>
                  <a:lnTo>
                    <a:pt x="1666" y="19584"/>
                  </a:lnTo>
                  <a:lnTo>
                    <a:pt x="1840" y="20877"/>
                  </a:lnTo>
                  <a:lnTo>
                    <a:pt x="2022" y="22182"/>
                  </a:lnTo>
                  <a:lnTo>
                    <a:pt x="2209" y="23487"/>
                  </a:lnTo>
                  <a:lnTo>
                    <a:pt x="2401" y="24780"/>
                  </a:lnTo>
                  <a:lnTo>
                    <a:pt x="2601" y="26074"/>
                  </a:lnTo>
                  <a:lnTo>
                    <a:pt x="2917" y="25790"/>
                  </a:lnTo>
                  <a:lnTo>
                    <a:pt x="3229" y="25507"/>
                  </a:lnTo>
                  <a:lnTo>
                    <a:pt x="3540" y="25200"/>
                  </a:lnTo>
                  <a:lnTo>
                    <a:pt x="3847" y="24882"/>
                  </a:lnTo>
                  <a:lnTo>
                    <a:pt x="4155" y="24553"/>
                  </a:lnTo>
                  <a:lnTo>
                    <a:pt x="4457" y="24213"/>
                  </a:lnTo>
                  <a:lnTo>
                    <a:pt x="4760" y="23861"/>
                  </a:lnTo>
                  <a:lnTo>
                    <a:pt x="5058" y="23498"/>
                  </a:lnTo>
                  <a:lnTo>
                    <a:pt x="5352" y="23124"/>
                  </a:lnTo>
                  <a:lnTo>
                    <a:pt x="5646" y="22738"/>
                  </a:lnTo>
                  <a:lnTo>
                    <a:pt x="5940" y="22330"/>
                  </a:lnTo>
                  <a:lnTo>
                    <a:pt x="6229" y="21921"/>
                  </a:lnTo>
                  <a:lnTo>
                    <a:pt x="6519" y="21490"/>
                  </a:lnTo>
                  <a:lnTo>
                    <a:pt x="6804" y="21059"/>
                  </a:lnTo>
                  <a:lnTo>
                    <a:pt x="7089" y="20605"/>
                  </a:lnTo>
                  <a:lnTo>
                    <a:pt x="7374" y="20140"/>
                  </a:lnTo>
                  <a:lnTo>
                    <a:pt x="7160" y="18926"/>
                  </a:lnTo>
                  <a:lnTo>
                    <a:pt x="6955" y="17700"/>
                  </a:lnTo>
                  <a:lnTo>
                    <a:pt x="6755" y="16475"/>
                  </a:lnTo>
                  <a:lnTo>
                    <a:pt x="6559" y="15238"/>
                  </a:lnTo>
                  <a:lnTo>
                    <a:pt x="6367" y="14002"/>
                  </a:lnTo>
                  <a:lnTo>
                    <a:pt x="6185" y="12754"/>
                  </a:lnTo>
                  <a:lnTo>
                    <a:pt x="6002" y="11494"/>
                  </a:lnTo>
                  <a:lnTo>
                    <a:pt x="5829" y="10235"/>
                  </a:lnTo>
                  <a:lnTo>
                    <a:pt x="5655" y="8975"/>
                  </a:lnTo>
                  <a:lnTo>
                    <a:pt x="5490" y="7705"/>
                  </a:lnTo>
                  <a:lnTo>
                    <a:pt x="5330" y="6422"/>
                  </a:lnTo>
                  <a:lnTo>
                    <a:pt x="5170" y="5152"/>
                  </a:lnTo>
                  <a:lnTo>
                    <a:pt x="5018" y="3870"/>
                  </a:lnTo>
                  <a:lnTo>
                    <a:pt x="4871" y="2576"/>
                  </a:lnTo>
                  <a:lnTo>
                    <a:pt x="4729" y="1294"/>
                  </a:lnTo>
                  <a:lnTo>
                    <a:pt x="45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1;p49">
              <a:extLst>
                <a:ext uri="{FF2B5EF4-FFF2-40B4-BE49-F238E27FC236}">
                  <a16:creationId xmlns:a16="http://schemas.microsoft.com/office/drawing/2014/main" id="{FEFB6C96-9183-3212-9EBA-E3DEDACA0413}"/>
                </a:ext>
              </a:extLst>
            </p:cNvPr>
            <p:cNvSpPr/>
            <p:nvPr/>
          </p:nvSpPr>
          <p:spPr>
            <a:xfrm>
              <a:off x="2782550" y="-7416500"/>
              <a:ext cx="216400" cy="597975"/>
            </a:xfrm>
            <a:custGeom>
              <a:avLst/>
              <a:gdLst/>
              <a:ahLst/>
              <a:cxnLst/>
              <a:rect l="l" t="t" r="r" b="b"/>
              <a:pathLst>
                <a:path w="8656" h="23919" extrusionOk="0">
                  <a:moveTo>
                    <a:pt x="4720" y="1"/>
                  </a:moveTo>
                  <a:lnTo>
                    <a:pt x="4444" y="511"/>
                  </a:lnTo>
                  <a:lnTo>
                    <a:pt x="4168" y="999"/>
                  </a:lnTo>
                  <a:lnTo>
                    <a:pt x="3887" y="1476"/>
                  </a:lnTo>
                  <a:lnTo>
                    <a:pt x="3602" y="1941"/>
                  </a:lnTo>
                  <a:lnTo>
                    <a:pt x="3317" y="2395"/>
                  </a:lnTo>
                  <a:lnTo>
                    <a:pt x="3028" y="2826"/>
                  </a:lnTo>
                  <a:lnTo>
                    <a:pt x="2738" y="3246"/>
                  </a:lnTo>
                  <a:lnTo>
                    <a:pt x="2445" y="3666"/>
                  </a:lnTo>
                  <a:lnTo>
                    <a:pt x="2146" y="4051"/>
                  </a:lnTo>
                  <a:lnTo>
                    <a:pt x="1848" y="4437"/>
                  </a:lnTo>
                  <a:lnTo>
                    <a:pt x="1545" y="4812"/>
                  </a:lnTo>
                  <a:lnTo>
                    <a:pt x="1243" y="5163"/>
                  </a:lnTo>
                  <a:lnTo>
                    <a:pt x="935" y="5504"/>
                  </a:lnTo>
                  <a:lnTo>
                    <a:pt x="628" y="5844"/>
                  </a:lnTo>
                  <a:lnTo>
                    <a:pt x="316" y="6162"/>
                  </a:lnTo>
                  <a:lnTo>
                    <a:pt x="0" y="6457"/>
                  </a:lnTo>
                  <a:lnTo>
                    <a:pt x="147" y="7398"/>
                  </a:lnTo>
                  <a:lnTo>
                    <a:pt x="294" y="8329"/>
                  </a:lnTo>
                  <a:lnTo>
                    <a:pt x="446" y="9271"/>
                  </a:lnTo>
                  <a:lnTo>
                    <a:pt x="521" y="9724"/>
                  </a:lnTo>
                  <a:lnTo>
                    <a:pt x="601" y="10190"/>
                  </a:lnTo>
                  <a:lnTo>
                    <a:pt x="904" y="11903"/>
                  </a:lnTo>
                  <a:lnTo>
                    <a:pt x="1211" y="13627"/>
                  </a:lnTo>
                  <a:lnTo>
                    <a:pt x="1532" y="15352"/>
                  </a:lnTo>
                  <a:lnTo>
                    <a:pt x="1857" y="17077"/>
                  </a:lnTo>
                  <a:lnTo>
                    <a:pt x="2195" y="18801"/>
                  </a:lnTo>
                  <a:lnTo>
                    <a:pt x="2538" y="20526"/>
                  </a:lnTo>
                  <a:lnTo>
                    <a:pt x="2894" y="22228"/>
                  </a:lnTo>
                  <a:lnTo>
                    <a:pt x="3072" y="23079"/>
                  </a:lnTo>
                  <a:lnTo>
                    <a:pt x="3255" y="23918"/>
                  </a:lnTo>
                  <a:lnTo>
                    <a:pt x="3406" y="23635"/>
                  </a:lnTo>
                  <a:lnTo>
                    <a:pt x="3558" y="23351"/>
                  </a:lnTo>
                  <a:lnTo>
                    <a:pt x="3713" y="23079"/>
                  </a:lnTo>
                  <a:lnTo>
                    <a:pt x="3869" y="22806"/>
                  </a:lnTo>
                  <a:lnTo>
                    <a:pt x="4030" y="22545"/>
                  </a:lnTo>
                  <a:lnTo>
                    <a:pt x="4190" y="22284"/>
                  </a:lnTo>
                  <a:lnTo>
                    <a:pt x="4515" y="21785"/>
                  </a:lnTo>
                  <a:lnTo>
                    <a:pt x="4844" y="21309"/>
                  </a:lnTo>
                  <a:lnTo>
                    <a:pt x="5183" y="20843"/>
                  </a:lnTo>
                  <a:lnTo>
                    <a:pt x="5521" y="20401"/>
                  </a:lnTo>
                  <a:lnTo>
                    <a:pt x="5868" y="19981"/>
                  </a:lnTo>
                  <a:lnTo>
                    <a:pt x="6216" y="19573"/>
                  </a:lnTo>
                  <a:lnTo>
                    <a:pt x="6563" y="19187"/>
                  </a:lnTo>
                  <a:lnTo>
                    <a:pt x="6915" y="18824"/>
                  </a:lnTo>
                  <a:lnTo>
                    <a:pt x="7266" y="18472"/>
                  </a:lnTo>
                  <a:lnTo>
                    <a:pt x="7614" y="18132"/>
                  </a:lnTo>
                  <a:lnTo>
                    <a:pt x="7965" y="17814"/>
                  </a:lnTo>
                  <a:lnTo>
                    <a:pt x="8313" y="17508"/>
                  </a:lnTo>
                  <a:lnTo>
                    <a:pt x="8655" y="17213"/>
                  </a:lnTo>
                  <a:lnTo>
                    <a:pt x="8375" y="16203"/>
                  </a:lnTo>
                  <a:lnTo>
                    <a:pt x="8099" y="15193"/>
                  </a:lnTo>
                  <a:lnTo>
                    <a:pt x="7823" y="14161"/>
                  </a:lnTo>
                  <a:lnTo>
                    <a:pt x="7556" y="13128"/>
                  </a:lnTo>
                  <a:lnTo>
                    <a:pt x="7297" y="12084"/>
                  </a:lnTo>
                  <a:lnTo>
                    <a:pt x="7039" y="11029"/>
                  </a:lnTo>
                  <a:lnTo>
                    <a:pt x="6785" y="9963"/>
                  </a:lnTo>
                  <a:lnTo>
                    <a:pt x="6536" y="8885"/>
                  </a:lnTo>
                  <a:lnTo>
                    <a:pt x="6296" y="7807"/>
                  </a:lnTo>
                  <a:lnTo>
                    <a:pt x="6055" y="6718"/>
                  </a:lnTo>
                  <a:lnTo>
                    <a:pt x="5824" y="5617"/>
                  </a:lnTo>
                  <a:lnTo>
                    <a:pt x="5592" y="4505"/>
                  </a:lnTo>
                  <a:lnTo>
                    <a:pt x="5370" y="3393"/>
                  </a:lnTo>
                  <a:lnTo>
                    <a:pt x="5147" y="2270"/>
                  </a:lnTo>
                  <a:lnTo>
                    <a:pt x="4933" y="1135"/>
                  </a:lnTo>
                  <a:lnTo>
                    <a:pt x="47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2;p49">
              <a:extLst>
                <a:ext uri="{FF2B5EF4-FFF2-40B4-BE49-F238E27FC236}">
                  <a16:creationId xmlns:a16="http://schemas.microsoft.com/office/drawing/2014/main" id="{5F7DCF21-87CD-F430-CC3A-7F675325A9A7}"/>
                </a:ext>
              </a:extLst>
            </p:cNvPr>
            <p:cNvSpPr/>
            <p:nvPr/>
          </p:nvSpPr>
          <p:spPr>
            <a:xfrm>
              <a:off x="2877600" y="-6951300"/>
              <a:ext cx="244550" cy="551425"/>
            </a:xfrm>
            <a:custGeom>
              <a:avLst/>
              <a:gdLst/>
              <a:ahLst/>
              <a:cxnLst/>
              <a:rect l="l" t="t" r="r" b="b"/>
              <a:pathLst>
                <a:path w="9782" h="22057" extrusionOk="0">
                  <a:moveTo>
                    <a:pt x="5236" y="0"/>
                  </a:moveTo>
                  <a:lnTo>
                    <a:pt x="4818" y="477"/>
                  </a:lnTo>
                  <a:lnTo>
                    <a:pt x="4399" y="976"/>
                  </a:lnTo>
                  <a:lnTo>
                    <a:pt x="3985" y="1487"/>
                  </a:lnTo>
                  <a:lnTo>
                    <a:pt x="3571" y="2020"/>
                  </a:lnTo>
                  <a:lnTo>
                    <a:pt x="3162" y="2565"/>
                  </a:lnTo>
                  <a:lnTo>
                    <a:pt x="2756" y="3120"/>
                  </a:lnTo>
                  <a:lnTo>
                    <a:pt x="2351" y="3699"/>
                  </a:lnTo>
                  <a:lnTo>
                    <a:pt x="1955" y="4289"/>
                  </a:lnTo>
                  <a:lnTo>
                    <a:pt x="1701" y="4698"/>
                  </a:lnTo>
                  <a:lnTo>
                    <a:pt x="1452" y="5117"/>
                  </a:lnTo>
                  <a:lnTo>
                    <a:pt x="1207" y="5549"/>
                  </a:lnTo>
                  <a:lnTo>
                    <a:pt x="962" y="5991"/>
                  </a:lnTo>
                  <a:lnTo>
                    <a:pt x="481" y="6887"/>
                  </a:lnTo>
                  <a:lnTo>
                    <a:pt x="241" y="7330"/>
                  </a:lnTo>
                  <a:lnTo>
                    <a:pt x="1" y="7772"/>
                  </a:lnTo>
                  <a:lnTo>
                    <a:pt x="232" y="8748"/>
                  </a:lnTo>
                  <a:lnTo>
                    <a:pt x="464" y="9724"/>
                  </a:lnTo>
                  <a:lnTo>
                    <a:pt x="704" y="10677"/>
                  </a:lnTo>
                  <a:lnTo>
                    <a:pt x="944" y="11630"/>
                  </a:lnTo>
                  <a:lnTo>
                    <a:pt x="1189" y="12572"/>
                  </a:lnTo>
                  <a:lnTo>
                    <a:pt x="1443" y="13502"/>
                  </a:lnTo>
                  <a:lnTo>
                    <a:pt x="1697" y="14421"/>
                  </a:lnTo>
                  <a:lnTo>
                    <a:pt x="1955" y="15329"/>
                  </a:lnTo>
                  <a:lnTo>
                    <a:pt x="2222" y="16225"/>
                  </a:lnTo>
                  <a:lnTo>
                    <a:pt x="2489" y="17099"/>
                  </a:lnTo>
                  <a:lnTo>
                    <a:pt x="2761" y="17972"/>
                  </a:lnTo>
                  <a:lnTo>
                    <a:pt x="3041" y="18823"/>
                  </a:lnTo>
                  <a:lnTo>
                    <a:pt x="3322" y="19652"/>
                  </a:lnTo>
                  <a:lnTo>
                    <a:pt x="3611" y="20469"/>
                  </a:lnTo>
                  <a:lnTo>
                    <a:pt x="3901" y="21274"/>
                  </a:lnTo>
                  <a:lnTo>
                    <a:pt x="4199" y="22057"/>
                  </a:lnTo>
                  <a:lnTo>
                    <a:pt x="4226" y="21989"/>
                  </a:lnTo>
                  <a:lnTo>
                    <a:pt x="4248" y="21932"/>
                  </a:lnTo>
                  <a:lnTo>
                    <a:pt x="4275" y="21864"/>
                  </a:lnTo>
                  <a:lnTo>
                    <a:pt x="4301" y="21807"/>
                  </a:lnTo>
                  <a:lnTo>
                    <a:pt x="4974" y="20616"/>
                  </a:lnTo>
                  <a:lnTo>
                    <a:pt x="5650" y="19447"/>
                  </a:lnTo>
                  <a:lnTo>
                    <a:pt x="6331" y="18279"/>
                  </a:lnTo>
                  <a:lnTo>
                    <a:pt x="7017" y="17133"/>
                  </a:lnTo>
                  <a:lnTo>
                    <a:pt x="7703" y="15987"/>
                  </a:lnTo>
                  <a:lnTo>
                    <a:pt x="8393" y="14864"/>
                  </a:lnTo>
                  <a:lnTo>
                    <a:pt x="9087" y="13740"/>
                  </a:lnTo>
                  <a:lnTo>
                    <a:pt x="9782" y="12640"/>
                  </a:lnTo>
                  <a:lnTo>
                    <a:pt x="9466" y="11925"/>
                  </a:lnTo>
                  <a:lnTo>
                    <a:pt x="9159" y="11199"/>
                  </a:lnTo>
                  <a:lnTo>
                    <a:pt x="8851" y="10450"/>
                  </a:lnTo>
                  <a:lnTo>
                    <a:pt x="8553" y="9713"/>
                  </a:lnTo>
                  <a:lnTo>
                    <a:pt x="8255" y="8952"/>
                  </a:lnTo>
                  <a:lnTo>
                    <a:pt x="7961" y="8181"/>
                  </a:lnTo>
                  <a:lnTo>
                    <a:pt x="7672" y="7409"/>
                  </a:lnTo>
                  <a:lnTo>
                    <a:pt x="7387" y="6615"/>
                  </a:lnTo>
                  <a:lnTo>
                    <a:pt x="7102" y="5821"/>
                  </a:lnTo>
                  <a:lnTo>
                    <a:pt x="6826" y="5015"/>
                  </a:lnTo>
                  <a:lnTo>
                    <a:pt x="6550" y="4198"/>
                  </a:lnTo>
                  <a:lnTo>
                    <a:pt x="6282" y="3381"/>
                  </a:lnTo>
                  <a:lnTo>
                    <a:pt x="6015" y="2542"/>
                  </a:lnTo>
                  <a:lnTo>
                    <a:pt x="5753" y="1702"/>
                  </a:lnTo>
                  <a:lnTo>
                    <a:pt x="5490" y="851"/>
                  </a:lnTo>
                  <a:lnTo>
                    <a:pt x="5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73;p49">
              <a:extLst>
                <a:ext uri="{FF2B5EF4-FFF2-40B4-BE49-F238E27FC236}">
                  <a16:creationId xmlns:a16="http://schemas.microsoft.com/office/drawing/2014/main" id="{374E2681-8B15-8A74-5640-7AF41BBDF7FC}"/>
                </a:ext>
              </a:extLst>
            </p:cNvPr>
            <p:cNvSpPr/>
            <p:nvPr/>
          </p:nvSpPr>
          <p:spPr>
            <a:xfrm>
              <a:off x="3055575" y="-2076775"/>
              <a:ext cx="211725" cy="525350"/>
            </a:xfrm>
            <a:custGeom>
              <a:avLst/>
              <a:gdLst/>
              <a:ahLst/>
              <a:cxnLst/>
              <a:rect l="l" t="t" r="r" b="b"/>
              <a:pathLst>
                <a:path w="8469" h="21014" extrusionOk="0">
                  <a:moveTo>
                    <a:pt x="8468" y="1"/>
                  </a:moveTo>
                  <a:lnTo>
                    <a:pt x="7970" y="205"/>
                  </a:lnTo>
                  <a:lnTo>
                    <a:pt x="7462" y="375"/>
                  </a:lnTo>
                  <a:lnTo>
                    <a:pt x="6955" y="534"/>
                  </a:lnTo>
                  <a:lnTo>
                    <a:pt x="6447" y="659"/>
                  </a:lnTo>
                  <a:lnTo>
                    <a:pt x="5935" y="784"/>
                  </a:lnTo>
                  <a:lnTo>
                    <a:pt x="5423" y="875"/>
                  </a:lnTo>
                  <a:lnTo>
                    <a:pt x="4911" y="954"/>
                  </a:lnTo>
                  <a:lnTo>
                    <a:pt x="4399" y="1022"/>
                  </a:lnTo>
                  <a:lnTo>
                    <a:pt x="3887" y="1068"/>
                  </a:lnTo>
                  <a:lnTo>
                    <a:pt x="3371" y="1090"/>
                  </a:lnTo>
                  <a:lnTo>
                    <a:pt x="2859" y="1102"/>
                  </a:lnTo>
                  <a:lnTo>
                    <a:pt x="2347" y="1102"/>
                  </a:lnTo>
                  <a:lnTo>
                    <a:pt x="1835" y="1090"/>
                  </a:lnTo>
                  <a:lnTo>
                    <a:pt x="1323" y="1056"/>
                  </a:lnTo>
                  <a:lnTo>
                    <a:pt x="815" y="1011"/>
                  </a:lnTo>
                  <a:lnTo>
                    <a:pt x="308" y="954"/>
                  </a:lnTo>
                  <a:lnTo>
                    <a:pt x="254" y="2145"/>
                  </a:lnTo>
                  <a:lnTo>
                    <a:pt x="201" y="3348"/>
                  </a:lnTo>
                  <a:lnTo>
                    <a:pt x="156" y="4539"/>
                  </a:lnTo>
                  <a:lnTo>
                    <a:pt x="121" y="5742"/>
                  </a:lnTo>
                  <a:lnTo>
                    <a:pt x="85" y="6945"/>
                  </a:lnTo>
                  <a:lnTo>
                    <a:pt x="58" y="8136"/>
                  </a:lnTo>
                  <a:lnTo>
                    <a:pt x="36" y="9339"/>
                  </a:lnTo>
                  <a:lnTo>
                    <a:pt x="18" y="10541"/>
                  </a:lnTo>
                  <a:lnTo>
                    <a:pt x="5" y="11744"/>
                  </a:lnTo>
                  <a:lnTo>
                    <a:pt x="0" y="12947"/>
                  </a:lnTo>
                  <a:lnTo>
                    <a:pt x="0" y="14138"/>
                  </a:lnTo>
                  <a:lnTo>
                    <a:pt x="5" y="15341"/>
                  </a:lnTo>
                  <a:lnTo>
                    <a:pt x="18" y="16544"/>
                  </a:lnTo>
                  <a:lnTo>
                    <a:pt x="36" y="17746"/>
                  </a:lnTo>
                  <a:lnTo>
                    <a:pt x="58" y="18949"/>
                  </a:lnTo>
                  <a:lnTo>
                    <a:pt x="90" y="20152"/>
                  </a:lnTo>
                  <a:lnTo>
                    <a:pt x="579" y="20152"/>
                  </a:lnTo>
                  <a:lnTo>
                    <a:pt x="1073" y="20140"/>
                  </a:lnTo>
                  <a:lnTo>
                    <a:pt x="2066" y="20129"/>
                  </a:lnTo>
                  <a:lnTo>
                    <a:pt x="3064" y="20118"/>
                  </a:lnTo>
                  <a:lnTo>
                    <a:pt x="3562" y="20118"/>
                  </a:lnTo>
                  <a:lnTo>
                    <a:pt x="4061" y="20140"/>
                  </a:lnTo>
                  <a:lnTo>
                    <a:pt x="4555" y="20163"/>
                  </a:lnTo>
                  <a:lnTo>
                    <a:pt x="5054" y="20208"/>
                  </a:lnTo>
                  <a:lnTo>
                    <a:pt x="5548" y="20265"/>
                  </a:lnTo>
                  <a:lnTo>
                    <a:pt x="6042" y="20356"/>
                  </a:lnTo>
                  <a:lnTo>
                    <a:pt x="6532" y="20458"/>
                  </a:lnTo>
                  <a:lnTo>
                    <a:pt x="6777" y="20515"/>
                  </a:lnTo>
                  <a:lnTo>
                    <a:pt x="7021" y="20594"/>
                  </a:lnTo>
                  <a:lnTo>
                    <a:pt x="7262" y="20662"/>
                  </a:lnTo>
                  <a:lnTo>
                    <a:pt x="7507" y="20753"/>
                  </a:lnTo>
                  <a:lnTo>
                    <a:pt x="7747" y="20844"/>
                  </a:lnTo>
                  <a:lnTo>
                    <a:pt x="7988" y="20946"/>
                  </a:lnTo>
                  <a:lnTo>
                    <a:pt x="8001" y="20957"/>
                  </a:lnTo>
                  <a:lnTo>
                    <a:pt x="8005" y="20980"/>
                  </a:lnTo>
                  <a:lnTo>
                    <a:pt x="8014" y="21002"/>
                  </a:lnTo>
                  <a:lnTo>
                    <a:pt x="8023" y="21014"/>
                  </a:lnTo>
                  <a:lnTo>
                    <a:pt x="8005" y="19709"/>
                  </a:lnTo>
                  <a:lnTo>
                    <a:pt x="7988" y="18416"/>
                  </a:lnTo>
                  <a:lnTo>
                    <a:pt x="7979" y="17236"/>
                  </a:lnTo>
                  <a:lnTo>
                    <a:pt x="7970" y="16078"/>
                  </a:lnTo>
                  <a:lnTo>
                    <a:pt x="7970" y="14910"/>
                  </a:lnTo>
                  <a:lnTo>
                    <a:pt x="7970" y="13741"/>
                  </a:lnTo>
                  <a:lnTo>
                    <a:pt x="7979" y="12572"/>
                  </a:lnTo>
                  <a:lnTo>
                    <a:pt x="7992" y="11415"/>
                  </a:lnTo>
                  <a:lnTo>
                    <a:pt x="8014" y="10258"/>
                  </a:lnTo>
                  <a:lnTo>
                    <a:pt x="8037" y="9101"/>
                  </a:lnTo>
                  <a:lnTo>
                    <a:pt x="8068" y="7943"/>
                  </a:lnTo>
                  <a:lnTo>
                    <a:pt x="8108" y="6797"/>
                  </a:lnTo>
                  <a:lnTo>
                    <a:pt x="8152" y="5651"/>
                  </a:lnTo>
                  <a:lnTo>
                    <a:pt x="8201" y="4505"/>
                  </a:lnTo>
                  <a:lnTo>
                    <a:pt x="8259" y="3371"/>
                  </a:lnTo>
                  <a:lnTo>
                    <a:pt x="8321" y="2247"/>
                  </a:lnTo>
                  <a:lnTo>
                    <a:pt x="8393" y="1124"/>
                  </a:lnTo>
                  <a:lnTo>
                    <a:pt x="8468" y="1"/>
                  </a:lnTo>
                  <a:close/>
                  <a:moveTo>
                    <a:pt x="8023" y="21014"/>
                  </a:moveTo>
                  <a:lnTo>
                    <a:pt x="8023" y="21014"/>
                  </a:lnTo>
                  <a:lnTo>
                    <a:pt x="8023" y="21014"/>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4;p49">
              <a:extLst>
                <a:ext uri="{FF2B5EF4-FFF2-40B4-BE49-F238E27FC236}">
                  <a16:creationId xmlns:a16="http://schemas.microsoft.com/office/drawing/2014/main" id="{D07DEC26-2EB0-E57E-921B-2F58EB510A08}"/>
                </a:ext>
              </a:extLst>
            </p:cNvPr>
            <p:cNvSpPr/>
            <p:nvPr/>
          </p:nvSpPr>
          <p:spPr>
            <a:xfrm>
              <a:off x="3060475" y="-1514000"/>
              <a:ext cx="209150" cy="417850"/>
            </a:xfrm>
            <a:custGeom>
              <a:avLst/>
              <a:gdLst/>
              <a:ahLst/>
              <a:cxnLst/>
              <a:rect l="l" t="t" r="r" b="b"/>
              <a:pathLst>
                <a:path w="8366" h="16714" extrusionOk="0">
                  <a:moveTo>
                    <a:pt x="7845" y="1"/>
                  </a:moveTo>
                  <a:lnTo>
                    <a:pt x="7818" y="46"/>
                  </a:lnTo>
                  <a:lnTo>
                    <a:pt x="7792" y="91"/>
                  </a:lnTo>
                  <a:lnTo>
                    <a:pt x="7556" y="193"/>
                  </a:lnTo>
                  <a:lnTo>
                    <a:pt x="7315" y="284"/>
                  </a:lnTo>
                  <a:lnTo>
                    <a:pt x="7079" y="375"/>
                  </a:lnTo>
                  <a:lnTo>
                    <a:pt x="6839" y="454"/>
                  </a:lnTo>
                  <a:lnTo>
                    <a:pt x="6598" y="522"/>
                  </a:lnTo>
                  <a:lnTo>
                    <a:pt x="6358" y="579"/>
                  </a:lnTo>
                  <a:lnTo>
                    <a:pt x="5873" y="693"/>
                  </a:lnTo>
                  <a:lnTo>
                    <a:pt x="5387" y="772"/>
                  </a:lnTo>
                  <a:lnTo>
                    <a:pt x="4898" y="829"/>
                  </a:lnTo>
                  <a:lnTo>
                    <a:pt x="4408" y="874"/>
                  </a:lnTo>
                  <a:lnTo>
                    <a:pt x="3918" y="897"/>
                  </a:lnTo>
                  <a:lnTo>
                    <a:pt x="3428" y="920"/>
                  </a:lnTo>
                  <a:lnTo>
                    <a:pt x="2934" y="920"/>
                  </a:lnTo>
                  <a:lnTo>
                    <a:pt x="1955" y="908"/>
                  </a:lnTo>
                  <a:lnTo>
                    <a:pt x="975" y="874"/>
                  </a:lnTo>
                  <a:lnTo>
                    <a:pt x="0" y="863"/>
                  </a:lnTo>
                  <a:lnTo>
                    <a:pt x="36" y="1759"/>
                  </a:lnTo>
                  <a:lnTo>
                    <a:pt x="72" y="2655"/>
                  </a:lnTo>
                  <a:lnTo>
                    <a:pt x="112" y="3552"/>
                  </a:lnTo>
                  <a:lnTo>
                    <a:pt x="156" y="4437"/>
                  </a:lnTo>
                  <a:lnTo>
                    <a:pt x="205" y="5333"/>
                  </a:lnTo>
                  <a:lnTo>
                    <a:pt x="254" y="6229"/>
                  </a:lnTo>
                  <a:lnTo>
                    <a:pt x="308" y="7126"/>
                  </a:lnTo>
                  <a:lnTo>
                    <a:pt x="361" y="8011"/>
                  </a:lnTo>
                  <a:lnTo>
                    <a:pt x="419" y="8907"/>
                  </a:lnTo>
                  <a:lnTo>
                    <a:pt x="481" y="9792"/>
                  </a:lnTo>
                  <a:lnTo>
                    <a:pt x="548" y="10688"/>
                  </a:lnTo>
                  <a:lnTo>
                    <a:pt x="615" y="11573"/>
                  </a:lnTo>
                  <a:lnTo>
                    <a:pt x="682" y="12458"/>
                  </a:lnTo>
                  <a:lnTo>
                    <a:pt x="757" y="13355"/>
                  </a:lnTo>
                  <a:lnTo>
                    <a:pt x="833" y="14240"/>
                  </a:lnTo>
                  <a:lnTo>
                    <a:pt x="913" y="15125"/>
                  </a:lnTo>
                  <a:lnTo>
                    <a:pt x="1844" y="15284"/>
                  </a:lnTo>
                  <a:lnTo>
                    <a:pt x="2774" y="15465"/>
                  </a:lnTo>
                  <a:lnTo>
                    <a:pt x="3705" y="15647"/>
                  </a:lnTo>
                  <a:lnTo>
                    <a:pt x="4639" y="15840"/>
                  </a:lnTo>
                  <a:lnTo>
                    <a:pt x="5570" y="16044"/>
                  </a:lnTo>
                  <a:lnTo>
                    <a:pt x="6500" y="16259"/>
                  </a:lnTo>
                  <a:lnTo>
                    <a:pt x="7435" y="16486"/>
                  </a:lnTo>
                  <a:lnTo>
                    <a:pt x="8366" y="16713"/>
                  </a:lnTo>
                  <a:lnTo>
                    <a:pt x="8304" y="15658"/>
                  </a:lnTo>
                  <a:lnTo>
                    <a:pt x="8246" y="14603"/>
                  </a:lnTo>
                  <a:lnTo>
                    <a:pt x="8192" y="13548"/>
                  </a:lnTo>
                  <a:lnTo>
                    <a:pt x="8143" y="12493"/>
                  </a:lnTo>
                  <a:lnTo>
                    <a:pt x="8099" y="11437"/>
                  </a:lnTo>
                  <a:lnTo>
                    <a:pt x="8063" y="10371"/>
                  </a:lnTo>
                  <a:lnTo>
                    <a:pt x="8028" y="9316"/>
                  </a:lnTo>
                  <a:lnTo>
                    <a:pt x="7996" y="8260"/>
                  </a:lnTo>
                  <a:lnTo>
                    <a:pt x="7970" y="7205"/>
                  </a:lnTo>
                  <a:lnTo>
                    <a:pt x="7947" y="6161"/>
                  </a:lnTo>
                  <a:lnTo>
                    <a:pt x="7907" y="4074"/>
                  </a:lnTo>
                  <a:lnTo>
                    <a:pt x="7872" y="2020"/>
                  </a:lnTo>
                  <a:lnTo>
                    <a:pt x="784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p49">
              <a:extLst>
                <a:ext uri="{FF2B5EF4-FFF2-40B4-BE49-F238E27FC236}">
                  <a16:creationId xmlns:a16="http://schemas.microsoft.com/office/drawing/2014/main" id="{50FE2EDA-1C20-35DA-8730-BE5E98A35A64}"/>
                </a:ext>
              </a:extLst>
            </p:cNvPr>
            <p:cNvSpPr/>
            <p:nvPr/>
          </p:nvSpPr>
          <p:spPr>
            <a:xfrm>
              <a:off x="3086750" y="-3865475"/>
              <a:ext cx="1362800" cy="1088400"/>
            </a:xfrm>
            <a:custGeom>
              <a:avLst/>
              <a:gdLst/>
              <a:ahLst/>
              <a:cxnLst/>
              <a:rect l="l" t="t" r="r" b="b"/>
              <a:pathLst>
                <a:path w="54512" h="43536" extrusionOk="0">
                  <a:moveTo>
                    <a:pt x="4670" y="9804"/>
                  </a:moveTo>
                  <a:lnTo>
                    <a:pt x="4764" y="9815"/>
                  </a:lnTo>
                  <a:lnTo>
                    <a:pt x="4853" y="9827"/>
                  </a:lnTo>
                  <a:lnTo>
                    <a:pt x="4946" y="9861"/>
                  </a:lnTo>
                  <a:lnTo>
                    <a:pt x="5035" y="9895"/>
                  </a:lnTo>
                  <a:lnTo>
                    <a:pt x="5129" y="9940"/>
                  </a:lnTo>
                  <a:lnTo>
                    <a:pt x="5218" y="9997"/>
                  </a:lnTo>
                  <a:lnTo>
                    <a:pt x="5311" y="10053"/>
                  </a:lnTo>
                  <a:lnTo>
                    <a:pt x="5405" y="10122"/>
                  </a:lnTo>
                  <a:lnTo>
                    <a:pt x="5494" y="10201"/>
                  </a:lnTo>
                  <a:lnTo>
                    <a:pt x="5677" y="10382"/>
                  </a:lnTo>
                  <a:lnTo>
                    <a:pt x="5859" y="10587"/>
                  </a:lnTo>
                  <a:lnTo>
                    <a:pt x="5948" y="10519"/>
                  </a:lnTo>
                  <a:lnTo>
                    <a:pt x="6042" y="10473"/>
                  </a:lnTo>
                  <a:lnTo>
                    <a:pt x="6126" y="10451"/>
                  </a:lnTo>
                  <a:lnTo>
                    <a:pt x="6215" y="10439"/>
                  </a:lnTo>
                  <a:lnTo>
                    <a:pt x="6304" y="10451"/>
                  </a:lnTo>
                  <a:lnTo>
                    <a:pt x="6389" y="10485"/>
                  </a:lnTo>
                  <a:lnTo>
                    <a:pt x="6473" y="10530"/>
                  </a:lnTo>
                  <a:lnTo>
                    <a:pt x="6558" y="10587"/>
                  </a:lnTo>
                  <a:lnTo>
                    <a:pt x="6638" y="10666"/>
                  </a:lnTo>
                  <a:lnTo>
                    <a:pt x="6718" y="10757"/>
                  </a:lnTo>
                  <a:lnTo>
                    <a:pt x="6798" y="10859"/>
                  </a:lnTo>
                  <a:lnTo>
                    <a:pt x="6874" y="10984"/>
                  </a:lnTo>
                  <a:lnTo>
                    <a:pt x="6950" y="11109"/>
                  </a:lnTo>
                  <a:lnTo>
                    <a:pt x="7021" y="11256"/>
                  </a:lnTo>
                  <a:lnTo>
                    <a:pt x="7092" y="11404"/>
                  </a:lnTo>
                  <a:lnTo>
                    <a:pt x="7159" y="11574"/>
                  </a:lnTo>
                  <a:lnTo>
                    <a:pt x="7226" y="11744"/>
                  </a:lnTo>
                  <a:lnTo>
                    <a:pt x="7288" y="11926"/>
                  </a:lnTo>
                  <a:lnTo>
                    <a:pt x="7346" y="12118"/>
                  </a:lnTo>
                  <a:lnTo>
                    <a:pt x="7404" y="12323"/>
                  </a:lnTo>
                  <a:lnTo>
                    <a:pt x="7457" y="12527"/>
                  </a:lnTo>
                  <a:lnTo>
                    <a:pt x="7511" y="12742"/>
                  </a:lnTo>
                  <a:lnTo>
                    <a:pt x="7560" y="12958"/>
                  </a:lnTo>
                  <a:lnTo>
                    <a:pt x="7604" y="13185"/>
                  </a:lnTo>
                  <a:lnTo>
                    <a:pt x="7644" y="13412"/>
                  </a:lnTo>
                  <a:lnTo>
                    <a:pt x="7680" y="13639"/>
                  </a:lnTo>
                  <a:lnTo>
                    <a:pt x="7716" y="13877"/>
                  </a:lnTo>
                  <a:lnTo>
                    <a:pt x="7747" y="14115"/>
                  </a:lnTo>
                  <a:lnTo>
                    <a:pt x="7769" y="14354"/>
                  </a:lnTo>
                  <a:lnTo>
                    <a:pt x="7791" y="14592"/>
                  </a:lnTo>
                  <a:lnTo>
                    <a:pt x="7809" y="14841"/>
                  </a:lnTo>
                  <a:lnTo>
                    <a:pt x="7822" y="15080"/>
                  </a:lnTo>
                  <a:lnTo>
                    <a:pt x="7836" y="15454"/>
                  </a:lnTo>
                  <a:lnTo>
                    <a:pt x="7840" y="15829"/>
                  </a:lnTo>
                  <a:lnTo>
                    <a:pt x="7831" y="16180"/>
                  </a:lnTo>
                  <a:lnTo>
                    <a:pt x="7818" y="16521"/>
                  </a:lnTo>
                  <a:lnTo>
                    <a:pt x="7791" y="16850"/>
                  </a:lnTo>
                  <a:lnTo>
                    <a:pt x="7756" y="17167"/>
                  </a:lnTo>
                  <a:lnTo>
                    <a:pt x="7716" y="17474"/>
                  </a:lnTo>
                  <a:lnTo>
                    <a:pt x="7667" y="17769"/>
                  </a:lnTo>
                  <a:lnTo>
                    <a:pt x="7609" y="18041"/>
                  </a:lnTo>
                  <a:lnTo>
                    <a:pt x="7546" y="18313"/>
                  </a:lnTo>
                  <a:lnTo>
                    <a:pt x="7475" y="18563"/>
                  </a:lnTo>
                  <a:lnTo>
                    <a:pt x="7399" y="18801"/>
                  </a:lnTo>
                  <a:lnTo>
                    <a:pt x="7315" y="19028"/>
                  </a:lnTo>
                  <a:lnTo>
                    <a:pt x="7230" y="19232"/>
                  </a:lnTo>
                  <a:lnTo>
                    <a:pt x="7137" y="19437"/>
                  </a:lnTo>
                  <a:lnTo>
                    <a:pt x="7039" y="19618"/>
                  </a:lnTo>
                  <a:lnTo>
                    <a:pt x="6936" y="19788"/>
                  </a:lnTo>
                  <a:lnTo>
                    <a:pt x="6830" y="19936"/>
                  </a:lnTo>
                  <a:lnTo>
                    <a:pt x="6718" y="20083"/>
                  </a:lnTo>
                  <a:lnTo>
                    <a:pt x="6607" y="20208"/>
                  </a:lnTo>
                  <a:lnTo>
                    <a:pt x="6491" y="20310"/>
                  </a:lnTo>
                  <a:lnTo>
                    <a:pt x="6371" y="20412"/>
                  </a:lnTo>
                  <a:lnTo>
                    <a:pt x="6251" y="20492"/>
                  </a:lnTo>
                  <a:lnTo>
                    <a:pt x="6126" y="20560"/>
                  </a:lnTo>
                  <a:lnTo>
                    <a:pt x="6006" y="20617"/>
                  </a:lnTo>
                  <a:lnTo>
                    <a:pt x="5881" y="20651"/>
                  </a:lnTo>
                  <a:lnTo>
                    <a:pt x="5757" y="20673"/>
                  </a:lnTo>
                  <a:lnTo>
                    <a:pt x="5628" y="20673"/>
                  </a:lnTo>
                  <a:lnTo>
                    <a:pt x="5503" y="20662"/>
                  </a:lnTo>
                  <a:lnTo>
                    <a:pt x="5378" y="20639"/>
                  </a:lnTo>
                  <a:lnTo>
                    <a:pt x="5254" y="20594"/>
                  </a:lnTo>
                  <a:lnTo>
                    <a:pt x="5133" y="20537"/>
                  </a:lnTo>
                  <a:lnTo>
                    <a:pt x="5009" y="20469"/>
                  </a:lnTo>
                  <a:lnTo>
                    <a:pt x="4884" y="20367"/>
                  </a:lnTo>
                  <a:lnTo>
                    <a:pt x="4759" y="20254"/>
                  </a:lnTo>
                  <a:lnTo>
                    <a:pt x="4635" y="20129"/>
                  </a:lnTo>
                  <a:lnTo>
                    <a:pt x="4506" y="19981"/>
                  </a:lnTo>
                  <a:lnTo>
                    <a:pt x="4381" y="19822"/>
                  </a:lnTo>
                  <a:lnTo>
                    <a:pt x="4256" y="19652"/>
                  </a:lnTo>
                  <a:lnTo>
                    <a:pt x="4136" y="19459"/>
                  </a:lnTo>
                  <a:lnTo>
                    <a:pt x="4016" y="19255"/>
                  </a:lnTo>
                  <a:lnTo>
                    <a:pt x="3896" y="19040"/>
                  </a:lnTo>
                  <a:lnTo>
                    <a:pt x="3784" y="18813"/>
                  </a:lnTo>
                  <a:lnTo>
                    <a:pt x="3673" y="18574"/>
                  </a:lnTo>
                  <a:lnTo>
                    <a:pt x="3566" y="18325"/>
                  </a:lnTo>
                  <a:lnTo>
                    <a:pt x="3464" y="18064"/>
                  </a:lnTo>
                  <a:lnTo>
                    <a:pt x="3370" y="17791"/>
                  </a:lnTo>
                  <a:lnTo>
                    <a:pt x="3281" y="17508"/>
                  </a:lnTo>
                  <a:lnTo>
                    <a:pt x="3197" y="17213"/>
                  </a:lnTo>
                  <a:lnTo>
                    <a:pt x="3121" y="16906"/>
                  </a:lnTo>
                  <a:lnTo>
                    <a:pt x="3054" y="16600"/>
                  </a:lnTo>
                  <a:lnTo>
                    <a:pt x="2996" y="16282"/>
                  </a:lnTo>
                  <a:lnTo>
                    <a:pt x="2943" y="15965"/>
                  </a:lnTo>
                  <a:lnTo>
                    <a:pt x="2903" y="15636"/>
                  </a:lnTo>
                  <a:lnTo>
                    <a:pt x="2872" y="15295"/>
                  </a:lnTo>
                  <a:lnTo>
                    <a:pt x="2863" y="15125"/>
                  </a:lnTo>
                  <a:lnTo>
                    <a:pt x="2854" y="14955"/>
                  </a:lnTo>
                  <a:lnTo>
                    <a:pt x="2845" y="14785"/>
                  </a:lnTo>
                  <a:lnTo>
                    <a:pt x="2841" y="14615"/>
                  </a:lnTo>
                  <a:lnTo>
                    <a:pt x="2841" y="14444"/>
                  </a:lnTo>
                  <a:lnTo>
                    <a:pt x="2845" y="14263"/>
                  </a:lnTo>
                  <a:lnTo>
                    <a:pt x="2849" y="14093"/>
                  </a:lnTo>
                  <a:lnTo>
                    <a:pt x="2858" y="13911"/>
                  </a:lnTo>
                  <a:lnTo>
                    <a:pt x="2872" y="13741"/>
                  </a:lnTo>
                  <a:lnTo>
                    <a:pt x="2885" y="13559"/>
                  </a:lnTo>
                  <a:lnTo>
                    <a:pt x="2903" y="13378"/>
                  </a:lnTo>
                  <a:lnTo>
                    <a:pt x="2925" y="13196"/>
                  </a:lnTo>
                  <a:lnTo>
                    <a:pt x="2952" y="13026"/>
                  </a:lnTo>
                  <a:lnTo>
                    <a:pt x="2979" y="12845"/>
                  </a:lnTo>
                  <a:lnTo>
                    <a:pt x="3014" y="12663"/>
                  </a:lnTo>
                  <a:lnTo>
                    <a:pt x="3050" y="12482"/>
                  </a:lnTo>
                  <a:lnTo>
                    <a:pt x="3090" y="12300"/>
                  </a:lnTo>
                  <a:lnTo>
                    <a:pt x="3134" y="12118"/>
                  </a:lnTo>
                  <a:lnTo>
                    <a:pt x="3201" y="11857"/>
                  </a:lnTo>
                  <a:lnTo>
                    <a:pt x="3272" y="11619"/>
                  </a:lnTo>
                  <a:lnTo>
                    <a:pt x="3344" y="11392"/>
                  </a:lnTo>
                  <a:lnTo>
                    <a:pt x="3415" y="11188"/>
                  </a:lnTo>
                  <a:lnTo>
                    <a:pt x="3491" y="10995"/>
                  </a:lnTo>
                  <a:lnTo>
                    <a:pt x="3571" y="10825"/>
                  </a:lnTo>
                  <a:lnTo>
                    <a:pt x="3646" y="10655"/>
                  </a:lnTo>
                  <a:lnTo>
                    <a:pt x="3726" y="10519"/>
                  </a:lnTo>
                  <a:lnTo>
                    <a:pt x="3807" y="10382"/>
                  </a:lnTo>
                  <a:lnTo>
                    <a:pt x="3891" y="10269"/>
                  </a:lnTo>
                  <a:lnTo>
                    <a:pt x="3971" y="10167"/>
                  </a:lnTo>
                  <a:lnTo>
                    <a:pt x="4056" y="10076"/>
                  </a:lnTo>
                  <a:lnTo>
                    <a:pt x="4141" y="9997"/>
                  </a:lnTo>
                  <a:lnTo>
                    <a:pt x="4230" y="9940"/>
                  </a:lnTo>
                  <a:lnTo>
                    <a:pt x="4314" y="9895"/>
                  </a:lnTo>
                  <a:lnTo>
                    <a:pt x="4403" y="9849"/>
                  </a:lnTo>
                  <a:lnTo>
                    <a:pt x="4492" y="9827"/>
                  </a:lnTo>
                  <a:lnTo>
                    <a:pt x="4581" y="9815"/>
                  </a:lnTo>
                  <a:lnTo>
                    <a:pt x="4670" y="9804"/>
                  </a:lnTo>
                  <a:close/>
                  <a:moveTo>
                    <a:pt x="18200" y="16748"/>
                  </a:moveTo>
                  <a:lnTo>
                    <a:pt x="18294" y="16770"/>
                  </a:lnTo>
                  <a:lnTo>
                    <a:pt x="18387" y="16804"/>
                  </a:lnTo>
                  <a:lnTo>
                    <a:pt x="18476" y="16861"/>
                  </a:lnTo>
                  <a:lnTo>
                    <a:pt x="18565" y="16929"/>
                  </a:lnTo>
                  <a:lnTo>
                    <a:pt x="18650" y="17031"/>
                  </a:lnTo>
                  <a:lnTo>
                    <a:pt x="18726" y="17133"/>
                  </a:lnTo>
                  <a:lnTo>
                    <a:pt x="18806" y="17258"/>
                  </a:lnTo>
                  <a:lnTo>
                    <a:pt x="18877" y="17406"/>
                  </a:lnTo>
                  <a:lnTo>
                    <a:pt x="18944" y="17553"/>
                  </a:lnTo>
                  <a:lnTo>
                    <a:pt x="19011" y="17723"/>
                  </a:lnTo>
                  <a:lnTo>
                    <a:pt x="19069" y="17905"/>
                  </a:lnTo>
                  <a:lnTo>
                    <a:pt x="19126" y="18098"/>
                  </a:lnTo>
                  <a:lnTo>
                    <a:pt x="19175" y="18302"/>
                  </a:lnTo>
                  <a:lnTo>
                    <a:pt x="19224" y="18518"/>
                  </a:lnTo>
                  <a:lnTo>
                    <a:pt x="19264" y="18745"/>
                  </a:lnTo>
                  <a:lnTo>
                    <a:pt x="19305" y="18971"/>
                  </a:lnTo>
                  <a:lnTo>
                    <a:pt x="19336" y="19210"/>
                  </a:lnTo>
                  <a:lnTo>
                    <a:pt x="19362" y="19448"/>
                  </a:lnTo>
                  <a:lnTo>
                    <a:pt x="19380" y="19698"/>
                  </a:lnTo>
                  <a:lnTo>
                    <a:pt x="19398" y="19947"/>
                  </a:lnTo>
                  <a:lnTo>
                    <a:pt x="19407" y="20197"/>
                  </a:lnTo>
                  <a:lnTo>
                    <a:pt x="19411" y="20458"/>
                  </a:lnTo>
                  <a:lnTo>
                    <a:pt x="19407" y="20719"/>
                  </a:lnTo>
                  <a:lnTo>
                    <a:pt x="19398" y="20968"/>
                  </a:lnTo>
                  <a:lnTo>
                    <a:pt x="19385" y="21229"/>
                  </a:lnTo>
                  <a:lnTo>
                    <a:pt x="19362" y="21479"/>
                  </a:lnTo>
                  <a:lnTo>
                    <a:pt x="19336" y="21740"/>
                  </a:lnTo>
                  <a:lnTo>
                    <a:pt x="19300" y="21989"/>
                  </a:lnTo>
                  <a:lnTo>
                    <a:pt x="19260" y="22228"/>
                  </a:lnTo>
                  <a:lnTo>
                    <a:pt x="19207" y="22489"/>
                  </a:lnTo>
                  <a:lnTo>
                    <a:pt x="19149" y="22738"/>
                  </a:lnTo>
                  <a:lnTo>
                    <a:pt x="19086" y="22977"/>
                  </a:lnTo>
                  <a:lnTo>
                    <a:pt x="19020" y="23204"/>
                  </a:lnTo>
                  <a:lnTo>
                    <a:pt x="18953" y="23419"/>
                  </a:lnTo>
                  <a:lnTo>
                    <a:pt x="18877" y="23623"/>
                  </a:lnTo>
                  <a:lnTo>
                    <a:pt x="18801" y="23828"/>
                  </a:lnTo>
                  <a:lnTo>
                    <a:pt x="18721" y="24009"/>
                  </a:lnTo>
                  <a:lnTo>
                    <a:pt x="18637" y="24191"/>
                  </a:lnTo>
                  <a:lnTo>
                    <a:pt x="18552" y="24349"/>
                  </a:lnTo>
                  <a:lnTo>
                    <a:pt x="18463" y="24508"/>
                  </a:lnTo>
                  <a:lnTo>
                    <a:pt x="18370" y="24656"/>
                  </a:lnTo>
                  <a:lnTo>
                    <a:pt x="18276" y="24792"/>
                  </a:lnTo>
                  <a:lnTo>
                    <a:pt x="18178" y="24905"/>
                  </a:lnTo>
                  <a:lnTo>
                    <a:pt x="18080" y="25019"/>
                  </a:lnTo>
                  <a:lnTo>
                    <a:pt x="17982" y="25121"/>
                  </a:lnTo>
                  <a:lnTo>
                    <a:pt x="17880" y="25212"/>
                  </a:lnTo>
                  <a:lnTo>
                    <a:pt x="17777" y="25291"/>
                  </a:lnTo>
                  <a:lnTo>
                    <a:pt x="17671" y="25359"/>
                  </a:lnTo>
                  <a:lnTo>
                    <a:pt x="17568" y="25416"/>
                  </a:lnTo>
                  <a:lnTo>
                    <a:pt x="17461" y="25461"/>
                  </a:lnTo>
                  <a:lnTo>
                    <a:pt x="17354" y="25495"/>
                  </a:lnTo>
                  <a:lnTo>
                    <a:pt x="17248" y="25518"/>
                  </a:lnTo>
                  <a:lnTo>
                    <a:pt x="17145" y="25529"/>
                  </a:lnTo>
                  <a:lnTo>
                    <a:pt x="17038" y="25529"/>
                  </a:lnTo>
                  <a:lnTo>
                    <a:pt x="16932" y="25507"/>
                  </a:lnTo>
                  <a:lnTo>
                    <a:pt x="16825" y="25484"/>
                  </a:lnTo>
                  <a:lnTo>
                    <a:pt x="16722" y="25450"/>
                  </a:lnTo>
                  <a:lnTo>
                    <a:pt x="16615" y="25405"/>
                  </a:lnTo>
                  <a:lnTo>
                    <a:pt x="16513" y="25348"/>
                  </a:lnTo>
                  <a:lnTo>
                    <a:pt x="16415" y="25268"/>
                  </a:lnTo>
                  <a:lnTo>
                    <a:pt x="16313" y="25189"/>
                  </a:lnTo>
                  <a:lnTo>
                    <a:pt x="16228" y="25098"/>
                  </a:lnTo>
                  <a:lnTo>
                    <a:pt x="16143" y="24996"/>
                  </a:lnTo>
                  <a:lnTo>
                    <a:pt x="16063" y="24894"/>
                  </a:lnTo>
                  <a:lnTo>
                    <a:pt x="15983" y="24769"/>
                  </a:lnTo>
                  <a:lnTo>
                    <a:pt x="15908" y="24644"/>
                  </a:lnTo>
                  <a:lnTo>
                    <a:pt x="15836" y="24497"/>
                  </a:lnTo>
                  <a:lnTo>
                    <a:pt x="15765" y="24349"/>
                  </a:lnTo>
                  <a:lnTo>
                    <a:pt x="15694" y="24191"/>
                  </a:lnTo>
                  <a:lnTo>
                    <a:pt x="15631" y="24032"/>
                  </a:lnTo>
                  <a:lnTo>
                    <a:pt x="15569" y="23862"/>
                  </a:lnTo>
                  <a:lnTo>
                    <a:pt x="15511" y="23680"/>
                  </a:lnTo>
                  <a:lnTo>
                    <a:pt x="15453" y="23487"/>
                  </a:lnTo>
                  <a:lnTo>
                    <a:pt x="15404" y="23294"/>
                  </a:lnTo>
                  <a:lnTo>
                    <a:pt x="15360" y="23101"/>
                  </a:lnTo>
                  <a:lnTo>
                    <a:pt x="15315" y="22897"/>
                  </a:lnTo>
                  <a:lnTo>
                    <a:pt x="15275" y="22693"/>
                  </a:lnTo>
                  <a:lnTo>
                    <a:pt x="15244" y="22477"/>
                  </a:lnTo>
                  <a:lnTo>
                    <a:pt x="15213" y="22262"/>
                  </a:lnTo>
                  <a:lnTo>
                    <a:pt x="15191" y="22035"/>
                  </a:lnTo>
                  <a:lnTo>
                    <a:pt x="15173" y="21819"/>
                  </a:lnTo>
                  <a:lnTo>
                    <a:pt x="15160" y="21592"/>
                  </a:lnTo>
                  <a:lnTo>
                    <a:pt x="15151" y="21365"/>
                  </a:lnTo>
                  <a:lnTo>
                    <a:pt x="15151" y="21139"/>
                  </a:lnTo>
                  <a:lnTo>
                    <a:pt x="15155" y="20900"/>
                  </a:lnTo>
                  <a:lnTo>
                    <a:pt x="15164" y="20673"/>
                  </a:lnTo>
                  <a:lnTo>
                    <a:pt x="15177" y="20446"/>
                  </a:lnTo>
                  <a:lnTo>
                    <a:pt x="15200" y="20208"/>
                  </a:lnTo>
                  <a:lnTo>
                    <a:pt x="15231" y="19981"/>
                  </a:lnTo>
                  <a:lnTo>
                    <a:pt x="15266" y="19754"/>
                  </a:lnTo>
                  <a:lnTo>
                    <a:pt x="15306" y="19527"/>
                  </a:lnTo>
                  <a:lnTo>
                    <a:pt x="15355" y="19300"/>
                  </a:lnTo>
                  <a:lnTo>
                    <a:pt x="15413" y="19074"/>
                  </a:lnTo>
                  <a:lnTo>
                    <a:pt x="15453" y="18937"/>
                  </a:lnTo>
                  <a:lnTo>
                    <a:pt x="15498" y="18801"/>
                  </a:lnTo>
                  <a:lnTo>
                    <a:pt x="15547" y="18665"/>
                  </a:lnTo>
                  <a:lnTo>
                    <a:pt x="15596" y="18540"/>
                  </a:lnTo>
                  <a:lnTo>
                    <a:pt x="15649" y="18415"/>
                  </a:lnTo>
                  <a:lnTo>
                    <a:pt x="15703" y="18291"/>
                  </a:lnTo>
                  <a:lnTo>
                    <a:pt x="15761" y="18189"/>
                  </a:lnTo>
                  <a:lnTo>
                    <a:pt x="15823" y="18075"/>
                  </a:lnTo>
                  <a:lnTo>
                    <a:pt x="15881" y="17973"/>
                  </a:lnTo>
                  <a:lnTo>
                    <a:pt x="15943" y="17882"/>
                  </a:lnTo>
                  <a:lnTo>
                    <a:pt x="16010" y="17791"/>
                  </a:lnTo>
                  <a:lnTo>
                    <a:pt x="16077" y="17712"/>
                  </a:lnTo>
                  <a:lnTo>
                    <a:pt x="16143" y="17644"/>
                  </a:lnTo>
                  <a:lnTo>
                    <a:pt x="16210" y="17576"/>
                  </a:lnTo>
                  <a:lnTo>
                    <a:pt x="16277" y="17519"/>
                  </a:lnTo>
                  <a:lnTo>
                    <a:pt x="16348" y="17474"/>
                  </a:lnTo>
                  <a:lnTo>
                    <a:pt x="16415" y="17440"/>
                  </a:lnTo>
                  <a:lnTo>
                    <a:pt x="16486" y="17406"/>
                  </a:lnTo>
                  <a:lnTo>
                    <a:pt x="16553" y="17383"/>
                  </a:lnTo>
                  <a:lnTo>
                    <a:pt x="16620" y="17372"/>
                  </a:lnTo>
                  <a:lnTo>
                    <a:pt x="16691" y="17383"/>
                  </a:lnTo>
                  <a:lnTo>
                    <a:pt x="16758" y="17394"/>
                  </a:lnTo>
                  <a:lnTo>
                    <a:pt x="16825" y="17417"/>
                  </a:lnTo>
                  <a:lnTo>
                    <a:pt x="16887" y="17451"/>
                  </a:lnTo>
                  <a:lnTo>
                    <a:pt x="16949" y="17496"/>
                  </a:lnTo>
                  <a:lnTo>
                    <a:pt x="17012" y="17553"/>
                  </a:lnTo>
                  <a:lnTo>
                    <a:pt x="17074" y="17621"/>
                  </a:lnTo>
                  <a:lnTo>
                    <a:pt x="17132" y="17712"/>
                  </a:lnTo>
                  <a:lnTo>
                    <a:pt x="17190" y="17803"/>
                  </a:lnTo>
                  <a:lnTo>
                    <a:pt x="17243" y="17916"/>
                  </a:lnTo>
                  <a:lnTo>
                    <a:pt x="17292" y="18041"/>
                  </a:lnTo>
                  <a:lnTo>
                    <a:pt x="17341" y="18177"/>
                  </a:lnTo>
                  <a:lnTo>
                    <a:pt x="17688" y="17928"/>
                  </a:lnTo>
                  <a:lnTo>
                    <a:pt x="17679" y="17848"/>
                  </a:lnTo>
                  <a:lnTo>
                    <a:pt x="17671" y="17769"/>
                  </a:lnTo>
                  <a:lnTo>
                    <a:pt x="17666" y="17689"/>
                  </a:lnTo>
                  <a:lnTo>
                    <a:pt x="17666" y="17599"/>
                  </a:lnTo>
                  <a:lnTo>
                    <a:pt x="17671" y="17519"/>
                  </a:lnTo>
                  <a:lnTo>
                    <a:pt x="17675" y="17440"/>
                  </a:lnTo>
                  <a:lnTo>
                    <a:pt x="17679" y="17349"/>
                  </a:lnTo>
                  <a:lnTo>
                    <a:pt x="17693" y="17270"/>
                  </a:lnTo>
                  <a:lnTo>
                    <a:pt x="17706" y="17201"/>
                  </a:lnTo>
                  <a:lnTo>
                    <a:pt x="17724" y="17133"/>
                  </a:lnTo>
                  <a:lnTo>
                    <a:pt x="17742" y="17065"/>
                  </a:lnTo>
                  <a:lnTo>
                    <a:pt x="17769" y="17009"/>
                  </a:lnTo>
                  <a:lnTo>
                    <a:pt x="17795" y="16952"/>
                  </a:lnTo>
                  <a:lnTo>
                    <a:pt x="17822" y="16906"/>
                  </a:lnTo>
                  <a:lnTo>
                    <a:pt x="17858" y="16872"/>
                  </a:lnTo>
                  <a:lnTo>
                    <a:pt x="17893" y="16838"/>
                  </a:lnTo>
                  <a:lnTo>
                    <a:pt x="18000" y="16782"/>
                  </a:lnTo>
                  <a:lnTo>
                    <a:pt x="18102" y="16759"/>
                  </a:lnTo>
                  <a:lnTo>
                    <a:pt x="18200" y="16748"/>
                  </a:lnTo>
                  <a:close/>
                  <a:moveTo>
                    <a:pt x="37621" y="18688"/>
                  </a:moveTo>
                  <a:lnTo>
                    <a:pt x="37701" y="18699"/>
                  </a:lnTo>
                  <a:lnTo>
                    <a:pt x="37785" y="18710"/>
                  </a:lnTo>
                  <a:lnTo>
                    <a:pt x="37865" y="18733"/>
                  </a:lnTo>
                  <a:lnTo>
                    <a:pt x="37946" y="18767"/>
                  </a:lnTo>
                  <a:lnTo>
                    <a:pt x="38021" y="18813"/>
                  </a:lnTo>
                  <a:lnTo>
                    <a:pt x="38101" y="18869"/>
                  </a:lnTo>
                  <a:lnTo>
                    <a:pt x="38177" y="18937"/>
                  </a:lnTo>
                  <a:lnTo>
                    <a:pt x="38253" y="19005"/>
                  </a:lnTo>
                  <a:lnTo>
                    <a:pt x="38328" y="19096"/>
                  </a:lnTo>
                  <a:lnTo>
                    <a:pt x="38404" y="19187"/>
                  </a:lnTo>
                  <a:lnTo>
                    <a:pt x="38475" y="19289"/>
                  </a:lnTo>
                  <a:lnTo>
                    <a:pt x="38547" y="19391"/>
                  </a:lnTo>
                  <a:lnTo>
                    <a:pt x="38618" y="19516"/>
                  </a:lnTo>
                  <a:lnTo>
                    <a:pt x="38685" y="19641"/>
                  </a:lnTo>
                  <a:lnTo>
                    <a:pt x="38751" y="19766"/>
                  </a:lnTo>
                  <a:lnTo>
                    <a:pt x="38818" y="19902"/>
                  </a:lnTo>
                  <a:lnTo>
                    <a:pt x="38881" y="20049"/>
                  </a:lnTo>
                  <a:lnTo>
                    <a:pt x="38943" y="20197"/>
                  </a:lnTo>
                  <a:lnTo>
                    <a:pt x="39001" y="20356"/>
                  </a:lnTo>
                  <a:lnTo>
                    <a:pt x="39059" y="20526"/>
                  </a:lnTo>
                  <a:lnTo>
                    <a:pt x="39116" y="20696"/>
                  </a:lnTo>
                  <a:lnTo>
                    <a:pt x="39170" y="20866"/>
                  </a:lnTo>
                  <a:lnTo>
                    <a:pt x="39219" y="21048"/>
                  </a:lnTo>
                  <a:lnTo>
                    <a:pt x="39268" y="21229"/>
                  </a:lnTo>
                  <a:lnTo>
                    <a:pt x="39317" y="21422"/>
                  </a:lnTo>
                  <a:lnTo>
                    <a:pt x="39361" y="21615"/>
                  </a:lnTo>
                  <a:lnTo>
                    <a:pt x="39401" y="21808"/>
                  </a:lnTo>
                  <a:lnTo>
                    <a:pt x="39441" y="22012"/>
                  </a:lnTo>
                  <a:lnTo>
                    <a:pt x="39477" y="22205"/>
                  </a:lnTo>
                  <a:lnTo>
                    <a:pt x="39513" y="22421"/>
                  </a:lnTo>
                  <a:lnTo>
                    <a:pt x="39544" y="22625"/>
                  </a:lnTo>
                  <a:lnTo>
                    <a:pt x="39571" y="22840"/>
                  </a:lnTo>
                  <a:lnTo>
                    <a:pt x="39597" y="23045"/>
                  </a:lnTo>
                  <a:lnTo>
                    <a:pt x="39620" y="23260"/>
                  </a:lnTo>
                  <a:lnTo>
                    <a:pt x="39637" y="23476"/>
                  </a:lnTo>
                  <a:lnTo>
                    <a:pt x="39655" y="23703"/>
                  </a:lnTo>
                  <a:lnTo>
                    <a:pt x="39669" y="23918"/>
                  </a:lnTo>
                  <a:lnTo>
                    <a:pt x="39677" y="24134"/>
                  </a:lnTo>
                  <a:lnTo>
                    <a:pt x="39682" y="24361"/>
                  </a:lnTo>
                  <a:lnTo>
                    <a:pt x="39686" y="24576"/>
                  </a:lnTo>
                  <a:lnTo>
                    <a:pt x="39682" y="24792"/>
                  </a:lnTo>
                  <a:lnTo>
                    <a:pt x="39677" y="25019"/>
                  </a:lnTo>
                  <a:lnTo>
                    <a:pt x="39669" y="25234"/>
                  </a:lnTo>
                  <a:lnTo>
                    <a:pt x="39655" y="25450"/>
                  </a:lnTo>
                  <a:lnTo>
                    <a:pt x="39637" y="25666"/>
                  </a:lnTo>
                  <a:lnTo>
                    <a:pt x="39620" y="25881"/>
                  </a:lnTo>
                  <a:lnTo>
                    <a:pt x="39593" y="26097"/>
                  </a:lnTo>
                  <a:lnTo>
                    <a:pt x="39566" y="26301"/>
                  </a:lnTo>
                  <a:lnTo>
                    <a:pt x="39531" y="26505"/>
                  </a:lnTo>
                  <a:lnTo>
                    <a:pt x="39495" y="26709"/>
                  </a:lnTo>
                  <a:lnTo>
                    <a:pt x="39455" y="26914"/>
                  </a:lnTo>
                  <a:lnTo>
                    <a:pt x="39406" y="27118"/>
                  </a:lnTo>
                  <a:lnTo>
                    <a:pt x="39357" y="27311"/>
                  </a:lnTo>
                  <a:lnTo>
                    <a:pt x="39299" y="27504"/>
                  </a:lnTo>
                  <a:lnTo>
                    <a:pt x="39241" y="27685"/>
                  </a:lnTo>
                  <a:lnTo>
                    <a:pt x="39174" y="27867"/>
                  </a:lnTo>
                  <a:lnTo>
                    <a:pt x="39108" y="28048"/>
                  </a:lnTo>
                  <a:lnTo>
                    <a:pt x="39036" y="28207"/>
                  </a:lnTo>
                  <a:lnTo>
                    <a:pt x="38961" y="28355"/>
                  </a:lnTo>
                  <a:lnTo>
                    <a:pt x="38885" y="28491"/>
                  </a:lnTo>
                  <a:lnTo>
                    <a:pt x="38809" y="28616"/>
                  </a:lnTo>
                  <a:lnTo>
                    <a:pt x="38734" y="28718"/>
                  </a:lnTo>
                  <a:lnTo>
                    <a:pt x="38653" y="28820"/>
                  </a:lnTo>
                  <a:lnTo>
                    <a:pt x="38573" y="28899"/>
                  </a:lnTo>
                  <a:lnTo>
                    <a:pt x="38493" y="28967"/>
                  </a:lnTo>
                  <a:lnTo>
                    <a:pt x="38409" y="29035"/>
                  </a:lnTo>
                  <a:lnTo>
                    <a:pt x="38328" y="29081"/>
                  </a:lnTo>
                  <a:lnTo>
                    <a:pt x="38244" y="29115"/>
                  </a:lnTo>
                  <a:lnTo>
                    <a:pt x="38159" y="29137"/>
                  </a:lnTo>
                  <a:lnTo>
                    <a:pt x="38075" y="29149"/>
                  </a:lnTo>
                  <a:lnTo>
                    <a:pt x="37906" y="29149"/>
                  </a:lnTo>
                  <a:lnTo>
                    <a:pt x="37816" y="29126"/>
                  </a:lnTo>
                  <a:lnTo>
                    <a:pt x="37732" y="29092"/>
                  </a:lnTo>
                  <a:lnTo>
                    <a:pt x="37647" y="29058"/>
                  </a:lnTo>
                  <a:lnTo>
                    <a:pt x="37563" y="29013"/>
                  </a:lnTo>
                  <a:lnTo>
                    <a:pt x="37478" y="28956"/>
                  </a:lnTo>
                  <a:lnTo>
                    <a:pt x="37394" y="28888"/>
                  </a:lnTo>
                  <a:lnTo>
                    <a:pt x="37313" y="28808"/>
                  </a:lnTo>
                  <a:lnTo>
                    <a:pt x="37229" y="28718"/>
                  </a:lnTo>
                  <a:lnTo>
                    <a:pt x="37149" y="28627"/>
                  </a:lnTo>
                  <a:lnTo>
                    <a:pt x="37069" y="28525"/>
                  </a:lnTo>
                  <a:lnTo>
                    <a:pt x="36988" y="28423"/>
                  </a:lnTo>
                  <a:lnTo>
                    <a:pt x="36913" y="28298"/>
                  </a:lnTo>
                  <a:lnTo>
                    <a:pt x="36833" y="28173"/>
                  </a:lnTo>
                  <a:lnTo>
                    <a:pt x="36761" y="28048"/>
                  </a:lnTo>
                  <a:lnTo>
                    <a:pt x="36686" y="27912"/>
                  </a:lnTo>
                  <a:lnTo>
                    <a:pt x="36614" y="27765"/>
                  </a:lnTo>
                  <a:lnTo>
                    <a:pt x="36543" y="27606"/>
                  </a:lnTo>
                  <a:lnTo>
                    <a:pt x="36476" y="27447"/>
                  </a:lnTo>
                  <a:lnTo>
                    <a:pt x="36410" y="27288"/>
                  </a:lnTo>
                  <a:lnTo>
                    <a:pt x="36347" y="27118"/>
                  </a:lnTo>
                  <a:lnTo>
                    <a:pt x="36285" y="26948"/>
                  </a:lnTo>
                  <a:lnTo>
                    <a:pt x="36227" y="26766"/>
                  </a:lnTo>
                  <a:lnTo>
                    <a:pt x="36174" y="26585"/>
                  </a:lnTo>
                  <a:lnTo>
                    <a:pt x="36120" y="26392"/>
                  </a:lnTo>
                  <a:lnTo>
                    <a:pt x="36067" y="26199"/>
                  </a:lnTo>
                  <a:lnTo>
                    <a:pt x="36022" y="25995"/>
                  </a:lnTo>
                  <a:lnTo>
                    <a:pt x="35978" y="25790"/>
                  </a:lnTo>
                  <a:lnTo>
                    <a:pt x="35938" y="25586"/>
                  </a:lnTo>
                  <a:lnTo>
                    <a:pt x="35898" y="25382"/>
                  </a:lnTo>
                  <a:lnTo>
                    <a:pt x="35862" y="25166"/>
                  </a:lnTo>
                  <a:lnTo>
                    <a:pt x="35835" y="24951"/>
                  </a:lnTo>
                  <a:lnTo>
                    <a:pt x="35804" y="24735"/>
                  </a:lnTo>
                  <a:lnTo>
                    <a:pt x="35782" y="24508"/>
                  </a:lnTo>
                  <a:lnTo>
                    <a:pt x="35764" y="24281"/>
                  </a:lnTo>
                  <a:lnTo>
                    <a:pt x="35746" y="24066"/>
                  </a:lnTo>
                  <a:lnTo>
                    <a:pt x="35737" y="23839"/>
                  </a:lnTo>
                  <a:lnTo>
                    <a:pt x="35728" y="23601"/>
                  </a:lnTo>
                  <a:lnTo>
                    <a:pt x="35728" y="23374"/>
                  </a:lnTo>
                  <a:lnTo>
                    <a:pt x="35728" y="23147"/>
                  </a:lnTo>
                  <a:lnTo>
                    <a:pt x="35737" y="22909"/>
                  </a:lnTo>
                  <a:lnTo>
                    <a:pt x="35751" y="22682"/>
                  </a:lnTo>
                  <a:lnTo>
                    <a:pt x="35764" y="22443"/>
                  </a:lnTo>
                  <a:lnTo>
                    <a:pt x="35786" y="22216"/>
                  </a:lnTo>
                  <a:lnTo>
                    <a:pt x="35813" y="21989"/>
                  </a:lnTo>
                  <a:lnTo>
                    <a:pt x="35849" y="21751"/>
                  </a:lnTo>
                  <a:lnTo>
                    <a:pt x="35884" y="21524"/>
                  </a:lnTo>
                  <a:lnTo>
                    <a:pt x="35929" y="21286"/>
                  </a:lnTo>
                  <a:lnTo>
                    <a:pt x="35978" y="21059"/>
                  </a:lnTo>
                  <a:lnTo>
                    <a:pt x="36013" y="20889"/>
                  </a:lnTo>
                  <a:lnTo>
                    <a:pt x="36058" y="20730"/>
                  </a:lnTo>
                  <a:lnTo>
                    <a:pt x="36107" y="20571"/>
                  </a:lnTo>
                  <a:lnTo>
                    <a:pt x="36156" y="20412"/>
                  </a:lnTo>
                  <a:lnTo>
                    <a:pt x="36209" y="20265"/>
                  </a:lnTo>
                  <a:lnTo>
                    <a:pt x="36267" y="20129"/>
                  </a:lnTo>
                  <a:lnTo>
                    <a:pt x="36325" y="19993"/>
                  </a:lnTo>
                  <a:lnTo>
                    <a:pt x="36387" y="19868"/>
                  </a:lnTo>
                  <a:lnTo>
                    <a:pt x="36454" y="19743"/>
                  </a:lnTo>
                  <a:lnTo>
                    <a:pt x="36521" y="19630"/>
                  </a:lnTo>
                  <a:lnTo>
                    <a:pt x="36588" y="19527"/>
                  </a:lnTo>
                  <a:lnTo>
                    <a:pt x="36659" y="19425"/>
                  </a:lnTo>
                  <a:lnTo>
                    <a:pt x="36730" y="19335"/>
                  </a:lnTo>
                  <a:lnTo>
                    <a:pt x="36806" y="19244"/>
                  </a:lnTo>
                  <a:lnTo>
                    <a:pt x="36882" y="19164"/>
                  </a:lnTo>
                  <a:lnTo>
                    <a:pt x="36957" y="19096"/>
                  </a:lnTo>
                  <a:lnTo>
                    <a:pt x="37042" y="19005"/>
                  </a:lnTo>
                  <a:lnTo>
                    <a:pt x="37122" y="18926"/>
                  </a:lnTo>
                  <a:lnTo>
                    <a:pt x="37207" y="18858"/>
                  </a:lnTo>
                  <a:lnTo>
                    <a:pt x="37291" y="18801"/>
                  </a:lnTo>
                  <a:lnTo>
                    <a:pt x="37371" y="18756"/>
                  </a:lnTo>
                  <a:lnTo>
                    <a:pt x="37456" y="18722"/>
                  </a:lnTo>
                  <a:lnTo>
                    <a:pt x="37540" y="18699"/>
                  </a:lnTo>
                  <a:lnTo>
                    <a:pt x="37621" y="18688"/>
                  </a:lnTo>
                  <a:close/>
                  <a:moveTo>
                    <a:pt x="31" y="1"/>
                  </a:moveTo>
                  <a:lnTo>
                    <a:pt x="22" y="2020"/>
                  </a:lnTo>
                  <a:lnTo>
                    <a:pt x="13" y="4029"/>
                  </a:lnTo>
                  <a:lnTo>
                    <a:pt x="0" y="8057"/>
                  </a:lnTo>
                  <a:lnTo>
                    <a:pt x="0" y="12073"/>
                  </a:lnTo>
                  <a:lnTo>
                    <a:pt x="9" y="16090"/>
                  </a:lnTo>
                  <a:lnTo>
                    <a:pt x="27" y="20095"/>
                  </a:lnTo>
                  <a:lnTo>
                    <a:pt x="58" y="24088"/>
                  </a:lnTo>
                  <a:lnTo>
                    <a:pt x="94" y="28082"/>
                  </a:lnTo>
                  <a:lnTo>
                    <a:pt x="143" y="32065"/>
                  </a:lnTo>
                  <a:lnTo>
                    <a:pt x="138" y="32099"/>
                  </a:lnTo>
                  <a:lnTo>
                    <a:pt x="134" y="32144"/>
                  </a:lnTo>
                  <a:lnTo>
                    <a:pt x="245" y="32167"/>
                  </a:lnTo>
                  <a:lnTo>
                    <a:pt x="298" y="32190"/>
                  </a:lnTo>
                  <a:lnTo>
                    <a:pt x="361" y="32235"/>
                  </a:lnTo>
                  <a:lnTo>
                    <a:pt x="775" y="32655"/>
                  </a:lnTo>
                  <a:lnTo>
                    <a:pt x="1193" y="33052"/>
                  </a:lnTo>
                  <a:lnTo>
                    <a:pt x="1607" y="33449"/>
                  </a:lnTo>
                  <a:lnTo>
                    <a:pt x="2021" y="33835"/>
                  </a:lnTo>
                  <a:lnTo>
                    <a:pt x="2440" y="34209"/>
                  </a:lnTo>
                  <a:lnTo>
                    <a:pt x="2854" y="34572"/>
                  </a:lnTo>
                  <a:lnTo>
                    <a:pt x="3272" y="34935"/>
                  </a:lnTo>
                  <a:lnTo>
                    <a:pt x="3686" y="35287"/>
                  </a:lnTo>
                  <a:lnTo>
                    <a:pt x="4105" y="35627"/>
                  </a:lnTo>
                  <a:lnTo>
                    <a:pt x="4519" y="35956"/>
                  </a:lnTo>
                  <a:lnTo>
                    <a:pt x="4937" y="36285"/>
                  </a:lnTo>
                  <a:lnTo>
                    <a:pt x="5352" y="36603"/>
                  </a:lnTo>
                  <a:lnTo>
                    <a:pt x="5770" y="36910"/>
                  </a:lnTo>
                  <a:lnTo>
                    <a:pt x="6184" y="37216"/>
                  </a:lnTo>
                  <a:lnTo>
                    <a:pt x="6603" y="37500"/>
                  </a:lnTo>
                  <a:lnTo>
                    <a:pt x="7021" y="37795"/>
                  </a:lnTo>
                  <a:lnTo>
                    <a:pt x="7435" y="38067"/>
                  </a:lnTo>
                  <a:lnTo>
                    <a:pt x="7854" y="38339"/>
                  </a:lnTo>
                  <a:lnTo>
                    <a:pt x="8272" y="38600"/>
                  </a:lnTo>
                  <a:lnTo>
                    <a:pt x="8686" y="38850"/>
                  </a:lnTo>
                  <a:lnTo>
                    <a:pt x="9105" y="39099"/>
                  </a:lnTo>
                  <a:lnTo>
                    <a:pt x="9523" y="39338"/>
                  </a:lnTo>
                  <a:lnTo>
                    <a:pt x="9942" y="39564"/>
                  </a:lnTo>
                  <a:lnTo>
                    <a:pt x="10356" y="39791"/>
                  </a:lnTo>
                  <a:lnTo>
                    <a:pt x="10774" y="40007"/>
                  </a:lnTo>
                  <a:lnTo>
                    <a:pt x="11193" y="40211"/>
                  </a:lnTo>
                  <a:lnTo>
                    <a:pt x="11611" y="40415"/>
                  </a:lnTo>
                  <a:lnTo>
                    <a:pt x="12030" y="40608"/>
                  </a:lnTo>
                  <a:lnTo>
                    <a:pt x="12448" y="40801"/>
                  </a:lnTo>
                  <a:lnTo>
                    <a:pt x="12867" y="40983"/>
                  </a:lnTo>
                  <a:lnTo>
                    <a:pt x="13704" y="41323"/>
                  </a:lnTo>
                  <a:lnTo>
                    <a:pt x="14541" y="41629"/>
                  </a:lnTo>
                  <a:lnTo>
                    <a:pt x="15378" y="41924"/>
                  </a:lnTo>
                  <a:lnTo>
                    <a:pt x="16215" y="42185"/>
                  </a:lnTo>
                  <a:lnTo>
                    <a:pt x="17052" y="42424"/>
                  </a:lnTo>
                  <a:lnTo>
                    <a:pt x="17889" y="42628"/>
                  </a:lnTo>
                  <a:lnTo>
                    <a:pt x="18730" y="42821"/>
                  </a:lnTo>
                  <a:lnTo>
                    <a:pt x="19567" y="42980"/>
                  </a:lnTo>
                  <a:lnTo>
                    <a:pt x="20409" y="43127"/>
                  </a:lnTo>
                  <a:lnTo>
                    <a:pt x="21250" y="43252"/>
                  </a:lnTo>
                  <a:lnTo>
                    <a:pt x="22087" y="43343"/>
                  </a:lnTo>
                  <a:lnTo>
                    <a:pt x="22929" y="43422"/>
                  </a:lnTo>
                  <a:lnTo>
                    <a:pt x="23770" y="43479"/>
                  </a:lnTo>
                  <a:lnTo>
                    <a:pt x="24611" y="43513"/>
                  </a:lnTo>
                  <a:lnTo>
                    <a:pt x="25453" y="43536"/>
                  </a:lnTo>
                  <a:lnTo>
                    <a:pt x="26294" y="43524"/>
                  </a:lnTo>
                  <a:lnTo>
                    <a:pt x="27136" y="43513"/>
                  </a:lnTo>
                  <a:lnTo>
                    <a:pt x="27982" y="43468"/>
                  </a:lnTo>
                  <a:lnTo>
                    <a:pt x="28823" y="43411"/>
                  </a:lnTo>
                  <a:lnTo>
                    <a:pt x="29669" y="43343"/>
                  </a:lnTo>
                  <a:lnTo>
                    <a:pt x="30511" y="43252"/>
                  </a:lnTo>
                  <a:lnTo>
                    <a:pt x="31356" y="43150"/>
                  </a:lnTo>
                  <a:lnTo>
                    <a:pt x="32198" y="43036"/>
                  </a:lnTo>
                  <a:lnTo>
                    <a:pt x="33044" y="42900"/>
                  </a:lnTo>
                  <a:lnTo>
                    <a:pt x="33890" y="42764"/>
                  </a:lnTo>
                  <a:lnTo>
                    <a:pt x="34736" y="42605"/>
                  </a:lnTo>
                  <a:lnTo>
                    <a:pt x="35581" y="42435"/>
                  </a:lnTo>
                  <a:lnTo>
                    <a:pt x="36427" y="42254"/>
                  </a:lnTo>
                  <a:lnTo>
                    <a:pt x="37273" y="42061"/>
                  </a:lnTo>
                  <a:lnTo>
                    <a:pt x="38124" y="41856"/>
                  </a:lnTo>
                  <a:lnTo>
                    <a:pt x="38970" y="41641"/>
                  </a:lnTo>
                  <a:lnTo>
                    <a:pt x="39815" y="41414"/>
                  </a:lnTo>
                  <a:lnTo>
                    <a:pt x="40666" y="41176"/>
                  </a:lnTo>
                  <a:lnTo>
                    <a:pt x="41516" y="40937"/>
                  </a:lnTo>
                  <a:lnTo>
                    <a:pt x="42362" y="40688"/>
                  </a:lnTo>
                  <a:lnTo>
                    <a:pt x="44063" y="40166"/>
                  </a:lnTo>
                  <a:lnTo>
                    <a:pt x="45764" y="39621"/>
                  </a:lnTo>
                  <a:lnTo>
                    <a:pt x="47464" y="39065"/>
                  </a:lnTo>
                  <a:lnTo>
                    <a:pt x="49165" y="38487"/>
                  </a:lnTo>
                  <a:lnTo>
                    <a:pt x="50870" y="37897"/>
                  </a:lnTo>
                  <a:lnTo>
                    <a:pt x="54285" y="36705"/>
                  </a:lnTo>
                  <a:lnTo>
                    <a:pt x="54249" y="36615"/>
                  </a:lnTo>
                  <a:lnTo>
                    <a:pt x="54223" y="36501"/>
                  </a:lnTo>
                  <a:lnTo>
                    <a:pt x="54200" y="36388"/>
                  </a:lnTo>
                  <a:lnTo>
                    <a:pt x="54178" y="36263"/>
                  </a:lnTo>
                  <a:lnTo>
                    <a:pt x="54165" y="36138"/>
                  </a:lnTo>
                  <a:lnTo>
                    <a:pt x="54151" y="36002"/>
                  </a:lnTo>
                  <a:lnTo>
                    <a:pt x="54147" y="35866"/>
                  </a:lnTo>
                  <a:lnTo>
                    <a:pt x="54147" y="35718"/>
                  </a:lnTo>
                  <a:lnTo>
                    <a:pt x="54231" y="31078"/>
                  </a:lnTo>
                  <a:lnTo>
                    <a:pt x="54325" y="26426"/>
                  </a:lnTo>
                  <a:lnTo>
                    <a:pt x="54418" y="21785"/>
                  </a:lnTo>
                  <a:lnTo>
                    <a:pt x="54512" y="17133"/>
                  </a:lnTo>
                  <a:lnTo>
                    <a:pt x="52557" y="16838"/>
                  </a:lnTo>
                  <a:lnTo>
                    <a:pt x="52544" y="17054"/>
                  </a:lnTo>
                  <a:lnTo>
                    <a:pt x="52531" y="17270"/>
                  </a:lnTo>
                  <a:lnTo>
                    <a:pt x="52513" y="17485"/>
                  </a:lnTo>
                  <a:lnTo>
                    <a:pt x="52495" y="17689"/>
                  </a:lnTo>
                  <a:lnTo>
                    <a:pt x="52473" y="17894"/>
                  </a:lnTo>
                  <a:lnTo>
                    <a:pt x="52446" y="18109"/>
                  </a:lnTo>
                  <a:lnTo>
                    <a:pt x="52415" y="18302"/>
                  </a:lnTo>
                  <a:lnTo>
                    <a:pt x="52384" y="18506"/>
                  </a:lnTo>
                  <a:lnTo>
                    <a:pt x="52335" y="18779"/>
                  </a:lnTo>
                  <a:lnTo>
                    <a:pt x="52286" y="19028"/>
                  </a:lnTo>
                  <a:lnTo>
                    <a:pt x="52228" y="19278"/>
                  </a:lnTo>
                  <a:lnTo>
                    <a:pt x="52166" y="19516"/>
                  </a:lnTo>
                  <a:lnTo>
                    <a:pt x="52103" y="19743"/>
                  </a:lnTo>
                  <a:lnTo>
                    <a:pt x="52037" y="19947"/>
                  </a:lnTo>
                  <a:lnTo>
                    <a:pt x="51965" y="20151"/>
                  </a:lnTo>
                  <a:lnTo>
                    <a:pt x="51890" y="20333"/>
                  </a:lnTo>
                  <a:lnTo>
                    <a:pt x="51814" y="20514"/>
                  </a:lnTo>
                  <a:lnTo>
                    <a:pt x="51734" y="20673"/>
                  </a:lnTo>
                  <a:lnTo>
                    <a:pt x="51649" y="20821"/>
                  </a:lnTo>
                  <a:lnTo>
                    <a:pt x="51565" y="20957"/>
                  </a:lnTo>
                  <a:lnTo>
                    <a:pt x="51476" y="21082"/>
                  </a:lnTo>
                  <a:lnTo>
                    <a:pt x="51387" y="21195"/>
                  </a:lnTo>
                  <a:lnTo>
                    <a:pt x="51293" y="21286"/>
                  </a:lnTo>
                  <a:lnTo>
                    <a:pt x="51200" y="21365"/>
                  </a:lnTo>
                  <a:lnTo>
                    <a:pt x="51106" y="21434"/>
                  </a:lnTo>
                  <a:lnTo>
                    <a:pt x="51013" y="21479"/>
                  </a:lnTo>
                  <a:lnTo>
                    <a:pt x="50915" y="21524"/>
                  </a:lnTo>
                  <a:lnTo>
                    <a:pt x="50817" y="21547"/>
                  </a:lnTo>
                  <a:lnTo>
                    <a:pt x="50719" y="21547"/>
                  </a:lnTo>
                  <a:lnTo>
                    <a:pt x="50621" y="21536"/>
                  </a:lnTo>
                  <a:lnTo>
                    <a:pt x="50518" y="21513"/>
                  </a:lnTo>
                  <a:lnTo>
                    <a:pt x="50420" y="21468"/>
                  </a:lnTo>
                  <a:lnTo>
                    <a:pt x="50322" y="21411"/>
                  </a:lnTo>
                  <a:lnTo>
                    <a:pt x="50225" y="21343"/>
                  </a:lnTo>
                  <a:lnTo>
                    <a:pt x="50127" y="21252"/>
                  </a:lnTo>
                  <a:lnTo>
                    <a:pt x="50029" y="21139"/>
                  </a:lnTo>
                  <a:lnTo>
                    <a:pt x="49935" y="21014"/>
                  </a:lnTo>
                  <a:lnTo>
                    <a:pt x="49842" y="20878"/>
                  </a:lnTo>
                  <a:lnTo>
                    <a:pt x="49748" y="20719"/>
                  </a:lnTo>
                  <a:lnTo>
                    <a:pt x="49655" y="20537"/>
                  </a:lnTo>
                  <a:lnTo>
                    <a:pt x="49575" y="20367"/>
                  </a:lnTo>
                  <a:lnTo>
                    <a:pt x="49494" y="20174"/>
                  </a:lnTo>
                  <a:lnTo>
                    <a:pt x="49419" y="19981"/>
                  </a:lnTo>
                  <a:lnTo>
                    <a:pt x="49347" y="19766"/>
                  </a:lnTo>
                  <a:lnTo>
                    <a:pt x="49281" y="19550"/>
                  </a:lnTo>
                  <a:lnTo>
                    <a:pt x="49218" y="19335"/>
                  </a:lnTo>
                  <a:lnTo>
                    <a:pt x="49160" y="19108"/>
                  </a:lnTo>
                  <a:lnTo>
                    <a:pt x="49107" y="18869"/>
                  </a:lnTo>
                  <a:lnTo>
                    <a:pt x="49054" y="18620"/>
                  </a:lnTo>
                  <a:lnTo>
                    <a:pt x="49009" y="18370"/>
                  </a:lnTo>
                  <a:lnTo>
                    <a:pt x="48969" y="18120"/>
                  </a:lnTo>
                  <a:lnTo>
                    <a:pt x="48933" y="17860"/>
                  </a:lnTo>
                  <a:lnTo>
                    <a:pt x="48902" y="17599"/>
                  </a:lnTo>
                  <a:lnTo>
                    <a:pt x="48880" y="17338"/>
                  </a:lnTo>
                  <a:lnTo>
                    <a:pt x="48858" y="17077"/>
                  </a:lnTo>
                  <a:lnTo>
                    <a:pt x="48840" y="16804"/>
                  </a:lnTo>
                  <a:lnTo>
                    <a:pt x="48831" y="16532"/>
                  </a:lnTo>
                  <a:lnTo>
                    <a:pt x="48827" y="16260"/>
                  </a:lnTo>
                  <a:lnTo>
                    <a:pt x="48827" y="15999"/>
                  </a:lnTo>
                  <a:lnTo>
                    <a:pt x="48831" y="15726"/>
                  </a:lnTo>
                  <a:lnTo>
                    <a:pt x="48844" y="15454"/>
                  </a:lnTo>
                  <a:lnTo>
                    <a:pt x="48862" y="15193"/>
                  </a:lnTo>
                  <a:lnTo>
                    <a:pt x="48884" y="14932"/>
                  </a:lnTo>
                  <a:lnTo>
                    <a:pt x="48911" y="14671"/>
                  </a:lnTo>
                  <a:lnTo>
                    <a:pt x="48947" y="14410"/>
                  </a:lnTo>
                  <a:lnTo>
                    <a:pt x="48987" y="14161"/>
                  </a:lnTo>
                  <a:lnTo>
                    <a:pt x="49031" y="13911"/>
                  </a:lnTo>
                  <a:lnTo>
                    <a:pt x="49085" y="13673"/>
                  </a:lnTo>
                  <a:lnTo>
                    <a:pt x="49143" y="13435"/>
                  </a:lnTo>
                  <a:lnTo>
                    <a:pt x="49209" y="13208"/>
                  </a:lnTo>
                  <a:lnTo>
                    <a:pt x="49281" y="12981"/>
                  </a:lnTo>
                  <a:lnTo>
                    <a:pt x="49356" y="12765"/>
                  </a:lnTo>
                  <a:lnTo>
                    <a:pt x="49441" y="12561"/>
                  </a:lnTo>
                  <a:lnTo>
                    <a:pt x="49534" y="12368"/>
                  </a:lnTo>
                  <a:lnTo>
                    <a:pt x="49628" y="12187"/>
                  </a:lnTo>
                  <a:lnTo>
                    <a:pt x="49730" y="12028"/>
                  </a:lnTo>
                  <a:lnTo>
                    <a:pt x="49837" y="11880"/>
                  </a:lnTo>
                  <a:lnTo>
                    <a:pt x="49949" y="11744"/>
                  </a:lnTo>
                  <a:lnTo>
                    <a:pt x="50060" y="11631"/>
                  </a:lnTo>
                  <a:lnTo>
                    <a:pt x="50176" y="11528"/>
                  </a:lnTo>
                  <a:lnTo>
                    <a:pt x="49811" y="6230"/>
                  </a:lnTo>
                  <a:lnTo>
                    <a:pt x="49040" y="6638"/>
                  </a:lnTo>
                  <a:lnTo>
                    <a:pt x="48270" y="7024"/>
                  </a:lnTo>
                  <a:lnTo>
                    <a:pt x="47495" y="7387"/>
                  </a:lnTo>
                  <a:lnTo>
                    <a:pt x="46725" y="7739"/>
                  </a:lnTo>
                  <a:lnTo>
                    <a:pt x="45951" y="8068"/>
                  </a:lnTo>
                  <a:lnTo>
                    <a:pt x="45171" y="8386"/>
                  </a:lnTo>
                  <a:lnTo>
                    <a:pt x="44397" y="8692"/>
                  </a:lnTo>
                  <a:lnTo>
                    <a:pt x="43618" y="8976"/>
                  </a:lnTo>
                  <a:lnTo>
                    <a:pt x="42838" y="9237"/>
                  </a:lnTo>
                  <a:lnTo>
                    <a:pt x="42059" y="9486"/>
                  </a:lnTo>
                  <a:lnTo>
                    <a:pt x="41280" y="9724"/>
                  </a:lnTo>
                  <a:lnTo>
                    <a:pt x="40497" y="9940"/>
                  </a:lnTo>
                  <a:lnTo>
                    <a:pt x="39718" y="10133"/>
                  </a:lnTo>
                  <a:lnTo>
                    <a:pt x="38934" y="10326"/>
                  </a:lnTo>
                  <a:lnTo>
                    <a:pt x="38150" y="10485"/>
                  </a:lnTo>
                  <a:lnTo>
                    <a:pt x="37367" y="10643"/>
                  </a:lnTo>
                  <a:lnTo>
                    <a:pt x="36583" y="10780"/>
                  </a:lnTo>
                  <a:lnTo>
                    <a:pt x="35795" y="10893"/>
                  </a:lnTo>
                  <a:lnTo>
                    <a:pt x="35012" y="10995"/>
                  </a:lnTo>
                  <a:lnTo>
                    <a:pt x="34228" y="11086"/>
                  </a:lnTo>
                  <a:lnTo>
                    <a:pt x="33440" y="11154"/>
                  </a:lnTo>
                  <a:lnTo>
                    <a:pt x="32656" y="11211"/>
                  </a:lnTo>
                  <a:lnTo>
                    <a:pt x="31868" y="11245"/>
                  </a:lnTo>
                  <a:lnTo>
                    <a:pt x="31080" y="11279"/>
                  </a:lnTo>
                  <a:lnTo>
                    <a:pt x="29509" y="11279"/>
                  </a:lnTo>
                  <a:lnTo>
                    <a:pt x="28721" y="11256"/>
                  </a:lnTo>
                  <a:lnTo>
                    <a:pt x="27937" y="11211"/>
                  </a:lnTo>
                  <a:lnTo>
                    <a:pt x="27149" y="11154"/>
                  </a:lnTo>
                  <a:lnTo>
                    <a:pt x="26361" y="11086"/>
                  </a:lnTo>
                  <a:lnTo>
                    <a:pt x="25578" y="11007"/>
                  </a:lnTo>
                  <a:lnTo>
                    <a:pt x="24790" y="10904"/>
                  </a:lnTo>
                  <a:lnTo>
                    <a:pt x="24001" y="10791"/>
                  </a:lnTo>
                  <a:lnTo>
                    <a:pt x="23218" y="10655"/>
                  </a:lnTo>
                  <a:lnTo>
                    <a:pt x="22434" y="10519"/>
                  </a:lnTo>
                  <a:lnTo>
                    <a:pt x="21646" y="10348"/>
                  </a:lnTo>
                  <a:lnTo>
                    <a:pt x="20863" y="10178"/>
                  </a:lnTo>
                  <a:lnTo>
                    <a:pt x="20079" y="9985"/>
                  </a:lnTo>
                  <a:lnTo>
                    <a:pt x="19296" y="9781"/>
                  </a:lnTo>
                  <a:lnTo>
                    <a:pt x="18512" y="9566"/>
                  </a:lnTo>
                  <a:lnTo>
                    <a:pt x="17733" y="9327"/>
                  </a:lnTo>
                  <a:lnTo>
                    <a:pt x="16949" y="9078"/>
                  </a:lnTo>
                  <a:lnTo>
                    <a:pt x="16170" y="8817"/>
                  </a:lnTo>
                  <a:lnTo>
                    <a:pt x="15391" y="8533"/>
                  </a:lnTo>
                  <a:lnTo>
                    <a:pt x="14612" y="8238"/>
                  </a:lnTo>
                  <a:lnTo>
                    <a:pt x="13833" y="7932"/>
                  </a:lnTo>
                  <a:lnTo>
                    <a:pt x="13054" y="7614"/>
                  </a:lnTo>
                  <a:lnTo>
                    <a:pt x="12279" y="7274"/>
                  </a:lnTo>
                  <a:lnTo>
                    <a:pt x="11504" y="6922"/>
                  </a:lnTo>
                  <a:lnTo>
                    <a:pt x="10730" y="6559"/>
                  </a:lnTo>
                  <a:lnTo>
                    <a:pt x="9955" y="6184"/>
                  </a:lnTo>
                  <a:lnTo>
                    <a:pt x="9185" y="5787"/>
                  </a:lnTo>
                  <a:lnTo>
                    <a:pt x="8415" y="5379"/>
                  </a:lnTo>
                  <a:lnTo>
                    <a:pt x="7644" y="4959"/>
                  </a:lnTo>
                  <a:lnTo>
                    <a:pt x="6879" y="4528"/>
                  </a:lnTo>
                  <a:lnTo>
                    <a:pt x="6108" y="4074"/>
                  </a:lnTo>
                  <a:lnTo>
                    <a:pt x="5347" y="3620"/>
                  </a:lnTo>
                  <a:lnTo>
                    <a:pt x="4581" y="3144"/>
                  </a:lnTo>
                  <a:lnTo>
                    <a:pt x="3820" y="2656"/>
                  </a:lnTo>
                  <a:lnTo>
                    <a:pt x="3059" y="2145"/>
                  </a:lnTo>
                  <a:lnTo>
                    <a:pt x="2302" y="1635"/>
                  </a:lnTo>
                  <a:lnTo>
                    <a:pt x="1540" y="1101"/>
                  </a:lnTo>
                  <a:lnTo>
                    <a:pt x="788" y="557"/>
                  </a:lnTo>
                  <a:lnTo>
                    <a:pt x="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6;p49">
              <a:extLst>
                <a:ext uri="{FF2B5EF4-FFF2-40B4-BE49-F238E27FC236}">
                  <a16:creationId xmlns:a16="http://schemas.microsoft.com/office/drawing/2014/main" id="{1AC2EA60-228D-609A-2BC3-C312C1128958}"/>
                </a:ext>
              </a:extLst>
            </p:cNvPr>
            <p:cNvSpPr/>
            <p:nvPr/>
          </p:nvSpPr>
          <p:spPr>
            <a:xfrm>
              <a:off x="3088525" y="-7039525"/>
              <a:ext cx="1370050" cy="3330375"/>
            </a:xfrm>
            <a:custGeom>
              <a:avLst/>
              <a:gdLst/>
              <a:ahLst/>
              <a:cxnLst/>
              <a:rect l="l" t="t" r="r" b="b"/>
              <a:pathLst>
                <a:path w="54802" h="133215" extrusionOk="0">
                  <a:moveTo>
                    <a:pt x="28160" y="64333"/>
                  </a:moveTo>
                  <a:lnTo>
                    <a:pt x="28405" y="64344"/>
                  </a:lnTo>
                  <a:lnTo>
                    <a:pt x="28645" y="64355"/>
                  </a:lnTo>
                  <a:lnTo>
                    <a:pt x="28886" y="64378"/>
                  </a:lnTo>
                  <a:lnTo>
                    <a:pt x="29126" y="64412"/>
                  </a:lnTo>
                  <a:lnTo>
                    <a:pt x="29367" y="64446"/>
                  </a:lnTo>
                  <a:lnTo>
                    <a:pt x="29603" y="64492"/>
                  </a:lnTo>
                  <a:lnTo>
                    <a:pt x="29843" y="64537"/>
                  </a:lnTo>
                  <a:lnTo>
                    <a:pt x="30079" y="64594"/>
                  </a:lnTo>
                  <a:lnTo>
                    <a:pt x="30315" y="64662"/>
                  </a:lnTo>
                  <a:lnTo>
                    <a:pt x="30551" y="64741"/>
                  </a:lnTo>
                  <a:lnTo>
                    <a:pt x="30782" y="64821"/>
                  </a:lnTo>
                  <a:lnTo>
                    <a:pt x="31018" y="64900"/>
                  </a:lnTo>
                  <a:lnTo>
                    <a:pt x="31250" y="65002"/>
                  </a:lnTo>
                  <a:lnTo>
                    <a:pt x="31481" y="65093"/>
                  </a:lnTo>
                  <a:lnTo>
                    <a:pt x="31713" y="65206"/>
                  </a:lnTo>
                  <a:lnTo>
                    <a:pt x="31940" y="65320"/>
                  </a:lnTo>
                  <a:lnTo>
                    <a:pt x="32167" y="65445"/>
                  </a:lnTo>
                  <a:lnTo>
                    <a:pt x="32394" y="65569"/>
                  </a:lnTo>
                  <a:lnTo>
                    <a:pt x="32621" y="65706"/>
                  </a:lnTo>
                  <a:lnTo>
                    <a:pt x="32844" y="65842"/>
                  </a:lnTo>
                  <a:lnTo>
                    <a:pt x="33071" y="66001"/>
                  </a:lnTo>
                  <a:lnTo>
                    <a:pt x="33289" y="66148"/>
                  </a:lnTo>
                  <a:lnTo>
                    <a:pt x="33511" y="66318"/>
                  </a:lnTo>
                  <a:lnTo>
                    <a:pt x="33730" y="66488"/>
                  </a:lnTo>
                  <a:lnTo>
                    <a:pt x="33948" y="66659"/>
                  </a:lnTo>
                  <a:lnTo>
                    <a:pt x="34166" y="66840"/>
                  </a:lnTo>
                  <a:lnTo>
                    <a:pt x="34380" y="67033"/>
                  </a:lnTo>
                  <a:lnTo>
                    <a:pt x="34593" y="67226"/>
                  </a:lnTo>
                  <a:lnTo>
                    <a:pt x="34807" y="67430"/>
                  </a:lnTo>
                  <a:lnTo>
                    <a:pt x="35016" y="67634"/>
                  </a:lnTo>
                  <a:lnTo>
                    <a:pt x="35226" y="67850"/>
                  </a:lnTo>
                  <a:lnTo>
                    <a:pt x="35430" y="68077"/>
                  </a:lnTo>
                  <a:lnTo>
                    <a:pt x="35640" y="68304"/>
                  </a:lnTo>
                  <a:lnTo>
                    <a:pt x="35840" y="68542"/>
                  </a:lnTo>
                  <a:lnTo>
                    <a:pt x="36045" y="68780"/>
                  </a:lnTo>
                  <a:lnTo>
                    <a:pt x="36245" y="69030"/>
                  </a:lnTo>
                  <a:lnTo>
                    <a:pt x="36445" y="69280"/>
                  </a:lnTo>
                  <a:lnTo>
                    <a:pt x="36641" y="69541"/>
                  </a:lnTo>
                  <a:lnTo>
                    <a:pt x="36837" y="69813"/>
                  </a:lnTo>
                  <a:lnTo>
                    <a:pt x="37029" y="70085"/>
                  </a:lnTo>
                  <a:lnTo>
                    <a:pt x="37220" y="70357"/>
                  </a:lnTo>
                  <a:lnTo>
                    <a:pt x="37407" y="70641"/>
                  </a:lnTo>
                  <a:lnTo>
                    <a:pt x="37599" y="70936"/>
                  </a:lnTo>
                  <a:lnTo>
                    <a:pt x="37781" y="71231"/>
                  </a:lnTo>
                  <a:lnTo>
                    <a:pt x="37964" y="71537"/>
                  </a:lnTo>
                  <a:lnTo>
                    <a:pt x="38146" y="71844"/>
                  </a:lnTo>
                  <a:lnTo>
                    <a:pt x="38324" y="72161"/>
                  </a:lnTo>
                  <a:lnTo>
                    <a:pt x="38502" y="72491"/>
                  </a:lnTo>
                  <a:lnTo>
                    <a:pt x="38680" y="72820"/>
                  </a:lnTo>
                  <a:lnTo>
                    <a:pt x="38850" y="73149"/>
                  </a:lnTo>
                  <a:lnTo>
                    <a:pt x="39023" y="73489"/>
                  </a:lnTo>
                  <a:lnTo>
                    <a:pt x="39188" y="73829"/>
                  </a:lnTo>
                  <a:lnTo>
                    <a:pt x="39357" y="74181"/>
                  </a:lnTo>
                  <a:lnTo>
                    <a:pt x="39517" y="74544"/>
                  </a:lnTo>
                  <a:lnTo>
                    <a:pt x="39682" y="74907"/>
                  </a:lnTo>
                  <a:lnTo>
                    <a:pt x="39838" y="75282"/>
                  </a:lnTo>
                  <a:lnTo>
                    <a:pt x="39998" y="75656"/>
                  </a:lnTo>
                  <a:lnTo>
                    <a:pt x="40150" y="76030"/>
                  </a:lnTo>
                  <a:lnTo>
                    <a:pt x="40301" y="76416"/>
                  </a:lnTo>
                  <a:lnTo>
                    <a:pt x="40452" y="76813"/>
                  </a:lnTo>
                  <a:lnTo>
                    <a:pt x="40599" y="77210"/>
                  </a:lnTo>
                  <a:lnTo>
                    <a:pt x="40742" y="77619"/>
                  </a:lnTo>
                  <a:lnTo>
                    <a:pt x="40884" y="78027"/>
                  </a:lnTo>
                  <a:lnTo>
                    <a:pt x="41022" y="78436"/>
                  </a:lnTo>
                  <a:lnTo>
                    <a:pt x="41156" y="78856"/>
                  </a:lnTo>
                  <a:lnTo>
                    <a:pt x="41289" y="79287"/>
                  </a:lnTo>
                  <a:lnTo>
                    <a:pt x="41423" y="79718"/>
                  </a:lnTo>
                  <a:lnTo>
                    <a:pt x="41548" y="80149"/>
                  </a:lnTo>
                  <a:lnTo>
                    <a:pt x="41672" y="80592"/>
                  </a:lnTo>
                  <a:lnTo>
                    <a:pt x="41797" y="81045"/>
                  </a:lnTo>
                  <a:lnTo>
                    <a:pt x="41917" y="81499"/>
                  </a:lnTo>
                  <a:lnTo>
                    <a:pt x="42033" y="81953"/>
                  </a:lnTo>
                  <a:lnTo>
                    <a:pt x="42144" y="82418"/>
                  </a:lnTo>
                  <a:lnTo>
                    <a:pt x="42255" y="82895"/>
                  </a:lnTo>
                  <a:lnTo>
                    <a:pt x="42362" y="83360"/>
                  </a:lnTo>
                  <a:lnTo>
                    <a:pt x="42469" y="83848"/>
                  </a:lnTo>
                  <a:lnTo>
                    <a:pt x="42567" y="84336"/>
                  </a:lnTo>
                  <a:lnTo>
                    <a:pt x="42670" y="84824"/>
                  </a:lnTo>
                  <a:lnTo>
                    <a:pt x="42763" y="85312"/>
                  </a:lnTo>
                  <a:lnTo>
                    <a:pt x="42857" y="85822"/>
                  </a:lnTo>
                  <a:lnTo>
                    <a:pt x="42941" y="86321"/>
                  </a:lnTo>
                  <a:lnTo>
                    <a:pt x="43030" y="86832"/>
                  </a:lnTo>
                  <a:lnTo>
                    <a:pt x="43110" y="87354"/>
                  </a:lnTo>
                  <a:lnTo>
                    <a:pt x="43190" y="87876"/>
                  </a:lnTo>
                  <a:lnTo>
                    <a:pt x="43266" y="88398"/>
                  </a:lnTo>
                  <a:lnTo>
                    <a:pt x="43337" y="88931"/>
                  </a:lnTo>
                  <a:lnTo>
                    <a:pt x="43409" y="89464"/>
                  </a:lnTo>
                  <a:lnTo>
                    <a:pt x="43471" y="90009"/>
                  </a:lnTo>
                  <a:lnTo>
                    <a:pt x="43533" y="90553"/>
                  </a:lnTo>
                  <a:lnTo>
                    <a:pt x="43591" y="91098"/>
                  </a:lnTo>
                  <a:lnTo>
                    <a:pt x="43649" y="91654"/>
                  </a:lnTo>
                  <a:lnTo>
                    <a:pt x="43698" y="92221"/>
                  </a:lnTo>
                  <a:lnTo>
                    <a:pt x="43747" y="92789"/>
                  </a:lnTo>
                  <a:lnTo>
                    <a:pt x="43791" y="93356"/>
                  </a:lnTo>
                  <a:lnTo>
                    <a:pt x="43832" y="93923"/>
                  </a:lnTo>
                  <a:lnTo>
                    <a:pt x="43867" y="94513"/>
                  </a:lnTo>
                  <a:lnTo>
                    <a:pt x="43903" y="95092"/>
                  </a:lnTo>
                  <a:lnTo>
                    <a:pt x="43934" y="95682"/>
                  </a:lnTo>
                  <a:lnTo>
                    <a:pt x="43956" y="96272"/>
                  </a:lnTo>
                  <a:lnTo>
                    <a:pt x="43978" y="96873"/>
                  </a:lnTo>
                  <a:lnTo>
                    <a:pt x="43996" y="97475"/>
                  </a:lnTo>
                  <a:lnTo>
                    <a:pt x="44010" y="98087"/>
                  </a:lnTo>
                  <a:lnTo>
                    <a:pt x="44023" y="98700"/>
                  </a:lnTo>
                  <a:lnTo>
                    <a:pt x="44027" y="99313"/>
                  </a:lnTo>
                  <a:lnTo>
                    <a:pt x="44032" y="99937"/>
                  </a:lnTo>
                  <a:lnTo>
                    <a:pt x="44027" y="100561"/>
                  </a:lnTo>
                  <a:lnTo>
                    <a:pt x="44023" y="101185"/>
                  </a:lnTo>
                  <a:lnTo>
                    <a:pt x="44014" y="101820"/>
                  </a:lnTo>
                  <a:lnTo>
                    <a:pt x="44001" y="102455"/>
                  </a:lnTo>
                  <a:lnTo>
                    <a:pt x="43983" y="103102"/>
                  </a:lnTo>
                  <a:lnTo>
                    <a:pt x="43961" y="103749"/>
                  </a:lnTo>
                  <a:lnTo>
                    <a:pt x="43934" y="104396"/>
                  </a:lnTo>
                  <a:lnTo>
                    <a:pt x="43903" y="105054"/>
                  </a:lnTo>
                  <a:lnTo>
                    <a:pt x="43867" y="105712"/>
                  </a:lnTo>
                  <a:lnTo>
                    <a:pt x="43827" y="106381"/>
                  </a:lnTo>
                  <a:lnTo>
                    <a:pt x="43787" y="107039"/>
                  </a:lnTo>
                  <a:lnTo>
                    <a:pt x="43738" y="107720"/>
                  </a:lnTo>
                  <a:lnTo>
                    <a:pt x="43685" y="108389"/>
                  </a:lnTo>
                  <a:lnTo>
                    <a:pt x="43627" y="109070"/>
                  </a:lnTo>
                  <a:lnTo>
                    <a:pt x="43569" y="109762"/>
                  </a:lnTo>
                  <a:lnTo>
                    <a:pt x="43502" y="110443"/>
                  </a:lnTo>
                  <a:lnTo>
                    <a:pt x="43431" y="111135"/>
                  </a:lnTo>
                  <a:lnTo>
                    <a:pt x="43355" y="111839"/>
                  </a:lnTo>
                  <a:lnTo>
                    <a:pt x="43275" y="112531"/>
                  </a:lnTo>
                  <a:lnTo>
                    <a:pt x="43257" y="112656"/>
                  </a:lnTo>
                  <a:lnTo>
                    <a:pt x="43239" y="112769"/>
                  </a:lnTo>
                  <a:lnTo>
                    <a:pt x="43217" y="112871"/>
                  </a:lnTo>
                  <a:lnTo>
                    <a:pt x="43190" y="112973"/>
                  </a:lnTo>
                  <a:lnTo>
                    <a:pt x="43164" y="113053"/>
                  </a:lnTo>
                  <a:lnTo>
                    <a:pt x="43137" y="113132"/>
                  </a:lnTo>
                  <a:lnTo>
                    <a:pt x="43106" y="113189"/>
                  </a:lnTo>
                  <a:lnTo>
                    <a:pt x="43079" y="113257"/>
                  </a:lnTo>
                  <a:lnTo>
                    <a:pt x="43110" y="113302"/>
                  </a:lnTo>
                  <a:lnTo>
                    <a:pt x="43146" y="113348"/>
                  </a:lnTo>
                  <a:lnTo>
                    <a:pt x="43177" y="113404"/>
                  </a:lnTo>
                  <a:lnTo>
                    <a:pt x="43208" y="113472"/>
                  </a:lnTo>
                  <a:lnTo>
                    <a:pt x="43235" y="113540"/>
                  </a:lnTo>
                  <a:lnTo>
                    <a:pt x="43262" y="113609"/>
                  </a:lnTo>
                  <a:lnTo>
                    <a:pt x="43306" y="113779"/>
                  </a:lnTo>
                  <a:lnTo>
                    <a:pt x="43346" y="113949"/>
                  </a:lnTo>
                  <a:lnTo>
                    <a:pt x="43373" y="114130"/>
                  </a:lnTo>
                  <a:lnTo>
                    <a:pt x="43391" y="114312"/>
                  </a:lnTo>
                  <a:lnTo>
                    <a:pt x="43404" y="114505"/>
                  </a:lnTo>
                  <a:lnTo>
                    <a:pt x="43404" y="114596"/>
                  </a:lnTo>
                  <a:lnTo>
                    <a:pt x="43400" y="114698"/>
                  </a:lnTo>
                  <a:lnTo>
                    <a:pt x="43395" y="114789"/>
                  </a:lnTo>
                  <a:lnTo>
                    <a:pt x="43391" y="114879"/>
                  </a:lnTo>
                  <a:lnTo>
                    <a:pt x="43377" y="114970"/>
                  </a:lnTo>
                  <a:lnTo>
                    <a:pt x="43364" y="115050"/>
                  </a:lnTo>
                  <a:lnTo>
                    <a:pt x="43351" y="115129"/>
                  </a:lnTo>
                  <a:lnTo>
                    <a:pt x="43328" y="115208"/>
                  </a:lnTo>
                  <a:lnTo>
                    <a:pt x="43306" y="115288"/>
                  </a:lnTo>
                  <a:lnTo>
                    <a:pt x="43284" y="115356"/>
                  </a:lnTo>
                  <a:lnTo>
                    <a:pt x="43253" y="115424"/>
                  </a:lnTo>
                  <a:lnTo>
                    <a:pt x="43222" y="115481"/>
                  </a:lnTo>
                  <a:lnTo>
                    <a:pt x="43186" y="115537"/>
                  </a:lnTo>
                  <a:lnTo>
                    <a:pt x="43146" y="115583"/>
                  </a:lnTo>
                  <a:lnTo>
                    <a:pt x="43106" y="115628"/>
                  </a:lnTo>
                  <a:lnTo>
                    <a:pt x="43057" y="115662"/>
                  </a:lnTo>
                  <a:lnTo>
                    <a:pt x="42616" y="115946"/>
                  </a:lnTo>
                  <a:lnTo>
                    <a:pt x="42166" y="116218"/>
                  </a:lnTo>
                  <a:lnTo>
                    <a:pt x="41721" y="116490"/>
                  </a:lnTo>
                  <a:lnTo>
                    <a:pt x="41272" y="116751"/>
                  </a:lnTo>
                  <a:lnTo>
                    <a:pt x="40822" y="117001"/>
                  </a:lnTo>
                  <a:lnTo>
                    <a:pt x="40372" y="117251"/>
                  </a:lnTo>
                  <a:lnTo>
                    <a:pt x="39918" y="117489"/>
                  </a:lnTo>
                  <a:lnTo>
                    <a:pt x="39468" y="117727"/>
                  </a:lnTo>
                  <a:lnTo>
                    <a:pt x="39014" y="117954"/>
                  </a:lnTo>
                  <a:lnTo>
                    <a:pt x="38560" y="118170"/>
                  </a:lnTo>
                  <a:lnTo>
                    <a:pt x="38102" y="118374"/>
                  </a:lnTo>
                  <a:lnTo>
                    <a:pt x="37648" y="118578"/>
                  </a:lnTo>
                  <a:lnTo>
                    <a:pt x="37189" y="118782"/>
                  </a:lnTo>
                  <a:lnTo>
                    <a:pt x="36730" y="118975"/>
                  </a:lnTo>
                  <a:lnTo>
                    <a:pt x="36272" y="119157"/>
                  </a:lnTo>
                  <a:lnTo>
                    <a:pt x="35813" y="119327"/>
                  </a:lnTo>
                  <a:lnTo>
                    <a:pt x="35355" y="119497"/>
                  </a:lnTo>
                  <a:lnTo>
                    <a:pt x="34892" y="119656"/>
                  </a:lnTo>
                  <a:lnTo>
                    <a:pt x="34433" y="119804"/>
                  </a:lnTo>
                  <a:lnTo>
                    <a:pt x="33970" y="119951"/>
                  </a:lnTo>
                  <a:lnTo>
                    <a:pt x="33507" y="120087"/>
                  </a:lnTo>
                  <a:lnTo>
                    <a:pt x="33044" y="120212"/>
                  </a:lnTo>
                  <a:lnTo>
                    <a:pt x="32581" y="120337"/>
                  </a:lnTo>
                  <a:lnTo>
                    <a:pt x="32118" y="120450"/>
                  </a:lnTo>
                  <a:lnTo>
                    <a:pt x="31655" y="120552"/>
                  </a:lnTo>
                  <a:lnTo>
                    <a:pt x="31192" y="120654"/>
                  </a:lnTo>
                  <a:lnTo>
                    <a:pt x="30729" y="120745"/>
                  </a:lnTo>
                  <a:lnTo>
                    <a:pt x="30261" y="120825"/>
                  </a:lnTo>
                  <a:lnTo>
                    <a:pt x="29798" y="120904"/>
                  </a:lnTo>
                  <a:lnTo>
                    <a:pt x="29331" y="120972"/>
                  </a:lnTo>
                  <a:lnTo>
                    <a:pt x="28868" y="121029"/>
                  </a:lnTo>
                  <a:lnTo>
                    <a:pt x="28400" y="121074"/>
                  </a:lnTo>
                  <a:lnTo>
                    <a:pt x="27937" y="121120"/>
                  </a:lnTo>
                  <a:lnTo>
                    <a:pt x="27470" y="121154"/>
                  </a:lnTo>
                  <a:lnTo>
                    <a:pt x="27002" y="121176"/>
                  </a:lnTo>
                  <a:lnTo>
                    <a:pt x="26539" y="121199"/>
                  </a:lnTo>
                  <a:lnTo>
                    <a:pt x="25141" y="121199"/>
                  </a:lnTo>
                  <a:lnTo>
                    <a:pt x="24678" y="121176"/>
                  </a:lnTo>
                  <a:lnTo>
                    <a:pt x="24211" y="121154"/>
                  </a:lnTo>
                  <a:lnTo>
                    <a:pt x="23748" y="121120"/>
                  </a:lnTo>
                  <a:lnTo>
                    <a:pt x="23285" y="121086"/>
                  </a:lnTo>
                  <a:lnTo>
                    <a:pt x="22817" y="121029"/>
                  </a:lnTo>
                  <a:lnTo>
                    <a:pt x="22354" y="120972"/>
                  </a:lnTo>
                  <a:lnTo>
                    <a:pt x="21891" y="120904"/>
                  </a:lnTo>
                  <a:lnTo>
                    <a:pt x="21428" y="120825"/>
                  </a:lnTo>
                  <a:lnTo>
                    <a:pt x="20965" y="120745"/>
                  </a:lnTo>
                  <a:lnTo>
                    <a:pt x="20507" y="120643"/>
                  </a:lnTo>
                  <a:lnTo>
                    <a:pt x="20044" y="120541"/>
                  </a:lnTo>
                  <a:lnTo>
                    <a:pt x="19581" y="120428"/>
                  </a:lnTo>
                  <a:lnTo>
                    <a:pt x="19122" y="120314"/>
                  </a:lnTo>
                  <a:lnTo>
                    <a:pt x="18664" y="120178"/>
                  </a:lnTo>
                  <a:lnTo>
                    <a:pt x="18205" y="120042"/>
                  </a:lnTo>
                  <a:lnTo>
                    <a:pt x="17746" y="119894"/>
                  </a:lnTo>
                  <a:lnTo>
                    <a:pt x="17288" y="119735"/>
                  </a:lnTo>
                  <a:lnTo>
                    <a:pt x="16834" y="119565"/>
                  </a:lnTo>
                  <a:lnTo>
                    <a:pt x="16375" y="119395"/>
                  </a:lnTo>
                  <a:lnTo>
                    <a:pt x="15921" y="119214"/>
                  </a:lnTo>
                  <a:lnTo>
                    <a:pt x="15467" y="119021"/>
                  </a:lnTo>
                  <a:lnTo>
                    <a:pt x="15013" y="118816"/>
                  </a:lnTo>
                  <a:lnTo>
                    <a:pt x="14563" y="118601"/>
                  </a:lnTo>
                  <a:lnTo>
                    <a:pt x="14109" y="118374"/>
                  </a:lnTo>
                  <a:lnTo>
                    <a:pt x="13659" y="118147"/>
                  </a:lnTo>
                  <a:lnTo>
                    <a:pt x="13606" y="118113"/>
                  </a:lnTo>
                  <a:lnTo>
                    <a:pt x="13557" y="118068"/>
                  </a:lnTo>
                  <a:lnTo>
                    <a:pt x="13513" y="118022"/>
                  </a:lnTo>
                  <a:lnTo>
                    <a:pt x="13468" y="117954"/>
                  </a:lnTo>
                  <a:lnTo>
                    <a:pt x="13428" y="117886"/>
                  </a:lnTo>
                  <a:lnTo>
                    <a:pt x="13388" y="117807"/>
                  </a:lnTo>
                  <a:lnTo>
                    <a:pt x="13352" y="117727"/>
                  </a:lnTo>
                  <a:lnTo>
                    <a:pt x="13321" y="117636"/>
                  </a:lnTo>
                  <a:lnTo>
                    <a:pt x="13294" y="117546"/>
                  </a:lnTo>
                  <a:lnTo>
                    <a:pt x="13268" y="117444"/>
                  </a:lnTo>
                  <a:lnTo>
                    <a:pt x="13241" y="117330"/>
                  </a:lnTo>
                  <a:lnTo>
                    <a:pt x="13223" y="117217"/>
                  </a:lnTo>
                  <a:lnTo>
                    <a:pt x="13205" y="117103"/>
                  </a:lnTo>
                  <a:lnTo>
                    <a:pt x="13188" y="116978"/>
                  </a:lnTo>
                  <a:lnTo>
                    <a:pt x="13179" y="116865"/>
                  </a:lnTo>
                  <a:lnTo>
                    <a:pt x="13165" y="116740"/>
                  </a:lnTo>
                  <a:lnTo>
                    <a:pt x="13161" y="116615"/>
                  </a:lnTo>
                  <a:lnTo>
                    <a:pt x="13156" y="116479"/>
                  </a:lnTo>
                  <a:lnTo>
                    <a:pt x="13156" y="116230"/>
                  </a:lnTo>
                  <a:lnTo>
                    <a:pt x="13165" y="115969"/>
                  </a:lnTo>
                  <a:lnTo>
                    <a:pt x="13183" y="115719"/>
                  </a:lnTo>
                  <a:lnTo>
                    <a:pt x="13196" y="115594"/>
                  </a:lnTo>
                  <a:lnTo>
                    <a:pt x="13214" y="115469"/>
                  </a:lnTo>
                  <a:lnTo>
                    <a:pt x="13232" y="115356"/>
                  </a:lnTo>
                  <a:lnTo>
                    <a:pt x="13254" y="115242"/>
                  </a:lnTo>
                  <a:lnTo>
                    <a:pt x="13277" y="115140"/>
                  </a:lnTo>
                  <a:lnTo>
                    <a:pt x="13303" y="115027"/>
                  </a:lnTo>
                  <a:lnTo>
                    <a:pt x="13330" y="114936"/>
                  </a:lnTo>
                  <a:lnTo>
                    <a:pt x="13361" y="114845"/>
                  </a:lnTo>
                  <a:lnTo>
                    <a:pt x="13343" y="114766"/>
                  </a:lnTo>
                  <a:lnTo>
                    <a:pt x="13277" y="114913"/>
                  </a:lnTo>
                  <a:lnTo>
                    <a:pt x="13205" y="115038"/>
                  </a:lnTo>
                  <a:lnTo>
                    <a:pt x="13130" y="115140"/>
                  </a:lnTo>
                  <a:lnTo>
                    <a:pt x="13049" y="115220"/>
                  </a:lnTo>
                  <a:lnTo>
                    <a:pt x="12969" y="115276"/>
                  </a:lnTo>
                  <a:lnTo>
                    <a:pt x="12885" y="115299"/>
                  </a:lnTo>
                  <a:lnTo>
                    <a:pt x="12805" y="115299"/>
                  </a:lnTo>
                  <a:lnTo>
                    <a:pt x="12760" y="115288"/>
                  </a:lnTo>
                  <a:lnTo>
                    <a:pt x="12720" y="115276"/>
                  </a:lnTo>
                  <a:lnTo>
                    <a:pt x="12680" y="115242"/>
                  </a:lnTo>
                  <a:lnTo>
                    <a:pt x="12640" y="115220"/>
                  </a:lnTo>
                  <a:lnTo>
                    <a:pt x="12600" y="115174"/>
                  </a:lnTo>
                  <a:lnTo>
                    <a:pt x="12560" y="115129"/>
                  </a:lnTo>
                  <a:lnTo>
                    <a:pt x="12524" y="115072"/>
                  </a:lnTo>
                  <a:lnTo>
                    <a:pt x="12489" y="115015"/>
                  </a:lnTo>
                  <a:lnTo>
                    <a:pt x="12453" y="114947"/>
                  </a:lnTo>
                  <a:lnTo>
                    <a:pt x="12417" y="114868"/>
                  </a:lnTo>
                  <a:lnTo>
                    <a:pt x="12386" y="114777"/>
                  </a:lnTo>
                  <a:lnTo>
                    <a:pt x="12355" y="114686"/>
                  </a:lnTo>
                  <a:lnTo>
                    <a:pt x="12324" y="114584"/>
                  </a:lnTo>
                  <a:lnTo>
                    <a:pt x="12297" y="114471"/>
                  </a:lnTo>
                  <a:lnTo>
                    <a:pt x="12270" y="114357"/>
                  </a:lnTo>
                  <a:lnTo>
                    <a:pt x="12248" y="114233"/>
                  </a:lnTo>
                  <a:lnTo>
                    <a:pt x="12226" y="114096"/>
                  </a:lnTo>
                  <a:lnTo>
                    <a:pt x="12208" y="113949"/>
                  </a:lnTo>
                  <a:lnTo>
                    <a:pt x="12132" y="113336"/>
                  </a:lnTo>
                  <a:lnTo>
                    <a:pt x="12066" y="112724"/>
                  </a:lnTo>
                  <a:lnTo>
                    <a:pt x="11999" y="112111"/>
                  </a:lnTo>
                  <a:lnTo>
                    <a:pt x="11941" y="111510"/>
                  </a:lnTo>
                  <a:lnTo>
                    <a:pt x="11887" y="110897"/>
                  </a:lnTo>
                  <a:lnTo>
                    <a:pt x="11834" y="110296"/>
                  </a:lnTo>
                  <a:lnTo>
                    <a:pt x="11790" y="109694"/>
                  </a:lnTo>
                  <a:lnTo>
                    <a:pt x="11745" y="109093"/>
                  </a:lnTo>
                  <a:lnTo>
                    <a:pt x="11709" y="108492"/>
                  </a:lnTo>
                  <a:lnTo>
                    <a:pt x="11674" y="107890"/>
                  </a:lnTo>
                  <a:lnTo>
                    <a:pt x="11647" y="107300"/>
                  </a:lnTo>
                  <a:lnTo>
                    <a:pt x="11620" y="106710"/>
                  </a:lnTo>
                  <a:lnTo>
                    <a:pt x="11598" y="106109"/>
                  </a:lnTo>
                  <a:lnTo>
                    <a:pt x="11580" y="105519"/>
                  </a:lnTo>
                  <a:lnTo>
                    <a:pt x="11571" y="104929"/>
                  </a:lnTo>
                  <a:lnTo>
                    <a:pt x="11562" y="104350"/>
                  </a:lnTo>
                  <a:lnTo>
                    <a:pt x="11554" y="103760"/>
                  </a:lnTo>
                  <a:lnTo>
                    <a:pt x="11554" y="103182"/>
                  </a:lnTo>
                  <a:lnTo>
                    <a:pt x="11558" y="102603"/>
                  </a:lnTo>
                  <a:lnTo>
                    <a:pt x="11562" y="102024"/>
                  </a:lnTo>
                  <a:lnTo>
                    <a:pt x="11576" y="101446"/>
                  </a:lnTo>
                  <a:lnTo>
                    <a:pt x="11589" y="100878"/>
                  </a:lnTo>
                  <a:lnTo>
                    <a:pt x="11607" y="100311"/>
                  </a:lnTo>
                  <a:lnTo>
                    <a:pt x="11629" y="99744"/>
                  </a:lnTo>
                  <a:lnTo>
                    <a:pt x="11656" y="99176"/>
                  </a:lnTo>
                  <a:lnTo>
                    <a:pt x="11683" y="98609"/>
                  </a:lnTo>
                  <a:lnTo>
                    <a:pt x="11718" y="98053"/>
                  </a:lnTo>
                  <a:lnTo>
                    <a:pt x="11754" y="97497"/>
                  </a:lnTo>
                  <a:lnTo>
                    <a:pt x="11794" y="96941"/>
                  </a:lnTo>
                  <a:lnTo>
                    <a:pt x="11839" y="96397"/>
                  </a:lnTo>
                  <a:lnTo>
                    <a:pt x="11883" y="95841"/>
                  </a:lnTo>
                  <a:lnTo>
                    <a:pt x="11936" y="95296"/>
                  </a:lnTo>
                  <a:lnTo>
                    <a:pt x="11990" y="94751"/>
                  </a:lnTo>
                  <a:lnTo>
                    <a:pt x="12043" y="94218"/>
                  </a:lnTo>
                  <a:lnTo>
                    <a:pt x="12106" y="93685"/>
                  </a:lnTo>
                  <a:lnTo>
                    <a:pt x="12168" y="93152"/>
                  </a:lnTo>
                  <a:lnTo>
                    <a:pt x="12235" y="92618"/>
                  </a:lnTo>
                  <a:lnTo>
                    <a:pt x="12306" y="92096"/>
                  </a:lnTo>
                  <a:lnTo>
                    <a:pt x="12382" y="91563"/>
                  </a:lnTo>
                  <a:lnTo>
                    <a:pt x="12457" y="91053"/>
                  </a:lnTo>
                  <a:lnTo>
                    <a:pt x="12537" y="90531"/>
                  </a:lnTo>
                  <a:lnTo>
                    <a:pt x="12618" y="90020"/>
                  </a:lnTo>
                  <a:lnTo>
                    <a:pt x="12707" y="89510"/>
                  </a:lnTo>
                  <a:lnTo>
                    <a:pt x="12796" y="88999"/>
                  </a:lnTo>
                  <a:lnTo>
                    <a:pt x="12885" y="88500"/>
                  </a:lnTo>
                  <a:lnTo>
                    <a:pt x="12983" y="88001"/>
                  </a:lnTo>
                  <a:lnTo>
                    <a:pt x="13076" y="87501"/>
                  </a:lnTo>
                  <a:lnTo>
                    <a:pt x="13179" y="87013"/>
                  </a:lnTo>
                  <a:lnTo>
                    <a:pt x="13281" y="86526"/>
                  </a:lnTo>
                  <a:lnTo>
                    <a:pt x="13388" y="86038"/>
                  </a:lnTo>
                  <a:lnTo>
                    <a:pt x="13495" y="85561"/>
                  </a:lnTo>
                  <a:lnTo>
                    <a:pt x="13606" y="85085"/>
                  </a:lnTo>
                  <a:lnTo>
                    <a:pt x="13722" y="84608"/>
                  </a:lnTo>
                  <a:lnTo>
                    <a:pt x="13838" y="84143"/>
                  </a:lnTo>
                  <a:lnTo>
                    <a:pt x="13958" y="83678"/>
                  </a:lnTo>
                  <a:lnTo>
                    <a:pt x="14082" y="83224"/>
                  </a:lnTo>
                  <a:lnTo>
                    <a:pt x="14203" y="82770"/>
                  </a:lnTo>
                  <a:lnTo>
                    <a:pt x="14332" y="82316"/>
                  </a:lnTo>
                  <a:lnTo>
                    <a:pt x="14461" y="81862"/>
                  </a:lnTo>
                  <a:lnTo>
                    <a:pt x="14594" y="81420"/>
                  </a:lnTo>
                  <a:lnTo>
                    <a:pt x="14728" y="80989"/>
                  </a:lnTo>
                  <a:lnTo>
                    <a:pt x="14862" y="80558"/>
                  </a:lnTo>
                  <a:lnTo>
                    <a:pt x="15004" y="80126"/>
                  </a:lnTo>
                  <a:lnTo>
                    <a:pt x="15142" y="79695"/>
                  </a:lnTo>
                  <a:lnTo>
                    <a:pt x="15284" y="79275"/>
                  </a:lnTo>
                  <a:lnTo>
                    <a:pt x="15431" y="78867"/>
                  </a:lnTo>
                  <a:lnTo>
                    <a:pt x="15578" y="78459"/>
                  </a:lnTo>
                  <a:lnTo>
                    <a:pt x="15730" y="78050"/>
                  </a:lnTo>
                  <a:lnTo>
                    <a:pt x="15881" y="77642"/>
                  </a:lnTo>
                  <a:lnTo>
                    <a:pt x="16032" y="77256"/>
                  </a:lnTo>
                  <a:lnTo>
                    <a:pt x="16188" y="76859"/>
                  </a:lnTo>
                  <a:lnTo>
                    <a:pt x="16349" y="76473"/>
                  </a:lnTo>
                  <a:lnTo>
                    <a:pt x="16509" y="76087"/>
                  </a:lnTo>
                  <a:lnTo>
                    <a:pt x="16669" y="75713"/>
                  </a:lnTo>
                  <a:lnTo>
                    <a:pt x="16834" y="75350"/>
                  </a:lnTo>
                  <a:lnTo>
                    <a:pt x="16999" y="74975"/>
                  </a:lnTo>
                  <a:lnTo>
                    <a:pt x="17163" y="74624"/>
                  </a:lnTo>
                  <a:lnTo>
                    <a:pt x="17332" y="74261"/>
                  </a:lnTo>
                  <a:lnTo>
                    <a:pt x="17506" y="73909"/>
                  </a:lnTo>
                  <a:lnTo>
                    <a:pt x="17675" y="73568"/>
                  </a:lnTo>
                  <a:lnTo>
                    <a:pt x="17849" y="73228"/>
                  </a:lnTo>
                  <a:lnTo>
                    <a:pt x="18027" y="72899"/>
                  </a:lnTo>
                  <a:lnTo>
                    <a:pt x="18201" y="72570"/>
                  </a:lnTo>
                  <a:lnTo>
                    <a:pt x="18379" y="72241"/>
                  </a:lnTo>
                  <a:lnTo>
                    <a:pt x="18744" y="71617"/>
                  </a:lnTo>
                  <a:lnTo>
                    <a:pt x="19109" y="71016"/>
                  </a:lnTo>
                  <a:lnTo>
                    <a:pt x="19483" y="70437"/>
                  </a:lnTo>
                  <a:lnTo>
                    <a:pt x="19861" y="69870"/>
                  </a:lnTo>
                  <a:lnTo>
                    <a:pt x="20240" y="69336"/>
                  </a:lnTo>
                  <a:lnTo>
                    <a:pt x="20627" y="68837"/>
                  </a:lnTo>
                  <a:lnTo>
                    <a:pt x="20823" y="68587"/>
                  </a:lnTo>
                  <a:lnTo>
                    <a:pt x="21019" y="68349"/>
                  </a:lnTo>
                  <a:lnTo>
                    <a:pt x="21215" y="68111"/>
                  </a:lnTo>
                  <a:lnTo>
                    <a:pt x="21415" y="67884"/>
                  </a:lnTo>
                  <a:lnTo>
                    <a:pt x="21611" y="67668"/>
                  </a:lnTo>
                  <a:lnTo>
                    <a:pt x="21811" y="67453"/>
                  </a:lnTo>
                  <a:lnTo>
                    <a:pt x="22012" y="67249"/>
                  </a:lnTo>
                  <a:lnTo>
                    <a:pt x="22216" y="67056"/>
                  </a:lnTo>
                  <a:lnTo>
                    <a:pt x="22417" y="66863"/>
                  </a:lnTo>
                  <a:lnTo>
                    <a:pt x="22617" y="66670"/>
                  </a:lnTo>
                  <a:lnTo>
                    <a:pt x="22822" y="66488"/>
                  </a:lnTo>
                  <a:lnTo>
                    <a:pt x="23027" y="66318"/>
                  </a:lnTo>
                  <a:lnTo>
                    <a:pt x="23232" y="66148"/>
                  </a:lnTo>
                  <a:lnTo>
                    <a:pt x="23436" y="65989"/>
                  </a:lnTo>
                  <a:lnTo>
                    <a:pt x="23641" y="65842"/>
                  </a:lnTo>
                  <a:lnTo>
                    <a:pt x="23850" y="65694"/>
                  </a:lnTo>
                  <a:lnTo>
                    <a:pt x="24055" y="65558"/>
                  </a:lnTo>
                  <a:lnTo>
                    <a:pt x="24264" y="65433"/>
                  </a:lnTo>
                  <a:lnTo>
                    <a:pt x="24469" y="65308"/>
                  </a:lnTo>
                  <a:lnTo>
                    <a:pt x="24678" y="65184"/>
                  </a:lnTo>
                  <a:lnTo>
                    <a:pt x="24888" y="65082"/>
                  </a:lnTo>
                  <a:lnTo>
                    <a:pt x="25097" y="64979"/>
                  </a:lnTo>
                  <a:lnTo>
                    <a:pt x="25302" y="64889"/>
                  </a:lnTo>
                  <a:lnTo>
                    <a:pt x="25511" y="64798"/>
                  </a:lnTo>
                  <a:lnTo>
                    <a:pt x="25720" y="64718"/>
                  </a:lnTo>
                  <a:lnTo>
                    <a:pt x="25930" y="64650"/>
                  </a:lnTo>
                  <a:lnTo>
                    <a:pt x="26139" y="64582"/>
                  </a:lnTo>
                  <a:lnTo>
                    <a:pt x="26348" y="64526"/>
                  </a:lnTo>
                  <a:lnTo>
                    <a:pt x="26557" y="64480"/>
                  </a:lnTo>
                  <a:lnTo>
                    <a:pt x="26767" y="64435"/>
                  </a:lnTo>
                  <a:lnTo>
                    <a:pt x="26980" y="64401"/>
                  </a:lnTo>
                  <a:lnTo>
                    <a:pt x="27189" y="64378"/>
                  </a:lnTo>
                  <a:lnTo>
                    <a:pt x="27430" y="64355"/>
                  </a:lnTo>
                  <a:lnTo>
                    <a:pt x="27675" y="64344"/>
                  </a:lnTo>
                  <a:lnTo>
                    <a:pt x="27920" y="64333"/>
                  </a:lnTo>
                  <a:close/>
                  <a:moveTo>
                    <a:pt x="24398" y="1"/>
                  </a:moveTo>
                  <a:lnTo>
                    <a:pt x="24109" y="12"/>
                  </a:lnTo>
                  <a:lnTo>
                    <a:pt x="23824" y="23"/>
                  </a:lnTo>
                  <a:lnTo>
                    <a:pt x="23543" y="46"/>
                  </a:lnTo>
                  <a:lnTo>
                    <a:pt x="23258" y="80"/>
                  </a:lnTo>
                  <a:lnTo>
                    <a:pt x="22978" y="125"/>
                  </a:lnTo>
                  <a:lnTo>
                    <a:pt x="22697" y="171"/>
                  </a:lnTo>
                  <a:lnTo>
                    <a:pt x="22421" y="239"/>
                  </a:lnTo>
                  <a:lnTo>
                    <a:pt x="22145" y="307"/>
                  </a:lnTo>
                  <a:lnTo>
                    <a:pt x="21869" y="386"/>
                  </a:lnTo>
                  <a:lnTo>
                    <a:pt x="21598" y="477"/>
                  </a:lnTo>
                  <a:lnTo>
                    <a:pt x="21326" y="568"/>
                  </a:lnTo>
                  <a:lnTo>
                    <a:pt x="21059" y="681"/>
                  </a:lnTo>
                  <a:lnTo>
                    <a:pt x="20792" y="795"/>
                  </a:lnTo>
                  <a:lnTo>
                    <a:pt x="20525" y="920"/>
                  </a:lnTo>
                  <a:lnTo>
                    <a:pt x="20262" y="1045"/>
                  </a:lnTo>
                  <a:lnTo>
                    <a:pt x="19999" y="1192"/>
                  </a:lnTo>
                  <a:lnTo>
                    <a:pt x="19737" y="1340"/>
                  </a:lnTo>
                  <a:lnTo>
                    <a:pt x="19478" y="1498"/>
                  </a:lnTo>
                  <a:lnTo>
                    <a:pt x="19220" y="1669"/>
                  </a:lnTo>
                  <a:lnTo>
                    <a:pt x="18962" y="1839"/>
                  </a:lnTo>
                  <a:lnTo>
                    <a:pt x="18708" y="2020"/>
                  </a:lnTo>
                  <a:lnTo>
                    <a:pt x="18454" y="2213"/>
                  </a:lnTo>
                  <a:lnTo>
                    <a:pt x="18205" y="2417"/>
                  </a:lnTo>
                  <a:lnTo>
                    <a:pt x="17956" y="2622"/>
                  </a:lnTo>
                  <a:lnTo>
                    <a:pt x="17711" y="2849"/>
                  </a:lnTo>
                  <a:lnTo>
                    <a:pt x="17462" y="3064"/>
                  </a:lnTo>
                  <a:lnTo>
                    <a:pt x="17221" y="3302"/>
                  </a:lnTo>
                  <a:lnTo>
                    <a:pt x="16976" y="3541"/>
                  </a:lnTo>
                  <a:lnTo>
                    <a:pt x="16736" y="3802"/>
                  </a:lnTo>
                  <a:lnTo>
                    <a:pt x="16495" y="4051"/>
                  </a:lnTo>
                  <a:lnTo>
                    <a:pt x="16259" y="4324"/>
                  </a:lnTo>
                  <a:lnTo>
                    <a:pt x="16024" y="4596"/>
                  </a:lnTo>
                  <a:lnTo>
                    <a:pt x="15792" y="4879"/>
                  </a:lnTo>
                  <a:lnTo>
                    <a:pt x="15560" y="5163"/>
                  </a:lnTo>
                  <a:lnTo>
                    <a:pt x="15329" y="5469"/>
                  </a:lnTo>
                  <a:lnTo>
                    <a:pt x="15102" y="5776"/>
                  </a:lnTo>
                  <a:lnTo>
                    <a:pt x="14875" y="6082"/>
                  </a:lnTo>
                  <a:lnTo>
                    <a:pt x="14652" y="6411"/>
                  </a:lnTo>
                  <a:lnTo>
                    <a:pt x="14430" y="6740"/>
                  </a:lnTo>
                  <a:lnTo>
                    <a:pt x="14207" y="7069"/>
                  </a:lnTo>
                  <a:lnTo>
                    <a:pt x="13989" y="7421"/>
                  </a:lnTo>
                  <a:lnTo>
                    <a:pt x="13771" y="7761"/>
                  </a:lnTo>
                  <a:lnTo>
                    <a:pt x="13553" y="8124"/>
                  </a:lnTo>
                  <a:lnTo>
                    <a:pt x="13339" y="8488"/>
                  </a:lnTo>
                  <a:lnTo>
                    <a:pt x="13130" y="8862"/>
                  </a:lnTo>
                  <a:lnTo>
                    <a:pt x="12920" y="9248"/>
                  </a:lnTo>
                  <a:lnTo>
                    <a:pt x="12711" y="9633"/>
                  </a:lnTo>
                  <a:lnTo>
                    <a:pt x="12502" y="10031"/>
                  </a:lnTo>
                  <a:lnTo>
                    <a:pt x="12297" y="10439"/>
                  </a:lnTo>
                  <a:lnTo>
                    <a:pt x="12097" y="10847"/>
                  </a:lnTo>
                  <a:lnTo>
                    <a:pt x="11896" y="11267"/>
                  </a:lnTo>
                  <a:lnTo>
                    <a:pt x="11696" y="11687"/>
                  </a:lnTo>
                  <a:lnTo>
                    <a:pt x="11500" y="12118"/>
                  </a:lnTo>
                  <a:lnTo>
                    <a:pt x="11304" y="12561"/>
                  </a:lnTo>
                  <a:lnTo>
                    <a:pt x="11108" y="13003"/>
                  </a:lnTo>
                  <a:lnTo>
                    <a:pt x="10917" y="13457"/>
                  </a:lnTo>
                  <a:lnTo>
                    <a:pt x="10730" y="13911"/>
                  </a:lnTo>
                  <a:lnTo>
                    <a:pt x="10543" y="14376"/>
                  </a:lnTo>
                  <a:lnTo>
                    <a:pt x="10356" y="14853"/>
                  </a:lnTo>
                  <a:lnTo>
                    <a:pt x="10169" y="15329"/>
                  </a:lnTo>
                  <a:lnTo>
                    <a:pt x="9991" y="15817"/>
                  </a:lnTo>
                  <a:lnTo>
                    <a:pt x="9808" y="16305"/>
                  </a:lnTo>
                  <a:lnTo>
                    <a:pt x="9630" y="16804"/>
                  </a:lnTo>
                  <a:lnTo>
                    <a:pt x="9452" y="17315"/>
                  </a:lnTo>
                  <a:lnTo>
                    <a:pt x="9279" y="17825"/>
                  </a:lnTo>
                  <a:lnTo>
                    <a:pt x="9109" y="18336"/>
                  </a:lnTo>
                  <a:lnTo>
                    <a:pt x="8936" y="18869"/>
                  </a:lnTo>
                  <a:lnTo>
                    <a:pt x="8767" y="19391"/>
                  </a:lnTo>
                  <a:lnTo>
                    <a:pt x="8602" y="19936"/>
                  </a:lnTo>
                  <a:lnTo>
                    <a:pt x="8437" y="20480"/>
                  </a:lnTo>
                  <a:lnTo>
                    <a:pt x="8272" y="21025"/>
                  </a:lnTo>
                  <a:lnTo>
                    <a:pt x="8112" y="21581"/>
                  </a:lnTo>
                  <a:lnTo>
                    <a:pt x="7956" y="22137"/>
                  </a:lnTo>
                  <a:lnTo>
                    <a:pt x="7796" y="22704"/>
                  </a:lnTo>
                  <a:lnTo>
                    <a:pt x="7645" y="23283"/>
                  </a:lnTo>
                  <a:lnTo>
                    <a:pt x="7489" y="23861"/>
                  </a:lnTo>
                  <a:lnTo>
                    <a:pt x="7342" y="24451"/>
                  </a:lnTo>
                  <a:lnTo>
                    <a:pt x="7190" y="25041"/>
                  </a:lnTo>
                  <a:lnTo>
                    <a:pt x="7044" y="25631"/>
                  </a:lnTo>
                  <a:lnTo>
                    <a:pt x="6901" y="26244"/>
                  </a:lnTo>
                  <a:lnTo>
                    <a:pt x="6759" y="26845"/>
                  </a:lnTo>
                  <a:lnTo>
                    <a:pt x="6616" y="27458"/>
                  </a:lnTo>
                  <a:lnTo>
                    <a:pt x="6478" y="28082"/>
                  </a:lnTo>
                  <a:lnTo>
                    <a:pt x="6340" y="28706"/>
                  </a:lnTo>
                  <a:lnTo>
                    <a:pt x="6207" y="29342"/>
                  </a:lnTo>
                  <a:lnTo>
                    <a:pt x="6073" y="29977"/>
                  </a:lnTo>
                  <a:lnTo>
                    <a:pt x="5944" y="30624"/>
                  </a:lnTo>
                  <a:lnTo>
                    <a:pt x="5815" y="31270"/>
                  </a:lnTo>
                  <a:lnTo>
                    <a:pt x="5690" y="31917"/>
                  </a:lnTo>
                  <a:lnTo>
                    <a:pt x="5565" y="32575"/>
                  </a:lnTo>
                  <a:lnTo>
                    <a:pt x="5441" y="33245"/>
                  </a:lnTo>
                  <a:lnTo>
                    <a:pt x="5321" y="33914"/>
                  </a:lnTo>
                  <a:lnTo>
                    <a:pt x="5205" y="34583"/>
                  </a:lnTo>
                  <a:lnTo>
                    <a:pt x="5089" y="35264"/>
                  </a:lnTo>
                  <a:lnTo>
                    <a:pt x="4973" y="35945"/>
                  </a:lnTo>
                  <a:lnTo>
                    <a:pt x="4862" y="36637"/>
                  </a:lnTo>
                  <a:lnTo>
                    <a:pt x="4751" y="37329"/>
                  </a:lnTo>
                  <a:lnTo>
                    <a:pt x="4537" y="38736"/>
                  </a:lnTo>
                  <a:lnTo>
                    <a:pt x="4332" y="40154"/>
                  </a:lnTo>
                  <a:lnTo>
                    <a:pt x="4136" y="41595"/>
                  </a:lnTo>
                  <a:lnTo>
                    <a:pt x="3949" y="43048"/>
                  </a:lnTo>
                  <a:lnTo>
                    <a:pt x="3771" y="44534"/>
                  </a:lnTo>
                  <a:lnTo>
                    <a:pt x="3602" y="46032"/>
                  </a:lnTo>
                  <a:lnTo>
                    <a:pt x="3437" y="47541"/>
                  </a:lnTo>
                  <a:lnTo>
                    <a:pt x="3286" y="49072"/>
                  </a:lnTo>
                  <a:lnTo>
                    <a:pt x="3143" y="50615"/>
                  </a:lnTo>
                  <a:lnTo>
                    <a:pt x="3005" y="52181"/>
                  </a:lnTo>
                  <a:lnTo>
                    <a:pt x="2832" y="54326"/>
                  </a:lnTo>
                  <a:lnTo>
                    <a:pt x="2663" y="56470"/>
                  </a:lnTo>
                  <a:lnTo>
                    <a:pt x="2498" y="58614"/>
                  </a:lnTo>
                  <a:lnTo>
                    <a:pt x="2342" y="60770"/>
                  </a:lnTo>
                  <a:lnTo>
                    <a:pt x="2191" y="62937"/>
                  </a:lnTo>
                  <a:lnTo>
                    <a:pt x="2044" y="65093"/>
                  </a:lnTo>
                  <a:lnTo>
                    <a:pt x="1906" y="67271"/>
                  </a:lnTo>
                  <a:lnTo>
                    <a:pt x="1772" y="69438"/>
                  </a:lnTo>
                  <a:lnTo>
                    <a:pt x="1639" y="71617"/>
                  </a:lnTo>
                  <a:lnTo>
                    <a:pt x="1518" y="73795"/>
                  </a:lnTo>
                  <a:lnTo>
                    <a:pt x="1398" y="75985"/>
                  </a:lnTo>
                  <a:lnTo>
                    <a:pt x="1287" y="78175"/>
                  </a:lnTo>
                  <a:lnTo>
                    <a:pt x="1176" y="80365"/>
                  </a:lnTo>
                  <a:lnTo>
                    <a:pt x="1073" y="82566"/>
                  </a:lnTo>
                  <a:lnTo>
                    <a:pt x="975" y="84756"/>
                  </a:lnTo>
                  <a:lnTo>
                    <a:pt x="882" y="86957"/>
                  </a:lnTo>
                  <a:lnTo>
                    <a:pt x="793" y="89158"/>
                  </a:lnTo>
                  <a:lnTo>
                    <a:pt x="713" y="91370"/>
                  </a:lnTo>
                  <a:lnTo>
                    <a:pt x="632" y="93571"/>
                  </a:lnTo>
                  <a:lnTo>
                    <a:pt x="557" y="95784"/>
                  </a:lnTo>
                  <a:lnTo>
                    <a:pt x="486" y="97996"/>
                  </a:lnTo>
                  <a:lnTo>
                    <a:pt x="423" y="100209"/>
                  </a:lnTo>
                  <a:lnTo>
                    <a:pt x="361" y="102421"/>
                  </a:lnTo>
                  <a:lnTo>
                    <a:pt x="303" y="104634"/>
                  </a:lnTo>
                  <a:lnTo>
                    <a:pt x="254" y="106846"/>
                  </a:lnTo>
                  <a:lnTo>
                    <a:pt x="205" y="109070"/>
                  </a:lnTo>
                  <a:lnTo>
                    <a:pt x="161" y="111283"/>
                  </a:lnTo>
                  <a:lnTo>
                    <a:pt x="120" y="113495"/>
                  </a:lnTo>
                  <a:lnTo>
                    <a:pt x="85" y="115719"/>
                  </a:lnTo>
                  <a:lnTo>
                    <a:pt x="54" y="117931"/>
                  </a:lnTo>
                  <a:lnTo>
                    <a:pt x="23" y="120155"/>
                  </a:lnTo>
                  <a:lnTo>
                    <a:pt x="0" y="122368"/>
                  </a:lnTo>
                  <a:lnTo>
                    <a:pt x="1136" y="122617"/>
                  </a:lnTo>
                  <a:lnTo>
                    <a:pt x="1189" y="122629"/>
                  </a:lnTo>
                  <a:lnTo>
                    <a:pt x="1238" y="122651"/>
                  </a:lnTo>
                  <a:lnTo>
                    <a:pt x="1287" y="122685"/>
                  </a:lnTo>
                  <a:lnTo>
                    <a:pt x="1336" y="122719"/>
                  </a:lnTo>
                  <a:lnTo>
                    <a:pt x="1380" y="122765"/>
                  </a:lnTo>
                  <a:lnTo>
                    <a:pt x="1421" y="122810"/>
                  </a:lnTo>
                  <a:lnTo>
                    <a:pt x="1461" y="122878"/>
                  </a:lnTo>
                  <a:lnTo>
                    <a:pt x="1501" y="122935"/>
                  </a:lnTo>
                  <a:lnTo>
                    <a:pt x="1536" y="123003"/>
                  </a:lnTo>
                  <a:lnTo>
                    <a:pt x="1567" y="123083"/>
                  </a:lnTo>
                  <a:lnTo>
                    <a:pt x="1630" y="123241"/>
                  </a:lnTo>
                  <a:lnTo>
                    <a:pt x="1688" y="123423"/>
                  </a:lnTo>
                  <a:lnTo>
                    <a:pt x="1737" y="123616"/>
                  </a:lnTo>
                  <a:lnTo>
                    <a:pt x="2560" y="124160"/>
                  </a:lnTo>
                  <a:lnTo>
                    <a:pt x="3384" y="124705"/>
                  </a:lnTo>
                  <a:lnTo>
                    <a:pt x="4212" y="125227"/>
                  </a:lnTo>
                  <a:lnTo>
                    <a:pt x="5036" y="125726"/>
                  </a:lnTo>
                  <a:lnTo>
                    <a:pt x="5859" y="126214"/>
                  </a:lnTo>
                  <a:lnTo>
                    <a:pt x="6683" y="126691"/>
                  </a:lnTo>
                  <a:lnTo>
                    <a:pt x="7511" y="127144"/>
                  </a:lnTo>
                  <a:lnTo>
                    <a:pt x="8335" y="127576"/>
                  </a:lnTo>
                  <a:lnTo>
                    <a:pt x="9158" y="127995"/>
                  </a:lnTo>
                  <a:lnTo>
                    <a:pt x="9982" y="128392"/>
                  </a:lnTo>
                  <a:lnTo>
                    <a:pt x="10806" y="128778"/>
                  </a:lnTo>
                  <a:lnTo>
                    <a:pt x="11634" y="129153"/>
                  </a:lnTo>
                  <a:lnTo>
                    <a:pt x="12457" y="129504"/>
                  </a:lnTo>
                  <a:lnTo>
                    <a:pt x="13281" y="129833"/>
                  </a:lnTo>
                  <a:lnTo>
                    <a:pt x="14105" y="130162"/>
                  </a:lnTo>
                  <a:lnTo>
                    <a:pt x="14928" y="130457"/>
                  </a:lnTo>
                  <a:lnTo>
                    <a:pt x="15752" y="130752"/>
                  </a:lnTo>
                  <a:lnTo>
                    <a:pt x="16580" y="131013"/>
                  </a:lnTo>
                  <a:lnTo>
                    <a:pt x="17404" y="131274"/>
                  </a:lnTo>
                  <a:lnTo>
                    <a:pt x="18227" y="131513"/>
                  </a:lnTo>
                  <a:lnTo>
                    <a:pt x="19051" y="131728"/>
                  </a:lnTo>
                  <a:lnTo>
                    <a:pt x="19875" y="131944"/>
                  </a:lnTo>
                  <a:lnTo>
                    <a:pt x="20703" y="132125"/>
                  </a:lnTo>
                  <a:lnTo>
                    <a:pt x="21526" y="132307"/>
                  </a:lnTo>
                  <a:lnTo>
                    <a:pt x="22350" y="132466"/>
                  </a:lnTo>
                  <a:lnTo>
                    <a:pt x="23178" y="132613"/>
                  </a:lnTo>
                  <a:lnTo>
                    <a:pt x="24002" y="132738"/>
                  </a:lnTo>
                  <a:lnTo>
                    <a:pt x="24825" y="132851"/>
                  </a:lnTo>
                  <a:lnTo>
                    <a:pt x="25653" y="132942"/>
                  </a:lnTo>
                  <a:lnTo>
                    <a:pt x="26477" y="133033"/>
                  </a:lnTo>
                  <a:lnTo>
                    <a:pt x="27305" y="133101"/>
                  </a:lnTo>
                  <a:lnTo>
                    <a:pt x="28129" y="133146"/>
                  </a:lnTo>
                  <a:lnTo>
                    <a:pt x="28957" y="133180"/>
                  </a:lnTo>
                  <a:lnTo>
                    <a:pt x="29785" y="133203"/>
                  </a:lnTo>
                  <a:lnTo>
                    <a:pt x="30609" y="133215"/>
                  </a:lnTo>
                  <a:lnTo>
                    <a:pt x="31437" y="133203"/>
                  </a:lnTo>
                  <a:lnTo>
                    <a:pt x="32265" y="133180"/>
                  </a:lnTo>
                  <a:lnTo>
                    <a:pt x="33093" y="133146"/>
                  </a:lnTo>
                  <a:lnTo>
                    <a:pt x="33921" y="133090"/>
                  </a:lnTo>
                  <a:lnTo>
                    <a:pt x="34749" y="133022"/>
                  </a:lnTo>
                  <a:lnTo>
                    <a:pt x="35577" y="132942"/>
                  </a:lnTo>
                  <a:lnTo>
                    <a:pt x="36405" y="132851"/>
                  </a:lnTo>
                  <a:lnTo>
                    <a:pt x="37233" y="132738"/>
                  </a:lnTo>
                  <a:lnTo>
                    <a:pt x="38062" y="132613"/>
                  </a:lnTo>
                  <a:lnTo>
                    <a:pt x="38894" y="132477"/>
                  </a:lnTo>
                  <a:lnTo>
                    <a:pt x="39722" y="132330"/>
                  </a:lnTo>
                  <a:lnTo>
                    <a:pt x="40550" y="132159"/>
                  </a:lnTo>
                  <a:lnTo>
                    <a:pt x="41383" y="131978"/>
                  </a:lnTo>
                  <a:lnTo>
                    <a:pt x="42215" y="131785"/>
                  </a:lnTo>
                  <a:lnTo>
                    <a:pt x="43043" y="131581"/>
                  </a:lnTo>
                  <a:lnTo>
                    <a:pt x="43876" y="131354"/>
                  </a:lnTo>
                  <a:lnTo>
                    <a:pt x="44709" y="131116"/>
                  </a:lnTo>
                  <a:lnTo>
                    <a:pt x="45541" y="130866"/>
                  </a:lnTo>
                  <a:lnTo>
                    <a:pt x="46374" y="130605"/>
                  </a:lnTo>
                  <a:lnTo>
                    <a:pt x="47206" y="130333"/>
                  </a:lnTo>
                  <a:lnTo>
                    <a:pt x="48043" y="130049"/>
                  </a:lnTo>
                  <a:lnTo>
                    <a:pt x="48876" y="129743"/>
                  </a:lnTo>
                  <a:lnTo>
                    <a:pt x="49713" y="129425"/>
                  </a:lnTo>
                  <a:lnTo>
                    <a:pt x="50545" y="129096"/>
                  </a:lnTo>
                  <a:lnTo>
                    <a:pt x="51382" y="128756"/>
                  </a:lnTo>
                  <a:lnTo>
                    <a:pt x="52219" y="128404"/>
                  </a:lnTo>
                  <a:lnTo>
                    <a:pt x="53056" y="128029"/>
                  </a:lnTo>
                  <a:lnTo>
                    <a:pt x="53893" y="127655"/>
                  </a:lnTo>
                  <a:lnTo>
                    <a:pt x="54730" y="127258"/>
                  </a:lnTo>
                  <a:lnTo>
                    <a:pt x="54753" y="125204"/>
                  </a:lnTo>
                  <a:lnTo>
                    <a:pt x="54770" y="123151"/>
                  </a:lnTo>
                  <a:lnTo>
                    <a:pt x="54784" y="121097"/>
                  </a:lnTo>
                  <a:lnTo>
                    <a:pt x="54797" y="119043"/>
                  </a:lnTo>
                  <a:lnTo>
                    <a:pt x="54802" y="116990"/>
                  </a:lnTo>
                  <a:lnTo>
                    <a:pt x="54802" y="114936"/>
                  </a:lnTo>
                  <a:lnTo>
                    <a:pt x="54793" y="112894"/>
                  </a:lnTo>
                  <a:lnTo>
                    <a:pt x="54784" y="110840"/>
                  </a:lnTo>
                  <a:lnTo>
                    <a:pt x="54766" y="108798"/>
                  </a:lnTo>
                  <a:lnTo>
                    <a:pt x="54744" y="106744"/>
                  </a:lnTo>
                  <a:lnTo>
                    <a:pt x="54713" y="104702"/>
                  </a:lnTo>
                  <a:lnTo>
                    <a:pt x="54677" y="102660"/>
                  </a:lnTo>
                  <a:lnTo>
                    <a:pt x="54632" y="100629"/>
                  </a:lnTo>
                  <a:lnTo>
                    <a:pt x="54579" y="98586"/>
                  </a:lnTo>
                  <a:lnTo>
                    <a:pt x="54517" y="96555"/>
                  </a:lnTo>
                  <a:lnTo>
                    <a:pt x="54450" y="94513"/>
                  </a:lnTo>
                  <a:lnTo>
                    <a:pt x="54370" y="92482"/>
                  </a:lnTo>
                  <a:lnTo>
                    <a:pt x="54285" y="90463"/>
                  </a:lnTo>
                  <a:lnTo>
                    <a:pt x="54192" y="88432"/>
                  </a:lnTo>
                  <a:lnTo>
                    <a:pt x="54085" y="86412"/>
                  </a:lnTo>
                  <a:lnTo>
                    <a:pt x="53969" y="84393"/>
                  </a:lnTo>
                  <a:lnTo>
                    <a:pt x="53844" y="82373"/>
                  </a:lnTo>
                  <a:lnTo>
                    <a:pt x="53778" y="81363"/>
                  </a:lnTo>
                  <a:lnTo>
                    <a:pt x="53711" y="80353"/>
                  </a:lnTo>
                  <a:lnTo>
                    <a:pt x="53635" y="79355"/>
                  </a:lnTo>
                  <a:lnTo>
                    <a:pt x="53564" y="78345"/>
                  </a:lnTo>
                  <a:lnTo>
                    <a:pt x="53484" y="77347"/>
                  </a:lnTo>
                  <a:lnTo>
                    <a:pt x="53404" y="76337"/>
                  </a:lnTo>
                  <a:lnTo>
                    <a:pt x="53323" y="75338"/>
                  </a:lnTo>
                  <a:lnTo>
                    <a:pt x="53234" y="74340"/>
                  </a:lnTo>
                  <a:lnTo>
                    <a:pt x="53145" y="73330"/>
                  </a:lnTo>
                  <a:lnTo>
                    <a:pt x="53052" y="72332"/>
                  </a:lnTo>
                  <a:lnTo>
                    <a:pt x="52958" y="71333"/>
                  </a:lnTo>
                  <a:lnTo>
                    <a:pt x="52860" y="70335"/>
                  </a:lnTo>
                  <a:lnTo>
                    <a:pt x="52758" y="69336"/>
                  </a:lnTo>
                  <a:lnTo>
                    <a:pt x="52656" y="68349"/>
                  </a:lnTo>
                  <a:lnTo>
                    <a:pt x="52549" y="67351"/>
                  </a:lnTo>
                  <a:lnTo>
                    <a:pt x="52437" y="66352"/>
                  </a:lnTo>
                  <a:lnTo>
                    <a:pt x="52322" y="65365"/>
                  </a:lnTo>
                  <a:lnTo>
                    <a:pt x="52202" y="64367"/>
                  </a:lnTo>
                  <a:lnTo>
                    <a:pt x="52081" y="63380"/>
                  </a:lnTo>
                  <a:lnTo>
                    <a:pt x="51957" y="62393"/>
                  </a:lnTo>
                  <a:lnTo>
                    <a:pt x="51779" y="60986"/>
                  </a:lnTo>
                  <a:lnTo>
                    <a:pt x="51587" y="59579"/>
                  </a:lnTo>
                  <a:lnTo>
                    <a:pt x="51391" y="58183"/>
                  </a:lnTo>
                  <a:lnTo>
                    <a:pt x="51191" y="56799"/>
                  </a:lnTo>
                  <a:lnTo>
                    <a:pt x="50982" y="55415"/>
                  </a:lnTo>
                  <a:lnTo>
                    <a:pt x="50768" y="54031"/>
                  </a:lnTo>
                  <a:lnTo>
                    <a:pt x="50545" y="52658"/>
                  </a:lnTo>
                  <a:lnTo>
                    <a:pt x="50318" y="51285"/>
                  </a:lnTo>
                  <a:lnTo>
                    <a:pt x="50082" y="49935"/>
                  </a:lnTo>
                  <a:lnTo>
                    <a:pt x="49842" y="48573"/>
                  </a:lnTo>
                  <a:lnTo>
                    <a:pt x="49593" y="47234"/>
                  </a:lnTo>
                  <a:lnTo>
                    <a:pt x="49339" y="45895"/>
                  </a:lnTo>
                  <a:lnTo>
                    <a:pt x="49081" y="44579"/>
                  </a:lnTo>
                  <a:lnTo>
                    <a:pt x="48809" y="43263"/>
                  </a:lnTo>
                  <a:lnTo>
                    <a:pt x="48537" y="41958"/>
                  </a:lnTo>
                  <a:lnTo>
                    <a:pt x="48257" y="40665"/>
                  </a:lnTo>
                  <a:lnTo>
                    <a:pt x="47972" y="39371"/>
                  </a:lnTo>
                  <a:lnTo>
                    <a:pt x="47678" y="38101"/>
                  </a:lnTo>
                  <a:lnTo>
                    <a:pt x="47380" y="36841"/>
                  </a:lnTo>
                  <a:lnTo>
                    <a:pt x="47073" y="35593"/>
                  </a:lnTo>
                  <a:lnTo>
                    <a:pt x="46761" y="34368"/>
                  </a:lnTo>
                  <a:lnTo>
                    <a:pt x="46445" y="33142"/>
                  </a:lnTo>
                  <a:lnTo>
                    <a:pt x="46120" y="31940"/>
                  </a:lnTo>
                  <a:lnTo>
                    <a:pt x="45790" y="30748"/>
                  </a:lnTo>
                  <a:lnTo>
                    <a:pt x="45452" y="29568"/>
                  </a:lnTo>
                  <a:lnTo>
                    <a:pt x="45109" y="28411"/>
                  </a:lnTo>
                  <a:lnTo>
                    <a:pt x="44762" y="27265"/>
                  </a:lnTo>
                  <a:lnTo>
                    <a:pt x="44406" y="26131"/>
                  </a:lnTo>
                  <a:lnTo>
                    <a:pt x="44041" y="25019"/>
                  </a:lnTo>
                  <a:lnTo>
                    <a:pt x="43676" y="23929"/>
                  </a:lnTo>
                  <a:lnTo>
                    <a:pt x="43302" y="22852"/>
                  </a:lnTo>
                  <a:lnTo>
                    <a:pt x="42923" y="21796"/>
                  </a:lnTo>
                  <a:lnTo>
                    <a:pt x="42536" y="20753"/>
                  </a:lnTo>
                  <a:lnTo>
                    <a:pt x="42144" y="19731"/>
                  </a:lnTo>
                  <a:lnTo>
                    <a:pt x="41743" y="18733"/>
                  </a:lnTo>
                  <a:lnTo>
                    <a:pt x="41343" y="17757"/>
                  </a:lnTo>
                  <a:lnTo>
                    <a:pt x="40933" y="16804"/>
                  </a:lnTo>
                  <a:lnTo>
                    <a:pt x="40515" y="15862"/>
                  </a:lnTo>
                  <a:lnTo>
                    <a:pt x="40092" y="14943"/>
                  </a:lnTo>
                  <a:lnTo>
                    <a:pt x="39664" y="14058"/>
                  </a:lnTo>
                  <a:lnTo>
                    <a:pt x="39451" y="13616"/>
                  </a:lnTo>
                  <a:lnTo>
                    <a:pt x="39232" y="13185"/>
                  </a:lnTo>
                  <a:lnTo>
                    <a:pt x="39010" y="12754"/>
                  </a:lnTo>
                  <a:lnTo>
                    <a:pt x="38792" y="12334"/>
                  </a:lnTo>
                  <a:lnTo>
                    <a:pt x="38569" y="11925"/>
                  </a:lnTo>
                  <a:lnTo>
                    <a:pt x="38346" y="11517"/>
                  </a:lnTo>
                  <a:lnTo>
                    <a:pt x="38119" y="11108"/>
                  </a:lnTo>
                  <a:lnTo>
                    <a:pt x="37892" y="10711"/>
                  </a:lnTo>
                  <a:lnTo>
                    <a:pt x="37665" y="10326"/>
                  </a:lnTo>
                  <a:lnTo>
                    <a:pt x="37438" y="9940"/>
                  </a:lnTo>
                  <a:lnTo>
                    <a:pt x="37207" y="9565"/>
                  </a:lnTo>
                  <a:lnTo>
                    <a:pt x="36975" y="9191"/>
                  </a:lnTo>
                  <a:lnTo>
                    <a:pt x="36739" y="8828"/>
                  </a:lnTo>
                  <a:lnTo>
                    <a:pt x="36503" y="8465"/>
                  </a:lnTo>
                  <a:lnTo>
                    <a:pt x="36267" y="8113"/>
                  </a:lnTo>
                  <a:lnTo>
                    <a:pt x="36027" y="7773"/>
                  </a:lnTo>
                  <a:lnTo>
                    <a:pt x="35791" y="7432"/>
                  </a:lnTo>
                  <a:lnTo>
                    <a:pt x="35551" y="7103"/>
                  </a:lnTo>
                  <a:lnTo>
                    <a:pt x="35306" y="6774"/>
                  </a:lnTo>
                  <a:lnTo>
                    <a:pt x="35061" y="6457"/>
                  </a:lnTo>
                  <a:lnTo>
                    <a:pt x="34816" y="6150"/>
                  </a:lnTo>
                  <a:lnTo>
                    <a:pt x="34571" y="5844"/>
                  </a:lnTo>
                  <a:lnTo>
                    <a:pt x="34322" y="5549"/>
                  </a:lnTo>
                  <a:lnTo>
                    <a:pt x="34072" y="5254"/>
                  </a:lnTo>
                  <a:lnTo>
                    <a:pt x="33823" y="4970"/>
                  </a:lnTo>
                  <a:lnTo>
                    <a:pt x="33569" y="4698"/>
                  </a:lnTo>
                  <a:lnTo>
                    <a:pt x="33316" y="4426"/>
                  </a:lnTo>
                  <a:lnTo>
                    <a:pt x="33057" y="4165"/>
                  </a:lnTo>
                  <a:lnTo>
                    <a:pt x="32804" y="3915"/>
                  </a:lnTo>
                  <a:lnTo>
                    <a:pt x="32545" y="3665"/>
                  </a:lnTo>
                  <a:lnTo>
                    <a:pt x="32287" y="3427"/>
                  </a:lnTo>
                  <a:lnTo>
                    <a:pt x="32024" y="3200"/>
                  </a:lnTo>
                  <a:lnTo>
                    <a:pt x="31762" y="2973"/>
                  </a:lnTo>
                  <a:lnTo>
                    <a:pt x="31499" y="2758"/>
                  </a:lnTo>
                  <a:lnTo>
                    <a:pt x="31232" y="2542"/>
                  </a:lnTo>
                  <a:lnTo>
                    <a:pt x="30965" y="2349"/>
                  </a:lnTo>
                  <a:lnTo>
                    <a:pt x="30698" y="2156"/>
                  </a:lnTo>
                  <a:lnTo>
                    <a:pt x="30431" y="1964"/>
                  </a:lnTo>
                  <a:lnTo>
                    <a:pt x="30159" y="1793"/>
                  </a:lnTo>
                  <a:lnTo>
                    <a:pt x="29887" y="1623"/>
                  </a:lnTo>
                  <a:lnTo>
                    <a:pt x="29611" y="1464"/>
                  </a:lnTo>
                  <a:lnTo>
                    <a:pt x="29340" y="1305"/>
                  </a:lnTo>
                  <a:lnTo>
                    <a:pt x="29064" y="1169"/>
                  </a:lnTo>
                  <a:lnTo>
                    <a:pt x="28783" y="1033"/>
                  </a:lnTo>
                  <a:lnTo>
                    <a:pt x="28507" y="908"/>
                  </a:lnTo>
                  <a:lnTo>
                    <a:pt x="28227" y="784"/>
                  </a:lnTo>
                  <a:lnTo>
                    <a:pt x="27942" y="670"/>
                  </a:lnTo>
                  <a:lnTo>
                    <a:pt x="27661" y="568"/>
                  </a:lnTo>
                  <a:lnTo>
                    <a:pt x="27354" y="466"/>
                  </a:lnTo>
                  <a:lnTo>
                    <a:pt x="27051" y="375"/>
                  </a:lnTo>
                  <a:lnTo>
                    <a:pt x="26753" y="296"/>
                  </a:lnTo>
                  <a:lnTo>
                    <a:pt x="26450" y="228"/>
                  </a:lnTo>
                  <a:lnTo>
                    <a:pt x="26152" y="171"/>
                  </a:lnTo>
                  <a:lnTo>
                    <a:pt x="25858" y="114"/>
                  </a:lnTo>
                  <a:lnTo>
                    <a:pt x="25560" y="69"/>
                  </a:lnTo>
                  <a:lnTo>
                    <a:pt x="25271" y="46"/>
                  </a:lnTo>
                  <a:lnTo>
                    <a:pt x="24977" y="23"/>
                  </a:lnTo>
                  <a:lnTo>
                    <a:pt x="24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7;p49">
              <a:extLst>
                <a:ext uri="{FF2B5EF4-FFF2-40B4-BE49-F238E27FC236}">
                  <a16:creationId xmlns:a16="http://schemas.microsoft.com/office/drawing/2014/main" id="{440E28C4-61F4-C4F4-6B1F-28EF8EE36BF1}"/>
                </a:ext>
              </a:extLst>
            </p:cNvPr>
            <p:cNvSpPr/>
            <p:nvPr/>
          </p:nvSpPr>
          <p:spPr>
            <a:xfrm>
              <a:off x="3067600" y="-2491450"/>
              <a:ext cx="255025" cy="366500"/>
            </a:xfrm>
            <a:custGeom>
              <a:avLst/>
              <a:gdLst/>
              <a:ahLst/>
              <a:cxnLst/>
              <a:rect l="l" t="t" r="r" b="b"/>
              <a:pathLst>
                <a:path w="10201" h="14660" extrusionOk="0">
                  <a:moveTo>
                    <a:pt x="1327" y="0"/>
                  </a:moveTo>
                  <a:lnTo>
                    <a:pt x="1220" y="896"/>
                  </a:lnTo>
                  <a:lnTo>
                    <a:pt x="1113" y="1793"/>
                  </a:lnTo>
                  <a:lnTo>
                    <a:pt x="1015" y="2689"/>
                  </a:lnTo>
                  <a:lnTo>
                    <a:pt x="917" y="3585"/>
                  </a:lnTo>
                  <a:lnTo>
                    <a:pt x="819" y="4493"/>
                  </a:lnTo>
                  <a:lnTo>
                    <a:pt x="730" y="5389"/>
                  </a:lnTo>
                  <a:lnTo>
                    <a:pt x="641" y="6286"/>
                  </a:lnTo>
                  <a:lnTo>
                    <a:pt x="557" y="7193"/>
                  </a:lnTo>
                  <a:lnTo>
                    <a:pt x="477" y="8101"/>
                  </a:lnTo>
                  <a:lnTo>
                    <a:pt x="397" y="8997"/>
                  </a:lnTo>
                  <a:lnTo>
                    <a:pt x="321" y="9905"/>
                  </a:lnTo>
                  <a:lnTo>
                    <a:pt x="250" y="10813"/>
                  </a:lnTo>
                  <a:lnTo>
                    <a:pt x="183" y="11721"/>
                  </a:lnTo>
                  <a:lnTo>
                    <a:pt x="120" y="12640"/>
                  </a:lnTo>
                  <a:lnTo>
                    <a:pt x="58" y="13547"/>
                  </a:lnTo>
                  <a:lnTo>
                    <a:pt x="0" y="14455"/>
                  </a:lnTo>
                  <a:lnTo>
                    <a:pt x="1020" y="14512"/>
                  </a:lnTo>
                  <a:lnTo>
                    <a:pt x="2039" y="14546"/>
                  </a:lnTo>
                  <a:lnTo>
                    <a:pt x="3059" y="14568"/>
                  </a:lnTo>
                  <a:lnTo>
                    <a:pt x="4078" y="14580"/>
                  </a:lnTo>
                  <a:lnTo>
                    <a:pt x="6118" y="14602"/>
                  </a:lnTo>
                  <a:lnTo>
                    <a:pt x="7133" y="14625"/>
                  </a:lnTo>
                  <a:lnTo>
                    <a:pt x="8152" y="14659"/>
                  </a:lnTo>
                  <a:lnTo>
                    <a:pt x="8237" y="13729"/>
                  </a:lnTo>
                  <a:lnTo>
                    <a:pt x="8326" y="12810"/>
                  </a:lnTo>
                  <a:lnTo>
                    <a:pt x="8419" y="11902"/>
                  </a:lnTo>
                  <a:lnTo>
                    <a:pt x="8517" y="10994"/>
                  </a:lnTo>
                  <a:lnTo>
                    <a:pt x="8624" y="10098"/>
                  </a:lnTo>
                  <a:lnTo>
                    <a:pt x="8735" y="9202"/>
                  </a:lnTo>
                  <a:lnTo>
                    <a:pt x="8856" y="8317"/>
                  </a:lnTo>
                  <a:lnTo>
                    <a:pt x="8976" y="7432"/>
                  </a:lnTo>
                  <a:lnTo>
                    <a:pt x="9109" y="6558"/>
                  </a:lnTo>
                  <a:lnTo>
                    <a:pt x="9243" y="5696"/>
                  </a:lnTo>
                  <a:lnTo>
                    <a:pt x="9385" y="4845"/>
                  </a:lnTo>
                  <a:lnTo>
                    <a:pt x="9537" y="3994"/>
                  </a:lnTo>
                  <a:lnTo>
                    <a:pt x="9693" y="3154"/>
                  </a:lnTo>
                  <a:lnTo>
                    <a:pt x="9853" y="2326"/>
                  </a:lnTo>
                  <a:lnTo>
                    <a:pt x="10022" y="1509"/>
                  </a:lnTo>
                  <a:lnTo>
                    <a:pt x="10200" y="704"/>
                  </a:lnTo>
                  <a:lnTo>
                    <a:pt x="7983" y="601"/>
                  </a:lnTo>
                  <a:lnTo>
                    <a:pt x="6870" y="545"/>
                  </a:lnTo>
                  <a:lnTo>
                    <a:pt x="5761" y="477"/>
                  </a:lnTo>
                  <a:lnTo>
                    <a:pt x="4653" y="386"/>
                  </a:lnTo>
                  <a:lnTo>
                    <a:pt x="3544" y="284"/>
                  </a:lnTo>
                  <a:lnTo>
                    <a:pt x="2436" y="159"/>
                  </a:lnTo>
                  <a:lnTo>
                    <a:pt x="1879" y="79"/>
                  </a:lnTo>
                  <a:lnTo>
                    <a:pt x="13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8;p49">
              <a:extLst>
                <a:ext uri="{FF2B5EF4-FFF2-40B4-BE49-F238E27FC236}">
                  <a16:creationId xmlns:a16="http://schemas.microsoft.com/office/drawing/2014/main" id="{585B4024-A4E0-7E2D-B6D6-922DAD22F457}"/>
                </a:ext>
              </a:extLst>
            </p:cNvPr>
            <p:cNvSpPr/>
            <p:nvPr/>
          </p:nvSpPr>
          <p:spPr>
            <a:xfrm>
              <a:off x="3001925" y="-6601275"/>
              <a:ext cx="218400" cy="473150"/>
            </a:xfrm>
            <a:custGeom>
              <a:avLst/>
              <a:gdLst/>
              <a:ahLst/>
              <a:cxnLst/>
              <a:rect l="l" t="t" r="r" b="b"/>
              <a:pathLst>
                <a:path w="8736" h="18926" extrusionOk="0">
                  <a:moveTo>
                    <a:pt x="5454" y="0"/>
                  </a:moveTo>
                  <a:lnTo>
                    <a:pt x="4782" y="1271"/>
                  </a:lnTo>
                  <a:lnTo>
                    <a:pt x="4110" y="2542"/>
                  </a:lnTo>
                  <a:lnTo>
                    <a:pt x="3433" y="3801"/>
                  </a:lnTo>
                  <a:lnTo>
                    <a:pt x="2752" y="5038"/>
                  </a:lnTo>
                  <a:lnTo>
                    <a:pt x="2066" y="6275"/>
                  </a:lnTo>
                  <a:lnTo>
                    <a:pt x="1381" y="7500"/>
                  </a:lnTo>
                  <a:lnTo>
                    <a:pt x="691" y="8714"/>
                  </a:lnTo>
                  <a:lnTo>
                    <a:pt x="1" y="9917"/>
                  </a:lnTo>
                  <a:lnTo>
                    <a:pt x="174" y="10314"/>
                  </a:lnTo>
                  <a:lnTo>
                    <a:pt x="348" y="10700"/>
                  </a:lnTo>
                  <a:lnTo>
                    <a:pt x="526" y="11085"/>
                  </a:lnTo>
                  <a:lnTo>
                    <a:pt x="704" y="11460"/>
                  </a:lnTo>
                  <a:lnTo>
                    <a:pt x="887" y="11834"/>
                  </a:lnTo>
                  <a:lnTo>
                    <a:pt x="1069" y="12197"/>
                  </a:lnTo>
                  <a:lnTo>
                    <a:pt x="1252" y="12549"/>
                  </a:lnTo>
                  <a:lnTo>
                    <a:pt x="1439" y="12901"/>
                  </a:lnTo>
                  <a:lnTo>
                    <a:pt x="1626" y="13241"/>
                  </a:lnTo>
                  <a:lnTo>
                    <a:pt x="1813" y="13582"/>
                  </a:lnTo>
                  <a:lnTo>
                    <a:pt x="2004" y="13911"/>
                  </a:lnTo>
                  <a:lnTo>
                    <a:pt x="2200" y="14228"/>
                  </a:lnTo>
                  <a:lnTo>
                    <a:pt x="2396" y="14546"/>
                  </a:lnTo>
                  <a:lnTo>
                    <a:pt x="2592" y="14852"/>
                  </a:lnTo>
                  <a:lnTo>
                    <a:pt x="2788" y="15159"/>
                  </a:lnTo>
                  <a:lnTo>
                    <a:pt x="2988" y="15442"/>
                  </a:lnTo>
                  <a:lnTo>
                    <a:pt x="3193" y="15726"/>
                  </a:lnTo>
                  <a:lnTo>
                    <a:pt x="3398" y="16010"/>
                  </a:lnTo>
                  <a:lnTo>
                    <a:pt x="3602" y="16271"/>
                  </a:lnTo>
                  <a:lnTo>
                    <a:pt x="3812" y="16531"/>
                  </a:lnTo>
                  <a:lnTo>
                    <a:pt x="4021" y="16781"/>
                  </a:lnTo>
                  <a:lnTo>
                    <a:pt x="4235" y="17019"/>
                  </a:lnTo>
                  <a:lnTo>
                    <a:pt x="4448" y="17258"/>
                  </a:lnTo>
                  <a:lnTo>
                    <a:pt x="4666" y="17485"/>
                  </a:lnTo>
                  <a:lnTo>
                    <a:pt x="4885" y="17689"/>
                  </a:lnTo>
                  <a:lnTo>
                    <a:pt x="5103" y="17904"/>
                  </a:lnTo>
                  <a:lnTo>
                    <a:pt x="5325" y="18097"/>
                  </a:lnTo>
                  <a:lnTo>
                    <a:pt x="5552" y="18279"/>
                  </a:lnTo>
                  <a:lnTo>
                    <a:pt x="5779" y="18460"/>
                  </a:lnTo>
                  <a:lnTo>
                    <a:pt x="6006" y="18631"/>
                  </a:lnTo>
                  <a:lnTo>
                    <a:pt x="6238" y="18778"/>
                  </a:lnTo>
                  <a:lnTo>
                    <a:pt x="6469" y="18926"/>
                  </a:lnTo>
                  <a:lnTo>
                    <a:pt x="6674" y="17405"/>
                  </a:lnTo>
                  <a:lnTo>
                    <a:pt x="6772" y="16645"/>
                  </a:lnTo>
                  <a:lnTo>
                    <a:pt x="6879" y="15896"/>
                  </a:lnTo>
                  <a:lnTo>
                    <a:pt x="6981" y="15249"/>
                  </a:lnTo>
                  <a:lnTo>
                    <a:pt x="7084" y="14603"/>
                  </a:lnTo>
                  <a:lnTo>
                    <a:pt x="7186" y="13967"/>
                  </a:lnTo>
                  <a:lnTo>
                    <a:pt x="7293" y="13332"/>
                  </a:lnTo>
                  <a:lnTo>
                    <a:pt x="7404" y="12708"/>
                  </a:lnTo>
                  <a:lnTo>
                    <a:pt x="7516" y="12084"/>
                  </a:lnTo>
                  <a:lnTo>
                    <a:pt x="7627" y="11471"/>
                  </a:lnTo>
                  <a:lnTo>
                    <a:pt x="7743" y="10858"/>
                  </a:lnTo>
                  <a:lnTo>
                    <a:pt x="7859" y="10246"/>
                  </a:lnTo>
                  <a:lnTo>
                    <a:pt x="7979" y="9644"/>
                  </a:lnTo>
                  <a:lnTo>
                    <a:pt x="8099" y="9054"/>
                  </a:lnTo>
                  <a:lnTo>
                    <a:pt x="8224" y="8464"/>
                  </a:lnTo>
                  <a:lnTo>
                    <a:pt x="8348" y="7886"/>
                  </a:lnTo>
                  <a:lnTo>
                    <a:pt x="8477" y="7307"/>
                  </a:lnTo>
                  <a:lnTo>
                    <a:pt x="8736" y="6161"/>
                  </a:lnTo>
                  <a:lnTo>
                    <a:pt x="8517" y="5809"/>
                  </a:lnTo>
                  <a:lnTo>
                    <a:pt x="8304" y="5458"/>
                  </a:lnTo>
                  <a:lnTo>
                    <a:pt x="7876" y="4732"/>
                  </a:lnTo>
                  <a:lnTo>
                    <a:pt x="7458" y="3983"/>
                  </a:lnTo>
                  <a:lnTo>
                    <a:pt x="7048" y="3211"/>
                  </a:lnTo>
                  <a:lnTo>
                    <a:pt x="6639" y="2428"/>
                  </a:lnTo>
                  <a:lnTo>
                    <a:pt x="6238" y="1634"/>
                  </a:lnTo>
                  <a:lnTo>
                    <a:pt x="5846" y="829"/>
                  </a:lnTo>
                  <a:lnTo>
                    <a:pt x="54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9;p49">
              <a:extLst>
                <a:ext uri="{FF2B5EF4-FFF2-40B4-BE49-F238E27FC236}">
                  <a16:creationId xmlns:a16="http://schemas.microsoft.com/office/drawing/2014/main" id="{548F6D6F-9684-DC7B-B31A-B6BD1C70DA09}"/>
                </a:ext>
              </a:extLst>
            </p:cNvPr>
            <p:cNvSpPr/>
            <p:nvPr/>
          </p:nvSpPr>
          <p:spPr>
            <a:xfrm>
              <a:off x="3111000" y="-2878925"/>
              <a:ext cx="288200" cy="352875"/>
            </a:xfrm>
            <a:custGeom>
              <a:avLst/>
              <a:gdLst/>
              <a:ahLst/>
              <a:cxnLst/>
              <a:rect l="l" t="t" r="r" b="b"/>
              <a:pathLst>
                <a:path w="11528" h="14115" extrusionOk="0">
                  <a:moveTo>
                    <a:pt x="2098" y="0"/>
                  </a:moveTo>
                  <a:lnTo>
                    <a:pt x="1946" y="772"/>
                  </a:lnTo>
                  <a:lnTo>
                    <a:pt x="1795" y="1532"/>
                  </a:lnTo>
                  <a:lnTo>
                    <a:pt x="1648" y="2304"/>
                  </a:lnTo>
                  <a:lnTo>
                    <a:pt x="1501" y="3075"/>
                  </a:lnTo>
                  <a:lnTo>
                    <a:pt x="1363" y="3847"/>
                  </a:lnTo>
                  <a:lnTo>
                    <a:pt x="1221" y="4618"/>
                  </a:lnTo>
                  <a:lnTo>
                    <a:pt x="1087" y="5390"/>
                  </a:lnTo>
                  <a:lnTo>
                    <a:pt x="953" y="6161"/>
                  </a:lnTo>
                  <a:lnTo>
                    <a:pt x="824" y="6944"/>
                  </a:lnTo>
                  <a:lnTo>
                    <a:pt x="695" y="7727"/>
                  </a:lnTo>
                  <a:lnTo>
                    <a:pt x="575" y="8499"/>
                  </a:lnTo>
                  <a:lnTo>
                    <a:pt x="455" y="9281"/>
                  </a:lnTo>
                  <a:lnTo>
                    <a:pt x="335" y="10064"/>
                  </a:lnTo>
                  <a:lnTo>
                    <a:pt x="219" y="10847"/>
                  </a:lnTo>
                  <a:lnTo>
                    <a:pt x="107" y="11630"/>
                  </a:lnTo>
                  <a:lnTo>
                    <a:pt x="1" y="12424"/>
                  </a:lnTo>
                  <a:lnTo>
                    <a:pt x="1118" y="12572"/>
                  </a:lnTo>
                  <a:lnTo>
                    <a:pt x="2236" y="12753"/>
                  </a:lnTo>
                  <a:lnTo>
                    <a:pt x="3353" y="12946"/>
                  </a:lnTo>
                  <a:lnTo>
                    <a:pt x="4471" y="13150"/>
                  </a:lnTo>
                  <a:lnTo>
                    <a:pt x="5588" y="13377"/>
                  </a:lnTo>
                  <a:lnTo>
                    <a:pt x="6706" y="13616"/>
                  </a:lnTo>
                  <a:lnTo>
                    <a:pt x="8936" y="14115"/>
                  </a:lnTo>
                  <a:lnTo>
                    <a:pt x="9070" y="13582"/>
                  </a:lnTo>
                  <a:lnTo>
                    <a:pt x="9212" y="13048"/>
                  </a:lnTo>
                  <a:lnTo>
                    <a:pt x="9355" y="12526"/>
                  </a:lnTo>
                  <a:lnTo>
                    <a:pt x="9501" y="12004"/>
                  </a:lnTo>
                  <a:lnTo>
                    <a:pt x="9648" y="11494"/>
                  </a:lnTo>
                  <a:lnTo>
                    <a:pt x="9800" y="10983"/>
                  </a:lnTo>
                  <a:lnTo>
                    <a:pt x="9960" y="10484"/>
                  </a:lnTo>
                  <a:lnTo>
                    <a:pt x="10116" y="9985"/>
                  </a:lnTo>
                  <a:lnTo>
                    <a:pt x="10281" y="9497"/>
                  </a:lnTo>
                  <a:lnTo>
                    <a:pt x="10450" y="9009"/>
                  </a:lnTo>
                  <a:lnTo>
                    <a:pt x="10619" y="8521"/>
                  </a:lnTo>
                  <a:lnTo>
                    <a:pt x="10793" y="8056"/>
                  </a:lnTo>
                  <a:lnTo>
                    <a:pt x="10971" y="7580"/>
                  </a:lnTo>
                  <a:lnTo>
                    <a:pt x="11153" y="7114"/>
                  </a:lnTo>
                  <a:lnTo>
                    <a:pt x="11336" y="6661"/>
                  </a:lnTo>
                  <a:lnTo>
                    <a:pt x="11527" y="6218"/>
                  </a:lnTo>
                  <a:lnTo>
                    <a:pt x="10926" y="5934"/>
                  </a:lnTo>
                  <a:lnTo>
                    <a:pt x="10330" y="5639"/>
                  </a:lnTo>
                  <a:lnTo>
                    <a:pt x="9733" y="5333"/>
                  </a:lnTo>
                  <a:lnTo>
                    <a:pt x="9141" y="5004"/>
                  </a:lnTo>
                  <a:lnTo>
                    <a:pt x="8544" y="4664"/>
                  </a:lnTo>
                  <a:lnTo>
                    <a:pt x="7952" y="4323"/>
                  </a:lnTo>
                  <a:lnTo>
                    <a:pt x="7360" y="3949"/>
                  </a:lnTo>
                  <a:lnTo>
                    <a:pt x="6772" y="3574"/>
                  </a:lnTo>
                  <a:lnTo>
                    <a:pt x="6185" y="3177"/>
                  </a:lnTo>
                  <a:lnTo>
                    <a:pt x="5597" y="2769"/>
                  </a:lnTo>
                  <a:lnTo>
                    <a:pt x="5009" y="2349"/>
                  </a:lnTo>
                  <a:lnTo>
                    <a:pt x="4422" y="1907"/>
                  </a:lnTo>
                  <a:lnTo>
                    <a:pt x="3838" y="1453"/>
                  </a:lnTo>
                  <a:lnTo>
                    <a:pt x="3260" y="987"/>
                  </a:lnTo>
                  <a:lnTo>
                    <a:pt x="2676" y="500"/>
                  </a:lnTo>
                  <a:lnTo>
                    <a:pt x="20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0;p49">
              <a:extLst>
                <a:ext uri="{FF2B5EF4-FFF2-40B4-BE49-F238E27FC236}">
                  <a16:creationId xmlns:a16="http://schemas.microsoft.com/office/drawing/2014/main" id="{A856C6CD-ECA1-10FD-3E8B-14140E033512}"/>
                </a:ext>
              </a:extLst>
            </p:cNvPr>
            <p:cNvSpPr/>
            <p:nvPr/>
          </p:nvSpPr>
          <p:spPr>
            <a:xfrm>
              <a:off x="3090750" y="-1062150"/>
              <a:ext cx="247450" cy="494425"/>
            </a:xfrm>
            <a:custGeom>
              <a:avLst/>
              <a:gdLst/>
              <a:ahLst/>
              <a:cxnLst/>
              <a:rect l="l" t="t" r="r" b="b"/>
              <a:pathLst>
                <a:path w="9898" h="19777" extrusionOk="0">
                  <a:moveTo>
                    <a:pt x="0" y="1"/>
                  </a:moveTo>
                  <a:lnTo>
                    <a:pt x="129" y="1260"/>
                  </a:lnTo>
                  <a:lnTo>
                    <a:pt x="267" y="2508"/>
                  </a:lnTo>
                  <a:lnTo>
                    <a:pt x="410" y="3768"/>
                  </a:lnTo>
                  <a:lnTo>
                    <a:pt x="552" y="5016"/>
                  </a:lnTo>
                  <a:lnTo>
                    <a:pt x="708" y="6264"/>
                  </a:lnTo>
                  <a:lnTo>
                    <a:pt x="864" y="7500"/>
                  </a:lnTo>
                  <a:lnTo>
                    <a:pt x="1029" y="8749"/>
                  </a:lnTo>
                  <a:lnTo>
                    <a:pt x="1194" y="9985"/>
                  </a:lnTo>
                  <a:lnTo>
                    <a:pt x="1372" y="11222"/>
                  </a:lnTo>
                  <a:lnTo>
                    <a:pt x="1550" y="12447"/>
                  </a:lnTo>
                  <a:lnTo>
                    <a:pt x="1737" y="13673"/>
                  </a:lnTo>
                  <a:lnTo>
                    <a:pt x="1924" y="14898"/>
                  </a:lnTo>
                  <a:lnTo>
                    <a:pt x="2124" y="16123"/>
                  </a:lnTo>
                  <a:lnTo>
                    <a:pt x="2324" y="17349"/>
                  </a:lnTo>
                  <a:lnTo>
                    <a:pt x="2534" y="18563"/>
                  </a:lnTo>
                  <a:lnTo>
                    <a:pt x="2747" y="19777"/>
                  </a:lnTo>
                  <a:lnTo>
                    <a:pt x="2921" y="19482"/>
                  </a:lnTo>
                  <a:lnTo>
                    <a:pt x="3099" y="19210"/>
                  </a:lnTo>
                  <a:lnTo>
                    <a:pt x="3282" y="18937"/>
                  </a:lnTo>
                  <a:lnTo>
                    <a:pt x="3464" y="18676"/>
                  </a:lnTo>
                  <a:lnTo>
                    <a:pt x="3647" y="18427"/>
                  </a:lnTo>
                  <a:lnTo>
                    <a:pt x="3834" y="18188"/>
                  </a:lnTo>
                  <a:lnTo>
                    <a:pt x="4025" y="17962"/>
                  </a:lnTo>
                  <a:lnTo>
                    <a:pt x="4212" y="17746"/>
                  </a:lnTo>
                  <a:lnTo>
                    <a:pt x="4403" y="17542"/>
                  </a:lnTo>
                  <a:lnTo>
                    <a:pt x="4599" y="17349"/>
                  </a:lnTo>
                  <a:lnTo>
                    <a:pt x="4795" y="17167"/>
                  </a:lnTo>
                  <a:lnTo>
                    <a:pt x="4991" y="16986"/>
                  </a:lnTo>
                  <a:lnTo>
                    <a:pt x="5187" y="16827"/>
                  </a:lnTo>
                  <a:lnTo>
                    <a:pt x="5387" y="16679"/>
                  </a:lnTo>
                  <a:lnTo>
                    <a:pt x="5592" y="16543"/>
                  </a:lnTo>
                  <a:lnTo>
                    <a:pt x="5793" y="16418"/>
                  </a:lnTo>
                  <a:lnTo>
                    <a:pt x="5997" y="16305"/>
                  </a:lnTo>
                  <a:lnTo>
                    <a:pt x="6202" y="16203"/>
                  </a:lnTo>
                  <a:lnTo>
                    <a:pt x="6411" y="16112"/>
                  </a:lnTo>
                  <a:lnTo>
                    <a:pt x="6621" y="16033"/>
                  </a:lnTo>
                  <a:lnTo>
                    <a:pt x="6830" y="15965"/>
                  </a:lnTo>
                  <a:lnTo>
                    <a:pt x="7039" y="15919"/>
                  </a:lnTo>
                  <a:lnTo>
                    <a:pt x="7253" y="15885"/>
                  </a:lnTo>
                  <a:lnTo>
                    <a:pt x="7467" y="15851"/>
                  </a:lnTo>
                  <a:lnTo>
                    <a:pt x="7680" y="15840"/>
                  </a:lnTo>
                  <a:lnTo>
                    <a:pt x="7894" y="15840"/>
                  </a:lnTo>
                  <a:lnTo>
                    <a:pt x="8112" y="15863"/>
                  </a:lnTo>
                  <a:lnTo>
                    <a:pt x="8330" y="15885"/>
                  </a:lnTo>
                  <a:lnTo>
                    <a:pt x="8548" y="15931"/>
                  </a:lnTo>
                  <a:lnTo>
                    <a:pt x="8767" y="15987"/>
                  </a:lnTo>
                  <a:lnTo>
                    <a:pt x="8989" y="16067"/>
                  </a:lnTo>
                  <a:lnTo>
                    <a:pt x="9207" y="16146"/>
                  </a:lnTo>
                  <a:lnTo>
                    <a:pt x="9385" y="16226"/>
                  </a:lnTo>
                  <a:lnTo>
                    <a:pt x="9559" y="16328"/>
                  </a:lnTo>
                  <a:lnTo>
                    <a:pt x="9897" y="16543"/>
                  </a:lnTo>
                  <a:lnTo>
                    <a:pt x="9773" y="16135"/>
                  </a:lnTo>
                  <a:lnTo>
                    <a:pt x="9648" y="15715"/>
                  </a:lnTo>
                  <a:lnTo>
                    <a:pt x="9528" y="15295"/>
                  </a:lnTo>
                  <a:lnTo>
                    <a:pt x="9412" y="14864"/>
                  </a:lnTo>
                  <a:lnTo>
                    <a:pt x="9296" y="14433"/>
                  </a:lnTo>
                  <a:lnTo>
                    <a:pt x="9190" y="13990"/>
                  </a:lnTo>
                  <a:lnTo>
                    <a:pt x="9083" y="13537"/>
                  </a:lnTo>
                  <a:lnTo>
                    <a:pt x="8976" y="13083"/>
                  </a:lnTo>
                  <a:lnTo>
                    <a:pt x="8878" y="12629"/>
                  </a:lnTo>
                  <a:lnTo>
                    <a:pt x="8780" y="12152"/>
                  </a:lnTo>
                  <a:lnTo>
                    <a:pt x="8682" y="11687"/>
                  </a:lnTo>
                  <a:lnTo>
                    <a:pt x="8593" y="11211"/>
                  </a:lnTo>
                  <a:lnTo>
                    <a:pt x="8499" y="10723"/>
                  </a:lnTo>
                  <a:lnTo>
                    <a:pt x="8415" y="10235"/>
                  </a:lnTo>
                  <a:lnTo>
                    <a:pt x="8330" y="9736"/>
                  </a:lnTo>
                  <a:lnTo>
                    <a:pt x="8250" y="9248"/>
                  </a:lnTo>
                  <a:lnTo>
                    <a:pt x="8174" y="8737"/>
                  </a:lnTo>
                  <a:lnTo>
                    <a:pt x="8099" y="8238"/>
                  </a:lnTo>
                  <a:lnTo>
                    <a:pt x="8023" y="7716"/>
                  </a:lnTo>
                  <a:lnTo>
                    <a:pt x="7952" y="7205"/>
                  </a:lnTo>
                  <a:lnTo>
                    <a:pt x="7885" y="6684"/>
                  </a:lnTo>
                  <a:lnTo>
                    <a:pt x="7823" y="6162"/>
                  </a:lnTo>
                  <a:lnTo>
                    <a:pt x="7698" y="5106"/>
                  </a:lnTo>
                  <a:lnTo>
                    <a:pt x="7582" y="4029"/>
                  </a:lnTo>
                  <a:lnTo>
                    <a:pt x="7475" y="2951"/>
                  </a:lnTo>
                  <a:lnTo>
                    <a:pt x="7382" y="1850"/>
                  </a:lnTo>
                  <a:lnTo>
                    <a:pt x="7288" y="750"/>
                  </a:lnTo>
                  <a:lnTo>
                    <a:pt x="5468" y="613"/>
                  </a:lnTo>
                  <a:lnTo>
                    <a:pt x="4559" y="534"/>
                  </a:lnTo>
                  <a:lnTo>
                    <a:pt x="3647" y="443"/>
                  </a:lnTo>
                  <a:lnTo>
                    <a:pt x="2734" y="341"/>
                  </a:lnTo>
                  <a:lnTo>
                    <a:pt x="1821" y="239"/>
                  </a:lnTo>
                  <a:lnTo>
                    <a:pt x="913" y="126"/>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1;p49">
              <a:extLst>
                <a:ext uri="{FF2B5EF4-FFF2-40B4-BE49-F238E27FC236}">
                  <a16:creationId xmlns:a16="http://schemas.microsoft.com/office/drawing/2014/main" id="{E593F790-842F-9AB7-F6BE-115F6B97C533}"/>
                </a:ext>
              </a:extLst>
            </p:cNvPr>
            <p:cNvSpPr/>
            <p:nvPr/>
          </p:nvSpPr>
          <p:spPr>
            <a:xfrm>
              <a:off x="3157750" y="-3620400"/>
              <a:ext cx="125025" cy="271775"/>
            </a:xfrm>
            <a:custGeom>
              <a:avLst/>
              <a:gdLst/>
              <a:ahLst/>
              <a:cxnLst/>
              <a:rect l="l" t="t" r="r" b="b"/>
              <a:pathLst>
                <a:path w="5001" h="10871" extrusionOk="0">
                  <a:moveTo>
                    <a:pt x="2017" y="2837"/>
                  </a:moveTo>
                  <a:lnTo>
                    <a:pt x="2097" y="2849"/>
                  </a:lnTo>
                  <a:lnTo>
                    <a:pt x="2178" y="2871"/>
                  </a:lnTo>
                  <a:lnTo>
                    <a:pt x="2258" y="2905"/>
                  </a:lnTo>
                  <a:lnTo>
                    <a:pt x="2333" y="2951"/>
                  </a:lnTo>
                  <a:lnTo>
                    <a:pt x="2414" y="3008"/>
                  </a:lnTo>
                  <a:lnTo>
                    <a:pt x="2494" y="3076"/>
                  </a:lnTo>
                  <a:lnTo>
                    <a:pt x="2574" y="3155"/>
                  </a:lnTo>
                  <a:lnTo>
                    <a:pt x="2654" y="3246"/>
                  </a:lnTo>
                  <a:lnTo>
                    <a:pt x="2730" y="3348"/>
                  </a:lnTo>
                  <a:lnTo>
                    <a:pt x="2810" y="3450"/>
                  </a:lnTo>
                  <a:lnTo>
                    <a:pt x="2961" y="3677"/>
                  </a:lnTo>
                  <a:lnTo>
                    <a:pt x="3113" y="3927"/>
                  </a:lnTo>
                  <a:lnTo>
                    <a:pt x="3255" y="4188"/>
                  </a:lnTo>
                  <a:lnTo>
                    <a:pt x="3397" y="4460"/>
                  </a:lnTo>
                  <a:lnTo>
                    <a:pt x="3531" y="4732"/>
                  </a:lnTo>
                  <a:lnTo>
                    <a:pt x="3776" y="5254"/>
                  </a:lnTo>
                  <a:lnTo>
                    <a:pt x="3807" y="5322"/>
                  </a:lnTo>
                  <a:lnTo>
                    <a:pt x="3843" y="5379"/>
                  </a:lnTo>
                  <a:lnTo>
                    <a:pt x="3878" y="5424"/>
                  </a:lnTo>
                  <a:lnTo>
                    <a:pt x="3909" y="5458"/>
                  </a:lnTo>
                  <a:lnTo>
                    <a:pt x="3945" y="5492"/>
                  </a:lnTo>
                  <a:lnTo>
                    <a:pt x="3981" y="5515"/>
                  </a:lnTo>
                  <a:lnTo>
                    <a:pt x="4048" y="5549"/>
                  </a:lnTo>
                  <a:lnTo>
                    <a:pt x="4048" y="5731"/>
                  </a:lnTo>
                  <a:lnTo>
                    <a:pt x="4043" y="5821"/>
                  </a:lnTo>
                  <a:lnTo>
                    <a:pt x="4039" y="5923"/>
                  </a:lnTo>
                  <a:lnTo>
                    <a:pt x="4025" y="6094"/>
                  </a:lnTo>
                  <a:lnTo>
                    <a:pt x="4012" y="6264"/>
                  </a:lnTo>
                  <a:lnTo>
                    <a:pt x="3990" y="6423"/>
                  </a:lnTo>
                  <a:lnTo>
                    <a:pt x="3967" y="6570"/>
                  </a:lnTo>
                  <a:lnTo>
                    <a:pt x="3941" y="6718"/>
                  </a:lnTo>
                  <a:lnTo>
                    <a:pt x="3905" y="6854"/>
                  </a:lnTo>
                  <a:lnTo>
                    <a:pt x="3874" y="6979"/>
                  </a:lnTo>
                  <a:lnTo>
                    <a:pt x="3834" y="7092"/>
                  </a:lnTo>
                  <a:lnTo>
                    <a:pt x="3794" y="7206"/>
                  </a:lnTo>
                  <a:lnTo>
                    <a:pt x="3749" y="7308"/>
                  </a:lnTo>
                  <a:lnTo>
                    <a:pt x="3705" y="7398"/>
                  </a:lnTo>
                  <a:lnTo>
                    <a:pt x="3656" y="7478"/>
                  </a:lnTo>
                  <a:lnTo>
                    <a:pt x="3607" y="7557"/>
                  </a:lnTo>
                  <a:lnTo>
                    <a:pt x="3553" y="7637"/>
                  </a:lnTo>
                  <a:lnTo>
                    <a:pt x="3495" y="7693"/>
                  </a:lnTo>
                  <a:lnTo>
                    <a:pt x="3442" y="7750"/>
                  </a:lnTo>
                  <a:lnTo>
                    <a:pt x="3384" y="7807"/>
                  </a:lnTo>
                  <a:lnTo>
                    <a:pt x="3326" y="7852"/>
                  </a:lnTo>
                  <a:lnTo>
                    <a:pt x="3206" y="7920"/>
                  </a:lnTo>
                  <a:lnTo>
                    <a:pt x="3081" y="7966"/>
                  </a:lnTo>
                  <a:lnTo>
                    <a:pt x="2957" y="7988"/>
                  </a:lnTo>
                  <a:lnTo>
                    <a:pt x="2837" y="7977"/>
                  </a:lnTo>
                  <a:lnTo>
                    <a:pt x="2712" y="7954"/>
                  </a:lnTo>
                  <a:lnTo>
                    <a:pt x="2596" y="7920"/>
                  </a:lnTo>
                  <a:lnTo>
                    <a:pt x="2485" y="7852"/>
                  </a:lnTo>
                  <a:lnTo>
                    <a:pt x="2422" y="7818"/>
                  </a:lnTo>
                  <a:lnTo>
                    <a:pt x="2360" y="7762"/>
                  </a:lnTo>
                  <a:lnTo>
                    <a:pt x="2227" y="7625"/>
                  </a:lnTo>
                  <a:lnTo>
                    <a:pt x="2080" y="7444"/>
                  </a:lnTo>
                  <a:lnTo>
                    <a:pt x="1933" y="7240"/>
                  </a:lnTo>
                  <a:lnTo>
                    <a:pt x="1857" y="7115"/>
                  </a:lnTo>
                  <a:lnTo>
                    <a:pt x="1781" y="6990"/>
                  </a:lnTo>
                  <a:lnTo>
                    <a:pt x="1710" y="6865"/>
                  </a:lnTo>
                  <a:lnTo>
                    <a:pt x="1639" y="6729"/>
                  </a:lnTo>
                  <a:lnTo>
                    <a:pt x="1568" y="6582"/>
                  </a:lnTo>
                  <a:lnTo>
                    <a:pt x="1501" y="6434"/>
                  </a:lnTo>
                  <a:lnTo>
                    <a:pt x="1439" y="6287"/>
                  </a:lnTo>
                  <a:lnTo>
                    <a:pt x="1381" y="6128"/>
                  </a:lnTo>
                  <a:lnTo>
                    <a:pt x="1327" y="5958"/>
                  </a:lnTo>
                  <a:lnTo>
                    <a:pt x="1274" y="5799"/>
                  </a:lnTo>
                  <a:lnTo>
                    <a:pt x="1229" y="5628"/>
                  </a:lnTo>
                  <a:lnTo>
                    <a:pt x="1194" y="5458"/>
                  </a:lnTo>
                  <a:lnTo>
                    <a:pt x="1158" y="5288"/>
                  </a:lnTo>
                  <a:lnTo>
                    <a:pt x="1136" y="5118"/>
                  </a:lnTo>
                  <a:lnTo>
                    <a:pt x="1118" y="4936"/>
                  </a:lnTo>
                  <a:lnTo>
                    <a:pt x="1109" y="4766"/>
                  </a:lnTo>
                  <a:lnTo>
                    <a:pt x="1109" y="4585"/>
                  </a:lnTo>
                  <a:lnTo>
                    <a:pt x="1118" y="4414"/>
                  </a:lnTo>
                  <a:lnTo>
                    <a:pt x="1136" y="4233"/>
                  </a:lnTo>
                  <a:lnTo>
                    <a:pt x="1167" y="4063"/>
                  </a:lnTo>
                  <a:lnTo>
                    <a:pt x="1207" y="3893"/>
                  </a:lnTo>
                  <a:lnTo>
                    <a:pt x="1260" y="3722"/>
                  </a:lnTo>
                  <a:lnTo>
                    <a:pt x="1323" y="3552"/>
                  </a:lnTo>
                  <a:lnTo>
                    <a:pt x="1403" y="3382"/>
                  </a:lnTo>
                  <a:lnTo>
                    <a:pt x="1474" y="3257"/>
                  </a:lnTo>
                  <a:lnTo>
                    <a:pt x="1550" y="3144"/>
                  </a:lnTo>
                  <a:lnTo>
                    <a:pt x="1626" y="3042"/>
                  </a:lnTo>
                  <a:lnTo>
                    <a:pt x="1701" y="2973"/>
                  </a:lnTo>
                  <a:lnTo>
                    <a:pt x="1781" y="2917"/>
                  </a:lnTo>
                  <a:lnTo>
                    <a:pt x="1857" y="2871"/>
                  </a:lnTo>
                  <a:lnTo>
                    <a:pt x="1937" y="2849"/>
                  </a:lnTo>
                  <a:lnTo>
                    <a:pt x="2017" y="2837"/>
                  </a:lnTo>
                  <a:close/>
                  <a:moveTo>
                    <a:pt x="1830" y="1"/>
                  </a:moveTo>
                  <a:lnTo>
                    <a:pt x="1741" y="12"/>
                  </a:lnTo>
                  <a:lnTo>
                    <a:pt x="1652" y="24"/>
                  </a:lnTo>
                  <a:lnTo>
                    <a:pt x="1563" y="46"/>
                  </a:lnTo>
                  <a:lnTo>
                    <a:pt x="1474" y="92"/>
                  </a:lnTo>
                  <a:lnTo>
                    <a:pt x="1390" y="137"/>
                  </a:lnTo>
                  <a:lnTo>
                    <a:pt x="1301" y="194"/>
                  </a:lnTo>
                  <a:lnTo>
                    <a:pt x="1216" y="273"/>
                  </a:lnTo>
                  <a:lnTo>
                    <a:pt x="1131" y="364"/>
                  </a:lnTo>
                  <a:lnTo>
                    <a:pt x="1051" y="466"/>
                  </a:lnTo>
                  <a:lnTo>
                    <a:pt x="967" y="579"/>
                  </a:lnTo>
                  <a:lnTo>
                    <a:pt x="886" y="716"/>
                  </a:lnTo>
                  <a:lnTo>
                    <a:pt x="806" y="852"/>
                  </a:lnTo>
                  <a:lnTo>
                    <a:pt x="731" y="1022"/>
                  </a:lnTo>
                  <a:lnTo>
                    <a:pt x="651" y="1192"/>
                  </a:lnTo>
                  <a:lnTo>
                    <a:pt x="575" y="1385"/>
                  </a:lnTo>
                  <a:lnTo>
                    <a:pt x="504" y="1589"/>
                  </a:lnTo>
                  <a:lnTo>
                    <a:pt x="432" y="1816"/>
                  </a:lnTo>
                  <a:lnTo>
                    <a:pt x="361" y="2054"/>
                  </a:lnTo>
                  <a:lnTo>
                    <a:pt x="294" y="2315"/>
                  </a:lnTo>
                  <a:lnTo>
                    <a:pt x="250" y="2497"/>
                  </a:lnTo>
                  <a:lnTo>
                    <a:pt x="210" y="2679"/>
                  </a:lnTo>
                  <a:lnTo>
                    <a:pt x="174" y="2860"/>
                  </a:lnTo>
                  <a:lnTo>
                    <a:pt x="139" y="3042"/>
                  </a:lnTo>
                  <a:lnTo>
                    <a:pt x="112" y="3223"/>
                  </a:lnTo>
                  <a:lnTo>
                    <a:pt x="85" y="3393"/>
                  </a:lnTo>
                  <a:lnTo>
                    <a:pt x="63" y="3575"/>
                  </a:lnTo>
                  <a:lnTo>
                    <a:pt x="45" y="3756"/>
                  </a:lnTo>
                  <a:lnTo>
                    <a:pt x="32" y="3938"/>
                  </a:lnTo>
                  <a:lnTo>
                    <a:pt x="18" y="4108"/>
                  </a:lnTo>
                  <a:lnTo>
                    <a:pt x="9" y="4290"/>
                  </a:lnTo>
                  <a:lnTo>
                    <a:pt x="5" y="4460"/>
                  </a:lnTo>
                  <a:lnTo>
                    <a:pt x="1" y="4641"/>
                  </a:lnTo>
                  <a:lnTo>
                    <a:pt x="1" y="4812"/>
                  </a:lnTo>
                  <a:lnTo>
                    <a:pt x="5" y="4982"/>
                  </a:lnTo>
                  <a:lnTo>
                    <a:pt x="14" y="5152"/>
                  </a:lnTo>
                  <a:lnTo>
                    <a:pt x="23" y="5322"/>
                  </a:lnTo>
                  <a:lnTo>
                    <a:pt x="32" y="5492"/>
                  </a:lnTo>
                  <a:lnTo>
                    <a:pt x="63" y="5833"/>
                  </a:lnTo>
                  <a:lnTo>
                    <a:pt x="103" y="6162"/>
                  </a:lnTo>
                  <a:lnTo>
                    <a:pt x="156" y="6479"/>
                  </a:lnTo>
                  <a:lnTo>
                    <a:pt x="214" y="6797"/>
                  </a:lnTo>
                  <a:lnTo>
                    <a:pt x="281" y="7103"/>
                  </a:lnTo>
                  <a:lnTo>
                    <a:pt x="357" y="7410"/>
                  </a:lnTo>
                  <a:lnTo>
                    <a:pt x="441" y="7705"/>
                  </a:lnTo>
                  <a:lnTo>
                    <a:pt x="530" y="7988"/>
                  </a:lnTo>
                  <a:lnTo>
                    <a:pt x="624" y="8261"/>
                  </a:lnTo>
                  <a:lnTo>
                    <a:pt x="726" y="8522"/>
                  </a:lnTo>
                  <a:lnTo>
                    <a:pt x="833" y="8771"/>
                  </a:lnTo>
                  <a:lnTo>
                    <a:pt x="944" y="9010"/>
                  </a:lnTo>
                  <a:lnTo>
                    <a:pt x="1056" y="9237"/>
                  </a:lnTo>
                  <a:lnTo>
                    <a:pt x="1176" y="9452"/>
                  </a:lnTo>
                  <a:lnTo>
                    <a:pt x="1296" y="9656"/>
                  </a:lnTo>
                  <a:lnTo>
                    <a:pt x="1416" y="9849"/>
                  </a:lnTo>
                  <a:lnTo>
                    <a:pt x="1541" y="10019"/>
                  </a:lnTo>
                  <a:lnTo>
                    <a:pt x="1666" y="10178"/>
                  </a:lnTo>
                  <a:lnTo>
                    <a:pt x="1795" y="10326"/>
                  </a:lnTo>
                  <a:lnTo>
                    <a:pt x="1919" y="10451"/>
                  </a:lnTo>
                  <a:lnTo>
                    <a:pt x="2044" y="10564"/>
                  </a:lnTo>
                  <a:lnTo>
                    <a:pt x="2169" y="10666"/>
                  </a:lnTo>
                  <a:lnTo>
                    <a:pt x="2293" y="10734"/>
                  </a:lnTo>
                  <a:lnTo>
                    <a:pt x="2414" y="10791"/>
                  </a:lnTo>
                  <a:lnTo>
                    <a:pt x="2538" y="10836"/>
                  </a:lnTo>
                  <a:lnTo>
                    <a:pt x="2663" y="10859"/>
                  </a:lnTo>
                  <a:lnTo>
                    <a:pt x="2788" y="10870"/>
                  </a:lnTo>
                  <a:lnTo>
                    <a:pt x="2917" y="10870"/>
                  </a:lnTo>
                  <a:lnTo>
                    <a:pt x="3041" y="10848"/>
                  </a:lnTo>
                  <a:lnTo>
                    <a:pt x="3166" y="10814"/>
                  </a:lnTo>
                  <a:lnTo>
                    <a:pt x="3286" y="10757"/>
                  </a:lnTo>
                  <a:lnTo>
                    <a:pt x="3411" y="10689"/>
                  </a:lnTo>
                  <a:lnTo>
                    <a:pt x="3531" y="10609"/>
                  </a:lnTo>
                  <a:lnTo>
                    <a:pt x="3651" y="10507"/>
                  </a:lnTo>
                  <a:lnTo>
                    <a:pt x="3767" y="10405"/>
                  </a:lnTo>
                  <a:lnTo>
                    <a:pt x="3878" y="10280"/>
                  </a:lnTo>
                  <a:lnTo>
                    <a:pt x="3990" y="10133"/>
                  </a:lnTo>
                  <a:lnTo>
                    <a:pt x="4096" y="9985"/>
                  </a:lnTo>
                  <a:lnTo>
                    <a:pt x="4199" y="9815"/>
                  </a:lnTo>
                  <a:lnTo>
                    <a:pt x="4297" y="9634"/>
                  </a:lnTo>
                  <a:lnTo>
                    <a:pt x="4390" y="9429"/>
                  </a:lnTo>
                  <a:lnTo>
                    <a:pt x="4475" y="9225"/>
                  </a:lnTo>
                  <a:lnTo>
                    <a:pt x="4559" y="8998"/>
                  </a:lnTo>
                  <a:lnTo>
                    <a:pt x="4635" y="8760"/>
                  </a:lnTo>
                  <a:lnTo>
                    <a:pt x="4706" y="8510"/>
                  </a:lnTo>
                  <a:lnTo>
                    <a:pt x="4769" y="8238"/>
                  </a:lnTo>
                  <a:lnTo>
                    <a:pt x="4827" y="7966"/>
                  </a:lnTo>
                  <a:lnTo>
                    <a:pt x="4876" y="7671"/>
                  </a:lnTo>
                  <a:lnTo>
                    <a:pt x="4916" y="7364"/>
                  </a:lnTo>
                  <a:lnTo>
                    <a:pt x="4951" y="7047"/>
                  </a:lnTo>
                  <a:lnTo>
                    <a:pt x="4978" y="6718"/>
                  </a:lnTo>
                  <a:lnTo>
                    <a:pt x="4991" y="6377"/>
                  </a:lnTo>
                  <a:lnTo>
                    <a:pt x="5000" y="6026"/>
                  </a:lnTo>
                  <a:lnTo>
                    <a:pt x="4996" y="5651"/>
                  </a:lnTo>
                  <a:lnTo>
                    <a:pt x="4982" y="5277"/>
                  </a:lnTo>
                  <a:lnTo>
                    <a:pt x="4969" y="5038"/>
                  </a:lnTo>
                  <a:lnTo>
                    <a:pt x="4951" y="4789"/>
                  </a:lnTo>
                  <a:lnTo>
                    <a:pt x="4929" y="4551"/>
                  </a:lnTo>
                  <a:lnTo>
                    <a:pt x="4907" y="4312"/>
                  </a:lnTo>
                  <a:lnTo>
                    <a:pt x="4876" y="4074"/>
                  </a:lnTo>
                  <a:lnTo>
                    <a:pt x="4840" y="3836"/>
                  </a:lnTo>
                  <a:lnTo>
                    <a:pt x="4804" y="3609"/>
                  </a:lnTo>
                  <a:lnTo>
                    <a:pt x="4764" y="3382"/>
                  </a:lnTo>
                  <a:lnTo>
                    <a:pt x="4720" y="3155"/>
                  </a:lnTo>
                  <a:lnTo>
                    <a:pt x="4671" y="2939"/>
                  </a:lnTo>
                  <a:lnTo>
                    <a:pt x="4617" y="2724"/>
                  </a:lnTo>
                  <a:lnTo>
                    <a:pt x="4564" y="2520"/>
                  </a:lnTo>
                  <a:lnTo>
                    <a:pt x="4506" y="2315"/>
                  </a:lnTo>
                  <a:lnTo>
                    <a:pt x="4448" y="2123"/>
                  </a:lnTo>
                  <a:lnTo>
                    <a:pt x="4386" y="1941"/>
                  </a:lnTo>
                  <a:lnTo>
                    <a:pt x="4319" y="1771"/>
                  </a:lnTo>
                  <a:lnTo>
                    <a:pt x="4252" y="1601"/>
                  </a:lnTo>
                  <a:lnTo>
                    <a:pt x="4181" y="1453"/>
                  </a:lnTo>
                  <a:lnTo>
                    <a:pt x="4110" y="1306"/>
                  </a:lnTo>
                  <a:lnTo>
                    <a:pt x="4034" y="1181"/>
                  </a:lnTo>
                  <a:lnTo>
                    <a:pt x="3958" y="1056"/>
                  </a:lnTo>
                  <a:lnTo>
                    <a:pt x="3878" y="954"/>
                  </a:lnTo>
                  <a:lnTo>
                    <a:pt x="3798" y="863"/>
                  </a:lnTo>
                  <a:lnTo>
                    <a:pt x="3718" y="784"/>
                  </a:lnTo>
                  <a:lnTo>
                    <a:pt x="3633" y="727"/>
                  </a:lnTo>
                  <a:lnTo>
                    <a:pt x="3549" y="682"/>
                  </a:lnTo>
                  <a:lnTo>
                    <a:pt x="3464" y="648"/>
                  </a:lnTo>
                  <a:lnTo>
                    <a:pt x="3375" y="636"/>
                  </a:lnTo>
                  <a:lnTo>
                    <a:pt x="3286" y="648"/>
                  </a:lnTo>
                  <a:lnTo>
                    <a:pt x="3202" y="670"/>
                  </a:lnTo>
                  <a:lnTo>
                    <a:pt x="3108" y="716"/>
                  </a:lnTo>
                  <a:lnTo>
                    <a:pt x="3019" y="784"/>
                  </a:lnTo>
                  <a:lnTo>
                    <a:pt x="2837" y="579"/>
                  </a:lnTo>
                  <a:lnTo>
                    <a:pt x="2654" y="398"/>
                  </a:lnTo>
                  <a:lnTo>
                    <a:pt x="2565" y="319"/>
                  </a:lnTo>
                  <a:lnTo>
                    <a:pt x="2471" y="250"/>
                  </a:lnTo>
                  <a:lnTo>
                    <a:pt x="2378" y="194"/>
                  </a:lnTo>
                  <a:lnTo>
                    <a:pt x="2289" y="137"/>
                  </a:lnTo>
                  <a:lnTo>
                    <a:pt x="2195" y="92"/>
                  </a:lnTo>
                  <a:lnTo>
                    <a:pt x="2106" y="58"/>
                  </a:lnTo>
                  <a:lnTo>
                    <a:pt x="2013" y="24"/>
                  </a:lnTo>
                  <a:lnTo>
                    <a:pt x="1924" y="12"/>
                  </a:lnTo>
                  <a:lnTo>
                    <a:pt x="183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2;p49">
              <a:extLst>
                <a:ext uri="{FF2B5EF4-FFF2-40B4-BE49-F238E27FC236}">
                  <a16:creationId xmlns:a16="http://schemas.microsoft.com/office/drawing/2014/main" id="{EF1D10B1-068D-3B3A-621B-159ADD7F8800}"/>
                </a:ext>
              </a:extLst>
            </p:cNvPr>
            <p:cNvSpPr/>
            <p:nvPr/>
          </p:nvSpPr>
          <p:spPr>
            <a:xfrm>
              <a:off x="3181025" y="-13112500"/>
              <a:ext cx="1302600" cy="5721000"/>
            </a:xfrm>
            <a:custGeom>
              <a:avLst/>
              <a:gdLst/>
              <a:ahLst/>
              <a:cxnLst/>
              <a:rect l="l" t="t" r="r" b="b"/>
              <a:pathLst>
                <a:path w="52104" h="228840" extrusionOk="0">
                  <a:moveTo>
                    <a:pt x="26179" y="3768"/>
                  </a:moveTo>
                  <a:lnTo>
                    <a:pt x="26321" y="3779"/>
                  </a:lnTo>
                  <a:lnTo>
                    <a:pt x="26463" y="3813"/>
                  </a:lnTo>
                  <a:lnTo>
                    <a:pt x="26610" y="3847"/>
                  </a:lnTo>
                  <a:lnTo>
                    <a:pt x="26753" y="3904"/>
                  </a:lnTo>
                  <a:lnTo>
                    <a:pt x="26891" y="3983"/>
                  </a:lnTo>
                  <a:lnTo>
                    <a:pt x="27033" y="4063"/>
                  </a:lnTo>
                  <a:lnTo>
                    <a:pt x="27171" y="4165"/>
                  </a:lnTo>
                  <a:lnTo>
                    <a:pt x="27309" y="4278"/>
                  </a:lnTo>
                  <a:lnTo>
                    <a:pt x="27447" y="4415"/>
                  </a:lnTo>
                  <a:lnTo>
                    <a:pt x="27581" y="4551"/>
                  </a:lnTo>
                  <a:lnTo>
                    <a:pt x="27710" y="4710"/>
                  </a:lnTo>
                  <a:lnTo>
                    <a:pt x="27839" y="4880"/>
                  </a:lnTo>
                  <a:lnTo>
                    <a:pt x="27968" y="5061"/>
                  </a:lnTo>
                  <a:lnTo>
                    <a:pt x="28093" y="5254"/>
                  </a:lnTo>
                  <a:lnTo>
                    <a:pt x="28213" y="5470"/>
                  </a:lnTo>
                  <a:lnTo>
                    <a:pt x="28329" y="5685"/>
                  </a:lnTo>
                  <a:lnTo>
                    <a:pt x="28445" y="5924"/>
                  </a:lnTo>
                  <a:lnTo>
                    <a:pt x="28556" y="6173"/>
                  </a:lnTo>
                  <a:lnTo>
                    <a:pt x="28663" y="6434"/>
                  </a:lnTo>
                  <a:lnTo>
                    <a:pt x="28770" y="6706"/>
                  </a:lnTo>
                  <a:lnTo>
                    <a:pt x="28868" y="6990"/>
                  </a:lnTo>
                  <a:lnTo>
                    <a:pt x="28966" y="7285"/>
                  </a:lnTo>
                  <a:lnTo>
                    <a:pt x="29055" y="7591"/>
                  </a:lnTo>
                  <a:lnTo>
                    <a:pt x="29139" y="7909"/>
                  </a:lnTo>
                  <a:lnTo>
                    <a:pt x="29224" y="8238"/>
                  </a:lnTo>
                  <a:lnTo>
                    <a:pt x="29299" y="8579"/>
                  </a:lnTo>
                  <a:lnTo>
                    <a:pt x="29371" y="8942"/>
                  </a:lnTo>
                  <a:lnTo>
                    <a:pt x="29411" y="9169"/>
                  </a:lnTo>
                  <a:lnTo>
                    <a:pt x="29451" y="9396"/>
                  </a:lnTo>
                  <a:lnTo>
                    <a:pt x="29482" y="9634"/>
                  </a:lnTo>
                  <a:lnTo>
                    <a:pt x="29513" y="9872"/>
                  </a:lnTo>
                  <a:lnTo>
                    <a:pt x="29540" y="10110"/>
                  </a:lnTo>
                  <a:lnTo>
                    <a:pt x="29562" y="10349"/>
                  </a:lnTo>
                  <a:lnTo>
                    <a:pt x="29580" y="10587"/>
                  </a:lnTo>
                  <a:lnTo>
                    <a:pt x="29598" y="10836"/>
                  </a:lnTo>
                  <a:lnTo>
                    <a:pt x="29611" y="11075"/>
                  </a:lnTo>
                  <a:lnTo>
                    <a:pt x="29620" y="11324"/>
                  </a:lnTo>
                  <a:lnTo>
                    <a:pt x="29624" y="11563"/>
                  </a:lnTo>
                  <a:lnTo>
                    <a:pt x="29624" y="11801"/>
                  </a:lnTo>
                  <a:lnTo>
                    <a:pt x="29624" y="12050"/>
                  </a:lnTo>
                  <a:lnTo>
                    <a:pt x="29620" y="12289"/>
                  </a:lnTo>
                  <a:lnTo>
                    <a:pt x="29611" y="12527"/>
                  </a:lnTo>
                  <a:lnTo>
                    <a:pt x="29602" y="12765"/>
                  </a:lnTo>
                  <a:lnTo>
                    <a:pt x="29589" y="13004"/>
                  </a:lnTo>
                  <a:lnTo>
                    <a:pt x="29571" y="13242"/>
                  </a:lnTo>
                  <a:lnTo>
                    <a:pt x="29553" y="13480"/>
                  </a:lnTo>
                  <a:lnTo>
                    <a:pt x="29527" y="13707"/>
                  </a:lnTo>
                  <a:lnTo>
                    <a:pt x="29504" y="13945"/>
                  </a:lnTo>
                  <a:lnTo>
                    <a:pt x="29473" y="14172"/>
                  </a:lnTo>
                  <a:lnTo>
                    <a:pt x="29442" y="14388"/>
                  </a:lnTo>
                  <a:lnTo>
                    <a:pt x="29411" y="14615"/>
                  </a:lnTo>
                  <a:lnTo>
                    <a:pt x="29375" y="14830"/>
                  </a:lnTo>
                  <a:lnTo>
                    <a:pt x="29335" y="15046"/>
                  </a:lnTo>
                  <a:lnTo>
                    <a:pt x="29295" y="15250"/>
                  </a:lnTo>
                  <a:lnTo>
                    <a:pt x="29251" y="15454"/>
                  </a:lnTo>
                  <a:lnTo>
                    <a:pt x="29206" y="15659"/>
                  </a:lnTo>
                  <a:lnTo>
                    <a:pt x="29157" y="15851"/>
                  </a:lnTo>
                  <a:lnTo>
                    <a:pt x="29104" y="16044"/>
                  </a:lnTo>
                  <a:lnTo>
                    <a:pt x="29050" y="16226"/>
                  </a:lnTo>
                  <a:lnTo>
                    <a:pt x="28997" y="16407"/>
                  </a:lnTo>
                  <a:lnTo>
                    <a:pt x="28939" y="16578"/>
                  </a:lnTo>
                  <a:lnTo>
                    <a:pt x="28881" y="16748"/>
                  </a:lnTo>
                  <a:lnTo>
                    <a:pt x="28819" y="16907"/>
                  </a:lnTo>
                  <a:lnTo>
                    <a:pt x="28756" y="17065"/>
                  </a:lnTo>
                  <a:lnTo>
                    <a:pt x="28690" y="17213"/>
                  </a:lnTo>
                  <a:lnTo>
                    <a:pt x="28623" y="17349"/>
                  </a:lnTo>
                  <a:lnTo>
                    <a:pt x="28556" y="17485"/>
                  </a:lnTo>
                  <a:lnTo>
                    <a:pt x="28485" y="17610"/>
                  </a:lnTo>
                  <a:lnTo>
                    <a:pt x="28414" y="17723"/>
                  </a:lnTo>
                  <a:lnTo>
                    <a:pt x="28342" y="17837"/>
                  </a:lnTo>
                  <a:lnTo>
                    <a:pt x="28267" y="17939"/>
                  </a:lnTo>
                  <a:lnTo>
                    <a:pt x="28186" y="18030"/>
                  </a:lnTo>
                  <a:lnTo>
                    <a:pt x="28111" y="18109"/>
                  </a:lnTo>
                  <a:lnTo>
                    <a:pt x="28031" y="18189"/>
                  </a:lnTo>
                  <a:lnTo>
                    <a:pt x="27950" y="18245"/>
                  </a:lnTo>
                  <a:lnTo>
                    <a:pt x="27870" y="18302"/>
                  </a:lnTo>
                  <a:lnTo>
                    <a:pt x="27786" y="18348"/>
                  </a:lnTo>
                  <a:lnTo>
                    <a:pt x="27701" y="18382"/>
                  </a:lnTo>
                  <a:lnTo>
                    <a:pt x="27617" y="18404"/>
                  </a:lnTo>
                  <a:lnTo>
                    <a:pt x="27532" y="18416"/>
                  </a:lnTo>
                  <a:lnTo>
                    <a:pt x="27354" y="18416"/>
                  </a:lnTo>
                  <a:lnTo>
                    <a:pt x="27265" y="18393"/>
                  </a:lnTo>
                  <a:lnTo>
                    <a:pt x="27176" y="18359"/>
                  </a:lnTo>
                  <a:lnTo>
                    <a:pt x="27087" y="18313"/>
                  </a:lnTo>
                  <a:lnTo>
                    <a:pt x="26998" y="18257"/>
                  </a:lnTo>
                  <a:lnTo>
                    <a:pt x="26904" y="18189"/>
                  </a:lnTo>
                  <a:lnTo>
                    <a:pt x="26811" y="18109"/>
                  </a:lnTo>
                  <a:lnTo>
                    <a:pt x="26717" y="18007"/>
                  </a:lnTo>
                  <a:lnTo>
                    <a:pt x="26628" y="17905"/>
                  </a:lnTo>
                  <a:lnTo>
                    <a:pt x="26535" y="17780"/>
                  </a:lnTo>
                  <a:lnTo>
                    <a:pt x="26490" y="17723"/>
                  </a:lnTo>
                  <a:lnTo>
                    <a:pt x="26450" y="17678"/>
                  </a:lnTo>
                  <a:lnTo>
                    <a:pt x="26406" y="17644"/>
                  </a:lnTo>
                  <a:lnTo>
                    <a:pt x="26366" y="17621"/>
                  </a:lnTo>
                  <a:lnTo>
                    <a:pt x="26325" y="17599"/>
                  </a:lnTo>
                  <a:lnTo>
                    <a:pt x="26285" y="17587"/>
                  </a:lnTo>
                  <a:lnTo>
                    <a:pt x="26205" y="17576"/>
                  </a:lnTo>
                  <a:lnTo>
                    <a:pt x="26130" y="17599"/>
                  </a:lnTo>
                  <a:lnTo>
                    <a:pt x="26054" y="17644"/>
                  </a:lnTo>
                  <a:lnTo>
                    <a:pt x="25983" y="17701"/>
                  </a:lnTo>
                  <a:lnTo>
                    <a:pt x="25916" y="17792"/>
                  </a:lnTo>
                  <a:lnTo>
                    <a:pt x="25854" y="17894"/>
                  </a:lnTo>
                  <a:lnTo>
                    <a:pt x="25800" y="18018"/>
                  </a:lnTo>
                  <a:lnTo>
                    <a:pt x="25747" y="18155"/>
                  </a:lnTo>
                  <a:lnTo>
                    <a:pt x="25698" y="18302"/>
                  </a:lnTo>
                  <a:lnTo>
                    <a:pt x="25658" y="18461"/>
                  </a:lnTo>
                  <a:lnTo>
                    <a:pt x="25622" y="18631"/>
                  </a:lnTo>
                  <a:lnTo>
                    <a:pt x="25591" y="18813"/>
                  </a:lnTo>
                  <a:lnTo>
                    <a:pt x="25569" y="18994"/>
                  </a:lnTo>
                  <a:lnTo>
                    <a:pt x="25444" y="19051"/>
                  </a:lnTo>
                  <a:lnTo>
                    <a:pt x="25324" y="19085"/>
                  </a:lnTo>
                  <a:lnTo>
                    <a:pt x="25199" y="19108"/>
                  </a:lnTo>
                  <a:lnTo>
                    <a:pt x="25074" y="19108"/>
                  </a:lnTo>
                  <a:lnTo>
                    <a:pt x="24954" y="19085"/>
                  </a:lnTo>
                  <a:lnTo>
                    <a:pt x="24830" y="19051"/>
                  </a:lnTo>
                  <a:lnTo>
                    <a:pt x="24709" y="18994"/>
                  </a:lnTo>
                  <a:lnTo>
                    <a:pt x="24589" y="18926"/>
                  </a:lnTo>
                  <a:lnTo>
                    <a:pt x="24469" y="18847"/>
                  </a:lnTo>
                  <a:lnTo>
                    <a:pt x="24349" y="18745"/>
                  </a:lnTo>
                  <a:lnTo>
                    <a:pt x="24233" y="18620"/>
                  </a:lnTo>
                  <a:lnTo>
                    <a:pt x="24117" y="18495"/>
                  </a:lnTo>
                  <a:lnTo>
                    <a:pt x="24006" y="18348"/>
                  </a:lnTo>
                  <a:lnTo>
                    <a:pt x="23895" y="18189"/>
                  </a:lnTo>
                  <a:lnTo>
                    <a:pt x="23788" y="18007"/>
                  </a:lnTo>
                  <a:lnTo>
                    <a:pt x="23685" y="17826"/>
                  </a:lnTo>
                  <a:lnTo>
                    <a:pt x="23583" y="17621"/>
                  </a:lnTo>
                  <a:lnTo>
                    <a:pt x="23485" y="17417"/>
                  </a:lnTo>
                  <a:lnTo>
                    <a:pt x="23387" y="17190"/>
                  </a:lnTo>
                  <a:lnTo>
                    <a:pt x="23298" y="16952"/>
                  </a:lnTo>
                  <a:lnTo>
                    <a:pt x="23209" y="16702"/>
                  </a:lnTo>
                  <a:lnTo>
                    <a:pt x="23124" y="16441"/>
                  </a:lnTo>
                  <a:lnTo>
                    <a:pt x="23049" y="16180"/>
                  </a:lnTo>
                  <a:lnTo>
                    <a:pt x="22973" y="15897"/>
                  </a:lnTo>
                  <a:lnTo>
                    <a:pt x="22902" y="15613"/>
                  </a:lnTo>
                  <a:lnTo>
                    <a:pt x="22839" y="15307"/>
                  </a:lnTo>
                  <a:lnTo>
                    <a:pt x="22777" y="15000"/>
                  </a:lnTo>
                  <a:lnTo>
                    <a:pt x="22724" y="14694"/>
                  </a:lnTo>
                  <a:lnTo>
                    <a:pt x="22679" y="14365"/>
                  </a:lnTo>
                  <a:lnTo>
                    <a:pt x="22635" y="14036"/>
                  </a:lnTo>
                  <a:lnTo>
                    <a:pt x="22599" y="13696"/>
                  </a:lnTo>
                  <a:lnTo>
                    <a:pt x="22568" y="13355"/>
                  </a:lnTo>
                  <a:lnTo>
                    <a:pt x="22555" y="13128"/>
                  </a:lnTo>
                  <a:lnTo>
                    <a:pt x="22541" y="12901"/>
                  </a:lnTo>
                  <a:lnTo>
                    <a:pt x="22532" y="12686"/>
                  </a:lnTo>
                  <a:lnTo>
                    <a:pt x="22528" y="12459"/>
                  </a:lnTo>
                  <a:lnTo>
                    <a:pt x="22523" y="12243"/>
                  </a:lnTo>
                  <a:lnTo>
                    <a:pt x="22523" y="12028"/>
                  </a:lnTo>
                  <a:lnTo>
                    <a:pt x="22523" y="11812"/>
                  </a:lnTo>
                  <a:lnTo>
                    <a:pt x="22528" y="11597"/>
                  </a:lnTo>
                  <a:lnTo>
                    <a:pt x="22546" y="11177"/>
                  </a:lnTo>
                  <a:lnTo>
                    <a:pt x="22572" y="10757"/>
                  </a:lnTo>
                  <a:lnTo>
                    <a:pt x="22608" y="10349"/>
                  </a:lnTo>
                  <a:lnTo>
                    <a:pt x="22652" y="9951"/>
                  </a:lnTo>
                  <a:lnTo>
                    <a:pt x="22706" y="9566"/>
                  </a:lnTo>
                  <a:lnTo>
                    <a:pt x="22768" y="9191"/>
                  </a:lnTo>
                  <a:lnTo>
                    <a:pt x="22839" y="8817"/>
                  </a:lnTo>
                  <a:lnTo>
                    <a:pt x="22920" y="8465"/>
                  </a:lnTo>
                  <a:lnTo>
                    <a:pt x="23004" y="8113"/>
                  </a:lnTo>
                  <a:lnTo>
                    <a:pt x="23098" y="7773"/>
                  </a:lnTo>
                  <a:lnTo>
                    <a:pt x="23196" y="7444"/>
                  </a:lnTo>
                  <a:lnTo>
                    <a:pt x="23298" y="7138"/>
                  </a:lnTo>
                  <a:lnTo>
                    <a:pt x="23409" y="6831"/>
                  </a:lnTo>
                  <a:lnTo>
                    <a:pt x="23525" y="6536"/>
                  </a:lnTo>
                  <a:lnTo>
                    <a:pt x="23645" y="6264"/>
                  </a:lnTo>
                  <a:lnTo>
                    <a:pt x="23770" y="5992"/>
                  </a:lnTo>
                  <a:lnTo>
                    <a:pt x="23899" y="5742"/>
                  </a:lnTo>
                  <a:lnTo>
                    <a:pt x="24028" y="5504"/>
                  </a:lnTo>
                  <a:lnTo>
                    <a:pt x="24166" y="5277"/>
                  </a:lnTo>
                  <a:lnTo>
                    <a:pt x="24304" y="5073"/>
                  </a:lnTo>
                  <a:lnTo>
                    <a:pt x="24442" y="4868"/>
                  </a:lnTo>
                  <a:lnTo>
                    <a:pt x="24585" y="4698"/>
                  </a:lnTo>
                  <a:lnTo>
                    <a:pt x="24732" y="4528"/>
                  </a:lnTo>
                  <a:lnTo>
                    <a:pt x="24874" y="4381"/>
                  </a:lnTo>
                  <a:lnTo>
                    <a:pt x="25021" y="4244"/>
                  </a:lnTo>
                  <a:lnTo>
                    <a:pt x="25168" y="4131"/>
                  </a:lnTo>
                  <a:lnTo>
                    <a:pt x="25315" y="4029"/>
                  </a:lnTo>
                  <a:lnTo>
                    <a:pt x="25462" y="3949"/>
                  </a:lnTo>
                  <a:lnTo>
                    <a:pt x="25604" y="3881"/>
                  </a:lnTo>
                  <a:lnTo>
                    <a:pt x="25747" y="3825"/>
                  </a:lnTo>
                  <a:lnTo>
                    <a:pt x="25889" y="3791"/>
                  </a:lnTo>
                  <a:lnTo>
                    <a:pt x="26036" y="3779"/>
                  </a:lnTo>
                  <a:lnTo>
                    <a:pt x="26179" y="3768"/>
                  </a:lnTo>
                  <a:close/>
                  <a:moveTo>
                    <a:pt x="25333" y="41891"/>
                  </a:moveTo>
                  <a:lnTo>
                    <a:pt x="25609" y="41913"/>
                  </a:lnTo>
                  <a:lnTo>
                    <a:pt x="25880" y="41947"/>
                  </a:lnTo>
                  <a:lnTo>
                    <a:pt x="26156" y="42004"/>
                  </a:lnTo>
                  <a:lnTo>
                    <a:pt x="26428" y="42083"/>
                  </a:lnTo>
                  <a:lnTo>
                    <a:pt x="26695" y="42174"/>
                  </a:lnTo>
                  <a:lnTo>
                    <a:pt x="26962" y="42288"/>
                  </a:lnTo>
                  <a:lnTo>
                    <a:pt x="27220" y="42412"/>
                  </a:lnTo>
                  <a:lnTo>
                    <a:pt x="27474" y="42560"/>
                  </a:lnTo>
                  <a:lnTo>
                    <a:pt x="27723" y="42730"/>
                  </a:lnTo>
                  <a:lnTo>
                    <a:pt x="27964" y="42912"/>
                  </a:lnTo>
                  <a:lnTo>
                    <a:pt x="28200" y="43116"/>
                  </a:lnTo>
                  <a:lnTo>
                    <a:pt x="28422" y="43343"/>
                  </a:lnTo>
                  <a:lnTo>
                    <a:pt x="28641" y="43581"/>
                  </a:lnTo>
                  <a:lnTo>
                    <a:pt x="28743" y="43706"/>
                  </a:lnTo>
                  <a:lnTo>
                    <a:pt x="28845" y="43842"/>
                  </a:lnTo>
                  <a:lnTo>
                    <a:pt x="28943" y="43978"/>
                  </a:lnTo>
                  <a:lnTo>
                    <a:pt x="29041" y="44114"/>
                  </a:lnTo>
                  <a:lnTo>
                    <a:pt x="29135" y="44262"/>
                  </a:lnTo>
                  <a:lnTo>
                    <a:pt x="29224" y="44409"/>
                  </a:lnTo>
                  <a:lnTo>
                    <a:pt x="29308" y="44568"/>
                  </a:lnTo>
                  <a:lnTo>
                    <a:pt x="29393" y="44727"/>
                  </a:lnTo>
                  <a:lnTo>
                    <a:pt x="29473" y="44886"/>
                  </a:lnTo>
                  <a:lnTo>
                    <a:pt x="29549" y="45056"/>
                  </a:lnTo>
                  <a:lnTo>
                    <a:pt x="29624" y="45226"/>
                  </a:lnTo>
                  <a:lnTo>
                    <a:pt x="29691" y="45408"/>
                  </a:lnTo>
                  <a:lnTo>
                    <a:pt x="29758" y="45589"/>
                  </a:lnTo>
                  <a:lnTo>
                    <a:pt x="29820" y="45771"/>
                  </a:lnTo>
                  <a:lnTo>
                    <a:pt x="29878" y="45964"/>
                  </a:lnTo>
                  <a:lnTo>
                    <a:pt x="29932" y="46157"/>
                  </a:lnTo>
                  <a:lnTo>
                    <a:pt x="29985" y="46361"/>
                  </a:lnTo>
                  <a:lnTo>
                    <a:pt x="30030" y="46565"/>
                  </a:lnTo>
                  <a:lnTo>
                    <a:pt x="30070" y="46769"/>
                  </a:lnTo>
                  <a:lnTo>
                    <a:pt x="30110" y="46985"/>
                  </a:lnTo>
                  <a:lnTo>
                    <a:pt x="30141" y="47201"/>
                  </a:lnTo>
                  <a:lnTo>
                    <a:pt x="30168" y="47427"/>
                  </a:lnTo>
                  <a:lnTo>
                    <a:pt x="30190" y="47654"/>
                  </a:lnTo>
                  <a:lnTo>
                    <a:pt x="30212" y="47881"/>
                  </a:lnTo>
                  <a:lnTo>
                    <a:pt x="30226" y="48120"/>
                  </a:lnTo>
                  <a:lnTo>
                    <a:pt x="30234" y="48358"/>
                  </a:lnTo>
                  <a:lnTo>
                    <a:pt x="30234" y="48607"/>
                  </a:lnTo>
                  <a:lnTo>
                    <a:pt x="30234" y="48857"/>
                  </a:lnTo>
                  <a:lnTo>
                    <a:pt x="30226" y="49107"/>
                  </a:lnTo>
                  <a:lnTo>
                    <a:pt x="30217" y="49368"/>
                  </a:lnTo>
                  <a:lnTo>
                    <a:pt x="30199" y="49629"/>
                  </a:lnTo>
                  <a:lnTo>
                    <a:pt x="30172" y="49901"/>
                  </a:lnTo>
                  <a:lnTo>
                    <a:pt x="30145" y="50173"/>
                  </a:lnTo>
                  <a:lnTo>
                    <a:pt x="30110" y="50445"/>
                  </a:lnTo>
                  <a:lnTo>
                    <a:pt x="30070" y="50729"/>
                  </a:lnTo>
                  <a:lnTo>
                    <a:pt x="30025" y="51013"/>
                  </a:lnTo>
                  <a:lnTo>
                    <a:pt x="30003" y="51194"/>
                  </a:lnTo>
                  <a:lnTo>
                    <a:pt x="29985" y="51365"/>
                  </a:lnTo>
                  <a:lnTo>
                    <a:pt x="29981" y="51523"/>
                  </a:lnTo>
                  <a:lnTo>
                    <a:pt x="29976" y="51682"/>
                  </a:lnTo>
                  <a:lnTo>
                    <a:pt x="29678" y="51546"/>
                  </a:lnTo>
                  <a:lnTo>
                    <a:pt x="29380" y="51433"/>
                  </a:lnTo>
                  <a:lnTo>
                    <a:pt x="29081" y="51319"/>
                  </a:lnTo>
                  <a:lnTo>
                    <a:pt x="28783" y="51228"/>
                  </a:lnTo>
                  <a:lnTo>
                    <a:pt x="28480" y="51138"/>
                  </a:lnTo>
                  <a:lnTo>
                    <a:pt x="28182" y="51058"/>
                  </a:lnTo>
                  <a:lnTo>
                    <a:pt x="27884" y="50990"/>
                  </a:lnTo>
                  <a:lnTo>
                    <a:pt x="27585" y="50933"/>
                  </a:lnTo>
                  <a:lnTo>
                    <a:pt x="27287" y="50888"/>
                  </a:lnTo>
                  <a:lnTo>
                    <a:pt x="26989" y="50843"/>
                  </a:lnTo>
                  <a:lnTo>
                    <a:pt x="26691" y="50820"/>
                  </a:lnTo>
                  <a:lnTo>
                    <a:pt x="26397" y="50797"/>
                  </a:lnTo>
                  <a:lnTo>
                    <a:pt x="26098" y="50775"/>
                  </a:lnTo>
                  <a:lnTo>
                    <a:pt x="25515" y="50775"/>
                  </a:lnTo>
                  <a:lnTo>
                    <a:pt x="25226" y="50786"/>
                  </a:lnTo>
                  <a:lnTo>
                    <a:pt x="24954" y="50809"/>
                  </a:lnTo>
                  <a:lnTo>
                    <a:pt x="24683" y="50831"/>
                  </a:lnTo>
                  <a:lnTo>
                    <a:pt x="24411" y="50865"/>
                  </a:lnTo>
                  <a:lnTo>
                    <a:pt x="24139" y="50911"/>
                  </a:lnTo>
                  <a:lnTo>
                    <a:pt x="23868" y="50956"/>
                  </a:lnTo>
                  <a:lnTo>
                    <a:pt x="23601" y="51013"/>
                  </a:lnTo>
                  <a:lnTo>
                    <a:pt x="23329" y="51081"/>
                  </a:lnTo>
                  <a:lnTo>
                    <a:pt x="23062" y="51149"/>
                  </a:lnTo>
                  <a:lnTo>
                    <a:pt x="22790" y="51228"/>
                  </a:lnTo>
                  <a:lnTo>
                    <a:pt x="22523" y="51319"/>
                  </a:lnTo>
                  <a:lnTo>
                    <a:pt x="22256" y="51421"/>
                  </a:lnTo>
                  <a:lnTo>
                    <a:pt x="21989" y="51523"/>
                  </a:lnTo>
                  <a:lnTo>
                    <a:pt x="21722" y="51625"/>
                  </a:lnTo>
                  <a:lnTo>
                    <a:pt x="21455" y="51750"/>
                  </a:lnTo>
                  <a:lnTo>
                    <a:pt x="21188" y="51875"/>
                  </a:lnTo>
                  <a:lnTo>
                    <a:pt x="20925" y="52000"/>
                  </a:lnTo>
                  <a:lnTo>
                    <a:pt x="20849" y="51694"/>
                  </a:lnTo>
                  <a:lnTo>
                    <a:pt x="20787" y="51387"/>
                  </a:lnTo>
                  <a:lnTo>
                    <a:pt x="20725" y="51081"/>
                  </a:lnTo>
                  <a:lnTo>
                    <a:pt x="20671" y="50786"/>
                  </a:lnTo>
                  <a:lnTo>
                    <a:pt x="20622" y="50491"/>
                  </a:lnTo>
                  <a:lnTo>
                    <a:pt x="20582" y="50207"/>
                  </a:lnTo>
                  <a:lnTo>
                    <a:pt x="20547" y="49924"/>
                  </a:lnTo>
                  <a:lnTo>
                    <a:pt x="20515" y="49651"/>
                  </a:lnTo>
                  <a:lnTo>
                    <a:pt x="20493" y="49379"/>
                  </a:lnTo>
                  <a:lnTo>
                    <a:pt x="20471" y="49107"/>
                  </a:lnTo>
                  <a:lnTo>
                    <a:pt x="20458" y="48846"/>
                  </a:lnTo>
                  <a:lnTo>
                    <a:pt x="20453" y="48596"/>
                  </a:lnTo>
                  <a:lnTo>
                    <a:pt x="20449" y="48346"/>
                  </a:lnTo>
                  <a:lnTo>
                    <a:pt x="20453" y="48097"/>
                  </a:lnTo>
                  <a:lnTo>
                    <a:pt x="20462" y="47847"/>
                  </a:lnTo>
                  <a:lnTo>
                    <a:pt x="20471" y="47609"/>
                  </a:lnTo>
                  <a:lnTo>
                    <a:pt x="20489" y="47382"/>
                  </a:lnTo>
                  <a:lnTo>
                    <a:pt x="20511" y="47155"/>
                  </a:lnTo>
                  <a:lnTo>
                    <a:pt x="20542" y="46928"/>
                  </a:lnTo>
                  <a:lnTo>
                    <a:pt x="20573" y="46713"/>
                  </a:lnTo>
                  <a:lnTo>
                    <a:pt x="20609" y="46497"/>
                  </a:lnTo>
                  <a:lnTo>
                    <a:pt x="20649" y="46293"/>
                  </a:lnTo>
                  <a:lnTo>
                    <a:pt x="20694" y="46089"/>
                  </a:lnTo>
                  <a:lnTo>
                    <a:pt x="20742" y="45896"/>
                  </a:lnTo>
                  <a:lnTo>
                    <a:pt x="20796" y="45691"/>
                  </a:lnTo>
                  <a:lnTo>
                    <a:pt x="20854" y="45510"/>
                  </a:lnTo>
                  <a:lnTo>
                    <a:pt x="20916" y="45328"/>
                  </a:lnTo>
                  <a:lnTo>
                    <a:pt x="20983" y="45147"/>
                  </a:lnTo>
                  <a:lnTo>
                    <a:pt x="21050" y="44977"/>
                  </a:lnTo>
                  <a:lnTo>
                    <a:pt x="21121" y="44806"/>
                  </a:lnTo>
                  <a:lnTo>
                    <a:pt x="21197" y="44636"/>
                  </a:lnTo>
                  <a:lnTo>
                    <a:pt x="21277" y="44477"/>
                  </a:lnTo>
                  <a:lnTo>
                    <a:pt x="21361" y="44319"/>
                  </a:lnTo>
                  <a:lnTo>
                    <a:pt x="21446" y="44171"/>
                  </a:lnTo>
                  <a:lnTo>
                    <a:pt x="21535" y="44024"/>
                  </a:lnTo>
                  <a:lnTo>
                    <a:pt x="21628" y="43887"/>
                  </a:lnTo>
                  <a:lnTo>
                    <a:pt x="21726" y="43751"/>
                  </a:lnTo>
                  <a:lnTo>
                    <a:pt x="21824" y="43627"/>
                  </a:lnTo>
                  <a:lnTo>
                    <a:pt x="21922" y="43490"/>
                  </a:lnTo>
                  <a:lnTo>
                    <a:pt x="22029" y="43377"/>
                  </a:lnTo>
                  <a:lnTo>
                    <a:pt x="22132" y="43252"/>
                  </a:lnTo>
                  <a:lnTo>
                    <a:pt x="22243" y="43150"/>
                  </a:lnTo>
                  <a:lnTo>
                    <a:pt x="22465" y="42934"/>
                  </a:lnTo>
                  <a:lnTo>
                    <a:pt x="22697" y="42753"/>
                  </a:lnTo>
                  <a:lnTo>
                    <a:pt x="22937" y="42571"/>
                  </a:lnTo>
                  <a:lnTo>
                    <a:pt x="23187" y="42424"/>
                  </a:lnTo>
                  <a:lnTo>
                    <a:pt x="23440" y="42288"/>
                  </a:lnTo>
                  <a:lnTo>
                    <a:pt x="23699" y="42174"/>
                  </a:lnTo>
                  <a:lnTo>
                    <a:pt x="23966" y="42083"/>
                  </a:lnTo>
                  <a:lnTo>
                    <a:pt x="24233" y="42004"/>
                  </a:lnTo>
                  <a:lnTo>
                    <a:pt x="24505" y="41947"/>
                  </a:lnTo>
                  <a:lnTo>
                    <a:pt x="24781" y="41913"/>
                  </a:lnTo>
                  <a:lnTo>
                    <a:pt x="25052" y="41891"/>
                  </a:lnTo>
                  <a:close/>
                  <a:moveTo>
                    <a:pt x="25511" y="55199"/>
                  </a:moveTo>
                  <a:lnTo>
                    <a:pt x="26018" y="55211"/>
                  </a:lnTo>
                  <a:lnTo>
                    <a:pt x="26272" y="55222"/>
                  </a:lnTo>
                  <a:lnTo>
                    <a:pt x="26526" y="55234"/>
                  </a:lnTo>
                  <a:lnTo>
                    <a:pt x="26780" y="55256"/>
                  </a:lnTo>
                  <a:lnTo>
                    <a:pt x="27033" y="55290"/>
                  </a:lnTo>
                  <a:lnTo>
                    <a:pt x="27287" y="55324"/>
                  </a:lnTo>
                  <a:lnTo>
                    <a:pt x="27541" y="55381"/>
                  </a:lnTo>
                  <a:lnTo>
                    <a:pt x="27790" y="55426"/>
                  </a:lnTo>
                  <a:lnTo>
                    <a:pt x="28044" y="55494"/>
                  </a:lnTo>
                  <a:lnTo>
                    <a:pt x="28298" y="55563"/>
                  </a:lnTo>
                  <a:lnTo>
                    <a:pt x="28547" y="55642"/>
                  </a:lnTo>
                  <a:lnTo>
                    <a:pt x="28801" y="55721"/>
                  </a:lnTo>
                  <a:lnTo>
                    <a:pt x="29050" y="55823"/>
                  </a:lnTo>
                  <a:lnTo>
                    <a:pt x="29299" y="55926"/>
                  </a:lnTo>
                  <a:lnTo>
                    <a:pt x="29549" y="56039"/>
                  </a:lnTo>
                  <a:lnTo>
                    <a:pt x="29798" y="56153"/>
                  </a:lnTo>
                  <a:lnTo>
                    <a:pt x="30047" y="56277"/>
                  </a:lnTo>
                  <a:lnTo>
                    <a:pt x="30292" y="56425"/>
                  </a:lnTo>
                  <a:lnTo>
                    <a:pt x="30537" y="56561"/>
                  </a:lnTo>
                  <a:lnTo>
                    <a:pt x="30782" y="56720"/>
                  </a:lnTo>
                  <a:lnTo>
                    <a:pt x="31027" y="56890"/>
                  </a:lnTo>
                  <a:lnTo>
                    <a:pt x="31267" y="57060"/>
                  </a:lnTo>
                  <a:lnTo>
                    <a:pt x="31512" y="57242"/>
                  </a:lnTo>
                  <a:lnTo>
                    <a:pt x="31748" y="57435"/>
                  </a:lnTo>
                  <a:lnTo>
                    <a:pt x="31989" y="57639"/>
                  </a:lnTo>
                  <a:lnTo>
                    <a:pt x="32225" y="57854"/>
                  </a:lnTo>
                  <a:lnTo>
                    <a:pt x="32461" y="58081"/>
                  </a:lnTo>
                  <a:lnTo>
                    <a:pt x="32692" y="58320"/>
                  </a:lnTo>
                  <a:lnTo>
                    <a:pt x="32924" y="58558"/>
                  </a:lnTo>
                  <a:lnTo>
                    <a:pt x="33155" y="58819"/>
                  </a:lnTo>
                  <a:lnTo>
                    <a:pt x="33382" y="59080"/>
                  </a:lnTo>
                  <a:lnTo>
                    <a:pt x="33605" y="59352"/>
                  </a:lnTo>
                  <a:lnTo>
                    <a:pt x="33832" y="59647"/>
                  </a:lnTo>
                  <a:lnTo>
                    <a:pt x="34050" y="59942"/>
                  </a:lnTo>
                  <a:lnTo>
                    <a:pt x="34273" y="60248"/>
                  </a:lnTo>
                  <a:lnTo>
                    <a:pt x="34486" y="60577"/>
                  </a:lnTo>
                  <a:lnTo>
                    <a:pt x="34704" y="60907"/>
                  </a:lnTo>
                  <a:lnTo>
                    <a:pt x="34914" y="61247"/>
                  </a:lnTo>
                  <a:lnTo>
                    <a:pt x="35127" y="61599"/>
                  </a:lnTo>
                  <a:lnTo>
                    <a:pt x="35332" y="61973"/>
                  </a:lnTo>
                  <a:lnTo>
                    <a:pt x="35537" y="62347"/>
                  </a:lnTo>
                  <a:lnTo>
                    <a:pt x="35737" y="62745"/>
                  </a:lnTo>
                  <a:lnTo>
                    <a:pt x="35938" y="63142"/>
                  </a:lnTo>
                  <a:lnTo>
                    <a:pt x="36134" y="63561"/>
                  </a:lnTo>
                  <a:lnTo>
                    <a:pt x="36329" y="63993"/>
                  </a:lnTo>
                  <a:lnTo>
                    <a:pt x="36516" y="64435"/>
                  </a:lnTo>
                  <a:lnTo>
                    <a:pt x="36708" y="64889"/>
                  </a:lnTo>
                  <a:lnTo>
                    <a:pt x="36890" y="65354"/>
                  </a:lnTo>
                  <a:lnTo>
                    <a:pt x="37073" y="65831"/>
                  </a:lnTo>
                  <a:lnTo>
                    <a:pt x="37251" y="66330"/>
                  </a:lnTo>
                  <a:lnTo>
                    <a:pt x="37425" y="66829"/>
                  </a:lnTo>
                  <a:lnTo>
                    <a:pt x="37594" y="67351"/>
                  </a:lnTo>
                  <a:lnTo>
                    <a:pt x="37763" y="67884"/>
                  </a:lnTo>
                  <a:lnTo>
                    <a:pt x="37928" y="68429"/>
                  </a:lnTo>
                  <a:lnTo>
                    <a:pt x="38088" y="68996"/>
                  </a:lnTo>
                  <a:lnTo>
                    <a:pt x="38244" y="69564"/>
                  </a:lnTo>
                  <a:lnTo>
                    <a:pt x="38395" y="70154"/>
                  </a:lnTo>
                  <a:lnTo>
                    <a:pt x="38524" y="70664"/>
                  </a:lnTo>
                  <a:lnTo>
                    <a:pt x="38649" y="71186"/>
                  </a:lnTo>
                  <a:lnTo>
                    <a:pt x="38769" y="71708"/>
                  </a:lnTo>
                  <a:lnTo>
                    <a:pt x="38889" y="72230"/>
                  </a:lnTo>
                  <a:lnTo>
                    <a:pt x="39005" y="72763"/>
                  </a:lnTo>
                  <a:lnTo>
                    <a:pt x="39121" y="73296"/>
                  </a:lnTo>
                  <a:lnTo>
                    <a:pt x="39232" y="73841"/>
                  </a:lnTo>
                  <a:lnTo>
                    <a:pt x="39343" y="74386"/>
                  </a:lnTo>
                  <a:lnTo>
                    <a:pt x="39450" y="74942"/>
                  </a:lnTo>
                  <a:lnTo>
                    <a:pt x="39557" y="75486"/>
                  </a:lnTo>
                  <a:lnTo>
                    <a:pt x="39758" y="76609"/>
                  </a:lnTo>
                  <a:lnTo>
                    <a:pt x="39953" y="77755"/>
                  </a:lnTo>
                  <a:lnTo>
                    <a:pt x="40145" y="78901"/>
                  </a:lnTo>
                  <a:lnTo>
                    <a:pt x="40323" y="80070"/>
                  </a:lnTo>
                  <a:lnTo>
                    <a:pt x="40492" y="81250"/>
                  </a:lnTo>
                  <a:lnTo>
                    <a:pt x="40657" y="82441"/>
                  </a:lnTo>
                  <a:lnTo>
                    <a:pt x="40817" y="83644"/>
                  </a:lnTo>
                  <a:lnTo>
                    <a:pt x="40969" y="84858"/>
                  </a:lnTo>
                  <a:lnTo>
                    <a:pt x="41111" y="86083"/>
                  </a:lnTo>
                  <a:lnTo>
                    <a:pt x="41249" y="87309"/>
                  </a:lnTo>
                  <a:lnTo>
                    <a:pt x="41383" y="88545"/>
                  </a:lnTo>
                  <a:lnTo>
                    <a:pt x="41512" y="89782"/>
                  </a:lnTo>
                  <a:lnTo>
                    <a:pt x="41632" y="91030"/>
                  </a:lnTo>
                  <a:lnTo>
                    <a:pt x="41752" y="92278"/>
                  </a:lnTo>
                  <a:lnTo>
                    <a:pt x="41863" y="93526"/>
                  </a:lnTo>
                  <a:lnTo>
                    <a:pt x="41970" y="94786"/>
                  </a:lnTo>
                  <a:lnTo>
                    <a:pt x="42077" y="96034"/>
                  </a:lnTo>
                  <a:lnTo>
                    <a:pt x="42175" y="97282"/>
                  </a:lnTo>
                  <a:lnTo>
                    <a:pt x="42273" y="98530"/>
                  </a:lnTo>
                  <a:lnTo>
                    <a:pt x="42460" y="101026"/>
                  </a:lnTo>
                  <a:lnTo>
                    <a:pt x="42634" y="103488"/>
                  </a:lnTo>
                  <a:lnTo>
                    <a:pt x="42803" y="105928"/>
                  </a:lnTo>
                  <a:lnTo>
                    <a:pt x="42968" y="108333"/>
                  </a:lnTo>
                  <a:lnTo>
                    <a:pt x="43119" y="110625"/>
                  </a:lnTo>
                  <a:lnTo>
                    <a:pt x="43257" y="112928"/>
                  </a:lnTo>
                  <a:lnTo>
                    <a:pt x="43390" y="115220"/>
                  </a:lnTo>
                  <a:lnTo>
                    <a:pt x="43511" y="117523"/>
                  </a:lnTo>
                  <a:lnTo>
                    <a:pt x="43626" y="119827"/>
                  </a:lnTo>
                  <a:lnTo>
                    <a:pt x="43729" y="122130"/>
                  </a:lnTo>
                  <a:lnTo>
                    <a:pt x="43822" y="124433"/>
                  </a:lnTo>
                  <a:lnTo>
                    <a:pt x="43907" y="126736"/>
                  </a:lnTo>
                  <a:lnTo>
                    <a:pt x="43983" y="129039"/>
                  </a:lnTo>
                  <a:lnTo>
                    <a:pt x="44049" y="131343"/>
                  </a:lnTo>
                  <a:lnTo>
                    <a:pt x="44107" y="133646"/>
                  </a:lnTo>
                  <a:lnTo>
                    <a:pt x="44156" y="135949"/>
                  </a:lnTo>
                  <a:lnTo>
                    <a:pt x="44196" y="138264"/>
                  </a:lnTo>
                  <a:lnTo>
                    <a:pt x="44232" y="140567"/>
                  </a:lnTo>
                  <a:lnTo>
                    <a:pt x="44254" y="142882"/>
                  </a:lnTo>
                  <a:lnTo>
                    <a:pt x="44268" y="145185"/>
                  </a:lnTo>
                  <a:lnTo>
                    <a:pt x="44170" y="145026"/>
                  </a:lnTo>
                  <a:lnTo>
                    <a:pt x="44063" y="144879"/>
                  </a:lnTo>
                  <a:lnTo>
                    <a:pt x="43947" y="144742"/>
                  </a:lnTo>
                  <a:lnTo>
                    <a:pt x="43827" y="144618"/>
                  </a:lnTo>
                  <a:lnTo>
                    <a:pt x="43693" y="144504"/>
                  </a:lnTo>
                  <a:lnTo>
                    <a:pt x="43551" y="144391"/>
                  </a:lnTo>
                  <a:lnTo>
                    <a:pt x="43404" y="144300"/>
                  </a:lnTo>
                  <a:lnTo>
                    <a:pt x="43248" y="144220"/>
                  </a:lnTo>
                  <a:lnTo>
                    <a:pt x="43088" y="144141"/>
                  </a:lnTo>
                  <a:lnTo>
                    <a:pt x="42919" y="144073"/>
                  </a:lnTo>
                  <a:lnTo>
                    <a:pt x="42740" y="144016"/>
                  </a:lnTo>
                  <a:lnTo>
                    <a:pt x="42562" y="143971"/>
                  </a:lnTo>
                  <a:lnTo>
                    <a:pt x="42371" y="143937"/>
                  </a:lnTo>
                  <a:lnTo>
                    <a:pt x="42180" y="143903"/>
                  </a:lnTo>
                  <a:lnTo>
                    <a:pt x="41984" y="143880"/>
                  </a:lnTo>
                  <a:lnTo>
                    <a:pt x="41779" y="143869"/>
                  </a:lnTo>
                  <a:lnTo>
                    <a:pt x="41570" y="143857"/>
                  </a:lnTo>
                  <a:lnTo>
                    <a:pt x="41356" y="143857"/>
                  </a:lnTo>
                  <a:lnTo>
                    <a:pt x="40920" y="143880"/>
                  </a:lnTo>
                  <a:lnTo>
                    <a:pt x="40470" y="143914"/>
                  </a:lnTo>
                  <a:lnTo>
                    <a:pt x="40011" y="143982"/>
                  </a:lnTo>
                  <a:lnTo>
                    <a:pt x="39539" y="144073"/>
                  </a:lnTo>
                  <a:lnTo>
                    <a:pt x="39063" y="144175"/>
                  </a:lnTo>
                  <a:lnTo>
                    <a:pt x="38587" y="144300"/>
                  </a:lnTo>
                  <a:lnTo>
                    <a:pt x="38101" y="144436"/>
                  </a:lnTo>
                  <a:lnTo>
                    <a:pt x="37625" y="144584"/>
                  </a:lnTo>
                  <a:lnTo>
                    <a:pt x="37144" y="144731"/>
                  </a:lnTo>
                  <a:lnTo>
                    <a:pt x="36677" y="144890"/>
                  </a:lnTo>
                  <a:lnTo>
                    <a:pt x="36214" y="145060"/>
                  </a:lnTo>
                  <a:lnTo>
                    <a:pt x="35323" y="145389"/>
                  </a:lnTo>
                  <a:lnTo>
                    <a:pt x="34495" y="145718"/>
                  </a:lnTo>
                  <a:lnTo>
                    <a:pt x="33752" y="146013"/>
                  </a:lnTo>
                  <a:lnTo>
                    <a:pt x="33106" y="146251"/>
                  </a:lnTo>
                  <a:lnTo>
                    <a:pt x="32830" y="146354"/>
                  </a:lnTo>
                  <a:lnTo>
                    <a:pt x="32585" y="146433"/>
                  </a:lnTo>
                  <a:lnTo>
                    <a:pt x="32376" y="146490"/>
                  </a:lnTo>
                  <a:lnTo>
                    <a:pt x="32207" y="146524"/>
                  </a:lnTo>
                  <a:lnTo>
                    <a:pt x="31459" y="146637"/>
                  </a:lnTo>
                  <a:lnTo>
                    <a:pt x="30711" y="146728"/>
                  </a:lnTo>
                  <a:lnTo>
                    <a:pt x="29963" y="146819"/>
                  </a:lnTo>
                  <a:lnTo>
                    <a:pt x="29219" y="146887"/>
                  </a:lnTo>
                  <a:lnTo>
                    <a:pt x="28476" y="146955"/>
                  </a:lnTo>
                  <a:lnTo>
                    <a:pt x="27728" y="147000"/>
                  </a:lnTo>
                  <a:lnTo>
                    <a:pt x="26984" y="147034"/>
                  </a:lnTo>
                  <a:lnTo>
                    <a:pt x="26241" y="147068"/>
                  </a:lnTo>
                  <a:lnTo>
                    <a:pt x="25497" y="147091"/>
                  </a:lnTo>
                  <a:lnTo>
                    <a:pt x="24754" y="147102"/>
                  </a:lnTo>
                  <a:lnTo>
                    <a:pt x="23267" y="147102"/>
                  </a:lnTo>
                  <a:lnTo>
                    <a:pt x="22523" y="147080"/>
                  </a:lnTo>
                  <a:lnTo>
                    <a:pt x="21780" y="147057"/>
                  </a:lnTo>
                  <a:lnTo>
                    <a:pt x="21036" y="147034"/>
                  </a:lnTo>
                  <a:lnTo>
                    <a:pt x="20293" y="147000"/>
                  </a:lnTo>
                  <a:lnTo>
                    <a:pt x="18806" y="146910"/>
                  </a:lnTo>
                  <a:lnTo>
                    <a:pt x="17319" y="146796"/>
                  </a:lnTo>
                  <a:lnTo>
                    <a:pt x="15832" y="146660"/>
                  </a:lnTo>
                  <a:lnTo>
                    <a:pt x="14345" y="146512"/>
                  </a:lnTo>
                  <a:lnTo>
                    <a:pt x="12853" y="146354"/>
                  </a:lnTo>
                  <a:lnTo>
                    <a:pt x="11366" y="146172"/>
                  </a:lnTo>
                  <a:lnTo>
                    <a:pt x="8379" y="145809"/>
                  </a:lnTo>
                  <a:lnTo>
                    <a:pt x="8321" y="145809"/>
                  </a:lnTo>
                  <a:lnTo>
                    <a:pt x="8272" y="145832"/>
                  </a:lnTo>
                  <a:lnTo>
                    <a:pt x="8219" y="145843"/>
                  </a:lnTo>
                  <a:lnTo>
                    <a:pt x="8174" y="145877"/>
                  </a:lnTo>
                  <a:lnTo>
                    <a:pt x="8130" y="145911"/>
                  </a:lnTo>
                  <a:lnTo>
                    <a:pt x="8085" y="145956"/>
                  </a:lnTo>
                  <a:lnTo>
                    <a:pt x="8045" y="146002"/>
                  </a:lnTo>
                  <a:lnTo>
                    <a:pt x="8005" y="146059"/>
                  </a:lnTo>
                  <a:lnTo>
                    <a:pt x="8081" y="127950"/>
                  </a:lnTo>
                  <a:lnTo>
                    <a:pt x="8152" y="109842"/>
                  </a:lnTo>
                  <a:lnTo>
                    <a:pt x="8161" y="107074"/>
                  </a:lnTo>
                  <a:lnTo>
                    <a:pt x="8165" y="104282"/>
                  </a:lnTo>
                  <a:lnTo>
                    <a:pt x="8179" y="101480"/>
                  </a:lnTo>
                  <a:lnTo>
                    <a:pt x="8187" y="100084"/>
                  </a:lnTo>
                  <a:lnTo>
                    <a:pt x="8201" y="98689"/>
                  </a:lnTo>
                  <a:lnTo>
                    <a:pt x="8223" y="97293"/>
                  </a:lnTo>
                  <a:lnTo>
                    <a:pt x="8245" y="95898"/>
                  </a:lnTo>
                  <a:lnTo>
                    <a:pt x="8277" y="94502"/>
                  </a:lnTo>
                  <a:lnTo>
                    <a:pt x="8317" y="93118"/>
                  </a:lnTo>
                  <a:lnTo>
                    <a:pt x="8366" y="91745"/>
                  </a:lnTo>
                  <a:lnTo>
                    <a:pt x="8423" y="90372"/>
                  </a:lnTo>
                  <a:lnTo>
                    <a:pt x="8459" y="89691"/>
                  </a:lnTo>
                  <a:lnTo>
                    <a:pt x="8490" y="89011"/>
                  </a:lnTo>
                  <a:lnTo>
                    <a:pt x="8530" y="88341"/>
                  </a:lnTo>
                  <a:lnTo>
                    <a:pt x="8570" y="87660"/>
                  </a:lnTo>
                  <a:lnTo>
                    <a:pt x="8615" y="86991"/>
                  </a:lnTo>
                  <a:lnTo>
                    <a:pt x="8664" y="86322"/>
                  </a:lnTo>
                  <a:lnTo>
                    <a:pt x="8713" y="85652"/>
                  </a:lnTo>
                  <a:lnTo>
                    <a:pt x="8766" y="84994"/>
                  </a:lnTo>
                  <a:lnTo>
                    <a:pt x="8824" y="84325"/>
                  </a:lnTo>
                  <a:lnTo>
                    <a:pt x="8886" y="83678"/>
                  </a:lnTo>
                  <a:lnTo>
                    <a:pt x="8949" y="83020"/>
                  </a:lnTo>
                  <a:lnTo>
                    <a:pt x="9016" y="82373"/>
                  </a:lnTo>
                  <a:lnTo>
                    <a:pt x="9091" y="81727"/>
                  </a:lnTo>
                  <a:lnTo>
                    <a:pt x="9167" y="81080"/>
                  </a:lnTo>
                  <a:lnTo>
                    <a:pt x="9247" y="80444"/>
                  </a:lnTo>
                  <a:lnTo>
                    <a:pt x="9332" y="79809"/>
                  </a:lnTo>
                  <a:lnTo>
                    <a:pt x="9421" y="79174"/>
                  </a:lnTo>
                  <a:lnTo>
                    <a:pt x="9514" y="78550"/>
                  </a:lnTo>
                  <a:lnTo>
                    <a:pt x="9612" y="77937"/>
                  </a:lnTo>
                  <a:lnTo>
                    <a:pt x="9715" y="77313"/>
                  </a:lnTo>
                  <a:lnTo>
                    <a:pt x="9821" y="76700"/>
                  </a:lnTo>
                  <a:lnTo>
                    <a:pt x="9933" y="76099"/>
                  </a:lnTo>
                  <a:lnTo>
                    <a:pt x="10048" y="75498"/>
                  </a:lnTo>
                  <a:lnTo>
                    <a:pt x="10173" y="74896"/>
                  </a:lnTo>
                  <a:lnTo>
                    <a:pt x="10298" y="74306"/>
                  </a:lnTo>
                  <a:lnTo>
                    <a:pt x="10431" y="73728"/>
                  </a:lnTo>
                  <a:lnTo>
                    <a:pt x="10569" y="73138"/>
                  </a:lnTo>
                  <a:lnTo>
                    <a:pt x="10716" y="72570"/>
                  </a:lnTo>
                  <a:lnTo>
                    <a:pt x="10863" y="72003"/>
                  </a:lnTo>
                  <a:lnTo>
                    <a:pt x="11019" y="71436"/>
                  </a:lnTo>
                  <a:lnTo>
                    <a:pt x="11179" y="70880"/>
                  </a:lnTo>
                  <a:lnTo>
                    <a:pt x="11348" y="70335"/>
                  </a:lnTo>
                  <a:lnTo>
                    <a:pt x="11522" y="69790"/>
                  </a:lnTo>
                  <a:lnTo>
                    <a:pt x="11700" y="69246"/>
                  </a:lnTo>
                  <a:lnTo>
                    <a:pt x="11887" y="68724"/>
                  </a:lnTo>
                  <a:lnTo>
                    <a:pt x="12079" y="68191"/>
                  </a:lnTo>
                  <a:lnTo>
                    <a:pt x="12226" y="67805"/>
                  </a:lnTo>
                  <a:lnTo>
                    <a:pt x="12377" y="67430"/>
                  </a:lnTo>
                  <a:lnTo>
                    <a:pt x="12528" y="67056"/>
                  </a:lnTo>
                  <a:lnTo>
                    <a:pt x="12680" y="66693"/>
                  </a:lnTo>
                  <a:lnTo>
                    <a:pt x="12836" y="66330"/>
                  </a:lnTo>
                  <a:lnTo>
                    <a:pt x="12991" y="65978"/>
                  </a:lnTo>
                  <a:lnTo>
                    <a:pt x="13152" y="65626"/>
                  </a:lnTo>
                  <a:lnTo>
                    <a:pt x="13312" y="65286"/>
                  </a:lnTo>
                  <a:lnTo>
                    <a:pt x="13472" y="64946"/>
                  </a:lnTo>
                  <a:lnTo>
                    <a:pt x="13637" y="64628"/>
                  </a:lnTo>
                  <a:lnTo>
                    <a:pt x="13806" y="64299"/>
                  </a:lnTo>
                  <a:lnTo>
                    <a:pt x="13971" y="63981"/>
                  </a:lnTo>
                  <a:lnTo>
                    <a:pt x="14140" y="63675"/>
                  </a:lnTo>
                  <a:lnTo>
                    <a:pt x="14309" y="63369"/>
                  </a:lnTo>
                  <a:lnTo>
                    <a:pt x="14483" y="63074"/>
                  </a:lnTo>
                  <a:lnTo>
                    <a:pt x="14656" y="62779"/>
                  </a:lnTo>
                  <a:lnTo>
                    <a:pt x="14835" y="62495"/>
                  </a:lnTo>
                  <a:lnTo>
                    <a:pt x="15008" y="62223"/>
                  </a:lnTo>
                  <a:lnTo>
                    <a:pt x="15186" y="61950"/>
                  </a:lnTo>
                  <a:lnTo>
                    <a:pt x="15364" y="61678"/>
                  </a:lnTo>
                  <a:lnTo>
                    <a:pt x="15729" y="61167"/>
                  </a:lnTo>
                  <a:lnTo>
                    <a:pt x="16094" y="60668"/>
                  </a:lnTo>
                  <a:lnTo>
                    <a:pt x="16468" y="60203"/>
                  </a:lnTo>
                  <a:lnTo>
                    <a:pt x="16847" y="59761"/>
                  </a:lnTo>
                  <a:lnTo>
                    <a:pt x="17225" y="59341"/>
                  </a:lnTo>
                  <a:lnTo>
                    <a:pt x="17608" y="58932"/>
                  </a:lnTo>
                  <a:lnTo>
                    <a:pt x="17996" y="58558"/>
                  </a:lnTo>
                  <a:lnTo>
                    <a:pt x="18387" y="58195"/>
                  </a:lnTo>
                  <a:lnTo>
                    <a:pt x="18779" y="57866"/>
                  </a:lnTo>
                  <a:lnTo>
                    <a:pt x="19175" y="57548"/>
                  </a:lnTo>
                  <a:lnTo>
                    <a:pt x="19576" y="57264"/>
                  </a:lnTo>
                  <a:lnTo>
                    <a:pt x="19972" y="56992"/>
                  </a:lnTo>
                  <a:lnTo>
                    <a:pt x="20377" y="56731"/>
                  </a:lnTo>
                  <a:lnTo>
                    <a:pt x="20778" y="56504"/>
                  </a:lnTo>
                  <a:lnTo>
                    <a:pt x="21183" y="56300"/>
                  </a:lnTo>
                  <a:lnTo>
                    <a:pt x="21584" y="56107"/>
                  </a:lnTo>
                  <a:lnTo>
                    <a:pt x="21989" y="55937"/>
                  </a:lnTo>
                  <a:lnTo>
                    <a:pt x="22394" y="55778"/>
                  </a:lnTo>
                  <a:lnTo>
                    <a:pt x="22799" y="55642"/>
                  </a:lnTo>
                  <a:lnTo>
                    <a:pt x="23200" y="55528"/>
                  </a:lnTo>
                  <a:lnTo>
                    <a:pt x="23605" y="55438"/>
                  </a:lnTo>
                  <a:lnTo>
                    <a:pt x="24006" y="55358"/>
                  </a:lnTo>
                  <a:lnTo>
                    <a:pt x="24505" y="55279"/>
                  </a:lnTo>
                  <a:lnTo>
                    <a:pt x="25008" y="55234"/>
                  </a:lnTo>
                  <a:lnTo>
                    <a:pt x="25511" y="55199"/>
                  </a:lnTo>
                  <a:close/>
                  <a:moveTo>
                    <a:pt x="7987" y="149360"/>
                  </a:moveTo>
                  <a:lnTo>
                    <a:pt x="8032" y="149440"/>
                  </a:lnTo>
                  <a:lnTo>
                    <a:pt x="8072" y="149519"/>
                  </a:lnTo>
                  <a:lnTo>
                    <a:pt x="8121" y="149587"/>
                  </a:lnTo>
                  <a:lnTo>
                    <a:pt x="8165" y="149644"/>
                  </a:lnTo>
                  <a:lnTo>
                    <a:pt x="8219" y="149701"/>
                  </a:lnTo>
                  <a:lnTo>
                    <a:pt x="8268" y="149746"/>
                  </a:lnTo>
                  <a:lnTo>
                    <a:pt x="8321" y="149780"/>
                  </a:lnTo>
                  <a:lnTo>
                    <a:pt x="8379" y="149803"/>
                  </a:lnTo>
                  <a:lnTo>
                    <a:pt x="8927" y="149984"/>
                  </a:lnTo>
                  <a:lnTo>
                    <a:pt x="9470" y="150143"/>
                  </a:lnTo>
                  <a:lnTo>
                    <a:pt x="10017" y="150291"/>
                  </a:lnTo>
                  <a:lnTo>
                    <a:pt x="10560" y="150427"/>
                  </a:lnTo>
                  <a:lnTo>
                    <a:pt x="11108" y="150563"/>
                  </a:lnTo>
                  <a:lnTo>
                    <a:pt x="11656" y="150676"/>
                  </a:lnTo>
                  <a:lnTo>
                    <a:pt x="12203" y="150790"/>
                  </a:lnTo>
                  <a:lnTo>
                    <a:pt x="12751" y="150903"/>
                  </a:lnTo>
                  <a:lnTo>
                    <a:pt x="12733" y="151788"/>
                  </a:lnTo>
                  <a:lnTo>
                    <a:pt x="12724" y="152696"/>
                  </a:lnTo>
                  <a:lnTo>
                    <a:pt x="12715" y="153592"/>
                  </a:lnTo>
                  <a:lnTo>
                    <a:pt x="12711" y="154511"/>
                  </a:lnTo>
                  <a:lnTo>
                    <a:pt x="12711" y="155419"/>
                  </a:lnTo>
                  <a:lnTo>
                    <a:pt x="12715" y="156338"/>
                  </a:lnTo>
                  <a:lnTo>
                    <a:pt x="12724" y="157257"/>
                  </a:lnTo>
                  <a:lnTo>
                    <a:pt x="12738" y="158176"/>
                  </a:lnTo>
                  <a:lnTo>
                    <a:pt x="12751" y="159095"/>
                  </a:lnTo>
                  <a:lnTo>
                    <a:pt x="12769" y="160014"/>
                  </a:lnTo>
                  <a:lnTo>
                    <a:pt x="12787" y="160933"/>
                  </a:lnTo>
                  <a:lnTo>
                    <a:pt x="12809" y="161841"/>
                  </a:lnTo>
                  <a:lnTo>
                    <a:pt x="12862" y="163668"/>
                  </a:lnTo>
                  <a:lnTo>
                    <a:pt x="12925" y="165483"/>
                  </a:lnTo>
                  <a:lnTo>
                    <a:pt x="12755" y="165131"/>
                  </a:lnTo>
                  <a:lnTo>
                    <a:pt x="12586" y="164780"/>
                  </a:lnTo>
                  <a:lnTo>
                    <a:pt x="12421" y="164416"/>
                  </a:lnTo>
                  <a:lnTo>
                    <a:pt x="12257" y="164042"/>
                  </a:lnTo>
                  <a:lnTo>
                    <a:pt x="12092" y="163668"/>
                  </a:lnTo>
                  <a:lnTo>
                    <a:pt x="11932" y="163282"/>
                  </a:lnTo>
                  <a:lnTo>
                    <a:pt x="11771" y="162896"/>
                  </a:lnTo>
                  <a:lnTo>
                    <a:pt x="11611" y="162499"/>
                  </a:lnTo>
                  <a:lnTo>
                    <a:pt x="11455" y="162091"/>
                  </a:lnTo>
                  <a:lnTo>
                    <a:pt x="11300" y="161682"/>
                  </a:lnTo>
                  <a:lnTo>
                    <a:pt x="11148" y="161262"/>
                  </a:lnTo>
                  <a:lnTo>
                    <a:pt x="10997" y="160831"/>
                  </a:lnTo>
                  <a:lnTo>
                    <a:pt x="10850" y="160400"/>
                  </a:lnTo>
                  <a:lnTo>
                    <a:pt x="10703" y="159957"/>
                  </a:lnTo>
                  <a:lnTo>
                    <a:pt x="10556" y="159515"/>
                  </a:lnTo>
                  <a:lnTo>
                    <a:pt x="10414" y="159050"/>
                  </a:lnTo>
                  <a:lnTo>
                    <a:pt x="10271" y="158585"/>
                  </a:lnTo>
                  <a:lnTo>
                    <a:pt x="10133" y="158119"/>
                  </a:lnTo>
                  <a:lnTo>
                    <a:pt x="9995" y="157632"/>
                  </a:lnTo>
                  <a:lnTo>
                    <a:pt x="9861" y="157144"/>
                  </a:lnTo>
                  <a:lnTo>
                    <a:pt x="9728" y="156656"/>
                  </a:lnTo>
                  <a:lnTo>
                    <a:pt x="9594" y="156145"/>
                  </a:lnTo>
                  <a:lnTo>
                    <a:pt x="9465" y="155635"/>
                  </a:lnTo>
                  <a:lnTo>
                    <a:pt x="9341" y="155113"/>
                  </a:lnTo>
                  <a:lnTo>
                    <a:pt x="9216" y="154579"/>
                  </a:lnTo>
                  <a:lnTo>
                    <a:pt x="9091" y="154046"/>
                  </a:lnTo>
                  <a:lnTo>
                    <a:pt x="8971" y="153502"/>
                  </a:lnTo>
                  <a:lnTo>
                    <a:pt x="8855" y="152946"/>
                  </a:lnTo>
                  <a:lnTo>
                    <a:pt x="8740" y="152390"/>
                  </a:lnTo>
                  <a:lnTo>
                    <a:pt x="8628" y="151822"/>
                  </a:lnTo>
                  <a:lnTo>
                    <a:pt x="8517" y="151244"/>
                  </a:lnTo>
                  <a:lnTo>
                    <a:pt x="8406" y="150654"/>
                  </a:lnTo>
                  <a:lnTo>
                    <a:pt x="8366" y="150449"/>
                  </a:lnTo>
                  <a:lnTo>
                    <a:pt x="8317" y="150268"/>
                  </a:lnTo>
                  <a:lnTo>
                    <a:pt x="8268" y="150120"/>
                  </a:lnTo>
                  <a:lnTo>
                    <a:pt x="8219" y="149984"/>
                  </a:lnTo>
                  <a:lnTo>
                    <a:pt x="8165" y="149882"/>
                  </a:lnTo>
                  <a:lnTo>
                    <a:pt x="8107" y="149791"/>
                  </a:lnTo>
                  <a:lnTo>
                    <a:pt x="8049" y="149712"/>
                  </a:lnTo>
                  <a:lnTo>
                    <a:pt x="7987" y="149655"/>
                  </a:lnTo>
                  <a:lnTo>
                    <a:pt x="7987" y="149360"/>
                  </a:lnTo>
                  <a:close/>
                  <a:moveTo>
                    <a:pt x="47665" y="141531"/>
                  </a:moveTo>
                  <a:lnTo>
                    <a:pt x="47771" y="141543"/>
                  </a:lnTo>
                  <a:lnTo>
                    <a:pt x="47878" y="141566"/>
                  </a:lnTo>
                  <a:lnTo>
                    <a:pt x="47981" y="141611"/>
                  </a:lnTo>
                  <a:lnTo>
                    <a:pt x="48083" y="141668"/>
                  </a:lnTo>
                  <a:lnTo>
                    <a:pt x="48185" y="141736"/>
                  </a:lnTo>
                  <a:lnTo>
                    <a:pt x="48283" y="141826"/>
                  </a:lnTo>
                  <a:lnTo>
                    <a:pt x="48381" y="141929"/>
                  </a:lnTo>
                  <a:lnTo>
                    <a:pt x="48475" y="142042"/>
                  </a:lnTo>
                  <a:lnTo>
                    <a:pt x="48568" y="142178"/>
                  </a:lnTo>
                  <a:lnTo>
                    <a:pt x="48662" y="142326"/>
                  </a:lnTo>
                  <a:lnTo>
                    <a:pt x="48751" y="142485"/>
                  </a:lnTo>
                  <a:lnTo>
                    <a:pt x="48840" y="142655"/>
                  </a:lnTo>
                  <a:lnTo>
                    <a:pt x="48924" y="142836"/>
                  </a:lnTo>
                  <a:lnTo>
                    <a:pt x="49009" y="143041"/>
                  </a:lnTo>
                  <a:lnTo>
                    <a:pt x="49089" y="143245"/>
                  </a:lnTo>
                  <a:lnTo>
                    <a:pt x="49174" y="143472"/>
                  </a:lnTo>
                  <a:lnTo>
                    <a:pt x="49249" y="143710"/>
                  </a:lnTo>
                  <a:lnTo>
                    <a:pt x="49325" y="143948"/>
                  </a:lnTo>
                  <a:lnTo>
                    <a:pt x="49401" y="144209"/>
                  </a:lnTo>
                  <a:lnTo>
                    <a:pt x="49477" y="144481"/>
                  </a:lnTo>
                  <a:lnTo>
                    <a:pt x="49543" y="144754"/>
                  </a:lnTo>
                  <a:lnTo>
                    <a:pt x="49615" y="145049"/>
                  </a:lnTo>
                  <a:lnTo>
                    <a:pt x="49681" y="145344"/>
                  </a:lnTo>
                  <a:lnTo>
                    <a:pt x="49748" y="145650"/>
                  </a:lnTo>
                  <a:lnTo>
                    <a:pt x="49810" y="145968"/>
                  </a:lnTo>
                  <a:lnTo>
                    <a:pt x="49868" y="146297"/>
                  </a:lnTo>
                  <a:lnTo>
                    <a:pt x="49931" y="146626"/>
                  </a:lnTo>
                  <a:lnTo>
                    <a:pt x="49989" y="146966"/>
                  </a:lnTo>
                  <a:lnTo>
                    <a:pt x="50042" y="147318"/>
                  </a:lnTo>
                  <a:lnTo>
                    <a:pt x="50095" y="147681"/>
                  </a:lnTo>
                  <a:lnTo>
                    <a:pt x="50144" y="148044"/>
                  </a:lnTo>
                  <a:lnTo>
                    <a:pt x="50193" y="148407"/>
                  </a:lnTo>
                  <a:lnTo>
                    <a:pt x="50242" y="148793"/>
                  </a:lnTo>
                  <a:lnTo>
                    <a:pt x="50287" y="149179"/>
                  </a:lnTo>
                  <a:lnTo>
                    <a:pt x="50371" y="149962"/>
                  </a:lnTo>
                  <a:lnTo>
                    <a:pt x="50447" y="150767"/>
                  </a:lnTo>
                  <a:lnTo>
                    <a:pt x="50514" y="151595"/>
                  </a:lnTo>
                  <a:lnTo>
                    <a:pt x="50572" y="152446"/>
                  </a:lnTo>
                  <a:lnTo>
                    <a:pt x="50621" y="153297"/>
                  </a:lnTo>
                  <a:lnTo>
                    <a:pt x="50661" y="154171"/>
                  </a:lnTo>
                  <a:lnTo>
                    <a:pt x="50696" y="155045"/>
                  </a:lnTo>
                  <a:lnTo>
                    <a:pt x="50719" y="155930"/>
                  </a:lnTo>
                  <a:lnTo>
                    <a:pt x="50732" y="156826"/>
                  </a:lnTo>
                  <a:lnTo>
                    <a:pt x="50741" y="157711"/>
                  </a:lnTo>
                  <a:lnTo>
                    <a:pt x="50737" y="158596"/>
                  </a:lnTo>
                  <a:lnTo>
                    <a:pt x="50723" y="159481"/>
                  </a:lnTo>
                  <a:lnTo>
                    <a:pt x="50701" y="160355"/>
                  </a:lnTo>
                  <a:lnTo>
                    <a:pt x="50674" y="161228"/>
                  </a:lnTo>
                  <a:lnTo>
                    <a:pt x="50634" y="162079"/>
                  </a:lnTo>
                  <a:lnTo>
                    <a:pt x="50585" y="162919"/>
                  </a:lnTo>
                  <a:lnTo>
                    <a:pt x="50523" y="163747"/>
                  </a:lnTo>
                  <a:lnTo>
                    <a:pt x="50492" y="164155"/>
                  </a:lnTo>
                  <a:lnTo>
                    <a:pt x="50456" y="164553"/>
                  </a:lnTo>
                  <a:lnTo>
                    <a:pt x="50420" y="164950"/>
                  </a:lnTo>
                  <a:lnTo>
                    <a:pt x="50376" y="165335"/>
                  </a:lnTo>
                  <a:lnTo>
                    <a:pt x="50336" y="165721"/>
                  </a:lnTo>
                  <a:lnTo>
                    <a:pt x="50291" y="166096"/>
                  </a:lnTo>
                  <a:lnTo>
                    <a:pt x="50242" y="166470"/>
                  </a:lnTo>
                  <a:lnTo>
                    <a:pt x="50193" y="166833"/>
                  </a:lnTo>
                  <a:lnTo>
                    <a:pt x="50140" y="167185"/>
                  </a:lnTo>
                  <a:lnTo>
                    <a:pt x="50086" y="167537"/>
                  </a:lnTo>
                  <a:lnTo>
                    <a:pt x="50029" y="167877"/>
                  </a:lnTo>
                  <a:lnTo>
                    <a:pt x="49971" y="168206"/>
                  </a:lnTo>
                  <a:lnTo>
                    <a:pt x="49908" y="168524"/>
                  </a:lnTo>
                  <a:lnTo>
                    <a:pt x="49842" y="168841"/>
                  </a:lnTo>
                  <a:lnTo>
                    <a:pt x="49775" y="169148"/>
                  </a:lnTo>
                  <a:lnTo>
                    <a:pt x="49704" y="169443"/>
                  </a:lnTo>
                  <a:lnTo>
                    <a:pt x="49632" y="169726"/>
                  </a:lnTo>
                  <a:lnTo>
                    <a:pt x="49557" y="169999"/>
                  </a:lnTo>
                  <a:lnTo>
                    <a:pt x="49481" y="170260"/>
                  </a:lnTo>
                  <a:lnTo>
                    <a:pt x="49401" y="170521"/>
                  </a:lnTo>
                  <a:lnTo>
                    <a:pt x="49316" y="170759"/>
                  </a:lnTo>
                  <a:lnTo>
                    <a:pt x="49232" y="170986"/>
                  </a:lnTo>
                  <a:lnTo>
                    <a:pt x="49143" y="171213"/>
                  </a:lnTo>
                  <a:lnTo>
                    <a:pt x="49054" y="171417"/>
                  </a:lnTo>
                  <a:lnTo>
                    <a:pt x="48960" y="171610"/>
                  </a:lnTo>
                  <a:lnTo>
                    <a:pt x="48867" y="171791"/>
                  </a:lnTo>
                  <a:lnTo>
                    <a:pt x="48764" y="171962"/>
                  </a:lnTo>
                  <a:lnTo>
                    <a:pt x="48666" y="172120"/>
                  </a:lnTo>
                  <a:lnTo>
                    <a:pt x="48564" y="172257"/>
                  </a:lnTo>
                  <a:lnTo>
                    <a:pt x="48457" y="172381"/>
                  </a:lnTo>
                  <a:lnTo>
                    <a:pt x="48346" y="172495"/>
                  </a:lnTo>
                  <a:lnTo>
                    <a:pt x="48234" y="172597"/>
                  </a:lnTo>
                  <a:lnTo>
                    <a:pt x="48119" y="172676"/>
                  </a:lnTo>
                  <a:lnTo>
                    <a:pt x="48003" y="172744"/>
                  </a:lnTo>
                  <a:lnTo>
                    <a:pt x="47883" y="172801"/>
                  </a:lnTo>
                  <a:lnTo>
                    <a:pt x="47762" y="172835"/>
                  </a:lnTo>
                  <a:lnTo>
                    <a:pt x="47638" y="172858"/>
                  </a:lnTo>
                  <a:lnTo>
                    <a:pt x="47509" y="172858"/>
                  </a:lnTo>
                  <a:lnTo>
                    <a:pt x="47380" y="172847"/>
                  </a:lnTo>
                  <a:lnTo>
                    <a:pt x="47246" y="172813"/>
                  </a:lnTo>
                  <a:lnTo>
                    <a:pt x="47108" y="172767"/>
                  </a:lnTo>
                  <a:lnTo>
                    <a:pt x="46970" y="172699"/>
                  </a:lnTo>
                  <a:lnTo>
                    <a:pt x="46828" y="172620"/>
                  </a:lnTo>
                  <a:lnTo>
                    <a:pt x="46685" y="172518"/>
                  </a:lnTo>
                  <a:lnTo>
                    <a:pt x="46534" y="172393"/>
                  </a:lnTo>
                  <a:lnTo>
                    <a:pt x="46387" y="172257"/>
                  </a:lnTo>
                  <a:lnTo>
                    <a:pt x="46231" y="172086"/>
                  </a:lnTo>
                  <a:lnTo>
                    <a:pt x="46075" y="171916"/>
                  </a:lnTo>
                  <a:lnTo>
                    <a:pt x="46031" y="171859"/>
                  </a:lnTo>
                  <a:lnTo>
                    <a:pt x="45986" y="171825"/>
                  </a:lnTo>
                  <a:lnTo>
                    <a:pt x="45942" y="171791"/>
                  </a:lnTo>
                  <a:lnTo>
                    <a:pt x="45897" y="171769"/>
                  </a:lnTo>
                  <a:lnTo>
                    <a:pt x="45857" y="171757"/>
                  </a:lnTo>
                  <a:lnTo>
                    <a:pt x="45812" y="171757"/>
                  </a:lnTo>
                  <a:lnTo>
                    <a:pt x="45772" y="171769"/>
                  </a:lnTo>
                  <a:lnTo>
                    <a:pt x="45737" y="171780"/>
                  </a:lnTo>
                  <a:lnTo>
                    <a:pt x="45697" y="171803"/>
                  </a:lnTo>
                  <a:lnTo>
                    <a:pt x="45661" y="171837"/>
                  </a:lnTo>
                  <a:lnTo>
                    <a:pt x="45625" y="171871"/>
                  </a:lnTo>
                  <a:lnTo>
                    <a:pt x="45590" y="171916"/>
                  </a:lnTo>
                  <a:lnTo>
                    <a:pt x="45528" y="172018"/>
                  </a:lnTo>
                  <a:lnTo>
                    <a:pt x="45470" y="172132"/>
                  </a:lnTo>
                  <a:lnTo>
                    <a:pt x="45536" y="170328"/>
                  </a:lnTo>
                  <a:lnTo>
                    <a:pt x="45594" y="168524"/>
                  </a:lnTo>
                  <a:lnTo>
                    <a:pt x="45652" y="166708"/>
                  </a:lnTo>
                  <a:lnTo>
                    <a:pt x="45701" y="164904"/>
                  </a:lnTo>
                  <a:lnTo>
                    <a:pt x="45750" y="163089"/>
                  </a:lnTo>
                  <a:lnTo>
                    <a:pt x="45790" y="161274"/>
                  </a:lnTo>
                  <a:lnTo>
                    <a:pt x="45821" y="159458"/>
                  </a:lnTo>
                  <a:lnTo>
                    <a:pt x="45853" y="157643"/>
                  </a:lnTo>
                  <a:lnTo>
                    <a:pt x="45875" y="155827"/>
                  </a:lnTo>
                  <a:lnTo>
                    <a:pt x="45893" y="154012"/>
                  </a:lnTo>
                  <a:lnTo>
                    <a:pt x="45906" y="152197"/>
                  </a:lnTo>
                  <a:lnTo>
                    <a:pt x="45915" y="150381"/>
                  </a:lnTo>
                  <a:lnTo>
                    <a:pt x="45919" y="148566"/>
                  </a:lnTo>
                  <a:lnTo>
                    <a:pt x="45915" y="146739"/>
                  </a:lnTo>
                  <a:lnTo>
                    <a:pt x="45906" y="144924"/>
                  </a:lnTo>
                  <a:lnTo>
                    <a:pt x="45893" y="143097"/>
                  </a:lnTo>
                  <a:lnTo>
                    <a:pt x="45937" y="143097"/>
                  </a:lnTo>
                  <a:lnTo>
                    <a:pt x="45977" y="143086"/>
                  </a:lnTo>
                  <a:lnTo>
                    <a:pt x="46022" y="143063"/>
                  </a:lnTo>
                  <a:lnTo>
                    <a:pt x="46066" y="143041"/>
                  </a:lnTo>
                  <a:lnTo>
                    <a:pt x="46106" y="143006"/>
                  </a:lnTo>
                  <a:lnTo>
                    <a:pt x="46151" y="142950"/>
                  </a:lnTo>
                  <a:lnTo>
                    <a:pt x="46195" y="142893"/>
                  </a:lnTo>
                  <a:lnTo>
                    <a:pt x="46240" y="142825"/>
                  </a:lnTo>
                  <a:lnTo>
                    <a:pt x="46369" y="142609"/>
                  </a:lnTo>
                  <a:lnTo>
                    <a:pt x="46494" y="142416"/>
                  </a:lnTo>
                  <a:lnTo>
                    <a:pt x="46618" y="142246"/>
                  </a:lnTo>
                  <a:lnTo>
                    <a:pt x="46743" y="142099"/>
                  </a:lnTo>
                  <a:lnTo>
                    <a:pt x="46863" y="141963"/>
                  </a:lnTo>
                  <a:lnTo>
                    <a:pt x="46983" y="141849"/>
                  </a:lnTo>
                  <a:lnTo>
                    <a:pt x="47099" y="141747"/>
                  </a:lnTo>
                  <a:lnTo>
                    <a:pt x="47215" y="141668"/>
                  </a:lnTo>
                  <a:lnTo>
                    <a:pt x="47331" y="141611"/>
                  </a:lnTo>
                  <a:lnTo>
                    <a:pt x="47446" y="141566"/>
                  </a:lnTo>
                  <a:lnTo>
                    <a:pt x="47553" y="141543"/>
                  </a:lnTo>
                  <a:lnTo>
                    <a:pt x="47665" y="141531"/>
                  </a:lnTo>
                  <a:close/>
                  <a:moveTo>
                    <a:pt x="43969" y="146467"/>
                  </a:moveTo>
                  <a:lnTo>
                    <a:pt x="44023" y="146478"/>
                  </a:lnTo>
                  <a:lnTo>
                    <a:pt x="44000" y="146512"/>
                  </a:lnTo>
                  <a:lnTo>
                    <a:pt x="43978" y="146558"/>
                  </a:lnTo>
                  <a:lnTo>
                    <a:pt x="43960" y="146615"/>
                  </a:lnTo>
                  <a:lnTo>
                    <a:pt x="43947" y="146683"/>
                  </a:lnTo>
                  <a:lnTo>
                    <a:pt x="43943" y="146751"/>
                  </a:lnTo>
                  <a:lnTo>
                    <a:pt x="43943" y="146830"/>
                  </a:lnTo>
                  <a:lnTo>
                    <a:pt x="43956" y="146910"/>
                  </a:lnTo>
                  <a:lnTo>
                    <a:pt x="43965" y="146944"/>
                  </a:lnTo>
                  <a:lnTo>
                    <a:pt x="43978" y="146978"/>
                  </a:lnTo>
                  <a:lnTo>
                    <a:pt x="44058" y="147193"/>
                  </a:lnTo>
                  <a:lnTo>
                    <a:pt x="44147" y="147397"/>
                  </a:lnTo>
                  <a:lnTo>
                    <a:pt x="44063" y="148373"/>
                  </a:lnTo>
                  <a:lnTo>
                    <a:pt x="43969" y="149315"/>
                  </a:lnTo>
                  <a:lnTo>
                    <a:pt x="43871" y="150245"/>
                  </a:lnTo>
                  <a:lnTo>
                    <a:pt x="43760" y="151153"/>
                  </a:lnTo>
                  <a:lnTo>
                    <a:pt x="43640" y="152038"/>
                  </a:lnTo>
                  <a:lnTo>
                    <a:pt x="43511" y="152900"/>
                  </a:lnTo>
                  <a:lnTo>
                    <a:pt x="43377" y="153751"/>
                  </a:lnTo>
                  <a:lnTo>
                    <a:pt x="43235" y="154579"/>
                  </a:lnTo>
                  <a:lnTo>
                    <a:pt x="43083" y="155385"/>
                  </a:lnTo>
                  <a:lnTo>
                    <a:pt x="42923" y="156168"/>
                  </a:lnTo>
                  <a:lnTo>
                    <a:pt x="42754" y="156939"/>
                  </a:lnTo>
                  <a:lnTo>
                    <a:pt x="42580" y="157688"/>
                  </a:lnTo>
                  <a:lnTo>
                    <a:pt x="42402" y="158414"/>
                  </a:lnTo>
                  <a:lnTo>
                    <a:pt x="42215" y="159129"/>
                  </a:lnTo>
                  <a:lnTo>
                    <a:pt x="42019" y="159821"/>
                  </a:lnTo>
                  <a:lnTo>
                    <a:pt x="41819" y="160502"/>
                  </a:lnTo>
                  <a:lnTo>
                    <a:pt x="41610" y="161149"/>
                  </a:lnTo>
                  <a:lnTo>
                    <a:pt x="41396" y="161796"/>
                  </a:lnTo>
                  <a:lnTo>
                    <a:pt x="41178" y="162408"/>
                  </a:lnTo>
                  <a:lnTo>
                    <a:pt x="40951" y="163010"/>
                  </a:lnTo>
                  <a:lnTo>
                    <a:pt x="40719" y="163600"/>
                  </a:lnTo>
                  <a:lnTo>
                    <a:pt x="40479" y="164167"/>
                  </a:lnTo>
                  <a:lnTo>
                    <a:pt x="40234" y="164723"/>
                  </a:lnTo>
                  <a:lnTo>
                    <a:pt x="39989" y="165256"/>
                  </a:lnTo>
                  <a:lnTo>
                    <a:pt x="39735" y="165778"/>
                  </a:lnTo>
                  <a:lnTo>
                    <a:pt x="39473" y="166277"/>
                  </a:lnTo>
                  <a:lnTo>
                    <a:pt x="39210" y="166765"/>
                  </a:lnTo>
                  <a:lnTo>
                    <a:pt x="38943" y="167230"/>
                  </a:lnTo>
                  <a:lnTo>
                    <a:pt x="38667" y="167684"/>
                  </a:lnTo>
                  <a:lnTo>
                    <a:pt x="38391" y="168127"/>
                  </a:lnTo>
                  <a:lnTo>
                    <a:pt x="38110" y="168546"/>
                  </a:lnTo>
                  <a:lnTo>
                    <a:pt x="37821" y="168955"/>
                  </a:lnTo>
                  <a:lnTo>
                    <a:pt x="37505" y="169397"/>
                  </a:lnTo>
                  <a:lnTo>
                    <a:pt x="37180" y="169817"/>
                  </a:lnTo>
                  <a:lnTo>
                    <a:pt x="36850" y="170214"/>
                  </a:lnTo>
                  <a:lnTo>
                    <a:pt x="36516" y="170600"/>
                  </a:lnTo>
                  <a:lnTo>
                    <a:pt x="36182" y="170974"/>
                  </a:lnTo>
                  <a:lnTo>
                    <a:pt x="35840" y="171326"/>
                  </a:lnTo>
                  <a:lnTo>
                    <a:pt x="35497" y="171655"/>
                  </a:lnTo>
                  <a:lnTo>
                    <a:pt x="35150" y="171973"/>
                  </a:lnTo>
                  <a:lnTo>
                    <a:pt x="34798" y="172279"/>
                  </a:lnTo>
                  <a:lnTo>
                    <a:pt x="34446" y="172563"/>
                  </a:lnTo>
                  <a:lnTo>
                    <a:pt x="34090" y="172835"/>
                  </a:lnTo>
                  <a:lnTo>
                    <a:pt x="33729" y="173096"/>
                  </a:lnTo>
                  <a:lnTo>
                    <a:pt x="33369" y="173334"/>
                  </a:lnTo>
                  <a:lnTo>
                    <a:pt x="33008" y="173561"/>
                  </a:lnTo>
                  <a:lnTo>
                    <a:pt x="32643" y="173777"/>
                  </a:lnTo>
                  <a:lnTo>
                    <a:pt x="32278" y="173970"/>
                  </a:lnTo>
                  <a:lnTo>
                    <a:pt x="32278" y="173970"/>
                  </a:lnTo>
                  <a:lnTo>
                    <a:pt x="32380" y="172620"/>
                  </a:lnTo>
                  <a:lnTo>
                    <a:pt x="32469" y="171235"/>
                  </a:lnTo>
                  <a:lnTo>
                    <a:pt x="32554" y="169840"/>
                  </a:lnTo>
                  <a:lnTo>
                    <a:pt x="32630" y="168433"/>
                  </a:lnTo>
                  <a:lnTo>
                    <a:pt x="32696" y="167015"/>
                  </a:lnTo>
                  <a:lnTo>
                    <a:pt x="32759" y="165585"/>
                  </a:lnTo>
                  <a:lnTo>
                    <a:pt x="32812" y="164155"/>
                  </a:lnTo>
                  <a:lnTo>
                    <a:pt x="32857" y="162715"/>
                  </a:lnTo>
                  <a:lnTo>
                    <a:pt x="32897" y="161285"/>
                  </a:lnTo>
                  <a:lnTo>
                    <a:pt x="32932" y="159855"/>
                  </a:lnTo>
                  <a:lnTo>
                    <a:pt x="32959" y="158426"/>
                  </a:lnTo>
                  <a:lnTo>
                    <a:pt x="32981" y="157019"/>
                  </a:lnTo>
                  <a:lnTo>
                    <a:pt x="32999" y="155612"/>
                  </a:lnTo>
                  <a:lnTo>
                    <a:pt x="33013" y="154228"/>
                  </a:lnTo>
                  <a:lnTo>
                    <a:pt x="33021" y="152866"/>
                  </a:lnTo>
                  <a:lnTo>
                    <a:pt x="33021" y="151516"/>
                  </a:lnTo>
                  <a:lnTo>
                    <a:pt x="33021" y="151391"/>
                  </a:lnTo>
                  <a:lnTo>
                    <a:pt x="33017" y="151278"/>
                  </a:lnTo>
                  <a:lnTo>
                    <a:pt x="33004" y="151164"/>
                  </a:lnTo>
                  <a:lnTo>
                    <a:pt x="32990" y="151062"/>
                  </a:lnTo>
                  <a:lnTo>
                    <a:pt x="32977" y="150960"/>
                  </a:lnTo>
                  <a:lnTo>
                    <a:pt x="32959" y="150869"/>
                  </a:lnTo>
                  <a:lnTo>
                    <a:pt x="32915" y="150676"/>
                  </a:lnTo>
                  <a:lnTo>
                    <a:pt x="33484" y="150574"/>
                  </a:lnTo>
                  <a:lnTo>
                    <a:pt x="34059" y="150461"/>
                  </a:lnTo>
                  <a:lnTo>
                    <a:pt x="34633" y="150336"/>
                  </a:lnTo>
                  <a:lnTo>
                    <a:pt x="35203" y="150211"/>
                  </a:lnTo>
                  <a:lnTo>
                    <a:pt x="35777" y="150075"/>
                  </a:lnTo>
                  <a:lnTo>
                    <a:pt x="36347" y="149928"/>
                  </a:lnTo>
                  <a:lnTo>
                    <a:pt x="36917" y="149769"/>
                  </a:lnTo>
                  <a:lnTo>
                    <a:pt x="37487" y="149610"/>
                  </a:lnTo>
                  <a:lnTo>
                    <a:pt x="37536" y="149599"/>
                  </a:lnTo>
                  <a:lnTo>
                    <a:pt x="37594" y="149576"/>
                  </a:lnTo>
                  <a:lnTo>
                    <a:pt x="37661" y="149553"/>
                  </a:lnTo>
                  <a:lnTo>
                    <a:pt x="37732" y="149530"/>
                  </a:lnTo>
                  <a:lnTo>
                    <a:pt x="37772" y="150109"/>
                  </a:lnTo>
                  <a:lnTo>
                    <a:pt x="37808" y="150688"/>
                  </a:lnTo>
                  <a:lnTo>
                    <a:pt x="37839" y="151255"/>
                  </a:lnTo>
                  <a:lnTo>
                    <a:pt x="37865" y="151834"/>
                  </a:lnTo>
                  <a:lnTo>
                    <a:pt x="37892" y="152401"/>
                  </a:lnTo>
                  <a:lnTo>
                    <a:pt x="37914" y="152968"/>
                  </a:lnTo>
                  <a:lnTo>
                    <a:pt x="37928" y="153536"/>
                  </a:lnTo>
                  <a:lnTo>
                    <a:pt x="37941" y="154114"/>
                  </a:lnTo>
                  <a:lnTo>
                    <a:pt x="37954" y="154682"/>
                  </a:lnTo>
                  <a:lnTo>
                    <a:pt x="37959" y="155249"/>
                  </a:lnTo>
                  <a:lnTo>
                    <a:pt x="37963" y="155816"/>
                  </a:lnTo>
                  <a:lnTo>
                    <a:pt x="37959" y="156383"/>
                  </a:lnTo>
                  <a:lnTo>
                    <a:pt x="37959" y="156951"/>
                  </a:lnTo>
                  <a:lnTo>
                    <a:pt x="37950" y="157518"/>
                  </a:lnTo>
                  <a:lnTo>
                    <a:pt x="37941" y="158074"/>
                  </a:lnTo>
                  <a:lnTo>
                    <a:pt x="37928" y="158641"/>
                  </a:lnTo>
                  <a:lnTo>
                    <a:pt x="37910" y="159209"/>
                  </a:lnTo>
                  <a:lnTo>
                    <a:pt x="37888" y="159776"/>
                  </a:lnTo>
                  <a:lnTo>
                    <a:pt x="37865" y="160332"/>
                  </a:lnTo>
                  <a:lnTo>
                    <a:pt x="37843" y="160899"/>
                  </a:lnTo>
                  <a:lnTo>
                    <a:pt x="37812" y="161466"/>
                  </a:lnTo>
                  <a:lnTo>
                    <a:pt x="37781" y="162022"/>
                  </a:lnTo>
                  <a:lnTo>
                    <a:pt x="37745" y="162590"/>
                  </a:lnTo>
                  <a:lnTo>
                    <a:pt x="37710" y="163146"/>
                  </a:lnTo>
                  <a:lnTo>
                    <a:pt x="37629" y="164269"/>
                  </a:lnTo>
                  <a:lnTo>
                    <a:pt x="37536" y="165392"/>
                  </a:lnTo>
                  <a:lnTo>
                    <a:pt x="37434" y="166515"/>
                  </a:lnTo>
                  <a:lnTo>
                    <a:pt x="37322" y="167639"/>
                  </a:lnTo>
                  <a:lnTo>
                    <a:pt x="37313" y="167764"/>
                  </a:lnTo>
                  <a:lnTo>
                    <a:pt x="37313" y="167888"/>
                  </a:lnTo>
                  <a:lnTo>
                    <a:pt x="37318" y="168013"/>
                  </a:lnTo>
                  <a:lnTo>
                    <a:pt x="37331" y="168127"/>
                  </a:lnTo>
                  <a:lnTo>
                    <a:pt x="37349" y="168229"/>
                  </a:lnTo>
                  <a:lnTo>
                    <a:pt x="37376" y="168319"/>
                  </a:lnTo>
                  <a:lnTo>
                    <a:pt x="37407" y="168410"/>
                  </a:lnTo>
                  <a:lnTo>
                    <a:pt x="37438" y="168478"/>
                  </a:lnTo>
                  <a:lnTo>
                    <a:pt x="37474" y="168535"/>
                  </a:lnTo>
                  <a:lnTo>
                    <a:pt x="37514" y="168592"/>
                  </a:lnTo>
                  <a:lnTo>
                    <a:pt x="37554" y="168626"/>
                  </a:lnTo>
                  <a:lnTo>
                    <a:pt x="37594" y="168637"/>
                  </a:lnTo>
                  <a:lnTo>
                    <a:pt x="37634" y="168637"/>
                  </a:lnTo>
                  <a:lnTo>
                    <a:pt x="37674" y="168626"/>
                  </a:lnTo>
                  <a:lnTo>
                    <a:pt x="37714" y="168592"/>
                  </a:lnTo>
                  <a:lnTo>
                    <a:pt x="37750" y="168535"/>
                  </a:lnTo>
                  <a:lnTo>
                    <a:pt x="37781" y="168490"/>
                  </a:lnTo>
                  <a:lnTo>
                    <a:pt x="37812" y="168422"/>
                  </a:lnTo>
                  <a:lnTo>
                    <a:pt x="37839" y="168342"/>
                  </a:lnTo>
                  <a:lnTo>
                    <a:pt x="37861" y="168240"/>
                  </a:lnTo>
                  <a:lnTo>
                    <a:pt x="37959" y="167661"/>
                  </a:lnTo>
                  <a:lnTo>
                    <a:pt x="38052" y="167094"/>
                  </a:lnTo>
                  <a:lnTo>
                    <a:pt x="38141" y="166515"/>
                  </a:lnTo>
                  <a:lnTo>
                    <a:pt x="38226" y="165937"/>
                  </a:lnTo>
                  <a:lnTo>
                    <a:pt x="38306" y="165347"/>
                  </a:lnTo>
                  <a:lnTo>
                    <a:pt x="38377" y="164768"/>
                  </a:lnTo>
                  <a:lnTo>
                    <a:pt x="38449" y="164178"/>
                  </a:lnTo>
                  <a:lnTo>
                    <a:pt x="38515" y="163588"/>
                  </a:lnTo>
                  <a:lnTo>
                    <a:pt x="38573" y="162998"/>
                  </a:lnTo>
                  <a:lnTo>
                    <a:pt x="38631" y="162408"/>
                  </a:lnTo>
                  <a:lnTo>
                    <a:pt x="38685" y="161818"/>
                  </a:lnTo>
                  <a:lnTo>
                    <a:pt x="38729" y="161217"/>
                  </a:lnTo>
                  <a:lnTo>
                    <a:pt x="38774" y="160616"/>
                  </a:lnTo>
                  <a:lnTo>
                    <a:pt x="38814" y="160026"/>
                  </a:lnTo>
                  <a:lnTo>
                    <a:pt x="38845" y="159413"/>
                  </a:lnTo>
                  <a:lnTo>
                    <a:pt x="38876" y="158811"/>
                  </a:lnTo>
                  <a:lnTo>
                    <a:pt x="38903" y="158210"/>
                  </a:lnTo>
                  <a:lnTo>
                    <a:pt x="38925" y="157597"/>
                  </a:lnTo>
                  <a:lnTo>
                    <a:pt x="38943" y="156996"/>
                  </a:lnTo>
                  <a:lnTo>
                    <a:pt x="38956" y="156383"/>
                  </a:lnTo>
                  <a:lnTo>
                    <a:pt x="38965" y="155771"/>
                  </a:lnTo>
                  <a:lnTo>
                    <a:pt x="38974" y="155158"/>
                  </a:lnTo>
                  <a:lnTo>
                    <a:pt x="38974" y="154545"/>
                  </a:lnTo>
                  <a:lnTo>
                    <a:pt x="38974" y="153933"/>
                  </a:lnTo>
                  <a:lnTo>
                    <a:pt x="38970" y="153309"/>
                  </a:lnTo>
                  <a:lnTo>
                    <a:pt x="38961" y="152696"/>
                  </a:lnTo>
                  <a:lnTo>
                    <a:pt x="38947" y="152072"/>
                  </a:lnTo>
                  <a:lnTo>
                    <a:pt x="38929" y="151448"/>
                  </a:lnTo>
                  <a:lnTo>
                    <a:pt x="38912" y="150835"/>
                  </a:lnTo>
                  <a:lnTo>
                    <a:pt x="38889" y="150211"/>
                  </a:lnTo>
                  <a:lnTo>
                    <a:pt x="38863" y="149587"/>
                  </a:lnTo>
                  <a:lnTo>
                    <a:pt x="38832" y="148963"/>
                  </a:lnTo>
                  <a:lnTo>
                    <a:pt x="40327" y="148135"/>
                  </a:lnTo>
                  <a:lnTo>
                    <a:pt x="41133" y="147692"/>
                  </a:lnTo>
                  <a:lnTo>
                    <a:pt x="41912" y="147284"/>
                  </a:lnTo>
                  <a:lnTo>
                    <a:pt x="42286" y="147102"/>
                  </a:lnTo>
                  <a:lnTo>
                    <a:pt x="42638" y="146932"/>
                  </a:lnTo>
                  <a:lnTo>
                    <a:pt x="42963" y="146773"/>
                  </a:lnTo>
                  <a:lnTo>
                    <a:pt x="43257" y="146660"/>
                  </a:lnTo>
                  <a:lnTo>
                    <a:pt x="43515" y="146558"/>
                  </a:lnTo>
                  <a:lnTo>
                    <a:pt x="43733" y="146501"/>
                  </a:lnTo>
                  <a:lnTo>
                    <a:pt x="43822" y="146478"/>
                  </a:lnTo>
                  <a:lnTo>
                    <a:pt x="43902" y="146467"/>
                  </a:lnTo>
                  <a:close/>
                  <a:moveTo>
                    <a:pt x="4261" y="137458"/>
                  </a:moveTo>
                  <a:lnTo>
                    <a:pt x="4327" y="137470"/>
                  </a:lnTo>
                  <a:lnTo>
                    <a:pt x="4394" y="137481"/>
                  </a:lnTo>
                  <a:lnTo>
                    <a:pt x="4457" y="137492"/>
                  </a:lnTo>
                  <a:lnTo>
                    <a:pt x="4528" y="137515"/>
                  </a:lnTo>
                  <a:lnTo>
                    <a:pt x="4595" y="137560"/>
                  </a:lnTo>
                  <a:lnTo>
                    <a:pt x="4661" y="137594"/>
                  </a:lnTo>
                  <a:lnTo>
                    <a:pt x="4733" y="137651"/>
                  </a:lnTo>
                  <a:lnTo>
                    <a:pt x="4804" y="137708"/>
                  </a:lnTo>
                  <a:lnTo>
                    <a:pt x="4875" y="137776"/>
                  </a:lnTo>
                  <a:lnTo>
                    <a:pt x="4951" y="137844"/>
                  </a:lnTo>
                  <a:lnTo>
                    <a:pt x="5026" y="137935"/>
                  </a:lnTo>
                  <a:lnTo>
                    <a:pt x="5098" y="138026"/>
                  </a:lnTo>
                  <a:lnTo>
                    <a:pt x="5254" y="138241"/>
                  </a:lnTo>
                  <a:lnTo>
                    <a:pt x="5409" y="138479"/>
                  </a:lnTo>
                  <a:lnTo>
                    <a:pt x="5570" y="138763"/>
                  </a:lnTo>
                  <a:lnTo>
                    <a:pt x="5739" y="139092"/>
                  </a:lnTo>
                  <a:lnTo>
                    <a:pt x="5908" y="139455"/>
                  </a:lnTo>
                  <a:lnTo>
                    <a:pt x="5970" y="139580"/>
                  </a:lnTo>
                  <a:lnTo>
                    <a:pt x="6033" y="139682"/>
                  </a:lnTo>
                  <a:lnTo>
                    <a:pt x="6095" y="139761"/>
                  </a:lnTo>
                  <a:lnTo>
                    <a:pt x="6157" y="139830"/>
                  </a:lnTo>
                  <a:lnTo>
                    <a:pt x="6224" y="139875"/>
                  </a:lnTo>
                  <a:lnTo>
                    <a:pt x="6286" y="139898"/>
                  </a:lnTo>
                  <a:lnTo>
                    <a:pt x="6353" y="139920"/>
                  </a:lnTo>
                  <a:lnTo>
                    <a:pt x="6416" y="139920"/>
                  </a:lnTo>
                  <a:lnTo>
                    <a:pt x="6278" y="173924"/>
                  </a:lnTo>
                  <a:lnTo>
                    <a:pt x="6095" y="174049"/>
                  </a:lnTo>
                  <a:lnTo>
                    <a:pt x="5912" y="174140"/>
                  </a:lnTo>
                  <a:lnTo>
                    <a:pt x="5734" y="174219"/>
                  </a:lnTo>
                  <a:lnTo>
                    <a:pt x="5561" y="174265"/>
                  </a:lnTo>
                  <a:lnTo>
                    <a:pt x="5396" y="174299"/>
                  </a:lnTo>
                  <a:lnTo>
                    <a:pt x="5231" y="174310"/>
                  </a:lnTo>
                  <a:lnTo>
                    <a:pt x="5071" y="174299"/>
                  </a:lnTo>
                  <a:lnTo>
                    <a:pt x="4920" y="174265"/>
                  </a:lnTo>
                  <a:lnTo>
                    <a:pt x="4768" y="174219"/>
                  </a:lnTo>
                  <a:lnTo>
                    <a:pt x="4621" y="174140"/>
                  </a:lnTo>
                  <a:lnTo>
                    <a:pt x="4479" y="174061"/>
                  </a:lnTo>
                  <a:lnTo>
                    <a:pt x="4341" y="173947"/>
                  </a:lnTo>
                  <a:lnTo>
                    <a:pt x="4207" y="173822"/>
                  </a:lnTo>
                  <a:lnTo>
                    <a:pt x="4078" y="173686"/>
                  </a:lnTo>
                  <a:lnTo>
                    <a:pt x="3954" y="173527"/>
                  </a:lnTo>
                  <a:lnTo>
                    <a:pt x="3833" y="173357"/>
                  </a:lnTo>
                  <a:lnTo>
                    <a:pt x="3713" y="173164"/>
                  </a:lnTo>
                  <a:lnTo>
                    <a:pt x="3602" y="172960"/>
                  </a:lnTo>
                  <a:lnTo>
                    <a:pt x="3490" y="172744"/>
                  </a:lnTo>
                  <a:lnTo>
                    <a:pt x="3384" y="172506"/>
                  </a:lnTo>
                  <a:lnTo>
                    <a:pt x="3281" y="172257"/>
                  </a:lnTo>
                  <a:lnTo>
                    <a:pt x="3179" y="171996"/>
                  </a:lnTo>
                  <a:lnTo>
                    <a:pt x="3085" y="171723"/>
                  </a:lnTo>
                  <a:lnTo>
                    <a:pt x="2992" y="171440"/>
                  </a:lnTo>
                  <a:lnTo>
                    <a:pt x="2903" y="171145"/>
                  </a:lnTo>
                  <a:lnTo>
                    <a:pt x="2818" y="170838"/>
                  </a:lnTo>
                  <a:lnTo>
                    <a:pt x="2734" y="170521"/>
                  </a:lnTo>
                  <a:lnTo>
                    <a:pt x="2658" y="170192"/>
                  </a:lnTo>
                  <a:lnTo>
                    <a:pt x="2582" y="169851"/>
                  </a:lnTo>
                  <a:lnTo>
                    <a:pt x="2507" y="169511"/>
                  </a:lnTo>
                  <a:lnTo>
                    <a:pt x="2440" y="169148"/>
                  </a:lnTo>
                  <a:lnTo>
                    <a:pt x="2369" y="168785"/>
                  </a:lnTo>
                  <a:lnTo>
                    <a:pt x="2306" y="168410"/>
                  </a:lnTo>
                  <a:lnTo>
                    <a:pt x="2244" y="168036"/>
                  </a:lnTo>
                  <a:lnTo>
                    <a:pt x="2186" y="167650"/>
                  </a:lnTo>
                  <a:lnTo>
                    <a:pt x="2133" y="167253"/>
                  </a:lnTo>
                  <a:lnTo>
                    <a:pt x="2079" y="166856"/>
                  </a:lnTo>
                  <a:lnTo>
                    <a:pt x="2030" y="166459"/>
                  </a:lnTo>
                  <a:lnTo>
                    <a:pt x="1981" y="166050"/>
                  </a:lnTo>
                  <a:lnTo>
                    <a:pt x="1937" y="165642"/>
                  </a:lnTo>
                  <a:lnTo>
                    <a:pt x="1892" y="165222"/>
                  </a:lnTo>
                  <a:lnTo>
                    <a:pt x="1852" y="164802"/>
                  </a:lnTo>
                  <a:lnTo>
                    <a:pt x="1781" y="163951"/>
                  </a:lnTo>
                  <a:lnTo>
                    <a:pt x="1714" y="163100"/>
                  </a:lnTo>
                  <a:lnTo>
                    <a:pt x="1661" y="162249"/>
                  </a:lnTo>
                  <a:lnTo>
                    <a:pt x="1612" y="161398"/>
                  </a:lnTo>
                  <a:lnTo>
                    <a:pt x="1572" y="160547"/>
                  </a:lnTo>
                  <a:lnTo>
                    <a:pt x="1536" y="159708"/>
                  </a:lnTo>
                  <a:lnTo>
                    <a:pt x="1509" y="158880"/>
                  </a:lnTo>
                  <a:lnTo>
                    <a:pt x="1491" y="158063"/>
                  </a:lnTo>
                  <a:lnTo>
                    <a:pt x="1478" y="157268"/>
                  </a:lnTo>
                  <a:lnTo>
                    <a:pt x="1465" y="156508"/>
                  </a:lnTo>
                  <a:lnTo>
                    <a:pt x="1460" y="155771"/>
                  </a:lnTo>
                  <a:lnTo>
                    <a:pt x="1465" y="155215"/>
                  </a:lnTo>
                  <a:lnTo>
                    <a:pt x="1469" y="154602"/>
                  </a:lnTo>
                  <a:lnTo>
                    <a:pt x="1483" y="153910"/>
                  </a:lnTo>
                  <a:lnTo>
                    <a:pt x="1500" y="153173"/>
                  </a:lnTo>
                  <a:lnTo>
                    <a:pt x="1523" y="152378"/>
                  </a:lnTo>
                  <a:lnTo>
                    <a:pt x="1554" y="151550"/>
                  </a:lnTo>
                  <a:lnTo>
                    <a:pt x="1594" y="150676"/>
                  </a:lnTo>
                  <a:lnTo>
                    <a:pt x="1638" y="149780"/>
                  </a:lnTo>
                  <a:lnTo>
                    <a:pt x="1692" y="148861"/>
                  </a:lnTo>
                  <a:lnTo>
                    <a:pt x="1750" y="147942"/>
                  </a:lnTo>
                  <a:lnTo>
                    <a:pt x="1821" y="147000"/>
                  </a:lnTo>
                  <a:lnTo>
                    <a:pt x="1897" y="146070"/>
                  </a:lnTo>
                  <a:lnTo>
                    <a:pt x="1986" y="145151"/>
                  </a:lnTo>
                  <a:lnTo>
                    <a:pt x="2035" y="144697"/>
                  </a:lnTo>
                  <a:lnTo>
                    <a:pt x="2084" y="144255"/>
                  </a:lnTo>
                  <a:lnTo>
                    <a:pt x="2137" y="143812"/>
                  </a:lnTo>
                  <a:lnTo>
                    <a:pt x="2190" y="143370"/>
                  </a:lnTo>
                  <a:lnTo>
                    <a:pt x="2248" y="142938"/>
                  </a:lnTo>
                  <a:lnTo>
                    <a:pt x="2306" y="142530"/>
                  </a:lnTo>
                  <a:lnTo>
                    <a:pt x="2369" y="142110"/>
                  </a:lnTo>
                  <a:lnTo>
                    <a:pt x="2435" y="141713"/>
                  </a:lnTo>
                  <a:lnTo>
                    <a:pt x="2502" y="141327"/>
                  </a:lnTo>
                  <a:lnTo>
                    <a:pt x="2573" y="140953"/>
                  </a:lnTo>
                  <a:lnTo>
                    <a:pt x="2649" y="140601"/>
                  </a:lnTo>
                  <a:lnTo>
                    <a:pt x="2725" y="140249"/>
                  </a:lnTo>
                  <a:lnTo>
                    <a:pt x="2805" y="139920"/>
                  </a:lnTo>
                  <a:lnTo>
                    <a:pt x="2889" y="139614"/>
                  </a:lnTo>
                  <a:lnTo>
                    <a:pt x="2974" y="139319"/>
                  </a:lnTo>
                  <a:lnTo>
                    <a:pt x="3063" y="139035"/>
                  </a:lnTo>
                  <a:lnTo>
                    <a:pt x="3157" y="138774"/>
                  </a:lnTo>
                  <a:lnTo>
                    <a:pt x="3250" y="138536"/>
                  </a:lnTo>
                  <a:lnTo>
                    <a:pt x="3348" y="138321"/>
                  </a:lnTo>
                  <a:lnTo>
                    <a:pt x="3450" y="138128"/>
                  </a:lnTo>
                  <a:lnTo>
                    <a:pt x="3557" y="137957"/>
                  </a:lnTo>
                  <a:lnTo>
                    <a:pt x="3664" y="137810"/>
                  </a:lnTo>
                  <a:lnTo>
                    <a:pt x="3780" y="137685"/>
                  </a:lnTo>
                  <a:lnTo>
                    <a:pt x="3833" y="137640"/>
                  </a:lnTo>
                  <a:lnTo>
                    <a:pt x="3891" y="137594"/>
                  </a:lnTo>
                  <a:lnTo>
                    <a:pt x="3954" y="137549"/>
                  </a:lnTo>
                  <a:lnTo>
                    <a:pt x="4011" y="137515"/>
                  </a:lnTo>
                  <a:lnTo>
                    <a:pt x="4074" y="137492"/>
                  </a:lnTo>
                  <a:lnTo>
                    <a:pt x="4136" y="137470"/>
                  </a:lnTo>
                  <a:lnTo>
                    <a:pt x="4198" y="137470"/>
                  </a:lnTo>
                  <a:lnTo>
                    <a:pt x="4261" y="137458"/>
                  </a:lnTo>
                  <a:close/>
                  <a:moveTo>
                    <a:pt x="31904" y="150847"/>
                  </a:moveTo>
                  <a:lnTo>
                    <a:pt x="31877" y="151096"/>
                  </a:lnTo>
                  <a:lnTo>
                    <a:pt x="31806" y="152480"/>
                  </a:lnTo>
                  <a:lnTo>
                    <a:pt x="31739" y="153887"/>
                  </a:lnTo>
                  <a:lnTo>
                    <a:pt x="31677" y="155317"/>
                  </a:lnTo>
                  <a:lnTo>
                    <a:pt x="31615" y="156758"/>
                  </a:lnTo>
                  <a:lnTo>
                    <a:pt x="31561" y="158222"/>
                  </a:lnTo>
                  <a:lnTo>
                    <a:pt x="31512" y="159685"/>
                  </a:lnTo>
                  <a:lnTo>
                    <a:pt x="31468" y="161171"/>
                  </a:lnTo>
                  <a:lnTo>
                    <a:pt x="31428" y="162646"/>
                  </a:lnTo>
                  <a:lnTo>
                    <a:pt x="31396" y="164144"/>
                  </a:lnTo>
                  <a:lnTo>
                    <a:pt x="31374" y="165630"/>
                  </a:lnTo>
                  <a:lnTo>
                    <a:pt x="31361" y="167105"/>
                  </a:lnTo>
                  <a:lnTo>
                    <a:pt x="31352" y="168592"/>
                  </a:lnTo>
                  <a:lnTo>
                    <a:pt x="31356" y="170055"/>
                  </a:lnTo>
                  <a:lnTo>
                    <a:pt x="31365" y="171508"/>
                  </a:lnTo>
                  <a:lnTo>
                    <a:pt x="31379" y="172234"/>
                  </a:lnTo>
                  <a:lnTo>
                    <a:pt x="31388" y="172949"/>
                  </a:lnTo>
                  <a:lnTo>
                    <a:pt x="31405" y="173663"/>
                  </a:lnTo>
                  <a:lnTo>
                    <a:pt x="31423" y="174367"/>
                  </a:lnTo>
                  <a:lnTo>
                    <a:pt x="31165" y="174480"/>
                  </a:lnTo>
                  <a:lnTo>
                    <a:pt x="30902" y="174594"/>
                  </a:lnTo>
                  <a:lnTo>
                    <a:pt x="30381" y="174787"/>
                  </a:lnTo>
                  <a:lnTo>
                    <a:pt x="29860" y="174946"/>
                  </a:lnTo>
                  <a:lnTo>
                    <a:pt x="29340" y="175093"/>
                  </a:lnTo>
                  <a:lnTo>
                    <a:pt x="28814" y="175207"/>
                  </a:lnTo>
                  <a:lnTo>
                    <a:pt x="28293" y="175297"/>
                  </a:lnTo>
                  <a:lnTo>
                    <a:pt x="27777" y="175365"/>
                  </a:lnTo>
                  <a:lnTo>
                    <a:pt x="27260" y="175411"/>
                  </a:lnTo>
                  <a:lnTo>
                    <a:pt x="27189" y="175433"/>
                  </a:lnTo>
                  <a:lnTo>
                    <a:pt x="26980" y="175433"/>
                  </a:lnTo>
                  <a:lnTo>
                    <a:pt x="27020" y="174049"/>
                  </a:lnTo>
                  <a:lnTo>
                    <a:pt x="27056" y="172642"/>
                  </a:lnTo>
                  <a:lnTo>
                    <a:pt x="27091" y="171224"/>
                  </a:lnTo>
                  <a:lnTo>
                    <a:pt x="27122" y="169806"/>
                  </a:lnTo>
                  <a:lnTo>
                    <a:pt x="27149" y="168376"/>
                  </a:lnTo>
                  <a:lnTo>
                    <a:pt x="27171" y="166947"/>
                  </a:lnTo>
                  <a:lnTo>
                    <a:pt x="27189" y="165506"/>
                  </a:lnTo>
                  <a:lnTo>
                    <a:pt x="27203" y="164065"/>
                  </a:lnTo>
                  <a:lnTo>
                    <a:pt x="27207" y="162635"/>
                  </a:lnTo>
                  <a:lnTo>
                    <a:pt x="27207" y="161206"/>
                  </a:lnTo>
                  <a:lnTo>
                    <a:pt x="27203" y="159776"/>
                  </a:lnTo>
                  <a:lnTo>
                    <a:pt x="27189" y="158346"/>
                  </a:lnTo>
                  <a:lnTo>
                    <a:pt x="27171" y="156928"/>
                  </a:lnTo>
                  <a:lnTo>
                    <a:pt x="27145" y="155521"/>
                  </a:lnTo>
                  <a:lnTo>
                    <a:pt x="27109" y="154126"/>
                  </a:lnTo>
                  <a:lnTo>
                    <a:pt x="27069" y="152741"/>
                  </a:lnTo>
                  <a:lnTo>
                    <a:pt x="27065" y="152617"/>
                  </a:lnTo>
                  <a:lnTo>
                    <a:pt x="27056" y="152503"/>
                  </a:lnTo>
                  <a:lnTo>
                    <a:pt x="27047" y="152401"/>
                  </a:lnTo>
                  <a:lnTo>
                    <a:pt x="27038" y="152299"/>
                  </a:lnTo>
                  <a:lnTo>
                    <a:pt x="27007" y="152106"/>
                  </a:lnTo>
                  <a:lnTo>
                    <a:pt x="26971" y="151936"/>
                  </a:lnTo>
                  <a:lnTo>
                    <a:pt x="26927" y="151788"/>
                  </a:lnTo>
                  <a:lnTo>
                    <a:pt x="26878" y="151663"/>
                  </a:lnTo>
                  <a:lnTo>
                    <a:pt x="26824" y="151561"/>
                  </a:lnTo>
                  <a:lnTo>
                    <a:pt x="26771" y="151471"/>
                  </a:lnTo>
                  <a:lnTo>
                    <a:pt x="27795" y="151403"/>
                  </a:lnTo>
                  <a:lnTo>
                    <a:pt x="28828" y="151278"/>
                  </a:lnTo>
                  <a:lnTo>
                    <a:pt x="29856" y="151153"/>
                  </a:lnTo>
                  <a:lnTo>
                    <a:pt x="30880" y="151005"/>
                  </a:lnTo>
                  <a:lnTo>
                    <a:pt x="31904" y="150847"/>
                  </a:lnTo>
                  <a:close/>
                  <a:moveTo>
                    <a:pt x="13935" y="151096"/>
                  </a:moveTo>
                  <a:lnTo>
                    <a:pt x="14625" y="151210"/>
                  </a:lnTo>
                  <a:lnTo>
                    <a:pt x="15320" y="151300"/>
                  </a:lnTo>
                  <a:lnTo>
                    <a:pt x="16014" y="151380"/>
                  </a:lnTo>
                  <a:lnTo>
                    <a:pt x="16709" y="151459"/>
                  </a:lnTo>
                  <a:lnTo>
                    <a:pt x="17403" y="151516"/>
                  </a:lnTo>
                  <a:lnTo>
                    <a:pt x="18098" y="151573"/>
                  </a:lnTo>
                  <a:lnTo>
                    <a:pt x="18792" y="151618"/>
                  </a:lnTo>
                  <a:lnTo>
                    <a:pt x="19487" y="151641"/>
                  </a:lnTo>
                  <a:lnTo>
                    <a:pt x="20333" y="151663"/>
                  </a:lnTo>
                  <a:lnTo>
                    <a:pt x="21179" y="151675"/>
                  </a:lnTo>
                  <a:lnTo>
                    <a:pt x="22025" y="151675"/>
                  </a:lnTo>
                  <a:lnTo>
                    <a:pt x="22871" y="151663"/>
                  </a:lnTo>
                  <a:lnTo>
                    <a:pt x="23717" y="151641"/>
                  </a:lnTo>
                  <a:lnTo>
                    <a:pt x="24562" y="151607"/>
                  </a:lnTo>
                  <a:lnTo>
                    <a:pt x="25408" y="151561"/>
                  </a:lnTo>
                  <a:lnTo>
                    <a:pt x="26250" y="151493"/>
                  </a:lnTo>
                  <a:lnTo>
                    <a:pt x="26250" y="151493"/>
                  </a:lnTo>
                  <a:lnTo>
                    <a:pt x="26196" y="151584"/>
                  </a:lnTo>
                  <a:lnTo>
                    <a:pt x="26147" y="151698"/>
                  </a:lnTo>
                  <a:lnTo>
                    <a:pt x="26103" y="151834"/>
                  </a:lnTo>
                  <a:lnTo>
                    <a:pt x="26063" y="151981"/>
                  </a:lnTo>
                  <a:lnTo>
                    <a:pt x="26027" y="152140"/>
                  </a:lnTo>
                  <a:lnTo>
                    <a:pt x="26000" y="152322"/>
                  </a:lnTo>
                  <a:lnTo>
                    <a:pt x="25978" y="152526"/>
                  </a:lnTo>
                  <a:lnTo>
                    <a:pt x="25969" y="152741"/>
                  </a:lnTo>
                  <a:lnTo>
                    <a:pt x="25929" y="154126"/>
                  </a:lnTo>
                  <a:lnTo>
                    <a:pt x="25894" y="155532"/>
                  </a:lnTo>
                  <a:lnTo>
                    <a:pt x="25871" y="156939"/>
                  </a:lnTo>
                  <a:lnTo>
                    <a:pt x="25854" y="158358"/>
                  </a:lnTo>
                  <a:lnTo>
                    <a:pt x="25840" y="159787"/>
                  </a:lnTo>
                  <a:lnTo>
                    <a:pt x="25836" y="161217"/>
                  </a:lnTo>
                  <a:lnTo>
                    <a:pt x="25836" y="162658"/>
                  </a:lnTo>
                  <a:lnTo>
                    <a:pt x="25840" y="164087"/>
                  </a:lnTo>
                  <a:lnTo>
                    <a:pt x="25854" y="165528"/>
                  </a:lnTo>
                  <a:lnTo>
                    <a:pt x="25871" y="166969"/>
                  </a:lnTo>
                  <a:lnTo>
                    <a:pt x="25894" y="168399"/>
                  </a:lnTo>
                  <a:lnTo>
                    <a:pt x="25920" y="169828"/>
                  </a:lnTo>
                  <a:lnTo>
                    <a:pt x="25951" y="171247"/>
                  </a:lnTo>
                  <a:lnTo>
                    <a:pt x="25987" y="172665"/>
                  </a:lnTo>
                  <a:lnTo>
                    <a:pt x="26027" y="174072"/>
                  </a:lnTo>
                  <a:lnTo>
                    <a:pt x="26067" y="175467"/>
                  </a:lnTo>
                  <a:lnTo>
                    <a:pt x="25684" y="175456"/>
                  </a:lnTo>
                  <a:lnTo>
                    <a:pt x="25297" y="175433"/>
                  </a:lnTo>
                  <a:lnTo>
                    <a:pt x="24910" y="175399"/>
                  </a:lnTo>
                  <a:lnTo>
                    <a:pt x="24527" y="175354"/>
                  </a:lnTo>
                  <a:lnTo>
                    <a:pt x="24144" y="175297"/>
                  </a:lnTo>
                  <a:lnTo>
                    <a:pt x="23761" y="175229"/>
                  </a:lnTo>
                  <a:lnTo>
                    <a:pt x="23383" y="175150"/>
                  </a:lnTo>
                  <a:lnTo>
                    <a:pt x="23004" y="175059"/>
                  </a:lnTo>
                  <a:lnTo>
                    <a:pt x="22626" y="174946"/>
                  </a:lnTo>
                  <a:lnTo>
                    <a:pt x="22247" y="174832"/>
                  </a:lnTo>
                  <a:lnTo>
                    <a:pt x="21873" y="174696"/>
                  </a:lnTo>
                  <a:lnTo>
                    <a:pt x="21499" y="174548"/>
                  </a:lnTo>
                  <a:lnTo>
                    <a:pt x="21125" y="174390"/>
                  </a:lnTo>
                  <a:lnTo>
                    <a:pt x="20756" y="174219"/>
                  </a:lnTo>
                  <a:lnTo>
                    <a:pt x="20391" y="174027"/>
                  </a:lnTo>
                  <a:lnTo>
                    <a:pt x="20026" y="173822"/>
                  </a:lnTo>
                  <a:lnTo>
                    <a:pt x="20084" y="172574"/>
                  </a:lnTo>
                  <a:lnTo>
                    <a:pt x="20141" y="171315"/>
                  </a:lnTo>
                  <a:lnTo>
                    <a:pt x="20186" y="170044"/>
                  </a:lnTo>
                  <a:lnTo>
                    <a:pt x="20226" y="168773"/>
                  </a:lnTo>
                  <a:lnTo>
                    <a:pt x="20257" y="167491"/>
                  </a:lnTo>
                  <a:lnTo>
                    <a:pt x="20279" y="166209"/>
                  </a:lnTo>
                  <a:lnTo>
                    <a:pt x="20293" y="164927"/>
                  </a:lnTo>
                  <a:lnTo>
                    <a:pt x="20297" y="163645"/>
                  </a:lnTo>
                  <a:lnTo>
                    <a:pt x="20293" y="162363"/>
                  </a:lnTo>
                  <a:lnTo>
                    <a:pt x="20279" y="161081"/>
                  </a:lnTo>
                  <a:lnTo>
                    <a:pt x="20257" y="159810"/>
                  </a:lnTo>
                  <a:lnTo>
                    <a:pt x="20222" y="158539"/>
                  </a:lnTo>
                  <a:lnTo>
                    <a:pt x="20199" y="157904"/>
                  </a:lnTo>
                  <a:lnTo>
                    <a:pt x="20177" y="157268"/>
                  </a:lnTo>
                  <a:lnTo>
                    <a:pt x="20150" y="156633"/>
                  </a:lnTo>
                  <a:lnTo>
                    <a:pt x="20124" y="156009"/>
                  </a:lnTo>
                  <a:lnTo>
                    <a:pt x="20092" y="155374"/>
                  </a:lnTo>
                  <a:lnTo>
                    <a:pt x="20057" y="154750"/>
                  </a:lnTo>
                  <a:lnTo>
                    <a:pt x="20017" y="154126"/>
                  </a:lnTo>
                  <a:lnTo>
                    <a:pt x="19977" y="153513"/>
                  </a:lnTo>
                  <a:lnTo>
                    <a:pt x="19968" y="153377"/>
                  </a:lnTo>
                  <a:lnTo>
                    <a:pt x="19954" y="153252"/>
                  </a:lnTo>
                  <a:lnTo>
                    <a:pt x="19937" y="153150"/>
                  </a:lnTo>
                  <a:lnTo>
                    <a:pt x="19914" y="153036"/>
                  </a:lnTo>
                  <a:lnTo>
                    <a:pt x="19888" y="152946"/>
                  </a:lnTo>
                  <a:lnTo>
                    <a:pt x="19861" y="152866"/>
                  </a:lnTo>
                  <a:lnTo>
                    <a:pt x="19830" y="152787"/>
                  </a:lnTo>
                  <a:lnTo>
                    <a:pt x="19799" y="152719"/>
                  </a:lnTo>
                  <a:lnTo>
                    <a:pt x="19763" y="152662"/>
                  </a:lnTo>
                  <a:lnTo>
                    <a:pt x="19723" y="152605"/>
                  </a:lnTo>
                  <a:lnTo>
                    <a:pt x="19687" y="152560"/>
                  </a:lnTo>
                  <a:lnTo>
                    <a:pt x="19647" y="152526"/>
                  </a:lnTo>
                  <a:lnTo>
                    <a:pt x="19607" y="152503"/>
                  </a:lnTo>
                  <a:lnTo>
                    <a:pt x="19563" y="152480"/>
                  </a:lnTo>
                  <a:lnTo>
                    <a:pt x="19523" y="152469"/>
                  </a:lnTo>
                  <a:lnTo>
                    <a:pt x="19425" y="152469"/>
                  </a:lnTo>
                  <a:lnTo>
                    <a:pt x="19371" y="152492"/>
                  </a:lnTo>
                  <a:lnTo>
                    <a:pt x="19318" y="152514"/>
                  </a:lnTo>
                  <a:lnTo>
                    <a:pt x="19264" y="152560"/>
                  </a:lnTo>
                  <a:lnTo>
                    <a:pt x="19215" y="152617"/>
                  </a:lnTo>
                  <a:lnTo>
                    <a:pt x="19166" y="152673"/>
                  </a:lnTo>
                  <a:lnTo>
                    <a:pt x="19117" y="152753"/>
                  </a:lnTo>
                  <a:lnTo>
                    <a:pt x="19077" y="152843"/>
                  </a:lnTo>
                  <a:lnTo>
                    <a:pt x="19037" y="152934"/>
                  </a:lnTo>
                  <a:lnTo>
                    <a:pt x="19006" y="153048"/>
                  </a:lnTo>
                  <a:lnTo>
                    <a:pt x="18975" y="153161"/>
                  </a:lnTo>
                  <a:lnTo>
                    <a:pt x="18953" y="153297"/>
                  </a:lnTo>
                  <a:lnTo>
                    <a:pt x="18930" y="153433"/>
                  </a:lnTo>
                  <a:lnTo>
                    <a:pt x="18922" y="153581"/>
                  </a:lnTo>
                  <a:lnTo>
                    <a:pt x="18913" y="153740"/>
                  </a:lnTo>
                  <a:lnTo>
                    <a:pt x="18917" y="153910"/>
                  </a:lnTo>
                  <a:lnTo>
                    <a:pt x="18997" y="156349"/>
                  </a:lnTo>
                  <a:lnTo>
                    <a:pt x="19068" y="158789"/>
                  </a:lnTo>
                  <a:lnTo>
                    <a:pt x="19140" y="161217"/>
                  </a:lnTo>
                  <a:lnTo>
                    <a:pt x="19171" y="162420"/>
                  </a:lnTo>
                  <a:lnTo>
                    <a:pt x="19198" y="163634"/>
                  </a:lnTo>
                  <a:lnTo>
                    <a:pt x="19220" y="164848"/>
                  </a:lnTo>
                  <a:lnTo>
                    <a:pt x="19242" y="166050"/>
                  </a:lnTo>
                  <a:lnTo>
                    <a:pt x="19260" y="167264"/>
                  </a:lnTo>
                  <a:lnTo>
                    <a:pt x="19273" y="168478"/>
                  </a:lnTo>
                  <a:lnTo>
                    <a:pt x="19287" y="169704"/>
                  </a:lnTo>
                  <a:lnTo>
                    <a:pt x="19291" y="170918"/>
                  </a:lnTo>
                  <a:lnTo>
                    <a:pt x="19291" y="172143"/>
                  </a:lnTo>
                  <a:lnTo>
                    <a:pt x="19287" y="173380"/>
                  </a:lnTo>
                  <a:lnTo>
                    <a:pt x="18913" y="173108"/>
                  </a:lnTo>
                  <a:lnTo>
                    <a:pt x="18539" y="172824"/>
                  </a:lnTo>
                  <a:lnTo>
                    <a:pt x="18174" y="172529"/>
                  </a:lnTo>
                  <a:lnTo>
                    <a:pt x="17804" y="172211"/>
                  </a:lnTo>
                  <a:lnTo>
                    <a:pt x="17443" y="171871"/>
                  </a:lnTo>
                  <a:lnTo>
                    <a:pt x="17083" y="171508"/>
                  </a:lnTo>
                  <a:lnTo>
                    <a:pt x="16731" y="171133"/>
                  </a:lnTo>
                  <a:lnTo>
                    <a:pt x="16379" y="170736"/>
                  </a:lnTo>
                  <a:lnTo>
                    <a:pt x="16028" y="170328"/>
                  </a:lnTo>
                  <a:lnTo>
                    <a:pt x="15685" y="169897"/>
                  </a:lnTo>
                  <a:lnTo>
                    <a:pt x="15347" y="169443"/>
                  </a:lnTo>
                  <a:lnTo>
                    <a:pt x="15008" y="168978"/>
                  </a:lnTo>
                  <a:lnTo>
                    <a:pt x="14679" y="168478"/>
                  </a:lnTo>
                  <a:lnTo>
                    <a:pt x="14349" y="167968"/>
                  </a:lnTo>
                  <a:lnTo>
                    <a:pt x="14024" y="167446"/>
                  </a:lnTo>
                  <a:lnTo>
                    <a:pt x="13708" y="166890"/>
                  </a:lnTo>
                  <a:lnTo>
                    <a:pt x="13779" y="164950"/>
                  </a:lnTo>
                  <a:lnTo>
                    <a:pt x="13842" y="162987"/>
                  </a:lnTo>
                  <a:lnTo>
                    <a:pt x="13868" y="161988"/>
                  </a:lnTo>
                  <a:lnTo>
                    <a:pt x="13891" y="161001"/>
                  </a:lnTo>
                  <a:lnTo>
                    <a:pt x="13913" y="160003"/>
                  </a:lnTo>
                  <a:lnTo>
                    <a:pt x="13931" y="159004"/>
                  </a:lnTo>
                  <a:lnTo>
                    <a:pt x="13949" y="158006"/>
                  </a:lnTo>
                  <a:lnTo>
                    <a:pt x="13957" y="157007"/>
                  </a:lnTo>
                  <a:lnTo>
                    <a:pt x="13966" y="156020"/>
                  </a:lnTo>
                  <a:lnTo>
                    <a:pt x="13966" y="155022"/>
                  </a:lnTo>
                  <a:lnTo>
                    <a:pt x="13966" y="154035"/>
                  </a:lnTo>
                  <a:lnTo>
                    <a:pt x="13962" y="153048"/>
                  </a:lnTo>
                  <a:lnTo>
                    <a:pt x="13949" y="152072"/>
                  </a:lnTo>
                  <a:lnTo>
                    <a:pt x="13935" y="151096"/>
                  </a:lnTo>
                  <a:close/>
                  <a:moveTo>
                    <a:pt x="7960" y="156883"/>
                  </a:moveTo>
                  <a:lnTo>
                    <a:pt x="8121" y="157563"/>
                  </a:lnTo>
                  <a:lnTo>
                    <a:pt x="8285" y="158233"/>
                  </a:lnTo>
                  <a:lnTo>
                    <a:pt x="8459" y="158880"/>
                  </a:lnTo>
                  <a:lnTo>
                    <a:pt x="8637" y="159538"/>
                  </a:lnTo>
                  <a:lnTo>
                    <a:pt x="8820" y="160173"/>
                  </a:lnTo>
                  <a:lnTo>
                    <a:pt x="9011" y="160797"/>
                  </a:lnTo>
                  <a:lnTo>
                    <a:pt x="9203" y="161421"/>
                  </a:lnTo>
                  <a:lnTo>
                    <a:pt x="9407" y="162034"/>
                  </a:lnTo>
                  <a:lnTo>
                    <a:pt x="9612" y="162635"/>
                  </a:lnTo>
                  <a:lnTo>
                    <a:pt x="9826" y="163225"/>
                  </a:lnTo>
                  <a:lnTo>
                    <a:pt x="10044" y="163804"/>
                  </a:lnTo>
                  <a:lnTo>
                    <a:pt x="10267" y="164382"/>
                  </a:lnTo>
                  <a:lnTo>
                    <a:pt x="10494" y="164938"/>
                  </a:lnTo>
                  <a:lnTo>
                    <a:pt x="10725" y="165494"/>
                  </a:lnTo>
                  <a:lnTo>
                    <a:pt x="10966" y="166039"/>
                  </a:lnTo>
                  <a:lnTo>
                    <a:pt x="11210" y="166572"/>
                  </a:lnTo>
                  <a:lnTo>
                    <a:pt x="11455" y="167094"/>
                  </a:lnTo>
                  <a:lnTo>
                    <a:pt x="11709" y="167616"/>
                  </a:lnTo>
                  <a:lnTo>
                    <a:pt x="11967" y="168115"/>
                  </a:lnTo>
                  <a:lnTo>
                    <a:pt x="12226" y="168614"/>
                  </a:lnTo>
                  <a:lnTo>
                    <a:pt x="12493" y="169102"/>
                  </a:lnTo>
                  <a:lnTo>
                    <a:pt x="12764" y="169579"/>
                  </a:lnTo>
                  <a:lnTo>
                    <a:pt x="13036" y="170044"/>
                  </a:lnTo>
                  <a:lnTo>
                    <a:pt x="13316" y="170498"/>
                  </a:lnTo>
                  <a:lnTo>
                    <a:pt x="13597" y="170952"/>
                  </a:lnTo>
                  <a:lnTo>
                    <a:pt x="13886" y="171383"/>
                  </a:lnTo>
                  <a:lnTo>
                    <a:pt x="14176" y="171814"/>
                  </a:lnTo>
                  <a:lnTo>
                    <a:pt x="14469" y="172234"/>
                  </a:lnTo>
                  <a:lnTo>
                    <a:pt x="14763" y="172631"/>
                  </a:lnTo>
                  <a:lnTo>
                    <a:pt x="15066" y="173028"/>
                  </a:lnTo>
                  <a:lnTo>
                    <a:pt x="15369" y="173414"/>
                  </a:lnTo>
                  <a:lnTo>
                    <a:pt x="15676" y="173800"/>
                  </a:lnTo>
                  <a:lnTo>
                    <a:pt x="15988" y="174163"/>
                  </a:lnTo>
                  <a:lnTo>
                    <a:pt x="16299" y="174514"/>
                  </a:lnTo>
                  <a:lnTo>
                    <a:pt x="16615" y="174866"/>
                  </a:lnTo>
                  <a:lnTo>
                    <a:pt x="16931" y="175195"/>
                  </a:lnTo>
                  <a:lnTo>
                    <a:pt x="17256" y="175524"/>
                  </a:lnTo>
                  <a:lnTo>
                    <a:pt x="17577" y="175842"/>
                  </a:lnTo>
                  <a:lnTo>
                    <a:pt x="17906" y="176148"/>
                  </a:lnTo>
                  <a:lnTo>
                    <a:pt x="18231" y="176443"/>
                  </a:lnTo>
                  <a:lnTo>
                    <a:pt x="18565" y="176727"/>
                  </a:lnTo>
                  <a:lnTo>
                    <a:pt x="18899" y="176999"/>
                  </a:lnTo>
                  <a:lnTo>
                    <a:pt x="19233" y="177260"/>
                  </a:lnTo>
                  <a:lnTo>
                    <a:pt x="19572" y="177510"/>
                  </a:lnTo>
                  <a:lnTo>
                    <a:pt x="19910" y="177759"/>
                  </a:lnTo>
                  <a:lnTo>
                    <a:pt x="20248" y="177986"/>
                  </a:lnTo>
                  <a:lnTo>
                    <a:pt x="20591" y="178202"/>
                  </a:lnTo>
                  <a:lnTo>
                    <a:pt x="20934" y="178417"/>
                  </a:lnTo>
                  <a:lnTo>
                    <a:pt x="21281" y="178622"/>
                  </a:lnTo>
                  <a:lnTo>
                    <a:pt x="21628" y="178803"/>
                  </a:lnTo>
                  <a:lnTo>
                    <a:pt x="21976" y="178985"/>
                  </a:lnTo>
                  <a:lnTo>
                    <a:pt x="22323" y="179155"/>
                  </a:lnTo>
                  <a:lnTo>
                    <a:pt x="22675" y="179302"/>
                  </a:lnTo>
                  <a:lnTo>
                    <a:pt x="23026" y="179450"/>
                  </a:lnTo>
                  <a:lnTo>
                    <a:pt x="23378" y="179586"/>
                  </a:lnTo>
                  <a:lnTo>
                    <a:pt x="23730" y="179711"/>
                  </a:lnTo>
                  <a:lnTo>
                    <a:pt x="24082" y="179824"/>
                  </a:lnTo>
                  <a:lnTo>
                    <a:pt x="24438" y="179926"/>
                  </a:lnTo>
                  <a:lnTo>
                    <a:pt x="24789" y="180017"/>
                  </a:lnTo>
                  <a:lnTo>
                    <a:pt x="25146" y="180097"/>
                  </a:lnTo>
                  <a:lnTo>
                    <a:pt x="25497" y="180165"/>
                  </a:lnTo>
                  <a:lnTo>
                    <a:pt x="25854" y="180221"/>
                  </a:lnTo>
                  <a:lnTo>
                    <a:pt x="26210" y="180267"/>
                  </a:lnTo>
                  <a:lnTo>
                    <a:pt x="26561" y="180312"/>
                  </a:lnTo>
                  <a:lnTo>
                    <a:pt x="26918" y="180335"/>
                  </a:lnTo>
                  <a:lnTo>
                    <a:pt x="27269" y="180346"/>
                  </a:lnTo>
                  <a:lnTo>
                    <a:pt x="27621" y="180346"/>
                  </a:lnTo>
                  <a:lnTo>
                    <a:pt x="27977" y="180335"/>
                  </a:lnTo>
                  <a:lnTo>
                    <a:pt x="28329" y="180312"/>
                  </a:lnTo>
                  <a:lnTo>
                    <a:pt x="28681" y="180290"/>
                  </a:lnTo>
                  <a:lnTo>
                    <a:pt x="29028" y="180244"/>
                  </a:lnTo>
                  <a:lnTo>
                    <a:pt x="29380" y="180187"/>
                  </a:lnTo>
                  <a:lnTo>
                    <a:pt x="29727" y="180119"/>
                  </a:lnTo>
                  <a:lnTo>
                    <a:pt x="30074" y="180040"/>
                  </a:lnTo>
                  <a:lnTo>
                    <a:pt x="30421" y="179949"/>
                  </a:lnTo>
                  <a:lnTo>
                    <a:pt x="30764" y="179847"/>
                  </a:lnTo>
                  <a:lnTo>
                    <a:pt x="31107" y="179745"/>
                  </a:lnTo>
                  <a:lnTo>
                    <a:pt x="31450" y="179620"/>
                  </a:lnTo>
                  <a:lnTo>
                    <a:pt x="31788" y="179484"/>
                  </a:lnTo>
                  <a:lnTo>
                    <a:pt x="32127" y="179336"/>
                  </a:lnTo>
                  <a:lnTo>
                    <a:pt x="32465" y="179178"/>
                  </a:lnTo>
                  <a:lnTo>
                    <a:pt x="32799" y="179007"/>
                  </a:lnTo>
                  <a:lnTo>
                    <a:pt x="33128" y="178815"/>
                  </a:lnTo>
                  <a:lnTo>
                    <a:pt x="33458" y="178622"/>
                  </a:lnTo>
                  <a:lnTo>
                    <a:pt x="33787" y="178417"/>
                  </a:lnTo>
                  <a:lnTo>
                    <a:pt x="34112" y="178202"/>
                  </a:lnTo>
                  <a:lnTo>
                    <a:pt x="34433" y="177975"/>
                  </a:lnTo>
                  <a:lnTo>
                    <a:pt x="34753" y="177725"/>
                  </a:lnTo>
                  <a:lnTo>
                    <a:pt x="35074" y="177476"/>
                  </a:lnTo>
                  <a:lnTo>
                    <a:pt x="35386" y="177215"/>
                  </a:lnTo>
                  <a:lnTo>
                    <a:pt x="35697" y="176931"/>
                  </a:lnTo>
                  <a:lnTo>
                    <a:pt x="36004" y="176647"/>
                  </a:lnTo>
                  <a:lnTo>
                    <a:pt x="36312" y="176341"/>
                  </a:lnTo>
                  <a:lnTo>
                    <a:pt x="36614" y="176023"/>
                  </a:lnTo>
                  <a:lnTo>
                    <a:pt x="36913" y="175706"/>
                  </a:lnTo>
                  <a:lnTo>
                    <a:pt x="37206" y="175365"/>
                  </a:lnTo>
                  <a:lnTo>
                    <a:pt x="37496" y="175014"/>
                  </a:lnTo>
                  <a:lnTo>
                    <a:pt x="37785" y="174651"/>
                  </a:lnTo>
                  <a:lnTo>
                    <a:pt x="38070" y="174276"/>
                  </a:lnTo>
                  <a:lnTo>
                    <a:pt x="38351" y="173890"/>
                  </a:lnTo>
                  <a:lnTo>
                    <a:pt x="38627" y="173482"/>
                  </a:lnTo>
                  <a:lnTo>
                    <a:pt x="38898" y="173073"/>
                  </a:lnTo>
                  <a:lnTo>
                    <a:pt x="39165" y="172654"/>
                  </a:lnTo>
                  <a:lnTo>
                    <a:pt x="39428" y="172211"/>
                  </a:lnTo>
                  <a:lnTo>
                    <a:pt x="39691" y="171757"/>
                  </a:lnTo>
                  <a:lnTo>
                    <a:pt x="39945" y="171303"/>
                  </a:lnTo>
                  <a:lnTo>
                    <a:pt x="40194" y="170827"/>
                  </a:lnTo>
                  <a:lnTo>
                    <a:pt x="40439" y="170339"/>
                  </a:lnTo>
                  <a:lnTo>
                    <a:pt x="40679" y="169840"/>
                  </a:lnTo>
                  <a:lnTo>
                    <a:pt x="40915" y="169329"/>
                  </a:lnTo>
                  <a:lnTo>
                    <a:pt x="41147" y="168796"/>
                  </a:lnTo>
                  <a:lnTo>
                    <a:pt x="41369" y="168263"/>
                  </a:lnTo>
                  <a:lnTo>
                    <a:pt x="41592" y="167718"/>
                  </a:lnTo>
                  <a:lnTo>
                    <a:pt x="41806" y="167151"/>
                  </a:lnTo>
                  <a:lnTo>
                    <a:pt x="42015" y="166572"/>
                  </a:lnTo>
                  <a:lnTo>
                    <a:pt x="42220" y="165982"/>
                  </a:lnTo>
                  <a:lnTo>
                    <a:pt x="42415" y="165381"/>
                  </a:lnTo>
                  <a:lnTo>
                    <a:pt x="42611" y="164768"/>
                  </a:lnTo>
                  <a:lnTo>
                    <a:pt x="42798" y="164144"/>
                  </a:lnTo>
                  <a:lnTo>
                    <a:pt x="42976" y="163497"/>
                  </a:lnTo>
                  <a:lnTo>
                    <a:pt x="43150" y="162851"/>
                  </a:lnTo>
                  <a:lnTo>
                    <a:pt x="43319" y="162181"/>
                  </a:lnTo>
                  <a:lnTo>
                    <a:pt x="43484" y="161501"/>
                  </a:lnTo>
                  <a:lnTo>
                    <a:pt x="43640" y="160808"/>
                  </a:lnTo>
                  <a:lnTo>
                    <a:pt x="43787" y="160105"/>
                  </a:lnTo>
                  <a:lnTo>
                    <a:pt x="43929" y="159379"/>
                  </a:lnTo>
                  <a:lnTo>
                    <a:pt x="44067" y="158653"/>
                  </a:lnTo>
                  <a:lnTo>
                    <a:pt x="44196" y="157904"/>
                  </a:lnTo>
                  <a:lnTo>
                    <a:pt x="44156" y="160321"/>
                  </a:lnTo>
                  <a:lnTo>
                    <a:pt x="44107" y="162726"/>
                  </a:lnTo>
                  <a:lnTo>
                    <a:pt x="44049" y="165143"/>
                  </a:lnTo>
                  <a:lnTo>
                    <a:pt x="43983" y="167548"/>
                  </a:lnTo>
                  <a:lnTo>
                    <a:pt x="43907" y="169953"/>
                  </a:lnTo>
                  <a:lnTo>
                    <a:pt x="43827" y="172359"/>
                  </a:lnTo>
                  <a:lnTo>
                    <a:pt x="43733" y="174764"/>
                  </a:lnTo>
                  <a:lnTo>
                    <a:pt x="43635" y="177169"/>
                  </a:lnTo>
                  <a:lnTo>
                    <a:pt x="43529" y="179575"/>
                  </a:lnTo>
                  <a:lnTo>
                    <a:pt x="43413" y="181980"/>
                  </a:lnTo>
                  <a:lnTo>
                    <a:pt x="43288" y="184374"/>
                  </a:lnTo>
                  <a:lnTo>
                    <a:pt x="43155" y="186779"/>
                  </a:lnTo>
                  <a:lnTo>
                    <a:pt x="43017" y="189173"/>
                  </a:lnTo>
                  <a:lnTo>
                    <a:pt x="42870" y="191568"/>
                  </a:lnTo>
                  <a:lnTo>
                    <a:pt x="42714" y="193962"/>
                  </a:lnTo>
                  <a:lnTo>
                    <a:pt x="42549" y="196356"/>
                  </a:lnTo>
                  <a:lnTo>
                    <a:pt x="42068" y="196151"/>
                  </a:lnTo>
                  <a:lnTo>
                    <a:pt x="41583" y="195970"/>
                  </a:lnTo>
                  <a:lnTo>
                    <a:pt x="41098" y="195811"/>
                  </a:lnTo>
                  <a:lnTo>
                    <a:pt x="40612" y="195675"/>
                  </a:lnTo>
                  <a:lnTo>
                    <a:pt x="40123" y="195550"/>
                  </a:lnTo>
                  <a:lnTo>
                    <a:pt x="39628" y="195448"/>
                  </a:lnTo>
                  <a:lnTo>
                    <a:pt x="39134" y="195368"/>
                  </a:lnTo>
                  <a:lnTo>
                    <a:pt x="38640" y="195289"/>
                  </a:lnTo>
                  <a:lnTo>
                    <a:pt x="38146" y="195244"/>
                  </a:lnTo>
                  <a:lnTo>
                    <a:pt x="37647" y="195198"/>
                  </a:lnTo>
                  <a:lnTo>
                    <a:pt x="37149" y="195164"/>
                  </a:lnTo>
                  <a:lnTo>
                    <a:pt x="36650" y="195153"/>
                  </a:lnTo>
                  <a:lnTo>
                    <a:pt x="36151" y="195142"/>
                  </a:lnTo>
                  <a:lnTo>
                    <a:pt x="35648" y="195153"/>
                  </a:lnTo>
                  <a:lnTo>
                    <a:pt x="35150" y="195164"/>
                  </a:lnTo>
                  <a:lnTo>
                    <a:pt x="34646" y="195176"/>
                  </a:lnTo>
                  <a:lnTo>
                    <a:pt x="33645" y="195244"/>
                  </a:lnTo>
                  <a:lnTo>
                    <a:pt x="32643" y="195323"/>
                  </a:lnTo>
                  <a:lnTo>
                    <a:pt x="31641" y="195414"/>
                  </a:lnTo>
                  <a:lnTo>
                    <a:pt x="30648" y="195505"/>
                  </a:lnTo>
                  <a:lnTo>
                    <a:pt x="29656" y="195607"/>
                  </a:lnTo>
                  <a:lnTo>
                    <a:pt x="28672" y="195686"/>
                  </a:lnTo>
                  <a:lnTo>
                    <a:pt x="27692" y="195743"/>
                  </a:lnTo>
                  <a:lnTo>
                    <a:pt x="27207" y="195766"/>
                  </a:lnTo>
                  <a:lnTo>
                    <a:pt x="26722" y="195777"/>
                  </a:lnTo>
                  <a:lnTo>
                    <a:pt x="24424" y="195800"/>
                  </a:lnTo>
                  <a:lnTo>
                    <a:pt x="22127" y="195811"/>
                  </a:lnTo>
                  <a:lnTo>
                    <a:pt x="19830" y="195811"/>
                  </a:lnTo>
                  <a:lnTo>
                    <a:pt x="17533" y="195822"/>
                  </a:lnTo>
                  <a:lnTo>
                    <a:pt x="16384" y="195834"/>
                  </a:lnTo>
                  <a:lnTo>
                    <a:pt x="15240" y="195845"/>
                  </a:lnTo>
                  <a:lnTo>
                    <a:pt x="14091" y="195879"/>
                  </a:lnTo>
                  <a:lnTo>
                    <a:pt x="12942" y="195913"/>
                  </a:lnTo>
                  <a:lnTo>
                    <a:pt x="11794" y="195958"/>
                  </a:lnTo>
                  <a:lnTo>
                    <a:pt x="10645" y="196015"/>
                  </a:lnTo>
                  <a:lnTo>
                    <a:pt x="9501" y="196083"/>
                  </a:lnTo>
                  <a:lnTo>
                    <a:pt x="8352" y="196174"/>
                  </a:lnTo>
                  <a:lnTo>
                    <a:pt x="8263" y="196197"/>
                  </a:lnTo>
                  <a:lnTo>
                    <a:pt x="8179" y="196242"/>
                  </a:lnTo>
                  <a:lnTo>
                    <a:pt x="8103" y="196299"/>
                  </a:lnTo>
                  <a:lnTo>
                    <a:pt x="8032" y="196378"/>
                  </a:lnTo>
                  <a:lnTo>
                    <a:pt x="7965" y="196480"/>
                  </a:lnTo>
                  <a:lnTo>
                    <a:pt x="7907" y="196594"/>
                  </a:lnTo>
                  <a:lnTo>
                    <a:pt x="7854" y="196707"/>
                  </a:lnTo>
                  <a:lnTo>
                    <a:pt x="7805" y="196843"/>
                  </a:lnTo>
                  <a:lnTo>
                    <a:pt x="7840" y="186859"/>
                  </a:lnTo>
                  <a:lnTo>
                    <a:pt x="7880" y="176863"/>
                  </a:lnTo>
                  <a:lnTo>
                    <a:pt x="7960" y="156883"/>
                  </a:lnTo>
                  <a:close/>
                  <a:moveTo>
                    <a:pt x="27158" y="200202"/>
                  </a:moveTo>
                  <a:lnTo>
                    <a:pt x="27220" y="200815"/>
                  </a:lnTo>
                  <a:lnTo>
                    <a:pt x="27283" y="201427"/>
                  </a:lnTo>
                  <a:lnTo>
                    <a:pt x="27336" y="202051"/>
                  </a:lnTo>
                  <a:lnTo>
                    <a:pt x="27390" y="202664"/>
                  </a:lnTo>
                  <a:lnTo>
                    <a:pt x="27438" y="203277"/>
                  </a:lnTo>
                  <a:lnTo>
                    <a:pt x="27483" y="203901"/>
                  </a:lnTo>
                  <a:lnTo>
                    <a:pt x="27568" y="205137"/>
                  </a:lnTo>
                  <a:lnTo>
                    <a:pt x="26303" y="205035"/>
                  </a:lnTo>
                  <a:lnTo>
                    <a:pt x="25039" y="204944"/>
                  </a:lnTo>
                  <a:lnTo>
                    <a:pt x="23774" y="204865"/>
                  </a:lnTo>
                  <a:lnTo>
                    <a:pt x="22506" y="204820"/>
                  </a:lnTo>
                  <a:lnTo>
                    <a:pt x="22461" y="203685"/>
                  </a:lnTo>
                  <a:lnTo>
                    <a:pt x="22408" y="202550"/>
                  </a:lnTo>
                  <a:lnTo>
                    <a:pt x="22350" y="201427"/>
                  </a:lnTo>
                  <a:lnTo>
                    <a:pt x="22278" y="200304"/>
                  </a:lnTo>
                  <a:lnTo>
                    <a:pt x="24500" y="200247"/>
                  </a:lnTo>
                  <a:lnTo>
                    <a:pt x="26722" y="200202"/>
                  </a:lnTo>
                  <a:close/>
                  <a:moveTo>
                    <a:pt x="27688" y="207157"/>
                  </a:moveTo>
                  <a:lnTo>
                    <a:pt x="27732" y="208155"/>
                  </a:lnTo>
                  <a:lnTo>
                    <a:pt x="27768" y="209165"/>
                  </a:lnTo>
                  <a:lnTo>
                    <a:pt x="27804" y="210175"/>
                  </a:lnTo>
                  <a:lnTo>
                    <a:pt x="27826" y="211173"/>
                  </a:lnTo>
                  <a:lnTo>
                    <a:pt x="27844" y="212183"/>
                  </a:lnTo>
                  <a:lnTo>
                    <a:pt x="27853" y="213193"/>
                  </a:lnTo>
                  <a:lnTo>
                    <a:pt x="27857" y="214192"/>
                  </a:lnTo>
                  <a:lnTo>
                    <a:pt x="27853" y="215201"/>
                  </a:lnTo>
                  <a:lnTo>
                    <a:pt x="27203" y="215111"/>
                  </a:lnTo>
                  <a:lnTo>
                    <a:pt x="26557" y="215042"/>
                  </a:lnTo>
                  <a:lnTo>
                    <a:pt x="25907" y="214974"/>
                  </a:lnTo>
                  <a:lnTo>
                    <a:pt x="25261" y="214918"/>
                  </a:lnTo>
                  <a:lnTo>
                    <a:pt x="23966" y="214816"/>
                  </a:lnTo>
                  <a:lnTo>
                    <a:pt x="22670" y="214725"/>
                  </a:lnTo>
                  <a:lnTo>
                    <a:pt x="22670" y="213817"/>
                  </a:lnTo>
                  <a:lnTo>
                    <a:pt x="22670" y="212909"/>
                  </a:lnTo>
                  <a:lnTo>
                    <a:pt x="22666" y="212002"/>
                  </a:lnTo>
                  <a:lnTo>
                    <a:pt x="22661" y="211094"/>
                  </a:lnTo>
                  <a:lnTo>
                    <a:pt x="22652" y="210186"/>
                  </a:lnTo>
                  <a:lnTo>
                    <a:pt x="22639" y="209290"/>
                  </a:lnTo>
                  <a:lnTo>
                    <a:pt x="22626" y="208382"/>
                  </a:lnTo>
                  <a:lnTo>
                    <a:pt x="22603" y="207475"/>
                  </a:lnTo>
                  <a:lnTo>
                    <a:pt x="23877" y="207429"/>
                  </a:lnTo>
                  <a:lnTo>
                    <a:pt x="25146" y="207350"/>
                  </a:lnTo>
                  <a:lnTo>
                    <a:pt x="26419" y="207259"/>
                  </a:lnTo>
                  <a:lnTo>
                    <a:pt x="27688" y="207157"/>
                  </a:lnTo>
                  <a:close/>
                  <a:moveTo>
                    <a:pt x="26085" y="1"/>
                  </a:moveTo>
                  <a:lnTo>
                    <a:pt x="25965" y="12"/>
                  </a:lnTo>
                  <a:lnTo>
                    <a:pt x="25845" y="24"/>
                  </a:lnTo>
                  <a:lnTo>
                    <a:pt x="25724" y="46"/>
                  </a:lnTo>
                  <a:lnTo>
                    <a:pt x="25609" y="80"/>
                  </a:lnTo>
                  <a:lnTo>
                    <a:pt x="25493" y="114"/>
                  </a:lnTo>
                  <a:lnTo>
                    <a:pt x="25377" y="171"/>
                  </a:lnTo>
                  <a:lnTo>
                    <a:pt x="25257" y="228"/>
                  </a:lnTo>
                  <a:lnTo>
                    <a:pt x="25141" y="285"/>
                  </a:lnTo>
                  <a:lnTo>
                    <a:pt x="25025" y="364"/>
                  </a:lnTo>
                  <a:lnTo>
                    <a:pt x="24910" y="443"/>
                  </a:lnTo>
                  <a:lnTo>
                    <a:pt x="24794" y="523"/>
                  </a:lnTo>
                  <a:lnTo>
                    <a:pt x="24678" y="625"/>
                  </a:lnTo>
                  <a:lnTo>
                    <a:pt x="24567" y="727"/>
                  </a:lnTo>
                  <a:lnTo>
                    <a:pt x="24451" y="841"/>
                  </a:lnTo>
                  <a:lnTo>
                    <a:pt x="24340" y="954"/>
                  </a:lnTo>
                  <a:lnTo>
                    <a:pt x="24224" y="1079"/>
                  </a:lnTo>
                  <a:lnTo>
                    <a:pt x="24113" y="1215"/>
                  </a:lnTo>
                  <a:lnTo>
                    <a:pt x="24001" y="1351"/>
                  </a:lnTo>
                  <a:lnTo>
                    <a:pt x="23895" y="1499"/>
                  </a:lnTo>
                  <a:lnTo>
                    <a:pt x="23783" y="1646"/>
                  </a:lnTo>
                  <a:lnTo>
                    <a:pt x="23676" y="1805"/>
                  </a:lnTo>
                  <a:lnTo>
                    <a:pt x="23570" y="1964"/>
                  </a:lnTo>
                  <a:lnTo>
                    <a:pt x="23463" y="2145"/>
                  </a:lnTo>
                  <a:lnTo>
                    <a:pt x="23360" y="2316"/>
                  </a:lnTo>
                  <a:lnTo>
                    <a:pt x="23258" y="2497"/>
                  </a:lnTo>
                  <a:lnTo>
                    <a:pt x="23156" y="2690"/>
                  </a:lnTo>
                  <a:lnTo>
                    <a:pt x="23058" y="2883"/>
                  </a:lnTo>
                  <a:lnTo>
                    <a:pt x="22960" y="3087"/>
                  </a:lnTo>
                  <a:lnTo>
                    <a:pt x="22862" y="3291"/>
                  </a:lnTo>
                  <a:lnTo>
                    <a:pt x="22768" y="3507"/>
                  </a:lnTo>
                  <a:lnTo>
                    <a:pt x="22675" y="3722"/>
                  </a:lnTo>
                  <a:lnTo>
                    <a:pt x="22586" y="3949"/>
                  </a:lnTo>
                  <a:lnTo>
                    <a:pt x="22497" y="4176"/>
                  </a:lnTo>
                  <a:lnTo>
                    <a:pt x="22412" y="4415"/>
                  </a:lnTo>
                  <a:lnTo>
                    <a:pt x="22327" y="4653"/>
                  </a:lnTo>
                  <a:lnTo>
                    <a:pt x="22247" y="4891"/>
                  </a:lnTo>
                  <a:lnTo>
                    <a:pt x="22167" y="5141"/>
                  </a:lnTo>
                  <a:lnTo>
                    <a:pt x="22091" y="5390"/>
                  </a:lnTo>
                  <a:lnTo>
                    <a:pt x="22016" y="5651"/>
                  </a:lnTo>
                  <a:lnTo>
                    <a:pt x="21945" y="5912"/>
                  </a:lnTo>
                  <a:lnTo>
                    <a:pt x="21873" y="6185"/>
                  </a:lnTo>
                  <a:lnTo>
                    <a:pt x="21811" y="6457"/>
                  </a:lnTo>
                  <a:lnTo>
                    <a:pt x="21744" y="6729"/>
                  </a:lnTo>
                  <a:lnTo>
                    <a:pt x="21686" y="7001"/>
                  </a:lnTo>
                  <a:lnTo>
                    <a:pt x="21628" y="7285"/>
                  </a:lnTo>
                  <a:lnTo>
                    <a:pt x="21575" y="7580"/>
                  </a:lnTo>
                  <a:lnTo>
                    <a:pt x="21522" y="7864"/>
                  </a:lnTo>
                  <a:lnTo>
                    <a:pt x="21477" y="8159"/>
                  </a:lnTo>
                  <a:lnTo>
                    <a:pt x="21433" y="8465"/>
                  </a:lnTo>
                  <a:lnTo>
                    <a:pt x="21393" y="8760"/>
                  </a:lnTo>
                  <a:lnTo>
                    <a:pt x="21352" y="9066"/>
                  </a:lnTo>
                  <a:lnTo>
                    <a:pt x="21321" y="9373"/>
                  </a:lnTo>
                  <a:lnTo>
                    <a:pt x="21290" y="9691"/>
                  </a:lnTo>
                  <a:lnTo>
                    <a:pt x="21263" y="9997"/>
                  </a:lnTo>
                  <a:lnTo>
                    <a:pt x="21241" y="10315"/>
                  </a:lnTo>
                  <a:lnTo>
                    <a:pt x="21223" y="10632"/>
                  </a:lnTo>
                  <a:lnTo>
                    <a:pt x="21206" y="10961"/>
                  </a:lnTo>
                  <a:lnTo>
                    <a:pt x="21197" y="11279"/>
                  </a:lnTo>
                  <a:lnTo>
                    <a:pt x="21188" y="11608"/>
                  </a:lnTo>
                  <a:lnTo>
                    <a:pt x="21188" y="11937"/>
                  </a:lnTo>
                  <a:lnTo>
                    <a:pt x="21188" y="12266"/>
                  </a:lnTo>
                  <a:lnTo>
                    <a:pt x="21197" y="12606"/>
                  </a:lnTo>
                  <a:lnTo>
                    <a:pt x="21206" y="12935"/>
                  </a:lnTo>
                  <a:lnTo>
                    <a:pt x="21223" y="13276"/>
                  </a:lnTo>
                  <a:lnTo>
                    <a:pt x="21241" y="13616"/>
                  </a:lnTo>
                  <a:lnTo>
                    <a:pt x="21268" y="13957"/>
                  </a:lnTo>
                  <a:lnTo>
                    <a:pt x="21295" y="14297"/>
                  </a:lnTo>
                  <a:lnTo>
                    <a:pt x="21344" y="14774"/>
                  </a:lnTo>
                  <a:lnTo>
                    <a:pt x="21401" y="15239"/>
                  </a:lnTo>
                  <a:lnTo>
                    <a:pt x="21468" y="15693"/>
                  </a:lnTo>
                  <a:lnTo>
                    <a:pt x="21539" y="16124"/>
                  </a:lnTo>
                  <a:lnTo>
                    <a:pt x="21620" y="16555"/>
                  </a:lnTo>
                  <a:lnTo>
                    <a:pt x="21709" y="16975"/>
                  </a:lnTo>
                  <a:lnTo>
                    <a:pt x="21807" y="17383"/>
                  </a:lnTo>
                  <a:lnTo>
                    <a:pt x="21904" y="17769"/>
                  </a:lnTo>
                  <a:lnTo>
                    <a:pt x="22016" y="18143"/>
                  </a:lnTo>
                  <a:lnTo>
                    <a:pt x="22127" y="18518"/>
                  </a:lnTo>
                  <a:lnTo>
                    <a:pt x="22247" y="18858"/>
                  </a:lnTo>
                  <a:lnTo>
                    <a:pt x="22372" y="19198"/>
                  </a:lnTo>
                  <a:lnTo>
                    <a:pt x="22501" y="19516"/>
                  </a:lnTo>
                  <a:lnTo>
                    <a:pt x="22639" y="19823"/>
                  </a:lnTo>
                  <a:lnTo>
                    <a:pt x="22777" y="20106"/>
                  </a:lnTo>
                  <a:lnTo>
                    <a:pt x="22920" y="20378"/>
                  </a:lnTo>
                  <a:lnTo>
                    <a:pt x="23071" y="20628"/>
                  </a:lnTo>
                  <a:lnTo>
                    <a:pt x="23222" y="20866"/>
                  </a:lnTo>
                  <a:lnTo>
                    <a:pt x="23374" y="21082"/>
                  </a:lnTo>
                  <a:lnTo>
                    <a:pt x="23534" y="21275"/>
                  </a:lnTo>
                  <a:lnTo>
                    <a:pt x="23694" y="21456"/>
                  </a:lnTo>
                  <a:lnTo>
                    <a:pt x="23855" y="21615"/>
                  </a:lnTo>
                  <a:lnTo>
                    <a:pt x="24019" y="21751"/>
                  </a:lnTo>
                  <a:lnTo>
                    <a:pt x="24184" y="21865"/>
                  </a:lnTo>
                  <a:lnTo>
                    <a:pt x="24353" y="21967"/>
                  </a:lnTo>
                  <a:lnTo>
                    <a:pt x="24522" y="22035"/>
                  </a:lnTo>
                  <a:lnTo>
                    <a:pt x="24692" y="22092"/>
                  </a:lnTo>
                  <a:lnTo>
                    <a:pt x="24861" y="22126"/>
                  </a:lnTo>
                  <a:lnTo>
                    <a:pt x="25034" y="22126"/>
                  </a:lnTo>
                  <a:lnTo>
                    <a:pt x="25204" y="22114"/>
                  </a:lnTo>
                  <a:lnTo>
                    <a:pt x="25373" y="22069"/>
                  </a:lnTo>
                  <a:lnTo>
                    <a:pt x="25542" y="22001"/>
                  </a:lnTo>
                  <a:lnTo>
                    <a:pt x="25497" y="22512"/>
                  </a:lnTo>
                  <a:lnTo>
                    <a:pt x="25457" y="23022"/>
                  </a:lnTo>
                  <a:lnTo>
                    <a:pt x="25426" y="23533"/>
                  </a:lnTo>
                  <a:lnTo>
                    <a:pt x="25404" y="24055"/>
                  </a:lnTo>
                  <a:lnTo>
                    <a:pt x="25386" y="24577"/>
                  </a:lnTo>
                  <a:lnTo>
                    <a:pt x="25377" y="25098"/>
                  </a:lnTo>
                  <a:lnTo>
                    <a:pt x="25373" y="25632"/>
                  </a:lnTo>
                  <a:lnTo>
                    <a:pt x="25368" y="26154"/>
                  </a:lnTo>
                  <a:lnTo>
                    <a:pt x="25373" y="26687"/>
                  </a:lnTo>
                  <a:lnTo>
                    <a:pt x="25377" y="27220"/>
                  </a:lnTo>
                  <a:lnTo>
                    <a:pt x="25391" y="28275"/>
                  </a:lnTo>
                  <a:lnTo>
                    <a:pt x="25408" y="29330"/>
                  </a:lnTo>
                  <a:lnTo>
                    <a:pt x="25422" y="30374"/>
                  </a:lnTo>
                  <a:lnTo>
                    <a:pt x="25435" y="31407"/>
                  </a:lnTo>
                  <a:lnTo>
                    <a:pt x="25448" y="32439"/>
                  </a:lnTo>
                  <a:lnTo>
                    <a:pt x="25488" y="34504"/>
                  </a:lnTo>
                  <a:lnTo>
                    <a:pt x="25533" y="36569"/>
                  </a:lnTo>
                  <a:lnTo>
                    <a:pt x="25578" y="38646"/>
                  </a:lnTo>
                  <a:lnTo>
                    <a:pt x="25368" y="38589"/>
                  </a:lnTo>
                  <a:lnTo>
                    <a:pt x="25172" y="38555"/>
                  </a:lnTo>
                  <a:lnTo>
                    <a:pt x="24807" y="38521"/>
                  </a:lnTo>
                  <a:lnTo>
                    <a:pt x="24464" y="38521"/>
                  </a:lnTo>
                  <a:lnTo>
                    <a:pt x="24295" y="38532"/>
                  </a:lnTo>
                  <a:lnTo>
                    <a:pt x="24122" y="38543"/>
                  </a:lnTo>
                  <a:lnTo>
                    <a:pt x="23952" y="38566"/>
                  </a:lnTo>
                  <a:lnTo>
                    <a:pt x="23779" y="38600"/>
                  </a:lnTo>
                  <a:lnTo>
                    <a:pt x="23610" y="38646"/>
                  </a:lnTo>
                  <a:lnTo>
                    <a:pt x="23436" y="38691"/>
                  </a:lnTo>
                  <a:lnTo>
                    <a:pt x="23267" y="38748"/>
                  </a:lnTo>
                  <a:lnTo>
                    <a:pt x="23098" y="38816"/>
                  </a:lnTo>
                  <a:lnTo>
                    <a:pt x="22928" y="38895"/>
                  </a:lnTo>
                  <a:lnTo>
                    <a:pt x="22759" y="38986"/>
                  </a:lnTo>
                  <a:lnTo>
                    <a:pt x="22595" y="39077"/>
                  </a:lnTo>
                  <a:lnTo>
                    <a:pt x="22430" y="39190"/>
                  </a:lnTo>
                  <a:lnTo>
                    <a:pt x="22270" y="39315"/>
                  </a:lnTo>
                  <a:lnTo>
                    <a:pt x="22105" y="39440"/>
                  </a:lnTo>
                  <a:lnTo>
                    <a:pt x="21949" y="39587"/>
                  </a:lnTo>
                  <a:lnTo>
                    <a:pt x="21793" y="39746"/>
                  </a:lnTo>
                  <a:lnTo>
                    <a:pt x="21637" y="39928"/>
                  </a:lnTo>
                  <a:lnTo>
                    <a:pt x="21486" y="40109"/>
                  </a:lnTo>
                  <a:lnTo>
                    <a:pt x="21335" y="40313"/>
                  </a:lnTo>
                  <a:lnTo>
                    <a:pt x="21192" y="40529"/>
                  </a:lnTo>
                  <a:lnTo>
                    <a:pt x="21045" y="40767"/>
                  </a:lnTo>
                  <a:lnTo>
                    <a:pt x="20907" y="41017"/>
                  </a:lnTo>
                  <a:lnTo>
                    <a:pt x="20774" y="41278"/>
                  </a:lnTo>
                  <a:lnTo>
                    <a:pt x="20640" y="41562"/>
                  </a:lnTo>
                  <a:lnTo>
                    <a:pt x="20511" y="41857"/>
                  </a:lnTo>
                  <a:lnTo>
                    <a:pt x="20386" y="42174"/>
                  </a:lnTo>
                  <a:lnTo>
                    <a:pt x="20266" y="42515"/>
                  </a:lnTo>
                  <a:lnTo>
                    <a:pt x="20150" y="42866"/>
                  </a:lnTo>
                  <a:lnTo>
                    <a:pt x="20039" y="43241"/>
                  </a:lnTo>
                  <a:lnTo>
                    <a:pt x="19932" y="43638"/>
                  </a:lnTo>
                  <a:lnTo>
                    <a:pt x="19865" y="43899"/>
                  </a:lnTo>
                  <a:lnTo>
                    <a:pt x="19803" y="44171"/>
                  </a:lnTo>
                  <a:lnTo>
                    <a:pt x="19745" y="44443"/>
                  </a:lnTo>
                  <a:lnTo>
                    <a:pt x="19687" y="44716"/>
                  </a:lnTo>
                  <a:lnTo>
                    <a:pt x="19634" y="44999"/>
                  </a:lnTo>
                  <a:lnTo>
                    <a:pt x="19585" y="45272"/>
                  </a:lnTo>
                  <a:lnTo>
                    <a:pt x="19536" y="45555"/>
                  </a:lnTo>
                  <a:lnTo>
                    <a:pt x="19496" y="45839"/>
                  </a:lnTo>
                  <a:lnTo>
                    <a:pt x="19456" y="46134"/>
                  </a:lnTo>
                  <a:lnTo>
                    <a:pt x="19420" y="46418"/>
                  </a:lnTo>
                  <a:lnTo>
                    <a:pt x="19385" y="46713"/>
                  </a:lnTo>
                  <a:lnTo>
                    <a:pt x="19358" y="46996"/>
                  </a:lnTo>
                  <a:lnTo>
                    <a:pt x="19331" y="47291"/>
                  </a:lnTo>
                  <a:lnTo>
                    <a:pt x="19309" y="47586"/>
                  </a:lnTo>
                  <a:lnTo>
                    <a:pt x="19291" y="47881"/>
                  </a:lnTo>
                  <a:lnTo>
                    <a:pt x="19278" y="48176"/>
                  </a:lnTo>
                  <a:lnTo>
                    <a:pt x="19269" y="48471"/>
                  </a:lnTo>
                  <a:lnTo>
                    <a:pt x="19260" y="48766"/>
                  </a:lnTo>
                  <a:lnTo>
                    <a:pt x="19255" y="49061"/>
                  </a:lnTo>
                  <a:lnTo>
                    <a:pt x="19255" y="49356"/>
                  </a:lnTo>
                  <a:lnTo>
                    <a:pt x="19260" y="49651"/>
                  </a:lnTo>
                  <a:lnTo>
                    <a:pt x="19269" y="49935"/>
                  </a:lnTo>
                  <a:lnTo>
                    <a:pt x="19282" y="50230"/>
                  </a:lnTo>
                  <a:lnTo>
                    <a:pt x="19296" y="50525"/>
                  </a:lnTo>
                  <a:lnTo>
                    <a:pt x="19318" y="50820"/>
                  </a:lnTo>
                  <a:lnTo>
                    <a:pt x="19340" y="51115"/>
                  </a:lnTo>
                  <a:lnTo>
                    <a:pt x="19371" y="51399"/>
                  </a:lnTo>
                  <a:lnTo>
                    <a:pt x="19402" y="51682"/>
                  </a:lnTo>
                  <a:lnTo>
                    <a:pt x="19438" y="51977"/>
                  </a:lnTo>
                  <a:lnTo>
                    <a:pt x="19478" y="52261"/>
                  </a:lnTo>
                  <a:lnTo>
                    <a:pt x="19523" y="52544"/>
                  </a:lnTo>
                  <a:lnTo>
                    <a:pt x="19572" y="52817"/>
                  </a:lnTo>
                  <a:lnTo>
                    <a:pt x="19273" y="53032"/>
                  </a:lnTo>
                  <a:lnTo>
                    <a:pt x="18984" y="53248"/>
                  </a:lnTo>
                  <a:lnTo>
                    <a:pt x="18690" y="53475"/>
                  </a:lnTo>
                  <a:lnTo>
                    <a:pt x="18401" y="53713"/>
                  </a:lnTo>
                  <a:lnTo>
                    <a:pt x="18111" y="53974"/>
                  </a:lnTo>
                  <a:lnTo>
                    <a:pt x="17826" y="54224"/>
                  </a:lnTo>
                  <a:lnTo>
                    <a:pt x="17541" y="54496"/>
                  </a:lnTo>
                  <a:lnTo>
                    <a:pt x="17261" y="54780"/>
                  </a:lnTo>
                  <a:lnTo>
                    <a:pt x="16980" y="55075"/>
                  </a:lnTo>
                  <a:lnTo>
                    <a:pt x="16700" y="55370"/>
                  </a:lnTo>
                  <a:lnTo>
                    <a:pt x="16424" y="55687"/>
                  </a:lnTo>
                  <a:lnTo>
                    <a:pt x="16152" y="56005"/>
                  </a:lnTo>
                  <a:lnTo>
                    <a:pt x="15881" y="56334"/>
                  </a:lnTo>
                  <a:lnTo>
                    <a:pt x="15609" y="56686"/>
                  </a:lnTo>
                  <a:lnTo>
                    <a:pt x="15342" y="57038"/>
                  </a:lnTo>
                  <a:lnTo>
                    <a:pt x="15079" y="57401"/>
                  </a:lnTo>
                  <a:lnTo>
                    <a:pt x="14817" y="57775"/>
                  </a:lnTo>
                  <a:lnTo>
                    <a:pt x="14558" y="58161"/>
                  </a:lnTo>
                  <a:lnTo>
                    <a:pt x="14305" y="58558"/>
                  </a:lnTo>
                  <a:lnTo>
                    <a:pt x="14051" y="58966"/>
                  </a:lnTo>
                  <a:lnTo>
                    <a:pt x="13802" y="59375"/>
                  </a:lnTo>
                  <a:lnTo>
                    <a:pt x="13552" y="59806"/>
                  </a:lnTo>
                  <a:lnTo>
                    <a:pt x="13312" y="60248"/>
                  </a:lnTo>
                  <a:lnTo>
                    <a:pt x="13067" y="60691"/>
                  </a:lnTo>
                  <a:lnTo>
                    <a:pt x="12831" y="61156"/>
                  </a:lnTo>
                  <a:lnTo>
                    <a:pt x="12600" y="61621"/>
                  </a:lnTo>
                  <a:lnTo>
                    <a:pt x="12368" y="62098"/>
                  </a:lnTo>
                  <a:lnTo>
                    <a:pt x="12141" y="62597"/>
                  </a:lnTo>
                  <a:lnTo>
                    <a:pt x="11914" y="63096"/>
                  </a:lnTo>
                  <a:lnTo>
                    <a:pt x="11696" y="63607"/>
                  </a:lnTo>
                  <a:lnTo>
                    <a:pt x="11478" y="64129"/>
                  </a:lnTo>
                  <a:lnTo>
                    <a:pt x="11264" y="64673"/>
                  </a:lnTo>
                  <a:lnTo>
                    <a:pt x="11055" y="65218"/>
                  </a:lnTo>
                  <a:lnTo>
                    <a:pt x="10850" y="65774"/>
                  </a:lnTo>
                  <a:lnTo>
                    <a:pt x="10650" y="66341"/>
                  </a:lnTo>
                  <a:lnTo>
                    <a:pt x="10454" y="66920"/>
                  </a:lnTo>
                  <a:lnTo>
                    <a:pt x="10262" y="67510"/>
                  </a:lnTo>
                  <a:lnTo>
                    <a:pt x="10071" y="68111"/>
                  </a:lnTo>
                  <a:lnTo>
                    <a:pt x="9888" y="68713"/>
                  </a:lnTo>
                  <a:lnTo>
                    <a:pt x="9706" y="69337"/>
                  </a:lnTo>
                  <a:lnTo>
                    <a:pt x="9532" y="69972"/>
                  </a:lnTo>
                  <a:lnTo>
                    <a:pt x="9358" y="70619"/>
                  </a:lnTo>
                  <a:lnTo>
                    <a:pt x="9194" y="71277"/>
                  </a:lnTo>
                  <a:lnTo>
                    <a:pt x="9033" y="71935"/>
                  </a:lnTo>
                  <a:lnTo>
                    <a:pt x="8873" y="72616"/>
                  </a:lnTo>
                  <a:lnTo>
                    <a:pt x="8722" y="73308"/>
                  </a:lnTo>
                  <a:lnTo>
                    <a:pt x="8575" y="74000"/>
                  </a:lnTo>
                  <a:lnTo>
                    <a:pt x="8432" y="74715"/>
                  </a:lnTo>
                  <a:lnTo>
                    <a:pt x="8294" y="75441"/>
                  </a:lnTo>
                  <a:lnTo>
                    <a:pt x="8161" y="76167"/>
                  </a:lnTo>
                  <a:lnTo>
                    <a:pt x="8036" y="76916"/>
                  </a:lnTo>
                  <a:lnTo>
                    <a:pt x="7916" y="77665"/>
                  </a:lnTo>
                  <a:lnTo>
                    <a:pt x="7796" y="78436"/>
                  </a:lnTo>
                  <a:lnTo>
                    <a:pt x="7684" y="79208"/>
                  </a:lnTo>
                  <a:lnTo>
                    <a:pt x="7582" y="80002"/>
                  </a:lnTo>
                  <a:lnTo>
                    <a:pt x="7480" y="80807"/>
                  </a:lnTo>
                  <a:lnTo>
                    <a:pt x="7386" y="81613"/>
                  </a:lnTo>
                  <a:lnTo>
                    <a:pt x="7297" y="82441"/>
                  </a:lnTo>
                  <a:lnTo>
                    <a:pt x="7212" y="83270"/>
                  </a:lnTo>
                  <a:lnTo>
                    <a:pt x="7137" y="84121"/>
                  </a:lnTo>
                  <a:lnTo>
                    <a:pt x="7066" y="84971"/>
                  </a:lnTo>
                  <a:lnTo>
                    <a:pt x="6999" y="85845"/>
                  </a:lnTo>
                  <a:lnTo>
                    <a:pt x="6941" y="86730"/>
                  </a:lnTo>
                  <a:lnTo>
                    <a:pt x="6887" y="87615"/>
                  </a:lnTo>
                  <a:lnTo>
                    <a:pt x="6812" y="89079"/>
                  </a:lnTo>
                  <a:lnTo>
                    <a:pt x="6741" y="90542"/>
                  </a:lnTo>
                  <a:lnTo>
                    <a:pt x="6678" y="92006"/>
                  </a:lnTo>
                  <a:lnTo>
                    <a:pt x="6620" y="93481"/>
                  </a:lnTo>
                  <a:lnTo>
                    <a:pt x="6571" y="94956"/>
                  </a:lnTo>
                  <a:lnTo>
                    <a:pt x="6522" y="96442"/>
                  </a:lnTo>
                  <a:lnTo>
                    <a:pt x="6487" y="97917"/>
                  </a:lnTo>
                  <a:lnTo>
                    <a:pt x="6451" y="99415"/>
                  </a:lnTo>
                  <a:lnTo>
                    <a:pt x="6420" y="100901"/>
                  </a:lnTo>
                  <a:lnTo>
                    <a:pt x="6398" y="102399"/>
                  </a:lnTo>
                  <a:lnTo>
                    <a:pt x="6375" y="103897"/>
                  </a:lnTo>
                  <a:lnTo>
                    <a:pt x="6358" y="105394"/>
                  </a:lnTo>
                  <a:lnTo>
                    <a:pt x="6349" y="106892"/>
                  </a:lnTo>
                  <a:lnTo>
                    <a:pt x="6340" y="108401"/>
                  </a:lnTo>
                  <a:lnTo>
                    <a:pt x="6331" y="109899"/>
                  </a:lnTo>
                  <a:lnTo>
                    <a:pt x="6326" y="111408"/>
                  </a:lnTo>
                  <a:lnTo>
                    <a:pt x="6331" y="114414"/>
                  </a:lnTo>
                  <a:lnTo>
                    <a:pt x="6340" y="117432"/>
                  </a:lnTo>
                  <a:lnTo>
                    <a:pt x="6353" y="120439"/>
                  </a:lnTo>
                  <a:lnTo>
                    <a:pt x="6367" y="123446"/>
                  </a:lnTo>
                  <a:lnTo>
                    <a:pt x="6384" y="126441"/>
                  </a:lnTo>
                  <a:lnTo>
                    <a:pt x="6402" y="129437"/>
                  </a:lnTo>
                  <a:lnTo>
                    <a:pt x="6411" y="132409"/>
                  </a:lnTo>
                  <a:lnTo>
                    <a:pt x="6416" y="135382"/>
                  </a:lnTo>
                  <a:lnTo>
                    <a:pt x="6291" y="135189"/>
                  </a:lnTo>
                  <a:lnTo>
                    <a:pt x="6166" y="135019"/>
                  </a:lnTo>
                  <a:lnTo>
                    <a:pt x="6042" y="134860"/>
                  </a:lnTo>
                  <a:lnTo>
                    <a:pt x="5912" y="134713"/>
                  </a:lnTo>
                  <a:lnTo>
                    <a:pt x="5783" y="134576"/>
                  </a:lnTo>
                  <a:lnTo>
                    <a:pt x="5654" y="134463"/>
                  </a:lnTo>
                  <a:lnTo>
                    <a:pt x="5525" y="134361"/>
                  </a:lnTo>
                  <a:lnTo>
                    <a:pt x="5396" y="134270"/>
                  </a:lnTo>
                  <a:lnTo>
                    <a:pt x="5267" y="134191"/>
                  </a:lnTo>
                  <a:lnTo>
                    <a:pt x="5133" y="134123"/>
                  </a:lnTo>
                  <a:lnTo>
                    <a:pt x="5000" y="134077"/>
                  </a:lnTo>
                  <a:lnTo>
                    <a:pt x="4871" y="134032"/>
                  </a:lnTo>
                  <a:lnTo>
                    <a:pt x="4737" y="134009"/>
                  </a:lnTo>
                  <a:lnTo>
                    <a:pt x="4604" y="133998"/>
                  </a:lnTo>
                  <a:lnTo>
                    <a:pt x="4470" y="134009"/>
                  </a:lnTo>
                  <a:lnTo>
                    <a:pt x="4336" y="134020"/>
                  </a:lnTo>
                  <a:lnTo>
                    <a:pt x="4203" y="134054"/>
                  </a:lnTo>
                  <a:lnTo>
                    <a:pt x="4069" y="134100"/>
                  </a:lnTo>
                  <a:lnTo>
                    <a:pt x="3936" y="134157"/>
                  </a:lnTo>
                  <a:lnTo>
                    <a:pt x="3802" y="134236"/>
                  </a:lnTo>
                  <a:lnTo>
                    <a:pt x="3669" y="134315"/>
                  </a:lnTo>
                  <a:lnTo>
                    <a:pt x="3539" y="134418"/>
                  </a:lnTo>
                  <a:lnTo>
                    <a:pt x="3406" y="134531"/>
                  </a:lnTo>
                  <a:lnTo>
                    <a:pt x="3272" y="134656"/>
                  </a:lnTo>
                  <a:lnTo>
                    <a:pt x="3143" y="134803"/>
                  </a:lnTo>
                  <a:lnTo>
                    <a:pt x="3010" y="134951"/>
                  </a:lnTo>
                  <a:lnTo>
                    <a:pt x="2881" y="135121"/>
                  </a:lnTo>
                  <a:lnTo>
                    <a:pt x="2751" y="135303"/>
                  </a:lnTo>
                  <a:lnTo>
                    <a:pt x="2622" y="135507"/>
                  </a:lnTo>
                  <a:lnTo>
                    <a:pt x="2498" y="135711"/>
                  </a:lnTo>
                  <a:lnTo>
                    <a:pt x="2369" y="135938"/>
                  </a:lnTo>
                  <a:lnTo>
                    <a:pt x="2244" y="136176"/>
                  </a:lnTo>
                  <a:lnTo>
                    <a:pt x="2150" y="136358"/>
                  </a:lnTo>
                  <a:lnTo>
                    <a:pt x="2057" y="136551"/>
                  </a:lnTo>
                  <a:lnTo>
                    <a:pt x="1972" y="136743"/>
                  </a:lnTo>
                  <a:lnTo>
                    <a:pt x="1883" y="136948"/>
                  </a:lnTo>
                  <a:lnTo>
                    <a:pt x="1799" y="137152"/>
                  </a:lnTo>
                  <a:lnTo>
                    <a:pt x="1719" y="137367"/>
                  </a:lnTo>
                  <a:lnTo>
                    <a:pt x="1643" y="137583"/>
                  </a:lnTo>
                  <a:lnTo>
                    <a:pt x="1567" y="137799"/>
                  </a:lnTo>
                  <a:lnTo>
                    <a:pt x="1491" y="138026"/>
                  </a:lnTo>
                  <a:lnTo>
                    <a:pt x="1420" y="138241"/>
                  </a:lnTo>
                  <a:lnTo>
                    <a:pt x="1349" y="138479"/>
                  </a:lnTo>
                  <a:lnTo>
                    <a:pt x="1282" y="138706"/>
                  </a:lnTo>
                  <a:lnTo>
                    <a:pt x="1158" y="139183"/>
                  </a:lnTo>
                  <a:lnTo>
                    <a:pt x="1037" y="139682"/>
                  </a:lnTo>
                  <a:lnTo>
                    <a:pt x="931" y="140181"/>
                  </a:lnTo>
                  <a:lnTo>
                    <a:pt x="828" y="140703"/>
                  </a:lnTo>
                  <a:lnTo>
                    <a:pt x="730" y="141225"/>
                  </a:lnTo>
                  <a:lnTo>
                    <a:pt x="646" y="141770"/>
                  </a:lnTo>
                  <a:lnTo>
                    <a:pt x="565" y="142314"/>
                  </a:lnTo>
                  <a:lnTo>
                    <a:pt x="490" y="142870"/>
                  </a:lnTo>
                  <a:lnTo>
                    <a:pt x="423" y="143438"/>
                  </a:lnTo>
                  <a:lnTo>
                    <a:pt x="365" y="144016"/>
                  </a:lnTo>
                  <a:lnTo>
                    <a:pt x="307" y="144595"/>
                  </a:lnTo>
                  <a:lnTo>
                    <a:pt x="258" y="145174"/>
                  </a:lnTo>
                  <a:lnTo>
                    <a:pt x="218" y="145764"/>
                  </a:lnTo>
                  <a:lnTo>
                    <a:pt x="178" y="146365"/>
                  </a:lnTo>
                  <a:lnTo>
                    <a:pt x="142" y="146966"/>
                  </a:lnTo>
                  <a:lnTo>
                    <a:pt x="116" y="147568"/>
                  </a:lnTo>
                  <a:lnTo>
                    <a:pt x="89" y="148169"/>
                  </a:lnTo>
                  <a:lnTo>
                    <a:pt x="67" y="148782"/>
                  </a:lnTo>
                  <a:lnTo>
                    <a:pt x="49" y="149383"/>
                  </a:lnTo>
                  <a:lnTo>
                    <a:pt x="36" y="149996"/>
                  </a:lnTo>
                  <a:lnTo>
                    <a:pt x="22" y="150597"/>
                  </a:lnTo>
                  <a:lnTo>
                    <a:pt x="13" y="151198"/>
                  </a:lnTo>
                  <a:lnTo>
                    <a:pt x="4" y="152401"/>
                  </a:lnTo>
                  <a:lnTo>
                    <a:pt x="0" y="153581"/>
                  </a:lnTo>
                  <a:lnTo>
                    <a:pt x="0" y="154511"/>
                  </a:lnTo>
                  <a:lnTo>
                    <a:pt x="9" y="155476"/>
                  </a:lnTo>
                  <a:lnTo>
                    <a:pt x="31" y="156486"/>
                  </a:lnTo>
                  <a:lnTo>
                    <a:pt x="58" y="157529"/>
                  </a:lnTo>
                  <a:lnTo>
                    <a:pt x="98" y="158596"/>
                  </a:lnTo>
                  <a:lnTo>
                    <a:pt x="147" y="159685"/>
                  </a:lnTo>
                  <a:lnTo>
                    <a:pt x="209" y="160797"/>
                  </a:lnTo>
                  <a:lnTo>
                    <a:pt x="245" y="161353"/>
                  </a:lnTo>
                  <a:lnTo>
                    <a:pt x="280" y="161920"/>
                  </a:lnTo>
                  <a:lnTo>
                    <a:pt x="321" y="162476"/>
                  </a:lnTo>
                  <a:lnTo>
                    <a:pt x="365" y="163032"/>
                  </a:lnTo>
                  <a:lnTo>
                    <a:pt x="410" y="163600"/>
                  </a:lnTo>
                  <a:lnTo>
                    <a:pt x="459" y="164155"/>
                  </a:lnTo>
                  <a:lnTo>
                    <a:pt x="508" y="164711"/>
                  </a:lnTo>
                  <a:lnTo>
                    <a:pt x="565" y="165267"/>
                  </a:lnTo>
                  <a:lnTo>
                    <a:pt x="623" y="165823"/>
                  </a:lnTo>
                  <a:lnTo>
                    <a:pt x="686" y="166368"/>
                  </a:lnTo>
                  <a:lnTo>
                    <a:pt x="748" y="166913"/>
                  </a:lnTo>
                  <a:lnTo>
                    <a:pt x="815" y="167446"/>
                  </a:lnTo>
                  <a:lnTo>
                    <a:pt x="886" y="167979"/>
                  </a:lnTo>
                  <a:lnTo>
                    <a:pt x="962" y="168501"/>
                  </a:lnTo>
                  <a:lnTo>
                    <a:pt x="1037" y="169023"/>
                  </a:lnTo>
                  <a:lnTo>
                    <a:pt x="1122" y="169522"/>
                  </a:lnTo>
                  <a:lnTo>
                    <a:pt x="1207" y="170021"/>
                  </a:lnTo>
                  <a:lnTo>
                    <a:pt x="1296" y="170509"/>
                  </a:lnTo>
                  <a:lnTo>
                    <a:pt x="1385" y="170986"/>
                  </a:lnTo>
                  <a:lnTo>
                    <a:pt x="1483" y="171451"/>
                  </a:lnTo>
                  <a:lnTo>
                    <a:pt x="1581" y="171905"/>
                  </a:lnTo>
                  <a:lnTo>
                    <a:pt x="1683" y="172347"/>
                  </a:lnTo>
                  <a:lnTo>
                    <a:pt x="1790" y="172767"/>
                  </a:lnTo>
                  <a:lnTo>
                    <a:pt x="1901" y="173176"/>
                  </a:lnTo>
                  <a:lnTo>
                    <a:pt x="2017" y="173573"/>
                  </a:lnTo>
                  <a:lnTo>
                    <a:pt x="2133" y="173958"/>
                  </a:lnTo>
                  <a:lnTo>
                    <a:pt x="2257" y="174322"/>
                  </a:lnTo>
                  <a:lnTo>
                    <a:pt x="2382" y="174662"/>
                  </a:lnTo>
                  <a:lnTo>
                    <a:pt x="2511" y="174991"/>
                  </a:lnTo>
                  <a:lnTo>
                    <a:pt x="2649" y="175297"/>
                  </a:lnTo>
                  <a:lnTo>
                    <a:pt x="2787" y="175592"/>
                  </a:lnTo>
                  <a:lnTo>
                    <a:pt x="2930" y="175853"/>
                  </a:lnTo>
                  <a:lnTo>
                    <a:pt x="3076" y="176103"/>
                  </a:lnTo>
                  <a:lnTo>
                    <a:pt x="3228" y="176330"/>
                  </a:lnTo>
                  <a:lnTo>
                    <a:pt x="3384" y="176534"/>
                  </a:lnTo>
                  <a:lnTo>
                    <a:pt x="3544" y="176704"/>
                  </a:lnTo>
                  <a:lnTo>
                    <a:pt x="3709" y="176863"/>
                  </a:lnTo>
                  <a:lnTo>
                    <a:pt x="3793" y="176931"/>
                  </a:lnTo>
                  <a:lnTo>
                    <a:pt x="3878" y="176988"/>
                  </a:lnTo>
                  <a:lnTo>
                    <a:pt x="3962" y="177045"/>
                  </a:lnTo>
                  <a:lnTo>
                    <a:pt x="4051" y="177101"/>
                  </a:lnTo>
                  <a:lnTo>
                    <a:pt x="4140" y="177135"/>
                  </a:lnTo>
                  <a:lnTo>
                    <a:pt x="4230" y="177169"/>
                  </a:lnTo>
                  <a:lnTo>
                    <a:pt x="4319" y="177203"/>
                  </a:lnTo>
                  <a:lnTo>
                    <a:pt x="4412" y="177226"/>
                  </a:lnTo>
                  <a:lnTo>
                    <a:pt x="4506" y="177237"/>
                  </a:lnTo>
                  <a:lnTo>
                    <a:pt x="4599" y="177249"/>
                  </a:lnTo>
                  <a:lnTo>
                    <a:pt x="4693" y="177249"/>
                  </a:lnTo>
                  <a:lnTo>
                    <a:pt x="4791" y="177237"/>
                  </a:lnTo>
                  <a:lnTo>
                    <a:pt x="4888" y="177226"/>
                  </a:lnTo>
                  <a:lnTo>
                    <a:pt x="4986" y="177203"/>
                  </a:lnTo>
                  <a:lnTo>
                    <a:pt x="5089" y="177181"/>
                  </a:lnTo>
                  <a:lnTo>
                    <a:pt x="5187" y="177135"/>
                  </a:lnTo>
                  <a:lnTo>
                    <a:pt x="5294" y="177090"/>
                  </a:lnTo>
                  <a:lnTo>
                    <a:pt x="5396" y="177045"/>
                  </a:lnTo>
                  <a:lnTo>
                    <a:pt x="5498" y="176988"/>
                  </a:lnTo>
                  <a:lnTo>
                    <a:pt x="5605" y="176920"/>
                  </a:lnTo>
                  <a:lnTo>
                    <a:pt x="5712" y="176840"/>
                  </a:lnTo>
                  <a:lnTo>
                    <a:pt x="5823" y="176750"/>
                  </a:lnTo>
                  <a:lnTo>
                    <a:pt x="5935" y="176659"/>
                  </a:lnTo>
                  <a:lnTo>
                    <a:pt x="6046" y="176557"/>
                  </a:lnTo>
                  <a:lnTo>
                    <a:pt x="6269" y="176330"/>
                  </a:lnTo>
                  <a:lnTo>
                    <a:pt x="6246" y="181935"/>
                  </a:lnTo>
                  <a:lnTo>
                    <a:pt x="6220" y="187528"/>
                  </a:lnTo>
                  <a:lnTo>
                    <a:pt x="6180" y="198716"/>
                  </a:lnTo>
                  <a:lnTo>
                    <a:pt x="6184" y="198942"/>
                  </a:lnTo>
                  <a:lnTo>
                    <a:pt x="6193" y="199169"/>
                  </a:lnTo>
                  <a:lnTo>
                    <a:pt x="6211" y="199374"/>
                  </a:lnTo>
                  <a:lnTo>
                    <a:pt x="6233" y="199566"/>
                  </a:lnTo>
                  <a:lnTo>
                    <a:pt x="6264" y="199748"/>
                  </a:lnTo>
                  <a:lnTo>
                    <a:pt x="6300" y="199918"/>
                  </a:lnTo>
                  <a:lnTo>
                    <a:pt x="6340" y="200066"/>
                  </a:lnTo>
                  <a:lnTo>
                    <a:pt x="6384" y="200202"/>
                  </a:lnTo>
                  <a:lnTo>
                    <a:pt x="6433" y="200327"/>
                  </a:lnTo>
                  <a:lnTo>
                    <a:pt x="6487" y="200440"/>
                  </a:lnTo>
                  <a:lnTo>
                    <a:pt x="6540" y="200531"/>
                  </a:lnTo>
                  <a:lnTo>
                    <a:pt x="6603" y="200622"/>
                  </a:lnTo>
                  <a:lnTo>
                    <a:pt x="6660" y="200690"/>
                  </a:lnTo>
                  <a:lnTo>
                    <a:pt x="6727" y="200746"/>
                  </a:lnTo>
                  <a:lnTo>
                    <a:pt x="6794" y="200780"/>
                  </a:lnTo>
                  <a:lnTo>
                    <a:pt x="6861" y="200815"/>
                  </a:lnTo>
                  <a:lnTo>
                    <a:pt x="6928" y="200826"/>
                  </a:lnTo>
                  <a:lnTo>
                    <a:pt x="6994" y="200826"/>
                  </a:lnTo>
                  <a:lnTo>
                    <a:pt x="7061" y="200815"/>
                  </a:lnTo>
                  <a:lnTo>
                    <a:pt x="7128" y="200792"/>
                  </a:lnTo>
                  <a:lnTo>
                    <a:pt x="7195" y="200746"/>
                  </a:lnTo>
                  <a:lnTo>
                    <a:pt x="7261" y="200701"/>
                  </a:lnTo>
                  <a:lnTo>
                    <a:pt x="7324" y="200633"/>
                  </a:lnTo>
                  <a:lnTo>
                    <a:pt x="7386" y="200554"/>
                  </a:lnTo>
                  <a:lnTo>
                    <a:pt x="7444" y="200463"/>
                  </a:lnTo>
                  <a:lnTo>
                    <a:pt x="7502" y="200349"/>
                  </a:lnTo>
                  <a:lnTo>
                    <a:pt x="7551" y="200236"/>
                  </a:lnTo>
                  <a:lnTo>
                    <a:pt x="7600" y="200100"/>
                  </a:lnTo>
                  <a:lnTo>
                    <a:pt x="7644" y="199952"/>
                  </a:lnTo>
                  <a:lnTo>
                    <a:pt x="7680" y="199793"/>
                  </a:lnTo>
                  <a:lnTo>
                    <a:pt x="7716" y="199612"/>
                  </a:lnTo>
                  <a:lnTo>
                    <a:pt x="7742" y="199430"/>
                  </a:lnTo>
                  <a:lnTo>
                    <a:pt x="7787" y="199623"/>
                  </a:lnTo>
                  <a:lnTo>
                    <a:pt x="7814" y="199714"/>
                  </a:lnTo>
                  <a:lnTo>
                    <a:pt x="7840" y="199793"/>
                  </a:lnTo>
                  <a:lnTo>
                    <a:pt x="7871" y="199873"/>
                  </a:lnTo>
                  <a:lnTo>
                    <a:pt x="7903" y="199952"/>
                  </a:lnTo>
                  <a:lnTo>
                    <a:pt x="7938" y="200020"/>
                  </a:lnTo>
                  <a:lnTo>
                    <a:pt x="7974" y="200088"/>
                  </a:lnTo>
                  <a:lnTo>
                    <a:pt x="8014" y="200145"/>
                  </a:lnTo>
                  <a:lnTo>
                    <a:pt x="8058" y="200202"/>
                  </a:lnTo>
                  <a:lnTo>
                    <a:pt x="8098" y="200247"/>
                  </a:lnTo>
                  <a:lnTo>
                    <a:pt x="8147" y="200281"/>
                  </a:lnTo>
                  <a:lnTo>
                    <a:pt x="8192" y="200304"/>
                  </a:lnTo>
                  <a:lnTo>
                    <a:pt x="8245" y="200327"/>
                  </a:lnTo>
                  <a:lnTo>
                    <a:pt x="8299" y="200349"/>
                  </a:lnTo>
                  <a:lnTo>
                    <a:pt x="8352" y="200349"/>
                  </a:lnTo>
                  <a:lnTo>
                    <a:pt x="9149" y="200395"/>
                  </a:lnTo>
                  <a:lnTo>
                    <a:pt x="9946" y="200429"/>
                  </a:lnTo>
                  <a:lnTo>
                    <a:pt x="10743" y="200451"/>
                  </a:lnTo>
                  <a:lnTo>
                    <a:pt x="11540" y="200474"/>
                  </a:lnTo>
                  <a:lnTo>
                    <a:pt x="13134" y="200497"/>
                  </a:lnTo>
                  <a:lnTo>
                    <a:pt x="14732" y="200485"/>
                  </a:lnTo>
                  <a:lnTo>
                    <a:pt x="16326" y="200474"/>
                  </a:lnTo>
                  <a:lnTo>
                    <a:pt x="17924" y="200440"/>
                  </a:lnTo>
                  <a:lnTo>
                    <a:pt x="21116" y="200349"/>
                  </a:lnTo>
                  <a:lnTo>
                    <a:pt x="21139" y="201983"/>
                  </a:lnTo>
                  <a:lnTo>
                    <a:pt x="21161" y="203617"/>
                  </a:lnTo>
                  <a:lnTo>
                    <a:pt x="21223" y="206896"/>
                  </a:lnTo>
                  <a:lnTo>
                    <a:pt x="21286" y="210164"/>
                  </a:lnTo>
                  <a:lnTo>
                    <a:pt x="21357" y="213443"/>
                  </a:lnTo>
                  <a:lnTo>
                    <a:pt x="21424" y="216722"/>
                  </a:lnTo>
                  <a:lnTo>
                    <a:pt x="21482" y="220001"/>
                  </a:lnTo>
                  <a:lnTo>
                    <a:pt x="21508" y="221635"/>
                  </a:lnTo>
                  <a:lnTo>
                    <a:pt x="21535" y="223268"/>
                  </a:lnTo>
                  <a:lnTo>
                    <a:pt x="21553" y="224914"/>
                  </a:lnTo>
                  <a:lnTo>
                    <a:pt x="21571" y="226547"/>
                  </a:lnTo>
                  <a:lnTo>
                    <a:pt x="22332" y="226479"/>
                  </a:lnTo>
                  <a:lnTo>
                    <a:pt x="22385" y="225367"/>
                  </a:lnTo>
                  <a:lnTo>
                    <a:pt x="22434" y="224244"/>
                  </a:lnTo>
                  <a:lnTo>
                    <a:pt x="22479" y="223121"/>
                  </a:lnTo>
                  <a:lnTo>
                    <a:pt x="22519" y="221998"/>
                  </a:lnTo>
                  <a:lnTo>
                    <a:pt x="22555" y="220863"/>
                  </a:lnTo>
                  <a:lnTo>
                    <a:pt x="22581" y="219717"/>
                  </a:lnTo>
                  <a:lnTo>
                    <a:pt x="22612" y="218582"/>
                  </a:lnTo>
                  <a:lnTo>
                    <a:pt x="22635" y="217436"/>
                  </a:lnTo>
                  <a:lnTo>
                    <a:pt x="23930" y="217346"/>
                  </a:lnTo>
                  <a:lnTo>
                    <a:pt x="25226" y="217244"/>
                  </a:lnTo>
                  <a:lnTo>
                    <a:pt x="25876" y="217187"/>
                  </a:lnTo>
                  <a:lnTo>
                    <a:pt x="26521" y="217130"/>
                  </a:lnTo>
                  <a:lnTo>
                    <a:pt x="27171" y="217051"/>
                  </a:lnTo>
                  <a:lnTo>
                    <a:pt x="27812" y="216960"/>
                  </a:lnTo>
                  <a:lnTo>
                    <a:pt x="27799" y="217675"/>
                  </a:lnTo>
                  <a:lnTo>
                    <a:pt x="27777" y="218378"/>
                  </a:lnTo>
                  <a:lnTo>
                    <a:pt x="27750" y="219093"/>
                  </a:lnTo>
                  <a:lnTo>
                    <a:pt x="27723" y="219796"/>
                  </a:lnTo>
                  <a:lnTo>
                    <a:pt x="27692" y="220500"/>
                  </a:lnTo>
                  <a:lnTo>
                    <a:pt x="27657" y="221215"/>
                  </a:lnTo>
                  <a:lnTo>
                    <a:pt x="27617" y="221918"/>
                  </a:lnTo>
                  <a:lnTo>
                    <a:pt x="27577" y="222622"/>
                  </a:lnTo>
                  <a:lnTo>
                    <a:pt x="27528" y="223336"/>
                  </a:lnTo>
                  <a:lnTo>
                    <a:pt x="27479" y="224040"/>
                  </a:lnTo>
                  <a:lnTo>
                    <a:pt x="27425" y="224743"/>
                  </a:lnTo>
                  <a:lnTo>
                    <a:pt x="27367" y="225447"/>
                  </a:lnTo>
                  <a:lnTo>
                    <a:pt x="27305" y="226150"/>
                  </a:lnTo>
                  <a:lnTo>
                    <a:pt x="27238" y="226854"/>
                  </a:lnTo>
                  <a:lnTo>
                    <a:pt x="27171" y="227557"/>
                  </a:lnTo>
                  <a:lnTo>
                    <a:pt x="27096" y="228261"/>
                  </a:lnTo>
                  <a:lnTo>
                    <a:pt x="27096" y="228488"/>
                  </a:lnTo>
                  <a:lnTo>
                    <a:pt x="27853" y="228839"/>
                  </a:lnTo>
                  <a:lnTo>
                    <a:pt x="27973" y="227966"/>
                  </a:lnTo>
                  <a:lnTo>
                    <a:pt x="28089" y="227092"/>
                  </a:lnTo>
                  <a:lnTo>
                    <a:pt x="28195" y="226218"/>
                  </a:lnTo>
                  <a:lnTo>
                    <a:pt x="28298" y="225333"/>
                  </a:lnTo>
                  <a:lnTo>
                    <a:pt x="28391" y="224448"/>
                  </a:lnTo>
                  <a:lnTo>
                    <a:pt x="28480" y="223575"/>
                  </a:lnTo>
                  <a:lnTo>
                    <a:pt x="28560" y="222690"/>
                  </a:lnTo>
                  <a:lnTo>
                    <a:pt x="28636" y="221805"/>
                  </a:lnTo>
                  <a:lnTo>
                    <a:pt x="28698" y="220908"/>
                  </a:lnTo>
                  <a:lnTo>
                    <a:pt x="28761" y="220023"/>
                  </a:lnTo>
                  <a:lnTo>
                    <a:pt x="28814" y="219127"/>
                  </a:lnTo>
                  <a:lnTo>
                    <a:pt x="28859" y="218231"/>
                  </a:lnTo>
                  <a:lnTo>
                    <a:pt x="28899" y="217346"/>
                  </a:lnTo>
                  <a:lnTo>
                    <a:pt x="28930" y="216449"/>
                  </a:lnTo>
                  <a:lnTo>
                    <a:pt x="28957" y="215553"/>
                  </a:lnTo>
                  <a:lnTo>
                    <a:pt x="28974" y="214657"/>
                  </a:lnTo>
                  <a:lnTo>
                    <a:pt x="28988" y="213749"/>
                  </a:lnTo>
                  <a:lnTo>
                    <a:pt x="28997" y="212853"/>
                  </a:lnTo>
                  <a:lnTo>
                    <a:pt x="28997" y="211956"/>
                  </a:lnTo>
                  <a:lnTo>
                    <a:pt x="28988" y="211049"/>
                  </a:lnTo>
                  <a:lnTo>
                    <a:pt x="28974" y="210152"/>
                  </a:lnTo>
                  <a:lnTo>
                    <a:pt x="28952" y="209245"/>
                  </a:lnTo>
                  <a:lnTo>
                    <a:pt x="28930" y="208348"/>
                  </a:lnTo>
                  <a:lnTo>
                    <a:pt x="28894" y="207441"/>
                  </a:lnTo>
                  <a:lnTo>
                    <a:pt x="28854" y="206544"/>
                  </a:lnTo>
                  <a:lnTo>
                    <a:pt x="28810" y="205637"/>
                  </a:lnTo>
                  <a:lnTo>
                    <a:pt x="28756" y="204740"/>
                  </a:lnTo>
                  <a:lnTo>
                    <a:pt x="28698" y="203833"/>
                  </a:lnTo>
                  <a:lnTo>
                    <a:pt x="28636" y="202936"/>
                  </a:lnTo>
                  <a:lnTo>
                    <a:pt x="28565" y="202029"/>
                  </a:lnTo>
                  <a:lnTo>
                    <a:pt x="28489" y="201132"/>
                  </a:lnTo>
                  <a:lnTo>
                    <a:pt x="28405" y="200225"/>
                  </a:lnTo>
                  <a:lnTo>
                    <a:pt x="29286" y="200270"/>
                  </a:lnTo>
                  <a:lnTo>
                    <a:pt x="30177" y="200315"/>
                  </a:lnTo>
                  <a:lnTo>
                    <a:pt x="31962" y="200440"/>
                  </a:lnTo>
                  <a:lnTo>
                    <a:pt x="32861" y="200485"/>
                  </a:lnTo>
                  <a:lnTo>
                    <a:pt x="33761" y="200531"/>
                  </a:lnTo>
                  <a:lnTo>
                    <a:pt x="34664" y="200554"/>
                  </a:lnTo>
                  <a:lnTo>
                    <a:pt x="35564" y="200565"/>
                  </a:lnTo>
                  <a:lnTo>
                    <a:pt x="36013" y="200554"/>
                  </a:lnTo>
                  <a:lnTo>
                    <a:pt x="36463" y="200531"/>
                  </a:lnTo>
                  <a:lnTo>
                    <a:pt x="36913" y="200508"/>
                  </a:lnTo>
                  <a:lnTo>
                    <a:pt x="37358" y="200474"/>
                  </a:lnTo>
                  <a:lnTo>
                    <a:pt x="37808" y="200440"/>
                  </a:lnTo>
                  <a:lnTo>
                    <a:pt x="38253" y="200383"/>
                  </a:lnTo>
                  <a:lnTo>
                    <a:pt x="38698" y="200315"/>
                  </a:lnTo>
                  <a:lnTo>
                    <a:pt x="39143" y="200236"/>
                  </a:lnTo>
                  <a:lnTo>
                    <a:pt x="39584" y="200145"/>
                  </a:lnTo>
                  <a:lnTo>
                    <a:pt x="40029" y="200043"/>
                  </a:lnTo>
                  <a:lnTo>
                    <a:pt x="40465" y="199930"/>
                  </a:lnTo>
                  <a:lnTo>
                    <a:pt x="40906" y="199793"/>
                  </a:lnTo>
                  <a:lnTo>
                    <a:pt x="41343" y="199646"/>
                  </a:lnTo>
                  <a:lnTo>
                    <a:pt x="41779" y="199487"/>
                  </a:lnTo>
                  <a:lnTo>
                    <a:pt x="42211" y="199306"/>
                  </a:lnTo>
                  <a:lnTo>
                    <a:pt x="42643" y="199113"/>
                  </a:lnTo>
                  <a:lnTo>
                    <a:pt x="42674" y="199203"/>
                  </a:lnTo>
                  <a:lnTo>
                    <a:pt x="42709" y="199294"/>
                  </a:lnTo>
                  <a:lnTo>
                    <a:pt x="42745" y="199385"/>
                  </a:lnTo>
                  <a:lnTo>
                    <a:pt x="42785" y="199464"/>
                  </a:lnTo>
                  <a:lnTo>
                    <a:pt x="42830" y="199532"/>
                  </a:lnTo>
                  <a:lnTo>
                    <a:pt x="42870" y="199601"/>
                  </a:lnTo>
                  <a:lnTo>
                    <a:pt x="42914" y="199657"/>
                  </a:lnTo>
                  <a:lnTo>
                    <a:pt x="42959" y="199714"/>
                  </a:lnTo>
                  <a:lnTo>
                    <a:pt x="43003" y="199759"/>
                  </a:lnTo>
                  <a:lnTo>
                    <a:pt x="43048" y="199793"/>
                  </a:lnTo>
                  <a:lnTo>
                    <a:pt x="43097" y="199816"/>
                  </a:lnTo>
                  <a:lnTo>
                    <a:pt x="43141" y="199839"/>
                  </a:lnTo>
                  <a:lnTo>
                    <a:pt x="43190" y="199861"/>
                  </a:lnTo>
                  <a:lnTo>
                    <a:pt x="43328" y="199861"/>
                  </a:lnTo>
                  <a:lnTo>
                    <a:pt x="43373" y="199839"/>
                  </a:lnTo>
                  <a:lnTo>
                    <a:pt x="43422" y="199816"/>
                  </a:lnTo>
                  <a:lnTo>
                    <a:pt x="43462" y="199782"/>
                  </a:lnTo>
                  <a:lnTo>
                    <a:pt x="43506" y="199737"/>
                  </a:lnTo>
                  <a:lnTo>
                    <a:pt x="43546" y="199680"/>
                  </a:lnTo>
                  <a:lnTo>
                    <a:pt x="43586" y="199623"/>
                  </a:lnTo>
                  <a:lnTo>
                    <a:pt x="43626" y="199544"/>
                  </a:lnTo>
                  <a:lnTo>
                    <a:pt x="43662" y="199464"/>
                  </a:lnTo>
                  <a:lnTo>
                    <a:pt x="43698" y="199374"/>
                  </a:lnTo>
                  <a:lnTo>
                    <a:pt x="43729" y="199283"/>
                  </a:lnTo>
                  <a:lnTo>
                    <a:pt x="43760" y="199169"/>
                  </a:lnTo>
                  <a:lnTo>
                    <a:pt x="43787" y="199045"/>
                  </a:lnTo>
                  <a:lnTo>
                    <a:pt x="43813" y="198920"/>
                  </a:lnTo>
                  <a:lnTo>
                    <a:pt x="43836" y="198772"/>
                  </a:lnTo>
                  <a:lnTo>
                    <a:pt x="43854" y="198625"/>
                  </a:lnTo>
                  <a:lnTo>
                    <a:pt x="43867" y="198466"/>
                  </a:lnTo>
                  <a:lnTo>
                    <a:pt x="43992" y="196946"/>
                  </a:lnTo>
                  <a:lnTo>
                    <a:pt x="44116" y="195425"/>
                  </a:lnTo>
                  <a:lnTo>
                    <a:pt x="44232" y="193905"/>
                  </a:lnTo>
                  <a:lnTo>
                    <a:pt x="44343" y="192373"/>
                  </a:lnTo>
                  <a:lnTo>
                    <a:pt x="44455" y="190853"/>
                  </a:lnTo>
                  <a:lnTo>
                    <a:pt x="44561" y="189321"/>
                  </a:lnTo>
                  <a:lnTo>
                    <a:pt x="44659" y="187789"/>
                  </a:lnTo>
                  <a:lnTo>
                    <a:pt x="44757" y="186269"/>
                  </a:lnTo>
                  <a:lnTo>
                    <a:pt x="44851" y="184737"/>
                  </a:lnTo>
                  <a:lnTo>
                    <a:pt x="44940" y="183194"/>
                  </a:lnTo>
                  <a:lnTo>
                    <a:pt x="45024" y="181662"/>
                  </a:lnTo>
                  <a:lnTo>
                    <a:pt x="45105" y="180131"/>
                  </a:lnTo>
                  <a:lnTo>
                    <a:pt x="45185" y="178588"/>
                  </a:lnTo>
                  <a:lnTo>
                    <a:pt x="45256" y="177056"/>
                  </a:lnTo>
                  <a:lnTo>
                    <a:pt x="45327" y="175513"/>
                  </a:lnTo>
                  <a:lnTo>
                    <a:pt x="45394" y="173970"/>
                  </a:lnTo>
                  <a:lnTo>
                    <a:pt x="45425" y="174083"/>
                  </a:lnTo>
                  <a:lnTo>
                    <a:pt x="45456" y="174185"/>
                  </a:lnTo>
                  <a:lnTo>
                    <a:pt x="45496" y="174276"/>
                  </a:lnTo>
                  <a:lnTo>
                    <a:pt x="45541" y="174367"/>
                  </a:lnTo>
                  <a:lnTo>
                    <a:pt x="45683" y="174628"/>
                  </a:lnTo>
                  <a:lnTo>
                    <a:pt x="45826" y="174866"/>
                  </a:lnTo>
                  <a:lnTo>
                    <a:pt x="45968" y="175070"/>
                  </a:lnTo>
                  <a:lnTo>
                    <a:pt x="46115" y="175263"/>
                  </a:lnTo>
                  <a:lnTo>
                    <a:pt x="46267" y="175433"/>
                  </a:lnTo>
                  <a:lnTo>
                    <a:pt x="46418" y="175581"/>
                  </a:lnTo>
                  <a:lnTo>
                    <a:pt x="46569" y="175717"/>
                  </a:lnTo>
                  <a:lnTo>
                    <a:pt x="46721" y="175819"/>
                  </a:lnTo>
                  <a:lnTo>
                    <a:pt x="46877" y="175910"/>
                  </a:lnTo>
                  <a:lnTo>
                    <a:pt x="47032" y="175978"/>
                  </a:lnTo>
                  <a:lnTo>
                    <a:pt x="47188" y="176023"/>
                  </a:lnTo>
                  <a:lnTo>
                    <a:pt x="47344" y="176057"/>
                  </a:lnTo>
                  <a:lnTo>
                    <a:pt x="47500" y="176069"/>
                  </a:lnTo>
                  <a:lnTo>
                    <a:pt x="47656" y="176057"/>
                  </a:lnTo>
                  <a:lnTo>
                    <a:pt x="47811" y="176035"/>
                  </a:lnTo>
                  <a:lnTo>
                    <a:pt x="47967" y="175989"/>
                  </a:lnTo>
                  <a:lnTo>
                    <a:pt x="48123" y="175921"/>
                  </a:lnTo>
                  <a:lnTo>
                    <a:pt x="48279" y="175842"/>
                  </a:lnTo>
                  <a:lnTo>
                    <a:pt x="48430" y="175740"/>
                  </a:lnTo>
                  <a:lnTo>
                    <a:pt x="48582" y="175626"/>
                  </a:lnTo>
                  <a:lnTo>
                    <a:pt x="48733" y="175490"/>
                  </a:lnTo>
                  <a:lnTo>
                    <a:pt x="48884" y="175343"/>
                  </a:lnTo>
                  <a:lnTo>
                    <a:pt x="49031" y="175172"/>
                  </a:lnTo>
                  <a:lnTo>
                    <a:pt x="49178" y="174991"/>
                  </a:lnTo>
                  <a:lnTo>
                    <a:pt x="49321" y="174798"/>
                  </a:lnTo>
                  <a:lnTo>
                    <a:pt x="49463" y="174582"/>
                  </a:lnTo>
                  <a:lnTo>
                    <a:pt x="49606" y="174356"/>
                  </a:lnTo>
                  <a:lnTo>
                    <a:pt x="49739" y="174106"/>
                  </a:lnTo>
                  <a:lnTo>
                    <a:pt x="49873" y="173845"/>
                  </a:lnTo>
                  <a:lnTo>
                    <a:pt x="50006" y="173573"/>
                  </a:lnTo>
                  <a:lnTo>
                    <a:pt x="50135" y="173278"/>
                  </a:lnTo>
                  <a:lnTo>
                    <a:pt x="50260" y="172983"/>
                  </a:lnTo>
                  <a:lnTo>
                    <a:pt x="50407" y="172586"/>
                  </a:lnTo>
                  <a:lnTo>
                    <a:pt x="50545" y="172177"/>
                  </a:lnTo>
                  <a:lnTo>
                    <a:pt x="50679" y="171746"/>
                  </a:lnTo>
                  <a:lnTo>
                    <a:pt x="50803" y="171303"/>
                  </a:lnTo>
                  <a:lnTo>
                    <a:pt x="50919" y="170850"/>
                  </a:lnTo>
                  <a:lnTo>
                    <a:pt x="51030" y="170384"/>
                  </a:lnTo>
                  <a:lnTo>
                    <a:pt x="51133" y="169908"/>
                  </a:lnTo>
                  <a:lnTo>
                    <a:pt x="51231" y="169431"/>
                  </a:lnTo>
                  <a:lnTo>
                    <a:pt x="51320" y="168932"/>
                  </a:lnTo>
                  <a:lnTo>
                    <a:pt x="51404" y="168422"/>
                  </a:lnTo>
                  <a:lnTo>
                    <a:pt x="51480" y="167911"/>
                  </a:lnTo>
                  <a:lnTo>
                    <a:pt x="51551" y="167389"/>
                  </a:lnTo>
                  <a:lnTo>
                    <a:pt x="51618" y="166856"/>
                  </a:lnTo>
                  <a:lnTo>
                    <a:pt x="51680" y="166311"/>
                  </a:lnTo>
                  <a:lnTo>
                    <a:pt x="51734" y="165778"/>
                  </a:lnTo>
                  <a:lnTo>
                    <a:pt x="51783" y="165222"/>
                  </a:lnTo>
                  <a:lnTo>
                    <a:pt x="51832" y="164677"/>
                  </a:lnTo>
                  <a:lnTo>
                    <a:pt x="51872" y="164110"/>
                  </a:lnTo>
                  <a:lnTo>
                    <a:pt x="51907" y="163554"/>
                  </a:lnTo>
                  <a:lnTo>
                    <a:pt x="51939" y="162998"/>
                  </a:lnTo>
                  <a:lnTo>
                    <a:pt x="51970" y="162431"/>
                  </a:lnTo>
                  <a:lnTo>
                    <a:pt x="51996" y="161864"/>
                  </a:lnTo>
                  <a:lnTo>
                    <a:pt x="52019" y="161296"/>
                  </a:lnTo>
                  <a:lnTo>
                    <a:pt x="52037" y="160740"/>
                  </a:lnTo>
                  <a:lnTo>
                    <a:pt x="52054" y="160173"/>
                  </a:lnTo>
                  <a:lnTo>
                    <a:pt x="52068" y="159606"/>
                  </a:lnTo>
                  <a:lnTo>
                    <a:pt x="52085" y="158494"/>
                  </a:lnTo>
                  <a:lnTo>
                    <a:pt x="52099" y="157393"/>
                  </a:lnTo>
                  <a:lnTo>
                    <a:pt x="52103" y="156315"/>
                  </a:lnTo>
                  <a:lnTo>
                    <a:pt x="52103" y="155226"/>
                  </a:lnTo>
                  <a:lnTo>
                    <a:pt x="52099" y="154114"/>
                  </a:lnTo>
                  <a:lnTo>
                    <a:pt x="52090" y="153558"/>
                  </a:lnTo>
                  <a:lnTo>
                    <a:pt x="52077" y="153002"/>
                  </a:lnTo>
                  <a:lnTo>
                    <a:pt x="52063" y="152446"/>
                  </a:lnTo>
                  <a:lnTo>
                    <a:pt x="52045" y="151879"/>
                  </a:lnTo>
                  <a:lnTo>
                    <a:pt x="52028" y="151323"/>
                  </a:lnTo>
                  <a:lnTo>
                    <a:pt x="52001" y="150756"/>
                  </a:lnTo>
                  <a:lnTo>
                    <a:pt x="51974" y="150200"/>
                  </a:lnTo>
                  <a:lnTo>
                    <a:pt x="51939" y="149644"/>
                  </a:lnTo>
                  <a:lnTo>
                    <a:pt x="51903" y="149099"/>
                  </a:lnTo>
                  <a:lnTo>
                    <a:pt x="51863" y="148543"/>
                  </a:lnTo>
                  <a:lnTo>
                    <a:pt x="51814" y="147999"/>
                  </a:lnTo>
                  <a:lnTo>
                    <a:pt x="51760" y="147465"/>
                  </a:lnTo>
                  <a:lnTo>
                    <a:pt x="51707" y="146932"/>
                  </a:lnTo>
                  <a:lnTo>
                    <a:pt x="51645" y="146399"/>
                  </a:lnTo>
                  <a:lnTo>
                    <a:pt x="51574" y="145877"/>
                  </a:lnTo>
                  <a:lnTo>
                    <a:pt x="51498" y="145366"/>
                  </a:lnTo>
                  <a:lnTo>
                    <a:pt x="51418" y="144867"/>
                  </a:lnTo>
                  <a:lnTo>
                    <a:pt x="51333" y="144368"/>
                  </a:lnTo>
                  <a:lnTo>
                    <a:pt x="51240" y="143891"/>
                  </a:lnTo>
                  <a:lnTo>
                    <a:pt x="51137" y="143415"/>
                  </a:lnTo>
                  <a:lnTo>
                    <a:pt x="51030" y="142950"/>
                  </a:lnTo>
                  <a:lnTo>
                    <a:pt x="50915" y="142507"/>
                  </a:lnTo>
                  <a:lnTo>
                    <a:pt x="50790" y="142065"/>
                  </a:lnTo>
                  <a:lnTo>
                    <a:pt x="50661" y="141645"/>
                  </a:lnTo>
                  <a:lnTo>
                    <a:pt x="50523" y="141236"/>
                  </a:lnTo>
                  <a:lnTo>
                    <a:pt x="50376" y="140839"/>
                  </a:lnTo>
                  <a:lnTo>
                    <a:pt x="50220" y="140454"/>
                  </a:lnTo>
                  <a:lnTo>
                    <a:pt x="50140" y="140272"/>
                  </a:lnTo>
                  <a:lnTo>
                    <a:pt x="50060" y="140102"/>
                  </a:lnTo>
                  <a:lnTo>
                    <a:pt x="49940" y="139864"/>
                  </a:lnTo>
                  <a:lnTo>
                    <a:pt x="49819" y="139637"/>
                  </a:lnTo>
                  <a:lnTo>
                    <a:pt x="49699" y="139421"/>
                  </a:lnTo>
                  <a:lnTo>
                    <a:pt x="49574" y="139217"/>
                  </a:lnTo>
                  <a:lnTo>
                    <a:pt x="49450" y="139024"/>
                  </a:lnTo>
                  <a:lnTo>
                    <a:pt x="49321" y="138842"/>
                  </a:lnTo>
                  <a:lnTo>
                    <a:pt x="49196" y="138672"/>
                  </a:lnTo>
                  <a:lnTo>
                    <a:pt x="49063" y="138525"/>
                  </a:lnTo>
                  <a:lnTo>
                    <a:pt x="48933" y="138389"/>
                  </a:lnTo>
                  <a:lnTo>
                    <a:pt x="48800" y="138252"/>
                  </a:lnTo>
                  <a:lnTo>
                    <a:pt x="48666" y="138139"/>
                  </a:lnTo>
                  <a:lnTo>
                    <a:pt x="48533" y="138037"/>
                  </a:lnTo>
                  <a:lnTo>
                    <a:pt x="48399" y="137946"/>
                  </a:lnTo>
                  <a:lnTo>
                    <a:pt x="48266" y="137878"/>
                  </a:lnTo>
                  <a:lnTo>
                    <a:pt x="48128" y="137810"/>
                  </a:lnTo>
                  <a:lnTo>
                    <a:pt x="47990" y="137765"/>
                  </a:lnTo>
                  <a:lnTo>
                    <a:pt x="47856" y="137731"/>
                  </a:lnTo>
                  <a:lnTo>
                    <a:pt x="47718" y="137708"/>
                  </a:lnTo>
                  <a:lnTo>
                    <a:pt x="47580" y="137697"/>
                  </a:lnTo>
                  <a:lnTo>
                    <a:pt x="47442" y="137708"/>
                  </a:lnTo>
                  <a:lnTo>
                    <a:pt x="47308" y="137731"/>
                  </a:lnTo>
                  <a:lnTo>
                    <a:pt x="47170" y="137765"/>
                  </a:lnTo>
                  <a:lnTo>
                    <a:pt x="47037" y="137810"/>
                  </a:lnTo>
                  <a:lnTo>
                    <a:pt x="46899" y="137878"/>
                  </a:lnTo>
                  <a:lnTo>
                    <a:pt x="46765" y="137957"/>
                  </a:lnTo>
                  <a:lnTo>
                    <a:pt x="46632" y="138048"/>
                  </a:lnTo>
                  <a:lnTo>
                    <a:pt x="46498" y="138162"/>
                  </a:lnTo>
                  <a:lnTo>
                    <a:pt x="46365" y="138275"/>
                  </a:lnTo>
                  <a:lnTo>
                    <a:pt x="46235" y="138423"/>
                  </a:lnTo>
                  <a:lnTo>
                    <a:pt x="46106" y="138570"/>
                  </a:lnTo>
                  <a:lnTo>
                    <a:pt x="45977" y="138740"/>
                  </a:lnTo>
                  <a:lnTo>
                    <a:pt x="45848" y="138933"/>
                  </a:lnTo>
                  <a:lnTo>
                    <a:pt x="45826" y="137504"/>
                  </a:lnTo>
                  <a:lnTo>
                    <a:pt x="45799" y="136085"/>
                  </a:lnTo>
                  <a:lnTo>
                    <a:pt x="45768" y="134667"/>
                  </a:lnTo>
                  <a:lnTo>
                    <a:pt x="45737" y="133238"/>
                  </a:lnTo>
                  <a:lnTo>
                    <a:pt x="45697" y="131819"/>
                  </a:lnTo>
                  <a:lnTo>
                    <a:pt x="45657" y="130401"/>
                  </a:lnTo>
                  <a:lnTo>
                    <a:pt x="45617" y="128983"/>
                  </a:lnTo>
                  <a:lnTo>
                    <a:pt x="45568" y="127565"/>
                  </a:lnTo>
                  <a:lnTo>
                    <a:pt x="45519" y="126146"/>
                  </a:lnTo>
                  <a:lnTo>
                    <a:pt x="45465" y="124728"/>
                  </a:lnTo>
                  <a:lnTo>
                    <a:pt x="45407" y="123310"/>
                  </a:lnTo>
                  <a:lnTo>
                    <a:pt x="45349" y="121891"/>
                  </a:lnTo>
                  <a:lnTo>
                    <a:pt x="45287" y="120485"/>
                  </a:lnTo>
                  <a:lnTo>
                    <a:pt x="45220" y="119066"/>
                  </a:lnTo>
                  <a:lnTo>
                    <a:pt x="45154" y="117648"/>
                  </a:lnTo>
                  <a:lnTo>
                    <a:pt x="45078" y="116241"/>
                  </a:lnTo>
                  <a:lnTo>
                    <a:pt x="45002" y="114834"/>
                  </a:lnTo>
                  <a:lnTo>
                    <a:pt x="44922" y="113427"/>
                  </a:lnTo>
                  <a:lnTo>
                    <a:pt x="44842" y="112009"/>
                  </a:lnTo>
                  <a:lnTo>
                    <a:pt x="44757" y="110602"/>
                  </a:lnTo>
                  <a:lnTo>
                    <a:pt x="44668" y="109207"/>
                  </a:lnTo>
                  <a:lnTo>
                    <a:pt x="44575" y="107800"/>
                  </a:lnTo>
                  <a:lnTo>
                    <a:pt x="44481" y="106393"/>
                  </a:lnTo>
                  <a:lnTo>
                    <a:pt x="44383" y="104997"/>
                  </a:lnTo>
                  <a:lnTo>
                    <a:pt x="44281" y="103602"/>
                  </a:lnTo>
                  <a:lnTo>
                    <a:pt x="44174" y="102195"/>
                  </a:lnTo>
                  <a:lnTo>
                    <a:pt x="44067" y="100799"/>
                  </a:lnTo>
                  <a:lnTo>
                    <a:pt x="43956" y="99404"/>
                  </a:lnTo>
                  <a:lnTo>
                    <a:pt x="43840" y="98019"/>
                  </a:lnTo>
                  <a:lnTo>
                    <a:pt x="43724" y="96624"/>
                  </a:lnTo>
                  <a:lnTo>
                    <a:pt x="43600" y="95240"/>
                  </a:lnTo>
                  <a:lnTo>
                    <a:pt x="43475" y="93855"/>
                  </a:lnTo>
                  <a:lnTo>
                    <a:pt x="43257" y="91484"/>
                  </a:lnTo>
                  <a:lnTo>
                    <a:pt x="43141" y="90293"/>
                  </a:lnTo>
                  <a:lnTo>
                    <a:pt x="43021" y="89101"/>
                  </a:lnTo>
                  <a:lnTo>
                    <a:pt x="42901" y="87899"/>
                  </a:lnTo>
                  <a:lnTo>
                    <a:pt x="42776" y="86707"/>
                  </a:lnTo>
                  <a:lnTo>
                    <a:pt x="42643" y="85516"/>
                  </a:lnTo>
                  <a:lnTo>
                    <a:pt x="42509" y="84313"/>
                  </a:lnTo>
                  <a:lnTo>
                    <a:pt x="42371" y="83122"/>
                  </a:lnTo>
                  <a:lnTo>
                    <a:pt x="42224" y="81942"/>
                  </a:lnTo>
                  <a:lnTo>
                    <a:pt x="42073" y="80762"/>
                  </a:lnTo>
                  <a:lnTo>
                    <a:pt x="41917" y="79582"/>
                  </a:lnTo>
                  <a:lnTo>
                    <a:pt x="41752" y="78413"/>
                  </a:lnTo>
                  <a:lnTo>
                    <a:pt x="41578" y="77256"/>
                  </a:lnTo>
                  <a:lnTo>
                    <a:pt x="41400" y="76110"/>
                  </a:lnTo>
                  <a:lnTo>
                    <a:pt x="41213" y="74976"/>
                  </a:lnTo>
                  <a:lnTo>
                    <a:pt x="41022" y="73852"/>
                  </a:lnTo>
                  <a:lnTo>
                    <a:pt x="40817" y="72740"/>
                  </a:lnTo>
                  <a:lnTo>
                    <a:pt x="40715" y="72196"/>
                  </a:lnTo>
                  <a:lnTo>
                    <a:pt x="40608" y="71651"/>
                  </a:lnTo>
                  <a:lnTo>
                    <a:pt x="40497" y="71107"/>
                  </a:lnTo>
                  <a:lnTo>
                    <a:pt x="40385" y="70562"/>
                  </a:lnTo>
                  <a:lnTo>
                    <a:pt x="40274" y="70029"/>
                  </a:lnTo>
                  <a:lnTo>
                    <a:pt x="40158" y="69507"/>
                  </a:lnTo>
                  <a:lnTo>
                    <a:pt x="40038" y="68985"/>
                  </a:lnTo>
                  <a:lnTo>
                    <a:pt x="39918" y="68463"/>
                  </a:lnTo>
                  <a:lnTo>
                    <a:pt x="39793" y="67952"/>
                  </a:lnTo>
                  <a:lnTo>
                    <a:pt x="39669" y="67442"/>
                  </a:lnTo>
                  <a:lnTo>
                    <a:pt x="39539" y="66931"/>
                  </a:lnTo>
                  <a:lnTo>
                    <a:pt x="39406" y="66432"/>
                  </a:lnTo>
                  <a:lnTo>
                    <a:pt x="39272" y="65944"/>
                  </a:lnTo>
                  <a:lnTo>
                    <a:pt x="39134" y="65456"/>
                  </a:lnTo>
                  <a:lnTo>
                    <a:pt x="38996" y="64968"/>
                  </a:lnTo>
                  <a:lnTo>
                    <a:pt x="38854" y="64492"/>
                  </a:lnTo>
                  <a:lnTo>
                    <a:pt x="38707" y="64027"/>
                  </a:lnTo>
                  <a:lnTo>
                    <a:pt x="38555" y="63561"/>
                  </a:lnTo>
                  <a:lnTo>
                    <a:pt x="38404" y="63108"/>
                  </a:lnTo>
                  <a:lnTo>
                    <a:pt x="38253" y="62654"/>
                  </a:lnTo>
                  <a:lnTo>
                    <a:pt x="38092" y="62211"/>
                  </a:lnTo>
                  <a:lnTo>
                    <a:pt x="37932" y="61769"/>
                  </a:lnTo>
                  <a:lnTo>
                    <a:pt x="37767" y="61349"/>
                  </a:lnTo>
                  <a:lnTo>
                    <a:pt x="37598" y="60918"/>
                  </a:lnTo>
                  <a:lnTo>
                    <a:pt x="37429" y="60509"/>
                  </a:lnTo>
                  <a:lnTo>
                    <a:pt x="37255" y="60101"/>
                  </a:lnTo>
                  <a:lnTo>
                    <a:pt x="37077" y="59692"/>
                  </a:lnTo>
                  <a:lnTo>
                    <a:pt x="36895" y="59307"/>
                  </a:lnTo>
                  <a:lnTo>
                    <a:pt x="36730" y="58966"/>
                  </a:lnTo>
                  <a:lnTo>
                    <a:pt x="36565" y="58637"/>
                  </a:lnTo>
                  <a:lnTo>
                    <a:pt x="36396" y="58308"/>
                  </a:lnTo>
                  <a:lnTo>
                    <a:pt x="36227" y="57991"/>
                  </a:lnTo>
                  <a:lnTo>
                    <a:pt x="36058" y="57684"/>
                  </a:lnTo>
                  <a:lnTo>
                    <a:pt x="35884" y="57389"/>
                  </a:lnTo>
                  <a:lnTo>
                    <a:pt x="35706" y="57094"/>
                  </a:lnTo>
                  <a:lnTo>
                    <a:pt x="35528" y="56811"/>
                  </a:lnTo>
                  <a:lnTo>
                    <a:pt x="35350" y="56538"/>
                  </a:lnTo>
                  <a:lnTo>
                    <a:pt x="35172" y="56277"/>
                  </a:lnTo>
                  <a:lnTo>
                    <a:pt x="34989" y="56016"/>
                  </a:lnTo>
                  <a:lnTo>
                    <a:pt x="34802" y="55755"/>
                  </a:lnTo>
                  <a:lnTo>
                    <a:pt x="34620" y="55517"/>
                  </a:lnTo>
                  <a:lnTo>
                    <a:pt x="34433" y="55279"/>
                  </a:lnTo>
                  <a:lnTo>
                    <a:pt x="34241" y="55052"/>
                  </a:lnTo>
                  <a:lnTo>
                    <a:pt x="34054" y="54825"/>
                  </a:lnTo>
                  <a:lnTo>
                    <a:pt x="33863" y="54609"/>
                  </a:lnTo>
                  <a:lnTo>
                    <a:pt x="33671" y="54405"/>
                  </a:lnTo>
                  <a:lnTo>
                    <a:pt x="33476" y="54201"/>
                  </a:lnTo>
                  <a:lnTo>
                    <a:pt x="33284" y="54008"/>
                  </a:lnTo>
                  <a:lnTo>
                    <a:pt x="33088" y="53815"/>
                  </a:lnTo>
                  <a:lnTo>
                    <a:pt x="32892" y="53645"/>
                  </a:lnTo>
                  <a:lnTo>
                    <a:pt x="32692" y="53464"/>
                  </a:lnTo>
                  <a:lnTo>
                    <a:pt x="32496" y="53293"/>
                  </a:lnTo>
                  <a:lnTo>
                    <a:pt x="32095" y="52976"/>
                  </a:lnTo>
                  <a:lnTo>
                    <a:pt x="31690" y="52692"/>
                  </a:lnTo>
                  <a:lnTo>
                    <a:pt x="31285" y="52420"/>
                  </a:lnTo>
                  <a:lnTo>
                    <a:pt x="30876" y="52181"/>
                  </a:lnTo>
                  <a:lnTo>
                    <a:pt x="30965" y="51784"/>
                  </a:lnTo>
                  <a:lnTo>
                    <a:pt x="31045" y="51399"/>
                  </a:lnTo>
                  <a:lnTo>
                    <a:pt x="31112" y="51024"/>
                  </a:lnTo>
                  <a:lnTo>
                    <a:pt x="31178" y="50650"/>
                  </a:lnTo>
                  <a:lnTo>
                    <a:pt x="31232" y="50287"/>
                  </a:lnTo>
                  <a:lnTo>
                    <a:pt x="31281" y="49935"/>
                  </a:lnTo>
                  <a:lnTo>
                    <a:pt x="31321" y="49583"/>
                  </a:lnTo>
                  <a:lnTo>
                    <a:pt x="31356" y="49243"/>
                  </a:lnTo>
                  <a:lnTo>
                    <a:pt x="31383" y="48902"/>
                  </a:lnTo>
                  <a:lnTo>
                    <a:pt x="31405" y="48573"/>
                  </a:lnTo>
                  <a:lnTo>
                    <a:pt x="31419" y="48244"/>
                  </a:lnTo>
                  <a:lnTo>
                    <a:pt x="31428" y="47927"/>
                  </a:lnTo>
                  <a:lnTo>
                    <a:pt x="31432" y="47620"/>
                  </a:lnTo>
                  <a:lnTo>
                    <a:pt x="31428" y="47314"/>
                  </a:lnTo>
                  <a:lnTo>
                    <a:pt x="31414" y="47008"/>
                  </a:lnTo>
                  <a:lnTo>
                    <a:pt x="31401" y="46724"/>
                  </a:lnTo>
                  <a:lnTo>
                    <a:pt x="31379" y="46429"/>
                  </a:lnTo>
                  <a:lnTo>
                    <a:pt x="31352" y="46157"/>
                  </a:lnTo>
                  <a:lnTo>
                    <a:pt x="31316" y="45884"/>
                  </a:lnTo>
                  <a:lnTo>
                    <a:pt x="31281" y="45612"/>
                  </a:lnTo>
                  <a:lnTo>
                    <a:pt x="31236" y="45351"/>
                  </a:lnTo>
                  <a:lnTo>
                    <a:pt x="31187" y="45090"/>
                  </a:lnTo>
                  <a:lnTo>
                    <a:pt x="31134" y="44841"/>
                  </a:lnTo>
                  <a:lnTo>
                    <a:pt x="31076" y="44602"/>
                  </a:lnTo>
                  <a:lnTo>
                    <a:pt x="31014" y="44353"/>
                  </a:lnTo>
                  <a:lnTo>
                    <a:pt x="30947" y="44126"/>
                  </a:lnTo>
                  <a:lnTo>
                    <a:pt x="30876" y="43899"/>
                  </a:lnTo>
                  <a:lnTo>
                    <a:pt x="30804" y="43672"/>
                  </a:lnTo>
                  <a:lnTo>
                    <a:pt x="30724" y="43456"/>
                  </a:lnTo>
                  <a:lnTo>
                    <a:pt x="30640" y="43252"/>
                  </a:lnTo>
                  <a:lnTo>
                    <a:pt x="30555" y="43037"/>
                  </a:lnTo>
                  <a:lnTo>
                    <a:pt x="30466" y="42844"/>
                  </a:lnTo>
                  <a:lnTo>
                    <a:pt x="30372" y="42651"/>
                  </a:lnTo>
                  <a:lnTo>
                    <a:pt x="30275" y="42458"/>
                  </a:lnTo>
                  <a:lnTo>
                    <a:pt x="30172" y="42276"/>
                  </a:lnTo>
                  <a:lnTo>
                    <a:pt x="30070" y="42095"/>
                  </a:lnTo>
                  <a:lnTo>
                    <a:pt x="29967" y="41913"/>
                  </a:lnTo>
                  <a:lnTo>
                    <a:pt x="29856" y="41754"/>
                  </a:lnTo>
                  <a:lnTo>
                    <a:pt x="29745" y="41584"/>
                  </a:lnTo>
                  <a:lnTo>
                    <a:pt x="29633" y="41425"/>
                  </a:lnTo>
                  <a:lnTo>
                    <a:pt x="29518" y="41267"/>
                  </a:lnTo>
                  <a:lnTo>
                    <a:pt x="29397" y="41119"/>
                  </a:lnTo>
                  <a:lnTo>
                    <a:pt x="29157" y="40835"/>
                  </a:lnTo>
                  <a:lnTo>
                    <a:pt x="28908" y="40574"/>
                  </a:lnTo>
                  <a:lnTo>
                    <a:pt x="28654" y="40325"/>
                  </a:lnTo>
                  <a:lnTo>
                    <a:pt x="28396" y="40098"/>
                  </a:lnTo>
                  <a:lnTo>
                    <a:pt x="28137" y="39882"/>
                  </a:lnTo>
                  <a:lnTo>
                    <a:pt x="27870" y="39689"/>
                  </a:lnTo>
                  <a:lnTo>
                    <a:pt x="27608" y="39519"/>
                  </a:lnTo>
                  <a:lnTo>
                    <a:pt x="27341" y="39349"/>
                  </a:lnTo>
                  <a:lnTo>
                    <a:pt x="27078" y="39213"/>
                  </a:lnTo>
                  <a:lnTo>
                    <a:pt x="26820" y="39077"/>
                  </a:lnTo>
                  <a:lnTo>
                    <a:pt x="26561" y="38963"/>
                  </a:lnTo>
                  <a:lnTo>
                    <a:pt x="26606" y="36819"/>
                  </a:lnTo>
                  <a:lnTo>
                    <a:pt x="26650" y="34674"/>
                  </a:lnTo>
                  <a:lnTo>
                    <a:pt x="26691" y="32530"/>
                  </a:lnTo>
                  <a:lnTo>
                    <a:pt x="26722" y="30374"/>
                  </a:lnTo>
                  <a:lnTo>
                    <a:pt x="26740" y="29330"/>
                  </a:lnTo>
                  <a:lnTo>
                    <a:pt x="26753" y="28264"/>
                  </a:lnTo>
                  <a:lnTo>
                    <a:pt x="26771" y="27209"/>
                  </a:lnTo>
                  <a:lnTo>
                    <a:pt x="26775" y="26664"/>
                  </a:lnTo>
                  <a:lnTo>
                    <a:pt x="26775" y="26131"/>
                  </a:lnTo>
                  <a:lnTo>
                    <a:pt x="26775" y="25598"/>
                  </a:lnTo>
                  <a:lnTo>
                    <a:pt x="26766" y="25076"/>
                  </a:lnTo>
                  <a:lnTo>
                    <a:pt x="26757" y="24542"/>
                  </a:lnTo>
                  <a:lnTo>
                    <a:pt x="26740" y="24021"/>
                  </a:lnTo>
                  <a:lnTo>
                    <a:pt x="26713" y="23499"/>
                  </a:lnTo>
                  <a:lnTo>
                    <a:pt x="26682" y="22988"/>
                  </a:lnTo>
                  <a:lnTo>
                    <a:pt x="26646" y="22477"/>
                  </a:lnTo>
                  <a:lnTo>
                    <a:pt x="26597" y="21978"/>
                  </a:lnTo>
                  <a:lnTo>
                    <a:pt x="26588" y="21876"/>
                  </a:lnTo>
                  <a:lnTo>
                    <a:pt x="26570" y="21785"/>
                  </a:lnTo>
                  <a:lnTo>
                    <a:pt x="26544" y="21627"/>
                  </a:lnTo>
                  <a:lnTo>
                    <a:pt x="26642" y="21695"/>
                  </a:lnTo>
                  <a:lnTo>
                    <a:pt x="26740" y="21763"/>
                  </a:lnTo>
                  <a:lnTo>
                    <a:pt x="26837" y="21819"/>
                  </a:lnTo>
                  <a:lnTo>
                    <a:pt x="26935" y="21865"/>
                  </a:lnTo>
                  <a:lnTo>
                    <a:pt x="27033" y="21899"/>
                  </a:lnTo>
                  <a:lnTo>
                    <a:pt x="27131" y="21922"/>
                  </a:lnTo>
                  <a:lnTo>
                    <a:pt x="27229" y="21944"/>
                  </a:lnTo>
                  <a:lnTo>
                    <a:pt x="27327" y="21956"/>
                  </a:lnTo>
                  <a:lnTo>
                    <a:pt x="27425" y="21967"/>
                  </a:lnTo>
                  <a:lnTo>
                    <a:pt x="27528" y="21956"/>
                  </a:lnTo>
                  <a:lnTo>
                    <a:pt x="27625" y="21944"/>
                  </a:lnTo>
                  <a:lnTo>
                    <a:pt x="27723" y="21933"/>
                  </a:lnTo>
                  <a:lnTo>
                    <a:pt x="27817" y="21899"/>
                  </a:lnTo>
                  <a:lnTo>
                    <a:pt x="27915" y="21865"/>
                  </a:lnTo>
                  <a:lnTo>
                    <a:pt x="28013" y="21831"/>
                  </a:lnTo>
                  <a:lnTo>
                    <a:pt x="28111" y="21774"/>
                  </a:lnTo>
                  <a:lnTo>
                    <a:pt x="28204" y="21717"/>
                  </a:lnTo>
                  <a:lnTo>
                    <a:pt x="28298" y="21661"/>
                  </a:lnTo>
                  <a:lnTo>
                    <a:pt x="28396" y="21581"/>
                  </a:lnTo>
                  <a:lnTo>
                    <a:pt x="28489" y="21513"/>
                  </a:lnTo>
                  <a:lnTo>
                    <a:pt x="28583" y="21422"/>
                  </a:lnTo>
                  <a:lnTo>
                    <a:pt x="28672" y="21332"/>
                  </a:lnTo>
                  <a:lnTo>
                    <a:pt x="28765" y="21229"/>
                  </a:lnTo>
                  <a:lnTo>
                    <a:pt x="28854" y="21127"/>
                  </a:lnTo>
                  <a:lnTo>
                    <a:pt x="28943" y="21014"/>
                  </a:lnTo>
                  <a:lnTo>
                    <a:pt x="29032" y="20900"/>
                  </a:lnTo>
                  <a:lnTo>
                    <a:pt x="29121" y="20776"/>
                  </a:lnTo>
                  <a:lnTo>
                    <a:pt x="29206" y="20651"/>
                  </a:lnTo>
                  <a:lnTo>
                    <a:pt x="29291" y="20515"/>
                  </a:lnTo>
                  <a:lnTo>
                    <a:pt x="29375" y="20367"/>
                  </a:lnTo>
                  <a:lnTo>
                    <a:pt x="29535" y="20061"/>
                  </a:lnTo>
                  <a:lnTo>
                    <a:pt x="29696" y="19743"/>
                  </a:lnTo>
                  <a:lnTo>
                    <a:pt x="29847" y="19391"/>
                  </a:lnTo>
                  <a:lnTo>
                    <a:pt x="29918" y="19210"/>
                  </a:lnTo>
                  <a:lnTo>
                    <a:pt x="29990" y="19028"/>
                  </a:lnTo>
                  <a:lnTo>
                    <a:pt x="30061" y="18835"/>
                  </a:lnTo>
                  <a:lnTo>
                    <a:pt x="30128" y="18631"/>
                  </a:lnTo>
                  <a:lnTo>
                    <a:pt x="30194" y="18438"/>
                  </a:lnTo>
                  <a:lnTo>
                    <a:pt x="30257" y="18223"/>
                  </a:lnTo>
                  <a:lnTo>
                    <a:pt x="30319" y="18018"/>
                  </a:lnTo>
                  <a:lnTo>
                    <a:pt x="30377" y="17803"/>
                  </a:lnTo>
                  <a:lnTo>
                    <a:pt x="30435" y="17576"/>
                  </a:lnTo>
                  <a:lnTo>
                    <a:pt x="30493" y="17349"/>
                  </a:lnTo>
                  <a:lnTo>
                    <a:pt x="30546" y="17122"/>
                  </a:lnTo>
                  <a:lnTo>
                    <a:pt x="30595" y="16884"/>
                  </a:lnTo>
                  <a:lnTo>
                    <a:pt x="30644" y="16646"/>
                  </a:lnTo>
                  <a:lnTo>
                    <a:pt x="30693" y="16407"/>
                  </a:lnTo>
                  <a:lnTo>
                    <a:pt x="30738" y="16158"/>
                  </a:lnTo>
                  <a:lnTo>
                    <a:pt x="30778" y="15908"/>
                  </a:lnTo>
                  <a:lnTo>
                    <a:pt x="30818" y="15659"/>
                  </a:lnTo>
                  <a:lnTo>
                    <a:pt x="30853" y="15398"/>
                  </a:lnTo>
                  <a:lnTo>
                    <a:pt x="30884" y="15137"/>
                  </a:lnTo>
                  <a:lnTo>
                    <a:pt x="30916" y="14876"/>
                  </a:lnTo>
                  <a:lnTo>
                    <a:pt x="30947" y="14603"/>
                  </a:lnTo>
                  <a:lnTo>
                    <a:pt x="30969" y="14331"/>
                  </a:lnTo>
                  <a:lnTo>
                    <a:pt x="30991" y="14059"/>
                  </a:lnTo>
                  <a:lnTo>
                    <a:pt x="31014" y="13775"/>
                  </a:lnTo>
                  <a:lnTo>
                    <a:pt x="31027" y="13503"/>
                  </a:lnTo>
                  <a:lnTo>
                    <a:pt x="31040" y="13219"/>
                  </a:lnTo>
                  <a:lnTo>
                    <a:pt x="31054" y="12924"/>
                  </a:lnTo>
                  <a:lnTo>
                    <a:pt x="31058" y="12640"/>
                  </a:lnTo>
                  <a:lnTo>
                    <a:pt x="31063" y="12277"/>
                  </a:lnTo>
                  <a:lnTo>
                    <a:pt x="31063" y="11926"/>
                  </a:lnTo>
                  <a:lnTo>
                    <a:pt x="31058" y="11585"/>
                  </a:lnTo>
                  <a:lnTo>
                    <a:pt x="31049" y="11234"/>
                  </a:lnTo>
                  <a:lnTo>
                    <a:pt x="31036" y="10893"/>
                  </a:lnTo>
                  <a:lnTo>
                    <a:pt x="31022" y="10553"/>
                  </a:lnTo>
                  <a:lnTo>
                    <a:pt x="31000" y="10224"/>
                  </a:lnTo>
                  <a:lnTo>
                    <a:pt x="30973" y="9895"/>
                  </a:lnTo>
                  <a:lnTo>
                    <a:pt x="30947" y="9566"/>
                  </a:lnTo>
                  <a:lnTo>
                    <a:pt x="30916" y="9237"/>
                  </a:lnTo>
                  <a:lnTo>
                    <a:pt x="30880" y="8919"/>
                  </a:lnTo>
                  <a:lnTo>
                    <a:pt x="30840" y="8601"/>
                  </a:lnTo>
                  <a:lnTo>
                    <a:pt x="30795" y="8295"/>
                  </a:lnTo>
                  <a:lnTo>
                    <a:pt x="30746" y="7977"/>
                  </a:lnTo>
                  <a:lnTo>
                    <a:pt x="30697" y="7682"/>
                  </a:lnTo>
                  <a:lnTo>
                    <a:pt x="30644" y="7376"/>
                  </a:lnTo>
                  <a:lnTo>
                    <a:pt x="30591" y="7081"/>
                  </a:lnTo>
                  <a:lnTo>
                    <a:pt x="30528" y="6797"/>
                  </a:lnTo>
                  <a:lnTo>
                    <a:pt x="30466" y="6514"/>
                  </a:lnTo>
                  <a:lnTo>
                    <a:pt x="30399" y="6230"/>
                  </a:lnTo>
                  <a:lnTo>
                    <a:pt x="30332" y="5958"/>
                  </a:lnTo>
                  <a:lnTo>
                    <a:pt x="30261" y="5685"/>
                  </a:lnTo>
                  <a:lnTo>
                    <a:pt x="30185" y="5413"/>
                  </a:lnTo>
                  <a:lnTo>
                    <a:pt x="30110" y="5152"/>
                  </a:lnTo>
                  <a:lnTo>
                    <a:pt x="30030" y="4902"/>
                  </a:lnTo>
                  <a:lnTo>
                    <a:pt x="29950" y="4653"/>
                  </a:lnTo>
                  <a:lnTo>
                    <a:pt x="29865" y="4403"/>
                  </a:lnTo>
                  <a:lnTo>
                    <a:pt x="29776" y="4165"/>
                  </a:lnTo>
                  <a:lnTo>
                    <a:pt x="29687" y="3938"/>
                  </a:lnTo>
                  <a:lnTo>
                    <a:pt x="29598" y="3700"/>
                  </a:lnTo>
                  <a:lnTo>
                    <a:pt x="29504" y="3484"/>
                  </a:lnTo>
                  <a:lnTo>
                    <a:pt x="29406" y="3269"/>
                  </a:lnTo>
                  <a:lnTo>
                    <a:pt x="29308" y="3053"/>
                  </a:lnTo>
                  <a:lnTo>
                    <a:pt x="29210" y="2849"/>
                  </a:lnTo>
                  <a:lnTo>
                    <a:pt x="29108" y="2656"/>
                  </a:lnTo>
                  <a:lnTo>
                    <a:pt x="29006" y="2463"/>
                  </a:lnTo>
                  <a:lnTo>
                    <a:pt x="28903" y="2282"/>
                  </a:lnTo>
                  <a:lnTo>
                    <a:pt x="28796" y="2100"/>
                  </a:lnTo>
                  <a:lnTo>
                    <a:pt x="28690" y="1930"/>
                  </a:lnTo>
                  <a:lnTo>
                    <a:pt x="28578" y="1760"/>
                  </a:lnTo>
                  <a:lnTo>
                    <a:pt x="28467" y="1601"/>
                  </a:lnTo>
                  <a:lnTo>
                    <a:pt x="28356" y="1453"/>
                  </a:lnTo>
                  <a:lnTo>
                    <a:pt x="28244" y="1306"/>
                  </a:lnTo>
                  <a:lnTo>
                    <a:pt x="28129" y="1170"/>
                  </a:lnTo>
                  <a:lnTo>
                    <a:pt x="28013" y="1045"/>
                  </a:lnTo>
                  <a:lnTo>
                    <a:pt x="27897" y="920"/>
                  </a:lnTo>
                  <a:lnTo>
                    <a:pt x="27781" y="795"/>
                  </a:lnTo>
                  <a:lnTo>
                    <a:pt x="27661" y="693"/>
                  </a:lnTo>
                  <a:lnTo>
                    <a:pt x="27541" y="591"/>
                  </a:lnTo>
                  <a:lnTo>
                    <a:pt x="27425" y="500"/>
                  </a:lnTo>
                  <a:lnTo>
                    <a:pt x="27305" y="409"/>
                  </a:lnTo>
                  <a:lnTo>
                    <a:pt x="27185" y="330"/>
                  </a:lnTo>
                  <a:lnTo>
                    <a:pt x="27060" y="262"/>
                  </a:lnTo>
                  <a:lnTo>
                    <a:pt x="26940" y="205"/>
                  </a:lnTo>
                  <a:lnTo>
                    <a:pt x="26820" y="148"/>
                  </a:lnTo>
                  <a:lnTo>
                    <a:pt x="26695" y="103"/>
                  </a:lnTo>
                  <a:lnTo>
                    <a:pt x="26575" y="69"/>
                  </a:lnTo>
                  <a:lnTo>
                    <a:pt x="26455" y="35"/>
                  </a:lnTo>
                  <a:lnTo>
                    <a:pt x="26330" y="12"/>
                  </a:lnTo>
                  <a:lnTo>
                    <a:pt x="2621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3;p49">
              <a:extLst>
                <a:ext uri="{FF2B5EF4-FFF2-40B4-BE49-F238E27FC236}">
                  <a16:creationId xmlns:a16="http://schemas.microsoft.com/office/drawing/2014/main" id="{3E485296-4EB6-061A-48CE-574901AD11A5}"/>
                </a:ext>
              </a:extLst>
            </p:cNvPr>
            <p:cNvSpPr/>
            <p:nvPr/>
          </p:nvSpPr>
          <p:spPr>
            <a:xfrm>
              <a:off x="3185475" y="-3549475"/>
              <a:ext cx="73475" cy="128800"/>
            </a:xfrm>
            <a:custGeom>
              <a:avLst/>
              <a:gdLst/>
              <a:ahLst/>
              <a:cxnLst/>
              <a:rect l="l" t="t" r="r" b="b"/>
              <a:pathLst>
                <a:path w="2939" h="5152" extrusionOk="0">
                  <a:moveTo>
                    <a:pt x="908" y="0"/>
                  </a:moveTo>
                  <a:lnTo>
                    <a:pt x="828" y="12"/>
                  </a:lnTo>
                  <a:lnTo>
                    <a:pt x="748" y="34"/>
                  </a:lnTo>
                  <a:lnTo>
                    <a:pt x="672" y="80"/>
                  </a:lnTo>
                  <a:lnTo>
                    <a:pt x="592" y="136"/>
                  </a:lnTo>
                  <a:lnTo>
                    <a:pt x="517" y="205"/>
                  </a:lnTo>
                  <a:lnTo>
                    <a:pt x="441" y="307"/>
                  </a:lnTo>
                  <a:lnTo>
                    <a:pt x="365" y="420"/>
                  </a:lnTo>
                  <a:lnTo>
                    <a:pt x="294" y="545"/>
                  </a:lnTo>
                  <a:lnTo>
                    <a:pt x="214" y="715"/>
                  </a:lnTo>
                  <a:lnTo>
                    <a:pt x="151" y="885"/>
                  </a:lnTo>
                  <a:lnTo>
                    <a:pt x="98" y="1056"/>
                  </a:lnTo>
                  <a:lnTo>
                    <a:pt x="58" y="1226"/>
                  </a:lnTo>
                  <a:lnTo>
                    <a:pt x="27" y="1396"/>
                  </a:lnTo>
                  <a:lnTo>
                    <a:pt x="9" y="1577"/>
                  </a:lnTo>
                  <a:lnTo>
                    <a:pt x="0" y="1748"/>
                  </a:lnTo>
                  <a:lnTo>
                    <a:pt x="0" y="1929"/>
                  </a:lnTo>
                  <a:lnTo>
                    <a:pt x="9" y="2099"/>
                  </a:lnTo>
                  <a:lnTo>
                    <a:pt x="27" y="2281"/>
                  </a:lnTo>
                  <a:lnTo>
                    <a:pt x="49" y="2451"/>
                  </a:lnTo>
                  <a:lnTo>
                    <a:pt x="85" y="2621"/>
                  </a:lnTo>
                  <a:lnTo>
                    <a:pt x="120" y="2791"/>
                  </a:lnTo>
                  <a:lnTo>
                    <a:pt x="165" y="2962"/>
                  </a:lnTo>
                  <a:lnTo>
                    <a:pt x="218" y="3121"/>
                  </a:lnTo>
                  <a:lnTo>
                    <a:pt x="272" y="3291"/>
                  </a:lnTo>
                  <a:lnTo>
                    <a:pt x="330" y="3450"/>
                  </a:lnTo>
                  <a:lnTo>
                    <a:pt x="392" y="3597"/>
                  </a:lnTo>
                  <a:lnTo>
                    <a:pt x="459" y="3745"/>
                  </a:lnTo>
                  <a:lnTo>
                    <a:pt x="530" y="3892"/>
                  </a:lnTo>
                  <a:lnTo>
                    <a:pt x="601" y="4028"/>
                  </a:lnTo>
                  <a:lnTo>
                    <a:pt x="672" y="4153"/>
                  </a:lnTo>
                  <a:lnTo>
                    <a:pt x="748" y="4278"/>
                  </a:lnTo>
                  <a:lnTo>
                    <a:pt x="824" y="4403"/>
                  </a:lnTo>
                  <a:lnTo>
                    <a:pt x="971" y="4607"/>
                  </a:lnTo>
                  <a:lnTo>
                    <a:pt x="1118" y="4788"/>
                  </a:lnTo>
                  <a:lnTo>
                    <a:pt x="1251" y="4925"/>
                  </a:lnTo>
                  <a:lnTo>
                    <a:pt x="1313" y="4981"/>
                  </a:lnTo>
                  <a:lnTo>
                    <a:pt x="1376" y="5015"/>
                  </a:lnTo>
                  <a:lnTo>
                    <a:pt x="1487" y="5083"/>
                  </a:lnTo>
                  <a:lnTo>
                    <a:pt x="1603" y="5117"/>
                  </a:lnTo>
                  <a:lnTo>
                    <a:pt x="1728" y="5140"/>
                  </a:lnTo>
                  <a:lnTo>
                    <a:pt x="1848" y="5151"/>
                  </a:lnTo>
                  <a:lnTo>
                    <a:pt x="1972" y="5129"/>
                  </a:lnTo>
                  <a:lnTo>
                    <a:pt x="2097" y="5083"/>
                  </a:lnTo>
                  <a:lnTo>
                    <a:pt x="2217" y="5015"/>
                  </a:lnTo>
                  <a:lnTo>
                    <a:pt x="2275" y="4970"/>
                  </a:lnTo>
                  <a:lnTo>
                    <a:pt x="2333" y="4913"/>
                  </a:lnTo>
                  <a:lnTo>
                    <a:pt x="2386" y="4856"/>
                  </a:lnTo>
                  <a:lnTo>
                    <a:pt x="2444" y="4800"/>
                  </a:lnTo>
                  <a:lnTo>
                    <a:pt x="2498" y="4720"/>
                  </a:lnTo>
                  <a:lnTo>
                    <a:pt x="2547" y="4641"/>
                  </a:lnTo>
                  <a:lnTo>
                    <a:pt x="2596" y="4561"/>
                  </a:lnTo>
                  <a:lnTo>
                    <a:pt x="2640" y="4471"/>
                  </a:lnTo>
                  <a:lnTo>
                    <a:pt x="2685" y="4369"/>
                  </a:lnTo>
                  <a:lnTo>
                    <a:pt x="2725" y="4255"/>
                  </a:lnTo>
                  <a:lnTo>
                    <a:pt x="2765" y="4142"/>
                  </a:lnTo>
                  <a:lnTo>
                    <a:pt x="2796" y="4017"/>
                  </a:lnTo>
                  <a:lnTo>
                    <a:pt x="2832" y="3881"/>
                  </a:lnTo>
                  <a:lnTo>
                    <a:pt x="2858" y="3733"/>
                  </a:lnTo>
                  <a:lnTo>
                    <a:pt x="2881" y="3586"/>
                  </a:lnTo>
                  <a:lnTo>
                    <a:pt x="2903" y="3427"/>
                  </a:lnTo>
                  <a:lnTo>
                    <a:pt x="2916" y="3257"/>
                  </a:lnTo>
                  <a:lnTo>
                    <a:pt x="2930" y="3086"/>
                  </a:lnTo>
                  <a:lnTo>
                    <a:pt x="2934" y="2984"/>
                  </a:lnTo>
                  <a:lnTo>
                    <a:pt x="2939" y="2894"/>
                  </a:lnTo>
                  <a:lnTo>
                    <a:pt x="2939" y="2712"/>
                  </a:lnTo>
                  <a:lnTo>
                    <a:pt x="2872" y="2678"/>
                  </a:lnTo>
                  <a:lnTo>
                    <a:pt x="2836" y="2655"/>
                  </a:lnTo>
                  <a:lnTo>
                    <a:pt x="2800" y="2621"/>
                  </a:lnTo>
                  <a:lnTo>
                    <a:pt x="2769" y="2587"/>
                  </a:lnTo>
                  <a:lnTo>
                    <a:pt x="2734" y="2542"/>
                  </a:lnTo>
                  <a:lnTo>
                    <a:pt x="2698" y="2485"/>
                  </a:lnTo>
                  <a:lnTo>
                    <a:pt x="2667" y="2417"/>
                  </a:lnTo>
                  <a:lnTo>
                    <a:pt x="2422" y="1895"/>
                  </a:lnTo>
                  <a:lnTo>
                    <a:pt x="2288" y="1623"/>
                  </a:lnTo>
                  <a:lnTo>
                    <a:pt x="2146" y="1351"/>
                  </a:lnTo>
                  <a:lnTo>
                    <a:pt x="2004" y="1090"/>
                  </a:lnTo>
                  <a:lnTo>
                    <a:pt x="1852" y="840"/>
                  </a:lnTo>
                  <a:lnTo>
                    <a:pt x="1701" y="613"/>
                  </a:lnTo>
                  <a:lnTo>
                    <a:pt x="1621" y="511"/>
                  </a:lnTo>
                  <a:lnTo>
                    <a:pt x="1545" y="409"/>
                  </a:lnTo>
                  <a:lnTo>
                    <a:pt x="1465" y="318"/>
                  </a:lnTo>
                  <a:lnTo>
                    <a:pt x="1385" y="239"/>
                  </a:lnTo>
                  <a:lnTo>
                    <a:pt x="1305" y="171"/>
                  </a:lnTo>
                  <a:lnTo>
                    <a:pt x="1224" y="114"/>
                  </a:lnTo>
                  <a:lnTo>
                    <a:pt x="1149" y="68"/>
                  </a:lnTo>
                  <a:lnTo>
                    <a:pt x="1069" y="34"/>
                  </a:lnTo>
                  <a:lnTo>
                    <a:pt x="988" y="12"/>
                  </a:lnTo>
                  <a:lnTo>
                    <a:pt x="90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4;p49">
              <a:extLst>
                <a:ext uri="{FF2B5EF4-FFF2-40B4-BE49-F238E27FC236}">
                  <a16:creationId xmlns:a16="http://schemas.microsoft.com/office/drawing/2014/main" id="{70557FAB-DDA1-5A4F-09BB-9856EA26D583}"/>
                </a:ext>
              </a:extLst>
            </p:cNvPr>
            <p:cNvSpPr/>
            <p:nvPr/>
          </p:nvSpPr>
          <p:spPr>
            <a:xfrm>
              <a:off x="3217525" y="-9676050"/>
              <a:ext cx="123900" cy="921325"/>
            </a:xfrm>
            <a:custGeom>
              <a:avLst/>
              <a:gdLst/>
              <a:ahLst/>
              <a:cxnLst/>
              <a:rect l="l" t="t" r="r" b="b"/>
              <a:pathLst>
                <a:path w="4956" h="36853" extrusionOk="0">
                  <a:moveTo>
                    <a:pt x="2801" y="0"/>
                  </a:moveTo>
                  <a:lnTo>
                    <a:pt x="2738" y="12"/>
                  </a:lnTo>
                  <a:lnTo>
                    <a:pt x="2676" y="12"/>
                  </a:lnTo>
                  <a:lnTo>
                    <a:pt x="2614" y="34"/>
                  </a:lnTo>
                  <a:lnTo>
                    <a:pt x="2551" y="57"/>
                  </a:lnTo>
                  <a:lnTo>
                    <a:pt x="2494" y="91"/>
                  </a:lnTo>
                  <a:lnTo>
                    <a:pt x="2431" y="136"/>
                  </a:lnTo>
                  <a:lnTo>
                    <a:pt x="2373" y="182"/>
                  </a:lnTo>
                  <a:lnTo>
                    <a:pt x="2320" y="227"/>
                  </a:lnTo>
                  <a:lnTo>
                    <a:pt x="2204" y="352"/>
                  </a:lnTo>
                  <a:lnTo>
                    <a:pt x="2097" y="499"/>
                  </a:lnTo>
                  <a:lnTo>
                    <a:pt x="1990" y="670"/>
                  </a:lnTo>
                  <a:lnTo>
                    <a:pt x="1888" y="863"/>
                  </a:lnTo>
                  <a:lnTo>
                    <a:pt x="1790" y="1078"/>
                  </a:lnTo>
                  <a:lnTo>
                    <a:pt x="1697" y="1316"/>
                  </a:lnTo>
                  <a:lnTo>
                    <a:pt x="1603" y="1577"/>
                  </a:lnTo>
                  <a:lnTo>
                    <a:pt x="1514" y="1861"/>
                  </a:lnTo>
                  <a:lnTo>
                    <a:pt x="1429" y="2156"/>
                  </a:lnTo>
                  <a:lnTo>
                    <a:pt x="1345" y="2462"/>
                  </a:lnTo>
                  <a:lnTo>
                    <a:pt x="1265" y="2791"/>
                  </a:lnTo>
                  <a:lnTo>
                    <a:pt x="1189" y="3143"/>
                  </a:lnTo>
                  <a:lnTo>
                    <a:pt x="1113" y="3495"/>
                  </a:lnTo>
                  <a:lnTo>
                    <a:pt x="1042" y="3869"/>
                  </a:lnTo>
                  <a:lnTo>
                    <a:pt x="975" y="4255"/>
                  </a:lnTo>
                  <a:lnTo>
                    <a:pt x="909" y="4652"/>
                  </a:lnTo>
                  <a:lnTo>
                    <a:pt x="846" y="5072"/>
                  </a:lnTo>
                  <a:lnTo>
                    <a:pt x="788" y="5480"/>
                  </a:lnTo>
                  <a:lnTo>
                    <a:pt x="730" y="5912"/>
                  </a:lnTo>
                  <a:lnTo>
                    <a:pt x="677" y="6354"/>
                  </a:lnTo>
                  <a:lnTo>
                    <a:pt x="624" y="6797"/>
                  </a:lnTo>
                  <a:lnTo>
                    <a:pt x="575" y="7239"/>
                  </a:lnTo>
                  <a:lnTo>
                    <a:pt x="526" y="7693"/>
                  </a:lnTo>
                  <a:lnTo>
                    <a:pt x="437" y="8612"/>
                  </a:lnTo>
                  <a:lnTo>
                    <a:pt x="361" y="9542"/>
                  </a:lnTo>
                  <a:lnTo>
                    <a:pt x="290" y="10484"/>
                  </a:lnTo>
                  <a:lnTo>
                    <a:pt x="232" y="11403"/>
                  </a:lnTo>
                  <a:lnTo>
                    <a:pt x="178" y="12322"/>
                  </a:lnTo>
                  <a:lnTo>
                    <a:pt x="134" y="13218"/>
                  </a:lnTo>
                  <a:lnTo>
                    <a:pt x="94" y="14092"/>
                  </a:lnTo>
                  <a:lnTo>
                    <a:pt x="63" y="14920"/>
                  </a:lnTo>
                  <a:lnTo>
                    <a:pt x="40" y="15715"/>
                  </a:lnTo>
                  <a:lnTo>
                    <a:pt x="23" y="16452"/>
                  </a:lnTo>
                  <a:lnTo>
                    <a:pt x="9" y="17144"/>
                  </a:lnTo>
                  <a:lnTo>
                    <a:pt x="5" y="17757"/>
                  </a:lnTo>
                  <a:lnTo>
                    <a:pt x="0" y="18313"/>
                  </a:lnTo>
                  <a:lnTo>
                    <a:pt x="5" y="19050"/>
                  </a:lnTo>
                  <a:lnTo>
                    <a:pt x="18" y="19810"/>
                  </a:lnTo>
                  <a:lnTo>
                    <a:pt x="31" y="20605"/>
                  </a:lnTo>
                  <a:lnTo>
                    <a:pt x="49" y="21422"/>
                  </a:lnTo>
                  <a:lnTo>
                    <a:pt x="76" y="22250"/>
                  </a:lnTo>
                  <a:lnTo>
                    <a:pt x="112" y="23089"/>
                  </a:lnTo>
                  <a:lnTo>
                    <a:pt x="152" y="23940"/>
                  </a:lnTo>
                  <a:lnTo>
                    <a:pt x="201" y="24791"/>
                  </a:lnTo>
                  <a:lnTo>
                    <a:pt x="254" y="25642"/>
                  </a:lnTo>
                  <a:lnTo>
                    <a:pt x="321" y="26493"/>
                  </a:lnTo>
                  <a:lnTo>
                    <a:pt x="392" y="27344"/>
                  </a:lnTo>
                  <a:lnTo>
                    <a:pt x="432" y="27764"/>
                  </a:lnTo>
                  <a:lnTo>
                    <a:pt x="477" y="28184"/>
                  </a:lnTo>
                  <a:lnTo>
                    <a:pt x="521" y="28592"/>
                  </a:lnTo>
                  <a:lnTo>
                    <a:pt x="570" y="29001"/>
                  </a:lnTo>
                  <a:lnTo>
                    <a:pt x="619" y="29398"/>
                  </a:lnTo>
                  <a:lnTo>
                    <a:pt x="673" y="29795"/>
                  </a:lnTo>
                  <a:lnTo>
                    <a:pt x="726" y="30192"/>
                  </a:lnTo>
                  <a:lnTo>
                    <a:pt x="784" y="30578"/>
                  </a:lnTo>
                  <a:lnTo>
                    <a:pt x="846" y="30952"/>
                  </a:lnTo>
                  <a:lnTo>
                    <a:pt x="909" y="31327"/>
                  </a:lnTo>
                  <a:lnTo>
                    <a:pt x="980" y="31690"/>
                  </a:lnTo>
                  <a:lnTo>
                    <a:pt x="1047" y="32053"/>
                  </a:lnTo>
                  <a:lnTo>
                    <a:pt x="1122" y="32393"/>
                  </a:lnTo>
                  <a:lnTo>
                    <a:pt x="1198" y="32734"/>
                  </a:lnTo>
                  <a:lnTo>
                    <a:pt x="1274" y="33063"/>
                  </a:lnTo>
                  <a:lnTo>
                    <a:pt x="1358" y="33380"/>
                  </a:lnTo>
                  <a:lnTo>
                    <a:pt x="1443" y="33687"/>
                  </a:lnTo>
                  <a:lnTo>
                    <a:pt x="1532" y="33982"/>
                  </a:lnTo>
                  <a:lnTo>
                    <a:pt x="1625" y="34265"/>
                  </a:lnTo>
                  <a:lnTo>
                    <a:pt x="1719" y="34538"/>
                  </a:lnTo>
                  <a:lnTo>
                    <a:pt x="1821" y="34799"/>
                  </a:lnTo>
                  <a:lnTo>
                    <a:pt x="1924" y="35048"/>
                  </a:lnTo>
                  <a:lnTo>
                    <a:pt x="2030" y="35286"/>
                  </a:lnTo>
                  <a:lnTo>
                    <a:pt x="2142" y="35502"/>
                  </a:lnTo>
                  <a:lnTo>
                    <a:pt x="2253" y="35706"/>
                  </a:lnTo>
                  <a:lnTo>
                    <a:pt x="2373" y="35899"/>
                  </a:lnTo>
                  <a:lnTo>
                    <a:pt x="2494" y="36069"/>
                  </a:lnTo>
                  <a:lnTo>
                    <a:pt x="2618" y="36228"/>
                  </a:lnTo>
                  <a:lnTo>
                    <a:pt x="2747" y="36364"/>
                  </a:lnTo>
                  <a:lnTo>
                    <a:pt x="2881" y="36489"/>
                  </a:lnTo>
                  <a:lnTo>
                    <a:pt x="3019" y="36603"/>
                  </a:lnTo>
                  <a:lnTo>
                    <a:pt x="3161" y="36682"/>
                  </a:lnTo>
                  <a:lnTo>
                    <a:pt x="3308" y="36761"/>
                  </a:lnTo>
                  <a:lnTo>
                    <a:pt x="3460" y="36807"/>
                  </a:lnTo>
                  <a:lnTo>
                    <a:pt x="3611" y="36841"/>
                  </a:lnTo>
                  <a:lnTo>
                    <a:pt x="3771" y="36852"/>
                  </a:lnTo>
                  <a:lnTo>
                    <a:pt x="3936" y="36841"/>
                  </a:lnTo>
                  <a:lnTo>
                    <a:pt x="4101" y="36807"/>
                  </a:lnTo>
                  <a:lnTo>
                    <a:pt x="4274" y="36761"/>
                  </a:lnTo>
                  <a:lnTo>
                    <a:pt x="4452" y="36682"/>
                  </a:lnTo>
                  <a:lnTo>
                    <a:pt x="4635" y="36591"/>
                  </a:lnTo>
                  <a:lnTo>
                    <a:pt x="4818" y="36466"/>
                  </a:lnTo>
                  <a:lnTo>
                    <a:pt x="4956" y="2462"/>
                  </a:lnTo>
                  <a:lnTo>
                    <a:pt x="4893" y="2462"/>
                  </a:lnTo>
                  <a:lnTo>
                    <a:pt x="4826" y="2440"/>
                  </a:lnTo>
                  <a:lnTo>
                    <a:pt x="4764" y="2417"/>
                  </a:lnTo>
                  <a:lnTo>
                    <a:pt x="4697" y="2372"/>
                  </a:lnTo>
                  <a:lnTo>
                    <a:pt x="4635" y="2303"/>
                  </a:lnTo>
                  <a:lnTo>
                    <a:pt x="4573" y="2224"/>
                  </a:lnTo>
                  <a:lnTo>
                    <a:pt x="4510" y="2122"/>
                  </a:lnTo>
                  <a:lnTo>
                    <a:pt x="4448" y="1997"/>
                  </a:lnTo>
                  <a:lnTo>
                    <a:pt x="4279" y="1634"/>
                  </a:lnTo>
                  <a:lnTo>
                    <a:pt x="4110" y="1305"/>
                  </a:lnTo>
                  <a:lnTo>
                    <a:pt x="3949" y="1021"/>
                  </a:lnTo>
                  <a:lnTo>
                    <a:pt x="3794" y="783"/>
                  </a:lnTo>
                  <a:lnTo>
                    <a:pt x="3638" y="568"/>
                  </a:lnTo>
                  <a:lnTo>
                    <a:pt x="3566" y="477"/>
                  </a:lnTo>
                  <a:lnTo>
                    <a:pt x="3491" y="386"/>
                  </a:lnTo>
                  <a:lnTo>
                    <a:pt x="3415" y="318"/>
                  </a:lnTo>
                  <a:lnTo>
                    <a:pt x="3344" y="250"/>
                  </a:lnTo>
                  <a:lnTo>
                    <a:pt x="3273" y="193"/>
                  </a:lnTo>
                  <a:lnTo>
                    <a:pt x="3201" y="136"/>
                  </a:lnTo>
                  <a:lnTo>
                    <a:pt x="3135" y="102"/>
                  </a:lnTo>
                  <a:lnTo>
                    <a:pt x="3068" y="57"/>
                  </a:lnTo>
                  <a:lnTo>
                    <a:pt x="2997" y="34"/>
                  </a:lnTo>
                  <a:lnTo>
                    <a:pt x="2934" y="23"/>
                  </a:lnTo>
                  <a:lnTo>
                    <a:pt x="2867" y="12"/>
                  </a:lnTo>
                  <a:lnTo>
                    <a:pt x="2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5;p49">
              <a:extLst>
                <a:ext uri="{FF2B5EF4-FFF2-40B4-BE49-F238E27FC236}">
                  <a16:creationId xmlns:a16="http://schemas.microsoft.com/office/drawing/2014/main" id="{E05DCFDC-2116-CCE0-44A9-F550EB9AF703}"/>
                </a:ext>
              </a:extLst>
            </p:cNvPr>
            <p:cNvSpPr/>
            <p:nvPr/>
          </p:nvSpPr>
          <p:spPr>
            <a:xfrm>
              <a:off x="3063925" y="-558675"/>
              <a:ext cx="444350" cy="673150"/>
            </a:xfrm>
            <a:custGeom>
              <a:avLst/>
              <a:gdLst/>
              <a:ahLst/>
              <a:cxnLst/>
              <a:rect l="l" t="t" r="r" b="b"/>
              <a:pathLst>
                <a:path w="17774" h="26926" extrusionOk="0">
                  <a:moveTo>
                    <a:pt x="8914" y="1"/>
                  </a:moveTo>
                  <a:lnTo>
                    <a:pt x="8669" y="12"/>
                  </a:lnTo>
                  <a:lnTo>
                    <a:pt x="8428" y="35"/>
                  </a:lnTo>
                  <a:lnTo>
                    <a:pt x="8188" y="80"/>
                  </a:lnTo>
                  <a:lnTo>
                    <a:pt x="7947" y="148"/>
                  </a:lnTo>
                  <a:lnTo>
                    <a:pt x="7711" y="239"/>
                  </a:lnTo>
                  <a:lnTo>
                    <a:pt x="7475" y="341"/>
                  </a:lnTo>
                  <a:lnTo>
                    <a:pt x="7240" y="466"/>
                  </a:lnTo>
                  <a:lnTo>
                    <a:pt x="7008" y="602"/>
                  </a:lnTo>
                  <a:lnTo>
                    <a:pt x="6781" y="761"/>
                  </a:lnTo>
                  <a:lnTo>
                    <a:pt x="6554" y="943"/>
                  </a:lnTo>
                  <a:lnTo>
                    <a:pt x="6331" y="1136"/>
                  </a:lnTo>
                  <a:lnTo>
                    <a:pt x="6109" y="1340"/>
                  </a:lnTo>
                  <a:lnTo>
                    <a:pt x="5891" y="1567"/>
                  </a:lnTo>
                  <a:lnTo>
                    <a:pt x="5677" y="1805"/>
                  </a:lnTo>
                  <a:lnTo>
                    <a:pt x="5463" y="2066"/>
                  </a:lnTo>
                  <a:lnTo>
                    <a:pt x="5249" y="2338"/>
                  </a:lnTo>
                  <a:lnTo>
                    <a:pt x="5045" y="2633"/>
                  </a:lnTo>
                  <a:lnTo>
                    <a:pt x="4840" y="2928"/>
                  </a:lnTo>
                  <a:lnTo>
                    <a:pt x="4639" y="3246"/>
                  </a:lnTo>
                  <a:lnTo>
                    <a:pt x="4439" y="3586"/>
                  </a:lnTo>
                  <a:lnTo>
                    <a:pt x="4243" y="3927"/>
                  </a:lnTo>
                  <a:lnTo>
                    <a:pt x="4052" y="4290"/>
                  </a:lnTo>
                  <a:lnTo>
                    <a:pt x="3865" y="4664"/>
                  </a:lnTo>
                  <a:lnTo>
                    <a:pt x="3678" y="5050"/>
                  </a:lnTo>
                  <a:lnTo>
                    <a:pt x="3500" y="5447"/>
                  </a:lnTo>
                  <a:lnTo>
                    <a:pt x="3322" y="5867"/>
                  </a:lnTo>
                  <a:lnTo>
                    <a:pt x="3148" y="6287"/>
                  </a:lnTo>
                  <a:lnTo>
                    <a:pt x="2974" y="6729"/>
                  </a:lnTo>
                  <a:lnTo>
                    <a:pt x="2810" y="7172"/>
                  </a:lnTo>
                  <a:lnTo>
                    <a:pt x="2645" y="7637"/>
                  </a:lnTo>
                  <a:lnTo>
                    <a:pt x="2489" y="8102"/>
                  </a:lnTo>
                  <a:lnTo>
                    <a:pt x="2333" y="8590"/>
                  </a:lnTo>
                  <a:lnTo>
                    <a:pt x="2182" y="9078"/>
                  </a:lnTo>
                  <a:lnTo>
                    <a:pt x="2039" y="9588"/>
                  </a:lnTo>
                  <a:lnTo>
                    <a:pt x="1897" y="10099"/>
                  </a:lnTo>
                  <a:lnTo>
                    <a:pt x="1759" y="10621"/>
                  </a:lnTo>
                  <a:lnTo>
                    <a:pt x="1625" y="11154"/>
                  </a:lnTo>
                  <a:lnTo>
                    <a:pt x="1496" y="11699"/>
                  </a:lnTo>
                  <a:lnTo>
                    <a:pt x="1376" y="12243"/>
                  </a:lnTo>
                  <a:lnTo>
                    <a:pt x="1256" y="12799"/>
                  </a:lnTo>
                  <a:lnTo>
                    <a:pt x="1140" y="13367"/>
                  </a:lnTo>
                  <a:lnTo>
                    <a:pt x="1033" y="13945"/>
                  </a:lnTo>
                  <a:lnTo>
                    <a:pt x="931" y="14535"/>
                  </a:lnTo>
                  <a:lnTo>
                    <a:pt x="828" y="15125"/>
                  </a:lnTo>
                  <a:lnTo>
                    <a:pt x="735" y="15715"/>
                  </a:lnTo>
                  <a:lnTo>
                    <a:pt x="646" y="16328"/>
                  </a:lnTo>
                  <a:lnTo>
                    <a:pt x="566" y="16929"/>
                  </a:lnTo>
                  <a:lnTo>
                    <a:pt x="486" y="17553"/>
                  </a:lnTo>
                  <a:lnTo>
                    <a:pt x="414" y="18177"/>
                  </a:lnTo>
                  <a:lnTo>
                    <a:pt x="343" y="18801"/>
                  </a:lnTo>
                  <a:lnTo>
                    <a:pt x="285" y="19437"/>
                  </a:lnTo>
                  <a:lnTo>
                    <a:pt x="227" y="20072"/>
                  </a:lnTo>
                  <a:lnTo>
                    <a:pt x="178" y="20719"/>
                  </a:lnTo>
                  <a:lnTo>
                    <a:pt x="134" y="21366"/>
                  </a:lnTo>
                  <a:lnTo>
                    <a:pt x="94" y="22024"/>
                  </a:lnTo>
                  <a:lnTo>
                    <a:pt x="63" y="22682"/>
                  </a:lnTo>
                  <a:lnTo>
                    <a:pt x="36" y="23340"/>
                  </a:lnTo>
                  <a:lnTo>
                    <a:pt x="14" y="23998"/>
                  </a:lnTo>
                  <a:lnTo>
                    <a:pt x="0" y="24667"/>
                  </a:lnTo>
                  <a:lnTo>
                    <a:pt x="1113" y="24758"/>
                  </a:lnTo>
                  <a:lnTo>
                    <a:pt x="2222" y="24860"/>
                  </a:lnTo>
                  <a:lnTo>
                    <a:pt x="3335" y="24974"/>
                  </a:lnTo>
                  <a:lnTo>
                    <a:pt x="4444" y="25087"/>
                  </a:lnTo>
                  <a:lnTo>
                    <a:pt x="6665" y="25325"/>
                  </a:lnTo>
                  <a:lnTo>
                    <a:pt x="8887" y="25609"/>
                  </a:lnTo>
                  <a:lnTo>
                    <a:pt x="11108" y="25904"/>
                  </a:lnTo>
                  <a:lnTo>
                    <a:pt x="13330" y="26222"/>
                  </a:lnTo>
                  <a:lnTo>
                    <a:pt x="15552" y="26562"/>
                  </a:lnTo>
                  <a:lnTo>
                    <a:pt x="17773" y="26925"/>
                  </a:lnTo>
                  <a:lnTo>
                    <a:pt x="17769" y="26358"/>
                  </a:lnTo>
                  <a:lnTo>
                    <a:pt x="17760" y="25779"/>
                  </a:lnTo>
                  <a:lnTo>
                    <a:pt x="17747" y="25201"/>
                  </a:lnTo>
                  <a:lnTo>
                    <a:pt x="17733" y="24622"/>
                  </a:lnTo>
                  <a:lnTo>
                    <a:pt x="17711" y="24055"/>
                  </a:lnTo>
                  <a:lnTo>
                    <a:pt x="17689" y="23476"/>
                  </a:lnTo>
                  <a:lnTo>
                    <a:pt x="17658" y="22909"/>
                  </a:lnTo>
                  <a:lnTo>
                    <a:pt x="17626" y="22330"/>
                  </a:lnTo>
                  <a:lnTo>
                    <a:pt x="17591" y="21763"/>
                  </a:lnTo>
                  <a:lnTo>
                    <a:pt x="17551" y="21195"/>
                  </a:lnTo>
                  <a:lnTo>
                    <a:pt x="17511" y="20628"/>
                  </a:lnTo>
                  <a:lnTo>
                    <a:pt x="17462" y="20072"/>
                  </a:lnTo>
                  <a:lnTo>
                    <a:pt x="17408" y="19516"/>
                  </a:lnTo>
                  <a:lnTo>
                    <a:pt x="17355" y="18960"/>
                  </a:lnTo>
                  <a:lnTo>
                    <a:pt x="17297" y="18404"/>
                  </a:lnTo>
                  <a:lnTo>
                    <a:pt x="17235" y="17848"/>
                  </a:lnTo>
                  <a:lnTo>
                    <a:pt x="17168" y="17304"/>
                  </a:lnTo>
                  <a:lnTo>
                    <a:pt x="17097" y="16759"/>
                  </a:lnTo>
                  <a:lnTo>
                    <a:pt x="17025" y="16226"/>
                  </a:lnTo>
                  <a:lnTo>
                    <a:pt x="16945" y="15693"/>
                  </a:lnTo>
                  <a:lnTo>
                    <a:pt x="16865" y="15159"/>
                  </a:lnTo>
                  <a:lnTo>
                    <a:pt x="16780" y="14637"/>
                  </a:lnTo>
                  <a:lnTo>
                    <a:pt x="16691" y="14115"/>
                  </a:lnTo>
                  <a:lnTo>
                    <a:pt x="16602" y="13605"/>
                  </a:lnTo>
                  <a:lnTo>
                    <a:pt x="16504" y="13094"/>
                  </a:lnTo>
                  <a:lnTo>
                    <a:pt x="16406" y="12595"/>
                  </a:lnTo>
                  <a:lnTo>
                    <a:pt x="16304" y="12096"/>
                  </a:lnTo>
                  <a:lnTo>
                    <a:pt x="16197" y="11608"/>
                  </a:lnTo>
                  <a:lnTo>
                    <a:pt x="16086" y="11120"/>
                  </a:lnTo>
                  <a:lnTo>
                    <a:pt x="15975" y="10644"/>
                  </a:lnTo>
                  <a:lnTo>
                    <a:pt x="15859" y="10178"/>
                  </a:lnTo>
                  <a:lnTo>
                    <a:pt x="15739" y="9713"/>
                  </a:lnTo>
                  <a:lnTo>
                    <a:pt x="15614" y="9259"/>
                  </a:lnTo>
                  <a:lnTo>
                    <a:pt x="15485" y="8817"/>
                  </a:lnTo>
                  <a:lnTo>
                    <a:pt x="15356" y="8374"/>
                  </a:lnTo>
                  <a:lnTo>
                    <a:pt x="15222" y="7943"/>
                  </a:lnTo>
                  <a:lnTo>
                    <a:pt x="15084" y="7523"/>
                  </a:lnTo>
                  <a:lnTo>
                    <a:pt x="14942" y="7115"/>
                  </a:lnTo>
                  <a:lnTo>
                    <a:pt x="14799" y="6706"/>
                  </a:lnTo>
                  <a:lnTo>
                    <a:pt x="14652" y="6321"/>
                  </a:lnTo>
                  <a:lnTo>
                    <a:pt x="14501" y="5935"/>
                  </a:lnTo>
                  <a:lnTo>
                    <a:pt x="14350" y="5561"/>
                  </a:lnTo>
                  <a:lnTo>
                    <a:pt x="14189" y="5186"/>
                  </a:lnTo>
                  <a:lnTo>
                    <a:pt x="14029" y="4834"/>
                  </a:lnTo>
                  <a:lnTo>
                    <a:pt x="13864" y="4494"/>
                  </a:lnTo>
                  <a:lnTo>
                    <a:pt x="13700" y="4154"/>
                  </a:lnTo>
                  <a:lnTo>
                    <a:pt x="13530" y="3836"/>
                  </a:lnTo>
                  <a:lnTo>
                    <a:pt x="13357" y="3518"/>
                  </a:lnTo>
                  <a:lnTo>
                    <a:pt x="13179" y="3223"/>
                  </a:lnTo>
                  <a:lnTo>
                    <a:pt x="13001" y="2928"/>
                  </a:lnTo>
                  <a:lnTo>
                    <a:pt x="12818" y="2656"/>
                  </a:lnTo>
                  <a:lnTo>
                    <a:pt x="12631" y="2395"/>
                  </a:lnTo>
                  <a:lnTo>
                    <a:pt x="12440" y="2145"/>
                  </a:lnTo>
                  <a:lnTo>
                    <a:pt x="12248" y="1896"/>
                  </a:lnTo>
                  <a:lnTo>
                    <a:pt x="12052" y="1669"/>
                  </a:lnTo>
                  <a:lnTo>
                    <a:pt x="11856" y="1465"/>
                  </a:lnTo>
                  <a:lnTo>
                    <a:pt x="11656" y="1260"/>
                  </a:lnTo>
                  <a:lnTo>
                    <a:pt x="11451" y="1079"/>
                  </a:lnTo>
                  <a:lnTo>
                    <a:pt x="11242" y="897"/>
                  </a:lnTo>
                  <a:lnTo>
                    <a:pt x="11033" y="738"/>
                  </a:lnTo>
                  <a:lnTo>
                    <a:pt x="10819" y="602"/>
                  </a:lnTo>
                  <a:lnTo>
                    <a:pt x="10605" y="466"/>
                  </a:lnTo>
                  <a:lnTo>
                    <a:pt x="10387" y="353"/>
                  </a:lnTo>
                  <a:lnTo>
                    <a:pt x="10165" y="251"/>
                  </a:lnTo>
                  <a:lnTo>
                    <a:pt x="9911" y="160"/>
                  </a:lnTo>
                  <a:lnTo>
                    <a:pt x="9661" y="92"/>
                  </a:lnTo>
                  <a:lnTo>
                    <a:pt x="9412" y="35"/>
                  </a:lnTo>
                  <a:lnTo>
                    <a:pt x="9163" y="12"/>
                  </a:lnTo>
                  <a:lnTo>
                    <a:pt x="89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6;p49">
              <a:extLst>
                <a:ext uri="{FF2B5EF4-FFF2-40B4-BE49-F238E27FC236}">
                  <a16:creationId xmlns:a16="http://schemas.microsoft.com/office/drawing/2014/main" id="{D3829D42-B071-8E4C-7BF8-676A8179F5D8}"/>
                </a:ext>
              </a:extLst>
            </p:cNvPr>
            <p:cNvSpPr/>
            <p:nvPr/>
          </p:nvSpPr>
          <p:spPr>
            <a:xfrm>
              <a:off x="3376125" y="-9190450"/>
              <a:ext cx="909825" cy="999050"/>
            </a:xfrm>
            <a:custGeom>
              <a:avLst/>
              <a:gdLst/>
              <a:ahLst/>
              <a:cxnLst/>
              <a:rect l="l" t="t" r="r" b="b"/>
              <a:pathLst>
                <a:path w="36393" h="39962" extrusionOk="0">
                  <a:moveTo>
                    <a:pt x="156" y="1"/>
                  </a:moveTo>
                  <a:lnTo>
                    <a:pt x="76" y="19981"/>
                  </a:lnTo>
                  <a:lnTo>
                    <a:pt x="36" y="29977"/>
                  </a:lnTo>
                  <a:lnTo>
                    <a:pt x="1" y="39961"/>
                  </a:lnTo>
                  <a:lnTo>
                    <a:pt x="50" y="39825"/>
                  </a:lnTo>
                  <a:lnTo>
                    <a:pt x="103" y="39712"/>
                  </a:lnTo>
                  <a:lnTo>
                    <a:pt x="161" y="39598"/>
                  </a:lnTo>
                  <a:lnTo>
                    <a:pt x="228" y="39496"/>
                  </a:lnTo>
                  <a:lnTo>
                    <a:pt x="299" y="39417"/>
                  </a:lnTo>
                  <a:lnTo>
                    <a:pt x="375" y="39360"/>
                  </a:lnTo>
                  <a:lnTo>
                    <a:pt x="459" y="39315"/>
                  </a:lnTo>
                  <a:lnTo>
                    <a:pt x="548" y="39292"/>
                  </a:lnTo>
                  <a:lnTo>
                    <a:pt x="1697" y="39201"/>
                  </a:lnTo>
                  <a:lnTo>
                    <a:pt x="2841" y="39133"/>
                  </a:lnTo>
                  <a:lnTo>
                    <a:pt x="3990" y="39076"/>
                  </a:lnTo>
                  <a:lnTo>
                    <a:pt x="5138" y="39031"/>
                  </a:lnTo>
                  <a:lnTo>
                    <a:pt x="6287" y="38997"/>
                  </a:lnTo>
                  <a:lnTo>
                    <a:pt x="7436" y="38963"/>
                  </a:lnTo>
                  <a:lnTo>
                    <a:pt x="8580" y="38952"/>
                  </a:lnTo>
                  <a:lnTo>
                    <a:pt x="9729" y="38940"/>
                  </a:lnTo>
                  <a:lnTo>
                    <a:pt x="12026" y="38929"/>
                  </a:lnTo>
                  <a:lnTo>
                    <a:pt x="14323" y="38929"/>
                  </a:lnTo>
                  <a:lnTo>
                    <a:pt x="16620" y="38918"/>
                  </a:lnTo>
                  <a:lnTo>
                    <a:pt x="18918" y="38895"/>
                  </a:lnTo>
                  <a:lnTo>
                    <a:pt x="19403" y="38884"/>
                  </a:lnTo>
                  <a:lnTo>
                    <a:pt x="19888" y="38861"/>
                  </a:lnTo>
                  <a:lnTo>
                    <a:pt x="20868" y="38804"/>
                  </a:lnTo>
                  <a:lnTo>
                    <a:pt x="21852" y="38725"/>
                  </a:lnTo>
                  <a:lnTo>
                    <a:pt x="22844" y="38623"/>
                  </a:lnTo>
                  <a:lnTo>
                    <a:pt x="23837" y="38532"/>
                  </a:lnTo>
                  <a:lnTo>
                    <a:pt x="24839" y="38441"/>
                  </a:lnTo>
                  <a:lnTo>
                    <a:pt x="25841" y="38362"/>
                  </a:lnTo>
                  <a:lnTo>
                    <a:pt x="26842" y="38294"/>
                  </a:lnTo>
                  <a:lnTo>
                    <a:pt x="27346" y="38282"/>
                  </a:lnTo>
                  <a:lnTo>
                    <a:pt x="27844" y="38271"/>
                  </a:lnTo>
                  <a:lnTo>
                    <a:pt x="28347" y="38260"/>
                  </a:lnTo>
                  <a:lnTo>
                    <a:pt x="28846" y="38271"/>
                  </a:lnTo>
                  <a:lnTo>
                    <a:pt x="29345" y="38282"/>
                  </a:lnTo>
                  <a:lnTo>
                    <a:pt x="29843" y="38316"/>
                  </a:lnTo>
                  <a:lnTo>
                    <a:pt x="30342" y="38362"/>
                  </a:lnTo>
                  <a:lnTo>
                    <a:pt x="30836" y="38407"/>
                  </a:lnTo>
                  <a:lnTo>
                    <a:pt x="31330" y="38486"/>
                  </a:lnTo>
                  <a:lnTo>
                    <a:pt x="31824" y="38566"/>
                  </a:lnTo>
                  <a:lnTo>
                    <a:pt x="32319" y="38668"/>
                  </a:lnTo>
                  <a:lnTo>
                    <a:pt x="32808" y="38793"/>
                  </a:lnTo>
                  <a:lnTo>
                    <a:pt x="33294" y="38929"/>
                  </a:lnTo>
                  <a:lnTo>
                    <a:pt x="33779" y="39088"/>
                  </a:lnTo>
                  <a:lnTo>
                    <a:pt x="34264" y="39269"/>
                  </a:lnTo>
                  <a:lnTo>
                    <a:pt x="34745" y="39474"/>
                  </a:lnTo>
                  <a:lnTo>
                    <a:pt x="34910" y="37080"/>
                  </a:lnTo>
                  <a:lnTo>
                    <a:pt x="35066" y="34686"/>
                  </a:lnTo>
                  <a:lnTo>
                    <a:pt x="35213" y="32291"/>
                  </a:lnTo>
                  <a:lnTo>
                    <a:pt x="35351" y="29897"/>
                  </a:lnTo>
                  <a:lnTo>
                    <a:pt x="35484" y="27492"/>
                  </a:lnTo>
                  <a:lnTo>
                    <a:pt x="35609" y="25098"/>
                  </a:lnTo>
                  <a:lnTo>
                    <a:pt x="35725" y="22693"/>
                  </a:lnTo>
                  <a:lnTo>
                    <a:pt x="35831" y="20287"/>
                  </a:lnTo>
                  <a:lnTo>
                    <a:pt x="35929" y="17882"/>
                  </a:lnTo>
                  <a:lnTo>
                    <a:pt x="36023" y="15477"/>
                  </a:lnTo>
                  <a:lnTo>
                    <a:pt x="36103" y="13071"/>
                  </a:lnTo>
                  <a:lnTo>
                    <a:pt x="36179" y="10666"/>
                  </a:lnTo>
                  <a:lnTo>
                    <a:pt x="36245" y="8261"/>
                  </a:lnTo>
                  <a:lnTo>
                    <a:pt x="36303" y="5844"/>
                  </a:lnTo>
                  <a:lnTo>
                    <a:pt x="36352" y="3439"/>
                  </a:lnTo>
                  <a:lnTo>
                    <a:pt x="36392" y="1022"/>
                  </a:lnTo>
                  <a:lnTo>
                    <a:pt x="36263" y="1771"/>
                  </a:lnTo>
                  <a:lnTo>
                    <a:pt x="36125" y="2497"/>
                  </a:lnTo>
                  <a:lnTo>
                    <a:pt x="35983" y="3223"/>
                  </a:lnTo>
                  <a:lnTo>
                    <a:pt x="35836" y="3926"/>
                  </a:lnTo>
                  <a:lnTo>
                    <a:pt x="35680" y="4619"/>
                  </a:lnTo>
                  <a:lnTo>
                    <a:pt x="35515" y="5299"/>
                  </a:lnTo>
                  <a:lnTo>
                    <a:pt x="35346" y="5969"/>
                  </a:lnTo>
                  <a:lnTo>
                    <a:pt x="35172" y="6615"/>
                  </a:lnTo>
                  <a:lnTo>
                    <a:pt x="34994" y="7262"/>
                  </a:lnTo>
                  <a:lnTo>
                    <a:pt x="34807" y="7886"/>
                  </a:lnTo>
                  <a:lnTo>
                    <a:pt x="34611" y="8499"/>
                  </a:lnTo>
                  <a:lnTo>
                    <a:pt x="34416" y="9100"/>
                  </a:lnTo>
                  <a:lnTo>
                    <a:pt x="34211" y="9690"/>
                  </a:lnTo>
                  <a:lnTo>
                    <a:pt x="34002" y="10269"/>
                  </a:lnTo>
                  <a:lnTo>
                    <a:pt x="33788" y="10836"/>
                  </a:lnTo>
                  <a:lnTo>
                    <a:pt x="33565" y="11381"/>
                  </a:lnTo>
                  <a:lnTo>
                    <a:pt x="33343" y="11914"/>
                  </a:lnTo>
                  <a:lnTo>
                    <a:pt x="33111" y="12447"/>
                  </a:lnTo>
                  <a:lnTo>
                    <a:pt x="32875" y="12958"/>
                  </a:lnTo>
                  <a:lnTo>
                    <a:pt x="32635" y="13457"/>
                  </a:lnTo>
                  <a:lnTo>
                    <a:pt x="32390" y="13945"/>
                  </a:lnTo>
                  <a:lnTo>
                    <a:pt x="32141" y="14421"/>
                  </a:lnTo>
                  <a:lnTo>
                    <a:pt x="31887" y="14875"/>
                  </a:lnTo>
                  <a:lnTo>
                    <a:pt x="31624" y="15329"/>
                  </a:lnTo>
                  <a:lnTo>
                    <a:pt x="31361" y="15772"/>
                  </a:lnTo>
                  <a:lnTo>
                    <a:pt x="31094" y="16191"/>
                  </a:lnTo>
                  <a:lnTo>
                    <a:pt x="30823" y="16600"/>
                  </a:lnTo>
                  <a:lnTo>
                    <a:pt x="30547" y="17008"/>
                  </a:lnTo>
                  <a:lnTo>
                    <a:pt x="30266" y="17394"/>
                  </a:lnTo>
                  <a:lnTo>
                    <a:pt x="29981" y="17769"/>
                  </a:lnTo>
                  <a:lnTo>
                    <a:pt x="29692" y="18132"/>
                  </a:lnTo>
                  <a:lnTo>
                    <a:pt x="29402" y="18483"/>
                  </a:lnTo>
                  <a:lnTo>
                    <a:pt x="29109" y="18824"/>
                  </a:lnTo>
                  <a:lnTo>
                    <a:pt x="28810" y="19141"/>
                  </a:lnTo>
                  <a:lnTo>
                    <a:pt x="28508" y="19459"/>
                  </a:lnTo>
                  <a:lnTo>
                    <a:pt x="28200" y="19765"/>
                  </a:lnTo>
                  <a:lnTo>
                    <a:pt x="27893" y="20049"/>
                  </a:lnTo>
                  <a:lnTo>
                    <a:pt x="27582" y="20333"/>
                  </a:lnTo>
                  <a:lnTo>
                    <a:pt x="27270" y="20594"/>
                  </a:lnTo>
                  <a:lnTo>
                    <a:pt x="26949" y="20843"/>
                  </a:lnTo>
                  <a:lnTo>
                    <a:pt x="26629" y="21093"/>
                  </a:lnTo>
                  <a:lnTo>
                    <a:pt x="26308" y="21320"/>
                  </a:lnTo>
                  <a:lnTo>
                    <a:pt x="25983" y="21535"/>
                  </a:lnTo>
                  <a:lnTo>
                    <a:pt x="25654" y="21740"/>
                  </a:lnTo>
                  <a:lnTo>
                    <a:pt x="25324" y="21933"/>
                  </a:lnTo>
                  <a:lnTo>
                    <a:pt x="24995" y="22125"/>
                  </a:lnTo>
                  <a:lnTo>
                    <a:pt x="24661" y="22296"/>
                  </a:lnTo>
                  <a:lnTo>
                    <a:pt x="24323" y="22454"/>
                  </a:lnTo>
                  <a:lnTo>
                    <a:pt x="23984" y="22602"/>
                  </a:lnTo>
                  <a:lnTo>
                    <a:pt x="23646" y="22738"/>
                  </a:lnTo>
                  <a:lnTo>
                    <a:pt x="23303" y="22863"/>
                  </a:lnTo>
                  <a:lnTo>
                    <a:pt x="22960" y="22965"/>
                  </a:lnTo>
                  <a:lnTo>
                    <a:pt x="22617" y="23067"/>
                  </a:lnTo>
                  <a:lnTo>
                    <a:pt x="22270" y="23158"/>
                  </a:lnTo>
                  <a:lnTo>
                    <a:pt x="21923" y="23237"/>
                  </a:lnTo>
                  <a:lnTo>
                    <a:pt x="21576" y="23305"/>
                  </a:lnTo>
                  <a:lnTo>
                    <a:pt x="21224" y="23362"/>
                  </a:lnTo>
                  <a:lnTo>
                    <a:pt x="20877" y="23408"/>
                  </a:lnTo>
                  <a:lnTo>
                    <a:pt x="20525" y="23430"/>
                  </a:lnTo>
                  <a:lnTo>
                    <a:pt x="20173" y="23453"/>
                  </a:lnTo>
                  <a:lnTo>
                    <a:pt x="19817" y="23464"/>
                  </a:lnTo>
                  <a:lnTo>
                    <a:pt x="19465" y="23464"/>
                  </a:lnTo>
                  <a:lnTo>
                    <a:pt x="19114" y="23453"/>
                  </a:lnTo>
                  <a:lnTo>
                    <a:pt x="18757" y="23430"/>
                  </a:lnTo>
                  <a:lnTo>
                    <a:pt x="18406" y="23385"/>
                  </a:lnTo>
                  <a:lnTo>
                    <a:pt x="18050" y="23339"/>
                  </a:lnTo>
                  <a:lnTo>
                    <a:pt x="17693" y="23283"/>
                  </a:lnTo>
                  <a:lnTo>
                    <a:pt x="17342" y="23215"/>
                  </a:lnTo>
                  <a:lnTo>
                    <a:pt x="16985" y="23135"/>
                  </a:lnTo>
                  <a:lnTo>
                    <a:pt x="16634" y="23044"/>
                  </a:lnTo>
                  <a:lnTo>
                    <a:pt x="16278" y="22942"/>
                  </a:lnTo>
                  <a:lnTo>
                    <a:pt x="15926" y="22829"/>
                  </a:lnTo>
                  <a:lnTo>
                    <a:pt x="15574" y="22704"/>
                  </a:lnTo>
                  <a:lnTo>
                    <a:pt x="15222" y="22568"/>
                  </a:lnTo>
                  <a:lnTo>
                    <a:pt x="14871" y="22420"/>
                  </a:lnTo>
                  <a:lnTo>
                    <a:pt x="14519" y="22273"/>
                  </a:lnTo>
                  <a:lnTo>
                    <a:pt x="14172" y="22103"/>
                  </a:lnTo>
                  <a:lnTo>
                    <a:pt x="13824" y="21921"/>
                  </a:lnTo>
                  <a:lnTo>
                    <a:pt x="13477" y="21740"/>
                  </a:lnTo>
                  <a:lnTo>
                    <a:pt x="13130" y="21535"/>
                  </a:lnTo>
                  <a:lnTo>
                    <a:pt x="12787" y="21320"/>
                  </a:lnTo>
                  <a:lnTo>
                    <a:pt x="12444" y="21104"/>
                  </a:lnTo>
                  <a:lnTo>
                    <a:pt x="12106" y="20877"/>
                  </a:lnTo>
                  <a:lnTo>
                    <a:pt x="11768" y="20628"/>
                  </a:lnTo>
                  <a:lnTo>
                    <a:pt x="11429" y="20378"/>
                  </a:lnTo>
                  <a:lnTo>
                    <a:pt x="11095" y="20117"/>
                  </a:lnTo>
                  <a:lnTo>
                    <a:pt x="10761" y="19845"/>
                  </a:lnTo>
                  <a:lnTo>
                    <a:pt x="10427" y="19561"/>
                  </a:lnTo>
                  <a:lnTo>
                    <a:pt x="10102" y="19266"/>
                  </a:lnTo>
                  <a:lnTo>
                    <a:pt x="9773" y="18960"/>
                  </a:lnTo>
                  <a:lnTo>
                    <a:pt x="9452" y="18642"/>
                  </a:lnTo>
                  <a:lnTo>
                    <a:pt x="9127" y="18313"/>
                  </a:lnTo>
                  <a:lnTo>
                    <a:pt x="8811" y="17984"/>
                  </a:lnTo>
                  <a:lnTo>
                    <a:pt x="8495" y="17632"/>
                  </a:lnTo>
                  <a:lnTo>
                    <a:pt x="8184" y="17281"/>
                  </a:lnTo>
                  <a:lnTo>
                    <a:pt x="7872" y="16918"/>
                  </a:lnTo>
                  <a:lnTo>
                    <a:pt x="7565" y="16532"/>
                  </a:lnTo>
                  <a:lnTo>
                    <a:pt x="7262" y="16146"/>
                  </a:lnTo>
                  <a:lnTo>
                    <a:pt x="6959" y="15749"/>
                  </a:lnTo>
                  <a:lnTo>
                    <a:pt x="6665" y="15352"/>
                  </a:lnTo>
                  <a:lnTo>
                    <a:pt x="6372" y="14932"/>
                  </a:lnTo>
                  <a:lnTo>
                    <a:pt x="6082" y="14501"/>
                  </a:lnTo>
                  <a:lnTo>
                    <a:pt x="5793" y="14070"/>
                  </a:lnTo>
                  <a:lnTo>
                    <a:pt x="5512" y="13616"/>
                  </a:lnTo>
                  <a:lnTo>
                    <a:pt x="5232" y="13162"/>
                  </a:lnTo>
                  <a:lnTo>
                    <a:pt x="4960" y="12697"/>
                  </a:lnTo>
                  <a:lnTo>
                    <a:pt x="4689" y="12220"/>
                  </a:lnTo>
                  <a:lnTo>
                    <a:pt x="4422" y="11732"/>
                  </a:lnTo>
                  <a:lnTo>
                    <a:pt x="4163" y="11233"/>
                  </a:lnTo>
                  <a:lnTo>
                    <a:pt x="3905" y="10734"/>
                  </a:lnTo>
                  <a:lnTo>
                    <a:pt x="3651" y="10212"/>
                  </a:lnTo>
                  <a:lnTo>
                    <a:pt x="3406" y="9690"/>
                  </a:lnTo>
                  <a:lnTo>
                    <a:pt x="3162" y="9157"/>
                  </a:lnTo>
                  <a:lnTo>
                    <a:pt x="2921" y="8612"/>
                  </a:lnTo>
                  <a:lnTo>
                    <a:pt x="2690" y="8056"/>
                  </a:lnTo>
                  <a:lnTo>
                    <a:pt x="2463" y="7500"/>
                  </a:lnTo>
                  <a:lnTo>
                    <a:pt x="2240" y="6922"/>
                  </a:lnTo>
                  <a:lnTo>
                    <a:pt x="2022" y="6343"/>
                  </a:lnTo>
                  <a:lnTo>
                    <a:pt x="1808" y="5753"/>
                  </a:lnTo>
                  <a:lnTo>
                    <a:pt x="1603" y="5152"/>
                  </a:lnTo>
                  <a:lnTo>
                    <a:pt x="1399" y="4539"/>
                  </a:lnTo>
                  <a:lnTo>
                    <a:pt x="1207" y="3915"/>
                  </a:lnTo>
                  <a:lnTo>
                    <a:pt x="1016" y="3291"/>
                  </a:lnTo>
                  <a:lnTo>
                    <a:pt x="833" y="2656"/>
                  </a:lnTo>
                  <a:lnTo>
                    <a:pt x="655" y="1998"/>
                  </a:lnTo>
                  <a:lnTo>
                    <a:pt x="481" y="1351"/>
                  </a:lnTo>
                  <a:lnTo>
                    <a:pt x="317" y="681"/>
                  </a:lnTo>
                  <a:lnTo>
                    <a:pt x="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7;p49">
              <a:extLst>
                <a:ext uri="{FF2B5EF4-FFF2-40B4-BE49-F238E27FC236}">
                  <a16:creationId xmlns:a16="http://schemas.microsoft.com/office/drawing/2014/main" id="{EA93D704-4C7B-1625-27D2-FA55EA80C55B}"/>
                </a:ext>
              </a:extLst>
            </p:cNvPr>
            <p:cNvSpPr/>
            <p:nvPr/>
          </p:nvSpPr>
          <p:spPr>
            <a:xfrm>
              <a:off x="3380700" y="-9378500"/>
              <a:ext cx="123450" cy="403075"/>
            </a:xfrm>
            <a:custGeom>
              <a:avLst/>
              <a:gdLst/>
              <a:ahLst/>
              <a:cxnLst/>
              <a:rect l="l" t="t" r="r" b="b"/>
              <a:pathLst>
                <a:path w="4938" h="16123" extrusionOk="0">
                  <a:moveTo>
                    <a:pt x="0" y="0"/>
                  </a:moveTo>
                  <a:lnTo>
                    <a:pt x="0" y="295"/>
                  </a:lnTo>
                  <a:lnTo>
                    <a:pt x="62" y="352"/>
                  </a:lnTo>
                  <a:lnTo>
                    <a:pt x="120" y="431"/>
                  </a:lnTo>
                  <a:lnTo>
                    <a:pt x="178" y="522"/>
                  </a:lnTo>
                  <a:lnTo>
                    <a:pt x="232" y="624"/>
                  </a:lnTo>
                  <a:lnTo>
                    <a:pt x="281" y="760"/>
                  </a:lnTo>
                  <a:lnTo>
                    <a:pt x="330" y="908"/>
                  </a:lnTo>
                  <a:lnTo>
                    <a:pt x="379" y="1089"/>
                  </a:lnTo>
                  <a:lnTo>
                    <a:pt x="419" y="1294"/>
                  </a:lnTo>
                  <a:lnTo>
                    <a:pt x="530" y="1884"/>
                  </a:lnTo>
                  <a:lnTo>
                    <a:pt x="641" y="2462"/>
                  </a:lnTo>
                  <a:lnTo>
                    <a:pt x="753" y="3030"/>
                  </a:lnTo>
                  <a:lnTo>
                    <a:pt x="868" y="3586"/>
                  </a:lnTo>
                  <a:lnTo>
                    <a:pt x="984" y="4142"/>
                  </a:lnTo>
                  <a:lnTo>
                    <a:pt x="1104" y="4686"/>
                  </a:lnTo>
                  <a:lnTo>
                    <a:pt x="1229" y="5219"/>
                  </a:lnTo>
                  <a:lnTo>
                    <a:pt x="1354" y="5753"/>
                  </a:lnTo>
                  <a:lnTo>
                    <a:pt x="1478" y="6275"/>
                  </a:lnTo>
                  <a:lnTo>
                    <a:pt x="1607" y="6785"/>
                  </a:lnTo>
                  <a:lnTo>
                    <a:pt x="1741" y="7296"/>
                  </a:lnTo>
                  <a:lnTo>
                    <a:pt x="1874" y="7784"/>
                  </a:lnTo>
                  <a:lnTo>
                    <a:pt x="2008" y="8272"/>
                  </a:lnTo>
                  <a:lnTo>
                    <a:pt x="2146" y="8759"/>
                  </a:lnTo>
                  <a:lnTo>
                    <a:pt x="2284" y="9225"/>
                  </a:lnTo>
                  <a:lnTo>
                    <a:pt x="2427" y="9690"/>
                  </a:lnTo>
                  <a:lnTo>
                    <a:pt x="2569" y="10155"/>
                  </a:lnTo>
                  <a:lnTo>
                    <a:pt x="2716" y="10597"/>
                  </a:lnTo>
                  <a:lnTo>
                    <a:pt x="2863" y="11040"/>
                  </a:lnTo>
                  <a:lnTo>
                    <a:pt x="3010" y="11471"/>
                  </a:lnTo>
                  <a:lnTo>
                    <a:pt x="3161" y="11902"/>
                  </a:lnTo>
                  <a:lnTo>
                    <a:pt x="3313" y="12322"/>
                  </a:lnTo>
                  <a:lnTo>
                    <a:pt x="3468" y="12731"/>
                  </a:lnTo>
                  <a:lnTo>
                    <a:pt x="3624" y="13139"/>
                  </a:lnTo>
                  <a:lnTo>
                    <a:pt x="3784" y="13536"/>
                  </a:lnTo>
                  <a:lnTo>
                    <a:pt x="3945" y="13922"/>
                  </a:lnTo>
                  <a:lnTo>
                    <a:pt x="4105" y="14308"/>
                  </a:lnTo>
                  <a:lnTo>
                    <a:pt x="4270" y="14682"/>
                  </a:lnTo>
                  <a:lnTo>
                    <a:pt x="4434" y="15056"/>
                  </a:lnTo>
                  <a:lnTo>
                    <a:pt x="4599" y="15420"/>
                  </a:lnTo>
                  <a:lnTo>
                    <a:pt x="4768" y="15771"/>
                  </a:lnTo>
                  <a:lnTo>
                    <a:pt x="4938" y="16123"/>
                  </a:lnTo>
                  <a:lnTo>
                    <a:pt x="4875" y="14308"/>
                  </a:lnTo>
                  <a:lnTo>
                    <a:pt x="4822" y="12481"/>
                  </a:lnTo>
                  <a:lnTo>
                    <a:pt x="4800" y="11573"/>
                  </a:lnTo>
                  <a:lnTo>
                    <a:pt x="4782" y="10654"/>
                  </a:lnTo>
                  <a:lnTo>
                    <a:pt x="4764" y="9735"/>
                  </a:lnTo>
                  <a:lnTo>
                    <a:pt x="4751" y="8816"/>
                  </a:lnTo>
                  <a:lnTo>
                    <a:pt x="4737" y="7897"/>
                  </a:lnTo>
                  <a:lnTo>
                    <a:pt x="4728" y="6978"/>
                  </a:lnTo>
                  <a:lnTo>
                    <a:pt x="4724" y="6059"/>
                  </a:lnTo>
                  <a:lnTo>
                    <a:pt x="4724" y="5151"/>
                  </a:lnTo>
                  <a:lnTo>
                    <a:pt x="4728" y="4232"/>
                  </a:lnTo>
                  <a:lnTo>
                    <a:pt x="4737" y="3336"/>
                  </a:lnTo>
                  <a:lnTo>
                    <a:pt x="4746" y="2428"/>
                  </a:lnTo>
                  <a:lnTo>
                    <a:pt x="4764" y="1543"/>
                  </a:lnTo>
                  <a:lnTo>
                    <a:pt x="4216" y="1430"/>
                  </a:lnTo>
                  <a:lnTo>
                    <a:pt x="3669" y="1316"/>
                  </a:lnTo>
                  <a:lnTo>
                    <a:pt x="3121" y="1203"/>
                  </a:lnTo>
                  <a:lnTo>
                    <a:pt x="2573" y="1067"/>
                  </a:lnTo>
                  <a:lnTo>
                    <a:pt x="2030" y="931"/>
                  </a:lnTo>
                  <a:lnTo>
                    <a:pt x="1483" y="783"/>
                  </a:lnTo>
                  <a:lnTo>
                    <a:pt x="940" y="624"/>
                  </a:lnTo>
                  <a:lnTo>
                    <a:pt x="392" y="443"/>
                  </a:lnTo>
                  <a:lnTo>
                    <a:pt x="334" y="420"/>
                  </a:lnTo>
                  <a:lnTo>
                    <a:pt x="281" y="386"/>
                  </a:lnTo>
                  <a:lnTo>
                    <a:pt x="232" y="341"/>
                  </a:lnTo>
                  <a:lnTo>
                    <a:pt x="178" y="284"/>
                  </a:lnTo>
                  <a:lnTo>
                    <a:pt x="134" y="227"/>
                  </a:lnTo>
                  <a:lnTo>
                    <a:pt x="85" y="159"/>
                  </a:lnTo>
                  <a:lnTo>
                    <a:pt x="45" y="8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8;p49">
              <a:extLst>
                <a:ext uri="{FF2B5EF4-FFF2-40B4-BE49-F238E27FC236}">
                  <a16:creationId xmlns:a16="http://schemas.microsoft.com/office/drawing/2014/main" id="{D24D6A2C-F971-7A9A-ED27-144EFDACA87A}"/>
                </a:ext>
              </a:extLst>
            </p:cNvPr>
            <p:cNvSpPr/>
            <p:nvPr/>
          </p:nvSpPr>
          <p:spPr>
            <a:xfrm>
              <a:off x="3381125" y="-11732525"/>
              <a:ext cx="906600" cy="2297600"/>
            </a:xfrm>
            <a:custGeom>
              <a:avLst/>
              <a:gdLst/>
              <a:ahLst/>
              <a:cxnLst/>
              <a:rect l="l" t="t" r="r" b="b"/>
              <a:pathLst>
                <a:path w="36264" h="91904" extrusionOk="0">
                  <a:moveTo>
                    <a:pt x="17507" y="0"/>
                  </a:moveTo>
                  <a:lnTo>
                    <a:pt x="17004" y="35"/>
                  </a:lnTo>
                  <a:lnTo>
                    <a:pt x="16501" y="80"/>
                  </a:lnTo>
                  <a:lnTo>
                    <a:pt x="16002" y="159"/>
                  </a:lnTo>
                  <a:lnTo>
                    <a:pt x="15601" y="239"/>
                  </a:lnTo>
                  <a:lnTo>
                    <a:pt x="15196" y="329"/>
                  </a:lnTo>
                  <a:lnTo>
                    <a:pt x="14795" y="443"/>
                  </a:lnTo>
                  <a:lnTo>
                    <a:pt x="14390" y="579"/>
                  </a:lnTo>
                  <a:lnTo>
                    <a:pt x="13985" y="738"/>
                  </a:lnTo>
                  <a:lnTo>
                    <a:pt x="13580" y="908"/>
                  </a:lnTo>
                  <a:lnTo>
                    <a:pt x="13179" y="1101"/>
                  </a:lnTo>
                  <a:lnTo>
                    <a:pt x="12774" y="1305"/>
                  </a:lnTo>
                  <a:lnTo>
                    <a:pt x="12373" y="1532"/>
                  </a:lnTo>
                  <a:lnTo>
                    <a:pt x="11968" y="1793"/>
                  </a:lnTo>
                  <a:lnTo>
                    <a:pt x="11572" y="2065"/>
                  </a:lnTo>
                  <a:lnTo>
                    <a:pt x="11171" y="2349"/>
                  </a:lnTo>
                  <a:lnTo>
                    <a:pt x="10775" y="2667"/>
                  </a:lnTo>
                  <a:lnTo>
                    <a:pt x="10383" y="2996"/>
                  </a:lnTo>
                  <a:lnTo>
                    <a:pt x="9992" y="3359"/>
                  </a:lnTo>
                  <a:lnTo>
                    <a:pt x="9604" y="3733"/>
                  </a:lnTo>
                  <a:lnTo>
                    <a:pt x="9221" y="4142"/>
                  </a:lnTo>
                  <a:lnTo>
                    <a:pt x="8843" y="4562"/>
                  </a:lnTo>
                  <a:lnTo>
                    <a:pt x="8464" y="5004"/>
                  </a:lnTo>
                  <a:lnTo>
                    <a:pt x="8090" y="5469"/>
                  </a:lnTo>
                  <a:lnTo>
                    <a:pt x="7725" y="5968"/>
                  </a:lnTo>
                  <a:lnTo>
                    <a:pt x="7360" y="6479"/>
                  </a:lnTo>
                  <a:lnTo>
                    <a:pt x="7182" y="6751"/>
                  </a:lnTo>
                  <a:lnTo>
                    <a:pt x="7004" y="7024"/>
                  </a:lnTo>
                  <a:lnTo>
                    <a:pt x="6831" y="7296"/>
                  </a:lnTo>
                  <a:lnTo>
                    <a:pt x="6652" y="7580"/>
                  </a:lnTo>
                  <a:lnTo>
                    <a:pt x="6479" y="7875"/>
                  </a:lnTo>
                  <a:lnTo>
                    <a:pt x="6305" y="8170"/>
                  </a:lnTo>
                  <a:lnTo>
                    <a:pt x="6136" y="8476"/>
                  </a:lnTo>
                  <a:lnTo>
                    <a:pt x="5967" y="8782"/>
                  </a:lnTo>
                  <a:lnTo>
                    <a:pt x="5802" y="9100"/>
                  </a:lnTo>
                  <a:lnTo>
                    <a:pt x="5633" y="9429"/>
                  </a:lnTo>
                  <a:lnTo>
                    <a:pt x="5468" y="9747"/>
                  </a:lnTo>
                  <a:lnTo>
                    <a:pt x="5308" y="10087"/>
                  </a:lnTo>
                  <a:lnTo>
                    <a:pt x="5148" y="10427"/>
                  </a:lnTo>
                  <a:lnTo>
                    <a:pt x="4987" y="10779"/>
                  </a:lnTo>
                  <a:lnTo>
                    <a:pt x="4832" y="11131"/>
                  </a:lnTo>
                  <a:lnTo>
                    <a:pt x="4676" y="11494"/>
                  </a:lnTo>
                  <a:lnTo>
                    <a:pt x="4524" y="11857"/>
                  </a:lnTo>
                  <a:lnTo>
                    <a:pt x="4373" y="12231"/>
                  </a:lnTo>
                  <a:lnTo>
                    <a:pt x="4222" y="12606"/>
                  </a:lnTo>
                  <a:lnTo>
                    <a:pt x="4075" y="12992"/>
                  </a:lnTo>
                  <a:lnTo>
                    <a:pt x="3883" y="13525"/>
                  </a:lnTo>
                  <a:lnTo>
                    <a:pt x="3696" y="14047"/>
                  </a:lnTo>
                  <a:lnTo>
                    <a:pt x="3518" y="14591"/>
                  </a:lnTo>
                  <a:lnTo>
                    <a:pt x="3344" y="15136"/>
                  </a:lnTo>
                  <a:lnTo>
                    <a:pt x="3175" y="15681"/>
                  </a:lnTo>
                  <a:lnTo>
                    <a:pt x="3015" y="16237"/>
                  </a:lnTo>
                  <a:lnTo>
                    <a:pt x="2859" y="16804"/>
                  </a:lnTo>
                  <a:lnTo>
                    <a:pt x="2712" y="17371"/>
                  </a:lnTo>
                  <a:lnTo>
                    <a:pt x="2565" y="17939"/>
                  </a:lnTo>
                  <a:lnTo>
                    <a:pt x="2427" y="18529"/>
                  </a:lnTo>
                  <a:lnTo>
                    <a:pt x="2294" y="19107"/>
                  </a:lnTo>
                  <a:lnTo>
                    <a:pt x="2169" y="19697"/>
                  </a:lnTo>
                  <a:lnTo>
                    <a:pt x="2044" y="20299"/>
                  </a:lnTo>
                  <a:lnTo>
                    <a:pt x="1929" y="20900"/>
                  </a:lnTo>
                  <a:lnTo>
                    <a:pt x="1817" y="21501"/>
                  </a:lnTo>
                  <a:lnTo>
                    <a:pt x="1711" y="22114"/>
                  </a:lnTo>
                  <a:lnTo>
                    <a:pt x="1608" y="22738"/>
                  </a:lnTo>
                  <a:lnTo>
                    <a:pt x="1510" y="23351"/>
                  </a:lnTo>
                  <a:lnTo>
                    <a:pt x="1417" y="23975"/>
                  </a:lnTo>
                  <a:lnTo>
                    <a:pt x="1328" y="24610"/>
                  </a:lnTo>
                  <a:lnTo>
                    <a:pt x="1243" y="25245"/>
                  </a:lnTo>
                  <a:lnTo>
                    <a:pt x="1163" y="25881"/>
                  </a:lnTo>
                  <a:lnTo>
                    <a:pt x="1087" y="26528"/>
                  </a:lnTo>
                  <a:lnTo>
                    <a:pt x="1012" y="27174"/>
                  </a:lnTo>
                  <a:lnTo>
                    <a:pt x="945" y="27821"/>
                  </a:lnTo>
                  <a:lnTo>
                    <a:pt x="882" y="28479"/>
                  </a:lnTo>
                  <a:lnTo>
                    <a:pt x="820" y="29126"/>
                  </a:lnTo>
                  <a:lnTo>
                    <a:pt x="762" y="29795"/>
                  </a:lnTo>
                  <a:lnTo>
                    <a:pt x="709" y="30453"/>
                  </a:lnTo>
                  <a:lnTo>
                    <a:pt x="660" y="31123"/>
                  </a:lnTo>
                  <a:lnTo>
                    <a:pt x="611" y="31792"/>
                  </a:lnTo>
                  <a:lnTo>
                    <a:pt x="566" y="32461"/>
                  </a:lnTo>
                  <a:lnTo>
                    <a:pt x="526" y="33142"/>
                  </a:lnTo>
                  <a:lnTo>
                    <a:pt x="486" y="33812"/>
                  </a:lnTo>
                  <a:lnTo>
                    <a:pt x="455" y="34492"/>
                  </a:lnTo>
                  <a:lnTo>
                    <a:pt x="419" y="35173"/>
                  </a:lnTo>
                  <a:lnTo>
                    <a:pt x="362" y="36546"/>
                  </a:lnTo>
                  <a:lnTo>
                    <a:pt x="313" y="37919"/>
                  </a:lnTo>
                  <a:lnTo>
                    <a:pt x="273" y="39303"/>
                  </a:lnTo>
                  <a:lnTo>
                    <a:pt x="241" y="40699"/>
                  </a:lnTo>
                  <a:lnTo>
                    <a:pt x="219" y="42094"/>
                  </a:lnTo>
                  <a:lnTo>
                    <a:pt x="197" y="43490"/>
                  </a:lnTo>
                  <a:lnTo>
                    <a:pt x="183" y="44885"/>
                  </a:lnTo>
                  <a:lnTo>
                    <a:pt x="175" y="46281"/>
                  </a:lnTo>
                  <a:lnTo>
                    <a:pt x="161" y="49083"/>
                  </a:lnTo>
                  <a:lnTo>
                    <a:pt x="157" y="51875"/>
                  </a:lnTo>
                  <a:lnTo>
                    <a:pt x="148" y="54643"/>
                  </a:lnTo>
                  <a:lnTo>
                    <a:pt x="77" y="72751"/>
                  </a:lnTo>
                  <a:lnTo>
                    <a:pt x="1" y="90860"/>
                  </a:lnTo>
                  <a:lnTo>
                    <a:pt x="41" y="90803"/>
                  </a:lnTo>
                  <a:lnTo>
                    <a:pt x="81" y="90757"/>
                  </a:lnTo>
                  <a:lnTo>
                    <a:pt x="126" y="90712"/>
                  </a:lnTo>
                  <a:lnTo>
                    <a:pt x="170" y="90678"/>
                  </a:lnTo>
                  <a:lnTo>
                    <a:pt x="215" y="90644"/>
                  </a:lnTo>
                  <a:lnTo>
                    <a:pt x="268" y="90633"/>
                  </a:lnTo>
                  <a:lnTo>
                    <a:pt x="317" y="90610"/>
                  </a:lnTo>
                  <a:lnTo>
                    <a:pt x="375" y="90610"/>
                  </a:lnTo>
                  <a:lnTo>
                    <a:pt x="3362" y="90973"/>
                  </a:lnTo>
                  <a:lnTo>
                    <a:pt x="4849" y="91155"/>
                  </a:lnTo>
                  <a:lnTo>
                    <a:pt x="6341" y="91313"/>
                  </a:lnTo>
                  <a:lnTo>
                    <a:pt x="7828" y="91461"/>
                  </a:lnTo>
                  <a:lnTo>
                    <a:pt x="9315" y="91597"/>
                  </a:lnTo>
                  <a:lnTo>
                    <a:pt x="10802" y="91711"/>
                  </a:lnTo>
                  <a:lnTo>
                    <a:pt x="12289" y="91801"/>
                  </a:lnTo>
                  <a:lnTo>
                    <a:pt x="13032" y="91835"/>
                  </a:lnTo>
                  <a:lnTo>
                    <a:pt x="13776" y="91858"/>
                  </a:lnTo>
                  <a:lnTo>
                    <a:pt x="14519" y="91881"/>
                  </a:lnTo>
                  <a:lnTo>
                    <a:pt x="15263" y="91903"/>
                  </a:lnTo>
                  <a:lnTo>
                    <a:pt x="16750" y="91903"/>
                  </a:lnTo>
                  <a:lnTo>
                    <a:pt x="17493" y="91892"/>
                  </a:lnTo>
                  <a:lnTo>
                    <a:pt x="18237" y="91869"/>
                  </a:lnTo>
                  <a:lnTo>
                    <a:pt x="18980" y="91835"/>
                  </a:lnTo>
                  <a:lnTo>
                    <a:pt x="19724" y="91801"/>
                  </a:lnTo>
                  <a:lnTo>
                    <a:pt x="20472" y="91756"/>
                  </a:lnTo>
                  <a:lnTo>
                    <a:pt x="21215" y="91688"/>
                  </a:lnTo>
                  <a:lnTo>
                    <a:pt x="21959" y="91620"/>
                  </a:lnTo>
                  <a:lnTo>
                    <a:pt x="22707" y="91529"/>
                  </a:lnTo>
                  <a:lnTo>
                    <a:pt x="23455" y="91438"/>
                  </a:lnTo>
                  <a:lnTo>
                    <a:pt x="24203" y="91325"/>
                  </a:lnTo>
                  <a:lnTo>
                    <a:pt x="24372" y="91291"/>
                  </a:lnTo>
                  <a:lnTo>
                    <a:pt x="24581" y="91234"/>
                  </a:lnTo>
                  <a:lnTo>
                    <a:pt x="24826" y="91155"/>
                  </a:lnTo>
                  <a:lnTo>
                    <a:pt x="25102" y="91052"/>
                  </a:lnTo>
                  <a:lnTo>
                    <a:pt x="25748" y="90814"/>
                  </a:lnTo>
                  <a:lnTo>
                    <a:pt x="26491" y="90519"/>
                  </a:lnTo>
                  <a:lnTo>
                    <a:pt x="27319" y="90190"/>
                  </a:lnTo>
                  <a:lnTo>
                    <a:pt x="28210" y="89861"/>
                  </a:lnTo>
                  <a:lnTo>
                    <a:pt x="28673" y="89691"/>
                  </a:lnTo>
                  <a:lnTo>
                    <a:pt x="29140" y="89532"/>
                  </a:lnTo>
                  <a:lnTo>
                    <a:pt x="29621" y="89385"/>
                  </a:lnTo>
                  <a:lnTo>
                    <a:pt x="30097" y="89237"/>
                  </a:lnTo>
                  <a:lnTo>
                    <a:pt x="30583" y="89101"/>
                  </a:lnTo>
                  <a:lnTo>
                    <a:pt x="31059" y="88976"/>
                  </a:lnTo>
                  <a:lnTo>
                    <a:pt x="31535" y="88874"/>
                  </a:lnTo>
                  <a:lnTo>
                    <a:pt x="32007" y="88783"/>
                  </a:lnTo>
                  <a:lnTo>
                    <a:pt x="32466" y="88715"/>
                  </a:lnTo>
                  <a:lnTo>
                    <a:pt x="32916" y="88681"/>
                  </a:lnTo>
                  <a:lnTo>
                    <a:pt x="33352" y="88658"/>
                  </a:lnTo>
                  <a:lnTo>
                    <a:pt x="33566" y="88658"/>
                  </a:lnTo>
                  <a:lnTo>
                    <a:pt x="33775" y="88670"/>
                  </a:lnTo>
                  <a:lnTo>
                    <a:pt x="33980" y="88681"/>
                  </a:lnTo>
                  <a:lnTo>
                    <a:pt x="34176" y="88704"/>
                  </a:lnTo>
                  <a:lnTo>
                    <a:pt x="34367" y="88738"/>
                  </a:lnTo>
                  <a:lnTo>
                    <a:pt x="34558" y="88772"/>
                  </a:lnTo>
                  <a:lnTo>
                    <a:pt x="34736" y="88817"/>
                  </a:lnTo>
                  <a:lnTo>
                    <a:pt x="34915" y="88874"/>
                  </a:lnTo>
                  <a:lnTo>
                    <a:pt x="35084" y="88942"/>
                  </a:lnTo>
                  <a:lnTo>
                    <a:pt x="35244" y="89021"/>
                  </a:lnTo>
                  <a:lnTo>
                    <a:pt x="35400" y="89101"/>
                  </a:lnTo>
                  <a:lnTo>
                    <a:pt x="35547" y="89192"/>
                  </a:lnTo>
                  <a:lnTo>
                    <a:pt x="35689" y="89305"/>
                  </a:lnTo>
                  <a:lnTo>
                    <a:pt x="35823" y="89419"/>
                  </a:lnTo>
                  <a:lnTo>
                    <a:pt x="35943" y="89543"/>
                  </a:lnTo>
                  <a:lnTo>
                    <a:pt x="36059" y="89680"/>
                  </a:lnTo>
                  <a:lnTo>
                    <a:pt x="36166" y="89827"/>
                  </a:lnTo>
                  <a:lnTo>
                    <a:pt x="36264" y="89986"/>
                  </a:lnTo>
                  <a:lnTo>
                    <a:pt x="36250" y="87683"/>
                  </a:lnTo>
                  <a:lnTo>
                    <a:pt x="36228" y="85368"/>
                  </a:lnTo>
                  <a:lnTo>
                    <a:pt x="36192" y="83065"/>
                  </a:lnTo>
                  <a:lnTo>
                    <a:pt x="36152" y="80750"/>
                  </a:lnTo>
                  <a:lnTo>
                    <a:pt x="36103" y="78447"/>
                  </a:lnTo>
                  <a:lnTo>
                    <a:pt x="36045" y="76144"/>
                  </a:lnTo>
                  <a:lnTo>
                    <a:pt x="35979" y="73840"/>
                  </a:lnTo>
                  <a:lnTo>
                    <a:pt x="35903" y="71537"/>
                  </a:lnTo>
                  <a:lnTo>
                    <a:pt x="35818" y="69234"/>
                  </a:lnTo>
                  <a:lnTo>
                    <a:pt x="35725" y="66931"/>
                  </a:lnTo>
                  <a:lnTo>
                    <a:pt x="35622" y="64628"/>
                  </a:lnTo>
                  <a:lnTo>
                    <a:pt x="35507" y="62324"/>
                  </a:lnTo>
                  <a:lnTo>
                    <a:pt x="35386" y="60021"/>
                  </a:lnTo>
                  <a:lnTo>
                    <a:pt x="35253" y="57729"/>
                  </a:lnTo>
                  <a:lnTo>
                    <a:pt x="35115" y="55426"/>
                  </a:lnTo>
                  <a:lnTo>
                    <a:pt x="34964" y="53134"/>
                  </a:lnTo>
                  <a:lnTo>
                    <a:pt x="34799" y="50729"/>
                  </a:lnTo>
                  <a:lnTo>
                    <a:pt x="34630" y="48289"/>
                  </a:lnTo>
                  <a:lnTo>
                    <a:pt x="34456" y="45827"/>
                  </a:lnTo>
                  <a:lnTo>
                    <a:pt x="34269" y="43331"/>
                  </a:lnTo>
                  <a:lnTo>
                    <a:pt x="34171" y="42083"/>
                  </a:lnTo>
                  <a:lnTo>
                    <a:pt x="34073" y="40835"/>
                  </a:lnTo>
                  <a:lnTo>
                    <a:pt x="33966" y="39587"/>
                  </a:lnTo>
                  <a:lnTo>
                    <a:pt x="33859" y="38327"/>
                  </a:lnTo>
                  <a:lnTo>
                    <a:pt x="33748" y="37079"/>
                  </a:lnTo>
                  <a:lnTo>
                    <a:pt x="33628" y="35831"/>
                  </a:lnTo>
                  <a:lnTo>
                    <a:pt x="33508" y="34583"/>
                  </a:lnTo>
                  <a:lnTo>
                    <a:pt x="33379" y="33346"/>
                  </a:lnTo>
                  <a:lnTo>
                    <a:pt x="33245" y="32110"/>
                  </a:lnTo>
                  <a:lnTo>
                    <a:pt x="33107" y="30884"/>
                  </a:lnTo>
                  <a:lnTo>
                    <a:pt x="32965" y="29659"/>
                  </a:lnTo>
                  <a:lnTo>
                    <a:pt x="32813" y="28445"/>
                  </a:lnTo>
                  <a:lnTo>
                    <a:pt x="32653" y="27242"/>
                  </a:lnTo>
                  <a:lnTo>
                    <a:pt x="32488" y="26051"/>
                  </a:lnTo>
                  <a:lnTo>
                    <a:pt x="32319" y="24871"/>
                  </a:lnTo>
                  <a:lnTo>
                    <a:pt x="32141" y="23702"/>
                  </a:lnTo>
                  <a:lnTo>
                    <a:pt x="31949" y="22556"/>
                  </a:lnTo>
                  <a:lnTo>
                    <a:pt x="31754" y="21410"/>
                  </a:lnTo>
                  <a:lnTo>
                    <a:pt x="31553" y="20287"/>
                  </a:lnTo>
                  <a:lnTo>
                    <a:pt x="31446" y="19743"/>
                  </a:lnTo>
                  <a:lnTo>
                    <a:pt x="31339" y="19187"/>
                  </a:lnTo>
                  <a:lnTo>
                    <a:pt x="31228" y="18642"/>
                  </a:lnTo>
                  <a:lnTo>
                    <a:pt x="31117" y="18097"/>
                  </a:lnTo>
                  <a:lnTo>
                    <a:pt x="31001" y="17564"/>
                  </a:lnTo>
                  <a:lnTo>
                    <a:pt x="30885" y="17031"/>
                  </a:lnTo>
                  <a:lnTo>
                    <a:pt x="30765" y="16509"/>
                  </a:lnTo>
                  <a:lnTo>
                    <a:pt x="30645" y="15987"/>
                  </a:lnTo>
                  <a:lnTo>
                    <a:pt x="30520" y="15465"/>
                  </a:lnTo>
                  <a:lnTo>
                    <a:pt x="30391" y="14955"/>
                  </a:lnTo>
                  <a:lnTo>
                    <a:pt x="30240" y="14365"/>
                  </a:lnTo>
                  <a:lnTo>
                    <a:pt x="30084" y="13797"/>
                  </a:lnTo>
                  <a:lnTo>
                    <a:pt x="29924" y="13230"/>
                  </a:lnTo>
                  <a:lnTo>
                    <a:pt x="29759" y="12685"/>
                  </a:lnTo>
                  <a:lnTo>
                    <a:pt x="29590" y="12152"/>
                  </a:lnTo>
                  <a:lnTo>
                    <a:pt x="29421" y="11630"/>
                  </a:lnTo>
                  <a:lnTo>
                    <a:pt x="29247" y="11131"/>
                  </a:lnTo>
                  <a:lnTo>
                    <a:pt x="29069" y="10632"/>
                  </a:lnTo>
                  <a:lnTo>
                    <a:pt x="28886" y="10155"/>
                  </a:lnTo>
                  <a:lnTo>
                    <a:pt x="28704" y="9690"/>
                  </a:lnTo>
                  <a:lnTo>
                    <a:pt x="28512" y="9236"/>
                  </a:lnTo>
                  <a:lnTo>
                    <a:pt x="28325" y="8794"/>
                  </a:lnTo>
                  <a:lnTo>
                    <a:pt x="28130" y="8362"/>
                  </a:lnTo>
                  <a:lnTo>
                    <a:pt x="27934" y="7943"/>
                  </a:lnTo>
                  <a:lnTo>
                    <a:pt x="27733" y="7546"/>
                  </a:lnTo>
                  <a:lnTo>
                    <a:pt x="27533" y="7148"/>
                  </a:lnTo>
                  <a:lnTo>
                    <a:pt x="27328" y="6774"/>
                  </a:lnTo>
                  <a:lnTo>
                    <a:pt x="27123" y="6400"/>
                  </a:lnTo>
                  <a:lnTo>
                    <a:pt x="26910" y="6048"/>
                  </a:lnTo>
                  <a:lnTo>
                    <a:pt x="26700" y="5708"/>
                  </a:lnTo>
                  <a:lnTo>
                    <a:pt x="26482" y="5378"/>
                  </a:lnTo>
                  <a:lnTo>
                    <a:pt x="26269" y="5049"/>
                  </a:lnTo>
                  <a:lnTo>
                    <a:pt x="26046" y="4743"/>
                  </a:lnTo>
                  <a:lnTo>
                    <a:pt x="25828" y="4448"/>
                  </a:lnTo>
                  <a:lnTo>
                    <a:pt x="25601" y="4153"/>
                  </a:lnTo>
                  <a:lnTo>
                    <a:pt x="25378" y="3881"/>
                  </a:lnTo>
                  <a:lnTo>
                    <a:pt x="25151" y="3620"/>
                  </a:lnTo>
                  <a:lnTo>
                    <a:pt x="24920" y="3359"/>
                  </a:lnTo>
                  <a:lnTo>
                    <a:pt x="24688" y="3121"/>
                  </a:lnTo>
                  <a:lnTo>
                    <a:pt x="24457" y="2882"/>
                  </a:lnTo>
                  <a:lnTo>
                    <a:pt x="24221" y="2655"/>
                  </a:lnTo>
                  <a:lnTo>
                    <a:pt x="23985" y="2440"/>
                  </a:lnTo>
                  <a:lnTo>
                    <a:pt x="23744" y="2236"/>
                  </a:lnTo>
                  <a:lnTo>
                    <a:pt x="23508" y="2043"/>
                  </a:lnTo>
                  <a:lnTo>
                    <a:pt x="23263" y="1861"/>
                  </a:lnTo>
                  <a:lnTo>
                    <a:pt x="23023" y="1691"/>
                  </a:lnTo>
                  <a:lnTo>
                    <a:pt x="22778" y="1521"/>
                  </a:lnTo>
                  <a:lnTo>
                    <a:pt x="22533" y="1362"/>
                  </a:lnTo>
                  <a:lnTo>
                    <a:pt x="22288" y="1226"/>
                  </a:lnTo>
                  <a:lnTo>
                    <a:pt x="22043" y="1078"/>
                  </a:lnTo>
                  <a:lnTo>
                    <a:pt x="21794" y="954"/>
                  </a:lnTo>
                  <a:lnTo>
                    <a:pt x="21545" y="840"/>
                  </a:lnTo>
                  <a:lnTo>
                    <a:pt x="21295" y="727"/>
                  </a:lnTo>
                  <a:lnTo>
                    <a:pt x="21046" y="624"/>
                  </a:lnTo>
                  <a:lnTo>
                    <a:pt x="20797" y="522"/>
                  </a:lnTo>
                  <a:lnTo>
                    <a:pt x="20543" y="443"/>
                  </a:lnTo>
                  <a:lnTo>
                    <a:pt x="20294" y="364"/>
                  </a:lnTo>
                  <a:lnTo>
                    <a:pt x="20040" y="295"/>
                  </a:lnTo>
                  <a:lnTo>
                    <a:pt x="19786" y="227"/>
                  </a:lnTo>
                  <a:lnTo>
                    <a:pt x="19537" y="182"/>
                  </a:lnTo>
                  <a:lnTo>
                    <a:pt x="19283" y="125"/>
                  </a:lnTo>
                  <a:lnTo>
                    <a:pt x="19029" y="91"/>
                  </a:lnTo>
                  <a:lnTo>
                    <a:pt x="18776" y="57"/>
                  </a:lnTo>
                  <a:lnTo>
                    <a:pt x="18522" y="35"/>
                  </a:lnTo>
                  <a:lnTo>
                    <a:pt x="18268" y="23"/>
                  </a:lnTo>
                  <a:lnTo>
                    <a:pt x="18014" y="12"/>
                  </a:lnTo>
                  <a:lnTo>
                    <a:pt x="17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9;p49">
              <a:extLst>
                <a:ext uri="{FF2B5EF4-FFF2-40B4-BE49-F238E27FC236}">
                  <a16:creationId xmlns:a16="http://schemas.microsoft.com/office/drawing/2014/main" id="{11048CF7-4DD9-4D96-E52B-5D278EE8FB46}"/>
                </a:ext>
              </a:extLst>
            </p:cNvPr>
            <p:cNvSpPr/>
            <p:nvPr/>
          </p:nvSpPr>
          <p:spPr>
            <a:xfrm>
              <a:off x="3377350" y="-5431225"/>
              <a:ext cx="811975" cy="1274200"/>
            </a:xfrm>
            <a:custGeom>
              <a:avLst/>
              <a:gdLst/>
              <a:ahLst/>
              <a:cxnLst/>
              <a:rect l="l" t="t" r="r" b="b"/>
              <a:pathLst>
                <a:path w="32479" h="50968" extrusionOk="0">
                  <a:moveTo>
                    <a:pt x="16367" y="1"/>
                  </a:moveTo>
                  <a:lnTo>
                    <a:pt x="16122" y="12"/>
                  </a:lnTo>
                  <a:lnTo>
                    <a:pt x="15877" y="23"/>
                  </a:lnTo>
                  <a:lnTo>
                    <a:pt x="15636" y="46"/>
                  </a:lnTo>
                  <a:lnTo>
                    <a:pt x="15427" y="69"/>
                  </a:lnTo>
                  <a:lnTo>
                    <a:pt x="15214" y="103"/>
                  </a:lnTo>
                  <a:lnTo>
                    <a:pt x="15004" y="148"/>
                  </a:lnTo>
                  <a:lnTo>
                    <a:pt x="14795" y="194"/>
                  </a:lnTo>
                  <a:lnTo>
                    <a:pt x="14586" y="250"/>
                  </a:lnTo>
                  <a:lnTo>
                    <a:pt x="14377" y="318"/>
                  </a:lnTo>
                  <a:lnTo>
                    <a:pt x="14167" y="386"/>
                  </a:lnTo>
                  <a:lnTo>
                    <a:pt x="13958" y="466"/>
                  </a:lnTo>
                  <a:lnTo>
                    <a:pt x="13749" y="557"/>
                  </a:lnTo>
                  <a:lnTo>
                    <a:pt x="13544" y="647"/>
                  </a:lnTo>
                  <a:lnTo>
                    <a:pt x="13335" y="750"/>
                  </a:lnTo>
                  <a:lnTo>
                    <a:pt x="13125" y="852"/>
                  </a:lnTo>
                  <a:lnTo>
                    <a:pt x="12916" y="976"/>
                  </a:lnTo>
                  <a:lnTo>
                    <a:pt x="12711" y="1101"/>
                  </a:lnTo>
                  <a:lnTo>
                    <a:pt x="12502" y="1226"/>
                  </a:lnTo>
                  <a:lnTo>
                    <a:pt x="12297" y="1362"/>
                  </a:lnTo>
                  <a:lnTo>
                    <a:pt x="12088" y="1510"/>
                  </a:lnTo>
                  <a:lnTo>
                    <a:pt x="11883" y="1657"/>
                  </a:lnTo>
                  <a:lnTo>
                    <a:pt x="11679" y="1816"/>
                  </a:lnTo>
                  <a:lnTo>
                    <a:pt x="11474" y="1986"/>
                  </a:lnTo>
                  <a:lnTo>
                    <a:pt x="11269" y="2156"/>
                  </a:lnTo>
                  <a:lnTo>
                    <a:pt x="11064" y="2338"/>
                  </a:lnTo>
                  <a:lnTo>
                    <a:pt x="10864" y="2531"/>
                  </a:lnTo>
                  <a:lnTo>
                    <a:pt x="10663" y="2724"/>
                  </a:lnTo>
                  <a:lnTo>
                    <a:pt x="10459" y="2917"/>
                  </a:lnTo>
                  <a:lnTo>
                    <a:pt x="10258" y="3121"/>
                  </a:lnTo>
                  <a:lnTo>
                    <a:pt x="10058" y="3336"/>
                  </a:lnTo>
                  <a:lnTo>
                    <a:pt x="9862" y="3552"/>
                  </a:lnTo>
                  <a:lnTo>
                    <a:pt x="9662" y="3779"/>
                  </a:lnTo>
                  <a:lnTo>
                    <a:pt x="9466" y="4017"/>
                  </a:lnTo>
                  <a:lnTo>
                    <a:pt x="9270" y="4255"/>
                  </a:lnTo>
                  <a:lnTo>
                    <a:pt x="9074" y="4505"/>
                  </a:lnTo>
                  <a:lnTo>
                    <a:pt x="8687" y="5004"/>
                  </a:lnTo>
                  <a:lnTo>
                    <a:pt x="8308" y="5538"/>
                  </a:lnTo>
                  <a:lnTo>
                    <a:pt x="7930" y="6105"/>
                  </a:lnTo>
                  <a:lnTo>
                    <a:pt x="7556" y="6684"/>
                  </a:lnTo>
                  <a:lnTo>
                    <a:pt x="7191" y="7285"/>
                  </a:lnTo>
                  <a:lnTo>
                    <a:pt x="6826" y="7909"/>
                  </a:lnTo>
                  <a:lnTo>
                    <a:pt x="6648" y="8238"/>
                  </a:lnTo>
                  <a:lnTo>
                    <a:pt x="6474" y="8567"/>
                  </a:lnTo>
                  <a:lnTo>
                    <a:pt x="6296" y="8896"/>
                  </a:lnTo>
                  <a:lnTo>
                    <a:pt x="6122" y="9236"/>
                  </a:lnTo>
                  <a:lnTo>
                    <a:pt x="5953" y="9577"/>
                  </a:lnTo>
                  <a:lnTo>
                    <a:pt x="5779" y="9929"/>
                  </a:lnTo>
                  <a:lnTo>
                    <a:pt x="5610" y="10292"/>
                  </a:lnTo>
                  <a:lnTo>
                    <a:pt x="5446" y="10643"/>
                  </a:lnTo>
                  <a:lnTo>
                    <a:pt x="5281" y="11018"/>
                  </a:lnTo>
                  <a:lnTo>
                    <a:pt x="5116" y="11381"/>
                  </a:lnTo>
                  <a:lnTo>
                    <a:pt x="4956" y="11755"/>
                  </a:lnTo>
                  <a:lnTo>
                    <a:pt x="4796" y="12141"/>
                  </a:lnTo>
                  <a:lnTo>
                    <a:pt x="4635" y="12527"/>
                  </a:lnTo>
                  <a:lnTo>
                    <a:pt x="4479" y="12924"/>
                  </a:lnTo>
                  <a:lnTo>
                    <a:pt x="4328" y="13310"/>
                  </a:lnTo>
                  <a:lnTo>
                    <a:pt x="4177" y="13718"/>
                  </a:lnTo>
                  <a:lnTo>
                    <a:pt x="4025" y="14127"/>
                  </a:lnTo>
                  <a:lnTo>
                    <a:pt x="3878" y="14535"/>
                  </a:lnTo>
                  <a:lnTo>
                    <a:pt x="3731" y="14943"/>
                  </a:lnTo>
                  <a:lnTo>
                    <a:pt x="3589" y="15363"/>
                  </a:lnTo>
                  <a:lnTo>
                    <a:pt x="3451" y="15794"/>
                  </a:lnTo>
                  <a:lnTo>
                    <a:pt x="3309" y="16226"/>
                  </a:lnTo>
                  <a:lnTo>
                    <a:pt x="3175" y="16657"/>
                  </a:lnTo>
                  <a:lnTo>
                    <a:pt x="3041" y="17088"/>
                  </a:lnTo>
                  <a:lnTo>
                    <a:pt x="2908" y="17530"/>
                  </a:lnTo>
                  <a:lnTo>
                    <a:pt x="2779" y="17984"/>
                  </a:lnTo>
                  <a:lnTo>
                    <a:pt x="2650" y="18438"/>
                  </a:lnTo>
                  <a:lnTo>
                    <a:pt x="2529" y="18892"/>
                  </a:lnTo>
                  <a:lnTo>
                    <a:pt x="2405" y="19346"/>
                  </a:lnTo>
                  <a:lnTo>
                    <a:pt x="2285" y="19811"/>
                  </a:lnTo>
                  <a:lnTo>
                    <a:pt x="2169" y="20276"/>
                  </a:lnTo>
                  <a:lnTo>
                    <a:pt x="2053" y="20753"/>
                  </a:lnTo>
                  <a:lnTo>
                    <a:pt x="1942" y="21229"/>
                  </a:lnTo>
                  <a:lnTo>
                    <a:pt x="1835" y="21706"/>
                  </a:lnTo>
                  <a:lnTo>
                    <a:pt x="1728" y="22194"/>
                  </a:lnTo>
                  <a:lnTo>
                    <a:pt x="1626" y="22681"/>
                  </a:lnTo>
                  <a:lnTo>
                    <a:pt x="1523" y="23169"/>
                  </a:lnTo>
                  <a:lnTo>
                    <a:pt x="1430" y="23669"/>
                  </a:lnTo>
                  <a:lnTo>
                    <a:pt x="1332" y="24168"/>
                  </a:lnTo>
                  <a:lnTo>
                    <a:pt x="1243" y="24667"/>
                  </a:lnTo>
                  <a:lnTo>
                    <a:pt x="1154" y="25178"/>
                  </a:lnTo>
                  <a:lnTo>
                    <a:pt x="1065" y="25688"/>
                  </a:lnTo>
                  <a:lnTo>
                    <a:pt x="984" y="26199"/>
                  </a:lnTo>
                  <a:lnTo>
                    <a:pt x="904" y="26721"/>
                  </a:lnTo>
                  <a:lnTo>
                    <a:pt x="829" y="27231"/>
                  </a:lnTo>
                  <a:lnTo>
                    <a:pt x="753" y="27764"/>
                  </a:lnTo>
                  <a:lnTo>
                    <a:pt x="682" y="28286"/>
                  </a:lnTo>
                  <a:lnTo>
                    <a:pt x="615" y="28820"/>
                  </a:lnTo>
                  <a:lnTo>
                    <a:pt x="553" y="29353"/>
                  </a:lnTo>
                  <a:lnTo>
                    <a:pt x="490" y="29886"/>
                  </a:lnTo>
                  <a:lnTo>
                    <a:pt x="437" y="30419"/>
                  </a:lnTo>
                  <a:lnTo>
                    <a:pt x="383" y="30964"/>
                  </a:lnTo>
                  <a:lnTo>
                    <a:pt x="330" y="31509"/>
                  </a:lnTo>
                  <a:lnTo>
                    <a:pt x="286" y="32065"/>
                  </a:lnTo>
                  <a:lnTo>
                    <a:pt x="241" y="32609"/>
                  </a:lnTo>
                  <a:lnTo>
                    <a:pt x="201" y="33165"/>
                  </a:lnTo>
                  <a:lnTo>
                    <a:pt x="165" y="33721"/>
                  </a:lnTo>
                  <a:lnTo>
                    <a:pt x="130" y="34277"/>
                  </a:lnTo>
                  <a:lnTo>
                    <a:pt x="103" y="34844"/>
                  </a:lnTo>
                  <a:lnTo>
                    <a:pt x="76" y="35412"/>
                  </a:lnTo>
                  <a:lnTo>
                    <a:pt x="54" y="35979"/>
                  </a:lnTo>
                  <a:lnTo>
                    <a:pt x="36" y="36546"/>
                  </a:lnTo>
                  <a:lnTo>
                    <a:pt x="23" y="37114"/>
                  </a:lnTo>
                  <a:lnTo>
                    <a:pt x="9" y="37692"/>
                  </a:lnTo>
                  <a:lnTo>
                    <a:pt x="5" y="38271"/>
                  </a:lnTo>
                  <a:lnTo>
                    <a:pt x="1" y="38850"/>
                  </a:lnTo>
                  <a:lnTo>
                    <a:pt x="1" y="39428"/>
                  </a:lnTo>
                  <a:lnTo>
                    <a:pt x="9" y="40018"/>
                  </a:lnTo>
                  <a:lnTo>
                    <a:pt x="18" y="40597"/>
                  </a:lnTo>
                  <a:lnTo>
                    <a:pt x="27" y="41187"/>
                  </a:lnTo>
                  <a:lnTo>
                    <a:pt x="45" y="41777"/>
                  </a:lnTo>
                  <a:lnTo>
                    <a:pt x="67" y="42378"/>
                  </a:lnTo>
                  <a:lnTo>
                    <a:pt x="94" y="42968"/>
                  </a:lnTo>
                  <a:lnTo>
                    <a:pt x="121" y="43558"/>
                  </a:lnTo>
                  <a:lnTo>
                    <a:pt x="156" y="44160"/>
                  </a:lnTo>
                  <a:lnTo>
                    <a:pt x="192" y="44761"/>
                  </a:lnTo>
                  <a:lnTo>
                    <a:pt x="237" y="45362"/>
                  </a:lnTo>
                  <a:lnTo>
                    <a:pt x="281" y="45964"/>
                  </a:lnTo>
                  <a:lnTo>
                    <a:pt x="334" y="46565"/>
                  </a:lnTo>
                  <a:lnTo>
                    <a:pt x="388" y="47178"/>
                  </a:lnTo>
                  <a:lnTo>
                    <a:pt x="446" y="47779"/>
                  </a:lnTo>
                  <a:lnTo>
                    <a:pt x="513" y="48392"/>
                  </a:lnTo>
                  <a:lnTo>
                    <a:pt x="579" y="49004"/>
                  </a:lnTo>
                  <a:lnTo>
                    <a:pt x="655" y="49617"/>
                  </a:lnTo>
                  <a:lnTo>
                    <a:pt x="673" y="49764"/>
                  </a:lnTo>
                  <a:lnTo>
                    <a:pt x="695" y="49901"/>
                  </a:lnTo>
                  <a:lnTo>
                    <a:pt x="717" y="50025"/>
                  </a:lnTo>
                  <a:lnTo>
                    <a:pt x="744" y="50139"/>
                  </a:lnTo>
                  <a:lnTo>
                    <a:pt x="771" y="50252"/>
                  </a:lnTo>
                  <a:lnTo>
                    <a:pt x="802" y="50354"/>
                  </a:lnTo>
                  <a:lnTo>
                    <a:pt x="833" y="50445"/>
                  </a:lnTo>
                  <a:lnTo>
                    <a:pt x="864" y="50536"/>
                  </a:lnTo>
                  <a:lnTo>
                    <a:pt x="900" y="50615"/>
                  </a:lnTo>
                  <a:lnTo>
                    <a:pt x="936" y="50683"/>
                  </a:lnTo>
                  <a:lnTo>
                    <a:pt x="971" y="50740"/>
                  </a:lnTo>
                  <a:lnTo>
                    <a:pt x="1007" y="50797"/>
                  </a:lnTo>
                  <a:lnTo>
                    <a:pt x="1047" y="50842"/>
                  </a:lnTo>
                  <a:lnTo>
                    <a:pt x="1087" y="50888"/>
                  </a:lnTo>
                  <a:lnTo>
                    <a:pt x="1127" y="50910"/>
                  </a:lnTo>
                  <a:lnTo>
                    <a:pt x="1167" y="50944"/>
                  </a:lnTo>
                  <a:lnTo>
                    <a:pt x="1207" y="50956"/>
                  </a:lnTo>
                  <a:lnTo>
                    <a:pt x="1252" y="50967"/>
                  </a:lnTo>
                  <a:lnTo>
                    <a:pt x="1332" y="50967"/>
                  </a:lnTo>
                  <a:lnTo>
                    <a:pt x="1416" y="50944"/>
                  </a:lnTo>
                  <a:lnTo>
                    <a:pt x="1496" y="50888"/>
                  </a:lnTo>
                  <a:lnTo>
                    <a:pt x="1577" y="50808"/>
                  </a:lnTo>
                  <a:lnTo>
                    <a:pt x="1652" y="50706"/>
                  </a:lnTo>
                  <a:lnTo>
                    <a:pt x="1724" y="50581"/>
                  </a:lnTo>
                  <a:lnTo>
                    <a:pt x="1790" y="50434"/>
                  </a:lnTo>
                  <a:lnTo>
                    <a:pt x="1848" y="50264"/>
                  </a:lnTo>
                  <a:lnTo>
                    <a:pt x="1897" y="50082"/>
                  </a:lnTo>
                  <a:lnTo>
                    <a:pt x="1924" y="49980"/>
                  </a:lnTo>
                  <a:lnTo>
                    <a:pt x="1942" y="49878"/>
                  </a:lnTo>
                  <a:lnTo>
                    <a:pt x="1960" y="49776"/>
                  </a:lnTo>
                  <a:lnTo>
                    <a:pt x="1977" y="49662"/>
                  </a:lnTo>
                  <a:lnTo>
                    <a:pt x="1991" y="49538"/>
                  </a:lnTo>
                  <a:lnTo>
                    <a:pt x="2004" y="49413"/>
                  </a:lnTo>
                  <a:lnTo>
                    <a:pt x="2008" y="49288"/>
                  </a:lnTo>
                  <a:lnTo>
                    <a:pt x="2017" y="49163"/>
                  </a:lnTo>
                  <a:lnTo>
                    <a:pt x="2017" y="49027"/>
                  </a:lnTo>
                  <a:lnTo>
                    <a:pt x="2017" y="48891"/>
                  </a:lnTo>
                  <a:lnTo>
                    <a:pt x="2013" y="48743"/>
                  </a:lnTo>
                  <a:lnTo>
                    <a:pt x="2008" y="48596"/>
                  </a:lnTo>
                  <a:lnTo>
                    <a:pt x="1973" y="48040"/>
                  </a:lnTo>
                  <a:lnTo>
                    <a:pt x="1946" y="47473"/>
                  </a:lnTo>
                  <a:lnTo>
                    <a:pt x="1893" y="46349"/>
                  </a:lnTo>
                  <a:lnTo>
                    <a:pt x="1853" y="45249"/>
                  </a:lnTo>
                  <a:lnTo>
                    <a:pt x="1821" y="44137"/>
                  </a:lnTo>
                  <a:lnTo>
                    <a:pt x="1799" y="43048"/>
                  </a:lnTo>
                  <a:lnTo>
                    <a:pt x="1790" y="41958"/>
                  </a:lnTo>
                  <a:lnTo>
                    <a:pt x="1795" y="40880"/>
                  </a:lnTo>
                  <a:lnTo>
                    <a:pt x="1804" y="39814"/>
                  </a:lnTo>
                  <a:lnTo>
                    <a:pt x="1826" y="38759"/>
                  </a:lnTo>
                  <a:lnTo>
                    <a:pt x="1862" y="37704"/>
                  </a:lnTo>
                  <a:lnTo>
                    <a:pt x="1902" y="36671"/>
                  </a:lnTo>
                  <a:lnTo>
                    <a:pt x="1955" y="35639"/>
                  </a:lnTo>
                  <a:lnTo>
                    <a:pt x="2017" y="34629"/>
                  </a:lnTo>
                  <a:lnTo>
                    <a:pt x="2093" y="33619"/>
                  </a:lnTo>
                  <a:lnTo>
                    <a:pt x="2173" y="32621"/>
                  </a:lnTo>
                  <a:lnTo>
                    <a:pt x="2262" y="31633"/>
                  </a:lnTo>
                  <a:lnTo>
                    <a:pt x="2365" y="30669"/>
                  </a:lnTo>
                  <a:lnTo>
                    <a:pt x="2476" y="29705"/>
                  </a:lnTo>
                  <a:lnTo>
                    <a:pt x="2596" y="28763"/>
                  </a:lnTo>
                  <a:lnTo>
                    <a:pt x="2725" y="27821"/>
                  </a:lnTo>
                  <a:lnTo>
                    <a:pt x="2859" y="26902"/>
                  </a:lnTo>
                  <a:lnTo>
                    <a:pt x="3006" y="25994"/>
                  </a:lnTo>
                  <a:lnTo>
                    <a:pt x="3162" y="25110"/>
                  </a:lnTo>
                  <a:lnTo>
                    <a:pt x="3326" y="24225"/>
                  </a:lnTo>
                  <a:lnTo>
                    <a:pt x="3500" y="23362"/>
                  </a:lnTo>
                  <a:lnTo>
                    <a:pt x="3678" y="22511"/>
                  </a:lnTo>
                  <a:lnTo>
                    <a:pt x="3869" y="21672"/>
                  </a:lnTo>
                  <a:lnTo>
                    <a:pt x="4065" y="20855"/>
                  </a:lnTo>
                  <a:lnTo>
                    <a:pt x="4270" y="20049"/>
                  </a:lnTo>
                  <a:lnTo>
                    <a:pt x="4484" y="19266"/>
                  </a:lnTo>
                  <a:lnTo>
                    <a:pt x="4702" y="18495"/>
                  </a:lnTo>
                  <a:lnTo>
                    <a:pt x="4934" y="17735"/>
                  </a:lnTo>
                  <a:lnTo>
                    <a:pt x="5169" y="16997"/>
                  </a:lnTo>
                  <a:lnTo>
                    <a:pt x="5410" y="16271"/>
                  </a:lnTo>
                  <a:lnTo>
                    <a:pt x="5664" y="15567"/>
                  </a:lnTo>
                  <a:lnTo>
                    <a:pt x="5922" y="14887"/>
                  </a:lnTo>
                  <a:lnTo>
                    <a:pt x="6185" y="14217"/>
                  </a:lnTo>
                  <a:lnTo>
                    <a:pt x="6456" y="13559"/>
                  </a:lnTo>
                  <a:lnTo>
                    <a:pt x="6737" y="12935"/>
                  </a:lnTo>
                  <a:lnTo>
                    <a:pt x="7022" y="12323"/>
                  </a:lnTo>
                  <a:lnTo>
                    <a:pt x="7315" y="11721"/>
                  </a:lnTo>
                  <a:lnTo>
                    <a:pt x="7614" y="11154"/>
                  </a:lnTo>
                  <a:lnTo>
                    <a:pt x="7921" y="10598"/>
                  </a:lnTo>
                  <a:lnTo>
                    <a:pt x="8233" y="10065"/>
                  </a:lnTo>
                  <a:lnTo>
                    <a:pt x="8553" y="9554"/>
                  </a:lnTo>
                  <a:lnTo>
                    <a:pt x="8878" y="9066"/>
                  </a:lnTo>
                  <a:lnTo>
                    <a:pt x="9208" y="8590"/>
                  </a:lnTo>
                  <a:lnTo>
                    <a:pt x="9546" y="8136"/>
                  </a:lnTo>
                  <a:lnTo>
                    <a:pt x="9884" y="7716"/>
                  </a:lnTo>
                  <a:lnTo>
                    <a:pt x="10232" y="7308"/>
                  </a:lnTo>
                  <a:lnTo>
                    <a:pt x="10588" y="6922"/>
                  </a:lnTo>
                  <a:lnTo>
                    <a:pt x="10944" y="6559"/>
                  </a:lnTo>
                  <a:lnTo>
                    <a:pt x="11309" y="6230"/>
                  </a:lnTo>
                  <a:lnTo>
                    <a:pt x="11679" y="5912"/>
                  </a:lnTo>
                  <a:lnTo>
                    <a:pt x="12052" y="5617"/>
                  </a:lnTo>
                  <a:lnTo>
                    <a:pt x="12435" y="5356"/>
                  </a:lnTo>
                  <a:lnTo>
                    <a:pt x="12818" y="5106"/>
                  </a:lnTo>
                  <a:lnTo>
                    <a:pt x="13206" y="4891"/>
                  </a:lnTo>
                  <a:lnTo>
                    <a:pt x="13602" y="4698"/>
                  </a:lnTo>
                  <a:lnTo>
                    <a:pt x="13998" y="4528"/>
                  </a:lnTo>
                  <a:lnTo>
                    <a:pt x="14403" y="4392"/>
                  </a:lnTo>
                  <a:lnTo>
                    <a:pt x="14808" y="4267"/>
                  </a:lnTo>
                  <a:lnTo>
                    <a:pt x="15218" y="4176"/>
                  </a:lnTo>
                  <a:lnTo>
                    <a:pt x="15636" y="4119"/>
                  </a:lnTo>
                  <a:lnTo>
                    <a:pt x="16010" y="4085"/>
                  </a:lnTo>
                  <a:lnTo>
                    <a:pt x="16393" y="4063"/>
                  </a:lnTo>
                  <a:lnTo>
                    <a:pt x="16776" y="4063"/>
                  </a:lnTo>
                  <a:lnTo>
                    <a:pt x="17159" y="4085"/>
                  </a:lnTo>
                  <a:lnTo>
                    <a:pt x="17546" y="4131"/>
                  </a:lnTo>
                  <a:lnTo>
                    <a:pt x="17934" y="4199"/>
                  </a:lnTo>
                  <a:lnTo>
                    <a:pt x="18321" y="4290"/>
                  </a:lnTo>
                  <a:lnTo>
                    <a:pt x="18708" y="4392"/>
                  </a:lnTo>
                  <a:lnTo>
                    <a:pt x="19100" y="4516"/>
                  </a:lnTo>
                  <a:lnTo>
                    <a:pt x="19488" y="4664"/>
                  </a:lnTo>
                  <a:lnTo>
                    <a:pt x="19879" y="4834"/>
                  </a:lnTo>
                  <a:lnTo>
                    <a:pt x="20267" y="5016"/>
                  </a:lnTo>
                  <a:lnTo>
                    <a:pt x="20654" y="5231"/>
                  </a:lnTo>
                  <a:lnTo>
                    <a:pt x="21041" y="5458"/>
                  </a:lnTo>
                  <a:lnTo>
                    <a:pt x="21424" y="5708"/>
                  </a:lnTo>
                  <a:lnTo>
                    <a:pt x="21807" y="5980"/>
                  </a:lnTo>
                  <a:lnTo>
                    <a:pt x="22186" y="6275"/>
                  </a:lnTo>
                  <a:lnTo>
                    <a:pt x="22564" y="6593"/>
                  </a:lnTo>
                  <a:lnTo>
                    <a:pt x="22938" y="6933"/>
                  </a:lnTo>
                  <a:lnTo>
                    <a:pt x="23307" y="7296"/>
                  </a:lnTo>
                  <a:lnTo>
                    <a:pt x="23677" y="7671"/>
                  </a:lnTo>
                  <a:lnTo>
                    <a:pt x="24038" y="8079"/>
                  </a:lnTo>
                  <a:lnTo>
                    <a:pt x="24398" y="8499"/>
                  </a:lnTo>
                  <a:lnTo>
                    <a:pt x="24750" y="8953"/>
                  </a:lnTo>
                  <a:lnTo>
                    <a:pt x="25097" y="9418"/>
                  </a:lnTo>
                  <a:lnTo>
                    <a:pt x="25440" y="9906"/>
                  </a:lnTo>
                  <a:lnTo>
                    <a:pt x="25778" y="10428"/>
                  </a:lnTo>
                  <a:lnTo>
                    <a:pt x="25943" y="10689"/>
                  </a:lnTo>
                  <a:lnTo>
                    <a:pt x="26108" y="10961"/>
                  </a:lnTo>
                  <a:lnTo>
                    <a:pt x="26273" y="11233"/>
                  </a:lnTo>
                  <a:lnTo>
                    <a:pt x="26433" y="11517"/>
                  </a:lnTo>
                  <a:lnTo>
                    <a:pt x="26593" y="11812"/>
                  </a:lnTo>
                  <a:lnTo>
                    <a:pt x="26749" y="12096"/>
                  </a:lnTo>
                  <a:lnTo>
                    <a:pt x="26905" y="12402"/>
                  </a:lnTo>
                  <a:lnTo>
                    <a:pt x="27061" y="12708"/>
                  </a:lnTo>
                  <a:lnTo>
                    <a:pt x="27212" y="13015"/>
                  </a:lnTo>
                  <a:lnTo>
                    <a:pt x="27359" y="13332"/>
                  </a:lnTo>
                  <a:lnTo>
                    <a:pt x="27550" y="13752"/>
                  </a:lnTo>
                  <a:lnTo>
                    <a:pt x="27737" y="14172"/>
                  </a:lnTo>
                  <a:lnTo>
                    <a:pt x="27915" y="14592"/>
                  </a:lnTo>
                  <a:lnTo>
                    <a:pt x="28089" y="15023"/>
                  </a:lnTo>
                  <a:lnTo>
                    <a:pt x="28254" y="15465"/>
                  </a:lnTo>
                  <a:lnTo>
                    <a:pt x="28419" y="15908"/>
                  </a:lnTo>
                  <a:lnTo>
                    <a:pt x="28574" y="16350"/>
                  </a:lnTo>
                  <a:lnTo>
                    <a:pt x="28726" y="16804"/>
                  </a:lnTo>
                  <a:lnTo>
                    <a:pt x="28873" y="17258"/>
                  </a:lnTo>
                  <a:lnTo>
                    <a:pt x="29011" y="17712"/>
                  </a:lnTo>
                  <a:lnTo>
                    <a:pt x="29149" y="18177"/>
                  </a:lnTo>
                  <a:lnTo>
                    <a:pt x="29278" y="18654"/>
                  </a:lnTo>
                  <a:lnTo>
                    <a:pt x="29402" y="19119"/>
                  </a:lnTo>
                  <a:lnTo>
                    <a:pt x="29523" y="19607"/>
                  </a:lnTo>
                  <a:lnTo>
                    <a:pt x="29638" y="20083"/>
                  </a:lnTo>
                  <a:lnTo>
                    <a:pt x="29750" y="20571"/>
                  </a:lnTo>
                  <a:lnTo>
                    <a:pt x="29857" y="21059"/>
                  </a:lnTo>
                  <a:lnTo>
                    <a:pt x="29959" y="21558"/>
                  </a:lnTo>
                  <a:lnTo>
                    <a:pt x="30052" y="22057"/>
                  </a:lnTo>
                  <a:lnTo>
                    <a:pt x="30146" y="22557"/>
                  </a:lnTo>
                  <a:lnTo>
                    <a:pt x="30235" y="23067"/>
                  </a:lnTo>
                  <a:lnTo>
                    <a:pt x="30315" y="23578"/>
                  </a:lnTo>
                  <a:lnTo>
                    <a:pt x="30395" y="24088"/>
                  </a:lnTo>
                  <a:lnTo>
                    <a:pt x="30471" y="24610"/>
                  </a:lnTo>
                  <a:lnTo>
                    <a:pt x="30542" y="25132"/>
                  </a:lnTo>
                  <a:lnTo>
                    <a:pt x="30609" y="25654"/>
                  </a:lnTo>
                  <a:lnTo>
                    <a:pt x="30671" y="26176"/>
                  </a:lnTo>
                  <a:lnTo>
                    <a:pt x="30729" y="26709"/>
                  </a:lnTo>
                  <a:lnTo>
                    <a:pt x="30783" y="27254"/>
                  </a:lnTo>
                  <a:lnTo>
                    <a:pt x="30836" y="27787"/>
                  </a:lnTo>
                  <a:lnTo>
                    <a:pt x="30881" y="28332"/>
                  </a:lnTo>
                  <a:lnTo>
                    <a:pt x="30925" y="28876"/>
                  </a:lnTo>
                  <a:lnTo>
                    <a:pt x="30965" y="29421"/>
                  </a:lnTo>
                  <a:lnTo>
                    <a:pt x="31001" y="29966"/>
                  </a:lnTo>
                  <a:lnTo>
                    <a:pt x="31036" y="30522"/>
                  </a:lnTo>
                  <a:lnTo>
                    <a:pt x="31063" y="31078"/>
                  </a:lnTo>
                  <a:lnTo>
                    <a:pt x="31090" y="31633"/>
                  </a:lnTo>
                  <a:lnTo>
                    <a:pt x="31112" y="32201"/>
                  </a:lnTo>
                  <a:lnTo>
                    <a:pt x="31134" y="32768"/>
                  </a:lnTo>
                  <a:lnTo>
                    <a:pt x="31148" y="33335"/>
                  </a:lnTo>
                  <a:lnTo>
                    <a:pt x="31165" y="33903"/>
                  </a:lnTo>
                  <a:lnTo>
                    <a:pt x="31174" y="34470"/>
                  </a:lnTo>
                  <a:lnTo>
                    <a:pt x="31183" y="35049"/>
                  </a:lnTo>
                  <a:lnTo>
                    <a:pt x="31188" y="35627"/>
                  </a:lnTo>
                  <a:lnTo>
                    <a:pt x="31188" y="36195"/>
                  </a:lnTo>
                  <a:lnTo>
                    <a:pt x="31188" y="36785"/>
                  </a:lnTo>
                  <a:lnTo>
                    <a:pt x="31183" y="37942"/>
                  </a:lnTo>
                  <a:lnTo>
                    <a:pt x="31165" y="39122"/>
                  </a:lnTo>
                  <a:lnTo>
                    <a:pt x="31139" y="40302"/>
                  </a:lnTo>
                  <a:lnTo>
                    <a:pt x="31103" y="41493"/>
                  </a:lnTo>
                  <a:lnTo>
                    <a:pt x="31059" y="42685"/>
                  </a:lnTo>
                  <a:lnTo>
                    <a:pt x="31005" y="43887"/>
                  </a:lnTo>
                  <a:lnTo>
                    <a:pt x="30947" y="45090"/>
                  </a:lnTo>
                  <a:lnTo>
                    <a:pt x="30885" y="46293"/>
                  </a:lnTo>
                  <a:lnTo>
                    <a:pt x="30814" y="47507"/>
                  </a:lnTo>
                  <a:lnTo>
                    <a:pt x="30809" y="47620"/>
                  </a:lnTo>
                  <a:lnTo>
                    <a:pt x="30809" y="47745"/>
                  </a:lnTo>
                  <a:lnTo>
                    <a:pt x="30809" y="47847"/>
                  </a:lnTo>
                  <a:lnTo>
                    <a:pt x="30814" y="47960"/>
                  </a:lnTo>
                  <a:lnTo>
                    <a:pt x="30818" y="48063"/>
                  </a:lnTo>
                  <a:lnTo>
                    <a:pt x="30827" y="48165"/>
                  </a:lnTo>
                  <a:lnTo>
                    <a:pt x="30840" y="48255"/>
                  </a:lnTo>
                  <a:lnTo>
                    <a:pt x="30854" y="48346"/>
                  </a:lnTo>
                  <a:lnTo>
                    <a:pt x="30867" y="48437"/>
                  </a:lnTo>
                  <a:lnTo>
                    <a:pt x="30885" y="48516"/>
                  </a:lnTo>
                  <a:lnTo>
                    <a:pt x="30907" y="48596"/>
                  </a:lnTo>
                  <a:lnTo>
                    <a:pt x="30930" y="48664"/>
                  </a:lnTo>
                  <a:lnTo>
                    <a:pt x="30979" y="48789"/>
                  </a:lnTo>
                  <a:lnTo>
                    <a:pt x="31032" y="48902"/>
                  </a:lnTo>
                  <a:lnTo>
                    <a:pt x="31526" y="48925"/>
                  </a:lnTo>
                  <a:lnTo>
                    <a:pt x="31553" y="48857"/>
                  </a:lnTo>
                  <a:lnTo>
                    <a:pt x="31584" y="48800"/>
                  </a:lnTo>
                  <a:lnTo>
                    <a:pt x="31611" y="48721"/>
                  </a:lnTo>
                  <a:lnTo>
                    <a:pt x="31637" y="48641"/>
                  </a:lnTo>
                  <a:lnTo>
                    <a:pt x="31664" y="48539"/>
                  </a:lnTo>
                  <a:lnTo>
                    <a:pt x="31686" y="48437"/>
                  </a:lnTo>
                  <a:lnTo>
                    <a:pt x="31704" y="48324"/>
                  </a:lnTo>
                  <a:lnTo>
                    <a:pt x="31722" y="48199"/>
                  </a:lnTo>
                  <a:lnTo>
                    <a:pt x="31802" y="47507"/>
                  </a:lnTo>
                  <a:lnTo>
                    <a:pt x="31878" y="46803"/>
                  </a:lnTo>
                  <a:lnTo>
                    <a:pt x="31949" y="46111"/>
                  </a:lnTo>
                  <a:lnTo>
                    <a:pt x="32016" y="45430"/>
                  </a:lnTo>
                  <a:lnTo>
                    <a:pt x="32074" y="44738"/>
                  </a:lnTo>
                  <a:lnTo>
                    <a:pt x="32132" y="44057"/>
                  </a:lnTo>
                  <a:lnTo>
                    <a:pt x="32185" y="43388"/>
                  </a:lnTo>
                  <a:lnTo>
                    <a:pt x="32234" y="42707"/>
                  </a:lnTo>
                  <a:lnTo>
                    <a:pt x="32274" y="42049"/>
                  </a:lnTo>
                  <a:lnTo>
                    <a:pt x="32314" y="41380"/>
                  </a:lnTo>
                  <a:lnTo>
                    <a:pt x="32350" y="40722"/>
                  </a:lnTo>
                  <a:lnTo>
                    <a:pt x="32381" y="40064"/>
                  </a:lnTo>
                  <a:lnTo>
                    <a:pt x="32408" y="39417"/>
                  </a:lnTo>
                  <a:lnTo>
                    <a:pt x="32430" y="38770"/>
                  </a:lnTo>
                  <a:lnTo>
                    <a:pt x="32448" y="38123"/>
                  </a:lnTo>
                  <a:lnTo>
                    <a:pt x="32461" y="37488"/>
                  </a:lnTo>
                  <a:lnTo>
                    <a:pt x="32470" y="36853"/>
                  </a:lnTo>
                  <a:lnTo>
                    <a:pt x="32474" y="36229"/>
                  </a:lnTo>
                  <a:lnTo>
                    <a:pt x="32479" y="35605"/>
                  </a:lnTo>
                  <a:lnTo>
                    <a:pt x="32474" y="34981"/>
                  </a:lnTo>
                  <a:lnTo>
                    <a:pt x="32470" y="34368"/>
                  </a:lnTo>
                  <a:lnTo>
                    <a:pt x="32457" y="33755"/>
                  </a:lnTo>
                  <a:lnTo>
                    <a:pt x="32443" y="33143"/>
                  </a:lnTo>
                  <a:lnTo>
                    <a:pt x="32425" y="32541"/>
                  </a:lnTo>
                  <a:lnTo>
                    <a:pt x="32403" y="31940"/>
                  </a:lnTo>
                  <a:lnTo>
                    <a:pt x="32381" y="31350"/>
                  </a:lnTo>
                  <a:lnTo>
                    <a:pt x="32350" y="30760"/>
                  </a:lnTo>
                  <a:lnTo>
                    <a:pt x="32314" y="30181"/>
                  </a:lnTo>
                  <a:lnTo>
                    <a:pt x="32279" y="29591"/>
                  </a:lnTo>
                  <a:lnTo>
                    <a:pt x="32238" y="29024"/>
                  </a:lnTo>
                  <a:lnTo>
                    <a:pt x="32194" y="28457"/>
                  </a:lnTo>
                  <a:lnTo>
                    <a:pt x="32145" y="27889"/>
                  </a:lnTo>
                  <a:lnTo>
                    <a:pt x="32096" y="27322"/>
                  </a:lnTo>
                  <a:lnTo>
                    <a:pt x="32038" y="26766"/>
                  </a:lnTo>
                  <a:lnTo>
                    <a:pt x="31980" y="26221"/>
                  </a:lnTo>
                  <a:lnTo>
                    <a:pt x="31918" y="25677"/>
                  </a:lnTo>
                  <a:lnTo>
                    <a:pt x="31856" y="25132"/>
                  </a:lnTo>
                  <a:lnTo>
                    <a:pt x="31784" y="24599"/>
                  </a:lnTo>
                  <a:lnTo>
                    <a:pt x="31713" y="24066"/>
                  </a:lnTo>
                  <a:lnTo>
                    <a:pt x="31637" y="23544"/>
                  </a:lnTo>
                  <a:lnTo>
                    <a:pt x="31557" y="23022"/>
                  </a:lnTo>
                  <a:lnTo>
                    <a:pt x="31477" y="22500"/>
                  </a:lnTo>
                  <a:lnTo>
                    <a:pt x="31388" y="21989"/>
                  </a:lnTo>
                  <a:lnTo>
                    <a:pt x="31304" y="21490"/>
                  </a:lnTo>
                  <a:lnTo>
                    <a:pt x="31210" y="20980"/>
                  </a:lnTo>
                  <a:lnTo>
                    <a:pt x="31117" y="20492"/>
                  </a:lnTo>
                  <a:lnTo>
                    <a:pt x="31014" y="20004"/>
                  </a:lnTo>
                  <a:lnTo>
                    <a:pt x="30916" y="19516"/>
                  </a:lnTo>
                  <a:lnTo>
                    <a:pt x="30809" y="19028"/>
                  </a:lnTo>
                  <a:lnTo>
                    <a:pt x="30702" y="18563"/>
                  </a:lnTo>
                  <a:lnTo>
                    <a:pt x="30591" y="18086"/>
                  </a:lnTo>
                  <a:lnTo>
                    <a:pt x="30480" y="17621"/>
                  </a:lnTo>
                  <a:lnTo>
                    <a:pt x="30364" y="17167"/>
                  </a:lnTo>
                  <a:lnTo>
                    <a:pt x="30244" y="16713"/>
                  </a:lnTo>
                  <a:lnTo>
                    <a:pt x="30119" y="16260"/>
                  </a:lnTo>
                  <a:lnTo>
                    <a:pt x="29995" y="15817"/>
                  </a:lnTo>
                  <a:lnTo>
                    <a:pt x="29870" y="15386"/>
                  </a:lnTo>
                  <a:lnTo>
                    <a:pt x="29736" y="14955"/>
                  </a:lnTo>
                  <a:lnTo>
                    <a:pt x="29603" y="14524"/>
                  </a:lnTo>
                  <a:lnTo>
                    <a:pt x="29469" y="14104"/>
                  </a:lnTo>
                  <a:lnTo>
                    <a:pt x="29331" y="13695"/>
                  </a:lnTo>
                  <a:lnTo>
                    <a:pt x="29189" y="13287"/>
                  </a:lnTo>
                  <a:lnTo>
                    <a:pt x="29046" y="12878"/>
                  </a:lnTo>
                  <a:lnTo>
                    <a:pt x="28899" y="12481"/>
                  </a:lnTo>
                  <a:lnTo>
                    <a:pt x="28748" y="12084"/>
                  </a:lnTo>
                  <a:lnTo>
                    <a:pt x="28597" y="11698"/>
                  </a:lnTo>
                  <a:lnTo>
                    <a:pt x="28445" y="11324"/>
                  </a:lnTo>
                  <a:lnTo>
                    <a:pt x="28285" y="10950"/>
                  </a:lnTo>
                  <a:lnTo>
                    <a:pt x="28129" y="10575"/>
                  </a:lnTo>
                  <a:lnTo>
                    <a:pt x="27964" y="10212"/>
                  </a:lnTo>
                  <a:lnTo>
                    <a:pt x="27804" y="9849"/>
                  </a:lnTo>
                  <a:lnTo>
                    <a:pt x="27635" y="9497"/>
                  </a:lnTo>
                  <a:lnTo>
                    <a:pt x="27470" y="9157"/>
                  </a:lnTo>
                  <a:lnTo>
                    <a:pt x="27297" y="8817"/>
                  </a:lnTo>
                  <a:lnTo>
                    <a:pt x="27127" y="8488"/>
                  </a:lnTo>
                  <a:lnTo>
                    <a:pt x="26949" y="8159"/>
                  </a:lnTo>
                  <a:lnTo>
                    <a:pt x="26771" y="7829"/>
                  </a:lnTo>
                  <a:lnTo>
                    <a:pt x="26593" y="7512"/>
                  </a:lnTo>
                  <a:lnTo>
                    <a:pt x="26411" y="7205"/>
                  </a:lnTo>
                  <a:lnTo>
                    <a:pt x="26228" y="6899"/>
                  </a:lnTo>
                  <a:lnTo>
                    <a:pt x="26046" y="6604"/>
                  </a:lnTo>
                  <a:lnTo>
                    <a:pt x="25854" y="6309"/>
                  </a:lnTo>
                  <a:lnTo>
                    <a:pt x="25667" y="6025"/>
                  </a:lnTo>
                  <a:lnTo>
                    <a:pt x="25476" y="5753"/>
                  </a:lnTo>
                  <a:lnTo>
                    <a:pt x="25284" y="5481"/>
                  </a:lnTo>
                  <a:lnTo>
                    <a:pt x="25088" y="5209"/>
                  </a:lnTo>
                  <a:lnTo>
                    <a:pt x="24892" y="4948"/>
                  </a:lnTo>
                  <a:lnTo>
                    <a:pt x="24692" y="4698"/>
                  </a:lnTo>
                  <a:lnTo>
                    <a:pt x="24492" y="4448"/>
                  </a:lnTo>
                  <a:lnTo>
                    <a:pt x="24287" y="4210"/>
                  </a:lnTo>
                  <a:lnTo>
                    <a:pt x="24087" y="3972"/>
                  </a:lnTo>
                  <a:lnTo>
                    <a:pt x="23877" y="3745"/>
                  </a:lnTo>
                  <a:lnTo>
                    <a:pt x="23673" y="3518"/>
                  </a:lnTo>
                  <a:lnTo>
                    <a:pt x="23463" y="3302"/>
                  </a:lnTo>
                  <a:lnTo>
                    <a:pt x="23254" y="3098"/>
                  </a:lnTo>
                  <a:lnTo>
                    <a:pt x="23040" y="2894"/>
                  </a:lnTo>
                  <a:lnTo>
                    <a:pt x="22827" y="2701"/>
                  </a:lnTo>
                  <a:lnTo>
                    <a:pt x="22613" y="2508"/>
                  </a:lnTo>
                  <a:lnTo>
                    <a:pt x="22395" y="2327"/>
                  </a:lnTo>
                  <a:lnTo>
                    <a:pt x="22177" y="2156"/>
                  </a:lnTo>
                  <a:lnTo>
                    <a:pt x="21958" y="1986"/>
                  </a:lnTo>
                  <a:lnTo>
                    <a:pt x="21736" y="1816"/>
                  </a:lnTo>
                  <a:lnTo>
                    <a:pt x="21518" y="1669"/>
                  </a:lnTo>
                  <a:lnTo>
                    <a:pt x="21291" y="1510"/>
                  </a:lnTo>
                  <a:lnTo>
                    <a:pt x="21068" y="1374"/>
                  </a:lnTo>
                  <a:lnTo>
                    <a:pt x="20841" y="1237"/>
                  </a:lnTo>
                  <a:lnTo>
                    <a:pt x="20614" y="1113"/>
                  </a:lnTo>
                  <a:lnTo>
                    <a:pt x="20387" y="988"/>
                  </a:lnTo>
                  <a:lnTo>
                    <a:pt x="20160" y="874"/>
                  </a:lnTo>
                  <a:lnTo>
                    <a:pt x="19928" y="761"/>
                  </a:lnTo>
                  <a:lnTo>
                    <a:pt x="19697" y="670"/>
                  </a:lnTo>
                  <a:lnTo>
                    <a:pt x="19465" y="568"/>
                  </a:lnTo>
                  <a:lnTo>
                    <a:pt x="19229" y="489"/>
                  </a:lnTo>
                  <a:lnTo>
                    <a:pt x="18998" y="409"/>
                  </a:lnTo>
                  <a:lnTo>
                    <a:pt x="18762" y="330"/>
                  </a:lnTo>
                  <a:lnTo>
                    <a:pt x="18526" y="262"/>
                  </a:lnTo>
                  <a:lnTo>
                    <a:pt x="18290" y="205"/>
                  </a:lnTo>
                  <a:lnTo>
                    <a:pt x="18050" y="160"/>
                  </a:lnTo>
                  <a:lnTo>
                    <a:pt x="17814" y="114"/>
                  </a:lnTo>
                  <a:lnTo>
                    <a:pt x="17573" y="80"/>
                  </a:lnTo>
                  <a:lnTo>
                    <a:pt x="17333" y="46"/>
                  </a:lnTo>
                  <a:lnTo>
                    <a:pt x="17092" y="23"/>
                  </a:lnTo>
                  <a:lnTo>
                    <a:pt x="16852" y="12"/>
                  </a:lnTo>
                  <a:lnTo>
                    <a:pt x="166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0;p49">
              <a:extLst>
                <a:ext uri="{FF2B5EF4-FFF2-40B4-BE49-F238E27FC236}">
                  <a16:creationId xmlns:a16="http://schemas.microsoft.com/office/drawing/2014/main" id="{CAD02CE3-6A74-8E54-1652-66B1AB81BAFC}"/>
                </a:ext>
              </a:extLst>
            </p:cNvPr>
            <p:cNvSpPr/>
            <p:nvPr/>
          </p:nvSpPr>
          <p:spPr>
            <a:xfrm>
              <a:off x="3417425" y="-4437875"/>
              <a:ext cx="756225" cy="428350"/>
            </a:xfrm>
            <a:custGeom>
              <a:avLst/>
              <a:gdLst/>
              <a:ahLst/>
              <a:cxnLst/>
              <a:rect l="l" t="t" r="r" b="b"/>
              <a:pathLst>
                <a:path w="30249" h="17134" extrusionOk="0">
                  <a:moveTo>
                    <a:pt x="14804" y="1"/>
                  </a:moveTo>
                  <a:lnTo>
                    <a:pt x="14586" y="12"/>
                  </a:lnTo>
                  <a:lnTo>
                    <a:pt x="14363" y="46"/>
                  </a:lnTo>
                  <a:lnTo>
                    <a:pt x="14149" y="103"/>
                  </a:lnTo>
                  <a:lnTo>
                    <a:pt x="13936" y="182"/>
                  </a:lnTo>
                  <a:lnTo>
                    <a:pt x="13726" y="296"/>
                  </a:lnTo>
                  <a:lnTo>
                    <a:pt x="13517" y="420"/>
                  </a:lnTo>
                  <a:lnTo>
                    <a:pt x="13312" y="579"/>
                  </a:lnTo>
                  <a:lnTo>
                    <a:pt x="13107" y="749"/>
                  </a:lnTo>
                  <a:lnTo>
                    <a:pt x="12912" y="942"/>
                  </a:lnTo>
                  <a:lnTo>
                    <a:pt x="12716" y="1158"/>
                  </a:lnTo>
                  <a:lnTo>
                    <a:pt x="12524" y="1396"/>
                  </a:lnTo>
                  <a:lnTo>
                    <a:pt x="12333" y="1657"/>
                  </a:lnTo>
                  <a:lnTo>
                    <a:pt x="12150" y="1929"/>
                  </a:lnTo>
                  <a:lnTo>
                    <a:pt x="11968" y="2224"/>
                  </a:lnTo>
                  <a:lnTo>
                    <a:pt x="11794" y="2542"/>
                  </a:lnTo>
                  <a:lnTo>
                    <a:pt x="11620" y="2871"/>
                  </a:lnTo>
                  <a:lnTo>
                    <a:pt x="11456" y="3211"/>
                  </a:lnTo>
                  <a:lnTo>
                    <a:pt x="11291" y="3575"/>
                  </a:lnTo>
                  <a:lnTo>
                    <a:pt x="11131" y="3960"/>
                  </a:lnTo>
                  <a:lnTo>
                    <a:pt x="10979" y="4357"/>
                  </a:lnTo>
                  <a:lnTo>
                    <a:pt x="10832" y="4766"/>
                  </a:lnTo>
                  <a:lnTo>
                    <a:pt x="10690" y="5186"/>
                  </a:lnTo>
                  <a:lnTo>
                    <a:pt x="10552" y="5628"/>
                  </a:lnTo>
                  <a:lnTo>
                    <a:pt x="10418" y="6082"/>
                  </a:lnTo>
                  <a:lnTo>
                    <a:pt x="10294" y="6547"/>
                  </a:lnTo>
                  <a:lnTo>
                    <a:pt x="10169" y="7024"/>
                  </a:lnTo>
                  <a:lnTo>
                    <a:pt x="10058" y="7512"/>
                  </a:lnTo>
                  <a:lnTo>
                    <a:pt x="9946" y="8022"/>
                  </a:lnTo>
                  <a:lnTo>
                    <a:pt x="9844" y="8533"/>
                  </a:lnTo>
                  <a:lnTo>
                    <a:pt x="9751" y="9055"/>
                  </a:lnTo>
                  <a:lnTo>
                    <a:pt x="9661" y="9588"/>
                  </a:lnTo>
                  <a:lnTo>
                    <a:pt x="9577" y="10133"/>
                  </a:lnTo>
                  <a:lnTo>
                    <a:pt x="9559" y="10269"/>
                  </a:lnTo>
                  <a:lnTo>
                    <a:pt x="9550" y="10394"/>
                  </a:lnTo>
                  <a:lnTo>
                    <a:pt x="9546" y="10530"/>
                  </a:lnTo>
                  <a:lnTo>
                    <a:pt x="9541" y="10654"/>
                  </a:lnTo>
                  <a:lnTo>
                    <a:pt x="9546" y="10768"/>
                  </a:lnTo>
                  <a:lnTo>
                    <a:pt x="9550" y="10893"/>
                  </a:lnTo>
                  <a:lnTo>
                    <a:pt x="9564" y="11006"/>
                  </a:lnTo>
                  <a:lnTo>
                    <a:pt x="9577" y="11120"/>
                  </a:lnTo>
                  <a:lnTo>
                    <a:pt x="9595" y="11222"/>
                  </a:lnTo>
                  <a:lnTo>
                    <a:pt x="9617" y="11324"/>
                  </a:lnTo>
                  <a:lnTo>
                    <a:pt x="9644" y="11426"/>
                  </a:lnTo>
                  <a:lnTo>
                    <a:pt x="9670" y="11517"/>
                  </a:lnTo>
                  <a:lnTo>
                    <a:pt x="9702" y="11608"/>
                  </a:lnTo>
                  <a:lnTo>
                    <a:pt x="9733" y="11698"/>
                  </a:lnTo>
                  <a:lnTo>
                    <a:pt x="9768" y="11778"/>
                  </a:lnTo>
                  <a:lnTo>
                    <a:pt x="9804" y="11846"/>
                  </a:lnTo>
                  <a:lnTo>
                    <a:pt x="8673" y="11732"/>
                  </a:lnTo>
                  <a:lnTo>
                    <a:pt x="7542" y="11596"/>
                  </a:lnTo>
                  <a:lnTo>
                    <a:pt x="6411" y="11437"/>
                  </a:lnTo>
                  <a:lnTo>
                    <a:pt x="5276" y="11244"/>
                  </a:lnTo>
                  <a:lnTo>
                    <a:pt x="4136" y="11040"/>
                  </a:lnTo>
                  <a:lnTo>
                    <a:pt x="2992" y="10813"/>
                  </a:lnTo>
                  <a:lnTo>
                    <a:pt x="1848" y="10552"/>
                  </a:lnTo>
                  <a:lnTo>
                    <a:pt x="695" y="10280"/>
                  </a:lnTo>
                  <a:lnTo>
                    <a:pt x="619" y="10269"/>
                  </a:lnTo>
                  <a:lnTo>
                    <a:pt x="548" y="10291"/>
                  </a:lnTo>
                  <a:lnTo>
                    <a:pt x="481" y="10325"/>
                  </a:lnTo>
                  <a:lnTo>
                    <a:pt x="414" y="10382"/>
                  </a:lnTo>
                  <a:lnTo>
                    <a:pt x="357" y="10450"/>
                  </a:lnTo>
                  <a:lnTo>
                    <a:pt x="303" y="10541"/>
                  </a:lnTo>
                  <a:lnTo>
                    <a:pt x="250" y="10654"/>
                  </a:lnTo>
                  <a:lnTo>
                    <a:pt x="205" y="10779"/>
                  </a:lnTo>
                  <a:lnTo>
                    <a:pt x="174" y="10870"/>
                  </a:lnTo>
                  <a:lnTo>
                    <a:pt x="147" y="10961"/>
                  </a:lnTo>
                  <a:lnTo>
                    <a:pt x="121" y="11074"/>
                  </a:lnTo>
                  <a:lnTo>
                    <a:pt x="98" y="11176"/>
                  </a:lnTo>
                  <a:lnTo>
                    <a:pt x="76" y="11290"/>
                  </a:lnTo>
                  <a:lnTo>
                    <a:pt x="58" y="11403"/>
                  </a:lnTo>
                  <a:lnTo>
                    <a:pt x="40" y="11528"/>
                  </a:lnTo>
                  <a:lnTo>
                    <a:pt x="27" y="11653"/>
                  </a:lnTo>
                  <a:lnTo>
                    <a:pt x="9" y="11903"/>
                  </a:lnTo>
                  <a:lnTo>
                    <a:pt x="0" y="12164"/>
                  </a:lnTo>
                  <a:lnTo>
                    <a:pt x="0" y="12413"/>
                  </a:lnTo>
                  <a:lnTo>
                    <a:pt x="5" y="12549"/>
                  </a:lnTo>
                  <a:lnTo>
                    <a:pt x="9" y="12674"/>
                  </a:lnTo>
                  <a:lnTo>
                    <a:pt x="23" y="12799"/>
                  </a:lnTo>
                  <a:lnTo>
                    <a:pt x="32" y="12912"/>
                  </a:lnTo>
                  <a:lnTo>
                    <a:pt x="49" y="13037"/>
                  </a:lnTo>
                  <a:lnTo>
                    <a:pt x="67" y="13151"/>
                  </a:lnTo>
                  <a:lnTo>
                    <a:pt x="85" y="13264"/>
                  </a:lnTo>
                  <a:lnTo>
                    <a:pt x="112" y="13378"/>
                  </a:lnTo>
                  <a:lnTo>
                    <a:pt x="138" y="13480"/>
                  </a:lnTo>
                  <a:lnTo>
                    <a:pt x="165" y="13570"/>
                  </a:lnTo>
                  <a:lnTo>
                    <a:pt x="196" y="13661"/>
                  </a:lnTo>
                  <a:lnTo>
                    <a:pt x="232" y="13741"/>
                  </a:lnTo>
                  <a:lnTo>
                    <a:pt x="272" y="13820"/>
                  </a:lnTo>
                  <a:lnTo>
                    <a:pt x="312" y="13888"/>
                  </a:lnTo>
                  <a:lnTo>
                    <a:pt x="357" y="13956"/>
                  </a:lnTo>
                  <a:lnTo>
                    <a:pt x="401" y="14002"/>
                  </a:lnTo>
                  <a:lnTo>
                    <a:pt x="450" y="14047"/>
                  </a:lnTo>
                  <a:lnTo>
                    <a:pt x="503" y="14081"/>
                  </a:lnTo>
                  <a:lnTo>
                    <a:pt x="953" y="14308"/>
                  </a:lnTo>
                  <a:lnTo>
                    <a:pt x="1407" y="14535"/>
                  </a:lnTo>
                  <a:lnTo>
                    <a:pt x="1857" y="14750"/>
                  </a:lnTo>
                  <a:lnTo>
                    <a:pt x="2311" y="14955"/>
                  </a:lnTo>
                  <a:lnTo>
                    <a:pt x="2765" y="15148"/>
                  </a:lnTo>
                  <a:lnTo>
                    <a:pt x="3219" y="15329"/>
                  </a:lnTo>
                  <a:lnTo>
                    <a:pt x="3678" y="15499"/>
                  </a:lnTo>
                  <a:lnTo>
                    <a:pt x="4132" y="15669"/>
                  </a:lnTo>
                  <a:lnTo>
                    <a:pt x="4590" y="15828"/>
                  </a:lnTo>
                  <a:lnTo>
                    <a:pt x="5049" y="15976"/>
                  </a:lnTo>
                  <a:lnTo>
                    <a:pt x="5508" y="16112"/>
                  </a:lnTo>
                  <a:lnTo>
                    <a:pt x="5966" y="16248"/>
                  </a:lnTo>
                  <a:lnTo>
                    <a:pt x="6425" y="16362"/>
                  </a:lnTo>
                  <a:lnTo>
                    <a:pt x="6888" y="16475"/>
                  </a:lnTo>
                  <a:lnTo>
                    <a:pt x="7351" y="16577"/>
                  </a:lnTo>
                  <a:lnTo>
                    <a:pt x="7809" y="16679"/>
                  </a:lnTo>
                  <a:lnTo>
                    <a:pt x="8272" y="16759"/>
                  </a:lnTo>
                  <a:lnTo>
                    <a:pt x="8735" y="16838"/>
                  </a:lnTo>
                  <a:lnTo>
                    <a:pt x="9198" y="16906"/>
                  </a:lnTo>
                  <a:lnTo>
                    <a:pt x="9661" y="16963"/>
                  </a:lnTo>
                  <a:lnTo>
                    <a:pt x="10129" y="17020"/>
                  </a:lnTo>
                  <a:lnTo>
                    <a:pt x="10592" y="17054"/>
                  </a:lnTo>
                  <a:lnTo>
                    <a:pt x="11055" y="17088"/>
                  </a:lnTo>
                  <a:lnTo>
                    <a:pt x="11522" y="17110"/>
                  </a:lnTo>
                  <a:lnTo>
                    <a:pt x="11985" y="17133"/>
                  </a:lnTo>
                  <a:lnTo>
                    <a:pt x="13383" y="17133"/>
                  </a:lnTo>
                  <a:lnTo>
                    <a:pt x="13846" y="17110"/>
                  </a:lnTo>
                  <a:lnTo>
                    <a:pt x="14314" y="17088"/>
                  </a:lnTo>
                  <a:lnTo>
                    <a:pt x="14781" y="17054"/>
                  </a:lnTo>
                  <a:lnTo>
                    <a:pt x="15244" y="17008"/>
                  </a:lnTo>
                  <a:lnTo>
                    <a:pt x="15712" y="16963"/>
                  </a:lnTo>
                  <a:lnTo>
                    <a:pt x="16175" y="16906"/>
                  </a:lnTo>
                  <a:lnTo>
                    <a:pt x="16642" y="16838"/>
                  </a:lnTo>
                  <a:lnTo>
                    <a:pt x="17105" y="16759"/>
                  </a:lnTo>
                  <a:lnTo>
                    <a:pt x="17573" y="16679"/>
                  </a:lnTo>
                  <a:lnTo>
                    <a:pt x="18036" y="16588"/>
                  </a:lnTo>
                  <a:lnTo>
                    <a:pt x="18499" y="16486"/>
                  </a:lnTo>
                  <a:lnTo>
                    <a:pt x="18962" y="16384"/>
                  </a:lnTo>
                  <a:lnTo>
                    <a:pt x="19425" y="16271"/>
                  </a:lnTo>
                  <a:lnTo>
                    <a:pt x="19888" y="16146"/>
                  </a:lnTo>
                  <a:lnTo>
                    <a:pt x="20351" y="16021"/>
                  </a:lnTo>
                  <a:lnTo>
                    <a:pt x="20814" y="15885"/>
                  </a:lnTo>
                  <a:lnTo>
                    <a:pt x="21277" y="15738"/>
                  </a:lnTo>
                  <a:lnTo>
                    <a:pt x="21736" y="15590"/>
                  </a:lnTo>
                  <a:lnTo>
                    <a:pt x="22199" y="15431"/>
                  </a:lnTo>
                  <a:lnTo>
                    <a:pt x="22657" y="15261"/>
                  </a:lnTo>
                  <a:lnTo>
                    <a:pt x="23116" y="15091"/>
                  </a:lnTo>
                  <a:lnTo>
                    <a:pt x="23574" y="14909"/>
                  </a:lnTo>
                  <a:lnTo>
                    <a:pt x="24033" y="14716"/>
                  </a:lnTo>
                  <a:lnTo>
                    <a:pt x="24492" y="14512"/>
                  </a:lnTo>
                  <a:lnTo>
                    <a:pt x="24946" y="14308"/>
                  </a:lnTo>
                  <a:lnTo>
                    <a:pt x="25404" y="14104"/>
                  </a:lnTo>
                  <a:lnTo>
                    <a:pt x="25858" y="13888"/>
                  </a:lnTo>
                  <a:lnTo>
                    <a:pt x="26312" y="13661"/>
                  </a:lnTo>
                  <a:lnTo>
                    <a:pt x="26762" y="13423"/>
                  </a:lnTo>
                  <a:lnTo>
                    <a:pt x="27216" y="13185"/>
                  </a:lnTo>
                  <a:lnTo>
                    <a:pt x="27666" y="12935"/>
                  </a:lnTo>
                  <a:lnTo>
                    <a:pt x="28116" y="12685"/>
                  </a:lnTo>
                  <a:lnTo>
                    <a:pt x="28565" y="12424"/>
                  </a:lnTo>
                  <a:lnTo>
                    <a:pt x="29010" y="12152"/>
                  </a:lnTo>
                  <a:lnTo>
                    <a:pt x="29460" y="11880"/>
                  </a:lnTo>
                  <a:lnTo>
                    <a:pt x="29901" y="11596"/>
                  </a:lnTo>
                  <a:lnTo>
                    <a:pt x="29950" y="11562"/>
                  </a:lnTo>
                  <a:lnTo>
                    <a:pt x="29990" y="11517"/>
                  </a:lnTo>
                  <a:lnTo>
                    <a:pt x="30030" y="11471"/>
                  </a:lnTo>
                  <a:lnTo>
                    <a:pt x="30066" y="11415"/>
                  </a:lnTo>
                  <a:lnTo>
                    <a:pt x="30097" y="11358"/>
                  </a:lnTo>
                  <a:lnTo>
                    <a:pt x="30128" y="11290"/>
                  </a:lnTo>
                  <a:lnTo>
                    <a:pt x="30150" y="11222"/>
                  </a:lnTo>
                  <a:lnTo>
                    <a:pt x="30172" y="11142"/>
                  </a:lnTo>
                  <a:lnTo>
                    <a:pt x="30195" y="11063"/>
                  </a:lnTo>
                  <a:lnTo>
                    <a:pt x="30208" y="10984"/>
                  </a:lnTo>
                  <a:lnTo>
                    <a:pt x="30221" y="10904"/>
                  </a:lnTo>
                  <a:lnTo>
                    <a:pt x="30235" y="10813"/>
                  </a:lnTo>
                  <a:lnTo>
                    <a:pt x="30239" y="10723"/>
                  </a:lnTo>
                  <a:lnTo>
                    <a:pt x="30244" y="10632"/>
                  </a:lnTo>
                  <a:lnTo>
                    <a:pt x="30248" y="10530"/>
                  </a:lnTo>
                  <a:lnTo>
                    <a:pt x="30248" y="10439"/>
                  </a:lnTo>
                  <a:lnTo>
                    <a:pt x="30235" y="10246"/>
                  </a:lnTo>
                  <a:lnTo>
                    <a:pt x="30217" y="10064"/>
                  </a:lnTo>
                  <a:lnTo>
                    <a:pt x="30190" y="9883"/>
                  </a:lnTo>
                  <a:lnTo>
                    <a:pt x="30150" y="9713"/>
                  </a:lnTo>
                  <a:lnTo>
                    <a:pt x="30106" y="9543"/>
                  </a:lnTo>
                  <a:lnTo>
                    <a:pt x="30079" y="9474"/>
                  </a:lnTo>
                  <a:lnTo>
                    <a:pt x="30052" y="9406"/>
                  </a:lnTo>
                  <a:lnTo>
                    <a:pt x="30021" y="9338"/>
                  </a:lnTo>
                  <a:lnTo>
                    <a:pt x="29990" y="9282"/>
                  </a:lnTo>
                  <a:lnTo>
                    <a:pt x="29954" y="9236"/>
                  </a:lnTo>
                  <a:lnTo>
                    <a:pt x="29923" y="9191"/>
                  </a:lnTo>
                  <a:lnTo>
                    <a:pt x="29429" y="9168"/>
                  </a:lnTo>
                  <a:lnTo>
                    <a:pt x="28797" y="9406"/>
                  </a:lnTo>
                  <a:lnTo>
                    <a:pt x="28169" y="9633"/>
                  </a:lnTo>
                  <a:lnTo>
                    <a:pt x="27537" y="9849"/>
                  </a:lnTo>
                  <a:lnTo>
                    <a:pt x="26909" y="10053"/>
                  </a:lnTo>
                  <a:lnTo>
                    <a:pt x="26281" y="10257"/>
                  </a:lnTo>
                  <a:lnTo>
                    <a:pt x="25654" y="10439"/>
                  </a:lnTo>
                  <a:lnTo>
                    <a:pt x="25030" y="10609"/>
                  </a:lnTo>
                  <a:lnTo>
                    <a:pt x="24402" y="10779"/>
                  </a:lnTo>
                  <a:lnTo>
                    <a:pt x="23779" y="10927"/>
                  </a:lnTo>
                  <a:lnTo>
                    <a:pt x="23156" y="11074"/>
                  </a:lnTo>
                  <a:lnTo>
                    <a:pt x="22533" y="11210"/>
                  </a:lnTo>
                  <a:lnTo>
                    <a:pt x="21909" y="11324"/>
                  </a:lnTo>
                  <a:lnTo>
                    <a:pt x="21290" y="11437"/>
                  </a:lnTo>
                  <a:lnTo>
                    <a:pt x="20672" y="11539"/>
                  </a:lnTo>
                  <a:lnTo>
                    <a:pt x="20048" y="11642"/>
                  </a:lnTo>
                  <a:lnTo>
                    <a:pt x="19429" y="11721"/>
                  </a:lnTo>
                  <a:lnTo>
                    <a:pt x="18877" y="11789"/>
                  </a:lnTo>
                  <a:lnTo>
                    <a:pt x="18321" y="11846"/>
                  </a:lnTo>
                  <a:lnTo>
                    <a:pt x="17764" y="11891"/>
                  </a:lnTo>
                  <a:lnTo>
                    <a:pt x="17208" y="11937"/>
                  </a:lnTo>
                  <a:lnTo>
                    <a:pt x="16656" y="11971"/>
                  </a:lnTo>
                  <a:lnTo>
                    <a:pt x="16099" y="11993"/>
                  </a:lnTo>
                  <a:lnTo>
                    <a:pt x="15543" y="12016"/>
                  </a:lnTo>
                  <a:lnTo>
                    <a:pt x="14991" y="12027"/>
                  </a:lnTo>
                  <a:lnTo>
                    <a:pt x="14434" y="12039"/>
                  </a:lnTo>
                  <a:lnTo>
                    <a:pt x="13878" y="12039"/>
                  </a:lnTo>
                  <a:lnTo>
                    <a:pt x="12769" y="12016"/>
                  </a:lnTo>
                  <a:lnTo>
                    <a:pt x="11656" y="11971"/>
                  </a:lnTo>
                  <a:lnTo>
                    <a:pt x="10539" y="11891"/>
                  </a:lnTo>
                  <a:lnTo>
                    <a:pt x="10579" y="11800"/>
                  </a:lnTo>
                  <a:lnTo>
                    <a:pt x="10614" y="11687"/>
                  </a:lnTo>
                  <a:lnTo>
                    <a:pt x="10650" y="11551"/>
                  </a:lnTo>
                  <a:lnTo>
                    <a:pt x="10677" y="11403"/>
                  </a:lnTo>
                  <a:lnTo>
                    <a:pt x="10748" y="10972"/>
                  </a:lnTo>
                  <a:lnTo>
                    <a:pt x="10828" y="10552"/>
                  </a:lnTo>
                  <a:lnTo>
                    <a:pt x="10908" y="10144"/>
                  </a:lnTo>
                  <a:lnTo>
                    <a:pt x="10993" y="9735"/>
                  </a:lnTo>
                  <a:lnTo>
                    <a:pt x="11082" y="9338"/>
                  </a:lnTo>
                  <a:lnTo>
                    <a:pt x="11171" y="8953"/>
                  </a:lnTo>
                  <a:lnTo>
                    <a:pt x="11269" y="8578"/>
                  </a:lnTo>
                  <a:lnTo>
                    <a:pt x="11371" y="8204"/>
                  </a:lnTo>
                  <a:lnTo>
                    <a:pt x="11473" y="7841"/>
                  </a:lnTo>
                  <a:lnTo>
                    <a:pt x="11580" y="7489"/>
                  </a:lnTo>
                  <a:lnTo>
                    <a:pt x="11692" y="7160"/>
                  </a:lnTo>
                  <a:lnTo>
                    <a:pt x="11807" y="6831"/>
                  </a:lnTo>
                  <a:lnTo>
                    <a:pt x="11923" y="6513"/>
                  </a:lnTo>
                  <a:lnTo>
                    <a:pt x="12048" y="6207"/>
                  </a:lnTo>
                  <a:lnTo>
                    <a:pt x="12172" y="5912"/>
                  </a:lnTo>
                  <a:lnTo>
                    <a:pt x="12302" y="5628"/>
                  </a:lnTo>
                  <a:lnTo>
                    <a:pt x="12435" y="5367"/>
                  </a:lnTo>
                  <a:lnTo>
                    <a:pt x="12569" y="5118"/>
                  </a:lnTo>
                  <a:lnTo>
                    <a:pt x="12707" y="4879"/>
                  </a:lnTo>
                  <a:lnTo>
                    <a:pt x="12849" y="4652"/>
                  </a:lnTo>
                  <a:lnTo>
                    <a:pt x="12996" y="4448"/>
                  </a:lnTo>
                  <a:lnTo>
                    <a:pt x="13143" y="4255"/>
                  </a:lnTo>
                  <a:lnTo>
                    <a:pt x="13299" y="4074"/>
                  </a:lnTo>
                  <a:lnTo>
                    <a:pt x="13450" y="3915"/>
                  </a:lnTo>
                  <a:lnTo>
                    <a:pt x="13611" y="3767"/>
                  </a:lnTo>
                  <a:lnTo>
                    <a:pt x="13771" y="3643"/>
                  </a:lnTo>
                  <a:lnTo>
                    <a:pt x="13936" y="3541"/>
                  </a:lnTo>
                  <a:lnTo>
                    <a:pt x="14105" y="3450"/>
                  </a:lnTo>
                  <a:lnTo>
                    <a:pt x="14274" y="3370"/>
                  </a:lnTo>
                  <a:lnTo>
                    <a:pt x="14448" y="3325"/>
                  </a:lnTo>
                  <a:lnTo>
                    <a:pt x="14626" y="3291"/>
                  </a:lnTo>
                  <a:lnTo>
                    <a:pt x="14804" y="3280"/>
                  </a:lnTo>
                  <a:lnTo>
                    <a:pt x="14986" y="3280"/>
                  </a:lnTo>
                  <a:lnTo>
                    <a:pt x="15169" y="3314"/>
                  </a:lnTo>
                  <a:lnTo>
                    <a:pt x="15342" y="3359"/>
                  </a:lnTo>
                  <a:lnTo>
                    <a:pt x="15516" y="3438"/>
                  </a:lnTo>
                  <a:lnTo>
                    <a:pt x="15685" y="3518"/>
                  </a:lnTo>
                  <a:lnTo>
                    <a:pt x="15850" y="3631"/>
                  </a:lnTo>
                  <a:lnTo>
                    <a:pt x="16010" y="3756"/>
                  </a:lnTo>
                  <a:lnTo>
                    <a:pt x="16170" y="3892"/>
                  </a:lnTo>
                  <a:lnTo>
                    <a:pt x="16326" y="4062"/>
                  </a:lnTo>
                  <a:lnTo>
                    <a:pt x="16478" y="4233"/>
                  </a:lnTo>
                  <a:lnTo>
                    <a:pt x="16625" y="4426"/>
                  </a:lnTo>
                  <a:lnTo>
                    <a:pt x="16772" y="4630"/>
                  </a:lnTo>
                  <a:lnTo>
                    <a:pt x="16914" y="4857"/>
                  </a:lnTo>
                  <a:lnTo>
                    <a:pt x="17052" y="5095"/>
                  </a:lnTo>
                  <a:lnTo>
                    <a:pt x="17186" y="5345"/>
                  </a:lnTo>
                  <a:lnTo>
                    <a:pt x="17319" y="5605"/>
                  </a:lnTo>
                  <a:lnTo>
                    <a:pt x="17453" y="5878"/>
                  </a:lnTo>
                  <a:lnTo>
                    <a:pt x="17577" y="6161"/>
                  </a:lnTo>
                  <a:lnTo>
                    <a:pt x="17706" y="6456"/>
                  </a:lnTo>
                  <a:lnTo>
                    <a:pt x="17827" y="6763"/>
                  </a:lnTo>
                  <a:lnTo>
                    <a:pt x="17947" y="7080"/>
                  </a:lnTo>
                  <a:lnTo>
                    <a:pt x="18063" y="7410"/>
                  </a:lnTo>
                  <a:lnTo>
                    <a:pt x="18178" y="7750"/>
                  </a:lnTo>
                  <a:lnTo>
                    <a:pt x="18294" y="8090"/>
                  </a:lnTo>
                  <a:lnTo>
                    <a:pt x="18405" y="8442"/>
                  </a:lnTo>
                  <a:lnTo>
                    <a:pt x="18512" y="8805"/>
                  </a:lnTo>
                  <a:lnTo>
                    <a:pt x="18619" y="9168"/>
                  </a:lnTo>
                  <a:lnTo>
                    <a:pt x="18722" y="9543"/>
                  </a:lnTo>
                  <a:lnTo>
                    <a:pt x="18926" y="10303"/>
                  </a:lnTo>
                  <a:lnTo>
                    <a:pt x="19122" y="11074"/>
                  </a:lnTo>
                  <a:lnTo>
                    <a:pt x="19153" y="11188"/>
                  </a:lnTo>
                  <a:lnTo>
                    <a:pt x="19189" y="11290"/>
                  </a:lnTo>
                  <a:lnTo>
                    <a:pt x="19225" y="11369"/>
                  </a:lnTo>
                  <a:lnTo>
                    <a:pt x="19265" y="11437"/>
                  </a:lnTo>
                  <a:lnTo>
                    <a:pt x="19305" y="11483"/>
                  </a:lnTo>
                  <a:lnTo>
                    <a:pt x="19349" y="11517"/>
                  </a:lnTo>
                  <a:lnTo>
                    <a:pt x="19389" y="11539"/>
                  </a:lnTo>
                  <a:lnTo>
                    <a:pt x="19429" y="11551"/>
                  </a:lnTo>
                  <a:lnTo>
                    <a:pt x="19470" y="11539"/>
                  </a:lnTo>
                  <a:lnTo>
                    <a:pt x="19514" y="11528"/>
                  </a:lnTo>
                  <a:lnTo>
                    <a:pt x="19550" y="11494"/>
                  </a:lnTo>
                  <a:lnTo>
                    <a:pt x="19590" y="11449"/>
                  </a:lnTo>
                  <a:lnTo>
                    <a:pt x="19625" y="11403"/>
                  </a:lnTo>
                  <a:lnTo>
                    <a:pt x="19661" y="11347"/>
                  </a:lnTo>
                  <a:lnTo>
                    <a:pt x="19692" y="11279"/>
                  </a:lnTo>
                  <a:lnTo>
                    <a:pt x="19719" y="11199"/>
                  </a:lnTo>
                  <a:lnTo>
                    <a:pt x="19746" y="11108"/>
                  </a:lnTo>
                  <a:lnTo>
                    <a:pt x="19768" y="11018"/>
                  </a:lnTo>
                  <a:lnTo>
                    <a:pt x="19786" y="10915"/>
                  </a:lnTo>
                  <a:lnTo>
                    <a:pt x="19799" y="10802"/>
                  </a:lnTo>
                  <a:lnTo>
                    <a:pt x="19808" y="10689"/>
                  </a:lnTo>
                  <a:lnTo>
                    <a:pt x="19812" y="10564"/>
                  </a:lnTo>
                  <a:lnTo>
                    <a:pt x="19812" y="10439"/>
                  </a:lnTo>
                  <a:lnTo>
                    <a:pt x="19803" y="10303"/>
                  </a:lnTo>
                  <a:lnTo>
                    <a:pt x="19781" y="10019"/>
                  </a:lnTo>
                  <a:lnTo>
                    <a:pt x="19754" y="9735"/>
                  </a:lnTo>
                  <a:lnTo>
                    <a:pt x="19728" y="9463"/>
                  </a:lnTo>
                  <a:lnTo>
                    <a:pt x="19697" y="9179"/>
                  </a:lnTo>
                  <a:lnTo>
                    <a:pt x="19661" y="8907"/>
                  </a:lnTo>
                  <a:lnTo>
                    <a:pt x="19625" y="8635"/>
                  </a:lnTo>
                  <a:lnTo>
                    <a:pt x="19590" y="8374"/>
                  </a:lnTo>
                  <a:lnTo>
                    <a:pt x="19545" y="8113"/>
                  </a:lnTo>
                  <a:lnTo>
                    <a:pt x="19456" y="7591"/>
                  </a:lnTo>
                  <a:lnTo>
                    <a:pt x="19358" y="7080"/>
                  </a:lnTo>
                  <a:lnTo>
                    <a:pt x="19256" y="6593"/>
                  </a:lnTo>
                  <a:lnTo>
                    <a:pt x="19140" y="6116"/>
                  </a:lnTo>
                  <a:lnTo>
                    <a:pt x="19015" y="5651"/>
                  </a:lnTo>
                  <a:lnTo>
                    <a:pt x="18886" y="5208"/>
                  </a:lnTo>
                  <a:lnTo>
                    <a:pt x="18748" y="4777"/>
                  </a:lnTo>
                  <a:lnTo>
                    <a:pt x="18601" y="4357"/>
                  </a:lnTo>
                  <a:lnTo>
                    <a:pt x="18450" y="3960"/>
                  </a:lnTo>
                  <a:lnTo>
                    <a:pt x="18294" y="3575"/>
                  </a:lnTo>
                  <a:lnTo>
                    <a:pt x="18129" y="3211"/>
                  </a:lnTo>
                  <a:lnTo>
                    <a:pt x="17960" y="2860"/>
                  </a:lnTo>
                  <a:lnTo>
                    <a:pt x="17787" y="2531"/>
                  </a:lnTo>
                  <a:lnTo>
                    <a:pt x="17609" y="2213"/>
                  </a:lnTo>
                  <a:lnTo>
                    <a:pt x="17426" y="1918"/>
                  </a:lnTo>
                  <a:lnTo>
                    <a:pt x="17239" y="1646"/>
                  </a:lnTo>
                  <a:lnTo>
                    <a:pt x="17048" y="1396"/>
                  </a:lnTo>
                  <a:lnTo>
                    <a:pt x="16852" y="1158"/>
                  </a:lnTo>
                  <a:lnTo>
                    <a:pt x="16656" y="942"/>
                  </a:lnTo>
                  <a:lnTo>
                    <a:pt x="16455" y="749"/>
                  </a:lnTo>
                  <a:lnTo>
                    <a:pt x="16255" y="579"/>
                  </a:lnTo>
                  <a:lnTo>
                    <a:pt x="16050" y="420"/>
                  </a:lnTo>
                  <a:lnTo>
                    <a:pt x="15845" y="296"/>
                  </a:lnTo>
                  <a:lnTo>
                    <a:pt x="15636" y="193"/>
                  </a:lnTo>
                  <a:lnTo>
                    <a:pt x="15427" y="103"/>
                  </a:lnTo>
                  <a:lnTo>
                    <a:pt x="15222" y="46"/>
                  </a:lnTo>
                  <a:lnTo>
                    <a:pt x="15013" y="12"/>
                  </a:lnTo>
                  <a:lnTo>
                    <a:pt x="148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1;p49">
              <a:extLst>
                <a:ext uri="{FF2B5EF4-FFF2-40B4-BE49-F238E27FC236}">
                  <a16:creationId xmlns:a16="http://schemas.microsoft.com/office/drawing/2014/main" id="{DE9AF3F2-EEEE-9063-B439-C6B4298A639D}"/>
                </a:ext>
              </a:extLst>
            </p:cNvPr>
            <p:cNvSpPr/>
            <p:nvPr/>
          </p:nvSpPr>
          <p:spPr>
            <a:xfrm>
              <a:off x="3422100" y="-5329675"/>
              <a:ext cx="734950" cy="1187950"/>
            </a:xfrm>
            <a:custGeom>
              <a:avLst/>
              <a:gdLst/>
              <a:ahLst/>
              <a:cxnLst/>
              <a:rect l="l" t="t" r="r" b="b"/>
              <a:pathLst>
                <a:path w="29398" h="47518" extrusionOk="0">
                  <a:moveTo>
                    <a:pt x="14603" y="1"/>
                  </a:moveTo>
                  <a:lnTo>
                    <a:pt x="14220" y="23"/>
                  </a:lnTo>
                  <a:lnTo>
                    <a:pt x="13846" y="57"/>
                  </a:lnTo>
                  <a:lnTo>
                    <a:pt x="13428" y="114"/>
                  </a:lnTo>
                  <a:lnTo>
                    <a:pt x="13018" y="205"/>
                  </a:lnTo>
                  <a:lnTo>
                    <a:pt x="12613" y="330"/>
                  </a:lnTo>
                  <a:lnTo>
                    <a:pt x="12208" y="466"/>
                  </a:lnTo>
                  <a:lnTo>
                    <a:pt x="11812" y="636"/>
                  </a:lnTo>
                  <a:lnTo>
                    <a:pt x="11416" y="829"/>
                  </a:lnTo>
                  <a:lnTo>
                    <a:pt x="11028" y="1044"/>
                  </a:lnTo>
                  <a:lnTo>
                    <a:pt x="10645" y="1294"/>
                  </a:lnTo>
                  <a:lnTo>
                    <a:pt x="10262" y="1555"/>
                  </a:lnTo>
                  <a:lnTo>
                    <a:pt x="9889" y="1850"/>
                  </a:lnTo>
                  <a:lnTo>
                    <a:pt x="9519" y="2168"/>
                  </a:lnTo>
                  <a:lnTo>
                    <a:pt x="9154" y="2497"/>
                  </a:lnTo>
                  <a:lnTo>
                    <a:pt x="8798" y="2860"/>
                  </a:lnTo>
                  <a:lnTo>
                    <a:pt x="8442" y="3246"/>
                  </a:lnTo>
                  <a:lnTo>
                    <a:pt x="8094" y="3654"/>
                  </a:lnTo>
                  <a:lnTo>
                    <a:pt x="7756" y="4074"/>
                  </a:lnTo>
                  <a:lnTo>
                    <a:pt x="7418" y="4528"/>
                  </a:lnTo>
                  <a:lnTo>
                    <a:pt x="7088" y="5004"/>
                  </a:lnTo>
                  <a:lnTo>
                    <a:pt x="6763" y="5492"/>
                  </a:lnTo>
                  <a:lnTo>
                    <a:pt x="6443" y="6003"/>
                  </a:lnTo>
                  <a:lnTo>
                    <a:pt x="6131" y="6536"/>
                  </a:lnTo>
                  <a:lnTo>
                    <a:pt x="5824" y="7092"/>
                  </a:lnTo>
                  <a:lnTo>
                    <a:pt x="5525" y="7659"/>
                  </a:lnTo>
                  <a:lnTo>
                    <a:pt x="5232" y="8261"/>
                  </a:lnTo>
                  <a:lnTo>
                    <a:pt x="4947" y="8873"/>
                  </a:lnTo>
                  <a:lnTo>
                    <a:pt x="4666" y="9497"/>
                  </a:lnTo>
                  <a:lnTo>
                    <a:pt x="4395" y="10155"/>
                  </a:lnTo>
                  <a:lnTo>
                    <a:pt x="4132" y="10825"/>
                  </a:lnTo>
                  <a:lnTo>
                    <a:pt x="3874" y="11505"/>
                  </a:lnTo>
                  <a:lnTo>
                    <a:pt x="3620" y="12209"/>
                  </a:lnTo>
                  <a:lnTo>
                    <a:pt x="3379" y="12935"/>
                  </a:lnTo>
                  <a:lnTo>
                    <a:pt x="3144" y="13673"/>
                  </a:lnTo>
                  <a:lnTo>
                    <a:pt x="2912" y="14433"/>
                  </a:lnTo>
                  <a:lnTo>
                    <a:pt x="2694" y="15204"/>
                  </a:lnTo>
                  <a:lnTo>
                    <a:pt x="2480" y="15987"/>
                  </a:lnTo>
                  <a:lnTo>
                    <a:pt x="2275" y="16793"/>
                  </a:lnTo>
                  <a:lnTo>
                    <a:pt x="2079" y="17610"/>
                  </a:lnTo>
                  <a:lnTo>
                    <a:pt x="1888" y="18449"/>
                  </a:lnTo>
                  <a:lnTo>
                    <a:pt x="1710" y="19300"/>
                  </a:lnTo>
                  <a:lnTo>
                    <a:pt x="1536" y="20163"/>
                  </a:lnTo>
                  <a:lnTo>
                    <a:pt x="1372" y="21048"/>
                  </a:lnTo>
                  <a:lnTo>
                    <a:pt x="1216" y="21932"/>
                  </a:lnTo>
                  <a:lnTo>
                    <a:pt x="1069" y="22840"/>
                  </a:lnTo>
                  <a:lnTo>
                    <a:pt x="935" y="23759"/>
                  </a:lnTo>
                  <a:lnTo>
                    <a:pt x="806" y="24701"/>
                  </a:lnTo>
                  <a:lnTo>
                    <a:pt x="686" y="25643"/>
                  </a:lnTo>
                  <a:lnTo>
                    <a:pt x="575" y="26607"/>
                  </a:lnTo>
                  <a:lnTo>
                    <a:pt x="472" y="27571"/>
                  </a:lnTo>
                  <a:lnTo>
                    <a:pt x="383" y="28559"/>
                  </a:lnTo>
                  <a:lnTo>
                    <a:pt x="303" y="29557"/>
                  </a:lnTo>
                  <a:lnTo>
                    <a:pt x="227" y="30567"/>
                  </a:lnTo>
                  <a:lnTo>
                    <a:pt x="165" y="31577"/>
                  </a:lnTo>
                  <a:lnTo>
                    <a:pt x="112" y="32609"/>
                  </a:lnTo>
                  <a:lnTo>
                    <a:pt x="72" y="33642"/>
                  </a:lnTo>
                  <a:lnTo>
                    <a:pt x="36" y="34697"/>
                  </a:lnTo>
                  <a:lnTo>
                    <a:pt x="14" y="35752"/>
                  </a:lnTo>
                  <a:lnTo>
                    <a:pt x="5" y="36818"/>
                  </a:lnTo>
                  <a:lnTo>
                    <a:pt x="0" y="37896"/>
                  </a:lnTo>
                  <a:lnTo>
                    <a:pt x="9" y="38986"/>
                  </a:lnTo>
                  <a:lnTo>
                    <a:pt x="31" y="40075"/>
                  </a:lnTo>
                  <a:lnTo>
                    <a:pt x="63" y="41187"/>
                  </a:lnTo>
                  <a:lnTo>
                    <a:pt x="103" y="42287"/>
                  </a:lnTo>
                  <a:lnTo>
                    <a:pt x="156" y="43411"/>
                  </a:lnTo>
                  <a:lnTo>
                    <a:pt x="183" y="43978"/>
                  </a:lnTo>
                  <a:lnTo>
                    <a:pt x="218" y="44534"/>
                  </a:lnTo>
                  <a:lnTo>
                    <a:pt x="223" y="44681"/>
                  </a:lnTo>
                  <a:lnTo>
                    <a:pt x="227" y="44829"/>
                  </a:lnTo>
                  <a:lnTo>
                    <a:pt x="227" y="44965"/>
                  </a:lnTo>
                  <a:lnTo>
                    <a:pt x="227" y="45101"/>
                  </a:lnTo>
                  <a:lnTo>
                    <a:pt x="218" y="45226"/>
                  </a:lnTo>
                  <a:lnTo>
                    <a:pt x="214" y="45351"/>
                  </a:lnTo>
                  <a:lnTo>
                    <a:pt x="201" y="45476"/>
                  </a:lnTo>
                  <a:lnTo>
                    <a:pt x="187" y="45600"/>
                  </a:lnTo>
                  <a:lnTo>
                    <a:pt x="170" y="45714"/>
                  </a:lnTo>
                  <a:lnTo>
                    <a:pt x="152" y="45816"/>
                  </a:lnTo>
                  <a:lnTo>
                    <a:pt x="134" y="45918"/>
                  </a:lnTo>
                  <a:lnTo>
                    <a:pt x="107" y="46020"/>
                  </a:lnTo>
                  <a:lnTo>
                    <a:pt x="58" y="46202"/>
                  </a:lnTo>
                  <a:lnTo>
                    <a:pt x="0" y="46372"/>
                  </a:lnTo>
                  <a:lnTo>
                    <a:pt x="18" y="46451"/>
                  </a:lnTo>
                  <a:lnTo>
                    <a:pt x="63" y="46326"/>
                  </a:lnTo>
                  <a:lnTo>
                    <a:pt x="116" y="46213"/>
                  </a:lnTo>
                  <a:lnTo>
                    <a:pt x="170" y="46122"/>
                  </a:lnTo>
                  <a:lnTo>
                    <a:pt x="227" y="46054"/>
                  </a:lnTo>
                  <a:lnTo>
                    <a:pt x="294" y="45997"/>
                  </a:lnTo>
                  <a:lnTo>
                    <a:pt x="361" y="45963"/>
                  </a:lnTo>
                  <a:lnTo>
                    <a:pt x="432" y="45941"/>
                  </a:lnTo>
                  <a:lnTo>
                    <a:pt x="508" y="45952"/>
                  </a:lnTo>
                  <a:lnTo>
                    <a:pt x="1661" y="46224"/>
                  </a:lnTo>
                  <a:lnTo>
                    <a:pt x="2805" y="46485"/>
                  </a:lnTo>
                  <a:lnTo>
                    <a:pt x="3949" y="46712"/>
                  </a:lnTo>
                  <a:lnTo>
                    <a:pt x="5089" y="46916"/>
                  </a:lnTo>
                  <a:lnTo>
                    <a:pt x="6224" y="47109"/>
                  </a:lnTo>
                  <a:lnTo>
                    <a:pt x="7355" y="47268"/>
                  </a:lnTo>
                  <a:lnTo>
                    <a:pt x="8486" y="47404"/>
                  </a:lnTo>
                  <a:lnTo>
                    <a:pt x="9617" y="47518"/>
                  </a:lnTo>
                  <a:lnTo>
                    <a:pt x="9581" y="47450"/>
                  </a:lnTo>
                  <a:lnTo>
                    <a:pt x="9546" y="47370"/>
                  </a:lnTo>
                  <a:lnTo>
                    <a:pt x="9515" y="47280"/>
                  </a:lnTo>
                  <a:lnTo>
                    <a:pt x="9483" y="47189"/>
                  </a:lnTo>
                  <a:lnTo>
                    <a:pt x="9457" y="47098"/>
                  </a:lnTo>
                  <a:lnTo>
                    <a:pt x="9430" y="46996"/>
                  </a:lnTo>
                  <a:lnTo>
                    <a:pt x="9408" y="46894"/>
                  </a:lnTo>
                  <a:lnTo>
                    <a:pt x="9390" y="46792"/>
                  </a:lnTo>
                  <a:lnTo>
                    <a:pt x="9377" y="46678"/>
                  </a:lnTo>
                  <a:lnTo>
                    <a:pt x="9363" y="46565"/>
                  </a:lnTo>
                  <a:lnTo>
                    <a:pt x="9359" y="46440"/>
                  </a:lnTo>
                  <a:lnTo>
                    <a:pt x="9354" y="46326"/>
                  </a:lnTo>
                  <a:lnTo>
                    <a:pt x="9359" y="46202"/>
                  </a:lnTo>
                  <a:lnTo>
                    <a:pt x="9363" y="46066"/>
                  </a:lnTo>
                  <a:lnTo>
                    <a:pt x="9372" y="45941"/>
                  </a:lnTo>
                  <a:lnTo>
                    <a:pt x="9390" y="45805"/>
                  </a:lnTo>
                  <a:lnTo>
                    <a:pt x="9474" y="45260"/>
                  </a:lnTo>
                  <a:lnTo>
                    <a:pt x="9564" y="44727"/>
                  </a:lnTo>
                  <a:lnTo>
                    <a:pt x="9657" y="44205"/>
                  </a:lnTo>
                  <a:lnTo>
                    <a:pt x="9759" y="43694"/>
                  </a:lnTo>
                  <a:lnTo>
                    <a:pt x="9871" y="43184"/>
                  </a:lnTo>
                  <a:lnTo>
                    <a:pt x="9982" y="42696"/>
                  </a:lnTo>
                  <a:lnTo>
                    <a:pt x="10107" y="42219"/>
                  </a:lnTo>
                  <a:lnTo>
                    <a:pt x="10231" y="41754"/>
                  </a:lnTo>
                  <a:lnTo>
                    <a:pt x="10365" y="41300"/>
                  </a:lnTo>
                  <a:lnTo>
                    <a:pt x="10503" y="40858"/>
                  </a:lnTo>
                  <a:lnTo>
                    <a:pt x="10645" y="40438"/>
                  </a:lnTo>
                  <a:lnTo>
                    <a:pt x="10792" y="40029"/>
                  </a:lnTo>
                  <a:lnTo>
                    <a:pt x="10944" y="39632"/>
                  </a:lnTo>
                  <a:lnTo>
                    <a:pt x="11104" y="39247"/>
                  </a:lnTo>
                  <a:lnTo>
                    <a:pt x="11269" y="38883"/>
                  </a:lnTo>
                  <a:lnTo>
                    <a:pt x="11433" y="38543"/>
                  </a:lnTo>
                  <a:lnTo>
                    <a:pt x="11607" y="38214"/>
                  </a:lnTo>
                  <a:lnTo>
                    <a:pt x="11781" y="37896"/>
                  </a:lnTo>
                  <a:lnTo>
                    <a:pt x="11963" y="37601"/>
                  </a:lnTo>
                  <a:lnTo>
                    <a:pt x="12146" y="37329"/>
                  </a:lnTo>
                  <a:lnTo>
                    <a:pt x="12337" y="37068"/>
                  </a:lnTo>
                  <a:lnTo>
                    <a:pt x="12529" y="36830"/>
                  </a:lnTo>
                  <a:lnTo>
                    <a:pt x="12725" y="36614"/>
                  </a:lnTo>
                  <a:lnTo>
                    <a:pt x="12920" y="36421"/>
                  </a:lnTo>
                  <a:lnTo>
                    <a:pt x="13125" y="36251"/>
                  </a:lnTo>
                  <a:lnTo>
                    <a:pt x="13330" y="36092"/>
                  </a:lnTo>
                  <a:lnTo>
                    <a:pt x="13539" y="35968"/>
                  </a:lnTo>
                  <a:lnTo>
                    <a:pt x="13749" y="35854"/>
                  </a:lnTo>
                  <a:lnTo>
                    <a:pt x="13962" y="35775"/>
                  </a:lnTo>
                  <a:lnTo>
                    <a:pt x="14176" y="35718"/>
                  </a:lnTo>
                  <a:lnTo>
                    <a:pt x="14399" y="35684"/>
                  </a:lnTo>
                  <a:lnTo>
                    <a:pt x="14617" y="35673"/>
                  </a:lnTo>
                  <a:lnTo>
                    <a:pt x="14826" y="35684"/>
                  </a:lnTo>
                  <a:lnTo>
                    <a:pt x="15035" y="35718"/>
                  </a:lnTo>
                  <a:lnTo>
                    <a:pt x="15240" y="35775"/>
                  </a:lnTo>
                  <a:lnTo>
                    <a:pt x="15449" y="35865"/>
                  </a:lnTo>
                  <a:lnTo>
                    <a:pt x="15658" y="35968"/>
                  </a:lnTo>
                  <a:lnTo>
                    <a:pt x="15863" y="36092"/>
                  </a:lnTo>
                  <a:lnTo>
                    <a:pt x="16068" y="36251"/>
                  </a:lnTo>
                  <a:lnTo>
                    <a:pt x="16268" y="36421"/>
                  </a:lnTo>
                  <a:lnTo>
                    <a:pt x="16469" y="36614"/>
                  </a:lnTo>
                  <a:lnTo>
                    <a:pt x="16665" y="36830"/>
                  </a:lnTo>
                  <a:lnTo>
                    <a:pt x="16861" y="37068"/>
                  </a:lnTo>
                  <a:lnTo>
                    <a:pt x="17052" y="37318"/>
                  </a:lnTo>
                  <a:lnTo>
                    <a:pt x="17239" y="37590"/>
                  </a:lnTo>
                  <a:lnTo>
                    <a:pt x="17422" y="37885"/>
                  </a:lnTo>
                  <a:lnTo>
                    <a:pt x="17600" y="38203"/>
                  </a:lnTo>
                  <a:lnTo>
                    <a:pt x="17773" y="38532"/>
                  </a:lnTo>
                  <a:lnTo>
                    <a:pt x="17942" y="38883"/>
                  </a:lnTo>
                  <a:lnTo>
                    <a:pt x="18107" y="39247"/>
                  </a:lnTo>
                  <a:lnTo>
                    <a:pt x="18263" y="39632"/>
                  </a:lnTo>
                  <a:lnTo>
                    <a:pt x="18414" y="40029"/>
                  </a:lnTo>
                  <a:lnTo>
                    <a:pt x="18561" y="40449"/>
                  </a:lnTo>
                  <a:lnTo>
                    <a:pt x="18699" y="40880"/>
                  </a:lnTo>
                  <a:lnTo>
                    <a:pt x="18828" y="41323"/>
                  </a:lnTo>
                  <a:lnTo>
                    <a:pt x="18953" y="41788"/>
                  </a:lnTo>
                  <a:lnTo>
                    <a:pt x="19069" y="42265"/>
                  </a:lnTo>
                  <a:lnTo>
                    <a:pt x="19171" y="42752"/>
                  </a:lnTo>
                  <a:lnTo>
                    <a:pt x="19269" y="43263"/>
                  </a:lnTo>
                  <a:lnTo>
                    <a:pt x="19358" y="43785"/>
                  </a:lnTo>
                  <a:lnTo>
                    <a:pt x="19403" y="44046"/>
                  </a:lnTo>
                  <a:lnTo>
                    <a:pt x="19438" y="44307"/>
                  </a:lnTo>
                  <a:lnTo>
                    <a:pt x="19474" y="44579"/>
                  </a:lnTo>
                  <a:lnTo>
                    <a:pt x="19510" y="44851"/>
                  </a:lnTo>
                  <a:lnTo>
                    <a:pt x="19541" y="45135"/>
                  </a:lnTo>
                  <a:lnTo>
                    <a:pt x="19567" y="45407"/>
                  </a:lnTo>
                  <a:lnTo>
                    <a:pt x="19594" y="45691"/>
                  </a:lnTo>
                  <a:lnTo>
                    <a:pt x="19616" y="45975"/>
                  </a:lnTo>
                  <a:lnTo>
                    <a:pt x="19625" y="46111"/>
                  </a:lnTo>
                  <a:lnTo>
                    <a:pt x="19625" y="46236"/>
                  </a:lnTo>
                  <a:lnTo>
                    <a:pt x="19621" y="46361"/>
                  </a:lnTo>
                  <a:lnTo>
                    <a:pt x="19612" y="46474"/>
                  </a:lnTo>
                  <a:lnTo>
                    <a:pt x="19599" y="46587"/>
                  </a:lnTo>
                  <a:lnTo>
                    <a:pt x="19581" y="46690"/>
                  </a:lnTo>
                  <a:lnTo>
                    <a:pt x="19559" y="46780"/>
                  </a:lnTo>
                  <a:lnTo>
                    <a:pt x="19532" y="46871"/>
                  </a:lnTo>
                  <a:lnTo>
                    <a:pt x="19505" y="46951"/>
                  </a:lnTo>
                  <a:lnTo>
                    <a:pt x="19474" y="47019"/>
                  </a:lnTo>
                  <a:lnTo>
                    <a:pt x="19438" y="47075"/>
                  </a:lnTo>
                  <a:lnTo>
                    <a:pt x="19403" y="47121"/>
                  </a:lnTo>
                  <a:lnTo>
                    <a:pt x="19363" y="47166"/>
                  </a:lnTo>
                  <a:lnTo>
                    <a:pt x="19327" y="47200"/>
                  </a:lnTo>
                  <a:lnTo>
                    <a:pt x="19283" y="47211"/>
                  </a:lnTo>
                  <a:lnTo>
                    <a:pt x="19242" y="47223"/>
                  </a:lnTo>
                  <a:lnTo>
                    <a:pt x="19242" y="47393"/>
                  </a:lnTo>
                  <a:lnTo>
                    <a:pt x="19861" y="47314"/>
                  </a:lnTo>
                  <a:lnTo>
                    <a:pt x="20485" y="47211"/>
                  </a:lnTo>
                  <a:lnTo>
                    <a:pt x="21103" y="47109"/>
                  </a:lnTo>
                  <a:lnTo>
                    <a:pt x="21722" y="46996"/>
                  </a:lnTo>
                  <a:lnTo>
                    <a:pt x="22346" y="46882"/>
                  </a:lnTo>
                  <a:lnTo>
                    <a:pt x="22969" y="46746"/>
                  </a:lnTo>
                  <a:lnTo>
                    <a:pt x="23592" y="46599"/>
                  </a:lnTo>
                  <a:lnTo>
                    <a:pt x="24215" y="46451"/>
                  </a:lnTo>
                  <a:lnTo>
                    <a:pt x="24843" y="46281"/>
                  </a:lnTo>
                  <a:lnTo>
                    <a:pt x="25467" y="46111"/>
                  </a:lnTo>
                  <a:lnTo>
                    <a:pt x="26094" y="45929"/>
                  </a:lnTo>
                  <a:lnTo>
                    <a:pt x="26722" y="45725"/>
                  </a:lnTo>
                  <a:lnTo>
                    <a:pt x="27350" y="45521"/>
                  </a:lnTo>
                  <a:lnTo>
                    <a:pt x="27982" y="45305"/>
                  </a:lnTo>
                  <a:lnTo>
                    <a:pt x="28610" y="45078"/>
                  </a:lnTo>
                  <a:lnTo>
                    <a:pt x="29242" y="44840"/>
                  </a:lnTo>
                  <a:lnTo>
                    <a:pt x="29189" y="44727"/>
                  </a:lnTo>
                  <a:lnTo>
                    <a:pt x="29140" y="44602"/>
                  </a:lnTo>
                  <a:lnTo>
                    <a:pt x="29117" y="44534"/>
                  </a:lnTo>
                  <a:lnTo>
                    <a:pt x="29095" y="44454"/>
                  </a:lnTo>
                  <a:lnTo>
                    <a:pt x="29077" y="44375"/>
                  </a:lnTo>
                  <a:lnTo>
                    <a:pt x="29064" y="44284"/>
                  </a:lnTo>
                  <a:lnTo>
                    <a:pt x="29050" y="44193"/>
                  </a:lnTo>
                  <a:lnTo>
                    <a:pt x="29037" y="44103"/>
                  </a:lnTo>
                  <a:lnTo>
                    <a:pt x="29028" y="44001"/>
                  </a:lnTo>
                  <a:lnTo>
                    <a:pt x="29024" y="43898"/>
                  </a:lnTo>
                  <a:lnTo>
                    <a:pt x="29019" y="43785"/>
                  </a:lnTo>
                  <a:lnTo>
                    <a:pt x="29019" y="43683"/>
                  </a:lnTo>
                  <a:lnTo>
                    <a:pt x="29019" y="43558"/>
                  </a:lnTo>
                  <a:lnTo>
                    <a:pt x="29024" y="43445"/>
                  </a:lnTo>
                  <a:lnTo>
                    <a:pt x="29095" y="42231"/>
                  </a:lnTo>
                  <a:lnTo>
                    <a:pt x="29157" y="41028"/>
                  </a:lnTo>
                  <a:lnTo>
                    <a:pt x="29215" y="39825"/>
                  </a:lnTo>
                  <a:lnTo>
                    <a:pt x="29269" y="38623"/>
                  </a:lnTo>
                  <a:lnTo>
                    <a:pt x="29313" y="37431"/>
                  </a:lnTo>
                  <a:lnTo>
                    <a:pt x="29349" y="36240"/>
                  </a:lnTo>
                  <a:lnTo>
                    <a:pt x="29375" y="35060"/>
                  </a:lnTo>
                  <a:lnTo>
                    <a:pt x="29393" y="33880"/>
                  </a:lnTo>
                  <a:lnTo>
                    <a:pt x="29398" y="32723"/>
                  </a:lnTo>
                  <a:lnTo>
                    <a:pt x="29398" y="32133"/>
                  </a:lnTo>
                  <a:lnTo>
                    <a:pt x="29398" y="31565"/>
                  </a:lnTo>
                  <a:lnTo>
                    <a:pt x="29393" y="30987"/>
                  </a:lnTo>
                  <a:lnTo>
                    <a:pt x="29384" y="30408"/>
                  </a:lnTo>
                  <a:lnTo>
                    <a:pt x="29375" y="29841"/>
                  </a:lnTo>
                  <a:lnTo>
                    <a:pt x="29358" y="29273"/>
                  </a:lnTo>
                  <a:lnTo>
                    <a:pt x="29344" y="28706"/>
                  </a:lnTo>
                  <a:lnTo>
                    <a:pt x="29322" y="28139"/>
                  </a:lnTo>
                  <a:lnTo>
                    <a:pt x="29300" y="27571"/>
                  </a:lnTo>
                  <a:lnTo>
                    <a:pt x="29273" y="27016"/>
                  </a:lnTo>
                  <a:lnTo>
                    <a:pt x="29246" y="26460"/>
                  </a:lnTo>
                  <a:lnTo>
                    <a:pt x="29211" y="25904"/>
                  </a:lnTo>
                  <a:lnTo>
                    <a:pt x="29175" y="25359"/>
                  </a:lnTo>
                  <a:lnTo>
                    <a:pt x="29135" y="24814"/>
                  </a:lnTo>
                  <a:lnTo>
                    <a:pt x="29091" y="24270"/>
                  </a:lnTo>
                  <a:lnTo>
                    <a:pt x="29046" y="23725"/>
                  </a:lnTo>
                  <a:lnTo>
                    <a:pt x="28993" y="23192"/>
                  </a:lnTo>
                  <a:lnTo>
                    <a:pt x="28939" y="22647"/>
                  </a:lnTo>
                  <a:lnTo>
                    <a:pt x="28881" y="22114"/>
                  </a:lnTo>
                  <a:lnTo>
                    <a:pt x="28819" y="21592"/>
                  </a:lnTo>
                  <a:lnTo>
                    <a:pt x="28752" y="21070"/>
                  </a:lnTo>
                  <a:lnTo>
                    <a:pt x="28681" y="20548"/>
                  </a:lnTo>
                  <a:lnTo>
                    <a:pt x="28605" y="20026"/>
                  </a:lnTo>
                  <a:lnTo>
                    <a:pt x="28525" y="19516"/>
                  </a:lnTo>
                  <a:lnTo>
                    <a:pt x="28445" y="19005"/>
                  </a:lnTo>
                  <a:lnTo>
                    <a:pt x="28356" y="18495"/>
                  </a:lnTo>
                  <a:lnTo>
                    <a:pt x="28262" y="17995"/>
                  </a:lnTo>
                  <a:lnTo>
                    <a:pt x="28169" y="17496"/>
                  </a:lnTo>
                  <a:lnTo>
                    <a:pt x="28067" y="16997"/>
                  </a:lnTo>
                  <a:lnTo>
                    <a:pt x="27960" y="16509"/>
                  </a:lnTo>
                  <a:lnTo>
                    <a:pt x="27848" y="16021"/>
                  </a:lnTo>
                  <a:lnTo>
                    <a:pt x="27733" y="15545"/>
                  </a:lnTo>
                  <a:lnTo>
                    <a:pt x="27612" y="15057"/>
                  </a:lnTo>
                  <a:lnTo>
                    <a:pt x="27488" y="14592"/>
                  </a:lnTo>
                  <a:lnTo>
                    <a:pt x="27359" y="14115"/>
                  </a:lnTo>
                  <a:lnTo>
                    <a:pt x="27221" y="13650"/>
                  </a:lnTo>
                  <a:lnTo>
                    <a:pt x="27083" y="13196"/>
                  </a:lnTo>
                  <a:lnTo>
                    <a:pt x="26936" y="12742"/>
                  </a:lnTo>
                  <a:lnTo>
                    <a:pt x="26784" y="12288"/>
                  </a:lnTo>
                  <a:lnTo>
                    <a:pt x="26629" y="11846"/>
                  </a:lnTo>
                  <a:lnTo>
                    <a:pt x="26464" y="11403"/>
                  </a:lnTo>
                  <a:lnTo>
                    <a:pt x="26299" y="10961"/>
                  </a:lnTo>
                  <a:lnTo>
                    <a:pt x="26125" y="10530"/>
                  </a:lnTo>
                  <a:lnTo>
                    <a:pt x="25947" y="10110"/>
                  </a:lnTo>
                  <a:lnTo>
                    <a:pt x="25760" y="9690"/>
                  </a:lnTo>
                  <a:lnTo>
                    <a:pt x="25569" y="9270"/>
                  </a:lnTo>
                  <a:lnTo>
                    <a:pt x="25422" y="8953"/>
                  </a:lnTo>
                  <a:lnTo>
                    <a:pt x="25271" y="8646"/>
                  </a:lnTo>
                  <a:lnTo>
                    <a:pt x="25115" y="8340"/>
                  </a:lnTo>
                  <a:lnTo>
                    <a:pt x="24959" y="8034"/>
                  </a:lnTo>
                  <a:lnTo>
                    <a:pt x="24803" y="7750"/>
                  </a:lnTo>
                  <a:lnTo>
                    <a:pt x="24643" y="7455"/>
                  </a:lnTo>
                  <a:lnTo>
                    <a:pt x="24483" y="7171"/>
                  </a:lnTo>
                  <a:lnTo>
                    <a:pt x="24318" y="6899"/>
                  </a:lnTo>
                  <a:lnTo>
                    <a:pt x="24153" y="6627"/>
                  </a:lnTo>
                  <a:lnTo>
                    <a:pt x="23988" y="6366"/>
                  </a:lnTo>
                  <a:lnTo>
                    <a:pt x="23650" y="5844"/>
                  </a:lnTo>
                  <a:lnTo>
                    <a:pt x="23307" y="5356"/>
                  </a:lnTo>
                  <a:lnTo>
                    <a:pt x="22960" y="4891"/>
                  </a:lnTo>
                  <a:lnTo>
                    <a:pt x="22608" y="4437"/>
                  </a:lnTo>
                  <a:lnTo>
                    <a:pt x="22248" y="4017"/>
                  </a:lnTo>
                  <a:lnTo>
                    <a:pt x="21887" y="3609"/>
                  </a:lnTo>
                  <a:lnTo>
                    <a:pt x="21517" y="3234"/>
                  </a:lnTo>
                  <a:lnTo>
                    <a:pt x="21148" y="2871"/>
                  </a:lnTo>
                  <a:lnTo>
                    <a:pt x="20774" y="2531"/>
                  </a:lnTo>
                  <a:lnTo>
                    <a:pt x="20396" y="2213"/>
                  </a:lnTo>
                  <a:lnTo>
                    <a:pt x="20017" y="1918"/>
                  </a:lnTo>
                  <a:lnTo>
                    <a:pt x="19634" y="1646"/>
                  </a:lnTo>
                  <a:lnTo>
                    <a:pt x="19251" y="1396"/>
                  </a:lnTo>
                  <a:lnTo>
                    <a:pt x="18864" y="1169"/>
                  </a:lnTo>
                  <a:lnTo>
                    <a:pt x="18477" y="954"/>
                  </a:lnTo>
                  <a:lnTo>
                    <a:pt x="18089" y="772"/>
                  </a:lnTo>
                  <a:lnTo>
                    <a:pt x="17698" y="602"/>
                  </a:lnTo>
                  <a:lnTo>
                    <a:pt x="17310" y="454"/>
                  </a:lnTo>
                  <a:lnTo>
                    <a:pt x="16918" y="330"/>
                  </a:lnTo>
                  <a:lnTo>
                    <a:pt x="16531" y="228"/>
                  </a:lnTo>
                  <a:lnTo>
                    <a:pt x="16144" y="137"/>
                  </a:lnTo>
                  <a:lnTo>
                    <a:pt x="15756" y="69"/>
                  </a:lnTo>
                  <a:lnTo>
                    <a:pt x="15369" y="23"/>
                  </a:lnTo>
                  <a:lnTo>
                    <a:pt x="149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2;p49">
              <a:extLst>
                <a:ext uri="{FF2B5EF4-FFF2-40B4-BE49-F238E27FC236}">
                  <a16:creationId xmlns:a16="http://schemas.microsoft.com/office/drawing/2014/main" id="{C2939209-3E60-2E39-9755-6B97CF41B440}"/>
                </a:ext>
              </a:extLst>
            </p:cNvPr>
            <p:cNvSpPr/>
            <p:nvPr/>
          </p:nvSpPr>
          <p:spPr>
            <a:xfrm>
              <a:off x="3465500" y="-3446800"/>
              <a:ext cx="106550" cy="219575"/>
            </a:xfrm>
            <a:custGeom>
              <a:avLst/>
              <a:gdLst/>
              <a:ahLst/>
              <a:cxnLst/>
              <a:rect l="l" t="t" r="r" b="b"/>
              <a:pathLst>
                <a:path w="4262" h="8783" extrusionOk="0">
                  <a:moveTo>
                    <a:pt x="3050" y="1"/>
                  </a:moveTo>
                  <a:lnTo>
                    <a:pt x="2952" y="12"/>
                  </a:lnTo>
                  <a:lnTo>
                    <a:pt x="2850" y="35"/>
                  </a:lnTo>
                  <a:lnTo>
                    <a:pt x="2743" y="91"/>
                  </a:lnTo>
                  <a:lnTo>
                    <a:pt x="2708" y="125"/>
                  </a:lnTo>
                  <a:lnTo>
                    <a:pt x="2672" y="159"/>
                  </a:lnTo>
                  <a:lnTo>
                    <a:pt x="2645" y="205"/>
                  </a:lnTo>
                  <a:lnTo>
                    <a:pt x="2619" y="262"/>
                  </a:lnTo>
                  <a:lnTo>
                    <a:pt x="2592" y="318"/>
                  </a:lnTo>
                  <a:lnTo>
                    <a:pt x="2574" y="386"/>
                  </a:lnTo>
                  <a:lnTo>
                    <a:pt x="2556" y="454"/>
                  </a:lnTo>
                  <a:lnTo>
                    <a:pt x="2543" y="523"/>
                  </a:lnTo>
                  <a:lnTo>
                    <a:pt x="2529" y="602"/>
                  </a:lnTo>
                  <a:lnTo>
                    <a:pt x="2525" y="693"/>
                  </a:lnTo>
                  <a:lnTo>
                    <a:pt x="2521" y="772"/>
                  </a:lnTo>
                  <a:lnTo>
                    <a:pt x="2516" y="852"/>
                  </a:lnTo>
                  <a:lnTo>
                    <a:pt x="2516" y="942"/>
                  </a:lnTo>
                  <a:lnTo>
                    <a:pt x="2521" y="1022"/>
                  </a:lnTo>
                  <a:lnTo>
                    <a:pt x="2529" y="1101"/>
                  </a:lnTo>
                  <a:lnTo>
                    <a:pt x="2538" y="1181"/>
                  </a:lnTo>
                  <a:lnTo>
                    <a:pt x="2556" y="1305"/>
                  </a:lnTo>
                  <a:lnTo>
                    <a:pt x="2578" y="1419"/>
                  </a:lnTo>
                  <a:lnTo>
                    <a:pt x="2610" y="1521"/>
                  </a:lnTo>
                  <a:lnTo>
                    <a:pt x="2645" y="1600"/>
                  </a:lnTo>
                  <a:lnTo>
                    <a:pt x="2685" y="1680"/>
                  </a:lnTo>
                  <a:lnTo>
                    <a:pt x="2730" y="1737"/>
                  </a:lnTo>
                  <a:lnTo>
                    <a:pt x="2779" y="1771"/>
                  </a:lnTo>
                  <a:lnTo>
                    <a:pt x="2837" y="1782"/>
                  </a:lnTo>
                  <a:lnTo>
                    <a:pt x="2881" y="1793"/>
                  </a:lnTo>
                  <a:lnTo>
                    <a:pt x="2921" y="1805"/>
                  </a:lnTo>
                  <a:lnTo>
                    <a:pt x="2966" y="1827"/>
                  </a:lnTo>
                  <a:lnTo>
                    <a:pt x="3006" y="1850"/>
                  </a:lnTo>
                  <a:lnTo>
                    <a:pt x="3041" y="1884"/>
                  </a:lnTo>
                  <a:lnTo>
                    <a:pt x="3077" y="1929"/>
                  </a:lnTo>
                  <a:lnTo>
                    <a:pt x="3113" y="1975"/>
                  </a:lnTo>
                  <a:lnTo>
                    <a:pt x="3144" y="2020"/>
                  </a:lnTo>
                  <a:lnTo>
                    <a:pt x="3175" y="2077"/>
                  </a:lnTo>
                  <a:lnTo>
                    <a:pt x="3202" y="2145"/>
                  </a:lnTo>
                  <a:lnTo>
                    <a:pt x="3255" y="2281"/>
                  </a:lnTo>
                  <a:lnTo>
                    <a:pt x="3300" y="2440"/>
                  </a:lnTo>
                  <a:lnTo>
                    <a:pt x="3335" y="2610"/>
                  </a:lnTo>
                  <a:lnTo>
                    <a:pt x="3366" y="2792"/>
                  </a:lnTo>
                  <a:lnTo>
                    <a:pt x="3384" y="2985"/>
                  </a:lnTo>
                  <a:lnTo>
                    <a:pt x="3398" y="3189"/>
                  </a:lnTo>
                  <a:lnTo>
                    <a:pt x="3398" y="3404"/>
                  </a:lnTo>
                  <a:lnTo>
                    <a:pt x="3393" y="3609"/>
                  </a:lnTo>
                  <a:lnTo>
                    <a:pt x="3375" y="3824"/>
                  </a:lnTo>
                  <a:lnTo>
                    <a:pt x="3353" y="4028"/>
                  </a:lnTo>
                  <a:lnTo>
                    <a:pt x="3317" y="4244"/>
                  </a:lnTo>
                  <a:lnTo>
                    <a:pt x="3295" y="4346"/>
                  </a:lnTo>
                  <a:lnTo>
                    <a:pt x="3273" y="4448"/>
                  </a:lnTo>
                  <a:lnTo>
                    <a:pt x="3220" y="4641"/>
                  </a:lnTo>
                  <a:lnTo>
                    <a:pt x="3157" y="4834"/>
                  </a:lnTo>
                  <a:lnTo>
                    <a:pt x="3090" y="5004"/>
                  </a:lnTo>
                  <a:lnTo>
                    <a:pt x="3015" y="5163"/>
                  </a:lnTo>
                  <a:lnTo>
                    <a:pt x="2944" y="5311"/>
                  </a:lnTo>
                  <a:lnTo>
                    <a:pt x="2868" y="5435"/>
                  </a:lnTo>
                  <a:lnTo>
                    <a:pt x="2792" y="5560"/>
                  </a:lnTo>
                  <a:lnTo>
                    <a:pt x="2721" y="5651"/>
                  </a:lnTo>
                  <a:lnTo>
                    <a:pt x="2650" y="5730"/>
                  </a:lnTo>
                  <a:lnTo>
                    <a:pt x="2578" y="5810"/>
                  </a:lnTo>
                  <a:lnTo>
                    <a:pt x="2507" y="5878"/>
                  </a:lnTo>
                  <a:lnTo>
                    <a:pt x="2432" y="5935"/>
                  </a:lnTo>
                  <a:lnTo>
                    <a:pt x="2356" y="5980"/>
                  </a:lnTo>
                  <a:lnTo>
                    <a:pt x="2280" y="6014"/>
                  </a:lnTo>
                  <a:lnTo>
                    <a:pt x="2204" y="6048"/>
                  </a:lnTo>
                  <a:lnTo>
                    <a:pt x="2129" y="6059"/>
                  </a:lnTo>
                  <a:lnTo>
                    <a:pt x="2049" y="6071"/>
                  </a:lnTo>
                  <a:lnTo>
                    <a:pt x="1973" y="6059"/>
                  </a:lnTo>
                  <a:lnTo>
                    <a:pt x="1897" y="6048"/>
                  </a:lnTo>
                  <a:lnTo>
                    <a:pt x="1817" y="6025"/>
                  </a:lnTo>
                  <a:lnTo>
                    <a:pt x="1741" y="5991"/>
                  </a:lnTo>
                  <a:lnTo>
                    <a:pt x="1666" y="5935"/>
                  </a:lnTo>
                  <a:lnTo>
                    <a:pt x="1590" y="5878"/>
                  </a:lnTo>
                  <a:lnTo>
                    <a:pt x="1532" y="5832"/>
                  </a:lnTo>
                  <a:lnTo>
                    <a:pt x="1470" y="5764"/>
                  </a:lnTo>
                  <a:lnTo>
                    <a:pt x="1408" y="5696"/>
                  </a:lnTo>
                  <a:lnTo>
                    <a:pt x="1345" y="5606"/>
                  </a:lnTo>
                  <a:lnTo>
                    <a:pt x="1287" y="5515"/>
                  </a:lnTo>
                  <a:lnTo>
                    <a:pt x="1229" y="5413"/>
                  </a:lnTo>
                  <a:lnTo>
                    <a:pt x="1172" y="5299"/>
                  </a:lnTo>
                  <a:lnTo>
                    <a:pt x="1123" y="5174"/>
                  </a:lnTo>
                  <a:lnTo>
                    <a:pt x="1078" y="5038"/>
                  </a:lnTo>
                  <a:lnTo>
                    <a:pt x="1038" y="4902"/>
                  </a:lnTo>
                  <a:lnTo>
                    <a:pt x="1007" y="4743"/>
                  </a:lnTo>
                  <a:lnTo>
                    <a:pt x="985" y="4584"/>
                  </a:lnTo>
                  <a:lnTo>
                    <a:pt x="976" y="4505"/>
                  </a:lnTo>
                  <a:lnTo>
                    <a:pt x="971" y="4426"/>
                  </a:lnTo>
                  <a:lnTo>
                    <a:pt x="967" y="4335"/>
                  </a:lnTo>
                  <a:lnTo>
                    <a:pt x="967" y="4244"/>
                  </a:lnTo>
                  <a:lnTo>
                    <a:pt x="971" y="4153"/>
                  </a:lnTo>
                  <a:lnTo>
                    <a:pt x="976" y="4062"/>
                  </a:lnTo>
                  <a:lnTo>
                    <a:pt x="989" y="3960"/>
                  </a:lnTo>
                  <a:lnTo>
                    <a:pt x="998" y="3870"/>
                  </a:lnTo>
                  <a:lnTo>
                    <a:pt x="1029" y="3711"/>
                  </a:lnTo>
                  <a:lnTo>
                    <a:pt x="1060" y="3563"/>
                  </a:lnTo>
                  <a:lnTo>
                    <a:pt x="1096" y="3438"/>
                  </a:lnTo>
                  <a:lnTo>
                    <a:pt x="1140" y="3314"/>
                  </a:lnTo>
                  <a:lnTo>
                    <a:pt x="1185" y="3212"/>
                  </a:lnTo>
                  <a:lnTo>
                    <a:pt x="1234" y="3121"/>
                  </a:lnTo>
                  <a:lnTo>
                    <a:pt x="1287" y="3053"/>
                  </a:lnTo>
                  <a:lnTo>
                    <a:pt x="1341" y="3007"/>
                  </a:lnTo>
                  <a:lnTo>
                    <a:pt x="1394" y="2973"/>
                  </a:lnTo>
                  <a:lnTo>
                    <a:pt x="1448" y="2951"/>
                  </a:lnTo>
                  <a:lnTo>
                    <a:pt x="1505" y="2962"/>
                  </a:lnTo>
                  <a:lnTo>
                    <a:pt x="1559" y="2996"/>
                  </a:lnTo>
                  <a:lnTo>
                    <a:pt x="1612" y="3041"/>
                  </a:lnTo>
                  <a:lnTo>
                    <a:pt x="1661" y="3121"/>
                  </a:lnTo>
                  <a:lnTo>
                    <a:pt x="1710" y="3223"/>
                  </a:lnTo>
                  <a:lnTo>
                    <a:pt x="1755" y="3348"/>
                  </a:lnTo>
                  <a:lnTo>
                    <a:pt x="1782" y="3427"/>
                  </a:lnTo>
                  <a:lnTo>
                    <a:pt x="1813" y="3507"/>
                  </a:lnTo>
                  <a:lnTo>
                    <a:pt x="1844" y="3563"/>
                  </a:lnTo>
                  <a:lnTo>
                    <a:pt x="1871" y="3609"/>
                  </a:lnTo>
                  <a:lnTo>
                    <a:pt x="1902" y="3643"/>
                  </a:lnTo>
                  <a:lnTo>
                    <a:pt x="1933" y="3677"/>
                  </a:lnTo>
                  <a:lnTo>
                    <a:pt x="1964" y="3688"/>
                  </a:lnTo>
                  <a:lnTo>
                    <a:pt x="1995" y="3699"/>
                  </a:lnTo>
                  <a:lnTo>
                    <a:pt x="2026" y="3699"/>
                  </a:lnTo>
                  <a:lnTo>
                    <a:pt x="2058" y="3688"/>
                  </a:lnTo>
                  <a:lnTo>
                    <a:pt x="2084" y="3665"/>
                  </a:lnTo>
                  <a:lnTo>
                    <a:pt x="2115" y="3631"/>
                  </a:lnTo>
                  <a:lnTo>
                    <a:pt x="2142" y="3597"/>
                  </a:lnTo>
                  <a:lnTo>
                    <a:pt x="2169" y="3552"/>
                  </a:lnTo>
                  <a:lnTo>
                    <a:pt x="2222" y="3450"/>
                  </a:lnTo>
                  <a:lnTo>
                    <a:pt x="2267" y="3325"/>
                  </a:lnTo>
                  <a:lnTo>
                    <a:pt x="2307" y="3178"/>
                  </a:lnTo>
                  <a:lnTo>
                    <a:pt x="2338" y="3019"/>
                  </a:lnTo>
                  <a:lnTo>
                    <a:pt x="2360" y="2848"/>
                  </a:lnTo>
                  <a:lnTo>
                    <a:pt x="2374" y="2667"/>
                  </a:lnTo>
                  <a:lnTo>
                    <a:pt x="2378" y="2565"/>
                  </a:lnTo>
                  <a:lnTo>
                    <a:pt x="2378" y="2474"/>
                  </a:lnTo>
                  <a:lnTo>
                    <a:pt x="2374" y="2383"/>
                  </a:lnTo>
                  <a:lnTo>
                    <a:pt x="2369" y="2293"/>
                  </a:lnTo>
                  <a:lnTo>
                    <a:pt x="2360" y="2202"/>
                  </a:lnTo>
                  <a:lnTo>
                    <a:pt x="2347" y="2100"/>
                  </a:lnTo>
                  <a:lnTo>
                    <a:pt x="2311" y="1907"/>
                  </a:lnTo>
                  <a:lnTo>
                    <a:pt x="2271" y="1737"/>
                  </a:lnTo>
                  <a:lnTo>
                    <a:pt x="2231" y="1578"/>
                  </a:lnTo>
                  <a:lnTo>
                    <a:pt x="2191" y="1430"/>
                  </a:lnTo>
                  <a:lnTo>
                    <a:pt x="2142" y="1294"/>
                  </a:lnTo>
                  <a:lnTo>
                    <a:pt x="2093" y="1169"/>
                  </a:lnTo>
                  <a:lnTo>
                    <a:pt x="2040" y="1056"/>
                  </a:lnTo>
                  <a:lnTo>
                    <a:pt x="1982" y="965"/>
                  </a:lnTo>
                  <a:lnTo>
                    <a:pt x="1924" y="874"/>
                  </a:lnTo>
                  <a:lnTo>
                    <a:pt x="1862" y="806"/>
                  </a:lnTo>
                  <a:lnTo>
                    <a:pt x="1799" y="749"/>
                  </a:lnTo>
                  <a:lnTo>
                    <a:pt x="1737" y="704"/>
                  </a:lnTo>
                  <a:lnTo>
                    <a:pt x="1675" y="670"/>
                  </a:lnTo>
                  <a:lnTo>
                    <a:pt x="1608" y="647"/>
                  </a:lnTo>
                  <a:lnTo>
                    <a:pt x="1541" y="636"/>
                  </a:lnTo>
                  <a:lnTo>
                    <a:pt x="1470" y="625"/>
                  </a:lnTo>
                  <a:lnTo>
                    <a:pt x="1403" y="636"/>
                  </a:lnTo>
                  <a:lnTo>
                    <a:pt x="1336" y="659"/>
                  </a:lnTo>
                  <a:lnTo>
                    <a:pt x="1265" y="693"/>
                  </a:lnTo>
                  <a:lnTo>
                    <a:pt x="1198" y="727"/>
                  </a:lnTo>
                  <a:lnTo>
                    <a:pt x="1127" y="772"/>
                  </a:lnTo>
                  <a:lnTo>
                    <a:pt x="1060" y="829"/>
                  </a:lnTo>
                  <a:lnTo>
                    <a:pt x="993" y="897"/>
                  </a:lnTo>
                  <a:lnTo>
                    <a:pt x="927" y="965"/>
                  </a:lnTo>
                  <a:lnTo>
                    <a:pt x="860" y="1044"/>
                  </a:lnTo>
                  <a:lnTo>
                    <a:pt x="793" y="1135"/>
                  </a:lnTo>
                  <a:lnTo>
                    <a:pt x="731" y="1226"/>
                  </a:lnTo>
                  <a:lnTo>
                    <a:pt x="673" y="1328"/>
                  </a:lnTo>
                  <a:lnTo>
                    <a:pt x="611" y="1442"/>
                  </a:lnTo>
                  <a:lnTo>
                    <a:pt x="553" y="1544"/>
                  </a:lnTo>
                  <a:lnTo>
                    <a:pt x="499" y="1668"/>
                  </a:lnTo>
                  <a:lnTo>
                    <a:pt x="446" y="1793"/>
                  </a:lnTo>
                  <a:lnTo>
                    <a:pt x="397" y="1918"/>
                  </a:lnTo>
                  <a:lnTo>
                    <a:pt x="348" y="2054"/>
                  </a:lnTo>
                  <a:lnTo>
                    <a:pt x="303" y="2190"/>
                  </a:lnTo>
                  <a:lnTo>
                    <a:pt x="263" y="2327"/>
                  </a:lnTo>
                  <a:lnTo>
                    <a:pt x="205" y="2553"/>
                  </a:lnTo>
                  <a:lnTo>
                    <a:pt x="156" y="2780"/>
                  </a:lnTo>
                  <a:lnTo>
                    <a:pt x="116" y="3007"/>
                  </a:lnTo>
                  <a:lnTo>
                    <a:pt x="81" y="3234"/>
                  </a:lnTo>
                  <a:lnTo>
                    <a:pt x="50" y="3461"/>
                  </a:lnTo>
                  <a:lnTo>
                    <a:pt x="27" y="3699"/>
                  </a:lnTo>
                  <a:lnTo>
                    <a:pt x="14" y="3926"/>
                  </a:lnTo>
                  <a:lnTo>
                    <a:pt x="5" y="4153"/>
                  </a:lnTo>
                  <a:lnTo>
                    <a:pt x="1" y="4392"/>
                  </a:lnTo>
                  <a:lnTo>
                    <a:pt x="1" y="4618"/>
                  </a:lnTo>
                  <a:lnTo>
                    <a:pt x="10" y="4845"/>
                  </a:lnTo>
                  <a:lnTo>
                    <a:pt x="23" y="5072"/>
                  </a:lnTo>
                  <a:lnTo>
                    <a:pt x="41" y="5288"/>
                  </a:lnTo>
                  <a:lnTo>
                    <a:pt x="63" y="5515"/>
                  </a:lnTo>
                  <a:lnTo>
                    <a:pt x="94" y="5730"/>
                  </a:lnTo>
                  <a:lnTo>
                    <a:pt x="125" y="5946"/>
                  </a:lnTo>
                  <a:lnTo>
                    <a:pt x="165" y="6150"/>
                  </a:lnTo>
                  <a:lnTo>
                    <a:pt x="210" y="6354"/>
                  </a:lnTo>
                  <a:lnTo>
                    <a:pt x="254" y="6547"/>
                  </a:lnTo>
                  <a:lnTo>
                    <a:pt x="303" y="6740"/>
                  </a:lnTo>
                  <a:lnTo>
                    <a:pt x="361" y="6933"/>
                  </a:lnTo>
                  <a:lnTo>
                    <a:pt x="419" y="7115"/>
                  </a:lnTo>
                  <a:lnTo>
                    <a:pt x="481" y="7285"/>
                  </a:lnTo>
                  <a:lnTo>
                    <a:pt x="544" y="7444"/>
                  </a:lnTo>
                  <a:lnTo>
                    <a:pt x="615" y="7602"/>
                  </a:lnTo>
                  <a:lnTo>
                    <a:pt x="686" y="7750"/>
                  </a:lnTo>
                  <a:lnTo>
                    <a:pt x="758" y="7897"/>
                  </a:lnTo>
                  <a:lnTo>
                    <a:pt x="833" y="8022"/>
                  </a:lnTo>
                  <a:lnTo>
                    <a:pt x="913" y="8147"/>
                  </a:lnTo>
                  <a:lnTo>
                    <a:pt x="993" y="8249"/>
                  </a:lnTo>
                  <a:lnTo>
                    <a:pt x="1078" y="8351"/>
                  </a:lnTo>
                  <a:lnTo>
                    <a:pt x="1163" y="8442"/>
                  </a:lnTo>
                  <a:lnTo>
                    <a:pt x="1265" y="8521"/>
                  </a:lnTo>
                  <a:lnTo>
                    <a:pt x="1363" y="8601"/>
                  </a:lnTo>
                  <a:lnTo>
                    <a:pt x="1465" y="8658"/>
                  </a:lnTo>
                  <a:lnTo>
                    <a:pt x="1572" y="8703"/>
                  </a:lnTo>
                  <a:lnTo>
                    <a:pt x="1675" y="8737"/>
                  </a:lnTo>
                  <a:lnTo>
                    <a:pt x="1782" y="8760"/>
                  </a:lnTo>
                  <a:lnTo>
                    <a:pt x="1888" y="8782"/>
                  </a:lnTo>
                  <a:lnTo>
                    <a:pt x="1995" y="8782"/>
                  </a:lnTo>
                  <a:lnTo>
                    <a:pt x="2098" y="8771"/>
                  </a:lnTo>
                  <a:lnTo>
                    <a:pt x="2204" y="8748"/>
                  </a:lnTo>
                  <a:lnTo>
                    <a:pt x="2311" y="8714"/>
                  </a:lnTo>
                  <a:lnTo>
                    <a:pt x="2418" y="8669"/>
                  </a:lnTo>
                  <a:lnTo>
                    <a:pt x="2521" y="8612"/>
                  </a:lnTo>
                  <a:lnTo>
                    <a:pt x="2627" y="8544"/>
                  </a:lnTo>
                  <a:lnTo>
                    <a:pt x="2730" y="8465"/>
                  </a:lnTo>
                  <a:lnTo>
                    <a:pt x="2832" y="8374"/>
                  </a:lnTo>
                  <a:lnTo>
                    <a:pt x="2930" y="8272"/>
                  </a:lnTo>
                  <a:lnTo>
                    <a:pt x="3028" y="8158"/>
                  </a:lnTo>
                  <a:lnTo>
                    <a:pt x="3126" y="8045"/>
                  </a:lnTo>
                  <a:lnTo>
                    <a:pt x="3220" y="7909"/>
                  </a:lnTo>
                  <a:lnTo>
                    <a:pt x="3313" y="7761"/>
                  </a:lnTo>
                  <a:lnTo>
                    <a:pt x="3402" y="7602"/>
                  </a:lnTo>
                  <a:lnTo>
                    <a:pt x="3487" y="7444"/>
                  </a:lnTo>
                  <a:lnTo>
                    <a:pt x="3571" y="7262"/>
                  </a:lnTo>
                  <a:lnTo>
                    <a:pt x="3651" y="7081"/>
                  </a:lnTo>
                  <a:lnTo>
                    <a:pt x="3727" y="6876"/>
                  </a:lnTo>
                  <a:lnTo>
                    <a:pt x="3803" y="6672"/>
                  </a:lnTo>
                  <a:lnTo>
                    <a:pt x="3870" y="6457"/>
                  </a:lnTo>
                  <a:lnTo>
                    <a:pt x="3936" y="6230"/>
                  </a:lnTo>
                  <a:lnTo>
                    <a:pt x="3999" y="5991"/>
                  </a:lnTo>
                  <a:lnTo>
                    <a:pt x="4057" y="5742"/>
                  </a:lnTo>
                  <a:lnTo>
                    <a:pt x="4110" y="5481"/>
                  </a:lnTo>
                  <a:lnTo>
                    <a:pt x="4150" y="5242"/>
                  </a:lnTo>
                  <a:lnTo>
                    <a:pt x="4186" y="4993"/>
                  </a:lnTo>
                  <a:lnTo>
                    <a:pt x="4212" y="4732"/>
                  </a:lnTo>
                  <a:lnTo>
                    <a:pt x="4235" y="4482"/>
                  </a:lnTo>
                  <a:lnTo>
                    <a:pt x="4248" y="4221"/>
                  </a:lnTo>
                  <a:lnTo>
                    <a:pt x="4257" y="3972"/>
                  </a:lnTo>
                  <a:lnTo>
                    <a:pt x="4261" y="3711"/>
                  </a:lnTo>
                  <a:lnTo>
                    <a:pt x="4257" y="3450"/>
                  </a:lnTo>
                  <a:lnTo>
                    <a:pt x="4248" y="3200"/>
                  </a:lnTo>
                  <a:lnTo>
                    <a:pt x="4230" y="2951"/>
                  </a:lnTo>
                  <a:lnTo>
                    <a:pt x="4212" y="2701"/>
                  </a:lnTo>
                  <a:lnTo>
                    <a:pt x="4186" y="2463"/>
                  </a:lnTo>
                  <a:lnTo>
                    <a:pt x="4155" y="2224"/>
                  </a:lnTo>
                  <a:lnTo>
                    <a:pt x="4114" y="1998"/>
                  </a:lnTo>
                  <a:lnTo>
                    <a:pt x="4074" y="1771"/>
                  </a:lnTo>
                  <a:lnTo>
                    <a:pt x="4025" y="1555"/>
                  </a:lnTo>
                  <a:lnTo>
                    <a:pt x="3976" y="1351"/>
                  </a:lnTo>
                  <a:lnTo>
                    <a:pt x="3919" y="1158"/>
                  </a:lnTo>
                  <a:lnTo>
                    <a:pt x="3861" y="976"/>
                  </a:lnTo>
                  <a:lnTo>
                    <a:pt x="3794" y="806"/>
                  </a:lnTo>
                  <a:lnTo>
                    <a:pt x="3727" y="659"/>
                  </a:lnTo>
                  <a:lnTo>
                    <a:pt x="3656" y="511"/>
                  </a:lnTo>
                  <a:lnTo>
                    <a:pt x="3576" y="386"/>
                  </a:lnTo>
                  <a:lnTo>
                    <a:pt x="3500" y="284"/>
                  </a:lnTo>
                  <a:lnTo>
                    <a:pt x="3415" y="182"/>
                  </a:lnTo>
                  <a:lnTo>
                    <a:pt x="3326" y="114"/>
                  </a:lnTo>
                  <a:lnTo>
                    <a:pt x="3237" y="57"/>
                  </a:lnTo>
                  <a:lnTo>
                    <a:pt x="3144" y="23"/>
                  </a:lnTo>
                  <a:lnTo>
                    <a:pt x="305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3;p49">
              <a:extLst>
                <a:ext uri="{FF2B5EF4-FFF2-40B4-BE49-F238E27FC236}">
                  <a16:creationId xmlns:a16="http://schemas.microsoft.com/office/drawing/2014/main" id="{187C88B2-32A9-5181-C4CD-7A49AB9412BA}"/>
                </a:ext>
              </a:extLst>
            </p:cNvPr>
            <p:cNvSpPr/>
            <p:nvPr/>
          </p:nvSpPr>
          <p:spPr>
            <a:xfrm>
              <a:off x="3489650" y="-3417300"/>
              <a:ext cx="60800" cy="122275"/>
            </a:xfrm>
            <a:custGeom>
              <a:avLst/>
              <a:gdLst/>
              <a:ahLst/>
              <a:cxnLst/>
              <a:rect l="l" t="t" r="r" b="b"/>
              <a:pathLst>
                <a:path w="2432" h="4891" extrusionOk="0">
                  <a:moveTo>
                    <a:pt x="1572" y="1"/>
                  </a:moveTo>
                  <a:lnTo>
                    <a:pt x="1225" y="250"/>
                  </a:lnTo>
                  <a:lnTo>
                    <a:pt x="1265" y="398"/>
                  </a:lnTo>
                  <a:lnTo>
                    <a:pt x="1305" y="557"/>
                  </a:lnTo>
                  <a:lnTo>
                    <a:pt x="1345" y="727"/>
                  </a:lnTo>
                  <a:lnTo>
                    <a:pt x="1381" y="920"/>
                  </a:lnTo>
                  <a:lnTo>
                    <a:pt x="1394" y="1022"/>
                  </a:lnTo>
                  <a:lnTo>
                    <a:pt x="1403" y="1113"/>
                  </a:lnTo>
                  <a:lnTo>
                    <a:pt x="1408" y="1203"/>
                  </a:lnTo>
                  <a:lnTo>
                    <a:pt x="1412" y="1294"/>
                  </a:lnTo>
                  <a:lnTo>
                    <a:pt x="1412" y="1385"/>
                  </a:lnTo>
                  <a:lnTo>
                    <a:pt x="1408" y="1487"/>
                  </a:lnTo>
                  <a:lnTo>
                    <a:pt x="1394" y="1668"/>
                  </a:lnTo>
                  <a:lnTo>
                    <a:pt x="1372" y="1839"/>
                  </a:lnTo>
                  <a:lnTo>
                    <a:pt x="1341" y="1998"/>
                  </a:lnTo>
                  <a:lnTo>
                    <a:pt x="1301" y="2145"/>
                  </a:lnTo>
                  <a:lnTo>
                    <a:pt x="1256" y="2270"/>
                  </a:lnTo>
                  <a:lnTo>
                    <a:pt x="1203" y="2372"/>
                  </a:lnTo>
                  <a:lnTo>
                    <a:pt x="1176" y="2417"/>
                  </a:lnTo>
                  <a:lnTo>
                    <a:pt x="1149" y="2451"/>
                  </a:lnTo>
                  <a:lnTo>
                    <a:pt x="1118" y="2485"/>
                  </a:lnTo>
                  <a:lnTo>
                    <a:pt x="1092" y="2508"/>
                  </a:lnTo>
                  <a:lnTo>
                    <a:pt x="1060" y="2519"/>
                  </a:lnTo>
                  <a:lnTo>
                    <a:pt x="1029" y="2519"/>
                  </a:lnTo>
                  <a:lnTo>
                    <a:pt x="998" y="2508"/>
                  </a:lnTo>
                  <a:lnTo>
                    <a:pt x="967" y="2497"/>
                  </a:lnTo>
                  <a:lnTo>
                    <a:pt x="936" y="2463"/>
                  </a:lnTo>
                  <a:lnTo>
                    <a:pt x="905" y="2429"/>
                  </a:lnTo>
                  <a:lnTo>
                    <a:pt x="878" y="2383"/>
                  </a:lnTo>
                  <a:lnTo>
                    <a:pt x="847" y="2327"/>
                  </a:lnTo>
                  <a:lnTo>
                    <a:pt x="816" y="2247"/>
                  </a:lnTo>
                  <a:lnTo>
                    <a:pt x="789" y="2168"/>
                  </a:lnTo>
                  <a:lnTo>
                    <a:pt x="744" y="2043"/>
                  </a:lnTo>
                  <a:lnTo>
                    <a:pt x="695" y="1941"/>
                  </a:lnTo>
                  <a:lnTo>
                    <a:pt x="646" y="1861"/>
                  </a:lnTo>
                  <a:lnTo>
                    <a:pt x="593" y="1816"/>
                  </a:lnTo>
                  <a:lnTo>
                    <a:pt x="539" y="1782"/>
                  </a:lnTo>
                  <a:lnTo>
                    <a:pt x="482" y="1771"/>
                  </a:lnTo>
                  <a:lnTo>
                    <a:pt x="428" y="1793"/>
                  </a:lnTo>
                  <a:lnTo>
                    <a:pt x="375" y="1827"/>
                  </a:lnTo>
                  <a:lnTo>
                    <a:pt x="321" y="1873"/>
                  </a:lnTo>
                  <a:lnTo>
                    <a:pt x="268" y="1941"/>
                  </a:lnTo>
                  <a:lnTo>
                    <a:pt x="219" y="2032"/>
                  </a:lnTo>
                  <a:lnTo>
                    <a:pt x="174" y="2134"/>
                  </a:lnTo>
                  <a:lnTo>
                    <a:pt x="130" y="2258"/>
                  </a:lnTo>
                  <a:lnTo>
                    <a:pt x="94" y="2383"/>
                  </a:lnTo>
                  <a:lnTo>
                    <a:pt x="63" y="2531"/>
                  </a:lnTo>
                  <a:lnTo>
                    <a:pt x="32" y="2690"/>
                  </a:lnTo>
                  <a:lnTo>
                    <a:pt x="23" y="2780"/>
                  </a:lnTo>
                  <a:lnTo>
                    <a:pt x="10" y="2882"/>
                  </a:lnTo>
                  <a:lnTo>
                    <a:pt x="5" y="2973"/>
                  </a:lnTo>
                  <a:lnTo>
                    <a:pt x="1" y="3064"/>
                  </a:lnTo>
                  <a:lnTo>
                    <a:pt x="1" y="3155"/>
                  </a:lnTo>
                  <a:lnTo>
                    <a:pt x="5" y="3246"/>
                  </a:lnTo>
                  <a:lnTo>
                    <a:pt x="10" y="3325"/>
                  </a:lnTo>
                  <a:lnTo>
                    <a:pt x="19" y="3404"/>
                  </a:lnTo>
                  <a:lnTo>
                    <a:pt x="41" y="3563"/>
                  </a:lnTo>
                  <a:lnTo>
                    <a:pt x="72" y="3722"/>
                  </a:lnTo>
                  <a:lnTo>
                    <a:pt x="112" y="3858"/>
                  </a:lnTo>
                  <a:lnTo>
                    <a:pt x="157" y="3994"/>
                  </a:lnTo>
                  <a:lnTo>
                    <a:pt x="206" y="4119"/>
                  </a:lnTo>
                  <a:lnTo>
                    <a:pt x="263" y="4233"/>
                  </a:lnTo>
                  <a:lnTo>
                    <a:pt x="321" y="4335"/>
                  </a:lnTo>
                  <a:lnTo>
                    <a:pt x="379" y="4426"/>
                  </a:lnTo>
                  <a:lnTo>
                    <a:pt x="442" y="4516"/>
                  </a:lnTo>
                  <a:lnTo>
                    <a:pt x="504" y="4584"/>
                  </a:lnTo>
                  <a:lnTo>
                    <a:pt x="566" y="4652"/>
                  </a:lnTo>
                  <a:lnTo>
                    <a:pt x="624" y="4698"/>
                  </a:lnTo>
                  <a:lnTo>
                    <a:pt x="700" y="4755"/>
                  </a:lnTo>
                  <a:lnTo>
                    <a:pt x="775" y="4811"/>
                  </a:lnTo>
                  <a:lnTo>
                    <a:pt x="851" y="4845"/>
                  </a:lnTo>
                  <a:lnTo>
                    <a:pt x="931" y="4868"/>
                  </a:lnTo>
                  <a:lnTo>
                    <a:pt x="1007" y="4879"/>
                  </a:lnTo>
                  <a:lnTo>
                    <a:pt x="1083" y="4891"/>
                  </a:lnTo>
                  <a:lnTo>
                    <a:pt x="1163" y="4879"/>
                  </a:lnTo>
                  <a:lnTo>
                    <a:pt x="1238" y="4868"/>
                  </a:lnTo>
                  <a:lnTo>
                    <a:pt x="1314" y="4834"/>
                  </a:lnTo>
                  <a:lnTo>
                    <a:pt x="1390" y="4800"/>
                  </a:lnTo>
                  <a:lnTo>
                    <a:pt x="1466" y="4755"/>
                  </a:lnTo>
                  <a:lnTo>
                    <a:pt x="1541" y="4698"/>
                  </a:lnTo>
                  <a:lnTo>
                    <a:pt x="1612" y="4630"/>
                  </a:lnTo>
                  <a:lnTo>
                    <a:pt x="1684" y="4550"/>
                  </a:lnTo>
                  <a:lnTo>
                    <a:pt x="1755" y="4471"/>
                  </a:lnTo>
                  <a:lnTo>
                    <a:pt x="1826" y="4380"/>
                  </a:lnTo>
                  <a:lnTo>
                    <a:pt x="1902" y="4255"/>
                  </a:lnTo>
                  <a:lnTo>
                    <a:pt x="1978" y="4131"/>
                  </a:lnTo>
                  <a:lnTo>
                    <a:pt x="2049" y="3983"/>
                  </a:lnTo>
                  <a:lnTo>
                    <a:pt x="2124" y="3824"/>
                  </a:lnTo>
                  <a:lnTo>
                    <a:pt x="2191" y="3654"/>
                  </a:lnTo>
                  <a:lnTo>
                    <a:pt x="2254" y="3461"/>
                  </a:lnTo>
                  <a:lnTo>
                    <a:pt x="2307" y="3268"/>
                  </a:lnTo>
                  <a:lnTo>
                    <a:pt x="2329" y="3166"/>
                  </a:lnTo>
                  <a:lnTo>
                    <a:pt x="2351" y="3064"/>
                  </a:lnTo>
                  <a:lnTo>
                    <a:pt x="2387" y="2848"/>
                  </a:lnTo>
                  <a:lnTo>
                    <a:pt x="2409" y="2644"/>
                  </a:lnTo>
                  <a:lnTo>
                    <a:pt x="2427" y="2429"/>
                  </a:lnTo>
                  <a:lnTo>
                    <a:pt x="2432" y="2224"/>
                  </a:lnTo>
                  <a:lnTo>
                    <a:pt x="2432" y="2009"/>
                  </a:lnTo>
                  <a:lnTo>
                    <a:pt x="2418" y="1805"/>
                  </a:lnTo>
                  <a:lnTo>
                    <a:pt x="2400" y="1612"/>
                  </a:lnTo>
                  <a:lnTo>
                    <a:pt x="2369" y="1430"/>
                  </a:lnTo>
                  <a:lnTo>
                    <a:pt x="2334" y="1260"/>
                  </a:lnTo>
                  <a:lnTo>
                    <a:pt x="2289" y="1101"/>
                  </a:lnTo>
                  <a:lnTo>
                    <a:pt x="2236" y="965"/>
                  </a:lnTo>
                  <a:lnTo>
                    <a:pt x="2209" y="897"/>
                  </a:lnTo>
                  <a:lnTo>
                    <a:pt x="2178" y="840"/>
                  </a:lnTo>
                  <a:lnTo>
                    <a:pt x="2147" y="795"/>
                  </a:lnTo>
                  <a:lnTo>
                    <a:pt x="2111" y="749"/>
                  </a:lnTo>
                  <a:lnTo>
                    <a:pt x="2075" y="704"/>
                  </a:lnTo>
                  <a:lnTo>
                    <a:pt x="2040" y="670"/>
                  </a:lnTo>
                  <a:lnTo>
                    <a:pt x="2000" y="647"/>
                  </a:lnTo>
                  <a:lnTo>
                    <a:pt x="1955" y="625"/>
                  </a:lnTo>
                  <a:lnTo>
                    <a:pt x="1915" y="613"/>
                  </a:lnTo>
                  <a:lnTo>
                    <a:pt x="1871" y="602"/>
                  </a:lnTo>
                  <a:lnTo>
                    <a:pt x="1813" y="591"/>
                  </a:lnTo>
                  <a:lnTo>
                    <a:pt x="1764" y="557"/>
                  </a:lnTo>
                  <a:lnTo>
                    <a:pt x="1719" y="500"/>
                  </a:lnTo>
                  <a:lnTo>
                    <a:pt x="1679" y="420"/>
                  </a:lnTo>
                  <a:lnTo>
                    <a:pt x="1644" y="341"/>
                  </a:lnTo>
                  <a:lnTo>
                    <a:pt x="1612" y="239"/>
                  </a:lnTo>
                  <a:lnTo>
                    <a:pt x="1590" y="125"/>
                  </a:lnTo>
                  <a:lnTo>
                    <a:pt x="157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4;p49">
              <a:extLst>
                <a:ext uri="{FF2B5EF4-FFF2-40B4-BE49-F238E27FC236}">
                  <a16:creationId xmlns:a16="http://schemas.microsoft.com/office/drawing/2014/main" id="{5A76C712-FA3C-9039-E53F-34692E5A6DED}"/>
                </a:ext>
              </a:extLst>
            </p:cNvPr>
            <p:cNvSpPr/>
            <p:nvPr/>
          </p:nvSpPr>
          <p:spPr>
            <a:xfrm>
              <a:off x="3523725" y="-9335100"/>
              <a:ext cx="144475" cy="557100"/>
            </a:xfrm>
            <a:custGeom>
              <a:avLst/>
              <a:gdLst/>
              <a:ahLst/>
              <a:cxnLst/>
              <a:rect l="l" t="t" r="r" b="b"/>
              <a:pathLst>
                <a:path w="5779" h="22284" extrusionOk="0">
                  <a:moveTo>
                    <a:pt x="227" y="0"/>
                  </a:moveTo>
                  <a:lnTo>
                    <a:pt x="241" y="976"/>
                  </a:lnTo>
                  <a:lnTo>
                    <a:pt x="254" y="1952"/>
                  </a:lnTo>
                  <a:lnTo>
                    <a:pt x="258" y="2939"/>
                  </a:lnTo>
                  <a:lnTo>
                    <a:pt x="258" y="3926"/>
                  </a:lnTo>
                  <a:lnTo>
                    <a:pt x="258" y="4924"/>
                  </a:lnTo>
                  <a:lnTo>
                    <a:pt x="249" y="5911"/>
                  </a:lnTo>
                  <a:lnTo>
                    <a:pt x="241" y="6910"/>
                  </a:lnTo>
                  <a:lnTo>
                    <a:pt x="223" y="7908"/>
                  </a:lnTo>
                  <a:lnTo>
                    <a:pt x="205" y="8907"/>
                  </a:lnTo>
                  <a:lnTo>
                    <a:pt x="183" y="9905"/>
                  </a:lnTo>
                  <a:lnTo>
                    <a:pt x="160" y="10892"/>
                  </a:lnTo>
                  <a:lnTo>
                    <a:pt x="134" y="11891"/>
                  </a:lnTo>
                  <a:lnTo>
                    <a:pt x="71" y="13854"/>
                  </a:lnTo>
                  <a:lnTo>
                    <a:pt x="0" y="15794"/>
                  </a:lnTo>
                  <a:lnTo>
                    <a:pt x="316" y="16350"/>
                  </a:lnTo>
                  <a:lnTo>
                    <a:pt x="641" y="16872"/>
                  </a:lnTo>
                  <a:lnTo>
                    <a:pt x="971" y="17382"/>
                  </a:lnTo>
                  <a:lnTo>
                    <a:pt x="1300" y="17882"/>
                  </a:lnTo>
                  <a:lnTo>
                    <a:pt x="1639" y="18347"/>
                  </a:lnTo>
                  <a:lnTo>
                    <a:pt x="1977" y="18801"/>
                  </a:lnTo>
                  <a:lnTo>
                    <a:pt x="2320" y="19232"/>
                  </a:lnTo>
                  <a:lnTo>
                    <a:pt x="2671" y="19640"/>
                  </a:lnTo>
                  <a:lnTo>
                    <a:pt x="3023" y="20037"/>
                  </a:lnTo>
                  <a:lnTo>
                    <a:pt x="3375" y="20412"/>
                  </a:lnTo>
                  <a:lnTo>
                    <a:pt x="3735" y="20775"/>
                  </a:lnTo>
                  <a:lnTo>
                    <a:pt x="4096" y="21115"/>
                  </a:lnTo>
                  <a:lnTo>
                    <a:pt x="4466" y="21433"/>
                  </a:lnTo>
                  <a:lnTo>
                    <a:pt x="4831" y="21728"/>
                  </a:lnTo>
                  <a:lnTo>
                    <a:pt x="5205" y="22012"/>
                  </a:lnTo>
                  <a:lnTo>
                    <a:pt x="5579" y="22284"/>
                  </a:lnTo>
                  <a:lnTo>
                    <a:pt x="5583" y="21047"/>
                  </a:lnTo>
                  <a:lnTo>
                    <a:pt x="5583" y="19822"/>
                  </a:lnTo>
                  <a:lnTo>
                    <a:pt x="5579" y="18608"/>
                  </a:lnTo>
                  <a:lnTo>
                    <a:pt x="5565" y="17382"/>
                  </a:lnTo>
                  <a:lnTo>
                    <a:pt x="5552" y="16168"/>
                  </a:lnTo>
                  <a:lnTo>
                    <a:pt x="5534" y="14954"/>
                  </a:lnTo>
                  <a:lnTo>
                    <a:pt x="5512" y="13752"/>
                  </a:lnTo>
                  <a:lnTo>
                    <a:pt x="5490" y="12538"/>
                  </a:lnTo>
                  <a:lnTo>
                    <a:pt x="5463" y="11324"/>
                  </a:lnTo>
                  <a:lnTo>
                    <a:pt x="5432" y="10121"/>
                  </a:lnTo>
                  <a:lnTo>
                    <a:pt x="5360" y="7693"/>
                  </a:lnTo>
                  <a:lnTo>
                    <a:pt x="5289" y="5253"/>
                  </a:lnTo>
                  <a:lnTo>
                    <a:pt x="5209" y="2814"/>
                  </a:lnTo>
                  <a:lnTo>
                    <a:pt x="5205" y="2644"/>
                  </a:lnTo>
                  <a:lnTo>
                    <a:pt x="5214" y="2485"/>
                  </a:lnTo>
                  <a:lnTo>
                    <a:pt x="5222" y="2337"/>
                  </a:lnTo>
                  <a:lnTo>
                    <a:pt x="5245" y="2201"/>
                  </a:lnTo>
                  <a:lnTo>
                    <a:pt x="5267" y="2065"/>
                  </a:lnTo>
                  <a:lnTo>
                    <a:pt x="5298" y="1952"/>
                  </a:lnTo>
                  <a:lnTo>
                    <a:pt x="5329" y="1838"/>
                  </a:lnTo>
                  <a:lnTo>
                    <a:pt x="5369" y="1747"/>
                  </a:lnTo>
                  <a:lnTo>
                    <a:pt x="5409" y="1657"/>
                  </a:lnTo>
                  <a:lnTo>
                    <a:pt x="5458" y="1577"/>
                  </a:lnTo>
                  <a:lnTo>
                    <a:pt x="5507" y="1521"/>
                  </a:lnTo>
                  <a:lnTo>
                    <a:pt x="5556" y="1464"/>
                  </a:lnTo>
                  <a:lnTo>
                    <a:pt x="5610" y="1418"/>
                  </a:lnTo>
                  <a:lnTo>
                    <a:pt x="5663" y="1396"/>
                  </a:lnTo>
                  <a:lnTo>
                    <a:pt x="5717" y="1373"/>
                  </a:lnTo>
                  <a:lnTo>
                    <a:pt x="5770" y="1373"/>
                  </a:lnTo>
                  <a:lnTo>
                    <a:pt x="5779" y="545"/>
                  </a:lnTo>
                  <a:lnTo>
                    <a:pt x="5084" y="522"/>
                  </a:lnTo>
                  <a:lnTo>
                    <a:pt x="4390" y="477"/>
                  </a:lnTo>
                  <a:lnTo>
                    <a:pt x="3695" y="420"/>
                  </a:lnTo>
                  <a:lnTo>
                    <a:pt x="3001" y="363"/>
                  </a:lnTo>
                  <a:lnTo>
                    <a:pt x="2306" y="284"/>
                  </a:lnTo>
                  <a:lnTo>
                    <a:pt x="1612" y="204"/>
                  </a:lnTo>
                  <a:lnTo>
                    <a:pt x="917" y="114"/>
                  </a:lnTo>
                  <a:lnTo>
                    <a:pt x="2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5;p49">
              <a:extLst>
                <a:ext uri="{FF2B5EF4-FFF2-40B4-BE49-F238E27FC236}">
                  <a16:creationId xmlns:a16="http://schemas.microsoft.com/office/drawing/2014/main" id="{00C96FEA-5CCE-63E6-9D25-7EA77494321E}"/>
                </a:ext>
              </a:extLst>
            </p:cNvPr>
            <p:cNvSpPr/>
            <p:nvPr/>
          </p:nvSpPr>
          <p:spPr>
            <a:xfrm>
              <a:off x="3587275" y="-7370550"/>
              <a:ext cx="359875" cy="334175"/>
            </a:xfrm>
            <a:custGeom>
              <a:avLst/>
              <a:gdLst/>
              <a:ahLst/>
              <a:cxnLst/>
              <a:rect l="l" t="t" r="r" b="b"/>
              <a:pathLst>
                <a:path w="14395" h="13367" extrusionOk="0">
                  <a:moveTo>
                    <a:pt x="6972" y="1"/>
                  </a:moveTo>
                  <a:lnTo>
                    <a:pt x="6714" y="24"/>
                  </a:lnTo>
                  <a:lnTo>
                    <a:pt x="6456" y="69"/>
                  </a:lnTo>
                  <a:lnTo>
                    <a:pt x="6202" y="137"/>
                  </a:lnTo>
                  <a:lnTo>
                    <a:pt x="5953" y="228"/>
                  </a:lnTo>
                  <a:lnTo>
                    <a:pt x="5712" y="330"/>
                  </a:lnTo>
                  <a:lnTo>
                    <a:pt x="5472" y="455"/>
                  </a:lnTo>
                  <a:lnTo>
                    <a:pt x="5236" y="602"/>
                  </a:lnTo>
                  <a:lnTo>
                    <a:pt x="5004" y="772"/>
                  </a:lnTo>
                  <a:lnTo>
                    <a:pt x="4777" y="954"/>
                  </a:lnTo>
                  <a:lnTo>
                    <a:pt x="4555" y="1147"/>
                  </a:lnTo>
                  <a:lnTo>
                    <a:pt x="4332" y="1374"/>
                  </a:lnTo>
                  <a:lnTo>
                    <a:pt x="4119" y="1601"/>
                  </a:lnTo>
                  <a:lnTo>
                    <a:pt x="3905" y="1850"/>
                  </a:lnTo>
                  <a:lnTo>
                    <a:pt x="3691" y="2123"/>
                  </a:lnTo>
                  <a:lnTo>
                    <a:pt x="3486" y="2406"/>
                  </a:lnTo>
                  <a:lnTo>
                    <a:pt x="3282" y="2701"/>
                  </a:lnTo>
                  <a:lnTo>
                    <a:pt x="3077" y="3019"/>
                  </a:lnTo>
                  <a:lnTo>
                    <a:pt x="2876" y="3337"/>
                  </a:lnTo>
                  <a:lnTo>
                    <a:pt x="2680" y="3688"/>
                  </a:lnTo>
                  <a:lnTo>
                    <a:pt x="2485" y="4040"/>
                  </a:lnTo>
                  <a:lnTo>
                    <a:pt x="2293" y="4403"/>
                  </a:lnTo>
                  <a:lnTo>
                    <a:pt x="2102" y="4789"/>
                  </a:lnTo>
                  <a:lnTo>
                    <a:pt x="1915" y="5186"/>
                  </a:lnTo>
                  <a:lnTo>
                    <a:pt x="1728" y="5583"/>
                  </a:lnTo>
                  <a:lnTo>
                    <a:pt x="1541" y="6003"/>
                  </a:lnTo>
                  <a:lnTo>
                    <a:pt x="1358" y="6434"/>
                  </a:lnTo>
                  <a:lnTo>
                    <a:pt x="1176" y="6877"/>
                  </a:lnTo>
                  <a:lnTo>
                    <a:pt x="993" y="7319"/>
                  </a:lnTo>
                  <a:lnTo>
                    <a:pt x="811" y="7784"/>
                  </a:lnTo>
                  <a:lnTo>
                    <a:pt x="632" y="8249"/>
                  </a:lnTo>
                  <a:lnTo>
                    <a:pt x="454" y="8726"/>
                  </a:lnTo>
                  <a:lnTo>
                    <a:pt x="276" y="9214"/>
                  </a:lnTo>
                  <a:lnTo>
                    <a:pt x="245" y="9293"/>
                  </a:lnTo>
                  <a:lnTo>
                    <a:pt x="210" y="9361"/>
                  </a:lnTo>
                  <a:lnTo>
                    <a:pt x="178" y="9429"/>
                  </a:lnTo>
                  <a:lnTo>
                    <a:pt x="143" y="9486"/>
                  </a:lnTo>
                  <a:lnTo>
                    <a:pt x="112" y="9532"/>
                  </a:lnTo>
                  <a:lnTo>
                    <a:pt x="76" y="9566"/>
                  </a:lnTo>
                  <a:lnTo>
                    <a:pt x="40" y="9588"/>
                  </a:lnTo>
                  <a:lnTo>
                    <a:pt x="0" y="9611"/>
                  </a:lnTo>
                  <a:lnTo>
                    <a:pt x="27" y="9963"/>
                  </a:lnTo>
                  <a:lnTo>
                    <a:pt x="499" y="9736"/>
                  </a:lnTo>
                  <a:lnTo>
                    <a:pt x="966" y="9532"/>
                  </a:lnTo>
                  <a:lnTo>
                    <a:pt x="1443" y="9350"/>
                  </a:lnTo>
                  <a:lnTo>
                    <a:pt x="1919" y="9191"/>
                  </a:lnTo>
                  <a:lnTo>
                    <a:pt x="2400" y="9066"/>
                  </a:lnTo>
                  <a:lnTo>
                    <a:pt x="2881" y="8964"/>
                  </a:lnTo>
                  <a:lnTo>
                    <a:pt x="3366" y="8885"/>
                  </a:lnTo>
                  <a:lnTo>
                    <a:pt x="3851" y="8828"/>
                  </a:lnTo>
                  <a:lnTo>
                    <a:pt x="4341" y="8805"/>
                  </a:lnTo>
                  <a:lnTo>
                    <a:pt x="4831" y="8805"/>
                  </a:lnTo>
                  <a:lnTo>
                    <a:pt x="5325" y="8828"/>
                  </a:lnTo>
                  <a:lnTo>
                    <a:pt x="5819" y="8885"/>
                  </a:lnTo>
                  <a:lnTo>
                    <a:pt x="6318" y="8953"/>
                  </a:lnTo>
                  <a:lnTo>
                    <a:pt x="6817" y="9055"/>
                  </a:lnTo>
                  <a:lnTo>
                    <a:pt x="7315" y="9191"/>
                  </a:lnTo>
                  <a:lnTo>
                    <a:pt x="7818" y="9339"/>
                  </a:lnTo>
                  <a:lnTo>
                    <a:pt x="8246" y="9497"/>
                  </a:lnTo>
                  <a:lnTo>
                    <a:pt x="8664" y="9656"/>
                  </a:lnTo>
                  <a:lnTo>
                    <a:pt x="9083" y="9838"/>
                  </a:lnTo>
                  <a:lnTo>
                    <a:pt x="9497" y="10031"/>
                  </a:lnTo>
                  <a:lnTo>
                    <a:pt x="9902" y="10246"/>
                  </a:lnTo>
                  <a:lnTo>
                    <a:pt x="10307" y="10462"/>
                  </a:lnTo>
                  <a:lnTo>
                    <a:pt x="10708" y="10700"/>
                  </a:lnTo>
                  <a:lnTo>
                    <a:pt x="11104" y="10938"/>
                  </a:lnTo>
                  <a:lnTo>
                    <a:pt x="11496" y="11199"/>
                  </a:lnTo>
                  <a:lnTo>
                    <a:pt x="11887" y="11472"/>
                  </a:lnTo>
                  <a:lnTo>
                    <a:pt x="12270" y="11767"/>
                  </a:lnTo>
                  <a:lnTo>
                    <a:pt x="12653" y="12062"/>
                  </a:lnTo>
                  <a:lnTo>
                    <a:pt x="13032" y="12368"/>
                  </a:lnTo>
                  <a:lnTo>
                    <a:pt x="13406" y="12686"/>
                  </a:lnTo>
                  <a:lnTo>
                    <a:pt x="13780" y="13026"/>
                  </a:lnTo>
                  <a:lnTo>
                    <a:pt x="14145" y="13366"/>
                  </a:lnTo>
                  <a:lnTo>
                    <a:pt x="14149" y="13185"/>
                  </a:lnTo>
                  <a:lnTo>
                    <a:pt x="14154" y="13083"/>
                  </a:lnTo>
                  <a:lnTo>
                    <a:pt x="14158" y="13003"/>
                  </a:lnTo>
                  <a:lnTo>
                    <a:pt x="14171" y="12913"/>
                  </a:lnTo>
                  <a:lnTo>
                    <a:pt x="14185" y="12822"/>
                  </a:lnTo>
                  <a:lnTo>
                    <a:pt x="14203" y="12742"/>
                  </a:lnTo>
                  <a:lnTo>
                    <a:pt x="14229" y="12674"/>
                  </a:lnTo>
                  <a:lnTo>
                    <a:pt x="14269" y="12550"/>
                  </a:lnTo>
                  <a:lnTo>
                    <a:pt x="14301" y="12425"/>
                  </a:lnTo>
                  <a:lnTo>
                    <a:pt x="14332" y="12289"/>
                  </a:lnTo>
                  <a:lnTo>
                    <a:pt x="14354" y="12152"/>
                  </a:lnTo>
                  <a:lnTo>
                    <a:pt x="14372" y="12005"/>
                  </a:lnTo>
                  <a:lnTo>
                    <a:pt x="14381" y="11869"/>
                  </a:lnTo>
                  <a:lnTo>
                    <a:pt x="14390" y="11710"/>
                  </a:lnTo>
                  <a:lnTo>
                    <a:pt x="14394" y="11562"/>
                  </a:lnTo>
                  <a:lnTo>
                    <a:pt x="14390" y="11404"/>
                  </a:lnTo>
                  <a:lnTo>
                    <a:pt x="14381" y="11245"/>
                  </a:lnTo>
                  <a:lnTo>
                    <a:pt x="14372" y="11075"/>
                  </a:lnTo>
                  <a:lnTo>
                    <a:pt x="14354" y="10916"/>
                  </a:lnTo>
                  <a:lnTo>
                    <a:pt x="14332" y="10746"/>
                  </a:lnTo>
                  <a:lnTo>
                    <a:pt x="14309" y="10575"/>
                  </a:lnTo>
                  <a:lnTo>
                    <a:pt x="14278" y="10394"/>
                  </a:lnTo>
                  <a:lnTo>
                    <a:pt x="14247" y="10224"/>
                  </a:lnTo>
                  <a:lnTo>
                    <a:pt x="14211" y="10042"/>
                  </a:lnTo>
                  <a:lnTo>
                    <a:pt x="14171" y="9861"/>
                  </a:lnTo>
                  <a:lnTo>
                    <a:pt x="14082" y="9497"/>
                  </a:lnTo>
                  <a:lnTo>
                    <a:pt x="13984" y="9123"/>
                  </a:lnTo>
                  <a:lnTo>
                    <a:pt x="13873" y="8749"/>
                  </a:lnTo>
                  <a:lnTo>
                    <a:pt x="13748" y="8374"/>
                  </a:lnTo>
                  <a:lnTo>
                    <a:pt x="13619" y="7988"/>
                  </a:lnTo>
                  <a:lnTo>
                    <a:pt x="13486" y="7614"/>
                  </a:lnTo>
                  <a:lnTo>
                    <a:pt x="13343" y="7240"/>
                  </a:lnTo>
                  <a:lnTo>
                    <a:pt x="13192" y="6877"/>
                  </a:lnTo>
                  <a:lnTo>
                    <a:pt x="13045" y="6513"/>
                  </a:lnTo>
                  <a:lnTo>
                    <a:pt x="12889" y="6150"/>
                  </a:lnTo>
                  <a:lnTo>
                    <a:pt x="12733" y="5810"/>
                  </a:lnTo>
                  <a:lnTo>
                    <a:pt x="12582" y="5470"/>
                  </a:lnTo>
                  <a:lnTo>
                    <a:pt x="12426" y="5152"/>
                  </a:lnTo>
                  <a:lnTo>
                    <a:pt x="12128" y="4551"/>
                  </a:lnTo>
                  <a:lnTo>
                    <a:pt x="11852" y="4006"/>
                  </a:lnTo>
                  <a:lnTo>
                    <a:pt x="11603" y="3552"/>
                  </a:lnTo>
                  <a:lnTo>
                    <a:pt x="11389" y="3189"/>
                  </a:lnTo>
                  <a:lnTo>
                    <a:pt x="11229" y="2939"/>
                  </a:lnTo>
                  <a:lnTo>
                    <a:pt x="10979" y="2576"/>
                  </a:lnTo>
                  <a:lnTo>
                    <a:pt x="10730" y="2236"/>
                  </a:lnTo>
                  <a:lnTo>
                    <a:pt x="10476" y="1918"/>
                  </a:lnTo>
                  <a:lnTo>
                    <a:pt x="10222" y="1623"/>
                  </a:lnTo>
                  <a:lnTo>
                    <a:pt x="9964" y="1351"/>
                  </a:lnTo>
                  <a:lnTo>
                    <a:pt x="9701" y="1113"/>
                  </a:lnTo>
                  <a:lnTo>
                    <a:pt x="9439" y="886"/>
                  </a:lnTo>
                  <a:lnTo>
                    <a:pt x="9172" y="682"/>
                  </a:lnTo>
                  <a:lnTo>
                    <a:pt x="8905" y="511"/>
                  </a:lnTo>
                  <a:lnTo>
                    <a:pt x="8633" y="364"/>
                  </a:lnTo>
                  <a:lnTo>
                    <a:pt x="8361" y="239"/>
                  </a:lnTo>
                  <a:lnTo>
                    <a:pt x="8085" y="137"/>
                  </a:lnTo>
                  <a:lnTo>
                    <a:pt x="7809" y="69"/>
                  </a:lnTo>
                  <a:lnTo>
                    <a:pt x="7533" y="24"/>
                  </a:lnTo>
                  <a:lnTo>
                    <a:pt x="72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6;p49">
              <a:extLst>
                <a:ext uri="{FF2B5EF4-FFF2-40B4-BE49-F238E27FC236}">
                  <a16:creationId xmlns:a16="http://schemas.microsoft.com/office/drawing/2014/main" id="{D541FA6C-8C59-4689-38E3-A90EAD73BAF0}"/>
                </a:ext>
              </a:extLst>
            </p:cNvPr>
            <p:cNvSpPr/>
            <p:nvPr/>
          </p:nvSpPr>
          <p:spPr>
            <a:xfrm>
              <a:off x="3667975" y="-9325175"/>
              <a:ext cx="169300" cy="599375"/>
            </a:xfrm>
            <a:custGeom>
              <a:avLst/>
              <a:gdLst/>
              <a:ahLst/>
              <a:cxnLst/>
              <a:rect l="l" t="t" r="r" b="b"/>
              <a:pathLst>
                <a:path w="6772" h="23975" extrusionOk="0">
                  <a:moveTo>
                    <a:pt x="6772" y="0"/>
                  </a:moveTo>
                  <a:lnTo>
                    <a:pt x="5930" y="68"/>
                  </a:lnTo>
                  <a:lnTo>
                    <a:pt x="5084" y="114"/>
                  </a:lnTo>
                  <a:lnTo>
                    <a:pt x="4239" y="148"/>
                  </a:lnTo>
                  <a:lnTo>
                    <a:pt x="3393" y="170"/>
                  </a:lnTo>
                  <a:lnTo>
                    <a:pt x="2547" y="182"/>
                  </a:lnTo>
                  <a:lnTo>
                    <a:pt x="1701" y="182"/>
                  </a:lnTo>
                  <a:lnTo>
                    <a:pt x="855" y="170"/>
                  </a:lnTo>
                  <a:lnTo>
                    <a:pt x="9" y="148"/>
                  </a:lnTo>
                  <a:lnTo>
                    <a:pt x="0" y="976"/>
                  </a:lnTo>
                  <a:lnTo>
                    <a:pt x="45" y="976"/>
                  </a:lnTo>
                  <a:lnTo>
                    <a:pt x="85" y="987"/>
                  </a:lnTo>
                  <a:lnTo>
                    <a:pt x="129" y="1010"/>
                  </a:lnTo>
                  <a:lnTo>
                    <a:pt x="169" y="1033"/>
                  </a:lnTo>
                  <a:lnTo>
                    <a:pt x="209" y="1067"/>
                  </a:lnTo>
                  <a:lnTo>
                    <a:pt x="245" y="1112"/>
                  </a:lnTo>
                  <a:lnTo>
                    <a:pt x="285" y="1169"/>
                  </a:lnTo>
                  <a:lnTo>
                    <a:pt x="321" y="1226"/>
                  </a:lnTo>
                  <a:lnTo>
                    <a:pt x="352" y="1294"/>
                  </a:lnTo>
                  <a:lnTo>
                    <a:pt x="383" y="1373"/>
                  </a:lnTo>
                  <a:lnTo>
                    <a:pt x="410" y="1453"/>
                  </a:lnTo>
                  <a:lnTo>
                    <a:pt x="436" y="1543"/>
                  </a:lnTo>
                  <a:lnTo>
                    <a:pt x="459" y="1657"/>
                  </a:lnTo>
                  <a:lnTo>
                    <a:pt x="476" y="1759"/>
                  </a:lnTo>
                  <a:lnTo>
                    <a:pt x="490" y="1884"/>
                  </a:lnTo>
                  <a:lnTo>
                    <a:pt x="499" y="2020"/>
                  </a:lnTo>
                  <a:lnTo>
                    <a:pt x="539" y="2633"/>
                  </a:lnTo>
                  <a:lnTo>
                    <a:pt x="579" y="3257"/>
                  </a:lnTo>
                  <a:lnTo>
                    <a:pt x="614" y="3881"/>
                  </a:lnTo>
                  <a:lnTo>
                    <a:pt x="646" y="4516"/>
                  </a:lnTo>
                  <a:lnTo>
                    <a:pt x="672" y="5140"/>
                  </a:lnTo>
                  <a:lnTo>
                    <a:pt x="699" y="5775"/>
                  </a:lnTo>
                  <a:lnTo>
                    <a:pt x="721" y="6411"/>
                  </a:lnTo>
                  <a:lnTo>
                    <a:pt x="744" y="7046"/>
                  </a:lnTo>
                  <a:lnTo>
                    <a:pt x="779" y="8317"/>
                  </a:lnTo>
                  <a:lnTo>
                    <a:pt x="801" y="9588"/>
                  </a:lnTo>
                  <a:lnTo>
                    <a:pt x="815" y="10870"/>
                  </a:lnTo>
                  <a:lnTo>
                    <a:pt x="819" y="12152"/>
                  </a:lnTo>
                  <a:lnTo>
                    <a:pt x="815" y="13434"/>
                  </a:lnTo>
                  <a:lnTo>
                    <a:pt x="801" y="14716"/>
                  </a:lnTo>
                  <a:lnTo>
                    <a:pt x="779" y="15998"/>
                  </a:lnTo>
                  <a:lnTo>
                    <a:pt x="748" y="17280"/>
                  </a:lnTo>
                  <a:lnTo>
                    <a:pt x="708" y="18551"/>
                  </a:lnTo>
                  <a:lnTo>
                    <a:pt x="663" y="19822"/>
                  </a:lnTo>
                  <a:lnTo>
                    <a:pt x="606" y="21081"/>
                  </a:lnTo>
                  <a:lnTo>
                    <a:pt x="548" y="22329"/>
                  </a:lnTo>
                  <a:lnTo>
                    <a:pt x="913" y="22534"/>
                  </a:lnTo>
                  <a:lnTo>
                    <a:pt x="1278" y="22726"/>
                  </a:lnTo>
                  <a:lnTo>
                    <a:pt x="1647" y="22897"/>
                  </a:lnTo>
                  <a:lnTo>
                    <a:pt x="2021" y="23055"/>
                  </a:lnTo>
                  <a:lnTo>
                    <a:pt x="2395" y="23203"/>
                  </a:lnTo>
                  <a:lnTo>
                    <a:pt x="2769" y="23339"/>
                  </a:lnTo>
                  <a:lnTo>
                    <a:pt x="3148" y="23453"/>
                  </a:lnTo>
                  <a:lnTo>
                    <a:pt x="3526" y="23566"/>
                  </a:lnTo>
                  <a:lnTo>
                    <a:pt x="3905" y="23657"/>
                  </a:lnTo>
                  <a:lnTo>
                    <a:pt x="4283" y="23736"/>
                  </a:lnTo>
                  <a:lnTo>
                    <a:pt x="4666" y="23804"/>
                  </a:lnTo>
                  <a:lnTo>
                    <a:pt x="5049" y="23861"/>
                  </a:lnTo>
                  <a:lnTo>
                    <a:pt x="5432" y="23906"/>
                  </a:lnTo>
                  <a:lnTo>
                    <a:pt x="5819" y="23940"/>
                  </a:lnTo>
                  <a:lnTo>
                    <a:pt x="6206" y="23963"/>
                  </a:lnTo>
                  <a:lnTo>
                    <a:pt x="6589" y="23974"/>
                  </a:lnTo>
                  <a:lnTo>
                    <a:pt x="6549" y="22579"/>
                  </a:lnTo>
                  <a:lnTo>
                    <a:pt x="6509" y="21172"/>
                  </a:lnTo>
                  <a:lnTo>
                    <a:pt x="6473" y="19754"/>
                  </a:lnTo>
                  <a:lnTo>
                    <a:pt x="6442" y="18335"/>
                  </a:lnTo>
                  <a:lnTo>
                    <a:pt x="6416" y="16906"/>
                  </a:lnTo>
                  <a:lnTo>
                    <a:pt x="6393" y="15476"/>
                  </a:lnTo>
                  <a:lnTo>
                    <a:pt x="6376" y="14035"/>
                  </a:lnTo>
                  <a:lnTo>
                    <a:pt x="6362" y="12594"/>
                  </a:lnTo>
                  <a:lnTo>
                    <a:pt x="6358" y="11165"/>
                  </a:lnTo>
                  <a:lnTo>
                    <a:pt x="6358" y="9724"/>
                  </a:lnTo>
                  <a:lnTo>
                    <a:pt x="6362" y="8294"/>
                  </a:lnTo>
                  <a:lnTo>
                    <a:pt x="6376" y="6865"/>
                  </a:lnTo>
                  <a:lnTo>
                    <a:pt x="6393" y="5446"/>
                  </a:lnTo>
                  <a:lnTo>
                    <a:pt x="6416" y="4039"/>
                  </a:lnTo>
                  <a:lnTo>
                    <a:pt x="6451" y="2633"/>
                  </a:lnTo>
                  <a:lnTo>
                    <a:pt x="6491" y="1248"/>
                  </a:lnTo>
                  <a:lnTo>
                    <a:pt x="6500" y="1033"/>
                  </a:lnTo>
                  <a:lnTo>
                    <a:pt x="6522" y="829"/>
                  </a:lnTo>
                  <a:lnTo>
                    <a:pt x="6549" y="647"/>
                  </a:lnTo>
                  <a:lnTo>
                    <a:pt x="6585" y="488"/>
                  </a:lnTo>
                  <a:lnTo>
                    <a:pt x="6625" y="341"/>
                  </a:lnTo>
                  <a:lnTo>
                    <a:pt x="6669" y="205"/>
                  </a:lnTo>
                  <a:lnTo>
                    <a:pt x="6718" y="91"/>
                  </a:lnTo>
                  <a:lnTo>
                    <a:pt x="677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7;p49">
              <a:extLst>
                <a:ext uri="{FF2B5EF4-FFF2-40B4-BE49-F238E27FC236}">
                  <a16:creationId xmlns:a16="http://schemas.microsoft.com/office/drawing/2014/main" id="{0DC835AE-ACFE-7AE3-2140-D3CBE28F72CA}"/>
                </a:ext>
              </a:extLst>
            </p:cNvPr>
            <p:cNvSpPr/>
            <p:nvPr/>
          </p:nvSpPr>
          <p:spPr>
            <a:xfrm>
              <a:off x="3680875" y="-4355900"/>
              <a:ext cx="222300" cy="219000"/>
            </a:xfrm>
            <a:custGeom>
              <a:avLst/>
              <a:gdLst/>
              <a:ahLst/>
              <a:cxnLst/>
              <a:rect l="l" t="t" r="r" b="b"/>
              <a:pathLst>
                <a:path w="8892" h="8760" extrusionOk="0">
                  <a:moveTo>
                    <a:pt x="4266" y="1"/>
                  </a:moveTo>
                  <a:lnTo>
                    <a:pt x="4088" y="12"/>
                  </a:lnTo>
                  <a:lnTo>
                    <a:pt x="3910" y="46"/>
                  </a:lnTo>
                  <a:lnTo>
                    <a:pt x="3736" y="91"/>
                  </a:lnTo>
                  <a:lnTo>
                    <a:pt x="3567" y="171"/>
                  </a:lnTo>
                  <a:lnTo>
                    <a:pt x="3398" y="262"/>
                  </a:lnTo>
                  <a:lnTo>
                    <a:pt x="3233" y="364"/>
                  </a:lnTo>
                  <a:lnTo>
                    <a:pt x="3073" y="488"/>
                  </a:lnTo>
                  <a:lnTo>
                    <a:pt x="2912" y="636"/>
                  </a:lnTo>
                  <a:lnTo>
                    <a:pt x="2761" y="795"/>
                  </a:lnTo>
                  <a:lnTo>
                    <a:pt x="2605" y="976"/>
                  </a:lnTo>
                  <a:lnTo>
                    <a:pt x="2458" y="1169"/>
                  </a:lnTo>
                  <a:lnTo>
                    <a:pt x="2311" y="1373"/>
                  </a:lnTo>
                  <a:lnTo>
                    <a:pt x="2169" y="1600"/>
                  </a:lnTo>
                  <a:lnTo>
                    <a:pt x="2031" y="1839"/>
                  </a:lnTo>
                  <a:lnTo>
                    <a:pt x="1897" y="2088"/>
                  </a:lnTo>
                  <a:lnTo>
                    <a:pt x="1764" y="2349"/>
                  </a:lnTo>
                  <a:lnTo>
                    <a:pt x="1634" y="2633"/>
                  </a:lnTo>
                  <a:lnTo>
                    <a:pt x="1510" y="2928"/>
                  </a:lnTo>
                  <a:lnTo>
                    <a:pt x="1385" y="3234"/>
                  </a:lnTo>
                  <a:lnTo>
                    <a:pt x="1269" y="3552"/>
                  </a:lnTo>
                  <a:lnTo>
                    <a:pt x="1154" y="3881"/>
                  </a:lnTo>
                  <a:lnTo>
                    <a:pt x="1042" y="4210"/>
                  </a:lnTo>
                  <a:lnTo>
                    <a:pt x="935" y="4562"/>
                  </a:lnTo>
                  <a:lnTo>
                    <a:pt x="833" y="4925"/>
                  </a:lnTo>
                  <a:lnTo>
                    <a:pt x="731" y="5299"/>
                  </a:lnTo>
                  <a:lnTo>
                    <a:pt x="633" y="5674"/>
                  </a:lnTo>
                  <a:lnTo>
                    <a:pt x="544" y="6059"/>
                  </a:lnTo>
                  <a:lnTo>
                    <a:pt x="455" y="6456"/>
                  </a:lnTo>
                  <a:lnTo>
                    <a:pt x="370" y="6865"/>
                  </a:lnTo>
                  <a:lnTo>
                    <a:pt x="290" y="7273"/>
                  </a:lnTo>
                  <a:lnTo>
                    <a:pt x="210" y="7693"/>
                  </a:lnTo>
                  <a:lnTo>
                    <a:pt x="139" y="8124"/>
                  </a:lnTo>
                  <a:lnTo>
                    <a:pt x="112" y="8272"/>
                  </a:lnTo>
                  <a:lnTo>
                    <a:pt x="76" y="8408"/>
                  </a:lnTo>
                  <a:lnTo>
                    <a:pt x="41" y="8521"/>
                  </a:lnTo>
                  <a:lnTo>
                    <a:pt x="1" y="8612"/>
                  </a:lnTo>
                  <a:lnTo>
                    <a:pt x="1118" y="8692"/>
                  </a:lnTo>
                  <a:lnTo>
                    <a:pt x="2231" y="8737"/>
                  </a:lnTo>
                  <a:lnTo>
                    <a:pt x="3340" y="8760"/>
                  </a:lnTo>
                  <a:lnTo>
                    <a:pt x="3896" y="8760"/>
                  </a:lnTo>
                  <a:lnTo>
                    <a:pt x="4453" y="8748"/>
                  </a:lnTo>
                  <a:lnTo>
                    <a:pt x="5005" y="8737"/>
                  </a:lnTo>
                  <a:lnTo>
                    <a:pt x="5561" y="8714"/>
                  </a:lnTo>
                  <a:lnTo>
                    <a:pt x="6118" y="8692"/>
                  </a:lnTo>
                  <a:lnTo>
                    <a:pt x="6670" y="8658"/>
                  </a:lnTo>
                  <a:lnTo>
                    <a:pt x="7226" y="8612"/>
                  </a:lnTo>
                  <a:lnTo>
                    <a:pt x="7783" y="8567"/>
                  </a:lnTo>
                  <a:lnTo>
                    <a:pt x="8339" y="8510"/>
                  </a:lnTo>
                  <a:lnTo>
                    <a:pt x="8891" y="8442"/>
                  </a:lnTo>
                  <a:lnTo>
                    <a:pt x="8891" y="8272"/>
                  </a:lnTo>
                  <a:lnTo>
                    <a:pt x="8851" y="8260"/>
                  </a:lnTo>
                  <a:lnTo>
                    <a:pt x="8811" y="8238"/>
                  </a:lnTo>
                  <a:lnTo>
                    <a:pt x="8767" y="8204"/>
                  </a:lnTo>
                  <a:lnTo>
                    <a:pt x="8727" y="8158"/>
                  </a:lnTo>
                  <a:lnTo>
                    <a:pt x="8687" y="8090"/>
                  </a:lnTo>
                  <a:lnTo>
                    <a:pt x="8651" y="8011"/>
                  </a:lnTo>
                  <a:lnTo>
                    <a:pt x="8615" y="7909"/>
                  </a:lnTo>
                  <a:lnTo>
                    <a:pt x="8584" y="7795"/>
                  </a:lnTo>
                  <a:lnTo>
                    <a:pt x="8388" y="7024"/>
                  </a:lnTo>
                  <a:lnTo>
                    <a:pt x="8184" y="6264"/>
                  </a:lnTo>
                  <a:lnTo>
                    <a:pt x="8081" y="5889"/>
                  </a:lnTo>
                  <a:lnTo>
                    <a:pt x="7974" y="5526"/>
                  </a:lnTo>
                  <a:lnTo>
                    <a:pt x="7867" y="5163"/>
                  </a:lnTo>
                  <a:lnTo>
                    <a:pt x="7756" y="4811"/>
                  </a:lnTo>
                  <a:lnTo>
                    <a:pt x="7640" y="4471"/>
                  </a:lnTo>
                  <a:lnTo>
                    <a:pt x="7525" y="4131"/>
                  </a:lnTo>
                  <a:lnTo>
                    <a:pt x="7409" y="3801"/>
                  </a:lnTo>
                  <a:lnTo>
                    <a:pt x="7289" y="3484"/>
                  </a:lnTo>
                  <a:lnTo>
                    <a:pt x="7168" y="3177"/>
                  </a:lnTo>
                  <a:lnTo>
                    <a:pt x="7039" y="2882"/>
                  </a:lnTo>
                  <a:lnTo>
                    <a:pt x="6915" y="2599"/>
                  </a:lnTo>
                  <a:lnTo>
                    <a:pt x="6781" y="2326"/>
                  </a:lnTo>
                  <a:lnTo>
                    <a:pt x="6648" y="2066"/>
                  </a:lnTo>
                  <a:lnTo>
                    <a:pt x="6514" y="1816"/>
                  </a:lnTo>
                  <a:lnTo>
                    <a:pt x="6376" y="1578"/>
                  </a:lnTo>
                  <a:lnTo>
                    <a:pt x="6234" y="1351"/>
                  </a:lnTo>
                  <a:lnTo>
                    <a:pt x="6087" y="1147"/>
                  </a:lnTo>
                  <a:lnTo>
                    <a:pt x="5940" y="954"/>
                  </a:lnTo>
                  <a:lnTo>
                    <a:pt x="5788" y="783"/>
                  </a:lnTo>
                  <a:lnTo>
                    <a:pt x="5632" y="613"/>
                  </a:lnTo>
                  <a:lnTo>
                    <a:pt x="5472" y="477"/>
                  </a:lnTo>
                  <a:lnTo>
                    <a:pt x="5312" y="352"/>
                  </a:lnTo>
                  <a:lnTo>
                    <a:pt x="5147" y="239"/>
                  </a:lnTo>
                  <a:lnTo>
                    <a:pt x="4978" y="159"/>
                  </a:lnTo>
                  <a:lnTo>
                    <a:pt x="4804" y="80"/>
                  </a:lnTo>
                  <a:lnTo>
                    <a:pt x="4631" y="35"/>
                  </a:lnTo>
                  <a:lnTo>
                    <a:pt x="4448" y="1"/>
                  </a:lnTo>
                  <a:close/>
                </a:path>
              </a:pathLst>
            </a:custGeom>
            <a:solidFill>
              <a:srgbClr val="65D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8;p49">
              <a:extLst>
                <a:ext uri="{FF2B5EF4-FFF2-40B4-BE49-F238E27FC236}">
                  <a16:creationId xmlns:a16="http://schemas.microsoft.com/office/drawing/2014/main" id="{7E12DD26-72B6-B0DB-88DA-8F15C1E88A7A}"/>
                </a:ext>
              </a:extLst>
            </p:cNvPr>
            <p:cNvSpPr/>
            <p:nvPr/>
          </p:nvSpPr>
          <p:spPr>
            <a:xfrm>
              <a:off x="3692225" y="-12065250"/>
              <a:ext cx="244675" cy="252750"/>
            </a:xfrm>
            <a:custGeom>
              <a:avLst/>
              <a:gdLst/>
              <a:ahLst/>
              <a:cxnLst/>
              <a:rect l="l" t="t" r="r" b="b"/>
              <a:pathLst>
                <a:path w="9787" h="10110" extrusionOk="0">
                  <a:moveTo>
                    <a:pt x="4604" y="1"/>
                  </a:moveTo>
                  <a:lnTo>
                    <a:pt x="4333" y="23"/>
                  </a:lnTo>
                  <a:lnTo>
                    <a:pt x="4057" y="57"/>
                  </a:lnTo>
                  <a:lnTo>
                    <a:pt x="3785" y="114"/>
                  </a:lnTo>
                  <a:lnTo>
                    <a:pt x="3518" y="193"/>
                  </a:lnTo>
                  <a:lnTo>
                    <a:pt x="3251" y="284"/>
                  </a:lnTo>
                  <a:lnTo>
                    <a:pt x="2992" y="398"/>
                  </a:lnTo>
                  <a:lnTo>
                    <a:pt x="2739" y="534"/>
                  </a:lnTo>
                  <a:lnTo>
                    <a:pt x="2489" y="681"/>
                  </a:lnTo>
                  <a:lnTo>
                    <a:pt x="2249" y="863"/>
                  </a:lnTo>
                  <a:lnTo>
                    <a:pt x="2017" y="1044"/>
                  </a:lnTo>
                  <a:lnTo>
                    <a:pt x="1795" y="1260"/>
                  </a:lnTo>
                  <a:lnTo>
                    <a:pt x="1684" y="1362"/>
                  </a:lnTo>
                  <a:lnTo>
                    <a:pt x="1581" y="1487"/>
                  </a:lnTo>
                  <a:lnTo>
                    <a:pt x="1474" y="1600"/>
                  </a:lnTo>
                  <a:lnTo>
                    <a:pt x="1376" y="1737"/>
                  </a:lnTo>
                  <a:lnTo>
                    <a:pt x="1278" y="1861"/>
                  </a:lnTo>
                  <a:lnTo>
                    <a:pt x="1180" y="1997"/>
                  </a:lnTo>
                  <a:lnTo>
                    <a:pt x="1087" y="2134"/>
                  </a:lnTo>
                  <a:lnTo>
                    <a:pt x="998" y="2281"/>
                  </a:lnTo>
                  <a:lnTo>
                    <a:pt x="913" y="2429"/>
                  </a:lnTo>
                  <a:lnTo>
                    <a:pt x="829" y="2587"/>
                  </a:lnTo>
                  <a:lnTo>
                    <a:pt x="749" y="2746"/>
                  </a:lnTo>
                  <a:lnTo>
                    <a:pt x="673" y="2916"/>
                  </a:lnTo>
                  <a:lnTo>
                    <a:pt x="602" y="3087"/>
                  </a:lnTo>
                  <a:lnTo>
                    <a:pt x="535" y="3257"/>
                  </a:lnTo>
                  <a:lnTo>
                    <a:pt x="468" y="3438"/>
                  </a:lnTo>
                  <a:lnTo>
                    <a:pt x="406" y="3620"/>
                  </a:lnTo>
                  <a:lnTo>
                    <a:pt x="348" y="3801"/>
                  </a:lnTo>
                  <a:lnTo>
                    <a:pt x="294" y="4006"/>
                  </a:lnTo>
                  <a:lnTo>
                    <a:pt x="246" y="4199"/>
                  </a:lnTo>
                  <a:lnTo>
                    <a:pt x="201" y="4403"/>
                  </a:lnTo>
                  <a:lnTo>
                    <a:pt x="161" y="4607"/>
                  </a:lnTo>
                  <a:lnTo>
                    <a:pt x="125" y="4823"/>
                  </a:lnTo>
                  <a:lnTo>
                    <a:pt x="94" y="5038"/>
                  </a:lnTo>
                  <a:lnTo>
                    <a:pt x="63" y="5265"/>
                  </a:lnTo>
                  <a:lnTo>
                    <a:pt x="41" y="5492"/>
                  </a:lnTo>
                  <a:lnTo>
                    <a:pt x="23" y="5719"/>
                  </a:lnTo>
                  <a:lnTo>
                    <a:pt x="14" y="5957"/>
                  </a:lnTo>
                  <a:lnTo>
                    <a:pt x="5" y="6207"/>
                  </a:lnTo>
                  <a:lnTo>
                    <a:pt x="1" y="6456"/>
                  </a:lnTo>
                  <a:lnTo>
                    <a:pt x="5" y="6706"/>
                  </a:lnTo>
                  <a:lnTo>
                    <a:pt x="10" y="6956"/>
                  </a:lnTo>
                  <a:lnTo>
                    <a:pt x="23" y="7217"/>
                  </a:lnTo>
                  <a:lnTo>
                    <a:pt x="45" y="7489"/>
                  </a:lnTo>
                  <a:lnTo>
                    <a:pt x="67" y="7761"/>
                  </a:lnTo>
                  <a:lnTo>
                    <a:pt x="99" y="8034"/>
                  </a:lnTo>
                  <a:lnTo>
                    <a:pt x="134" y="8317"/>
                  </a:lnTo>
                  <a:lnTo>
                    <a:pt x="174" y="8601"/>
                  </a:lnTo>
                  <a:lnTo>
                    <a:pt x="223" y="8896"/>
                  </a:lnTo>
                  <a:lnTo>
                    <a:pt x="277" y="9191"/>
                  </a:lnTo>
                  <a:lnTo>
                    <a:pt x="339" y="9497"/>
                  </a:lnTo>
                  <a:lnTo>
                    <a:pt x="401" y="9804"/>
                  </a:lnTo>
                  <a:lnTo>
                    <a:pt x="477" y="10110"/>
                  </a:lnTo>
                  <a:lnTo>
                    <a:pt x="740" y="9985"/>
                  </a:lnTo>
                  <a:lnTo>
                    <a:pt x="1007" y="9860"/>
                  </a:lnTo>
                  <a:lnTo>
                    <a:pt x="1274" y="9735"/>
                  </a:lnTo>
                  <a:lnTo>
                    <a:pt x="1541" y="9633"/>
                  </a:lnTo>
                  <a:lnTo>
                    <a:pt x="1808" y="9531"/>
                  </a:lnTo>
                  <a:lnTo>
                    <a:pt x="2075" y="9429"/>
                  </a:lnTo>
                  <a:lnTo>
                    <a:pt x="2342" y="9338"/>
                  </a:lnTo>
                  <a:lnTo>
                    <a:pt x="2614" y="9259"/>
                  </a:lnTo>
                  <a:lnTo>
                    <a:pt x="2881" y="9191"/>
                  </a:lnTo>
                  <a:lnTo>
                    <a:pt x="3153" y="9123"/>
                  </a:lnTo>
                  <a:lnTo>
                    <a:pt x="3420" y="9066"/>
                  </a:lnTo>
                  <a:lnTo>
                    <a:pt x="3691" y="9021"/>
                  </a:lnTo>
                  <a:lnTo>
                    <a:pt x="3963" y="8975"/>
                  </a:lnTo>
                  <a:lnTo>
                    <a:pt x="4235" y="8941"/>
                  </a:lnTo>
                  <a:lnTo>
                    <a:pt x="4506" y="8919"/>
                  </a:lnTo>
                  <a:lnTo>
                    <a:pt x="4778" y="8896"/>
                  </a:lnTo>
                  <a:lnTo>
                    <a:pt x="5067" y="8885"/>
                  </a:lnTo>
                  <a:lnTo>
                    <a:pt x="5650" y="8885"/>
                  </a:lnTo>
                  <a:lnTo>
                    <a:pt x="5949" y="8907"/>
                  </a:lnTo>
                  <a:lnTo>
                    <a:pt x="6243" y="8930"/>
                  </a:lnTo>
                  <a:lnTo>
                    <a:pt x="6541" y="8953"/>
                  </a:lnTo>
                  <a:lnTo>
                    <a:pt x="6839" y="8998"/>
                  </a:lnTo>
                  <a:lnTo>
                    <a:pt x="7137" y="9043"/>
                  </a:lnTo>
                  <a:lnTo>
                    <a:pt x="7436" y="9100"/>
                  </a:lnTo>
                  <a:lnTo>
                    <a:pt x="7734" y="9168"/>
                  </a:lnTo>
                  <a:lnTo>
                    <a:pt x="8032" y="9248"/>
                  </a:lnTo>
                  <a:lnTo>
                    <a:pt x="8335" y="9338"/>
                  </a:lnTo>
                  <a:lnTo>
                    <a:pt x="8633" y="9429"/>
                  </a:lnTo>
                  <a:lnTo>
                    <a:pt x="8932" y="9543"/>
                  </a:lnTo>
                  <a:lnTo>
                    <a:pt x="9230" y="9656"/>
                  </a:lnTo>
                  <a:lnTo>
                    <a:pt x="9528" y="9792"/>
                  </a:lnTo>
                  <a:lnTo>
                    <a:pt x="9533" y="9633"/>
                  </a:lnTo>
                  <a:lnTo>
                    <a:pt x="9537" y="9475"/>
                  </a:lnTo>
                  <a:lnTo>
                    <a:pt x="9555" y="9304"/>
                  </a:lnTo>
                  <a:lnTo>
                    <a:pt x="9577" y="9123"/>
                  </a:lnTo>
                  <a:lnTo>
                    <a:pt x="9622" y="8839"/>
                  </a:lnTo>
                  <a:lnTo>
                    <a:pt x="9662" y="8555"/>
                  </a:lnTo>
                  <a:lnTo>
                    <a:pt x="9697" y="8283"/>
                  </a:lnTo>
                  <a:lnTo>
                    <a:pt x="9724" y="8011"/>
                  </a:lnTo>
                  <a:lnTo>
                    <a:pt x="9751" y="7739"/>
                  </a:lnTo>
                  <a:lnTo>
                    <a:pt x="9769" y="7478"/>
                  </a:lnTo>
                  <a:lnTo>
                    <a:pt x="9778" y="7217"/>
                  </a:lnTo>
                  <a:lnTo>
                    <a:pt x="9786" y="6967"/>
                  </a:lnTo>
                  <a:lnTo>
                    <a:pt x="9786" y="6717"/>
                  </a:lnTo>
                  <a:lnTo>
                    <a:pt x="9786" y="6468"/>
                  </a:lnTo>
                  <a:lnTo>
                    <a:pt x="9778" y="6230"/>
                  </a:lnTo>
                  <a:lnTo>
                    <a:pt x="9764" y="5991"/>
                  </a:lnTo>
                  <a:lnTo>
                    <a:pt x="9742" y="5764"/>
                  </a:lnTo>
                  <a:lnTo>
                    <a:pt x="9720" y="5537"/>
                  </a:lnTo>
                  <a:lnTo>
                    <a:pt x="9693" y="5311"/>
                  </a:lnTo>
                  <a:lnTo>
                    <a:pt x="9662" y="5095"/>
                  </a:lnTo>
                  <a:lnTo>
                    <a:pt x="9622" y="4879"/>
                  </a:lnTo>
                  <a:lnTo>
                    <a:pt x="9582" y="4675"/>
                  </a:lnTo>
                  <a:lnTo>
                    <a:pt x="9537" y="4471"/>
                  </a:lnTo>
                  <a:lnTo>
                    <a:pt x="9484" y="4267"/>
                  </a:lnTo>
                  <a:lnTo>
                    <a:pt x="9430" y="4074"/>
                  </a:lnTo>
                  <a:lnTo>
                    <a:pt x="9372" y="3881"/>
                  </a:lnTo>
                  <a:lnTo>
                    <a:pt x="9310" y="3699"/>
                  </a:lnTo>
                  <a:lnTo>
                    <a:pt x="9243" y="3518"/>
                  </a:lnTo>
                  <a:lnTo>
                    <a:pt x="9176" y="3336"/>
                  </a:lnTo>
                  <a:lnTo>
                    <a:pt x="9101" y="3166"/>
                  </a:lnTo>
                  <a:lnTo>
                    <a:pt x="9025" y="2996"/>
                  </a:lnTo>
                  <a:lnTo>
                    <a:pt x="8945" y="2837"/>
                  </a:lnTo>
                  <a:lnTo>
                    <a:pt x="8860" y="2678"/>
                  </a:lnTo>
                  <a:lnTo>
                    <a:pt x="8776" y="2519"/>
                  </a:lnTo>
                  <a:lnTo>
                    <a:pt x="8687" y="2372"/>
                  </a:lnTo>
                  <a:lnTo>
                    <a:pt x="8593" y="2224"/>
                  </a:lnTo>
                  <a:lnTo>
                    <a:pt x="8495" y="2088"/>
                  </a:lnTo>
                  <a:lnTo>
                    <a:pt x="8397" y="1952"/>
                  </a:lnTo>
                  <a:lnTo>
                    <a:pt x="8295" y="1816"/>
                  </a:lnTo>
                  <a:lnTo>
                    <a:pt x="8193" y="1691"/>
                  </a:lnTo>
                  <a:lnTo>
                    <a:pt x="7974" y="1453"/>
                  </a:lnTo>
                  <a:lnTo>
                    <a:pt x="7752" y="1226"/>
                  </a:lnTo>
                  <a:lnTo>
                    <a:pt x="7516" y="1022"/>
                  </a:lnTo>
                  <a:lnTo>
                    <a:pt x="7275" y="840"/>
                  </a:lnTo>
                  <a:lnTo>
                    <a:pt x="7026" y="670"/>
                  </a:lnTo>
                  <a:lnTo>
                    <a:pt x="6772" y="522"/>
                  </a:lnTo>
                  <a:lnTo>
                    <a:pt x="6514" y="398"/>
                  </a:lnTo>
                  <a:lnTo>
                    <a:pt x="6247" y="284"/>
                  </a:lnTo>
                  <a:lnTo>
                    <a:pt x="5980" y="193"/>
                  </a:lnTo>
                  <a:lnTo>
                    <a:pt x="5708" y="114"/>
                  </a:lnTo>
                  <a:lnTo>
                    <a:pt x="5432" y="57"/>
                  </a:lnTo>
                  <a:lnTo>
                    <a:pt x="5161" y="23"/>
                  </a:lnTo>
                  <a:lnTo>
                    <a:pt x="488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9;p49">
              <a:extLst>
                <a:ext uri="{FF2B5EF4-FFF2-40B4-BE49-F238E27FC236}">
                  <a16:creationId xmlns:a16="http://schemas.microsoft.com/office/drawing/2014/main" id="{6236E783-0E77-C854-30BC-1008041BAD57}"/>
                </a:ext>
              </a:extLst>
            </p:cNvPr>
            <p:cNvSpPr/>
            <p:nvPr/>
          </p:nvSpPr>
          <p:spPr>
            <a:xfrm>
              <a:off x="3737975" y="-8107475"/>
              <a:ext cx="132250" cy="123425"/>
            </a:xfrm>
            <a:custGeom>
              <a:avLst/>
              <a:gdLst/>
              <a:ahLst/>
              <a:cxnLst/>
              <a:rect l="l" t="t" r="r" b="b"/>
              <a:pathLst>
                <a:path w="5290" h="4937" extrusionOk="0">
                  <a:moveTo>
                    <a:pt x="4444" y="1"/>
                  </a:moveTo>
                  <a:lnTo>
                    <a:pt x="2222" y="46"/>
                  </a:lnTo>
                  <a:lnTo>
                    <a:pt x="0" y="103"/>
                  </a:lnTo>
                  <a:lnTo>
                    <a:pt x="72" y="1226"/>
                  </a:lnTo>
                  <a:lnTo>
                    <a:pt x="130" y="2349"/>
                  </a:lnTo>
                  <a:lnTo>
                    <a:pt x="183" y="3484"/>
                  </a:lnTo>
                  <a:lnTo>
                    <a:pt x="228" y="4619"/>
                  </a:lnTo>
                  <a:lnTo>
                    <a:pt x="1496" y="4664"/>
                  </a:lnTo>
                  <a:lnTo>
                    <a:pt x="2761" y="4743"/>
                  </a:lnTo>
                  <a:lnTo>
                    <a:pt x="4025" y="4834"/>
                  </a:lnTo>
                  <a:lnTo>
                    <a:pt x="5290" y="4936"/>
                  </a:lnTo>
                  <a:lnTo>
                    <a:pt x="5205" y="3700"/>
                  </a:lnTo>
                  <a:lnTo>
                    <a:pt x="5160" y="3076"/>
                  </a:lnTo>
                  <a:lnTo>
                    <a:pt x="5112" y="2463"/>
                  </a:lnTo>
                  <a:lnTo>
                    <a:pt x="5058" y="1850"/>
                  </a:lnTo>
                  <a:lnTo>
                    <a:pt x="5005" y="1226"/>
                  </a:lnTo>
                  <a:lnTo>
                    <a:pt x="4942" y="614"/>
                  </a:lnTo>
                  <a:lnTo>
                    <a:pt x="48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0;p49">
              <a:extLst>
                <a:ext uri="{FF2B5EF4-FFF2-40B4-BE49-F238E27FC236}">
                  <a16:creationId xmlns:a16="http://schemas.microsoft.com/office/drawing/2014/main" id="{E0713816-A92F-66D8-2FDF-F0F8A4DDBF7E}"/>
                </a:ext>
              </a:extLst>
            </p:cNvPr>
            <p:cNvSpPr/>
            <p:nvPr/>
          </p:nvSpPr>
          <p:spPr>
            <a:xfrm>
              <a:off x="3739300" y="-7688525"/>
              <a:ext cx="137050" cy="288225"/>
            </a:xfrm>
            <a:custGeom>
              <a:avLst/>
              <a:gdLst/>
              <a:ahLst/>
              <a:cxnLst/>
              <a:rect l="l" t="t" r="r" b="b"/>
              <a:pathLst>
                <a:path w="5482" h="11529" extrusionOk="0">
                  <a:moveTo>
                    <a:pt x="5481" y="1"/>
                  </a:moveTo>
                  <a:lnTo>
                    <a:pt x="4840" y="92"/>
                  </a:lnTo>
                  <a:lnTo>
                    <a:pt x="4190" y="171"/>
                  </a:lnTo>
                  <a:lnTo>
                    <a:pt x="3545" y="228"/>
                  </a:lnTo>
                  <a:lnTo>
                    <a:pt x="2895" y="285"/>
                  </a:lnTo>
                  <a:lnTo>
                    <a:pt x="1599" y="387"/>
                  </a:lnTo>
                  <a:lnTo>
                    <a:pt x="304" y="477"/>
                  </a:lnTo>
                  <a:lnTo>
                    <a:pt x="281" y="1623"/>
                  </a:lnTo>
                  <a:lnTo>
                    <a:pt x="250" y="2758"/>
                  </a:lnTo>
                  <a:lnTo>
                    <a:pt x="224" y="3904"/>
                  </a:lnTo>
                  <a:lnTo>
                    <a:pt x="188" y="5039"/>
                  </a:lnTo>
                  <a:lnTo>
                    <a:pt x="148" y="6162"/>
                  </a:lnTo>
                  <a:lnTo>
                    <a:pt x="103" y="7285"/>
                  </a:lnTo>
                  <a:lnTo>
                    <a:pt x="54" y="8408"/>
                  </a:lnTo>
                  <a:lnTo>
                    <a:pt x="1" y="9520"/>
                  </a:lnTo>
                  <a:lnTo>
                    <a:pt x="175" y="9475"/>
                  </a:lnTo>
                  <a:lnTo>
                    <a:pt x="348" y="9430"/>
                  </a:lnTo>
                  <a:lnTo>
                    <a:pt x="522" y="9407"/>
                  </a:lnTo>
                  <a:lnTo>
                    <a:pt x="695" y="9384"/>
                  </a:lnTo>
                  <a:lnTo>
                    <a:pt x="869" y="9361"/>
                  </a:lnTo>
                  <a:lnTo>
                    <a:pt x="1216" y="9361"/>
                  </a:lnTo>
                  <a:lnTo>
                    <a:pt x="1390" y="9373"/>
                  </a:lnTo>
                  <a:lnTo>
                    <a:pt x="1564" y="9395"/>
                  </a:lnTo>
                  <a:lnTo>
                    <a:pt x="1737" y="9430"/>
                  </a:lnTo>
                  <a:lnTo>
                    <a:pt x="1911" y="9464"/>
                  </a:lnTo>
                  <a:lnTo>
                    <a:pt x="2089" y="9509"/>
                  </a:lnTo>
                  <a:lnTo>
                    <a:pt x="2263" y="9566"/>
                  </a:lnTo>
                  <a:lnTo>
                    <a:pt x="2436" y="9634"/>
                  </a:lnTo>
                  <a:lnTo>
                    <a:pt x="2610" y="9713"/>
                  </a:lnTo>
                  <a:lnTo>
                    <a:pt x="2783" y="9793"/>
                  </a:lnTo>
                  <a:lnTo>
                    <a:pt x="3002" y="9929"/>
                  </a:lnTo>
                  <a:lnTo>
                    <a:pt x="3233" y="10076"/>
                  </a:lnTo>
                  <a:lnTo>
                    <a:pt x="3474" y="10258"/>
                  </a:lnTo>
                  <a:lnTo>
                    <a:pt x="3718" y="10462"/>
                  </a:lnTo>
                  <a:lnTo>
                    <a:pt x="3972" y="10689"/>
                  </a:lnTo>
                  <a:lnTo>
                    <a:pt x="4235" y="10950"/>
                  </a:lnTo>
                  <a:lnTo>
                    <a:pt x="4498" y="11222"/>
                  </a:lnTo>
                  <a:lnTo>
                    <a:pt x="4765" y="11529"/>
                  </a:lnTo>
                  <a:lnTo>
                    <a:pt x="4765" y="11302"/>
                  </a:lnTo>
                  <a:lnTo>
                    <a:pt x="4840" y="10598"/>
                  </a:lnTo>
                  <a:lnTo>
                    <a:pt x="4907" y="9895"/>
                  </a:lnTo>
                  <a:lnTo>
                    <a:pt x="4974" y="9191"/>
                  </a:lnTo>
                  <a:lnTo>
                    <a:pt x="5036" y="8488"/>
                  </a:lnTo>
                  <a:lnTo>
                    <a:pt x="5094" y="7784"/>
                  </a:lnTo>
                  <a:lnTo>
                    <a:pt x="5148" y="7081"/>
                  </a:lnTo>
                  <a:lnTo>
                    <a:pt x="5197" y="6377"/>
                  </a:lnTo>
                  <a:lnTo>
                    <a:pt x="5246" y="5663"/>
                  </a:lnTo>
                  <a:lnTo>
                    <a:pt x="5286" y="4959"/>
                  </a:lnTo>
                  <a:lnTo>
                    <a:pt x="5326" y="4256"/>
                  </a:lnTo>
                  <a:lnTo>
                    <a:pt x="5361" y="3541"/>
                  </a:lnTo>
                  <a:lnTo>
                    <a:pt x="5392" y="2837"/>
                  </a:lnTo>
                  <a:lnTo>
                    <a:pt x="5419" y="2134"/>
                  </a:lnTo>
                  <a:lnTo>
                    <a:pt x="5446" y="1419"/>
                  </a:lnTo>
                  <a:lnTo>
                    <a:pt x="5468" y="716"/>
                  </a:lnTo>
                  <a:lnTo>
                    <a:pt x="54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1;p49">
              <a:extLst>
                <a:ext uri="{FF2B5EF4-FFF2-40B4-BE49-F238E27FC236}">
                  <a16:creationId xmlns:a16="http://schemas.microsoft.com/office/drawing/2014/main" id="{DF2A5937-728A-511A-8015-318B0302951E}"/>
                </a:ext>
              </a:extLst>
            </p:cNvPr>
            <p:cNvSpPr/>
            <p:nvPr/>
          </p:nvSpPr>
          <p:spPr>
            <a:xfrm>
              <a:off x="3744100" y="-13018325"/>
              <a:ext cx="177550" cy="383525"/>
            </a:xfrm>
            <a:custGeom>
              <a:avLst/>
              <a:gdLst/>
              <a:ahLst/>
              <a:cxnLst/>
              <a:rect l="l" t="t" r="r" b="b"/>
              <a:pathLst>
                <a:path w="7102" h="15341" extrusionOk="0">
                  <a:moveTo>
                    <a:pt x="3656" y="1"/>
                  </a:moveTo>
                  <a:lnTo>
                    <a:pt x="3513" y="12"/>
                  </a:lnTo>
                  <a:lnTo>
                    <a:pt x="3366" y="24"/>
                  </a:lnTo>
                  <a:lnTo>
                    <a:pt x="3224" y="58"/>
                  </a:lnTo>
                  <a:lnTo>
                    <a:pt x="3081" y="114"/>
                  </a:lnTo>
                  <a:lnTo>
                    <a:pt x="2939" y="182"/>
                  </a:lnTo>
                  <a:lnTo>
                    <a:pt x="2792" y="262"/>
                  </a:lnTo>
                  <a:lnTo>
                    <a:pt x="2645" y="364"/>
                  </a:lnTo>
                  <a:lnTo>
                    <a:pt x="2498" y="477"/>
                  </a:lnTo>
                  <a:lnTo>
                    <a:pt x="2351" y="614"/>
                  </a:lnTo>
                  <a:lnTo>
                    <a:pt x="2209" y="761"/>
                  </a:lnTo>
                  <a:lnTo>
                    <a:pt x="2062" y="931"/>
                  </a:lnTo>
                  <a:lnTo>
                    <a:pt x="1919" y="1101"/>
                  </a:lnTo>
                  <a:lnTo>
                    <a:pt x="1781" y="1306"/>
                  </a:lnTo>
                  <a:lnTo>
                    <a:pt x="1643" y="1510"/>
                  </a:lnTo>
                  <a:lnTo>
                    <a:pt x="1505" y="1737"/>
                  </a:lnTo>
                  <a:lnTo>
                    <a:pt x="1376" y="1975"/>
                  </a:lnTo>
                  <a:lnTo>
                    <a:pt x="1247" y="2225"/>
                  </a:lnTo>
                  <a:lnTo>
                    <a:pt x="1122" y="2497"/>
                  </a:lnTo>
                  <a:lnTo>
                    <a:pt x="1002" y="2769"/>
                  </a:lnTo>
                  <a:lnTo>
                    <a:pt x="886" y="3064"/>
                  </a:lnTo>
                  <a:lnTo>
                    <a:pt x="775" y="3371"/>
                  </a:lnTo>
                  <a:lnTo>
                    <a:pt x="673" y="3677"/>
                  </a:lnTo>
                  <a:lnTo>
                    <a:pt x="575" y="4006"/>
                  </a:lnTo>
                  <a:lnTo>
                    <a:pt x="481" y="4346"/>
                  </a:lnTo>
                  <a:lnTo>
                    <a:pt x="397" y="4698"/>
                  </a:lnTo>
                  <a:lnTo>
                    <a:pt x="316" y="5050"/>
                  </a:lnTo>
                  <a:lnTo>
                    <a:pt x="245" y="5424"/>
                  </a:lnTo>
                  <a:lnTo>
                    <a:pt x="183" y="5799"/>
                  </a:lnTo>
                  <a:lnTo>
                    <a:pt x="129" y="6184"/>
                  </a:lnTo>
                  <a:lnTo>
                    <a:pt x="85" y="6582"/>
                  </a:lnTo>
                  <a:lnTo>
                    <a:pt x="49" y="6990"/>
                  </a:lnTo>
                  <a:lnTo>
                    <a:pt x="23" y="7410"/>
                  </a:lnTo>
                  <a:lnTo>
                    <a:pt x="5" y="7830"/>
                  </a:lnTo>
                  <a:lnTo>
                    <a:pt x="0" y="8045"/>
                  </a:lnTo>
                  <a:lnTo>
                    <a:pt x="0" y="8261"/>
                  </a:lnTo>
                  <a:lnTo>
                    <a:pt x="0" y="8476"/>
                  </a:lnTo>
                  <a:lnTo>
                    <a:pt x="5" y="8692"/>
                  </a:lnTo>
                  <a:lnTo>
                    <a:pt x="9" y="8919"/>
                  </a:lnTo>
                  <a:lnTo>
                    <a:pt x="18" y="9134"/>
                  </a:lnTo>
                  <a:lnTo>
                    <a:pt x="32" y="9361"/>
                  </a:lnTo>
                  <a:lnTo>
                    <a:pt x="45" y="9588"/>
                  </a:lnTo>
                  <a:lnTo>
                    <a:pt x="76" y="9929"/>
                  </a:lnTo>
                  <a:lnTo>
                    <a:pt x="112" y="10269"/>
                  </a:lnTo>
                  <a:lnTo>
                    <a:pt x="156" y="10598"/>
                  </a:lnTo>
                  <a:lnTo>
                    <a:pt x="201" y="10927"/>
                  </a:lnTo>
                  <a:lnTo>
                    <a:pt x="254" y="11233"/>
                  </a:lnTo>
                  <a:lnTo>
                    <a:pt x="316" y="11540"/>
                  </a:lnTo>
                  <a:lnTo>
                    <a:pt x="379" y="11846"/>
                  </a:lnTo>
                  <a:lnTo>
                    <a:pt x="450" y="12130"/>
                  </a:lnTo>
                  <a:lnTo>
                    <a:pt x="526" y="12413"/>
                  </a:lnTo>
                  <a:lnTo>
                    <a:pt x="601" y="12674"/>
                  </a:lnTo>
                  <a:lnTo>
                    <a:pt x="686" y="12935"/>
                  </a:lnTo>
                  <a:lnTo>
                    <a:pt x="775" y="13185"/>
                  </a:lnTo>
                  <a:lnTo>
                    <a:pt x="864" y="13423"/>
                  </a:lnTo>
                  <a:lnTo>
                    <a:pt x="962" y="13650"/>
                  </a:lnTo>
                  <a:lnTo>
                    <a:pt x="1060" y="13854"/>
                  </a:lnTo>
                  <a:lnTo>
                    <a:pt x="1162" y="14059"/>
                  </a:lnTo>
                  <a:lnTo>
                    <a:pt x="1265" y="14240"/>
                  </a:lnTo>
                  <a:lnTo>
                    <a:pt x="1372" y="14422"/>
                  </a:lnTo>
                  <a:lnTo>
                    <a:pt x="1483" y="14581"/>
                  </a:lnTo>
                  <a:lnTo>
                    <a:pt x="1594" y="14728"/>
                  </a:lnTo>
                  <a:lnTo>
                    <a:pt x="1710" y="14853"/>
                  </a:lnTo>
                  <a:lnTo>
                    <a:pt x="1826" y="14978"/>
                  </a:lnTo>
                  <a:lnTo>
                    <a:pt x="1946" y="15080"/>
                  </a:lnTo>
                  <a:lnTo>
                    <a:pt x="2066" y="15159"/>
                  </a:lnTo>
                  <a:lnTo>
                    <a:pt x="2186" y="15227"/>
                  </a:lnTo>
                  <a:lnTo>
                    <a:pt x="2307" y="15284"/>
                  </a:lnTo>
                  <a:lnTo>
                    <a:pt x="2431" y="15318"/>
                  </a:lnTo>
                  <a:lnTo>
                    <a:pt x="2551" y="15341"/>
                  </a:lnTo>
                  <a:lnTo>
                    <a:pt x="2676" y="15341"/>
                  </a:lnTo>
                  <a:lnTo>
                    <a:pt x="2801" y="15318"/>
                  </a:lnTo>
                  <a:lnTo>
                    <a:pt x="2921" y="15284"/>
                  </a:lnTo>
                  <a:lnTo>
                    <a:pt x="3046" y="15227"/>
                  </a:lnTo>
                  <a:lnTo>
                    <a:pt x="3068" y="15046"/>
                  </a:lnTo>
                  <a:lnTo>
                    <a:pt x="3099" y="14864"/>
                  </a:lnTo>
                  <a:lnTo>
                    <a:pt x="3135" y="14694"/>
                  </a:lnTo>
                  <a:lnTo>
                    <a:pt x="3175" y="14535"/>
                  </a:lnTo>
                  <a:lnTo>
                    <a:pt x="3224" y="14388"/>
                  </a:lnTo>
                  <a:lnTo>
                    <a:pt x="3277" y="14251"/>
                  </a:lnTo>
                  <a:lnTo>
                    <a:pt x="3331" y="14127"/>
                  </a:lnTo>
                  <a:lnTo>
                    <a:pt x="3393" y="14025"/>
                  </a:lnTo>
                  <a:lnTo>
                    <a:pt x="3460" y="13934"/>
                  </a:lnTo>
                  <a:lnTo>
                    <a:pt x="3531" y="13877"/>
                  </a:lnTo>
                  <a:lnTo>
                    <a:pt x="3607" y="13832"/>
                  </a:lnTo>
                  <a:lnTo>
                    <a:pt x="3682" y="13809"/>
                  </a:lnTo>
                  <a:lnTo>
                    <a:pt x="3762" y="13820"/>
                  </a:lnTo>
                  <a:lnTo>
                    <a:pt x="3802" y="13832"/>
                  </a:lnTo>
                  <a:lnTo>
                    <a:pt x="3843" y="13854"/>
                  </a:lnTo>
                  <a:lnTo>
                    <a:pt x="3883" y="13877"/>
                  </a:lnTo>
                  <a:lnTo>
                    <a:pt x="3927" y="13911"/>
                  </a:lnTo>
                  <a:lnTo>
                    <a:pt x="3967" y="13956"/>
                  </a:lnTo>
                  <a:lnTo>
                    <a:pt x="4012" y="14013"/>
                  </a:lnTo>
                  <a:lnTo>
                    <a:pt x="4105" y="14138"/>
                  </a:lnTo>
                  <a:lnTo>
                    <a:pt x="4194" y="14240"/>
                  </a:lnTo>
                  <a:lnTo>
                    <a:pt x="4288" y="14342"/>
                  </a:lnTo>
                  <a:lnTo>
                    <a:pt x="4381" y="14422"/>
                  </a:lnTo>
                  <a:lnTo>
                    <a:pt x="4475" y="14490"/>
                  </a:lnTo>
                  <a:lnTo>
                    <a:pt x="4564" y="14546"/>
                  </a:lnTo>
                  <a:lnTo>
                    <a:pt x="4653" y="14592"/>
                  </a:lnTo>
                  <a:lnTo>
                    <a:pt x="4742" y="14626"/>
                  </a:lnTo>
                  <a:lnTo>
                    <a:pt x="4831" y="14649"/>
                  </a:lnTo>
                  <a:lnTo>
                    <a:pt x="5009" y="14649"/>
                  </a:lnTo>
                  <a:lnTo>
                    <a:pt x="5094" y="14637"/>
                  </a:lnTo>
                  <a:lnTo>
                    <a:pt x="5178" y="14615"/>
                  </a:lnTo>
                  <a:lnTo>
                    <a:pt x="5263" y="14581"/>
                  </a:lnTo>
                  <a:lnTo>
                    <a:pt x="5347" y="14535"/>
                  </a:lnTo>
                  <a:lnTo>
                    <a:pt x="5427" y="14478"/>
                  </a:lnTo>
                  <a:lnTo>
                    <a:pt x="5508" y="14422"/>
                  </a:lnTo>
                  <a:lnTo>
                    <a:pt x="5588" y="14342"/>
                  </a:lnTo>
                  <a:lnTo>
                    <a:pt x="5663" y="14263"/>
                  </a:lnTo>
                  <a:lnTo>
                    <a:pt x="5744" y="14172"/>
                  </a:lnTo>
                  <a:lnTo>
                    <a:pt x="5819" y="14070"/>
                  </a:lnTo>
                  <a:lnTo>
                    <a:pt x="5891" y="13956"/>
                  </a:lnTo>
                  <a:lnTo>
                    <a:pt x="5962" y="13843"/>
                  </a:lnTo>
                  <a:lnTo>
                    <a:pt x="6033" y="13718"/>
                  </a:lnTo>
                  <a:lnTo>
                    <a:pt x="6100" y="13582"/>
                  </a:lnTo>
                  <a:lnTo>
                    <a:pt x="6167" y="13446"/>
                  </a:lnTo>
                  <a:lnTo>
                    <a:pt x="6233" y="13298"/>
                  </a:lnTo>
                  <a:lnTo>
                    <a:pt x="6296" y="13140"/>
                  </a:lnTo>
                  <a:lnTo>
                    <a:pt x="6358" y="12981"/>
                  </a:lnTo>
                  <a:lnTo>
                    <a:pt x="6416" y="12811"/>
                  </a:lnTo>
                  <a:lnTo>
                    <a:pt x="6474" y="12640"/>
                  </a:lnTo>
                  <a:lnTo>
                    <a:pt x="6527" y="12459"/>
                  </a:lnTo>
                  <a:lnTo>
                    <a:pt x="6581" y="12277"/>
                  </a:lnTo>
                  <a:lnTo>
                    <a:pt x="6634" y="12084"/>
                  </a:lnTo>
                  <a:lnTo>
                    <a:pt x="6683" y="11892"/>
                  </a:lnTo>
                  <a:lnTo>
                    <a:pt x="6728" y="11687"/>
                  </a:lnTo>
                  <a:lnTo>
                    <a:pt x="6772" y="11483"/>
                  </a:lnTo>
                  <a:lnTo>
                    <a:pt x="6812" y="11279"/>
                  </a:lnTo>
                  <a:lnTo>
                    <a:pt x="6852" y="11063"/>
                  </a:lnTo>
                  <a:lnTo>
                    <a:pt x="6888" y="10848"/>
                  </a:lnTo>
                  <a:lnTo>
                    <a:pt x="6919" y="10621"/>
                  </a:lnTo>
                  <a:lnTo>
                    <a:pt x="6950" y="10405"/>
                  </a:lnTo>
                  <a:lnTo>
                    <a:pt x="6981" y="10178"/>
                  </a:lnTo>
                  <a:lnTo>
                    <a:pt x="7004" y="9940"/>
                  </a:lnTo>
                  <a:lnTo>
                    <a:pt x="7030" y="9713"/>
                  </a:lnTo>
                  <a:lnTo>
                    <a:pt x="7048" y="9475"/>
                  </a:lnTo>
                  <a:lnTo>
                    <a:pt x="7066" y="9237"/>
                  </a:lnTo>
                  <a:lnTo>
                    <a:pt x="7079" y="8998"/>
                  </a:lnTo>
                  <a:lnTo>
                    <a:pt x="7088" y="8760"/>
                  </a:lnTo>
                  <a:lnTo>
                    <a:pt x="7097" y="8522"/>
                  </a:lnTo>
                  <a:lnTo>
                    <a:pt x="7101" y="8283"/>
                  </a:lnTo>
                  <a:lnTo>
                    <a:pt x="7101" y="8034"/>
                  </a:lnTo>
                  <a:lnTo>
                    <a:pt x="7101" y="7796"/>
                  </a:lnTo>
                  <a:lnTo>
                    <a:pt x="7097" y="7557"/>
                  </a:lnTo>
                  <a:lnTo>
                    <a:pt x="7088" y="7308"/>
                  </a:lnTo>
                  <a:lnTo>
                    <a:pt x="7075" y="7069"/>
                  </a:lnTo>
                  <a:lnTo>
                    <a:pt x="7057" y="6820"/>
                  </a:lnTo>
                  <a:lnTo>
                    <a:pt x="7039" y="6582"/>
                  </a:lnTo>
                  <a:lnTo>
                    <a:pt x="7017" y="6343"/>
                  </a:lnTo>
                  <a:lnTo>
                    <a:pt x="6990" y="6105"/>
                  </a:lnTo>
                  <a:lnTo>
                    <a:pt x="6959" y="5867"/>
                  </a:lnTo>
                  <a:lnTo>
                    <a:pt x="6928" y="5629"/>
                  </a:lnTo>
                  <a:lnTo>
                    <a:pt x="6888" y="5402"/>
                  </a:lnTo>
                  <a:lnTo>
                    <a:pt x="6848" y="5175"/>
                  </a:lnTo>
                  <a:lnTo>
                    <a:pt x="6776" y="4812"/>
                  </a:lnTo>
                  <a:lnTo>
                    <a:pt x="6701" y="4471"/>
                  </a:lnTo>
                  <a:lnTo>
                    <a:pt x="6616" y="4142"/>
                  </a:lnTo>
                  <a:lnTo>
                    <a:pt x="6532" y="3824"/>
                  </a:lnTo>
                  <a:lnTo>
                    <a:pt x="6443" y="3518"/>
                  </a:lnTo>
                  <a:lnTo>
                    <a:pt x="6345" y="3223"/>
                  </a:lnTo>
                  <a:lnTo>
                    <a:pt x="6247" y="2939"/>
                  </a:lnTo>
                  <a:lnTo>
                    <a:pt x="6140" y="2667"/>
                  </a:lnTo>
                  <a:lnTo>
                    <a:pt x="6033" y="2406"/>
                  </a:lnTo>
                  <a:lnTo>
                    <a:pt x="5922" y="2157"/>
                  </a:lnTo>
                  <a:lnTo>
                    <a:pt x="5806" y="1918"/>
                  </a:lnTo>
                  <a:lnTo>
                    <a:pt x="5690" y="1703"/>
                  </a:lnTo>
                  <a:lnTo>
                    <a:pt x="5570" y="1487"/>
                  </a:lnTo>
                  <a:lnTo>
                    <a:pt x="5445" y="1294"/>
                  </a:lnTo>
                  <a:lnTo>
                    <a:pt x="5316" y="1113"/>
                  </a:lnTo>
                  <a:lnTo>
                    <a:pt x="5187" y="943"/>
                  </a:lnTo>
                  <a:lnTo>
                    <a:pt x="5058" y="784"/>
                  </a:lnTo>
                  <a:lnTo>
                    <a:pt x="4924" y="648"/>
                  </a:lnTo>
                  <a:lnTo>
                    <a:pt x="4786" y="511"/>
                  </a:lnTo>
                  <a:lnTo>
                    <a:pt x="4648" y="398"/>
                  </a:lnTo>
                  <a:lnTo>
                    <a:pt x="4510" y="296"/>
                  </a:lnTo>
                  <a:lnTo>
                    <a:pt x="4368" y="216"/>
                  </a:lnTo>
                  <a:lnTo>
                    <a:pt x="4230" y="137"/>
                  </a:lnTo>
                  <a:lnTo>
                    <a:pt x="4087" y="80"/>
                  </a:lnTo>
                  <a:lnTo>
                    <a:pt x="3940" y="46"/>
                  </a:lnTo>
                  <a:lnTo>
                    <a:pt x="3798" y="12"/>
                  </a:lnTo>
                  <a:lnTo>
                    <a:pt x="365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02;p49">
              <a:extLst>
                <a:ext uri="{FF2B5EF4-FFF2-40B4-BE49-F238E27FC236}">
                  <a16:creationId xmlns:a16="http://schemas.microsoft.com/office/drawing/2014/main" id="{743B49EB-5895-5EB1-9422-B17770FB35DA}"/>
                </a:ext>
              </a:extLst>
            </p:cNvPr>
            <p:cNvSpPr/>
            <p:nvPr/>
          </p:nvSpPr>
          <p:spPr>
            <a:xfrm>
              <a:off x="3746100" y="-7933600"/>
              <a:ext cx="131350" cy="201150"/>
            </a:xfrm>
            <a:custGeom>
              <a:avLst/>
              <a:gdLst/>
              <a:ahLst/>
              <a:cxnLst/>
              <a:rect l="l" t="t" r="r" b="b"/>
              <a:pathLst>
                <a:path w="5254" h="8046" extrusionOk="0">
                  <a:moveTo>
                    <a:pt x="5085" y="1"/>
                  </a:moveTo>
                  <a:lnTo>
                    <a:pt x="3816" y="103"/>
                  </a:lnTo>
                  <a:lnTo>
                    <a:pt x="2543" y="194"/>
                  </a:lnTo>
                  <a:lnTo>
                    <a:pt x="1274" y="273"/>
                  </a:lnTo>
                  <a:lnTo>
                    <a:pt x="0" y="319"/>
                  </a:lnTo>
                  <a:lnTo>
                    <a:pt x="23" y="1226"/>
                  </a:lnTo>
                  <a:lnTo>
                    <a:pt x="36" y="2134"/>
                  </a:lnTo>
                  <a:lnTo>
                    <a:pt x="49" y="3030"/>
                  </a:lnTo>
                  <a:lnTo>
                    <a:pt x="58" y="3938"/>
                  </a:lnTo>
                  <a:lnTo>
                    <a:pt x="63" y="4846"/>
                  </a:lnTo>
                  <a:lnTo>
                    <a:pt x="67" y="5753"/>
                  </a:lnTo>
                  <a:lnTo>
                    <a:pt x="67" y="6661"/>
                  </a:lnTo>
                  <a:lnTo>
                    <a:pt x="67" y="7569"/>
                  </a:lnTo>
                  <a:lnTo>
                    <a:pt x="1363" y="7660"/>
                  </a:lnTo>
                  <a:lnTo>
                    <a:pt x="2658" y="7762"/>
                  </a:lnTo>
                  <a:lnTo>
                    <a:pt x="3304" y="7818"/>
                  </a:lnTo>
                  <a:lnTo>
                    <a:pt x="3954" y="7886"/>
                  </a:lnTo>
                  <a:lnTo>
                    <a:pt x="4600" y="7955"/>
                  </a:lnTo>
                  <a:lnTo>
                    <a:pt x="5250" y="8045"/>
                  </a:lnTo>
                  <a:lnTo>
                    <a:pt x="5254" y="7036"/>
                  </a:lnTo>
                  <a:lnTo>
                    <a:pt x="5250" y="6037"/>
                  </a:lnTo>
                  <a:lnTo>
                    <a:pt x="5241" y="5027"/>
                  </a:lnTo>
                  <a:lnTo>
                    <a:pt x="5223" y="4017"/>
                  </a:lnTo>
                  <a:lnTo>
                    <a:pt x="5201" y="3019"/>
                  </a:lnTo>
                  <a:lnTo>
                    <a:pt x="5165" y="2009"/>
                  </a:lnTo>
                  <a:lnTo>
                    <a:pt x="5129" y="999"/>
                  </a:lnTo>
                  <a:lnTo>
                    <a:pt x="508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3;p49">
              <a:extLst>
                <a:ext uri="{FF2B5EF4-FFF2-40B4-BE49-F238E27FC236}">
                  <a16:creationId xmlns:a16="http://schemas.microsoft.com/office/drawing/2014/main" id="{A447F218-DC0C-E528-0A82-20BD6DC4ABAE}"/>
                </a:ext>
              </a:extLst>
            </p:cNvPr>
            <p:cNvSpPr/>
            <p:nvPr/>
          </p:nvSpPr>
          <p:spPr>
            <a:xfrm>
              <a:off x="3850275" y="-9341350"/>
              <a:ext cx="128350" cy="614700"/>
            </a:xfrm>
            <a:custGeom>
              <a:avLst/>
              <a:gdLst/>
              <a:ahLst/>
              <a:cxnLst/>
              <a:rect l="l" t="t" r="r" b="b"/>
              <a:pathLst>
                <a:path w="5134" h="24588" extrusionOk="0">
                  <a:moveTo>
                    <a:pt x="5134" y="1"/>
                  </a:moveTo>
                  <a:lnTo>
                    <a:pt x="4110" y="159"/>
                  </a:lnTo>
                  <a:lnTo>
                    <a:pt x="3086" y="307"/>
                  </a:lnTo>
                  <a:lnTo>
                    <a:pt x="2058" y="432"/>
                  </a:lnTo>
                  <a:lnTo>
                    <a:pt x="1025" y="557"/>
                  </a:lnTo>
                  <a:lnTo>
                    <a:pt x="1" y="625"/>
                  </a:lnTo>
                  <a:lnTo>
                    <a:pt x="54" y="715"/>
                  </a:lnTo>
                  <a:lnTo>
                    <a:pt x="108" y="817"/>
                  </a:lnTo>
                  <a:lnTo>
                    <a:pt x="157" y="942"/>
                  </a:lnTo>
                  <a:lnTo>
                    <a:pt x="201" y="1090"/>
                  </a:lnTo>
                  <a:lnTo>
                    <a:pt x="237" y="1260"/>
                  </a:lnTo>
                  <a:lnTo>
                    <a:pt x="268" y="1453"/>
                  </a:lnTo>
                  <a:lnTo>
                    <a:pt x="277" y="1555"/>
                  </a:lnTo>
                  <a:lnTo>
                    <a:pt x="286" y="1657"/>
                  </a:lnTo>
                  <a:lnTo>
                    <a:pt x="295" y="1771"/>
                  </a:lnTo>
                  <a:lnTo>
                    <a:pt x="299" y="1895"/>
                  </a:lnTo>
                  <a:lnTo>
                    <a:pt x="339" y="3280"/>
                  </a:lnTo>
                  <a:lnTo>
                    <a:pt x="375" y="4675"/>
                  </a:lnTo>
                  <a:lnTo>
                    <a:pt x="401" y="6082"/>
                  </a:lnTo>
                  <a:lnTo>
                    <a:pt x="419" y="7500"/>
                  </a:lnTo>
                  <a:lnTo>
                    <a:pt x="433" y="8930"/>
                  </a:lnTo>
                  <a:lnTo>
                    <a:pt x="437" y="10360"/>
                  </a:lnTo>
                  <a:lnTo>
                    <a:pt x="437" y="11789"/>
                  </a:lnTo>
                  <a:lnTo>
                    <a:pt x="433" y="13219"/>
                  </a:lnTo>
                  <a:lnTo>
                    <a:pt x="419" y="14660"/>
                  </a:lnTo>
                  <a:lnTo>
                    <a:pt x="401" y="16101"/>
                  </a:lnTo>
                  <a:lnTo>
                    <a:pt x="379" y="17530"/>
                  </a:lnTo>
                  <a:lnTo>
                    <a:pt x="352" y="18960"/>
                  </a:lnTo>
                  <a:lnTo>
                    <a:pt x="321" y="20378"/>
                  </a:lnTo>
                  <a:lnTo>
                    <a:pt x="286" y="21796"/>
                  </a:lnTo>
                  <a:lnTo>
                    <a:pt x="250" y="23203"/>
                  </a:lnTo>
                  <a:lnTo>
                    <a:pt x="210" y="24587"/>
                  </a:lnTo>
                  <a:lnTo>
                    <a:pt x="419" y="24587"/>
                  </a:lnTo>
                  <a:lnTo>
                    <a:pt x="490" y="24565"/>
                  </a:lnTo>
                  <a:lnTo>
                    <a:pt x="1007" y="24519"/>
                  </a:lnTo>
                  <a:lnTo>
                    <a:pt x="1523" y="24451"/>
                  </a:lnTo>
                  <a:lnTo>
                    <a:pt x="2044" y="24361"/>
                  </a:lnTo>
                  <a:lnTo>
                    <a:pt x="2570" y="24247"/>
                  </a:lnTo>
                  <a:lnTo>
                    <a:pt x="3090" y="24100"/>
                  </a:lnTo>
                  <a:lnTo>
                    <a:pt x="3611" y="23941"/>
                  </a:lnTo>
                  <a:lnTo>
                    <a:pt x="4132" y="23748"/>
                  </a:lnTo>
                  <a:lnTo>
                    <a:pt x="4395" y="23634"/>
                  </a:lnTo>
                  <a:lnTo>
                    <a:pt x="4653" y="23521"/>
                  </a:lnTo>
                  <a:lnTo>
                    <a:pt x="4635" y="22817"/>
                  </a:lnTo>
                  <a:lnTo>
                    <a:pt x="4618" y="22103"/>
                  </a:lnTo>
                  <a:lnTo>
                    <a:pt x="4609" y="21388"/>
                  </a:lnTo>
                  <a:lnTo>
                    <a:pt x="4595" y="20662"/>
                  </a:lnTo>
                  <a:lnTo>
                    <a:pt x="4586" y="19209"/>
                  </a:lnTo>
                  <a:lnTo>
                    <a:pt x="4582" y="17746"/>
                  </a:lnTo>
                  <a:lnTo>
                    <a:pt x="4591" y="16259"/>
                  </a:lnTo>
                  <a:lnTo>
                    <a:pt x="4604" y="14784"/>
                  </a:lnTo>
                  <a:lnTo>
                    <a:pt x="4626" y="13298"/>
                  </a:lnTo>
                  <a:lnTo>
                    <a:pt x="4658" y="11800"/>
                  </a:lnTo>
                  <a:lnTo>
                    <a:pt x="4698" y="10325"/>
                  </a:lnTo>
                  <a:lnTo>
                    <a:pt x="4742" y="8839"/>
                  </a:lnTo>
                  <a:lnTo>
                    <a:pt x="4791" y="7376"/>
                  </a:lnTo>
                  <a:lnTo>
                    <a:pt x="4845" y="5912"/>
                  </a:lnTo>
                  <a:lnTo>
                    <a:pt x="4907" y="4471"/>
                  </a:lnTo>
                  <a:lnTo>
                    <a:pt x="4969" y="3041"/>
                  </a:lnTo>
                  <a:lnTo>
                    <a:pt x="5036" y="1634"/>
                  </a:lnTo>
                  <a:lnTo>
                    <a:pt x="5107" y="250"/>
                  </a:lnTo>
                  <a:lnTo>
                    <a:pt x="51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4;p49">
              <a:extLst>
                <a:ext uri="{FF2B5EF4-FFF2-40B4-BE49-F238E27FC236}">
                  <a16:creationId xmlns:a16="http://schemas.microsoft.com/office/drawing/2014/main" id="{9483CBDC-65B4-0B07-1DBB-EE46D8906128}"/>
                </a:ext>
              </a:extLst>
            </p:cNvPr>
            <p:cNvSpPr/>
            <p:nvPr/>
          </p:nvSpPr>
          <p:spPr>
            <a:xfrm>
              <a:off x="3979950" y="-3398300"/>
              <a:ext cx="98975" cy="261550"/>
            </a:xfrm>
            <a:custGeom>
              <a:avLst/>
              <a:gdLst/>
              <a:ahLst/>
              <a:cxnLst/>
              <a:rect l="l" t="t" r="r" b="b"/>
              <a:pathLst>
                <a:path w="3959" h="10462" extrusionOk="0">
                  <a:moveTo>
                    <a:pt x="1670" y="2758"/>
                  </a:moveTo>
                  <a:lnTo>
                    <a:pt x="1719" y="2769"/>
                  </a:lnTo>
                  <a:lnTo>
                    <a:pt x="1768" y="2781"/>
                  </a:lnTo>
                  <a:lnTo>
                    <a:pt x="1817" y="2803"/>
                  </a:lnTo>
                  <a:lnTo>
                    <a:pt x="1866" y="2849"/>
                  </a:lnTo>
                  <a:lnTo>
                    <a:pt x="1910" y="2894"/>
                  </a:lnTo>
                  <a:lnTo>
                    <a:pt x="1959" y="2951"/>
                  </a:lnTo>
                  <a:lnTo>
                    <a:pt x="2004" y="3030"/>
                  </a:lnTo>
                  <a:lnTo>
                    <a:pt x="2048" y="3110"/>
                  </a:lnTo>
                  <a:lnTo>
                    <a:pt x="2088" y="3212"/>
                  </a:lnTo>
                  <a:lnTo>
                    <a:pt x="2129" y="3314"/>
                  </a:lnTo>
                  <a:lnTo>
                    <a:pt x="2160" y="3393"/>
                  </a:lnTo>
                  <a:lnTo>
                    <a:pt x="2191" y="3461"/>
                  </a:lnTo>
                  <a:lnTo>
                    <a:pt x="2222" y="3518"/>
                  </a:lnTo>
                  <a:lnTo>
                    <a:pt x="2258" y="3563"/>
                  </a:lnTo>
                  <a:lnTo>
                    <a:pt x="2293" y="3597"/>
                  </a:lnTo>
                  <a:lnTo>
                    <a:pt x="2324" y="3620"/>
                  </a:lnTo>
                  <a:lnTo>
                    <a:pt x="2360" y="3643"/>
                  </a:lnTo>
                  <a:lnTo>
                    <a:pt x="2431" y="3643"/>
                  </a:lnTo>
                  <a:lnTo>
                    <a:pt x="2467" y="3632"/>
                  </a:lnTo>
                  <a:lnTo>
                    <a:pt x="2503" y="3609"/>
                  </a:lnTo>
                  <a:lnTo>
                    <a:pt x="2538" y="3586"/>
                  </a:lnTo>
                  <a:lnTo>
                    <a:pt x="2574" y="3541"/>
                  </a:lnTo>
                  <a:lnTo>
                    <a:pt x="2605" y="3507"/>
                  </a:lnTo>
                  <a:lnTo>
                    <a:pt x="2636" y="3450"/>
                  </a:lnTo>
                  <a:lnTo>
                    <a:pt x="2667" y="3393"/>
                  </a:lnTo>
                  <a:lnTo>
                    <a:pt x="2703" y="3552"/>
                  </a:lnTo>
                  <a:lnTo>
                    <a:pt x="2738" y="3722"/>
                  </a:lnTo>
                  <a:lnTo>
                    <a:pt x="2774" y="3892"/>
                  </a:lnTo>
                  <a:lnTo>
                    <a:pt x="2801" y="4063"/>
                  </a:lnTo>
                  <a:lnTo>
                    <a:pt x="2828" y="4233"/>
                  </a:lnTo>
                  <a:lnTo>
                    <a:pt x="2854" y="4414"/>
                  </a:lnTo>
                  <a:lnTo>
                    <a:pt x="2876" y="4585"/>
                  </a:lnTo>
                  <a:lnTo>
                    <a:pt x="2894" y="4766"/>
                  </a:lnTo>
                  <a:lnTo>
                    <a:pt x="2908" y="4948"/>
                  </a:lnTo>
                  <a:lnTo>
                    <a:pt x="2921" y="5118"/>
                  </a:lnTo>
                  <a:lnTo>
                    <a:pt x="2930" y="5299"/>
                  </a:lnTo>
                  <a:lnTo>
                    <a:pt x="2934" y="5470"/>
                  </a:lnTo>
                  <a:lnTo>
                    <a:pt x="2939" y="5640"/>
                  </a:lnTo>
                  <a:lnTo>
                    <a:pt x="2934" y="5810"/>
                  </a:lnTo>
                  <a:lnTo>
                    <a:pt x="2930" y="5969"/>
                  </a:lnTo>
                  <a:lnTo>
                    <a:pt x="2921" y="6128"/>
                  </a:lnTo>
                  <a:lnTo>
                    <a:pt x="2912" y="6286"/>
                  </a:lnTo>
                  <a:lnTo>
                    <a:pt x="2894" y="6434"/>
                  </a:lnTo>
                  <a:lnTo>
                    <a:pt x="2876" y="6581"/>
                  </a:lnTo>
                  <a:lnTo>
                    <a:pt x="2850" y="6718"/>
                  </a:lnTo>
                  <a:lnTo>
                    <a:pt x="2823" y="6842"/>
                  </a:lnTo>
                  <a:lnTo>
                    <a:pt x="2792" y="6956"/>
                  </a:lnTo>
                  <a:lnTo>
                    <a:pt x="2756" y="7069"/>
                  </a:lnTo>
                  <a:lnTo>
                    <a:pt x="2716" y="7171"/>
                  </a:lnTo>
                  <a:lnTo>
                    <a:pt x="2672" y="7262"/>
                  </a:lnTo>
                  <a:lnTo>
                    <a:pt x="2623" y="7342"/>
                  </a:lnTo>
                  <a:lnTo>
                    <a:pt x="2574" y="7410"/>
                  </a:lnTo>
                  <a:lnTo>
                    <a:pt x="2516" y="7466"/>
                  </a:lnTo>
                  <a:lnTo>
                    <a:pt x="2454" y="7512"/>
                  </a:lnTo>
                  <a:lnTo>
                    <a:pt x="2387" y="7546"/>
                  </a:lnTo>
                  <a:lnTo>
                    <a:pt x="2316" y="7569"/>
                  </a:lnTo>
                  <a:lnTo>
                    <a:pt x="2240" y="7569"/>
                  </a:lnTo>
                  <a:lnTo>
                    <a:pt x="2142" y="7546"/>
                  </a:lnTo>
                  <a:lnTo>
                    <a:pt x="2039" y="7489"/>
                  </a:lnTo>
                  <a:lnTo>
                    <a:pt x="1937" y="7421"/>
                  </a:lnTo>
                  <a:lnTo>
                    <a:pt x="1835" y="7319"/>
                  </a:lnTo>
                  <a:lnTo>
                    <a:pt x="1732" y="7194"/>
                  </a:lnTo>
                  <a:lnTo>
                    <a:pt x="1634" y="7058"/>
                  </a:lnTo>
                  <a:lnTo>
                    <a:pt x="1536" y="6888"/>
                  </a:lnTo>
                  <a:lnTo>
                    <a:pt x="1447" y="6718"/>
                  </a:lnTo>
                  <a:lnTo>
                    <a:pt x="1358" y="6513"/>
                  </a:lnTo>
                  <a:lnTo>
                    <a:pt x="1283" y="6298"/>
                  </a:lnTo>
                  <a:lnTo>
                    <a:pt x="1207" y="6071"/>
                  </a:lnTo>
                  <a:lnTo>
                    <a:pt x="1145" y="5833"/>
                  </a:lnTo>
                  <a:lnTo>
                    <a:pt x="1118" y="5708"/>
                  </a:lnTo>
                  <a:lnTo>
                    <a:pt x="1091" y="5572"/>
                  </a:lnTo>
                  <a:lnTo>
                    <a:pt x="1069" y="5447"/>
                  </a:lnTo>
                  <a:lnTo>
                    <a:pt x="1051" y="5311"/>
                  </a:lnTo>
                  <a:lnTo>
                    <a:pt x="1033" y="5175"/>
                  </a:lnTo>
                  <a:lnTo>
                    <a:pt x="1020" y="5038"/>
                  </a:lnTo>
                  <a:lnTo>
                    <a:pt x="1011" y="4902"/>
                  </a:lnTo>
                  <a:lnTo>
                    <a:pt x="1002" y="4755"/>
                  </a:lnTo>
                  <a:lnTo>
                    <a:pt x="998" y="4607"/>
                  </a:lnTo>
                  <a:lnTo>
                    <a:pt x="1002" y="4448"/>
                  </a:lnTo>
                  <a:lnTo>
                    <a:pt x="1007" y="4301"/>
                  </a:lnTo>
                  <a:lnTo>
                    <a:pt x="1015" y="4165"/>
                  </a:lnTo>
                  <a:lnTo>
                    <a:pt x="1029" y="4029"/>
                  </a:lnTo>
                  <a:lnTo>
                    <a:pt x="1047" y="3892"/>
                  </a:lnTo>
                  <a:lnTo>
                    <a:pt x="1069" y="3768"/>
                  </a:lnTo>
                  <a:lnTo>
                    <a:pt x="1091" y="3643"/>
                  </a:lnTo>
                  <a:lnTo>
                    <a:pt x="1122" y="3529"/>
                  </a:lnTo>
                  <a:lnTo>
                    <a:pt x="1154" y="3427"/>
                  </a:lnTo>
                  <a:lnTo>
                    <a:pt x="1185" y="3325"/>
                  </a:lnTo>
                  <a:lnTo>
                    <a:pt x="1220" y="3234"/>
                  </a:lnTo>
                  <a:lnTo>
                    <a:pt x="1260" y="3144"/>
                  </a:lnTo>
                  <a:lnTo>
                    <a:pt x="1300" y="3076"/>
                  </a:lnTo>
                  <a:lnTo>
                    <a:pt x="1341" y="2996"/>
                  </a:lnTo>
                  <a:lnTo>
                    <a:pt x="1385" y="2939"/>
                  </a:lnTo>
                  <a:lnTo>
                    <a:pt x="1430" y="2883"/>
                  </a:lnTo>
                  <a:lnTo>
                    <a:pt x="1479" y="2849"/>
                  </a:lnTo>
                  <a:lnTo>
                    <a:pt x="1523" y="2815"/>
                  </a:lnTo>
                  <a:lnTo>
                    <a:pt x="1572" y="2781"/>
                  </a:lnTo>
                  <a:lnTo>
                    <a:pt x="1621" y="2769"/>
                  </a:lnTo>
                  <a:lnTo>
                    <a:pt x="1670" y="2758"/>
                  </a:lnTo>
                  <a:close/>
                  <a:moveTo>
                    <a:pt x="1893" y="1"/>
                  </a:moveTo>
                  <a:lnTo>
                    <a:pt x="1812" y="12"/>
                  </a:lnTo>
                  <a:lnTo>
                    <a:pt x="1728" y="35"/>
                  </a:lnTo>
                  <a:lnTo>
                    <a:pt x="1643" y="69"/>
                  </a:lnTo>
                  <a:lnTo>
                    <a:pt x="1563" y="114"/>
                  </a:lnTo>
                  <a:lnTo>
                    <a:pt x="1479" y="171"/>
                  </a:lnTo>
                  <a:lnTo>
                    <a:pt x="1394" y="239"/>
                  </a:lnTo>
                  <a:lnTo>
                    <a:pt x="1314" y="318"/>
                  </a:lnTo>
                  <a:lnTo>
                    <a:pt x="1229" y="409"/>
                  </a:lnTo>
                  <a:lnTo>
                    <a:pt x="1154" y="477"/>
                  </a:lnTo>
                  <a:lnTo>
                    <a:pt x="1078" y="557"/>
                  </a:lnTo>
                  <a:lnTo>
                    <a:pt x="1002" y="648"/>
                  </a:lnTo>
                  <a:lnTo>
                    <a:pt x="931" y="738"/>
                  </a:lnTo>
                  <a:lnTo>
                    <a:pt x="860" y="840"/>
                  </a:lnTo>
                  <a:lnTo>
                    <a:pt x="793" y="943"/>
                  </a:lnTo>
                  <a:lnTo>
                    <a:pt x="726" y="1056"/>
                  </a:lnTo>
                  <a:lnTo>
                    <a:pt x="659" y="1181"/>
                  </a:lnTo>
                  <a:lnTo>
                    <a:pt x="597" y="1306"/>
                  </a:lnTo>
                  <a:lnTo>
                    <a:pt x="539" y="1442"/>
                  </a:lnTo>
                  <a:lnTo>
                    <a:pt x="481" y="1578"/>
                  </a:lnTo>
                  <a:lnTo>
                    <a:pt x="428" y="1725"/>
                  </a:lnTo>
                  <a:lnTo>
                    <a:pt x="379" y="1884"/>
                  </a:lnTo>
                  <a:lnTo>
                    <a:pt x="330" y="2043"/>
                  </a:lnTo>
                  <a:lnTo>
                    <a:pt x="285" y="2202"/>
                  </a:lnTo>
                  <a:lnTo>
                    <a:pt x="250" y="2372"/>
                  </a:lnTo>
                  <a:lnTo>
                    <a:pt x="201" y="2599"/>
                  </a:lnTo>
                  <a:lnTo>
                    <a:pt x="156" y="2837"/>
                  </a:lnTo>
                  <a:lnTo>
                    <a:pt x="121" y="3064"/>
                  </a:lnTo>
                  <a:lnTo>
                    <a:pt x="85" y="3302"/>
                  </a:lnTo>
                  <a:lnTo>
                    <a:pt x="58" y="3529"/>
                  </a:lnTo>
                  <a:lnTo>
                    <a:pt x="36" y="3756"/>
                  </a:lnTo>
                  <a:lnTo>
                    <a:pt x="23" y="3995"/>
                  </a:lnTo>
                  <a:lnTo>
                    <a:pt x="9" y="4222"/>
                  </a:lnTo>
                  <a:lnTo>
                    <a:pt x="0" y="4460"/>
                  </a:lnTo>
                  <a:lnTo>
                    <a:pt x="0" y="4687"/>
                  </a:lnTo>
                  <a:lnTo>
                    <a:pt x="0" y="4914"/>
                  </a:lnTo>
                  <a:lnTo>
                    <a:pt x="9" y="5152"/>
                  </a:lnTo>
                  <a:lnTo>
                    <a:pt x="18" y="5379"/>
                  </a:lnTo>
                  <a:lnTo>
                    <a:pt x="36" y="5594"/>
                  </a:lnTo>
                  <a:lnTo>
                    <a:pt x="54" y="5821"/>
                  </a:lnTo>
                  <a:lnTo>
                    <a:pt x="76" y="6048"/>
                  </a:lnTo>
                  <a:lnTo>
                    <a:pt x="107" y="6264"/>
                  </a:lnTo>
                  <a:lnTo>
                    <a:pt x="134" y="6479"/>
                  </a:lnTo>
                  <a:lnTo>
                    <a:pt x="170" y="6695"/>
                  </a:lnTo>
                  <a:lnTo>
                    <a:pt x="210" y="6899"/>
                  </a:lnTo>
                  <a:lnTo>
                    <a:pt x="250" y="7103"/>
                  </a:lnTo>
                  <a:lnTo>
                    <a:pt x="294" y="7308"/>
                  </a:lnTo>
                  <a:lnTo>
                    <a:pt x="339" y="7512"/>
                  </a:lnTo>
                  <a:lnTo>
                    <a:pt x="392" y="7705"/>
                  </a:lnTo>
                  <a:lnTo>
                    <a:pt x="446" y="7898"/>
                  </a:lnTo>
                  <a:lnTo>
                    <a:pt x="499" y="8079"/>
                  </a:lnTo>
                  <a:lnTo>
                    <a:pt x="557" y="8261"/>
                  </a:lnTo>
                  <a:lnTo>
                    <a:pt x="619" y="8431"/>
                  </a:lnTo>
                  <a:lnTo>
                    <a:pt x="682" y="8601"/>
                  </a:lnTo>
                  <a:lnTo>
                    <a:pt x="748" y="8760"/>
                  </a:lnTo>
                  <a:lnTo>
                    <a:pt x="815" y="8919"/>
                  </a:lnTo>
                  <a:lnTo>
                    <a:pt x="886" y="9078"/>
                  </a:lnTo>
                  <a:lnTo>
                    <a:pt x="958" y="9225"/>
                  </a:lnTo>
                  <a:lnTo>
                    <a:pt x="1033" y="9361"/>
                  </a:lnTo>
                  <a:lnTo>
                    <a:pt x="1105" y="9486"/>
                  </a:lnTo>
                  <a:lnTo>
                    <a:pt x="1185" y="9611"/>
                  </a:lnTo>
                  <a:lnTo>
                    <a:pt x="1260" y="9736"/>
                  </a:lnTo>
                  <a:lnTo>
                    <a:pt x="1341" y="9838"/>
                  </a:lnTo>
                  <a:lnTo>
                    <a:pt x="1421" y="9940"/>
                  </a:lnTo>
                  <a:lnTo>
                    <a:pt x="1501" y="10031"/>
                  </a:lnTo>
                  <a:lnTo>
                    <a:pt x="1585" y="10121"/>
                  </a:lnTo>
                  <a:lnTo>
                    <a:pt x="1666" y="10201"/>
                  </a:lnTo>
                  <a:lnTo>
                    <a:pt x="1750" y="10269"/>
                  </a:lnTo>
                  <a:lnTo>
                    <a:pt x="1835" y="10326"/>
                  </a:lnTo>
                  <a:lnTo>
                    <a:pt x="1919" y="10371"/>
                  </a:lnTo>
                  <a:lnTo>
                    <a:pt x="2004" y="10405"/>
                  </a:lnTo>
                  <a:lnTo>
                    <a:pt x="2088" y="10439"/>
                  </a:lnTo>
                  <a:lnTo>
                    <a:pt x="2178" y="10462"/>
                  </a:lnTo>
                  <a:lnTo>
                    <a:pt x="2347" y="10462"/>
                  </a:lnTo>
                  <a:lnTo>
                    <a:pt x="2431" y="10450"/>
                  </a:lnTo>
                  <a:lnTo>
                    <a:pt x="2516" y="10428"/>
                  </a:lnTo>
                  <a:lnTo>
                    <a:pt x="2600" y="10394"/>
                  </a:lnTo>
                  <a:lnTo>
                    <a:pt x="2681" y="10348"/>
                  </a:lnTo>
                  <a:lnTo>
                    <a:pt x="2765" y="10280"/>
                  </a:lnTo>
                  <a:lnTo>
                    <a:pt x="2845" y="10212"/>
                  </a:lnTo>
                  <a:lnTo>
                    <a:pt x="2925" y="10133"/>
                  </a:lnTo>
                  <a:lnTo>
                    <a:pt x="3006" y="10031"/>
                  </a:lnTo>
                  <a:lnTo>
                    <a:pt x="3081" y="9929"/>
                  </a:lnTo>
                  <a:lnTo>
                    <a:pt x="3157" y="9804"/>
                  </a:lnTo>
                  <a:lnTo>
                    <a:pt x="3233" y="9668"/>
                  </a:lnTo>
                  <a:lnTo>
                    <a:pt x="3308" y="9520"/>
                  </a:lnTo>
                  <a:lnTo>
                    <a:pt x="3380" y="9361"/>
                  </a:lnTo>
                  <a:lnTo>
                    <a:pt x="3446" y="9180"/>
                  </a:lnTo>
                  <a:lnTo>
                    <a:pt x="3513" y="8998"/>
                  </a:lnTo>
                  <a:lnTo>
                    <a:pt x="3571" y="8817"/>
                  </a:lnTo>
                  <a:lnTo>
                    <a:pt x="3629" y="8624"/>
                  </a:lnTo>
                  <a:lnTo>
                    <a:pt x="3678" y="8431"/>
                  </a:lnTo>
                  <a:lnTo>
                    <a:pt x="3727" y="8227"/>
                  </a:lnTo>
                  <a:lnTo>
                    <a:pt x="3767" y="8022"/>
                  </a:lnTo>
                  <a:lnTo>
                    <a:pt x="3803" y="7818"/>
                  </a:lnTo>
                  <a:lnTo>
                    <a:pt x="3838" y="7614"/>
                  </a:lnTo>
                  <a:lnTo>
                    <a:pt x="3865" y="7410"/>
                  </a:lnTo>
                  <a:lnTo>
                    <a:pt x="3892" y="7194"/>
                  </a:lnTo>
                  <a:lnTo>
                    <a:pt x="3909" y="6979"/>
                  </a:lnTo>
                  <a:lnTo>
                    <a:pt x="3927" y="6763"/>
                  </a:lnTo>
                  <a:lnTo>
                    <a:pt x="3941" y="6547"/>
                  </a:lnTo>
                  <a:lnTo>
                    <a:pt x="3949" y="6332"/>
                  </a:lnTo>
                  <a:lnTo>
                    <a:pt x="3954" y="6105"/>
                  </a:lnTo>
                  <a:lnTo>
                    <a:pt x="3958" y="5889"/>
                  </a:lnTo>
                  <a:lnTo>
                    <a:pt x="3954" y="5674"/>
                  </a:lnTo>
                  <a:lnTo>
                    <a:pt x="3949" y="5447"/>
                  </a:lnTo>
                  <a:lnTo>
                    <a:pt x="3941" y="5231"/>
                  </a:lnTo>
                  <a:lnTo>
                    <a:pt x="3927" y="5016"/>
                  </a:lnTo>
                  <a:lnTo>
                    <a:pt x="3909" y="4789"/>
                  </a:lnTo>
                  <a:lnTo>
                    <a:pt x="3892" y="4573"/>
                  </a:lnTo>
                  <a:lnTo>
                    <a:pt x="3869" y="4358"/>
                  </a:lnTo>
                  <a:lnTo>
                    <a:pt x="3843" y="4153"/>
                  </a:lnTo>
                  <a:lnTo>
                    <a:pt x="3816" y="3938"/>
                  </a:lnTo>
                  <a:lnTo>
                    <a:pt x="3785" y="3734"/>
                  </a:lnTo>
                  <a:lnTo>
                    <a:pt x="3749" y="3518"/>
                  </a:lnTo>
                  <a:lnTo>
                    <a:pt x="3713" y="3325"/>
                  </a:lnTo>
                  <a:lnTo>
                    <a:pt x="3673" y="3121"/>
                  </a:lnTo>
                  <a:lnTo>
                    <a:pt x="3633" y="2928"/>
                  </a:lnTo>
                  <a:lnTo>
                    <a:pt x="3589" y="2735"/>
                  </a:lnTo>
                  <a:lnTo>
                    <a:pt x="3540" y="2542"/>
                  </a:lnTo>
                  <a:lnTo>
                    <a:pt x="3491" y="2361"/>
                  </a:lnTo>
                  <a:lnTo>
                    <a:pt x="3442" y="2179"/>
                  </a:lnTo>
                  <a:lnTo>
                    <a:pt x="3388" y="2009"/>
                  </a:lnTo>
                  <a:lnTo>
                    <a:pt x="3331" y="1839"/>
                  </a:lnTo>
                  <a:lnTo>
                    <a:pt x="3273" y="1669"/>
                  </a:lnTo>
                  <a:lnTo>
                    <a:pt x="3215" y="1510"/>
                  </a:lnTo>
                  <a:lnTo>
                    <a:pt x="3153" y="1362"/>
                  </a:lnTo>
                  <a:lnTo>
                    <a:pt x="3090" y="1215"/>
                  </a:lnTo>
                  <a:lnTo>
                    <a:pt x="3023" y="1079"/>
                  </a:lnTo>
                  <a:lnTo>
                    <a:pt x="2957" y="954"/>
                  </a:lnTo>
                  <a:lnTo>
                    <a:pt x="2890" y="829"/>
                  </a:lnTo>
                  <a:lnTo>
                    <a:pt x="2819" y="704"/>
                  </a:lnTo>
                  <a:lnTo>
                    <a:pt x="2747" y="602"/>
                  </a:lnTo>
                  <a:lnTo>
                    <a:pt x="2676" y="500"/>
                  </a:lnTo>
                  <a:lnTo>
                    <a:pt x="2600" y="409"/>
                  </a:lnTo>
                  <a:lnTo>
                    <a:pt x="2525" y="318"/>
                  </a:lnTo>
                  <a:lnTo>
                    <a:pt x="2449" y="250"/>
                  </a:lnTo>
                  <a:lnTo>
                    <a:pt x="2373" y="182"/>
                  </a:lnTo>
                  <a:lnTo>
                    <a:pt x="2293" y="126"/>
                  </a:lnTo>
                  <a:lnTo>
                    <a:pt x="2218" y="80"/>
                  </a:lnTo>
                  <a:lnTo>
                    <a:pt x="2137" y="46"/>
                  </a:lnTo>
                  <a:lnTo>
                    <a:pt x="2057" y="23"/>
                  </a:lnTo>
                  <a:lnTo>
                    <a:pt x="1973" y="12"/>
                  </a:lnTo>
                  <a:lnTo>
                    <a:pt x="18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5;p49">
              <a:extLst>
                <a:ext uri="{FF2B5EF4-FFF2-40B4-BE49-F238E27FC236}">
                  <a16:creationId xmlns:a16="http://schemas.microsoft.com/office/drawing/2014/main" id="{8F0996CA-1D1A-89DF-0E34-7F9420D024BF}"/>
                </a:ext>
              </a:extLst>
            </p:cNvPr>
            <p:cNvSpPr/>
            <p:nvPr/>
          </p:nvSpPr>
          <p:spPr>
            <a:xfrm>
              <a:off x="4004875" y="-3329375"/>
              <a:ext cx="48550" cy="120300"/>
            </a:xfrm>
            <a:custGeom>
              <a:avLst/>
              <a:gdLst/>
              <a:ahLst/>
              <a:cxnLst/>
              <a:rect l="l" t="t" r="r" b="b"/>
              <a:pathLst>
                <a:path w="1942" h="4812" extrusionOk="0">
                  <a:moveTo>
                    <a:pt x="673" y="1"/>
                  </a:moveTo>
                  <a:lnTo>
                    <a:pt x="624" y="12"/>
                  </a:lnTo>
                  <a:lnTo>
                    <a:pt x="575" y="24"/>
                  </a:lnTo>
                  <a:lnTo>
                    <a:pt x="526" y="58"/>
                  </a:lnTo>
                  <a:lnTo>
                    <a:pt x="482" y="92"/>
                  </a:lnTo>
                  <a:lnTo>
                    <a:pt x="433" y="126"/>
                  </a:lnTo>
                  <a:lnTo>
                    <a:pt x="388" y="182"/>
                  </a:lnTo>
                  <a:lnTo>
                    <a:pt x="344" y="239"/>
                  </a:lnTo>
                  <a:lnTo>
                    <a:pt x="303" y="319"/>
                  </a:lnTo>
                  <a:lnTo>
                    <a:pt x="263" y="387"/>
                  </a:lnTo>
                  <a:lnTo>
                    <a:pt x="223" y="477"/>
                  </a:lnTo>
                  <a:lnTo>
                    <a:pt x="188" y="568"/>
                  </a:lnTo>
                  <a:lnTo>
                    <a:pt x="157" y="670"/>
                  </a:lnTo>
                  <a:lnTo>
                    <a:pt x="125" y="772"/>
                  </a:lnTo>
                  <a:lnTo>
                    <a:pt x="94" y="886"/>
                  </a:lnTo>
                  <a:lnTo>
                    <a:pt x="72" y="1011"/>
                  </a:lnTo>
                  <a:lnTo>
                    <a:pt x="50" y="1135"/>
                  </a:lnTo>
                  <a:lnTo>
                    <a:pt x="32" y="1272"/>
                  </a:lnTo>
                  <a:lnTo>
                    <a:pt x="18" y="1408"/>
                  </a:lnTo>
                  <a:lnTo>
                    <a:pt x="10" y="1544"/>
                  </a:lnTo>
                  <a:lnTo>
                    <a:pt x="5" y="1691"/>
                  </a:lnTo>
                  <a:lnTo>
                    <a:pt x="1" y="1850"/>
                  </a:lnTo>
                  <a:lnTo>
                    <a:pt x="5" y="1998"/>
                  </a:lnTo>
                  <a:lnTo>
                    <a:pt x="14" y="2145"/>
                  </a:lnTo>
                  <a:lnTo>
                    <a:pt x="23" y="2281"/>
                  </a:lnTo>
                  <a:lnTo>
                    <a:pt x="36" y="2418"/>
                  </a:lnTo>
                  <a:lnTo>
                    <a:pt x="54" y="2554"/>
                  </a:lnTo>
                  <a:lnTo>
                    <a:pt x="72" y="2690"/>
                  </a:lnTo>
                  <a:lnTo>
                    <a:pt x="94" y="2815"/>
                  </a:lnTo>
                  <a:lnTo>
                    <a:pt x="121" y="2951"/>
                  </a:lnTo>
                  <a:lnTo>
                    <a:pt x="148" y="3076"/>
                  </a:lnTo>
                  <a:lnTo>
                    <a:pt x="210" y="3314"/>
                  </a:lnTo>
                  <a:lnTo>
                    <a:pt x="286" y="3541"/>
                  </a:lnTo>
                  <a:lnTo>
                    <a:pt x="361" y="3756"/>
                  </a:lnTo>
                  <a:lnTo>
                    <a:pt x="450" y="3961"/>
                  </a:lnTo>
                  <a:lnTo>
                    <a:pt x="539" y="4131"/>
                  </a:lnTo>
                  <a:lnTo>
                    <a:pt x="637" y="4301"/>
                  </a:lnTo>
                  <a:lnTo>
                    <a:pt x="735" y="4437"/>
                  </a:lnTo>
                  <a:lnTo>
                    <a:pt x="838" y="4562"/>
                  </a:lnTo>
                  <a:lnTo>
                    <a:pt x="940" y="4664"/>
                  </a:lnTo>
                  <a:lnTo>
                    <a:pt x="1042" y="4732"/>
                  </a:lnTo>
                  <a:lnTo>
                    <a:pt x="1145" y="4789"/>
                  </a:lnTo>
                  <a:lnTo>
                    <a:pt x="1243" y="4812"/>
                  </a:lnTo>
                  <a:lnTo>
                    <a:pt x="1319" y="4812"/>
                  </a:lnTo>
                  <a:lnTo>
                    <a:pt x="1390" y="4789"/>
                  </a:lnTo>
                  <a:lnTo>
                    <a:pt x="1457" y="4755"/>
                  </a:lnTo>
                  <a:lnTo>
                    <a:pt x="1519" y="4709"/>
                  </a:lnTo>
                  <a:lnTo>
                    <a:pt x="1577" y="4653"/>
                  </a:lnTo>
                  <a:lnTo>
                    <a:pt x="1626" y="4585"/>
                  </a:lnTo>
                  <a:lnTo>
                    <a:pt x="1675" y="4505"/>
                  </a:lnTo>
                  <a:lnTo>
                    <a:pt x="1719" y="4414"/>
                  </a:lnTo>
                  <a:lnTo>
                    <a:pt x="1759" y="4312"/>
                  </a:lnTo>
                  <a:lnTo>
                    <a:pt x="1795" y="4199"/>
                  </a:lnTo>
                  <a:lnTo>
                    <a:pt x="1826" y="4085"/>
                  </a:lnTo>
                  <a:lnTo>
                    <a:pt x="1853" y="3961"/>
                  </a:lnTo>
                  <a:lnTo>
                    <a:pt x="1879" y="3824"/>
                  </a:lnTo>
                  <a:lnTo>
                    <a:pt x="1897" y="3677"/>
                  </a:lnTo>
                  <a:lnTo>
                    <a:pt x="1915" y="3529"/>
                  </a:lnTo>
                  <a:lnTo>
                    <a:pt x="1924" y="3371"/>
                  </a:lnTo>
                  <a:lnTo>
                    <a:pt x="1933" y="3212"/>
                  </a:lnTo>
                  <a:lnTo>
                    <a:pt x="1937" y="3053"/>
                  </a:lnTo>
                  <a:lnTo>
                    <a:pt x="1942" y="2883"/>
                  </a:lnTo>
                  <a:lnTo>
                    <a:pt x="1937" y="2713"/>
                  </a:lnTo>
                  <a:lnTo>
                    <a:pt x="1933" y="2542"/>
                  </a:lnTo>
                  <a:lnTo>
                    <a:pt x="1924" y="2361"/>
                  </a:lnTo>
                  <a:lnTo>
                    <a:pt x="1911" y="2191"/>
                  </a:lnTo>
                  <a:lnTo>
                    <a:pt x="1897" y="2009"/>
                  </a:lnTo>
                  <a:lnTo>
                    <a:pt x="1879" y="1828"/>
                  </a:lnTo>
                  <a:lnTo>
                    <a:pt x="1857" y="1657"/>
                  </a:lnTo>
                  <a:lnTo>
                    <a:pt x="1831" y="1476"/>
                  </a:lnTo>
                  <a:lnTo>
                    <a:pt x="1804" y="1306"/>
                  </a:lnTo>
                  <a:lnTo>
                    <a:pt x="1777" y="1135"/>
                  </a:lnTo>
                  <a:lnTo>
                    <a:pt x="1741" y="965"/>
                  </a:lnTo>
                  <a:lnTo>
                    <a:pt x="1706" y="795"/>
                  </a:lnTo>
                  <a:lnTo>
                    <a:pt x="1670" y="636"/>
                  </a:lnTo>
                  <a:lnTo>
                    <a:pt x="1639" y="693"/>
                  </a:lnTo>
                  <a:lnTo>
                    <a:pt x="1608" y="750"/>
                  </a:lnTo>
                  <a:lnTo>
                    <a:pt x="1577" y="784"/>
                  </a:lnTo>
                  <a:lnTo>
                    <a:pt x="1541" y="829"/>
                  </a:lnTo>
                  <a:lnTo>
                    <a:pt x="1506" y="852"/>
                  </a:lnTo>
                  <a:lnTo>
                    <a:pt x="1470" y="875"/>
                  </a:lnTo>
                  <a:lnTo>
                    <a:pt x="1434" y="886"/>
                  </a:lnTo>
                  <a:lnTo>
                    <a:pt x="1363" y="886"/>
                  </a:lnTo>
                  <a:lnTo>
                    <a:pt x="1327" y="863"/>
                  </a:lnTo>
                  <a:lnTo>
                    <a:pt x="1296" y="840"/>
                  </a:lnTo>
                  <a:lnTo>
                    <a:pt x="1261" y="806"/>
                  </a:lnTo>
                  <a:lnTo>
                    <a:pt x="1225" y="761"/>
                  </a:lnTo>
                  <a:lnTo>
                    <a:pt x="1194" y="704"/>
                  </a:lnTo>
                  <a:lnTo>
                    <a:pt x="1163" y="636"/>
                  </a:lnTo>
                  <a:lnTo>
                    <a:pt x="1132" y="557"/>
                  </a:lnTo>
                  <a:lnTo>
                    <a:pt x="1091" y="455"/>
                  </a:lnTo>
                  <a:lnTo>
                    <a:pt x="1051" y="353"/>
                  </a:lnTo>
                  <a:lnTo>
                    <a:pt x="1007" y="273"/>
                  </a:lnTo>
                  <a:lnTo>
                    <a:pt x="962" y="194"/>
                  </a:lnTo>
                  <a:lnTo>
                    <a:pt x="913" y="137"/>
                  </a:lnTo>
                  <a:lnTo>
                    <a:pt x="869" y="92"/>
                  </a:lnTo>
                  <a:lnTo>
                    <a:pt x="820" y="46"/>
                  </a:lnTo>
                  <a:lnTo>
                    <a:pt x="771" y="24"/>
                  </a:lnTo>
                  <a:lnTo>
                    <a:pt x="722" y="12"/>
                  </a:lnTo>
                  <a:lnTo>
                    <a:pt x="6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6;p49">
              <a:extLst>
                <a:ext uri="{FF2B5EF4-FFF2-40B4-BE49-F238E27FC236}">
                  <a16:creationId xmlns:a16="http://schemas.microsoft.com/office/drawing/2014/main" id="{E4F07D28-D3FF-B764-EFC5-890C6F2EC07D}"/>
                </a:ext>
              </a:extLst>
            </p:cNvPr>
            <p:cNvSpPr/>
            <p:nvPr/>
          </p:nvSpPr>
          <p:spPr>
            <a:xfrm>
              <a:off x="3987950" y="-9374250"/>
              <a:ext cx="142175" cy="611000"/>
            </a:xfrm>
            <a:custGeom>
              <a:avLst/>
              <a:gdLst/>
              <a:ahLst/>
              <a:cxnLst/>
              <a:rect l="l" t="t" r="r" b="b"/>
              <a:pathLst>
                <a:path w="5687" h="24440" extrusionOk="0">
                  <a:moveTo>
                    <a:pt x="5455" y="0"/>
                  </a:moveTo>
                  <a:lnTo>
                    <a:pt x="5384" y="23"/>
                  </a:lnTo>
                  <a:lnTo>
                    <a:pt x="5317" y="46"/>
                  </a:lnTo>
                  <a:lnTo>
                    <a:pt x="5259" y="69"/>
                  </a:lnTo>
                  <a:lnTo>
                    <a:pt x="5210" y="80"/>
                  </a:lnTo>
                  <a:lnTo>
                    <a:pt x="4640" y="239"/>
                  </a:lnTo>
                  <a:lnTo>
                    <a:pt x="4070" y="398"/>
                  </a:lnTo>
                  <a:lnTo>
                    <a:pt x="3500" y="545"/>
                  </a:lnTo>
                  <a:lnTo>
                    <a:pt x="2926" y="681"/>
                  </a:lnTo>
                  <a:lnTo>
                    <a:pt x="2356" y="806"/>
                  </a:lnTo>
                  <a:lnTo>
                    <a:pt x="1782" y="931"/>
                  </a:lnTo>
                  <a:lnTo>
                    <a:pt x="1207" y="1044"/>
                  </a:lnTo>
                  <a:lnTo>
                    <a:pt x="638" y="1146"/>
                  </a:lnTo>
                  <a:lnTo>
                    <a:pt x="682" y="1339"/>
                  </a:lnTo>
                  <a:lnTo>
                    <a:pt x="700" y="1430"/>
                  </a:lnTo>
                  <a:lnTo>
                    <a:pt x="713" y="1532"/>
                  </a:lnTo>
                  <a:lnTo>
                    <a:pt x="727" y="1634"/>
                  </a:lnTo>
                  <a:lnTo>
                    <a:pt x="740" y="1748"/>
                  </a:lnTo>
                  <a:lnTo>
                    <a:pt x="744" y="1861"/>
                  </a:lnTo>
                  <a:lnTo>
                    <a:pt x="744" y="1986"/>
                  </a:lnTo>
                  <a:lnTo>
                    <a:pt x="744" y="3336"/>
                  </a:lnTo>
                  <a:lnTo>
                    <a:pt x="736" y="4698"/>
                  </a:lnTo>
                  <a:lnTo>
                    <a:pt x="722" y="6082"/>
                  </a:lnTo>
                  <a:lnTo>
                    <a:pt x="704" y="7489"/>
                  </a:lnTo>
                  <a:lnTo>
                    <a:pt x="682" y="8896"/>
                  </a:lnTo>
                  <a:lnTo>
                    <a:pt x="655" y="10325"/>
                  </a:lnTo>
                  <a:lnTo>
                    <a:pt x="620" y="11755"/>
                  </a:lnTo>
                  <a:lnTo>
                    <a:pt x="580" y="13185"/>
                  </a:lnTo>
                  <a:lnTo>
                    <a:pt x="535" y="14625"/>
                  </a:lnTo>
                  <a:lnTo>
                    <a:pt x="482" y="16055"/>
                  </a:lnTo>
                  <a:lnTo>
                    <a:pt x="419" y="17485"/>
                  </a:lnTo>
                  <a:lnTo>
                    <a:pt x="353" y="18903"/>
                  </a:lnTo>
                  <a:lnTo>
                    <a:pt x="277" y="20310"/>
                  </a:lnTo>
                  <a:lnTo>
                    <a:pt x="192" y="21705"/>
                  </a:lnTo>
                  <a:lnTo>
                    <a:pt x="103" y="23090"/>
                  </a:lnTo>
                  <a:lnTo>
                    <a:pt x="1" y="24440"/>
                  </a:lnTo>
                  <a:lnTo>
                    <a:pt x="1" y="24440"/>
                  </a:lnTo>
                  <a:lnTo>
                    <a:pt x="366" y="24247"/>
                  </a:lnTo>
                  <a:lnTo>
                    <a:pt x="731" y="24031"/>
                  </a:lnTo>
                  <a:lnTo>
                    <a:pt x="1092" y="23804"/>
                  </a:lnTo>
                  <a:lnTo>
                    <a:pt x="1452" y="23566"/>
                  </a:lnTo>
                  <a:lnTo>
                    <a:pt x="1813" y="23305"/>
                  </a:lnTo>
                  <a:lnTo>
                    <a:pt x="2169" y="23033"/>
                  </a:lnTo>
                  <a:lnTo>
                    <a:pt x="2521" y="22749"/>
                  </a:lnTo>
                  <a:lnTo>
                    <a:pt x="2873" y="22443"/>
                  </a:lnTo>
                  <a:lnTo>
                    <a:pt x="3220" y="22125"/>
                  </a:lnTo>
                  <a:lnTo>
                    <a:pt x="3563" y="21796"/>
                  </a:lnTo>
                  <a:lnTo>
                    <a:pt x="3905" y="21444"/>
                  </a:lnTo>
                  <a:lnTo>
                    <a:pt x="4239" y="21070"/>
                  </a:lnTo>
                  <a:lnTo>
                    <a:pt x="4573" y="20684"/>
                  </a:lnTo>
                  <a:lnTo>
                    <a:pt x="4903" y="20287"/>
                  </a:lnTo>
                  <a:lnTo>
                    <a:pt x="5228" y="19867"/>
                  </a:lnTo>
                  <a:lnTo>
                    <a:pt x="5544" y="19425"/>
                  </a:lnTo>
                  <a:lnTo>
                    <a:pt x="5473" y="19005"/>
                  </a:lnTo>
                  <a:lnTo>
                    <a:pt x="5437" y="19062"/>
                  </a:lnTo>
                  <a:lnTo>
                    <a:pt x="5397" y="19096"/>
                  </a:lnTo>
                  <a:lnTo>
                    <a:pt x="5357" y="19107"/>
                  </a:lnTo>
                  <a:lnTo>
                    <a:pt x="5317" y="19107"/>
                  </a:lnTo>
                  <a:lnTo>
                    <a:pt x="5277" y="19096"/>
                  </a:lnTo>
                  <a:lnTo>
                    <a:pt x="5237" y="19062"/>
                  </a:lnTo>
                  <a:lnTo>
                    <a:pt x="5197" y="19005"/>
                  </a:lnTo>
                  <a:lnTo>
                    <a:pt x="5161" y="18948"/>
                  </a:lnTo>
                  <a:lnTo>
                    <a:pt x="5130" y="18880"/>
                  </a:lnTo>
                  <a:lnTo>
                    <a:pt x="5099" y="18789"/>
                  </a:lnTo>
                  <a:lnTo>
                    <a:pt x="5072" y="18699"/>
                  </a:lnTo>
                  <a:lnTo>
                    <a:pt x="5054" y="18597"/>
                  </a:lnTo>
                  <a:lnTo>
                    <a:pt x="5041" y="18483"/>
                  </a:lnTo>
                  <a:lnTo>
                    <a:pt x="5036" y="18358"/>
                  </a:lnTo>
                  <a:lnTo>
                    <a:pt x="5036" y="18234"/>
                  </a:lnTo>
                  <a:lnTo>
                    <a:pt x="5045" y="18109"/>
                  </a:lnTo>
                  <a:lnTo>
                    <a:pt x="5157" y="16985"/>
                  </a:lnTo>
                  <a:lnTo>
                    <a:pt x="5259" y="15862"/>
                  </a:lnTo>
                  <a:lnTo>
                    <a:pt x="5352" y="14739"/>
                  </a:lnTo>
                  <a:lnTo>
                    <a:pt x="5433" y="13616"/>
                  </a:lnTo>
                  <a:lnTo>
                    <a:pt x="5468" y="13060"/>
                  </a:lnTo>
                  <a:lnTo>
                    <a:pt x="5504" y="12492"/>
                  </a:lnTo>
                  <a:lnTo>
                    <a:pt x="5535" y="11936"/>
                  </a:lnTo>
                  <a:lnTo>
                    <a:pt x="5566" y="11369"/>
                  </a:lnTo>
                  <a:lnTo>
                    <a:pt x="5588" y="10802"/>
                  </a:lnTo>
                  <a:lnTo>
                    <a:pt x="5611" y="10246"/>
                  </a:lnTo>
                  <a:lnTo>
                    <a:pt x="5633" y="9679"/>
                  </a:lnTo>
                  <a:lnTo>
                    <a:pt x="5651" y="9111"/>
                  </a:lnTo>
                  <a:lnTo>
                    <a:pt x="5664" y="8544"/>
                  </a:lnTo>
                  <a:lnTo>
                    <a:pt x="5673" y="7988"/>
                  </a:lnTo>
                  <a:lnTo>
                    <a:pt x="5682" y="7421"/>
                  </a:lnTo>
                  <a:lnTo>
                    <a:pt x="5682" y="6853"/>
                  </a:lnTo>
                  <a:lnTo>
                    <a:pt x="5686" y="6286"/>
                  </a:lnTo>
                  <a:lnTo>
                    <a:pt x="5682" y="5719"/>
                  </a:lnTo>
                  <a:lnTo>
                    <a:pt x="5677" y="5152"/>
                  </a:lnTo>
                  <a:lnTo>
                    <a:pt x="5664" y="4584"/>
                  </a:lnTo>
                  <a:lnTo>
                    <a:pt x="5651" y="4006"/>
                  </a:lnTo>
                  <a:lnTo>
                    <a:pt x="5637" y="3438"/>
                  </a:lnTo>
                  <a:lnTo>
                    <a:pt x="5615" y="2871"/>
                  </a:lnTo>
                  <a:lnTo>
                    <a:pt x="5588" y="2304"/>
                  </a:lnTo>
                  <a:lnTo>
                    <a:pt x="5562" y="1725"/>
                  </a:lnTo>
                  <a:lnTo>
                    <a:pt x="5531" y="1158"/>
                  </a:lnTo>
                  <a:lnTo>
                    <a:pt x="5495" y="579"/>
                  </a:lnTo>
                  <a:lnTo>
                    <a:pt x="5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7;p49">
              <a:extLst>
                <a:ext uri="{FF2B5EF4-FFF2-40B4-BE49-F238E27FC236}">
                  <a16:creationId xmlns:a16="http://schemas.microsoft.com/office/drawing/2014/main" id="{C4625161-4260-F29A-3C8A-7793BE5EE33E}"/>
                </a:ext>
              </a:extLst>
            </p:cNvPr>
            <p:cNvSpPr/>
            <p:nvPr/>
          </p:nvSpPr>
          <p:spPr>
            <a:xfrm>
              <a:off x="4036600" y="-566050"/>
              <a:ext cx="424650" cy="734700"/>
            </a:xfrm>
            <a:custGeom>
              <a:avLst/>
              <a:gdLst/>
              <a:ahLst/>
              <a:cxnLst/>
              <a:rect l="l" t="t" r="r" b="b"/>
              <a:pathLst>
                <a:path w="16986" h="29388" extrusionOk="0">
                  <a:moveTo>
                    <a:pt x="8366" y="1"/>
                  </a:moveTo>
                  <a:lnTo>
                    <a:pt x="8117" y="24"/>
                  </a:lnTo>
                  <a:lnTo>
                    <a:pt x="7863" y="69"/>
                  </a:lnTo>
                  <a:lnTo>
                    <a:pt x="7618" y="137"/>
                  </a:lnTo>
                  <a:lnTo>
                    <a:pt x="7369" y="217"/>
                  </a:lnTo>
                  <a:lnTo>
                    <a:pt x="7128" y="330"/>
                  </a:lnTo>
                  <a:lnTo>
                    <a:pt x="6888" y="455"/>
                  </a:lnTo>
                  <a:lnTo>
                    <a:pt x="6652" y="602"/>
                  </a:lnTo>
                  <a:lnTo>
                    <a:pt x="6416" y="773"/>
                  </a:lnTo>
                  <a:lnTo>
                    <a:pt x="6185" y="965"/>
                  </a:lnTo>
                  <a:lnTo>
                    <a:pt x="5957" y="1170"/>
                  </a:lnTo>
                  <a:lnTo>
                    <a:pt x="5730" y="1397"/>
                  </a:lnTo>
                  <a:lnTo>
                    <a:pt x="5508" y="1646"/>
                  </a:lnTo>
                  <a:lnTo>
                    <a:pt x="5290" y="1907"/>
                  </a:lnTo>
                  <a:lnTo>
                    <a:pt x="5072" y="2191"/>
                  </a:lnTo>
                  <a:lnTo>
                    <a:pt x="5027" y="2338"/>
                  </a:lnTo>
                  <a:lnTo>
                    <a:pt x="4982" y="2463"/>
                  </a:lnTo>
                  <a:lnTo>
                    <a:pt x="4951" y="2542"/>
                  </a:lnTo>
                  <a:lnTo>
                    <a:pt x="4916" y="2622"/>
                  </a:lnTo>
                  <a:lnTo>
                    <a:pt x="4880" y="2667"/>
                  </a:lnTo>
                  <a:lnTo>
                    <a:pt x="4844" y="2713"/>
                  </a:lnTo>
                  <a:lnTo>
                    <a:pt x="4804" y="2747"/>
                  </a:lnTo>
                  <a:lnTo>
                    <a:pt x="4769" y="2758"/>
                  </a:lnTo>
                  <a:lnTo>
                    <a:pt x="4729" y="2769"/>
                  </a:lnTo>
                  <a:lnTo>
                    <a:pt x="4689" y="2758"/>
                  </a:lnTo>
                  <a:lnTo>
                    <a:pt x="4546" y="2985"/>
                  </a:lnTo>
                  <a:lnTo>
                    <a:pt x="4408" y="3212"/>
                  </a:lnTo>
                  <a:lnTo>
                    <a:pt x="4270" y="3450"/>
                  </a:lnTo>
                  <a:lnTo>
                    <a:pt x="4132" y="3700"/>
                  </a:lnTo>
                  <a:lnTo>
                    <a:pt x="3994" y="3949"/>
                  </a:lnTo>
                  <a:lnTo>
                    <a:pt x="3861" y="4210"/>
                  </a:lnTo>
                  <a:lnTo>
                    <a:pt x="3731" y="4483"/>
                  </a:lnTo>
                  <a:lnTo>
                    <a:pt x="3602" y="4755"/>
                  </a:lnTo>
                  <a:lnTo>
                    <a:pt x="3473" y="5039"/>
                  </a:lnTo>
                  <a:lnTo>
                    <a:pt x="3344" y="5322"/>
                  </a:lnTo>
                  <a:lnTo>
                    <a:pt x="3224" y="5617"/>
                  </a:lnTo>
                  <a:lnTo>
                    <a:pt x="3099" y="5912"/>
                  </a:lnTo>
                  <a:lnTo>
                    <a:pt x="2979" y="6219"/>
                  </a:lnTo>
                  <a:lnTo>
                    <a:pt x="2859" y="6536"/>
                  </a:lnTo>
                  <a:lnTo>
                    <a:pt x="2743" y="6854"/>
                  </a:lnTo>
                  <a:lnTo>
                    <a:pt x="2632" y="7183"/>
                  </a:lnTo>
                  <a:lnTo>
                    <a:pt x="2516" y="7512"/>
                  </a:lnTo>
                  <a:lnTo>
                    <a:pt x="2409" y="7841"/>
                  </a:lnTo>
                  <a:lnTo>
                    <a:pt x="2298" y="8181"/>
                  </a:lnTo>
                  <a:lnTo>
                    <a:pt x="2195" y="8533"/>
                  </a:lnTo>
                  <a:lnTo>
                    <a:pt x="2089" y="8885"/>
                  </a:lnTo>
                  <a:lnTo>
                    <a:pt x="1986" y="9237"/>
                  </a:lnTo>
                  <a:lnTo>
                    <a:pt x="1888" y="9600"/>
                  </a:lnTo>
                  <a:lnTo>
                    <a:pt x="1790" y="9963"/>
                  </a:lnTo>
                  <a:lnTo>
                    <a:pt x="1697" y="10337"/>
                  </a:lnTo>
                  <a:lnTo>
                    <a:pt x="1603" y="10712"/>
                  </a:lnTo>
                  <a:lnTo>
                    <a:pt x="1514" y="11086"/>
                  </a:lnTo>
                  <a:lnTo>
                    <a:pt x="1425" y="11472"/>
                  </a:lnTo>
                  <a:lnTo>
                    <a:pt x="1341" y="11858"/>
                  </a:lnTo>
                  <a:lnTo>
                    <a:pt x="1256" y="12255"/>
                  </a:lnTo>
                  <a:lnTo>
                    <a:pt x="1176" y="12652"/>
                  </a:lnTo>
                  <a:lnTo>
                    <a:pt x="1100" y="13049"/>
                  </a:lnTo>
                  <a:lnTo>
                    <a:pt x="1025" y="13446"/>
                  </a:lnTo>
                  <a:lnTo>
                    <a:pt x="949" y="13854"/>
                  </a:lnTo>
                  <a:lnTo>
                    <a:pt x="878" y="14263"/>
                  </a:lnTo>
                  <a:lnTo>
                    <a:pt x="811" y="14683"/>
                  </a:lnTo>
                  <a:lnTo>
                    <a:pt x="744" y="15091"/>
                  </a:lnTo>
                  <a:lnTo>
                    <a:pt x="682" y="15511"/>
                  </a:lnTo>
                  <a:lnTo>
                    <a:pt x="619" y="15942"/>
                  </a:lnTo>
                  <a:lnTo>
                    <a:pt x="566" y="16362"/>
                  </a:lnTo>
                  <a:lnTo>
                    <a:pt x="508" y="16793"/>
                  </a:lnTo>
                  <a:lnTo>
                    <a:pt x="455" y="17224"/>
                  </a:lnTo>
                  <a:lnTo>
                    <a:pt x="406" y="17655"/>
                  </a:lnTo>
                  <a:lnTo>
                    <a:pt x="361" y="18087"/>
                  </a:lnTo>
                  <a:lnTo>
                    <a:pt x="317" y="18529"/>
                  </a:lnTo>
                  <a:lnTo>
                    <a:pt x="272" y="18972"/>
                  </a:lnTo>
                  <a:lnTo>
                    <a:pt x="237" y="19403"/>
                  </a:lnTo>
                  <a:lnTo>
                    <a:pt x="201" y="19845"/>
                  </a:lnTo>
                  <a:lnTo>
                    <a:pt x="165" y="20299"/>
                  </a:lnTo>
                  <a:lnTo>
                    <a:pt x="139" y="20742"/>
                  </a:lnTo>
                  <a:lnTo>
                    <a:pt x="112" y="21184"/>
                  </a:lnTo>
                  <a:lnTo>
                    <a:pt x="85" y="21638"/>
                  </a:lnTo>
                  <a:lnTo>
                    <a:pt x="63" y="22092"/>
                  </a:lnTo>
                  <a:lnTo>
                    <a:pt x="45" y="22534"/>
                  </a:lnTo>
                  <a:lnTo>
                    <a:pt x="32" y="22988"/>
                  </a:lnTo>
                  <a:lnTo>
                    <a:pt x="18" y="23442"/>
                  </a:lnTo>
                  <a:lnTo>
                    <a:pt x="9" y="23896"/>
                  </a:lnTo>
                  <a:lnTo>
                    <a:pt x="5" y="24350"/>
                  </a:lnTo>
                  <a:lnTo>
                    <a:pt x="1" y="24803"/>
                  </a:lnTo>
                  <a:lnTo>
                    <a:pt x="1" y="25257"/>
                  </a:lnTo>
                  <a:lnTo>
                    <a:pt x="5" y="25711"/>
                  </a:lnTo>
                  <a:lnTo>
                    <a:pt x="14" y="26165"/>
                  </a:lnTo>
                  <a:lnTo>
                    <a:pt x="23" y="26619"/>
                  </a:lnTo>
                  <a:lnTo>
                    <a:pt x="36" y="27073"/>
                  </a:lnTo>
                  <a:lnTo>
                    <a:pt x="2146" y="27197"/>
                  </a:lnTo>
                  <a:lnTo>
                    <a:pt x="3202" y="27266"/>
                  </a:lnTo>
                  <a:lnTo>
                    <a:pt x="4257" y="27345"/>
                  </a:lnTo>
                  <a:lnTo>
                    <a:pt x="5316" y="27436"/>
                  </a:lnTo>
                  <a:lnTo>
                    <a:pt x="6372" y="27526"/>
                  </a:lnTo>
                  <a:lnTo>
                    <a:pt x="7431" y="27640"/>
                  </a:lnTo>
                  <a:lnTo>
                    <a:pt x="8486" y="27765"/>
                  </a:lnTo>
                  <a:lnTo>
                    <a:pt x="9546" y="27901"/>
                  </a:lnTo>
                  <a:lnTo>
                    <a:pt x="10601" y="28060"/>
                  </a:lnTo>
                  <a:lnTo>
                    <a:pt x="11661" y="28230"/>
                  </a:lnTo>
                  <a:lnTo>
                    <a:pt x="12716" y="28411"/>
                  </a:lnTo>
                  <a:lnTo>
                    <a:pt x="13771" y="28627"/>
                  </a:lnTo>
                  <a:lnTo>
                    <a:pt x="14822" y="28854"/>
                  </a:lnTo>
                  <a:lnTo>
                    <a:pt x="15877" y="29104"/>
                  </a:lnTo>
                  <a:lnTo>
                    <a:pt x="16928" y="29387"/>
                  </a:lnTo>
                  <a:lnTo>
                    <a:pt x="16941" y="28922"/>
                  </a:lnTo>
                  <a:lnTo>
                    <a:pt x="16959" y="28457"/>
                  </a:lnTo>
                  <a:lnTo>
                    <a:pt x="16968" y="27992"/>
                  </a:lnTo>
                  <a:lnTo>
                    <a:pt x="16977" y="27526"/>
                  </a:lnTo>
                  <a:lnTo>
                    <a:pt x="16981" y="27061"/>
                  </a:lnTo>
                  <a:lnTo>
                    <a:pt x="16985" y="26585"/>
                  </a:lnTo>
                  <a:lnTo>
                    <a:pt x="16985" y="26120"/>
                  </a:lnTo>
                  <a:lnTo>
                    <a:pt x="16981" y="25654"/>
                  </a:lnTo>
                  <a:lnTo>
                    <a:pt x="16977" y="25178"/>
                  </a:lnTo>
                  <a:lnTo>
                    <a:pt x="16968" y="24713"/>
                  </a:lnTo>
                  <a:lnTo>
                    <a:pt x="16954" y="24247"/>
                  </a:lnTo>
                  <a:lnTo>
                    <a:pt x="16941" y="23782"/>
                  </a:lnTo>
                  <a:lnTo>
                    <a:pt x="16923" y="23306"/>
                  </a:lnTo>
                  <a:lnTo>
                    <a:pt x="16905" y="22841"/>
                  </a:lnTo>
                  <a:lnTo>
                    <a:pt x="16883" y="22375"/>
                  </a:lnTo>
                  <a:lnTo>
                    <a:pt x="16856" y="21910"/>
                  </a:lnTo>
                  <a:lnTo>
                    <a:pt x="16830" y="21445"/>
                  </a:lnTo>
                  <a:lnTo>
                    <a:pt x="16798" y="20980"/>
                  </a:lnTo>
                  <a:lnTo>
                    <a:pt x="16763" y="20526"/>
                  </a:lnTo>
                  <a:lnTo>
                    <a:pt x="16727" y="20061"/>
                  </a:lnTo>
                  <a:lnTo>
                    <a:pt x="16692" y="19607"/>
                  </a:lnTo>
                  <a:lnTo>
                    <a:pt x="16652" y="19142"/>
                  </a:lnTo>
                  <a:lnTo>
                    <a:pt x="16607" y="18688"/>
                  </a:lnTo>
                  <a:lnTo>
                    <a:pt x="16558" y="18234"/>
                  </a:lnTo>
                  <a:lnTo>
                    <a:pt x="16509" y="17792"/>
                  </a:lnTo>
                  <a:lnTo>
                    <a:pt x="16460" y="17338"/>
                  </a:lnTo>
                  <a:lnTo>
                    <a:pt x="16407" y="16895"/>
                  </a:lnTo>
                  <a:lnTo>
                    <a:pt x="16349" y="16453"/>
                  </a:lnTo>
                  <a:lnTo>
                    <a:pt x="16291" y="16010"/>
                  </a:lnTo>
                  <a:lnTo>
                    <a:pt x="16229" y="15568"/>
                  </a:lnTo>
                  <a:lnTo>
                    <a:pt x="16162" y="15137"/>
                  </a:lnTo>
                  <a:lnTo>
                    <a:pt x="16095" y="14705"/>
                  </a:lnTo>
                  <a:lnTo>
                    <a:pt x="16028" y="14274"/>
                  </a:lnTo>
                  <a:lnTo>
                    <a:pt x="15957" y="13854"/>
                  </a:lnTo>
                  <a:lnTo>
                    <a:pt x="15881" y="13435"/>
                  </a:lnTo>
                  <a:lnTo>
                    <a:pt x="15806" y="13015"/>
                  </a:lnTo>
                  <a:lnTo>
                    <a:pt x="15725" y="12595"/>
                  </a:lnTo>
                  <a:lnTo>
                    <a:pt x="15645" y="12187"/>
                  </a:lnTo>
                  <a:lnTo>
                    <a:pt x="15561" y="11790"/>
                  </a:lnTo>
                  <a:lnTo>
                    <a:pt x="15476" y="11381"/>
                  </a:lnTo>
                  <a:lnTo>
                    <a:pt x="15387" y="10984"/>
                  </a:lnTo>
                  <a:lnTo>
                    <a:pt x="15294" y="10598"/>
                  </a:lnTo>
                  <a:lnTo>
                    <a:pt x="15200" y="10212"/>
                  </a:lnTo>
                  <a:lnTo>
                    <a:pt x="15107" y="9827"/>
                  </a:lnTo>
                  <a:lnTo>
                    <a:pt x="15009" y="9452"/>
                  </a:lnTo>
                  <a:lnTo>
                    <a:pt x="14906" y="9078"/>
                  </a:lnTo>
                  <a:lnTo>
                    <a:pt x="14804" y="8715"/>
                  </a:lnTo>
                  <a:lnTo>
                    <a:pt x="14697" y="8352"/>
                  </a:lnTo>
                  <a:lnTo>
                    <a:pt x="14590" y="7989"/>
                  </a:lnTo>
                  <a:lnTo>
                    <a:pt x="14483" y="7648"/>
                  </a:lnTo>
                  <a:lnTo>
                    <a:pt x="14372" y="7296"/>
                  </a:lnTo>
                  <a:lnTo>
                    <a:pt x="14256" y="6967"/>
                  </a:lnTo>
                  <a:lnTo>
                    <a:pt x="14141" y="6627"/>
                  </a:lnTo>
                  <a:lnTo>
                    <a:pt x="14020" y="6309"/>
                  </a:lnTo>
                  <a:lnTo>
                    <a:pt x="13900" y="5992"/>
                  </a:lnTo>
                  <a:lnTo>
                    <a:pt x="13780" y="5674"/>
                  </a:lnTo>
                  <a:lnTo>
                    <a:pt x="13651" y="5368"/>
                  </a:lnTo>
                  <a:lnTo>
                    <a:pt x="13526" y="5073"/>
                  </a:lnTo>
                  <a:lnTo>
                    <a:pt x="13397" y="4778"/>
                  </a:lnTo>
                  <a:lnTo>
                    <a:pt x="13263" y="4494"/>
                  </a:lnTo>
                  <a:lnTo>
                    <a:pt x="13130" y="4222"/>
                  </a:lnTo>
                  <a:lnTo>
                    <a:pt x="12996" y="3949"/>
                  </a:lnTo>
                  <a:lnTo>
                    <a:pt x="12858" y="3688"/>
                  </a:lnTo>
                  <a:lnTo>
                    <a:pt x="12716" y="3427"/>
                  </a:lnTo>
                  <a:lnTo>
                    <a:pt x="12658" y="3416"/>
                  </a:lnTo>
                  <a:lnTo>
                    <a:pt x="12605" y="3371"/>
                  </a:lnTo>
                  <a:lnTo>
                    <a:pt x="12551" y="3314"/>
                  </a:lnTo>
                  <a:lnTo>
                    <a:pt x="12502" y="3246"/>
                  </a:lnTo>
                  <a:lnTo>
                    <a:pt x="12453" y="3155"/>
                  </a:lnTo>
                  <a:lnTo>
                    <a:pt x="12413" y="3053"/>
                  </a:lnTo>
                  <a:lnTo>
                    <a:pt x="12373" y="2940"/>
                  </a:lnTo>
                  <a:lnTo>
                    <a:pt x="12346" y="2815"/>
                  </a:lnTo>
                  <a:lnTo>
                    <a:pt x="12150" y="2520"/>
                  </a:lnTo>
                  <a:lnTo>
                    <a:pt x="11955" y="2247"/>
                  </a:lnTo>
                  <a:lnTo>
                    <a:pt x="11759" y="1975"/>
                  </a:lnTo>
                  <a:lnTo>
                    <a:pt x="11554" y="1726"/>
                  </a:lnTo>
                  <a:lnTo>
                    <a:pt x="11349" y="1499"/>
                  </a:lnTo>
                  <a:lnTo>
                    <a:pt x="11140" y="1283"/>
                  </a:lnTo>
                  <a:lnTo>
                    <a:pt x="10931" y="1079"/>
                  </a:lnTo>
                  <a:lnTo>
                    <a:pt x="10717" y="886"/>
                  </a:lnTo>
                  <a:lnTo>
                    <a:pt x="10499" y="716"/>
                  </a:lnTo>
                  <a:lnTo>
                    <a:pt x="10276" y="568"/>
                  </a:lnTo>
                  <a:lnTo>
                    <a:pt x="10053" y="432"/>
                  </a:lnTo>
                  <a:lnTo>
                    <a:pt x="9822" y="319"/>
                  </a:lnTo>
                  <a:lnTo>
                    <a:pt x="9595" y="217"/>
                  </a:lnTo>
                  <a:lnTo>
                    <a:pt x="9359" y="137"/>
                  </a:lnTo>
                  <a:lnTo>
                    <a:pt x="9123" y="69"/>
                  </a:lnTo>
                  <a:lnTo>
                    <a:pt x="8883" y="24"/>
                  </a:lnTo>
                  <a:lnTo>
                    <a:pt x="86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8;p49">
              <a:extLst>
                <a:ext uri="{FF2B5EF4-FFF2-40B4-BE49-F238E27FC236}">
                  <a16:creationId xmlns:a16="http://schemas.microsoft.com/office/drawing/2014/main" id="{53E1680B-E89A-55CB-AEEE-6DA96332D3A7}"/>
                </a:ext>
              </a:extLst>
            </p:cNvPr>
            <p:cNvSpPr/>
            <p:nvPr/>
          </p:nvSpPr>
          <p:spPr>
            <a:xfrm>
              <a:off x="4124750" y="-9450825"/>
              <a:ext cx="159975" cy="562200"/>
            </a:xfrm>
            <a:custGeom>
              <a:avLst/>
              <a:gdLst/>
              <a:ahLst/>
              <a:cxnLst/>
              <a:rect l="l" t="t" r="r" b="b"/>
              <a:pathLst>
                <a:path w="6399" h="22488" extrusionOk="0">
                  <a:moveTo>
                    <a:pt x="6153" y="0"/>
                  </a:moveTo>
                  <a:lnTo>
                    <a:pt x="6073" y="11"/>
                  </a:lnTo>
                  <a:lnTo>
                    <a:pt x="5984" y="34"/>
                  </a:lnTo>
                  <a:lnTo>
                    <a:pt x="5766" y="91"/>
                  </a:lnTo>
                  <a:lnTo>
                    <a:pt x="5508" y="193"/>
                  </a:lnTo>
                  <a:lnTo>
                    <a:pt x="5214" y="306"/>
                  </a:lnTo>
                  <a:lnTo>
                    <a:pt x="4889" y="465"/>
                  </a:lnTo>
                  <a:lnTo>
                    <a:pt x="4537" y="635"/>
                  </a:lnTo>
                  <a:lnTo>
                    <a:pt x="4163" y="817"/>
                  </a:lnTo>
                  <a:lnTo>
                    <a:pt x="3384" y="1225"/>
                  </a:lnTo>
                  <a:lnTo>
                    <a:pt x="2578" y="1668"/>
                  </a:lnTo>
                  <a:lnTo>
                    <a:pt x="1083" y="2496"/>
                  </a:lnTo>
                  <a:lnTo>
                    <a:pt x="1114" y="3120"/>
                  </a:lnTo>
                  <a:lnTo>
                    <a:pt x="1140" y="3744"/>
                  </a:lnTo>
                  <a:lnTo>
                    <a:pt x="1163" y="4368"/>
                  </a:lnTo>
                  <a:lnTo>
                    <a:pt x="1180" y="4981"/>
                  </a:lnTo>
                  <a:lnTo>
                    <a:pt x="1198" y="5605"/>
                  </a:lnTo>
                  <a:lnTo>
                    <a:pt x="1212" y="6229"/>
                  </a:lnTo>
                  <a:lnTo>
                    <a:pt x="1221" y="6842"/>
                  </a:lnTo>
                  <a:lnTo>
                    <a:pt x="1225" y="7466"/>
                  </a:lnTo>
                  <a:lnTo>
                    <a:pt x="1225" y="8078"/>
                  </a:lnTo>
                  <a:lnTo>
                    <a:pt x="1225" y="8691"/>
                  </a:lnTo>
                  <a:lnTo>
                    <a:pt x="1216" y="9304"/>
                  </a:lnTo>
                  <a:lnTo>
                    <a:pt x="1207" y="9916"/>
                  </a:lnTo>
                  <a:lnTo>
                    <a:pt x="1194" y="10529"/>
                  </a:lnTo>
                  <a:lnTo>
                    <a:pt x="1176" y="11130"/>
                  </a:lnTo>
                  <a:lnTo>
                    <a:pt x="1154" y="11743"/>
                  </a:lnTo>
                  <a:lnTo>
                    <a:pt x="1127" y="12344"/>
                  </a:lnTo>
                  <a:lnTo>
                    <a:pt x="1096" y="12946"/>
                  </a:lnTo>
                  <a:lnTo>
                    <a:pt x="1065" y="13559"/>
                  </a:lnTo>
                  <a:lnTo>
                    <a:pt x="1025" y="14149"/>
                  </a:lnTo>
                  <a:lnTo>
                    <a:pt x="980" y="14750"/>
                  </a:lnTo>
                  <a:lnTo>
                    <a:pt x="936" y="15351"/>
                  </a:lnTo>
                  <a:lnTo>
                    <a:pt x="882" y="15941"/>
                  </a:lnTo>
                  <a:lnTo>
                    <a:pt x="824" y="16531"/>
                  </a:lnTo>
                  <a:lnTo>
                    <a:pt x="766" y="17121"/>
                  </a:lnTo>
                  <a:lnTo>
                    <a:pt x="700" y="17711"/>
                  </a:lnTo>
                  <a:lnTo>
                    <a:pt x="628" y="18301"/>
                  </a:lnTo>
                  <a:lnTo>
                    <a:pt x="557" y="18880"/>
                  </a:lnTo>
                  <a:lnTo>
                    <a:pt x="477" y="19470"/>
                  </a:lnTo>
                  <a:lnTo>
                    <a:pt x="392" y="20048"/>
                  </a:lnTo>
                  <a:lnTo>
                    <a:pt x="303" y="20627"/>
                  </a:lnTo>
                  <a:lnTo>
                    <a:pt x="210" y="21194"/>
                  </a:lnTo>
                  <a:lnTo>
                    <a:pt x="112" y="21773"/>
                  </a:lnTo>
                  <a:lnTo>
                    <a:pt x="90" y="21875"/>
                  </a:lnTo>
                  <a:lnTo>
                    <a:pt x="63" y="21955"/>
                  </a:lnTo>
                  <a:lnTo>
                    <a:pt x="32" y="22023"/>
                  </a:lnTo>
                  <a:lnTo>
                    <a:pt x="1" y="22068"/>
                  </a:lnTo>
                  <a:lnTo>
                    <a:pt x="72" y="22488"/>
                  </a:lnTo>
                  <a:lnTo>
                    <a:pt x="361" y="22079"/>
                  </a:lnTo>
                  <a:lnTo>
                    <a:pt x="642" y="21660"/>
                  </a:lnTo>
                  <a:lnTo>
                    <a:pt x="918" y="21217"/>
                  </a:lnTo>
                  <a:lnTo>
                    <a:pt x="1194" y="20763"/>
                  </a:lnTo>
                  <a:lnTo>
                    <a:pt x="1461" y="20298"/>
                  </a:lnTo>
                  <a:lnTo>
                    <a:pt x="1724" y="19810"/>
                  </a:lnTo>
                  <a:lnTo>
                    <a:pt x="1986" y="19311"/>
                  </a:lnTo>
                  <a:lnTo>
                    <a:pt x="2240" y="18789"/>
                  </a:lnTo>
                  <a:lnTo>
                    <a:pt x="2485" y="18256"/>
                  </a:lnTo>
                  <a:lnTo>
                    <a:pt x="2730" y="17700"/>
                  </a:lnTo>
                  <a:lnTo>
                    <a:pt x="2970" y="17133"/>
                  </a:lnTo>
                  <a:lnTo>
                    <a:pt x="3202" y="16543"/>
                  </a:lnTo>
                  <a:lnTo>
                    <a:pt x="3429" y="15941"/>
                  </a:lnTo>
                  <a:lnTo>
                    <a:pt x="3647" y="15329"/>
                  </a:lnTo>
                  <a:lnTo>
                    <a:pt x="3861" y="14682"/>
                  </a:lnTo>
                  <a:lnTo>
                    <a:pt x="4070" y="14035"/>
                  </a:lnTo>
                  <a:lnTo>
                    <a:pt x="4270" y="13354"/>
                  </a:lnTo>
                  <a:lnTo>
                    <a:pt x="4466" y="12662"/>
                  </a:lnTo>
                  <a:lnTo>
                    <a:pt x="4653" y="11947"/>
                  </a:lnTo>
                  <a:lnTo>
                    <a:pt x="4831" y="11221"/>
                  </a:lnTo>
                  <a:lnTo>
                    <a:pt x="5005" y="10472"/>
                  </a:lnTo>
                  <a:lnTo>
                    <a:pt x="5174" y="9701"/>
                  </a:lnTo>
                  <a:lnTo>
                    <a:pt x="5334" y="8918"/>
                  </a:lnTo>
                  <a:lnTo>
                    <a:pt x="5486" y="8112"/>
                  </a:lnTo>
                  <a:lnTo>
                    <a:pt x="5628" y="7284"/>
                  </a:lnTo>
                  <a:lnTo>
                    <a:pt x="5762" y="6433"/>
                  </a:lnTo>
                  <a:lnTo>
                    <a:pt x="5891" y="5571"/>
                  </a:lnTo>
                  <a:lnTo>
                    <a:pt x="6011" y="4686"/>
                  </a:lnTo>
                  <a:lnTo>
                    <a:pt x="6122" y="3778"/>
                  </a:lnTo>
                  <a:lnTo>
                    <a:pt x="6220" y="2848"/>
                  </a:lnTo>
                  <a:lnTo>
                    <a:pt x="6314" y="1906"/>
                  </a:lnTo>
                  <a:lnTo>
                    <a:pt x="6398" y="930"/>
                  </a:lnTo>
                  <a:lnTo>
                    <a:pt x="6309" y="726"/>
                  </a:lnTo>
                  <a:lnTo>
                    <a:pt x="6229" y="511"/>
                  </a:lnTo>
                  <a:lnTo>
                    <a:pt x="6216" y="477"/>
                  </a:lnTo>
                  <a:lnTo>
                    <a:pt x="6207" y="443"/>
                  </a:lnTo>
                  <a:lnTo>
                    <a:pt x="6194" y="363"/>
                  </a:lnTo>
                  <a:lnTo>
                    <a:pt x="6194" y="284"/>
                  </a:lnTo>
                  <a:lnTo>
                    <a:pt x="6198" y="216"/>
                  </a:lnTo>
                  <a:lnTo>
                    <a:pt x="6211" y="148"/>
                  </a:lnTo>
                  <a:lnTo>
                    <a:pt x="6229" y="91"/>
                  </a:lnTo>
                  <a:lnTo>
                    <a:pt x="6251" y="45"/>
                  </a:lnTo>
                  <a:lnTo>
                    <a:pt x="6274" y="11"/>
                  </a:lnTo>
                  <a:lnTo>
                    <a:pt x="622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9">
              <a:extLst>
                <a:ext uri="{FF2B5EF4-FFF2-40B4-BE49-F238E27FC236}">
                  <a16:creationId xmlns:a16="http://schemas.microsoft.com/office/drawing/2014/main" id="{3DD25C7C-4ED9-118A-E6FE-5F351F625807}"/>
                </a:ext>
              </a:extLst>
            </p:cNvPr>
            <p:cNvSpPr/>
            <p:nvPr/>
          </p:nvSpPr>
          <p:spPr>
            <a:xfrm>
              <a:off x="4209575" y="-968250"/>
              <a:ext cx="244325" cy="387475"/>
            </a:xfrm>
            <a:custGeom>
              <a:avLst/>
              <a:gdLst/>
              <a:ahLst/>
              <a:cxnLst/>
              <a:rect l="l" t="t" r="r" b="b"/>
              <a:pathLst>
                <a:path w="9773" h="15499" extrusionOk="0">
                  <a:moveTo>
                    <a:pt x="2743" y="0"/>
                  </a:moveTo>
                  <a:lnTo>
                    <a:pt x="2600" y="817"/>
                  </a:lnTo>
                  <a:lnTo>
                    <a:pt x="2449" y="1623"/>
                  </a:lnTo>
                  <a:lnTo>
                    <a:pt x="2297" y="2440"/>
                  </a:lnTo>
                  <a:lnTo>
                    <a:pt x="2142" y="3234"/>
                  </a:lnTo>
                  <a:lnTo>
                    <a:pt x="1981" y="4028"/>
                  </a:lnTo>
                  <a:lnTo>
                    <a:pt x="1817" y="4822"/>
                  </a:lnTo>
                  <a:lnTo>
                    <a:pt x="1652" y="5605"/>
                  </a:lnTo>
                  <a:lnTo>
                    <a:pt x="1478" y="6388"/>
                  </a:lnTo>
                  <a:lnTo>
                    <a:pt x="1305" y="7160"/>
                  </a:lnTo>
                  <a:lnTo>
                    <a:pt x="1131" y="7920"/>
                  </a:lnTo>
                  <a:lnTo>
                    <a:pt x="948" y="8680"/>
                  </a:lnTo>
                  <a:lnTo>
                    <a:pt x="766" y="9429"/>
                  </a:lnTo>
                  <a:lnTo>
                    <a:pt x="579" y="10166"/>
                  </a:lnTo>
                  <a:lnTo>
                    <a:pt x="387" y="10904"/>
                  </a:lnTo>
                  <a:lnTo>
                    <a:pt x="196" y="11630"/>
                  </a:lnTo>
                  <a:lnTo>
                    <a:pt x="0" y="12345"/>
                  </a:lnTo>
                  <a:lnTo>
                    <a:pt x="294" y="12209"/>
                  </a:lnTo>
                  <a:lnTo>
                    <a:pt x="597" y="12107"/>
                  </a:lnTo>
                  <a:lnTo>
                    <a:pt x="895" y="12027"/>
                  </a:lnTo>
                  <a:lnTo>
                    <a:pt x="1046" y="12004"/>
                  </a:lnTo>
                  <a:lnTo>
                    <a:pt x="1198" y="11982"/>
                  </a:lnTo>
                  <a:lnTo>
                    <a:pt x="1354" y="11970"/>
                  </a:lnTo>
                  <a:lnTo>
                    <a:pt x="1505" y="11959"/>
                  </a:lnTo>
                  <a:lnTo>
                    <a:pt x="1812" y="11959"/>
                  </a:lnTo>
                  <a:lnTo>
                    <a:pt x="1968" y="11982"/>
                  </a:lnTo>
                  <a:lnTo>
                    <a:pt x="2124" y="12004"/>
                  </a:lnTo>
                  <a:lnTo>
                    <a:pt x="2280" y="12027"/>
                  </a:lnTo>
                  <a:lnTo>
                    <a:pt x="2435" y="12072"/>
                  </a:lnTo>
                  <a:lnTo>
                    <a:pt x="2689" y="12152"/>
                  </a:lnTo>
                  <a:lnTo>
                    <a:pt x="2943" y="12243"/>
                  </a:lnTo>
                  <a:lnTo>
                    <a:pt x="3197" y="12367"/>
                  </a:lnTo>
                  <a:lnTo>
                    <a:pt x="3446" y="12504"/>
                  </a:lnTo>
                  <a:lnTo>
                    <a:pt x="3691" y="12662"/>
                  </a:lnTo>
                  <a:lnTo>
                    <a:pt x="3936" y="12833"/>
                  </a:lnTo>
                  <a:lnTo>
                    <a:pt x="4176" y="13026"/>
                  </a:lnTo>
                  <a:lnTo>
                    <a:pt x="4417" y="13230"/>
                  </a:lnTo>
                  <a:lnTo>
                    <a:pt x="4653" y="13457"/>
                  </a:lnTo>
                  <a:lnTo>
                    <a:pt x="4884" y="13706"/>
                  </a:lnTo>
                  <a:lnTo>
                    <a:pt x="5116" y="13967"/>
                  </a:lnTo>
                  <a:lnTo>
                    <a:pt x="5343" y="14240"/>
                  </a:lnTo>
                  <a:lnTo>
                    <a:pt x="5570" y="14535"/>
                  </a:lnTo>
                  <a:lnTo>
                    <a:pt x="5788" y="14841"/>
                  </a:lnTo>
                  <a:lnTo>
                    <a:pt x="6011" y="15159"/>
                  </a:lnTo>
                  <a:lnTo>
                    <a:pt x="6224" y="15499"/>
                  </a:lnTo>
                  <a:lnTo>
                    <a:pt x="6478" y="14727"/>
                  </a:lnTo>
                  <a:lnTo>
                    <a:pt x="6727" y="13945"/>
                  </a:lnTo>
                  <a:lnTo>
                    <a:pt x="6968" y="13139"/>
                  </a:lnTo>
                  <a:lnTo>
                    <a:pt x="7208" y="12311"/>
                  </a:lnTo>
                  <a:lnTo>
                    <a:pt x="7449" y="11482"/>
                  </a:lnTo>
                  <a:lnTo>
                    <a:pt x="7680" y="10620"/>
                  </a:lnTo>
                  <a:lnTo>
                    <a:pt x="7907" y="9747"/>
                  </a:lnTo>
                  <a:lnTo>
                    <a:pt x="8130" y="8862"/>
                  </a:lnTo>
                  <a:lnTo>
                    <a:pt x="8352" y="7965"/>
                  </a:lnTo>
                  <a:lnTo>
                    <a:pt x="8566" y="7046"/>
                  </a:lnTo>
                  <a:lnTo>
                    <a:pt x="8780" y="6116"/>
                  </a:lnTo>
                  <a:lnTo>
                    <a:pt x="8985" y="5174"/>
                  </a:lnTo>
                  <a:lnTo>
                    <a:pt x="9189" y="4210"/>
                  </a:lnTo>
                  <a:lnTo>
                    <a:pt x="9385" y="3245"/>
                  </a:lnTo>
                  <a:lnTo>
                    <a:pt x="9581" y="2258"/>
                  </a:lnTo>
                  <a:lnTo>
                    <a:pt x="9773" y="1260"/>
                  </a:lnTo>
                  <a:lnTo>
                    <a:pt x="9332" y="1237"/>
                  </a:lnTo>
                  <a:lnTo>
                    <a:pt x="8891" y="1203"/>
                  </a:lnTo>
                  <a:lnTo>
                    <a:pt x="8450" y="1169"/>
                  </a:lnTo>
                  <a:lnTo>
                    <a:pt x="8014" y="1112"/>
                  </a:lnTo>
                  <a:lnTo>
                    <a:pt x="7573" y="1055"/>
                  </a:lnTo>
                  <a:lnTo>
                    <a:pt x="7132" y="987"/>
                  </a:lnTo>
                  <a:lnTo>
                    <a:pt x="6692" y="908"/>
                  </a:lnTo>
                  <a:lnTo>
                    <a:pt x="6255" y="829"/>
                  </a:lnTo>
                  <a:lnTo>
                    <a:pt x="5374" y="647"/>
                  </a:lnTo>
                  <a:lnTo>
                    <a:pt x="4497" y="443"/>
                  </a:lnTo>
                  <a:lnTo>
                    <a:pt x="3620" y="227"/>
                  </a:lnTo>
                  <a:lnTo>
                    <a:pt x="27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0;p49">
              <a:extLst>
                <a:ext uri="{FF2B5EF4-FFF2-40B4-BE49-F238E27FC236}">
                  <a16:creationId xmlns:a16="http://schemas.microsoft.com/office/drawing/2014/main" id="{B3B62E72-3B8A-4695-A50E-81F4E0A088EB}"/>
                </a:ext>
              </a:extLst>
            </p:cNvPr>
            <p:cNvSpPr/>
            <p:nvPr/>
          </p:nvSpPr>
          <p:spPr>
            <a:xfrm>
              <a:off x="4169725" y="-2836100"/>
              <a:ext cx="320450" cy="356000"/>
            </a:xfrm>
            <a:custGeom>
              <a:avLst/>
              <a:gdLst/>
              <a:ahLst/>
              <a:cxnLst/>
              <a:rect l="l" t="t" r="r" b="b"/>
              <a:pathLst>
                <a:path w="12818" h="14240" extrusionOk="0">
                  <a:moveTo>
                    <a:pt x="9109" y="1"/>
                  </a:moveTo>
                  <a:lnTo>
                    <a:pt x="7983" y="591"/>
                  </a:lnTo>
                  <a:lnTo>
                    <a:pt x="6852" y="1158"/>
                  </a:lnTo>
                  <a:lnTo>
                    <a:pt x="5717" y="1714"/>
                  </a:lnTo>
                  <a:lnTo>
                    <a:pt x="4582" y="2247"/>
                  </a:lnTo>
                  <a:lnTo>
                    <a:pt x="3437" y="2769"/>
                  </a:lnTo>
                  <a:lnTo>
                    <a:pt x="2298" y="3268"/>
                  </a:lnTo>
                  <a:lnTo>
                    <a:pt x="1149" y="3745"/>
                  </a:lnTo>
                  <a:lnTo>
                    <a:pt x="0" y="4199"/>
                  </a:lnTo>
                  <a:lnTo>
                    <a:pt x="263" y="4766"/>
                  </a:lnTo>
                  <a:lnTo>
                    <a:pt x="521" y="5333"/>
                  </a:lnTo>
                  <a:lnTo>
                    <a:pt x="775" y="5923"/>
                  </a:lnTo>
                  <a:lnTo>
                    <a:pt x="1020" y="6513"/>
                  </a:lnTo>
                  <a:lnTo>
                    <a:pt x="1265" y="7115"/>
                  </a:lnTo>
                  <a:lnTo>
                    <a:pt x="1496" y="7716"/>
                  </a:lnTo>
                  <a:lnTo>
                    <a:pt x="1728" y="8329"/>
                  </a:lnTo>
                  <a:lnTo>
                    <a:pt x="1955" y="8953"/>
                  </a:lnTo>
                  <a:lnTo>
                    <a:pt x="2173" y="9588"/>
                  </a:lnTo>
                  <a:lnTo>
                    <a:pt x="2387" y="10235"/>
                  </a:lnTo>
                  <a:lnTo>
                    <a:pt x="2596" y="10881"/>
                  </a:lnTo>
                  <a:lnTo>
                    <a:pt x="2801" y="11540"/>
                  </a:lnTo>
                  <a:lnTo>
                    <a:pt x="3001" y="12198"/>
                  </a:lnTo>
                  <a:lnTo>
                    <a:pt x="3192" y="12867"/>
                  </a:lnTo>
                  <a:lnTo>
                    <a:pt x="3384" y="13548"/>
                  </a:lnTo>
                  <a:lnTo>
                    <a:pt x="3566" y="14240"/>
                  </a:lnTo>
                  <a:lnTo>
                    <a:pt x="3847" y="14115"/>
                  </a:lnTo>
                  <a:lnTo>
                    <a:pt x="4132" y="14002"/>
                  </a:lnTo>
                  <a:lnTo>
                    <a:pt x="4417" y="13888"/>
                  </a:lnTo>
                  <a:lnTo>
                    <a:pt x="4702" y="13797"/>
                  </a:lnTo>
                  <a:lnTo>
                    <a:pt x="4987" y="13718"/>
                  </a:lnTo>
                  <a:lnTo>
                    <a:pt x="5276" y="13639"/>
                  </a:lnTo>
                  <a:lnTo>
                    <a:pt x="5565" y="13570"/>
                  </a:lnTo>
                  <a:lnTo>
                    <a:pt x="5855" y="13514"/>
                  </a:lnTo>
                  <a:lnTo>
                    <a:pt x="6144" y="13468"/>
                  </a:lnTo>
                  <a:lnTo>
                    <a:pt x="6434" y="13434"/>
                  </a:lnTo>
                  <a:lnTo>
                    <a:pt x="6723" y="13400"/>
                  </a:lnTo>
                  <a:lnTo>
                    <a:pt x="7017" y="13378"/>
                  </a:lnTo>
                  <a:lnTo>
                    <a:pt x="7306" y="13355"/>
                  </a:lnTo>
                  <a:lnTo>
                    <a:pt x="7600" y="13344"/>
                  </a:lnTo>
                  <a:lnTo>
                    <a:pt x="8183" y="13344"/>
                  </a:lnTo>
                  <a:lnTo>
                    <a:pt x="8767" y="13378"/>
                  </a:lnTo>
                  <a:lnTo>
                    <a:pt x="9350" y="13423"/>
                  </a:lnTo>
                  <a:lnTo>
                    <a:pt x="9933" y="13491"/>
                  </a:lnTo>
                  <a:lnTo>
                    <a:pt x="10516" y="13582"/>
                  </a:lnTo>
                  <a:lnTo>
                    <a:pt x="11095" y="13684"/>
                  </a:lnTo>
                  <a:lnTo>
                    <a:pt x="11674" y="13797"/>
                  </a:lnTo>
                  <a:lnTo>
                    <a:pt x="12248" y="13922"/>
                  </a:lnTo>
                  <a:lnTo>
                    <a:pt x="12818" y="14058"/>
                  </a:lnTo>
                  <a:lnTo>
                    <a:pt x="12653" y="13083"/>
                  </a:lnTo>
                  <a:lnTo>
                    <a:pt x="12475" y="12118"/>
                  </a:lnTo>
                  <a:lnTo>
                    <a:pt x="12293" y="11165"/>
                  </a:lnTo>
                  <a:lnTo>
                    <a:pt x="12106" y="10235"/>
                  </a:lnTo>
                  <a:lnTo>
                    <a:pt x="11905" y="9304"/>
                  </a:lnTo>
                  <a:lnTo>
                    <a:pt x="11700" y="8397"/>
                  </a:lnTo>
                  <a:lnTo>
                    <a:pt x="11482" y="7500"/>
                  </a:lnTo>
                  <a:lnTo>
                    <a:pt x="11260" y="6615"/>
                  </a:lnTo>
                  <a:lnTo>
                    <a:pt x="11028" y="5753"/>
                  </a:lnTo>
                  <a:lnTo>
                    <a:pt x="10912" y="5333"/>
                  </a:lnTo>
                  <a:lnTo>
                    <a:pt x="10788" y="4913"/>
                  </a:lnTo>
                  <a:lnTo>
                    <a:pt x="10668" y="4494"/>
                  </a:lnTo>
                  <a:lnTo>
                    <a:pt x="10543" y="4074"/>
                  </a:lnTo>
                  <a:lnTo>
                    <a:pt x="10414" y="3665"/>
                  </a:lnTo>
                  <a:lnTo>
                    <a:pt x="10285" y="3268"/>
                  </a:lnTo>
                  <a:lnTo>
                    <a:pt x="10151" y="2871"/>
                  </a:lnTo>
                  <a:lnTo>
                    <a:pt x="10018" y="2474"/>
                  </a:lnTo>
                  <a:lnTo>
                    <a:pt x="9880" y="2077"/>
                  </a:lnTo>
                  <a:lnTo>
                    <a:pt x="9742" y="1691"/>
                  </a:lnTo>
                  <a:lnTo>
                    <a:pt x="9604" y="1317"/>
                  </a:lnTo>
                  <a:lnTo>
                    <a:pt x="9457" y="942"/>
                  </a:lnTo>
                  <a:lnTo>
                    <a:pt x="9314" y="568"/>
                  </a:lnTo>
                  <a:lnTo>
                    <a:pt x="9163" y="205"/>
                  </a:lnTo>
                  <a:lnTo>
                    <a:pt x="9149" y="159"/>
                  </a:lnTo>
                  <a:lnTo>
                    <a:pt x="9136" y="114"/>
                  </a:lnTo>
                  <a:lnTo>
                    <a:pt x="9127" y="57"/>
                  </a:lnTo>
                  <a:lnTo>
                    <a:pt x="910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1;p49">
              <a:extLst>
                <a:ext uri="{FF2B5EF4-FFF2-40B4-BE49-F238E27FC236}">
                  <a16:creationId xmlns:a16="http://schemas.microsoft.com/office/drawing/2014/main" id="{741ADAEC-3ABA-C15C-DC37-0D2E693B76A1}"/>
                </a:ext>
              </a:extLst>
            </p:cNvPr>
            <p:cNvSpPr/>
            <p:nvPr/>
          </p:nvSpPr>
          <p:spPr>
            <a:xfrm>
              <a:off x="4242500" y="-6565825"/>
              <a:ext cx="206850" cy="483075"/>
            </a:xfrm>
            <a:custGeom>
              <a:avLst/>
              <a:gdLst/>
              <a:ahLst/>
              <a:cxnLst/>
              <a:rect l="l" t="t" r="r" b="b"/>
              <a:pathLst>
                <a:path w="8274" h="19323" extrusionOk="0">
                  <a:moveTo>
                    <a:pt x="4288" y="1"/>
                  </a:moveTo>
                  <a:lnTo>
                    <a:pt x="4030" y="318"/>
                  </a:lnTo>
                  <a:lnTo>
                    <a:pt x="3772" y="636"/>
                  </a:lnTo>
                  <a:lnTo>
                    <a:pt x="3514" y="931"/>
                  </a:lnTo>
                  <a:lnTo>
                    <a:pt x="3251" y="1237"/>
                  </a:lnTo>
                  <a:lnTo>
                    <a:pt x="2984" y="1521"/>
                  </a:lnTo>
                  <a:lnTo>
                    <a:pt x="2721" y="1805"/>
                  </a:lnTo>
                  <a:lnTo>
                    <a:pt x="2454" y="2088"/>
                  </a:lnTo>
                  <a:lnTo>
                    <a:pt x="2187" y="2361"/>
                  </a:lnTo>
                  <a:lnTo>
                    <a:pt x="1915" y="2621"/>
                  </a:lnTo>
                  <a:lnTo>
                    <a:pt x="1648" y="2871"/>
                  </a:lnTo>
                  <a:lnTo>
                    <a:pt x="1377" y="3121"/>
                  </a:lnTo>
                  <a:lnTo>
                    <a:pt x="1101" y="3359"/>
                  </a:lnTo>
                  <a:lnTo>
                    <a:pt x="829" y="3586"/>
                  </a:lnTo>
                  <a:lnTo>
                    <a:pt x="553" y="3801"/>
                  </a:lnTo>
                  <a:lnTo>
                    <a:pt x="277" y="4017"/>
                  </a:lnTo>
                  <a:lnTo>
                    <a:pt x="1" y="4221"/>
                  </a:lnTo>
                  <a:lnTo>
                    <a:pt x="259" y="5095"/>
                  </a:lnTo>
                  <a:lnTo>
                    <a:pt x="517" y="5980"/>
                  </a:lnTo>
                  <a:lnTo>
                    <a:pt x="767" y="6876"/>
                  </a:lnTo>
                  <a:lnTo>
                    <a:pt x="1016" y="7784"/>
                  </a:lnTo>
                  <a:lnTo>
                    <a:pt x="1261" y="8692"/>
                  </a:lnTo>
                  <a:lnTo>
                    <a:pt x="1501" y="9611"/>
                  </a:lnTo>
                  <a:lnTo>
                    <a:pt x="1737" y="10541"/>
                  </a:lnTo>
                  <a:lnTo>
                    <a:pt x="1973" y="11483"/>
                  </a:lnTo>
                  <a:lnTo>
                    <a:pt x="2200" y="12436"/>
                  </a:lnTo>
                  <a:lnTo>
                    <a:pt x="2423" y="13389"/>
                  </a:lnTo>
                  <a:lnTo>
                    <a:pt x="2646" y="14353"/>
                  </a:lnTo>
                  <a:lnTo>
                    <a:pt x="2864" y="15329"/>
                  </a:lnTo>
                  <a:lnTo>
                    <a:pt x="3073" y="16316"/>
                  </a:lnTo>
                  <a:lnTo>
                    <a:pt x="3282" y="17315"/>
                  </a:lnTo>
                  <a:lnTo>
                    <a:pt x="3487" y="18313"/>
                  </a:lnTo>
                  <a:lnTo>
                    <a:pt x="3692" y="19323"/>
                  </a:lnTo>
                  <a:lnTo>
                    <a:pt x="4288" y="18790"/>
                  </a:lnTo>
                  <a:lnTo>
                    <a:pt x="4881" y="18234"/>
                  </a:lnTo>
                  <a:lnTo>
                    <a:pt x="5464" y="17678"/>
                  </a:lnTo>
                  <a:lnTo>
                    <a:pt x="6038" y="17099"/>
                  </a:lnTo>
                  <a:lnTo>
                    <a:pt x="6608" y="16509"/>
                  </a:lnTo>
                  <a:lnTo>
                    <a:pt x="7169" y="15908"/>
                  </a:lnTo>
                  <a:lnTo>
                    <a:pt x="7725" y="15295"/>
                  </a:lnTo>
                  <a:lnTo>
                    <a:pt x="8273" y="14660"/>
                  </a:lnTo>
                  <a:lnTo>
                    <a:pt x="7249" y="11052"/>
                  </a:lnTo>
                  <a:lnTo>
                    <a:pt x="6742" y="9236"/>
                  </a:lnTo>
                  <a:lnTo>
                    <a:pt x="6238" y="7410"/>
                  </a:lnTo>
                  <a:lnTo>
                    <a:pt x="5740" y="5583"/>
                  </a:lnTo>
                  <a:lnTo>
                    <a:pt x="5246" y="3733"/>
                  </a:lnTo>
                  <a:lnTo>
                    <a:pt x="5005" y="2803"/>
                  </a:lnTo>
                  <a:lnTo>
                    <a:pt x="4765" y="1873"/>
                  </a:lnTo>
                  <a:lnTo>
                    <a:pt x="4524" y="942"/>
                  </a:lnTo>
                  <a:lnTo>
                    <a:pt x="428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12;p49">
              <a:extLst>
                <a:ext uri="{FF2B5EF4-FFF2-40B4-BE49-F238E27FC236}">
                  <a16:creationId xmlns:a16="http://schemas.microsoft.com/office/drawing/2014/main" id="{FF58413C-1654-C009-F486-B5F0D1D0EF27}"/>
                </a:ext>
              </a:extLst>
            </p:cNvPr>
            <p:cNvSpPr/>
            <p:nvPr/>
          </p:nvSpPr>
          <p:spPr>
            <a:xfrm>
              <a:off x="4307400" y="-3582675"/>
              <a:ext cx="93525" cy="255875"/>
            </a:xfrm>
            <a:custGeom>
              <a:avLst/>
              <a:gdLst/>
              <a:ahLst/>
              <a:cxnLst/>
              <a:rect l="l" t="t" r="r" b="b"/>
              <a:pathLst>
                <a:path w="3741" h="10235" extrusionOk="0">
                  <a:moveTo>
                    <a:pt x="1612" y="2701"/>
                  </a:moveTo>
                  <a:lnTo>
                    <a:pt x="1626" y="2792"/>
                  </a:lnTo>
                  <a:lnTo>
                    <a:pt x="1639" y="2894"/>
                  </a:lnTo>
                  <a:lnTo>
                    <a:pt x="1661" y="2974"/>
                  </a:lnTo>
                  <a:lnTo>
                    <a:pt x="1683" y="3053"/>
                  </a:lnTo>
                  <a:lnTo>
                    <a:pt x="1715" y="3121"/>
                  </a:lnTo>
                  <a:lnTo>
                    <a:pt x="1746" y="3189"/>
                  </a:lnTo>
                  <a:lnTo>
                    <a:pt x="1786" y="3234"/>
                  </a:lnTo>
                  <a:lnTo>
                    <a:pt x="1830" y="3269"/>
                  </a:lnTo>
                  <a:lnTo>
                    <a:pt x="2071" y="3416"/>
                  </a:lnTo>
                  <a:lnTo>
                    <a:pt x="2316" y="3552"/>
                  </a:lnTo>
                  <a:lnTo>
                    <a:pt x="2556" y="3677"/>
                  </a:lnTo>
                  <a:lnTo>
                    <a:pt x="2805" y="3790"/>
                  </a:lnTo>
                  <a:lnTo>
                    <a:pt x="2832" y="4040"/>
                  </a:lnTo>
                  <a:lnTo>
                    <a:pt x="2850" y="4290"/>
                  </a:lnTo>
                  <a:lnTo>
                    <a:pt x="2859" y="4539"/>
                  </a:lnTo>
                  <a:lnTo>
                    <a:pt x="2863" y="4789"/>
                  </a:lnTo>
                  <a:lnTo>
                    <a:pt x="2854" y="5027"/>
                  </a:lnTo>
                  <a:lnTo>
                    <a:pt x="2841" y="5265"/>
                  </a:lnTo>
                  <a:lnTo>
                    <a:pt x="2819" y="5504"/>
                  </a:lnTo>
                  <a:lnTo>
                    <a:pt x="2792" y="5719"/>
                  </a:lnTo>
                  <a:lnTo>
                    <a:pt x="2756" y="5935"/>
                  </a:lnTo>
                  <a:lnTo>
                    <a:pt x="2716" y="6150"/>
                  </a:lnTo>
                  <a:lnTo>
                    <a:pt x="2672" y="6343"/>
                  </a:lnTo>
                  <a:lnTo>
                    <a:pt x="2618" y="6536"/>
                  </a:lnTo>
                  <a:lnTo>
                    <a:pt x="2565" y="6706"/>
                  </a:lnTo>
                  <a:lnTo>
                    <a:pt x="2503" y="6865"/>
                  </a:lnTo>
                  <a:lnTo>
                    <a:pt x="2440" y="7013"/>
                  </a:lnTo>
                  <a:lnTo>
                    <a:pt x="2369" y="7149"/>
                  </a:lnTo>
                  <a:lnTo>
                    <a:pt x="2298" y="7262"/>
                  </a:lnTo>
                  <a:lnTo>
                    <a:pt x="2227" y="7364"/>
                  </a:lnTo>
                  <a:lnTo>
                    <a:pt x="2151" y="7444"/>
                  </a:lnTo>
                  <a:lnTo>
                    <a:pt x="2071" y="7512"/>
                  </a:lnTo>
                  <a:lnTo>
                    <a:pt x="1991" y="7546"/>
                  </a:lnTo>
                  <a:lnTo>
                    <a:pt x="1911" y="7569"/>
                  </a:lnTo>
                  <a:lnTo>
                    <a:pt x="1830" y="7569"/>
                  </a:lnTo>
                  <a:lnTo>
                    <a:pt x="1750" y="7546"/>
                  </a:lnTo>
                  <a:lnTo>
                    <a:pt x="1666" y="7489"/>
                  </a:lnTo>
                  <a:lnTo>
                    <a:pt x="1586" y="7410"/>
                  </a:lnTo>
                  <a:lnTo>
                    <a:pt x="1505" y="7319"/>
                  </a:lnTo>
                  <a:lnTo>
                    <a:pt x="1430" y="7183"/>
                  </a:lnTo>
                  <a:lnTo>
                    <a:pt x="1354" y="7024"/>
                  </a:lnTo>
                  <a:lnTo>
                    <a:pt x="1278" y="6843"/>
                  </a:lnTo>
                  <a:lnTo>
                    <a:pt x="1207" y="6627"/>
                  </a:lnTo>
                  <a:lnTo>
                    <a:pt x="1140" y="6377"/>
                  </a:lnTo>
                  <a:lnTo>
                    <a:pt x="1082" y="6128"/>
                  </a:lnTo>
                  <a:lnTo>
                    <a:pt x="1038" y="5878"/>
                  </a:lnTo>
                  <a:lnTo>
                    <a:pt x="1002" y="5628"/>
                  </a:lnTo>
                  <a:lnTo>
                    <a:pt x="976" y="5379"/>
                  </a:lnTo>
                  <a:lnTo>
                    <a:pt x="962" y="5129"/>
                  </a:lnTo>
                  <a:lnTo>
                    <a:pt x="958" y="4891"/>
                  </a:lnTo>
                  <a:lnTo>
                    <a:pt x="962" y="4641"/>
                  </a:lnTo>
                  <a:lnTo>
                    <a:pt x="976" y="4403"/>
                  </a:lnTo>
                  <a:lnTo>
                    <a:pt x="998" y="4176"/>
                  </a:lnTo>
                  <a:lnTo>
                    <a:pt x="1033" y="3949"/>
                  </a:lnTo>
                  <a:lnTo>
                    <a:pt x="1074" y="3745"/>
                  </a:lnTo>
                  <a:lnTo>
                    <a:pt x="1127" y="3541"/>
                  </a:lnTo>
                  <a:lnTo>
                    <a:pt x="1189" y="3348"/>
                  </a:lnTo>
                  <a:lnTo>
                    <a:pt x="1261" y="3178"/>
                  </a:lnTo>
                  <a:lnTo>
                    <a:pt x="1341" y="3019"/>
                  </a:lnTo>
                  <a:lnTo>
                    <a:pt x="1430" y="2871"/>
                  </a:lnTo>
                  <a:lnTo>
                    <a:pt x="1479" y="2803"/>
                  </a:lnTo>
                  <a:lnTo>
                    <a:pt x="1523" y="2769"/>
                  </a:lnTo>
                  <a:lnTo>
                    <a:pt x="1612" y="2701"/>
                  </a:lnTo>
                  <a:close/>
                  <a:moveTo>
                    <a:pt x="1875" y="1"/>
                  </a:moveTo>
                  <a:lnTo>
                    <a:pt x="1741" y="24"/>
                  </a:lnTo>
                  <a:lnTo>
                    <a:pt x="1608" y="58"/>
                  </a:lnTo>
                  <a:lnTo>
                    <a:pt x="1479" y="126"/>
                  </a:lnTo>
                  <a:lnTo>
                    <a:pt x="1350" y="216"/>
                  </a:lnTo>
                  <a:lnTo>
                    <a:pt x="1234" y="319"/>
                  </a:lnTo>
                  <a:lnTo>
                    <a:pt x="1123" y="432"/>
                  </a:lnTo>
                  <a:lnTo>
                    <a:pt x="1011" y="568"/>
                  </a:lnTo>
                  <a:lnTo>
                    <a:pt x="904" y="716"/>
                  </a:lnTo>
                  <a:lnTo>
                    <a:pt x="802" y="875"/>
                  </a:lnTo>
                  <a:lnTo>
                    <a:pt x="708" y="1056"/>
                  </a:lnTo>
                  <a:lnTo>
                    <a:pt x="615" y="1249"/>
                  </a:lnTo>
                  <a:lnTo>
                    <a:pt x="530" y="1453"/>
                  </a:lnTo>
                  <a:lnTo>
                    <a:pt x="455" y="1669"/>
                  </a:lnTo>
                  <a:lnTo>
                    <a:pt x="383" y="1896"/>
                  </a:lnTo>
                  <a:lnTo>
                    <a:pt x="317" y="2123"/>
                  </a:lnTo>
                  <a:lnTo>
                    <a:pt x="259" y="2361"/>
                  </a:lnTo>
                  <a:lnTo>
                    <a:pt x="205" y="2599"/>
                  </a:lnTo>
                  <a:lnTo>
                    <a:pt x="161" y="2849"/>
                  </a:lnTo>
                  <a:lnTo>
                    <a:pt x="121" y="3098"/>
                  </a:lnTo>
                  <a:lnTo>
                    <a:pt x="85" y="3359"/>
                  </a:lnTo>
                  <a:lnTo>
                    <a:pt x="58" y="3620"/>
                  </a:lnTo>
                  <a:lnTo>
                    <a:pt x="36" y="3881"/>
                  </a:lnTo>
                  <a:lnTo>
                    <a:pt x="18" y="4142"/>
                  </a:lnTo>
                  <a:lnTo>
                    <a:pt x="5" y="4414"/>
                  </a:lnTo>
                  <a:lnTo>
                    <a:pt x="1" y="4687"/>
                  </a:lnTo>
                  <a:lnTo>
                    <a:pt x="1" y="4948"/>
                  </a:lnTo>
                  <a:lnTo>
                    <a:pt x="5" y="5220"/>
                  </a:lnTo>
                  <a:lnTo>
                    <a:pt x="14" y="5492"/>
                  </a:lnTo>
                  <a:lnTo>
                    <a:pt x="32" y="5765"/>
                  </a:lnTo>
                  <a:lnTo>
                    <a:pt x="54" y="6026"/>
                  </a:lnTo>
                  <a:lnTo>
                    <a:pt x="76" y="6287"/>
                  </a:lnTo>
                  <a:lnTo>
                    <a:pt x="107" y="6548"/>
                  </a:lnTo>
                  <a:lnTo>
                    <a:pt x="143" y="6808"/>
                  </a:lnTo>
                  <a:lnTo>
                    <a:pt x="183" y="7058"/>
                  </a:lnTo>
                  <a:lnTo>
                    <a:pt x="228" y="7308"/>
                  </a:lnTo>
                  <a:lnTo>
                    <a:pt x="281" y="7557"/>
                  </a:lnTo>
                  <a:lnTo>
                    <a:pt x="334" y="7796"/>
                  </a:lnTo>
                  <a:lnTo>
                    <a:pt x="392" y="8023"/>
                  </a:lnTo>
                  <a:lnTo>
                    <a:pt x="455" y="8238"/>
                  </a:lnTo>
                  <a:lnTo>
                    <a:pt x="521" y="8454"/>
                  </a:lnTo>
                  <a:lnTo>
                    <a:pt x="593" y="8669"/>
                  </a:lnTo>
                  <a:lnTo>
                    <a:pt x="668" y="8862"/>
                  </a:lnTo>
                  <a:lnTo>
                    <a:pt x="749" y="9055"/>
                  </a:lnTo>
                  <a:lnTo>
                    <a:pt x="829" y="9225"/>
                  </a:lnTo>
                  <a:lnTo>
                    <a:pt x="922" y="9407"/>
                  </a:lnTo>
                  <a:lnTo>
                    <a:pt x="1016" y="9566"/>
                  </a:lnTo>
                  <a:lnTo>
                    <a:pt x="1109" y="9702"/>
                  </a:lnTo>
                  <a:lnTo>
                    <a:pt x="1203" y="9827"/>
                  </a:lnTo>
                  <a:lnTo>
                    <a:pt x="1301" y="9940"/>
                  </a:lnTo>
                  <a:lnTo>
                    <a:pt x="1399" y="10031"/>
                  </a:lnTo>
                  <a:lnTo>
                    <a:pt x="1496" y="10099"/>
                  </a:lnTo>
                  <a:lnTo>
                    <a:pt x="1594" y="10156"/>
                  </a:lnTo>
                  <a:lnTo>
                    <a:pt x="1692" y="10201"/>
                  </a:lnTo>
                  <a:lnTo>
                    <a:pt x="1795" y="10224"/>
                  </a:lnTo>
                  <a:lnTo>
                    <a:pt x="1893" y="10235"/>
                  </a:lnTo>
                  <a:lnTo>
                    <a:pt x="1991" y="10235"/>
                  </a:lnTo>
                  <a:lnTo>
                    <a:pt x="2089" y="10212"/>
                  </a:lnTo>
                  <a:lnTo>
                    <a:pt x="2187" y="10167"/>
                  </a:lnTo>
                  <a:lnTo>
                    <a:pt x="2280" y="10122"/>
                  </a:lnTo>
                  <a:lnTo>
                    <a:pt x="2374" y="10053"/>
                  </a:lnTo>
                  <a:lnTo>
                    <a:pt x="2467" y="9974"/>
                  </a:lnTo>
                  <a:lnTo>
                    <a:pt x="2561" y="9883"/>
                  </a:lnTo>
                  <a:lnTo>
                    <a:pt x="2650" y="9770"/>
                  </a:lnTo>
                  <a:lnTo>
                    <a:pt x="2739" y="9645"/>
                  </a:lnTo>
                  <a:lnTo>
                    <a:pt x="2823" y="9509"/>
                  </a:lnTo>
                  <a:lnTo>
                    <a:pt x="2908" y="9361"/>
                  </a:lnTo>
                  <a:lnTo>
                    <a:pt x="2988" y="9202"/>
                  </a:lnTo>
                  <a:lnTo>
                    <a:pt x="3064" y="9021"/>
                  </a:lnTo>
                  <a:lnTo>
                    <a:pt x="3139" y="8839"/>
                  </a:lnTo>
                  <a:lnTo>
                    <a:pt x="3211" y="8635"/>
                  </a:lnTo>
                  <a:lnTo>
                    <a:pt x="3277" y="8431"/>
                  </a:lnTo>
                  <a:lnTo>
                    <a:pt x="3340" y="8204"/>
                  </a:lnTo>
                  <a:lnTo>
                    <a:pt x="3402" y="7966"/>
                  </a:lnTo>
                  <a:lnTo>
                    <a:pt x="3460" y="7716"/>
                  </a:lnTo>
                  <a:lnTo>
                    <a:pt x="3509" y="7467"/>
                  </a:lnTo>
                  <a:lnTo>
                    <a:pt x="3558" y="7194"/>
                  </a:lnTo>
                  <a:lnTo>
                    <a:pt x="3589" y="6990"/>
                  </a:lnTo>
                  <a:lnTo>
                    <a:pt x="3620" y="6797"/>
                  </a:lnTo>
                  <a:lnTo>
                    <a:pt x="3647" y="6582"/>
                  </a:lnTo>
                  <a:lnTo>
                    <a:pt x="3669" y="6377"/>
                  </a:lnTo>
                  <a:lnTo>
                    <a:pt x="3687" y="6173"/>
                  </a:lnTo>
                  <a:lnTo>
                    <a:pt x="3705" y="5958"/>
                  </a:lnTo>
                  <a:lnTo>
                    <a:pt x="3718" y="5742"/>
                  </a:lnTo>
                  <a:lnTo>
                    <a:pt x="3731" y="5526"/>
                  </a:lnTo>
                  <a:lnTo>
                    <a:pt x="3736" y="5220"/>
                  </a:lnTo>
                  <a:lnTo>
                    <a:pt x="3740" y="4902"/>
                  </a:lnTo>
                  <a:lnTo>
                    <a:pt x="3731" y="4596"/>
                  </a:lnTo>
                  <a:lnTo>
                    <a:pt x="3723" y="4278"/>
                  </a:lnTo>
                  <a:lnTo>
                    <a:pt x="3705" y="3972"/>
                  </a:lnTo>
                  <a:lnTo>
                    <a:pt x="3678" y="3666"/>
                  </a:lnTo>
                  <a:lnTo>
                    <a:pt x="3642" y="3359"/>
                  </a:lnTo>
                  <a:lnTo>
                    <a:pt x="3602" y="3064"/>
                  </a:lnTo>
                  <a:lnTo>
                    <a:pt x="3576" y="2894"/>
                  </a:lnTo>
                  <a:lnTo>
                    <a:pt x="3540" y="2724"/>
                  </a:lnTo>
                  <a:lnTo>
                    <a:pt x="3504" y="2554"/>
                  </a:lnTo>
                  <a:lnTo>
                    <a:pt x="3464" y="2395"/>
                  </a:lnTo>
                  <a:lnTo>
                    <a:pt x="3420" y="2247"/>
                  </a:lnTo>
                  <a:lnTo>
                    <a:pt x="3371" y="2111"/>
                  </a:lnTo>
                  <a:lnTo>
                    <a:pt x="3317" y="1986"/>
                  </a:lnTo>
                  <a:lnTo>
                    <a:pt x="3260" y="1873"/>
                  </a:lnTo>
                  <a:lnTo>
                    <a:pt x="3246" y="1805"/>
                  </a:lnTo>
                  <a:lnTo>
                    <a:pt x="3242" y="1759"/>
                  </a:lnTo>
                  <a:lnTo>
                    <a:pt x="3228" y="1703"/>
                  </a:lnTo>
                  <a:lnTo>
                    <a:pt x="3193" y="1555"/>
                  </a:lnTo>
                  <a:lnTo>
                    <a:pt x="3148" y="1419"/>
                  </a:lnTo>
                  <a:lnTo>
                    <a:pt x="3104" y="1283"/>
                  </a:lnTo>
                  <a:lnTo>
                    <a:pt x="3059" y="1158"/>
                  </a:lnTo>
                  <a:lnTo>
                    <a:pt x="3015" y="1033"/>
                  </a:lnTo>
                  <a:lnTo>
                    <a:pt x="2961" y="920"/>
                  </a:lnTo>
                  <a:lnTo>
                    <a:pt x="2912" y="818"/>
                  </a:lnTo>
                  <a:lnTo>
                    <a:pt x="2859" y="716"/>
                  </a:lnTo>
                  <a:lnTo>
                    <a:pt x="2805" y="625"/>
                  </a:lnTo>
                  <a:lnTo>
                    <a:pt x="2752" y="534"/>
                  </a:lnTo>
                  <a:lnTo>
                    <a:pt x="2694" y="455"/>
                  </a:lnTo>
                  <a:lnTo>
                    <a:pt x="2636" y="387"/>
                  </a:lnTo>
                  <a:lnTo>
                    <a:pt x="2574" y="319"/>
                  </a:lnTo>
                  <a:lnTo>
                    <a:pt x="2516" y="262"/>
                  </a:lnTo>
                  <a:lnTo>
                    <a:pt x="2391" y="160"/>
                  </a:lnTo>
                  <a:lnTo>
                    <a:pt x="2267" y="80"/>
                  </a:lnTo>
                  <a:lnTo>
                    <a:pt x="2138" y="35"/>
                  </a:lnTo>
                  <a:lnTo>
                    <a:pt x="20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3;p49">
              <a:extLst>
                <a:ext uri="{FF2B5EF4-FFF2-40B4-BE49-F238E27FC236}">
                  <a16:creationId xmlns:a16="http://schemas.microsoft.com/office/drawing/2014/main" id="{68CDE2D2-318E-6D86-334B-6A1A3DD8430E}"/>
                </a:ext>
              </a:extLst>
            </p:cNvPr>
            <p:cNvSpPr/>
            <p:nvPr/>
          </p:nvSpPr>
          <p:spPr>
            <a:xfrm>
              <a:off x="4289475" y="-1396850"/>
              <a:ext cx="223650" cy="418125"/>
            </a:xfrm>
            <a:custGeom>
              <a:avLst/>
              <a:gdLst/>
              <a:ahLst/>
              <a:cxnLst/>
              <a:rect l="l" t="t" r="r" b="b"/>
              <a:pathLst>
                <a:path w="8946" h="16725" extrusionOk="0">
                  <a:moveTo>
                    <a:pt x="1648" y="0"/>
                  </a:moveTo>
                  <a:lnTo>
                    <a:pt x="1577" y="919"/>
                  </a:lnTo>
                  <a:lnTo>
                    <a:pt x="1501" y="1838"/>
                  </a:lnTo>
                  <a:lnTo>
                    <a:pt x="1425" y="2758"/>
                  </a:lnTo>
                  <a:lnTo>
                    <a:pt x="1341" y="3665"/>
                  </a:lnTo>
                  <a:lnTo>
                    <a:pt x="1252" y="4573"/>
                  </a:lnTo>
                  <a:lnTo>
                    <a:pt x="1163" y="5492"/>
                  </a:lnTo>
                  <a:lnTo>
                    <a:pt x="1065" y="6388"/>
                  </a:lnTo>
                  <a:lnTo>
                    <a:pt x="967" y="7296"/>
                  </a:lnTo>
                  <a:lnTo>
                    <a:pt x="860" y="8204"/>
                  </a:lnTo>
                  <a:lnTo>
                    <a:pt x="749" y="9100"/>
                  </a:lnTo>
                  <a:lnTo>
                    <a:pt x="637" y="9985"/>
                  </a:lnTo>
                  <a:lnTo>
                    <a:pt x="517" y="10881"/>
                  </a:lnTo>
                  <a:lnTo>
                    <a:pt x="397" y="11766"/>
                  </a:lnTo>
                  <a:lnTo>
                    <a:pt x="268" y="12640"/>
                  </a:lnTo>
                  <a:lnTo>
                    <a:pt x="139" y="13514"/>
                  </a:lnTo>
                  <a:lnTo>
                    <a:pt x="1" y="14387"/>
                  </a:lnTo>
                  <a:lnTo>
                    <a:pt x="860" y="14603"/>
                  </a:lnTo>
                  <a:lnTo>
                    <a:pt x="1715" y="14830"/>
                  </a:lnTo>
                  <a:lnTo>
                    <a:pt x="2574" y="15079"/>
                  </a:lnTo>
                  <a:lnTo>
                    <a:pt x="3429" y="15340"/>
                  </a:lnTo>
                  <a:lnTo>
                    <a:pt x="3856" y="15488"/>
                  </a:lnTo>
                  <a:lnTo>
                    <a:pt x="4284" y="15635"/>
                  </a:lnTo>
                  <a:lnTo>
                    <a:pt x="4711" y="15794"/>
                  </a:lnTo>
                  <a:lnTo>
                    <a:pt x="5134" y="15953"/>
                  </a:lnTo>
                  <a:lnTo>
                    <a:pt x="5562" y="16123"/>
                  </a:lnTo>
                  <a:lnTo>
                    <a:pt x="5984" y="16305"/>
                  </a:lnTo>
                  <a:lnTo>
                    <a:pt x="6407" y="16498"/>
                  </a:lnTo>
                  <a:lnTo>
                    <a:pt x="6830" y="16690"/>
                  </a:lnTo>
                  <a:lnTo>
                    <a:pt x="6839" y="16702"/>
                  </a:lnTo>
                  <a:lnTo>
                    <a:pt x="6853" y="16713"/>
                  </a:lnTo>
                  <a:lnTo>
                    <a:pt x="6862" y="16713"/>
                  </a:lnTo>
                  <a:lnTo>
                    <a:pt x="6875" y="16724"/>
                  </a:lnTo>
                  <a:lnTo>
                    <a:pt x="7035" y="15783"/>
                  </a:lnTo>
                  <a:lnTo>
                    <a:pt x="7195" y="14830"/>
                  </a:lnTo>
                  <a:lnTo>
                    <a:pt x="7347" y="13865"/>
                  </a:lnTo>
                  <a:lnTo>
                    <a:pt x="7498" y="12901"/>
                  </a:lnTo>
                  <a:lnTo>
                    <a:pt x="7641" y="11925"/>
                  </a:lnTo>
                  <a:lnTo>
                    <a:pt x="7783" y="10938"/>
                  </a:lnTo>
                  <a:lnTo>
                    <a:pt x="7917" y="9951"/>
                  </a:lnTo>
                  <a:lnTo>
                    <a:pt x="8050" y="8952"/>
                  </a:lnTo>
                  <a:lnTo>
                    <a:pt x="8179" y="7943"/>
                  </a:lnTo>
                  <a:lnTo>
                    <a:pt x="8300" y="6933"/>
                  </a:lnTo>
                  <a:lnTo>
                    <a:pt x="8420" y="5912"/>
                  </a:lnTo>
                  <a:lnTo>
                    <a:pt x="8536" y="4891"/>
                  </a:lnTo>
                  <a:lnTo>
                    <a:pt x="8647" y="3858"/>
                  </a:lnTo>
                  <a:lnTo>
                    <a:pt x="8749" y="2826"/>
                  </a:lnTo>
                  <a:lnTo>
                    <a:pt x="8852" y="1793"/>
                  </a:lnTo>
                  <a:lnTo>
                    <a:pt x="8945" y="749"/>
                  </a:lnTo>
                  <a:lnTo>
                    <a:pt x="8041" y="738"/>
                  </a:lnTo>
                  <a:lnTo>
                    <a:pt x="7124" y="738"/>
                  </a:lnTo>
                  <a:lnTo>
                    <a:pt x="6203" y="727"/>
                  </a:lnTo>
                  <a:lnTo>
                    <a:pt x="5744" y="727"/>
                  </a:lnTo>
                  <a:lnTo>
                    <a:pt x="5285" y="704"/>
                  </a:lnTo>
                  <a:lnTo>
                    <a:pt x="4822" y="681"/>
                  </a:lnTo>
                  <a:lnTo>
                    <a:pt x="4364" y="636"/>
                  </a:lnTo>
                  <a:lnTo>
                    <a:pt x="3905" y="579"/>
                  </a:lnTo>
                  <a:lnTo>
                    <a:pt x="3451" y="511"/>
                  </a:lnTo>
                  <a:lnTo>
                    <a:pt x="2997" y="420"/>
                  </a:lnTo>
                  <a:lnTo>
                    <a:pt x="2543" y="307"/>
                  </a:lnTo>
                  <a:lnTo>
                    <a:pt x="2093" y="171"/>
                  </a:lnTo>
                  <a:lnTo>
                    <a:pt x="1871" y="91"/>
                  </a:lnTo>
                  <a:lnTo>
                    <a:pt x="16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14;p49">
              <a:extLst>
                <a:ext uri="{FF2B5EF4-FFF2-40B4-BE49-F238E27FC236}">
                  <a16:creationId xmlns:a16="http://schemas.microsoft.com/office/drawing/2014/main" id="{95FB980F-26A7-6FD5-6648-6FB3E4EA84C2}"/>
                </a:ext>
              </a:extLst>
            </p:cNvPr>
            <p:cNvSpPr/>
            <p:nvPr/>
          </p:nvSpPr>
          <p:spPr>
            <a:xfrm>
              <a:off x="4317750" y="-9574225"/>
              <a:ext cx="131800" cy="783175"/>
            </a:xfrm>
            <a:custGeom>
              <a:avLst/>
              <a:gdLst/>
              <a:ahLst/>
              <a:cxnLst/>
              <a:rect l="l" t="t" r="r" b="b"/>
              <a:pathLst>
                <a:path w="5272" h="31327" extrusionOk="0">
                  <a:moveTo>
                    <a:pt x="2196" y="0"/>
                  </a:moveTo>
                  <a:lnTo>
                    <a:pt x="2084" y="12"/>
                  </a:lnTo>
                  <a:lnTo>
                    <a:pt x="1977" y="35"/>
                  </a:lnTo>
                  <a:lnTo>
                    <a:pt x="1862" y="80"/>
                  </a:lnTo>
                  <a:lnTo>
                    <a:pt x="1746" y="137"/>
                  </a:lnTo>
                  <a:lnTo>
                    <a:pt x="1630" y="216"/>
                  </a:lnTo>
                  <a:lnTo>
                    <a:pt x="1514" y="318"/>
                  </a:lnTo>
                  <a:lnTo>
                    <a:pt x="1394" y="432"/>
                  </a:lnTo>
                  <a:lnTo>
                    <a:pt x="1274" y="568"/>
                  </a:lnTo>
                  <a:lnTo>
                    <a:pt x="1149" y="715"/>
                  </a:lnTo>
                  <a:lnTo>
                    <a:pt x="1025" y="885"/>
                  </a:lnTo>
                  <a:lnTo>
                    <a:pt x="900" y="1078"/>
                  </a:lnTo>
                  <a:lnTo>
                    <a:pt x="771" y="1294"/>
                  </a:lnTo>
                  <a:lnTo>
                    <a:pt x="726" y="1362"/>
                  </a:lnTo>
                  <a:lnTo>
                    <a:pt x="682" y="1419"/>
                  </a:lnTo>
                  <a:lnTo>
                    <a:pt x="637" y="1475"/>
                  </a:lnTo>
                  <a:lnTo>
                    <a:pt x="597" y="1510"/>
                  </a:lnTo>
                  <a:lnTo>
                    <a:pt x="553" y="1532"/>
                  </a:lnTo>
                  <a:lnTo>
                    <a:pt x="508" y="1555"/>
                  </a:lnTo>
                  <a:lnTo>
                    <a:pt x="468" y="1566"/>
                  </a:lnTo>
                  <a:lnTo>
                    <a:pt x="424" y="1566"/>
                  </a:lnTo>
                  <a:lnTo>
                    <a:pt x="437" y="3393"/>
                  </a:lnTo>
                  <a:lnTo>
                    <a:pt x="446" y="5208"/>
                  </a:lnTo>
                  <a:lnTo>
                    <a:pt x="450" y="7035"/>
                  </a:lnTo>
                  <a:lnTo>
                    <a:pt x="446" y="8850"/>
                  </a:lnTo>
                  <a:lnTo>
                    <a:pt x="437" y="10666"/>
                  </a:lnTo>
                  <a:lnTo>
                    <a:pt x="424" y="12481"/>
                  </a:lnTo>
                  <a:lnTo>
                    <a:pt x="406" y="14296"/>
                  </a:lnTo>
                  <a:lnTo>
                    <a:pt x="384" y="16112"/>
                  </a:lnTo>
                  <a:lnTo>
                    <a:pt x="352" y="17927"/>
                  </a:lnTo>
                  <a:lnTo>
                    <a:pt x="321" y="19743"/>
                  </a:lnTo>
                  <a:lnTo>
                    <a:pt x="281" y="21558"/>
                  </a:lnTo>
                  <a:lnTo>
                    <a:pt x="232" y="23373"/>
                  </a:lnTo>
                  <a:lnTo>
                    <a:pt x="183" y="25177"/>
                  </a:lnTo>
                  <a:lnTo>
                    <a:pt x="125" y="26993"/>
                  </a:lnTo>
                  <a:lnTo>
                    <a:pt x="67" y="28797"/>
                  </a:lnTo>
                  <a:lnTo>
                    <a:pt x="1" y="30601"/>
                  </a:lnTo>
                  <a:lnTo>
                    <a:pt x="59" y="30487"/>
                  </a:lnTo>
                  <a:lnTo>
                    <a:pt x="121" y="30385"/>
                  </a:lnTo>
                  <a:lnTo>
                    <a:pt x="156" y="30340"/>
                  </a:lnTo>
                  <a:lnTo>
                    <a:pt x="192" y="30306"/>
                  </a:lnTo>
                  <a:lnTo>
                    <a:pt x="228" y="30272"/>
                  </a:lnTo>
                  <a:lnTo>
                    <a:pt x="268" y="30249"/>
                  </a:lnTo>
                  <a:lnTo>
                    <a:pt x="303" y="30238"/>
                  </a:lnTo>
                  <a:lnTo>
                    <a:pt x="343" y="30226"/>
                  </a:lnTo>
                  <a:lnTo>
                    <a:pt x="388" y="30226"/>
                  </a:lnTo>
                  <a:lnTo>
                    <a:pt x="428" y="30238"/>
                  </a:lnTo>
                  <a:lnTo>
                    <a:pt x="473" y="30260"/>
                  </a:lnTo>
                  <a:lnTo>
                    <a:pt x="517" y="30294"/>
                  </a:lnTo>
                  <a:lnTo>
                    <a:pt x="562" y="30328"/>
                  </a:lnTo>
                  <a:lnTo>
                    <a:pt x="606" y="30385"/>
                  </a:lnTo>
                  <a:lnTo>
                    <a:pt x="762" y="30555"/>
                  </a:lnTo>
                  <a:lnTo>
                    <a:pt x="918" y="30726"/>
                  </a:lnTo>
                  <a:lnTo>
                    <a:pt x="1065" y="30862"/>
                  </a:lnTo>
                  <a:lnTo>
                    <a:pt x="1216" y="30987"/>
                  </a:lnTo>
                  <a:lnTo>
                    <a:pt x="1359" y="31089"/>
                  </a:lnTo>
                  <a:lnTo>
                    <a:pt x="1501" y="31168"/>
                  </a:lnTo>
                  <a:lnTo>
                    <a:pt x="1639" y="31236"/>
                  </a:lnTo>
                  <a:lnTo>
                    <a:pt x="1777" y="31282"/>
                  </a:lnTo>
                  <a:lnTo>
                    <a:pt x="1911" y="31316"/>
                  </a:lnTo>
                  <a:lnTo>
                    <a:pt x="2040" y="31327"/>
                  </a:lnTo>
                  <a:lnTo>
                    <a:pt x="2169" y="31327"/>
                  </a:lnTo>
                  <a:lnTo>
                    <a:pt x="2293" y="31304"/>
                  </a:lnTo>
                  <a:lnTo>
                    <a:pt x="2414" y="31270"/>
                  </a:lnTo>
                  <a:lnTo>
                    <a:pt x="2534" y="31213"/>
                  </a:lnTo>
                  <a:lnTo>
                    <a:pt x="2650" y="31145"/>
                  </a:lnTo>
                  <a:lnTo>
                    <a:pt x="2765" y="31066"/>
                  </a:lnTo>
                  <a:lnTo>
                    <a:pt x="2877" y="30964"/>
                  </a:lnTo>
                  <a:lnTo>
                    <a:pt x="2988" y="30850"/>
                  </a:lnTo>
                  <a:lnTo>
                    <a:pt x="3095" y="30726"/>
                  </a:lnTo>
                  <a:lnTo>
                    <a:pt x="3197" y="30589"/>
                  </a:lnTo>
                  <a:lnTo>
                    <a:pt x="3295" y="30431"/>
                  </a:lnTo>
                  <a:lnTo>
                    <a:pt x="3398" y="30260"/>
                  </a:lnTo>
                  <a:lnTo>
                    <a:pt x="3491" y="30079"/>
                  </a:lnTo>
                  <a:lnTo>
                    <a:pt x="3585" y="29886"/>
                  </a:lnTo>
                  <a:lnTo>
                    <a:pt x="3674" y="29682"/>
                  </a:lnTo>
                  <a:lnTo>
                    <a:pt x="3763" y="29455"/>
                  </a:lnTo>
                  <a:lnTo>
                    <a:pt x="3847" y="29228"/>
                  </a:lnTo>
                  <a:lnTo>
                    <a:pt x="3932" y="28990"/>
                  </a:lnTo>
                  <a:lnTo>
                    <a:pt x="4012" y="28729"/>
                  </a:lnTo>
                  <a:lnTo>
                    <a:pt x="4088" y="28468"/>
                  </a:lnTo>
                  <a:lnTo>
                    <a:pt x="4163" y="28195"/>
                  </a:lnTo>
                  <a:lnTo>
                    <a:pt x="4235" y="27912"/>
                  </a:lnTo>
                  <a:lnTo>
                    <a:pt x="4306" y="27617"/>
                  </a:lnTo>
                  <a:lnTo>
                    <a:pt x="4373" y="27310"/>
                  </a:lnTo>
                  <a:lnTo>
                    <a:pt x="4439" y="26993"/>
                  </a:lnTo>
                  <a:lnTo>
                    <a:pt x="4502" y="26675"/>
                  </a:lnTo>
                  <a:lnTo>
                    <a:pt x="4560" y="26346"/>
                  </a:lnTo>
                  <a:lnTo>
                    <a:pt x="4617" y="26006"/>
                  </a:lnTo>
                  <a:lnTo>
                    <a:pt x="4671" y="25654"/>
                  </a:lnTo>
                  <a:lnTo>
                    <a:pt x="4724" y="25302"/>
                  </a:lnTo>
                  <a:lnTo>
                    <a:pt x="4773" y="24939"/>
                  </a:lnTo>
                  <a:lnTo>
                    <a:pt x="4822" y="24565"/>
                  </a:lnTo>
                  <a:lnTo>
                    <a:pt x="4867" y="24190"/>
                  </a:lnTo>
                  <a:lnTo>
                    <a:pt x="4907" y="23804"/>
                  </a:lnTo>
                  <a:lnTo>
                    <a:pt x="4951" y="23419"/>
                  </a:lnTo>
                  <a:lnTo>
                    <a:pt x="4987" y="23022"/>
                  </a:lnTo>
                  <a:lnTo>
                    <a:pt x="5023" y="22624"/>
                  </a:lnTo>
                  <a:lnTo>
                    <a:pt x="5054" y="22216"/>
                  </a:lnTo>
                  <a:lnTo>
                    <a:pt x="5116" y="21388"/>
                  </a:lnTo>
                  <a:lnTo>
                    <a:pt x="5165" y="20548"/>
                  </a:lnTo>
                  <a:lnTo>
                    <a:pt x="5205" y="19697"/>
                  </a:lnTo>
                  <a:lnTo>
                    <a:pt x="5232" y="18824"/>
                  </a:lnTo>
                  <a:lnTo>
                    <a:pt x="5254" y="17950"/>
                  </a:lnTo>
                  <a:lnTo>
                    <a:pt x="5268" y="17065"/>
                  </a:lnTo>
                  <a:lnTo>
                    <a:pt x="5272" y="16180"/>
                  </a:lnTo>
                  <a:lnTo>
                    <a:pt x="5263" y="15295"/>
                  </a:lnTo>
                  <a:lnTo>
                    <a:pt x="5250" y="14399"/>
                  </a:lnTo>
                  <a:lnTo>
                    <a:pt x="5227" y="13514"/>
                  </a:lnTo>
                  <a:lnTo>
                    <a:pt x="5192" y="12640"/>
                  </a:lnTo>
                  <a:lnTo>
                    <a:pt x="5152" y="11766"/>
                  </a:lnTo>
                  <a:lnTo>
                    <a:pt x="5103" y="10915"/>
                  </a:lnTo>
                  <a:lnTo>
                    <a:pt x="5045" y="10064"/>
                  </a:lnTo>
                  <a:lnTo>
                    <a:pt x="4978" y="9236"/>
                  </a:lnTo>
                  <a:lnTo>
                    <a:pt x="4902" y="8431"/>
                  </a:lnTo>
                  <a:lnTo>
                    <a:pt x="4818" y="7648"/>
                  </a:lnTo>
                  <a:lnTo>
                    <a:pt x="4773" y="7262"/>
                  </a:lnTo>
                  <a:lnTo>
                    <a:pt x="4724" y="6876"/>
                  </a:lnTo>
                  <a:lnTo>
                    <a:pt x="4675" y="6513"/>
                  </a:lnTo>
                  <a:lnTo>
                    <a:pt x="4626" y="6150"/>
                  </a:lnTo>
                  <a:lnTo>
                    <a:pt x="4573" y="5787"/>
                  </a:lnTo>
                  <a:lnTo>
                    <a:pt x="4520" y="5435"/>
                  </a:lnTo>
                  <a:lnTo>
                    <a:pt x="4462" y="5095"/>
                  </a:lnTo>
                  <a:lnTo>
                    <a:pt x="4399" y="4766"/>
                  </a:lnTo>
                  <a:lnTo>
                    <a:pt x="4341" y="4437"/>
                  </a:lnTo>
                  <a:lnTo>
                    <a:pt x="4279" y="4119"/>
                  </a:lnTo>
                  <a:lnTo>
                    <a:pt x="4212" y="3813"/>
                  </a:lnTo>
                  <a:lnTo>
                    <a:pt x="4146" y="3518"/>
                  </a:lnTo>
                  <a:lnTo>
                    <a:pt x="4074" y="3223"/>
                  </a:lnTo>
                  <a:lnTo>
                    <a:pt x="4008" y="2950"/>
                  </a:lnTo>
                  <a:lnTo>
                    <a:pt x="3932" y="2678"/>
                  </a:lnTo>
                  <a:lnTo>
                    <a:pt x="3856" y="2417"/>
                  </a:lnTo>
                  <a:lnTo>
                    <a:pt x="3780" y="2179"/>
                  </a:lnTo>
                  <a:lnTo>
                    <a:pt x="3705" y="1941"/>
                  </a:lnTo>
                  <a:lnTo>
                    <a:pt x="3620" y="1714"/>
                  </a:lnTo>
                  <a:lnTo>
                    <a:pt x="3540" y="1510"/>
                  </a:lnTo>
                  <a:lnTo>
                    <a:pt x="3455" y="1305"/>
                  </a:lnTo>
                  <a:lnTo>
                    <a:pt x="3371" y="1124"/>
                  </a:lnTo>
                  <a:lnTo>
                    <a:pt x="3282" y="954"/>
                  </a:lnTo>
                  <a:lnTo>
                    <a:pt x="3193" y="795"/>
                  </a:lnTo>
                  <a:lnTo>
                    <a:pt x="3099" y="647"/>
                  </a:lnTo>
                  <a:lnTo>
                    <a:pt x="3006" y="511"/>
                  </a:lnTo>
                  <a:lnTo>
                    <a:pt x="2912" y="398"/>
                  </a:lnTo>
                  <a:lnTo>
                    <a:pt x="2814" y="295"/>
                  </a:lnTo>
                  <a:lnTo>
                    <a:pt x="2716" y="205"/>
                  </a:lnTo>
                  <a:lnTo>
                    <a:pt x="2614" y="137"/>
                  </a:lnTo>
                  <a:lnTo>
                    <a:pt x="2512" y="80"/>
                  </a:lnTo>
                  <a:lnTo>
                    <a:pt x="2409" y="35"/>
                  </a:lnTo>
                  <a:lnTo>
                    <a:pt x="2302" y="12"/>
                  </a:lnTo>
                  <a:lnTo>
                    <a:pt x="219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5;p49">
              <a:extLst>
                <a:ext uri="{FF2B5EF4-FFF2-40B4-BE49-F238E27FC236}">
                  <a16:creationId xmlns:a16="http://schemas.microsoft.com/office/drawing/2014/main" id="{B6616397-1E18-DAE4-0D2D-94A17EFD6F60}"/>
                </a:ext>
              </a:extLst>
            </p:cNvPr>
            <p:cNvSpPr/>
            <p:nvPr/>
          </p:nvSpPr>
          <p:spPr>
            <a:xfrm>
              <a:off x="4332000" y="-3784625"/>
              <a:ext cx="123900" cy="347500"/>
            </a:xfrm>
            <a:custGeom>
              <a:avLst/>
              <a:gdLst/>
              <a:ahLst/>
              <a:cxnLst/>
              <a:rect l="l" t="t" r="r" b="b"/>
              <a:pathLst>
                <a:path w="4956" h="13900" extrusionOk="0">
                  <a:moveTo>
                    <a:pt x="4956" y="0"/>
                  </a:moveTo>
                  <a:lnTo>
                    <a:pt x="4341" y="409"/>
                  </a:lnTo>
                  <a:lnTo>
                    <a:pt x="3727" y="817"/>
                  </a:lnTo>
                  <a:lnTo>
                    <a:pt x="3108" y="1203"/>
                  </a:lnTo>
                  <a:lnTo>
                    <a:pt x="2489" y="1589"/>
                  </a:lnTo>
                  <a:lnTo>
                    <a:pt x="1870" y="1963"/>
                  </a:lnTo>
                  <a:lnTo>
                    <a:pt x="1247" y="2326"/>
                  </a:lnTo>
                  <a:lnTo>
                    <a:pt x="624" y="2667"/>
                  </a:lnTo>
                  <a:lnTo>
                    <a:pt x="1" y="2996"/>
                  </a:lnTo>
                  <a:lnTo>
                    <a:pt x="366" y="8294"/>
                  </a:lnTo>
                  <a:lnTo>
                    <a:pt x="495" y="8204"/>
                  </a:lnTo>
                  <a:lnTo>
                    <a:pt x="624" y="8136"/>
                  </a:lnTo>
                  <a:lnTo>
                    <a:pt x="757" y="8102"/>
                  </a:lnTo>
                  <a:lnTo>
                    <a:pt x="891" y="8079"/>
                  </a:lnTo>
                  <a:lnTo>
                    <a:pt x="1020" y="8079"/>
                  </a:lnTo>
                  <a:lnTo>
                    <a:pt x="1154" y="8113"/>
                  </a:lnTo>
                  <a:lnTo>
                    <a:pt x="1283" y="8158"/>
                  </a:lnTo>
                  <a:lnTo>
                    <a:pt x="1407" y="8238"/>
                  </a:lnTo>
                  <a:lnTo>
                    <a:pt x="1532" y="8340"/>
                  </a:lnTo>
                  <a:lnTo>
                    <a:pt x="1590" y="8397"/>
                  </a:lnTo>
                  <a:lnTo>
                    <a:pt x="1652" y="8465"/>
                  </a:lnTo>
                  <a:lnTo>
                    <a:pt x="1710" y="8533"/>
                  </a:lnTo>
                  <a:lnTo>
                    <a:pt x="1768" y="8612"/>
                  </a:lnTo>
                  <a:lnTo>
                    <a:pt x="1821" y="8703"/>
                  </a:lnTo>
                  <a:lnTo>
                    <a:pt x="1875" y="8794"/>
                  </a:lnTo>
                  <a:lnTo>
                    <a:pt x="1928" y="8896"/>
                  </a:lnTo>
                  <a:lnTo>
                    <a:pt x="1977" y="8998"/>
                  </a:lnTo>
                  <a:lnTo>
                    <a:pt x="2031" y="9111"/>
                  </a:lnTo>
                  <a:lnTo>
                    <a:pt x="2075" y="9236"/>
                  </a:lnTo>
                  <a:lnTo>
                    <a:pt x="2120" y="9361"/>
                  </a:lnTo>
                  <a:lnTo>
                    <a:pt x="2164" y="9497"/>
                  </a:lnTo>
                  <a:lnTo>
                    <a:pt x="2209" y="9633"/>
                  </a:lnTo>
                  <a:lnTo>
                    <a:pt x="2244" y="9781"/>
                  </a:lnTo>
                  <a:lnTo>
                    <a:pt x="2258" y="9837"/>
                  </a:lnTo>
                  <a:lnTo>
                    <a:pt x="2262" y="9883"/>
                  </a:lnTo>
                  <a:lnTo>
                    <a:pt x="2276" y="9951"/>
                  </a:lnTo>
                  <a:lnTo>
                    <a:pt x="2333" y="10064"/>
                  </a:lnTo>
                  <a:lnTo>
                    <a:pt x="2387" y="10189"/>
                  </a:lnTo>
                  <a:lnTo>
                    <a:pt x="2436" y="10325"/>
                  </a:lnTo>
                  <a:lnTo>
                    <a:pt x="2480" y="10473"/>
                  </a:lnTo>
                  <a:lnTo>
                    <a:pt x="2520" y="10632"/>
                  </a:lnTo>
                  <a:lnTo>
                    <a:pt x="2556" y="10802"/>
                  </a:lnTo>
                  <a:lnTo>
                    <a:pt x="2592" y="10972"/>
                  </a:lnTo>
                  <a:lnTo>
                    <a:pt x="2618" y="11142"/>
                  </a:lnTo>
                  <a:lnTo>
                    <a:pt x="2658" y="11437"/>
                  </a:lnTo>
                  <a:lnTo>
                    <a:pt x="2694" y="11744"/>
                  </a:lnTo>
                  <a:lnTo>
                    <a:pt x="2721" y="12050"/>
                  </a:lnTo>
                  <a:lnTo>
                    <a:pt x="2739" y="12356"/>
                  </a:lnTo>
                  <a:lnTo>
                    <a:pt x="2747" y="12674"/>
                  </a:lnTo>
                  <a:lnTo>
                    <a:pt x="2756" y="12980"/>
                  </a:lnTo>
                  <a:lnTo>
                    <a:pt x="2752" y="13298"/>
                  </a:lnTo>
                  <a:lnTo>
                    <a:pt x="2747" y="13604"/>
                  </a:lnTo>
                  <a:lnTo>
                    <a:pt x="4702" y="13899"/>
                  </a:lnTo>
                  <a:lnTo>
                    <a:pt x="4773" y="10427"/>
                  </a:lnTo>
                  <a:lnTo>
                    <a:pt x="4840" y="6956"/>
                  </a:lnTo>
                  <a:lnTo>
                    <a:pt x="4902" y="3472"/>
                  </a:lnTo>
                  <a:lnTo>
                    <a:pt x="49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6;p49">
              <a:extLst>
                <a:ext uri="{FF2B5EF4-FFF2-40B4-BE49-F238E27FC236}">
                  <a16:creationId xmlns:a16="http://schemas.microsoft.com/office/drawing/2014/main" id="{1726C98A-57C7-0D90-B160-B4FD63B8AE27}"/>
                </a:ext>
              </a:extLst>
            </p:cNvPr>
            <p:cNvSpPr/>
            <p:nvPr/>
          </p:nvSpPr>
          <p:spPr>
            <a:xfrm>
              <a:off x="4331325" y="-3515150"/>
              <a:ext cx="47675" cy="121700"/>
            </a:xfrm>
            <a:custGeom>
              <a:avLst/>
              <a:gdLst/>
              <a:ahLst/>
              <a:cxnLst/>
              <a:rect l="l" t="t" r="r" b="b"/>
              <a:pathLst>
                <a:path w="1907" h="4868" extrusionOk="0">
                  <a:moveTo>
                    <a:pt x="655" y="0"/>
                  </a:moveTo>
                  <a:lnTo>
                    <a:pt x="566" y="68"/>
                  </a:lnTo>
                  <a:lnTo>
                    <a:pt x="522" y="102"/>
                  </a:lnTo>
                  <a:lnTo>
                    <a:pt x="473" y="170"/>
                  </a:lnTo>
                  <a:lnTo>
                    <a:pt x="384" y="318"/>
                  </a:lnTo>
                  <a:lnTo>
                    <a:pt x="304" y="477"/>
                  </a:lnTo>
                  <a:lnTo>
                    <a:pt x="232" y="647"/>
                  </a:lnTo>
                  <a:lnTo>
                    <a:pt x="170" y="840"/>
                  </a:lnTo>
                  <a:lnTo>
                    <a:pt x="117" y="1044"/>
                  </a:lnTo>
                  <a:lnTo>
                    <a:pt x="76" y="1248"/>
                  </a:lnTo>
                  <a:lnTo>
                    <a:pt x="41" y="1475"/>
                  </a:lnTo>
                  <a:lnTo>
                    <a:pt x="19" y="1702"/>
                  </a:lnTo>
                  <a:lnTo>
                    <a:pt x="5" y="1940"/>
                  </a:lnTo>
                  <a:lnTo>
                    <a:pt x="1" y="2190"/>
                  </a:lnTo>
                  <a:lnTo>
                    <a:pt x="5" y="2428"/>
                  </a:lnTo>
                  <a:lnTo>
                    <a:pt x="19" y="2678"/>
                  </a:lnTo>
                  <a:lnTo>
                    <a:pt x="45" y="2927"/>
                  </a:lnTo>
                  <a:lnTo>
                    <a:pt x="81" y="3177"/>
                  </a:lnTo>
                  <a:lnTo>
                    <a:pt x="125" y="3427"/>
                  </a:lnTo>
                  <a:lnTo>
                    <a:pt x="183" y="3676"/>
                  </a:lnTo>
                  <a:lnTo>
                    <a:pt x="250" y="3926"/>
                  </a:lnTo>
                  <a:lnTo>
                    <a:pt x="321" y="4142"/>
                  </a:lnTo>
                  <a:lnTo>
                    <a:pt x="397" y="4323"/>
                  </a:lnTo>
                  <a:lnTo>
                    <a:pt x="473" y="4482"/>
                  </a:lnTo>
                  <a:lnTo>
                    <a:pt x="548" y="4618"/>
                  </a:lnTo>
                  <a:lnTo>
                    <a:pt x="629" y="4709"/>
                  </a:lnTo>
                  <a:lnTo>
                    <a:pt x="709" y="4788"/>
                  </a:lnTo>
                  <a:lnTo>
                    <a:pt x="793" y="4845"/>
                  </a:lnTo>
                  <a:lnTo>
                    <a:pt x="873" y="4868"/>
                  </a:lnTo>
                  <a:lnTo>
                    <a:pt x="954" y="4868"/>
                  </a:lnTo>
                  <a:lnTo>
                    <a:pt x="1034" y="4845"/>
                  </a:lnTo>
                  <a:lnTo>
                    <a:pt x="1114" y="4811"/>
                  </a:lnTo>
                  <a:lnTo>
                    <a:pt x="1194" y="4743"/>
                  </a:lnTo>
                  <a:lnTo>
                    <a:pt x="1270" y="4663"/>
                  </a:lnTo>
                  <a:lnTo>
                    <a:pt x="1341" y="4561"/>
                  </a:lnTo>
                  <a:lnTo>
                    <a:pt x="1412" y="4448"/>
                  </a:lnTo>
                  <a:lnTo>
                    <a:pt x="1483" y="4312"/>
                  </a:lnTo>
                  <a:lnTo>
                    <a:pt x="1546" y="4164"/>
                  </a:lnTo>
                  <a:lnTo>
                    <a:pt x="1608" y="4005"/>
                  </a:lnTo>
                  <a:lnTo>
                    <a:pt x="1661" y="3835"/>
                  </a:lnTo>
                  <a:lnTo>
                    <a:pt x="1715" y="3642"/>
                  </a:lnTo>
                  <a:lnTo>
                    <a:pt x="1759" y="3449"/>
                  </a:lnTo>
                  <a:lnTo>
                    <a:pt x="1799" y="3234"/>
                  </a:lnTo>
                  <a:lnTo>
                    <a:pt x="1835" y="3018"/>
                  </a:lnTo>
                  <a:lnTo>
                    <a:pt x="1862" y="2803"/>
                  </a:lnTo>
                  <a:lnTo>
                    <a:pt x="1884" y="2564"/>
                  </a:lnTo>
                  <a:lnTo>
                    <a:pt x="1897" y="2326"/>
                  </a:lnTo>
                  <a:lnTo>
                    <a:pt x="1906" y="2088"/>
                  </a:lnTo>
                  <a:lnTo>
                    <a:pt x="1902" y="1838"/>
                  </a:lnTo>
                  <a:lnTo>
                    <a:pt x="1893" y="1589"/>
                  </a:lnTo>
                  <a:lnTo>
                    <a:pt x="1875" y="1339"/>
                  </a:lnTo>
                  <a:lnTo>
                    <a:pt x="1848" y="1089"/>
                  </a:lnTo>
                  <a:lnTo>
                    <a:pt x="1599" y="976"/>
                  </a:lnTo>
                  <a:lnTo>
                    <a:pt x="1359" y="851"/>
                  </a:lnTo>
                  <a:lnTo>
                    <a:pt x="1114" y="715"/>
                  </a:lnTo>
                  <a:lnTo>
                    <a:pt x="873" y="568"/>
                  </a:lnTo>
                  <a:lnTo>
                    <a:pt x="829" y="533"/>
                  </a:lnTo>
                  <a:lnTo>
                    <a:pt x="789" y="488"/>
                  </a:lnTo>
                  <a:lnTo>
                    <a:pt x="758" y="420"/>
                  </a:lnTo>
                  <a:lnTo>
                    <a:pt x="726" y="352"/>
                  </a:lnTo>
                  <a:lnTo>
                    <a:pt x="704" y="273"/>
                  </a:lnTo>
                  <a:lnTo>
                    <a:pt x="682" y="193"/>
                  </a:lnTo>
                  <a:lnTo>
                    <a:pt x="669" y="91"/>
                  </a:lnTo>
                  <a:lnTo>
                    <a:pt x="65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7;p49">
              <a:extLst>
                <a:ext uri="{FF2B5EF4-FFF2-40B4-BE49-F238E27FC236}">
                  <a16:creationId xmlns:a16="http://schemas.microsoft.com/office/drawing/2014/main" id="{0BAEFC05-9975-CA98-9607-403DEAD5D499}"/>
                </a:ext>
              </a:extLst>
            </p:cNvPr>
            <p:cNvSpPr/>
            <p:nvPr/>
          </p:nvSpPr>
          <p:spPr>
            <a:xfrm>
              <a:off x="4334775" y="-1936350"/>
              <a:ext cx="201050" cy="511725"/>
            </a:xfrm>
            <a:custGeom>
              <a:avLst/>
              <a:gdLst/>
              <a:ahLst/>
              <a:cxnLst/>
              <a:rect l="l" t="t" r="r" b="b"/>
              <a:pathLst>
                <a:path w="8042" h="20469" extrusionOk="0">
                  <a:moveTo>
                    <a:pt x="455" y="0"/>
                  </a:moveTo>
                  <a:lnTo>
                    <a:pt x="99" y="125"/>
                  </a:lnTo>
                  <a:lnTo>
                    <a:pt x="157" y="1294"/>
                  </a:lnTo>
                  <a:lnTo>
                    <a:pt x="206" y="2451"/>
                  </a:lnTo>
                  <a:lnTo>
                    <a:pt x="246" y="3631"/>
                  </a:lnTo>
                  <a:lnTo>
                    <a:pt x="281" y="4800"/>
                  </a:lnTo>
                  <a:lnTo>
                    <a:pt x="304" y="5980"/>
                  </a:lnTo>
                  <a:lnTo>
                    <a:pt x="317" y="7160"/>
                  </a:lnTo>
                  <a:lnTo>
                    <a:pt x="321" y="8351"/>
                  </a:lnTo>
                  <a:lnTo>
                    <a:pt x="317" y="9531"/>
                  </a:lnTo>
                  <a:lnTo>
                    <a:pt x="308" y="10722"/>
                  </a:lnTo>
                  <a:lnTo>
                    <a:pt x="286" y="11914"/>
                  </a:lnTo>
                  <a:lnTo>
                    <a:pt x="259" y="13105"/>
                  </a:lnTo>
                  <a:lnTo>
                    <a:pt x="223" y="14296"/>
                  </a:lnTo>
                  <a:lnTo>
                    <a:pt x="179" y="15488"/>
                  </a:lnTo>
                  <a:lnTo>
                    <a:pt x="125" y="16679"/>
                  </a:lnTo>
                  <a:lnTo>
                    <a:pt x="68" y="17859"/>
                  </a:lnTo>
                  <a:lnTo>
                    <a:pt x="1" y="19050"/>
                  </a:lnTo>
                  <a:lnTo>
                    <a:pt x="1" y="19050"/>
                  </a:lnTo>
                  <a:lnTo>
                    <a:pt x="223" y="19028"/>
                  </a:lnTo>
                  <a:lnTo>
                    <a:pt x="450" y="19016"/>
                  </a:lnTo>
                  <a:lnTo>
                    <a:pt x="678" y="19005"/>
                  </a:lnTo>
                  <a:lnTo>
                    <a:pt x="905" y="19005"/>
                  </a:lnTo>
                  <a:lnTo>
                    <a:pt x="1359" y="19028"/>
                  </a:lnTo>
                  <a:lnTo>
                    <a:pt x="1813" y="19073"/>
                  </a:lnTo>
                  <a:lnTo>
                    <a:pt x="2271" y="19141"/>
                  </a:lnTo>
                  <a:lnTo>
                    <a:pt x="2730" y="19220"/>
                  </a:lnTo>
                  <a:lnTo>
                    <a:pt x="3189" y="19323"/>
                  </a:lnTo>
                  <a:lnTo>
                    <a:pt x="3647" y="19436"/>
                  </a:lnTo>
                  <a:lnTo>
                    <a:pt x="4110" y="19561"/>
                  </a:lnTo>
                  <a:lnTo>
                    <a:pt x="4569" y="19686"/>
                  </a:lnTo>
                  <a:lnTo>
                    <a:pt x="5481" y="19958"/>
                  </a:lnTo>
                  <a:lnTo>
                    <a:pt x="6394" y="20219"/>
                  </a:lnTo>
                  <a:lnTo>
                    <a:pt x="6848" y="20355"/>
                  </a:lnTo>
                  <a:lnTo>
                    <a:pt x="7298" y="20469"/>
                  </a:lnTo>
                  <a:lnTo>
                    <a:pt x="7396" y="19254"/>
                  </a:lnTo>
                  <a:lnTo>
                    <a:pt x="7485" y="18029"/>
                  </a:lnTo>
                  <a:lnTo>
                    <a:pt x="7569" y="16804"/>
                  </a:lnTo>
                  <a:lnTo>
                    <a:pt x="7650" y="15578"/>
                  </a:lnTo>
                  <a:lnTo>
                    <a:pt x="7716" y="14342"/>
                  </a:lnTo>
                  <a:lnTo>
                    <a:pt x="7783" y="13116"/>
                  </a:lnTo>
                  <a:lnTo>
                    <a:pt x="7837" y="11880"/>
                  </a:lnTo>
                  <a:lnTo>
                    <a:pt x="7890" y="10643"/>
                  </a:lnTo>
                  <a:lnTo>
                    <a:pt x="7930" y="9406"/>
                  </a:lnTo>
                  <a:lnTo>
                    <a:pt x="7966" y="8169"/>
                  </a:lnTo>
                  <a:lnTo>
                    <a:pt x="7997" y="6933"/>
                  </a:lnTo>
                  <a:lnTo>
                    <a:pt x="8019" y="5707"/>
                  </a:lnTo>
                  <a:lnTo>
                    <a:pt x="8032" y="4471"/>
                  </a:lnTo>
                  <a:lnTo>
                    <a:pt x="8041" y="3245"/>
                  </a:lnTo>
                  <a:lnTo>
                    <a:pt x="8041" y="2020"/>
                  </a:lnTo>
                  <a:lnTo>
                    <a:pt x="8037" y="794"/>
                  </a:lnTo>
                  <a:lnTo>
                    <a:pt x="7592" y="874"/>
                  </a:lnTo>
                  <a:lnTo>
                    <a:pt x="7146" y="953"/>
                  </a:lnTo>
                  <a:lnTo>
                    <a:pt x="6229" y="1135"/>
                  </a:lnTo>
                  <a:lnTo>
                    <a:pt x="5766" y="1226"/>
                  </a:lnTo>
                  <a:lnTo>
                    <a:pt x="5299" y="1305"/>
                  </a:lnTo>
                  <a:lnTo>
                    <a:pt x="4831" y="1384"/>
                  </a:lnTo>
                  <a:lnTo>
                    <a:pt x="4364" y="1441"/>
                  </a:lnTo>
                  <a:lnTo>
                    <a:pt x="3896" y="1487"/>
                  </a:lnTo>
                  <a:lnTo>
                    <a:pt x="3429" y="1509"/>
                  </a:lnTo>
                  <a:lnTo>
                    <a:pt x="2966" y="1509"/>
                  </a:lnTo>
                  <a:lnTo>
                    <a:pt x="2734" y="1498"/>
                  </a:lnTo>
                  <a:lnTo>
                    <a:pt x="2507" y="1475"/>
                  </a:lnTo>
                  <a:lnTo>
                    <a:pt x="2280" y="1453"/>
                  </a:lnTo>
                  <a:lnTo>
                    <a:pt x="2053" y="1419"/>
                  </a:lnTo>
                  <a:lnTo>
                    <a:pt x="1826" y="1373"/>
                  </a:lnTo>
                  <a:lnTo>
                    <a:pt x="1604" y="1328"/>
                  </a:lnTo>
                  <a:lnTo>
                    <a:pt x="1381" y="1260"/>
                  </a:lnTo>
                  <a:lnTo>
                    <a:pt x="1158" y="1192"/>
                  </a:lnTo>
                  <a:lnTo>
                    <a:pt x="940" y="1112"/>
                  </a:lnTo>
                  <a:lnTo>
                    <a:pt x="727" y="1021"/>
                  </a:lnTo>
                  <a:lnTo>
                    <a:pt x="695" y="999"/>
                  </a:lnTo>
                  <a:lnTo>
                    <a:pt x="664" y="976"/>
                  </a:lnTo>
                  <a:lnTo>
                    <a:pt x="633" y="942"/>
                  </a:lnTo>
                  <a:lnTo>
                    <a:pt x="606" y="897"/>
                  </a:lnTo>
                  <a:lnTo>
                    <a:pt x="584" y="851"/>
                  </a:lnTo>
                  <a:lnTo>
                    <a:pt x="562" y="794"/>
                  </a:lnTo>
                  <a:lnTo>
                    <a:pt x="540" y="726"/>
                  </a:lnTo>
                  <a:lnTo>
                    <a:pt x="522" y="658"/>
                  </a:lnTo>
                  <a:lnTo>
                    <a:pt x="491" y="511"/>
                  </a:lnTo>
                  <a:lnTo>
                    <a:pt x="473" y="352"/>
                  </a:lnTo>
                  <a:lnTo>
                    <a:pt x="459" y="182"/>
                  </a:lnTo>
                  <a:lnTo>
                    <a:pt x="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8;p49">
              <a:extLst>
                <a:ext uri="{FF2B5EF4-FFF2-40B4-BE49-F238E27FC236}">
                  <a16:creationId xmlns:a16="http://schemas.microsoft.com/office/drawing/2014/main" id="{7F0ABFD7-4090-9683-327A-804459CA12C9}"/>
                </a:ext>
              </a:extLst>
            </p:cNvPr>
            <p:cNvSpPr/>
            <p:nvPr/>
          </p:nvSpPr>
          <p:spPr>
            <a:xfrm>
              <a:off x="4274800" y="-2440400"/>
              <a:ext cx="259900" cy="507200"/>
            </a:xfrm>
            <a:custGeom>
              <a:avLst/>
              <a:gdLst/>
              <a:ahLst/>
              <a:cxnLst/>
              <a:rect l="l" t="t" r="r" b="b"/>
              <a:pathLst>
                <a:path w="10396" h="20288" extrusionOk="0">
                  <a:moveTo>
                    <a:pt x="7800" y="0"/>
                  </a:moveTo>
                  <a:lnTo>
                    <a:pt x="7239" y="12"/>
                  </a:lnTo>
                  <a:lnTo>
                    <a:pt x="6678" y="46"/>
                  </a:lnTo>
                  <a:lnTo>
                    <a:pt x="6122" y="91"/>
                  </a:lnTo>
                  <a:lnTo>
                    <a:pt x="5565" y="148"/>
                  </a:lnTo>
                  <a:lnTo>
                    <a:pt x="5009" y="216"/>
                  </a:lnTo>
                  <a:lnTo>
                    <a:pt x="4452" y="295"/>
                  </a:lnTo>
                  <a:lnTo>
                    <a:pt x="3339" y="477"/>
                  </a:lnTo>
                  <a:lnTo>
                    <a:pt x="2226" y="670"/>
                  </a:lnTo>
                  <a:lnTo>
                    <a:pt x="1113" y="851"/>
                  </a:lnTo>
                  <a:lnTo>
                    <a:pt x="557" y="942"/>
                  </a:lnTo>
                  <a:lnTo>
                    <a:pt x="0" y="1010"/>
                  </a:lnTo>
                  <a:lnTo>
                    <a:pt x="120" y="1566"/>
                  </a:lnTo>
                  <a:lnTo>
                    <a:pt x="245" y="2122"/>
                  </a:lnTo>
                  <a:lnTo>
                    <a:pt x="361" y="2689"/>
                  </a:lnTo>
                  <a:lnTo>
                    <a:pt x="476" y="3257"/>
                  </a:lnTo>
                  <a:lnTo>
                    <a:pt x="588" y="3824"/>
                  </a:lnTo>
                  <a:lnTo>
                    <a:pt x="695" y="4391"/>
                  </a:lnTo>
                  <a:lnTo>
                    <a:pt x="801" y="4970"/>
                  </a:lnTo>
                  <a:lnTo>
                    <a:pt x="904" y="5549"/>
                  </a:lnTo>
                  <a:lnTo>
                    <a:pt x="1002" y="6127"/>
                  </a:lnTo>
                  <a:lnTo>
                    <a:pt x="1100" y="6717"/>
                  </a:lnTo>
                  <a:lnTo>
                    <a:pt x="1193" y="7307"/>
                  </a:lnTo>
                  <a:lnTo>
                    <a:pt x="1282" y="7897"/>
                  </a:lnTo>
                  <a:lnTo>
                    <a:pt x="1371" y="8499"/>
                  </a:lnTo>
                  <a:lnTo>
                    <a:pt x="1456" y="9089"/>
                  </a:lnTo>
                  <a:lnTo>
                    <a:pt x="1536" y="9690"/>
                  </a:lnTo>
                  <a:lnTo>
                    <a:pt x="1616" y="10303"/>
                  </a:lnTo>
                  <a:lnTo>
                    <a:pt x="1692" y="10904"/>
                  </a:lnTo>
                  <a:lnTo>
                    <a:pt x="1768" y="11517"/>
                  </a:lnTo>
                  <a:lnTo>
                    <a:pt x="1834" y="12129"/>
                  </a:lnTo>
                  <a:lnTo>
                    <a:pt x="1906" y="12742"/>
                  </a:lnTo>
                  <a:lnTo>
                    <a:pt x="1968" y="13355"/>
                  </a:lnTo>
                  <a:lnTo>
                    <a:pt x="2030" y="13979"/>
                  </a:lnTo>
                  <a:lnTo>
                    <a:pt x="2088" y="14603"/>
                  </a:lnTo>
                  <a:lnTo>
                    <a:pt x="2146" y="15227"/>
                  </a:lnTo>
                  <a:lnTo>
                    <a:pt x="2199" y="15851"/>
                  </a:lnTo>
                  <a:lnTo>
                    <a:pt x="2248" y="16475"/>
                  </a:lnTo>
                  <a:lnTo>
                    <a:pt x="2297" y="17110"/>
                  </a:lnTo>
                  <a:lnTo>
                    <a:pt x="2342" y="17746"/>
                  </a:lnTo>
                  <a:lnTo>
                    <a:pt x="2386" y="18370"/>
                  </a:lnTo>
                  <a:lnTo>
                    <a:pt x="2427" y="19016"/>
                  </a:lnTo>
                  <a:lnTo>
                    <a:pt x="2462" y="19652"/>
                  </a:lnTo>
                  <a:lnTo>
                    <a:pt x="2498" y="20287"/>
                  </a:lnTo>
                  <a:lnTo>
                    <a:pt x="2854" y="20162"/>
                  </a:lnTo>
                  <a:lnTo>
                    <a:pt x="2858" y="19992"/>
                  </a:lnTo>
                  <a:lnTo>
                    <a:pt x="2872" y="19833"/>
                  </a:lnTo>
                  <a:lnTo>
                    <a:pt x="2890" y="19674"/>
                  </a:lnTo>
                  <a:lnTo>
                    <a:pt x="2921" y="19538"/>
                  </a:lnTo>
                  <a:lnTo>
                    <a:pt x="2939" y="19470"/>
                  </a:lnTo>
                  <a:lnTo>
                    <a:pt x="2961" y="19413"/>
                  </a:lnTo>
                  <a:lnTo>
                    <a:pt x="2983" y="19357"/>
                  </a:lnTo>
                  <a:lnTo>
                    <a:pt x="3005" y="19300"/>
                  </a:lnTo>
                  <a:lnTo>
                    <a:pt x="3032" y="19266"/>
                  </a:lnTo>
                  <a:lnTo>
                    <a:pt x="3063" y="19221"/>
                  </a:lnTo>
                  <a:lnTo>
                    <a:pt x="3094" y="19198"/>
                  </a:lnTo>
                  <a:lnTo>
                    <a:pt x="3126" y="19175"/>
                  </a:lnTo>
                  <a:lnTo>
                    <a:pt x="3339" y="19084"/>
                  </a:lnTo>
                  <a:lnTo>
                    <a:pt x="3557" y="18994"/>
                  </a:lnTo>
                  <a:lnTo>
                    <a:pt x="3776" y="18926"/>
                  </a:lnTo>
                  <a:lnTo>
                    <a:pt x="3998" y="18869"/>
                  </a:lnTo>
                  <a:lnTo>
                    <a:pt x="4221" y="18812"/>
                  </a:lnTo>
                  <a:lnTo>
                    <a:pt x="4443" y="18767"/>
                  </a:lnTo>
                  <a:lnTo>
                    <a:pt x="4670" y="18744"/>
                  </a:lnTo>
                  <a:lnTo>
                    <a:pt x="4897" y="18710"/>
                  </a:lnTo>
                  <a:lnTo>
                    <a:pt x="5129" y="18699"/>
                  </a:lnTo>
                  <a:lnTo>
                    <a:pt x="5356" y="18687"/>
                  </a:lnTo>
                  <a:lnTo>
                    <a:pt x="5819" y="18687"/>
                  </a:lnTo>
                  <a:lnTo>
                    <a:pt x="6282" y="18710"/>
                  </a:lnTo>
                  <a:lnTo>
                    <a:pt x="6750" y="18755"/>
                  </a:lnTo>
                  <a:lnTo>
                    <a:pt x="7213" y="18812"/>
                  </a:lnTo>
                  <a:lnTo>
                    <a:pt x="7680" y="18880"/>
                  </a:lnTo>
                  <a:lnTo>
                    <a:pt x="8143" y="18971"/>
                  </a:lnTo>
                  <a:lnTo>
                    <a:pt x="8606" y="19050"/>
                  </a:lnTo>
                  <a:lnTo>
                    <a:pt x="9514" y="19232"/>
                  </a:lnTo>
                  <a:lnTo>
                    <a:pt x="9960" y="19323"/>
                  </a:lnTo>
                  <a:lnTo>
                    <a:pt x="10396" y="19391"/>
                  </a:lnTo>
                  <a:lnTo>
                    <a:pt x="10396" y="19391"/>
                  </a:lnTo>
                  <a:lnTo>
                    <a:pt x="10374" y="18120"/>
                  </a:lnTo>
                  <a:lnTo>
                    <a:pt x="10338" y="16849"/>
                  </a:lnTo>
                  <a:lnTo>
                    <a:pt x="10293" y="15590"/>
                  </a:lnTo>
                  <a:lnTo>
                    <a:pt x="10240" y="14342"/>
                  </a:lnTo>
                  <a:lnTo>
                    <a:pt x="10182" y="13094"/>
                  </a:lnTo>
                  <a:lnTo>
                    <a:pt x="10111" y="11857"/>
                  </a:lnTo>
                  <a:lnTo>
                    <a:pt x="10035" y="10620"/>
                  </a:lnTo>
                  <a:lnTo>
                    <a:pt x="9946" y="9406"/>
                  </a:lnTo>
                  <a:lnTo>
                    <a:pt x="9853" y="8192"/>
                  </a:lnTo>
                  <a:lnTo>
                    <a:pt x="9746" y="6990"/>
                  </a:lnTo>
                  <a:lnTo>
                    <a:pt x="9635" y="5810"/>
                  </a:lnTo>
                  <a:lnTo>
                    <a:pt x="9510" y="4630"/>
                  </a:lnTo>
                  <a:lnTo>
                    <a:pt x="9376" y="3461"/>
                  </a:lnTo>
                  <a:lnTo>
                    <a:pt x="9238" y="2315"/>
                  </a:lnTo>
                  <a:lnTo>
                    <a:pt x="9163" y="1736"/>
                  </a:lnTo>
                  <a:lnTo>
                    <a:pt x="9087" y="1169"/>
                  </a:lnTo>
                  <a:lnTo>
                    <a:pt x="9007" y="613"/>
                  </a:lnTo>
                  <a:lnTo>
                    <a:pt x="8927" y="46"/>
                  </a:lnTo>
                  <a:lnTo>
                    <a:pt x="8361" y="12"/>
                  </a:lnTo>
                  <a:lnTo>
                    <a:pt x="7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9;p49">
              <a:extLst>
                <a:ext uri="{FF2B5EF4-FFF2-40B4-BE49-F238E27FC236}">
                  <a16:creationId xmlns:a16="http://schemas.microsoft.com/office/drawing/2014/main" id="{2B4F1177-F95C-80C3-D987-7DA5710040DD}"/>
                </a:ext>
              </a:extLst>
            </p:cNvPr>
            <p:cNvSpPr/>
            <p:nvPr/>
          </p:nvSpPr>
          <p:spPr>
            <a:xfrm>
              <a:off x="4368625" y="-6793600"/>
              <a:ext cx="245000" cy="575550"/>
            </a:xfrm>
            <a:custGeom>
              <a:avLst/>
              <a:gdLst/>
              <a:ahLst/>
              <a:cxnLst/>
              <a:rect l="l" t="t" r="r" b="b"/>
              <a:pathLst>
                <a:path w="9800" h="23022" extrusionOk="0">
                  <a:moveTo>
                    <a:pt x="4711" y="1"/>
                  </a:moveTo>
                  <a:lnTo>
                    <a:pt x="4430" y="568"/>
                  </a:lnTo>
                  <a:lnTo>
                    <a:pt x="4150" y="1135"/>
                  </a:lnTo>
                  <a:lnTo>
                    <a:pt x="3869" y="1691"/>
                  </a:lnTo>
                  <a:lnTo>
                    <a:pt x="3584" y="2236"/>
                  </a:lnTo>
                  <a:lnTo>
                    <a:pt x="3299" y="2780"/>
                  </a:lnTo>
                  <a:lnTo>
                    <a:pt x="3010" y="3314"/>
                  </a:lnTo>
                  <a:lnTo>
                    <a:pt x="2721" y="3836"/>
                  </a:lnTo>
                  <a:lnTo>
                    <a:pt x="2427" y="4346"/>
                  </a:lnTo>
                  <a:lnTo>
                    <a:pt x="2128" y="4845"/>
                  </a:lnTo>
                  <a:lnTo>
                    <a:pt x="1835" y="5333"/>
                  </a:lnTo>
                  <a:lnTo>
                    <a:pt x="1532" y="5821"/>
                  </a:lnTo>
                  <a:lnTo>
                    <a:pt x="1229" y="6286"/>
                  </a:lnTo>
                  <a:lnTo>
                    <a:pt x="926" y="6752"/>
                  </a:lnTo>
                  <a:lnTo>
                    <a:pt x="619" y="7205"/>
                  </a:lnTo>
                  <a:lnTo>
                    <a:pt x="312" y="7637"/>
                  </a:lnTo>
                  <a:lnTo>
                    <a:pt x="0" y="8068"/>
                  </a:lnTo>
                  <a:lnTo>
                    <a:pt x="254" y="8975"/>
                  </a:lnTo>
                  <a:lnTo>
                    <a:pt x="508" y="9883"/>
                  </a:lnTo>
                  <a:lnTo>
                    <a:pt x="757" y="10802"/>
                  </a:lnTo>
                  <a:lnTo>
                    <a:pt x="1006" y="11721"/>
                  </a:lnTo>
                  <a:lnTo>
                    <a:pt x="1496" y="13582"/>
                  </a:lnTo>
                  <a:lnTo>
                    <a:pt x="1981" y="15454"/>
                  </a:lnTo>
                  <a:lnTo>
                    <a:pt x="2458" y="17337"/>
                  </a:lnTo>
                  <a:lnTo>
                    <a:pt x="2934" y="19221"/>
                  </a:lnTo>
                  <a:lnTo>
                    <a:pt x="3406" y="21127"/>
                  </a:lnTo>
                  <a:lnTo>
                    <a:pt x="3874" y="23022"/>
                  </a:lnTo>
                  <a:lnTo>
                    <a:pt x="4270" y="22523"/>
                  </a:lnTo>
                  <a:lnTo>
                    <a:pt x="4666" y="22012"/>
                  </a:lnTo>
                  <a:lnTo>
                    <a:pt x="5058" y="21490"/>
                  </a:lnTo>
                  <a:lnTo>
                    <a:pt x="5441" y="20957"/>
                  </a:lnTo>
                  <a:lnTo>
                    <a:pt x="5824" y="20412"/>
                  </a:lnTo>
                  <a:lnTo>
                    <a:pt x="6207" y="19856"/>
                  </a:lnTo>
                  <a:lnTo>
                    <a:pt x="6581" y="19289"/>
                  </a:lnTo>
                  <a:lnTo>
                    <a:pt x="6950" y="18699"/>
                  </a:lnTo>
                  <a:lnTo>
                    <a:pt x="7320" y="18109"/>
                  </a:lnTo>
                  <a:lnTo>
                    <a:pt x="7685" y="17496"/>
                  </a:lnTo>
                  <a:lnTo>
                    <a:pt x="8045" y="16884"/>
                  </a:lnTo>
                  <a:lnTo>
                    <a:pt x="8401" y="16248"/>
                  </a:lnTo>
                  <a:lnTo>
                    <a:pt x="8758" y="15601"/>
                  </a:lnTo>
                  <a:lnTo>
                    <a:pt x="9109" y="14943"/>
                  </a:lnTo>
                  <a:lnTo>
                    <a:pt x="9457" y="14274"/>
                  </a:lnTo>
                  <a:lnTo>
                    <a:pt x="9799" y="13582"/>
                  </a:lnTo>
                  <a:lnTo>
                    <a:pt x="9470" y="12765"/>
                  </a:lnTo>
                  <a:lnTo>
                    <a:pt x="9145" y="11937"/>
                  </a:lnTo>
                  <a:lnTo>
                    <a:pt x="8495" y="10280"/>
                  </a:lnTo>
                  <a:lnTo>
                    <a:pt x="7854" y="8590"/>
                  </a:lnTo>
                  <a:lnTo>
                    <a:pt x="7217" y="6888"/>
                  </a:lnTo>
                  <a:lnTo>
                    <a:pt x="6585" y="5186"/>
                  </a:lnTo>
                  <a:lnTo>
                    <a:pt x="5957" y="3461"/>
                  </a:lnTo>
                  <a:lnTo>
                    <a:pt x="5329" y="1725"/>
                  </a:lnTo>
                  <a:lnTo>
                    <a:pt x="471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0;p49">
              <a:extLst>
                <a:ext uri="{FF2B5EF4-FFF2-40B4-BE49-F238E27FC236}">
                  <a16:creationId xmlns:a16="http://schemas.microsoft.com/office/drawing/2014/main" id="{4668C64F-CFB5-3A6F-CC62-11865DAA5215}"/>
                </a:ext>
              </a:extLst>
            </p:cNvPr>
            <p:cNvSpPr/>
            <p:nvPr/>
          </p:nvSpPr>
          <p:spPr>
            <a:xfrm>
              <a:off x="4504525" y="-7097950"/>
              <a:ext cx="250000" cy="616675"/>
            </a:xfrm>
            <a:custGeom>
              <a:avLst/>
              <a:gdLst/>
              <a:ahLst/>
              <a:cxnLst/>
              <a:rect l="l" t="t" r="r" b="b"/>
              <a:pathLst>
                <a:path w="10000" h="24667" extrusionOk="0">
                  <a:moveTo>
                    <a:pt x="4016" y="0"/>
                  </a:moveTo>
                  <a:lnTo>
                    <a:pt x="3785" y="715"/>
                  </a:lnTo>
                  <a:lnTo>
                    <a:pt x="3549" y="1430"/>
                  </a:lnTo>
                  <a:lnTo>
                    <a:pt x="3313" y="2133"/>
                  </a:lnTo>
                  <a:lnTo>
                    <a:pt x="3072" y="2837"/>
                  </a:lnTo>
                  <a:lnTo>
                    <a:pt x="2827" y="3529"/>
                  </a:lnTo>
                  <a:lnTo>
                    <a:pt x="2583" y="4210"/>
                  </a:lnTo>
                  <a:lnTo>
                    <a:pt x="2338" y="4891"/>
                  </a:lnTo>
                  <a:lnTo>
                    <a:pt x="2088" y="5560"/>
                  </a:lnTo>
                  <a:lnTo>
                    <a:pt x="1835" y="6218"/>
                  </a:lnTo>
                  <a:lnTo>
                    <a:pt x="1581" y="6876"/>
                  </a:lnTo>
                  <a:lnTo>
                    <a:pt x="1323" y="7523"/>
                  </a:lnTo>
                  <a:lnTo>
                    <a:pt x="1064" y="8158"/>
                  </a:lnTo>
                  <a:lnTo>
                    <a:pt x="802" y="8794"/>
                  </a:lnTo>
                  <a:lnTo>
                    <a:pt x="535" y="9418"/>
                  </a:lnTo>
                  <a:lnTo>
                    <a:pt x="267" y="10030"/>
                  </a:lnTo>
                  <a:lnTo>
                    <a:pt x="0" y="10632"/>
                  </a:lnTo>
                  <a:lnTo>
                    <a:pt x="624" y="12345"/>
                  </a:lnTo>
                  <a:lnTo>
                    <a:pt x="1247" y="14058"/>
                  </a:lnTo>
                  <a:lnTo>
                    <a:pt x="1866" y="15794"/>
                  </a:lnTo>
                  <a:lnTo>
                    <a:pt x="2485" y="17541"/>
                  </a:lnTo>
                  <a:lnTo>
                    <a:pt x="3095" y="19300"/>
                  </a:lnTo>
                  <a:lnTo>
                    <a:pt x="3700" y="21070"/>
                  </a:lnTo>
                  <a:lnTo>
                    <a:pt x="4301" y="22863"/>
                  </a:lnTo>
                  <a:lnTo>
                    <a:pt x="4595" y="23759"/>
                  </a:lnTo>
                  <a:lnTo>
                    <a:pt x="4889" y="24667"/>
                  </a:lnTo>
                  <a:lnTo>
                    <a:pt x="5236" y="23918"/>
                  </a:lnTo>
                  <a:lnTo>
                    <a:pt x="5574" y="23146"/>
                  </a:lnTo>
                  <a:lnTo>
                    <a:pt x="5913" y="22363"/>
                  </a:lnTo>
                  <a:lnTo>
                    <a:pt x="6247" y="21558"/>
                  </a:lnTo>
                  <a:lnTo>
                    <a:pt x="6576" y="20730"/>
                  </a:lnTo>
                  <a:lnTo>
                    <a:pt x="6906" y="19890"/>
                  </a:lnTo>
                  <a:lnTo>
                    <a:pt x="7231" y="19028"/>
                  </a:lnTo>
                  <a:lnTo>
                    <a:pt x="7551" y="18143"/>
                  </a:lnTo>
                  <a:lnTo>
                    <a:pt x="7867" y="17246"/>
                  </a:lnTo>
                  <a:lnTo>
                    <a:pt x="8183" y="16327"/>
                  </a:lnTo>
                  <a:lnTo>
                    <a:pt x="8495" y="15374"/>
                  </a:lnTo>
                  <a:lnTo>
                    <a:pt x="8802" y="14421"/>
                  </a:lnTo>
                  <a:lnTo>
                    <a:pt x="9105" y="13434"/>
                  </a:lnTo>
                  <a:lnTo>
                    <a:pt x="9408" y="12436"/>
                  </a:lnTo>
                  <a:lnTo>
                    <a:pt x="9706" y="11403"/>
                  </a:lnTo>
                  <a:lnTo>
                    <a:pt x="10000" y="10359"/>
                  </a:lnTo>
                  <a:lnTo>
                    <a:pt x="9595" y="9883"/>
                  </a:lnTo>
                  <a:lnTo>
                    <a:pt x="9194" y="9395"/>
                  </a:lnTo>
                  <a:lnTo>
                    <a:pt x="8798" y="8884"/>
                  </a:lnTo>
                  <a:lnTo>
                    <a:pt x="8401" y="8351"/>
                  </a:lnTo>
                  <a:lnTo>
                    <a:pt x="8014" y="7806"/>
                  </a:lnTo>
                  <a:lnTo>
                    <a:pt x="7627" y="7228"/>
                  </a:lnTo>
                  <a:lnTo>
                    <a:pt x="7248" y="6638"/>
                  </a:lnTo>
                  <a:lnTo>
                    <a:pt x="6874" y="6014"/>
                  </a:lnTo>
                  <a:lnTo>
                    <a:pt x="6505" y="5378"/>
                  </a:lnTo>
                  <a:lnTo>
                    <a:pt x="6318" y="5049"/>
                  </a:lnTo>
                  <a:lnTo>
                    <a:pt x="6140" y="4720"/>
                  </a:lnTo>
                  <a:lnTo>
                    <a:pt x="5957" y="4380"/>
                  </a:lnTo>
                  <a:lnTo>
                    <a:pt x="5779" y="4028"/>
                  </a:lnTo>
                  <a:lnTo>
                    <a:pt x="5601" y="3677"/>
                  </a:lnTo>
                  <a:lnTo>
                    <a:pt x="5427" y="3313"/>
                  </a:lnTo>
                  <a:lnTo>
                    <a:pt x="5254" y="2950"/>
                  </a:lnTo>
                  <a:lnTo>
                    <a:pt x="5080" y="2587"/>
                  </a:lnTo>
                  <a:lnTo>
                    <a:pt x="4911" y="2202"/>
                  </a:lnTo>
                  <a:lnTo>
                    <a:pt x="4742" y="1827"/>
                  </a:lnTo>
                  <a:lnTo>
                    <a:pt x="4573" y="1430"/>
                  </a:lnTo>
                  <a:lnTo>
                    <a:pt x="4408" y="1033"/>
                  </a:lnTo>
                  <a:lnTo>
                    <a:pt x="4243" y="636"/>
                  </a:lnTo>
                  <a:lnTo>
                    <a:pt x="4083" y="227"/>
                  </a:lnTo>
                  <a:lnTo>
                    <a:pt x="4047" y="114"/>
                  </a:lnTo>
                  <a:lnTo>
                    <a:pt x="401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21;p49">
              <a:extLst>
                <a:ext uri="{FF2B5EF4-FFF2-40B4-BE49-F238E27FC236}">
                  <a16:creationId xmlns:a16="http://schemas.microsoft.com/office/drawing/2014/main" id="{FDAF932F-1A68-AED3-EDD4-DAF55E262B8B}"/>
                </a:ext>
              </a:extLst>
            </p:cNvPr>
            <p:cNvSpPr/>
            <p:nvPr/>
          </p:nvSpPr>
          <p:spPr>
            <a:xfrm>
              <a:off x="4617050" y="-7463575"/>
              <a:ext cx="238325" cy="592850"/>
            </a:xfrm>
            <a:custGeom>
              <a:avLst/>
              <a:gdLst/>
              <a:ahLst/>
              <a:cxnLst/>
              <a:rect l="l" t="t" r="r" b="b"/>
              <a:pathLst>
                <a:path w="9533" h="23714" extrusionOk="0">
                  <a:moveTo>
                    <a:pt x="3380" y="0"/>
                  </a:moveTo>
                  <a:lnTo>
                    <a:pt x="3193" y="863"/>
                  </a:lnTo>
                  <a:lnTo>
                    <a:pt x="3001" y="1725"/>
                  </a:lnTo>
                  <a:lnTo>
                    <a:pt x="2805" y="2576"/>
                  </a:lnTo>
                  <a:lnTo>
                    <a:pt x="2605" y="3416"/>
                  </a:lnTo>
                  <a:lnTo>
                    <a:pt x="2405" y="4266"/>
                  </a:lnTo>
                  <a:lnTo>
                    <a:pt x="2200" y="5095"/>
                  </a:lnTo>
                  <a:lnTo>
                    <a:pt x="1995" y="5923"/>
                  </a:lnTo>
                  <a:lnTo>
                    <a:pt x="1786" y="6751"/>
                  </a:lnTo>
                  <a:lnTo>
                    <a:pt x="1572" y="7568"/>
                  </a:lnTo>
                  <a:lnTo>
                    <a:pt x="1354" y="8385"/>
                  </a:lnTo>
                  <a:lnTo>
                    <a:pt x="1136" y="9191"/>
                  </a:lnTo>
                  <a:lnTo>
                    <a:pt x="918" y="9985"/>
                  </a:lnTo>
                  <a:lnTo>
                    <a:pt x="690" y="10779"/>
                  </a:lnTo>
                  <a:lnTo>
                    <a:pt x="463" y="11562"/>
                  </a:lnTo>
                  <a:lnTo>
                    <a:pt x="232" y="12345"/>
                  </a:lnTo>
                  <a:lnTo>
                    <a:pt x="0" y="13116"/>
                  </a:lnTo>
                  <a:lnTo>
                    <a:pt x="32" y="13150"/>
                  </a:lnTo>
                  <a:lnTo>
                    <a:pt x="67" y="13207"/>
                  </a:lnTo>
                  <a:lnTo>
                    <a:pt x="103" y="13264"/>
                  </a:lnTo>
                  <a:lnTo>
                    <a:pt x="134" y="13332"/>
                  </a:lnTo>
                  <a:lnTo>
                    <a:pt x="463" y="14115"/>
                  </a:lnTo>
                  <a:lnTo>
                    <a:pt x="797" y="14864"/>
                  </a:lnTo>
                  <a:lnTo>
                    <a:pt x="1136" y="15613"/>
                  </a:lnTo>
                  <a:lnTo>
                    <a:pt x="1474" y="16339"/>
                  </a:lnTo>
                  <a:lnTo>
                    <a:pt x="1817" y="17042"/>
                  </a:lnTo>
                  <a:lnTo>
                    <a:pt x="2164" y="17746"/>
                  </a:lnTo>
                  <a:lnTo>
                    <a:pt x="2516" y="18415"/>
                  </a:lnTo>
                  <a:lnTo>
                    <a:pt x="2868" y="19073"/>
                  </a:lnTo>
                  <a:lnTo>
                    <a:pt x="3224" y="19720"/>
                  </a:lnTo>
                  <a:lnTo>
                    <a:pt x="3589" y="20344"/>
                  </a:lnTo>
                  <a:lnTo>
                    <a:pt x="3954" y="20945"/>
                  </a:lnTo>
                  <a:lnTo>
                    <a:pt x="4323" y="21535"/>
                  </a:lnTo>
                  <a:lnTo>
                    <a:pt x="4697" y="22114"/>
                  </a:lnTo>
                  <a:lnTo>
                    <a:pt x="5080" y="22670"/>
                  </a:lnTo>
                  <a:lnTo>
                    <a:pt x="5463" y="23203"/>
                  </a:lnTo>
                  <a:lnTo>
                    <a:pt x="5851" y="23714"/>
                  </a:lnTo>
                  <a:lnTo>
                    <a:pt x="5984" y="23226"/>
                  </a:lnTo>
                  <a:lnTo>
                    <a:pt x="6118" y="22749"/>
                  </a:lnTo>
                  <a:lnTo>
                    <a:pt x="6247" y="22261"/>
                  </a:lnTo>
                  <a:lnTo>
                    <a:pt x="6380" y="21751"/>
                  </a:lnTo>
                  <a:lnTo>
                    <a:pt x="6607" y="20832"/>
                  </a:lnTo>
                  <a:lnTo>
                    <a:pt x="6834" y="19913"/>
                  </a:lnTo>
                  <a:lnTo>
                    <a:pt x="7053" y="18982"/>
                  </a:lnTo>
                  <a:lnTo>
                    <a:pt x="7271" y="18052"/>
                  </a:lnTo>
                  <a:lnTo>
                    <a:pt x="7480" y="17122"/>
                  </a:lnTo>
                  <a:lnTo>
                    <a:pt x="7685" y="16180"/>
                  </a:lnTo>
                  <a:lnTo>
                    <a:pt x="7890" y="15238"/>
                  </a:lnTo>
                  <a:lnTo>
                    <a:pt x="8085" y="14296"/>
                  </a:lnTo>
                  <a:lnTo>
                    <a:pt x="8281" y="13343"/>
                  </a:lnTo>
                  <a:lnTo>
                    <a:pt x="8468" y="12390"/>
                  </a:lnTo>
                  <a:lnTo>
                    <a:pt x="8655" y="11437"/>
                  </a:lnTo>
                  <a:lnTo>
                    <a:pt x="8838" y="10473"/>
                  </a:lnTo>
                  <a:lnTo>
                    <a:pt x="9016" y="9508"/>
                  </a:lnTo>
                  <a:lnTo>
                    <a:pt x="9194" y="8544"/>
                  </a:lnTo>
                  <a:lnTo>
                    <a:pt x="9363" y="7580"/>
                  </a:lnTo>
                  <a:lnTo>
                    <a:pt x="9532" y="6604"/>
                  </a:lnTo>
                  <a:lnTo>
                    <a:pt x="7988" y="5015"/>
                  </a:lnTo>
                  <a:lnTo>
                    <a:pt x="7213" y="4210"/>
                  </a:lnTo>
                  <a:lnTo>
                    <a:pt x="6443" y="3393"/>
                  </a:lnTo>
                  <a:lnTo>
                    <a:pt x="5672" y="2565"/>
                  </a:lnTo>
                  <a:lnTo>
                    <a:pt x="4907" y="1725"/>
                  </a:lnTo>
                  <a:lnTo>
                    <a:pt x="4141" y="874"/>
                  </a:lnTo>
                  <a:lnTo>
                    <a:pt x="338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2;p49">
              <a:extLst>
                <a:ext uri="{FF2B5EF4-FFF2-40B4-BE49-F238E27FC236}">
                  <a16:creationId xmlns:a16="http://schemas.microsoft.com/office/drawing/2014/main" id="{78C5E6A4-882F-AE61-7A56-B52690A271B5}"/>
                </a:ext>
              </a:extLst>
            </p:cNvPr>
            <p:cNvSpPr/>
            <p:nvPr/>
          </p:nvSpPr>
          <p:spPr>
            <a:xfrm>
              <a:off x="4728250" y="-8967500"/>
              <a:ext cx="393250" cy="563925"/>
            </a:xfrm>
            <a:custGeom>
              <a:avLst/>
              <a:gdLst/>
              <a:ahLst/>
              <a:cxnLst/>
              <a:rect l="l" t="t" r="r" b="b"/>
              <a:pathLst>
                <a:path w="15730" h="22557" extrusionOk="0">
                  <a:moveTo>
                    <a:pt x="102" y="1"/>
                  </a:moveTo>
                  <a:lnTo>
                    <a:pt x="102" y="23"/>
                  </a:lnTo>
                  <a:lnTo>
                    <a:pt x="76" y="523"/>
                  </a:lnTo>
                  <a:lnTo>
                    <a:pt x="54" y="1022"/>
                  </a:lnTo>
                  <a:lnTo>
                    <a:pt x="31" y="1521"/>
                  </a:lnTo>
                  <a:lnTo>
                    <a:pt x="18" y="2009"/>
                  </a:lnTo>
                  <a:lnTo>
                    <a:pt x="9" y="2508"/>
                  </a:lnTo>
                  <a:lnTo>
                    <a:pt x="0" y="2996"/>
                  </a:lnTo>
                  <a:lnTo>
                    <a:pt x="0" y="3484"/>
                  </a:lnTo>
                  <a:lnTo>
                    <a:pt x="5" y="3972"/>
                  </a:lnTo>
                  <a:lnTo>
                    <a:pt x="9" y="4460"/>
                  </a:lnTo>
                  <a:lnTo>
                    <a:pt x="22" y="4948"/>
                  </a:lnTo>
                  <a:lnTo>
                    <a:pt x="36" y="5424"/>
                  </a:lnTo>
                  <a:lnTo>
                    <a:pt x="58" y="5912"/>
                  </a:lnTo>
                  <a:lnTo>
                    <a:pt x="80" y="6388"/>
                  </a:lnTo>
                  <a:lnTo>
                    <a:pt x="111" y="6865"/>
                  </a:lnTo>
                  <a:lnTo>
                    <a:pt x="143" y="7330"/>
                  </a:lnTo>
                  <a:lnTo>
                    <a:pt x="178" y="7795"/>
                  </a:lnTo>
                  <a:lnTo>
                    <a:pt x="218" y="8261"/>
                  </a:lnTo>
                  <a:lnTo>
                    <a:pt x="263" y="8726"/>
                  </a:lnTo>
                  <a:lnTo>
                    <a:pt x="312" y="9180"/>
                  </a:lnTo>
                  <a:lnTo>
                    <a:pt x="365" y="9633"/>
                  </a:lnTo>
                  <a:lnTo>
                    <a:pt x="423" y="10076"/>
                  </a:lnTo>
                  <a:lnTo>
                    <a:pt x="481" y="10518"/>
                  </a:lnTo>
                  <a:lnTo>
                    <a:pt x="548" y="10961"/>
                  </a:lnTo>
                  <a:lnTo>
                    <a:pt x="614" y="11392"/>
                  </a:lnTo>
                  <a:lnTo>
                    <a:pt x="686" y="11823"/>
                  </a:lnTo>
                  <a:lnTo>
                    <a:pt x="761" y="12243"/>
                  </a:lnTo>
                  <a:lnTo>
                    <a:pt x="842" y="12663"/>
                  </a:lnTo>
                  <a:lnTo>
                    <a:pt x="922" y="13071"/>
                  </a:lnTo>
                  <a:lnTo>
                    <a:pt x="1011" y="13480"/>
                  </a:lnTo>
                  <a:lnTo>
                    <a:pt x="1100" y="13877"/>
                  </a:lnTo>
                  <a:lnTo>
                    <a:pt x="1193" y="14274"/>
                  </a:lnTo>
                  <a:lnTo>
                    <a:pt x="1287" y="14660"/>
                  </a:lnTo>
                  <a:lnTo>
                    <a:pt x="1389" y="15046"/>
                  </a:lnTo>
                  <a:lnTo>
                    <a:pt x="1492" y="15420"/>
                  </a:lnTo>
                  <a:lnTo>
                    <a:pt x="1598" y="15783"/>
                  </a:lnTo>
                  <a:lnTo>
                    <a:pt x="1705" y="16146"/>
                  </a:lnTo>
                  <a:lnTo>
                    <a:pt x="1821" y="16486"/>
                  </a:lnTo>
                  <a:lnTo>
                    <a:pt x="1937" y="16838"/>
                  </a:lnTo>
                  <a:lnTo>
                    <a:pt x="2057" y="17167"/>
                  </a:lnTo>
                  <a:lnTo>
                    <a:pt x="2177" y="17496"/>
                  </a:lnTo>
                  <a:lnTo>
                    <a:pt x="2302" y="17814"/>
                  </a:lnTo>
                  <a:lnTo>
                    <a:pt x="2431" y="18132"/>
                  </a:lnTo>
                  <a:lnTo>
                    <a:pt x="2565" y="18427"/>
                  </a:lnTo>
                  <a:lnTo>
                    <a:pt x="2698" y="18722"/>
                  </a:lnTo>
                  <a:lnTo>
                    <a:pt x="2836" y="19005"/>
                  </a:lnTo>
                  <a:lnTo>
                    <a:pt x="2974" y="19278"/>
                  </a:lnTo>
                  <a:lnTo>
                    <a:pt x="3117" y="19550"/>
                  </a:lnTo>
                  <a:lnTo>
                    <a:pt x="3264" y="19799"/>
                  </a:lnTo>
                  <a:lnTo>
                    <a:pt x="3410" y="20049"/>
                  </a:lnTo>
                  <a:lnTo>
                    <a:pt x="3562" y="20287"/>
                  </a:lnTo>
                  <a:lnTo>
                    <a:pt x="3718" y="20503"/>
                  </a:lnTo>
                  <a:lnTo>
                    <a:pt x="3873" y="20719"/>
                  </a:lnTo>
                  <a:lnTo>
                    <a:pt x="4034" y="20923"/>
                  </a:lnTo>
                  <a:lnTo>
                    <a:pt x="4194" y="21116"/>
                  </a:lnTo>
                  <a:lnTo>
                    <a:pt x="4359" y="21297"/>
                  </a:lnTo>
                  <a:lnTo>
                    <a:pt x="4523" y="21467"/>
                  </a:lnTo>
                  <a:lnTo>
                    <a:pt x="4693" y="21626"/>
                  </a:lnTo>
                  <a:lnTo>
                    <a:pt x="4866" y="21774"/>
                  </a:lnTo>
                  <a:lnTo>
                    <a:pt x="5040" y="21910"/>
                  </a:lnTo>
                  <a:lnTo>
                    <a:pt x="5214" y="22035"/>
                  </a:lnTo>
                  <a:lnTo>
                    <a:pt x="5392" y="22148"/>
                  </a:lnTo>
                  <a:lnTo>
                    <a:pt x="5574" y="22250"/>
                  </a:lnTo>
                  <a:lnTo>
                    <a:pt x="5757" y="22330"/>
                  </a:lnTo>
                  <a:lnTo>
                    <a:pt x="5939" y="22409"/>
                  </a:lnTo>
                  <a:lnTo>
                    <a:pt x="6086" y="22454"/>
                  </a:lnTo>
                  <a:lnTo>
                    <a:pt x="6238" y="22489"/>
                  </a:lnTo>
                  <a:lnTo>
                    <a:pt x="6389" y="22523"/>
                  </a:lnTo>
                  <a:lnTo>
                    <a:pt x="6545" y="22545"/>
                  </a:lnTo>
                  <a:lnTo>
                    <a:pt x="6701" y="22557"/>
                  </a:lnTo>
                  <a:lnTo>
                    <a:pt x="6861" y="22557"/>
                  </a:lnTo>
                  <a:lnTo>
                    <a:pt x="7026" y="22545"/>
                  </a:lnTo>
                  <a:lnTo>
                    <a:pt x="7190" y="22534"/>
                  </a:lnTo>
                  <a:lnTo>
                    <a:pt x="7359" y="22511"/>
                  </a:lnTo>
                  <a:lnTo>
                    <a:pt x="7529" y="22477"/>
                  </a:lnTo>
                  <a:lnTo>
                    <a:pt x="7698" y="22432"/>
                  </a:lnTo>
                  <a:lnTo>
                    <a:pt x="7871" y="22386"/>
                  </a:lnTo>
                  <a:lnTo>
                    <a:pt x="8045" y="22330"/>
                  </a:lnTo>
                  <a:lnTo>
                    <a:pt x="8223" y="22262"/>
                  </a:lnTo>
                  <a:lnTo>
                    <a:pt x="8401" y="22182"/>
                  </a:lnTo>
                  <a:lnTo>
                    <a:pt x="8579" y="22103"/>
                  </a:lnTo>
                  <a:lnTo>
                    <a:pt x="8757" y="22012"/>
                  </a:lnTo>
                  <a:lnTo>
                    <a:pt x="8940" y="21910"/>
                  </a:lnTo>
                  <a:lnTo>
                    <a:pt x="9118" y="21808"/>
                  </a:lnTo>
                  <a:lnTo>
                    <a:pt x="9301" y="21683"/>
                  </a:lnTo>
                  <a:lnTo>
                    <a:pt x="9483" y="21558"/>
                  </a:lnTo>
                  <a:lnTo>
                    <a:pt x="9666" y="21433"/>
                  </a:lnTo>
                  <a:lnTo>
                    <a:pt x="9848" y="21286"/>
                  </a:lnTo>
                  <a:lnTo>
                    <a:pt x="10031" y="21138"/>
                  </a:lnTo>
                  <a:lnTo>
                    <a:pt x="10218" y="20991"/>
                  </a:lnTo>
                  <a:lnTo>
                    <a:pt x="10400" y="20821"/>
                  </a:lnTo>
                  <a:lnTo>
                    <a:pt x="10578" y="20650"/>
                  </a:lnTo>
                  <a:lnTo>
                    <a:pt x="10761" y="20469"/>
                  </a:lnTo>
                  <a:lnTo>
                    <a:pt x="10943" y="20287"/>
                  </a:lnTo>
                  <a:lnTo>
                    <a:pt x="11122" y="20094"/>
                  </a:lnTo>
                  <a:lnTo>
                    <a:pt x="11304" y="19890"/>
                  </a:lnTo>
                  <a:lnTo>
                    <a:pt x="11482" y="19686"/>
                  </a:lnTo>
                  <a:lnTo>
                    <a:pt x="11656" y="19470"/>
                  </a:lnTo>
                  <a:lnTo>
                    <a:pt x="11834" y="19244"/>
                  </a:lnTo>
                  <a:lnTo>
                    <a:pt x="12007" y="19017"/>
                  </a:lnTo>
                  <a:lnTo>
                    <a:pt x="12177" y="18778"/>
                  </a:lnTo>
                  <a:lnTo>
                    <a:pt x="12350" y="18540"/>
                  </a:lnTo>
                  <a:lnTo>
                    <a:pt x="12515" y="18290"/>
                  </a:lnTo>
                  <a:lnTo>
                    <a:pt x="12684" y="18030"/>
                  </a:lnTo>
                  <a:lnTo>
                    <a:pt x="12844" y="17757"/>
                  </a:lnTo>
                  <a:lnTo>
                    <a:pt x="13009" y="17496"/>
                  </a:lnTo>
                  <a:lnTo>
                    <a:pt x="13165" y="17213"/>
                  </a:lnTo>
                  <a:lnTo>
                    <a:pt x="13325" y="16929"/>
                  </a:lnTo>
                  <a:lnTo>
                    <a:pt x="13477" y="16634"/>
                  </a:lnTo>
                  <a:lnTo>
                    <a:pt x="13628" y="16339"/>
                  </a:lnTo>
                  <a:lnTo>
                    <a:pt x="13775" y="16033"/>
                  </a:lnTo>
                  <a:lnTo>
                    <a:pt x="13917" y="15726"/>
                  </a:lnTo>
                  <a:lnTo>
                    <a:pt x="14060" y="15409"/>
                  </a:lnTo>
                  <a:lnTo>
                    <a:pt x="14198" y="15080"/>
                  </a:lnTo>
                  <a:lnTo>
                    <a:pt x="14332" y="14751"/>
                  </a:lnTo>
                  <a:lnTo>
                    <a:pt x="14461" y="14421"/>
                  </a:lnTo>
                  <a:lnTo>
                    <a:pt x="14585" y="14070"/>
                  </a:lnTo>
                  <a:lnTo>
                    <a:pt x="14705" y="13729"/>
                  </a:lnTo>
                  <a:lnTo>
                    <a:pt x="14826" y="13366"/>
                  </a:lnTo>
                  <a:lnTo>
                    <a:pt x="14937" y="13015"/>
                  </a:lnTo>
                  <a:lnTo>
                    <a:pt x="15044" y="12640"/>
                  </a:lnTo>
                  <a:lnTo>
                    <a:pt x="15151" y="12277"/>
                  </a:lnTo>
                  <a:lnTo>
                    <a:pt x="15249" y="11891"/>
                  </a:lnTo>
                  <a:lnTo>
                    <a:pt x="15342" y="11517"/>
                  </a:lnTo>
                  <a:lnTo>
                    <a:pt x="15431" y="11120"/>
                  </a:lnTo>
                  <a:lnTo>
                    <a:pt x="15511" y="10734"/>
                  </a:lnTo>
                  <a:lnTo>
                    <a:pt x="15591" y="10326"/>
                  </a:lnTo>
                  <a:lnTo>
                    <a:pt x="15663" y="9928"/>
                  </a:lnTo>
                  <a:lnTo>
                    <a:pt x="15729" y="9520"/>
                  </a:lnTo>
                  <a:lnTo>
                    <a:pt x="14750" y="8930"/>
                  </a:lnTo>
                  <a:lnTo>
                    <a:pt x="13775" y="8317"/>
                  </a:lnTo>
                  <a:lnTo>
                    <a:pt x="12800" y="7705"/>
                  </a:lnTo>
                  <a:lnTo>
                    <a:pt x="11825" y="7081"/>
                  </a:lnTo>
                  <a:lnTo>
                    <a:pt x="9879" y="5833"/>
                  </a:lnTo>
                  <a:lnTo>
                    <a:pt x="7929" y="4573"/>
                  </a:lnTo>
                  <a:lnTo>
                    <a:pt x="6959" y="3949"/>
                  </a:lnTo>
                  <a:lnTo>
                    <a:pt x="5984" y="3336"/>
                  </a:lnTo>
                  <a:lnTo>
                    <a:pt x="5009" y="2735"/>
                  </a:lnTo>
                  <a:lnTo>
                    <a:pt x="4034" y="2156"/>
                  </a:lnTo>
                  <a:lnTo>
                    <a:pt x="3054" y="1578"/>
                  </a:lnTo>
                  <a:lnTo>
                    <a:pt x="2075" y="1033"/>
                  </a:lnTo>
                  <a:lnTo>
                    <a:pt x="1091" y="500"/>
                  </a:lnTo>
                  <a:lnTo>
                    <a:pt x="597" y="250"/>
                  </a:lnTo>
                  <a:lnTo>
                    <a:pt x="10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23;p49">
              <a:extLst>
                <a:ext uri="{FF2B5EF4-FFF2-40B4-BE49-F238E27FC236}">
                  <a16:creationId xmlns:a16="http://schemas.microsoft.com/office/drawing/2014/main" id="{78342523-DAE8-983F-CFF2-7E60B07A1D5B}"/>
                </a:ext>
              </a:extLst>
            </p:cNvPr>
            <p:cNvSpPr/>
            <p:nvPr/>
          </p:nvSpPr>
          <p:spPr>
            <a:xfrm>
              <a:off x="4711775" y="-7869775"/>
              <a:ext cx="213600" cy="532725"/>
            </a:xfrm>
            <a:custGeom>
              <a:avLst/>
              <a:gdLst/>
              <a:ahLst/>
              <a:cxnLst/>
              <a:rect l="l" t="t" r="r" b="b"/>
              <a:pathLst>
                <a:path w="8544" h="21309" extrusionOk="0">
                  <a:moveTo>
                    <a:pt x="2435" y="1"/>
                  </a:moveTo>
                  <a:lnTo>
                    <a:pt x="2306" y="920"/>
                  </a:lnTo>
                  <a:lnTo>
                    <a:pt x="2177" y="1839"/>
                  </a:lnTo>
                  <a:lnTo>
                    <a:pt x="2044" y="2747"/>
                  </a:lnTo>
                  <a:lnTo>
                    <a:pt x="1906" y="3654"/>
                  </a:lnTo>
                  <a:lnTo>
                    <a:pt x="1763" y="4562"/>
                  </a:lnTo>
                  <a:lnTo>
                    <a:pt x="1621" y="5470"/>
                  </a:lnTo>
                  <a:lnTo>
                    <a:pt x="1474" y="6366"/>
                  </a:lnTo>
                  <a:lnTo>
                    <a:pt x="1322" y="7274"/>
                  </a:lnTo>
                  <a:lnTo>
                    <a:pt x="1171" y="8159"/>
                  </a:lnTo>
                  <a:lnTo>
                    <a:pt x="1011" y="9055"/>
                  </a:lnTo>
                  <a:lnTo>
                    <a:pt x="851" y="9940"/>
                  </a:lnTo>
                  <a:lnTo>
                    <a:pt x="690" y="10825"/>
                  </a:lnTo>
                  <a:lnTo>
                    <a:pt x="521" y="11699"/>
                  </a:lnTo>
                  <a:lnTo>
                    <a:pt x="352" y="12572"/>
                  </a:lnTo>
                  <a:lnTo>
                    <a:pt x="178" y="13446"/>
                  </a:lnTo>
                  <a:lnTo>
                    <a:pt x="0" y="14308"/>
                  </a:lnTo>
                  <a:lnTo>
                    <a:pt x="757" y="15136"/>
                  </a:lnTo>
                  <a:lnTo>
                    <a:pt x="1514" y="15976"/>
                  </a:lnTo>
                  <a:lnTo>
                    <a:pt x="2271" y="16838"/>
                  </a:lnTo>
                  <a:lnTo>
                    <a:pt x="3023" y="17712"/>
                  </a:lnTo>
                  <a:lnTo>
                    <a:pt x="3771" y="18597"/>
                  </a:lnTo>
                  <a:lnTo>
                    <a:pt x="4519" y="19493"/>
                  </a:lnTo>
                  <a:lnTo>
                    <a:pt x="5263" y="20401"/>
                  </a:lnTo>
                  <a:lnTo>
                    <a:pt x="6011" y="21309"/>
                  </a:lnTo>
                  <a:lnTo>
                    <a:pt x="6198" y="20151"/>
                  </a:lnTo>
                  <a:lnTo>
                    <a:pt x="6380" y="18983"/>
                  </a:lnTo>
                  <a:lnTo>
                    <a:pt x="6563" y="17814"/>
                  </a:lnTo>
                  <a:lnTo>
                    <a:pt x="6736" y="16645"/>
                  </a:lnTo>
                  <a:lnTo>
                    <a:pt x="6905" y="15465"/>
                  </a:lnTo>
                  <a:lnTo>
                    <a:pt x="7075" y="14285"/>
                  </a:lnTo>
                  <a:lnTo>
                    <a:pt x="7235" y="13094"/>
                  </a:lnTo>
                  <a:lnTo>
                    <a:pt x="7395" y="11914"/>
                  </a:lnTo>
                  <a:lnTo>
                    <a:pt x="7551" y="10711"/>
                  </a:lnTo>
                  <a:lnTo>
                    <a:pt x="7702" y="9520"/>
                  </a:lnTo>
                  <a:lnTo>
                    <a:pt x="7854" y="8317"/>
                  </a:lnTo>
                  <a:lnTo>
                    <a:pt x="7996" y="7115"/>
                  </a:lnTo>
                  <a:lnTo>
                    <a:pt x="8139" y="5912"/>
                  </a:lnTo>
                  <a:lnTo>
                    <a:pt x="8277" y="4698"/>
                  </a:lnTo>
                  <a:lnTo>
                    <a:pt x="8410" y="3484"/>
                  </a:lnTo>
                  <a:lnTo>
                    <a:pt x="8544" y="2259"/>
                  </a:lnTo>
                  <a:lnTo>
                    <a:pt x="8165" y="2066"/>
                  </a:lnTo>
                  <a:lnTo>
                    <a:pt x="7787" y="1873"/>
                  </a:lnTo>
                  <a:lnTo>
                    <a:pt x="7404" y="1691"/>
                  </a:lnTo>
                  <a:lnTo>
                    <a:pt x="7026" y="1521"/>
                  </a:lnTo>
                  <a:lnTo>
                    <a:pt x="6647" y="1362"/>
                  </a:lnTo>
                  <a:lnTo>
                    <a:pt x="6264" y="1215"/>
                  </a:lnTo>
                  <a:lnTo>
                    <a:pt x="5886" y="1067"/>
                  </a:lnTo>
                  <a:lnTo>
                    <a:pt x="5503" y="931"/>
                  </a:lnTo>
                  <a:lnTo>
                    <a:pt x="4742" y="670"/>
                  </a:lnTo>
                  <a:lnTo>
                    <a:pt x="3976" y="432"/>
                  </a:lnTo>
                  <a:lnTo>
                    <a:pt x="3210" y="216"/>
                  </a:lnTo>
                  <a:lnTo>
                    <a:pt x="243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4;p49">
              <a:extLst>
                <a:ext uri="{FF2B5EF4-FFF2-40B4-BE49-F238E27FC236}">
                  <a16:creationId xmlns:a16="http://schemas.microsoft.com/office/drawing/2014/main" id="{7230EDA0-95FF-E00F-D0B4-59165753979E}"/>
                </a:ext>
              </a:extLst>
            </p:cNvPr>
            <p:cNvSpPr/>
            <p:nvPr/>
          </p:nvSpPr>
          <p:spPr>
            <a:xfrm>
              <a:off x="4780225" y="-8339775"/>
              <a:ext cx="192250" cy="484500"/>
            </a:xfrm>
            <a:custGeom>
              <a:avLst/>
              <a:gdLst/>
              <a:ahLst/>
              <a:cxnLst/>
              <a:rect l="l" t="t" r="r" b="b"/>
              <a:pathLst>
                <a:path w="7690" h="19380" extrusionOk="0">
                  <a:moveTo>
                    <a:pt x="1518" y="0"/>
                  </a:moveTo>
                  <a:lnTo>
                    <a:pt x="1456" y="1056"/>
                  </a:lnTo>
                  <a:lnTo>
                    <a:pt x="1389" y="2099"/>
                  </a:lnTo>
                  <a:lnTo>
                    <a:pt x="1323" y="3143"/>
                  </a:lnTo>
                  <a:lnTo>
                    <a:pt x="1247" y="4187"/>
                  </a:lnTo>
                  <a:lnTo>
                    <a:pt x="1167" y="5231"/>
                  </a:lnTo>
                  <a:lnTo>
                    <a:pt x="1082" y="6275"/>
                  </a:lnTo>
                  <a:lnTo>
                    <a:pt x="993" y="7319"/>
                  </a:lnTo>
                  <a:lnTo>
                    <a:pt x="900" y="8351"/>
                  </a:lnTo>
                  <a:lnTo>
                    <a:pt x="802" y="9395"/>
                  </a:lnTo>
                  <a:lnTo>
                    <a:pt x="699" y="10427"/>
                  </a:lnTo>
                  <a:lnTo>
                    <a:pt x="592" y="11460"/>
                  </a:lnTo>
                  <a:lnTo>
                    <a:pt x="486" y="12492"/>
                  </a:lnTo>
                  <a:lnTo>
                    <a:pt x="370" y="13525"/>
                  </a:lnTo>
                  <a:lnTo>
                    <a:pt x="250" y="14546"/>
                  </a:lnTo>
                  <a:lnTo>
                    <a:pt x="125" y="15567"/>
                  </a:lnTo>
                  <a:lnTo>
                    <a:pt x="0" y="16588"/>
                  </a:lnTo>
                  <a:lnTo>
                    <a:pt x="374" y="16645"/>
                  </a:lnTo>
                  <a:lnTo>
                    <a:pt x="753" y="16713"/>
                  </a:lnTo>
                  <a:lnTo>
                    <a:pt x="1131" y="16793"/>
                  </a:lnTo>
                  <a:lnTo>
                    <a:pt x="1510" y="16895"/>
                  </a:lnTo>
                  <a:lnTo>
                    <a:pt x="1888" y="17019"/>
                  </a:lnTo>
                  <a:lnTo>
                    <a:pt x="2262" y="17167"/>
                  </a:lnTo>
                  <a:lnTo>
                    <a:pt x="2640" y="17314"/>
                  </a:lnTo>
                  <a:lnTo>
                    <a:pt x="3014" y="17496"/>
                  </a:lnTo>
                  <a:lnTo>
                    <a:pt x="3393" y="17678"/>
                  </a:lnTo>
                  <a:lnTo>
                    <a:pt x="3767" y="17882"/>
                  </a:lnTo>
                  <a:lnTo>
                    <a:pt x="4141" y="18097"/>
                  </a:lnTo>
                  <a:lnTo>
                    <a:pt x="4510" y="18324"/>
                  </a:lnTo>
                  <a:lnTo>
                    <a:pt x="4880" y="18574"/>
                  </a:lnTo>
                  <a:lnTo>
                    <a:pt x="5249" y="18824"/>
                  </a:lnTo>
                  <a:lnTo>
                    <a:pt x="5614" y="19096"/>
                  </a:lnTo>
                  <a:lnTo>
                    <a:pt x="5979" y="19379"/>
                  </a:lnTo>
                  <a:lnTo>
                    <a:pt x="6215" y="17042"/>
                  </a:lnTo>
                  <a:lnTo>
                    <a:pt x="6447" y="14705"/>
                  </a:lnTo>
                  <a:lnTo>
                    <a:pt x="6670" y="12345"/>
                  </a:lnTo>
                  <a:lnTo>
                    <a:pt x="6883" y="9985"/>
                  </a:lnTo>
                  <a:lnTo>
                    <a:pt x="7092" y="7614"/>
                  </a:lnTo>
                  <a:lnTo>
                    <a:pt x="7293" y="5242"/>
                  </a:lnTo>
                  <a:lnTo>
                    <a:pt x="7493" y="2848"/>
                  </a:lnTo>
                  <a:lnTo>
                    <a:pt x="7689" y="454"/>
                  </a:lnTo>
                  <a:lnTo>
                    <a:pt x="7689" y="454"/>
                  </a:lnTo>
                  <a:lnTo>
                    <a:pt x="7400" y="647"/>
                  </a:lnTo>
                  <a:lnTo>
                    <a:pt x="7115" y="829"/>
                  </a:lnTo>
                  <a:lnTo>
                    <a:pt x="6825" y="999"/>
                  </a:lnTo>
                  <a:lnTo>
                    <a:pt x="6545" y="1146"/>
                  </a:lnTo>
                  <a:lnTo>
                    <a:pt x="6260" y="1271"/>
                  </a:lnTo>
                  <a:lnTo>
                    <a:pt x="5979" y="1385"/>
                  </a:lnTo>
                  <a:lnTo>
                    <a:pt x="5703" y="1475"/>
                  </a:lnTo>
                  <a:lnTo>
                    <a:pt x="5432" y="1555"/>
                  </a:lnTo>
                  <a:lnTo>
                    <a:pt x="5165" y="1612"/>
                  </a:lnTo>
                  <a:lnTo>
                    <a:pt x="4898" y="1646"/>
                  </a:lnTo>
                  <a:lnTo>
                    <a:pt x="4639" y="1668"/>
                  </a:lnTo>
                  <a:lnTo>
                    <a:pt x="4386" y="1668"/>
                  </a:lnTo>
                  <a:lnTo>
                    <a:pt x="4136" y="1646"/>
                  </a:lnTo>
                  <a:lnTo>
                    <a:pt x="3896" y="1600"/>
                  </a:lnTo>
                  <a:lnTo>
                    <a:pt x="3660" y="1544"/>
                  </a:lnTo>
                  <a:lnTo>
                    <a:pt x="3433" y="1464"/>
                  </a:lnTo>
                  <a:lnTo>
                    <a:pt x="3179" y="1362"/>
                  </a:lnTo>
                  <a:lnTo>
                    <a:pt x="2930" y="1237"/>
                  </a:lnTo>
                  <a:lnTo>
                    <a:pt x="2685" y="1078"/>
                  </a:lnTo>
                  <a:lnTo>
                    <a:pt x="2444" y="908"/>
                  </a:lnTo>
                  <a:lnTo>
                    <a:pt x="2208" y="704"/>
                  </a:lnTo>
                  <a:lnTo>
                    <a:pt x="1973" y="488"/>
                  </a:lnTo>
                  <a:lnTo>
                    <a:pt x="1741" y="250"/>
                  </a:lnTo>
                  <a:lnTo>
                    <a:pt x="15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5;p49">
              <a:extLst>
                <a:ext uri="{FF2B5EF4-FFF2-40B4-BE49-F238E27FC236}">
                  <a16:creationId xmlns:a16="http://schemas.microsoft.com/office/drawing/2014/main" id="{B0F4C165-D52D-D6C0-2C12-0FA2CF8F9C2C}"/>
                </a:ext>
              </a:extLst>
            </p:cNvPr>
            <p:cNvSpPr/>
            <p:nvPr/>
          </p:nvSpPr>
          <p:spPr>
            <a:xfrm>
              <a:off x="3970825" y="-11134875"/>
              <a:ext cx="352400" cy="900900"/>
            </a:xfrm>
            <a:custGeom>
              <a:avLst/>
              <a:gdLst/>
              <a:ahLst/>
              <a:cxnLst/>
              <a:rect l="l" t="t" r="r" b="b"/>
              <a:pathLst>
                <a:path w="14096" h="36036" extrusionOk="0">
                  <a:moveTo>
                    <a:pt x="7631" y="2996"/>
                  </a:moveTo>
                  <a:lnTo>
                    <a:pt x="7885" y="3019"/>
                  </a:lnTo>
                  <a:lnTo>
                    <a:pt x="8134" y="3053"/>
                  </a:lnTo>
                  <a:lnTo>
                    <a:pt x="8388" y="3109"/>
                  </a:lnTo>
                  <a:lnTo>
                    <a:pt x="8637" y="3189"/>
                  </a:lnTo>
                  <a:lnTo>
                    <a:pt x="8629" y="3280"/>
                  </a:lnTo>
                  <a:lnTo>
                    <a:pt x="8624" y="3370"/>
                  </a:lnTo>
                  <a:lnTo>
                    <a:pt x="8624" y="3461"/>
                  </a:lnTo>
                  <a:lnTo>
                    <a:pt x="8624" y="3552"/>
                  </a:lnTo>
                  <a:lnTo>
                    <a:pt x="8629" y="3654"/>
                  </a:lnTo>
                  <a:lnTo>
                    <a:pt x="8633" y="3745"/>
                  </a:lnTo>
                  <a:lnTo>
                    <a:pt x="8642" y="3836"/>
                  </a:lnTo>
                  <a:lnTo>
                    <a:pt x="8655" y="3915"/>
                  </a:lnTo>
                  <a:lnTo>
                    <a:pt x="8669" y="3994"/>
                  </a:lnTo>
                  <a:lnTo>
                    <a:pt x="8686" y="4074"/>
                  </a:lnTo>
                  <a:lnTo>
                    <a:pt x="8709" y="4142"/>
                  </a:lnTo>
                  <a:lnTo>
                    <a:pt x="8735" y="4210"/>
                  </a:lnTo>
                  <a:lnTo>
                    <a:pt x="8762" y="4267"/>
                  </a:lnTo>
                  <a:lnTo>
                    <a:pt x="8793" y="4312"/>
                  </a:lnTo>
                  <a:lnTo>
                    <a:pt x="8824" y="4357"/>
                  </a:lnTo>
                  <a:lnTo>
                    <a:pt x="8865" y="4380"/>
                  </a:lnTo>
                  <a:lnTo>
                    <a:pt x="9029" y="4482"/>
                  </a:lnTo>
                  <a:lnTo>
                    <a:pt x="9194" y="4596"/>
                  </a:lnTo>
                  <a:lnTo>
                    <a:pt x="9354" y="4732"/>
                  </a:lnTo>
                  <a:lnTo>
                    <a:pt x="9510" y="4868"/>
                  </a:lnTo>
                  <a:lnTo>
                    <a:pt x="9666" y="5016"/>
                  </a:lnTo>
                  <a:lnTo>
                    <a:pt x="9817" y="5186"/>
                  </a:lnTo>
                  <a:lnTo>
                    <a:pt x="9964" y="5356"/>
                  </a:lnTo>
                  <a:lnTo>
                    <a:pt x="10107" y="5549"/>
                  </a:lnTo>
                  <a:lnTo>
                    <a:pt x="10249" y="5742"/>
                  </a:lnTo>
                  <a:lnTo>
                    <a:pt x="10392" y="5957"/>
                  </a:lnTo>
                  <a:lnTo>
                    <a:pt x="10525" y="6173"/>
                  </a:lnTo>
                  <a:lnTo>
                    <a:pt x="10659" y="6400"/>
                  </a:lnTo>
                  <a:lnTo>
                    <a:pt x="10788" y="6638"/>
                  </a:lnTo>
                  <a:lnTo>
                    <a:pt x="10913" y="6888"/>
                  </a:lnTo>
                  <a:lnTo>
                    <a:pt x="11037" y="7137"/>
                  </a:lnTo>
                  <a:lnTo>
                    <a:pt x="11157" y="7410"/>
                  </a:lnTo>
                  <a:lnTo>
                    <a:pt x="11273" y="7682"/>
                  </a:lnTo>
                  <a:lnTo>
                    <a:pt x="11384" y="7965"/>
                  </a:lnTo>
                  <a:lnTo>
                    <a:pt x="11491" y="8249"/>
                  </a:lnTo>
                  <a:lnTo>
                    <a:pt x="11598" y="8555"/>
                  </a:lnTo>
                  <a:lnTo>
                    <a:pt x="11701" y="8862"/>
                  </a:lnTo>
                  <a:lnTo>
                    <a:pt x="11798" y="9180"/>
                  </a:lnTo>
                  <a:lnTo>
                    <a:pt x="11892" y="9497"/>
                  </a:lnTo>
                  <a:lnTo>
                    <a:pt x="11981" y="9826"/>
                  </a:lnTo>
                  <a:lnTo>
                    <a:pt x="12070" y="10155"/>
                  </a:lnTo>
                  <a:lnTo>
                    <a:pt x="12150" y="10496"/>
                  </a:lnTo>
                  <a:lnTo>
                    <a:pt x="12230" y="10847"/>
                  </a:lnTo>
                  <a:lnTo>
                    <a:pt x="12306" y="11199"/>
                  </a:lnTo>
                  <a:lnTo>
                    <a:pt x="12377" y="11562"/>
                  </a:lnTo>
                  <a:lnTo>
                    <a:pt x="12444" y="11925"/>
                  </a:lnTo>
                  <a:lnTo>
                    <a:pt x="12506" y="12288"/>
                  </a:lnTo>
                  <a:lnTo>
                    <a:pt x="12564" y="12663"/>
                  </a:lnTo>
                  <a:lnTo>
                    <a:pt x="12622" y="13049"/>
                  </a:lnTo>
                  <a:lnTo>
                    <a:pt x="12671" y="13434"/>
                  </a:lnTo>
                  <a:lnTo>
                    <a:pt x="12716" y="13820"/>
                  </a:lnTo>
                  <a:lnTo>
                    <a:pt x="12760" y="14206"/>
                  </a:lnTo>
                  <a:lnTo>
                    <a:pt x="12796" y="14603"/>
                  </a:lnTo>
                  <a:lnTo>
                    <a:pt x="12831" y="15000"/>
                  </a:lnTo>
                  <a:lnTo>
                    <a:pt x="12858" y="15397"/>
                  </a:lnTo>
                  <a:lnTo>
                    <a:pt x="12885" y="15806"/>
                  </a:lnTo>
                  <a:lnTo>
                    <a:pt x="12903" y="16203"/>
                  </a:lnTo>
                  <a:lnTo>
                    <a:pt x="12920" y="16611"/>
                  </a:lnTo>
                  <a:lnTo>
                    <a:pt x="12929" y="17020"/>
                  </a:lnTo>
                  <a:lnTo>
                    <a:pt x="12938" y="17439"/>
                  </a:lnTo>
                  <a:lnTo>
                    <a:pt x="12938" y="17848"/>
                  </a:lnTo>
                  <a:lnTo>
                    <a:pt x="12938" y="18256"/>
                  </a:lnTo>
                  <a:lnTo>
                    <a:pt x="12929" y="18676"/>
                  </a:lnTo>
                  <a:lnTo>
                    <a:pt x="12916" y="19085"/>
                  </a:lnTo>
                  <a:lnTo>
                    <a:pt x="12898" y="19504"/>
                  </a:lnTo>
                  <a:lnTo>
                    <a:pt x="12876" y="19924"/>
                  </a:lnTo>
                  <a:lnTo>
                    <a:pt x="12849" y="20333"/>
                  </a:lnTo>
                  <a:lnTo>
                    <a:pt x="12818" y="20752"/>
                  </a:lnTo>
                  <a:lnTo>
                    <a:pt x="12778" y="21161"/>
                  </a:lnTo>
                  <a:lnTo>
                    <a:pt x="12738" y="21581"/>
                  </a:lnTo>
                  <a:lnTo>
                    <a:pt x="12689" y="21989"/>
                  </a:lnTo>
                  <a:lnTo>
                    <a:pt x="12640" y="22398"/>
                  </a:lnTo>
                  <a:lnTo>
                    <a:pt x="12582" y="22806"/>
                  </a:lnTo>
                  <a:lnTo>
                    <a:pt x="12515" y="23215"/>
                  </a:lnTo>
                  <a:lnTo>
                    <a:pt x="12448" y="23612"/>
                  </a:lnTo>
                  <a:lnTo>
                    <a:pt x="12377" y="24020"/>
                  </a:lnTo>
                  <a:lnTo>
                    <a:pt x="12297" y="24417"/>
                  </a:lnTo>
                  <a:lnTo>
                    <a:pt x="12213" y="24814"/>
                  </a:lnTo>
                  <a:lnTo>
                    <a:pt x="12123" y="25200"/>
                  </a:lnTo>
                  <a:lnTo>
                    <a:pt x="12026" y="25597"/>
                  </a:lnTo>
                  <a:lnTo>
                    <a:pt x="11954" y="25881"/>
                  </a:lnTo>
                  <a:lnTo>
                    <a:pt x="11879" y="26153"/>
                  </a:lnTo>
                  <a:lnTo>
                    <a:pt x="11803" y="26425"/>
                  </a:lnTo>
                  <a:lnTo>
                    <a:pt x="11723" y="26698"/>
                  </a:lnTo>
                  <a:lnTo>
                    <a:pt x="11643" y="26959"/>
                  </a:lnTo>
                  <a:lnTo>
                    <a:pt x="11563" y="27220"/>
                  </a:lnTo>
                  <a:lnTo>
                    <a:pt x="11478" y="27469"/>
                  </a:lnTo>
                  <a:lnTo>
                    <a:pt x="11389" y="27719"/>
                  </a:lnTo>
                  <a:lnTo>
                    <a:pt x="11215" y="28195"/>
                  </a:lnTo>
                  <a:lnTo>
                    <a:pt x="11028" y="28649"/>
                  </a:lnTo>
                  <a:lnTo>
                    <a:pt x="10841" y="29080"/>
                  </a:lnTo>
                  <a:lnTo>
                    <a:pt x="10645" y="29500"/>
                  </a:lnTo>
                  <a:lnTo>
                    <a:pt x="10445" y="29886"/>
                  </a:lnTo>
                  <a:lnTo>
                    <a:pt x="10240" y="30260"/>
                  </a:lnTo>
                  <a:lnTo>
                    <a:pt x="10027" y="30601"/>
                  </a:lnTo>
                  <a:lnTo>
                    <a:pt x="9813" y="30930"/>
                  </a:lnTo>
                  <a:lnTo>
                    <a:pt x="9590" y="31225"/>
                  </a:lnTo>
                  <a:lnTo>
                    <a:pt x="9368" y="31497"/>
                  </a:lnTo>
                  <a:lnTo>
                    <a:pt x="9141" y="31747"/>
                  </a:lnTo>
                  <a:lnTo>
                    <a:pt x="8909" y="31985"/>
                  </a:lnTo>
                  <a:lnTo>
                    <a:pt x="8673" y="32189"/>
                  </a:lnTo>
                  <a:lnTo>
                    <a:pt x="8437" y="32371"/>
                  </a:lnTo>
                  <a:lnTo>
                    <a:pt x="8197" y="32518"/>
                  </a:lnTo>
                  <a:lnTo>
                    <a:pt x="7956" y="32654"/>
                  </a:lnTo>
                  <a:lnTo>
                    <a:pt x="7716" y="32757"/>
                  </a:lnTo>
                  <a:lnTo>
                    <a:pt x="7467" y="32836"/>
                  </a:lnTo>
                  <a:lnTo>
                    <a:pt x="7222" y="32893"/>
                  </a:lnTo>
                  <a:lnTo>
                    <a:pt x="6977" y="32927"/>
                  </a:lnTo>
                  <a:lnTo>
                    <a:pt x="6728" y="32927"/>
                  </a:lnTo>
                  <a:lnTo>
                    <a:pt x="6478" y="32904"/>
                  </a:lnTo>
                  <a:lnTo>
                    <a:pt x="6233" y="32859"/>
                  </a:lnTo>
                  <a:lnTo>
                    <a:pt x="5984" y="32791"/>
                  </a:lnTo>
                  <a:lnTo>
                    <a:pt x="5735" y="32689"/>
                  </a:lnTo>
                  <a:lnTo>
                    <a:pt x="5490" y="32564"/>
                  </a:lnTo>
                  <a:lnTo>
                    <a:pt x="5365" y="32484"/>
                  </a:lnTo>
                  <a:lnTo>
                    <a:pt x="5245" y="32405"/>
                  </a:lnTo>
                  <a:lnTo>
                    <a:pt x="5120" y="32314"/>
                  </a:lnTo>
                  <a:lnTo>
                    <a:pt x="5000" y="32223"/>
                  </a:lnTo>
                  <a:lnTo>
                    <a:pt x="4849" y="32099"/>
                  </a:lnTo>
                  <a:lnTo>
                    <a:pt x="4697" y="31951"/>
                  </a:lnTo>
                  <a:lnTo>
                    <a:pt x="4550" y="31804"/>
                  </a:lnTo>
                  <a:lnTo>
                    <a:pt x="4408" y="31645"/>
                  </a:lnTo>
                  <a:lnTo>
                    <a:pt x="4265" y="31474"/>
                  </a:lnTo>
                  <a:lnTo>
                    <a:pt x="4127" y="31304"/>
                  </a:lnTo>
                  <a:lnTo>
                    <a:pt x="3989" y="31111"/>
                  </a:lnTo>
                  <a:lnTo>
                    <a:pt x="3856" y="30919"/>
                  </a:lnTo>
                  <a:lnTo>
                    <a:pt x="3727" y="30703"/>
                  </a:lnTo>
                  <a:lnTo>
                    <a:pt x="3598" y="30499"/>
                  </a:lnTo>
                  <a:lnTo>
                    <a:pt x="3473" y="30272"/>
                  </a:lnTo>
                  <a:lnTo>
                    <a:pt x="3353" y="30034"/>
                  </a:lnTo>
                  <a:lnTo>
                    <a:pt x="3233" y="29795"/>
                  </a:lnTo>
                  <a:lnTo>
                    <a:pt x="3117" y="29546"/>
                  </a:lnTo>
                  <a:lnTo>
                    <a:pt x="3006" y="29296"/>
                  </a:lnTo>
                  <a:lnTo>
                    <a:pt x="2894" y="29035"/>
                  </a:lnTo>
                  <a:lnTo>
                    <a:pt x="2787" y="28763"/>
                  </a:lnTo>
                  <a:lnTo>
                    <a:pt x="2685" y="28479"/>
                  </a:lnTo>
                  <a:lnTo>
                    <a:pt x="2583" y="28195"/>
                  </a:lnTo>
                  <a:lnTo>
                    <a:pt x="2485" y="27912"/>
                  </a:lnTo>
                  <a:lnTo>
                    <a:pt x="2391" y="27605"/>
                  </a:lnTo>
                  <a:lnTo>
                    <a:pt x="2302" y="27310"/>
                  </a:lnTo>
                  <a:lnTo>
                    <a:pt x="2213" y="26993"/>
                  </a:lnTo>
                  <a:lnTo>
                    <a:pt x="2128" y="26675"/>
                  </a:lnTo>
                  <a:lnTo>
                    <a:pt x="2048" y="26357"/>
                  </a:lnTo>
                  <a:lnTo>
                    <a:pt x="1968" y="26028"/>
                  </a:lnTo>
                  <a:lnTo>
                    <a:pt x="1892" y="25699"/>
                  </a:lnTo>
                  <a:lnTo>
                    <a:pt x="1821" y="25359"/>
                  </a:lnTo>
                  <a:lnTo>
                    <a:pt x="1754" y="25019"/>
                  </a:lnTo>
                  <a:lnTo>
                    <a:pt x="1692" y="24667"/>
                  </a:lnTo>
                  <a:lnTo>
                    <a:pt x="1630" y="24315"/>
                  </a:lnTo>
                  <a:lnTo>
                    <a:pt x="1572" y="23963"/>
                  </a:lnTo>
                  <a:lnTo>
                    <a:pt x="1519" y="23600"/>
                  </a:lnTo>
                  <a:lnTo>
                    <a:pt x="1470" y="23237"/>
                  </a:lnTo>
                  <a:lnTo>
                    <a:pt x="1421" y="22863"/>
                  </a:lnTo>
                  <a:lnTo>
                    <a:pt x="1380" y="22488"/>
                  </a:lnTo>
                  <a:lnTo>
                    <a:pt x="1340" y="22114"/>
                  </a:lnTo>
                  <a:lnTo>
                    <a:pt x="1305" y="21740"/>
                  </a:lnTo>
                  <a:lnTo>
                    <a:pt x="1274" y="21365"/>
                  </a:lnTo>
                  <a:lnTo>
                    <a:pt x="1247" y="20979"/>
                  </a:lnTo>
                  <a:lnTo>
                    <a:pt x="1220" y="20594"/>
                  </a:lnTo>
                  <a:lnTo>
                    <a:pt x="1202" y="20197"/>
                  </a:lnTo>
                  <a:lnTo>
                    <a:pt x="1185" y="19811"/>
                  </a:lnTo>
                  <a:lnTo>
                    <a:pt x="1171" y="19414"/>
                  </a:lnTo>
                  <a:lnTo>
                    <a:pt x="1162" y="19028"/>
                  </a:lnTo>
                  <a:lnTo>
                    <a:pt x="1158" y="18631"/>
                  </a:lnTo>
                  <a:lnTo>
                    <a:pt x="1158" y="18234"/>
                  </a:lnTo>
                  <a:lnTo>
                    <a:pt x="1162" y="17837"/>
                  </a:lnTo>
                  <a:lnTo>
                    <a:pt x="1171" y="17439"/>
                  </a:lnTo>
                  <a:lnTo>
                    <a:pt x="1180" y="17031"/>
                  </a:lnTo>
                  <a:lnTo>
                    <a:pt x="1198" y="16634"/>
                  </a:lnTo>
                  <a:lnTo>
                    <a:pt x="1216" y="16237"/>
                  </a:lnTo>
                  <a:lnTo>
                    <a:pt x="1242" y="15840"/>
                  </a:lnTo>
                  <a:lnTo>
                    <a:pt x="1269" y="15431"/>
                  </a:lnTo>
                  <a:lnTo>
                    <a:pt x="1300" y="15034"/>
                  </a:lnTo>
                  <a:lnTo>
                    <a:pt x="1340" y="14637"/>
                  </a:lnTo>
                  <a:lnTo>
                    <a:pt x="1380" y="14240"/>
                  </a:lnTo>
                  <a:lnTo>
                    <a:pt x="1425" y="13843"/>
                  </a:lnTo>
                  <a:lnTo>
                    <a:pt x="1474" y="13446"/>
                  </a:lnTo>
                  <a:lnTo>
                    <a:pt x="1527" y="13049"/>
                  </a:lnTo>
                  <a:lnTo>
                    <a:pt x="1590" y="12651"/>
                  </a:lnTo>
                  <a:lnTo>
                    <a:pt x="1652" y="12266"/>
                  </a:lnTo>
                  <a:lnTo>
                    <a:pt x="1719" y="11869"/>
                  </a:lnTo>
                  <a:lnTo>
                    <a:pt x="1790" y="11483"/>
                  </a:lnTo>
                  <a:lnTo>
                    <a:pt x="1857" y="11165"/>
                  </a:lnTo>
                  <a:lnTo>
                    <a:pt x="1924" y="10847"/>
                  </a:lnTo>
                  <a:lnTo>
                    <a:pt x="1990" y="10530"/>
                  </a:lnTo>
                  <a:lnTo>
                    <a:pt x="2062" y="10223"/>
                  </a:lnTo>
                  <a:lnTo>
                    <a:pt x="2137" y="9928"/>
                  </a:lnTo>
                  <a:lnTo>
                    <a:pt x="2209" y="9645"/>
                  </a:lnTo>
                  <a:lnTo>
                    <a:pt x="2289" y="9361"/>
                  </a:lnTo>
                  <a:lnTo>
                    <a:pt x="2364" y="9077"/>
                  </a:lnTo>
                  <a:lnTo>
                    <a:pt x="2445" y="8805"/>
                  </a:lnTo>
                  <a:lnTo>
                    <a:pt x="2529" y="8544"/>
                  </a:lnTo>
                  <a:lnTo>
                    <a:pt x="2614" y="8295"/>
                  </a:lnTo>
                  <a:lnTo>
                    <a:pt x="2698" y="8045"/>
                  </a:lnTo>
                  <a:lnTo>
                    <a:pt x="2787" y="7795"/>
                  </a:lnTo>
                  <a:lnTo>
                    <a:pt x="2876" y="7557"/>
                  </a:lnTo>
                  <a:lnTo>
                    <a:pt x="2965" y="7330"/>
                  </a:lnTo>
                  <a:lnTo>
                    <a:pt x="3059" y="7103"/>
                  </a:lnTo>
                  <a:lnTo>
                    <a:pt x="3152" y="6888"/>
                  </a:lnTo>
                  <a:lnTo>
                    <a:pt x="3246" y="6672"/>
                  </a:lnTo>
                  <a:lnTo>
                    <a:pt x="3344" y="6468"/>
                  </a:lnTo>
                  <a:lnTo>
                    <a:pt x="3442" y="6275"/>
                  </a:lnTo>
                  <a:lnTo>
                    <a:pt x="3544" y="6082"/>
                  </a:lnTo>
                  <a:lnTo>
                    <a:pt x="3642" y="5889"/>
                  </a:lnTo>
                  <a:lnTo>
                    <a:pt x="3745" y="5719"/>
                  </a:lnTo>
                  <a:lnTo>
                    <a:pt x="3851" y="5537"/>
                  </a:lnTo>
                  <a:lnTo>
                    <a:pt x="3954" y="5367"/>
                  </a:lnTo>
                  <a:lnTo>
                    <a:pt x="4061" y="5208"/>
                  </a:lnTo>
                  <a:lnTo>
                    <a:pt x="4279" y="4902"/>
                  </a:lnTo>
                  <a:lnTo>
                    <a:pt x="4497" y="4618"/>
                  </a:lnTo>
                  <a:lnTo>
                    <a:pt x="4724" y="4369"/>
                  </a:lnTo>
                  <a:lnTo>
                    <a:pt x="4951" y="4131"/>
                  </a:lnTo>
                  <a:lnTo>
                    <a:pt x="5183" y="3915"/>
                  </a:lnTo>
                  <a:lnTo>
                    <a:pt x="5419" y="3733"/>
                  </a:lnTo>
                  <a:lnTo>
                    <a:pt x="5659" y="3563"/>
                  </a:lnTo>
                  <a:lnTo>
                    <a:pt x="5899" y="3416"/>
                  </a:lnTo>
                  <a:lnTo>
                    <a:pt x="6140" y="3291"/>
                  </a:lnTo>
                  <a:lnTo>
                    <a:pt x="6385" y="3189"/>
                  </a:lnTo>
                  <a:lnTo>
                    <a:pt x="6634" y="3109"/>
                  </a:lnTo>
                  <a:lnTo>
                    <a:pt x="6883" y="3053"/>
                  </a:lnTo>
                  <a:lnTo>
                    <a:pt x="7133" y="3019"/>
                  </a:lnTo>
                  <a:lnTo>
                    <a:pt x="7382" y="2996"/>
                  </a:lnTo>
                  <a:close/>
                  <a:moveTo>
                    <a:pt x="7021" y="1"/>
                  </a:moveTo>
                  <a:lnTo>
                    <a:pt x="6839" y="23"/>
                  </a:lnTo>
                  <a:lnTo>
                    <a:pt x="6656" y="46"/>
                  </a:lnTo>
                  <a:lnTo>
                    <a:pt x="6474" y="91"/>
                  </a:lnTo>
                  <a:lnTo>
                    <a:pt x="6296" y="137"/>
                  </a:lnTo>
                  <a:lnTo>
                    <a:pt x="6118" y="205"/>
                  </a:lnTo>
                  <a:lnTo>
                    <a:pt x="5939" y="273"/>
                  </a:lnTo>
                  <a:lnTo>
                    <a:pt x="5761" y="352"/>
                  </a:lnTo>
                  <a:lnTo>
                    <a:pt x="5583" y="454"/>
                  </a:lnTo>
                  <a:lnTo>
                    <a:pt x="5410" y="557"/>
                  </a:lnTo>
                  <a:lnTo>
                    <a:pt x="5236" y="670"/>
                  </a:lnTo>
                  <a:lnTo>
                    <a:pt x="5062" y="795"/>
                  </a:lnTo>
                  <a:lnTo>
                    <a:pt x="4889" y="931"/>
                  </a:lnTo>
                  <a:lnTo>
                    <a:pt x="4720" y="1078"/>
                  </a:lnTo>
                  <a:lnTo>
                    <a:pt x="4550" y="1237"/>
                  </a:lnTo>
                  <a:lnTo>
                    <a:pt x="4386" y="1407"/>
                  </a:lnTo>
                  <a:lnTo>
                    <a:pt x="4221" y="1589"/>
                  </a:lnTo>
                  <a:lnTo>
                    <a:pt x="4056" y="1771"/>
                  </a:lnTo>
                  <a:lnTo>
                    <a:pt x="3896" y="1975"/>
                  </a:lnTo>
                  <a:lnTo>
                    <a:pt x="3736" y="2179"/>
                  </a:lnTo>
                  <a:lnTo>
                    <a:pt x="3580" y="2406"/>
                  </a:lnTo>
                  <a:lnTo>
                    <a:pt x="3424" y="2633"/>
                  </a:lnTo>
                  <a:lnTo>
                    <a:pt x="3268" y="2882"/>
                  </a:lnTo>
                  <a:lnTo>
                    <a:pt x="3117" y="3132"/>
                  </a:lnTo>
                  <a:lnTo>
                    <a:pt x="2970" y="3393"/>
                  </a:lnTo>
                  <a:lnTo>
                    <a:pt x="2823" y="3665"/>
                  </a:lnTo>
                  <a:lnTo>
                    <a:pt x="2681" y="3949"/>
                  </a:lnTo>
                  <a:lnTo>
                    <a:pt x="2538" y="4244"/>
                  </a:lnTo>
                  <a:lnTo>
                    <a:pt x="2400" y="4550"/>
                  </a:lnTo>
                  <a:lnTo>
                    <a:pt x="2266" y="4857"/>
                  </a:lnTo>
                  <a:lnTo>
                    <a:pt x="2133" y="5186"/>
                  </a:lnTo>
                  <a:lnTo>
                    <a:pt x="2004" y="5515"/>
                  </a:lnTo>
                  <a:lnTo>
                    <a:pt x="1879" y="5866"/>
                  </a:lnTo>
                  <a:lnTo>
                    <a:pt x="1754" y="6218"/>
                  </a:lnTo>
                  <a:lnTo>
                    <a:pt x="1634" y="6581"/>
                  </a:lnTo>
                  <a:lnTo>
                    <a:pt x="1519" y="6956"/>
                  </a:lnTo>
                  <a:lnTo>
                    <a:pt x="1407" y="7341"/>
                  </a:lnTo>
                  <a:lnTo>
                    <a:pt x="1300" y="7739"/>
                  </a:lnTo>
                  <a:lnTo>
                    <a:pt x="1194" y="8136"/>
                  </a:lnTo>
                  <a:lnTo>
                    <a:pt x="1091" y="8555"/>
                  </a:lnTo>
                  <a:lnTo>
                    <a:pt x="993" y="8975"/>
                  </a:lnTo>
                  <a:lnTo>
                    <a:pt x="900" y="9406"/>
                  </a:lnTo>
                  <a:lnTo>
                    <a:pt x="806" y="9860"/>
                  </a:lnTo>
                  <a:lnTo>
                    <a:pt x="722" y="10314"/>
                  </a:lnTo>
                  <a:lnTo>
                    <a:pt x="641" y="10779"/>
                  </a:lnTo>
                  <a:lnTo>
                    <a:pt x="561" y="11244"/>
                  </a:lnTo>
                  <a:lnTo>
                    <a:pt x="490" y="11732"/>
                  </a:lnTo>
                  <a:lnTo>
                    <a:pt x="419" y="12220"/>
                  </a:lnTo>
                  <a:lnTo>
                    <a:pt x="357" y="12731"/>
                  </a:lnTo>
                  <a:lnTo>
                    <a:pt x="299" y="13196"/>
                  </a:lnTo>
                  <a:lnTo>
                    <a:pt x="250" y="13673"/>
                  </a:lnTo>
                  <a:lnTo>
                    <a:pt x="201" y="14149"/>
                  </a:lnTo>
                  <a:lnTo>
                    <a:pt x="161" y="14626"/>
                  </a:lnTo>
                  <a:lnTo>
                    <a:pt x="125" y="15102"/>
                  </a:lnTo>
                  <a:lnTo>
                    <a:pt x="94" y="15567"/>
                  </a:lnTo>
                  <a:lnTo>
                    <a:pt x="67" y="16044"/>
                  </a:lnTo>
                  <a:lnTo>
                    <a:pt x="45" y="16509"/>
                  </a:lnTo>
                  <a:lnTo>
                    <a:pt x="27" y="16974"/>
                  </a:lnTo>
                  <a:lnTo>
                    <a:pt x="14" y="17439"/>
                  </a:lnTo>
                  <a:lnTo>
                    <a:pt x="5" y="17905"/>
                  </a:lnTo>
                  <a:lnTo>
                    <a:pt x="0" y="18370"/>
                  </a:lnTo>
                  <a:lnTo>
                    <a:pt x="0" y="18835"/>
                  </a:lnTo>
                  <a:lnTo>
                    <a:pt x="9" y="19289"/>
                  </a:lnTo>
                  <a:lnTo>
                    <a:pt x="18" y="19743"/>
                  </a:lnTo>
                  <a:lnTo>
                    <a:pt x="32" y="20197"/>
                  </a:lnTo>
                  <a:lnTo>
                    <a:pt x="49" y="20650"/>
                  </a:lnTo>
                  <a:lnTo>
                    <a:pt x="72" y="21093"/>
                  </a:lnTo>
                  <a:lnTo>
                    <a:pt x="98" y="21535"/>
                  </a:lnTo>
                  <a:lnTo>
                    <a:pt x="129" y="21978"/>
                  </a:lnTo>
                  <a:lnTo>
                    <a:pt x="165" y="22409"/>
                  </a:lnTo>
                  <a:lnTo>
                    <a:pt x="205" y="22851"/>
                  </a:lnTo>
                  <a:lnTo>
                    <a:pt x="245" y="23271"/>
                  </a:lnTo>
                  <a:lnTo>
                    <a:pt x="294" y="23702"/>
                  </a:lnTo>
                  <a:lnTo>
                    <a:pt x="348" y="24122"/>
                  </a:lnTo>
                  <a:lnTo>
                    <a:pt x="401" y="24542"/>
                  </a:lnTo>
                  <a:lnTo>
                    <a:pt x="459" y="24951"/>
                  </a:lnTo>
                  <a:lnTo>
                    <a:pt x="521" y="25359"/>
                  </a:lnTo>
                  <a:lnTo>
                    <a:pt x="588" y="25767"/>
                  </a:lnTo>
                  <a:lnTo>
                    <a:pt x="659" y="26165"/>
                  </a:lnTo>
                  <a:lnTo>
                    <a:pt x="735" y="26550"/>
                  </a:lnTo>
                  <a:lnTo>
                    <a:pt x="815" y="26936"/>
                  </a:lnTo>
                  <a:lnTo>
                    <a:pt x="895" y="27322"/>
                  </a:lnTo>
                  <a:lnTo>
                    <a:pt x="980" y="27696"/>
                  </a:lnTo>
                  <a:lnTo>
                    <a:pt x="1069" y="28071"/>
                  </a:lnTo>
                  <a:lnTo>
                    <a:pt x="1162" y="28434"/>
                  </a:lnTo>
                  <a:lnTo>
                    <a:pt x="1260" y="28785"/>
                  </a:lnTo>
                  <a:lnTo>
                    <a:pt x="1358" y="29137"/>
                  </a:lnTo>
                  <a:lnTo>
                    <a:pt x="1461" y="29478"/>
                  </a:lnTo>
                  <a:lnTo>
                    <a:pt x="1567" y="29818"/>
                  </a:lnTo>
                  <a:lnTo>
                    <a:pt x="1679" y="30147"/>
                  </a:lnTo>
                  <a:lnTo>
                    <a:pt x="1790" y="30476"/>
                  </a:lnTo>
                  <a:lnTo>
                    <a:pt x="1906" y="30794"/>
                  </a:lnTo>
                  <a:lnTo>
                    <a:pt x="2026" y="31100"/>
                  </a:lnTo>
                  <a:lnTo>
                    <a:pt x="2146" y="31406"/>
                  </a:lnTo>
                  <a:lnTo>
                    <a:pt x="2275" y="31690"/>
                  </a:lnTo>
                  <a:lnTo>
                    <a:pt x="2404" y="31985"/>
                  </a:lnTo>
                  <a:lnTo>
                    <a:pt x="2534" y="32257"/>
                  </a:lnTo>
                  <a:lnTo>
                    <a:pt x="2672" y="32530"/>
                  </a:lnTo>
                  <a:lnTo>
                    <a:pt x="2810" y="32791"/>
                  </a:lnTo>
                  <a:lnTo>
                    <a:pt x="2948" y="33040"/>
                  </a:lnTo>
                  <a:lnTo>
                    <a:pt x="3095" y="33279"/>
                  </a:lnTo>
                  <a:lnTo>
                    <a:pt x="3237" y="33517"/>
                  </a:lnTo>
                  <a:lnTo>
                    <a:pt x="3388" y="33744"/>
                  </a:lnTo>
                  <a:lnTo>
                    <a:pt x="3540" y="33959"/>
                  </a:lnTo>
                  <a:lnTo>
                    <a:pt x="3696" y="34163"/>
                  </a:lnTo>
                  <a:lnTo>
                    <a:pt x="3851" y="34356"/>
                  </a:lnTo>
                  <a:lnTo>
                    <a:pt x="4012" y="34549"/>
                  </a:lnTo>
                  <a:lnTo>
                    <a:pt x="4176" y="34719"/>
                  </a:lnTo>
                  <a:lnTo>
                    <a:pt x="4341" y="34890"/>
                  </a:lnTo>
                  <a:lnTo>
                    <a:pt x="4510" y="35048"/>
                  </a:lnTo>
                  <a:lnTo>
                    <a:pt x="4680" y="35196"/>
                  </a:lnTo>
                  <a:lnTo>
                    <a:pt x="4853" y="35332"/>
                  </a:lnTo>
                  <a:lnTo>
                    <a:pt x="5027" y="35457"/>
                  </a:lnTo>
                  <a:lnTo>
                    <a:pt x="5196" y="35559"/>
                  </a:lnTo>
                  <a:lnTo>
                    <a:pt x="5365" y="35661"/>
                  </a:lnTo>
                  <a:lnTo>
                    <a:pt x="5534" y="35741"/>
                  </a:lnTo>
                  <a:lnTo>
                    <a:pt x="5708" y="35820"/>
                  </a:lnTo>
                  <a:lnTo>
                    <a:pt x="5877" y="35888"/>
                  </a:lnTo>
                  <a:lnTo>
                    <a:pt x="6051" y="35933"/>
                  </a:lnTo>
                  <a:lnTo>
                    <a:pt x="6224" y="35979"/>
                  </a:lnTo>
                  <a:lnTo>
                    <a:pt x="6394" y="36002"/>
                  </a:lnTo>
                  <a:lnTo>
                    <a:pt x="6567" y="36024"/>
                  </a:lnTo>
                  <a:lnTo>
                    <a:pt x="6741" y="36036"/>
                  </a:lnTo>
                  <a:lnTo>
                    <a:pt x="6914" y="36024"/>
                  </a:lnTo>
                  <a:lnTo>
                    <a:pt x="7088" y="36013"/>
                  </a:lnTo>
                  <a:lnTo>
                    <a:pt x="7262" y="35990"/>
                  </a:lnTo>
                  <a:lnTo>
                    <a:pt x="7435" y="35945"/>
                  </a:lnTo>
                  <a:lnTo>
                    <a:pt x="7609" y="35899"/>
                  </a:lnTo>
                  <a:lnTo>
                    <a:pt x="7778" y="35843"/>
                  </a:lnTo>
                  <a:lnTo>
                    <a:pt x="7952" y="35775"/>
                  </a:lnTo>
                  <a:lnTo>
                    <a:pt x="8125" y="35695"/>
                  </a:lnTo>
                  <a:lnTo>
                    <a:pt x="8295" y="35616"/>
                  </a:lnTo>
                  <a:lnTo>
                    <a:pt x="8464" y="35514"/>
                  </a:lnTo>
                  <a:lnTo>
                    <a:pt x="8633" y="35400"/>
                  </a:lnTo>
                  <a:lnTo>
                    <a:pt x="8802" y="35287"/>
                  </a:lnTo>
                  <a:lnTo>
                    <a:pt x="8971" y="35151"/>
                  </a:lnTo>
                  <a:lnTo>
                    <a:pt x="9136" y="35014"/>
                  </a:lnTo>
                  <a:lnTo>
                    <a:pt x="9301" y="34867"/>
                  </a:lnTo>
                  <a:lnTo>
                    <a:pt x="9466" y="34708"/>
                  </a:lnTo>
                  <a:lnTo>
                    <a:pt x="9630" y="34538"/>
                  </a:lnTo>
                  <a:lnTo>
                    <a:pt x="9791" y="34368"/>
                  </a:lnTo>
                  <a:lnTo>
                    <a:pt x="9951" y="34175"/>
                  </a:lnTo>
                  <a:lnTo>
                    <a:pt x="10111" y="33982"/>
                  </a:lnTo>
                  <a:lnTo>
                    <a:pt x="10267" y="33778"/>
                  </a:lnTo>
                  <a:lnTo>
                    <a:pt x="10418" y="33562"/>
                  </a:lnTo>
                  <a:lnTo>
                    <a:pt x="10574" y="33335"/>
                  </a:lnTo>
                  <a:lnTo>
                    <a:pt x="10726" y="33097"/>
                  </a:lnTo>
                  <a:lnTo>
                    <a:pt x="10872" y="32859"/>
                  </a:lnTo>
                  <a:lnTo>
                    <a:pt x="11019" y="32609"/>
                  </a:lnTo>
                  <a:lnTo>
                    <a:pt x="11166" y="32348"/>
                  </a:lnTo>
                  <a:lnTo>
                    <a:pt x="11304" y="32076"/>
                  </a:lnTo>
                  <a:lnTo>
                    <a:pt x="11447" y="31792"/>
                  </a:lnTo>
                  <a:lnTo>
                    <a:pt x="11585" y="31509"/>
                  </a:lnTo>
                  <a:lnTo>
                    <a:pt x="11718" y="31214"/>
                  </a:lnTo>
                  <a:lnTo>
                    <a:pt x="11852" y="30907"/>
                  </a:lnTo>
                  <a:lnTo>
                    <a:pt x="11981" y="30601"/>
                  </a:lnTo>
                  <a:lnTo>
                    <a:pt x="12106" y="30283"/>
                  </a:lnTo>
                  <a:lnTo>
                    <a:pt x="12230" y="29954"/>
                  </a:lnTo>
                  <a:lnTo>
                    <a:pt x="12351" y="29614"/>
                  </a:lnTo>
                  <a:lnTo>
                    <a:pt x="12466" y="29262"/>
                  </a:lnTo>
                  <a:lnTo>
                    <a:pt x="12582" y="28910"/>
                  </a:lnTo>
                  <a:lnTo>
                    <a:pt x="12689" y="28547"/>
                  </a:lnTo>
                  <a:lnTo>
                    <a:pt x="12796" y="28184"/>
                  </a:lnTo>
                  <a:lnTo>
                    <a:pt x="12903" y="27810"/>
                  </a:lnTo>
                  <a:lnTo>
                    <a:pt x="13001" y="27424"/>
                  </a:lnTo>
                  <a:lnTo>
                    <a:pt x="13099" y="27027"/>
                  </a:lnTo>
                  <a:lnTo>
                    <a:pt x="13192" y="26630"/>
                  </a:lnTo>
                  <a:lnTo>
                    <a:pt x="13281" y="26221"/>
                  </a:lnTo>
                  <a:lnTo>
                    <a:pt x="13366" y="25813"/>
                  </a:lnTo>
                  <a:lnTo>
                    <a:pt x="13446" y="25393"/>
                  </a:lnTo>
                  <a:lnTo>
                    <a:pt x="13521" y="24962"/>
                  </a:lnTo>
                  <a:lnTo>
                    <a:pt x="13593" y="24519"/>
                  </a:lnTo>
                  <a:lnTo>
                    <a:pt x="13664" y="24077"/>
                  </a:lnTo>
                  <a:lnTo>
                    <a:pt x="13726" y="23634"/>
                  </a:lnTo>
                  <a:lnTo>
                    <a:pt x="13784" y="23169"/>
                  </a:lnTo>
                  <a:lnTo>
                    <a:pt x="13842" y="22704"/>
                  </a:lnTo>
                  <a:lnTo>
                    <a:pt x="13891" y="22239"/>
                  </a:lnTo>
                  <a:lnTo>
                    <a:pt x="13927" y="21864"/>
                  </a:lnTo>
                  <a:lnTo>
                    <a:pt x="13962" y="21479"/>
                  </a:lnTo>
                  <a:lnTo>
                    <a:pt x="13989" y="21093"/>
                  </a:lnTo>
                  <a:lnTo>
                    <a:pt x="14016" y="20718"/>
                  </a:lnTo>
                  <a:lnTo>
                    <a:pt x="14038" y="20333"/>
                  </a:lnTo>
                  <a:lnTo>
                    <a:pt x="14056" y="19958"/>
                  </a:lnTo>
                  <a:lnTo>
                    <a:pt x="14069" y="19572"/>
                  </a:lnTo>
                  <a:lnTo>
                    <a:pt x="14082" y="19198"/>
                  </a:lnTo>
                  <a:lnTo>
                    <a:pt x="14087" y="18812"/>
                  </a:lnTo>
                  <a:lnTo>
                    <a:pt x="14091" y="18438"/>
                  </a:lnTo>
                  <a:lnTo>
                    <a:pt x="14096" y="18052"/>
                  </a:lnTo>
                  <a:lnTo>
                    <a:pt x="14091" y="17678"/>
                  </a:lnTo>
                  <a:lnTo>
                    <a:pt x="14087" y="17303"/>
                  </a:lnTo>
                  <a:lnTo>
                    <a:pt x="14078" y="16929"/>
                  </a:lnTo>
                  <a:lnTo>
                    <a:pt x="14065" y="16554"/>
                  </a:lnTo>
                  <a:lnTo>
                    <a:pt x="14047" y="16180"/>
                  </a:lnTo>
                  <a:lnTo>
                    <a:pt x="14029" y="15817"/>
                  </a:lnTo>
                  <a:lnTo>
                    <a:pt x="14007" y="15443"/>
                  </a:lnTo>
                  <a:lnTo>
                    <a:pt x="13984" y="15079"/>
                  </a:lnTo>
                  <a:lnTo>
                    <a:pt x="13953" y="14716"/>
                  </a:lnTo>
                  <a:lnTo>
                    <a:pt x="13922" y="14353"/>
                  </a:lnTo>
                  <a:lnTo>
                    <a:pt x="13891" y="14002"/>
                  </a:lnTo>
                  <a:lnTo>
                    <a:pt x="13851" y="13639"/>
                  </a:lnTo>
                  <a:lnTo>
                    <a:pt x="13811" y="13287"/>
                  </a:lnTo>
                  <a:lnTo>
                    <a:pt x="13766" y="12935"/>
                  </a:lnTo>
                  <a:lnTo>
                    <a:pt x="13722" y="12595"/>
                  </a:lnTo>
                  <a:lnTo>
                    <a:pt x="13673" y="12243"/>
                  </a:lnTo>
                  <a:lnTo>
                    <a:pt x="13624" y="11903"/>
                  </a:lnTo>
                  <a:lnTo>
                    <a:pt x="13566" y="11562"/>
                  </a:lnTo>
                  <a:lnTo>
                    <a:pt x="13508" y="11233"/>
                  </a:lnTo>
                  <a:lnTo>
                    <a:pt x="13450" y="10904"/>
                  </a:lnTo>
                  <a:lnTo>
                    <a:pt x="13388" y="10575"/>
                  </a:lnTo>
                  <a:lnTo>
                    <a:pt x="13321" y="10257"/>
                  </a:lnTo>
                  <a:lnTo>
                    <a:pt x="13254" y="9940"/>
                  </a:lnTo>
                  <a:lnTo>
                    <a:pt x="13183" y="9622"/>
                  </a:lnTo>
                  <a:lnTo>
                    <a:pt x="13112" y="9316"/>
                  </a:lnTo>
                  <a:lnTo>
                    <a:pt x="13036" y="9009"/>
                  </a:lnTo>
                  <a:lnTo>
                    <a:pt x="12956" y="8714"/>
                  </a:lnTo>
                  <a:lnTo>
                    <a:pt x="12876" y="8419"/>
                  </a:lnTo>
                  <a:lnTo>
                    <a:pt x="12791" y="8136"/>
                  </a:lnTo>
                  <a:lnTo>
                    <a:pt x="12707" y="7852"/>
                  </a:lnTo>
                  <a:lnTo>
                    <a:pt x="12622" y="7580"/>
                  </a:lnTo>
                  <a:lnTo>
                    <a:pt x="12529" y="7307"/>
                  </a:lnTo>
                  <a:lnTo>
                    <a:pt x="12440" y="7035"/>
                  </a:lnTo>
                  <a:lnTo>
                    <a:pt x="12342" y="6774"/>
                  </a:lnTo>
                  <a:lnTo>
                    <a:pt x="12248" y="6525"/>
                  </a:lnTo>
                  <a:lnTo>
                    <a:pt x="12146" y="6275"/>
                  </a:lnTo>
                  <a:lnTo>
                    <a:pt x="12048" y="6037"/>
                  </a:lnTo>
                  <a:lnTo>
                    <a:pt x="11941" y="5798"/>
                  </a:lnTo>
                  <a:lnTo>
                    <a:pt x="11839" y="5571"/>
                  </a:lnTo>
                  <a:lnTo>
                    <a:pt x="11732" y="5345"/>
                  </a:lnTo>
                  <a:lnTo>
                    <a:pt x="11620" y="5140"/>
                  </a:lnTo>
                  <a:lnTo>
                    <a:pt x="11509" y="4925"/>
                  </a:lnTo>
                  <a:lnTo>
                    <a:pt x="11398" y="4732"/>
                  </a:lnTo>
                  <a:lnTo>
                    <a:pt x="11282" y="4539"/>
                  </a:lnTo>
                  <a:lnTo>
                    <a:pt x="11162" y="4346"/>
                  </a:lnTo>
                  <a:lnTo>
                    <a:pt x="11046" y="4176"/>
                  </a:lnTo>
                  <a:lnTo>
                    <a:pt x="10926" y="4006"/>
                  </a:lnTo>
                  <a:lnTo>
                    <a:pt x="10801" y="3847"/>
                  </a:lnTo>
                  <a:lnTo>
                    <a:pt x="10677" y="3688"/>
                  </a:lnTo>
                  <a:lnTo>
                    <a:pt x="10552" y="3552"/>
                  </a:lnTo>
                  <a:lnTo>
                    <a:pt x="10423" y="3416"/>
                  </a:lnTo>
                  <a:lnTo>
                    <a:pt x="10294" y="3280"/>
                  </a:lnTo>
                  <a:lnTo>
                    <a:pt x="10165" y="3166"/>
                  </a:lnTo>
                  <a:lnTo>
                    <a:pt x="10187" y="3041"/>
                  </a:lnTo>
                  <a:lnTo>
                    <a:pt x="10209" y="2917"/>
                  </a:lnTo>
                  <a:lnTo>
                    <a:pt x="10222" y="2780"/>
                  </a:lnTo>
                  <a:lnTo>
                    <a:pt x="10236" y="2644"/>
                  </a:lnTo>
                  <a:lnTo>
                    <a:pt x="10240" y="2508"/>
                  </a:lnTo>
                  <a:lnTo>
                    <a:pt x="10240" y="2372"/>
                  </a:lnTo>
                  <a:lnTo>
                    <a:pt x="10231" y="2236"/>
                  </a:lnTo>
                  <a:lnTo>
                    <a:pt x="10222" y="2088"/>
                  </a:lnTo>
                  <a:lnTo>
                    <a:pt x="10205" y="1963"/>
                  </a:lnTo>
                  <a:lnTo>
                    <a:pt x="10182" y="1827"/>
                  </a:lnTo>
                  <a:lnTo>
                    <a:pt x="10156" y="1702"/>
                  </a:lnTo>
                  <a:lnTo>
                    <a:pt x="10120" y="1589"/>
                  </a:lnTo>
                  <a:lnTo>
                    <a:pt x="10080" y="1487"/>
                  </a:lnTo>
                  <a:lnTo>
                    <a:pt x="10031" y="1385"/>
                  </a:lnTo>
                  <a:lnTo>
                    <a:pt x="9978" y="1294"/>
                  </a:lnTo>
                  <a:lnTo>
                    <a:pt x="9920" y="1226"/>
                  </a:lnTo>
                  <a:lnTo>
                    <a:pt x="9742" y="1067"/>
                  </a:lnTo>
                  <a:lnTo>
                    <a:pt x="9564" y="920"/>
                  </a:lnTo>
                  <a:lnTo>
                    <a:pt x="9385" y="783"/>
                  </a:lnTo>
                  <a:lnTo>
                    <a:pt x="9203" y="647"/>
                  </a:lnTo>
                  <a:lnTo>
                    <a:pt x="9025" y="534"/>
                  </a:lnTo>
                  <a:lnTo>
                    <a:pt x="8842" y="432"/>
                  </a:lnTo>
                  <a:lnTo>
                    <a:pt x="8660" y="341"/>
                  </a:lnTo>
                  <a:lnTo>
                    <a:pt x="8477" y="262"/>
                  </a:lnTo>
                  <a:lnTo>
                    <a:pt x="8295" y="182"/>
                  </a:lnTo>
                  <a:lnTo>
                    <a:pt x="8112" y="125"/>
                  </a:lnTo>
                  <a:lnTo>
                    <a:pt x="7930" y="80"/>
                  </a:lnTo>
                  <a:lnTo>
                    <a:pt x="7747"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426;p49">
              <a:extLst>
                <a:ext uri="{FF2B5EF4-FFF2-40B4-BE49-F238E27FC236}">
                  <a16:creationId xmlns:a16="http://schemas.microsoft.com/office/drawing/2014/main" id="{D3C2E9EF-B5E8-027B-418C-4F6751C62C0B}"/>
                </a:ext>
              </a:extLst>
            </p:cNvPr>
            <p:cNvSpPr/>
            <p:nvPr/>
          </p:nvSpPr>
          <p:spPr>
            <a:xfrm>
              <a:off x="3999750" y="-11060000"/>
              <a:ext cx="294550" cy="748300"/>
            </a:xfrm>
            <a:custGeom>
              <a:avLst/>
              <a:gdLst/>
              <a:ahLst/>
              <a:cxnLst/>
              <a:rect l="l" t="t" r="r" b="b"/>
              <a:pathLst>
                <a:path w="11782" h="29932" extrusionOk="0">
                  <a:moveTo>
                    <a:pt x="6025" y="4267"/>
                  </a:moveTo>
                  <a:lnTo>
                    <a:pt x="6127" y="4278"/>
                  </a:lnTo>
                  <a:lnTo>
                    <a:pt x="6229" y="4290"/>
                  </a:lnTo>
                  <a:lnTo>
                    <a:pt x="6332" y="4312"/>
                  </a:lnTo>
                  <a:lnTo>
                    <a:pt x="6434" y="4346"/>
                  </a:lnTo>
                  <a:lnTo>
                    <a:pt x="6470" y="4358"/>
                  </a:lnTo>
                  <a:lnTo>
                    <a:pt x="6505" y="4392"/>
                  </a:lnTo>
                  <a:lnTo>
                    <a:pt x="6541" y="4437"/>
                  </a:lnTo>
                  <a:lnTo>
                    <a:pt x="6568" y="4483"/>
                  </a:lnTo>
                  <a:lnTo>
                    <a:pt x="6594" y="4539"/>
                  </a:lnTo>
                  <a:lnTo>
                    <a:pt x="6617" y="4596"/>
                  </a:lnTo>
                  <a:lnTo>
                    <a:pt x="6639" y="4664"/>
                  </a:lnTo>
                  <a:lnTo>
                    <a:pt x="6657" y="4744"/>
                  </a:lnTo>
                  <a:lnTo>
                    <a:pt x="6670" y="4823"/>
                  </a:lnTo>
                  <a:lnTo>
                    <a:pt x="6679" y="4902"/>
                  </a:lnTo>
                  <a:lnTo>
                    <a:pt x="6688" y="4982"/>
                  </a:lnTo>
                  <a:lnTo>
                    <a:pt x="6692" y="5061"/>
                  </a:lnTo>
                  <a:lnTo>
                    <a:pt x="6697" y="5152"/>
                  </a:lnTo>
                  <a:lnTo>
                    <a:pt x="6692" y="5231"/>
                  </a:lnTo>
                  <a:lnTo>
                    <a:pt x="6688" y="5311"/>
                  </a:lnTo>
                  <a:lnTo>
                    <a:pt x="6679" y="5390"/>
                  </a:lnTo>
                  <a:lnTo>
                    <a:pt x="6817" y="5458"/>
                  </a:lnTo>
                  <a:lnTo>
                    <a:pt x="6826" y="5322"/>
                  </a:lnTo>
                  <a:lnTo>
                    <a:pt x="6844" y="5197"/>
                  </a:lnTo>
                  <a:lnTo>
                    <a:pt x="6862" y="5073"/>
                  </a:lnTo>
                  <a:lnTo>
                    <a:pt x="6884" y="4948"/>
                  </a:lnTo>
                  <a:lnTo>
                    <a:pt x="6911" y="4834"/>
                  </a:lnTo>
                  <a:lnTo>
                    <a:pt x="6942" y="4721"/>
                  </a:lnTo>
                  <a:lnTo>
                    <a:pt x="6973" y="4630"/>
                  </a:lnTo>
                  <a:lnTo>
                    <a:pt x="7013" y="4539"/>
                  </a:lnTo>
                  <a:lnTo>
                    <a:pt x="7053" y="4460"/>
                  </a:lnTo>
                  <a:lnTo>
                    <a:pt x="7093" y="4403"/>
                  </a:lnTo>
                  <a:lnTo>
                    <a:pt x="7138" y="4358"/>
                  </a:lnTo>
                  <a:lnTo>
                    <a:pt x="7187" y="4324"/>
                  </a:lnTo>
                  <a:lnTo>
                    <a:pt x="7236" y="4301"/>
                  </a:lnTo>
                  <a:lnTo>
                    <a:pt x="7289" y="4301"/>
                  </a:lnTo>
                  <a:lnTo>
                    <a:pt x="7342" y="4324"/>
                  </a:lnTo>
                  <a:lnTo>
                    <a:pt x="7396" y="4369"/>
                  </a:lnTo>
                  <a:lnTo>
                    <a:pt x="7570" y="4551"/>
                  </a:lnTo>
                  <a:lnTo>
                    <a:pt x="7739" y="4744"/>
                  </a:lnTo>
                  <a:lnTo>
                    <a:pt x="7899" y="4970"/>
                  </a:lnTo>
                  <a:lnTo>
                    <a:pt x="8059" y="5209"/>
                  </a:lnTo>
                  <a:lnTo>
                    <a:pt x="8211" y="5481"/>
                  </a:lnTo>
                  <a:lnTo>
                    <a:pt x="8353" y="5765"/>
                  </a:lnTo>
                  <a:lnTo>
                    <a:pt x="8496" y="6060"/>
                  </a:lnTo>
                  <a:lnTo>
                    <a:pt x="8629" y="6377"/>
                  </a:lnTo>
                  <a:lnTo>
                    <a:pt x="8758" y="6718"/>
                  </a:lnTo>
                  <a:lnTo>
                    <a:pt x="8878" y="7070"/>
                  </a:lnTo>
                  <a:lnTo>
                    <a:pt x="8994" y="7433"/>
                  </a:lnTo>
                  <a:lnTo>
                    <a:pt x="9105" y="7807"/>
                  </a:lnTo>
                  <a:lnTo>
                    <a:pt x="9208" y="8204"/>
                  </a:lnTo>
                  <a:lnTo>
                    <a:pt x="9306" y="8613"/>
                  </a:lnTo>
                  <a:lnTo>
                    <a:pt x="9399" y="9021"/>
                  </a:lnTo>
                  <a:lnTo>
                    <a:pt x="9484" y="9452"/>
                  </a:lnTo>
                  <a:lnTo>
                    <a:pt x="9560" y="9895"/>
                  </a:lnTo>
                  <a:lnTo>
                    <a:pt x="9631" y="10337"/>
                  </a:lnTo>
                  <a:lnTo>
                    <a:pt x="9698" y="10791"/>
                  </a:lnTo>
                  <a:lnTo>
                    <a:pt x="9756" y="11256"/>
                  </a:lnTo>
                  <a:lnTo>
                    <a:pt x="9809" y="11721"/>
                  </a:lnTo>
                  <a:lnTo>
                    <a:pt x="9853" y="12198"/>
                  </a:lnTo>
                  <a:lnTo>
                    <a:pt x="9889" y="12686"/>
                  </a:lnTo>
                  <a:lnTo>
                    <a:pt x="9920" y="13174"/>
                  </a:lnTo>
                  <a:lnTo>
                    <a:pt x="9943" y="13662"/>
                  </a:lnTo>
                  <a:lnTo>
                    <a:pt x="9960" y="14149"/>
                  </a:lnTo>
                  <a:lnTo>
                    <a:pt x="9969" y="14637"/>
                  </a:lnTo>
                  <a:lnTo>
                    <a:pt x="9969" y="15137"/>
                  </a:lnTo>
                  <a:lnTo>
                    <a:pt x="9960" y="15636"/>
                  </a:lnTo>
                  <a:lnTo>
                    <a:pt x="9947" y="16124"/>
                  </a:lnTo>
                  <a:lnTo>
                    <a:pt x="9929" y="16623"/>
                  </a:lnTo>
                  <a:lnTo>
                    <a:pt x="9898" y="17111"/>
                  </a:lnTo>
                  <a:lnTo>
                    <a:pt x="9858" y="17621"/>
                  </a:lnTo>
                  <a:lnTo>
                    <a:pt x="9809" y="18109"/>
                  </a:lnTo>
                  <a:lnTo>
                    <a:pt x="9756" y="18597"/>
                  </a:lnTo>
                  <a:lnTo>
                    <a:pt x="9693" y="19062"/>
                  </a:lnTo>
                  <a:lnTo>
                    <a:pt x="9622" y="19516"/>
                  </a:lnTo>
                  <a:lnTo>
                    <a:pt x="9542" y="19959"/>
                  </a:lnTo>
                  <a:lnTo>
                    <a:pt x="9457" y="20378"/>
                  </a:lnTo>
                  <a:lnTo>
                    <a:pt x="9364" y="20787"/>
                  </a:lnTo>
                  <a:lnTo>
                    <a:pt x="9261" y="21173"/>
                  </a:lnTo>
                  <a:lnTo>
                    <a:pt x="9159" y="21547"/>
                  </a:lnTo>
                  <a:lnTo>
                    <a:pt x="9043" y="21910"/>
                  </a:lnTo>
                  <a:lnTo>
                    <a:pt x="8927" y="22251"/>
                  </a:lnTo>
                  <a:lnTo>
                    <a:pt x="8803" y="22580"/>
                  </a:lnTo>
                  <a:lnTo>
                    <a:pt x="8674" y="22886"/>
                  </a:lnTo>
                  <a:lnTo>
                    <a:pt x="8540" y="23181"/>
                  </a:lnTo>
                  <a:lnTo>
                    <a:pt x="8398" y="23453"/>
                  </a:lnTo>
                  <a:lnTo>
                    <a:pt x="8255" y="23703"/>
                  </a:lnTo>
                  <a:lnTo>
                    <a:pt x="8104" y="23941"/>
                  </a:lnTo>
                  <a:lnTo>
                    <a:pt x="7952" y="24157"/>
                  </a:lnTo>
                  <a:lnTo>
                    <a:pt x="7797" y="24361"/>
                  </a:lnTo>
                  <a:lnTo>
                    <a:pt x="7632" y="24531"/>
                  </a:lnTo>
                  <a:lnTo>
                    <a:pt x="7467" y="24701"/>
                  </a:lnTo>
                  <a:lnTo>
                    <a:pt x="7302" y="24837"/>
                  </a:lnTo>
                  <a:lnTo>
                    <a:pt x="7129" y="24951"/>
                  </a:lnTo>
                  <a:lnTo>
                    <a:pt x="6955" y="25053"/>
                  </a:lnTo>
                  <a:lnTo>
                    <a:pt x="6781" y="25132"/>
                  </a:lnTo>
                  <a:lnTo>
                    <a:pt x="6599" y="25189"/>
                  </a:lnTo>
                  <a:lnTo>
                    <a:pt x="6421" y="25223"/>
                  </a:lnTo>
                  <a:lnTo>
                    <a:pt x="6238" y="25246"/>
                  </a:lnTo>
                  <a:lnTo>
                    <a:pt x="6051" y="25235"/>
                  </a:lnTo>
                  <a:lnTo>
                    <a:pt x="5869" y="25212"/>
                  </a:lnTo>
                  <a:lnTo>
                    <a:pt x="5682" y="25155"/>
                  </a:lnTo>
                  <a:lnTo>
                    <a:pt x="5495" y="25087"/>
                  </a:lnTo>
                  <a:lnTo>
                    <a:pt x="5317" y="24996"/>
                  </a:lnTo>
                  <a:lnTo>
                    <a:pt x="5134" y="24883"/>
                  </a:lnTo>
                  <a:lnTo>
                    <a:pt x="4956" y="24747"/>
                  </a:lnTo>
                  <a:lnTo>
                    <a:pt x="4782" y="24599"/>
                  </a:lnTo>
                  <a:lnTo>
                    <a:pt x="4609" y="24429"/>
                  </a:lnTo>
                  <a:lnTo>
                    <a:pt x="4440" y="24236"/>
                  </a:lnTo>
                  <a:lnTo>
                    <a:pt x="4275" y="24020"/>
                  </a:lnTo>
                  <a:lnTo>
                    <a:pt x="4115" y="23794"/>
                  </a:lnTo>
                  <a:lnTo>
                    <a:pt x="3954" y="23555"/>
                  </a:lnTo>
                  <a:lnTo>
                    <a:pt x="3803" y="23294"/>
                  </a:lnTo>
                  <a:lnTo>
                    <a:pt x="3652" y="23011"/>
                  </a:lnTo>
                  <a:lnTo>
                    <a:pt x="3509" y="22716"/>
                  </a:lnTo>
                  <a:lnTo>
                    <a:pt x="3371" y="22409"/>
                  </a:lnTo>
                  <a:lnTo>
                    <a:pt x="3238" y="22080"/>
                  </a:lnTo>
                  <a:lnTo>
                    <a:pt x="3108" y="21740"/>
                  </a:lnTo>
                  <a:lnTo>
                    <a:pt x="2988" y="21388"/>
                  </a:lnTo>
                  <a:lnTo>
                    <a:pt x="2873" y="21014"/>
                  </a:lnTo>
                  <a:lnTo>
                    <a:pt x="2766" y="20628"/>
                  </a:lnTo>
                  <a:lnTo>
                    <a:pt x="2663" y="20231"/>
                  </a:lnTo>
                  <a:lnTo>
                    <a:pt x="2570" y="19822"/>
                  </a:lnTo>
                  <a:lnTo>
                    <a:pt x="2485" y="19403"/>
                  </a:lnTo>
                  <a:lnTo>
                    <a:pt x="2405" y="18960"/>
                  </a:lnTo>
                  <a:lnTo>
                    <a:pt x="2334" y="18518"/>
                  </a:lnTo>
                  <a:lnTo>
                    <a:pt x="2276" y="18052"/>
                  </a:lnTo>
                  <a:lnTo>
                    <a:pt x="2223" y="17587"/>
                  </a:lnTo>
                  <a:lnTo>
                    <a:pt x="2178" y="17099"/>
                  </a:lnTo>
                  <a:lnTo>
                    <a:pt x="2142" y="16612"/>
                  </a:lnTo>
                  <a:lnTo>
                    <a:pt x="2120" y="16112"/>
                  </a:lnTo>
                  <a:lnTo>
                    <a:pt x="2107" y="15602"/>
                  </a:lnTo>
                  <a:lnTo>
                    <a:pt x="2102" y="15080"/>
                  </a:lnTo>
                  <a:lnTo>
                    <a:pt x="2102" y="14819"/>
                  </a:lnTo>
                  <a:lnTo>
                    <a:pt x="2107" y="14547"/>
                  </a:lnTo>
                  <a:lnTo>
                    <a:pt x="2116" y="14274"/>
                  </a:lnTo>
                  <a:lnTo>
                    <a:pt x="2125" y="13991"/>
                  </a:lnTo>
                  <a:lnTo>
                    <a:pt x="2156" y="13435"/>
                  </a:lnTo>
                  <a:lnTo>
                    <a:pt x="2196" y="12890"/>
                  </a:lnTo>
                  <a:lnTo>
                    <a:pt x="2245" y="12357"/>
                  </a:lnTo>
                  <a:lnTo>
                    <a:pt x="2303" y="11835"/>
                  </a:lnTo>
                  <a:lnTo>
                    <a:pt x="2374" y="11313"/>
                  </a:lnTo>
                  <a:lnTo>
                    <a:pt x="2450" y="10814"/>
                  </a:lnTo>
                  <a:lnTo>
                    <a:pt x="2534" y="10314"/>
                  </a:lnTo>
                  <a:lnTo>
                    <a:pt x="2628" y="9838"/>
                  </a:lnTo>
                  <a:lnTo>
                    <a:pt x="2730" y="9373"/>
                  </a:lnTo>
                  <a:lnTo>
                    <a:pt x="2841" y="8919"/>
                  </a:lnTo>
                  <a:lnTo>
                    <a:pt x="2962" y="8488"/>
                  </a:lnTo>
                  <a:lnTo>
                    <a:pt x="3086" y="8068"/>
                  </a:lnTo>
                  <a:lnTo>
                    <a:pt x="3215" y="7671"/>
                  </a:lnTo>
                  <a:lnTo>
                    <a:pt x="3353" y="7285"/>
                  </a:lnTo>
                  <a:lnTo>
                    <a:pt x="3500" y="6922"/>
                  </a:lnTo>
                  <a:lnTo>
                    <a:pt x="3652" y="6582"/>
                  </a:lnTo>
                  <a:lnTo>
                    <a:pt x="3807" y="6253"/>
                  </a:lnTo>
                  <a:lnTo>
                    <a:pt x="3968" y="5946"/>
                  </a:lnTo>
                  <a:lnTo>
                    <a:pt x="4137" y="5674"/>
                  </a:lnTo>
                  <a:lnTo>
                    <a:pt x="4311" y="5413"/>
                  </a:lnTo>
                  <a:lnTo>
                    <a:pt x="4484" y="5175"/>
                  </a:lnTo>
                  <a:lnTo>
                    <a:pt x="4573" y="5073"/>
                  </a:lnTo>
                  <a:lnTo>
                    <a:pt x="4667" y="4970"/>
                  </a:lnTo>
                  <a:lnTo>
                    <a:pt x="4756" y="4880"/>
                  </a:lnTo>
                  <a:lnTo>
                    <a:pt x="4849" y="4789"/>
                  </a:lnTo>
                  <a:lnTo>
                    <a:pt x="4943" y="4710"/>
                  </a:lnTo>
                  <a:lnTo>
                    <a:pt x="5041" y="4630"/>
                  </a:lnTo>
                  <a:lnTo>
                    <a:pt x="5134" y="4562"/>
                  </a:lnTo>
                  <a:lnTo>
                    <a:pt x="5232" y="4505"/>
                  </a:lnTo>
                  <a:lnTo>
                    <a:pt x="5326" y="4449"/>
                  </a:lnTo>
                  <a:lnTo>
                    <a:pt x="5424" y="4403"/>
                  </a:lnTo>
                  <a:lnTo>
                    <a:pt x="5522" y="4358"/>
                  </a:lnTo>
                  <a:lnTo>
                    <a:pt x="5624" y="4324"/>
                  </a:lnTo>
                  <a:lnTo>
                    <a:pt x="5722" y="4301"/>
                  </a:lnTo>
                  <a:lnTo>
                    <a:pt x="5824" y="4290"/>
                  </a:lnTo>
                  <a:lnTo>
                    <a:pt x="5922" y="4278"/>
                  </a:lnTo>
                  <a:lnTo>
                    <a:pt x="6025" y="4267"/>
                  </a:lnTo>
                  <a:close/>
                  <a:moveTo>
                    <a:pt x="6225" y="1"/>
                  </a:moveTo>
                  <a:lnTo>
                    <a:pt x="5976" y="24"/>
                  </a:lnTo>
                  <a:lnTo>
                    <a:pt x="5726" y="58"/>
                  </a:lnTo>
                  <a:lnTo>
                    <a:pt x="5477" y="114"/>
                  </a:lnTo>
                  <a:lnTo>
                    <a:pt x="5228" y="194"/>
                  </a:lnTo>
                  <a:lnTo>
                    <a:pt x="4983" y="296"/>
                  </a:lnTo>
                  <a:lnTo>
                    <a:pt x="4742" y="421"/>
                  </a:lnTo>
                  <a:lnTo>
                    <a:pt x="4502" y="568"/>
                  </a:lnTo>
                  <a:lnTo>
                    <a:pt x="4262" y="738"/>
                  </a:lnTo>
                  <a:lnTo>
                    <a:pt x="4026" y="920"/>
                  </a:lnTo>
                  <a:lnTo>
                    <a:pt x="3794" y="1136"/>
                  </a:lnTo>
                  <a:lnTo>
                    <a:pt x="3567" y="1374"/>
                  </a:lnTo>
                  <a:lnTo>
                    <a:pt x="3340" y="1623"/>
                  </a:lnTo>
                  <a:lnTo>
                    <a:pt x="3122" y="1907"/>
                  </a:lnTo>
                  <a:lnTo>
                    <a:pt x="2904" y="2213"/>
                  </a:lnTo>
                  <a:lnTo>
                    <a:pt x="2797" y="2372"/>
                  </a:lnTo>
                  <a:lnTo>
                    <a:pt x="2694" y="2542"/>
                  </a:lnTo>
                  <a:lnTo>
                    <a:pt x="2588" y="2724"/>
                  </a:lnTo>
                  <a:lnTo>
                    <a:pt x="2485" y="2894"/>
                  </a:lnTo>
                  <a:lnTo>
                    <a:pt x="2387" y="3087"/>
                  </a:lnTo>
                  <a:lnTo>
                    <a:pt x="2285" y="3280"/>
                  </a:lnTo>
                  <a:lnTo>
                    <a:pt x="2187" y="3473"/>
                  </a:lnTo>
                  <a:lnTo>
                    <a:pt x="2089" y="3677"/>
                  </a:lnTo>
                  <a:lnTo>
                    <a:pt x="1995" y="3893"/>
                  </a:lnTo>
                  <a:lnTo>
                    <a:pt x="1902" y="4108"/>
                  </a:lnTo>
                  <a:lnTo>
                    <a:pt x="1808" y="4335"/>
                  </a:lnTo>
                  <a:lnTo>
                    <a:pt x="1719" y="4562"/>
                  </a:lnTo>
                  <a:lnTo>
                    <a:pt x="1630" y="4800"/>
                  </a:lnTo>
                  <a:lnTo>
                    <a:pt x="1541" y="5050"/>
                  </a:lnTo>
                  <a:lnTo>
                    <a:pt x="1457" y="5300"/>
                  </a:lnTo>
                  <a:lnTo>
                    <a:pt x="1372" y="5549"/>
                  </a:lnTo>
                  <a:lnTo>
                    <a:pt x="1288" y="5810"/>
                  </a:lnTo>
                  <a:lnTo>
                    <a:pt x="1207" y="6082"/>
                  </a:lnTo>
                  <a:lnTo>
                    <a:pt x="1132" y="6366"/>
                  </a:lnTo>
                  <a:lnTo>
                    <a:pt x="1052" y="6650"/>
                  </a:lnTo>
                  <a:lnTo>
                    <a:pt x="980" y="6933"/>
                  </a:lnTo>
                  <a:lnTo>
                    <a:pt x="905" y="7228"/>
                  </a:lnTo>
                  <a:lnTo>
                    <a:pt x="833" y="7535"/>
                  </a:lnTo>
                  <a:lnTo>
                    <a:pt x="767" y="7852"/>
                  </a:lnTo>
                  <a:lnTo>
                    <a:pt x="700" y="8170"/>
                  </a:lnTo>
                  <a:lnTo>
                    <a:pt x="633" y="8488"/>
                  </a:lnTo>
                  <a:lnTo>
                    <a:pt x="562" y="8874"/>
                  </a:lnTo>
                  <a:lnTo>
                    <a:pt x="495" y="9271"/>
                  </a:lnTo>
                  <a:lnTo>
                    <a:pt x="433" y="9656"/>
                  </a:lnTo>
                  <a:lnTo>
                    <a:pt x="370" y="10054"/>
                  </a:lnTo>
                  <a:lnTo>
                    <a:pt x="317" y="10451"/>
                  </a:lnTo>
                  <a:lnTo>
                    <a:pt x="268" y="10848"/>
                  </a:lnTo>
                  <a:lnTo>
                    <a:pt x="223" y="11245"/>
                  </a:lnTo>
                  <a:lnTo>
                    <a:pt x="183" y="11642"/>
                  </a:lnTo>
                  <a:lnTo>
                    <a:pt x="143" y="12039"/>
                  </a:lnTo>
                  <a:lnTo>
                    <a:pt x="112" y="12436"/>
                  </a:lnTo>
                  <a:lnTo>
                    <a:pt x="85" y="12845"/>
                  </a:lnTo>
                  <a:lnTo>
                    <a:pt x="59" y="13242"/>
                  </a:lnTo>
                  <a:lnTo>
                    <a:pt x="41" y="13639"/>
                  </a:lnTo>
                  <a:lnTo>
                    <a:pt x="23" y="14036"/>
                  </a:lnTo>
                  <a:lnTo>
                    <a:pt x="14" y="14444"/>
                  </a:lnTo>
                  <a:lnTo>
                    <a:pt x="5" y="14842"/>
                  </a:lnTo>
                  <a:lnTo>
                    <a:pt x="1" y="15239"/>
                  </a:lnTo>
                  <a:lnTo>
                    <a:pt x="1" y="15636"/>
                  </a:lnTo>
                  <a:lnTo>
                    <a:pt x="5" y="16033"/>
                  </a:lnTo>
                  <a:lnTo>
                    <a:pt x="14" y="16419"/>
                  </a:lnTo>
                  <a:lnTo>
                    <a:pt x="28" y="16816"/>
                  </a:lnTo>
                  <a:lnTo>
                    <a:pt x="45" y="17202"/>
                  </a:lnTo>
                  <a:lnTo>
                    <a:pt x="63" y="17599"/>
                  </a:lnTo>
                  <a:lnTo>
                    <a:pt x="90" y="17984"/>
                  </a:lnTo>
                  <a:lnTo>
                    <a:pt x="117" y="18370"/>
                  </a:lnTo>
                  <a:lnTo>
                    <a:pt x="148" y="18745"/>
                  </a:lnTo>
                  <a:lnTo>
                    <a:pt x="183" y="19119"/>
                  </a:lnTo>
                  <a:lnTo>
                    <a:pt x="223" y="19493"/>
                  </a:lnTo>
                  <a:lnTo>
                    <a:pt x="264" y="19868"/>
                  </a:lnTo>
                  <a:lnTo>
                    <a:pt x="313" y="20242"/>
                  </a:lnTo>
                  <a:lnTo>
                    <a:pt x="362" y="20605"/>
                  </a:lnTo>
                  <a:lnTo>
                    <a:pt x="415" y="20968"/>
                  </a:lnTo>
                  <a:lnTo>
                    <a:pt x="473" y="21320"/>
                  </a:lnTo>
                  <a:lnTo>
                    <a:pt x="535" y="21672"/>
                  </a:lnTo>
                  <a:lnTo>
                    <a:pt x="597" y="22024"/>
                  </a:lnTo>
                  <a:lnTo>
                    <a:pt x="664" y="22364"/>
                  </a:lnTo>
                  <a:lnTo>
                    <a:pt x="735" y="22704"/>
                  </a:lnTo>
                  <a:lnTo>
                    <a:pt x="811" y="23033"/>
                  </a:lnTo>
                  <a:lnTo>
                    <a:pt x="891" y="23362"/>
                  </a:lnTo>
                  <a:lnTo>
                    <a:pt x="971" y="23680"/>
                  </a:lnTo>
                  <a:lnTo>
                    <a:pt x="1056" y="23998"/>
                  </a:lnTo>
                  <a:lnTo>
                    <a:pt x="1145" y="24315"/>
                  </a:lnTo>
                  <a:lnTo>
                    <a:pt x="1234" y="24610"/>
                  </a:lnTo>
                  <a:lnTo>
                    <a:pt x="1328" y="24917"/>
                  </a:lnTo>
                  <a:lnTo>
                    <a:pt x="1426" y="25200"/>
                  </a:lnTo>
                  <a:lnTo>
                    <a:pt x="1528" y="25484"/>
                  </a:lnTo>
                  <a:lnTo>
                    <a:pt x="1630" y="25768"/>
                  </a:lnTo>
                  <a:lnTo>
                    <a:pt x="1737" y="26040"/>
                  </a:lnTo>
                  <a:lnTo>
                    <a:pt x="1849" y="26301"/>
                  </a:lnTo>
                  <a:lnTo>
                    <a:pt x="1960" y="26551"/>
                  </a:lnTo>
                  <a:lnTo>
                    <a:pt x="2076" y="26800"/>
                  </a:lnTo>
                  <a:lnTo>
                    <a:pt x="2196" y="27039"/>
                  </a:lnTo>
                  <a:lnTo>
                    <a:pt x="2316" y="27277"/>
                  </a:lnTo>
                  <a:lnTo>
                    <a:pt x="2441" y="27504"/>
                  </a:lnTo>
                  <a:lnTo>
                    <a:pt x="2570" y="27708"/>
                  </a:lnTo>
                  <a:lnTo>
                    <a:pt x="2699" y="27924"/>
                  </a:lnTo>
                  <a:lnTo>
                    <a:pt x="2832" y="28116"/>
                  </a:lnTo>
                  <a:lnTo>
                    <a:pt x="2970" y="28309"/>
                  </a:lnTo>
                  <a:lnTo>
                    <a:pt x="3108" y="28479"/>
                  </a:lnTo>
                  <a:lnTo>
                    <a:pt x="3251" y="28650"/>
                  </a:lnTo>
                  <a:lnTo>
                    <a:pt x="3393" y="28809"/>
                  </a:lnTo>
                  <a:lnTo>
                    <a:pt x="3540" y="28956"/>
                  </a:lnTo>
                  <a:lnTo>
                    <a:pt x="3692" y="29104"/>
                  </a:lnTo>
                  <a:lnTo>
                    <a:pt x="3843" y="29228"/>
                  </a:lnTo>
                  <a:lnTo>
                    <a:pt x="3963" y="29319"/>
                  </a:lnTo>
                  <a:lnTo>
                    <a:pt x="4088" y="29410"/>
                  </a:lnTo>
                  <a:lnTo>
                    <a:pt x="4208" y="29489"/>
                  </a:lnTo>
                  <a:lnTo>
                    <a:pt x="4333" y="29569"/>
                  </a:lnTo>
                  <a:lnTo>
                    <a:pt x="4578" y="29694"/>
                  </a:lnTo>
                  <a:lnTo>
                    <a:pt x="4827" y="29796"/>
                  </a:lnTo>
                  <a:lnTo>
                    <a:pt x="5076" y="29864"/>
                  </a:lnTo>
                  <a:lnTo>
                    <a:pt x="5321" y="29909"/>
                  </a:lnTo>
                  <a:lnTo>
                    <a:pt x="5571" y="29932"/>
                  </a:lnTo>
                  <a:lnTo>
                    <a:pt x="5820" y="29932"/>
                  </a:lnTo>
                  <a:lnTo>
                    <a:pt x="6065" y="29898"/>
                  </a:lnTo>
                  <a:lnTo>
                    <a:pt x="6310" y="29841"/>
                  </a:lnTo>
                  <a:lnTo>
                    <a:pt x="6559" y="29762"/>
                  </a:lnTo>
                  <a:lnTo>
                    <a:pt x="6799" y="29659"/>
                  </a:lnTo>
                  <a:lnTo>
                    <a:pt x="7040" y="29523"/>
                  </a:lnTo>
                  <a:lnTo>
                    <a:pt x="7280" y="29376"/>
                  </a:lnTo>
                  <a:lnTo>
                    <a:pt x="7516" y="29194"/>
                  </a:lnTo>
                  <a:lnTo>
                    <a:pt x="7752" y="28990"/>
                  </a:lnTo>
                  <a:lnTo>
                    <a:pt x="7984" y="28752"/>
                  </a:lnTo>
                  <a:lnTo>
                    <a:pt x="8211" y="28502"/>
                  </a:lnTo>
                  <a:lnTo>
                    <a:pt x="8433" y="28230"/>
                  </a:lnTo>
                  <a:lnTo>
                    <a:pt x="8656" y="27935"/>
                  </a:lnTo>
                  <a:lnTo>
                    <a:pt x="8870" y="27606"/>
                  </a:lnTo>
                  <a:lnTo>
                    <a:pt x="9083" y="27265"/>
                  </a:lnTo>
                  <a:lnTo>
                    <a:pt x="9288" y="26891"/>
                  </a:lnTo>
                  <a:lnTo>
                    <a:pt x="9488" y="26505"/>
                  </a:lnTo>
                  <a:lnTo>
                    <a:pt x="9684" y="26085"/>
                  </a:lnTo>
                  <a:lnTo>
                    <a:pt x="9871" y="25654"/>
                  </a:lnTo>
                  <a:lnTo>
                    <a:pt x="10058" y="25200"/>
                  </a:lnTo>
                  <a:lnTo>
                    <a:pt x="10232" y="24724"/>
                  </a:lnTo>
                  <a:lnTo>
                    <a:pt x="10321" y="24474"/>
                  </a:lnTo>
                  <a:lnTo>
                    <a:pt x="10406" y="24225"/>
                  </a:lnTo>
                  <a:lnTo>
                    <a:pt x="10486" y="23964"/>
                  </a:lnTo>
                  <a:lnTo>
                    <a:pt x="10566" y="23703"/>
                  </a:lnTo>
                  <a:lnTo>
                    <a:pt x="10646" y="23430"/>
                  </a:lnTo>
                  <a:lnTo>
                    <a:pt x="10722" y="23158"/>
                  </a:lnTo>
                  <a:lnTo>
                    <a:pt x="10797" y="22886"/>
                  </a:lnTo>
                  <a:lnTo>
                    <a:pt x="10869" y="22602"/>
                  </a:lnTo>
                  <a:lnTo>
                    <a:pt x="10966" y="22205"/>
                  </a:lnTo>
                  <a:lnTo>
                    <a:pt x="11056" y="21819"/>
                  </a:lnTo>
                  <a:lnTo>
                    <a:pt x="11140" y="21422"/>
                  </a:lnTo>
                  <a:lnTo>
                    <a:pt x="11220" y="21025"/>
                  </a:lnTo>
                  <a:lnTo>
                    <a:pt x="11291" y="20617"/>
                  </a:lnTo>
                  <a:lnTo>
                    <a:pt x="11358" y="20220"/>
                  </a:lnTo>
                  <a:lnTo>
                    <a:pt x="11425" y="19811"/>
                  </a:lnTo>
                  <a:lnTo>
                    <a:pt x="11483" y="19403"/>
                  </a:lnTo>
                  <a:lnTo>
                    <a:pt x="11532" y="18994"/>
                  </a:lnTo>
                  <a:lnTo>
                    <a:pt x="11581" y="18586"/>
                  </a:lnTo>
                  <a:lnTo>
                    <a:pt x="11621" y="18166"/>
                  </a:lnTo>
                  <a:lnTo>
                    <a:pt x="11661" y="17757"/>
                  </a:lnTo>
                  <a:lnTo>
                    <a:pt x="11692" y="17338"/>
                  </a:lnTo>
                  <a:lnTo>
                    <a:pt x="11719" y="16929"/>
                  </a:lnTo>
                  <a:lnTo>
                    <a:pt x="11741" y="16509"/>
                  </a:lnTo>
                  <a:lnTo>
                    <a:pt x="11759" y="16090"/>
                  </a:lnTo>
                  <a:lnTo>
                    <a:pt x="11772" y="15681"/>
                  </a:lnTo>
                  <a:lnTo>
                    <a:pt x="11781" y="15261"/>
                  </a:lnTo>
                  <a:lnTo>
                    <a:pt x="11781" y="14853"/>
                  </a:lnTo>
                  <a:lnTo>
                    <a:pt x="11781" y="14444"/>
                  </a:lnTo>
                  <a:lnTo>
                    <a:pt x="11772" y="14025"/>
                  </a:lnTo>
                  <a:lnTo>
                    <a:pt x="11763" y="13616"/>
                  </a:lnTo>
                  <a:lnTo>
                    <a:pt x="11746" y="13208"/>
                  </a:lnTo>
                  <a:lnTo>
                    <a:pt x="11728" y="12811"/>
                  </a:lnTo>
                  <a:lnTo>
                    <a:pt x="11701" y="12402"/>
                  </a:lnTo>
                  <a:lnTo>
                    <a:pt x="11674" y="12005"/>
                  </a:lnTo>
                  <a:lnTo>
                    <a:pt x="11639" y="11608"/>
                  </a:lnTo>
                  <a:lnTo>
                    <a:pt x="11603" y="11211"/>
                  </a:lnTo>
                  <a:lnTo>
                    <a:pt x="11559" y="10825"/>
                  </a:lnTo>
                  <a:lnTo>
                    <a:pt x="11514" y="10439"/>
                  </a:lnTo>
                  <a:lnTo>
                    <a:pt x="11465" y="10054"/>
                  </a:lnTo>
                  <a:lnTo>
                    <a:pt x="11407" y="9668"/>
                  </a:lnTo>
                  <a:lnTo>
                    <a:pt x="11349" y="9293"/>
                  </a:lnTo>
                  <a:lnTo>
                    <a:pt x="11287" y="8930"/>
                  </a:lnTo>
                  <a:lnTo>
                    <a:pt x="11220" y="8567"/>
                  </a:lnTo>
                  <a:lnTo>
                    <a:pt x="11149" y="8204"/>
                  </a:lnTo>
                  <a:lnTo>
                    <a:pt x="11073" y="7852"/>
                  </a:lnTo>
                  <a:lnTo>
                    <a:pt x="10993" y="7501"/>
                  </a:lnTo>
                  <a:lnTo>
                    <a:pt x="10913" y="7160"/>
                  </a:lnTo>
                  <a:lnTo>
                    <a:pt x="10824" y="6831"/>
                  </a:lnTo>
                  <a:lnTo>
                    <a:pt x="10735" y="6502"/>
                  </a:lnTo>
                  <a:lnTo>
                    <a:pt x="10641" y="6185"/>
                  </a:lnTo>
                  <a:lnTo>
                    <a:pt x="10544" y="5867"/>
                  </a:lnTo>
                  <a:lnTo>
                    <a:pt x="10441" y="5560"/>
                  </a:lnTo>
                  <a:lnTo>
                    <a:pt x="10334" y="5254"/>
                  </a:lnTo>
                  <a:lnTo>
                    <a:pt x="10227" y="4970"/>
                  </a:lnTo>
                  <a:lnTo>
                    <a:pt x="10116" y="4687"/>
                  </a:lnTo>
                  <a:lnTo>
                    <a:pt x="10000" y="4415"/>
                  </a:lnTo>
                  <a:lnTo>
                    <a:pt x="9880" y="4142"/>
                  </a:lnTo>
                  <a:lnTo>
                    <a:pt x="9756" y="3893"/>
                  </a:lnTo>
                  <a:lnTo>
                    <a:pt x="9631" y="3643"/>
                  </a:lnTo>
                  <a:lnTo>
                    <a:pt x="9502" y="3405"/>
                  </a:lnTo>
                  <a:lnTo>
                    <a:pt x="9368" y="3178"/>
                  </a:lnTo>
                  <a:lnTo>
                    <a:pt x="9235" y="2962"/>
                  </a:lnTo>
                  <a:lnTo>
                    <a:pt x="9092" y="2747"/>
                  </a:lnTo>
                  <a:lnTo>
                    <a:pt x="8950" y="2554"/>
                  </a:lnTo>
                  <a:lnTo>
                    <a:pt x="8807" y="2361"/>
                  </a:lnTo>
                  <a:lnTo>
                    <a:pt x="8660" y="2191"/>
                  </a:lnTo>
                  <a:lnTo>
                    <a:pt x="8509" y="2021"/>
                  </a:lnTo>
                  <a:lnTo>
                    <a:pt x="8353" y="1873"/>
                  </a:lnTo>
                  <a:lnTo>
                    <a:pt x="8197" y="1737"/>
                  </a:lnTo>
                  <a:lnTo>
                    <a:pt x="8037" y="1601"/>
                  </a:lnTo>
                  <a:lnTo>
                    <a:pt x="7872" y="1487"/>
                  </a:lnTo>
                  <a:lnTo>
                    <a:pt x="7708" y="1385"/>
                  </a:lnTo>
                  <a:lnTo>
                    <a:pt x="7667" y="1362"/>
                  </a:lnTo>
                  <a:lnTo>
                    <a:pt x="7636" y="1317"/>
                  </a:lnTo>
                  <a:lnTo>
                    <a:pt x="7605" y="1272"/>
                  </a:lnTo>
                  <a:lnTo>
                    <a:pt x="7578" y="1215"/>
                  </a:lnTo>
                  <a:lnTo>
                    <a:pt x="7552" y="1147"/>
                  </a:lnTo>
                  <a:lnTo>
                    <a:pt x="7529" y="1079"/>
                  </a:lnTo>
                  <a:lnTo>
                    <a:pt x="7512" y="999"/>
                  </a:lnTo>
                  <a:lnTo>
                    <a:pt x="7498" y="920"/>
                  </a:lnTo>
                  <a:lnTo>
                    <a:pt x="7485" y="841"/>
                  </a:lnTo>
                  <a:lnTo>
                    <a:pt x="7476" y="750"/>
                  </a:lnTo>
                  <a:lnTo>
                    <a:pt x="7472" y="659"/>
                  </a:lnTo>
                  <a:lnTo>
                    <a:pt x="7467" y="557"/>
                  </a:lnTo>
                  <a:lnTo>
                    <a:pt x="7467" y="466"/>
                  </a:lnTo>
                  <a:lnTo>
                    <a:pt x="7467" y="375"/>
                  </a:lnTo>
                  <a:lnTo>
                    <a:pt x="7472" y="285"/>
                  </a:lnTo>
                  <a:lnTo>
                    <a:pt x="7480" y="194"/>
                  </a:lnTo>
                  <a:lnTo>
                    <a:pt x="7231" y="114"/>
                  </a:lnTo>
                  <a:lnTo>
                    <a:pt x="6977" y="58"/>
                  </a:lnTo>
                  <a:lnTo>
                    <a:pt x="6728" y="24"/>
                  </a:lnTo>
                  <a:lnTo>
                    <a:pt x="647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427;p49">
              <a:extLst>
                <a:ext uri="{FF2B5EF4-FFF2-40B4-BE49-F238E27FC236}">
                  <a16:creationId xmlns:a16="http://schemas.microsoft.com/office/drawing/2014/main" id="{8FB504F4-9E96-6A8F-651D-029DE9C2805D}"/>
                </a:ext>
              </a:extLst>
            </p:cNvPr>
            <p:cNvSpPr/>
            <p:nvPr/>
          </p:nvSpPr>
          <p:spPr>
            <a:xfrm>
              <a:off x="4052300" y="-10953325"/>
              <a:ext cx="196700" cy="524475"/>
            </a:xfrm>
            <a:custGeom>
              <a:avLst/>
              <a:gdLst/>
              <a:ahLst/>
              <a:cxnLst/>
              <a:rect l="l" t="t" r="r" b="b"/>
              <a:pathLst>
                <a:path w="7868" h="20979" extrusionOk="0">
                  <a:moveTo>
                    <a:pt x="3923" y="0"/>
                  </a:moveTo>
                  <a:lnTo>
                    <a:pt x="3820" y="11"/>
                  </a:lnTo>
                  <a:lnTo>
                    <a:pt x="3722" y="23"/>
                  </a:lnTo>
                  <a:lnTo>
                    <a:pt x="3620" y="34"/>
                  </a:lnTo>
                  <a:lnTo>
                    <a:pt x="3522" y="57"/>
                  </a:lnTo>
                  <a:lnTo>
                    <a:pt x="3420" y="91"/>
                  </a:lnTo>
                  <a:lnTo>
                    <a:pt x="3322" y="136"/>
                  </a:lnTo>
                  <a:lnTo>
                    <a:pt x="3224" y="182"/>
                  </a:lnTo>
                  <a:lnTo>
                    <a:pt x="3130" y="238"/>
                  </a:lnTo>
                  <a:lnTo>
                    <a:pt x="3032" y="295"/>
                  </a:lnTo>
                  <a:lnTo>
                    <a:pt x="2939" y="363"/>
                  </a:lnTo>
                  <a:lnTo>
                    <a:pt x="2841" y="443"/>
                  </a:lnTo>
                  <a:lnTo>
                    <a:pt x="2747" y="522"/>
                  </a:lnTo>
                  <a:lnTo>
                    <a:pt x="2654" y="613"/>
                  </a:lnTo>
                  <a:lnTo>
                    <a:pt x="2565" y="703"/>
                  </a:lnTo>
                  <a:lnTo>
                    <a:pt x="2471" y="806"/>
                  </a:lnTo>
                  <a:lnTo>
                    <a:pt x="2382" y="908"/>
                  </a:lnTo>
                  <a:lnTo>
                    <a:pt x="2209" y="1146"/>
                  </a:lnTo>
                  <a:lnTo>
                    <a:pt x="2035" y="1407"/>
                  </a:lnTo>
                  <a:lnTo>
                    <a:pt x="1866" y="1679"/>
                  </a:lnTo>
                  <a:lnTo>
                    <a:pt x="1705" y="1986"/>
                  </a:lnTo>
                  <a:lnTo>
                    <a:pt x="1550" y="2315"/>
                  </a:lnTo>
                  <a:lnTo>
                    <a:pt x="1398" y="2655"/>
                  </a:lnTo>
                  <a:lnTo>
                    <a:pt x="1251" y="3018"/>
                  </a:lnTo>
                  <a:lnTo>
                    <a:pt x="1113" y="3404"/>
                  </a:lnTo>
                  <a:lnTo>
                    <a:pt x="984" y="3801"/>
                  </a:lnTo>
                  <a:lnTo>
                    <a:pt x="860" y="4221"/>
                  </a:lnTo>
                  <a:lnTo>
                    <a:pt x="739" y="4652"/>
                  </a:lnTo>
                  <a:lnTo>
                    <a:pt x="628" y="5106"/>
                  </a:lnTo>
                  <a:lnTo>
                    <a:pt x="526" y="5571"/>
                  </a:lnTo>
                  <a:lnTo>
                    <a:pt x="432" y="6047"/>
                  </a:lnTo>
                  <a:lnTo>
                    <a:pt x="348" y="6547"/>
                  </a:lnTo>
                  <a:lnTo>
                    <a:pt x="272" y="7046"/>
                  </a:lnTo>
                  <a:lnTo>
                    <a:pt x="201" y="7568"/>
                  </a:lnTo>
                  <a:lnTo>
                    <a:pt x="143" y="8090"/>
                  </a:lnTo>
                  <a:lnTo>
                    <a:pt x="94" y="8623"/>
                  </a:lnTo>
                  <a:lnTo>
                    <a:pt x="54" y="9168"/>
                  </a:lnTo>
                  <a:lnTo>
                    <a:pt x="23" y="9724"/>
                  </a:lnTo>
                  <a:lnTo>
                    <a:pt x="14" y="10007"/>
                  </a:lnTo>
                  <a:lnTo>
                    <a:pt x="5" y="10280"/>
                  </a:lnTo>
                  <a:lnTo>
                    <a:pt x="0" y="10552"/>
                  </a:lnTo>
                  <a:lnTo>
                    <a:pt x="0" y="10813"/>
                  </a:lnTo>
                  <a:lnTo>
                    <a:pt x="5" y="11335"/>
                  </a:lnTo>
                  <a:lnTo>
                    <a:pt x="18" y="11845"/>
                  </a:lnTo>
                  <a:lnTo>
                    <a:pt x="40" y="12345"/>
                  </a:lnTo>
                  <a:lnTo>
                    <a:pt x="76" y="12832"/>
                  </a:lnTo>
                  <a:lnTo>
                    <a:pt x="121" y="13320"/>
                  </a:lnTo>
                  <a:lnTo>
                    <a:pt x="174" y="13785"/>
                  </a:lnTo>
                  <a:lnTo>
                    <a:pt x="232" y="14251"/>
                  </a:lnTo>
                  <a:lnTo>
                    <a:pt x="303" y="14693"/>
                  </a:lnTo>
                  <a:lnTo>
                    <a:pt x="383" y="15136"/>
                  </a:lnTo>
                  <a:lnTo>
                    <a:pt x="468" y="15555"/>
                  </a:lnTo>
                  <a:lnTo>
                    <a:pt x="561" y="15964"/>
                  </a:lnTo>
                  <a:lnTo>
                    <a:pt x="664" y="16361"/>
                  </a:lnTo>
                  <a:lnTo>
                    <a:pt x="771" y="16747"/>
                  </a:lnTo>
                  <a:lnTo>
                    <a:pt x="886" y="17121"/>
                  </a:lnTo>
                  <a:lnTo>
                    <a:pt x="1006" y="17473"/>
                  </a:lnTo>
                  <a:lnTo>
                    <a:pt x="1136" y="17813"/>
                  </a:lnTo>
                  <a:lnTo>
                    <a:pt x="1269" y="18142"/>
                  </a:lnTo>
                  <a:lnTo>
                    <a:pt x="1407" y="18449"/>
                  </a:lnTo>
                  <a:lnTo>
                    <a:pt x="1550" y="18744"/>
                  </a:lnTo>
                  <a:lnTo>
                    <a:pt x="1701" y="19027"/>
                  </a:lnTo>
                  <a:lnTo>
                    <a:pt x="1852" y="19288"/>
                  </a:lnTo>
                  <a:lnTo>
                    <a:pt x="2013" y="19527"/>
                  </a:lnTo>
                  <a:lnTo>
                    <a:pt x="2173" y="19753"/>
                  </a:lnTo>
                  <a:lnTo>
                    <a:pt x="2338" y="19969"/>
                  </a:lnTo>
                  <a:lnTo>
                    <a:pt x="2507" y="20162"/>
                  </a:lnTo>
                  <a:lnTo>
                    <a:pt x="2680" y="20332"/>
                  </a:lnTo>
                  <a:lnTo>
                    <a:pt x="2854" y="20480"/>
                  </a:lnTo>
                  <a:lnTo>
                    <a:pt x="3032" y="20616"/>
                  </a:lnTo>
                  <a:lnTo>
                    <a:pt x="3215" y="20729"/>
                  </a:lnTo>
                  <a:lnTo>
                    <a:pt x="3393" y="20820"/>
                  </a:lnTo>
                  <a:lnTo>
                    <a:pt x="3580" y="20888"/>
                  </a:lnTo>
                  <a:lnTo>
                    <a:pt x="3767" y="20945"/>
                  </a:lnTo>
                  <a:lnTo>
                    <a:pt x="3949" y="20968"/>
                  </a:lnTo>
                  <a:lnTo>
                    <a:pt x="4136" y="20979"/>
                  </a:lnTo>
                  <a:lnTo>
                    <a:pt x="4319" y="20956"/>
                  </a:lnTo>
                  <a:lnTo>
                    <a:pt x="4497" y="20922"/>
                  </a:lnTo>
                  <a:lnTo>
                    <a:pt x="4679" y="20865"/>
                  </a:lnTo>
                  <a:lnTo>
                    <a:pt x="4853" y="20786"/>
                  </a:lnTo>
                  <a:lnTo>
                    <a:pt x="5027" y="20684"/>
                  </a:lnTo>
                  <a:lnTo>
                    <a:pt x="5200" y="20570"/>
                  </a:lnTo>
                  <a:lnTo>
                    <a:pt x="5365" y="20434"/>
                  </a:lnTo>
                  <a:lnTo>
                    <a:pt x="5530" y="20264"/>
                  </a:lnTo>
                  <a:lnTo>
                    <a:pt x="5695" y="20094"/>
                  </a:lnTo>
                  <a:lnTo>
                    <a:pt x="5850" y="19890"/>
                  </a:lnTo>
                  <a:lnTo>
                    <a:pt x="6002" y="19674"/>
                  </a:lnTo>
                  <a:lnTo>
                    <a:pt x="6153" y="19436"/>
                  </a:lnTo>
                  <a:lnTo>
                    <a:pt x="6296" y="19186"/>
                  </a:lnTo>
                  <a:lnTo>
                    <a:pt x="6438" y="18914"/>
                  </a:lnTo>
                  <a:lnTo>
                    <a:pt x="6572" y="18619"/>
                  </a:lnTo>
                  <a:lnTo>
                    <a:pt x="6701" y="18313"/>
                  </a:lnTo>
                  <a:lnTo>
                    <a:pt x="6825" y="17984"/>
                  </a:lnTo>
                  <a:lnTo>
                    <a:pt x="6941" y="17643"/>
                  </a:lnTo>
                  <a:lnTo>
                    <a:pt x="7057" y="17280"/>
                  </a:lnTo>
                  <a:lnTo>
                    <a:pt x="7159" y="16906"/>
                  </a:lnTo>
                  <a:lnTo>
                    <a:pt x="7262" y="16520"/>
                  </a:lnTo>
                  <a:lnTo>
                    <a:pt x="7355" y="16111"/>
                  </a:lnTo>
                  <a:lnTo>
                    <a:pt x="7440" y="15692"/>
                  </a:lnTo>
                  <a:lnTo>
                    <a:pt x="7520" y="15249"/>
                  </a:lnTo>
                  <a:lnTo>
                    <a:pt x="7591" y="14795"/>
                  </a:lnTo>
                  <a:lnTo>
                    <a:pt x="7654" y="14330"/>
                  </a:lnTo>
                  <a:lnTo>
                    <a:pt x="7707" y="13842"/>
                  </a:lnTo>
                  <a:lnTo>
                    <a:pt x="7756" y="13354"/>
                  </a:lnTo>
                  <a:lnTo>
                    <a:pt x="7796" y="12844"/>
                  </a:lnTo>
                  <a:lnTo>
                    <a:pt x="7827" y="12356"/>
                  </a:lnTo>
                  <a:lnTo>
                    <a:pt x="7845" y="11857"/>
                  </a:lnTo>
                  <a:lnTo>
                    <a:pt x="7858" y="11369"/>
                  </a:lnTo>
                  <a:lnTo>
                    <a:pt x="7867" y="10870"/>
                  </a:lnTo>
                  <a:lnTo>
                    <a:pt x="7867" y="10370"/>
                  </a:lnTo>
                  <a:lnTo>
                    <a:pt x="7858" y="9882"/>
                  </a:lnTo>
                  <a:lnTo>
                    <a:pt x="7841" y="9395"/>
                  </a:lnTo>
                  <a:lnTo>
                    <a:pt x="7818" y="8907"/>
                  </a:lnTo>
                  <a:lnTo>
                    <a:pt x="7787" y="8419"/>
                  </a:lnTo>
                  <a:lnTo>
                    <a:pt x="7751" y="7931"/>
                  </a:lnTo>
                  <a:lnTo>
                    <a:pt x="7707" y="7454"/>
                  </a:lnTo>
                  <a:lnTo>
                    <a:pt x="7654" y="6989"/>
                  </a:lnTo>
                  <a:lnTo>
                    <a:pt x="7596" y="6524"/>
                  </a:lnTo>
                  <a:lnTo>
                    <a:pt x="7529" y="6070"/>
                  </a:lnTo>
                  <a:lnTo>
                    <a:pt x="7458" y="5628"/>
                  </a:lnTo>
                  <a:lnTo>
                    <a:pt x="7382" y="5185"/>
                  </a:lnTo>
                  <a:lnTo>
                    <a:pt x="7297" y="4754"/>
                  </a:lnTo>
                  <a:lnTo>
                    <a:pt x="7204" y="4346"/>
                  </a:lnTo>
                  <a:lnTo>
                    <a:pt x="7106" y="3937"/>
                  </a:lnTo>
                  <a:lnTo>
                    <a:pt x="7003" y="3540"/>
                  </a:lnTo>
                  <a:lnTo>
                    <a:pt x="6892" y="3166"/>
                  </a:lnTo>
                  <a:lnTo>
                    <a:pt x="6776" y="2803"/>
                  </a:lnTo>
                  <a:lnTo>
                    <a:pt x="6656" y="2451"/>
                  </a:lnTo>
                  <a:lnTo>
                    <a:pt x="6527" y="2110"/>
                  </a:lnTo>
                  <a:lnTo>
                    <a:pt x="6394" y="1793"/>
                  </a:lnTo>
                  <a:lnTo>
                    <a:pt x="6251" y="1498"/>
                  </a:lnTo>
                  <a:lnTo>
                    <a:pt x="6109" y="1214"/>
                  </a:lnTo>
                  <a:lnTo>
                    <a:pt x="5957" y="942"/>
                  </a:lnTo>
                  <a:lnTo>
                    <a:pt x="5797" y="703"/>
                  </a:lnTo>
                  <a:lnTo>
                    <a:pt x="5637" y="477"/>
                  </a:lnTo>
                  <a:lnTo>
                    <a:pt x="5468" y="284"/>
                  </a:lnTo>
                  <a:lnTo>
                    <a:pt x="5294" y="102"/>
                  </a:lnTo>
                  <a:lnTo>
                    <a:pt x="5240" y="57"/>
                  </a:lnTo>
                  <a:lnTo>
                    <a:pt x="5187" y="34"/>
                  </a:lnTo>
                  <a:lnTo>
                    <a:pt x="5134" y="34"/>
                  </a:lnTo>
                  <a:lnTo>
                    <a:pt x="5085" y="57"/>
                  </a:lnTo>
                  <a:lnTo>
                    <a:pt x="5036" y="91"/>
                  </a:lnTo>
                  <a:lnTo>
                    <a:pt x="4991" y="136"/>
                  </a:lnTo>
                  <a:lnTo>
                    <a:pt x="4951" y="193"/>
                  </a:lnTo>
                  <a:lnTo>
                    <a:pt x="4911" y="272"/>
                  </a:lnTo>
                  <a:lnTo>
                    <a:pt x="4871" y="363"/>
                  </a:lnTo>
                  <a:lnTo>
                    <a:pt x="4840" y="454"/>
                  </a:lnTo>
                  <a:lnTo>
                    <a:pt x="4809" y="567"/>
                  </a:lnTo>
                  <a:lnTo>
                    <a:pt x="4782" y="681"/>
                  </a:lnTo>
                  <a:lnTo>
                    <a:pt x="4760" y="806"/>
                  </a:lnTo>
                  <a:lnTo>
                    <a:pt x="4742" y="930"/>
                  </a:lnTo>
                  <a:lnTo>
                    <a:pt x="4724" y="1055"/>
                  </a:lnTo>
                  <a:lnTo>
                    <a:pt x="4715" y="1191"/>
                  </a:lnTo>
                  <a:lnTo>
                    <a:pt x="4706" y="1384"/>
                  </a:lnTo>
                  <a:lnTo>
                    <a:pt x="4706" y="1566"/>
                  </a:lnTo>
                  <a:lnTo>
                    <a:pt x="4715" y="1747"/>
                  </a:lnTo>
                  <a:lnTo>
                    <a:pt x="4724" y="1838"/>
                  </a:lnTo>
                  <a:lnTo>
                    <a:pt x="4737" y="1918"/>
                  </a:lnTo>
                  <a:lnTo>
                    <a:pt x="4751" y="2008"/>
                  </a:lnTo>
                  <a:lnTo>
                    <a:pt x="4769" y="2088"/>
                  </a:lnTo>
                  <a:lnTo>
                    <a:pt x="4791" y="2167"/>
                  </a:lnTo>
                  <a:lnTo>
                    <a:pt x="4813" y="2235"/>
                  </a:lnTo>
                  <a:lnTo>
                    <a:pt x="4840" y="2303"/>
                  </a:lnTo>
                  <a:lnTo>
                    <a:pt x="4866" y="2371"/>
                  </a:lnTo>
                  <a:lnTo>
                    <a:pt x="4898" y="2428"/>
                  </a:lnTo>
                  <a:lnTo>
                    <a:pt x="4933" y="2485"/>
                  </a:lnTo>
                  <a:lnTo>
                    <a:pt x="5031" y="2621"/>
                  </a:lnTo>
                  <a:lnTo>
                    <a:pt x="5125" y="2768"/>
                  </a:lnTo>
                  <a:lnTo>
                    <a:pt x="5218" y="2927"/>
                  </a:lnTo>
                  <a:lnTo>
                    <a:pt x="5307" y="3086"/>
                  </a:lnTo>
                  <a:lnTo>
                    <a:pt x="5396" y="3256"/>
                  </a:lnTo>
                  <a:lnTo>
                    <a:pt x="5481" y="3438"/>
                  </a:lnTo>
                  <a:lnTo>
                    <a:pt x="5565" y="3619"/>
                  </a:lnTo>
                  <a:lnTo>
                    <a:pt x="5641" y="3812"/>
                  </a:lnTo>
                  <a:lnTo>
                    <a:pt x="5721" y="4005"/>
                  </a:lnTo>
                  <a:lnTo>
                    <a:pt x="5793" y="4209"/>
                  </a:lnTo>
                  <a:lnTo>
                    <a:pt x="5864" y="4414"/>
                  </a:lnTo>
                  <a:lnTo>
                    <a:pt x="5931" y="4618"/>
                  </a:lnTo>
                  <a:lnTo>
                    <a:pt x="5997" y="4845"/>
                  </a:lnTo>
                  <a:lnTo>
                    <a:pt x="6060" y="5060"/>
                  </a:lnTo>
                  <a:lnTo>
                    <a:pt x="6122" y="5287"/>
                  </a:lnTo>
                  <a:lnTo>
                    <a:pt x="6180" y="5514"/>
                  </a:lnTo>
                  <a:lnTo>
                    <a:pt x="6233" y="5752"/>
                  </a:lnTo>
                  <a:lnTo>
                    <a:pt x="6287" y="5991"/>
                  </a:lnTo>
                  <a:lnTo>
                    <a:pt x="6336" y="6229"/>
                  </a:lnTo>
                  <a:lnTo>
                    <a:pt x="6380" y="6479"/>
                  </a:lnTo>
                  <a:lnTo>
                    <a:pt x="6425" y="6728"/>
                  </a:lnTo>
                  <a:lnTo>
                    <a:pt x="6465" y="6978"/>
                  </a:lnTo>
                  <a:lnTo>
                    <a:pt x="6505" y="7239"/>
                  </a:lnTo>
                  <a:lnTo>
                    <a:pt x="6540" y="7488"/>
                  </a:lnTo>
                  <a:lnTo>
                    <a:pt x="6572" y="7749"/>
                  </a:lnTo>
                  <a:lnTo>
                    <a:pt x="6603" y="8010"/>
                  </a:lnTo>
                  <a:lnTo>
                    <a:pt x="6630" y="8271"/>
                  </a:lnTo>
                  <a:lnTo>
                    <a:pt x="6656" y="8532"/>
                  </a:lnTo>
                  <a:lnTo>
                    <a:pt x="6678" y="8805"/>
                  </a:lnTo>
                  <a:lnTo>
                    <a:pt x="6696" y="9066"/>
                  </a:lnTo>
                  <a:lnTo>
                    <a:pt x="6710" y="9338"/>
                  </a:lnTo>
                  <a:lnTo>
                    <a:pt x="6723" y="9599"/>
                  </a:lnTo>
                  <a:lnTo>
                    <a:pt x="6736" y="9871"/>
                  </a:lnTo>
                  <a:lnTo>
                    <a:pt x="6745" y="10143"/>
                  </a:lnTo>
                  <a:lnTo>
                    <a:pt x="6750" y="10404"/>
                  </a:lnTo>
                  <a:lnTo>
                    <a:pt x="6750" y="10677"/>
                  </a:lnTo>
                  <a:lnTo>
                    <a:pt x="6750" y="10938"/>
                  </a:lnTo>
                  <a:lnTo>
                    <a:pt x="6750" y="11199"/>
                  </a:lnTo>
                  <a:lnTo>
                    <a:pt x="6741" y="11471"/>
                  </a:lnTo>
                  <a:lnTo>
                    <a:pt x="6732" y="11732"/>
                  </a:lnTo>
                  <a:lnTo>
                    <a:pt x="6723" y="11993"/>
                  </a:lnTo>
                  <a:lnTo>
                    <a:pt x="6710" y="12254"/>
                  </a:lnTo>
                  <a:lnTo>
                    <a:pt x="6692" y="12503"/>
                  </a:lnTo>
                  <a:lnTo>
                    <a:pt x="6674" y="12764"/>
                  </a:lnTo>
                  <a:lnTo>
                    <a:pt x="6652" y="13014"/>
                  </a:lnTo>
                  <a:lnTo>
                    <a:pt x="6625" y="13264"/>
                  </a:lnTo>
                  <a:lnTo>
                    <a:pt x="6598" y="13502"/>
                  </a:lnTo>
                  <a:lnTo>
                    <a:pt x="6567" y="13751"/>
                  </a:lnTo>
                  <a:lnTo>
                    <a:pt x="6532" y="13990"/>
                  </a:lnTo>
                  <a:lnTo>
                    <a:pt x="6496" y="14217"/>
                  </a:lnTo>
                  <a:lnTo>
                    <a:pt x="6456" y="14455"/>
                  </a:lnTo>
                  <a:lnTo>
                    <a:pt x="6416" y="14682"/>
                  </a:lnTo>
                  <a:lnTo>
                    <a:pt x="6371" y="14897"/>
                  </a:lnTo>
                  <a:lnTo>
                    <a:pt x="6322" y="15113"/>
                  </a:lnTo>
                  <a:lnTo>
                    <a:pt x="6273" y="15329"/>
                  </a:lnTo>
                  <a:lnTo>
                    <a:pt x="6220" y="15533"/>
                  </a:lnTo>
                  <a:lnTo>
                    <a:pt x="6162" y="15737"/>
                  </a:lnTo>
                  <a:lnTo>
                    <a:pt x="6104" y="15930"/>
                  </a:lnTo>
                  <a:lnTo>
                    <a:pt x="6046" y="16123"/>
                  </a:lnTo>
                  <a:lnTo>
                    <a:pt x="5980" y="16304"/>
                  </a:lnTo>
                  <a:lnTo>
                    <a:pt x="5913" y="16474"/>
                  </a:lnTo>
                  <a:lnTo>
                    <a:pt x="5841" y="16645"/>
                  </a:lnTo>
                  <a:lnTo>
                    <a:pt x="5770" y="16804"/>
                  </a:lnTo>
                  <a:lnTo>
                    <a:pt x="5695" y="16962"/>
                  </a:lnTo>
                  <a:lnTo>
                    <a:pt x="5721" y="16758"/>
                  </a:lnTo>
                  <a:lnTo>
                    <a:pt x="5744" y="16554"/>
                  </a:lnTo>
                  <a:lnTo>
                    <a:pt x="5766" y="16350"/>
                  </a:lnTo>
                  <a:lnTo>
                    <a:pt x="5779" y="16145"/>
                  </a:lnTo>
                  <a:lnTo>
                    <a:pt x="5793" y="15930"/>
                  </a:lnTo>
                  <a:lnTo>
                    <a:pt x="5806" y="15726"/>
                  </a:lnTo>
                  <a:lnTo>
                    <a:pt x="5815" y="15521"/>
                  </a:lnTo>
                  <a:lnTo>
                    <a:pt x="5819" y="15317"/>
                  </a:lnTo>
                  <a:lnTo>
                    <a:pt x="5819" y="15113"/>
                  </a:lnTo>
                  <a:lnTo>
                    <a:pt x="5819" y="14909"/>
                  </a:lnTo>
                  <a:lnTo>
                    <a:pt x="5810" y="14512"/>
                  </a:lnTo>
                  <a:lnTo>
                    <a:pt x="5793" y="14115"/>
                  </a:lnTo>
                  <a:lnTo>
                    <a:pt x="5766" y="13717"/>
                  </a:lnTo>
                  <a:lnTo>
                    <a:pt x="5726" y="13332"/>
                  </a:lnTo>
                  <a:lnTo>
                    <a:pt x="5681" y="12969"/>
                  </a:lnTo>
                  <a:lnTo>
                    <a:pt x="5623" y="12605"/>
                  </a:lnTo>
                  <a:lnTo>
                    <a:pt x="5557" y="12254"/>
                  </a:lnTo>
                  <a:lnTo>
                    <a:pt x="5485" y="11925"/>
                  </a:lnTo>
                  <a:lnTo>
                    <a:pt x="5405" y="11607"/>
                  </a:lnTo>
                  <a:lnTo>
                    <a:pt x="5316" y="11312"/>
                  </a:lnTo>
                  <a:lnTo>
                    <a:pt x="5223" y="11028"/>
                  </a:lnTo>
                  <a:lnTo>
                    <a:pt x="5120" y="10767"/>
                  </a:lnTo>
                  <a:lnTo>
                    <a:pt x="5013" y="10529"/>
                  </a:lnTo>
                  <a:lnTo>
                    <a:pt x="4960" y="10416"/>
                  </a:lnTo>
                  <a:lnTo>
                    <a:pt x="4902" y="10314"/>
                  </a:lnTo>
                  <a:lnTo>
                    <a:pt x="4844" y="10211"/>
                  </a:lnTo>
                  <a:lnTo>
                    <a:pt x="4782" y="10121"/>
                  </a:lnTo>
                  <a:lnTo>
                    <a:pt x="4720" y="10030"/>
                  </a:lnTo>
                  <a:lnTo>
                    <a:pt x="4657" y="9951"/>
                  </a:lnTo>
                  <a:lnTo>
                    <a:pt x="4595" y="9882"/>
                  </a:lnTo>
                  <a:lnTo>
                    <a:pt x="4528" y="9814"/>
                  </a:lnTo>
                  <a:lnTo>
                    <a:pt x="4461" y="9758"/>
                  </a:lnTo>
                  <a:lnTo>
                    <a:pt x="4395" y="9701"/>
                  </a:lnTo>
                  <a:lnTo>
                    <a:pt x="4328" y="9656"/>
                  </a:lnTo>
                  <a:lnTo>
                    <a:pt x="4261" y="9621"/>
                  </a:lnTo>
                  <a:lnTo>
                    <a:pt x="4190" y="9599"/>
                  </a:lnTo>
                  <a:lnTo>
                    <a:pt x="4119" y="9576"/>
                  </a:lnTo>
                  <a:lnTo>
                    <a:pt x="4047" y="9565"/>
                  </a:lnTo>
                  <a:lnTo>
                    <a:pt x="3972" y="9553"/>
                  </a:lnTo>
                  <a:lnTo>
                    <a:pt x="3900" y="9565"/>
                  </a:lnTo>
                  <a:lnTo>
                    <a:pt x="3825" y="9576"/>
                  </a:lnTo>
                  <a:lnTo>
                    <a:pt x="3753" y="9599"/>
                  </a:lnTo>
                  <a:lnTo>
                    <a:pt x="3678" y="9633"/>
                  </a:lnTo>
                  <a:lnTo>
                    <a:pt x="3602" y="9667"/>
                  </a:lnTo>
                  <a:lnTo>
                    <a:pt x="3526" y="9724"/>
                  </a:lnTo>
                  <a:lnTo>
                    <a:pt x="3446" y="9780"/>
                  </a:lnTo>
                  <a:lnTo>
                    <a:pt x="3371" y="9848"/>
                  </a:lnTo>
                  <a:lnTo>
                    <a:pt x="3295" y="9928"/>
                  </a:lnTo>
                  <a:lnTo>
                    <a:pt x="3215" y="10019"/>
                  </a:lnTo>
                  <a:lnTo>
                    <a:pt x="3139" y="10121"/>
                  </a:lnTo>
                  <a:lnTo>
                    <a:pt x="3059" y="10234"/>
                  </a:lnTo>
                  <a:lnTo>
                    <a:pt x="2997" y="10325"/>
                  </a:lnTo>
                  <a:lnTo>
                    <a:pt x="2939" y="10427"/>
                  </a:lnTo>
                  <a:lnTo>
                    <a:pt x="2876" y="10541"/>
                  </a:lnTo>
                  <a:lnTo>
                    <a:pt x="2818" y="10654"/>
                  </a:lnTo>
                  <a:lnTo>
                    <a:pt x="2765" y="10779"/>
                  </a:lnTo>
                  <a:lnTo>
                    <a:pt x="2712" y="10904"/>
                  </a:lnTo>
                  <a:lnTo>
                    <a:pt x="2663" y="11028"/>
                  </a:lnTo>
                  <a:lnTo>
                    <a:pt x="2609" y="11165"/>
                  </a:lnTo>
                  <a:lnTo>
                    <a:pt x="2565" y="11312"/>
                  </a:lnTo>
                  <a:lnTo>
                    <a:pt x="2520" y="11448"/>
                  </a:lnTo>
                  <a:lnTo>
                    <a:pt x="2476" y="11596"/>
                  </a:lnTo>
                  <a:lnTo>
                    <a:pt x="2436" y="11755"/>
                  </a:lnTo>
                  <a:lnTo>
                    <a:pt x="2396" y="11913"/>
                  </a:lnTo>
                  <a:lnTo>
                    <a:pt x="2360" y="12072"/>
                  </a:lnTo>
                  <a:lnTo>
                    <a:pt x="2324" y="12242"/>
                  </a:lnTo>
                  <a:lnTo>
                    <a:pt x="2293" y="12401"/>
                  </a:lnTo>
                  <a:lnTo>
                    <a:pt x="2266" y="12583"/>
                  </a:lnTo>
                  <a:lnTo>
                    <a:pt x="2240" y="12753"/>
                  </a:lnTo>
                  <a:lnTo>
                    <a:pt x="2213" y="12935"/>
                  </a:lnTo>
                  <a:lnTo>
                    <a:pt x="2195" y="13105"/>
                  </a:lnTo>
                  <a:lnTo>
                    <a:pt x="2173" y="13298"/>
                  </a:lnTo>
                  <a:lnTo>
                    <a:pt x="2160" y="13479"/>
                  </a:lnTo>
                  <a:lnTo>
                    <a:pt x="2146" y="13661"/>
                  </a:lnTo>
                  <a:lnTo>
                    <a:pt x="2137" y="13854"/>
                  </a:lnTo>
                  <a:lnTo>
                    <a:pt x="2128" y="14046"/>
                  </a:lnTo>
                  <a:lnTo>
                    <a:pt x="2124" y="14228"/>
                  </a:lnTo>
                  <a:lnTo>
                    <a:pt x="2124" y="14421"/>
                  </a:lnTo>
                  <a:lnTo>
                    <a:pt x="2128" y="14614"/>
                  </a:lnTo>
                  <a:lnTo>
                    <a:pt x="2133" y="14818"/>
                  </a:lnTo>
                  <a:lnTo>
                    <a:pt x="2142" y="15011"/>
                  </a:lnTo>
                  <a:lnTo>
                    <a:pt x="2155" y="15204"/>
                  </a:lnTo>
                  <a:lnTo>
                    <a:pt x="2168" y="15397"/>
                  </a:lnTo>
                  <a:lnTo>
                    <a:pt x="2195" y="15669"/>
                  </a:lnTo>
                  <a:lnTo>
                    <a:pt x="2226" y="15919"/>
                  </a:lnTo>
                  <a:lnTo>
                    <a:pt x="2266" y="16168"/>
                  </a:lnTo>
                  <a:lnTo>
                    <a:pt x="2315" y="16406"/>
                  </a:lnTo>
                  <a:lnTo>
                    <a:pt x="2369" y="16645"/>
                  </a:lnTo>
                  <a:lnTo>
                    <a:pt x="2431" y="16872"/>
                  </a:lnTo>
                  <a:lnTo>
                    <a:pt x="2493" y="17099"/>
                  </a:lnTo>
                  <a:lnTo>
                    <a:pt x="2560" y="17314"/>
                  </a:lnTo>
                  <a:lnTo>
                    <a:pt x="2471" y="17189"/>
                  </a:lnTo>
                  <a:lnTo>
                    <a:pt x="2382" y="17053"/>
                  </a:lnTo>
                  <a:lnTo>
                    <a:pt x="2293" y="16906"/>
                  </a:lnTo>
                  <a:lnTo>
                    <a:pt x="2209" y="16758"/>
                  </a:lnTo>
                  <a:lnTo>
                    <a:pt x="2124" y="16611"/>
                  </a:lnTo>
                  <a:lnTo>
                    <a:pt x="2044" y="16452"/>
                  </a:lnTo>
                  <a:lnTo>
                    <a:pt x="1964" y="16282"/>
                  </a:lnTo>
                  <a:lnTo>
                    <a:pt x="1888" y="16111"/>
                  </a:lnTo>
                  <a:lnTo>
                    <a:pt x="1812" y="15930"/>
                  </a:lnTo>
                  <a:lnTo>
                    <a:pt x="1737" y="15748"/>
                  </a:lnTo>
                  <a:lnTo>
                    <a:pt x="1670" y="15555"/>
                  </a:lnTo>
                  <a:lnTo>
                    <a:pt x="1603" y="15351"/>
                  </a:lnTo>
                  <a:lnTo>
                    <a:pt x="1536" y="15147"/>
                  </a:lnTo>
                  <a:lnTo>
                    <a:pt x="1474" y="14943"/>
                  </a:lnTo>
                  <a:lnTo>
                    <a:pt x="1416" y="14727"/>
                  </a:lnTo>
                  <a:lnTo>
                    <a:pt x="1358" y="14500"/>
                  </a:lnTo>
                  <a:lnTo>
                    <a:pt x="1305" y="14273"/>
                  </a:lnTo>
                  <a:lnTo>
                    <a:pt x="1256" y="14046"/>
                  </a:lnTo>
                  <a:lnTo>
                    <a:pt x="1207" y="13808"/>
                  </a:lnTo>
                  <a:lnTo>
                    <a:pt x="1167" y="13570"/>
                  </a:lnTo>
                  <a:lnTo>
                    <a:pt x="1127" y="13320"/>
                  </a:lnTo>
                  <a:lnTo>
                    <a:pt x="1087" y="13071"/>
                  </a:lnTo>
                  <a:lnTo>
                    <a:pt x="1055" y="12810"/>
                  </a:lnTo>
                  <a:lnTo>
                    <a:pt x="1029" y="12549"/>
                  </a:lnTo>
                  <a:lnTo>
                    <a:pt x="1002" y="12276"/>
                  </a:lnTo>
                  <a:lnTo>
                    <a:pt x="980" y="12004"/>
                  </a:lnTo>
                  <a:lnTo>
                    <a:pt x="962" y="11732"/>
                  </a:lnTo>
                  <a:lnTo>
                    <a:pt x="949" y="11448"/>
                  </a:lnTo>
                  <a:lnTo>
                    <a:pt x="940" y="11165"/>
                  </a:lnTo>
                  <a:lnTo>
                    <a:pt x="935" y="10881"/>
                  </a:lnTo>
                  <a:lnTo>
                    <a:pt x="935" y="10586"/>
                  </a:lnTo>
                  <a:lnTo>
                    <a:pt x="940" y="10280"/>
                  </a:lnTo>
                  <a:lnTo>
                    <a:pt x="958" y="9848"/>
                  </a:lnTo>
                  <a:lnTo>
                    <a:pt x="980" y="9417"/>
                  </a:lnTo>
                  <a:lnTo>
                    <a:pt x="1011" y="8986"/>
                  </a:lnTo>
                  <a:lnTo>
                    <a:pt x="1051" y="8566"/>
                  </a:lnTo>
                  <a:lnTo>
                    <a:pt x="1100" y="8158"/>
                  </a:lnTo>
                  <a:lnTo>
                    <a:pt x="1153" y="7749"/>
                  </a:lnTo>
                  <a:lnTo>
                    <a:pt x="1216" y="7341"/>
                  </a:lnTo>
                  <a:lnTo>
                    <a:pt x="1283" y="6955"/>
                  </a:lnTo>
                  <a:lnTo>
                    <a:pt x="1358" y="6569"/>
                  </a:lnTo>
                  <a:lnTo>
                    <a:pt x="1443" y="6195"/>
                  </a:lnTo>
                  <a:lnTo>
                    <a:pt x="1527" y="5832"/>
                  </a:lnTo>
                  <a:lnTo>
                    <a:pt x="1621" y="5480"/>
                  </a:lnTo>
                  <a:lnTo>
                    <a:pt x="1723" y="5140"/>
                  </a:lnTo>
                  <a:lnTo>
                    <a:pt x="1826" y="4811"/>
                  </a:lnTo>
                  <a:lnTo>
                    <a:pt x="1937" y="4493"/>
                  </a:lnTo>
                  <a:lnTo>
                    <a:pt x="2053" y="4187"/>
                  </a:lnTo>
                  <a:lnTo>
                    <a:pt x="2168" y="3892"/>
                  </a:lnTo>
                  <a:lnTo>
                    <a:pt x="2293" y="3608"/>
                  </a:lnTo>
                  <a:lnTo>
                    <a:pt x="2422" y="3347"/>
                  </a:lnTo>
                  <a:lnTo>
                    <a:pt x="2551" y="3109"/>
                  </a:lnTo>
                  <a:lnTo>
                    <a:pt x="2685" y="2871"/>
                  </a:lnTo>
                  <a:lnTo>
                    <a:pt x="2823" y="2655"/>
                  </a:lnTo>
                  <a:lnTo>
                    <a:pt x="2965" y="2462"/>
                  </a:lnTo>
                  <a:lnTo>
                    <a:pt x="3108" y="2281"/>
                  </a:lnTo>
                  <a:lnTo>
                    <a:pt x="3255" y="2122"/>
                  </a:lnTo>
                  <a:lnTo>
                    <a:pt x="3406" y="1974"/>
                  </a:lnTo>
                  <a:lnTo>
                    <a:pt x="3558" y="1861"/>
                  </a:lnTo>
                  <a:lnTo>
                    <a:pt x="3709" y="1759"/>
                  </a:lnTo>
                  <a:lnTo>
                    <a:pt x="3865" y="1679"/>
                  </a:lnTo>
                  <a:lnTo>
                    <a:pt x="4016" y="1611"/>
                  </a:lnTo>
                  <a:lnTo>
                    <a:pt x="4176" y="1577"/>
                  </a:lnTo>
                  <a:lnTo>
                    <a:pt x="4332" y="1566"/>
                  </a:lnTo>
                  <a:lnTo>
                    <a:pt x="4381" y="1554"/>
                  </a:lnTo>
                  <a:lnTo>
                    <a:pt x="4426" y="1532"/>
                  </a:lnTo>
                  <a:lnTo>
                    <a:pt x="4461" y="1486"/>
                  </a:lnTo>
                  <a:lnTo>
                    <a:pt x="4497" y="1430"/>
                  </a:lnTo>
                  <a:lnTo>
                    <a:pt x="4524" y="1373"/>
                  </a:lnTo>
                  <a:lnTo>
                    <a:pt x="4546" y="1293"/>
                  </a:lnTo>
                  <a:lnTo>
                    <a:pt x="4564" y="1214"/>
                  </a:lnTo>
                  <a:lnTo>
                    <a:pt x="4577" y="1123"/>
                  </a:lnTo>
                  <a:lnTo>
                    <a:pt x="4586" y="1044"/>
                  </a:lnTo>
                  <a:lnTo>
                    <a:pt x="4590" y="964"/>
                  </a:lnTo>
                  <a:lnTo>
                    <a:pt x="4595" y="885"/>
                  </a:lnTo>
                  <a:lnTo>
                    <a:pt x="4590" y="794"/>
                  </a:lnTo>
                  <a:lnTo>
                    <a:pt x="4586" y="715"/>
                  </a:lnTo>
                  <a:lnTo>
                    <a:pt x="4577" y="635"/>
                  </a:lnTo>
                  <a:lnTo>
                    <a:pt x="4568" y="556"/>
                  </a:lnTo>
                  <a:lnTo>
                    <a:pt x="4555" y="477"/>
                  </a:lnTo>
                  <a:lnTo>
                    <a:pt x="4537" y="397"/>
                  </a:lnTo>
                  <a:lnTo>
                    <a:pt x="4515" y="329"/>
                  </a:lnTo>
                  <a:lnTo>
                    <a:pt x="4492" y="272"/>
                  </a:lnTo>
                  <a:lnTo>
                    <a:pt x="4466" y="216"/>
                  </a:lnTo>
                  <a:lnTo>
                    <a:pt x="4439" y="170"/>
                  </a:lnTo>
                  <a:lnTo>
                    <a:pt x="4403" y="125"/>
                  </a:lnTo>
                  <a:lnTo>
                    <a:pt x="4368" y="91"/>
                  </a:lnTo>
                  <a:lnTo>
                    <a:pt x="4332" y="79"/>
                  </a:lnTo>
                  <a:lnTo>
                    <a:pt x="4230" y="45"/>
                  </a:lnTo>
                  <a:lnTo>
                    <a:pt x="4127" y="23"/>
                  </a:lnTo>
                  <a:lnTo>
                    <a:pt x="4025" y="11"/>
                  </a:lnTo>
                  <a:lnTo>
                    <a:pt x="392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428;p49">
              <a:extLst>
                <a:ext uri="{FF2B5EF4-FFF2-40B4-BE49-F238E27FC236}">
                  <a16:creationId xmlns:a16="http://schemas.microsoft.com/office/drawing/2014/main" id="{F6D98DCE-84FC-A64D-E6CE-77A9C3159F21}"/>
                </a:ext>
              </a:extLst>
            </p:cNvPr>
            <p:cNvSpPr/>
            <p:nvPr/>
          </p:nvSpPr>
          <p:spPr>
            <a:xfrm>
              <a:off x="4075675" y="-10925250"/>
              <a:ext cx="145375" cy="404800"/>
            </a:xfrm>
            <a:custGeom>
              <a:avLst/>
              <a:gdLst/>
              <a:ahLst/>
              <a:cxnLst/>
              <a:rect l="l" t="t" r="r" b="b"/>
              <a:pathLst>
                <a:path w="5815" h="16192" extrusionOk="0">
                  <a:moveTo>
                    <a:pt x="3642" y="0"/>
                  </a:moveTo>
                  <a:lnTo>
                    <a:pt x="3629" y="91"/>
                  </a:lnTo>
                  <a:lnTo>
                    <a:pt x="3611" y="170"/>
                  </a:lnTo>
                  <a:lnTo>
                    <a:pt x="3589" y="250"/>
                  </a:lnTo>
                  <a:lnTo>
                    <a:pt x="3562" y="307"/>
                  </a:lnTo>
                  <a:lnTo>
                    <a:pt x="3526" y="363"/>
                  </a:lnTo>
                  <a:lnTo>
                    <a:pt x="3491" y="409"/>
                  </a:lnTo>
                  <a:lnTo>
                    <a:pt x="3446" y="431"/>
                  </a:lnTo>
                  <a:lnTo>
                    <a:pt x="3397" y="443"/>
                  </a:lnTo>
                  <a:lnTo>
                    <a:pt x="3241" y="454"/>
                  </a:lnTo>
                  <a:lnTo>
                    <a:pt x="3081" y="488"/>
                  </a:lnTo>
                  <a:lnTo>
                    <a:pt x="2930" y="556"/>
                  </a:lnTo>
                  <a:lnTo>
                    <a:pt x="2774" y="636"/>
                  </a:lnTo>
                  <a:lnTo>
                    <a:pt x="2623" y="738"/>
                  </a:lnTo>
                  <a:lnTo>
                    <a:pt x="2471" y="851"/>
                  </a:lnTo>
                  <a:lnTo>
                    <a:pt x="2320" y="999"/>
                  </a:lnTo>
                  <a:lnTo>
                    <a:pt x="2173" y="1158"/>
                  </a:lnTo>
                  <a:lnTo>
                    <a:pt x="2030" y="1339"/>
                  </a:lnTo>
                  <a:lnTo>
                    <a:pt x="1888" y="1532"/>
                  </a:lnTo>
                  <a:lnTo>
                    <a:pt x="1750" y="1748"/>
                  </a:lnTo>
                  <a:lnTo>
                    <a:pt x="1616" y="1986"/>
                  </a:lnTo>
                  <a:lnTo>
                    <a:pt x="1487" y="2224"/>
                  </a:lnTo>
                  <a:lnTo>
                    <a:pt x="1358" y="2485"/>
                  </a:lnTo>
                  <a:lnTo>
                    <a:pt x="1233" y="2769"/>
                  </a:lnTo>
                  <a:lnTo>
                    <a:pt x="1118" y="3064"/>
                  </a:lnTo>
                  <a:lnTo>
                    <a:pt x="1002" y="3370"/>
                  </a:lnTo>
                  <a:lnTo>
                    <a:pt x="891" y="3688"/>
                  </a:lnTo>
                  <a:lnTo>
                    <a:pt x="788" y="4017"/>
                  </a:lnTo>
                  <a:lnTo>
                    <a:pt x="686" y="4357"/>
                  </a:lnTo>
                  <a:lnTo>
                    <a:pt x="592" y="4709"/>
                  </a:lnTo>
                  <a:lnTo>
                    <a:pt x="508" y="5072"/>
                  </a:lnTo>
                  <a:lnTo>
                    <a:pt x="423" y="5446"/>
                  </a:lnTo>
                  <a:lnTo>
                    <a:pt x="348" y="5832"/>
                  </a:lnTo>
                  <a:lnTo>
                    <a:pt x="281" y="6218"/>
                  </a:lnTo>
                  <a:lnTo>
                    <a:pt x="218" y="6626"/>
                  </a:lnTo>
                  <a:lnTo>
                    <a:pt x="165" y="7035"/>
                  </a:lnTo>
                  <a:lnTo>
                    <a:pt x="116" y="7443"/>
                  </a:lnTo>
                  <a:lnTo>
                    <a:pt x="76" y="7863"/>
                  </a:lnTo>
                  <a:lnTo>
                    <a:pt x="45" y="8294"/>
                  </a:lnTo>
                  <a:lnTo>
                    <a:pt x="23" y="8725"/>
                  </a:lnTo>
                  <a:lnTo>
                    <a:pt x="5" y="9157"/>
                  </a:lnTo>
                  <a:lnTo>
                    <a:pt x="0" y="9463"/>
                  </a:lnTo>
                  <a:lnTo>
                    <a:pt x="0" y="9758"/>
                  </a:lnTo>
                  <a:lnTo>
                    <a:pt x="5" y="10042"/>
                  </a:lnTo>
                  <a:lnTo>
                    <a:pt x="14" y="10325"/>
                  </a:lnTo>
                  <a:lnTo>
                    <a:pt x="27" y="10609"/>
                  </a:lnTo>
                  <a:lnTo>
                    <a:pt x="45" y="10881"/>
                  </a:lnTo>
                  <a:lnTo>
                    <a:pt x="67" y="11153"/>
                  </a:lnTo>
                  <a:lnTo>
                    <a:pt x="94" y="11426"/>
                  </a:lnTo>
                  <a:lnTo>
                    <a:pt x="120" y="11687"/>
                  </a:lnTo>
                  <a:lnTo>
                    <a:pt x="152" y="11948"/>
                  </a:lnTo>
                  <a:lnTo>
                    <a:pt x="192" y="12197"/>
                  </a:lnTo>
                  <a:lnTo>
                    <a:pt x="232" y="12447"/>
                  </a:lnTo>
                  <a:lnTo>
                    <a:pt x="272" y="12685"/>
                  </a:lnTo>
                  <a:lnTo>
                    <a:pt x="321" y="12923"/>
                  </a:lnTo>
                  <a:lnTo>
                    <a:pt x="370" y="13150"/>
                  </a:lnTo>
                  <a:lnTo>
                    <a:pt x="423" y="13377"/>
                  </a:lnTo>
                  <a:lnTo>
                    <a:pt x="481" y="13604"/>
                  </a:lnTo>
                  <a:lnTo>
                    <a:pt x="539" y="13820"/>
                  </a:lnTo>
                  <a:lnTo>
                    <a:pt x="601" y="14024"/>
                  </a:lnTo>
                  <a:lnTo>
                    <a:pt x="668" y="14228"/>
                  </a:lnTo>
                  <a:lnTo>
                    <a:pt x="735" y="14432"/>
                  </a:lnTo>
                  <a:lnTo>
                    <a:pt x="802" y="14625"/>
                  </a:lnTo>
                  <a:lnTo>
                    <a:pt x="877" y="14807"/>
                  </a:lnTo>
                  <a:lnTo>
                    <a:pt x="953" y="14988"/>
                  </a:lnTo>
                  <a:lnTo>
                    <a:pt x="1029" y="15159"/>
                  </a:lnTo>
                  <a:lnTo>
                    <a:pt x="1109" y="15329"/>
                  </a:lnTo>
                  <a:lnTo>
                    <a:pt x="1189" y="15488"/>
                  </a:lnTo>
                  <a:lnTo>
                    <a:pt x="1274" y="15635"/>
                  </a:lnTo>
                  <a:lnTo>
                    <a:pt x="1358" y="15783"/>
                  </a:lnTo>
                  <a:lnTo>
                    <a:pt x="1447" y="15930"/>
                  </a:lnTo>
                  <a:lnTo>
                    <a:pt x="1536" y="16066"/>
                  </a:lnTo>
                  <a:lnTo>
                    <a:pt x="1625" y="16191"/>
                  </a:lnTo>
                  <a:lnTo>
                    <a:pt x="1558" y="15976"/>
                  </a:lnTo>
                  <a:lnTo>
                    <a:pt x="1496" y="15749"/>
                  </a:lnTo>
                  <a:lnTo>
                    <a:pt x="1434" y="15522"/>
                  </a:lnTo>
                  <a:lnTo>
                    <a:pt x="1380" y="15283"/>
                  </a:lnTo>
                  <a:lnTo>
                    <a:pt x="1331" y="15045"/>
                  </a:lnTo>
                  <a:lnTo>
                    <a:pt x="1291" y="14796"/>
                  </a:lnTo>
                  <a:lnTo>
                    <a:pt x="1260" y="14546"/>
                  </a:lnTo>
                  <a:lnTo>
                    <a:pt x="1233" y="14274"/>
                  </a:lnTo>
                  <a:lnTo>
                    <a:pt x="1220" y="14081"/>
                  </a:lnTo>
                  <a:lnTo>
                    <a:pt x="1207" y="13888"/>
                  </a:lnTo>
                  <a:lnTo>
                    <a:pt x="1198" y="13695"/>
                  </a:lnTo>
                  <a:lnTo>
                    <a:pt x="1193" y="13491"/>
                  </a:lnTo>
                  <a:lnTo>
                    <a:pt x="1189" y="13298"/>
                  </a:lnTo>
                  <a:lnTo>
                    <a:pt x="1189" y="13105"/>
                  </a:lnTo>
                  <a:lnTo>
                    <a:pt x="1193" y="12923"/>
                  </a:lnTo>
                  <a:lnTo>
                    <a:pt x="1202" y="12731"/>
                  </a:lnTo>
                  <a:lnTo>
                    <a:pt x="1211" y="12538"/>
                  </a:lnTo>
                  <a:lnTo>
                    <a:pt x="1225" y="12356"/>
                  </a:lnTo>
                  <a:lnTo>
                    <a:pt x="1238" y="12175"/>
                  </a:lnTo>
                  <a:lnTo>
                    <a:pt x="1260" y="11982"/>
                  </a:lnTo>
                  <a:lnTo>
                    <a:pt x="1278" y="11812"/>
                  </a:lnTo>
                  <a:lnTo>
                    <a:pt x="1305" y="11630"/>
                  </a:lnTo>
                  <a:lnTo>
                    <a:pt x="1331" y="11460"/>
                  </a:lnTo>
                  <a:lnTo>
                    <a:pt x="1358" y="11278"/>
                  </a:lnTo>
                  <a:lnTo>
                    <a:pt x="1389" y="11119"/>
                  </a:lnTo>
                  <a:lnTo>
                    <a:pt x="1425" y="10949"/>
                  </a:lnTo>
                  <a:lnTo>
                    <a:pt x="1461" y="10790"/>
                  </a:lnTo>
                  <a:lnTo>
                    <a:pt x="1501" y="10632"/>
                  </a:lnTo>
                  <a:lnTo>
                    <a:pt x="1541" y="10473"/>
                  </a:lnTo>
                  <a:lnTo>
                    <a:pt x="1585" y="10325"/>
                  </a:lnTo>
                  <a:lnTo>
                    <a:pt x="1630" y="10189"/>
                  </a:lnTo>
                  <a:lnTo>
                    <a:pt x="1674" y="10042"/>
                  </a:lnTo>
                  <a:lnTo>
                    <a:pt x="1728" y="9905"/>
                  </a:lnTo>
                  <a:lnTo>
                    <a:pt x="1777" y="9781"/>
                  </a:lnTo>
                  <a:lnTo>
                    <a:pt x="1830" y="9656"/>
                  </a:lnTo>
                  <a:lnTo>
                    <a:pt x="1883" y="9531"/>
                  </a:lnTo>
                  <a:lnTo>
                    <a:pt x="1941" y="9418"/>
                  </a:lnTo>
                  <a:lnTo>
                    <a:pt x="2004" y="9304"/>
                  </a:lnTo>
                  <a:lnTo>
                    <a:pt x="2062" y="9202"/>
                  </a:lnTo>
                  <a:lnTo>
                    <a:pt x="2124" y="9111"/>
                  </a:lnTo>
                  <a:lnTo>
                    <a:pt x="2204" y="8998"/>
                  </a:lnTo>
                  <a:lnTo>
                    <a:pt x="2280" y="8896"/>
                  </a:lnTo>
                  <a:lnTo>
                    <a:pt x="2360" y="8805"/>
                  </a:lnTo>
                  <a:lnTo>
                    <a:pt x="2436" y="8725"/>
                  </a:lnTo>
                  <a:lnTo>
                    <a:pt x="2511" y="8657"/>
                  </a:lnTo>
                  <a:lnTo>
                    <a:pt x="2591" y="8601"/>
                  </a:lnTo>
                  <a:lnTo>
                    <a:pt x="2667" y="8544"/>
                  </a:lnTo>
                  <a:lnTo>
                    <a:pt x="2743" y="8510"/>
                  </a:lnTo>
                  <a:lnTo>
                    <a:pt x="2818" y="8476"/>
                  </a:lnTo>
                  <a:lnTo>
                    <a:pt x="2890" y="8453"/>
                  </a:lnTo>
                  <a:lnTo>
                    <a:pt x="2965" y="8442"/>
                  </a:lnTo>
                  <a:lnTo>
                    <a:pt x="3037" y="8430"/>
                  </a:lnTo>
                  <a:lnTo>
                    <a:pt x="3112" y="8442"/>
                  </a:lnTo>
                  <a:lnTo>
                    <a:pt x="3184" y="8453"/>
                  </a:lnTo>
                  <a:lnTo>
                    <a:pt x="3255" y="8476"/>
                  </a:lnTo>
                  <a:lnTo>
                    <a:pt x="3326" y="8498"/>
                  </a:lnTo>
                  <a:lnTo>
                    <a:pt x="3393" y="8533"/>
                  </a:lnTo>
                  <a:lnTo>
                    <a:pt x="3460" y="8578"/>
                  </a:lnTo>
                  <a:lnTo>
                    <a:pt x="3526" y="8635"/>
                  </a:lnTo>
                  <a:lnTo>
                    <a:pt x="3593" y="8691"/>
                  </a:lnTo>
                  <a:lnTo>
                    <a:pt x="3660" y="8759"/>
                  </a:lnTo>
                  <a:lnTo>
                    <a:pt x="3722" y="8828"/>
                  </a:lnTo>
                  <a:lnTo>
                    <a:pt x="3785" y="8907"/>
                  </a:lnTo>
                  <a:lnTo>
                    <a:pt x="3847" y="8998"/>
                  </a:lnTo>
                  <a:lnTo>
                    <a:pt x="3909" y="9088"/>
                  </a:lnTo>
                  <a:lnTo>
                    <a:pt x="3967" y="9191"/>
                  </a:lnTo>
                  <a:lnTo>
                    <a:pt x="4025" y="9293"/>
                  </a:lnTo>
                  <a:lnTo>
                    <a:pt x="4078" y="9406"/>
                  </a:lnTo>
                  <a:lnTo>
                    <a:pt x="4185" y="9644"/>
                  </a:lnTo>
                  <a:lnTo>
                    <a:pt x="4288" y="9905"/>
                  </a:lnTo>
                  <a:lnTo>
                    <a:pt x="4381" y="10189"/>
                  </a:lnTo>
                  <a:lnTo>
                    <a:pt x="4470" y="10484"/>
                  </a:lnTo>
                  <a:lnTo>
                    <a:pt x="4550" y="10802"/>
                  </a:lnTo>
                  <a:lnTo>
                    <a:pt x="4622" y="11131"/>
                  </a:lnTo>
                  <a:lnTo>
                    <a:pt x="4688" y="11482"/>
                  </a:lnTo>
                  <a:lnTo>
                    <a:pt x="4746" y="11846"/>
                  </a:lnTo>
                  <a:lnTo>
                    <a:pt x="4791" y="12209"/>
                  </a:lnTo>
                  <a:lnTo>
                    <a:pt x="4831" y="12594"/>
                  </a:lnTo>
                  <a:lnTo>
                    <a:pt x="4858" y="12992"/>
                  </a:lnTo>
                  <a:lnTo>
                    <a:pt x="4875" y="13389"/>
                  </a:lnTo>
                  <a:lnTo>
                    <a:pt x="4884" y="13786"/>
                  </a:lnTo>
                  <a:lnTo>
                    <a:pt x="4884" y="13990"/>
                  </a:lnTo>
                  <a:lnTo>
                    <a:pt x="4884" y="14194"/>
                  </a:lnTo>
                  <a:lnTo>
                    <a:pt x="4880" y="14398"/>
                  </a:lnTo>
                  <a:lnTo>
                    <a:pt x="4871" y="14603"/>
                  </a:lnTo>
                  <a:lnTo>
                    <a:pt x="4858" y="14807"/>
                  </a:lnTo>
                  <a:lnTo>
                    <a:pt x="4844" y="15022"/>
                  </a:lnTo>
                  <a:lnTo>
                    <a:pt x="4831" y="15227"/>
                  </a:lnTo>
                  <a:lnTo>
                    <a:pt x="4809" y="15431"/>
                  </a:lnTo>
                  <a:lnTo>
                    <a:pt x="4786" y="15635"/>
                  </a:lnTo>
                  <a:lnTo>
                    <a:pt x="4760" y="15839"/>
                  </a:lnTo>
                  <a:lnTo>
                    <a:pt x="4835" y="15681"/>
                  </a:lnTo>
                  <a:lnTo>
                    <a:pt x="4906" y="15522"/>
                  </a:lnTo>
                  <a:lnTo>
                    <a:pt x="4978" y="15351"/>
                  </a:lnTo>
                  <a:lnTo>
                    <a:pt x="5045" y="15181"/>
                  </a:lnTo>
                  <a:lnTo>
                    <a:pt x="5111" y="15000"/>
                  </a:lnTo>
                  <a:lnTo>
                    <a:pt x="5169" y="14807"/>
                  </a:lnTo>
                  <a:lnTo>
                    <a:pt x="5227" y="14614"/>
                  </a:lnTo>
                  <a:lnTo>
                    <a:pt x="5285" y="14410"/>
                  </a:lnTo>
                  <a:lnTo>
                    <a:pt x="5338" y="14206"/>
                  </a:lnTo>
                  <a:lnTo>
                    <a:pt x="5387" y="13990"/>
                  </a:lnTo>
                  <a:lnTo>
                    <a:pt x="5436" y="13774"/>
                  </a:lnTo>
                  <a:lnTo>
                    <a:pt x="5481" y="13559"/>
                  </a:lnTo>
                  <a:lnTo>
                    <a:pt x="5521" y="13332"/>
                  </a:lnTo>
                  <a:lnTo>
                    <a:pt x="5561" y="13094"/>
                  </a:lnTo>
                  <a:lnTo>
                    <a:pt x="5597" y="12867"/>
                  </a:lnTo>
                  <a:lnTo>
                    <a:pt x="5632" y="12628"/>
                  </a:lnTo>
                  <a:lnTo>
                    <a:pt x="5663" y="12379"/>
                  </a:lnTo>
                  <a:lnTo>
                    <a:pt x="5690" y="12141"/>
                  </a:lnTo>
                  <a:lnTo>
                    <a:pt x="5717" y="11891"/>
                  </a:lnTo>
                  <a:lnTo>
                    <a:pt x="5739" y="11641"/>
                  </a:lnTo>
                  <a:lnTo>
                    <a:pt x="5757" y="11380"/>
                  </a:lnTo>
                  <a:lnTo>
                    <a:pt x="5775" y="11131"/>
                  </a:lnTo>
                  <a:lnTo>
                    <a:pt x="5788" y="10870"/>
                  </a:lnTo>
                  <a:lnTo>
                    <a:pt x="5797" y="10609"/>
                  </a:lnTo>
                  <a:lnTo>
                    <a:pt x="5806" y="10348"/>
                  </a:lnTo>
                  <a:lnTo>
                    <a:pt x="5815" y="10076"/>
                  </a:lnTo>
                  <a:lnTo>
                    <a:pt x="5815" y="9815"/>
                  </a:lnTo>
                  <a:lnTo>
                    <a:pt x="5815" y="9554"/>
                  </a:lnTo>
                  <a:lnTo>
                    <a:pt x="5815" y="9281"/>
                  </a:lnTo>
                  <a:lnTo>
                    <a:pt x="5810" y="9020"/>
                  </a:lnTo>
                  <a:lnTo>
                    <a:pt x="5801" y="8748"/>
                  </a:lnTo>
                  <a:lnTo>
                    <a:pt x="5788" y="8476"/>
                  </a:lnTo>
                  <a:lnTo>
                    <a:pt x="5775" y="8215"/>
                  </a:lnTo>
                  <a:lnTo>
                    <a:pt x="5761" y="7943"/>
                  </a:lnTo>
                  <a:lnTo>
                    <a:pt x="5743" y="7682"/>
                  </a:lnTo>
                  <a:lnTo>
                    <a:pt x="5721" y="7409"/>
                  </a:lnTo>
                  <a:lnTo>
                    <a:pt x="5695" y="7148"/>
                  </a:lnTo>
                  <a:lnTo>
                    <a:pt x="5668" y="6887"/>
                  </a:lnTo>
                  <a:lnTo>
                    <a:pt x="5637" y="6626"/>
                  </a:lnTo>
                  <a:lnTo>
                    <a:pt x="5605" y="6365"/>
                  </a:lnTo>
                  <a:lnTo>
                    <a:pt x="5570" y="6116"/>
                  </a:lnTo>
                  <a:lnTo>
                    <a:pt x="5530" y="5855"/>
                  </a:lnTo>
                  <a:lnTo>
                    <a:pt x="5490" y="5605"/>
                  </a:lnTo>
                  <a:lnTo>
                    <a:pt x="5445" y="5356"/>
                  </a:lnTo>
                  <a:lnTo>
                    <a:pt x="5401" y="5106"/>
                  </a:lnTo>
                  <a:lnTo>
                    <a:pt x="5352" y="4868"/>
                  </a:lnTo>
                  <a:lnTo>
                    <a:pt x="5298" y="4629"/>
                  </a:lnTo>
                  <a:lnTo>
                    <a:pt x="5245" y="4391"/>
                  </a:lnTo>
                  <a:lnTo>
                    <a:pt x="5187" y="4164"/>
                  </a:lnTo>
                  <a:lnTo>
                    <a:pt x="5125" y="3937"/>
                  </a:lnTo>
                  <a:lnTo>
                    <a:pt x="5062" y="3722"/>
                  </a:lnTo>
                  <a:lnTo>
                    <a:pt x="4996" y="3495"/>
                  </a:lnTo>
                  <a:lnTo>
                    <a:pt x="4929" y="3291"/>
                  </a:lnTo>
                  <a:lnTo>
                    <a:pt x="4858" y="3086"/>
                  </a:lnTo>
                  <a:lnTo>
                    <a:pt x="4786" y="2882"/>
                  </a:lnTo>
                  <a:lnTo>
                    <a:pt x="4706" y="2689"/>
                  </a:lnTo>
                  <a:lnTo>
                    <a:pt x="4630" y="2496"/>
                  </a:lnTo>
                  <a:lnTo>
                    <a:pt x="4546" y="2315"/>
                  </a:lnTo>
                  <a:lnTo>
                    <a:pt x="4461" y="2133"/>
                  </a:lnTo>
                  <a:lnTo>
                    <a:pt x="4372" y="1963"/>
                  </a:lnTo>
                  <a:lnTo>
                    <a:pt x="4283" y="1804"/>
                  </a:lnTo>
                  <a:lnTo>
                    <a:pt x="4190" y="1645"/>
                  </a:lnTo>
                  <a:lnTo>
                    <a:pt x="4096" y="1498"/>
                  </a:lnTo>
                  <a:lnTo>
                    <a:pt x="3998" y="1362"/>
                  </a:lnTo>
                  <a:lnTo>
                    <a:pt x="3963" y="1305"/>
                  </a:lnTo>
                  <a:lnTo>
                    <a:pt x="3931" y="1248"/>
                  </a:lnTo>
                  <a:lnTo>
                    <a:pt x="3905" y="1180"/>
                  </a:lnTo>
                  <a:lnTo>
                    <a:pt x="3878" y="1112"/>
                  </a:lnTo>
                  <a:lnTo>
                    <a:pt x="3856" y="1044"/>
                  </a:lnTo>
                  <a:lnTo>
                    <a:pt x="3834" y="965"/>
                  </a:lnTo>
                  <a:lnTo>
                    <a:pt x="3816" y="885"/>
                  </a:lnTo>
                  <a:lnTo>
                    <a:pt x="3802" y="795"/>
                  </a:lnTo>
                  <a:lnTo>
                    <a:pt x="3789" y="715"/>
                  </a:lnTo>
                  <a:lnTo>
                    <a:pt x="3780" y="624"/>
                  </a:lnTo>
                  <a:lnTo>
                    <a:pt x="3771" y="443"/>
                  </a:lnTo>
                  <a:lnTo>
                    <a:pt x="3771" y="261"/>
                  </a:lnTo>
                  <a:lnTo>
                    <a:pt x="3780" y="68"/>
                  </a:lnTo>
                  <a:lnTo>
                    <a:pt x="36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429;p49">
              <a:extLst>
                <a:ext uri="{FF2B5EF4-FFF2-40B4-BE49-F238E27FC236}">
                  <a16:creationId xmlns:a16="http://schemas.microsoft.com/office/drawing/2014/main" id="{04B4F9F5-59B8-F47D-AC0C-19AC6BA9794F}"/>
                </a:ext>
              </a:extLst>
            </p:cNvPr>
            <p:cNvSpPr/>
            <p:nvPr/>
          </p:nvSpPr>
          <p:spPr>
            <a:xfrm>
              <a:off x="3266375" y="-11114175"/>
              <a:ext cx="352300" cy="900625"/>
            </a:xfrm>
            <a:custGeom>
              <a:avLst/>
              <a:gdLst/>
              <a:ahLst/>
              <a:cxnLst/>
              <a:rect l="l" t="t" r="r" b="b"/>
              <a:pathLst>
                <a:path w="14092" h="36025" extrusionOk="0">
                  <a:moveTo>
                    <a:pt x="7632" y="2996"/>
                  </a:moveTo>
                  <a:lnTo>
                    <a:pt x="7881" y="3019"/>
                  </a:lnTo>
                  <a:lnTo>
                    <a:pt x="8135" y="3053"/>
                  </a:lnTo>
                  <a:lnTo>
                    <a:pt x="8384" y="3110"/>
                  </a:lnTo>
                  <a:lnTo>
                    <a:pt x="8633" y="3189"/>
                  </a:lnTo>
                  <a:lnTo>
                    <a:pt x="8629" y="3280"/>
                  </a:lnTo>
                  <a:lnTo>
                    <a:pt x="8625" y="3371"/>
                  </a:lnTo>
                  <a:lnTo>
                    <a:pt x="8620" y="3461"/>
                  </a:lnTo>
                  <a:lnTo>
                    <a:pt x="8620" y="3552"/>
                  </a:lnTo>
                  <a:lnTo>
                    <a:pt x="8625" y="3654"/>
                  </a:lnTo>
                  <a:lnTo>
                    <a:pt x="8633" y="3745"/>
                  </a:lnTo>
                  <a:lnTo>
                    <a:pt x="8642" y="3824"/>
                  </a:lnTo>
                  <a:lnTo>
                    <a:pt x="8651" y="3915"/>
                  </a:lnTo>
                  <a:lnTo>
                    <a:pt x="8669" y="3995"/>
                  </a:lnTo>
                  <a:lnTo>
                    <a:pt x="8687" y="4074"/>
                  </a:lnTo>
                  <a:lnTo>
                    <a:pt x="8709" y="4142"/>
                  </a:lnTo>
                  <a:lnTo>
                    <a:pt x="8731" y="4210"/>
                  </a:lnTo>
                  <a:lnTo>
                    <a:pt x="8758" y="4267"/>
                  </a:lnTo>
                  <a:lnTo>
                    <a:pt x="8789" y="4312"/>
                  </a:lnTo>
                  <a:lnTo>
                    <a:pt x="8825" y="4358"/>
                  </a:lnTo>
                  <a:lnTo>
                    <a:pt x="8861" y="4380"/>
                  </a:lnTo>
                  <a:lnTo>
                    <a:pt x="9030" y="4483"/>
                  </a:lnTo>
                  <a:lnTo>
                    <a:pt x="9190" y="4596"/>
                  </a:lnTo>
                  <a:lnTo>
                    <a:pt x="9350" y="4732"/>
                  </a:lnTo>
                  <a:lnTo>
                    <a:pt x="9506" y="4868"/>
                  </a:lnTo>
                  <a:lnTo>
                    <a:pt x="9662" y="5016"/>
                  </a:lnTo>
                  <a:lnTo>
                    <a:pt x="9813" y="5186"/>
                  </a:lnTo>
                  <a:lnTo>
                    <a:pt x="9960" y="5356"/>
                  </a:lnTo>
                  <a:lnTo>
                    <a:pt x="10107" y="5549"/>
                  </a:lnTo>
                  <a:lnTo>
                    <a:pt x="10250" y="5742"/>
                  </a:lnTo>
                  <a:lnTo>
                    <a:pt x="10388" y="5946"/>
                  </a:lnTo>
                  <a:lnTo>
                    <a:pt x="10526" y="6173"/>
                  </a:lnTo>
                  <a:lnTo>
                    <a:pt x="10655" y="6400"/>
                  </a:lnTo>
                  <a:lnTo>
                    <a:pt x="10784" y="6638"/>
                  </a:lnTo>
                  <a:lnTo>
                    <a:pt x="10913" y="6888"/>
                  </a:lnTo>
                  <a:lnTo>
                    <a:pt x="11033" y="7137"/>
                  </a:lnTo>
                  <a:lnTo>
                    <a:pt x="11153" y="7410"/>
                  </a:lnTo>
                  <a:lnTo>
                    <a:pt x="11269" y="7682"/>
                  </a:lnTo>
                  <a:lnTo>
                    <a:pt x="11380" y="7966"/>
                  </a:lnTo>
                  <a:lnTo>
                    <a:pt x="11492" y="8249"/>
                  </a:lnTo>
                  <a:lnTo>
                    <a:pt x="11594" y="8556"/>
                  </a:lnTo>
                  <a:lnTo>
                    <a:pt x="11697" y="8862"/>
                  </a:lnTo>
                  <a:lnTo>
                    <a:pt x="11794" y="9180"/>
                  </a:lnTo>
                  <a:lnTo>
                    <a:pt x="11888" y="9497"/>
                  </a:lnTo>
                  <a:lnTo>
                    <a:pt x="11981" y="9827"/>
                  </a:lnTo>
                  <a:lnTo>
                    <a:pt x="12066" y="10156"/>
                  </a:lnTo>
                  <a:lnTo>
                    <a:pt x="12151" y="10496"/>
                  </a:lnTo>
                  <a:lnTo>
                    <a:pt x="12231" y="10848"/>
                  </a:lnTo>
                  <a:lnTo>
                    <a:pt x="12302" y="11199"/>
                  </a:lnTo>
                  <a:lnTo>
                    <a:pt x="12373" y="11562"/>
                  </a:lnTo>
                  <a:lnTo>
                    <a:pt x="12440" y="11926"/>
                  </a:lnTo>
                  <a:lnTo>
                    <a:pt x="12507" y="12289"/>
                  </a:lnTo>
                  <a:lnTo>
                    <a:pt x="12565" y="12663"/>
                  </a:lnTo>
                  <a:lnTo>
                    <a:pt x="12618" y="13049"/>
                  </a:lnTo>
                  <a:lnTo>
                    <a:pt x="12672" y="13423"/>
                  </a:lnTo>
                  <a:lnTo>
                    <a:pt x="12716" y="13820"/>
                  </a:lnTo>
                  <a:lnTo>
                    <a:pt x="12756" y="14206"/>
                  </a:lnTo>
                  <a:lnTo>
                    <a:pt x="12796" y="14603"/>
                  </a:lnTo>
                  <a:lnTo>
                    <a:pt x="12827" y="15000"/>
                  </a:lnTo>
                  <a:lnTo>
                    <a:pt x="12859" y="15397"/>
                  </a:lnTo>
                  <a:lnTo>
                    <a:pt x="12881" y="15806"/>
                  </a:lnTo>
                  <a:lnTo>
                    <a:pt x="12903" y="16203"/>
                  </a:lnTo>
                  <a:lnTo>
                    <a:pt x="12916" y="16611"/>
                  </a:lnTo>
                  <a:lnTo>
                    <a:pt x="12930" y="17020"/>
                  </a:lnTo>
                  <a:lnTo>
                    <a:pt x="12934" y="17428"/>
                  </a:lnTo>
                  <a:lnTo>
                    <a:pt x="12939" y="17848"/>
                  </a:lnTo>
                  <a:lnTo>
                    <a:pt x="12934" y="18257"/>
                  </a:lnTo>
                  <a:lnTo>
                    <a:pt x="12925" y="18676"/>
                  </a:lnTo>
                  <a:lnTo>
                    <a:pt x="12916" y="19085"/>
                  </a:lnTo>
                  <a:lnTo>
                    <a:pt x="12899" y="19505"/>
                  </a:lnTo>
                  <a:lnTo>
                    <a:pt x="12876" y="19924"/>
                  </a:lnTo>
                  <a:lnTo>
                    <a:pt x="12850" y="20333"/>
                  </a:lnTo>
                  <a:lnTo>
                    <a:pt x="12814" y="20753"/>
                  </a:lnTo>
                  <a:lnTo>
                    <a:pt x="12778" y="21161"/>
                  </a:lnTo>
                  <a:lnTo>
                    <a:pt x="12734" y="21581"/>
                  </a:lnTo>
                  <a:lnTo>
                    <a:pt x="12689" y="21989"/>
                  </a:lnTo>
                  <a:lnTo>
                    <a:pt x="12636" y="22398"/>
                  </a:lnTo>
                  <a:lnTo>
                    <a:pt x="12578" y="22806"/>
                  </a:lnTo>
                  <a:lnTo>
                    <a:pt x="12516" y="23215"/>
                  </a:lnTo>
                  <a:lnTo>
                    <a:pt x="12449" y="23612"/>
                  </a:lnTo>
                  <a:lnTo>
                    <a:pt x="12373" y="24020"/>
                  </a:lnTo>
                  <a:lnTo>
                    <a:pt x="12293" y="24418"/>
                  </a:lnTo>
                  <a:lnTo>
                    <a:pt x="12209" y="24815"/>
                  </a:lnTo>
                  <a:lnTo>
                    <a:pt x="12120" y="25200"/>
                  </a:lnTo>
                  <a:lnTo>
                    <a:pt x="12026" y="25586"/>
                  </a:lnTo>
                  <a:lnTo>
                    <a:pt x="11950" y="25881"/>
                  </a:lnTo>
                  <a:lnTo>
                    <a:pt x="11879" y="26153"/>
                  </a:lnTo>
                  <a:lnTo>
                    <a:pt x="11799" y="26426"/>
                  </a:lnTo>
                  <a:lnTo>
                    <a:pt x="11723" y="26698"/>
                  </a:lnTo>
                  <a:lnTo>
                    <a:pt x="11643" y="26959"/>
                  </a:lnTo>
                  <a:lnTo>
                    <a:pt x="11559" y="27220"/>
                  </a:lnTo>
                  <a:lnTo>
                    <a:pt x="11474" y="27470"/>
                  </a:lnTo>
                  <a:lnTo>
                    <a:pt x="11389" y="27719"/>
                  </a:lnTo>
                  <a:lnTo>
                    <a:pt x="11211" y="28196"/>
                  </a:lnTo>
                  <a:lnTo>
                    <a:pt x="11029" y="28650"/>
                  </a:lnTo>
                  <a:lnTo>
                    <a:pt x="10837" y="29081"/>
                  </a:lnTo>
                  <a:lnTo>
                    <a:pt x="10646" y="29501"/>
                  </a:lnTo>
                  <a:lnTo>
                    <a:pt x="10441" y="29886"/>
                  </a:lnTo>
                  <a:lnTo>
                    <a:pt x="10236" y="30261"/>
                  </a:lnTo>
                  <a:lnTo>
                    <a:pt x="10027" y="30601"/>
                  </a:lnTo>
                  <a:lnTo>
                    <a:pt x="9809" y="30930"/>
                  </a:lnTo>
                  <a:lnTo>
                    <a:pt x="9591" y="31225"/>
                  </a:lnTo>
                  <a:lnTo>
                    <a:pt x="9368" y="31497"/>
                  </a:lnTo>
                  <a:lnTo>
                    <a:pt x="9137" y="31747"/>
                  </a:lnTo>
                  <a:lnTo>
                    <a:pt x="8910" y="31985"/>
                  </a:lnTo>
                  <a:lnTo>
                    <a:pt x="8674" y="32190"/>
                  </a:lnTo>
                  <a:lnTo>
                    <a:pt x="8438" y="32371"/>
                  </a:lnTo>
                  <a:lnTo>
                    <a:pt x="8197" y="32519"/>
                  </a:lnTo>
                  <a:lnTo>
                    <a:pt x="7957" y="32655"/>
                  </a:lnTo>
                  <a:lnTo>
                    <a:pt x="7712" y="32757"/>
                  </a:lnTo>
                  <a:lnTo>
                    <a:pt x="7467" y="32836"/>
                  </a:lnTo>
                  <a:lnTo>
                    <a:pt x="7222" y="32893"/>
                  </a:lnTo>
                  <a:lnTo>
                    <a:pt x="6973" y="32927"/>
                  </a:lnTo>
                  <a:lnTo>
                    <a:pt x="6724" y="32927"/>
                  </a:lnTo>
                  <a:lnTo>
                    <a:pt x="6479" y="32904"/>
                  </a:lnTo>
                  <a:lnTo>
                    <a:pt x="6229" y="32859"/>
                  </a:lnTo>
                  <a:lnTo>
                    <a:pt x="5980" y="32791"/>
                  </a:lnTo>
                  <a:lnTo>
                    <a:pt x="5735" y="32689"/>
                  </a:lnTo>
                  <a:lnTo>
                    <a:pt x="5486" y="32564"/>
                  </a:lnTo>
                  <a:lnTo>
                    <a:pt x="5366" y="32485"/>
                  </a:lnTo>
                  <a:lnTo>
                    <a:pt x="5241" y="32405"/>
                  </a:lnTo>
                  <a:lnTo>
                    <a:pt x="5121" y="32314"/>
                  </a:lnTo>
                  <a:lnTo>
                    <a:pt x="5001" y="32224"/>
                  </a:lnTo>
                  <a:lnTo>
                    <a:pt x="4845" y="32099"/>
                  </a:lnTo>
                  <a:lnTo>
                    <a:pt x="4698" y="31951"/>
                  </a:lnTo>
                  <a:lnTo>
                    <a:pt x="4551" y="31804"/>
                  </a:lnTo>
                  <a:lnTo>
                    <a:pt x="4404" y="31645"/>
                  </a:lnTo>
                  <a:lnTo>
                    <a:pt x="4266" y="31475"/>
                  </a:lnTo>
                  <a:lnTo>
                    <a:pt x="4123" y="31305"/>
                  </a:lnTo>
                  <a:lnTo>
                    <a:pt x="3990" y="31112"/>
                  </a:lnTo>
                  <a:lnTo>
                    <a:pt x="3856" y="30919"/>
                  </a:lnTo>
                  <a:lnTo>
                    <a:pt x="3727" y="30703"/>
                  </a:lnTo>
                  <a:lnTo>
                    <a:pt x="3598" y="30488"/>
                  </a:lnTo>
                  <a:lnTo>
                    <a:pt x="3473" y="30272"/>
                  </a:lnTo>
                  <a:lnTo>
                    <a:pt x="3353" y="30034"/>
                  </a:lnTo>
                  <a:lnTo>
                    <a:pt x="3233" y="29796"/>
                  </a:lnTo>
                  <a:lnTo>
                    <a:pt x="3117" y="29546"/>
                  </a:lnTo>
                  <a:lnTo>
                    <a:pt x="3002" y="29296"/>
                  </a:lnTo>
                  <a:lnTo>
                    <a:pt x="2895" y="29035"/>
                  </a:lnTo>
                  <a:lnTo>
                    <a:pt x="2788" y="28763"/>
                  </a:lnTo>
                  <a:lnTo>
                    <a:pt x="2681" y="28479"/>
                  </a:lnTo>
                  <a:lnTo>
                    <a:pt x="2583" y="28196"/>
                  </a:lnTo>
                  <a:lnTo>
                    <a:pt x="2485" y="27912"/>
                  </a:lnTo>
                  <a:lnTo>
                    <a:pt x="2392" y="27606"/>
                  </a:lnTo>
                  <a:lnTo>
                    <a:pt x="2298" y="27311"/>
                  </a:lnTo>
                  <a:lnTo>
                    <a:pt x="2209" y="26993"/>
                  </a:lnTo>
                  <a:lnTo>
                    <a:pt x="2124" y="26675"/>
                  </a:lnTo>
                  <a:lnTo>
                    <a:pt x="2044" y="26358"/>
                  </a:lnTo>
                  <a:lnTo>
                    <a:pt x="1969" y="26029"/>
                  </a:lnTo>
                  <a:lnTo>
                    <a:pt x="1893" y="25700"/>
                  </a:lnTo>
                  <a:lnTo>
                    <a:pt x="1822" y="25359"/>
                  </a:lnTo>
                  <a:lnTo>
                    <a:pt x="1755" y="25019"/>
                  </a:lnTo>
                  <a:lnTo>
                    <a:pt x="1688" y="24667"/>
                  </a:lnTo>
                  <a:lnTo>
                    <a:pt x="1626" y="24315"/>
                  </a:lnTo>
                  <a:lnTo>
                    <a:pt x="1572" y="23964"/>
                  </a:lnTo>
                  <a:lnTo>
                    <a:pt x="1519" y="23601"/>
                  </a:lnTo>
                  <a:lnTo>
                    <a:pt x="1466" y="23238"/>
                  </a:lnTo>
                  <a:lnTo>
                    <a:pt x="1421" y="22863"/>
                  </a:lnTo>
                  <a:lnTo>
                    <a:pt x="1377" y="22489"/>
                  </a:lnTo>
                  <a:lnTo>
                    <a:pt x="1336" y="22114"/>
                  </a:lnTo>
                  <a:lnTo>
                    <a:pt x="1301" y="21740"/>
                  </a:lnTo>
                  <a:lnTo>
                    <a:pt x="1270" y="21354"/>
                  </a:lnTo>
                  <a:lnTo>
                    <a:pt x="1243" y="20980"/>
                  </a:lnTo>
                  <a:lnTo>
                    <a:pt x="1221" y="20594"/>
                  </a:lnTo>
                  <a:lnTo>
                    <a:pt x="1198" y="20197"/>
                  </a:lnTo>
                  <a:lnTo>
                    <a:pt x="1181" y="19811"/>
                  </a:lnTo>
                  <a:lnTo>
                    <a:pt x="1172" y="19414"/>
                  </a:lnTo>
                  <a:lnTo>
                    <a:pt x="1163" y="19028"/>
                  </a:lnTo>
                  <a:lnTo>
                    <a:pt x="1158" y="18631"/>
                  </a:lnTo>
                  <a:lnTo>
                    <a:pt x="1158" y="18234"/>
                  </a:lnTo>
                  <a:lnTo>
                    <a:pt x="1158" y="17837"/>
                  </a:lnTo>
                  <a:lnTo>
                    <a:pt x="1167" y="17440"/>
                  </a:lnTo>
                  <a:lnTo>
                    <a:pt x="1181" y="17031"/>
                  </a:lnTo>
                  <a:lnTo>
                    <a:pt x="1194" y="16634"/>
                  </a:lnTo>
                  <a:lnTo>
                    <a:pt x="1216" y="16237"/>
                  </a:lnTo>
                  <a:lnTo>
                    <a:pt x="1238" y="15840"/>
                  </a:lnTo>
                  <a:lnTo>
                    <a:pt x="1265" y="15431"/>
                  </a:lnTo>
                  <a:lnTo>
                    <a:pt x="1301" y="15034"/>
                  </a:lnTo>
                  <a:lnTo>
                    <a:pt x="1336" y="14637"/>
                  </a:lnTo>
                  <a:lnTo>
                    <a:pt x="1377" y="14240"/>
                  </a:lnTo>
                  <a:lnTo>
                    <a:pt x="1425" y="13843"/>
                  </a:lnTo>
                  <a:lnTo>
                    <a:pt x="1474" y="13446"/>
                  </a:lnTo>
                  <a:lnTo>
                    <a:pt x="1528" y="13049"/>
                  </a:lnTo>
                  <a:lnTo>
                    <a:pt x="1586" y="12652"/>
                  </a:lnTo>
                  <a:lnTo>
                    <a:pt x="1648" y="12266"/>
                  </a:lnTo>
                  <a:lnTo>
                    <a:pt x="1719" y="11869"/>
                  </a:lnTo>
                  <a:lnTo>
                    <a:pt x="1791" y="11483"/>
                  </a:lnTo>
                  <a:lnTo>
                    <a:pt x="1853" y="11165"/>
                  </a:lnTo>
                  <a:lnTo>
                    <a:pt x="1920" y="10848"/>
                  </a:lnTo>
                  <a:lnTo>
                    <a:pt x="1991" y="10530"/>
                  </a:lnTo>
                  <a:lnTo>
                    <a:pt x="2062" y="10224"/>
                  </a:lnTo>
                  <a:lnTo>
                    <a:pt x="2133" y="9929"/>
                  </a:lnTo>
                  <a:lnTo>
                    <a:pt x="2209" y="9645"/>
                  </a:lnTo>
                  <a:lnTo>
                    <a:pt x="2285" y="9361"/>
                  </a:lnTo>
                  <a:lnTo>
                    <a:pt x="2365" y="9078"/>
                  </a:lnTo>
                  <a:lnTo>
                    <a:pt x="2445" y="8805"/>
                  </a:lnTo>
                  <a:lnTo>
                    <a:pt x="2525" y="8544"/>
                  </a:lnTo>
                  <a:lnTo>
                    <a:pt x="2610" y="8295"/>
                  </a:lnTo>
                  <a:lnTo>
                    <a:pt x="2694" y="8045"/>
                  </a:lnTo>
                  <a:lnTo>
                    <a:pt x="2783" y="7796"/>
                  </a:lnTo>
                  <a:lnTo>
                    <a:pt x="2872" y="7557"/>
                  </a:lnTo>
                  <a:lnTo>
                    <a:pt x="2966" y="7330"/>
                  </a:lnTo>
                  <a:lnTo>
                    <a:pt x="3055" y="7103"/>
                  </a:lnTo>
                  <a:lnTo>
                    <a:pt x="3148" y="6888"/>
                  </a:lnTo>
                  <a:lnTo>
                    <a:pt x="3246" y="6672"/>
                  </a:lnTo>
                  <a:lnTo>
                    <a:pt x="3344" y="6468"/>
                  </a:lnTo>
                  <a:lnTo>
                    <a:pt x="3442" y="6275"/>
                  </a:lnTo>
                  <a:lnTo>
                    <a:pt x="3540" y="6082"/>
                  </a:lnTo>
                  <a:lnTo>
                    <a:pt x="3643" y="5889"/>
                  </a:lnTo>
                  <a:lnTo>
                    <a:pt x="3745" y="5719"/>
                  </a:lnTo>
                  <a:lnTo>
                    <a:pt x="3847" y="5538"/>
                  </a:lnTo>
                  <a:lnTo>
                    <a:pt x="3954" y="5368"/>
                  </a:lnTo>
                  <a:lnTo>
                    <a:pt x="4061" y="5209"/>
                  </a:lnTo>
                  <a:lnTo>
                    <a:pt x="4275" y="4902"/>
                  </a:lnTo>
                  <a:lnTo>
                    <a:pt x="4497" y="4619"/>
                  </a:lnTo>
                  <a:lnTo>
                    <a:pt x="4720" y="4369"/>
                  </a:lnTo>
                  <a:lnTo>
                    <a:pt x="4952" y="4131"/>
                  </a:lnTo>
                  <a:lnTo>
                    <a:pt x="5183" y="3915"/>
                  </a:lnTo>
                  <a:lnTo>
                    <a:pt x="5419" y="3734"/>
                  </a:lnTo>
                  <a:lnTo>
                    <a:pt x="5655" y="3563"/>
                  </a:lnTo>
                  <a:lnTo>
                    <a:pt x="5895" y="3416"/>
                  </a:lnTo>
                  <a:lnTo>
                    <a:pt x="6140" y="3291"/>
                  </a:lnTo>
                  <a:lnTo>
                    <a:pt x="6385" y="3189"/>
                  </a:lnTo>
                  <a:lnTo>
                    <a:pt x="6630" y="3110"/>
                  </a:lnTo>
                  <a:lnTo>
                    <a:pt x="6879" y="3053"/>
                  </a:lnTo>
                  <a:lnTo>
                    <a:pt x="7129" y="3019"/>
                  </a:lnTo>
                  <a:lnTo>
                    <a:pt x="7382" y="2996"/>
                  </a:lnTo>
                  <a:close/>
                  <a:moveTo>
                    <a:pt x="7017" y="1"/>
                  </a:moveTo>
                  <a:lnTo>
                    <a:pt x="6835" y="24"/>
                  </a:lnTo>
                  <a:lnTo>
                    <a:pt x="6657" y="46"/>
                  </a:lnTo>
                  <a:lnTo>
                    <a:pt x="6474" y="92"/>
                  </a:lnTo>
                  <a:lnTo>
                    <a:pt x="6296" y="137"/>
                  </a:lnTo>
                  <a:lnTo>
                    <a:pt x="6114" y="205"/>
                  </a:lnTo>
                  <a:lnTo>
                    <a:pt x="5935" y="273"/>
                  </a:lnTo>
                  <a:lnTo>
                    <a:pt x="5757" y="353"/>
                  </a:lnTo>
                  <a:lnTo>
                    <a:pt x="5584" y="455"/>
                  </a:lnTo>
                  <a:lnTo>
                    <a:pt x="5406" y="557"/>
                  </a:lnTo>
                  <a:lnTo>
                    <a:pt x="5232" y="670"/>
                  </a:lnTo>
                  <a:lnTo>
                    <a:pt x="5058" y="795"/>
                  </a:lnTo>
                  <a:lnTo>
                    <a:pt x="4889" y="931"/>
                  </a:lnTo>
                  <a:lnTo>
                    <a:pt x="4720" y="1079"/>
                  </a:lnTo>
                  <a:lnTo>
                    <a:pt x="4551" y="1238"/>
                  </a:lnTo>
                  <a:lnTo>
                    <a:pt x="4382" y="1408"/>
                  </a:lnTo>
                  <a:lnTo>
                    <a:pt x="4217" y="1589"/>
                  </a:lnTo>
                  <a:lnTo>
                    <a:pt x="4057" y="1771"/>
                  </a:lnTo>
                  <a:lnTo>
                    <a:pt x="3892" y="1975"/>
                  </a:lnTo>
                  <a:lnTo>
                    <a:pt x="3732" y="2179"/>
                  </a:lnTo>
                  <a:lnTo>
                    <a:pt x="3576" y="2406"/>
                  </a:lnTo>
                  <a:lnTo>
                    <a:pt x="3420" y="2633"/>
                  </a:lnTo>
                  <a:lnTo>
                    <a:pt x="3269" y="2883"/>
                  </a:lnTo>
                  <a:lnTo>
                    <a:pt x="3117" y="3132"/>
                  </a:lnTo>
                  <a:lnTo>
                    <a:pt x="2966" y="3393"/>
                  </a:lnTo>
                  <a:lnTo>
                    <a:pt x="2823" y="3666"/>
                  </a:lnTo>
                  <a:lnTo>
                    <a:pt x="2677" y="3949"/>
                  </a:lnTo>
                  <a:lnTo>
                    <a:pt x="2539" y="4244"/>
                  </a:lnTo>
                  <a:lnTo>
                    <a:pt x="2400" y="4551"/>
                  </a:lnTo>
                  <a:lnTo>
                    <a:pt x="2262" y="4857"/>
                  </a:lnTo>
                  <a:lnTo>
                    <a:pt x="2133" y="5186"/>
                  </a:lnTo>
                  <a:lnTo>
                    <a:pt x="2004" y="5515"/>
                  </a:lnTo>
                  <a:lnTo>
                    <a:pt x="1875" y="5867"/>
                  </a:lnTo>
                  <a:lnTo>
                    <a:pt x="1755" y="6218"/>
                  </a:lnTo>
                  <a:lnTo>
                    <a:pt x="1635" y="6582"/>
                  </a:lnTo>
                  <a:lnTo>
                    <a:pt x="1519" y="6956"/>
                  </a:lnTo>
                  <a:lnTo>
                    <a:pt x="1408" y="7342"/>
                  </a:lnTo>
                  <a:lnTo>
                    <a:pt x="1296" y="7739"/>
                  </a:lnTo>
                  <a:lnTo>
                    <a:pt x="1190" y="8136"/>
                  </a:lnTo>
                  <a:lnTo>
                    <a:pt x="1087" y="8556"/>
                  </a:lnTo>
                  <a:lnTo>
                    <a:pt x="989" y="8976"/>
                  </a:lnTo>
                  <a:lnTo>
                    <a:pt x="896" y="9407"/>
                  </a:lnTo>
                  <a:lnTo>
                    <a:pt x="807" y="9861"/>
                  </a:lnTo>
                  <a:lnTo>
                    <a:pt x="722" y="10314"/>
                  </a:lnTo>
                  <a:lnTo>
                    <a:pt x="637" y="10768"/>
                  </a:lnTo>
                  <a:lnTo>
                    <a:pt x="562" y="11245"/>
                  </a:lnTo>
                  <a:lnTo>
                    <a:pt x="486" y="11733"/>
                  </a:lnTo>
                  <a:lnTo>
                    <a:pt x="419" y="12221"/>
                  </a:lnTo>
                  <a:lnTo>
                    <a:pt x="353" y="12731"/>
                  </a:lnTo>
                  <a:lnTo>
                    <a:pt x="299" y="13196"/>
                  </a:lnTo>
                  <a:lnTo>
                    <a:pt x="246" y="13673"/>
                  </a:lnTo>
                  <a:lnTo>
                    <a:pt x="201" y="14149"/>
                  </a:lnTo>
                  <a:lnTo>
                    <a:pt x="161" y="14626"/>
                  </a:lnTo>
                  <a:lnTo>
                    <a:pt x="121" y="15091"/>
                  </a:lnTo>
                  <a:lnTo>
                    <a:pt x="90" y="15568"/>
                  </a:lnTo>
                  <a:lnTo>
                    <a:pt x="63" y="16044"/>
                  </a:lnTo>
                  <a:lnTo>
                    <a:pt x="41" y="16509"/>
                  </a:lnTo>
                  <a:lnTo>
                    <a:pt x="23" y="16975"/>
                  </a:lnTo>
                  <a:lnTo>
                    <a:pt x="14" y="17440"/>
                  </a:lnTo>
                  <a:lnTo>
                    <a:pt x="5" y="17905"/>
                  </a:lnTo>
                  <a:lnTo>
                    <a:pt x="1" y="18370"/>
                  </a:lnTo>
                  <a:lnTo>
                    <a:pt x="1" y="18835"/>
                  </a:lnTo>
                  <a:lnTo>
                    <a:pt x="5" y="19289"/>
                  </a:lnTo>
                  <a:lnTo>
                    <a:pt x="14" y="19743"/>
                  </a:lnTo>
                  <a:lnTo>
                    <a:pt x="28" y="20197"/>
                  </a:lnTo>
                  <a:lnTo>
                    <a:pt x="45" y="20651"/>
                  </a:lnTo>
                  <a:lnTo>
                    <a:pt x="68" y="21093"/>
                  </a:lnTo>
                  <a:lnTo>
                    <a:pt x="94" y="21536"/>
                  </a:lnTo>
                  <a:lnTo>
                    <a:pt x="125" y="21978"/>
                  </a:lnTo>
                  <a:lnTo>
                    <a:pt x="161" y="22409"/>
                  </a:lnTo>
                  <a:lnTo>
                    <a:pt x="201" y="22852"/>
                  </a:lnTo>
                  <a:lnTo>
                    <a:pt x="246" y="23272"/>
                  </a:lnTo>
                  <a:lnTo>
                    <a:pt x="290" y="23703"/>
                  </a:lnTo>
                  <a:lnTo>
                    <a:pt x="344" y="24123"/>
                  </a:lnTo>
                  <a:lnTo>
                    <a:pt x="397" y="24542"/>
                  </a:lnTo>
                  <a:lnTo>
                    <a:pt x="459" y="24951"/>
                  </a:lnTo>
                  <a:lnTo>
                    <a:pt x="522" y="25359"/>
                  </a:lnTo>
                  <a:lnTo>
                    <a:pt x="588" y="25768"/>
                  </a:lnTo>
                  <a:lnTo>
                    <a:pt x="660" y="26165"/>
                  </a:lnTo>
                  <a:lnTo>
                    <a:pt x="735" y="26551"/>
                  </a:lnTo>
                  <a:lnTo>
                    <a:pt x="811" y="26936"/>
                  </a:lnTo>
                  <a:lnTo>
                    <a:pt x="891" y="27322"/>
                  </a:lnTo>
                  <a:lnTo>
                    <a:pt x="980" y="27697"/>
                  </a:lnTo>
                  <a:lnTo>
                    <a:pt x="1069" y="28071"/>
                  </a:lnTo>
                  <a:lnTo>
                    <a:pt x="1158" y="28434"/>
                  </a:lnTo>
                  <a:lnTo>
                    <a:pt x="1256" y="28786"/>
                  </a:lnTo>
                  <a:lnTo>
                    <a:pt x="1354" y="29137"/>
                  </a:lnTo>
                  <a:lnTo>
                    <a:pt x="1461" y="29478"/>
                  </a:lnTo>
                  <a:lnTo>
                    <a:pt x="1563" y="29818"/>
                  </a:lnTo>
                  <a:lnTo>
                    <a:pt x="1675" y="30147"/>
                  </a:lnTo>
                  <a:lnTo>
                    <a:pt x="1786" y="30476"/>
                  </a:lnTo>
                  <a:lnTo>
                    <a:pt x="1906" y="30794"/>
                  </a:lnTo>
                  <a:lnTo>
                    <a:pt x="2022" y="31100"/>
                  </a:lnTo>
                  <a:lnTo>
                    <a:pt x="2147" y="31395"/>
                  </a:lnTo>
                  <a:lnTo>
                    <a:pt x="2271" y="31690"/>
                  </a:lnTo>
                  <a:lnTo>
                    <a:pt x="2400" y="31985"/>
                  </a:lnTo>
                  <a:lnTo>
                    <a:pt x="2534" y="32258"/>
                  </a:lnTo>
                  <a:lnTo>
                    <a:pt x="2668" y="32530"/>
                  </a:lnTo>
                  <a:lnTo>
                    <a:pt x="2806" y="32791"/>
                  </a:lnTo>
                  <a:lnTo>
                    <a:pt x="2948" y="33040"/>
                  </a:lnTo>
                  <a:lnTo>
                    <a:pt x="3091" y="33279"/>
                  </a:lnTo>
                  <a:lnTo>
                    <a:pt x="3237" y="33517"/>
                  </a:lnTo>
                  <a:lnTo>
                    <a:pt x="3384" y="33744"/>
                  </a:lnTo>
                  <a:lnTo>
                    <a:pt x="3540" y="33960"/>
                  </a:lnTo>
                  <a:lnTo>
                    <a:pt x="3692" y="34164"/>
                  </a:lnTo>
                  <a:lnTo>
                    <a:pt x="3852" y="34357"/>
                  </a:lnTo>
                  <a:lnTo>
                    <a:pt x="4012" y="34550"/>
                  </a:lnTo>
                  <a:lnTo>
                    <a:pt x="4172" y="34720"/>
                  </a:lnTo>
                  <a:lnTo>
                    <a:pt x="4342" y="34890"/>
                  </a:lnTo>
                  <a:lnTo>
                    <a:pt x="4506" y="35049"/>
                  </a:lnTo>
                  <a:lnTo>
                    <a:pt x="4680" y="35196"/>
                  </a:lnTo>
                  <a:lnTo>
                    <a:pt x="4849" y="35332"/>
                  </a:lnTo>
                  <a:lnTo>
                    <a:pt x="5027" y="35457"/>
                  </a:lnTo>
                  <a:lnTo>
                    <a:pt x="5196" y="35559"/>
                  </a:lnTo>
                  <a:lnTo>
                    <a:pt x="5366" y="35661"/>
                  </a:lnTo>
                  <a:lnTo>
                    <a:pt x="5535" y="35741"/>
                  </a:lnTo>
                  <a:lnTo>
                    <a:pt x="5704" y="35820"/>
                  </a:lnTo>
                  <a:lnTo>
                    <a:pt x="5878" y="35888"/>
                  </a:lnTo>
                  <a:lnTo>
                    <a:pt x="6047" y="35934"/>
                  </a:lnTo>
                  <a:lnTo>
                    <a:pt x="6220" y="35979"/>
                  </a:lnTo>
                  <a:lnTo>
                    <a:pt x="6394" y="36002"/>
                  </a:lnTo>
                  <a:lnTo>
                    <a:pt x="6568" y="36025"/>
                  </a:lnTo>
                  <a:lnTo>
                    <a:pt x="6915" y="36025"/>
                  </a:lnTo>
                  <a:lnTo>
                    <a:pt x="7089" y="36013"/>
                  </a:lnTo>
                  <a:lnTo>
                    <a:pt x="7258" y="35990"/>
                  </a:lnTo>
                  <a:lnTo>
                    <a:pt x="7431" y="35945"/>
                  </a:lnTo>
                  <a:lnTo>
                    <a:pt x="7605" y="35900"/>
                  </a:lnTo>
                  <a:lnTo>
                    <a:pt x="7779" y="35843"/>
                  </a:lnTo>
                  <a:lnTo>
                    <a:pt x="7952" y="35775"/>
                  </a:lnTo>
                  <a:lnTo>
                    <a:pt x="8121" y="35695"/>
                  </a:lnTo>
                  <a:lnTo>
                    <a:pt x="8295" y="35616"/>
                  </a:lnTo>
                  <a:lnTo>
                    <a:pt x="8464" y="35514"/>
                  </a:lnTo>
                  <a:lnTo>
                    <a:pt x="8633" y="35400"/>
                  </a:lnTo>
                  <a:lnTo>
                    <a:pt x="8803" y="35287"/>
                  </a:lnTo>
                  <a:lnTo>
                    <a:pt x="8967" y="35151"/>
                  </a:lnTo>
                  <a:lnTo>
                    <a:pt x="9137" y="35015"/>
                  </a:lnTo>
                  <a:lnTo>
                    <a:pt x="9301" y="34867"/>
                  </a:lnTo>
                  <a:lnTo>
                    <a:pt x="9466" y="34708"/>
                  </a:lnTo>
                  <a:lnTo>
                    <a:pt x="9626" y="34538"/>
                  </a:lnTo>
                  <a:lnTo>
                    <a:pt x="9791" y="34368"/>
                  </a:lnTo>
                  <a:lnTo>
                    <a:pt x="9951" y="34175"/>
                  </a:lnTo>
                  <a:lnTo>
                    <a:pt x="10107" y="33982"/>
                  </a:lnTo>
                  <a:lnTo>
                    <a:pt x="10263" y="33778"/>
                  </a:lnTo>
                  <a:lnTo>
                    <a:pt x="10419" y="33562"/>
                  </a:lnTo>
                  <a:lnTo>
                    <a:pt x="10570" y="33335"/>
                  </a:lnTo>
                  <a:lnTo>
                    <a:pt x="10722" y="33097"/>
                  </a:lnTo>
                  <a:lnTo>
                    <a:pt x="10873" y="32859"/>
                  </a:lnTo>
                  <a:lnTo>
                    <a:pt x="11020" y="32609"/>
                  </a:lnTo>
                  <a:lnTo>
                    <a:pt x="11162" y="32348"/>
                  </a:lnTo>
                  <a:lnTo>
                    <a:pt x="11305" y="32076"/>
                  </a:lnTo>
                  <a:lnTo>
                    <a:pt x="11443" y="31792"/>
                  </a:lnTo>
                  <a:lnTo>
                    <a:pt x="11581" y="31509"/>
                  </a:lnTo>
                  <a:lnTo>
                    <a:pt x="11714" y="31214"/>
                  </a:lnTo>
                  <a:lnTo>
                    <a:pt x="11848" y="30907"/>
                  </a:lnTo>
                  <a:lnTo>
                    <a:pt x="11977" y="30601"/>
                  </a:lnTo>
                  <a:lnTo>
                    <a:pt x="12102" y="30272"/>
                  </a:lnTo>
                  <a:lnTo>
                    <a:pt x="12226" y="29954"/>
                  </a:lnTo>
                  <a:lnTo>
                    <a:pt x="12347" y="29614"/>
                  </a:lnTo>
                  <a:lnTo>
                    <a:pt x="12462" y="29262"/>
                  </a:lnTo>
                  <a:lnTo>
                    <a:pt x="12578" y="28911"/>
                  </a:lnTo>
                  <a:lnTo>
                    <a:pt x="12689" y="28547"/>
                  </a:lnTo>
                  <a:lnTo>
                    <a:pt x="12796" y="28184"/>
                  </a:lnTo>
                  <a:lnTo>
                    <a:pt x="12899" y="27810"/>
                  </a:lnTo>
                  <a:lnTo>
                    <a:pt x="13001" y="27424"/>
                  </a:lnTo>
                  <a:lnTo>
                    <a:pt x="13095" y="27027"/>
                  </a:lnTo>
                  <a:lnTo>
                    <a:pt x="13188" y="26630"/>
                  </a:lnTo>
                  <a:lnTo>
                    <a:pt x="13277" y="26222"/>
                  </a:lnTo>
                  <a:lnTo>
                    <a:pt x="13362" y="25813"/>
                  </a:lnTo>
                  <a:lnTo>
                    <a:pt x="13442" y="25393"/>
                  </a:lnTo>
                  <a:lnTo>
                    <a:pt x="13522" y="24962"/>
                  </a:lnTo>
                  <a:lnTo>
                    <a:pt x="13593" y="24520"/>
                  </a:lnTo>
                  <a:lnTo>
                    <a:pt x="13660" y="24077"/>
                  </a:lnTo>
                  <a:lnTo>
                    <a:pt x="13727" y="23635"/>
                  </a:lnTo>
                  <a:lnTo>
                    <a:pt x="13785" y="23169"/>
                  </a:lnTo>
                  <a:lnTo>
                    <a:pt x="13838" y="22704"/>
                  </a:lnTo>
                  <a:lnTo>
                    <a:pt x="13887" y="22239"/>
                  </a:lnTo>
                  <a:lnTo>
                    <a:pt x="13927" y="21853"/>
                  </a:lnTo>
                  <a:lnTo>
                    <a:pt x="13958" y="21479"/>
                  </a:lnTo>
                  <a:lnTo>
                    <a:pt x="13989" y="21093"/>
                  </a:lnTo>
                  <a:lnTo>
                    <a:pt x="14012" y="20719"/>
                  </a:lnTo>
                  <a:lnTo>
                    <a:pt x="14034" y="20333"/>
                  </a:lnTo>
                  <a:lnTo>
                    <a:pt x="14052" y="19959"/>
                  </a:lnTo>
                  <a:lnTo>
                    <a:pt x="14070" y="19573"/>
                  </a:lnTo>
                  <a:lnTo>
                    <a:pt x="14078" y="19198"/>
                  </a:lnTo>
                  <a:lnTo>
                    <a:pt x="14087" y="18813"/>
                  </a:lnTo>
                  <a:lnTo>
                    <a:pt x="14092" y="18438"/>
                  </a:lnTo>
                  <a:lnTo>
                    <a:pt x="14092" y="18052"/>
                  </a:lnTo>
                  <a:lnTo>
                    <a:pt x="14087" y="17678"/>
                  </a:lnTo>
                  <a:lnTo>
                    <a:pt x="14083" y="17304"/>
                  </a:lnTo>
                  <a:lnTo>
                    <a:pt x="14074" y="16929"/>
                  </a:lnTo>
                  <a:lnTo>
                    <a:pt x="14061" y="16555"/>
                  </a:lnTo>
                  <a:lnTo>
                    <a:pt x="14047" y="16180"/>
                  </a:lnTo>
                  <a:lnTo>
                    <a:pt x="14029" y="15817"/>
                  </a:lnTo>
                  <a:lnTo>
                    <a:pt x="14007" y="15443"/>
                  </a:lnTo>
                  <a:lnTo>
                    <a:pt x="13980" y="15080"/>
                  </a:lnTo>
                  <a:lnTo>
                    <a:pt x="13954" y="14717"/>
                  </a:lnTo>
                  <a:lnTo>
                    <a:pt x="13923" y="14354"/>
                  </a:lnTo>
                  <a:lnTo>
                    <a:pt x="13887" y="14002"/>
                  </a:lnTo>
                  <a:lnTo>
                    <a:pt x="13851" y="13639"/>
                  </a:lnTo>
                  <a:lnTo>
                    <a:pt x="13811" y="13287"/>
                  </a:lnTo>
                  <a:lnTo>
                    <a:pt x="13767" y="12935"/>
                  </a:lnTo>
                  <a:lnTo>
                    <a:pt x="13722" y="12584"/>
                  </a:lnTo>
                  <a:lnTo>
                    <a:pt x="13673" y="12243"/>
                  </a:lnTo>
                  <a:lnTo>
                    <a:pt x="13620" y="11903"/>
                  </a:lnTo>
                  <a:lnTo>
                    <a:pt x="13566" y="11562"/>
                  </a:lnTo>
                  <a:lnTo>
                    <a:pt x="13509" y="11233"/>
                  </a:lnTo>
                  <a:lnTo>
                    <a:pt x="13446" y="10904"/>
                  </a:lnTo>
                  <a:lnTo>
                    <a:pt x="13384" y="10575"/>
                  </a:lnTo>
                  <a:lnTo>
                    <a:pt x="13322" y="10258"/>
                  </a:lnTo>
                  <a:lnTo>
                    <a:pt x="13250" y="9940"/>
                  </a:lnTo>
                  <a:lnTo>
                    <a:pt x="13184" y="9622"/>
                  </a:lnTo>
                  <a:lnTo>
                    <a:pt x="13108" y="9316"/>
                  </a:lnTo>
                  <a:lnTo>
                    <a:pt x="13032" y="9010"/>
                  </a:lnTo>
                  <a:lnTo>
                    <a:pt x="12957" y="8715"/>
                  </a:lnTo>
                  <a:lnTo>
                    <a:pt x="12876" y="8420"/>
                  </a:lnTo>
                  <a:lnTo>
                    <a:pt x="12792" y="8136"/>
                  </a:lnTo>
                  <a:lnTo>
                    <a:pt x="12707" y="7852"/>
                  </a:lnTo>
                  <a:lnTo>
                    <a:pt x="12618" y="7569"/>
                  </a:lnTo>
                  <a:lnTo>
                    <a:pt x="12529" y="7308"/>
                  </a:lnTo>
                  <a:lnTo>
                    <a:pt x="12436" y="7035"/>
                  </a:lnTo>
                  <a:lnTo>
                    <a:pt x="12342" y="6774"/>
                  </a:lnTo>
                  <a:lnTo>
                    <a:pt x="12244" y="6525"/>
                  </a:lnTo>
                  <a:lnTo>
                    <a:pt x="12146" y="6275"/>
                  </a:lnTo>
                  <a:lnTo>
                    <a:pt x="12044" y="6037"/>
                  </a:lnTo>
                  <a:lnTo>
                    <a:pt x="11941" y="5799"/>
                  </a:lnTo>
                  <a:lnTo>
                    <a:pt x="11835" y="5572"/>
                  </a:lnTo>
                  <a:lnTo>
                    <a:pt x="11728" y="5345"/>
                  </a:lnTo>
                  <a:lnTo>
                    <a:pt x="11621" y="5129"/>
                  </a:lnTo>
                  <a:lnTo>
                    <a:pt x="11510" y="4925"/>
                  </a:lnTo>
                  <a:lnTo>
                    <a:pt x="11394" y="4732"/>
                  </a:lnTo>
                  <a:lnTo>
                    <a:pt x="11278" y="4539"/>
                  </a:lnTo>
                  <a:lnTo>
                    <a:pt x="11162" y="4346"/>
                  </a:lnTo>
                  <a:lnTo>
                    <a:pt x="11042" y="4176"/>
                  </a:lnTo>
                  <a:lnTo>
                    <a:pt x="10922" y="4006"/>
                  </a:lnTo>
                  <a:lnTo>
                    <a:pt x="10802" y="3847"/>
                  </a:lnTo>
                  <a:lnTo>
                    <a:pt x="10677" y="3688"/>
                  </a:lnTo>
                  <a:lnTo>
                    <a:pt x="10548" y="3541"/>
                  </a:lnTo>
                  <a:lnTo>
                    <a:pt x="10423" y="3405"/>
                  </a:lnTo>
                  <a:lnTo>
                    <a:pt x="10294" y="3280"/>
                  </a:lnTo>
                  <a:lnTo>
                    <a:pt x="10161" y="3166"/>
                  </a:lnTo>
                  <a:lnTo>
                    <a:pt x="10187" y="3042"/>
                  </a:lnTo>
                  <a:lnTo>
                    <a:pt x="10205" y="2917"/>
                  </a:lnTo>
                  <a:lnTo>
                    <a:pt x="10223" y="2781"/>
                  </a:lnTo>
                  <a:lnTo>
                    <a:pt x="10232" y="2644"/>
                  </a:lnTo>
                  <a:lnTo>
                    <a:pt x="10236" y="2508"/>
                  </a:lnTo>
                  <a:lnTo>
                    <a:pt x="10236" y="2372"/>
                  </a:lnTo>
                  <a:lnTo>
                    <a:pt x="10232" y="2236"/>
                  </a:lnTo>
                  <a:lnTo>
                    <a:pt x="10218" y="2089"/>
                  </a:lnTo>
                  <a:lnTo>
                    <a:pt x="10205" y="1964"/>
                  </a:lnTo>
                  <a:lnTo>
                    <a:pt x="10178" y="1828"/>
                  </a:lnTo>
                  <a:lnTo>
                    <a:pt x="10152" y="1703"/>
                  </a:lnTo>
                  <a:lnTo>
                    <a:pt x="10116" y="1589"/>
                  </a:lnTo>
                  <a:lnTo>
                    <a:pt x="10076" y="1487"/>
                  </a:lnTo>
                  <a:lnTo>
                    <a:pt x="10031" y="1385"/>
                  </a:lnTo>
                  <a:lnTo>
                    <a:pt x="9978" y="1294"/>
                  </a:lnTo>
                  <a:lnTo>
                    <a:pt x="9916" y="1226"/>
                  </a:lnTo>
                  <a:lnTo>
                    <a:pt x="9738" y="1067"/>
                  </a:lnTo>
                  <a:lnTo>
                    <a:pt x="9560" y="920"/>
                  </a:lnTo>
                  <a:lnTo>
                    <a:pt x="9381" y="784"/>
                  </a:lnTo>
                  <a:lnTo>
                    <a:pt x="9203" y="648"/>
                  </a:lnTo>
                  <a:lnTo>
                    <a:pt x="9021" y="534"/>
                  </a:lnTo>
                  <a:lnTo>
                    <a:pt x="8838" y="432"/>
                  </a:lnTo>
                  <a:lnTo>
                    <a:pt x="8660" y="341"/>
                  </a:lnTo>
                  <a:lnTo>
                    <a:pt x="8478" y="262"/>
                  </a:lnTo>
                  <a:lnTo>
                    <a:pt x="8295" y="182"/>
                  </a:lnTo>
                  <a:lnTo>
                    <a:pt x="8113" y="126"/>
                  </a:lnTo>
                  <a:lnTo>
                    <a:pt x="7930" y="80"/>
                  </a:lnTo>
                  <a:lnTo>
                    <a:pt x="7748"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430;p49">
              <a:extLst>
                <a:ext uri="{FF2B5EF4-FFF2-40B4-BE49-F238E27FC236}">
                  <a16:creationId xmlns:a16="http://schemas.microsoft.com/office/drawing/2014/main" id="{89007B60-0903-2B5D-A983-3F3C5007370C}"/>
                </a:ext>
              </a:extLst>
            </p:cNvPr>
            <p:cNvSpPr/>
            <p:nvPr/>
          </p:nvSpPr>
          <p:spPr>
            <a:xfrm>
              <a:off x="3295325" y="-11039275"/>
              <a:ext cx="294525" cy="748300"/>
            </a:xfrm>
            <a:custGeom>
              <a:avLst/>
              <a:gdLst/>
              <a:ahLst/>
              <a:cxnLst/>
              <a:rect l="l" t="t" r="r" b="b"/>
              <a:pathLst>
                <a:path w="11781" h="29932" extrusionOk="0">
                  <a:moveTo>
                    <a:pt x="6024" y="4266"/>
                  </a:moveTo>
                  <a:lnTo>
                    <a:pt x="6122" y="4278"/>
                  </a:lnTo>
                  <a:lnTo>
                    <a:pt x="6224" y="4289"/>
                  </a:lnTo>
                  <a:lnTo>
                    <a:pt x="6327" y="4312"/>
                  </a:lnTo>
                  <a:lnTo>
                    <a:pt x="6429" y="4346"/>
                  </a:lnTo>
                  <a:lnTo>
                    <a:pt x="6469" y="4357"/>
                  </a:lnTo>
                  <a:lnTo>
                    <a:pt x="6505" y="4391"/>
                  </a:lnTo>
                  <a:lnTo>
                    <a:pt x="6536" y="4436"/>
                  </a:lnTo>
                  <a:lnTo>
                    <a:pt x="6567" y="4482"/>
                  </a:lnTo>
                  <a:lnTo>
                    <a:pt x="6594" y="4539"/>
                  </a:lnTo>
                  <a:lnTo>
                    <a:pt x="6616" y="4595"/>
                  </a:lnTo>
                  <a:lnTo>
                    <a:pt x="6634" y="4663"/>
                  </a:lnTo>
                  <a:lnTo>
                    <a:pt x="6652" y="4743"/>
                  </a:lnTo>
                  <a:lnTo>
                    <a:pt x="6665" y="4822"/>
                  </a:lnTo>
                  <a:lnTo>
                    <a:pt x="6679" y="4902"/>
                  </a:lnTo>
                  <a:lnTo>
                    <a:pt x="6687" y="4981"/>
                  </a:lnTo>
                  <a:lnTo>
                    <a:pt x="6692" y="5061"/>
                  </a:lnTo>
                  <a:lnTo>
                    <a:pt x="6692" y="5151"/>
                  </a:lnTo>
                  <a:lnTo>
                    <a:pt x="6692" y="5231"/>
                  </a:lnTo>
                  <a:lnTo>
                    <a:pt x="6687" y="5310"/>
                  </a:lnTo>
                  <a:lnTo>
                    <a:pt x="6679" y="5390"/>
                  </a:lnTo>
                  <a:lnTo>
                    <a:pt x="6812" y="5458"/>
                  </a:lnTo>
                  <a:lnTo>
                    <a:pt x="6825" y="5321"/>
                  </a:lnTo>
                  <a:lnTo>
                    <a:pt x="6839" y="5197"/>
                  </a:lnTo>
                  <a:lnTo>
                    <a:pt x="6857" y="5072"/>
                  </a:lnTo>
                  <a:lnTo>
                    <a:pt x="6879" y="4947"/>
                  </a:lnTo>
                  <a:lnTo>
                    <a:pt x="6910" y="4834"/>
                  </a:lnTo>
                  <a:lnTo>
                    <a:pt x="6937" y="4720"/>
                  </a:lnTo>
                  <a:lnTo>
                    <a:pt x="6972" y="4629"/>
                  </a:lnTo>
                  <a:lnTo>
                    <a:pt x="7008" y="4539"/>
                  </a:lnTo>
                  <a:lnTo>
                    <a:pt x="7048" y="4459"/>
                  </a:lnTo>
                  <a:lnTo>
                    <a:pt x="7093" y="4402"/>
                  </a:lnTo>
                  <a:lnTo>
                    <a:pt x="7137" y="4357"/>
                  </a:lnTo>
                  <a:lnTo>
                    <a:pt x="7186" y="4323"/>
                  </a:lnTo>
                  <a:lnTo>
                    <a:pt x="7235" y="4300"/>
                  </a:lnTo>
                  <a:lnTo>
                    <a:pt x="7284" y="4300"/>
                  </a:lnTo>
                  <a:lnTo>
                    <a:pt x="7337" y="4323"/>
                  </a:lnTo>
                  <a:lnTo>
                    <a:pt x="7395" y="4368"/>
                  </a:lnTo>
                  <a:lnTo>
                    <a:pt x="7569" y="4550"/>
                  </a:lnTo>
                  <a:lnTo>
                    <a:pt x="7734" y="4743"/>
                  </a:lnTo>
                  <a:lnTo>
                    <a:pt x="7898" y="4970"/>
                  </a:lnTo>
                  <a:lnTo>
                    <a:pt x="8054" y="5208"/>
                  </a:lnTo>
                  <a:lnTo>
                    <a:pt x="8206" y="5480"/>
                  </a:lnTo>
                  <a:lnTo>
                    <a:pt x="8353" y="5764"/>
                  </a:lnTo>
                  <a:lnTo>
                    <a:pt x="8491" y="6059"/>
                  </a:lnTo>
                  <a:lnTo>
                    <a:pt x="8624" y="6377"/>
                  </a:lnTo>
                  <a:lnTo>
                    <a:pt x="8753" y="6717"/>
                  </a:lnTo>
                  <a:lnTo>
                    <a:pt x="8878" y="7057"/>
                  </a:lnTo>
                  <a:lnTo>
                    <a:pt x="8994" y="7432"/>
                  </a:lnTo>
                  <a:lnTo>
                    <a:pt x="9101" y="7806"/>
                  </a:lnTo>
                  <a:lnTo>
                    <a:pt x="9207" y="8203"/>
                  </a:lnTo>
                  <a:lnTo>
                    <a:pt x="9305" y="8600"/>
                  </a:lnTo>
                  <a:lnTo>
                    <a:pt x="9394" y="9020"/>
                  </a:lnTo>
                  <a:lnTo>
                    <a:pt x="9479" y="9451"/>
                  </a:lnTo>
                  <a:lnTo>
                    <a:pt x="9559" y="9894"/>
                  </a:lnTo>
                  <a:lnTo>
                    <a:pt x="9630" y="10336"/>
                  </a:lnTo>
                  <a:lnTo>
                    <a:pt x="9697" y="10790"/>
                  </a:lnTo>
                  <a:lnTo>
                    <a:pt x="9755" y="11255"/>
                  </a:lnTo>
                  <a:lnTo>
                    <a:pt x="9804" y="11721"/>
                  </a:lnTo>
                  <a:lnTo>
                    <a:pt x="9848" y="12197"/>
                  </a:lnTo>
                  <a:lnTo>
                    <a:pt x="9889" y="12685"/>
                  </a:lnTo>
                  <a:lnTo>
                    <a:pt x="9915" y="13162"/>
                  </a:lnTo>
                  <a:lnTo>
                    <a:pt x="9942" y="13661"/>
                  </a:lnTo>
                  <a:lnTo>
                    <a:pt x="9955" y="14149"/>
                  </a:lnTo>
                  <a:lnTo>
                    <a:pt x="9964" y="14637"/>
                  </a:lnTo>
                  <a:lnTo>
                    <a:pt x="9964" y="15136"/>
                  </a:lnTo>
                  <a:lnTo>
                    <a:pt x="9960" y="15635"/>
                  </a:lnTo>
                  <a:lnTo>
                    <a:pt x="9946" y="16123"/>
                  </a:lnTo>
                  <a:lnTo>
                    <a:pt x="9924" y="16611"/>
                  </a:lnTo>
                  <a:lnTo>
                    <a:pt x="9893" y="17110"/>
                  </a:lnTo>
                  <a:lnTo>
                    <a:pt x="9857" y="17621"/>
                  </a:lnTo>
                  <a:lnTo>
                    <a:pt x="9808" y="18108"/>
                  </a:lnTo>
                  <a:lnTo>
                    <a:pt x="9751" y="18596"/>
                  </a:lnTo>
                  <a:lnTo>
                    <a:pt x="9688" y="19062"/>
                  </a:lnTo>
                  <a:lnTo>
                    <a:pt x="9617" y="19515"/>
                  </a:lnTo>
                  <a:lnTo>
                    <a:pt x="9537" y="19958"/>
                  </a:lnTo>
                  <a:lnTo>
                    <a:pt x="9452" y="20378"/>
                  </a:lnTo>
                  <a:lnTo>
                    <a:pt x="9359" y="20786"/>
                  </a:lnTo>
                  <a:lnTo>
                    <a:pt x="9261" y="21172"/>
                  </a:lnTo>
                  <a:lnTo>
                    <a:pt x="9154" y="21546"/>
                  </a:lnTo>
                  <a:lnTo>
                    <a:pt x="9043" y="21909"/>
                  </a:lnTo>
                  <a:lnTo>
                    <a:pt x="8922" y="22250"/>
                  </a:lnTo>
                  <a:lnTo>
                    <a:pt x="8798" y="22579"/>
                  </a:lnTo>
                  <a:lnTo>
                    <a:pt x="8669" y="22885"/>
                  </a:lnTo>
                  <a:lnTo>
                    <a:pt x="8535" y="23180"/>
                  </a:lnTo>
                  <a:lnTo>
                    <a:pt x="8397" y="23452"/>
                  </a:lnTo>
                  <a:lnTo>
                    <a:pt x="8250" y="23702"/>
                  </a:lnTo>
                  <a:lnTo>
                    <a:pt x="8103" y="23940"/>
                  </a:lnTo>
                  <a:lnTo>
                    <a:pt x="7947" y="24156"/>
                  </a:lnTo>
                  <a:lnTo>
                    <a:pt x="7792" y="24360"/>
                  </a:lnTo>
                  <a:lnTo>
                    <a:pt x="7631" y="24530"/>
                  </a:lnTo>
                  <a:lnTo>
                    <a:pt x="7467" y="24701"/>
                  </a:lnTo>
                  <a:lnTo>
                    <a:pt x="7297" y="24837"/>
                  </a:lnTo>
                  <a:lnTo>
                    <a:pt x="7128" y="24950"/>
                  </a:lnTo>
                  <a:lnTo>
                    <a:pt x="6955" y="25052"/>
                  </a:lnTo>
                  <a:lnTo>
                    <a:pt x="6776" y="25132"/>
                  </a:lnTo>
                  <a:lnTo>
                    <a:pt x="6598" y="25188"/>
                  </a:lnTo>
                  <a:lnTo>
                    <a:pt x="6416" y="25222"/>
                  </a:lnTo>
                  <a:lnTo>
                    <a:pt x="6233" y="25245"/>
                  </a:lnTo>
                  <a:lnTo>
                    <a:pt x="6051" y="25234"/>
                  </a:lnTo>
                  <a:lnTo>
                    <a:pt x="5864" y="25200"/>
                  </a:lnTo>
                  <a:lnTo>
                    <a:pt x="5677" y="25154"/>
                  </a:lnTo>
                  <a:lnTo>
                    <a:pt x="5494" y="25086"/>
                  </a:lnTo>
                  <a:lnTo>
                    <a:pt x="5312" y="24996"/>
                  </a:lnTo>
                  <a:lnTo>
                    <a:pt x="5134" y="24882"/>
                  </a:lnTo>
                  <a:lnTo>
                    <a:pt x="4956" y="24746"/>
                  </a:lnTo>
                  <a:lnTo>
                    <a:pt x="4777" y="24598"/>
                  </a:lnTo>
                  <a:lnTo>
                    <a:pt x="4608" y="24428"/>
                  </a:lnTo>
                  <a:lnTo>
                    <a:pt x="4439" y="24235"/>
                  </a:lnTo>
                  <a:lnTo>
                    <a:pt x="4274" y="24020"/>
                  </a:lnTo>
                  <a:lnTo>
                    <a:pt x="4110" y="23793"/>
                  </a:lnTo>
                  <a:lnTo>
                    <a:pt x="3954" y="23555"/>
                  </a:lnTo>
                  <a:lnTo>
                    <a:pt x="3798" y="23294"/>
                  </a:lnTo>
                  <a:lnTo>
                    <a:pt x="3651" y="23010"/>
                  </a:lnTo>
                  <a:lnTo>
                    <a:pt x="3504" y="22715"/>
                  </a:lnTo>
                  <a:lnTo>
                    <a:pt x="3366" y="22409"/>
                  </a:lnTo>
                  <a:lnTo>
                    <a:pt x="3233" y="22080"/>
                  </a:lnTo>
                  <a:lnTo>
                    <a:pt x="3108" y="21739"/>
                  </a:lnTo>
                  <a:lnTo>
                    <a:pt x="2983" y="21387"/>
                  </a:lnTo>
                  <a:lnTo>
                    <a:pt x="2872" y="21013"/>
                  </a:lnTo>
                  <a:lnTo>
                    <a:pt x="2761" y="20627"/>
                  </a:lnTo>
                  <a:lnTo>
                    <a:pt x="2663" y="20230"/>
                  </a:lnTo>
                  <a:lnTo>
                    <a:pt x="2569" y="19822"/>
                  </a:lnTo>
                  <a:lnTo>
                    <a:pt x="2480" y="19402"/>
                  </a:lnTo>
                  <a:lnTo>
                    <a:pt x="2405" y="18959"/>
                  </a:lnTo>
                  <a:lnTo>
                    <a:pt x="2333" y="18517"/>
                  </a:lnTo>
                  <a:lnTo>
                    <a:pt x="2271" y="18052"/>
                  </a:lnTo>
                  <a:lnTo>
                    <a:pt x="2218" y="17587"/>
                  </a:lnTo>
                  <a:lnTo>
                    <a:pt x="2173" y="17099"/>
                  </a:lnTo>
                  <a:lnTo>
                    <a:pt x="2142" y="16611"/>
                  </a:lnTo>
                  <a:lnTo>
                    <a:pt x="2115" y="16112"/>
                  </a:lnTo>
                  <a:lnTo>
                    <a:pt x="2102" y="15601"/>
                  </a:lnTo>
                  <a:lnTo>
                    <a:pt x="2097" y="15079"/>
                  </a:lnTo>
                  <a:lnTo>
                    <a:pt x="2102" y="14818"/>
                  </a:lnTo>
                  <a:lnTo>
                    <a:pt x="2106" y="14546"/>
                  </a:lnTo>
                  <a:lnTo>
                    <a:pt x="2111" y="14274"/>
                  </a:lnTo>
                  <a:lnTo>
                    <a:pt x="2124" y="13990"/>
                  </a:lnTo>
                  <a:lnTo>
                    <a:pt x="2151" y="13434"/>
                  </a:lnTo>
                  <a:lnTo>
                    <a:pt x="2191" y="12889"/>
                  </a:lnTo>
                  <a:lnTo>
                    <a:pt x="2240" y="12356"/>
                  </a:lnTo>
                  <a:lnTo>
                    <a:pt x="2302" y="11834"/>
                  </a:lnTo>
                  <a:lnTo>
                    <a:pt x="2369" y="11312"/>
                  </a:lnTo>
                  <a:lnTo>
                    <a:pt x="2445" y="10813"/>
                  </a:lnTo>
                  <a:lnTo>
                    <a:pt x="2534" y="10314"/>
                  </a:lnTo>
                  <a:lnTo>
                    <a:pt x="2627" y="9837"/>
                  </a:lnTo>
                  <a:lnTo>
                    <a:pt x="2730" y="9372"/>
                  </a:lnTo>
                  <a:lnTo>
                    <a:pt x="2841" y="8918"/>
                  </a:lnTo>
                  <a:lnTo>
                    <a:pt x="2957" y="8487"/>
                  </a:lnTo>
                  <a:lnTo>
                    <a:pt x="3081" y="8067"/>
                  </a:lnTo>
                  <a:lnTo>
                    <a:pt x="3215" y="7670"/>
                  </a:lnTo>
                  <a:lnTo>
                    <a:pt x="3353" y="7284"/>
                  </a:lnTo>
                  <a:lnTo>
                    <a:pt x="3500" y="6921"/>
                  </a:lnTo>
                  <a:lnTo>
                    <a:pt x="3647" y="6581"/>
                  </a:lnTo>
                  <a:lnTo>
                    <a:pt x="3807" y="6252"/>
                  </a:lnTo>
                  <a:lnTo>
                    <a:pt x="3967" y="5946"/>
                  </a:lnTo>
                  <a:lnTo>
                    <a:pt x="4132" y="5673"/>
                  </a:lnTo>
                  <a:lnTo>
                    <a:pt x="4306" y="5412"/>
                  </a:lnTo>
                  <a:lnTo>
                    <a:pt x="4484" y="5174"/>
                  </a:lnTo>
                  <a:lnTo>
                    <a:pt x="4573" y="5072"/>
                  </a:lnTo>
                  <a:lnTo>
                    <a:pt x="4662" y="4970"/>
                  </a:lnTo>
                  <a:lnTo>
                    <a:pt x="4755" y="4879"/>
                  </a:lnTo>
                  <a:lnTo>
                    <a:pt x="4849" y="4788"/>
                  </a:lnTo>
                  <a:lnTo>
                    <a:pt x="4942" y="4709"/>
                  </a:lnTo>
                  <a:lnTo>
                    <a:pt x="5036" y="4629"/>
                  </a:lnTo>
                  <a:lnTo>
                    <a:pt x="5134" y="4561"/>
                  </a:lnTo>
                  <a:lnTo>
                    <a:pt x="5227" y="4505"/>
                  </a:lnTo>
                  <a:lnTo>
                    <a:pt x="5325" y="4448"/>
                  </a:lnTo>
                  <a:lnTo>
                    <a:pt x="5423" y="4402"/>
                  </a:lnTo>
                  <a:lnTo>
                    <a:pt x="5521" y="4357"/>
                  </a:lnTo>
                  <a:lnTo>
                    <a:pt x="5619" y="4323"/>
                  </a:lnTo>
                  <a:lnTo>
                    <a:pt x="5721" y="4300"/>
                  </a:lnTo>
                  <a:lnTo>
                    <a:pt x="5819" y="4289"/>
                  </a:lnTo>
                  <a:lnTo>
                    <a:pt x="5922" y="4278"/>
                  </a:lnTo>
                  <a:lnTo>
                    <a:pt x="6024" y="4266"/>
                  </a:lnTo>
                  <a:close/>
                  <a:moveTo>
                    <a:pt x="6224" y="0"/>
                  </a:moveTo>
                  <a:lnTo>
                    <a:pt x="5971" y="23"/>
                  </a:lnTo>
                  <a:lnTo>
                    <a:pt x="5721" y="57"/>
                  </a:lnTo>
                  <a:lnTo>
                    <a:pt x="5472" y="114"/>
                  </a:lnTo>
                  <a:lnTo>
                    <a:pt x="5227" y="193"/>
                  </a:lnTo>
                  <a:lnTo>
                    <a:pt x="4982" y="295"/>
                  </a:lnTo>
                  <a:lnTo>
                    <a:pt x="4737" y="420"/>
                  </a:lnTo>
                  <a:lnTo>
                    <a:pt x="4497" y="567"/>
                  </a:lnTo>
                  <a:lnTo>
                    <a:pt x="4261" y="738"/>
                  </a:lnTo>
                  <a:lnTo>
                    <a:pt x="4025" y="919"/>
                  </a:lnTo>
                  <a:lnTo>
                    <a:pt x="3794" y="1135"/>
                  </a:lnTo>
                  <a:lnTo>
                    <a:pt x="3562" y="1373"/>
                  </a:lnTo>
                  <a:lnTo>
                    <a:pt x="3339" y="1623"/>
                  </a:lnTo>
                  <a:lnTo>
                    <a:pt x="3117" y="1906"/>
                  </a:lnTo>
                  <a:lnTo>
                    <a:pt x="2903" y="2213"/>
                  </a:lnTo>
                  <a:lnTo>
                    <a:pt x="2796" y="2372"/>
                  </a:lnTo>
                  <a:lnTo>
                    <a:pt x="2689" y="2542"/>
                  </a:lnTo>
                  <a:lnTo>
                    <a:pt x="2587" y="2723"/>
                  </a:lnTo>
                  <a:lnTo>
                    <a:pt x="2485" y="2893"/>
                  </a:lnTo>
                  <a:lnTo>
                    <a:pt x="2382" y="3086"/>
                  </a:lnTo>
                  <a:lnTo>
                    <a:pt x="2284" y="3279"/>
                  </a:lnTo>
                  <a:lnTo>
                    <a:pt x="2186" y="3472"/>
                  </a:lnTo>
                  <a:lnTo>
                    <a:pt x="2088" y="3676"/>
                  </a:lnTo>
                  <a:lnTo>
                    <a:pt x="1990" y="3892"/>
                  </a:lnTo>
                  <a:lnTo>
                    <a:pt x="1897" y="4107"/>
                  </a:lnTo>
                  <a:lnTo>
                    <a:pt x="1808" y="4334"/>
                  </a:lnTo>
                  <a:lnTo>
                    <a:pt x="1714" y="4561"/>
                  </a:lnTo>
                  <a:lnTo>
                    <a:pt x="1625" y="4800"/>
                  </a:lnTo>
                  <a:lnTo>
                    <a:pt x="1536" y="5049"/>
                  </a:lnTo>
                  <a:lnTo>
                    <a:pt x="1452" y="5299"/>
                  </a:lnTo>
                  <a:lnTo>
                    <a:pt x="1367" y="5548"/>
                  </a:lnTo>
                  <a:lnTo>
                    <a:pt x="1287" y="5809"/>
                  </a:lnTo>
                  <a:lnTo>
                    <a:pt x="1207" y="6082"/>
                  </a:lnTo>
                  <a:lnTo>
                    <a:pt x="1127" y="6365"/>
                  </a:lnTo>
                  <a:lnTo>
                    <a:pt x="1051" y="6649"/>
                  </a:lnTo>
                  <a:lnTo>
                    <a:pt x="975" y="6933"/>
                  </a:lnTo>
                  <a:lnTo>
                    <a:pt x="904" y="7228"/>
                  </a:lnTo>
                  <a:lnTo>
                    <a:pt x="833" y="7534"/>
                  </a:lnTo>
                  <a:lnTo>
                    <a:pt x="762" y="7852"/>
                  </a:lnTo>
                  <a:lnTo>
                    <a:pt x="695" y="8169"/>
                  </a:lnTo>
                  <a:lnTo>
                    <a:pt x="633" y="8487"/>
                  </a:lnTo>
                  <a:lnTo>
                    <a:pt x="561" y="8873"/>
                  </a:lnTo>
                  <a:lnTo>
                    <a:pt x="490" y="9270"/>
                  </a:lnTo>
                  <a:lnTo>
                    <a:pt x="428" y="9656"/>
                  </a:lnTo>
                  <a:lnTo>
                    <a:pt x="370" y="10053"/>
                  </a:lnTo>
                  <a:lnTo>
                    <a:pt x="316" y="10450"/>
                  </a:lnTo>
                  <a:lnTo>
                    <a:pt x="267" y="10847"/>
                  </a:lnTo>
                  <a:lnTo>
                    <a:pt x="219" y="11244"/>
                  </a:lnTo>
                  <a:lnTo>
                    <a:pt x="178" y="11641"/>
                  </a:lnTo>
                  <a:lnTo>
                    <a:pt x="143" y="12038"/>
                  </a:lnTo>
                  <a:lnTo>
                    <a:pt x="107" y="12435"/>
                  </a:lnTo>
                  <a:lnTo>
                    <a:pt x="80" y="12844"/>
                  </a:lnTo>
                  <a:lnTo>
                    <a:pt x="58" y="13241"/>
                  </a:lnTo>
                  <a:lnTo>
                    <a:pt x="36" y="13638"/>
                  </a:lnTo>
                  <a:lnTo>
                    <a:pt x="23" y="14035"/>
                  </a:lnTo>
                  <a:lnTo>
                    <a:pt x="9" y="14444"/>
                  </a:lnTo>
                  <a:lnTo>
                    <a:pt x="0" y="14841"/>
                  </a:lnTo>
                  <a:lnTo>
                    <a:pt x="0" y="15238"/>
                  </a:lnTo>
                  <a:lnTo>
                    <a:pt x="0" y="15635"/>
                  </a:lnTo>
                  <a:lnTo>
                    <a:pt x="5" y="16032"/>
                  </a:lnTo>
                  <a:lnTo>
                    <a:pt x="14" y="16418"/>
                  </a:lnTo>
                  <a:lnTo>
                    <a:pt x="23" y="16815"/>
                  </a:lnTo>
                  <a:lnTo>
                    <a:pt x="40" y="17201"/>
                  </a:lnTo>
                  <a:lnTo>
                    <a:pt x="63" y="17598"/>
                  </a:lnTo>
                  <a:lnTo>
                    <a:pt x="85" y="17984"/>
                  </a:lnTo>
                  <a:lnTo>
                    <a:pt x="112" y="18358"/>
                  </a:lnTo>
                  <a:lnTo>
                    <a:pt x="143" y="18744"/>
                  </a:lnTo>
                  <a:lnTo>
                    <a:pt x="178" y="19118"/>
                  </a:lnTo>
                  <a:lnTo>
                    <a:pt x="219" y="19493"/>
                  </a:lnTo>
                  <a:lnTo>
                    <a:pt x="263" y="19867"/>
                  </a:lnTo>
                  <a:lnTo>
                    <a:pt x="308" y="20242"/>
                  </a:lnTo>
                  <a:lnTo>
                    <a:pt x="361" y="20605"/>
                  </a:lnTo>
                  <a:lnTo>
                    <a:pt x="414" y="20968"/>
                  </a:lnTo>
                  <a:lnTo>
                    <a:pt x="468" y="21319"/>
                  </a:lnTo>
                  <a:lnTo>
                    <a:pt x="530" y="21671"/>
                  </a:lnTo>
                  <a:lnTo>
                    <a:pt x="597" y="22023"/>
                  </a:lnTo>
                  <a:lnTo>
                    <a:pt x="664" y="22363"/>
                  </a:lnTo>
                  <a:lnTo>
                    <a:pt x="735" y="22704"/>
                  </a:lnTo>
                  <a:lnTo>
                    <a:pt x="811" y="23033"/>
                  </a:lnTo>
                  <a:lnTo>
                    <a:pt x="886" y="23362"/>
                  </a:lnTo>
                  <a:lnTo>
                    <a:pt x="966" y="23679"/>
                  </a:lnTo>
                  <a:lnTo>
                    <a:pt x="1051" y="23997"/>
                  </a:lnTo>
                  <a:lnTo>
                    <a:pt x="1140" y="24315"/>
                  </a:lnTo>
                  <a:lnTo>
                    <a:pt x="1234" y="24610"/>
                  </a:lnTo>
                  <a:lnTo>
                    <a:pt x="1327" y="24916"/>
                  </a:lnTo>
                  <a:lnTo>
                    <a:pt x="1425" y="25200"/>
                  </a:lnTo>
                  <a:lnTo>
                    <a:pt x="1523" y="25483"/>
                  </a:lnTo>
                  <a:lnTo>
                    <a:pt x="1630" y="25767"/>
                  </a:lnTo>
                  <a:lnTo>
                    <a:pt x="1737" y="26039"/>
                  </a:lnTo>
                  <a:lnTo>
                    <a:pt x="1844" y="26300"/>
                  </a:lnTo>
                  <a:lnTo>
                    <a:pt x="1959" y="26550"/>
                  </a:lnTo>
                  <a:lnTo>
                    <a:pt x="2075" y="26800"/>
                  </a:lnTo>
                  <a:lnTo>
                    <a:pt x="2195" y="27038"/>
                  </a:lnTo>
                  <a:lnTo>
                    <a:pt x="2315" y="27276"/>
                  </a:lnTo>
                  <a:lnTo>
                    <a:pt x="2440" y="27492"/>
                  </a:lnTo>
                  <a:lnTo>
                    <a:pt x="2569" y="27707"/>
                  </a:lnTo>
                  <a:lnTo>
                    <a:pt x="2698" y="27923"/>
                  </a:lnTo>
                  <a:lnTo>
                    <a:pt x="2832" y="28116"/>
                  </a:lnTo>
                  <a:lnTo>
                    <a:pt x="2965" y="28309"/>
                  </a:lnTo>
                  <a:lnTo>
                    <a:pt x="3108" y="28479"/>
                  </a:lnTo>
                  <a:lnTo>
                    <a:pt x="3246" y="28649"/>
                  </a:lnTo>
                  <a:lnTo>
                    <a:pt x="3393" y="28808"/>
                  </a:lnTo>
                  <a:lnTo>
                    <a:pt x="3540" y="28955"/>
                  </a:lnTo>
                  <a:lnTo>
                    <a:pt x="3687" y="29103"/>
                  </a:lnTo>
                  <a:lnTo>
                    <a:pt x="3843" y="29228"/>
                  </a:lnTo>
                  <a:lnTo>
                    <a:pt x="3963" y="29318"/>
                  </a:lnTo>
                  <a:lnTo>
                    <a:pt x="4083" y="29409"/>
                  </a:lnTo>
                  <a:lnTo>
                    <a:pt x="4208" y="29489"/>
                  </a:lnTo>
                  <a:lnTo>
                    <a:pt x="4328" y="29568"/>
                  </a:lnTo>
                  <a:lnTo>
                    <a:pt x="4577" y="29693"/>
                  </a:lnTo>
                  <a:lnTo>
                    <a:pt x="4822" y="29795"/>
                  </a:lnTo>
                  <a:lnTo>
                    <a:pt x="5071" y="29863"/>
                  </a:lnTo>
                  <a:lnTo>
                    <a:pt x="5321" y="29908"/>
                  </a:lnTo>
                  <a:lnTo>
                    <a:pt x="5566" y="29931"/>
                  </a:lnTo>
                  <a:lnTo>
                    <a:pt x="5815" y="29931"/>
                  </a:lnTo>
                  <a:lnTo>
                    <a:pt x="6064" y="29897"/>
                  </a:lnTo>
                  <a:lnTo>
                    <a:pt x="6309" y="29840"/>
                  </a:lnTo>
                  <a:lnTo>
                    <a:pt x="6554" y="29761"/>
                  </a:lnTo>
                  <a:lnTo>
                    <a:pt x="6799" y="29659"/>
                  </a:lnTo>
                  <a:lnTo>
                    <a:pt x="7039" y="29523"/>
                  </a:lnTo>
                  <a:lnTo>
                    <a:pt x="7280" y="29375"/>
                  </a:lnTo>
                  <a:lnTo>
                    <a:pt x="7516" y="29194"/>
                  </a:lnTo>
                  <a:lnTo>
                    <a:pt x="7752" y="28989"/>
                  </a:lnTo>
                  <a:lnTo>
                    <a:pt x="7979" y="28751"/>
                  </a:lnTo>
                  <a:lnTo>
                    <a:pt x="8210" y="28501"/>
                  </a:lnTo>
                  <a:lnTo>
                    <a:pt x="8433" y="28229"/>
                  </a:lnTo>
                  <a:lnTo>
                    <a:pt x="8651" y="27934"/>
                  </a:lnTo>
                  <a:lnTo>
                    <a:pt x="8869" y="27605"/>
                  </a:lnTo>
                  <a:lnTo>
                    <a:pt x="9078" y="27265"/>
                  </a:lnTo>
                  <a:lnTo>
                    <a:pt x="9283" y="26890"/>
                  </a:lnTo>
                  <a:lnTo>
                    <a:pt x="9488" y="26505"/>
                  </a:lnTo>
                  <a:lnTo>
                    <a:pt x="9679" y="26085"/>
                  </a:lnTo>
                  <a:lnTo>
                    <a:pt x="9871" y="25654"/>
                  </a:lnTo>
                  <a:lnTo>
                    <a:pt x="10053" y="25200"/>
                  </a:lnTo>
                  <a:lnTo>
                    <a:pt x="10231" y="24723"/>
                  </a:lnTo>
                  <a:lnTo>
                    <a:pt x="10316" y="24474"/>
                  </a:lnTo>
                  <a:lnTo>
                    <a:pt x="10401" y="24224"/>
                  </a:lnTo>
                  <a:lnTo>
                    <a:pt x="10485" y="23963"/>
                  </a:lnTo>
                  <a:lnTo>
                    <a:pt x="10565" y="23702"/>
                  </a:lnTo>
                  <a:lnTo>
                    <a:pt x="10641" y="23430"/>
                  </a:lnTo>
                  <a:lnTo>
                    <a:pt x="10721" y="23157"/>
                  </a:lnTo>
                  <a:lnTo>
                    <a:pt x="10792" y="22885"/>
                  </a:lnTo>
                  <a:lnTo>
                    <a:pt x="10868" y="22590"/>
                  </a:lnTo>
                  <a:lnTo>
                    <a:pt x="10962" y="22204"/>
                  </a:lnTo>
                  <a:lnTo>
                    <a:pt x="11051" y="21819"/>
                  </a:lnTo>
                  <a:lnTo>
                    <a:pt x="11135" y="21422"/>
                  </a:lnTo>
                  <a:lnTo>
                    <a:pt x="11215" y="21024"/>
                  </a:lnTo>
                  <a:lnTo>
                    <a:pt x="11291" y="20616"/>
                  </a:lnTo>
                  <a:lnTo>
                    <a:pt x="11358" y="20219"/>
                  </a:lnTo>
                  <a:lnTo>
                    <a:pt x="11420" y="19810"/>
                  </a:lnTo>
                  <a:lnTo>
                    <a:pt x="11478" y="19402"/>
                  </a:lnTo>
                  <a:lnTo>
                    <a:pt x="11531" y="18993"/>
                  </a:lnTo>
                  <a:lnTo>
                    <a:pt x="11576" y="18585"/>
                  </a:lnTo>
                  <a:lnTo>
                    <a:pt x="11620" y="18165"/>
                  </a:lnTo>
                  <a:lnTo>
                    <a:pt x="11656" y="17757"/>
                  </a:lnTo>
                  <a:lnTo>
                    <a:pt x="11692" y="17337"/>
                  </a:lnTo>
                  <a:lnTo>
                    <a:pt x="11718" y="16928"/>
                  </a:lnTo>
                  <a:lnTo>
                    <a:pt x="11741" y="16509"/>
                  </a:lnTo>
                  <a:lnTo>
                    <a:pt x="11758" y="16089"/>
                  </a:lnTo>
                  <a:lnTo>
                    <a:pt x="11767" y="15680"/>
                  </a:lnTo>
                  <a:lnTo>
                    <a:pt x="11776" y="15261"/>
                  </a:lnTo>
                  <a:lnTo>
                    <a:pt x="11781" y="14852"/>
                  </a:lnTo>
                  <a:lnTo>
                    <a:pt x="11776" y="14432"/>
                  </a:lnTo>
                  <a:lnTo>
                    <a:pt x="11772" y="14024"/>
                  </a:lnTo>
                  <a:lnTo>
                    <a:pt x="11758" y="13615"/>
                  </a:lnTo>
                  <a:lnTo>
                    <a:pt x="11745" y="13207"/>
                  </a:lnTo>
                  <a:lnTo>
                    <a:pt x="11723" y="12810"/>
                  </a:lnTo>
                  <a:lnTo>
                    <a:pt x="11701" y="12401"/>
                  </a:lnTo>
                  <a:lnTo>
                    <a:pt x="11669" y="12004"/>
                  </a:lnTo>
                  <a:lnTo>
                    <a:pt x="11638" y="11607"/>
                  </a:lnTo>
                  <a:lnTo>
                    <a:pt x="11598" y="11210"/>
                  </a:lnTo>
                  <a:lnTo>
                    <a:pt x="11558" y="10824"/>
                  </a:lnTo>
                  <a:lnTo>
                    <a:pt x="11514" y="10427"/>
                  </a:lnTo>
                  <a:lnTo>
                    <a:pt x="11460" y="10053"/>
                  </a:lnTo>
                  <a:lnTo>
                    <a:pt x="11407" y="9667"/>
                  </a:lnTo>
                  <a:lnTo>
                    <a:pt x="11349" y="9293"/>
                  </a:lnTo>
                  <a:lnTo>
                    <a:pt x="11282" y="8930"/>
                  </a:lnTo>
                  <a:lnTo>
                    <a:pt x="11215" y="8566"/>
                  </a:lnTo>
                  <a:lnTo>
                    <a:pt x="11144" y="8203"/>
                  </a:lnTo>
                  <a:lnTo>
                    <a:pt x="11073" y="7852"/>
                  </a:lnTo>
                  <a:lnTo>
                    <a:pt x="10993" y="7500"/>
                  </a:lnTo>
                  <a:lnTo>
                    <a:pt x="10908" y="7160"/>
                  </a:lnTo>
                  <a:lnTo>
                    <a:pt x="10823" y="6831"/>
                  </a:lnTo>
                  <a:lnTo>
                    <a:pt x="10730" y="6501"/>
                  </a:lnTo>
                  <a:lnTo>
                    <a:pt x="10636" y="6184"/>
                  </a:lnTo>
                  <a:lnTo>
                    <a:pt x="10539" y="5866"/>
                  </a:lnTo>
                  <a:lnTo>
                    <a:pt x="10436" y="5560"/>
                  </a:lnTo>
                  <a:lnTo>
                    <a:pt x="10334" y="5253"/>
                  </a:lnTo>
                  <a:lnTo>
                    <a:pt x="10222" y="4970"/>
                  </a:lnTo>
                  <a:lnTo>
                    <a:pt x="10111" y="4686"/>
                  </a:lnTo>
                  <a:lnTo>
                    <a:pt x="9995" y="4414"/>
                  </a:lnTo>
                  <a:lnTo>
                    <a:pt x="9875" y="4141"/>
                  </a:lnTo>
                  <a:lnTo>
                    <a:pt x="9755" y="3892"/>
                  </a:lnTo>
                  <a:lnTo>
                    <a:pt x="9626" y="3642"/>
                  </a:lnTo>
                  <a:lnTo>
                    <a:pt x="9497" y="3404"/>
                  </a:lnTo>
                  <a:lnTo>
                    <a:pt x="9368" y="3177"/>
                  </a:lnTo>
                  <a:lnTo>
                    <a:pt x="9230" y="2950"/>
                  </a:lnTo>
                  <a:lnTo>
                    <a:pt x="9092" y="2746"/>
                  </a:lnTo>
                  <a:lnTo>
                    <a:pt x="8949" y="2553"/>
                  </a:lnTo>
                  <a:lnTo>
                    <a:pt x="8802" y="2360"/>
                  </a:lnTo>
                  <a:lnTo>
                    <a:pt x="8655" y="2190"/>
                  </a:lnTo>
                  <a:lnTo>
                    <a:pt x="8504" y="2020"/>
                  </a:lnTo>
                  <a:lnTo>
                    <a:pt x="8348" y="1872"/>
                  </a:lnTo>
                  <a:lnTo>
                    <a:pt x="8192" y="1736"/>
                  </a:lnTo>
                  <a:lnTo>
                    <a:pt x="8032" y="1600"/>
                  </a:lnTo>
                  <a:lnTo>
                    <a:pt x="7872" y="1487"/>
                  </a:lnTo>
                  <a:lnTo>
                    <a:pt x="7703" y="1384"/>
                  </a:lnTo>
                  <a:lnTo>
                    <a:pt x="7667" y="1362"/>
                  </a:lnTo>
                  <a:lnTo>
                    <a:pt x="7631" y="1316"/>
                  </a:lnTo>
                  <a:lnTo>
                    <a:pt x="7600" y="1271"/>
                  </a:lnTo>
                  <a:lnTo>
                    <a:pt x="7573" y="1214"/>
                  </a:lnTo>
                  <a:lnTo>
                    <a:pt x="7551" y="1146"/>
                  </a:lnTo>
                  <a:lnTo>
                    <a:pt x="7529" y="1078"/>
                  </a:lnTo>
                  <a:lnTo>
                    <a:pt x="7511" y="999"/>
                  </a:lnTo>
                  <a:lnTo>
                    <a:pt x="7493" y="919"/>
                  </a:lnTo>
                  <a:lnTo>
                    <a:pt x="7484" y="828"/>
                  </a:lnTo>
                  <a:lnTo>
                    <a:pt x="7475" y="749"/>
                  </a:lnTo>
                  <a:lnTo>
                    <a:pt x="7467" y="658"/>
                  </a:lnTo>
                  <a:lnTo>
                    <a:pt x="7462" y="556"/>
                  </a:lnTo>
                  <a:lnTo>
                    <a:pt x="7462" y="465"/>
                  </a:lnTo>
                  <a:lnTo>
                    <a:pt x="7467" y="375"/>
                  </a:lnTo>
                  <a:lnTo>
                    <a:pt x="7471" y="284"/>
                  </a:lnTo>
                  <a:lnTo>
                    <a:pt x="7475" y="193"/>
                  </a:lnTo>
                  <a:lnTo>
                    <a:pt x="7226" y="114"/>
                  </a:lnTo>
                  <a:lnTo>
                    <a:pt x="6977" y="57"/>
                  </a:lnTo>
                  <a:lnTo>
                    <a:pt x="6723" y="23"/>
                  </a:lnTo>
                  <a:lnTo>
                    <a:pt x="64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431;p49">
              <a:extLst>
                <a:ext uri="{FF2B5EF4-FFF2-40B4-BE49-F238E27FC236}">
                  <a16:creationId xmlns:a16="http://schemas.microsoft.com/office/drawing/2014/main" id="{104944BF-1995-1646-2602-AA40AA569F1E}"/>
                </a:ext>
              </a:extLst>
            </p:cNvPr>
            <p:cNvSpPr/>
            <p:nvPr/>
          </p:nvSpPr>
          <p:spPr>
            <a:xfrm>
              <a:off x="3347750" y="-10932625"/>
              <a:ext cx="196700" cy="524500"/>
            </a:xfrm>
            <a:custGeom>
              <a:avLst/>
              <a:gdLst/>
              <a:ahLst/>
              <a:cxnLst/>
              <a:rect l="l" t="t" r="r" b="b"/>
              <a:pathLst>
                <a:path w="7868" h="20980" extrusionOk="0">
                  <a:moveTo>
                    <a:pt x="3927" y="0"/>
                  </a:moveTo>
                  <a:lnTo>
                    <a:pt x="3825" y="12"/>
                  </a:lnTo>
                  <a:lnTo>
                    <a:pt x="3722" y="23"/>
                  </a:lnTo>
                  <a:lnTo>
                    <a:pt x="3624" y="34"/>
                  </a:lnTo>
                  <a:lnTo>
                    <a:pt x="3522" y="57"/>
                  </a:lnTo>
                  <a:lnTo>
                    <a:pt x="3424" y="91"/>
                  </a:lnTo>
                  <a:lnTo>
                    <a:pt x="3326" y="136"/>
                  </a:lnTo>
                  <a:lnTo>
                    <a:pt x="3228" y="182"/>
                  </a:lnTo>
                  <a:lnTo>
                    <a:pt x="3130" y="239"/>
                  </a:lnTo>
                  <a:lnTo>
                    <a:pt x="3037" y="295"/>
                  </a:lnTo>
                  <a:lnTo>
                    <a:pt x="2939" y="363"/>
                  </a:lnTo>
                  <a:lnTo>
                    <a:pt x="2845" y="443"/>
                  </a:lnTo>
                  <a:lnTo>
                    <a:pt x="2752" y="522"/>
                  </a:lnTo>
                  <a:lnTo>
                    <a:pt x="2658" y="613"/>
                  </a:lnTo>
                  <a:lnTo>
                    <a:pt x="2565" y="704"/>
                  </a:lnTo>
                  <a:lnTo>
                    <a:pt x="2476" y="806"/>
                  </a:lnTo>
                  <a:lnTo>
                    <a:pt x="2387" y="908"/>
                  </a:lnTo>
                  <a:lnTo>
                    <a:pt x="2209" y="1146"/>
                  </a:lnTo>
                  <a:lnTo>
                    <a:pt x="2035" y="1407"/>
                  </a:lnTo>
                  <a:lnTo>
                    <a:pt x="1870" y="1680"/>
                  </a:lnTo>
                  <a:lnTo>
                    <a:pt x="1710" y="1986"/>
                  </a:lnTo>
                  <a:lnTo>
                    <a:pt x="1550" y="2315"/>
                  </a:lnTo>
                  <a:lnTo>
                    <a:pt x="1403" y="2655"/>
                  </a:lnTo>
                  <a:lnTo>
                    <a:pt x="1256" y="3018"/>
                  </a:lnTo>
                  <a:lnTo>
                    <a:pt x="1118" y="3404"/>
                  </a:lnTo>
                  <a:lnTo>
                    <a:pt x="984" y="3801"/>
                  </a:lnTo>
                  <a:lnTo>
                    <a:pt x="860" y="4221"/>
                  </a:lnTo>
                  <a:lnTo>
                    <a:pt x="744" y="4652"/>
                  </a:lnTo>
                  <a:lnTo>
                    <a:pt x="633" y="5106"/>
                  </a:lnTo>
                  <a:lnTo>
                    <a:pt x="530" y="5571"/>
                  </a:lnTo>
                  <a:lnTo>
                    <a:pt x="437" y="6048"/>
                  </a:lnTo>
                  <a:lnTo>
                    <a:pt x="348" y="6547"/>
                  </a:lnTo>
                  <a:lnTo>
                    <a:pt x="272" y="7046"/>
                  </a:lnTo>
                  <a:lnTo>
                    <a:pt x="205" y="7568"/>
                  </a:lnTo>
                  <a:lnTo>
                    <a:pt x="143" y="8090"/>
                  </a:lnTo>
                  <a:lnTo>
                    <a:pt x="94" y="8623"/>
                  </a:lnTo>
                  <a:lnTo>
                    <a:pt x="54" y="9168"/>
                  </a:lnTo>
                  <a:lnTo>
                    <a:pt x="27" y="9724"/>
                  </a:lnTo>
                  <a:lnTo>
                    <a:pt x="14" y="10008"/>
                  </a:lnTo>
                  <a:lnTo>
                    <a:pt x="9" y="10280"/>
                  </a:lnTo>
                  <a:lnTo>
                    <a:pt x="5" y="10552"/>
                  </a:lnTo>
                  <a:lnTo>
                    <a:pt x="0" y="10813"/>
                  </a:lnTo>
                  <a:lnTo>
                    <a:pt x="5" y="11335"/>
                  </a:lnTo>
                  <a:lnTo>
                    <a:pt x="18" y="11846"/>
                  </a:lnTo>
                  <a:lnTo>
                    <a:pt x="45" y="12345"/>
                  </a:lnTo>
                  <a:lnTo>
                    <a:pt x="76" y="12833"/>
                  </a:lnTo>
                  <a:lnTo>
                    <a:pt x="121" y="13321"/>
                  </a:lnTo>
                  <a:lnTo>
                    <a:pt x="174" y="13786"/>
                  </a:lnTo>
                  <a:lnTo>
                    <a:pt x="236" y="14251"/>
                  </a:lnTo>
                  <a:lnTo>
                    <a:pt x="308" y="14693"/>
                  </a:lnTo>
                  <a:lnTo>
                    <a:pt x="383" y="15136"/>
                  </a:lnTo>
                  <a:lnTo>
                    <a:pt x="472" y="15556"/>
                  </a:lnTo>
                  <a:lnTo>
                    <a:pt x="566" y="15964"/>
                  </a:lnTo>
                  <a:lnTo>
                    <a:pt x="664" y="16361"/>
                  </a:lnTo>
                  <a:lnTo>
                    <a:pt x="775" y="16747"/>
                  </a:lnTo>
                  <a:lnTo>
                    <a:pt x="886" y="17121"/>
                  </a:lnTo>
                  <a:lnTo>
                    <a:pt x="1011" y="17473"/>
                  </a:lnTo>
                  <a:lnTo>
                    <a:pt x="1136" y="17814"/>
                  </a:lnTo>
                  <a:lnTo>
                    <a:pt x="1269" y="18143"/>
                  </a:lnTo>
                  <a:lnTo>
                    <a:pt x="1407" y="18449"/>
                  </a:lnTo>
                  <a:lnTo>
                    <a:pt x="1554" y="18744"/>
                  </a:lnTo>
                  <a:lnTo>
                    <a:pt x="1701" y="19028"/>
                  </a:lnTo>
                  <a:lnTo>
                    <a:pt x="1857" y="19289"/>
                  </a:lnTo>
                  <a:lnTo>
                    <a:pt x="2013" y="19527"/>
                  </a:lnTo>
                  <a:lnTo>
                    <a:pt x="2177" y="19754"/>
                  </a:lnTo>
                  <a:lnTo>
                    <a:pt x="2342" y="19969"/>
                  </a:lnTo>
                  <a:lnTo>
                    <a:pt x="2511" y="20162"/>
                  </a:lnTo>
                  <a:lnTo>
                    <a:pt x="2680" y="20332"/>
                  </a:lnTo>
                  <a:lnTo>
                    <a:pt x="2859" y="20480"/>
                  </a:lnTo>
                  <a:lnTo>
                    <a:pt x="3037" y="20616"/>
                  </a:lnTo>
                  <a:lnTo>
                    <a:pt x="3215" y="20730"/>
                  </a:lnTo>
                  <a:lnTo>
                    <a:pt x="3397" y="20820"/>
                  </a:lnTo>
                  <a:lnTo>
                    <a:pt x="3580" y="20888"/>
                  </a:lnTo>
                  <a:lnTo>
                    <a:pt x="3767" y="20934"/>
                  </a:lnTo>
                  <a:lnTo>
                    <a:pt x="3954" y="20968"/>
                  </a:lnTo>
                  <a:lnTo>
                    <a:pt x="4136" y="20979"/>
                  </a:lnTo>
                  <a:lnTo>
                    <a:pt x="4319" y="20956"/>
                  </a:lnTo>
                  <a:lnTo>
                    <a:pt x="4501" y="20922"/>
                  </a:lnTo>
                  <a:lnTo>
                    <a:pt x="4679" y="20866"/>
                  </a:lnTo>
                  <a:lnTo>
                    <a:pt x="4858" y="20786"/>
                  </a:lnTo>
                  <a:lnTo>
                    <a:pt x="5031" y="20684"/>
                  </a:lnTo>
                  <a:lnTo>
                    <a:pt x="5200" y="20571"/>
                  </a:lnTo>
                  <a:lnTo>
                    <a:pt x="5370" y="20435"/>
                  </a:lnTo>
                  <a:lnTo>
                    <a:pt x="5534" y="20264"/>
                  </a:lnTo>
                  <a:lnTo>
                    <a:pt x="5695" y="20094"/>
                  </a:lnTo>
                  <a:lnTo>
                    <a:pt x="5850" y="19890"/>
                  </a:lnTo>
                  <a:lnTo>
                    <a:pt x="6006" y="19674"/>
                  </a:lnTo>
                  <a:lnTo>
                    <a:pt x="6153" y="19436"/>
                  </a:lnTo>
                  <a:lnTo>
                    <a:pt x="6300" y="19186"/>
                  </a:lnTo>
                  <a:lnTo>
                    <a:pt x="6438" y="18914"/>
                  </a:lnTo>
                  <a:lnTo>
                    <a:pt x="6572" y="18619"/>
                  </a:lnTo>
                  <a:lnTo>
                    <a:pt x="6701" y="18313"/>
                  </a:lnTo>
                  <a:lnTo>
                    <a:pt x="6825" y="17984"/>
                  </a:lnTo>
                  <a:lnTo>
                    <a:pt x="6946" y="17643"/>
                  </a:lnTo>
                  <a:lnTo>
                    <a:pt x="7057" y="17280"/>
                  </a:lnTo>
                  <a:lnTo>
                    <a:pt x="7164" y="16906"/>
                  </a:lnTo>
                  <a:lnTo>
                    <a:pt x="7262" y="16520"/>
                  </a:lnTo>
                  <a:lnTo>
                    <a:pt x="7355" y="16112"/>
                  </a:lnTo>
                  <a:lnTo>
                    <a:pt x="7440" y="15692"/>
                  </a:lnTo>
                  <a:lnTo>
                    <a:pt x="7520" y="15249"/>
                  </a:lnTo>
                  <a:lnTo>
                    <a:pt x="7591" y="14796"/>
                  </a:lnTo>
                  <a:lnTo>
                    <a:pt x="7654" y="14330"/>
                  </a:lnTo>
                  <a:lnTo>
                    <a:pt x="7711" y="13842"/>
                  </a:lnTo>
                  <a:lnTo>
                    <a:pt x="7760" y="13355"/>
                  </a:lnTo>
                  <a:lnTo>
                    <a:pt x="7796" y="12844"/>
                  </a:lnTo>
                  <a:lnTo>
                    <a:pt x="7827" y="12345"/>
                  </a:lnTo>
                  <a:lnTo>
                    <a:pt x="7849" y="11857"/>
                  </a:lnTo>
                  <a:lnTo>
                    <a:pt x="7863" y="11369"/>
                  </a:lnTo>
                  <a:lnTo>
                    <a:pt x="7867" y="10870"/>
                  </a:lnTo>
                  <a:lnTo>
                    <a:pt x="7867" y="10371"/>
                  </a:lnTo>
                  <a:lnTo>
                    <a:pt x="7858" y="9883"/>
                  </a:lnTo>
                  <a:lnTo>
                    <a:pt x="7845" y="9395"/>
                  </a:lnTo>
                  <a:lnTo>
                    <a:pt x="7818" y="8896"/>
                  </a:lnTo>
                  <a:lnTo>
                    <a:pt x="7792" y="8419"/>
                  </a:lnTo>
                  <a:lnTo>
                    <a:pt x="7751" y="7931"/>
                  </a:lnTo>
                  <a:lnTo>
                    <a:pt x="7707" y="7455"/>
                  </a:lnTo>
                  <a:lnTo>
                    <a:pt x="7658" y="6989"/>
                  </a:lnTo>
                  <a:lnTo>
                    <a:pt x="7600" y="6524"/>
                  </a:lnTo>
                  <a:lnTo>
                    <a:pt x="7533" y="6070"/>
                  </a:lnTo>
                  <a:lnTo>
                    <a:pt x="7462" y="5628"/>
                  </a:lnTo>
                  <a:lnTo>
                    <a:pt x="7382" y="5185"/>
                  </a:lnTo>
                  <a:lnTo>
                    <a:pt x="7297" y="4754"/>
                  </a:lnTo>
                  <a:lnTo>
                    <a:pt x="7208" y="4334"/>
                  </a:lnTo>
                  <a:lnTo>
                    <a:pt x="7110" y="3937"/>
                  </a:lnTo>
                  <a:lnTo>
                    <a:pt x="7004" y="3540"/>
                  </a:lnTo>
                  <a:lnTo>
                    <a:pt x="6897" y="3166"/>
                  </a:lnTo>
                  <a:lnTo>
                    <a:pt x="6781" y="2791"/>
                  </a:lnTo>
                  <a:lnTo>
                    <a:pt x="6656" y="2451"/>
                  </a:lnTo>
                  <a:lnTo>
                    <a:pt x="6527" y="2111"/>
                  </a:lnTo>
                  <a:lnTo>
                    <a:pt x="6394" y="1793"/>
                  </a:lnTo>
                  <a:lnTo>
                    <a:pt x="6256" y="1498"/>
                  </a:lnTo>
                  <a:lnTo>
                    <a:pt x="6109" y="1214"/>
                  </a:lnTo>
                  <a:lnTo>
                    <a:pt x="5957" y="942"/>
                  </a:lnTo>
                  <a:lnTo>
                    <a:pt x="5801" y="704"/>
                  </a:lnTo>
                  <a:lnTo>
                    <a:pt x="5637" y="477"/>
                  </a:lnTo>
                  <a:lnTo>
                    <a:pt x="5472" y="284"/>
                  </a:lnTo>
                  <a:lnTo>
                    <a:pt x="5298" y="102"/>
                  </a:lnTo>
                  <a:lnTo>
                    <a:pt x="5240" y="57"/>
                  </a:lnTo>
                  <a:lnTo>
                    <a:pt x="5187" y="34"/>
                  </a:lnTo>
                  <a:lnTo>
                    <a:pt x="5138" y="34"/>
                  </a:lnTo>
                  <a:lnTo>
                    <a:pt x="5089" y="57"/>
                  </a:lnTo>
                  <a:lnTo>
                    <a:pt x="5040" y="91"/>
                  </a:lnTo>
                  <a:lnTo>
                    <a:pt x="4996" y="136"/>
                  </a:lnTo>
                  <a:lnTo>
                    <a:pt x="4951" y="193"/>
                  </a:lnTo>
                  <a:lnTo>
                    <a:pt x="4911" y="273"/>
                  </a:lnTo>
                  <a:lnTo>
                    <a:pt x="4875" y="363"/>
                  </a:lnTo>
                  <a:lnTo>
                    <a:pt x="4840" y="454"/>
                  </a:lnTo>
                  <a:lnTo>
                    <a:pt x="4813" y="568"/>
                  </a:lnTo>
                  <a:lnTo>
                    <a:pt x="4782" y="681"/>
                  </a:lnTo>
                  <a:lnTo>
                    <a:pt x="4760" y="806"/>
                  </a:lnTo>
                  <a:lnTo>
                    <a:pt x="4742" y="931"/>
                  </a:lnTo>
                  <a:lnTo>
                    <a:pt x="4728" y="1055"/>
                  </a:lnTo>
                  <a:lnTo>
                    <a:pt x="4715" y="1192"/>
                  </a:lnTo>
                  <a:lnTo>
                    <a:pt x="4706" y="1385"/>
                  </a:lnTo>
                  <a:lnTo>
                    <a:pt x="4706" y="1566"/>
                  </a:lnTo>
                  <a:lnTo>
                    <a:pt x="4720" y="1748"/>
                  </a:lnTo>
                  <a:lnTo>
                    <a:pt x="4728" y="1838"/>
                  </a:lnTo>
                  <a:lnTo>
                    <a:pt x="4742" y="1918"/>
                  </a:lnTo>
                  <a:lnTo>
                    <a:pt x="4755" y="2009"/>
                  </a:lnTo>
                  <a:lnTo>
                    <a:pt x="4773" y="2088"/>
                  </a:lnTo>
                  <a:lnTo>
                    <a:pt x="4791" y="2167"/>
                  </a:lnTo>
                  <a:lnTo>
                    <a:pt x="4813" y="2235"/>
                  </a:lnTo>
                  <a:lnTo>
                    <a:pt x="4840" y="2304"/>
                  </a:lnTo>
                  <a:lnTo>
                    <a:pt x="4866" y="2372"/>
                  </a:lnTo>
                  <a:lnTo>
                    <a:pt x="4902" y="2428"/>
                  </a:lnTo>
                  <a:lnTo>
                    <a:pt x="4933" y="2485"/>
                  </a:lnTo>
                  <a:lnTo>
                    <a:pt x="5031" y="2621"/>
                  </a:lnTo>
                  <a:lnTo>
                    <a:pt x="5129" y="2769"/>
                  </a:lnTo>
                  <a:lnTo>
                    <a:pt x="5223" y="2928"/>
                  </a:lnTo>
                  <a:lnTo>
                    <a:pt x="5312" y="3086"/>
                  </a:lnTo>
                  <a:lnTo>
                    <a:pt x="5401" y="3257"/>
                  </a:lnTo>
                  <a:lnTo>
                    <a:pt x="5485" y="3438"/>
                  </a:lnTo>
                  <a:lnTo>
                    <a:pt x="5565" y="3620"/>
                  </a:lnTo>
                  <a:lnTo>
                    <a:pt x="5646" y="3813"/>
                  </a:lnTo>
                  <a:lnTo>
                    <a:pt x="5721" y="4005"/>
                  </a:lnTo>
                  <a:lnTo>
                    <a:pt x="5797" y="4210"/>
                  </a:lnTo>
                  <a:lnTo>
                    <a:pt x="5868" y="4414"/>
                  </a:lnTo>
                  <a:lnTo>
                    <a:pt x="5935" y="4618"/>
                  </a:lnTo>
                  <a:lnTo>
                    <a:pt x="6002" y="4845"/>
                  </a:lnTo>
                  <a:lnTo>
                    <a:pt x="6064" y="5061"/>
                  </a:lnTo>
                  <a:lnTo>
                    <a:pt x="6122" y="5288"/>
                  </a:lnTo>
                  <a:lnTo>
                    <a:pt x="6180" y="5514"/>
                  </a:lnTo>
                  <a:lnTo>
                    <a:pt x="6238" y="5753"/>
                  </a:lnTo>
                  <a:lnTo>
                    <a:pt x="6287" y="5991"/>
                  </a:lnTo>
                  <a:lnTo>
                    <a:pt x="6336" y="6229"/>
                  </a:lnTo>
                  <a:lnTo>
                    <a:pt x="6385" y="6479"/>
                  </a:lnTo>
                  <a:lnTo>
                    <a:pt x="6429" y="6728"/>
                  </a:lnTo>
                  <a:lnTo>
                    <a:pt x="6469" y="6978"/>
                  </a:lnTo>
                  <a:lnTo>
                    <a:pt x="6505" y="7239"/>
                  </a:lnTo>
                  <a:lnTo>
                    <a:pt x="6540" y="7489"/>
                  </a:lnTo>
                  <a:lnTo>
                    <a:pt x="6576" y="7750"/>
                  </a:lnTo>
                  <a:lnTo>
                    <a:pt x="6603" y="8011"/>
                  </a:lnTo>
                  <a:lnTo>
                    <a:pt x="6634" y="8272"/>
                  </a:lnTo>
                  <a:lnTo>
                    <a:pt x="6656" y="8533"/>
                  </a:lnTo>
                  <a:lnTo>
                    <a:pt x="6679" y="8805"/>
                  </a:lnTo>
                  <a:lnTo>
                    <a:pt x="6696" y="9066"/>
                  </a:lnTo>
                  <a:lnTo>
                    <a:pt x="6714" y="9338"/>
                  </a:lnTo>
                  <a:lnTo>
                    <a:pt x="6727" y="9599"/>
                  </a:lnTo>
                  <a:lnTo>
                    <a:pt x="6736" y="9871"/>
                  </a:lnTo>
                  <a:lnTo>
                    <a:pt x="6745" y="10132"/>
                  </a:lnTo>
                  <a:lnTo>
                    <a:pt x="6750" y="10405"/>
                  </a:lnTo>
                  <a:lnTo>
                    <a:pt x="6754" y="10677"/>
                  </a:lnTo>
                  <a:lnTo>
                    <a:pt x="6754" y="10938"/>
                  </a:lnTo>
                  <a:lnTo>
                    <a:pt x="6750" y="11199"/>
                  </a:lnTo>
                  <a:lnTo>
                    <a:pt x="6745" y="11471"/>
                  </a:lnTo>
                  <a:lnTo>
                    <a:pt x="6736" y="11732"/>
                  </a:lnTo>
                  <a:lnTo>
                    <a:pt x="6723" y="11993"/>
                  </a:lnTo>
                  <a:lnTo>
                    <a:pt x="6710" y="12254"/>
                  </a:lnTo>
                  <a:lnTo>
                    <a:pt x="6692" y="12504"/>
                  </a:lnTo>
                  <a:lnTo>
                    <a:pt x="6674" y="12765"/>
                  </a:lnTo>
                  <a:lnTo>
                    <a:pt x="6652" y="13014"/>
                  </a:lnTo>
                  <a:lnTo>
                    <a:pt x="6625" y="13264"/>
                  </a:lnTo>
                  <a:lnTo>
                    <a:pt x="6598" y="13502"/>
                  </a:lnTo>
                  <a:lnTo>
                    <a:pt x="6567" y="13752"/>
                  </a:lnTo>
                  <a:lnTo>
                    <a:pt x="6536" y="13990"/>
                  </a:lnTo>
                  <a:lnTo>
                    <a:pt x="6500" y="14217"/>
                  </a:lnTo>
                  <a:lnTo>
                    <a:pt x="6460" y="14455"/>
                  </a:lnTo>
                  <a:lnTo>
                    <a:pt x="6416" y="14682"/>
                  </a:lnTo>
                  <a:lnTo>
                    <a:pt x="6371" y="14898"/>
                  </a:lnTo>
                  <a:lnTo>
                    <a:pt x="6327" y="15113"/>
                  </a:lnTo>
                  <a:lnTo>
                    <a:pt x="6273" y="15329"/>
                  </a:lnTo>
                  <a:lnTo>
                    <a:pt x="6224" y="15533"/>
                  </a:lnTo>
                  <a:lnTo>
                    <a:pt x="6167" y="15737"/>
                  </a:lnTo>
                  <a:lnTo>
                    <a:pt x="6109" y="15930"/>
                  </a:lnTo>
                  <a:lnTo>
                    <a:pt x="6046" y="16123"/>
                  </a:lnTo>
                  <a:lnTo>
                    <a:pt x="5984" y="16305"/>
                  </a:lnTo>
                  <a:lnTo>
                    <a:pt x="5917" y="16475"/>
                  </a:lnTo>
                  <a:lnTo>
                    <a:pt x="5846" y="16645"/>
                  </a:lnTo>
                  <a:lnTo>
                    <a:pt x="5775" y="16804"/>
                  </a:lnTo>
                  <a:lnTo>
                    <a:pt x="5699" y="16963"/>
                  </a:lnTo>
                  <a:lnTo>
                    <a:pt x="5726" y="16758"/>
                  </a:lnTo>
                  <a:lnTo>
                    <a:pt x="5748" y="16554"/>
                  </a:lnTo>
                  <a:lnTo>
                    <a:pt x="5766" y="16350"/>
                  </a:lnTo>
                  <a:lnTo>
                    <a:pt x="5784" y="16146"/>
                  </a:lnTo>
                  <a:lnTo>
                    <a:pt x="5797" y="15930"/>
                  </a:lnTo>
                  <a:lnTo>
                    <a:pt x="5806" y="15726"/>
                  </a:lnTo>
                  <a:lnTo>
                    <a:pt x="5815" y="15522"/>
                  </a:lnTo>
                  <a:lnTo>
                    <a:pt x="5819" y="15317"/>
                  </a:lnTo>
                  <a:lnTo>
                    <a:pt x="5824" y="15113"/>
                  </a:lnTo>
                  <a:lnTo>
                    <a:pt x="5824" y="14909"/>
                  </a:lnTo>
                  <a:lnTo>
                    <a:pt x="5815" y="14512"/>
                  </a:lnTo>
                  <a:lnTo>
                    <a:pt x="5797" y="14103"/>
                  </a:lnTo>
                  <a:lnTo>
                    <a:pt x="5766" y="13718"/>
                  </a:lnTo>
                  <a:lnTo>
                    <a:pt x="5730" y="13332"/>
                  </a:lnTo>
                  <a:lnTo>
                    <a:pt x="5681" y="12969"/>
                  </a:lnTo>
                  <a:lnTo>
                    <a:pt x="5623" y="12606"/>
                  </a:lnTo>
                  <a:lnTo>
                    <a:pt x="5561" y="12254"/>
                  </a:lnTo>
                  <a:lnTo>
                    <a:pt x="5490" y="11925"/>
                  </a:lnTo>
                  <a:lnTo>
                    <a:pt x="5410" y="11607"/>
                  </a:lnTo>
                  <a:lnTo>
                    <a:pt x="5321" y="11312"/>
                  </a:lnTo>
                  <a:lnTo>
                    <a:pt x="5227" y="11029"/>
                  </a:lnTo>
                  <a:lnTo>
                    <a:pt x="5125" y="10768"/>
                  </a:lnTo>
                  <a:lnTo>
                    <a:pt x="5018" y="10529"/>
                  </a:lnTo>
                  <a:lnTo>
                    <a:pt x="4960" y="10416"/>
                  </a:lnTo>
                  <a:lnTo>
                    <a:pt x="4902" y="10314"/>
                  </a:lnTo>
                  <a:lnTo>
                    <a:pt x="4844" y="10212"/>
                  </a:lnTo>
                  <a:lnTo>
                    <a:pt x="4786" y="10121"/>
                  </a:lnTo>
                  <a:lnTo>
                    <a:pt x="4724" y="10030"/>
                  </a:lnTo>
                  <a:lnTo>
                    <a:pt x="4662" y="9951"/>
                  </a:lnTo>
                  <a:lnTo>
                    <a:pt x="4595" y="9883"/>
                  </a:lnTo>
                  <a:lnTo>
                    <a:pt x="4533" y="9815"/>
                  </a:lnTo>
                  <a:lnTo>
                    <a:pt x="4466" y="9758"/>
                  </a:lnTo>
                  <a:lnTo>
                    <a:pt x="4399" y="9701"/>
                  </a:lnTo>
                  <a:lnTo>
                    <a:pt x="4332" y="9656"/>
                  </a:lnTo>
                  <a:lnTo>
                    <a:pt x="4261" y="9622"/>
                  </a:lnTo>
                  <a:lnTo>
                    <a:pt x="4190" y="9599"/>
                  </a:lnTo>
                  <a:lnTo>
                    <a:pt x="4119" y="9576"/>
                  </a:lnTo>
                  <a:lnTo>
                    <a:pt x="4047" y="9565"/>
                  </a:lnTo>
                  <a:lnTo>
                    <a:pt x="3976" y="9554"/>
                  </a:lnTo>
                  <a:lnTo>
                    <a:pt x="3905" y="9565"/>
                  </a:lnTo>
                  <a:lnTo>
                    <a:pt x="3829" y="9576"/>
                  </a:lnTo>
                  <a:lnTo>
                    <a:pt x="3753" y="9599"/>
                  </a:lnTo>
                  <a:lnTo>
                    <a:pt x="3678" y="9633"/>
                  </a:lnTo>
                  <a:lnTo>
                    <a:pt x="3602" y="9667"/>
                  </a:lnTo>
                  <a:lnTo>
                    <a:pt x="3526" y="9724"/>
                  </a:lnTo>
                  <a:lnTo>
                    <a:pt x="3451" y="9781"/>
                  </a:lnTo>
                  <a:lnTo>
                    <a:pt x="3375" y="9849"/>
                  </a:lnTo>
                  <a:lnTo>
                    <a:pt x="3295" y="9928"/>
                  </a:lnTo>
                  <a:lnTo>
                    <a:pt x="3219" y="10019"/>
                  </a:lnTo>
                  <a:lnTo>
                    <a:pt x="3139" y="10121"/>
                  </a:lnTo>
                  <a:lnTo>
                    <a:pt x="3063" y="10234"/>
                  </a:lnTo>
                  <a:lnTo>
                    <a:pt x="3001" y="10325"/>
                  </a:lnTo>
                  <a:lnTo>
                    <a:pt x="2939" y="10427"/>
                  </a:lnTo>
                  <a:lnTo>
                    <a:pt x="2881" y="10541"/>
                  </a:lnTo>
                  <a:lnTo>
                    <a:pt x="2823" y="10654"/>
                  </a:lnTo>
                  <a:lnTo>
                    <a:pt x="2770" y="10779"/>
                  </a:lnTo>
                  <a:lnTo>
                    <a:pt x="2716" y="10904"/>
                  </a:lnTo>
                  <a:lnTo>
                    <a:pt x="2663" y="11029"/>
                  </a:lnTo>
                  <a:lnTo>
                    <a:pt x="2614" y="11165"/>
                  </a:lnTo>
                  <a:lnTo>
                    <a:pt x="2565" y="11301"/>
                  </a:lnTo>
                  <a:lnTo>
                    <a:pt x="2520" y="11448"/>
                  </a:lnTo>
                  <a:lnTo>
                    <a:pt x="2476" y="11596"/>
                  </a:lnTo>
                  <a:lnTo>
                    <a:pt x="2436" y="11755"/>
                  </a:lnTo>
                  <a:lnTo>
                    <a:pt x="2396" y="11914"/>
                  </a:lnTo>
                  <a:lnTo>
                    <a:pt x="2360" y="12072"/>
                  </a:lnTo>
                  <a:lnTo>
                    <a:pt x="2329" y="12243"/>
                  </a:lnTo>
                  <a:lnTo>
                    <a:pt x="2298" y="12402"/>
                  </a:lnTo>
                  <a:lnTo>
                    <a:pt x="2266" y="12583"/>
                  </a:lnTo>
                  <a:lnTo>
                    <a:pt x="2240" y="12753"/>
                  </a:lnTo>
                  <a:lnTo>
                    <a:pt x="2217" y="12935"/>
                  </a:lnTo>
                  <a:lnTo>
                    <a:pt x="2195" y="13105"/>
                  </a:lnTo>
                  <a:lnTo>
                    <a:pt x="2177" y="13287"/>
                  </a:lnTo>
                  <a:lnTo>
                    <a:pt x="2160" y="13479"/>
                  </a:lnTo>
                  <a:lnTo>
                    <a:pt x="2151" y="13661"/>
                  </a:lnTo>
                  <a:lnTo>
                    <a:pt x="2137" y="13854"/>
                  </a:lnTo>
                  <a:lnTo>
                    <a:pt x="2133" y="14047"/>
                  </a:lnTo>
                  <a:lnTo>
                    <a:pt x="2128" y="14228"/>
                  </a:lnTo>
                  <a:lnTo>
                    <a:pt x="2128" y="14421"/>
                  </a:lnTo>
                  <a:lnTo>
                    <a:pt x="2128" y="14614"/>
                  </a:lnTo>
                  <a:lnTo>
                    <a:pt x="2133" y="14818"/>
                  </a:lnTo>
                  <a:lnTo>
                    <a:pt x="2142" y="15011"/>
                  </a:lnTo>
                  <a:lnTo>
                    <a:pt x="2155" y="15204"/>
                  </a:lnTo>
                  <a:lnTo>
                    <a:pt x="2173" y="15397"/>
                  </a:lnTo>
                  <a:lnTo>
                    <a:pt x="2195" y="15669"/>
                  </a:lnTo>
                  <a:lnTo>
                    <a:pt x="2231" y="15919"/>
                  </a:lnTo>
                  <a:lnTo>
                    <a:pt x="2271" y="16168"/>
                  </a:lnTo>
                  <a:lnTo>
                    <a:pt x="2320" y="16407"/>
                  </a:lnTo>
                  <a:lnTo>
                    <a:pt x="2373" y="16645"/>
                  </a:lnTo>
                  <a:lnTo>
                    <a:pt x="2431" y="16872"/>
                  </a:lnTo>
                  <a:lnTo>
                    <a:pt x="2494" y="17099"/>
                  </a:lnTo>
                  <a:lnTo>
                    <a:pt x="2560" y="17314"/>
                  </a:lnTo>
                  <a:lnTo>
                    <a:pt x="2471" y="17190"/>
                  </a:lnTo>
                  <a:lnTo>
                    <a:pt x="2382" y="17053"/>
                  </a:lnTo>
                  <a:lnTo>
                    <a:pt x="2298" y="16906"/>
                  </a:lnTo>
                  <a:lnTo>
                    <a:pt x="2209" y="16758"/>
                  </a:lnTo>
                  <a:lnTo>
                    <a:pt x="2128" y="16611"/>
                  </a:lnTo>
                  <a:lnTo>
                    <a:pt x="2044" y="16452"/>
                  </a:lnTo>
                  <a:lnTo>
                    <a:pt x="1964" y="16282"/>
                  </a:lnTo>
                  <a:lnTo>
                    <a:pt x="1888" y="16112"/>
                  </a:lnTo>
                  <a:lnTo>
                    <a:pt x="1812" y="15930"/>
                  </a:lnTo>
                  <a:lnTo>
                    <a:pt x="1741" y="15749"/>
                  </a:lnTo>
                  <a:lnTo>
                    <a:pt x="1670" y="15556"/>
                  </a:lnTo>
                  <a:lnTo>
                    <a:pt x="1603" y="15351"/>
                  </a:lnTo>
                  <a:lnTo>
                    <a:pt x="1536" y="15147"/>
                  </a:lnTo>
                  <a:lnTo>
                    <a:pt x="1478" y="14943"/>
                  </a:lnTo>
                  <a:lnTo>
                    <a:pt x="1416" y="14727"/>
                  </a:lnTo>
                  <a:lnTo>
                    <a:pt x="1363" y="14501"/>
                  </a:lnTo>
                  <a:lnTo>
                    <a:pt x="1309" y="14274"/>
                  </a:lnTo>
                  <a:lnTo>
                    <a:pt x="1256" y="14047"/>
                  </a:lnTo>
                  <a:lnTo>
                    <a:pt x="1211" y="13808"/>
                  </a:lnTo>
                  <a:lnTo>
                    <a:pt x="1167" y="13570"/>
                  </a:lnTo>
                  <a:lnTo>
                    <a:pt x="1127" y="13321"/>
                  </a:lnTo>
                  <a:lnTo>
                    <a:pt x="1091" y="13071"/>
                  </a:lnTo>
                  <a:lnTo>
                    <a:pt x="1060" y="12810"/>
                  </a:lnTo>
                  <a:lnTo>
                    <a:pt x="1029" y="12549"/>
                  </a:lnTo>
                  <a:lnTo>
                    <a:pt x="1002" y="12277"/>
                  </a:lnTo>
                  <a:lnTo>
                    <a:pt x="984" y="12004"/>
                  </a:lnTo>
                  <a:lnTo>
                    <a:pt x="966" y="11732"/>
                  </a:lnTo>
                  <a:lnTo>
                    <a:pt x="953" y="11448"/>
                  </a:lnTo>
                  <a:lnTo>
                    <a:pt x="944" y="11165"/>
                  </a:lnTo>
                  <a:lnTo>
                    <a:pt x="940" y="10870"/>
                  </a:lnTo>
                  <a:lnTo>
                    <a:pt x="940" y="10586"/>
                  </a:lnTo>
                  <a:lnTo>
                    <a:pt x="944" y="10280"/>
                  </a:lnTo>
                  <a:lnTo>
                    <a:pt x="958" y="9849"/>
                  </a:lnTo>
                  <a:lnTo>
                    <a:pt x="984" y="9418"/>
                  </a:lnTo>
                  <a:lnTo>
                    <a:pt x="1015" y="8986"/>
                  </a:lnTo>
                  <a:lnTo>
                    <a:pt x="1055" y="8567"/>
                  </a:lnTo>
                  <a:lnTo>
                    <a:pt x="1100" y="8158"/>
                  </a:lnTo>
                  <a:lnTo>
                    <a:pt x="1158" y="7750"/>
                  </a:lnTo>
                  <a:lnTo>
                    <a:pt x="1220" y="7341"/>
                  </a:lnTo>
                  <a:lnTo>
                    <a:pt x="1287" y="6955"/>
                  </a:lnTo>
                  <a:lnTo>
                    <a:pt x="1363" y="6570"/>
                  </a:lnTo>
                  <a:lnTo>
                    <a:pt x="1443" y="6195"/>
                  </a:lnTo>
                  <a:lnTo>
                    <a:pt x="1532" y="5832"/>
                  </a:lnTo>
                  <a:lnTo>
                    <a:pt x="1625" y="5480"/>
                  </a:lnTo>
                  <a:lnTo>
                    <a:pt x="1723" y="5140"/>
                  </a:lnTo>
                  <a:lnTo>
                    <a:pt x="1830" y="4811"/>
                  </a:lnTo>
                  <a:lnTo>
                    <a:pt x="1937" y="4482"/>
                  </a:lnTo>
                  <a:lnTo>
                    <a:pt x="2053" y="4187"/>
                  </a:lnTo>
                  <a:lnTo>
                    <a:pt x="2173" y="3892"/>
                  </a:lnTo>
                  <a:lnTo>
                    <a:pt x="2293" y="3608"/>
                  </a:lnTo>
                  <a:lnTo>
                    <a:pt x="2422" y="3347"/>
                  </a:lnTo>
                  <a:lnTo>
                    <a:pt x="2556" y="3098"/>
                  </a:lnTo>
                  <a:lnTo>
                    <a:pt x="2689" y="2871"/>
                  </a:lnTo>
                  <a:lnTo>
                    <a:pt x="2827" y="2655"/>
                  </a:lnTo>
                  <a:lnTo>
                    <a:pt x="2970" y="2462"/>
                  </a:lnTo>
                  <a:lnTo>
                    <a:pt x="3112" y="2281"/>
                  </a:lnTo>
                  <a:lnTo>
                    <a:pt x="3259" y="2122"/>
                  </a:lnTo>
                  <a:lnTo>
                    <a:pt x="3406" y="1975"/>
                  </a:lnTo>
                  <a:lnTo>
                    <a:pt x="3558" y="1861"/>
                  </a:lnTo>
                  <a:lnTo>
                    <a:pt x="3709" y="1759"/>
                  </a:lnTo>
                  <a:lnTo>
                    <a:pt x="3865" y="1680"/>
                  </a:lnTo>
                  <a:lnTo>
                    <a:pt x="4021" y="1611"/>
                  </a:lnTo>
                  <a:lnTo>
                    <a:pt x="4176" y="1577"/>
                  </a:lnTo>
                  <a:lnTo>
                    <a:pt x="4332" y="1566"/>
                  </a:lnTo>
                  <a:lnTo>
                    <a:pt x="4381" y="1555"/>
                  </a:lnTo>
                  <a:lnTo>
                    <a:pt x="4426" y="1532"/>
                  </a:lnTo>
                  <a:lnTo>
                    <a:pt x="4466" y="1487"/>
                  </a:lnTo>
                  <a:lnTo>
                    <a:pt x="4497" y="1430"/>
                  </a:lnTo>
                  <a:lnTo>
                    <a:pt x="4528" y="1373"/>
                  </a:lnTo>
                  <a:lnTo>
                    <a:pt x="4550" y="1294"/>
                  </a:lnTo>
                  <a:lnTo>
                    <a:pt x="4568" y="1203"/>
                  </a:lnTo>
                  <a:lnTo>
                    <a:pt x="4582" y="1124"/>
                  </a:lnTo>
                  <a:lnTo>
                    <a:pt x="4590" y="1044"/>
                  </a:lnTo>
                  <a:lnTo>
                    <a:pt x="4595" y="965"/>
                  </a:lnTo>
                  <a:lnTo>
                    <a:pt x="4595" y="885"/>
                  </a:lnTo>
                  <a:lnTo>
                    <a:pt x="4595" y="795"/>
                  </a:lnTo>
                  <a:lnTo>
                    <a:pt x="4590" y="715"/>
                  </a:lnTo>
                  <a:lnTo>
                    <a:pt x="4582" y="636"/>
                  </a:lnTo>
                  <a:lnTo>
                    <a:pt x="4568" y="556"/>
                  </a:lnTo>
                  <a:lnTo>
                    <a:pt x="4555" y="477"/>
                  </a:lnTo>
                  <a:lnTo>
                    <a:pt x="4537" y="397"/>
                  </a:lnTo>
                  <a:lnTo>
                    <a:pt x="4519" y="329"/>
                  </a:lnTo>
                  <a:lnTo>
                    <a:pt x="4497" y="273"/>
                  </a:lnTo>
                  <a:lnTo>
                    <a:pt x="4470" y="216"/>
                  </a:lnTo>
                  <a:lnTo>
                    <a:pt x="4439" y="170"/>
                  </a:lnTo>
                  <a:lnTo>
                    <a:pt x="4408" y="125"/>
                  </a:lnTo>
                  <a:lnTo>
                    <a:pt x="4372" y="91"/>
                  </a:lnTo>
                  <a:lnTo>
                    <a:pt x="4332" y="80"/>
                  </a:lnTo>
                  <a:lnTo>
                    <a:pt x="4230" y="46"/>
                  </a:lnTo>
                  <a:lnTo>
                    <a:pt x="4127" y="23"/>
                  </a:lnTo>
                  <a:lnTo>
                    <a:pt x="4025" y="12"/>
                  </a:lnTo>
                  <a:lnTo>
                    <a:pt x="392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432;p49">
              <a:extLst>
                <a:ext uri="{FF2B5EF4-FFF2-40B4-BE49-F238E27FC236}">
                  <a16:creationId xmlns:a16="http://schemas.microsoft.com/office/drawing/2014/main" id="{2D2860F5-274F-D723-2B5A-03E80309DAC1}"/>
                </a:ext>
              </a:extLst>
            </p:cNvPr>
            <p:cNvSpPr/>
            <p:nvPr/>
          </p:nvSpPr>
          <p:spPr>
            <a:xfrm>
              <a:off x="3371225" y="-10904550"/>
              <a:ext cx="145400" cy="404800"/>
            </a:xfrm>
            <a:custGeom>
              <a:avLst/>
              <a:gdLst/>
              <a:ahLst/>
              <a:cxnLst/>
              <a:rect l="l" t="t" r="r" b="b"/>
              <a:pathLst>
                <a:path w="5816" h="16192" extrusionOk="0">
                  <a:moveTo>
                    <a:pt x="3643" y="1"/>
                  </a:moveTo>
                  <a:lnTo>
                    <a:pt x="3629" y="80"/>
                  </a:lnTo>
                  <a:lnTo>
                    <a:pt x="3611" y="171"/>
                  </a:lnTo>
                  <a:lnTo>
                    <a:pt x="3589" y="250"/>
                  </a:lnTo>
                  <a:lnTo>
                    <a:pt x="3558" y="307"/>
                  </a:lnTo>
                  <a:lnTo>
                    <a:pt x="3527" y="364"/>
                  </a:lnTo>
                  <a:lnTo>
                    <a:pt x="3487" y="409"/>
                  </a:lnTo>
                  <a:lnTo>
                    <a:pt x="3442" y="432"/>
                  </a:lnTo>
                  <a:lnTo>
                    <a:pt x="3393" y="443"/>
                  </a:lnTo>
                  <a:lnTo>
                    <a:pt x="3237" y="454"/>
                  </a:lnTo>
                  <a:lnTo>
                    <a:pt x="3082" y="488"/>
                  </a:lnTo>
                  <a:lnTo>
                    <a:pt x="2926" y="557"/>
                  </a:lnTo>
                  <a:lnTo>
                    <a:pt x="2770" y="636"/>
                  </a:lnTo>
                  <a:lnTo>
                    <a:pt x="2619" y="738"/>
                  </a:lnTo>
                  <a:lnTo>
                    <a:pt x="2467" y="852"/>
                  </a:lnTo>
                  <a:lnTo>
                    <a:pt x="2320" y="999"/>
                  </a:lnTo>
                  <a:lnTo>
                    <a:pt x="2173" y="1158"/>
                  </a:lnTo>
                  <a:lnTo>
                    <a:pt x="2031" y="1339"/>
                  </a:lnTo>
                  <a:lnTo>
                    <a:pt x="1888" y="1532"/>
                  </a:lnTo>
                  <a:lnTo>
                    <a:pt x="1750" y="1748"/>
                  </a:lnTo>
                  <a:lnTo>
                    <a:pt x="1617" y="1975"/>
                  </a:lnTo>
                  <a:lnTo>
                    <a:pt x="1483" y="2224"/>
                  </a:lnTo>
                  <a:lnTo>
                    <a:pt x="1354" y="2485"/>
                  </a:lnTo>
                  <a:lnTo>
                    <a:pt x="1234" y="2769"/>
                  </a:lnTo>
                  <a:lnTo>
                    <a:pt x="1114" y="3064"/>
                  </a:lnTo>
                  <a:lnTo>
                    <a:pt x="998" y="3359"/>
                  </a:lnTo>
                  <a:lnTo>
                    <a:pt x="891" y="3688"/>
                  </a:lnTo>
                  <a:lnTo>
                    <a:pt x="784" y="4017"/>
                  </a:lnTo>
                  <a:lnTo>
                    <a:pt x="686" y="4357"/>
                  </a:lnTo>
                  <a:lnTo>
                    <a:pt x="593" y="4709"/>
                  </a:lnTo>
                  <a:lnTo>
                    <a:pt x="504" y="5072"/>
                  </a:lnTo>
                  <a:lnTo>
                    <a:pt x="424" y="5447"/>
                  </a:lnTo>
                  <a:lnTo>
                    <a:pt x="348" y="5832"/>
                  </a:lnTo>
                  <a:lnTo>
                    <a:pt x="281" y="6218"/>
                  </a:lnTo>
                  <a:lnTo>
                    <a:pt x="219" y="6627"/>
                  </a:lnTo>
                  <a:lnTo>
                    <a:pt x="161" y="7035"/>
                  </a:lnTo>
                  <a:lnTo>
                    <a:pt x="116" y="7444"/>
                  </a:lnTo>
                  <a:lnTo>
                    <a:pt x="76" y="7863"/>
                  </a:lnTo>
                  <a:lnTo>
                    <a:pt x="45" y="8295"/>
                  </a:lnTo>
                  <a:lnTo>
                    <a:pt x="19" y="8726"/>
                  </a:lnTo>
                  <a:lnTo>
                    <a:pt x="5" y="9157"/>
                  </a:lnTo>
                  <a:lnTo>
                    <a:pt x="1" y="9463"/>
                  </a:lnTo>
                  <a:lnTo>
                    <a:pt x="1" y="9747"/>
                  </a:lnTo>
                  <a:lnTo>
                    <a:pt x="5" y="10042"/>
                  </a:lnTo>
                  <a:lnTo>
                    <a:pt x="14" y="10325"/>
                  </a:lnTo>
                  <a:lnTo>
                    <a:pt x="27" y="10609"/>
                  </a:lnTo>
                  <a:lnTo>
                    <a:pt x="45" y="10881"/>
                  </a:lnTo>
                  <a:lnTo>
                    <a:pt x="63" y="11154"/>
                  </a:lnTo>
                  <a:lnTo>
                    <a:pt x="90" y="11426"/>
                  </a:lnTo>
                  <a:lnTo>
                    <a:pt x="121" y="11687"/>
                  </a:lnTo>
                  <a:lnTo>
                    <a:pt x="152" y="11948"/>
                  </a:lnTo>
                  <a:lnTo>
                    <a:pt x="188" y="12198"/>
                  </a:lnTo>
                  <a:lnTo>
                    <a:pt x="228" y="12447"/>
                  </a:lnTo>
                  <a:lnTo>
                    <a:pt x="272" y="12685"/>
                  </a:lnTo>
                  <a:lnTo>
                    <a:pt x="317" y="12924"/>
                  </a:lnTo>
                  <a:lnTo>
                    <a:pt x="370" y="13151"/>
                  </a:lnTo>
                  <a:lnTo>
                    <a:pt x="424" y="13378"/>
                  </a:lnTo>
                  <a:lnTo>
                    <a:pt x="477" y="13604"/>
                  </a:lnTo>
                  <a:lnTo>
                    <a:pt x="539" y="13820"/>
                  </a:lnTo>
                  <a:lnTo>
                    <a:pt x="597" y="14024"/>
                  </a:lnTo>
                  <a:lnTo>
                    <a:pt x="664" y="14228"/>
                  </a:lnTo>
                  <a:lnTo>
                    <a:pt x="731" y="14433"/>
                  </a:lnTo>
                  <a:lnTo>
                    <a:pt x="802" y="14626"/>
                  </a:lnTo>
                  <a:lnTo>
                    <a:pt x="873" y="14807"/>
                  </a:lnTo>
                  <a:lnTo>
                    <a:pt x="949" y="14989"/>
                  </a:lnTo>
                  <a:lnTo>
                    <a:pt x="1025" y="15159"/>
                  </a:lnTo>
                  <a:lnTo>
                    <a:pt x="1105" y="15329"/>
                  </a:lnTo>
                  <a:lnTo>
                    <a:pt x="1189" y="15488"/>
                  </a:lnTo>
                  <a:lnTo>
                    <a:pt x="1270" y="15635"/>
                  </a:lnTo>
                  <a:lnTo>
                    <a:pt x="1359" y="15783"/>
                  </a:lnTo>
                  <a:lnTo>
                    <a:pt x="1443" y="15930"/>
                  </a:lnTo>
                  <a:lnTo>
                    <a:pt x="1532" y="16067"/>
                  </a:lnTo>
                  <a:lnTo>
                    <a:pt x="1621" y="16191"/>
                  </a:lnTo>
                  <a:lnTo>
                    <a:pt x="1555" y="15976"/>
                  </a:lnTo>
                  <a:lnTo>
                    <a:pt x="1492" y="15749"/>
                  </a:lnTo>
                  <a:lnTo>
                    <a:pt x="1434" y="15522"/>
                  </a:lnTo>
                  <a:lnTo>
                    <a:pt x="1381" y="15284"/>
                  </a:lnTo>
                  <a:lnTo>
                    <a:pt x="1332" y="15045"/>
                  </a:lnTo>
                  <a:lnTo>
                    <a:pt x="1292" y="14796"/>
                  </a:lnTo>
                  <a:lnTo>
                    <a:pt x="1256" y="14546"/>
                  </a:lnTo>
                  <a:lnTo>
                    <a:pt x="1234" y="14274"/>
                  </a:lnTo>
                  <a:lnTo>
                    <a:pt x="1216" y="14081"/>
                  </a:lnTo>
                  <a:lnTo>
                    <a:pt x="1203" y="13888"/>
                  </a:lnTo>
                  <a:lnTo>
                    <a:pt x="1194" y="13695"/>
                  </a:lnTo>
                  <a:lnTo>
                    <a:pt x="1189" y="13491"/>
                  </a:lnTo>
                  <a:lnTo>
                    <a:pt x="1189" y="13298"/>
                  </a:lnTo>
                  <a:lnTo>
                    <a:pt x="1189" y="13105"/>
                  </a:lnTo>
                  <a:lnTo>
                    <a:pt x="1194" y="12924"/>
                  </a:lnTo>
                  <a:lnTo>
                    <a:pt x="1198" y="12731"/>
                  </a:lnTo>
                  <a:lnTo>
                    <a:pt x="1212" y="12538"/>
                  </a:lnTo>
                  <a:lnTo>
                    <a:pt x="1221" y="12356"/>
                  </a:lnTo>
                  <a:lnTo>
                    <a:pt x="1238" y="12164"/>
                  </a:lnTo>
                  <a:lnTo>
                    <a:pt x="1256" y="11982"/>
                  </a:lnTo>
                  <a:lnTo>
                    <a:pt x="1278" y="11812"/>
                  </a:lnTo>
                  <a:lnTo>
                    <a:pt x="1301" y="11630"/>
                  </a:lnTo>
                  <a:lnTo>
                    <a:pt x="1327" y="11460"/>
                  </a:lnTo>
                  <a:lnTo>
                    <a:pt x="1359" y="11279"/>
                  </a:lnTo>
                  <a:lnTo>
                    <a:pt x="1390" y="11120"/>
                  </a:lnTo>
                  <a:lnTo>
                    <a:pt x="1421" y="10949"/>
                  </a:lnTo>
                  <a:lnTo>
                    <a:pt x="1457" y="10791"/>
                  </a:lnTo>
                  <a:lnTo>
                    <a:pt x="1497" y="10632"/>
                  </a:lnTo>
                  <a:lnTo>
                    <a:pt x="1537" y="10473"/>
                  </a:lnTo>
                  <a:lnTo>
                    <a:pt x="1581" y="10325"/>
                  </a:lnTo>
                  <a:lnTo>
                    <a:pt x="1626" y="10178"/>
                  </a:lnTo>
                  <a:lnTo>
                    <a:pt x="1675" y="10042"/>
                  </a:lnTo>
                  <a:lnTo>
                    <a:pt x="1724" y="9906"/>
                  </a:lnTo>
                  <a:lnTo>
                    <a:pt x="1777" y="9781"/>
                  </a:lnTo>
                  <a:lnTo>
                    <a:pt x="1831" y="9656"/>
                  </a:lnTo>
                  <a:lnTo>
                    <a:pt x="1884" y="9531"/>
                  </a:lnTo>
                  <a:lnTo>
                    <a:pt x="1942" y="9418"/>
                  </a:lnTo>
                  <a:lnTo>
                    <a:pt x="2000" y="9304"/>
                  </a:lnTo>
                  <a:lnTo>
                    <a:pt x="2062" y="9202"/>
                  </a:lnTo>
                  <a:lnTo>
                    <a:pt x="2124" y="9111"/>
                  </a:lnTo>
                  <a:lnTo>
                    <a:pt x="2200" y="8998"/>
                  </a:lnTo>
                  <a:lnTo>
                    <a:pt x="2280" y="8896"/>
                  </a:lnTo>
                  <a:lnTo>
                    <a:pt x="2356" y="8805"/>
                  </a:lnTo>
                  <a:lnTo>
                    <a:pt x="2436" y="8726"/>
                  </a:lnTo>
                  <a:lnTo>
                    <a:pt x="2512" y="8658"/>
                  </a:lnTo>
                  <a:lnTo>
                    <a:pt x="2587" y="8601"/>
                  </a:lnTo>
                  <a:lnTo>
                    <a:pt x="2663" y="8544"/>
                  </a:lnTo>
                  <a:lnTo>
                    <a:pt x="2739" y="8510"/>
                  </a:lnTo>
                  <a:lnTo>
                    <a:pt x="2814" y="8476"/>
                  </a:lnTo>
                  <a:lnTo>
                    <a:pt x="2890" y="8453"/>
                  </a:lnTo>
                  <a:lnTo>
                    <a:pt x="2966" y="8442"/>
                  </a:lnTo>
                  <a:lnTo>
                    <a:pt x="3037" y="8431"/>
                  </a:lnTo>
                  <a:lnTo>
                    <a:pt x="3108" y="8442"/>
                  </a:lnTo>
                  <a:lnTo>
                    <a:pt x="3180" y="8453"/>
                  </a:lnTo>
                  <a:lnTo>
                    <a:pt x="3251" y="8476"/>
                  </a:lnTo>
                  <a:lnTo>
                    <a:pt x="3322" y="8499"/>
                  </a:lnTo>
                  <a:lnTo>
                    <a:pt x="3393" y="8533"/>
                  </a:lnTo>
                  <a:lnTo>
                    <a:pt x="3460" y="8578"/>
                  </a:lnTo>
                  <a:lnTo>
                    <a:pt x="3527" y="8635"/>
                  </a:lnTo>
                  <a:lnTo>
                    <a:pt x="3594" y="8692"/>
                  </a:lnTo>
                  <a:lnTo>
                    <a:pt x="3656" y="8760"/>
                  </a:lnTo>
                  <a:lnTo>
                    <a:pt x="3723" y="8828"/>
                  </a:lnTo>
                  <a:lnTo>
                    <a:pt x="3785" y="8907"/>
                  </a:lnTo>
                  <a:lnTo>
                    <a:pt x="3847" y="8998"/>
                  </a:lnTo>
                  <a:lnTo>
                    <a:pt x="3905" y="9089"/>
                  </a:lnTo>
                  <a:lnTo>
                    <a:pt x="3963" y="9191"/>
                  </a:lnTo>
                  <a:lnTo>
                    <a:pt x="4021" y="9293"/>
                  </a:lnTo>
                  <a:lnTo>
                    <a:pt x="4079" y="9406"/>
                  </a:lnTo>
                  <a:lnTo>
                    <a:pt x="4186" y="9645"/>
                  </a:lnTo>
                  <a:lnTo>
                    <a:pt x="4288" y="9906"/>
                  </a:lnTo>
                  <a:lnTo>
                    <a:pt x="4382" y="10189"/>
                  </a:lnTo>
                  <a:lnTo>
                    <a:pt x="4471" y="10484"/>
                  </a:lnTo>
                  <a:lnTo>
                    <a:pt x="4551" y="10802"/>
                  </a:lnTo>
                  <a:lnTo>
                    <a:pt x="4622" y="11131"/>
                  </a:lnTo>
                  <a:lnTo>
                    <a:pt x="4684" y="11483"/>
                  </a:lnTo>
                  <a:lnTo>
                    <a:pt x="4742" y="11846"/>
                  </a:lnTo>
                  <a:lnTo>
                    <a:pt x="4791" y="12209"/>
                  </a:lnTo>
                  <a:lnTo>
                    <a:pt x="4827" y="12595"/>
                  </a:lnTo>
                  <a:lnTo>
                    <a:pt x="4858" y="12980"/>
                  </a:lnTo>
                  <a:lnTo>
                    <a:pt x="4876" y="13389"/>
                  </a:lnTo>
                  <a:lnTo>
                    <a:pt x="4885" y="13786"/>
                  </a:lnTo>
                  <a:lnTo>
                    <a:pt x="4885" y="13990"/>
                  </a:lnTo>
                  <a:lnTo>
                    <a:pt x="4880" y="14194"/>
                  </a:lnTo>
                  <a:lnTo>
                    <a:pt x="4876" y="14399"/>
                  </a:lnTo>
                  <a:lnTo>
                    <a:pt x="4867" y="14603"/>
                  </a:lnTo>
                  <a:lnTo>
                    <a:pt x="4858" y="14807"/>
                  </a:lnTo>
                  <a:lnTo>
                    <a:pt x="4845" y="15023"/>
                  </a:lnTo>
                  <a:lnTo>
                    <a:pt x="4827" y="15227"/>
                  </a:lnTo>
                  <a:lnTo>
                    <a:pt x="4809" y="15431"/>
                  </a:lnTo>
                  <a:lnTo>
                    <a:pt x="4787" y="15635"/>
                  </a:lnTo>
                  <a:lnTo>
                    <a:pt x="4760" y="15840"/>
                  </a:lnTo>
                  <a:lnTo>
                    <a:pt x="4836" y="15681"/>
                  </a:lnTo>
                  <a:lnTo>
                    <a:pt x="4907" y="15522"/>
                  </a:lnTo>
                  <a:lnTo>
                    <a:pt x="4978" y="15352"/>
                  </a:lnTo>
                  <a:lnTo>
                    <a:pt x="5045" y="15182"/>
                  </a:lnTo>
                  <a:lnTo>
                    <a:pt x="5107" y="15000"/>
                  </a:lnTo>
                  <a:lnTo>
                    <a:pt x="5170" y="14807"/>
                  </a:lnTo>
                  <a:lnTo>
                    <a:pt x="5228" y="14614"/>
                  </a:lnTo>
                  <a:lnTo>
                    <a:pt x="5285" y="14410"/>
                  </a:lnTo>
                  <a:lnTo>
                    <a:pt x="5334" y="14206"/>
                  </a:lnTo>
                  <a:lnTo>
                    <a:pt x="5388" y="13990"/>
                  </a:lnTo>
                  <a:lnTo>
                    <a:pt x="5432" y="13775"/>
                  </a:lnTo>
                  <a:lnTo>
                    <a:pt x="5477" y="13559"/>
                  </a:lnTo>
                  <a:lnTo>
                    <a:pt x="5521" y="13332"/>
                  </a:lnTo>
                  <a:lnTo>
                    <a:pt x="5561" y="13094"/>
                  </a:lnTo>
                  <a:lnTo>
                    <a:pt x="5597" y="12867"/>
                  </a:lnTo>
                  <a:lnTo>
                    <a:pt x="5628" y="12629"/>
                  </a:lnTo>
                  <a:lnTo>
                    <a:pt x="5659" y="12379"/>
                  </a:lnTo>
                  <a:lnTo>
                    <a:pt x="5686" y="12141"/>
                  </a:lnTo>
                  <a:lnTo>
                    <a:pt x="5713" y="11891"/>
                  </a:lnTo>
                  <a:lnTo>
                    <a:pt x="5735" y="11642"/>
                  </a:lnTo>
                  <a:lnTo>
                    <a:pt x="5753" y="11381"/>
                  </a:lnTo>
                  <a:lnTo>
                    <a:pt x="5771" y="11131"/>
                  </a:lnTo>
                  <a:lnTo>
                    <a:pt x="5784" y="10870"/>
                  </a:lnTo>
                  <a:lnTo>
                    <a:pt x="5797" y="10609"/>
                  </a:lnTo>
                  <a:lnTo>
                    <a:pt x="5806" y="10348"/>
                  </a:lnTo>
                  <a:lnTo>
                    <a:pt x="5811" y="10076"/>
                  </a:lnTo>
                  <a:lnTo>
                    <a:pt x="5815" y="9815"/>
                  </a:lnTo>
                  <a:lnTo>
                    <a:pt x="5815" y="9554"/>
                  </a:lnTo>
                  <a:lnTo>
                    <a:pt x="5811" y="9282"/>
                  </a:lnTo>
                  <a:lnTo>
                    <a:pt x="5806" y="9009"/>
                  </a:lnTo>
                  <a:lnTo>
                    <a:pt x="5797" y="8748"/>
                  </a:lnTo>
                  <a:lnTo>
                    <a:pt x="5788" y="8476"/>
                  </a:lnTo>
                  <a:lnTo>
                    <a:pt x="5775" y="8215"/>
                  </a:lnTo>
                  <a:lnTo>
                    <a:pt x="5757" y="7943"/>
                  </a:lnTo>
                  <a:lnTo>
                    <a:pt x="5740" y="7682"/>
                  </a:lnTo>
                  <a:lnTo>
                    <a:pt x="5717" y="7410"/>
                  </a:lnTo>
                  <a:lnTo>
                    <a:pt x="5695" y="7149"/>
                  </a:lnTo>
                  <a:lnTo>
                    <a:pt x="5664" y="6888"/>
                  </a:lnTo>
                  <a:lnTo>
                    <a:pt x="5637" y="6627"/>
                  </a:lnTo>
                  <a:lnTo>
                    <a:pt x="5601" y="6366"/>
                  </a:lnTo>
                  <a:lnTo>
                    <a:pt x="5566" y="6116"/>
                  </a:lnTo>
                  <a:lnTo>
                    <a:pt x="5530" y="5855"/>
                  </a:lnTo>
                  <a:lnTo>
                    <a:pt x="5490" y="5605"/>
                  </a:lnTo>
                  <a:lnTo>
                    <a:pt x="5446" y="5356"/>
                  </a:lnTo>
                  <a:lnTo>
                    <a:pt x="5397" y="5106"/>
                  </a:lnTo>
                  <a:lnTo>
                    <a:pt x="5348" y="4868"/>
                  </a:lnTo>
                  <a:lnTo>
                    <a:pt x="5299" y="4630"/>
                  </a:lnTo>
                  <a:lnTo>
                    <a:pt x="5241" y="4391"/>
                  </a:lnTo>
                  <a:lnTo>
                    <a:pt x="5183" y="4165"/>
                  </a:lnTo>
                  <a:lnTo>
                    <a:pt x="5125" y="3938"/>
                  </a:lnTo>
                  <a:lnTo>
                    <a:pt x="5063" y="3722"/>
                  </a:lnTo>
                  <a:lnTo>
                    <a:pt x="4996" y="3495"/>
                  </a:lnTo>
                  <a:lnTo>
                    <a:pt x="4929" y="3291"/>
                  </a:lnTo>
                  <a:lnTo>
                    <a:pt x="4858" y="3087"/>
                  </a:lnTo>
                  <a:lnTo>
                    <a:pt x="4782" y="2882"/>
                  </a:lnTo>
                  <a:lnTo>
                    <a:pt x="4707" y="2690"/>
                  </a:lnTo>
                  <a:lnTo>
                    <a:pt x="4626" y="2497"/>
                  </a:lnTo>
                  <a:lnTo>
                    <a:pt x="4546" y="2315"/>
                  </a:lnTo>
                  <a:lnTo>
                    <a:pt x="4462" y="2134"/>
                  </a:lnTo>
                  <a:lnTo>
                    <a:pt x="4373" y="1963"/>
                  </a:lnTo>
                  <a:lnTo>
                    <a:pt x="4284" y="1805"/>
                  </a:lnTo>
                  <a:lnTo>
                    <a:pt x="4190" y="1646"/>
                  </a:lnTo>
                  <a:lnTo>
                    <a:pt x="4092" y="1498"/>
                  </a:lnTo>
                  <a:lnTo>
                    <a:pt x="3994" y="1362"/>
                  </a:lnTo>
                  <a:lnTo>
                    <a:pt x="3963" y="1305"/>
                  </a:lnTo>
                  <a:lnTo>
                    <a:pt x="3927" y="1249"/>
                  </a:lnTo>
                  <a:lnTo>
                    <a:pt x="3901" y="1181"/>
                  </a:lnTo>
                  <a:lnTo>
                    <a:pt x="3874" y="1112"/>
                  </a:lnTo>
                  <a:lnTo>
                    <a:pt x="3852" y="1044"/>
                  </a:lnTo>
                  <a:lnTo>
                    <a:pt x="3834" y="965"/>
                  </a:lnTo>
                  <a:lnTo>
                    <a:pt x="3816" y="886"/>
                  </a:lnTo>
                  <a:lnTo>
                    <a:pt x="3803" y="795"/>
                  </a:lnTo>
                  <a:lnTo>
                    <a:pt x="3789" y="715"/>
                  </a:lnTo>
                  <a:lnTo>
                    <a:pt x="3781" y="625"/>
                  </a:lnTo>
                  <a:lnTo>
                    <a:pt x="3767" y="443"/>
                  </a:lnTo>
                  <a:lnTo>
                    <a:pt x="3767" y="262"/>
                  </a:lnTo>
                  <a:lnTo>
                    <a:pt x="3776" y="69"/>
                  </a:lnTo>
                  <a:lnTo>
                    <a:pt x="3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871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6" name="Titre 5">
            <a:extLst>
              <a:ext uri="{FF2B5EF4-FFF2-40B4-BE49-F238E27FC236}">
                <a16:creationId xmlns:a16="http://schemas.microsoft.com/office/drawing/2014/main" id="{94BB90C1-9E83-614F-45ED-00966F2723AC}"/>
              </a:ext>
            </a:extLst>
          </p:cNvPr>
          <p:cNvSpPr>
            <a:spLocks noGrp="1"/>
          </p:cNvSpPr>
          <p:nvPr>
            <p:ph type="title"/>
            <p:custDataLst>
              <p:tags r:id="rId1"/>
            </p:custDataLst>
          </p:nvPr>
        </p:nvSpPr>
        <p:spPr/>
        <p:txBody>
          <a:bodyPr/>
          <a:lstStyle/>
          <a:p>
            <a:r>
              <a:rPr lang="fr-FR" dirty="0"/>
              <a:t>Azure Insight</a:t>
            </a:r>
          </a:p>
        </p:txBody>
      </p:sp>
      <p:sp>
        <p:nvSpPr>
          <p:cNvPr id="2" name="Espace réservé du numéro de diapositive 1">
            <a:extLst>
              <a:ext uri="{FF2B5EF4-FFF2-40B4-BE49-F238E27FC236}">
                <a16:creationId xmlns:a16="http://schemas.microsoft.com/office/drawing/2014/main" id="{D3BF3771-1CD8-3197-68EE-2B2D604A83FD}"/>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35</a:t>
            </a:fld>
            <a:endParaRPr lang="fr-FR"/>
          </a:p>
        </p:txBody>
      </p:sp>
      <p:pic>
        <p:nvPicPr>
          <p:cNvPr id="3074" name="Picture 2" descr="APPLICATION INSIGHTS : UTILISATION ET PERSONNALISATION DU MONITORING | by  YounitedTech | YounitedTech | Medium">
            <a:extLst>
              <a:ext uri="{FF2B5EF4-FFF2-40B4-BE49-F238E27FC236}">
                <a16:creationId xmlns:a16="http://schemas.microsoft.com/office/drawing/2014/main" id="{E15DDE75-9BE2-1629-F10D-973F2F377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437323"/>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2" name="Titre 1">
            <a:extLst>
              <a:ext uri="{FF2B5EF4-FFF2-40B4-BE49-F238E27FC236}">
                <a16:creationId xmlns:a16="http://schemas.microsoft.com/office/drawing/2014/main" id="{B9357AD5-A512-E0D6-B6A5-48F198027C3F}"/>
              </a:ext>
            </a:extLst>
          </p:cNvPr>
          <p:cNvSpPr>
            <a:spLocks noGrp="1"/>
          </p:cNvSpPr>
          <p:nvPr>
            <p:ph type="title"/>
            <p:custDataLst>
              <p:tags r:id="rId1"/>
            </p:custDataLst>
          </p:nvPr>
        </p:nvSpPr>
        <p:spPr/>
        <p:txBody>
          <a:bodyPr/>
          <a:lstStyle/>
          <a:p>
            <a:r>
              <a:rPr lang="fr-FR" dirty="0"/>
              <a:t>Les performances</a:t>
            </a:r>
          </a:p>
        </p:txBody>
      </p:sp>
      <p:pic>
        <p:nvPicPr>
          <p:cNvPr id="3" name="!!image 1">
            <a:extLst>
              <a:ext uri="{FF2B5EF4-FFF2-40B4-BE49-F238E27FC236}">
                <a16:creationId xmlns:a16="http://schemas.microsoft.com/office/drawing/2014/main" id="{12161EEB-F50B-EA61-F427-2D568A0B9B09}"/>
              </a:ext>
            </a:extLst>
          </p:cNvPr>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95341" y="1443086"/>
            <a:ext cx="7953319" cy="2775654"/>
          </a:xfrm>
          <a:prstGeom prst="rect">
            <a:avLst/>
          </a:prstGeom>
        </p:spPr>
      </p:pic>
      <p:sp>
        <p:nvSpPr>
          <p:cNvPr id="4" name="Espace réservé du numéro de diapositive 3">
            <a:extLst>
              <a:ext uri="{FF2B5EF4-FFF2-40B4-BE49-F238E27FC236}">
                <a16:creationId xmlns:a16="http://schemas.microsoft.com/office/drawing/2014/main" id="{E77CF608-2B32-6441-D4DA-A34824352B5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36</a:t>
            </a:fld>
            <a:endParaRPr lang="fr-FR"/>
          </a:p>
        </p:txBody>
      </p:sp>
      <p:sp>
        <p:nvSpPr>
          <p:cNvPr id="5" name="Rectangle : coins arrondis 4">
            <a:extLst>
              <a:ext uri="{FF2B5EF4-FFF2-40B4-BE49-F238E27FC236}">
                <a16:creationId xmlns:a16="http://schemas.microsoft.com/office/drawing/2014/main" id="{17D4F12A-719D-F1DA-47C2-2AC8A02583E8}"/>
              </a:ext>
            </a:extLst>
          </p:cNvPr>
          <p:cNvSpPr/>
          <p:nvPr/>
        </p:nvSpPr>
        <p:spPr>
          <a:xfrm>
            <a:off x="7740616" y="3227294"/>
            <a:ext cx="616120" cy="459645"/>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F1184DA8-2977-E484-A191-1C7E1B880B79}"/>
              </a:ext>
            </a:extLst>
          </p:cNvPr>
          <p:cNvSpPr/>
          <p:nvPr/>
        </p:nvSpPr>
        <p:spPr>
          <a:xfrm>
            <a:off x="6426063" y="3227294"/>
            <a:ext cx="1221645" cy="45964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solidFill>
                <a:srgbClr val="FF0000"/>
              </a:solidFill>
            </a:endParaRPr>
          </a:p>
        </p:txBody>
      </p:sp>
      <p:sp>
        <p:nvSpPr>
          <p:cNvPr id="7" name="Rectangle : coins arrondis 6">
            <a:extLst>
              <a:ext uri="{FF2B5EF4-FFF2-40B4-BE49-F238E27FC236}">
                <a16:creationId xmlns:a16="http://schemas.microsoft.com/office/drawing/2014/main" id="{43FAB47F-38D4-B48E-1AAB-60ACB6FCCC85}"/>
              </a:ext>
            </a:extLst>
          </p:cNvPr>
          <p:cNvSpPr/>
          <p:nvPr/>
        </p:nvSpPr>
        <p:spPr>
          <a:xfrm>
            <a:off x="6426063" y="3227701"/>
            <a:ext cx="1930673" cy="459645"/>
          </a:xfrm>
          <a:prstGeom prst="round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216460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21"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2FED03AD-183B-3A51-40B2-A8DC28169071}"/>
              </a:ext>
            </a:extLst>
          </p:cNvPr>
          <p:cNvGrpSpPr/>
          <p:nvPr/>
        </p:nvGrpSpPr>
        <p:grpSpPr>
          <a:xfrm>
            <a:off x="3065830" y="1321499"/>
            <a:ext cx="2590837" cy="3120781"/>
            <a:chOff x="3065831" y="1331678"/>
            <a:chExt cx="2590837" cy="3120781"/>
          </a:xfrm>
        </p:grpSpPr>
        <p:sp>
          <p:nvSpPr>
            <p:cNvPr id="6" name="Forme libre : forme 5">
              <a:extLst>
                <a:ext uri="{FF2B5EF4-FFF2-40B4-BE49-F238E27FC236}">
                  <a16:creationId xmlns:a16="http://schemas.microsoft.com/office/drawing/2014/main" id="{10281429-6F1D-0EBD-8324-F3FFC8A934F4}"/>
                </a:ext>
              </a:extLst>
            </p:cNvPr>
            <p:cNvSpPr/>
            <p:nvPr/>
          </p:nvSpPr>
          <p:spPr>
            <a:xfrm>
              <a:off x="3065831" y="2685979"/>
              <a:ext cx="2590837" cy="1766480"/>
            </a:xfrm>
            <a:custGeom>
              <a:avLst/>
              <a:gdLst>
                <a:gd name="connsiteX0" fmla="*/ 2355307 w 2590837"/>
                <a:gd name="connsiteY0" fmla="*/ 1766480 h 1766480"/>
                <a:gd name="connsiteX1" fmla="*/ 235531 w 2590837"/>
                <a:gd name="connsiteY1" fmla="*/ 1766480 h 1766480"/>
                <a:gd name="connsiteX2" fmla="*/ 0 w 2590837"/>
                <a:gd name="connsiteY2" fmla="*/ 1530950 h 1766480"/>
                <a:gd name="connsiteX3" fmla="*/ 0 w 2590837"/>
                <a:gd name="connsiteY3" fmla="*/ 0 h 1766480"/>
                <a:gd name="connsiteX4" fmla="*/ 2590838 w 2590837"/>
                <a:gd name="connsiteY4" fmla="*/ 0 h 1766480"/>
                <a:gd name="connsiteX5" fmla="*/ 2590838 w 2590837"/>
                <a:gd name="connsiteY5" fmla="*/ 1530950 h 1766480"/>
                <a:gd name="connsiteX6" fmla="*/ 2355307 w 2590837"/>
                <a:gd name="connsiteY6" fmla="*/ 1766480 h 176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37" h="1766480">
                  <a:moveTo>
                    <a:pt x="2355307" y="1766480"/>
                  </a:moveTo>
                  <a:lnTo>
                    <a:pt x="235531" y="1766480"/>
                  </a:lnTo>
                  <a:cubicBezTo>
                    <a:pt x="105451" y="1766480"/>
                    <a:pt x="0" y="1661030"/>
                    <a:pt x="0" y="1530950"/>
                  </a:cubicBezTo>
                  <a:lnTo>
                    <a:pt x="0" y="0"/>
                  </a:lnTo>
                  <a:lnTo>
                    <a:pt x="2590838" y="0"/>
                  </a:lnTo>
                  <a:lnTo>
                    <a:pt x="2590838" y="1530950"/>
                  </a:lnTo>
                  <a:cubicBezTo>
                    <a:pt x="2590838" y="1661030"/>
                    <a:pt x="2485387" y="1766480"/>
                    <a:pt x="2355307" y="1766480"/>
                  </a:cubicBezTo>
                  <a:close/>
                </a:path>
              </a:pathLst>
            </a:custGeom>
            <a:solidFill>
              <a:srgbClr val="1934BF"/>
            </a:solidFill>
            <a:ln w="58787"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0495D65F-4622-4E05-28BA-E233EDDD02F4}"/>
                </a:ext>
              </a:extLst>
            </p:cNvPr>
            <p:cNvSpPr/>
            <p:nvPr/>
          </p:nvSpPr>
          <p:spPr>
            <a:xfrm>
              <a:off x="3065831" y="3303974"/>
              <a:ext cx="2590837" cy="1148485"/>
            </a:xfrm>
            <a:custGeom>
              <a:avLst/>
              <a:gdLst>
                <a:gd name="connsiteX0" fmla="*/ 235531 w 2590837"/>
                <a:gd name="connsiteY0" fmla="*/ 1148485 h 1148485"/>
                <a:gd name="connsiteX1" fmla="*/ 2355307 w 2590837"/>
                <a:gd name="connsiteY1" fmla="*/ 1148485 h 1148485"/>
                <a:gd name="connsiteX2" fmla="*/ 2590838 w 2590837"/>
                <a:gd name="connsiteY2" fmla="*/ 912955 h 1148485"/>
                <a:gd name="connsiteX3" fmla="*/ 2590838 w 2590837"/>
                <a:gd name="connsiteY3" fmla="*/ 0 h 1148485"/>
                <a:gd name="connsiteX4" fmla="*/ 0 w 2590837"/>
                <a:gd name="connsiteY4" fmla="*/ 846047 h 1148485"/>
                <a:gd name="connsiteX5" fmla="*/ 0 w 2590837"/>
                <a:gd name="connsiteY5" fmla="*/ 912955 h 1148485"/>
                <a:gd name="connsiteX6" fmla="*/ 235531 w 2590837"/>
                <a:gd name="connsiteY6" fmla="*/ 1148485 h 114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37" h="1148485">
                  <a:moveTo>
                    <a:pt x="235531" y="1148485"/>
                  </a:moveTo>
                  <a:lnTo>
                    <a:pt x="2355307" y="1148485"/>
                  </a:lnTo>
                  <a:cubicBezTo>
                    <a:pt x="2485389" y="1148485"/>
                    <a:pt x="2590838" y="1043033"/>
                    <a:pt x="2590838" y="912955"/>
                  </a:cubicBezTo>
                  <a:lnTo>
                    <a:pt x="2590838" y="0"/>
                  </a:lnTo>
                  <a:cubicBezTo>
                    <a:pt x="2256805" y="451147"/>
                    <a:pt x="1242391" y="791236"/>
                    <a:pt x="0" y="846047"/>
                  </a:cubicBezTo>
                  <a:lnTo>
                    <a:pt x="0" y="912955"/>
                  </a:lnTo>
                  <a:cubicBezTo>
                    <a:pt x="0" y="1043033"/>
                    <a:pt x="105449" y="1148485"/>
                    <a:pt x="235531" y="1148485"/>
                  </a:cubicBezTo>
                  <a:close/>
                </a:path>
              </a:pathLst>
            </a:custGeom>
            <a:solidFill>
              <a:srgbClr val="142A99"/>
            </a:solidFill>
            <a:ln w="58787"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404FA9BF-5005-E788-E473-233F6B59E930}"/>
                </a:ext>
              </a:extLst>
            </p:cNvPr>
            <p:cNvSpPr/>
            <p:nvPr/>
          </p:nvSpPr>
          <p:spPr>
            <a:xfrm>
              <a:off x="3242479" y="1331678"/>
              <a:ext cx="2237541" cy="1354301"/>
            </a:xfrm>
            <a:custGeom>
              <a:avLst/>
              <a:gdLst>
                <a:gd name="connsiteX0" fmla="*/ 353296 w 2237541"/>
                <a:gd name="connsiteY0" fmla="*/ 1354302 h 1354301"/>
                <a:gd name="connsiteX1" fmla="*/ 353296 w 2237541"/>
                <a:gd name="connsiteY1" fmla="*/ 1118770 h 1354301"/>
                <a:gd name="connsiteX2" fmla="*/ 1118770 w 2237541"/>
                <a:gd name="connsiteY2" fmla="*/ 353296 h 1354301"/>
                <a:gd name="connsiteX3" fmla="*/ 1118772 w 2237541"/>
                <a:gd name="connsiteY3" fmla="*/ 353296 h 1354301"/>
                <a:gd name="connsiteX4" fmla="*/ 1884246 w 2237541"/>
                <a:gd name="connsiteY4" fmla="*/ 1118770 h 1354301"/>
                <a:gd name="connsiteX5" fmla="*/ 1884246 w 2237541"/>
                <a:gd name="connsiteY5" fmla="*/ 1354302 h 1354301"/>
                <a:gd name="connsiteX6" fmla="*/ 2237542 w 2237541"/>
                <a:gd name="connsiteY6" fmla="*/ 1354302 h 1354301"/>
                <a:gd name="connsiteX7" fmla="*/ 2237542 w 2237541"/>
                <a:gd name="connsiteY7" fmla="*/ 1118770 h 1354301"/>
                <a:gd name="connsiteX8" fmla="*/ 1118772 w 2237541"/>
                <a:gd name="connsiteY8" fmla="*/ 0 h 1354301"/>
                <a:gd name="connsiteX9" fmla="*/ 1118770 w 2237541"/>
                <a:gd name="connsiteY9" fmla="*/ 0 h 1354301"/>
                <a:gd name="connsiteX10" fmla="*/ 0 w 2237541"/>
                <a:gd name="connsiteY10" fmla="*/ 1118770 h 1354301"/>
                <a:gd name="connsiteX11" fmla="*/ 0 w 2237541"/>
                <a:gd name="connsiteY11" fmla="*/ 1354302 h 13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7541" h="1354301">
                  <a:moveTo>
                    <a:pt x="353296" y="1354302"/>
                  </a:moveTo>
                  <a:lnTo>
                    <a:pt x="353296" y="1118770"/>
                  </a:lnTo>
                  <a:cubicBezTo>
                    <a:pt x="353296" y="696010"/>
                    <a:pt x="696010" y="353296"/>
                    <a:pt x="1118770" y="353296"/>
                  </a:cubicBezTo>
                  <a:lnTo>
                    <a:pt x="1118772" y="353296"/>
                  </a:lnTo>
                  <a:cubicBezTo>
                    <a:pt x="1541531" y="353296"/>
                    <a:pt x="1884246" y="696010"/>
                    <a:pt x="1884246" y="1118770"/>
                  </a:cubicBezTo>
                  <a:lnTo>
                    <a:pt x="1884246" y="1354302"/>
                  </a:lnTo>
                  <a:lnTo>
                    <a:pt x="2237542" y="1354302"/>
                  </a:lnTo>
                  <a:lnTo>
                    <a:pt x="2237542" y="1118770"/>
                  </a:lnTo>
                  <a:cubicBezTo>
                    <a:pt x="2237542" y="500890"/>
                    <a:pt x="1736651" y="0"/>
                    <a:pt x="1118772" y="0"/>
                  </a:cubicBezTo>
                  <a:lnTo>
                    <a:pt x="1118770" y="0"/>
                  </a:lnTo>
                  <a:cubicBezTo>
                    <a:pt x="500890" y="0"/>
                    <a:pt x="0" y="500890"/>
                    <a:pt x="0" y="1118770"/>
                  </a:cubicBezTo>
                  <a:lnTo>
                    <a:pt x="0" y="1354302"/>
                  </a:lnTo>
                  <a:close/>
                </a:path>
              </a:pathLst>
            </a:custGeom>
            <a:solidFill>
              <a:srgbClr val="EFE6DD"/>
            </a:solidFill>
            <a:ln w="58787"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A543F4A7-EB4B-E120-082B-0C490477E2CB}"/>
                </a:ext>
              </a:extLst>
            </p:cNvPr>
            <p:cNvSpPr/>
            <p:nvPr/>
          </p:nvSpPr>
          <p:spPr>
            <a:xfrm>
              <a:off x="3242479" y="2568214"/>
              <a:ext cx="353296" cy="117765"/>
            </a:xfrm>
            <a:custGeom>
              <a:avLst/>
              <a:gdLst>
                <a:gd name="connsiteX0" fmla="*/ 0 w 353296"/>
                <a:gd name="connsiteY0" fmla="*/ 0 h 117765"/>
                <a:gd name="connsiteX1" fmla="*/ 353296 w 353296"/>
                <a:gd name="connsiteY1" fmla="*/ 0 h 117765"/>
                <a:gd name="connsiteX2" fmla="*/ 353296 w 353296"/>
                <a:gd name="connsiteY2" fmla="*/ 117765 h 117765"/>
                <a:gd name="connsiteX3" fmla="*/ 0 w 353296"/>
                <a:gd name="connsiteY3" fmla="*/ 117765 h 117765"/>
              </a:gdLst>
              <a:ahLst/>
              <a:cxnLst>
                <a:cxn ang="0">
                  <a:pos x="connsiteX0" y="connsiteY0"/>
                </a:cxn>
                <a:cxn ang="0">
                  <a:pos x="connsiteX1" y="connsiteY1"/>
                </a:cxn>
                <a:cxn ang="0">
                  <a:pos x="connsiteX2" y="connsiteY2"/>
                </a:cxn>
                <a:cxn ang="0">
                  <a:pos x="connsiteX3" y="connsiteY3"/>
                </a:cxn>
              </a:cxnLst>
              <a:rect l="l" t="t" r="r" b="b"/>
              <a:pathLst>
                <a:path w="353296" h="117765">
                  <a:moveTo>
                    <a:pt x="0" y="0"/>
                  </a:moveTo>
                  <a:lnTo>
                    <a:pt x="353296" y="0"/>
                  </a:lnTo>
                  <a:lnTo>
                    <a:pt x="353296" y="117765"/>
                  </a:lnTo>
                  <a:lnTo>
                    <a:pt x="0" y="117765"/>
                  </a:lnTo>
                  <a:close/>
                </a:path>
              </a:pathLst>
            </a:custGeom>
            <a:solidFill>
              <a:srgbClr val="D6CABE"/>
            </a:solidFill>
            <a:ln w="58787"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40B1A435-F25B-C178-01CC-F6CB72F211AA}"/>
                </a:ext>
              </a:extLst>
            </p:cNvPr>
            <p:cNvSpPr/>
            <p:nvPr/>
          </p:nvSpPr>
          <p:spPr>
            <a:xfrm>
              <a:off x="5126724" y="2568214"/>
              <a:ext cx="353296" cy="117765"/>
            </a:xfrm>
            <a:custGeom>
              <a:avLst/>
              <a:gdLst>
                <a:gd name="connsiteX0" fmla="*/ 0 w 353296"/>
                <a:gd name="connsiteY0" fmla="*/ 0 h 117765"/>
                <a:gd name="connsiteX1" fmla="*/ 353296 w 353296"/>
                <a:gd name="connsiteY1" fmla="*/ 0 h 117765"/>
                <a:gd name="connsiteX2" fmla="*/ 353296 w 353296"/>
                <a:gd name="connsiteY2" fmla="*/ 117765 h 117765"/>
                <a:gd name="connsiteX3" fmla="*/ 0 w 353296"/>
                <a:gd name="connsiteY3" fmla="*/ 117765 h 117765"/>
              </a:gdLst>
              <a:ahLst/>
              <a:cxnLst>
                <a:cxn ang="0">
                  <a:pos x="connsiteX0" y="connsiteY0"/>
                </a:cxn>
                <a:cxn ang="0">
                  <a:pos x="connsiteX1" y="connsiteY1"/>
                </a:cxn>
                <a:cxn ang="0">
                  <a:pos x="connsiteX2" y="connsiteY2"/>
                </a:cxn>
                <a:cxn ang="0">
                  <a:pos x="connsiteX3" y="connsiteY3"/>
                </a:cxn>
              </a:cxnLst>
              <a:rect l="l" t="t" r="r" b="b"/>
              <a:pathLst>
                <a:path w="353296" h="117765">
                  <a:moveTo>
                    <a:pt x="0" y="0"/>
                  </a:moveTo>
                  <a:lnTo>
                    <a:pt x="353296" y="0"/>
                  </a:lnTo>
                  <a:lnTo>
                    <a:pt x="353296" y="117765"/>
                  </a:lnTo>
                  <a:lnTo>
                    <a:pt x="0" y="117765"/>
                  </a:lnTo>
                  <a:close/>
                </a:path>
              </a:pathLst>
            </a:custGeom>
            <a:solidFill>
              <a:srgbClr val="D6CABE"/>
            </a:solidFill>
            <a:ln w="58787" cap="flat">
              <a:noFill/>
              <a:prstDash val="solid"/>
              <a:miter/>
            </a:ln>
          </p:spPr>
          <p:txBody>
            <a:bodyPr rtlCol="0" anchor="ctr"/>
            <a:lstStyle/>
            <a:p>
              <a:endParaRPr lang="fr-FR"/>
            </a:p>
          </p:txBody>
        </p:sp>
        <p:grpSp>
          <p:nvGrpSpPr>
            <p:cNvPr id="18" name="Graphique 3">
              <a:extLst>
                <a:ext uri="{FF2B5EF4-FFF2-40B4-BE49-F238E27FC236}">
                  <a16:creationId xmlns:a16="http://schemas.microsoft.com/office/drawing/2014/main" id="{66CA9B9D-3810-0FAF-020C-AE3174F108C8}"/>
                </a:ext>
              </a:extLst>
            </p:cNvPr>
            <p:cNvGrpSpPr/>
            <p:nvPr/>
          </p:nvGrpSpPr>
          <p:grpSpPr>
            <a:xfrm>
              <a:off x="3301361" y="2862627"/>
              <a:ext cx="2060893" cy="765474"/>
              <a:chOff x="3301361" y="2862627"/>
              <a:chExt cx="2060893" cy="765474"/>
            </a:xfrm>
            <a:solidFill>
              <a:srgbClr val="EFE6DD"/>
            </a:solidFill>
          </p:grpSpPr>
          <p:sp>
            <p:nvSpPr>
              <p:cNvPr id="19" name="Forme libre : forme 18">
                <a:extLst>
                  <a:ext uri="{FF2B5EF4-FFF2-40B4-BE49-F238E27FC236}">
                    <a16:creationId xmlns:a16="http://schemas.microsoft.com/office/drawing/2014/main" id="{37D0CB92-8715-0C08-CFFF-B024794FF3C3}"/>
                  </a:ext>
                </a:extLst>
              </p:cNvPr>
              <p:cNvSpPr/>
              <p:nvPr/>
            </p:nvSpPr>
            <p:spPr>
              <a:xfrm>
                <a:off x="3831305" y="2862627"/>
                <a:ext cx="471061" cy="765474"/>
              </a:xfrm>
              <a:custGeom>
                <a:avLst/>
                <a:gdLst>
                  <a:gd name="connsiteX0" fmla="*/ 235531 w 471061"/>
                  <a:gd name="connsiteY0" fmla="*/ 765475 h 765474"/>
                  <a:gd name="connsiteX1" fmla="*/ 0 w 471061"/>
                  <a:gd name="connsiteY1" fmla="*/ 529944 h 765474"/>
                  <a:gd name="connsiteX2" fmla="*/ 0 w 471061"/>
                  <a:gd name="connsiteY2" fmla="*/ 235531 h 765474"/>
                  <a:gd name="connsiteX3" fmla="*/ 235531 w 471061"/>
                  <a:gd name="connsiteY3" fmla="*/ 0 h 765474"/>
                  <a:gd name="connsiteX4" fmla="*/ 471061 w 471061"/>
                  <a:gd name="connsiteY4" fmla="*/ 235531 h 765474"/>
                  <a:gd name="connsiteX5" fmla="*/ 353296 w 471061"/>
                  <a:gd name="connsiteY5" fmla="*/ 235531 h 765474"/>
                  <a:gd name="connsiteX6" fmla="*/ 235531 w 471061"/>
                  <a:gd name="connsiteY6" fmla="*/ 117765 h 765474"/>
                  <a:gd name="connsiteX7" fmla="*/ 117765 w 471061"/>
                  <a:gd name="connsiteY7" fmla="*/ 235531 h 765474"/>
                  <a:gd name="connsiteX8" fmla="*/ 117765 w 471061"/>
                  <a:gd name="connsiteY8" fmla="*/ 529944 h 765474"/>
                  <a:gd name="connsiteX9" fmla="*/ 235531 w 471061"/>
                  <a:gd name="connsiteY9" fmla="*/ 647709 h 765474"/>
                  <a:gd name="connsiteX10" fmla="*/ 353296 w 471061"/>
                  <a:gd name="connsiteY10" fmla="*/ 529944 h 765474"/>
                  <a:gd name="connsiteX11" fmla="*/ 353296 w 471061"/>
                  <a:gd name="connsiteY11" fmla="*/ 471061 h 765474"/>
                  <a:gd name="connsiteX12" fmla="*/ 294413 w 471061"/>
                  <a:gd name="connsiteY12" fmla="*/ 471061 h 765474"/>
                  <a:gd name="connsiteX13" fmla="*/ 294413 w 471061"/>
                  <a:gd name="connsiteY13" fmla="*/ 353296 h 765474"/>
                  <a:gd name="connsiteX14" fmla="*/ 471061 w 471061"/>
                  <a:gd name="connsiteY14" fmla="*/ 353296 h 765474"/>
                  <a:gd name="connsiteX15" fmla="*/ 471061 w 471061"/>
                  <a:gd name="connsiteY15" fmla="*/ 529944 h 765474"/>
                  <a:gd name="connsiteX16" fmla="*/ 235531 w 471061"/>
                  <a:gd name="connsiteY16" fmla="*/ 765475 h 7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061" h="765474">
                    <a:moveTo>
                      <a:pt x="235531" y="765475"/>
                    </a:moveTo>
                    <a:cubicBezTo>
                      <a:pt x="105661" y="765475"/>
                      <a:pt x="0" y="659814"/>
                      <a:pt x="0" y="529944"/>
                    </a:cubicBezTo>
                    <a:lnTo>
                      <a:pt x="0" y="235531"/>
                    </a:lnTo>
                    <a:cubicBezTo>
                      <a:pt x="0" y="105661"/>
                      <a:pt x="105661" y="0"/>
                      <a:pt x="235531" y="0"/>
                    </a:cubicBezTo>
                    <a:cubicBezTo>
                      <a:pt x="365401" y="0"/>
                      <a:pt x="471061" y="105661"/>
                      <a:pt x="471061" y="235531"/>
                    </a:cubicBezTo>
                    <a:lnTo>
                      <a:pt x="353296" y="235531"/>
                    </a:lnTo>
                    <a:cubicBezTo>
                      <a:pt x="353296" y="170581"/>
                      <a:pt x="300480" y="117765"/>
                      <a:pt x="235531" y="117765"/>
                    </a:cubicBezTo>
                    <a:cubicBezTo>
                      <a:pt x="170581" y="117765"/>
                      <a:pt x="117765" y="170581"/>
                      <a:pt x="117765" y="235531"/>
                    </a:cubicBezTo>
                    <a:lnTo>
                      <a:pt x="117765" y="529944"/>
                    </a:lnTo>
                    <a:cubicBezTo>
                      <a:pt x="117765" y="594893"/>
                      <a:pt x="170581" y="647709"/>
                      <a:pt x="235531" y="647709"/>
                    </a:cubicBezTo>
                    <a:cubicBezTo>
                      <a:pt x="300480" y="647709"/>
                      <a:pt x="353296" y="594893"/>
                      <a:pt x="353296" y="529944"/>
                    </a:cubicBezTo>
                    <a:lnTo>
                      <a:pt x="353296" y="471061"/>
                    </a:lnTo>
                    <a:lnTo>
                      <a:pt x="294413" y="471061"/>
                    </a:lnTo>
                    <a:lnTo>
                      <a:pt x="294413" y="353296"/>
                    </a:lnTo>
                    <a:lnTo>
                      <a:pt x="471061" y="353296"/>
                    </a:lnTo>
                    <a:lnTo>
                      <a:pt x="471061" y="529944"/>
                    </a:lnTo>
                    <a:cubicBezTo>
                      <a:pt x="471061" y="659814"/>
                      <a:pt x="365401" y="765475"/>
                      <a:pt x="235531" y="765475"/>
                    </a:cubicBezTo>
                    <a:close/>
                  </a:path>
                </a:pathLst>
              </a:custGeom>
              <a:solidFill>
                <a:srgbClr val="EFE6DD"/>
              </a:solidFill>
              <a:ln w="58787"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E4EE1A95-03FD-1C4D-D477-4E1CF5F86BCD}"/>
                  </a:ext>
                </a:extLst>
              </p:cNvPr>
              <p:cNvSpPr/>
              <p:nvPr/>
            </p:nvSpPr>
            <p:spPr>
              <a:xfrm>
                <a:off x="4950076" y="2862627"/>
                <a:ext cx="412178" cy="765474"/>
              </a:xfrm>
              <a:custGeom>
                <a:avLst/>
                <a:gdLst>
                  <a:gd name="connsiteX0" fmla="*/ 176648 w 412178"/>
                  <a:gd name="connsiteY0" fmla="*/ 765475 h 765474"/>
                  <a:gd name="connsiteX1" fmla="*/ 0 w 412178"/>
                  <a:gd name="connsiteY1" fmla="*/ 765475 h 765474"/>
                  <a:gd name="connsiteX2" fmla="*/ 0 w 412178"/>
                  <a:gd name="connsiteY2" fmla="*/ 0 h 765474"/>
                  <a:gd name="connsiteX3" fmla="*/ 176648 w 412178"/>
                  <a:gd name="connsiteY3" fmla="*/ 0 h 765474"/>
                  <a:gd name="connsiteX4" fmla="*/ 412179 w 412178"/>
                  <a:gd name="connsiteY4" fmla="*/ 235531 h 765474"/>
                  <a:gd name="connsiteX5" fmla="*/ 412179 w 412178"/>
                  <a:gd name="connsiteY5" fmla="*/ 529944 h 765474"/>
                  <a:gd name="connsiteX6" fmla="*/ 176648 w 412178"/>
                  <a:gd name="connsiteY6" fmla="*/ 765475 h 765474"/>
                  <a:gd name="connsiteX7" fmla="*/ 117765 w 412178"/>
                  <a:gd name="connsiteY7" fmla="*/ 647709 h 765474"/>
                  <a:gd name="connsiteX8" fmla="*/ 176648 w 412178"/>
                  <a:gd name="connsiteY8" fmla="*/ 647709 h 765474"/>
                  <a:gd name="connsiteX9" fmla="*/ 294413 w 412178"/>
                  <a:gd name="connsiteY9" fmla="*/ 529944 h 765474"/>
                  <a:gd name="connsiteX10" fmla="*/ 294413 w 412178"/>
                  <a:gd name="connsiteY10" fmla="*/ 235531 h 765474"/>
                  <a:gd name="connsiteX11" fmla="*/ 176648 w 412178"/>
                  <a:gd name="connsiteY11" fmla="*/ 117765 h 765474"/>
                  <a:gd name="connsiteX12" fmla="*/ 117765 w 412178"/>
                  <a:gd name="connsiteY12" fmla="*/ 117765 h 7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178" h="765474">
                    <a:moveTo>
                      <a:pt x="176648" y="765475"/>
                    </a:moveTo>
                    <a:lnTo>
                      <a:pt x="0" y="765475"/>
                    </a:lnTo>
                    <a:lnTo>
                      <a:pt x="0" y="0"/>
                    </a:lnTo>
                    <a:lnTo>
                      <a:pt x="176648" y="0"/>
                    </a:lnTo>
                    <a:cubicBezTo>
                      <a:pt x="306518" y="0"/>
                      <a:pt x="412179" y="105661"/>
                      <a:pt x="412179" y="235531"/>
                    </a:cubicBezTo>
                    <a:lnTo>
                      <a:pt x="412179" y="529944"/>
                    </a:lnTo>
                    <a:cubicBezTo>
                      <a:pt x="412179" y="659814"/>
                      <a:pt x="306518" y="765475"/>
                      <a:pt x="176648" y="765475"/>
                    </a:cubicBezTo>
                    <a:close/>
                    <a:moveTo>
                      <a:pt x="117765" y="647709"/>
                    </a:moveTo>
                    <a:lnTo>
                      <a:pt x="176648" y="647709"/>
                    </a:lnTo>
                    <a:cubicBezTo>
                      <a:pt x="241597" y="647709"/>
                      <a:pt x="294413" y="594893"/>
                      <a:pt x="294413" y="529944"/>
                    </a:cubicBezTo>
                    <a:lnTo>
                      <a:pt x="294413" y="235531"/>
                    </a:lnTo>
                    <a:cubicBezTo>
                      <a:pt x="294413" y="170581"/>
                      <a:pt x="241597" y="117765"/>
                      <a:pt x="176648" y="117765"/>
                    </a:cubicBezTo>
                    <a:lnTo>
                      <a:pt x="117765" y="117765"/>
                    </a:lnTo>
                    <a:close/>
                  </a:path>
                </a:pathLst>
              </a:custGeom>
              <a:solidFill>
                <a:srgbClr val="EFE6DD"/>
              </a:solidFill>
              <a:ln w="58787"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32D3449B-950B-3E21-C98F-C1CC0DB4E544}"/>
                  </a:ext>
                </a:extLst>
              </p:cNvPr>
              <p:cNvSpPr/>
              <p:nvPr/>
            </p:nvSpPr>
            <p:spPr>
              <a:xfrm>
                <a:off x="4420132" y="2862627"/>
                <a:ext cx="412178" cy="765474"/>
              </a:xfrm>
              <a:custGeom>
                <a:avLst/>
                <a:gdLst>
                  <a:gd name="connsiteX0" fmla="*/ 117765 w 412178"/>
                  <a:gd name="connsiteY0" fmla="*/ 765475 h 765474"/>
                  <a:gd name="connsiteX1" fmla="*/ 0 w 412178"/>
                  <a:gd name="connsiteY1" fmla="*/ 765475 h 765474"/>
                  <a:gd name="connsiteX2" fmla="*/ 0 w 412178"/>
                  <a:gd name="connsiteY2" fmla="*/ 0 h 765474"/>
                  <a:gd name="connsiteX3" fmla="*/ 176648 w 412178"/>
                  <a:gd name="connsiteY3" fmla="*/ 0 h 765474"/>
                  <a:gd name="connsiteX4" fmla="*/ 412179 w 412178"/>
                  <a:gd name="connsiteY4" fmla="*/ 235531 h 765474"/>
                  <a:gd name="connsiteX5" fmla="*/ 176648 w 412178"/>
                  <a:gd name="connsiteY5" fmla="*/ 471061 h 765474"/>
                  <a:gd name="connsiteX6" fmla="*/ 117765 w 412178"/>
                  <a:gd name="connsiteY6" fmla="*/ 471061 h 765474"/>
                  <a:gd name="connsiteX7" fmla="*/ 117765 w 412178"/>
                  <a:gd name="connsiteY7" fmla="*/ 353296 h 765474"/>
                  <a:gd name="connsiteX8" fmla="*/ 176648 w 412178"/>
                  <a:gd name="connsiteY8" fmla="*/ 353296 h 765474"/>
                  <a:gd name="connsiteX9" fmla="*/ 294413 w 412178"/>
                  <a:gd name="connsiteY9" fmla="*/ 235531 h 765474"/>
                  <a:gd name="connsiteX10" fmla="*/ 176648 w 412178"/>
                  <a:gd name="connsiteY10" fmla="*/ 117765 h 765474"/>
                  <a:gd name="connsiteX11" fmla="*/ 117765 w 412178"/>
                  <a:gd name="connsiteY11" fmla="*/ 117765 h 7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78" h="765474">
                    <a:moveTo>
                      <a:pt x="117765" y="765475"/>
                    </a:moveTo>
                    <a:lnTo>
                      <a:pt x="0" y="765475"/>
                    </a:lnTo>
                    <a:lnTo>
                      <a:pt x="0" y="0"/>
                    </a:lnTo>
                    <a:lnTo>
                      <a:pt x="176648" y="0"/>
                    </a:lnTo>
                    <a:cubicBezTo>
                      <a:pt x="306518" y="0"/>
                      <a:pt x="412179" y="105661"/>
                      <a:pt x="412179" y="235531"/>
                    </a:cubicBezTo>
                    <a:cubicBezTo>
                      <a:pt x="412179" y="365401"/>
                      <a:pt x="306518" y="471061"/>
                      <a:pt x="176648" y="471061"/>
                    </a:cubicBezTo>
                    <a:lnTo>
                      <a:pt x="117765" y="471061"/>
                    </a:lnTo>
                    <a:close/>
                    <a:moveTo>
                      <a:pt x="117765" y="353296"/>
                    </a:moveTo>
                    <a:lnTo>
                      <a:pt x="176648" y="353296"/>
                    </a:lnTo>
                    <a:cubicBezTo>
                      <a:pt x="241597" y="353296"/>
                      <a:pt x="294413" y="300480"/>
                      <a:pt x="294413" y="235531"/>
                    </a:cubicBezTo>
                    <a:cubicBezTo>
                      <a:pt x="294413" y="170581"/>
                      <a:pt x="241597" y="117765"/>
                      <a:pt x="176648" y="117765"/>
                    </a:cubicBezTo>
                    <a:lnTo>
                      <a:pt x="117765" y="117765"/>
                    </a:lnTo>
                    <a:close/>
                  </a:path>
                </a:pathLst>
              </a:custGeom>
              <a:solidFill>
                <a:srgbClr val="EFE6DD"/>
              </a:solidFill>
              <a:ln w="58787"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1E248EBB-D1AB-3C85-F423-ACC3962E4D09}"/>
                  </a:ext>
                </a:extLst>
              </p:cNvPr>
              <p:cNvSpPr/>
              <p:nvPr/>
            </p:nvSpPr>
            <p:spPr>
              <a:xfrm>
                <a:off x="3301361" y="2862627"/>
                <a:ext cx="412178" cy="765474"/>
              </a:xfrm>
              <a:custGeom>
                <a:avLst/>
                <a:gdLst>
                  <a:gd name="connsiteX0" fmla="*/ 412179 w 412178"/>
                  <a:gd name="connsiteY0" fmla="*/ 765475 h 765474"/>
                  <a:gd name="connsiteX1" fmla="*/ 325005 w 412178"/>
                  <a:gd name="connsiteY1" fmla="*/ 765475 h 765474"/>
                  <a:gd name="connsiteX2" fmla="*/ 117765 w 412178"/>
                  <a:gd name="connsiteY2" fmla="*/ 506426 h 765474"/>
                  <a:gd name="connsiteX3" fmla="*/ 117765 w 412178"/>
                  <a:gd name="connsiteY3" fmla="*/ 765475 h 765474"/>
                  <a:gd name="connsiteX4" fmla="*/ 0 w 412178"/>
                  <a:gd name="connsiteY4" fmla="*/ 765475 h 765474"/>
                  <a:gd name="connsiteX5" fmla="*/ 0 w 412178"/>
                  <a:gd name="connsiteY5" fmla="*/ 0 h 765474"/>
                  <a:gd name="connsiteX6" fmla="*/ 176648 w 412178"/>
                  <a:gd name="connsiteY6" fmla="*/ 0 h 765474"/>
                  <a:gd name="connsiteX7" fmla="*/ 412179 w 412178"/>
                  <a:gd name="connsiteY7" fmla="*/ 235531 h 765474"/>
                  <a:gd name="connsiteX8" fmla="*/ 234524 w 412178"/>
                  <a:gd name="connsiteY8" fmla="*/ 463874 h 765474"/>
                  <a:gd name="connsiteX9" fmla="*/ 381587 w 412178"/>
                  <a:gd name="connsiteY9" fmla="*/ 647709 h 765474"/>
                  <a:gd name="connsiteX10" fmla="*/ 412179 w 412178"/>
                  <a:gd name="connsiteY10" fmla="*/ 647709 h 765474"/>
                  <a:gd name="connsiteX11" fmla="*/ 146057 w 412178"/>
                  <a:gd name="connsiteY11" fmla="*/ 353296 h 765474"/>
                  <a:gd name="connsiteX12" fmla="*/ 176648 w 412178"/>
                  <a:gd name="connsiteY12" fmla="*/ 353296 h 765474"/>
                  <a:gd name="connsiteX13" fmla="*/ 294413 w 412178"/>
                  <a:gd name="connsiteY13" fmla="*/ 235531 h 765474"/>
                  <a:gd name="connsiteX14" fmla="*/ 176648 w 412178"/>
                  <a:gd name="connsiteY14" fmla="*/ 117765 h 765474"/>
                  <a:gd name="connsiteX15" fmla="*/ 117765 w 412178"/>
                  <a:gd name="connsiteY15" fmla="*/ 117765 h 765474"/>
                  <a:gd name="connsiteX16" fmla="*/ 117765 w 412178"/>
                  <a:gd name="connsiteY16" fmla="*/ 353296 h 7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178" h="765474">
                    <a:moveTo>
                      <a:pt x="412179" y="765475"/>
                    </a:moveTo>
                    <a:lnTo>
                      <a:pt x="325005" y="765475"/>
                    </a:lnTo>
                    <a:lnTo>
                      <a:pt x="117765" y="506426"/>
                    </a:lnTo>
                    <a:lnTo>
                      <a:pt x="117765" y="765475"/>
                    </a:lnTo>
                    <a:lnTo>
                      <a:pt x="0" y="765475"/>
                    </a:lnTo>
                    <a:lnTo>
                      <a:pt x="0" y="0"/>
                    </a:lnTo>
                    <a:lnTo>
                      <a:pt x="176648" y="0"/>
                    </a:lnTo>
                    <a:cubicBezTo>
                      <a:pt x="306518" y="0"/>
                      <a:pt x="412179" y="105661"/>
                      <a:pt x="412179" y="235531"/>
                    </a:cubicBezTo>
                    <a:cubicBezTo>
                      <a:pt x="412179" y="345447"/>
                      <a:pt x="336505" y="437998"/>
                      <a:pt x="234524" y="463874"/>
                    </a:cubicBezTo>
                    <a:lnTo>
                      <a:pt x="381587" y="647709"/>
                    </a:lnTo>
                    <a:lnTo>
                      <a:pt x="412179" y="647709"/>
                    </a:lnTo>
                    <a:close/>
                    <a:moveTo>
                      <a:pt x="146057" y="353296"/>
                    </a:moveTo>
                    <a:lnTo>
                      <a:pt x="176648" y="353296"/>
                    </a:lnTo>
                    <a:cubicBezTo>
                      <a:pt x="241597" y="353296"/>
                      <a:pt x="294413" y="300480"/>
                      <a:pt x="294413" y="235531"/>
                    </a:cubicBezTo>
                    <a:cubicBezTo>
                      <a:pt x="294413" y="170581"/>
                      <a:pt x="241597" y="117765"/>
                      <a:pt x="176648" y="117765"/>
                    </a:cubicBezTo>
                    <a:lnTo>
                      <a:pt x="117765" y="117765"/>
                    </a:lnTo>
                    <a:lnTo>
                      <a:pt x="117765" y="353296"/>
                    </a:lnTo>
                    <a:close/>
                  </a:path>
                </a:pathLst>
              </a:custGeom>
              <a:solidFill>
                <a:srgbClr val="EFE6DD"/>
              </a:solidFill>
              <a:ln w="58787" cap="flat">
                <a:noFill/>
                <a:prstDash val="solid"/>
                <a:miter/>
              </a:ln>
            </p:spPr>
            <p:txBody>
              <a:bodyPr rtlCol="0" anchor="ctr"/>
              <a:lstStyle/>
              <a:p>
                <a:endParaRPr lang="fr-FR"/>
              </a:p>
            </p:txBody>
          </p:sp>
        </p:grpSp>
      </p:grpSp>
      <p:sp>
        <p:nvSpPr>
          <p:cNvPr id="7" name="Titre 6">
            <a:extLst>
              <a:ext uri="{FF2B5EF4-FFF2-40B4-BE49-F238E27FC236}">
                <a16:creationId xmlns:a16="http://schemas.microsoft.com/office/drawing/2014/main" id="{68B7091D-75BD-9CA9-1DC5-1C90AE0532A4}"/>
              </a:ext>
            </a:extLst>
          </p:cNvPr>
          <p:cNvSpPr>
            <a:spLocks noGrp="1"/>
          </p:cNvSpPr>
          <p:nvPr>
            <p:ph type="title"/>
            <p:custDataLst>
              <p:tags r:id="rId1"/>
            </p:custDataLst>
          </p:nvPr>
        </p:nvSpPr>
        <p:spPr/>
        <p:txBody>
          <a:bodyPr/>
          <a:lstStyle/>
          <a:p>
            <a:r>
              <a:rPr lang="fr-FR" dirty="0"/>
              <a:t>Le RGPD</a:t>
            </a:r>
          </a:p>
        </p:txBody>
      </p:sp>
      <p:sp>
        <p:nvSpPr>
          <p:cNvPr id="2" name="Espace réservé du numéro de diapositive 1">
            <a:extLst>
              <a:ext uri="{FF2B5EF4-FFF2-40B4-BE49-F238E27FC236}">
                <a16:creationId xmlns:a16="http://schemas.microsoft.com/office/drawing/2014/main" id="{D0EC8C6A-34E3-3E62-53D9-BDD29EBC980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37</a:t>
            </a:fld>
            <a:endParaRPr lang="fr-FR"/>
          </a:p>
        </p:txBody>
      </p:sp>
      <p:sp>
        <p:nvSpPr>
          <p:cNvPr id="12" name="Forme libre : forme 11">
            <a:extLst>
              <a:ext uri="{FF2B5EF4-FFF2-40B4-BE49-F238E27FC236}">
                <a16:creationId xmlns:a16="http://schemas.microsoft.com/office/drawing/2014/main" id="{A5611351-4B48-EFEF-8550-16F986FC8A36}"/>
              </a:ext>
            </a:extLst>
          </p:cNvPr>
          <p:cNvSpPr/>
          <p:nvPr/>
        </p:nvSpPr>
        <p:spPr>
          <a:xfrm>
            <a:off x="3242479" y="3804750"/>
            <a:ext cx="471061" cy="412178"/>
          </a:xfrm>
          <a:custGeom>
            <a:avLst/>
            <a:gdLst>
              <a:gd name="connsiteX0" fmla="*/ 235531 w 471061"/>
              <a:gd name="connsiteY0" fmla="*/ 0 h 412178"/>
              <a:gd name="connsiteX1" fmla="*/ 308314 w 471061"/>
              <a:gd name="connsiteY1" fmla="*/ 135681 h 412178"/>
              <a:gd name="connsiteX2" fmla="*/ 471061 w 471061"/>
              <a:gd name="connsiteY2" fmla="*/ 157438 h 412178"/>
              <a:gd name="connsiteX3" fmla="*/ 353296 w 471061"/>
              <a:gd name="connsiteY3" fmla="*/ 263051 h 412178"/>
              <a:gd name="connsiteX4" fmla="*/ 381097 w 471061"/>
              <a:gd name="connsiteY4" fmla="*/ 412179 h 412178"/>
              <a:gd name="connsiteX5" fmla="*/ 235531 w 471061"/>
              <a:gd name="connsiteY5" fmla="*/ 341770 h 412178"/>
              <a:gd name="connsiteX6" fmla="*/ 89964 w 471061"/>
              <a:gd name="connsiteY6" fmla="*/ 412179 h 412178"/>
              <a:gd name="connsiteX7" fmla="*/ 117765 w 471061"/>
              <a:gd name="connsiteY7" fmla="*/ 263051 h 412178"/>
              <a:gd name="connsiteX8" fmla="*/ 0 w 471061"/>
              <a:gd name="connsiteY8" fmla="*/ 157438 h 412178"/>
              <a:gd name="connsiteX9" fmla="*/ 162748 w 471061"/>
              <a:gd name="connsiteY9" fmla="*/ 135681 h 41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061" h="412178">
                <a:moveTo>
                  <a:pt x="235531" y="0"/>
                </a:moveTo>
                <a:lnTo>
                  <a:pt x="308314" y="135681"/>
                </a:lnTo>
                <a:lnTo>
                  <a:pt x="471061" y="157438"/>
                </a:lnTo>
                <a:lnTo>
                  <a:pt x="353296" y="263051"/>
                </a:lnTo>
                <a:lnTo>
                  <a:pt x="381097" y="412179"/>
                </a:lnTo>
                <a:lnTo>
                  <a:pt x="235531" y="341770"/>
                </a:lnTo>
                <a:lnTo>
                  <a:pt x="89964" y="412179"/>
                </a:lnTo>
                <a:lnTo>
                  <a:pt x="117765" y="263051"/>
                </a:lnTo>
                <a:lnTo>
                  <a:pt x="0" y="157438"/>
                </a:lnTo>
                <a:lnTo>
                  <a:pt x="162748" y="135681"/>
                </a:lnTo>
                <a:close/>
              </a:path>
            </a:pathLst>
          </a:custGeom>
          <a:solidFill>
            <a:srgbClr val="FDCF24"/>
          </a:solidFill>
          <a:ln w="58787"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1C3FEC47-7AB4-E8FC-FABA-D6E1FC52F8C3}"/>
              </a:ext>
            </a:extLst>
          </p:cNvPr>
          <p:cNvSpPr/>
          <p:nvPr/>
        </p:nvSpPr>
        <p:spPr>
          <a:xfrm>
            <a:off x="3890188" y="3804750"/>
            <a:ext cx="471061" cy="412178"/>
          </a:xfrm>
          <a:custGeom>
            <a:avLst/>
            <a:gdLst>
              <a:gd name="connsiteX0" fmla="*/ 235531 w 471061"/>
              <a:gd name="connsiteY0" fmla="*/ 0 h 412178"/>
              <a:gd name="connsiteX1" fmla="*/ 308314 w 471061"/>
              <a:gd name="connsiteY1" fmla="*/ 135681 h 412178"/>
              <a:gd name="connsiteX2" fmla="*/ 471061 w 471061"/>
              <a:gd name="connsiteY2" fmla="*/ 157438 h 412178"/>
              <a:gd name="connsiteX3" fmla="*/ 353296 w 471061"/>
              <a:gd name="connsiteY3" fmla="*/ 263051 h 412178"/>
              <a:gd name="connsiteX4" fmla="*/ 381097 w 471061"/>
              <a:gd name="connsiteY4" fmla="*/ 412179 h 412178"/>
              <a:gd name="connsiteX5" fmla="*/ 235531 w 471061"/>
              <a:gd name="connsiteY5" fmla="*/ 341770 h 412178"/>
              <a:gd name="connsiteX6" fmla="*/ 89965 w 471061"/>
              <a:gd name="connsiteY6" fmla="*/ 412179 h 412178"/>
              <a:gd name="connsiteX7" fmla="*/ 117765 w 471061"/>
              <a:gd name="connsiteY7" fmla="*/ 263051 h 412178"/>
              <a:gd name="connsiteX8" fmla="*/ 0 w 471061"/>
              <a:gd name="connsiteY8" fmla="*/ 157438 h 412178"/>
              <a:gd name="connsiteX9" fmla="*/ 162748 w 471061"/>
              <a:gd name="connsiteY9" fmla="*/ 135681 h 41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061" h="412178">
                <a:moveTo>
                  <a:pt x="235531" y="0"/>
                </a:moveTo>
                <a:lnTo>
                  <a:pt x="308314" y="135681"/>
                </a:lnTo>
                <a:lnTo>
                  <a:pt x="471061" y="157438"/>
                </a:lnTo>
                <a:lnTo>
                  <a:pt x="353296" y="263051"/>
                </a:lnTo>
                <a:lnTo>
                  <a:pt x="381097" y="412179"/>
                </a:lnTo>
                <a:lnTo>
                  <a:pt x="235531" y="341770"/>
                </a:lnTo>
                <a:lnTo>
                  <a:pt x="89965" y="412179"/>
                </a:lnTo>
                <a:lnTo>
                  <a:pt x="117765" y="263051"/>
                </a:lnTo>
                <a:lnTo>
                  <a:pt x="0" y="157438"/>
                </a:lnTo>
                <a:lnTo>
                  <a:pt x="162748" y="135681"/>
                </a:lnTo>
                <a:close/>
              </a:path>
            </a:pathLst>
          </a:custGeom>
          <a:solidFill>
            <a:srgbClr val="FDCF24"/>
          </a:solidFill>
          <a:ln w="5878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9748F0D8-4F7C-684D-9D11-3ECE553CCFA4}"/>
              </a:ext>
            </a:extLst>
          </p:cNvPr>
          <p:cNvSpPr/>
          <p:nvPr/>
        </p:nvSpPr>
        <p:spPr>
          <a:xfrm>
            <a:off x="4537897" y="3804750"/>
            <a:ext cx="471061" cy="412178"/>
          </a:xfrm>
          <a:custGeom>
            <a:avLst/>
            <a:gdLst>
              <a:gd name="connsiteX0" fmla="*/ 235531 w 471061"/>
              <a:gd name="connsiteY0" fmla="*/ 0 h 412178"/>
              <a:gd name="connsiteX1" fmla="*/ 308314 w 471061"/>
              <a:gd name="connsiteY1" fmla="*/ 135681 h 412178"/>
              <a:gd name="connsiteX2" fmla="*/ 471061 w 471061"/>
              <a:gd name="connsiteY2" fmla="*/ 157438 h 412178"/>
              <a:gd name="connsiteX3" fmla="*/ 353296 w 471061"/>
              <a:gd name="connsiteY3" fmla="*/ 263051 h 412178"/>
              <a:gd name="connsiteX4" fmla="*/ 381097 w 471061"/>
              <a:gd name="connsiteY4" fmla="*/ 412179 h 412178"/>
              <a:gd name="connsiteX5" fmla="*/ 235531 w 471061"/>
              <a:gd name="connsiteY5" fmla="*/ 341770 h 412178"/>
              <a:gd name="connsiteX6" fmla="*/ 89965 w 471061"/>
              <a:gd name="connsiteY6" fmla="*/ 412179 h 412178"/>
              <a:gd name="connsiteX7" fmla="*/ 117765 w 471061"/>
              <a:gd name="connsiteY7" fmla="*/ 263051 h 412178"/>
              <a:gd name="connsiteX8" fmla="*/ 0 w 471061"/>
              <a:gd name="connsiteY8" fmla="*/ 157438 h 412178"/>
              <a:gd name="connsiteX9" fmla="*/ 162748 w 471061"/>
              <a:gd name="connsiteY9" fmla="*/ 135681 h 41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061" h="412178">
                <a:moveTo>
                  <a:pt x="235531" y="0"/>
                </a:moveTo>
                <a:lnTo>
                  <a:pt x="308314" y="135681"/>
                </a:lnTo>
                <a:lnTo>
                  <a:pt x="471061" y="157438"/>
                </a:lnTo>
                <a:lnTo>
                  <a:pt x="353296" y="263051"/>
                </a:lnTo>
                <a:lnTo>
                  <a:pt x="381097" y="412179"/>
                </a:lnTo>
                <a:lnTo>
                  <a:pt x="235531" y="341770"/>
                </a:lnTo>
                <a:lnTo>
                  <a:pt x="89965" y="412179"/>
                </a:lnTo>
                <a:lnTo>
                  <a:pt x="117765" y="263051"/>
                </a:lnTo>
                <a:lnTo>
                  <a:pt x="0" y="157438"/>
                </a:lnTo>
                <a:lnTo>
                  <a:pt x="162748" y="135681"/>
                </a:lnTo>
                <a:close/>
              </a:path>
            </a:pathLst>
          </a:custGeom>
          <a:solidFill>
            <a:srgbClr val="FDCF24"/>
          </a:solidFill>
          <a:ln w="58787" cap="flat">
            <a:noFill/>
            <a:prstDash val="solid"/>
            <a:miter/>
          </a:ln>
        </p:spPr>
        <p:txBody>
          <a:bodyPr rtlCol="0" anchor="ctr"/>
          <a:lstStyle/>
          <a:p>
            <a:endParaRPr lang="fr-FR"/>
          </a:p>
        </p:txBody>
      </p:sp>
      <p:grpSp>
        <p:nvGrpSpPr>
          <p:cNvPr id="24" name="Groupe 23">
            <a:extLst>
              <a:ext uri="{FF2B5EF4-FFF2-40B4-BE49-F238E27FC236}">
                <a16:creationId xmlns:a16="http://schemas.microsoft.com/office/drawing/2014/main" id="{90AAAA50-172E-3B7B-A253-AD191BFE4F70}"/>
              </a:ext>
            </a:extLst>
          </p:cNvPr>
          <p:cNvGrpSpPr/>
          <p:nvPr/>
        </p:nvGrpSpPr>
        <p:grpSpPr>
          <a:xfrm>
            <a:off x="5185607" y="3392571"/>
            <a:ext cx="1295418" cy="1354301"/>
            <a:chOff x="5185607" y="3392571"/>
            <a:chExt cx="1295418" cy="1354301"/>
          </a:xfrm>
        </p:grpSpPr>
        <p:sp>
          <p:nvSpPr>
            <p:cNvPr id="10" name="Forme libre : forme 9">
              <a:extLst>
                <a:ext uri="{FF2B5EF4-FFF2-40B4-BE49-F238E27FC236}">
                  <a16:creationId xmlns:a16="http://schemas.microsoft.com/office/drawing/2014/main" id="{061035A2-31ED-1FAA-CB41-FC39D2F9D3F0}"/>
                </a:ext>
              </a:extLst>
            </p:cNvPr>
            <p:cNvSpPr/>
            <p:nvPr/>
          </p:nvSpPr>
          <p:spPr>
            <a:xfrm>
              <a:off x="5185607" y="3392571"/>
              <a:ext cx="1295418" cy="1354301"/>
            </a:xfrm>
            <a:custGeom>
              <a:avLst/>
              <a:gdLst>
                <a:gd name="connsiteX0" fmla="*/ 647709 w 1295418"/>
                <a:gd name="connsiteY0" fmla="*/ 0 h 1354301"/>
                <a:gd name="connsiteX1" fmla="*/ 49653 w 1295418"/>
                <a:gd name="connsiteY1" fmla="*/ 397992 h 1354301"/>
                <a:gd name="connsiteX2" fmla="*/ 0 w 1295418"/>
                <a:gd name="connsiteY2" fmla="*/ 412179 h 1354301"/>
                <a:gd name="connsiteX3" fmla="*/ 54999 w 1295418"/>
                <a:gd name="connsiteY3" fmla="*/ 613841 h 1354301"/>
                <a:gd name="connsiteX4" fmla="*/ 568710 w 1295418"/>
                <a:gd name="connsiteY4" fmla="*/ 1304927 h 1354301"/>
                <a:gd name="connsiteX5" fmla="*/ 647709 w 1295418"/>
                <a:gd name="connsiteY5" fmla="*/ 1354302 h 1354301"/>
                <a:gd name="connsiteX6" fmla="*/ 726709 w 1295418"/>
                <a:gd name="connsiteY6" fmla="*/ 1304927 h 1354301"/>
                <a:gd name="connsiteX7" fmla="*/ 1240420 w 1295418"/>
                <a:gd name="connsiteY7" fmla="*/ 613841 h 1354301"/>
                <a:gd name="connsiteX8" fmla="*/ 1295419 w 1295418"/>
                <a:gd name="connsiteY8" fmla="*/ 412179 h 1354301"/>
                <a:gd name="connsiteX9" fmla="*/ 1245766 w 1295418"/>
                <a:gd name="connsiteY9" fmla="*/ 397992 h 1354301"/>
                <a:gd name="connsiteX10" fmla="*/ 647709 w 1295418"/>
                <a:gd name="connsiteY10" fmla="*/ 0 h 13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18" h="1354301">
                  <a:moveTo>
                    <a:pt x="647709" y="0"/>
                  </a:moveTo>
                  <a:cubicBezTo>
                    <a:pt x="494494" y="191519"/>
                    <a:pt x="285479" y="330613"/>
                    <a:pt x="49653" y="397992"/>
                  </a:cubicBezTo>
                  <a:lnTo>
                    <a:pt x="0" y="412179"/>
                  </a:lnTo>
                  <a:lnTo>
                    <a:pt x="54999" y="613841"/>
                  </a:lnTo>
                  <a:cubicBezTo>
                    <a:pt x="133211" y="900620"/>
                    <a:pt x="316640" y="1147384"/>
                    <a:pt x="568710" y="1304927"/>
                  </a:cubicBezTo>
                  <a:lnTo>
                    <a:pt x="647709" y="1354302"/>
                  </a:lnTo>
                  <a:lnTo>
                    <a:pt x="726709" y="1304927"/>
                  </a:lnTo>
                  <a:cubicBezTo>
                    <a:pt x="978778" y="1147384"/>
                    <a:pt x="1162208" y="900620"/>
                    <a:pt x="1240420" y="613841"/>
                  </a:cubicBezTo>
                  <a:lnTo>
                    <a:pt x="1295419" y="412179"/>
                  </a:lnTo>
                  <a:lnTo>
                    <a:pt x="1245766" y="397992"/>
                  </a:lnTo>
                  <a:cubicBezTo>
                    <a:pt x="1009940" y="330613"/>
                    <a:pt x="800924" y="191519"/>
                    <a:pt x="647709" y="0"/>
                  </a:cubicBezTo>
                  <a:close/>
                </a:path>
              </a:pathLst>
            </a:custGeom>
            <a:solidFill>
              <a:srgbClr val="FDCF24"/>
            </a:solidFill>
            <a:ln w="58787"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ABEE05CD-60AD-7173-29F4-78CAFAE83B39}"/>
                </a:ext>
              </a:extLst>
            </p:cNvPr>
            <p:cNvSpPr/>
            <p:nvPr/>
          </p:nvSpPr>
          <p:spPr>
            <a:xfrm>
              <a:off x="5562482" y="3766521"/>
              <a:ext cx="918543" cy="980351"/>
            </a:xfrm>
            <a:custGeom>
              <a:avLst/>
              <a:gdLst>
                <a:gd name="connsiteX0" fmla="*/ 795632 w 918543"/>
                <a:gd name="connsiteY0" fmla="*/ 0 h 980351"/>
                <a:gd name="connsiteX1" fmla="*/ 0 w 918543"/>
                <a:gd name="connsiteY1" fmla="*/ 780404 h 980351"/>
                <a:gd name="connsiteX2" fmla="*/ 191835 w 918543"/>
                <a:gd name="connsiteY2" fmla="*/ 930975 h 980351"/>
                <a:gd name="connsiteX3" fmla="*/ 270834 w 918543"/>
                <a:gd name="connsiteY3" fmla="*/ 980351 h 980351"/>
                <a:gd name="connsiteX4" fmla="*/ 349831 w 918543"/>
                <a:gd name="connsiteY4" fmla="*/ 930975 h 980351"/>
                <a:gd name="connsiteX5" fmla="*/ 863545 w 918543"/>
                <a:gd name="connsiteY5" fmla="*/ 239890 h 980351"/>
                <a:gd name="connsiteX6" fmla="*/ 918543 w 918543"/>
                <a:gd name="connsiteY6" fmla="*/ 38228 h 980351"/>
                <a:gd name="connsiteX7" fmla="*/ 868890 w 918543"/>
                <a:gd name="connsiteY7" fmla="*/ 24039 h 980351"/>
                <a:gd name="connsiteX8" fmla="*/ 795632 w 918543"/>
                <a:gd name="connsiteY8" fmla="*/ 0 h 98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543" h="980351">
                  <a:moveTo>
                    <a:pt x="795632" y="0"/>
                  </a:moveTo>
                  <a:cubicBezTo>
                    <a:pt x="753745" y="349066"/>
                    <a:pt x="439094" y="643576"/>
                    <a:pt x="0" y="780404"/>
                  </a:cubicBezTo>
                  <a:cubicBezTo>
                    <a:pt x="58397" y="836519"/>
                    <a:pt x="122186" y="887445"/>
                    <a:pt x="191835" y="930975"/>
                  </a:cubicBezTo>
                  <a:lnTo>
                    <a:pt x="270834" y="980351"/>
                  </a:lnTo>
                  <a:lnTo>
                    <a:pt x="349831" y="930975"/>
                  </a:lnTo>
                  <a:cubicBezTo>
                    <a:pt x="601901" y="773432"/>
                    <a:pt x="785331" y="526670"/>
                    <a:pt x="863545" y="239890"/>
                  </a:cubicBezTo>
                  <a:lnTo>
                    <a:pt x="918543" y="38228"/>
                  </a:lnTo>
                  <a:lnTo>
                    <a:pt x="868890" y="24039"/>
                  </a:lnTo>
                  <a:cubicBezTo>
                    <a:pt x="844102" y="16956"/>
                    <a:pt x="819793" y="8643"/>
                    <a:pt x="795632" y="0"/>
                  </a:cubicBezTo>
                  <a:close/>
                </a:path>
              </a:pathLst>
            </a:custGeom>
            <a:solidFill>
              <a:srgbClr val="F0AD1C"/>
            </a:solidFill>
            <a:ln w="58787"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CD2E1BB6-8860-A736-9F6F-C430CDBCB3F6}"/>
                </a:ext>
              </a:extLst>
            </p:cNvPr>
            <p:cNvSpPr/>
            <p:nvPr/>
          </p:nvSpPr>
          <p:spPr>
            <a:xfrm>
              <a:off x="5497271" y="3822001"/>
              <a:ext cx="672090" cy="537074"/>
            </a:xfrm>
            <a:custGeom>
              <a:avLst/>
              <a:gdLst>
                <a:gd name="connsiteX0" fmla="*/ 218280 w 672090"/>
                <a:gd name="connsiteY0" fmla="*/ 537074 h 537074"/>
                <a:gd name="connsiteX1" fmla="*/ 0 w 672090"/>
                <a:gd name="connsiteY1" fmla="*/ 318794 h 537074"/>
                <a:gd name="connsiteX2" fmla="*/ 83264 w 672090"/>
                <a:gd name="connsiteY2" fmla="*/ 235531 h 537074"/>
                <a:gd name="connsiteX3" fmla="*/ 218280 w 672090"/>
                <a:gd name="connsiteY3" fmla="*/ 370547 h 537074"/>
                <a:gd name="connsiteX4" fmla="*/ 588827 w 672090"/>
                <a:gd name="connsiteY4" fmla="*/ 0 h 537074"/>
                <a:gd name="connsiteX5" fmla="*/ 672091 w 672090"/>
                <a:gd name="connsiteY5" fmla="*/ 83264 h 5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090" h="537074">
                  <a:moveTo>
                    <a:pt x="218280" y="537074"/>
                  </a:moveTo>
                  <a:lnTo>
                    <a:pt x="0" y="318794"/>
                  </a:lnTo>
                  <a:lnTo>
                    <a:pt x="83264" y="235531"/>
                  </a:lnTo>
                  <a:lnTo>
                    <a:pt x="218280" y="370547"/>
                  </a:lnTo>
                  <a:lnTo>
                    <a:pt x="588827" y="0"/>
                  </a:lnTo>
                  <a:lnTo>
                    <a:pt x="672091" y="83264"/>
                  </a:lnTo>
                  <a:close/>
                </a:path>
              </a:pathLst>
            </a:custGeom>
            <a:solidFill>
              <a:srgbClr val="272734"/>
            </a:solidFill>
            <a:ln w="58787" cap="flat">
              <a:noFill/>
              <a:prstDash val="solid"/>
              <a:miter/>
            </a:ln>
          </p:spPr>
          <p:txBody>
            <a:bodyPr rtlCol="0" anchor="ctr"/>
            <a:lstStyle/>
            <a:p>
              <a:endParaRPr lang="fr-FR"/>
            </a:p>
          </p:txBody>
        </p:sp>
      </p:grpSp>
    </p:spTree>
    <p:extLst>
      <p:ext uri="{BB962C8B-B14F-4D97-AF65-F5344CB8AC3E}">
        <p14:creationId xmlns:p14="http://schemas.microsoft.com/office/powerpoint/2010/main" val="295251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par>
                                <p:cTn id="29" presetID="2" presetClass="entr" presetSubtype="1" fill="hold"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Les traces</a:t>
            </a:r>
          </a:p>
        </p:txBody>
      </p:sp>
      <p:pic>
        <p:nvPicPr>
          <p:cNvPr id="2" name="!!image 1">
            <a:extLst>
              <a:ext uri="{FF2B5EF4-FFF2-40B4-BE49-F238E27FC236}">
                <a16:creationId xmlns:a16="http://schemas.microsoft.com/office/drawing/2014/main" id="{138006C4-880B-948F-9E99-6714969C5843}"/>
              </a:ext>
            </a:extLst>
          </p:cNvPr>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627377" y="1227714"/>
            <a:ext cx="5889246" cy="3353091"/>
          </a:xfrm>
          <a:prstGeom prst="rect">
            <a:avLst/>
          </a:prstGeom>
        </p:spPr>
      </p:pic>
      <p:sp>
        <p:nvSpPr>
          <p:cNvPr id="5" name="Espace réservé du numéro de diapositive 4">
            <a:extLst>
              <a:ext uri="{FF2B5EF4-FFF2-40B4-BE49-F238E27FC236}">
                <a16:creationId xmlns:a16="http://schemas.microsoft.com/office/drawing/2014/main" id="{ACE5BF22-6B58-00C7-9C67-23D36DB8926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spTree>
    <p:extLst>
      <p:ext uri="{BB962C8B-B14F-4D97-AF65-F5344CB8AC3E}">
        <p14:creationId xmlns:p14="http://schemas.microsoft.com/office/powerpoint/2010/main" val="397864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Les </a:t>
            </a:r>
            <a:r>
              <a:rPr lang="fr-FR" dirty="0" err="1"/>
              <a:t>regles</a:t>
            </a:r>
            <a:r>
              <a:rPr lang="fr-FR" dirty="0"/>
              <a:t> d’alerte</a:t>
            </a:r>
          </a:p>
        </p:txBody>
      </p:sp>
      <p:pic>
        <p:nvPicPr>
          <p:cNvPr id="2" name="!!image 1">
            <a:extLst>
              <a:ext uri="{FF2B5EF4-FFF2-40B4-BE49-F238E27FC236}">
                <a16:creationId xmlns:a16="http://schemas.microsoft.com/office/drawing/2014/main" id="{A1C7D3B5-5B22-D6B1-6E17-1F95B85922EA}"/>
              </a:ext>
            </a:extLst>
          </p:cNvPr>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62355" y="1620252"/>
            <a:ext cx="7219290" cy="2626698"/>
          </a:xfrm>
          <a:prstGeom prst="rect">
            <a:avLst/>
          </a:prstGeom>
        </p:spPr>
      </p:pic>
      <p:sp>
        <p:nvSpPr>
          <p:cNvPr id="4" name="Espace réservé du numéro de diapositive 3">
            <a:extLst>
              <a:ext uri="{FF2B5EF4-FFF2-40B4-BE49-F238E27FC236}">
                <a16:creationId xmlns:a16="http://schemas.microsoft.com/office/drawing/2014/main" id="{46CEFBE2-F197-0413-85F4-18C1991296E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39</a:t>
            </a:fld>
            <a:endParaRPr lang="fr-FR"/>
          </a:p>
        </p:txBody>
      </p:sp>
    </p:spTree>
    <p:extLst>
      <p:ext uri="{BB962C8B-B14F-4D97-AF65-F5344CB8AC3E}">
        <p14:creationId xmlns:p14="http://schemas.microsoft.com/office/powerpoint/2010/main" val="84974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6" name="Titre 5">
            <a:extLst>
              <a:ext uri="{FF2B5EF4-FFF2-40B4-BE49-F238E27FC236}">
                <a16:creationId xmlns:a16="http://schemas.microsoft.com/office/drawing/2014/main" id="{94BB90C1-9E83-614F-45ED-00966F2723AC}"/>
              </a:ext>
            </a:extLst>
          </p:cNvPr>
          <p:cNvSpPr>
            <a:spLocks noGrp="1"/>
          </p:cNvSpPr>
          <p:nvPr>
            <p:ph type="title"/>
            <p:custDataLst>
              <p:tags r:id="rId1"/>
            </p:custDataLst>
          </p:nvPr>
        </p:nvSpPr>
        <p:spPr/>
        <p:txBody>
          <a:bodyPr/>
          <a:lstStyle/>
          <a:p>
            <a:r>
              <a:rPr lang="fr-FR"/>
              <a:t>Le contexte</a:t>
            </a:r>
          </a:p>
        </p:txBody>
      </p:sp>
      <p:pic>
        <p:nvPicPr>
          <p:cNvPr id="9" name="Image 8">
            <a:extLst>
              <a:ext uri="{FF2B5EF4-FFF2-40B4-BE49-F238E27FC236}">
                <a16:creationId xmlns:a16="http://schemas.microsoft.com/office/drawing/2014/main" id="{DC8D9662-300C-1396-499D-EE75E87F04AC}"/>
              </a:ext>
            </a:extLst>
          </p:cNvPr>
          <p:cNvPicPr>
            <a:picLocks noChangeAspect="1"/>
          </p:cNvPicPr>
          <p:nvPr>
            <p:custDataLst>
              <p:tags r:id="rId2"/>
            </p:custDataLst>
          </p:nvPr>
        </p:nvPicPr>
        <p:blipFill>
          <a:blip r:embed="rId5"/>
          <a:stretch>
            <a:fillRect/>
          </a:stretch>
        </p:blipFill>
        <p:spPr>
          <a:xfrm>
            <a:off x="2376036" y="1506492"/>
            <a:ext cx="4391927" cy="2801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F8302333-DE82-DAA7-DBFB-F330719A68E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Tree>
    <p:extLst>
      <p:ext uri="{BB962C8B-B14F-4D97-AF65-F5344CB8AC3E}">
        <p14:creationId xmlns:p14="http://schemas.microsoft.com/office/powerpoint/2010/main" val="138620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dirty="0"/>
              <a:t>Les alertes</a:t>
            </a:r>
          </a:p>
        </p:txBody>
      </p:sp>
      <p:pic>
        <p:nvPicPr>
          <p:cNvPr id="4" name="!!image 1">
            <a:extLst>
              <a:ext uri="{FF2B5EF4-FFF2-40B4-BE49-F238E27FC236}">
                <a16:creationId xmlns:a16="http://schemas.microsoft.com/office/drawing/2014/main" id="{6F413855-7B3F-7621-387D-CF66DD71B688}"/>
              </a:ext>
            </a:extLst>
          </p:cNvPr>
          <p:cNvPicPr>
            <a:picLocks noChangeAspect="1"/>
          </p:cNvPicPr>
          <p:nvPr>
            <p:custDataLst>
              <p:tags r:id="rId2"/>
            </p:custDataLst>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0541" y="1481734"/>
            <a:ext cx="4095238" cy="2942857"/>
          </a:xfrm>
          <a:prstGeom prst="rect">
            <a:avLst/>
          </a:prstGeom>
        </p:spPr>
      </p:pic>
      <p:pic>
        <p:nvPicPr>
          <p:cNvPr id="6" name="!!image 1">
            <a:extLst>
              <a:ext uri="{FF2B5EF4-FFF2-40B4-BE49-F238E27FC236}">
                <a16:creationId xmlns:a16="http://schemas.microsoft.com/office/drawing/2014/main" id="{39126C02-042D-6198-FA1C-15C3DE041897}"/>
              </a:ext>
            </a:extLst>
          </p:cNvPr>
          <p:cNvPicPr>
            <a:picLocks noChangeAspect="1"/>
          </p:cNvPicPr>
          <p:nvPr>
            <p:custDataLst>
              <p:tags r:id="rId3"/>
            </p:custDataLst>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596320" y="1479935"/>
            <a:ext cx="2797140" cy="2946454"/>
          </a:xfrm>
          <a:prstGeom prst="rect">
            <a:avLst/>
          </a:prstGeom>
        </p:spPr>
      </p:pic>
      <p:sp>
        <p:nvSpPr>
          <p:cNvPr id="7" name="Espace réservé du numéro de diapositive 6">
            <a:extLst>
              <a:ext uri="{FF2B5EF4-FFF2-40B4-BE49-F238E27FC236}">
                <a16:creationId xmlns:a16="http://schemas.microsoft.com/office/drawing/2014/main" id="{7599E17E-E654-9ECC-0F67-20F64418AFA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40</a:t>
            </a:fld>
            <a:endParaRPr lang="fr-FR"/>
          </a:p>
        </p:txBody>
      </p:sp>
    </p:spTree>
    <p:extLst>
      <p:ext uri="{BB962C8B-B14F-4D97-AF65-F5344CB8AC3E}">
        <p14:creationId xmlns:p14="http://schemas.microsoft.com/office/powerpoint/2010/main" val="221853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dirty="0"/>
              <a:t>La chronologie</a:t>
            </a:r>
          </a:p>
        </p:txBody>
      </p:sp>
      <p:pic>
        <p:nvPicPr>
          <p:cNvPr id="2" name="!!image 1">
            <a:extLst>
              <a:ext uri="{FF2B5EF4-FFF2-40B4-BE49-F238E27FC236}">
                <a16:creationId xmlns:a16="http://schemas.microsoft.com/office/drawing/2014/main" id="{1DD70A15-6CE8-8E35-0B0A-E8715A4B4EDE}"/>
              </a:ext>
            </a:extLst>
          </p:cNvPr>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90598" y="1582530"/>
            <a:ext cx="7162805" cy="2966192"/>
          </a:xfrm>
          <a:prstGeom prst="rect">
            <a:avLst/>
          </a:prstGeom>
        </p:spPr>
      </p:pic>
      <p:sp>
        <p:nvSpPr>
          <p:cNvPr id="5" name="Espace réservé du numéro de diapositive 4">
            <a:extLst>
              <a:ext uri="{FF2B5EF4-FFF2-40B4-BE49-F238E27FC236}">
                <a16:creationId xmlns:a16="http://schemas.microsoft.com/office/drawing/2014/main" id="{D065A634-0DEC-7BF5-C8DF-4931E1871B7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41</a:t>
            </a:fld>
            <a:endParaRPr lang="fr-FR"/>
          </a:p>
        </p:txBody>
      </p:sp>
    </p:spTree>
    <p:extLst>
      <p:ext uri="{BB962C8B-B14F-4D97-AF65-F5344CB8AC3E}">
        <p14:creationId xmlns:p14="http://schemas.microsoft.com/office/powerpoint/2010/main" val="346834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45EB56D-C9AD-1421-33AE-9A5172E9E13C}"/>
              </a:ext>
            </a:extLst>
          </p:cNvPr>
          <p:cNvSpPr>
            <a:spLocks noGrp="1"/>
          </p:cNvSpPr>
          <p:nvPr>
            <p:ph type="title"/>
            <p:custDataLst>
              <p:tags r:id="rId1"/>
            </p:custDataLst>
          </p:nvPr>
        </p:nvSpPr>
        <p:spPr/>
        <p:txBody>
          <a:bodyPr/>
          <a:lstStyle/>
          <a:p>
            <a:r>
              <a:rPr lang="fr-FR" dirty="0"/>
              <a:t>Les </a:t>
            </a:r>
            <a:r>
              <a:rPr lang="fr-FR" dirty="0" err="1"/>
              <a:t>activites</a:t>
            </a:r>
            <a:endParaRPr lang="fr-FR" dirty="0"/>
          </a:p>
        </p:txBody>
      </p:sp>
      <p:pic>
        <p:nvPicPr>
          <p:cNvPr id="2" name="!!image 1">
            <a:extLst>
              <a:ext uri="{FF2B5EF4-FFF2-40B4-BE49-F238E27FC236}">
                <a16:creationId xmlns:a16="http://schemas.microsoft.com/office/drawing/2014/main" id="{5E2B762D-8398-926F-AF8D-59B8F23AD160}"/>
              </a:ext>
            </a:extLst>
          </p:cNvPr>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91344" y="1257647"/>
            <a:ext cx="6761313" cy="3273674"/>
          </a:xfrm>
          <a:prstGeom prst="rect">
            <a:avLst/>
          </a:prstGeom>
        </p:spPr>
      </p:pic>
      <p:sp>
        <p:nvSpPr>
          <p:cNvPr id="3" name="Espace réservé du numéro de diapositive 2">
            <a:extLst>
              <a:ext uri="{FF2B5EF4-FFF2-40B4-BE49-F238E27FC236}">
                <a16:creationId xmlns:a16="http://schemas.microsoft.com/office/drawing/2014/main" id="{83341FA5-8C84-6E4D-7842-C0700A06E6B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42</a:t>
            </a:fld>
            <a:endParaRPr lang="fr-FR"/>
          </a:p>
        </p:txBody>
      </p:sp>
    </p:spTree>
    <p:extLst>
      <p:ext uri="{BB962C8B-B14F-4D97-AF65-F5344CB8AC3E}">
        <p14:creationId xmlns:p14="http://schemas.microsoft.com/office/powerpoint/2010/main" val="263517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D591DCAD-0E6B-4F55-963B-63E87A6C3D08}"/>
              </a:ext>
            </a:extLst>
          </p:cNvPr>
          <p:cNvSpPr>
            <a:spLocks noGrp="1"/>
          </p:cNvSpPr>
          <p:nvPr>
            <p:ph type="title" idx="6"/>
            <p:custDataLst>
              <p:tags r:id="rId1"/>
            </p:custDataLst>
          </p:nvPr>
        </p:nvSpPr>
        <p:spPr/>
        <p:txBody>
          <a:bodyPr/>
          <a:lstStyle/>
          <a:p>
            <a:r>
              <a:rPr lang="fr-FR" dirty="0"/>
              <a:t>Le </a:t>
            </a:r>
            <a:r>
              <a:rPr lang="fr-FR" dirty="0" err="1"/>
              <a:t>schema</a:t>
            </a:r>
            <a:endParaRPr lang="fr-FR" dirty="0"/>
          </a:p>
        </p:txBody>
      </p:sp>
      <p:pic>
        <p:nvPicPr>
          <p:cNvPr id="2" name="Image 1">
            <a:extLst>
              <a:ext uri="{FF2B5EF4-FFF2-40B4-BE49-F238E27FC236}">
                <a16:creationId xmlns:a16="http://schemas.microsoft.com/office/drawing/2014/main" id="{B823FC37-A84A-4F4C-ACE6-1C4A00AB392D}"/>
              </a:ext>
            </a:extLst>
          </p:cNvPr>
          <p:cNvPicPr>
            <a:picLocks noChangeAspect="1"/>
          </p:cNvPicPr>
          <p:nvPr>
            <p:custDataLst>
              <p:tags r:id="rId2"/>
            </p:custDataLst>
          </p:nvPr>
        </p:nvPicPr>
        <p:blipFill>
          <a:blip r:embed="rId5"/>
          <a:stretch>
            <a:fillRect/>
          </a:stretch>
        </p:blipFill>
        <p:spPr>
          <a:xfrm>
            <a:off x="3014337" y="1129407"/>
            <a:ext cx="3115326" cy="3901778"/>
          </a:xfrm>
          <a:prstGeom prst="rect">
            <a:avLst/>
          </a:prstGeom>
        </p:spPr>
      </p:pic>
      <p:sp>
        <p:nvSpPr>
          <p:cNvPr id="4" name="Espace réservé du numéro de diapositive 3">
            <a:extLst>
              <a:ext uri="{FF2B5EF4-FFF2-40B4-BE49-F238E27FC236}">
                <a16:creationId xmlns:a16="http://schemas.microsoft.com/office/drawing/2014/main" id="{F0A65F95-07D4-B786-372E-F89A82CC203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43</a:t>
            </a:fld>
            <a:endParaRPr lang="fr-FR"/>
          </a:p>
        </p:txBody>
      </p:sp>
    </p:spTree>
    <p:extLst>
      <p:ext uri="{BB962C8B-B14F-4D97-AF65-F5344CB8AC3E}">
        <p14:creationId xmlns:p14="http://schemas.microsoft.com/office/powerpoint/2010/main" val="316818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custDataLst>
              <p:tags r:id="rId1"/>
            </p:custDataLst>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La</a:t>
            </a:r>
            <a:br>
              <a:rPr lang="fr-FR"/>
            </a:br>
            <a:r>
              <a:rPr lang="fr-FR">
                <a:solidFill>
                  <a:schemeClr val="bg1"/>
                </a:solidFill>
              </a:rPr>
              <a:t>Conclusion</a:t>
            </a:r>
          </a:p>
        </p:txBody>
      </p:sp>
      <p:sp>
        <p:nvSpPr>
          <p:cNvPr id="795" name="Google Shape;795;p38"/>
          <p:cNvSpPr txBox="1">
            <a:spLocks noGrp="1"/>
          </p:cNvSpPr>
          <p:nvPr>
            <p:ph type="title" idx="2"/>
            <p:custDataLst>
              <p:tags r:id="rId2"/>
            </p:custDataLst>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797" name="Google Shape;797;p38"/>
          <p:cNvSpPr/>
          <p:nvPr>
            <p:custDataLst>
              <p:tags r:id="rId3"/>
            </p:custDataLst>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077;p41">
            <a:extLst>
              <a:ext uri="{FF2B5EF4-FFF2-40B4-BE49-F238E27FC236}">
                <a16:creationId xmlns:a16="http://schemas.microsoft.com/office/drawing/2014/main" id="{812B7496-817C-43F6-29C6-8CEA5212E3D6}"/>
              </a:ext>
            </a:extLst>
          </p:cNvPr>
          <p:cNvGrpSpPr/>
          <p:nvPr>
            <p:custDataLst>
              <p:tags r:id="rId4"/>
            </p:custDataLst>
          </p:nvPr>
        </p:nvGrpSpPr>
        <p:grpSpPr>
          <a:xfrm>
            <a:off x="6181416" y="1602369"/>
            <a:ext cx="1410417" cy="2704132"/>
            <a:chOff x="2206525" y="-5910425"/>
            <a:chExt cx="3206950" cy="6148550"/>
          </a:xfrm>
        </p:grpSpPr>
        <p:sp>
          <p:nvSpPr>
            <p:cNvPr id="3" name="Google Shape;1078;p41">
              <a:extLst>
                <a:ext uri="{FF2B5EF4-FFF2-40B4-BE49-F238E27FC236}">
                  <a16:creationId xmlns:a16="http://schemas.microsoft.com/office/drawing/2014/main" id="{E5F3740C-FBB5-2BB3-2AD5-5D3E27804D9B}"/>
                </a:ext>
              </a:extLst>
            </p:cNvPr>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79;p41">
              <a:extLst>
                <a:ext uri="{FF2B5EF4-FFF2-40B4-BE49-F238E27FC236}">
                  <a16:creationId xmlns:a16="http://schemas.microsoft.com/office/drawing/2014/main" id="{EE281ED7-BE7D-2CBC-7BF5-A1E4E22EB4B8}"/>
                </a:ext>
              </a:extLst>
            </p:cNvPr>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0;p41">
              <a:extLst>
                <a:ext uri="{FF2B5EF4-FFF2-40B4-BE49-F238E27FC236}">
                  <a16:creationId xmlns:a16="http://schemas.microsoft.com/office/drawing/2014/main" id="{B2F28630-A785-05B6-9EE5-04699BAD491C}"/>
                </a:ext>
              </a:extLst>
            </p:cNvPr>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1;p41">
              <a:extLst>
                <a:ext uri="{FF2B5EF4-FFF2-40B4-BE49-F238E27FC236}">
                  <a16:creationId xmlns:a16="http://schemas.microsoft.com/office/drawing/2014/main" id="{FB479652-BC84-79DE-9E3C-78EF1733DE38}"/>
                </a:ext>
              </a:extLst>
            </p:cNvPr>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2;p41">
              <a:extLst>
                <a:ext uri="{FF2B5EF4-FFF2-40B4-BE49-F238E27FC236}">
                  <a16:creationId xmlns:a16="http://schemas.microsoft.com/office/drawing/2014/main" id="{A6EEA483-08BD-84E2-1CE6-6ED10E4B1987}"/>
                </a:ext>
              </a:extLst>
            </p:cNvPr>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3;p41">
              <a:extLst>
                <a:ext uri="{FF2B5EF4-FFF2-40B4-BE49-F238E27FC236}">
                  <a16:creationId xmlns:a16="http://schemas.microsoft.com/office/drawing/2014/main" id="{23EDD01B-40BF-0F75-789F-9F7017C17DB5}"/>
                </a:ext>
              </a:extLst>
            </p:cNvPr>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4;p41">
              <a:extLst>
                <a:ext uri="{FF2B5EF4-FFF2-40B4-BE49-F238E27FC236}">
                  <a16:creationId xmlns:a16="http://schemas.microsoft.com/office/drawing/2014/main" id="{6FC168D2-D6BC-0EEE-F14A-C00E1212B68C}"/>
                </a:ext>
              </a:extLst>
            </p:cNvPr>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5;p41">
              <a:extLst>
                <a:ext uri="{FF2B5EF4-FFF2-40B4-BE49-F238E27FC236}">
                  <a16:creationId xmlns:a16="http://schemas.microsoft.com/office/drawing/2014/main" id="{4F706362-9153-280E-E29E-003B70B7BB48}"/>
                </a:ext>
              </a:extLst>
            </p:cNvPr>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p41">
              <a:extLst>
                <a:ext uri="{FF2B5EF4-FFF2-40B4-BE49-F238E27FC236}">
                  <a16:creationId xmlns:a16="http://schemas.microsoft.com/office/drawing/2014/main" id="{87414B8E-2AEC-D7E8-C2D3-A63F65F5F522}"/>
                </a:ext>
              </a:extLst>
            </p:cNvPr>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7;p41">
              <a:extLst>
                <a:ext uri="{FF2B5EF4-FFF2-40B4-BE49-F238E27FC236}">
                  <a16:creationId xmlns:a16="http://schemas.microsoft.com/office/drawing/2014/main" id="{36FB76F8-336F-80DC-90A3-86FDC3CD4F2E}"/>
                </a:ext>
              </a:extLst>
            </p:cNvPr>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8;p41">
              <a:extLst>
                <a:ext uri="{FF2B5EF4-FFF2-40B4-BE49-F238E27FC236}">
                  <a16:creationId xmlns:a16="http://schemas.microsoft.com/office/drawing/2014/main" id="{19A1E229-64DC-57AD-4550-A7089EAB5CB6}"/>
                </a:ext>
              </a:extLst>
            </p:cNvPr>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p41">
              <a:extLst>
                <a:ext uri="{FF2B5EF4-FFF2-40B4-BE49-F238E27FC236}">
                  <a16:creationId xmlns:a16="http://schemas.microsoft.com/office/drawing/2014/main" id="{141D0B21-7152-9D0A-0DE8-5FFE73E87181}"/>
                </a:ext>
              </a:extLst>
            </p:cNvPr>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0;p41">
              <a:extLst>
                <a:ext uri="{FF2B5EF4-FFF2-40B4-BE49-F238E27FC236}">
                  <a16:creationId xmlns:a16="http://schemas.microsoft.com/office/drawing/2014/main" id="{B19C6C24-3F17-AA64-E70E-15386A1EF9D6}"/>
                </a:ext>
              </a:extLst>
            </p:cNvPr>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1;p41">
              <a:extLst>
                <a:ext uri="{FF2B5EF4-FFF2-40B4-BE49-F238E27FC236}">
                  <a16:creationId xmlns:a16="http://schemas.microsoft.com/office/drawing/2014/main" id="{D27EC583-0673-5D1A-85EB-32A040110F01}"/>
                </a:ext>
              </a:extLst>
            </p:cNvPr>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2;p41">
              <a:extLst>
                <a:ext uri="{FF2B5EF4-FFF2-40B4-BE49-F238E27FC236}">
                  <a16:creationId xmlns:a16="http://schemas.microsoft.com/office/drawing/2014/main" id="{48DF4AD5-0C7C-157D-AA95-1EC3DCCC2545}"/>
                </a:ext>
              </a:extLst>
            </p:cNvPr>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3;p41">
              <a:extLst>
                <a:ext uri="{FF2B5EF4-FFF2-40B4-BE49-F238E27FC236}">
                  <a16:creationId xmlns:a16="http://schemas.microsoft.com/office/drawing/2014/main" id="{83D4D601-AD08-339E-6CC3-E0279FCE6304}"/>
                </a:ext>
              </a:extLst>
            </p:cNvPr>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4;p41">
              <a:extLst>
                <a:ext uri="{FF2B5EF4-FFF2-40B4-BE49-F238E27FC236}">
                  <a16:creationId xmlns:a16="http://schemas.microsoft.com/office/drawing/2014/main" id="{F6EE0F99-589C-915C-02A2-D9C21AD8961C}"/>
                </a:ext>
              </a:extLst>
            </p:cNvPr>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41">
              <a:extLst>
                <a:ext uri="{FF2B5EF4-FFF2-40B4-BE49-F238E27FC236}">
                  <a16:creationId xmlns:a16="http://schemas.microsoft.com/office/drawing/2014/main" id="{055DD6EF-DD81-B6C5-773B-993D0E54853F}"/>
                </a:ext>
              </a:extLst>
            </p:cNvPr>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6;p41">
              <a:extLst>
                <a:ext uri="{FF2B5EF4-FFF2-40B4-BE49-F238E27FC236}">
                  <a16:creationId xmlns:a16="http://schemas.microsoft.com/office/drawing/2014/main" id="{177B4DC7-CB5B-7E09-B58C-0ACEB14E3F2A}"/>
                </a:ext>
              </a:extLst>
            </p:cNvPr>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7;p41">
              <a:extLst>
                <a:ext uri="{FF2B5EF4-FFF2-40B4-BE49-F238E27FC236}">
                  <a16:creationId xmlns:a16="http://schemas.microsoft.com/office/drawing/2014/main" id="{E15E6EC3-0CBB-CE17-EDDF-B5A510BD1700}"/>
                </a:ext>
              </a:extLst>
            </p:cNvPr>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8;p41">
              <a:extLst>
                <a:ext uri="{FF2B5EF4-FFF2-40B4-BE49-F238E27FC236}">
                  <a16:creationId xmlns:a16="http://schemas.microsoft.com/office/drawing/2014/main" id="{8AFA05E8-C9BE-0C4C-06C5-0B4EA25742B6}"/>
                </a:ext>
              </a:extLst>
            </p:cNvPr>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9;p41">
              <a:extLst>
                <a:ext uri="{FF2B5EF4-FFF2-40B4-BE49-F238E27FC236}">
                  <a16:creationId xmlns:a16="http://schemas.microsoft.com/office/drawing/2014/main" id="{01D16EA9-A787-ACB1-27B3-877A508E14CD}"/>
                </a:ext>
              </a:extLst>
            </p:cNvPr>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0;p41">
              <a:extLst>
                <a:ext uri="{FF2B5EF4-FFF2-40B4-BE49-F238E27FC236}">
                  <a16:creationId xmlns:a16="http://schemas.microsoft.com/office/drawing/2014/main" id="{09DA9E8E-A8E0-C432-C890-2469F2233307}"/>
                </a:ext>
              </a:extLst>
            </p:cNvPr>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1;p41">
              <a:extLst>
                <a:ext uri="{FF2B5EF4-FFF2-40B4-BE49-F238E27FC236}">
                  <a16:creationId xmlns:a16="http://schemas.microsoft.com/office/drawing/2014/main" id="{E16B6C65-0838-8676-D519-D235A040D571}"/>
                </a:ext>
              </a:extLst>
            </p:cNvPr>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2;p41">
              <a:extLst>
                <a:ext uri="{FF2B5EF4-FFF2-40B4-BE49-F238E27FC236}">
                  <a16:creationId xmlns:a16="http://schemas.microsoft.com/office/drawing/2014/main" id="{0B838D35-F5D3-4320-900B-EF7EC984F735}"/>
                </a:ext>
              </a:extLst>
            </p:cNvPr>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3;p41">
              <a:extLst>
                <a:ext uri="{FF2B5EF4-FFF2-40B4-BE49-F238E27FC236}">
                  <a16:creationId xmlns:a16="http://schemas.microsoft.com/office/drawing/2014/main" id="{18E603B4-B177-838D-27E8-B3441E655D85}"/>
                </a:ext>
              </a:extLst>
            </p:cNvPr>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4;p41">
              <a:extLst>
                <a:ext uri="{FF2B5EF4-FFF2-40B4-BE49-F238E27FC236}">
                  <a16:creationId xmlns:a16="http://schemas.microsoft.com/office/drawing/2014/main" id="{0A68F753-35D5-2542-AAD3-91A972F874AB}"/>
                </a:ext>
              </a:extLst>
            </p:cNvPr>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5;p41">
              <a:extLst>
                <a:ext uri="{FF2B5EF4-FFF2-40B4-BE49-F238E27FC236}">
                  <a16:creationId xmlns:a16="http://schemas.microsoft.com/office/drawing/2014/main" id="{F146455C-313E-7831-F8AB-F79D1FB95336}"/>
                </a:ext>
              </a:extLst>
            </p:cNvPr>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6;p41">
              <a:extLst>
                <a:ext uri="{FF2B5EF4-FFF2-40B4-BE49-F238E27FC236}">
                  <a16:creationId xmlns:a16="http://schemas.microsoft.com/office/drawing/2014/main" id="{CF213AEF-757B-9FD0-1A9D-24CEAB357F6C}"/>
                </a:ext>
              </a:extLst>
            </p:cNvPr>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7;p41">
              <a:extLst>
                <a:ext uri="{FF2B5EF4-FFF2-40B4-BE49-F238E27FC236}">
                  <a16:creationId xmlns:a16="http://schemas.microsoft.com/office/drawing/2014/main" id="{DD6B8B6D-1A88-DC47-5DD4-9E6949A0713F}"/>
                </a:ext>
              </a:extLst>
            </p:cNvPr>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8;p41">
              <a:extLst>
                <a:ext uri="{FF2B5EF4-FFF2-40B4-BE49-F238E27FC236}">
                  <a16:creationId xmlns:a16="http://schemas.microsoft.com/office/drawing/2014/main" id="{48E15EC3-931C-B8FC-73BD-34737177F2F6}"/>
                </a:ext>
              </a:extLst>
            </p:cNvPr>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9;p41">
              <a:extLst>
                <a:ext uri="{FF2B5EF4-FFF2-40B4-BE49-F238E27FC236}">
                  <a16:creationId xmlns:a16="http://schemas.microsoft.com/office/drawing/2014/main" id="{6A80B9D6-DC25-E5C7-83A5-E686E6396936}"/>
                </a:ext>
              </a:extLst>
            </p:cNvPr>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0;p41">
              <a:extLst>
                <a:ext uri="{FF2B5EF4-FFF2-40B4-BE49-F238E27FC236}">
                  <a16:creationId xmlns:a16="http://schemas.microsoft.com/office/drawing/2014/main" id="{F169A2FE-3CD0-C7AA-C04F-5DDB31AA1207}"/>
                </a:ext>
              </a:extLst>
            </p:cNvPr>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1;p41">
              <a:extLst>
                <a:ext uri="{FF2B5EF4-FFF2-40B4-BE49-F238E27FC236}">
                  <a16:creationId xmlns:a16="http://schemas.microsoft.com/office/drawing/2014/main" id="{1359C878-A6AC-E28A-D533-C6D34056DEE9}"/>
                </a:ext>
              </a:extLst>
            </p:cNvPr>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2;p41">
              <a:extLst>
                <a:ext uri="{FF2B5EF4-FFF2-40B4-BE49-F238E27FC236}">
                  <a16:creationId xmlns:a16="http://schemas.microsoft.com/office/drawing/2014/main" id="{ACF81682-71A4-5EE4-DAED-FDEE569E39B2}"/>
                </a:ext>
              </a:extLst>
            </p:cNvPr>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3;p41">
              <a:extLst>
                <a:ext uri="{FF2B5EF4-FFF2-40B4-BE49-F238E27FC236}">
                  <a16:creationId xmlns:a16="http://schemas.microsoft.com/office/drawing/2014/main" id="{32CF7B4B-8516-96A2-04B8-B2F0DF746C43}"/>
                </a:ext>
              </a:extLst>
            </p:cNvPr>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4;p41">
              <a:extLst>
                <a:ext uri="{FF2B5EF4-FFF2-40B4-BE49-F238E27FC236}">
                  <a16:creationId xmlns:a16="http://schemas.microsoft.com/office/drawing/2014/main" id="{C186C181-6029-103D-F27C-AEF9D8D19744}"/>
                </a:ext>
              </a:extLst>
            </p:cNvPr>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5;p41">
              <a:extLst>
                <a:ext uri="{FF2B5EF4-FFF2-40B4-BE49-F238E27FC236}">
                  <a16:creationId xmlns:a16="http://schemas.microsoft.com/office/drawing/2014/main" id="{6DD3887D-F01B-29FC-84B7-30BCE52D1BF7}"/>
                </a:ext>
              </a:extLst>
            </p:cNvPr>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6;p41">
              <a:extLst>
                <a:ext uri="{FF2B5EF4-FFF2-40B4-BE49-F238E27FC236}">
                  <a16:creationId xmlns:a16="http://schemas.microsoft.com/office/drawing/2014/main" id="{B2645DD2-7CEE-B454-5E01-84B9FD354A4F}"/>
                </a:ext>
              </a:extLst>
            </p:cNvPr>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7;p41">
              <a:extLst>
                <a:ext uri="{FF2B5EF4-FFF2-40B4-BE49-F238E27FC236}">
                  <a16:creationId xmlns:a16="http://schemas.microsoft.com/office/drawing/2014/main" id="{CE9722E0-D9E5-78D0-E2FE-034161A92212}"/>
                </a:ext>
              </a:extLst>
            </p:cNvPr>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8;p41">
              <a:extLst>
                <a:ext uri="{FF2B5EF4-FFF2-40B4-BE49-F238E27FC236}">
                  <a16:creationId xmlns:a16="http://schemas.microsoft.com/office/drawing/2014/main" id="{6A9EAB11-6D39-C45E-0C56-308EDDBACF1B}"/>
                </a:ext>
              </a:extLst>
            </p:cNvPr>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9;p41">
              <a:extLst>
                <a:ext uri="{FF2B5EF4-FFF2-40B4-BE49-F238E27FC236}">
                  <a16:creationId xmlns:a16="http://schemas.microsoft.com/office/drawing/2014/main" id="{956396C7-473C-BEC4-25A0-4327ED359B06}"/>
                </a:ext>
              </a:extLst>
            </p:cNvPr>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0;p41">
              <a:extLst>
                <a:ext uri="{FF2B5EF4-FFF2-40B4-BE49-F238E27FC236}">
                  <a16:creationId xmlns:a16="http://schemas.microsoft.com/office/drawing/2014/main" id="{C2439CEB-0ED3-930D-DDD6-D0CE1FD1E6F6}"/>
                </a:ext>
              </a:extLst>
            </p:cNvPr>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1;p41">
              <a:extLst>
                <a:ext uri="{FF2B5EF4-FFF2-40B4-BE49-F238E27FC236}">
                  <a16:creationId xmlns:a16="http://schemas.microsoft.com/office/drawing/2014/main" id="{4B4C8495-1BC8-49FA-AEBA-5717BFC80A79}"/>
                </a:ext>
              </a:extLst>
            </p:cNvPr>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2;p41">
              <a:extLst>
                <a:ext uri="{FF2B5EF4-FFF2-40B4-BE49-F238E27FC236}">
                  <a16:creationId xmlns:a16="http://schemas.microsoft.com/office/drawing/2014/main" id="{3EC2393C-4113-041B-9325-0077B5BC5445}"/>
                </a:ext>
              </a:extLst>
            </p:cNvPr>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3;p41">
              <a:extLst>
                <a:ext uri="{FF2B5EF4-FFF2-40B4-BE49-F238E27FC236}">
                  <a16:creationId xmlns:a16="http://schemas.microsoft.com/office/drawing/2014/main" id="{8496599D-FED2-D270-4833-722A8CBF58C7}"/>
                </a:ext>
              </a:extLst>
            </p:cNvPr>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4;p41">
              <a:extLst>
                <a:ext uri="{FF2B5EF4-FFF2-40B4-BE49-F238E27FC236}">
                  <a16:creationId xmlns:a16="http://schemas.microsoft.com/office/drawing/2014/main" id="{7A3BD18F-7FF2-5EEB-3192-141D315B8127}"/>
                </a:ext>
              </a:extLst>
            </p:cNvPr>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5;p41">
              <a:extLst>
                <a:ext uri="{FF2B5EF4-FFF2-40B4-BE49-F238E27FC236}">
                  <a16:creationId xmlns:a16="http://schemas.microsoft.com/office/drawing/2014/main" id="{66C40F3E-C01B-245E-B72D-DB681A51701C}"/>
                </a:ext>
              </a:extLst>
            </p:cNvPr>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6;p41">
              <a:extLst>
                <a:ext uri="{FF2B5EF4-FFF2-40B4-BE49-F238E27FC236}">
                  <a16:creationId xmlns:a16="http://schemas.microsoft.com/office/drawing/2014/main" id="{204A6C65-DBFA-CD1D-A54A-610DDB97343B}"/>
                </a:ext>
              </a:extLst>
            </p:cNvPr>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7;p41">
              <a:extLst>
                <a:ext uri="{FF2B5EF4-FFF2-40B4-BE49-F238E27FC236}">
                  <a16:creationId xmlns:a16="http://schemas.microsoft.com/office/drawing/2014/main" id="{703DC644-2F34-3071-4064-7C06BE224787}"/>
                </a:ext>
              </a:extLst>
            </p:cNvPr>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8;p41">
              <a:extLst>
                <a:ext uri="{FF2B5EF4-FFF2-40B4-BE49-F238E27FC236}">
                  <a16:creationId xmlns:a16="http://schemas.microsoft.com/office/drawing/2014/main" id="{059F5CB5-4973-C976-269A-54048043E767}"/>
                </a:ext>
              </a:extLst>
            </p:cNvPr>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Espace réservé du numéro de diapositive 53">
            <a:extLst>
              <a:ext uri="{FF2B5EF4-FFF2-40B4-BE49-F238E27FC236}">
                <a16:creationId xmlns:a16="http://schemas.microsoft.com/office/drawing/2014/main" id="{91B82F6D-5391-3495-0CBC-1F832E8932C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44</a:t>
            </a:fld>
            <a:endParaRPr lang="fr-FR"/>
          </a:p>
        </p:txBody>
      </p:sp>
    </p:spTree>
    <p:extLst>
      <p:ext uri="{BB962C8B-B14F-4D97-AF65-F5344CB8AC3E}">
        <p14:creationId xmlns:p14="http://schemas.microsoft.com/office/powerpoint/2010/main" val="3680056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0301C076-20AE-B723-5A4B-8D82AB587344}"/>
              </a:ext>
            </a:extLst>
          </p:cNvPr>
          <p:cNvSpPr>
            <a:spLocks noGrp="1"/>
          </p:cNvSpPr>
          <p:nvPr>
            <p:ph type="title" idx="8"/>
            <p:custDataLst>
              <p:tags r:id="rId1"/>
            </p:custDataLst>
          </p:nvPr>
        </p:nvSpPr>
        <p:spPr/>
        <p:txBody>
          <a:bodyPr/>
          <a:lstStyle/>
          <a:p>
            <a:r>
              <a:rPr lang="fr-FR" dirty="0"/>
              <a:t>Les axes d’</a:t>
            </a:r>
            <a:r>
              <a:rPr lang="fr-FR" dirty="0" err="1"/>
              <a:t>ameliorations</a:t>
            </a:r>
            <a:endParaRPr lang="fr-FR" dirty="0"/>
          </a:p>
        </p:txBody>
      </p:sp>
      <p:sp>
        <p:nvSpPr>
          <p:cNvPr id="2" name="Espace réservé du numéro de diapositive 1">
            <a:extLst>
              <a:ext uri="{FF2B5EF4-FFF2-40B4-BE49-F238E27FC236}">
                <a16:creationId xmlns:a16="http://schemas.microsoft.com/office/drawing/2014/main" id="{476FA090-3138-5B78-5F54-1B4F9EAA888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45</a:t>
            </a:fld>
            <a:endParaRPr lang="fr-FR"/>
          </a:p>
        </p:txBody>
      </p:sp>
      <p:pic>
        <p:nvPicPr>
          <p:cNvPr id="4" name="Graphique 3">
            <a:extLst>
              <a:ext uri="{FF2B5EF4-FFF2-40B4-BE49-F238E27FC236}">
                <a16:creationId xmlns:a16="http://schemas.microsoft.com/office/drawing/2014/main" id="{EF1FEF02-9294-0F85-B909-C87E8A443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871" y="1862203"/>
            <a:ext cx="2375155" cy="2375155"/>
          </a:xfrm>
          <a:prstGeom prst="rect">
            <a:avLst/>
          </a:prstGeom>
        </p:spPr>
      </p:pic>
      <p:grpSp>
        <p:nvGrpSpPr>
          <p:cNvPr id="10" name="Graphique 5">
            <a:extLst>
              <a:ext uri="{FF2B5EF4-FFF2-40B4-BE49-F238E27FC236}">
                <a16:creationId xmlns:a16="http://schemas.microsoft.com/office/drawing/2014/main" id="{F5BD19FD-7CB2-2EC1-18BC-E408444B09A0}"/>
              </a:ext>
            </a:extLst>
          </p:cNvPr>
          <p:cNvGrpSpPr/>
          <p:nvPr/>
        </p:nvGrpSpPr>
        <p:grpSpPr>
          <a:xfrm>
            <a:off x="5099224" y="2822007"/>
            <a:ext cx="2740552" cy="1358261"/>
            <a:chOff x="3713186" y="2996871"/>
            <a:chExt cx="1388961" cy="688391"/>
          </a:xfrm>
        </p:grpSpPr>
        <p:sp>
          <p:nvSpPr>
            <p:cNvPr id="11" name="Forme libre : forme 10">
              <a:extLst>
                <a:ext uri="{FF2B5EF4-FFF2-40B4-BE49-F238E27FC236}">
                  <a16:creationId xmlns:a16="http://schemas.microsoft.com/office/drawing/2014/main" id="{7D76DF01-5804-5B44-58B0-BD0649ED7FF5}"/>
                </a:ext>
              </a:extLst>
            </p:cNvPr>
            <p:cNvSpPr/>
            <p:nvPr/>
          </p:nvSpPr>
          <p:spPr>
            <a:xfrm>
              <a:off x="3994902" y="2996871"/>
              <a:ext cx="1107245" cy="592624"/>
            </a:xfrm>
            <a:custGeom>
              <a:avLst/>
              <a:gdLst>
                <a:gd name="connsiteX0" fmla="*/ 1083805 w 1107245"/>
                <a:gd name="connsiteY0" fmla="*/ 25916 h 592624"/>
                <a:gd name="connsiteX1" fmla="*/ 1082058 w 1107245"/>
                <a:gd name="connsiteY1" fmla="*/ 24168 h 592624"/>
                <a:gd name="connsiteX2" fmla="*/ 965435 w 1107245"/>
                <a:gd name="connsiteY2" fmla="*/ 24155 h 592624"/>
                <a:gd name="connsiteX3" fmla="*/ 739663 w 1107245"/>
                <a:gd name="connsiteY3" fmla="*/ 249959 h 592624"/>
                <a:gd name="connsiteX4" fmla="*/ 685576 w 1107245"/>
                <a:gd name="connsiteY4" fmla="*/ 272311 h 592624"/>
                <a:gd name="connsiteX5" fmla="*/ 525422 w 1107245"/>
                <a:gd name="connsiteY5" fmla="*/ 272311 h 592624"/>
                <a:gd name="connsiteX6" fmla="*/ 621112 w 1107245"/>
                <a:gd name="connsiteY6" fmla="*/ 176144 h 592624"/>
                <a:gd name="connsiteX7" fmla="*/ 524919 w 1107245"/>
                <a:gd name="connsiteY7" fmla="*/ 79952 h 592624"/>
                <a:gd name="connsiteX8" fmla="*/ 316902 w 1107245"/>
                <a:gd name="connsiteY8" fmla="*/ 79952 h 592624"/>
                <a:gd name="connsiteX9" fmla="*/ 179481 w 1107245"/>
                <a:gd name="connsiteY9" fmla="*/ 138057 h 592624"/>
                <a:gd name="connsiteX10" fmla="*/ 49096 w 1107245"/>
                <a:gd name="connsiteY10" fmla="*/ 272318 h 592624"/>
                <a:gd name="connsiteX11" fmla="*/ 0 w 1107245"/>
                <a:gd name="connsiteY11" fmla="*/ 272318 h 592624"/>
                <a:gd name="connsiteX12" fmla="*/ 0 w 1107245"/>
                <a:gd name="connsiteY12" fmla="*/ 592625 h 592624"/>
                <a:gd name="connsiteX13" fmla="*/ 534999 w 1107245"/>
                <a:gd name="connsiteY13" fmla="*/ 592625 h 592624"/>
                <a:gd name="connsiteX14" fmla="*/ 697551 w 1107245"/>
                <a:gd name="connsiteY14" fmla="*/ 525304 h 592624"/>
                <a:gd name="connsiteX15" fmla="*/ 1083799 w 1107245"/>
                <a:gd name="connsiteY15" fmla="*/ 139121 h 592624"/>
                <a:gd name="connsiteX16" fmla="*/ 1083805 w 1107245"/>
                <a:gd name="connsiteY16" fmla="*/ 25916 h 59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245" h="592624">
                  <a:moveTo>
                    <a:pt x="1083805" y="25916"/>
                  </a:moveTo>
                  <a:cubicBezTo>
                    <a:pt x="1083225" y="25336"/>
                    <a:pt x="1082638" y="24749"/>
                    <a:pt x="1082058" y="24168"/>
                  </a:cubicBezTo>
                  <a:cubicBezTo>
                    <a:pt x="1049845" y="-8044"/>
                    <a:pt x="997641" y="-8064"/>
                    <a:pt x="965435" y="24155"/>
                  </a:cubicBezTo>
                  <a:cubicBezTo>
                    <a:pt x="896934" y="92682"/>
                    <a:pt x="786637" y="202979"/>
                    <a:pt x="739663" y="249959"/>
                  </a:cubicBezTo>
                  <a:cubicBezTo>
                    <a:pt x="725295" y="264327"/>
                    <a:pt x="705896" y="272311"/>
                    <a:pt x="685576" y="272311"/>
                  </a:cubicBezTo>
                  <a:lnTo>
                    <a:pt x="525422" y="272311"/>
                  </a:lnTo>
                  <a:cubicBezTo>
                    <a:pt x="578310" y="272034"/>
                    <a:pt x="621112" y="229097"/>
                    <a:pt x="621112" y="176144"/>
                  </a:cubicBezTo>
                  <a:cubicBezTo>
                    <a:pt x="621112" y="123018"/>
                    <a:pt x="578046" y="79952"/>
                    <a:pt x="524919" y="79952"/>
                  </a:cubicBezTo>
                  <a:lnTo>
                    <a:pt x="316902" y="79952"/>
                  </a:lnTo>
                  <a:cubicBezTo>
                    <a:pt x="265123" y="79952"/>
                    <a:pt x="215556" y="100911"/>
                    <a:pt x="179481" y="138057"/>
                  </a:cubicBezTo>
                  <a:lnTo>
                    <a:pt x="49096" y="272318"/>
                  </a:lnTo>
                  <a:lnTo>
                    <a:pt x="0" y="272318"/>
                  </a:lnTo>
                  <a:lnTo>
                    <a:pt x="0" y="592625"/>
                  </a:lnTo>
                  <a:lnTo>
                    <a:pt x="534999" y="592625"/>
                  </a:lnTo>
                  <a:cubicBezTo>
                    <a:pt x="595968" y="592625"/>
                    <a:pt x="654434" y="568409"/>
                    <a:pt x="697551" y="525304"/>
                  </a:cubicBezTo>
                  <a:lnTo>
                    <a:pt x="1083799" y="139121"/>
                  </a:lnTo>
                  <a:cubicBezTo>
                    <a:pt x="1115057" y="107850"/>
                    <a:pt x="1115063" y="57174"/>
                    <a:pt x="1083805" y="25916"/>
                  </a:cubicBezTo>
                  <a:close/>
                </a:path>
              </a:pathLst>
            </a:custGeom>
            <a:solidFill>
              <a:srgbClr val="FCC4AE"/>
            </a:solidFill>
            <a:ln w="6437"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32355F0B-3731-2770-534D-D3F14DCF8930}"/>
                </a:ext>
              </a:extLst>
            </p:cNvPr>
            <p:cNvSpPr/>
            <p:nvPr/>
          </p:nvSpPr>
          <p:spPr>
            <a:xfrm>
              <a:off x="3994896" y="3027804"/>
              <a:ext cx="1107224" cy="561671"/>
            </a:xfrm>
            <a:custGeom>
              <a:avLst/>
              <a:gdLst>
                <a:gd name="connsiteX0" fmla="*/ 1088352 w 1107224"/>
                <a:gd name="connsiteY0" fmla="*/ 0 h 561671"/>
                <a:gd name="connsiteX1" fmla="*/ 1065136 w 1107224"/>
                <a:gd name="connsiteY1" fmla="*/ 61504 h 561671"/>
                <a:gd name="connsiteX2" fmla="*/ 678888 w 1107224"/>
                <a:gd name="connsiteY2" fmla="*/ 447687 h 561671"/>
                <a:gd name="connsiteX3" fmla="*/ 516336 w 1107224"/>
                <a:gd name="connsiteY3" fmla="*/ 515007 h 561671"/>
                <a:gd name="connsiteX4" fmla="*/ 0 w 1107224"/>
                <a:gd name="connsiteY4" fmla="*/ 515007 h 561671"/>
                <a:gd name="connsiteX5" fmla="*/ 0 w 1107224"/>
                <a:gd name="connsiteY5" fmla="*/ 561672 h 561671"/>
                <a:gd name="connsiteX6" fmla="*/ 534999 w 1107224"/>
                <a:gd name="connsiteY6" fmla="*/ 561672 h 561671"/>
                <a:gd name="connsiteX7" fmla="*/ 697551 w 1107224"/>
                <a:gd name="connsiteY7" fmla="*/ 494351 h 561671"/>
                <a:gd name="connsiteX8" fmla="*/ 1083799 w 1107224"/>
                <a:gd name="connsiteY8" fmla="*/ 108168 h 561671"/>
                <a:gd name="connsiteX9" fmla="*/ 1088352 w 1107224"/>
                <a:gd name="connsiteY9" fmla="*/ 0 h 56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224" h="561671">
                  <a:moveTo>
                    <a:pt x="1088352" y="0"/>
                  </a:moveTo>
                  <a:cubicBezTo>
                    <a:pt x="1089700" y="22088"/>
                    <a:pt x="1082012" y="44620"/>
                    <a:pt x="1065136" y="61504"/>
                  </a:cubicBezTo>
                  <a:lnTo>
                    <a:pt x="678888" y="447687"/>
                  </a:lnTo>
                  <a:cubicBezTo>
                    <a:pt x="635777" y="490791"/>
                    <a:pt x="577304" y="515007"/>
                    <a:pt x="516336" y="515007"/>
                  </a:cubicBezTo>
                  <a:lnTo>
                    <a:pt x="0" y="515007"/>
                  </a:lnTo>
                  <a:lnTo>
                    <a:pt x="0" y="561672"/>
                  </a:lnTo>
                  <a:lnTo>
                    <a:pt x="534999" y="561672"/>
                  </a:lnTo>
                  <a:cubicBezTo>
                    <a:pt x="595967" y="561672"/>
                    <a:pt x="654434" y="537456"/>
                    <a:pt x="697551" y="494351"/>
                  </a:cubicBezTo>
                  <a:lnTo>
                    <a:pt x="1083799" y="108168"/>
                  </a:lnTo>
                  <a:cubicBezTo>
                    <a:pt x="1113451" y="78529"/>
                    <a:pt x="1114934" y="31452"/>
                    <a:pt x="1088352" y="0"/>
                  </a:cubicBezTo>
                  <a:close/>
                </a:path>
              </a:pathLst>
            </a:custGeom>
            <a:solidFill>
              <a:srgbClr val="F2AD97"/>
            </a:solidFill>
            <a:ln w="6437"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0D168182-5833-FDE7-730C-3C993DDFA145}"/>
                </a:ext>
              </a:extLst>
            </p:cNvPr>
            <p:cNvSpPr/>
            <p:nvPr/>
          </p:nvSpPr>
          <p:spPr>
            <a:xfrm>
              <a:off x="4348318" y="3106643"/>
              <a:ext cx="267689" cy="162558"/>
            </a:xfrm>
            <a:custGeom>
              <a:avLst/>
              <a:gdLst>
                <a:gd name="connsiteX0" fmla="*/ 171497 w 267689"/>
                <a:gd name="connsiteY0" fmla="*/ 162559 h 162558"/>
                <a:gd name="connsiteX1" fmla="*/ 14001 w 267689"/>
                <a:gd name="connsiteY1" fmla="*/ 162559 h 162558"/>
                <a:gd name="connsiteX2" fmla="*/ 0 w 267689"/>
                <a:gd name="connsiteY2" fmla="*/ 148558 h 162558"/>
                <a:gd name="connsiteX3" fmla="*/ 14001 w 267689"/>
                <a:gd name="connsiteY3" fmla="*/ 134558 h 162558"/>
                <a:gd name="connsiteX4" fmla="*/ 152834 w 267689"/>
                <a:gd name="connsiteY4" fmla="*/ 134558 h 162558"/>
                <a:gd name="connsiteX5" fmla="*/ 249027 w 267689"/>
                <a:gd name="connsiteY5" fmla="*/ 38365 h 162558"/>
                <a:gd name="connsiteX6" fmla="*/ 241023 w 267689"/>
                <a:gd name="connsiteY6" fmla="*/ 0 h 162558"/>
                <a:gd name="connsiteX7" fmla="*/ 267690 w 267689"/>
                <a:gd name="connsiteY7" fmla="*/ 66366 h 162558"/>
                <a:gd name="connsiteX8" fmla="*/ 171497 w 267689"/>
                <a:gd name="connsiteY8" fmla="*/ 162559 h 16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9" h="162558">
                  <a:moveTo>
                    <a:pt x="171497" y="162559"/>
                  </a:moveTo>
                  <a:lnTo>
                    <a:pt x="14001" y="162559"/>
                  </a:lnTo>
                  <a:cubicBezTo>
                    <a:pt x="6268" y="162559"/>
                    <a:pt x="0" y="156290"/>
                    <a:pt x="0" y="148558"/>
                  </a:cubicBezTo>
                  <a:cubicBezTo>
                    <a:pt x="0" y="140826"/>
                    <a:pt x="6268" y="134558"/>
                    <a:pt x="14001" y="134558"/>
                  </a:cubicBezTo>
                  <a:lnTo>
                    <a:pt x="152834" y="134558"/>
                  </a:lnTo>
                  <a:cubicBezTo>
                    <a:pt x="205960" y="134558"/>
                    <a:pt x="249027" y="91491"/>
                    <a:pt x="249027" y="38365"/>
                  </a:cubicBezTo>
                  <a:cubicBezTo>
                    <a:pt x="249027" y="24719"/>
                    <a:pt x="246144" y="11763"/>
                    <a:pt x="241023" y="0"/>
                  </a:cubicBezTo>
                  <a:cubicBezTo>
                    <a:pt x="257507" y="17264"/>
                    <a:pt x="267690" y="40603"/>
                    <a:pt x="267690" y="66366"/>
                  </a:cubicBezTo>
                  <a:cubicBezTo>
                    <a:pt x="267690" y="119493"/>
                    <a:pt x="224624" y="162559"/>
                    <a:pt x="171497" y="162559"/>
                  </a:cubicBezTo>
                  <a:close/>
                </a:path>
              </a:pathLst>
            </a:custGeom>
            <a:solidFill>
              <a:srgbClr val="F2AD97"/>
            </a:solidFill>
            <a:ln w="6437"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38E74A2F-E4ED-BB8A-D8DF-2611609EC608}"/>
                </a:ext>
              </a:extLst>
            </p:cNvPr>
            <p:cNvSpPr/>
            <p:nvPr/>
          </p:nvSpPr>
          <p:spPr>
            <a:xfrm>
              <a:off x="4474434" y="3112311"/>
              <a:ext cx="83997" cy="121401"/>
            </a:xfrm>
            <a:custGeom>
              <a:avLst/>
              <a:gdLst>
                <a:gd name="connsiteX0" fmla="*/ 12898 w 83997"/>
                <a:gd name="connsiteY0" fmla="*/ 121402 h 121401"/>
                <a:gd name="connsiteX1" fmla="*/ 32406 w 83997"/>
                <a:gd name="connsiteY1" fmla="*/ 121402 h 121401"/>
                <a:gd name="connsiteX2" fmla="*/ 83998 w 83997"/>
                <a:gd name="connsiteY2" fmla="*/ 69810 h 121401"/>
                <a:gd name="connsiteX3" fmla="*/ 83998 w 83997"/>
                <a:gd name="connsiteY3" fmla="*/ 51592 h 121401"/>
                <a:gd name="connsiteX4" fmla="*/ 32406 w 83997"/>
                <a:gd name="connsiteY4" fmla="*/ 0 h 121401"/>
                <a:gd name="connsiteX5" fmla="*/ 12898 w 83997"/>
                <a:gd name="connsiteY5" fmla="*/ 0 h 121401"/>
                <a:gd name="connsiteX6" fmla="*/ 0 w 83997"/>
                <a:gd name="connsiteY6" fmla="*/ 12898 h 121401"/>
                <a:gd name="connsiteX7" fmla="*/ 0 w 83997"/>
                <a:gd name="connsiteY7" fmla="*/ 108504 h 121401"/>
                <a:gd name="connsiteX8" fmla="*/ 12898 w 83997"/>
                <a:gd name="connsiteY8" fmla="*/ 121402 h 12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97" h="121401">
                  <a:moveTo>
                    <a:pt x="12898" y="121402"/>
                  </a:moveTo>
                  <a:lnTo>
                    <a:pt x="32406" y="121402"/>
                  </a:lnTo>
                  <a:cubicBezTo>
                    <a:pt x="60898" y="121402"/>
                    <a:pt x="83998" y="98301"/>
                    <a:pt x="83998" y="69810"/>
                  </a:cubicBezTo>
                  <a:lnTo>
                    <a:pt x="83998" y="51592"/>
                  </a:lnTo>
                  <a:cubicBezTo>
                    <a:pt x="83998" y="23100"/>
                    <a:pt x="60898" y="0"/>
                    <a:pt x="32406" y="0"/>
                  </a:cubicBezTo>
                  <a:lnTo>
                    <a:pt x="12898" y="0"/>
                  </a:lnTo>
                  <a:cubicBezTo>
                    <a:pt x="5772" y="0"/>
                    <a:pt x="0" y="5772"/>
                    <a:pt x="0" y="12898"/>
                  </a:cubicBezTo>
                  <a:lnTo>
                    <a:pt x="0" y="108504"/>
                  </a:lnTo>
                  <a:cubicBezTo>
                    <a:pt x="0" y="115623"/>
                    <a:pt x="5778" y="121402"/>
                    <a:pt x="12898" y="121402"/>
                  </a:cubicBezTo>
                  <a:close/>
                </a:path>
              </a:pathLst>
            </a:custGeom>
            <a:solidFill>
              <a:srgbClr val="FFD2C0"/>
            </a:solidFill>
            <a:ln w="6437"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AC2A216E-415D-AE7B-4BE6-F4EF1005DB59}"/>
                </a:ext>
              </a:extLst>
            </p:cNvPr>
            <p:cNvSpPr/>
            <p:nvPr/>
          </p:nvSpPr>
          <p:spPr>
            <a:xfrm>
              <a:off x="3713186" y="3173396"/>
              <a:ext cx="281709" cy="511866"/>
            </a:xfrm>
            <a:custGeom>
              <a:avLst/>
              <a:gdLst>
                <a:gd name="connsiteX0" fmla="*/ 249465 w 281709"/>
                <a:gd name="connsiteY0" fmla="*/ 511867 h 511866"/>
                <a:gd name="connsiteX1" fmla="*/ 32245 w 281709"/>
                <a:gd name="connsiteY1" fmla="*/ 511867 h 511866"/>
                <a:gd name="connsiteX2" fmla="*/ 0 w 281709"/>
                <a:gd name="connsiteY2" fmla="*/ 479622 h 511866"/>
                <a:gd name="connsiteX3" fmla="*/ 0 w 281709"/>
                <a:gd name="connsiteY3" fmla="*/ 32245 h 511866"/>
                <a:gd name="connsiteX4" fmla="*/ 32245 w 281709"/>
                <a:gd name="connsiteY4" fmla="*/ 0 h 511866"/>
                <a:gd name="connsiteX5" fmla="*/ 249465 w 281709"/>
                <a:gd name="connsiteY5" fmla="*/ 0 h 511866"/>
                <a:gd name="connsiteX6" fmla="*/ 281710 w 281709"/>
                <a:gd name="connsiteY6" fmla="*/ 32245 h 511866"/>
                <a:gd name="connsiteX7" fmla="*/ 281710 w 281709"/>
                <a:gd name="connsiteY7" fmla="*/ 479622 h 511866"/>
                <a:gd name="connsiteX8" fmla="*/ 249465 w 281709"/>
                <a:gd name="connsiteY8" fmla="*/ 511867 h 5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709" h="511866">
                  <a:moveTo>
                    <a:pt x="249465" y="511867"/>
                  </a:moveTo>
                  <a:lnTo>
                    <a:pt x="32245" y="511867"/>
                  </a:lnTo>
                  <a:cubicBezTo>
                    <a:pt x="14439" y="511867"/>
                    <a:pt x="0" y="497427"/>
                    <a:pt x="0" y="479622"/>
                  </a:cubicBezTo>
                  <a:lnTo>
                    <a:pt x="0" y="32245"/>
                  </a:lnTo>
                  <a:cubicBezTo>
                    <a:pt x="0" y="14439"/>
                    <a:pt x="14439" y="0"/>
                    <a:pt x="32245" y="0"/>
                  </a:cubicBezTo>
                  <a:lnTo>
                    <a:pt x="249465" y="0"/>
                  </a:lnTo>
                  <a:cubicBezTo>
                    <a:pt x="267271" y="0"/>
                    <a:pt x="281710" y="14439"/>
                    <a:pt x="281710" y="32245"/>
                  </a:cubicBezTo>
                  <a:lnTo>
                    <a:pt x="281710" y="479622"/>
                  </a:lnTo>
                  <a:cubicBezTo>
                    <a:pt x="281710" y="497427"/>
                    <a:pt x="267277" y="511867"/>
                    <a:pt x="249465" y="511867"/>
                  </a:cubicBezTo>
                  <a:close/>
                </a:path>
              </a:pathLst>
            </a:custGeom>
            <a:solidFill>
              <a:srgbClr val="478CF7"/>
            </a:solidFill>
            <a:ln w="6437"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33A1F0DB-9A3E-A5C6-7DBC-17A062E62404}"/>
                </a:ext>
              </a:extLst>
            </p:cNvPr>
            <p:cNvSpPr/>
            <p:nvPr/>
          </p:nvSpPr>
          <p:spPr>
            <a:xfrm>
              <a:off x="3738982" y="3199192"/>
              <a:ext cx="25795" cy="331295"/>
            </a:xfrm>
            <a:custGeom>
              <a:avLst/>
              <a:gdLst>
                <a:gd name="connsiteX0" fmla="*/ 12898 w 25795"/>
                <a:gd name="connsiteY0" fmla="*/ 331296 h 331295"/>
                <a:gd name="connsiteX1" fmla="*/ 0 w 25795"/>
                <a:gd name="connsiteY1" fmla="*/ 318398 h 331295"/>
                <a:gd name="connsiteX2" fmla="*/ 0 w 25795"/>
                <a:gd name="connsiteY2" fmla="*/ 66889 h 331295"/>
                <a:gd name="connsiteX3" fmla="*/ 12898 w 25795"/>
                <a:gd name="connsiteY3" fmla="*/ 53991 h 331295"/>
                <a:gd name="connsiteX4" fmla="*/ 25796 w 25795"/>
                <a:gd name="connsiteY4" fmla="*/ 66889 h 331295"/>
                <a:gd name="connsiteX5" fmla="*/ 25796 w 25795"/>
                <a:gd name="connsiteY5" fmla="*/ 318398 h 331295"/>
                <a:gd name="connsiteX6" fmla="*/ 12898 w 25795"/>
                <a:gd name="connsiteY6" fmla="*/ 331296 h 331295"/>
                <a:gd name="connsiteX7" fmla="*/ 12898 w 25795"/>
                <a:gd name="connsiteY7" fmla="*/ 28195 h 331295"/>
                <a:gd name="connsiteX8" fmla="*/ 0 w 25795"/>
                <a:gd name="connsiteY8" fmla="*/ 15297 h 331295"/>
                <a:gd name="connsiteX9" fmla="*/ 0 w 25795"/>
                <a:gd name="connsiteY9" fmla="*/ 12898 h 331295"/>
                <a:gd name="connsiteX10" fmla="*/ 12898 w 25795"/>
                <a:gd name="connsiteY10" fmla="*/ 0 h 331295"/>
                <a:gd name="connsiteX11" fmla="*/ 25796 w 25795"/>
                <a:gd name="connsiteY11" fmla="*/ 12898 h 331295"/>
                <a:gd name="connsiteX12" fmla="*/ 25796 w 25795"/>
                <a:gd name="connsiteY12" fmla="*/ 15297 h 331295"/>
                <a:gd name="connsiteX13" fmla="*/ 12898 w 25795"/>
                <a:gd name="connsiteY13" fmla="*/ 28195 h 33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95" h="331295">
                  <a:moveTo>
                    <a:pt x="12898" y="331296"/>
                  </a:moveTo>
                  <a:cubicBezTo>
                    <a:pt x="5778" y="331296"/>
                    <a:pt x="0" y="325518"/>
                    <a:pt x="0" y="318398"/>
                  </a:cubicBezTo>
                  <a:lnTo>
                    <a:pt x="0" y="66889"/>
                  </a:lnTo>
                  <a:cubicBezTo>
                    <a:pt x="0" y="59769"/>
                    <a:pt x="5778" y="53991"/>
                    <a:pt x="12898" y="53991"/>
                  </a:cubicBezTo>
                  <a:cubicBezTo>
                    <a:pt x="20018" y="53991"/>
                    <a:pt x="25796" y="59769"/>
                    <a:pt x="25796" y="66889"/>
                  </a:cubicBezTo>
                  <a:lnTo>
                    <a:pt x="25796" y="318398"/>
                  </a:lnTo>
                  <a:cubicBezTo>
                    <a:pt x="25796" y="325518"/>
                    <a:pt x="20024" y="331296"/>
                    <a:pt x="12898" y="331296"/>
                  </a:cubicBezTo>
                  <a:close/>
                  <a:moveTo>
                    <a:pt x="12898" y="28195"/>
                  </a:moveTo>
                  <a:cubicBezTo>
                    <a:pt x="5778" y="28195"/>
                    <a:pt x="0" y="22417"/>
                    <a:pt x="0" y="15297"/>
                  </a:cubicBezTo>
                  <a:lnTo>
                    <a:pt x="0" y="12898"/>
                  </a:lnTo>
                  <a:cubicBezTo>
                    <a:pt x="0" y="5778"/>
                    <a:pt x="5778" y="0"/>
                    <a:pt x="12898" y="0"/>
                  </a:cubicBezTo>
                  <a:cubicBezTo>
                    <a:pt x="20018" y="0"/>
                    <a:pt x="25796" y="5778"/>
                    <a:pt x="25796" y="12898"/>
                  </a:cubicBezTo>
                  <a:lnTo>
                    <a:pt x="25796" y="15297"/>
                  </a:lnTo>
                  <a:cubicBezTo>
                    <a:pt x="25796" y="22417"/>
                    <a:pt x="20024" y="28195"/>
                    <a:pt x="12898" y="28195"/>
                  </a:cubicBezTo>
                  <a:close/>
                </a:path>
              </a:pathLst>
            </a:custGeom>
            <a:solidFill>
              <a:srgbClr val="5E9CF7"/>
            </a:solidFill>
            <a:ln w="6437"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2AFBA53F-F4EA-D9CA-4A0A-19A41AE37981}"/>
                </a:ext>
              </a:extLst>
            </p:cNvPr>
            <p:cNvSpPr/>
            <p:nvPr/>
          </p:nvSpPr>
          <p:spPr>
            <a:xfrm>
              <a:off x="3713186" y="3173396"/>
              <a:ext cx="281709" cy="511866"/>
            </a:xfrm>
            <a:custGeom>
              <a:avLst/>
              <a:gdLst>
                <a:gd name="connsiteX0" fmla="*/ 281710 w 281709"/>
                <a:gd name="connsiteY0" fmla="*/ 32245 h 511866"/>
                <a:gd name="connsiteX1" fmla="*/ 249465 w 281709"/>
                <a:gd name="connsiteY1" fmla="*/ 0 h 511866"/>
                <a:gd name="connsiteX2" fmla="*/ 152731 w 281709"/>
                <a:gd name="connsiteY2" fmla="*/ 0 h 511866"/>
                <a:gd name="connsiteX3" fmla="*/ 152731 w 281709"/>
                <a:gd name="connsiteY3" fmla="*/ 350643 h 511866"/>
                <a:gd name="connsiteX4" fmla="*/ 120486 w 281709"/>
                <a:gd name="connsiteY4" fmla="*/ 382888 h 511866"/>
                <a:gd name="connsiteX5" fmla="*/ 0 w 281709"/>
                <a:gd name="connsiteY5" fmla="*/ 382888 h 511866"/>
                <a:gd name="connsiteX6" fmla="*/ 0 w 281709"/>
                <a:gd name="connsiteY6" fmla="*/ 479622 h 511866"/>
                <a:gd name="connsiteX7" fmla="*/ 32245 w 281709"/>
                <a:gd name="connsiteY7" fmla="*/ 511867 h 511866"/>
                <a:gd name="connsiteX8" fmla="*/ 249465 w 281709"/>
                <a:gd name="connsiteY8" fmla="*/ 511867 h 511866"/>
                <a:gd name="connsiteX9" fmla="*/ 281710 w 281709"/>
                <a:gd name="connsiteY9" fmla="*/ 479622 h 5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09" h="511866">
                  <a:moveTo>
                    <a:pt x="281710" y="32245"/>
                  </a:moveTo>
                  <a:cubicBezTo>
                    <a:pt x="281710" y="14439"/>
                    <a:pt x="267271" y="0"/>
                    <a:pt x="249465" y="0"/>
                  </a:cubicBezTo>
                  <a:lnTo>
                    <a:pt x="152731" y="0"/>
                  </a:lnTo>
                  <a:lnTo>
                    <a:pt x="152731" y="350643"/>
                  </a:lnTo>
                  <a:cubicBezTo>
                    <a:pt x="152731" y="368448"/>
                    <a:pt x="138291" y="382888"/>
                    <a:pt x="120486" y="382888"/>
                  </a:cubicBezTo>
                  <a:lnTo>
                    <a:pt x="0" y="382888"/>
                  </a:lnTo>
                  <a:lnTo>
                    <a:pt x="0" y="479622"/>
                  </a:lnTo>
                  <a:cubicBezTo>
                    <a:pt x="0" y="497427"/>
                    <a:pt x="14439" y="511867"/>
                    <a:pt x="32245" y="511867"/>
                  </a:cubicBezTo>
                  <a:lnTo>
                    <a:pt x="249465" y="511867"/>
                  </a:lnTo>
                  <a:cubicBezTo>
                    <a:pt x="267271" y="511867"/>
                    <a:pt x="281710" y="497427"/>
                    <a:pt x="281710" y="479622"/>
                  </a:cubicBezTo>
                  <a:close/>
                </a:path>
              </a:pathLst>
            </a:custGeom>
            <a:solidFill>
              <a:srgbClr val="377DE2"/>
            </a:solidFill>
            <a:ln w="6437"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487B55AB-3C02-DB06-A798-C23732CBEEC7}"/>
                </a:ext>
              </a:extLst>
            </p:cNvPr>
            <p:cNvSpPr/>
            <p:nvPr/>
          </p:nvSpPr>
          <p:spPr>
            <a:xfrm>
              <a:off x="3713186" y="3173396"/>
              <a:ext cx="281709" cy="511866"/>
            </a:xfrm>
            <a:custGeom>
              <a:avLst/>
              <a:gdLst>
                <a:gd name="connsiteX0" fmla="*/ 281710 w 281709"/>
                <a:gd name="connsiteY0" fmla="*/ 32245 h 511866"/>
                <a:gd name="connsiteX1" fmla="*/ 249465 w 281709"/>
                <a:gd name="connsiteY1" fmla="*/ 0 h 511866"/>
                <a:gd name="connsiteX2" fmla="*/ 217220 w 281709"/>
                <a:gd name="connsiteY2" fmla="*/ 0 h 511866"/>
                <a:gd name="connsiteX3" fmla="*/ 217220 w 281709"/>
                <a:gd name="connsiteY3" fmla="*/ 415132 h 511866"/>
                <a:gd name="connsiteX4" fmla="*/ 184975 w 281709"/>
                <a:gd name="connsiteY4" fmla="*/ 447377 h 511866"/>
                <a:gd name="connsiteX5" fmla="*/ 0 w 281709"/>
                <a:gd name="connsiteY5" fmla="*/ 447377 h 511866"/>
                <a:gd name="connsiteX6" fmla="*/ 0 w 281709"/>
                <a:gd name="connsiteY6" fmla="*/ 479622 h 511866"/>
                <a:gd name="connsiteX7" fmla="*/ 32245 w 281709"/>
                <a:gd name="connsiteY7" fmla="*/ 511867 h 511866"/>
                <a:gd name="connsiteX8" fmla="*/ 249465 w 281709"/>
                <a:gd name="connsiteY8" fmla="*/ 511867 h 511866"/>
                <a:gd name="connsiteX9" fmla="*/ 281710 w 281709"/>
                <a:gd name="connsiteY9" fmla="*/ 479622 h 5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09" h="511866">
                  <a:moveTo>
                    <a:pt x="281710" y="32245"/>
                  </a:moveTo>
                  <a:cubicBezTo>
                    <a:pt x="281710" y="14439"/>
                    <a:pt x="267271" y="0"/>
                    <a:pt x="249465" y="0"/>
                  </a:cubicBezTo>
                  <a:lnTo>
                    <a:pt x="217220" y="0"/>
                  </a:lnTo>
                  <a:lnTo>
                    <a:pt x="217220" y="415132"/>
                  </a:lnTo>
                  <a:cubicBezTo>
                    <a:pt x="217220" y="432938"/>
                    <a:pt x="202781" y="447377"/>
                    <a:pt x="184975" y="447377"/>
                  </a:cubicBezTo>
                  <a:lnTo>
                    <a:pt x="0" y="447377"/>
                  </a:lnTo>
                  <a:lnTo>
                    <a:pt x="0" y="479622"/>
                  </a:lnTo>
                  <a:cubicBezTo>
                    <a:pt x="0" y="497427"/>
                    <a:pt x="14439" y="511867"/>
                    <a:pt x="32245" y="511867"/>
                  </a:cubicBezTo>
                  <a:lnTo>
                    <a:pt x="249465" y="511867"/>
                  </a:lnTo>
                  <a:cubicBezTo>
                    <a:pt x="267271" y="511867"/>
                    <a:pt x="281710" y="497427"/>
                    <a:pt x="281710" y="479622"/>
                  </a:cubicBezTo>
                  <a:close/>
                </a:path>
              </a:pathLst>
            </a:custGeom>
            <a:solidFill>
              <a:srgbClr val="2266D3"/>
            </a:solidFill>
            <a:ln w="6437" cap="flat">
              <a:noFill/>
              <a:prstDash val="solid"/>
              <a:miter/>
            </a:ln>
          </p:spPr>
          <p:txBody>
            <a:bodyPr rtlCol="0" anchor="ctr"/>
            <a:lstStyle/>
            <a:p>
              <a:endParaRPr lang="fr-FR"/>
            </a:p>
          </p:txBody>
        </p:sp>
      </p:grpSp>
      <p:pic>
        <p:nvPicPr>
          <p:cNvPr id="22" name="Graphique 21">
            <a:extLst>
              <a:ext uri="{FF2B5EF4-FFF2-40B4-BE49-F238E27FC236}">
                <a16:creationId xmlns:a16="http://schemas.microsoft.com/office/drawing/2014/main" id="{AD7B7319-EE6E-9204-CFFF-C9E054433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2093" y="1560972"/>
            <a:ext cx="1458292" cy="1458292"/>
          </a:xfrm>
          <a:prstGeom prst="rect">
            <a:avLst/>
          </a:prstGeom>
        </p:spPr>
      </p:pic>
    </p:spTree>
    <p:extLst>
      <p:ext uri="{BB962C8B-B14F-4D97-AF65-F5344CB8AC3E}">
        <p14:creationId xmlns:p14="http://schemas.microsoft.com/office/powerpoint/2010/main" val="77709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9CF8FA4C-71AC-F65C-2159-888A4DBB09DC}"/>
              </a:ext>
            </a:extLst>
          </p:cNvPr>
          <p:cNvSpPr>
            <a:spLocks noGrp="1"/>
          </p:cNvSpPr>
          <p:nvPr>
            <p:ph type="title"/>
            <p:custDataLst>
              <p:tags r:id="rId1"/>
            </p:custDataLst>
          </p:nvPr>
        </p:nvSpPr>
        <p:spPr/>
        <p:txBody>
          <a:bodyPr/>
          <a:lstStyle/>
          <a:p>
            <a:r>
              <a:rPr lang="fr-FR" dirty="0"/>
              <a:t>Le </a:t>
            </a:r>
            <a:r>
              <a:rPr lang="fr-FR" dirty="0" err="1"/>
              <a:t>resume</a:t>
            </a:r>
            <a:endParaRPr lang="fr-FR" dirty="0"/>
          </a:p>
        </p:txBody>
      </p:sp>
      <p:sp>
        <p:nvSpPr>
          <p:cNvPr id="2" name="Espace réservé du numéro de diapositive 1">
            <a:extLst>
              <a:ext uri="{FF2B5EF4-FFF2-40B4-BE49-F238E27FC236}">
                <a16:creationId xmlns:a16="http://schemas.microsoft.com/office/drawing/2014/main" id="{2FF45FA7-D3EB-695A-A1F0-3F9C7934784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46</a:t>
            </a:fld>
            <a:endParaRPr lang="fr-FR"/>
          </a:p>
        </p:txBody>
      </p:sp>
      <p:pic>
        <p:nvPicPr>
          <p:cNvPr id="3" name="Graphique 2">
            <a:extLst>
              <a:ext uri="{FF2B5EF4-FFF2-40B4-BE49-F238E27FC236}">
                <a16:creationId xmlns:a16="http://schemas.microsoft.com/office/drawing/2014/main" id="{88B9584B-A8EE-70FA-FEC1-C30523BBC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172" y="2266744"/>
            <a:ext cx="1558285" cy="1558285"/>
          </a:xfrm>
          <a:prstGeom prst="rect">
            <a:avLst/>
          </a:prstGeom>
        </p:spPr>
      </p:pic>
      <p:pic>
        <p:nvPicPr>
          <p:cNvPr id="5" name="Graphique 4">
            <a:extLst>
              <a:ext uri="{FF2B5EF4-FFF2-40B4-BE49-F238E27FC236}">
                <a16:creationId xmlns:a16="http://schemas.microsoft.com/office/drawing/2014/main" id="{FEA60745-5D5C-84B8-E006-59AE3B8353A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722629" y="2266744"/>
            <a:ext cx="1558285" cy="1558285"/>
          </a:xfrm>
          <a:prstGeom prst="rect">
            <a:avLst/>
          </a:prstGeom>
        </p:spPr>
      </p:pic>
      <p:pic>
        <p:nvPicPr>
          <p:cNvPr id="9" name="Graphique 8">
            <a:extLst>
              <a:ext uri="{FF2B5EF4-FFF2-40B4-BE49-F238E27FC236}">
                <a16:creationId xmlns:a16="http://schemas.microsoft.com/office/drawing/2014/main" id="{5C21D85F-3DCC-8130-B828-81CA0AB902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3086" y="2266744"/>
            <a:ext cx="1558285" cy="1558285"/>
          </a:xfrm>
          <a:prstGeom prst="rect">
            <a:avLst/>
          </a:prstGeom>
        </p:spPr>
      </p:pic>
      <p:pic>
        <p:nvPicPr>
          <p:cNvPr id="12" name="Graphique 11">
            <a:extLst>
              <a:ext uri="{FF2B5EF4-FFF2-40B4-BE49-F238E27FC236}">
                <a16:creationId xmlns:a16="http://schemas.microsoft.com/office/drawing/2014/main" id="{FF7B173D-656A-2F4A-A7CD-7D8B09B81E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3543" y="2266744"/>
            <a:ext cx="1558285" cy="1558285"/>
          </a:xfrm>
          <a:prstGeom prst="rect">
            <a:avLst/>
          </a:prstGeom>
        </p:spPr>
      </p:pic>
    </p:spTree>
    <p:extLst>
      <p:ext uri="{BB962C8B-B14F-4D97-AF65-F5344CB8AC3E}">
        <p14:creationId xmlns:p14="http://schemas.microsoft.com/office/powerpoint/2010/main" val="216368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9344A71B-145E-1130-D11D-8E8142A88D65}"/>
              </a:ext>
            </a:extLst>
          </p:cNvPr>
          <p:cNvSpPr>
            <a:spLocks noGrp="1"/>
          </p:cNvSpPr>
          <p:nvPr>
            <p:ph type="title" idx="8"/>
            <p:custDataLst>
              <p:tags r:id="rId1"/>
            </p:custDataLst>
          </p:nvPr>
        </p:nvSpPr>
        <p:spPr/>
        <p:txBody>
          <a:bodyPr/>
          <a:lstStyle/>
          <a:p>
            <a:r>
              <a:rPr lang="fr-FR" dirty="0"/>
              <a:t>Le ressenti</a:t>
            </a:r>
          </a:p>
        </p:txBody>
      </p:sp>
      <p:sp>
        <p:nvSpPr>
          <p:cNvPr id="2" name="Espace réservé du numéro de diapositive 1">
            <a:extLst>
              <a:ext uri="{FF2B5EF4-FFF2-40B4-BE49-F238E27FC236}">
                <a16:creationId xmlns:a16="http://schemas.microsoft.com/office/drawing/2014/main" id="{C4DC9E02-90F6-EA67-CCA3-C2C47862399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47</a:t>
            </a:fld>
            <a:endParaRPr lang="fr-FR"/>
          </a:p>
        </p:txBody>
      </p:sp>
      <p:pic>
        <p:nvPicPr>
          <p:cNvPr id="4" name="Graphique 3">
            <a:extLst>
              <a:ext uri="{FF2B5EF4-FFF2-40B4-BE49-F238E27FC236}">
                <a16:creationId xmlns:a16="http://schemas.microsoft.com/office/drawing/2014/main" id="{582D0C91-15ED-48A3-8CDD-82493B7A7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4053" y="1569705"/>
            <a:ext cx="3235893" cy="3235893"/>
          </a:xfrm>
          <a:prstGeom prst="rect">
            <a:avLst/>
          </a:prstGeom>
        </p:spPr>
      </p:pic>
      <p:grpSp>
        <p:nvGrpSpPr>
          <p:cNvPr id="5" name="Google Shape;2146;p65">
            <a:extLst>
              <a:ext uri="{FF2B5EF4-FFF2-40B4-BE49-F238E27FC236}">
                <a16:creationId xmlns:a16="http://schemas.microsoft.com/office/drawing/2014/main" id="{B52E037B-7E5E-00C8-8FBF-C99C93419BA2}"/>
              </a:ext>
            </a:extLst>
          </p:cNvPr>
          <p:cNvGrpSpPr/>
          <p:nvPr>
            <p:custDataLst>
              <p:tags r:id="rId2"/>
            </p:custDataLst>
          </p:nvPr>
        </p:nvGrpSpPr>
        <p:grpSpPr>
          <a:xfrm>
            <a:off x="9370430" y="1239652"/>
            <a:ext cx="1974823" cy="3565946"/>
            <a:chOff x="-2098925" y="-13867675"/>
            <a:chExt cx="4041800" cy="14105800"/>
          </a:xfrm>
        </p:grpSpPr>
        <p:sp>
          <p:nvSpPr>
            <p:cNvPr id="6" name="Google Shape;2147;p65">
              <a:extLst>
                <a:ext uri="{FF2B5EF4-FFF2-40B4-BE49-F238E27FC236}">
                  <a16:creationId xmlns:a16="http://schemas.microsoft.com/office/drawing/2014/main" id="{8FCB7827-11E6-5B33-869A-4B53439C3B2F}"/>
                </a:ext>
              </a:extLst>
            </p:cNvPr>
            <p:cNvSpPr/>
            <p:nvPr/>
          </p:nvSpPr>
          <p:spPr>
            <a:xfrm>
              <a:off x="-2098925" y="-13867675"/>
              <a:ext cx="4041800" cy="14105800"/>
            </a:xfrm>
            <a:custGeom>
              <a:avLst/>
              <a:gdLst/>
              <a:ahLst/>
              <a:cxnLst/>
              <a:rect l="l" t="t" r="r" b="b"/>
              <a:pathLst>
                <a:path w="161672" h="564232" extrusionOk="0">
                  <a:moveTo>
                    <a:pt x="131653" y="7345"/>
                  </a:moveTo>
                  <a:lnTo>
                    <a:pt x="131876" y="7368"/>
                  </a:lnTo>
                  <a:lnTo>
                    <a:pt x="132099" y="7416"/>
                  </a:lnTo>
                  <a:lnTo>
                    <a:pt x="132317" y="7475"/>
                  </a:lnTo>
                  <a:lnTo>
                    <a:pt x="132536" y="7557"/>
                  </a:lnTo>
                  <a:lnTo>
                    <a:pt x="132749" y="7652"/>
                  </a:lnTo>
                  <a:lnTo>
                    <a:pt x="132958" y="7770"/>
                  </a:lnTo>
                  <a:lnTo>
                    <a:pt x="133162" y="7911"/>
                  </a:lnTo>
                  <a:lnTo>
                    <a:pt x="133361" y="8065"/>
                  </a:lnTo>
                  <a:lnTo>
                    <a:pt x="133556" y="8242"/>
                  </a:lnTo>
                  <a:lnTo>
                    <a:pt x="133741" y="8443"/>
                  </a:lnTo>
                  <a:lnTo>
                    <a:pt x="133921" y="8655"/>
                  </a:lnTo>
                  <a:lnTo>
                    <a:pt x="134092" y="8891"/>
                  </a:lnTo>
                  <a:lnTo>
                    <a:pt x="134173" y="9021"/>
                  </a:lnTo>
                  <a:lnTo>
                    <a:pt x="134254" y="9151"/>
                  </a:lnTo>
                  <a:lnTo>
                    <a:pt x="134334" y="9293"/>
                  </a:lnTo>
                  <a:lnTo>
                    <a:pt x="134406" y="9435"/>
                  </a:lnTo>
                  <a:lnTo>
                    <a:pt x="134481" y="9588"/>
                  </a:lnTo>
                  <a:lnTo>
                    <a:pt x="134553" y="9742"/>
                  </a:lnTo>
                  <a:lnTo>
                    <a:pt x="134619" y="9895"/>
                  </a:lnTo>
                  <a:lnTo>
                    <a:pt x="134686" y="10060"/>
                  </a:lnTo>
                  <a:lnTo>
                    <a:pt x="134747" y="10226"/>
                  </a:lnTo>
                  <a:lnTo>
                    <a:pt x="134809" y="10403"/>
                  </a:lnTo>
                  <a:lnTo>
                    <a:pt x="134866" y="10592"/>
                  </a:lnTo>
                  <a:lnTo>
                    <a:pt x="134923" y="10769"/>
                  </a:lnTo>
                  <a:lnTo>
                    <a:pt x="134975" y="10969"/>
                  </a:lnTo>
                  <a:lnTo>
                    <a:pt x="135023" y="11170"/>
                  </a:lnTo>
                  <a:lnTo>
                    <a:pt x="135065" y="11371"/>
                  </a:lnTo>
                  <a:lnTo>
                    <a:pt x="135108" y="11583"/>
                  </a:lnTo>
                  <a:lnTo>
                    <a:pt x="135146" y="11796"/>
                  </a:lnTo>
                  <a:lnTo>
                    <a:pt x="135184" y="12020"/>
                  </a:lnTo>
                  <a:lnTo>
                    <a:pt x="135217" y="12245"/>
                  </a:lnTo>
                  <a:lnTo>
                    <a:pt x="135246" y="12481"/>
                  </a:lnTo>
                  <a:lnTo>
                    <a:pt x="135269" y="12717"/>
                  </a:lnTo>
                  <a:lnTo>
                    <a:pt x="135288" y="12965"/>
                  </a:lnTo>
                  <a:lnTo>
                    <a:pt x="135307" y="13213"/>
                  </a:lnTo>
                  <a:lnTo>
                    <a:pt x="135322" y="13473"/>
                  </a:lnTo>
                  <a:lnTo>
                    <a:pt x="135331" y="13732"/>
                  </a:lnTo>
                  <a:lnTo>
                    <a:pt x="135336" y="14004"/>
                  </a:lnTo>
                  <a:lnTo>
                    <a:pt x="135341" y="14287"/>
                  </a:lnTo>
                  <a:lnTo>
                    <a:pt x="135336" y="14559"/>
                  </a:lnTo>
                  <a:lnTo>
                    <a:pt x="135331" y="14854"/>
                  </a:lnTo>
                  <a:lnTo>
                    <a:pt x="135322" y="15149"/>
                  </a:lnTo>
                  <a:lnTo>
                    <a:pt x="135307" y="15444"/>
                  </a:lnTo>
                  <a:lnTo>
                    <a:pt x="135288" y="15751"/>
                  </a:lnTo>
                  <a:lnTo>
                    <a:pt x="135265" y="16070"/>
                  </a:lnTo>
                  <a:lnTo>
                    <a:pt x="135236" y="16389"/>
                  </a:lnTo>
                  <a:lnTo>
                    <a:pt x="135203" y="16719"/>
                  </a:lnTo>
                  <a:lnTo>
                    <a:pt x="135165" y="17050"/>
                  </a:lnTo>
                  <a:lnTo>
                    <a:pt x="135122" y="17392"/>
                  </a:lnTo>
                  <a:lnTo>
                    <a:pt x="135079" y="17735"/>
                  </a:lnTo>
                  <a:lnTo>
                    <a:pt x="135013" y="18172"/>
                  </a:lnTo>
                  <a:lnTo>
                    <a:pt x="134937" y="18585"/>
                  </a:lnTo>
                  <a:lnTo>
                    <a:pt x="134861" y="18998"/>
                  </a:lnTo>
                  <a:lnTo>
                    <a:pt x="134776" y="19400"/>
                  </a:lnTo>
                  <a:lnTo>
                    <a:pt x="134686" y="19777"/>
                  </a:lnTo>
                  <a:lnTo>
                    <a:pt x="134591" y="20155"/>
                  </a:lnTo>
                  <a:lnTo>
                    <a:pt x="134491" y="20510"/>
                  </a:lnTo>
                  <a:lnTo>
                    <a:pt x="134382" y="20852"/>
                  </a:lnTo>
                  <a:lnTo>
                    <a:pt x="134273" y="21183"/>
                  </a:lnTo>
                  <a:lnTo>
                    <a:pt x="134154" y="21501"/>
                  </a:lnTo>
                  <a:lnTo>
                    <a:pt x="134035" y="21796"/>
                  </a:lnTo>
                  <a:lnTo>
                    <a:pt x="133907" y="22092"/>
                  </a:lnTo>
                  <a:lnTo>
                    <a:pt x="133774" y="22351"/>
                  </a:lnTo>
                  <a:lnTo>
                    <a:pt x="133641" y="22611"/>
                  </a:lnTo>
                  <a:lnTo>
                    <a:pt x="133504" y="22847"/>
                  </a:lnTo>
                  <a:lnTo>
                    <a:pt x="133361" y="23060"/>
                  </a:lnTo>
                  <a:lnTo>
                    <a:pt x="133214" y="23272"/>
                  </a:lnTo>
                  <a:lnTo>
                    <a:pt x="133062" y="23449"/>
                  </a:lnTo>
                  <a:lnTo>
                    <a:pt x="132911" y="23615"/>
                  </a:lnTo>
                  <a:lnTo>
                    <a:pt x="132749" y="23768"/>
                  </a:lnTo>
                  <a:lnTo>
                    <a:pt x="132593" y="23898"/>
                  </a:lnTo>
                  <a:lnTo>
                    <a:pt x="132426" y="24004"/>
                  </a:lnTo>
                  <a:lnTo>
                    <a:pt x="132260" y="24099"/>
                  </a:lnTo>
                  <a:lnTo>
                    <a:pt x="132089" y="24170"/>
                  </a:lnTo>
                  <a:lnTo>
                    <a:pt x="131919" y="24217"/>
                  </a:lnTo>
                  <a:lnTo>
                    <a:pt x="131748" y="24241"/>
                  </a:lnTo>
                  <a:lnTo>
                    <a:pt x="131567" y="24252"/>
                  </a:lnTo>
                  <a:lnTo>
                    <a:pt x="131392" y="24241"/>
                  </a:lnTo>
                  <a:lnTo>
                    <a:pt x="131211" y="24205"/>
                  </a:lnTo>
                  <a:lnTo>
                    <a:pt x="131031" y="24146"/>
                  </a:lnTo>
                  <a:lnTo>
                    <a:pt x="130846" y="24063"/>
                  </a:lnTo>
                  <a:lnTo>
                    <a:pt x="130661" y="23957"/>
                  </a:lnTo>
                  <a:lnTo>
                    <a:pt x="130509" y="23863"/>
                  </a:lnTo>
                  <a:lnTo>
                    <a:pt x="130357" y="23756"/>
                  </a:lnTo>
                  <a:lnTo>
                    <a:pt x="130210" y="23627"/>
                  </a:lnTo>
                  <a:lnTo>
                    <a:pt x="130063" y="23497"/>
                  </a:lnTo>
                  <a:lnTo>
                    <a:pt x="129920" y="23355"/>
                  </a:lnTo>
                  <a:lnTo>
                    <a:pt x="129778" y="23202"/>
                  </a:lnTo>
                  <a:lnTo>
                    <a:pt x="129636" y="23036"/>
                  </a:lnTo>
                  <a:lnTo>
                    <a:pt x="129498" y="22871"/>
                  </a:lnTo>
                  <a:lnTo>
                    <a:pt x="129365" y="22682"/>
                  </a:lnTo>
                  <a:lnTo>
                    <a:pt x="129232" y="22493"/>
                  </a:lnTo>
                  <a:lnTo>
                    <a:pt x="129099" y="22292"/>
                  </a:lnTo>
                  <a:lnTo>
                    <a:pt x="128971" y="22080"/>
                  </a:lnTo>
                  <a:lnTo>
                    <a:pt x="128843" y="21867"/>
                  </a:lnTo>
                  <a:lnTo>
                    <a:pt x="128720" y="21643"/>
                  </a:lnTo>
                  <a:lnTo>
                    <a:pt x="128601" y="21407"/>
                  </a:lnTo>
                  <a:lnTo>
                    <a:pt x="128478" y="21171"/>
                  </a:lnTo>
                  <a:lnTo>
                    <a:pt x="128364" y="20911"/>
                  </a:lnTo>
                  <a:lnTo>
                    <a:pt x="128245" y="20663"/>
                  </a:lnTo>
                  <a:lnTo>
                    <a:pt x="128136" y="20391"/>
                  </a:lnTo>
                  <a:lnTo>
                    <a:pt x="128022" y="20132"/>
                  </a:lnTo>
                  <a:lnTo>
                    <a:pt x="127918" y="19848"/>
                  </a:lnTo>
                  <a:lnTo>
                    <a:pt x="127808" y="19565"/>
                  </a:lnTo>
                  <a:lnTo>
                    <a:pt x="127709" y="19282"/>
                  </a:lnTo>
                  <a:lnTo>
                    <a:pt x="127604" y="18986"/>
                  </a:lnTo>
                  <a:lnTo>
                    <a:pt x="127509" y="18691"/>
                  </a:lnTo>
                  <a:lnTo>
                    <a:pt x="127410" y="18384"/>
                  </a:lnTo>
                  <a:lnTo>
                    <a:pt x="127315" y="18077"/>
                  </a:lnTo>
                  <a:lnTo>
                    <a:pt x="127225" y="17759"/>
                  </a:lnTo>
                  <a:lnTo>
                    <a:pt x="127134" y="17440"/>
                  </a:lnTo>
                  <a:lnTo>
                    <a:pt x="127049" y="17121"/>
                  </a:lnTo>
                  <a:lnTo>
                    <a:pt x="126883" y="16472"/>
                  </a:lnTo>
                  <a:lnTo>
                    <a:pt x="126926" y="16283"/>
                  </a:lnTo>
                  <a:lnTo>
                    <a:pt x="126964" y="16094"/>
                  </a:lnTo>
                  <a:lnTo>
                    <a:pt x="126997" y="15881"/>
                  </a:lnTo>
                  <a:lnTo>
                    <a:pt x="127016" y="15669"/>
                  </a:lnTo>
                  <a:lnTo>
                    <a:pt x="127030" y="15456"/>
                  </a:lnTo>
                  <a:lnTo>
                    <a:pt x="127030" y="15232"/>
                  </a:lnTo>
                  <a:lnTo>
                    <a:pt x="127025" y="15114"/>
                  </a:lnTo>
                  <a:lnTo>
                    <a:pt x="127016" y="14996"/>
                  </a:lnTo>
                  <a:lnTo>
                    <a:pt x="127006" y="14878"/>
                  </a:lnTo>
                  <a:lnTo>
                    <a:pt x="126997" y="14760"/>
                  </a:lnTo>
                  <a:lnTo>
                    <a:pt x="126973" y="14559"/>
                  </a:lnTo>
                  <a:lnTo>
                    <a:pt x="126954" y="14346"/>
                  </a:lnTo>
                  <a:lnTo>
                    <a:pt x="126940" y="14146"/>
                  </a:lnTo>
                  <a:lnTo>
                    <a:pt x="126930" y="13945"/>
                  </a:lnTo>
                  <a:lnTo>
                    <a:pt x="126926" y="13756"/>
                  </a:lnTo>
                  <a:lnTo>
                    <a:pt x="126921" y="13555"/>
                  </a:lnTo>
                  <a:lnTo>
                    <a:pt x="126926" y="13366"/>
                  </a:lnTo>
                  <a:lnTo>
                    <a:pt x="126930" y="13177"/>
                  </a:lnTo>
                  <a:lnTo>
                    <a:pt x="126945" y="12988"/>
                  </a:lnTo>
                  <a:lnTo>
                    <a:pt x="126959" y="12800"/>
                  </a:lnTo>
                  <a:lnTo>
                    <a:pt x="126978" y="12611"/>
                  </a:lnTo>
                  <a:lnTo>
                    <a:pt x="126997" y="12434"/>
                  </a:lnTo>
                  <a:lnTo>
                    <a:pt x="127025" y="12256"/>
                  </a:lnTo>
                  <a:lnTo>
                    <a:pt x="127054" y="12079"/>
                  </a:lnTo>
                  <a:lnTo>
                    <a:pt x="127087" y="11914"/>
                  </a:lnTo>
                  <a:lnTo>
                    <a:pt x="127120" y="11737"/>
                  </a:lnTo>
                  <a:lnTo>
                    <a:pt x="127163" y="11572"/>
                  </a:lnTo>
                  <a:lnTo>
                    <a:pt x="127206" y="11406"/>
                  </a:lnTo>
                  <a:lnTo>
                    <a:pt x="127248" y="11241"/>
                  </a:lnTo>
                  <a:lnTo>
                    <a:pt x="127301" y="11088"/>
                  </a:lnTo>
                  <a:lnTo>
                    <a:pt x="127353" y="10922"/>
                  </a:lnTo>
                  <a:lnTo>
                    <a:pt x="127405" y="10769"/>
                  </a:lnTo>
                  <a:lnTo>
                    <a:pt x="127524" y="10474"/>
                  </a:lnTo>
                  <a:lnTo>
                    <a:pt x="127652" y="10190"/>
                  </a:lnTo>
                  <a:lnTo>
                    <a:pt x="127794" y="9907"/>
                  </a:lnTo>
                  <a:lnTo>
                    <a:pt x="127946" y="9647"/>
                  </a:lnTo>
                  <a:lnTo>
                    <a:pt x="128103" y="9399"/>
                  </a:lnTo>
                  <a:lnTo>
                    <a:pt x="128269" y="9163"/>
                  </a:lnTo>
                  <a:lnTo>
                    <a:pt x="128444" y="8939"/>
                  </a:lnTo>
                  <a:lnTo>
                    <a:pt x="128629" y="8726"/>
                  </a:lnTo>
                  <a:lnTo>
                    <a:pt x="128819" y="8525"/>
                  </a:lnTo>
                  <a:lnTo>
                    <a:pt x="129019" y="8348"/>
                  </a:lnTo>
                  <a:lnTo>
                    <a:pt x="129218" y="8171"/>
                  </a:lnTo>
                  <a:lnTo>
                    <a:pt x="129427" y="8018"/>
                  </a:lnTo>
                  <a:lnTo>
                    <a:pt x="129636" y="7888"/>
                  </a:lnTo>
                  <a:lnTo>
                    <a:pt x="129854" y="7758"/>
                  </a:lnTo>
                  <a:lnTo>
                    <a:pt x="130072" y="7652"/>
                  </a:lnTo>
                  <a:lnTo>
                    <a:pt x="130295" y="7557"/>
                  </a:lnTo>
                  <a:lnTo>
                    <a:pt x="130518" y="7486"/>
                  </a:lnTo>
                  <a:lnTo>
                    <a:pt x="130746" y="7416"/>
                  </a:lnTo>
                  <a:lnTo>
                    <a:pt x="130969" y="7380"/>
                  </a:lnTo>
                  <a:lnTo>
                    <a:pt x="131197" y="7345"/>
                  </a:lnTo>
                  <a:close/>
                  <a:moveTo>
                    <a:pt x="29611" y="7758"/>
                  </a:moveTo>
                  <a:lnTo>
                    <a:pt x="29711" y="7770"/>
                  </a:lnTo>
                  <a:lnTo>
                    <a:pt x="29810" y="7782"/>
                  </a:lnTo>
                  <a:lnTo>
                    <a:pt x="29910" y="7805"/>
                  </a:lnTo>
                  <a:lnTo>
                    <a:pt x="30010" y="7841"/>
                  </a:lnTo>
                  <a:lnTo>
                    <a:pt x="30109" y="7876"/>
                  </a:lnTo>
                  <a:lnTo>
                    <a:pt x="30209" y="7923"/>
                  </a:lnTo>
                  <a:lnTo>
                    <a:pt x="30309" y="7982"/>
                  </a:lnTo>
                  <a:lnTo>
                    <a:pt x="30404" y="8041"/>
                  </a:lnTo>
                  <a:lnTo>
                    <a:pt x="30503" y="8112"/>
                  </a:lnTo>
                  <a:lnTo>
                    <a:pt x="30603" y="8195"/>
                  </a:lnTo>
                  <a:lnTo>
                    <a:pt x="30698" y="8278"/>
                  </a:lnTo>
                  <a:lnTo>
                    <a:pt x="30798" y="8384"/>
                  </a:lnTo>
                  <a:lnTo>
                    <a:pt x="30893" y="8490"/>
                  </a:lnTo>
                  <a:lnTo>
                    <a:pt x="30987" y="8596"/>
                  </a:lnTo>
                  <a:lnTo>
                    <a:pt x="31082" y="8726"/>
                  </a:lnTo>
                  <a:lnTo>
                    <a:pt x="31177" y="8856"/>
                  </a:lnTo>
                  <a:lnTo>
                    <a:pt x="31268" y="8998"/>
                  </a:lnTo>
                  <a:lnTo>
                    <a:pt x="31362" y="9139"/>
                  </a:lnTo>
                  <a:lnTo>
                    <a:pt x="31453" y="9305"/>
                  </a:lnTo>
                  <a:lnTo>
                    <a:pt x="31543" y="9470"/>
                  </a:lnTo>
                  <a:lnTo>
                    <a:pt x="31633" y="9647"/>
                  </a:lnTo>
                  <a:lnTo>
                    <a:pt x="31723" y="9824"/>
                  </a:lnTo>
                  <a:lnTo>
                    <a:pt x="31809" y="10025"/>
                  </a:lnTo>
                  <a:lnTo>
                    <a:pt x="31894" y="10226"/>
                  </a:lnTo>
                  <a:lnTo>
                    <a:pt x="31979" y="10438"/>
                  </a:lnTo>
                  <a:lnTo>
                    <a:pt x="32070" y="10674"/>
                  </a:lnTo>
                  <a:lnTo>
                    <a:pt x="32150" y="10910"/>
                  </a:lnTo>
                  <a:lnTo>
                    <a:pt x="32236" y="11158"/>
                  </a:lnTo>
                  <a:lnTo>
                    <a:pt x="32312" y="11406"/>
                  </a:lnTo>
                  <a:lnTo>
                    <a:pt x="32388" y="11654"/>
                  </a:lnTo>
                  <a:lnTo>
                    <a:pt x="32464" y="11914"/>
                  </a:lnTo>
                  <a:lnTo>
                    <a:pt x="32535" y="12174"/>
                  </a:lnTo>
                  <a:lnTo>
                    <a:pt x="32601" y="12434"/>
                  </a:lnTo>
                  <a:lnTo>
                    <a:pt x="32668" y="12705"/>
                  </a:lnTo>
                  <a:lnTo>
                    <a:pt x="32729" y="12977"/>
                  </a:lnTo>
                  <a:lnTo>
                    <a:pt x="32786" y="13260"/>
                  </a:lnTo>
                  <a:lnTo>
                    <a:pt x="32843" y="13532"/>
                  </a:lnTo>
                  <a:lnTo>
                    <a:pt x="32900" y="13815"/>
                  </a:lnTo>
                  <a:lnTo>
                    <a:pt x="32952" y="14098"/>
                  </a:lnTo>
                  <a:lnTo>
                    <a:pt x="33000" y="14394"/>
                  </a:lnTo>
                  <a:lnTo>
                    <a:pt x="33043" y="14677"/>
                  </a:lnTo>
                  <a:lnTo>
                    <a:pt x="33085" y="14972"/>
                  </a:lnTo>
                  <a:lnTo>
                    <a:pt x="33123" y="15267"/>
                  </a:lnTo>
                  <a:lnTo>
                    <a:pt x="33161" y="15562"/>
                  </a:lnTo>
                  <a:lnTo>
                    <a:pt x="33194" y="15869"/>
                  </a:lnTo>
                  <a:lnTo>
                    <a:pt x="33223" y="16165"/>
                  </a:lnTo>
                  <a:lnTo>
                    <a:pt x="33251" y="16472"/>
                  </a:lnTo>
                  <a:lnTo>
                    <a:pt x="33275" y="16767"/>
                  </a:lnTo>
                  <a:lnTo>
                    <a:pt x="33299" y="17074"/>
                  </a:lnTo>
                  <a:lnTo>
                    <a:pt x="33313" y="17381"/>
                  </a:lnTo>
                  <a:lnTo>
                    <a:pt x="33332" y="17688"/>
                  </a:lnTo>
                  <a:lnTo>
                    <a:pt x="33342" y="17995"/>
                  </a:lnTo>
                  <a:lnTo>
                    <a:pt x="33351" y="18302"/>
                  </a:lnTo>
                  <a:lnTo>
                    <a:pt x="33356" y="18609"/>
                  </a:lnTo>
                  <a:lnTo>
                    <a:pt x="33356" y="18904"/>
                  </a:lnTo>
                  <a:lnTo>
                    <a:pt x="33356" y="19211"/>
                  </a:lnTo>
                  <a:lnTo>
                    <a:pt x="33351" y="19518"/>
                  </a:lnTo>
                  <a:lnTo>
                    <a:pt x="33294" y="19600"/>
                  </a:lnTo>
                  <a:lnTo>
                    <a:pt x="33237" y="19683"/>
                  </a:lnTo>
                  <a:lnTo>
                    <a:pt x="33180" y="19777"/>
                  </a:lnTo>
                  <a:lnTo>
                    <a:pt x="33128" y="19896"/>
                  </a:lnTo>
                  <a:lnTo>
                    <a:pt x="33076" y="20014"/>
                  </a:lnTo>
                  <a:lnTo>
                    <a:pt x="33028" y="20155"/>
                  </a:lnTo>
                  <a:lnTo>
                    <a:pt x="32981" y="20297"/>
                  </a:lnTo>
                  <a:lnTo>
                    <a:pt x="32938" y="20474"/>
                  </a:lnTo>
                  <a:lnTo>
                    <a:pt x="32886" y="20734"/>
                  </a:lnTo>
                  <a:lnTo>
                    <a:pt x="32829" y="20982"/>
                  </a:lnTo>
                  <a:lnTo>
                    <a:pt x="32772" y="21230"/>
                  </a:lnTo>
                  <a:lnTo>
                    <a:pt x="32710" y="21466"/>
                  </a:lnTo>
                  <a:lnTo>
                    <a:pt x="32649" y="21702"/>
                  </a:lnTo>
                  <a:lnTo>
                    <a:pt x="32587" y="21926"/>
                  </a:lnTo>
                  <a:lnTo>
                    <a:pt x="32454" y="22363"/>
                  </a:lnTo>
                  <a:lnTo>
                    <a:pt x="32316" y="22765"/>
                  </a:lnTo>
                  <a:lnTo>
                    <a:pt x="32174" y="23154"/>
                  </a:lnTo>
                  <a:lnTo>
                    <a:pt x="32027" y="23508"/>
                  </a:lnTo>
                  <a:lnTo>
                    <a:pt x="31875" y="23839"/>
                  </a:lnTo>
                  <a:lnTo>
                    <a:pt x="31714" y="24158"/>
                  </a:lnTo>
                  <a:lnTo>
                    <a:pt x="31552" y="24441"/>
                  </a:lnTo>
                  <a:lnTo>
                    <a:pt x="31386" y="24701"/>
                  </a:lnTo>
                  <a:lnTo>
                    <a:pt x="31215" y="24937"/>
                  </a:lnTo>
                  <a:lnTo>
                    <a:pt x="31040" y="25161"/>
                  </a:lnTo>
                  <a:lnTo>
                    <a:pt x="30864" y="25350"/>
                  </a:lnTo>
                  <a:lnTo>
                    <a:pt x="30684" y="25527"/>
                  </a:lnTo>
                  <a:lnTo>
                    <a:pt x="30503" y="25669"/>
                  </a:lnTo>
                  <a:lnTo>
                    <a:pt x="30318" y="25799"/>
                  </a:lnTo>
                  <a:lnTo>
                    <a:pt x="30133" y="25905"/>
                  </a:lnTo>
                  <a:lnTo>
                    <a:pt x="29948" y="25988"/>
                  </a:lnTo>
                  <a:lnTo>
                    <a:pt x="29763" y="26059"/>
                  </a:lnTo>
                  <a:lnTo>
                    <a:pt x="29573" y="26094"/>
                  </a:lnTo>
                  <a:lnTo>
                    <a:pt x="29388" y="26118"/>
                  </a:lnTo>
                  <a:lnTo>
                    <a:pt x="29198" y="26118"/>
                  </a:lnTo>
                  <a:lnTo>
                    <a:pt x="29013" y="26106"/>
                  </a:lnTo>
                  <a:lnTo>
                    <a:pt x="28828" y="26071"/>
                  </a:lnTo>
                  <a:lnTo>
                    <a:pt x="28643" y="26012"/>
                  </a:lnTo>
                  <a:lnTo>
                    <a:pt x="28458" y="25941"/>
                  </a:lnTo>
                  <a:lnTo>
                    <a:pt x="28277" y="25846"/>
                  </a:lnTo>
                  <a:lnTo>
                    <a:pt x="28102" y="25740"/>
                  </a:lnTo>
                  <a:lnTo>
                    <a:pt x="27926" y="25610"/>
                  </a:lnTo>
                  <a:lnTo>
                    <a:pt x="27755" y="25468"/>
                  </a:lnTo>
                  <a:lnTo>
                    <a:pt x="27585" y="25303"/>
                  </a:lnTo>
                  <a:lnTo>
                    <a:pt x="27418" y="25114"/>
                  </a:lnTo>
                  <a:lnTo>
                    <a:pt x="27262" y="24925"/>
                  </a:lnTo>
                  <a:lnTo>
                    <a:pt x="27105" y="24713"/>
                  </a:lnTo>
                  <a:lnTo>
                    <a:pt x="26953" y="24477"/>
                  </a:lnTo>
                  <a:lnTo>
                    <a:pt x="26806" y="24229"/>
                  </a:lnTo>
                  <a:lnTo>
                    <a:pt x="26669" y="23969"/>
                  </a:lnTo>
                  <a:lnTo>
                    <a:pt x="26536" y="23697"/>
                  </a:lnTo>
                  <a:lnTo>
                    <a:pt x="26407" y="23402"/>
                  </a:lnTo>
                  <a:lnTo>
                    <a:pt x="26289" y="23095"/>
                  </a:lnTo>
                  <a:lnTo>
                    <a:pt x="26175" y="22776"/>
                  </a:lnTo>
                  <a:lnTo>
                    <a:pt x="26071" y="22446"/>
                  </a:lnTo>
                  <a:lnTo>
                    <a:pt x="25971" y="22092"/>
                  </a:lnTo>
                  <a:lnTo>
                    <a:pt x="25881" y="21737"/>
                  </a:lnTo>
                  <a:lnTo>
                    <a:pt x="25800" y="21360"/>
                  </a:lnTo>
                  <a:lnTo>
                    <a:pt x="25729" y="20970"/>
                  </a:lnTo>
                  <a:lnTo>
                    <a:pt x="25667" y="20569"/>
                  </a:lnTo>
                  <a:lnTo>
                    <a:pt x="25610" y="20155"/>
                  </a:lnTo>
                  <a:lnTo>
                    <a:pt x="25567" y="19730"/>
                  </a:lnTo>
                  <a:lnTo>
                    <a:pt x="25539" y="19293"/>
                  </a:lnTo>
                  <a:lnTo>
                    <a:pt x="25525" y="19081"/>
                  </a:lnTo>
                  <a:lnTo>
                    <a:pt x="25515" y="18857"/>
                  </a:lnTo>
                  <a:lnTo>
                    <a:pt x="25510" y="18620"/>
                  </a:lnTo>
                  <a:lnTo>
                    <a:pt x="25506" y="18396"/>
                  </a:lnTo>
                  <a:lnTo>
                    <a:pt x="25501" y="18160"/>
                  </a:lnTo>
                  <a:lnTo>
                    <a:pt x="25506" y="17924"/>
                  </a:lnTo>
                  <a:lnTo>
                    <a:pt x="25510" y="17688"/>
                  </a:lnTo>
                  <a:lnTo>
                    <a:pt x="25520" y="17440"/>
                  </a:lnTo>
                  <a:lnTo>
                    <a:pt x="25529" y="17204"/>
                  </a:lnTo>
                  <a:lnTo>
                    <a:pt x="25544" y="16956"/>
                  </a:lnTo>
                  <a:lnTo>
                    <a:pt x="25558" y="16708"/>
                  </a:lnTo>
                  <a:lnTo>
                    <a:pt x="25582" y="16448"/>
                  </a:lnTo>
                  <a:lnTo>
                    <a:pt x="25605" y="16200"/>
                  </a:lnTo>
                  <a:lnTo>
                    <a:pt x="25629" y="15940"/>
                  </a:lnTo>
                  <a:lnTo>
                    <a:pt x="25662" y="15680"/>
                  </a:lnTo>
                  <a:lnTo>
                    <a:pt x="25696" y="15421"/>
                  </a:lnTo>
                  <a:lnTo>
                    <a:pt x="25734" y="15161"/>
                  </a:lnTo>
                  <a:lnTo>
                    <a:pt x="25772" y="14901"/>
                  </a:lnTo>
                  <a:lnTo>
                    <a:pt x="25814" y="14630"/>
                  </a:lnTo>
                  <a:lnTo>
                    <a:pt x="25862" y="14358"/>
                  </a:lnTo>
                  <a:lnTo>
                    <a:pt x="25914" y="14087"/>
                  </a:lnTo>
                  <a:lnTo>
                    <a:pt x="25971" y="13815"/>
                  </a:lnTo>
                  <a:lnTo>
                    <a:pt x="26028" y="13543"/>
                  </a:lnTo>
                  <a:lnTo>
                    <a:pt x="26089" y="13260"/>
                  </a:lnTo>
                  <a:lnTo>
                    <a:pt x="26156" y="12977"/>
                  </a:lnTo>
                  <a:lnTo>
                    <a:pt x="26227" y="12693"/>
                  </a:lnTo>
                  <a:lnTo>
                    <a:pt x="26351" y="12233"/>
                  </a:lnTo>
                  <a:lnTo>
                    <a:pt x="26483" y="11784"/>
                  </a:lnTo>
                  <a:lnTo>
                    <a:pt x="26626" y="11347"/>
                  </a:lnTo>
                  <a:lnTo>
                    <a:pt x="26768" y="10946"/>
                  </a:lnTo>
                  <a:lnTo>
                    <a:pt x="26925" y="10556"/>
                  </a:lnTo>
                  <a:lnTo>
                    <a:pt x="27081" y="10190"/>
                  </a:lnTo>
                  <a:lnTo>
                    <a:pt x="27248" y="9848"/>
                  </a:lnTo>
                  <a:lnTo>
                    <a:pt x="27418" y="9529"/>
                  </a:lnTo>
                  <a:lnTo>
                    <a:pt x="27589" y="9246"/>
                  </a:lnTo>
                  <a:lnTo>
                    <a:pt x="27770" y="8974"/>
                  </a:lnTo>
                  <a:lnTo>
                    <a:pt x="27955" y="8726"/>
                  </a:lnTo>
                  <a:lnTo>
                    <a:pt x="28140" y="8514"/>
                  </a:lnTo>
                  <a:lnTo>
                    <a:pt x="28330" y="8325"/>
                  </a:lnTo>
                  <a:lnTo>
                    <a:pt x="28520" y="8159"/>
                  </a:lnTo>
                  <a:lnTo>
                    <a:pt x="28714" y="8018"/>
                  </a:lnTo>
                  <a:lnTo>
                    <a:pt x="28814" y="7959"/>
                  </a:lnTo>
                  <a:lnTo>
                    <a:pt x="28913" y="7911"/>
                  </a:lnTo>
                  <a:lnTo>
                    <a:pt x="29013" y="7864"/>
                  </a:lnTo>
                  <a:lnTo>
                    <a:pt x="29108" y="7829"/>
                  </a:lnTo>
                  <a:lnTo>
                    <a:pt x="29208" y="7805"/>
                  </a:lnTo>
                  <a:lnTo>
                    <a:pt x="29307" y="7782"/>
                  </a:lnTo>
                  <a:lnTo>
                    <a:pt x="29407" y="7758"/>
                  </a:lnTo>
                  <a:close/>
                  <a:moveTo>
                    <a:pt x="141529" y="59591"/>
                  </a:moveTo>
                  <a:lnTo>
                    <a:pt x="141738" y="59602"/>
                  </a:lnTo>
                  <a:lnTo>
                    <a:pt x="141942" y="59614"/>
                  </a:lnTo>
                  <a:lnTo>
                    <a:pt x="142146" y="59650"/>
                  </a:lnTo>
                  <a:lnTo>
                    <a:pt x="142351" y="59685"/>
                  </a:lnTo>
                  <a:lnTo>
                    <a:pt x="142555" y="59732"/>
                  </a:lnTo>
                  <a:lnTo>
                    <a:pt x="142759" y="59803"/>
                  </a:lnTo>
                  <a:lnTo>
                    <a:pt x="142958" y="59874"/>
                  </a:lnTo>
                  <a:lnTo>
                    <a:pt x="143162" y="59957"/>
                  </a:lnTo>
                  <a:lnTo>
                    <a:pt x="143361" y="60051"/>
                  </a:lnTo>
                  <a:lnTo>
                    <a:pt x="143561" y="60157"/>
                  </a:lnTo>
                  <a:lnTo>
                    <a:pt x="143760" y="60275"/>
                  </a:lnTo>
                  <a:lnTo>
                    <a:pt x="143955" y="60405"/>
                  </a:lnTo>
                  <a:lnTo>
                    <a:pt x="144140" y="60535"/>
                  </a:lnTo>
                  <a:lnTo>
                    <a:pt x="144315" y="60677"/>
                  </a:lnTo>
                  <a:lnTo>
                    <a:pt x="144491" y="60818"/>
                  </a:lnTo>
                  <a:lnTo>
                    <a:pt x="144667" y="60972"/>
                  </a:lnTo>
                  <a:lnTo>
                    <a:pt x="144833" y="61125"/>
                  </a:lnTo>
                  <a:lnTo>
                    <a:pt x="144999" y="61291"/>
                  </a:lnTo>
                  <a:lnTo>
                    <a:pt x="145160" y="61456"/>
                  </a:lnTo>
                  <a:lnTo>
                    <a:pt x="145317" y="61633"/>
                  </a:lnTo>
                  <a:lnTo>
                    <a:pt x="145473" y="61810"/>
                  </a:lnTo>
                  <a:lnTo>
                    <a:pt x="145625" y="61999"/>
                  </a:lnTo>
                  <a:lnTo>
                    <a:pt x="145777" y="62188"/>
                  </a:lnTo>
                  <a:lnTo>
                    <a:pt x="145920" y="62389"/>
                  </a:lnTo>
                  <a:lnTo>
                    <a:pt x="146062" y="62601"/>
                  </a:lnTo>
                  <a:lnTo>
                    <a:pt x="146204" y="62814"/>
                  </a:lnTo>
                  <a:lnTo>
                    <a:pt x="146337" y="63026"/>
                  </a:lnTo>
                  <a:lnTo>
                    <a:pt x="146470" y="63251"/>
                  </a:lnTo>
                  <a:lnTo>
                    <a:pt x="146598" y="63475"/>
                  </a:lnTo>
                  <a:lnTo>
                    <a:pt x="146726" y="63699"/>
                  </a:lnTo>
                  <a:lnTo>
                    <a:pt x="146850" y="63947"/>
                  </a:lnTo>
                  <a:lnTo>
                    <a:pt x="146969" y="64183"/>
                  </a:lnTo>
                  <a:lnTo>
                    <a:pt x="147087" y="64431"/>
                  </a:lnTo>
                  <a:lnTo>
                    <a:pt x="147201" y="64679"/>
                  </a:lnTo>
                  <a:lnTo>
                    <a:pt x="147315" y="64939"/>
                  </a:lnTo>
                  <a:lnTo>
                    <a:pt x="147419" y="65199"/>
                  </a:lnTo>
                  <a:lnTo>
                    <a:pt x="147524" y="65470"/>
                  </a:lnTo>
                  <a:lnTo>
                    <a:pt x="147628" y="65730"/>
                  </a:lnTo>
                  <a:lnTo>
                    <a:pt x="147728" y="66014"/>
                  </a:lnTo>
                  <a:lnTo>
                    <a:pt x="147823" y="66285"/>
                  </a:lnTo>
                  <a:lnTo>
                    <a:pt x="147918" y="66568"/>
                  </a:lnTo>
                  <a:lnTo>
                    <a:pt x="148008" y="66864"/>
                  </a:lnTo>
                  <a:lnTo>
                    <a:pt x="148093" y="67147"/>
                  </a:lnTo>
                  <a:lnTo>
                    <a:pt x="148179" y="67442"/>
                  </a:lnTo>
                  <a:lnTo>
                    <a:pt x="148259" y="67737"/>
                  </a:lnTo>
                  <a:lnTo>
                    <a:pt x="148340" y="68044"/>
                  </a:lnTo>
                  <a:lnTo>
                    <a:pt x="148416" y="68351"/>
                  </a:lnTo>
                  <a:lnTo>
                    <a:pt x="148487" y="68658"/>
                  </a:lnTo>
                  <a:lnTo>
                    <a:pt x="148558" y="68965"/>
                  </a:lnTo>
                  <a:lnTo>
                    <a:pt x="148625" y="69284"/>
                  </a:lnTo>
                  <a:lnTo>
                    <a:pt x="148691" y="69603"/>
                  </a:lnTo>
                  <a:lnTo>
                    <a:pt x="148753" y="69922"/>
                  </a:lnTo>
                  <a:lnTo>
                    <a:pt x="148810" y="70252"/>
                  </a:lnTo>
                  <a:lnTo>
                    <a:pt x="148867" y="70583"/>
                  </a:lnTo>
                  <a:lnTo>
                    <a:pt x="148919" y="70902"/>
                  </a:lnTo>
                  <a:lnTo>
                    <a:pt x="148971" y="71244"/>
                  </a:lnTo>
                  <a:lnTo>
                    <a:pt x="149066" y="71917"/>
                  </a:lnTo>
                  <a:lnTo>
                    <a:pt x="149152" y="72590"/>
                  </a:lnTo>
                  <a:lnTo>
                    <a:pt x="149223" y="73287"/>
                  </a:lnTo>
                  <a:lnTo>
                    <a:pt x="149289" y="73983"/>
                  </a:lnTo>
                  <a:lnTo>
                    <a:pt x="149342" y="74692"/>
                  </a:lnTo>
                  <a:lnTo>
                    <a:pt x="149384" y="75400"/>
                  </a:lnTo>
                  <a:lnTo>
                    <a:pt x="149418" y="76120"/>
                  </a:lnTo>
                  <a:lnTo>
                    <a:pt x="149441" y="76841"/>
                  </a:lnTo>
                  <a:lnTo>
                    <a:pt x="149455" y="77561"/>
                  </a:lnTo>
                  <a:lnTo>
                    <a:pt x="149460" y="78293"/>
                  </a:lnTo>
                  <a:lnTo>
                    <a:pt x="149455" y="79025"/>
                  </a:lnTo>
                  <a:lnTo>
                    <a:pt x="149441" y="79757"/>
                  </a:lnTo>
                  <a:lnTo>
                    <a:pt x="149422" y="80489"/>
                  </a:lnTo>
                  <a:lnTo>
                    <a:pt x="149389" y="81221"/>
                  </a:lnTo>
                  <a:lnTo>
                    <a:pt x="149351" y="81953"/>
                  </a:lnTo>
                  <a:lnTo>
                    <a:pt x="149304" y="82685"/>
                  </a:lnTo>
                  <a:lnTo>
                    <a:pt x="149247" y="83405"/>
                  </a:lnTo>
                  <a:lnTo>
                    <a:pt x="149180" y="84137"/>
                  </a:lnTo>
                  <a:lnTo>
                    <a:pt x="149109" y="84857"/>
                  </a:lnTo>
                  <a:lnTo>
                    <a:pt x="149028" y="85566"/>
                  </a:lnTo>
                  <a:lnTo>
                    <a:pt x="148938" y="86274"/>
                  </a:lnTo>
                  <a:lnTo>
                    <a:pt x="148843" y="86983"/>
                  </a:lnTo>
                  <a:lnTo>
                    <a:pt x="148739" y="87679"/>
                  </a:lnTo>
                  <a:lnTo>
                    <a:pt x="148625" y="88364"/>
                  </a:lnTo>
                  <a:lnTo>
                    <a:pt x="148506" y="89037"/>
                  </a:lnTo>
                  <a:lnTo>
                    <a:pt x="148383" y="89710"/>
                  </a:lnTo>
                  <a:lnTo>
                    <a:pt x="148250" y="90371"/>
                  </a:lnTo>
                  <a:lnTo>
                    <a:pt x="148112" y="91009"/>
                  </a:lnTo>
                  <a:lnTo>
                    <a:pt x="147965" y="91646"/>
                  </a:lnTo>
                  <a:lnTo>
                    <a:pt x="147813" y="92272"/>
                  </a:lnTo>
                  <a:lnTo>
                    <a:pt x="147652" y="92874"/>
                  </a:lnTo>
                  <a:lnTo>
                    <a:pt x="147486" y="93477"/>
                  </a:lnTo>
                  <a:lnTo>
                    <a:pt x="147315" y="94055"/>
                  </a:lnTo>
                  <a:lnTo>
                    <a:pt x="147139" y="94610"/>
                  </a:lnTo>
                  <a:lnTo>
                    <a:pt x="146954" y="95165"/>
                  </a:lnTo>
                  <a:lnTo>
                    <a:pt x="146764" y="95684"/>
                  </a:lnTo>
                  <a:lnTo>
                    <a:pt x="146570" y="96192"/>
                  </a:lnTo>
                  <a:lnTo>
                    <a:pt x="146371" y="96688"/>
                  </a:lnTo>
                  <a:lnTo>
                    <a:pt x="146166" y="97160"/>
                  </a:lnTo>
                  <a:lnTo>
                    <a:pt x="145953" y="97609"/>
                  </a:lnTo>
                  <a:lnTo>
                    <a:pt x="145739" y="98034"/>
                  </a:lnTo>
                  <a:lnTo>
                    <a:pt x="145521" y="98435"/>
                  </a:lnTo>
                  <a:lnTo>
                    <a:pt x="145459" y="98317"/>
                  </a:lnTo>
                  <a:lnTo>
                    <a:pt x="145393" y="98199"/>
                  </a:lnTo>
                  <a:lnTo>
                    <a:pt x="145326" y="98105"/>
                  </a:lnTo>
                  <a:lnTo>
                    <a:pt x="145255" y="98010"/>
                  </a:lnTo>
                  <a:lnTo>
                    <a:pt x="145184" y="97940"/>
                  </a:lnTo>
                  <a:lnTo>
                    <a:pt x="145108" y="97869"/>
                  </a:lnTo>
                  <a:lnTo>
                    <a:pt x="145032" y="97822"/>
                  </a:lnTo>
                  <a:lnTo>
                    <a:pt x="144956" y="97774"/>
                  </a:lnTo>
                  <a:lnTo>
                    <a:pt x="144875" y="97739"/>
                  </a:lnTo>
                  <a:lnTo>
                    <a:pt x="144800" y="97727"/>
                  </a:lnTo>
                  <a:lnTo>
                    <a:pt x="144719" y="97715"/>
                  </a:lnTo>
                  <a:lnTo>
                    <a:pt x="144643" y="97727"/>
                  </a:lnTo>
                  <a:lnTo>
                    <a:pt x="144562" y="97739"/>
                  </a:lnTo>
                  <a:lnTo>
                    <a:pt x="144486" y="97762"/>
                  </a:lnTo>
                  <a:lnTo>
                    <a:pt x="144415" y="97810"/>
                  </a:lnTo>
                  <a:lnTo>
                    <a:pt x="144339" y="97857"/>
                  </a:lnTo>
                  <a:lnTo>
                    <a:pt x="144268" y="97928"/>
                  </a:lnTo>
                  <a:lnTo>
                    <a:pt x="144197" y="97999"/>
                  </a:lnTo>
                  <a:lnTo>
                    <a:pt x="144135" y="98093"/>
                  </a:lnTo>
                  <a:lnTo>
                    <a:pt x="144069" y="98188"/>
                  </a:lnTo>
                  <a:lnTo>
                    <a:pt x="144012" y="98306"/>
                  </a:lnTo>
                  <a:lnTo>
                    <a:pt x="143955" y="98424"/>
                  </a:lnTo>
                  <a:lnTo>
                    <a:pt x="143903" y="98565"/>
                  </a:lnTo>
                  <a:lnTo>
                    <a:pt x="143855" y="98719"/>
                  </a:lnTo>
                  <a:lnTo>
                    <a:pt x="143812" y="98872"/>
                  </a:lnTo>
                  <a:lnTo>
                    <a:pt x="143774" y="99049"/>
                  </a:lnTo>
                  <a:lnTo>
                    <a:pt x="143746" y="99238"/>
                  </a:lnTo>
                  <a:lnTo>
                    <a:pt x="143722" y="99427"/>
                  </a:lnTo>
                  <a:lnTo>
                    <a:pt x="143703" y="99640"/>
                  </a:lnTo>
                  <a:lnTo>
                    <a:pt x="143689" y="99864"/>
                  </a:lnTo>
                  <a:lnTo>
                    <a:pt x="143684" y="100100"/>
                  </a:lnTo>
                  <a:lnTo>
                    <a:pt x="143684" y="100348"/>
                  </a:lnTo>
                  <a:lnTo>
                    <a:pt x="143684" y="100738"/>
                  </a:lnTo>
                  <a:lnTo>
                    <a:pt x="143523" y="100856"/>
                  </a:lnTo>
                  <a:lnTo>
                    <a:pt x="143361" y="100950"/>
                  </a:lnTo>
                  <a:lnTo>
                    <a:pt x="143195" y="101045"/>
                  </a:lnTo>
                  <a:lnTo>
                    <a:pt x="143029" y="101116"/>
                  </a:lnTo>
                  <a:lnTo>
                    <a:pt x="142863" y="101186"/>
                  </a:lnTo>
                  <a:lnTo>
                    <a:pt x="142697" y="101234"/>
                  </a:lnTo>
                  <a:lnTo>
                    <a:pt x="142531" y="101269"/>
                  </a:lnTo>
                  <a:lnTo>
                    <a:pt x="142360" y="101293"/>
                  </a:lnTo>
                  <a:lnTo>
                    <a:pt x="142189" y="101305"/>
                  </a:lnTo>
                  <a:lnTo>
                    <a:pt x="142014" y="101305"/>
                  </a:lnTo>
                  <a:lnTo>
                    <a:pt x="141843" y="101293"/>
                  </a:lnTo>
                  <a:lnTo>
                    <a:pt x="141667" y="101269"/>
                  </a:lnTo>
                  <a:lnTo>
                    <a:pt x="141491" y="101222"/>
                  </a:lnTo>
                  <a:lnTo>
                    <a:pt x="141316" y="101175"/>
                  </a:lnTo>
                  <a:lnTo>
                    <a:pt x="141140" y="101104"/>
                  </a:lnTo>
                  <a:lnTo>
                    <a:pt x="140960" y="101021"/>
                  </a:lnTo>
                  <a:lnTo>
                    <a:pt x="140950" y="100868"/>
                  </a:lnTo>
                  <a:lnTo>
                    <a:pt x="140946" y="100726"/>
                  </a:lnTo>
                  <a:lnTo>
                    <a:pt x="140936" y="100573"/>
                  </a:lnTo>
                  <a:lnTo>
                    <a:pt x="140927" y="100419"/>
                  </a:lnTo>
                  <a:lnTo>
                    <a:pt x="140912" y="100183"/>
                  </a:lnTo>
                  <a:lnTo>
                    <a:pt x="140889" y="99947"/>
                  </a:lnTo>
                  <a:lnTo>
                    <a:pt x="140860" y="99722"/>
                  </a:lnTo>
                  <a:lnTo>
                    <a:pt x="140822" y="99510"/>
                  </a:lnTo>
                  <a:lnTo>
                    <a:pt x="140780" y="99321"/>
                  </a:lnTo>
                  <a:lnTo>
                    <a:pt x="140732" y="99144"/>
                  </a:lnTo>
                  <a:lnTo>
                    <a:pt x="140680" y="98967"/>
                  </a:lnTo>
                  <a:lnTo>
                    <a:pt x="140623" y="98813"/>
                  </a:lnTo>
                  <a:lnTo>
                    <a:pt x="140561" y="98672"/>
                  </a:lnTo>
                  <a:lnTo>
                    <a:pt x="140495" y="98542"/>
                  </a:lnTo>
                  <a:lnTo>
                    <a:pt x="140428" y="98424"/>
                  </a:lnTo>
                  <a:lnTo>
                    <a:pt x="140357" y="98329"/>
                  </a:lnTo>
                  <a:lnTo>
                    <a:pt x="140281" y="98235"/>
                  </a:lnTo>
                  <a:lnTo>
                    <a:pt x="140205" y="98164"/>
                  </a:lnTo>
                  <a:lnTo>
                    <a:pt x="140129" y="98093"/>
                  </a:lnTo>
                  <a:lnTo>
                    <a:pt x="140049" y="98046"/>
                  </a:lnTo>
                  <a:lnTo>
                    <a:pt x="139968" y="98010"/>
                  </a:lnTo>
                  <a:lnTo>
                    <a:pt x="139887" y="97987"/>
                  </a:lnTo>
                  <a:lnTo>
                    <a:pt x="139731" y="97987"/>
                  </a:lnTo>
                  <a:lnTo>
                    <a:pt x="139650" y="98010"/>
                  </a:lnTo>
                  <a:lnTo>
                    <a:pt x="139574" y="98046"/>
                  </a:lnTo>
                  <a:lnTo>
                    <a:pt x="139498" y="98093"/>
                  </a:lnTo>
                  <a:lnTo>
                    <a:pt x="139422" y="98152"/>
                  </a:lnTo>
                  <a:lnTo>
                    <a:pt x="139351" y="98235"/>
                  </a:lnTo>
                  <a:lnTo>
                    <a:pt x="139285" y="98317"/>
                  </a:lnTo>
                  <a:lnTo>
                    <a:pt x="139223" y="98424"/>
                  </a:lnTo>
                  <a:lnTo>
                    <a:pt x="139161" y="98542"/>
                  </a:lnTo>
                  <a:lnTo>
                    <a:pt x="139104" y="98672"/>
                  </a:lnTo>
                  <a:lnTo>
                    <a:pt x="139052" y="98813"/>
                  </a:lnTo>
                  <a:lnTo>
                    <a:pt x="139009" y="98979"/>
                  </a:lnTo>
                  <a:lnTo>
                    <a:pt x="138967" y="99156"/>
                  </a:lnTo>
                  <a:lnTo>
                    <a:pt x="138762" y="98849"/>
                  </a:lnTo>
                  <a:lnTo>
                    <a:pt x="138554" y="98530"/>
                  </a:lnTo>
                  <a:lnTo>
                    <a:pt x="138345" y="98176"/>
                  </a:lnTo>
                  <a:lnTo>
                    <a:pt x="138240" y="97999"/>
                  </a:lnTo>
                  <a:lnTo>
                    <a:pt x="138136" y="97810"/>
                  </a:lnTo>
                  <a:lnTo>
                    <a:pt x="138079" y="97715"/>
                  </a:lnTo>
                  <a:lnTo>
                    <a:pt x="138027" y="97656"/>
                  </a:lnTo>
                  <a:lnTo>
                    <a:pt x="137970" y="97609"/>
                  </a:lnTo>
                  <a:lnTo>
                    <a:pt x="137913" y="97574"/>
                  </a:lnTo>
                  <a:lnTo>
                    <a:pt x="137861" y="97562"/>
                  </a:lnTo>
                  <a:lnTo>
                    <a:pt x="137804" y="97562"/>
                  </a:lnTo>
                  <a:lnTo>
                    <a:pt x="137752" y="97585"/>
                  </a:lnTo>
                  <a:lnTo>
                    <a:pt x="137699" y="97609"/>
                  </a:lnTo>
                  <a:lnTo>
                    <a:pt x="137652" y="97656"/>
                  </a:lnTo>
                  <a:lnTo>
                    <a:pt x="137604" y="97715"/>
                  </a:lnTo>
                  <a:lnTo>
                    <a:pt x="137562" y="97786"/>
                  </a:lnTo>
                  <a:lnTo>
                    <a:pt x="137519" y="97869"/>
                  </a:lnTo>
                  <a:lnTo>
                    <a:pt x="137476" y="97963"/>
                  </a:lnTo>
                  <a:lnTo>
                    <a:pt x="137438" y="98058"/>
                  </a:lnTo>
                  <a:lnTo>
                    <a:pt x="137405" y="98164"/>
                  </a:lnTo>
                  <a:lnTo>
                    <a:pt x="137372" y="98282"/>
                  </a:lnTo>
                  <a:lnTo>
                    <a:pt x="137220" y="98046"/>
                  </a:lnTo>
                  <a:lnTo>
                    <a:pt x="137073" y="97798"/>
                  </a:lnTo>
                  <a:lnTo>
                    <a:pt x="136921" y="97538"/>
                  </a:lnTo>
                  <a:lnTo>
                    <a:pt x="136779" y="97278"/>
                  </a:lnTo>
                  <a:lnTo>
                    <a:pt x="136636" y="97019"/>
                  </a:lnTo>
                  <a:lnTo>
                    <a:pt x="136494" y="96735"/>
                  </a:lnTo>
                  <a:lnTo>
                    <a:pt x="136356" y="96452"/>
                  </a:lnTo>
                  <a:lnTo>
                    <a:pt x="136219" y="96169"/>
                  </a:lnTo>
                  <a:lnTo>
                    <a:pt x="136086" y="95862"/>
                  </a:lnTo>
                  <a:lnTo>
                    <a:pt x="135953" y="95566"/>
                  </a:lnTo>
                  <a:lnTo>
                    <a:pt x="135825" y="95248"/>
                  </a:lnTo>
                  <a:lnTo>
                    <a:pt x="135696" y="94941"/>
                  </a:lnTo>
                  <a:lnTo>
                    <a:pt x="135573" y="94610"/>
                  </a:lnTo>
                  <a:lnTo>
                    <a:pt x="135450" y="94279"/>
                  </a:lnTo>
                  <a:lnTo>
                    <a:pt x="135331" y="93949"/>
                  </a:lnTo>
                  <a:lnTo>
                    <a:pt x="135212" y="93606"/>
                  </a:lnTo>
                  <a:lnTo>
                    <a:pt x="135098" y="93264"/>
                  </a:lnTo>
                  <a:lnTo>
                    <a:pt x="134989" y="92910"/>
                  </a:lnTo>
                  <a:lnTo>
                    <a:pt x="134880" y="92556"/>
                  </a:lnTo>
                  <a:lnTo>
                    <a:pt x="134776" y="92190"/>
                  </a:lnTo>
                  <a:lnTo>
                    <a:pt x="134671" y="91824"/>
                  </a:lnTo>
                  <a:lnTo>
                    <a:pt x="134572" y="91458"/>
                  </a:lnTo>
                  <a:lnTo>
                    <a:pt x="134472" y="91080"/>
                  </a:lnTo>
                  <a:lnTo>
                    <a:pt x="134382" y="90690"/>
                  </a:lnTo>
                  <a:lnTo>
                    <a:pt x="134287" y="90312"/>
                  </a:lnTo>
                  <a:lnTo>
                    <a:pt x="134201" y="89923"/>
                  </a:lnTo>
                  <a:lnTo>
                    <a:pt x="134116" y="89521"/>
                  </a:lnTo>
                  <a:lnTo>
                    <a:pt x="134031" y="89120"/>
                  </a:lnTo>
                  <a:lnTo>
                    <a:pt x="133950" y="88718"/>
                  </a:lnTo>
                  <a:lnTo>
                    <a:pt x="133874" y="88317"/>
                  </a:lnTo>
                  <a:lnTo>
                    <a:pt x="133803" y="87904"/>
                  </a:lnTo>
                  <a:lnTo>
                    <a:pt x="133732" y="87490"/>
                  </a:lnTo>
                  <a:lnTo>
                    <a:pt x="133665" y="87077"/>
                  </a:lnTo>
                  <a:lnTo>
                    <a:pt x="133603" y="86664"/>
                  </a:lnTo>
                  <a:lnTo>
                    <a:pt x="133542" y="86239"/>
                  </a:lnTo>
                  <a:lnTo>
                    <a:pt x="133485" y="85814"/>
                  </a:lnTo>
                  <a:lnTo>
                    <a:pt x="133428" y="85389"/>
                  </a:lnTo>
                  <a:lnTo>
                    <a:pt x="133380" y="84952"/>
                  </a:lnTo>
                  <a:lnTo>
                    <a:pt x="133333" y="84527"/>
                  </a:lnTo>
                  <a:lnTo>
                    <a:pt x="133290" y="84090"/>
                  </a:lnTo>
                  <a:lnTo>
                    <a:pt x="133247" y="83653"/>
                  </a:lnTo>
                  <a:lnTo>
                    <a:pt x="133210" y="83216"/>
                  </a:lnTo>
                  <a:lnTo>
                    <a:pt x="133176" y="82768"/>
                  </a:lnTo>
                  <a:lnTo>
                    <a:pt x="133148" y="82331"/>
                  </a:lnTo>
                  <a:lnTo>
                    <a:pt x="133124" y="81882"/>
                  </a:lnTo>
                  <a:lnTo>
                    <a:pt x="133100" y="81445"/>
                  </a:lnTo>
                  <a:lnTo>
                    <a:pt x="133081" y="80997"/>
                  </a:lnTo>
                  <a:lnTo>
                    <a:pt x="133067" y="80548"/>
                  </a:lnTo>
                  <a:lnTo>
                    <a:pt x="133053" y="80099"/>
                  </a:lnTo>
                  <a:lnTo>
                    <a:pt x="133048" y="79651"/>
                  </a:lnTo>
                  <a:lnTo>
                    <a:pt x="133043" y="79202"/>
                  </a:lnTo>
                  <a:lnTo>
                    <a:pt x="133043" y="78753"/>
                  </a:lnTo>
                  <a:lnTo>
                    <a:pt x="133048" y="78305"/>
                  </a:lnTo>
                  <a:lnTo>
                    <a:pt x="133058" y="77856"/>
                  </a:lnTo>
                  <a:lnTo>
                    <a:pt x="133067" y="77407"/>
                  </a:lnTo>
                  <a:lnTo>
                    <a:pt x="133081" y="76947"/>
                  </a:lnTo>
                  <a:lnTo>
                    <a:pt x="133100" y="76498"/>
                  </a:lnTo>
                  <a:lnTo>
                    <a:pt x="133124" y="76049"/>
                  </a:lnTo>
                  <a:lnTo>
                    <a:pt x="133153" y="75601"/>
                  </a:lnTo>
                  <a:lnTo>
                    <a:pt x="133186" y="75152"/>
                  </a:lnTo>
                  <a:lnTo>
                    <a:pt x="133224" y="74715"/>
                  </a:lnTo>
                  <a:lnTo>
                    <a:pt x="133262" y="74267"/>
                  </a:lnTo>
                  <a:lnTo>
                    <a:pt x="133309" y="73818"/>
                  </a:lnTo>
                  <a:lnTo>
                    <a:pt x="133357" y="73381"/>
                  </a:lnTo>
                  <a:lnTo>
                    <a:pt x="133418" y="72873"/>
                  </a:lnTo>
                  <a:lnTo>
                    <a:pt x="133485" y="72366"/>
                  </a:lnTo>
                  <a:lnTo>
                    <a:pt x="133561" y="71882"/>
                  </a:lnTo>
                  <a:lnTo>
                    <a:pt x="133637" y="71398"/>
                  </a:lnTo>
                  <a:lnTo>
                    <a:pt x="133722" y="70925"/>
                  </a:lnTo>
                  <a:lnTo>
                    <a:pt x="133812" y="70453"/>
                  </a:lnTo>
                  <a:lnTo>
                    <a:pt x="133907" y="70004"/>
                  </a:lnTo>
                  <a:lnTo>
                    <a:pt x="134007" y="69556"/>
                  </a:lnTo>
                  <a:lnTo>
                    <a:pt x="134111" y="69119"/>
                  </a:lnTo>
                  <a:lnTo>
                    <a:pt x="134216" y="68694"/>
                  </a:lnTo>
                  <a:lnTo>
                    <a:pt x="134330" y="68280"/>
                  </a:lnTo>
                  <a:lnTo>
                    <a:pt x="134448" y="67867"/>
                  </a:lnTo>
                  <a:lnTo>
                    <a:pt x="134572" y="67466"/>
                  </a:lnTo>
                  <a:lnTo>
                    <a:pt x="134695" y="67076"/>
                  </a:lnTo>
                  <a:lnTo>
                    <a:pt x="134828" y="66698"/>
                  </a:lnTo>
                  <a:lnTo>
                    <a:pt x="134961" y="66321"/>
                  </a:lnTo>
                  <a:lnTo>
                    <a:pt x="135098" y="65966"/>
                  </a:lnTo>
                  <a:lnTo>
                    <a:pt x="135241" y="65612"/>
                  </a:lnTo>
                  <a:lnTo>
                    <a:pt x="135388" y="65270"/>
                  </a:lnTo>
                  <a:lnTo>
                    <a:pt x="135535" y="64939"/>
                  </a:lnTo>
                  <a:lnTo>
                    <a:pt x="135687" y="64609"/>
                  </a:lnTo>
                  <a:lnTo>
                    <a:pt x="135844" y="64302"/>
                  </a:lnTo>
                  <a:lnTo>
                    <a:pt x="136000" y="63995"/>
                  </a:lnTo>
                  <a:lnTo>
                    <a:pt x="136166" y="63699"/>
                  </a:lnTo>
                  <a:lnTo>
                    <a:pt x="136328" y="63416"/>
                  </a:lnTo>
                  <a:lnTo>
                    <a:pt x="136499" y="63144"/>
                  </a:lnTo>
                  <a:lnTo>
                    <a:pt x="136669" y="62873"/>
                  </a:lnTo>
                  <a:lnTo>
                    <a:pt x="136845" y="62625"/>
                  </a:lnTo>
                  <a:lnTo>
                    <a:pt x="137021" y="62377"/>
                  </a:lnTo>
                  <a:lnTo>
                    <a:pt x="137196" y="62141"/>
                  </a:lnTo>
                  <a:lnTo>
                    <a:pt x="137377" y="61917"/>
                  </a:lnTo>
                  <a:lnTo>
                    <a:pt x="137562" y="61704"/>
                  </a:lnTo>
                  <a:lnTo>
                    <a:pt x="137747" y="61491"/>
                  </a:lnTo>
                  <a:lnTo>
                    <a:pt x="137937" y="61303"/>
                  </a:lnTo>
                  <a:lnTo>
                    <a:pt x="138126" y="61114"/>
                  </a:lnTo>
                  <a:lnTo>
                    <a:pt x="138316" y="60948"/>
                  </a:lnTo>
                  <a:lnTo>
                    <a:pt x="138506" y="60783"/>
                  </a:lnTo>
                  <a:lnTo>
                    <a:pt x="138701" y="60630"/>
                  </a:lnTo>
                  <a:lnTo>
                    <a:pt x="138900" y="60488"/>
                  </a:lnTo>
                  <a:lnTo>
                    <a:pt x="139095" y="60358"/>
                  </a:lnTo>
                  <a:lnTo>
                    <a:pt x="139294" y="60228"/>
                  </a:lnTo>
                  <a:lnTo>
                    <a:pt x="139493" y="60122"/>
                  </a:lnTo>
                  <a:lnTo>
                    <a:pt x="139697" y="60016"/>
                  </a:lnTo>
                  <a:lnTo>
                    <a:pt x="139897" y="59933"/>
                  </a:lnTo>
                  <a:lnTo>
                    <a:pt x="140101" y="59850"/>
                  </a:lnTo>
                  <a:lnTo>
                    <a:pt x="140305" y="59779"/>
                  </a:lnTo>
                  <a:lnTo>
                    <a:pt x="140504" y="59720"/>
                  </a:lnTo>
                  <a:lnTo>
                    <a:pt x="140713" y="59673"/>
                  </a:lnTo>
                  <a:lnTo>
                    <a:pt x="140917" y="59638"/>
                  </a:lnTo>
                  <a:lnTo>
                    <a:pt x="141121" y="59614"/>
                  </a:lnTo>
                  <a:lnTo>
                    <a:pt x="141325" y="59591"/>
                  </a:lnTo>
                  <a:close/>
                  <a:moveTo>
                    <a:pt x="143765" y="105024"/>
                  </a:moveTo>
                  <a:lnTo>
                    <a:pt x="143793" y="107031"/>
                  </a:lnTo>
                  <a:lnTo>
                    <a:pt x="143817" y="109050"/>
                  </a:lnTo>
                  <a:lnTo>
                    <a:pt x="143841" y="111081"/>
                  </a:lnTo>
                  <a:lnTo>
                    <a:pt x="143860" y="113135"/>
                  </a:lnTo>
                  <a:lnTo>
                    <a:pt x="143874" y="115190"/>
                  </a:lnTo>
                  <a:lnTo>
                    <a:pt x="143884" y="117268"/>
                  </a:lnTo>
                  <a:lnTo>
                    <a:pt x="143893" y="119346"/>
                  </a:lnTo>
                  <a:lnTo>
                    <a:pt x="143893" y="121447"/>
                  </a:lnTo>
                  <a:lnTo>
                    <a:pt x="142650" y="121506"/>
                  </a:lnTo>
                  <a:lnTo>
                    <a:pt x="142033" y="121554"/>
                  </a:lnTo>
                  <a:lnTo>
                    <a:pt x="141420" y="121601"/>
                  </a:lnTo>
                  <a:lnTo>
                    <a:pt x="141411" y="119511"/>
                  </a:lnTo>
                  <a:lnTo>
                    <a:pt x="141397" y="117433"/>
                  </a:lnTo>
                  <a:lnTo>
                    <a:pt x="141373" y="115367"/>
                  </a:lnTo>
                  <a:lnTo>
                    <a:pt x="141340" y="113312"/>
                  </a:lnTo>
                  <a:lnTo>
                    <a:pt x="141297" y="111270"/>
                  </a:lnTo>
                  <a:lnTo>
                    <a:pt x="141249" y="109251"/>
                  </a:lnTo>
                  <a:lnTo>
                    <a:pt x="141197" y="107243"/>
                  </a:lnTo>
                  <a:lnTo>
                    <a:pt x="141136" y="105260"/>
                  </a:lnTo>
                  <a:lnTo>
                    <a:pt x="141136" y="105260"/>
                  </a:lnTo>
                  <a:lnTo>
                    <a:pt x="141297" y="105319"/>
                  </a:lnTo>
                  <a:lnTo>
                    <a:pt x="141458" y="105378"/>
                  </a:lnTo>
                  <a:lnTo>
                    <a:pt x="141624" y="105413"/>
                  </a:lnTo>
                  <a:lnTo>
                    <a:pt x="141786" y="105437"/>
                  </a:lnTo>
                  <a:lnTo>
                    <a:pt x="141952" y="105461"/>
                  </a:lnTo>
                  <a:lnTo>
                    <a:pt x="142113" y="105472"/>
                  </a:lnTo>
                  <a:lnTo>
                    <a:pt x="142279" y="105472"/>
                  </a:lnTo>
                  <a:lnTo>
                    <a:pt x="142445" y="105461"/>
                  </a:lnTo>
                  <a:lnTo>
                    <a:pt x="142612" y="105437"/>
                  </a:lnTo>
                  <a:lnTo>
                    <a:pt x="142773" y="105402"/>
                  </a:lnTo>
                  <a:lnTo>
                    <a:pt x="142939" y="105366"/>
                  </a:lnTo>
                  <a:lnTo>
                    <a:pt x="143105" y="105307"/>
                  </a:lnTo>
                  <a:lnTo>
                    <a:pt x="143271" y="105248"/>
                  </a:lnTo>
                  <a:lnTo>
                    <a:pt x="143437" y="105189"/>
                  </a:lnTo>
                  <a:lnTo>
                    <a:pt x="143599" y="105106"/>
                  </a:lnTo>
                  <a:lnTo>
                    <a:pt x="143765" y="105024"/>
                  </a:lnTo>
                  <a:close/>
                  <a:moveTo>
                    <a:pt x="13303" y="91930"/>
                  </a:moveTo>
                  <a:lnTo>
                    <a:pt x="13503" y="91942"/>
                  </a:lnTo>
                  <a:lnTo>
                    <a:pt x="13702" y="91953"/>
                  </a:lnTo>
                  <a:lnTo>
                    <a:pt x="13901" y="91989"/>
                  </a:lnTo>
                  <a:lnTo>
                    <a:pt x="14101" y="92036"/>
                  </a:lnTo>
                  <a:lnTo>
                    <a:pt x="14295" y="92083"/>
                  </a:lnTo>
                  <a:lnTo>
                    <a:pt x="14490" y="92154"/>
                  </a:lnTo>
                  <a:lnTo>
                    <a:pt x="14685" y="92225"/>
                  </a:lnTo>
                  <a:lnTo>
                    <a:pt x="14879" y="92319"/>
                  </a:lnTo>
                  <a:lnTo>
                    <a:pt x="15069" y="92414"/>
                  </a:lnTo>
                  <a:lnTo>
                    <a:pt x="15259" y="92532"/>
                  </a:lnTo>
                  <a:lnTo>
                    <a:pt x="15444" y="92650"/>
                  </a:lnTo>
                  <a:lnTo>
                    <a:pt x="15629" y="92780"/>
                  </a:lnTo>
                  <a:lnTo>
                    <a:pt x="15809" y="92922"/>
                  </a:lnTo>
                  <a:lnTo>
                    <a:pt x="15990" y="93075"/>
                  </a:lnTo>
                  <a:lnTo>
                    <a:pt x="16165" y="93229"/>
                  </a:lnTo>
                  <a:lnTo>
                    <a:pt x="16341" y="93406"/>
                  </a:lnTo>
                  <a:lnTo>
                    <a:pt x="16517" y="93583"/>
                  </a:lnTo>
                  <a:lnTo>
                    <a:pt x="16687" y="93772"/>
                  </a:lnTo>
                  <a:lnTo>
                    <a:pt x="16858" y="93972"/>
                  </a:lnTo>
                  <a:lnTo>
                    <a:pt x="17024" y="94185"/>
                  </a:lnTo>
                  <a:lnTo>
                    <a:pt x="17191" y="94409"/>
                  </a:lnTo>
                  <a:lnTo>
                    <a:pt x="17352" y="94634"/>
                  </a:lnTo>
                  <a:lnTo>
                    <a:pt x="17513" y="94870"/>
                  </a:lnTo>
                  <a:lnTo>
                    <a:pt x="17670" y="95118"/>
                  </a:lnTo>
                  <a:lnTo>
                    <a:pt x="17826" y="95377"/>
                  </a:lnTo>
                  <a:lnTo>
                    <a:pt x="17978" y="95637"/>
                  </a:lnTo>
                  <a:lnTo>
                    <a:pt x="18125" y="95909"/>
                  </a:lnTo>
                  <a:lnTo>
                    <a:pt x="18277" y="96192"/>
                  </a:lnTo>
                  <a:lnTo>
                    <a:pt x="18420" y="96476"/>
                  </a:lnTo>
                  <a:lnTo>
                    <a:pt x="18562" y="96771"/>
                  </a:lnTo>
                  <a:lnTo>
                    <a:pt x="18700" y="97078"/>
                  </a:lnTo>
                  <a:lnTo>
                    <a:pt x="18837" y="97385"/>
                  </a:lnTo>
                  <a:lnTo>
                    <a:pt x="18970" y="97703"/>
                  </a:lnTo>
                  <a:lnTo>
                    <a:pt x="19103" y="98034"/>
                  </a:lnTo>
                  <a:lnTo>
                    <a:pt x="19231" y="98365"/>
                  </a:lnTo>
                  <a:lnTo>
                    <a:pt x="19355" y="98707"/>
                  </a:lnTo>
                  <a:lnTo>
                    <a:pt x="19478" y="99049"/>
                  </a:lnTo>
                  <a:lnTo>
                    <a:pt x="19597" y="99404"/>
                  </a:lnTo>
                  <a:lnTo>
                    <a:pt x="19711" y="99758"/>
                  </a:lnTo>
                  <a:lnTo>
                    <a:pt x="19820" y="100124"/>
                  </a:lnTo>
                  <a:lnTo>
                    <a:pt x="19929" y="100502"/>
                  </a:lnTo>
                  <a:lnTo>
                    <a:pt x="20033" y="100880"/>
                  </a:lnTo>
                  <a:lnTo>
                    <a:pt x="20138" y="101257"/>
                  </a:lnTo>
                  <a:lnTo>
                    <a:pt x="20233" y="101647"/>
                  </a:lnTo>
                  <a:lnTo>
                    <a:pt x="20328" y="102037"/>
                  </a:lnTo>
                  <a:lnTo>
                    <a:pt x="20418" y="102438"/>
                  </a:lnTo>
                  <a:lnTo>
                    <a:pt x="20508" y="102839"/>
                  </a:lnTo>
                  <a:lnTo>
                    <a:pt x="20589" y="103253"/>
                  </a:lnTo>
                  <a:lnTo>
                    <a:pt x="20669" y="103666"/>
                  </a:lnTo>
                  <a:lnTo>
                    <a:pt x="20745" y="104079"/>
                  </a:lnTo>
                  <a:lnTo>
                    <a:pt x="20817" y="104504"/>
                  </a:lnTo>
                  <a:lnTo>
                    <a:pt x="20888" y="104929"/>
                  </a:lnTo>
                  <a:lnTo>
                    <a:pt x="20949" y="105354"/>
                  </a:lnTo>
                  <a:lnTo>
                    <a:pt x="21011" y="105791"/>
                  </a:lnTo>
                  <a:lnTo>
                    <a:pt x="21068" y="106228"/>
                  </a:lnTo>
                  <a:lnTo>
                    <a:pt x="21120" y="106665"/>
                  </a:lnTo>
                  <a:lnTo>
                    <a:pt x="21168" y="107114"/>
                  </a:lnTo>
                  <a:lnTo>
                    <a:pt x="21210" y="107562"/>
                  </a:lnTo>
                  <a:lnTo>
                    <a:pt x="21248" y="108011"/>
                  </a:lnTo>
                  <a:lnTo>
                    <a:pt x="21286" y="108471"/>
                  </a:lnTo>
                  <a:lnTo>
                    <a:pt x="21315" y="108920"/>
                  </a:lnTo>
                  <a:lnTo>
                    <a:pt x="21339" y="109381"/>
                  </a:lnTo>
                  <a:lnTo>
                    <a:pt x="21362" y="109841"/>
                  </a:lnTo>
                  <a:lnTo>
                    <a:pt x="21377" y="110301"/>
                  </a:lnTo>
                  <a:lnTo>
                    <a:pt x="21391" y="110774"/>
                  </a:lnTo>
                  <a:lnTo>
                    <a:pt x="21400" y="111234"/>
                  </a:lnTo>
                  <a:lnTo>
                    <a:pt x="21400" y="111707"/>
                  </a:lnTo>
                  <a:lnTo>
                    <a:pt x="21400" y="112179"/>
                  </a:lnTo>
                  <a:lnTo>
                    <a:pt x="21391" y="112651"/>
                  </a:lnTo>
                  <a:lnTo>
                    <a:pt x="21381" y="113123"/>
                  </a:lnTo>
                  <a:lnTo>
                    <a:pt x="21362" y="113596"/>
                  </a:lnTo>
                  <a:lnTo>
                    <a:pt x="21343" y="114068"/>
                  </a:lnTo>
                  <a:lnTo>
                    <a:pt x="21315" y="114540"/>
                  </a:lnTo>
                  <a:lnTo>
                    <a:pt x="21286" y="115012"/>
                  </a:lnTo>
                  <a:lnTo>
                    <a:pt x="21244" y="115532"/>
                  </a:lnTo>
                  <a:lnTo>
                    <a:pt x="21201" y="116028"/>
                  </a:lnTo>
                  <a:lnTo>
                    <a:pt x="21149" y="116512"/>
                  </a:lnTo>
                  <a:lnTo>
                    <a:pt x="21097" y="116984"/>
                  </a:lnTo>
                  <a:lnTo>
                    <a:pt x="21040" y="117445"/>
                  </a:lnTo>
                  <a:lnTo>
                    <a:pt x="20978" y="117905"/>
                  </a:lnTo>
                  <a:lnTo>
                    <a:pt x="20916" y="118342"/>
                  </a:lnTo>
                  <a:lnTo>
                    <a:pt x="20845" y="118779"/>
                  </a:lnTo>
                  <a:lnTo>
                    <a:pt x="20774" y="119192"/>
                  </a:lnTo>
                  <a:lnTo>
                    <a:pt x="20698" y="119605"/>
                  </a:lnTo>
                  <a:lnTo>
                    <a:pt x="20617" y="120007"/>
                  </a:lnTo>
                  <a:lnTo>
                    <a:pt x="20537" y="120396"/>
                  </a:lnTo>
                  <a:lnTo>
                    <a:pt x="20446" y="120774"/>
                  </a:lnTo>
                  <a:lnTo>
                    <a:pt x="20356" y="121140"/>
                  </a:lnTo>
                  <a:lnTo>
                    <a:pt x="20266" y="121494"/>
                  </a:lnTo>
                  <a:lnTo>
                    <a:pt x="20166" y="121849"/>
                  </a:lnTo>
                  <a:lnTo>
                    <a:pt x="20067" y="122179"/>
                  </a:lnTo>
                  <a:lnTo>
                    <a:pt x="19962" y="122510"/>
                  </a:lnTo>
                  <a:lnTo>
                    <a:pt x="19858" y="122829"/>
                  </a:lnTo>
                  <a:lnTo>
                    <a:pt x="19749" y="123136"/>
                  </a:lnTo>
                  <a:lnTo>
                    <a:pt x="19635" y="123431"/>
                  </a:lnTo>
                  <a:lnTo>
                    <a:pt x="19521" y="123726"/>
                  </a:lnTo>
                  <a:lnTo>
                    <a:pt x="19402" y="123998"/>
                  </a:lnTo>
                  <a:lnTo>
                    <a:pt x="19279" y="124269"/>
                  </a:lnTo>
                  <a:lnTo>
                    <a:pt x="19155" y="124529"/>
                  </a:lnTo>
                  <a:lnTo>
                    <a:pt x="19027" y="124789"/>
                  </a:lnTo>
                  <a:lnTo>
                    <a:pt x="18899" y="125025"/>
                  </a:lnTo>
                  <a:lnTo>
                    <a:pt x="18766" y="125261"/>
                  </a:lnTo>
                  <a:lnTo>
                    <a:pt x="18633" y="125485"/>
                  </a:lnTo>
                  <a:lnTo>
                    <a:pt x="18496" y="125710"/>
                  </a:lnTo>
                  <a:lnTo>
                    <a:pt x="18358" y="125910"/>
                  </a:lnTo>
                  <a:lnTo>
                    <a:pt x="18216" y="126111"/>
                  </a:lnTo>
                  <a:lnTo>
                    <a:pt x="18073" y="126300"/>
                  </a:lnTo>
                  <a:lnTo>
                    <a:pt x="17931" y="126489"/>
                  </a:lnTo>
                  <a:lnTo>
                    <a:pt x="17779" y="126666"/>
                  </a:lnTo>
                  <a:lnTo>
                    <a:pt x="17632" y="126831"/>
                  </a:lnTo>
                  <a:lnTo>
                    <a:pt x="17480" y="126985"/>
                  </a:lnTo>
                  <a:lnTo>
                    <a:pt x="17328" y="127138"/>
                  </a:lnTo>
                  <a:lnTo>
                    <a:pt x="17172" y="127280"/>
                  </a:lnTo>
                  <a:lnTo>
                    <a:pt x="17015" y="127410"/>
                  </a:lnTo>
                  <a:lnTo>
                    <a:pt x="16858" y="127540"/>
                  </a:lnTo>
                  <a:lnTo>
                    <a:pt x="16697" y="127658"/>
                  </a:lnTo>
                  <a:lnTo>
                    <a:pt x="16536" y="127776"/>
                  </a:lnTo>
                  <a:lnTo>
                    <a:pt x="16374" y="127882"/>
                  </a:lnTo>
                  <a:lnTo>
                    <a:pt x="16208" y="127976"/>
                  </a:lnTo>
                  <a:lnTo>
                    <a:pt x="16042" y="128059"/>
                  </a:lnTo>
                  <a:lnTo>
                    <a:pt x="15876" y="128154"/>
                  </a:lnTo>
                  <a:lnTo>
                    <a:pt x="15710" y="128224"/>
                  </a:lnTo>
                  <a:lnTo>
                    <a:pt x="15539" y="128295"/>
                  </a:lnTo>
                  <a:lnTo>
                    <a:pt x="15368" y="128354"/>
                  </a:lnTo>
                  <a:lnTo>
                    <a:pt x="15026" y="128461"/>
                  </a:lnTo>
                  <a:lnTo>
                    <a:pt x="14680" y="128543"/>
                  </a:lnTo>
                  <a:lnTo>
                    <a:pt x="14329" y="128602"/>
                  </a:lnTo>
                  <a:lnTo>
                    <a:pt x="13977" y="128626"/>
                  </a:lnTo>
                  <a:lnTo>
                    <a:pt x="13626" y="128638"/>
                  </a:lnTo>
                  <a:lnTo>
                    <a:pt x="13270" y="128614"/>
                  </a:lnTo>
                  <a:lnTo>
                    <a:pt x="12914" y="128579"/>
                  </a:lnTo>
                  <a:lnTo>
                    <a:pt x="12867" y="128390"/>
                  </a:lnTo>
                  <a:lnTo>
                    <a:pt x="12815" y="128213"/>
                  </a:lnTo>
                  <a:lnTo>
                    <a:pt x="12758" y="128036"/>
                  </a:lnTo>
                  <a:lnTo>
                    <a:pt x="12686" y="127882"/>
                  </a:lnTo>
                  <a:lnTo>
                    <a:pt x="12611" y="127740"/>
                  </a:lnTo>
                  <a:lnTo>
                    <a:pt x="12530" y="127610"/>
                  </a:lnTo>
                  <a:lnTo>
                    <a:pt x="12440" y="127492"/>
                  </a:lnTo>
                  <a:lnTo>
                    <a:pt x="12340" y="127386"/>
                  </a:lnTo>
                  <a:lnTo>
                    <a:pt x="11628" y="126819"/>
                  </a:lnTo>
                  <a:lnTo>
                    <a:pt x="11263" y="126512"/>
                  </a:lnTo>
                  <a:lnTo>
                    <a:pt x="10892" y="126194"/>
                  </a:lnTo>
                  <a:lnTo>
                    <a:pt x="10522" y="125863"/>
                  </a:lnTo>
                  <a:lnTo>
                    <a:pt x="10147" y="125521"/>
                  </a:lnTo>
                  <a:lnTo>
                    <a:pt x="9772" y="125155"/>
                  </a:lnTo>
                  <a:lnTo>
                    <a:pt x="9397" y="124789"/>
                  </a:lnTo>
                  <a:lnTo>
                    <a:pt x="9027" y="124387"/>
                  </a:lnTo>
                  <a:lnTo>
                    <a:pt x="8662" y="123974"/>
                  </a:lnTo>
                  <a:lnTo>
                    <a:pt x="8296" y="123537"/>
                  </a:lnTo>
                  <a:lnTo>
                    <a:pt x="8121" y="123313"/>
                  </a:lnTo>
                  <a:lnTo>
                    <a:pt x="7945" y="123077"/>
                  </a:lnTo>
                  <a:lnTo>
                    <a:pt x="7769" y="122840"/>
                  </a:lnTo>
                  <a:lnTo>
                    <a:pt x="7599" y="122604"/>
                  </a:lnTo>
                  <a:lnTo>
                    <a:pt x="7428" y="122356"/>
                  </a:lnTo>
                  <a:lnTo>
                    <a:pt x="7262" y="122097"/>
                  </a:lnTo>
                  <a:lnTo>
                    <a:pt x="7096" y="121837"/>
                  </a:lnTo>
                  <a:lnTo>
                    <a:pt x="6934" y="121565"/>
                  </a:lnTo>
                  <a:lnTo>
                    <a:pt x="6778" y="121294"/>
                  </a:lnTo>
                  <a:lnTo>
                    <a:pt x="6621" y="121010"/>
                  </a:lnTo>
                  <a:lnTo>
                    <a:pt x="6469" y="120727"/>
                  </a:lnTo>
                  <a:lnTo>
                    <a:pt x="6322" y="120432"/>
                  </a:lnTo>
                  <a:lnTo>
                    <a:pt x="6180" y="120125"/>
                  </a:lnTo>
                  <a:lnTo>
                    <a:pt x="6037" y="119818"/>
                  </a:lnTo>
                  <a:lnTo>
                    <a:pt x="5904" y="119499"/>
                  </a:lnTo>
                  <a:lnTo>
                    <a:pt x="5771" y="119169"/>
                  </a:lnTo>
                  <a:lnTo>
                    <a:pt x="5643" y="118838"/>
                  </a:lnTo>
                  <a:lnTo>
                    <a:pt x="5525" y="118496"/>
                  </a:lnTo>
                  <a:lnTo>
                    <a:pt x="5406" y="118153"/>
                  </a:lnTo>
                  <a:lnTo>
                    <a:pt x="5292" y="117787"/>
                  </a:lnTo>
                  <a:lnTo>
                    <a:pt x="5188" y="117421"/>
                  </a:lnTo>
                  <a:lnTo>
                    <a:pt x="5083" y="117055"/>
                  </a:lnTo>
                  <a:lnTo>
                    <a:pt x="4988" y="116665"/>
                  </a:lnTo>
                  <a:lnTo>
                    <a:pt x="4898" y="116276"/>
                  </a:lnTo>
                  <a:lnTo>
                    <a:pt x="4813" y="115874"/>
                  </a:lnTo>
                  <a:lnTo>
                    <a:pt x="4737" y="115461"/>
                  </a:lnTo>
                  <a:lnTo>
                    <a:pt x="4665" y="115048"/>
                  </a:lnTo>
                  <a:lnTo>
                    <a:pt x="4599" y="114611"/>
                  </a:lnTo>
                  <a:lnTo>
                    <a:pt x="4542" y="114174"/>
                  </a:lnTo>
                  <a:lnTo>
                    <a:pt x="4490" y="113725"/>
                  </a:lnTo>
                  <a:lnTo>
                    <a:pt x="4442" y="113265"/>
                  </a:lnTo>
                  <a:lnTo>
                    <a:pt x="4409" y="112793"/>
                  </a:lnTo>
                  <a:lnTo>
                    <a:pt x="4376" y="112320"/>
                  </a:lnTo>
                  <a:lnTo>
                    <a:pt x="4352" y="111825"/>
                  </a:lnTo>
                  <a:lnTo>
                    <a:pt x="4338" y="111329"/>
                  </a:lnTo>
                  <a:lnTo>
                    <a:pt x="4333" y="110821"/>
                  </a:lnTo>
                  <a:lnTo>
                    <a:pt x="4333" y="110301"/>
                  </a:lnTo>
                  <a:lnTo>
                    <a:pt x="4343" y="109770"/>
                  </a:lnTo>
                  <a:lnTo>
                    <a:pt x="4362" y="109227"/>
                  </a:lnTo>
                  <a:lnTo>
                    <a:pt x="4385" y="108672"/>
                  </a:lnTo>
                  <a:lnTo>
                    <a:pt x="4423" y="108105"/>
                  </a:lnTo>
                  <a:lnTo>
                    <a:pt x="4466" y="107527"/>
                  </a:lnTo>
                  <a:lnTo>
                    <a:pt x="4495" y="107173"/>
                  </a:lnTo>
                  <a:lnTo>
                    <a:pt x="4533" y="106830"/>
                  </a:lnTo>
                  <a:lnTo>
                    <a:pt x="4566" y="106488"/>
                  </a:lnTo>
                  <a:lnTo>
                    <a:pt x="4609" y="106145"/>
                  </a:lnTo>
                  <a:lnTo>
                    <a:pt x="4651" y="105803"/>
                  </a:lnTo>
                  <a:lnTo>
                    <a:pt x="4699" y="105472"/>
                  </a:lnTo>
                  <a:lnTo>
                    <a:pt x="4746" y="105142"/>
                  </a:lnTo>
                  <a:lnTo>
                    <a:pt x="4794" y="104823"/>
                  </a:lnTo>
                  <a:lnTo>
                    <a:pt x="4851" y="104492"/>
                  </a:lnTo>
                  <a:lnTo>
                    <a:pt x="4903" y="104174"/>
                  </a:lnTo>
                  <a:lnTo>
                    <a:pt x="4964" y="103855"/>
                  </a:lnTo>
                  <a:lnTo>
                    <a:pt x="5026" y="103548"/>
                  </a:lnTo>
                  <a:lnTo>
                    <a:pt x="5154" y="102934"/>
                  </a:lnTo>
                  <a:lnTo>
                    <a:pt x="5292" y="102332"/>
                  </a:lnTo>
                  <a:lnTo>
                    <a:pt x="5444" y="101753"/>
                  </a:lnTo>
                  <a:lnTo>
                    <a:pt x="5600" y="101175"/>
                  </a:lnTo>
                  <a:lnTo>
                    <a:pt x="5767" y="100620"/>
                  </a:lnTo>
                  <a:lnTo>
                    <a:pt x="5942" y="100088"/>
                  </a:lnTo>
                  <a:lnTo>
                    <a:pt x="6123" y="99557"/>
                  </a:lnTo>
                  <a:lnTo>
                    <a:pt x="6312" y="99049"/>
                  </a:lnTo>
                  <a:lnTo>
                    <a:pt x="6512" y="98554"/>
                  </a:lnTo>
                  <a:lnTo>
                    <a:pt x="6716" y="98081"/>
                  </a:lnTo>
                  <a:lnTo>
                    <a:pt x="6925" y="97621"/>
                  </a:lnTo>
                  <a:lnTo>
                    <a:pt x="7143" y="97172"/>
                  </a:lnTo>
                  <a:lnTo>
                    <a:pt x="7371" y="96747"/>
                  </a:lnTo>
                  <a:lnTo>
                    <a:pt x="7599" y="96334"/>
                  </a:lnTo>
                  <a:lnTo>
                    <a:pt x="7836" y="95932"/>
                  </a:lnTo>
                  <a:lnTo>
                    <a:pt x="8073" y="95555"/>
                  </a:lnTo>
                  <a:lnTo>
                    <a:pt x="8320" y="95200"/>
                  </a:lnTo>
                  <a:lnTo>
                    <a:pt x="8572" y="94858"/>
                  </a:lnTo>
                  <a:lnTo>
                    <a:pt x="8823" y="94527"/>
                  </a:lnTo>
                  <a:lnTo>
                    <a:pt x="9084" y="94220"/>
                  </a:lnTo>
                  <a:lnTo>
                    <a:pt x="9345" y="93937"/>
                  </a:lnTo>
                  <a:lnTo>
                    <a:pt x="9611" y="93665"/>
                  </a:lnTo>
                  <a:lnTo>
                    <a:pt x="9877" y="93418"/>
                  </a:lnTo>
                  <a:lnTo>
                    <a:pt x="10152" y="93181"/>
                  </a:lnTo>
                  <a:lnTo>
                    <a:pt x="10423" y="92969"/>
                  </a:lnTo>
                  <a:lnTo>
                    <a:pt x="10698" y="92768"/>
                  </a:lnTo>
                  <a:lnTo>
                    <a:pt x="10712" y="92863"/>
                  </a:lnTo>
                  <a:lnTo>
                    <a:pt x="10731" y="92945"/>
                  </a:lnTo>
                  <a:lnTo>
                    <a:pt x="10750" y="93040"/>
                  </a:lnTo>
                  <a:lnTo>
                    <a:pt x="10764" y="93122"/>
                  </a:lnTo>
                  <a:lnTo>
                    <a:pt x="10793" y="93311"/>
                  </a:lnTo>
                  <a:lnTo>
                    <a:pt x="10831" y="93488"/>
                  </a:lnTo>
                  <a:lnTo>
                    <a:pt x="10869" y="93642"/>
                  </a:lnTo>
                  <a:lnTo>
                    <a:pt x="10916" y="93784"/>
                  </a:lnTo>
                  <a:lnTo>
                    <a:pt x="10964" y="93902"/>
                  </a:lnTo>
                  <a:lnTo>
                    <a:pt x="11016" y="94008"/>
                  </a:lnTo>
                  <a:lnTo>
                    <a:pt x="11068" y="94102"/>
                  </a:lnTo>
                  <a:lnTo>
                    <a:pt x="11125" y="94185"/>
                  </a:lnTo>
                  <a:lnTo>
                    <a:pt x="11182" y="94244"/>
                  </a:lnTo>
                  <a:lnTo>
                    <a:pt x="11244" y="94291"/>
                  </a:lnTo>
                  <a:lnTo>
                    <a:pt x="11305" y="94327"/>
                  </a:lnTo>
                  <a:lnTo>
                    <a:pt x="11367" y="94350"/>
                  </a:lnTo>
                  <a:lnTo>
                    <a:pt x="11490" y="94350"/>
                  </a:lnTo>
                  <a:lnTo>
                    <a:pt x="11552" y="94327"/>
                  </a:lnTo>
                  <a:lnTo>
                    <a:pt x="11609" y="94291"/>
                  </a:lnTo>
                  <a:lnTo>
                    <a:pt x="11671" y="94244"/>
                  </a:lnTo>
                  <a:lnTo>
                    <a:pt x="11728" y="94185"/>
                  </a:lnTo>
                  <a:lnTo>
                    <a:pt x="11785" y="94114"/>
                  </a:lnTo>
                  <a:lnTo>
                    <a:pt x="11837" y="94031"/>
                  </a:lnTo>
                  <a:lnTo>
                    <a:pt x="11884" y="93937"/>
                  </a:lnTo>
                  <a:lnTo>
                    <a:pt x="11932" y="93831"/>
                  </a:lnTo>
                  <a:lnTo>
                    <a:pt x="11970" y="93713"/>
                  </a:lnTo>
                  <a:lnTo>
                    <a:pt x="12008" y="93595"/>
                  </a:lnTo>
                  <a:lnTo>
                    <a:pt x="12041" y="93453"/>
                  </a:lnTo>
                  <a:lnTo>
                    <a:pt x="12069" y="93299"/>
                  </a:lnTo>
                  <a:lnTo>
                    <a:pt x="12093" y="93146"/>
                  </a:lnTo>
                  <a:lnTo>
                    <a:pt x="12107" y="92981"/>
                  </a:lnTo>
                  <a:lnTo>
                    <a:pt x="12117" y="92804"/>
                  </a:lnTo>
                  <a:lnTo>
                    <a:pt x="12117" y="92615"/>
                  </a:lnTo>
                  <a:lnTo>
                    <a:pt x="12112" y="92414"/>
                  </a:lnTo>
                  <a:lnTo>
                    <a:pt x="12103" y="92213"/>
                  </a:lnTo>
                  <a:lnTo>
                    <a:pt x="12098" y="92190"/>
                  </a:lnTo>
                  <a:lnTo>
                    <a:pt x="12093" y="92154"/>
                  </a:lnTo>
                  <a:lnTo>
                    <a:pt x="12088" y="92131"/>
                  </a:lnTo>
                  <a:lnTo>
                    <a:pt x="12084" y="92095"/>
                  </a:lnTo>
                  <a:lnTo>
                    <a:pt x="12288" y="92036"/>
                  </a:lnTo>
                  <a:lnTo>
                    <a:pt x="12492" y="92001"/>
                  </a:lnTo>
                  <a:lnTo>
                    <a:pt x="12696" y="91965"/>
                  </a:lnTo>
                  <a:lnTo>
                    <a:pt x="12895" y="91942"/>
                  </a:lnTo>
                  <a:lnTo>
                    <a:pt x="13099" y="91930"/>
                  </a:lnTo>
                  <a:close/>
                  <a:moveTo>
                    <a:pt x="141420" y="123549"/>
                  </a:moveTo>
                  <a:lnTo>
                    <a:pt x="142042" y="123596"/>
                  </a:lnTo>
                  <a:lnTo>
                    <a:pt x="142659" y="123632"/>
                  </a:lnTo>
                  <a:lnTo>
                    <a:pt x="143276" y="123655"/>
                  </a:lnTo>
                  <a:lnTo>
                    <a:pt x="143893" y="123667"/>
                  </a:lnTo>
                  <a:lnTo>
                    <a:pt x="143884" y="125839"/>
                  </a:lnTo>
                  <a:lnTo>
                    <a:pt x="143874" y="128024"/>
                  </a:lnTo>
                  <a:lnTo>
                    <a:pt x="143860" y="130220"/>
                  </a:lnTo>
                  <a:lnTo>
                    <a:pt x="143836" y="132428"/>
                  </a:lnTo>
                  <a:lnTo>
                    <a:pt x="143812" y="134636"/>
                  </a:lnTo>
                  <a:lnTo>
                    <a:pt x="143774" y="136844"/>
                  </a:lnTo>
                  <a:lnTo>
                    <a:pt x="143736" y="139051"/>
                  </a:lnTo>
                  <a:lnTo>
                    <a:pt x="143684" y="141271"/>
                  </a:lnTo>
                  <a:lnTo>
                    <a:pt x="143670" y="141259"/>
                  </a:lnTo>
                  <a:lnTo>
                    <a:pt x="143656" y="141236"/>
                  </a:lnTo>
                  <a:lnTo>
                    <a:pt x="143627" y="141177"/>
                  </a:lnTo>
                  <a:lnTo>
                    <a:pt x="143599" y="141129"/>
                  </a:lnTo>
                  <a:lnTo>
                    <a:pt x="143580" y="141118"/>
                  </a:lnTo>
                  <a:lnTo>
                    <a:pt x="143556" y="141118"/>
                  </a:lnTo>
                  <a:lnTo>
                    <a:pt x="143257" y="141070"/>
                  </a:lnTo>
                  <a:lnTo>
                    <a:pt x="142958" y="141047"/>
                  </a:lnTo>
                  <a:lnTo>
                    <a:pt x="142659" y="141035"/>
                  </a:lnTo>
                  <a:lnTo>
                    <a:pt x="142365" y="141059"/>
                  </a:lnTo>
                  <a:lnTo>
                    <a:pt x="142066" y="141082"/>
                  </a:lnTo>
                  <a:lnTo>
                    <a:pt x="141772" y="141129"/>
                  </a:lnTo>
                  <a:lnTo>
                    <a:pt x="141169" y="141236"/>
                  </a:lnTo>
                  <a:lnTo>
                    <a:pt x="141150" y="141236"/>
                  </a:lnTo>
                  <a:lnTo>
                    <a:pt x="141136" y="141248"/>
                  </a:lnTo>
                  <a:lnTo>
                    <a:pt x="141112" y="141283"/>
                  </a:lnTo>
                  <a:lnTo>
                    <a:pt x="141093" y="141318"/>
                  </a:lnTo>
                  <a:lnTo>
                    <a:pt x="141069" y="141354"/>
                  </a:lnTo>
                  <a:lnTo>
                    <a:pt x="141150" y="139110"/>
                  </a:lnTo>
                  <a:lnTo>
                    <a:pt x="141216" y="136867"/>
                  </a:lnTo>
                  <a:lnTo>
                    <a:pt x="141278" y="134624"/>
                  </a:lnTo>
                  <a:lnTo>
                    <a:pt x="141325" y="132392"/>
                  </a:lnTo>
                  <a:lnTo>
                    <a:pt x="141363" y="130161"/>
                  </a:lnTo>
                  <a:lnTo>
                    <a:pt x="141392" y="127941"/>
                  </a:lnTo>
                  <a:lnTo>
                    <a:pt x="141411" y="125733"/>
                  </a:lnTo>
                  <a:lnTo>
                    <a:pt x="141420" y="123549"/>
                  </a:lnTo>
                  <a:close/>
                  <a:moveTo>
                    <a:pt x="73608" y="140563"/>
                  </a:moveTo>
                  <a:lnTo>
                    <a:pt x="75269" y="140634"/>
                  </a:lnTo>
                  <a:lnTo>
                    <a:pt x="76925" y="140693"/>
                  </a:lnTo>
                  <a:lnTo>
                    <a:pt x="78572" y="140740"/>
                  </a:lnTo>
                  <a:lnTo>
                    <a:pt x="80205" y="140799"/>
                  </a:lnTo>
                  <a:lnTo>
                    <a:pt x="81643" y="140846"/>
                  </a:lnTo>
                  <a:lnTo>
                    <a:pt x="83086" y="140882"/>
                  </a:lnTo>
                  <a:lnTo>
                    <a:pt x="84529" y="140905"/>
                  </a:lnTo>
                  <a:lnTo>
                    <a:pt x="85976" y="140917"/>
                  </a:lnTo>
                  <a:lnTo>
                    <a:pt x="86118" y="145758"/>
                  </a:lnTo>
                  <a:lnTo>
                    <a:pt x="86185" y="148178"/>
                  </a:lnTo>
                  <a:lnTo>
                    <a:pt x="86247" y="150587"/>
                  </a:lnTo>
                  <a:lnTo>
                    <a:pt x="86228" y="150587"/>
                  </a:lnTo>
                  <a:lnTo>
                    <a:pt x="86209" y="150575"/>
                  </a:lnTo>
                  <a:lnTo>
                    <a:pt x="86190" y="150563"/>
                  </a:lnTo>
                  <a:lnTo>
                    <a:pt x="86166" y="150551"/>
                  </a:lnTo>
                  <a:lnTo>
                    <a:pt x="85383" y="150481"/>
                  </a:lnTo>
                  <a:lnTo>
                    <a:pt x="84595" y="150410"/>
                  </a:lnTo>
                  <a:lnTo>
                    <a:pt x="83807" y="150315"/>
                  </a:lnTo>
                  <a:lnTo>
                    <a:pt x="83024" y="150221"/>
                  </a:lnTo>
                  <a:lnTo>
                    <a:pt x="81453" y="149996"/>
                  </a:lnTo>
                  <a:lnTo>
                    <a:pt x="79877" y="149772"/>
                  </a:lnTo>
                  <a:lnTo>
                    <a:pt x="78306" y="149548"/>
                  </a:lnTo>
                  <a:lnTo>
                    <a:pt x="77518" y="149453"/>
                  </a:lnTo>
                  <a:lnTo>
                    <a:pt x="76735" y="149359"/>
                  </a:lnTo>
                  <a:lnTo>
                    <a:pt x="75948" y="149264"/>
                  </a:lnTo>
                  <a:lnTo>
                    <a:pt x="75160" y="149194"/>
                  </a:lnTo>
                  <a:lnTo>
                    <a:pt x="74377" y="149135"/>
                  </a:lnTo>
                  <a:lnTo>
                    <a:pt x="73589" y="149087"/>
                  </a:lnTo>
                  <a:lnTo>
                    <a:pt x="73593" y="146962"/>
                  </a:lnTo>
                  <a:lnTo>
                    <a:pt x="73598" y="144837"/>
                  </a:lnTo>
                  <a:lnTo>
                    <a:pt x="73603" y="142700"/>
                  </a:lnTo>
                  <a:lnTo>
                    <a:pt x="73608" y="140563"/>
                  </a:lnTo>
                  <a:close/>
                  <a:moveTo>
                    <a:pt x="10603" y="132463"/>
                  </a:moveTo>
                  <a:lnTo>
                    <a:pt x="10622" y="132747"/>
                  </a:lnTo>
                  <a:lnTo>
                    <a:pt x="10650" y="133018"/>
                  </a:lnTo>
                  <a:lnTo>
                    <a:pt x="10688" y="133266"/>
                  </a:lnTo>
                  <a:lnTo>
                    <a:pt x="10731" y="133502"/>
                  </a:lnTo>
                  <a:lnTo>
                    <a:pt x="10783" y="133715"/>
                  </a:lnTo>
                  <a:lnTo>
                    <a:pt x="10840" y="133915"/>
                  </a:lnTo>
                  <a:lnTo>
                    <a:pt x="10902" y="134093"/>
                  </a:lnTo>
                  <a:lnTo>
                    <a:pt x="10968" y="134258"/>
                  </a:lnTo>
                  <a:lnTo>
                    <a:pt x="11040" y="134411"/>
                  </a:lnTo>
                  <a:lnTo>
                    <a:pt x="11120" y="134541"/>
                  </a:lnTo>
                  <a:lnTo>
                    <a:pt x="11201" y="134647"/>
                  </a:lnTo>
                  <a:lnTo>
                    <a:pt x="11282" y="134742"/>
                  </a:lnTo>
                  <a:lnTo>
                    <a:pt x="11367" y="134825"/>
                  </a:lnTo>
                  <a:lnTo>
                    <a:pt x="11452" y="134884"/>
                  </a:lnTo>
                  <a:lnTo>
                    <a:pt x="11543" y="134931"/>
                  </a:lnTo>
                  <a:lnTo>
                    <a:pt x="11633" y="134954"/>
                  </a:lnTo>
                  <a:lnTo>
                    <a:pt x="11718" y="134954"/>
                  </a:lnTo>
                  <a:lnTo>
                    <a:pt x="11808" y="134943"/>
                  </a:lnTo>
                  <a:lnTo>
                    <a:pt x="11894" y="134919"/>
                  </a:lnTo>
                  <a:lnTo>
                    <a:pt x="11979" y="134872"/>
                  </a:lnTo>
                  <a:lnTo>
                    <a:pt x="12065" y="134801"/>
                  </a:lnTo>
                  <a:lnTo>
                    <a:pt x="12145" y="134718"/>
                  </a:lnTo>
                  <a:lnTo>
                    <a:pt x="12221" y="134612"/>
                  </a:lnTo>
                  <a:lnTo>
                    <a:pt x="12293" y="134494"/>
                  </a:lnTo>
                  <a:lnTo>
                    <a:pt x="12364" y="134352"/>
                  </a:lnTo>
                  <a:lnTo>
                    <a:pt x="12425" y="134187"/>
                  </a:lnTo>
                  <a:lnTo>
                    <a:pt x="12482" y="134010"/>
                  </a:lnTo>
                  <a:lnTo>
                    <a:pt x="12530" y="133809"/>
                  </a:lnTo>
                  <a:lnTo>
                    <a:pt x="12577" y="133597"/>
                  </a:lnTo>
                  <a:lnTo>
                    <a:pt x="12611" y="133360"/>
                  </a:lnTo>
                  <a:lnTo>
                    <a:pt x="12639" y="133101"/>
                  </a:lnTo>
                  <a:lnTo>
                    <a:pt x="12658" y="132829"/>
                  </a:lnTo>
                  <a:lnTo>
                    <a:pt x="12791" y="132935"/>
                  </a:lnTo>
                  <a:lnTo>
                    <a:pt x="12919" y="133042"/>
                  </a:lnTo>
                  <a:lnTo>
                    <a:pt x="13052" y="133148"/>
                  </a:lnTo>
                  <a:lnTo>
                    <a:pt x="13185" y="133242"/>
                  </a:lnTo>
                  <a:lnTo>
                    <a:pt x="13318" y="133325"/>
                  </a:lnTo>
                  <a:lnTo>
                    <a:pt x="13451" y="133396"/>
                  </a:lnTo>
                  <a:lnTo>
                    <a:pt x="13588" y="133467"/>
                  </a:lnTo>
                  <a:lnTo>
                    <a:pt x="13721" y="133526"/>
                  </a:lnTo>
                  <a:lnTo>
                    <a:pt x="13854" y="133585"/>
                  </a:lnTo>
                  <a:lnTo>
                    <a:pt x="13992" y="133632"/>
                  </a:lnTo>
                  <a:lnTo>
                    <a:pt x="14129" y="133667"/>
                  </a:lnTo>
                  <a:lnTo>
                    <a:pt x="14262" y="133703"/>
                  </a:lnTo>
                  <a:lnTo>
                    <a:pt x="14537" y="133750"/>
                  </a:lnTo>
                  <a:lnTo>
                    <a:pt x="14813" y="133774"/>
                  </a:lnTo>
                  <a:lnTo>
                    <a:pt x="15088" y="133762"/>
                  </a:lnTo>
                  <a:lnTo>
                    <a:pt x="15363" y="133726"/>
                  </a:lnTo>
                  <a:lnTo>
                    <a:pt x="15639" y="133667"/>
                  </a:lnTo>
                  <a:lnTo>
                    <a:pt x="15914" y="133585"/>
                  </a:lnTo>
                  <a:lnTo>
                    <a:pt x="16189" y="133479"/>
                  </a:lnTo>
                  <a:lnTo>
                    <a:pt x="16464" y="133349"/>
                  </a:lnTo>
                  <a:lnTo>
                    <a:pt x="16740" y="133195"/>
                  </a:lnTo>
                  <a:lnTo>
                    <a:pt x="17010" y="133018"/>
                  </a:lnTo>
                  <a:lnTo>
                    <a:pt x="16991" y="133124"/>
                  </a:lnTo>
                  <a:lnTo>
                    <a:pt x="16967" y="133242"/>
                  </a:lnTo>
                  <a:lnTo>
                    <a:pt x="16939" y="133467"/>
                  </a:lnTo>
                  <a:lnTo>
                    <a:pt x="16915" y="133715"/>
                  </a:lnTo>
                  <a:lnTo>
                    <a:pt x="16901" y="133974"/>
                  </a:lnTo>
                  <a:lnTo>
                    <a:pt x="16854" y="135368"/>
                  </a:lnTo>
                  <a:lnTo>
                    <a:pt x="16816" y="136761"/>
                  </a:lnTo>
                  <a:lnTo>
                    <a:pt x="16782" y="138166"/>
                  </a:lnTo>
                  <a:lnTo>
                    <a:pt x="16759" y="139571"/>
                  </a:lnTo>
                  <a:lnTo>
                    <a:pt x="16740" y="140988"/>
                  </a:lnTo>
                  <a:lnTo>
                    <a:pt x="16730" y="142405"/>
                  </a:lnTo>
                  <a:lnTo>
                    <a:pt x="16730" y="143833"/>
                  </a:lnTo>
                  <a:lnTo>
                    <a:pt x="16735" y="145274"/>
                  </a:lnTo>
                  <a:lnTo>
                    <a:pt x="16744" y="146714"/>
                  </a:lnTo>
                  <a:lnTo>
                    <a:pt x="16763" y="148155"/>
                  </a:lnTo>
                  <a:lnTo>
                    <a:pt x="16792" y="149607"/>
                  </a:lnTo>
                  <a:lnTo>
                    <a:pt x="16820" y="151059"/>
                  </a:lnTo>
                  <a:lnTo>
                    <a:pt x="16858" y="152511"/>
                  </a:lnTo>
                  <a:lnTo>
                    <a:pt x="16906" y="153975"/>
                  </a:lnTo>
                  <a:lnTo>
                    <a:pt x="16953" y="155439"/>
                  </a:lnTo>
                  <a:lnTo>
                    <a:pt x="17010" y="156892"/>
                  </a:lnTo>
                  <a:lnTo>
                    <a:pt x="16341" y="157092"/>
                  </a:lnTo>
                  <a:lnTo>
                    <a:pt x="15672" y="157305"/>
                  </a:lnTo>
                  <a:lnTo>
                    <a:pt x="15003" y="157529"/>
                  </a:lnTo>
                  <a:lnTo>
                    <a:pt x="14333" y="157754"/>
                  </a:lnTo>
                  <a:lnTo>
                    <a:pt x="12995" y="158226"/>
                  </a:lnTo>
                  <a:lnTo>
                    <a:pt x="11657" y="158722"/>
                  </a:lnTo>
                  <a:lnTo>
                    <a:pt x="11419" y="152145"/>
                  </a:lnTo>
                  <a:lnTo>
                    <a:pt x="11305" y="148851"/>
                  </a:lnTo>
                  <a:lnTo>
                    <a:pt x="11182" y="145569"/>
                  </a:lnTo>
                  <a:lnTo>
                    <a:pt x="11054" y="142275"/>
                  </a:lnTo>
                  <a:lnTo>
                    <a:pt x="10987" y="140645"/>
                  </a:lnTo>
                  <a:lnTo>
                    <a:pt x="10916" y="139004"/>
                  </a:lnTo>
                  <a:lnTo>
                    <a:pt x="10845" y="137363"/>
                  </a:lnTo>
                  <a:lnTo>
                    <a:pt x="10769" y="135734"/>
                  </a:lnTo>
                  <a:lnTo>
                    <a:pt x="10688" y="134093"/>
                  </a:lnTo>
                  <a:lnTo>
                    <a:pt x="10603" y="132463"/>
                  </a:lnTo>
                  <a:close/>
                  <a:moveTo>
                    <a:pt x="73589" y="151543"/>
                  </a:moveTo>
                  <a:lnTo>
                    <a:pt x="74372" y="151779"/>
                  </a:lnTo>
                  <a:lnTo>
                    <a:pt x="75155" y="152004"/>
                  </a:lnTo>
                  <a:lnTo>
                    <a:pt x="75943" y="152204"/>
                  </a:lnTo>
                  <a:lnTo>
                    <a:pt x="76726" y="152405"/>
                  </a:lnTo>
                  <a:lnTo>
                    <a:pt x="77514" y="152594"/>
                  </a:lnTo>
                  <a:lnTo>
                    <a:pt x="78302" y="152771"/>
                  </a:lnTo>
                  <a:lnTo>
                    <a:pt x="79873" y="153114"/>
                  </a:lnTo>
                  <a:lnTo>
                    <a:pt x="81448" y="153456"/>
                  </a:lnTo>
                  <a:lnTo>
                    <a:pt x="83019" y="153798"/>
                  </a:lnTo>
                  <a:lnTo>
                    <a:pt x="83807" y="153987"/>
                  </a:lnTo>
                  <a:lnTo>
                    <a:pt x="84595" y="154176"/>
                  </a:lnTo>
                  <a:lnTo>
                    <a:pt x="85383" y="154377"/>
                  </a:lnTo>
                  <a:lnTo>
                    <a:pt x="86166" y="154601"/>
                  </a:lnTo>
                  <a:lnTo>
                    <a:pt x="86223" y="154613"/>
                  </a:lnTo>
                  <a:lnTo>
                    <a:pt x="86275" y="154613"/>
                  </a:lnTo>
                  <a:lnTo>
                    <a:pt x="86327" y="154589"/>
                  </a:lnTo>
                  <a:lnTo>
                    <a:pt x="86375" y="154554"/>
                  </a:lnTo>
                  <a:lnTo>
                    <a:pt x="86612" y="162654"/>
                  </a:lnTo>
                  <a:lnTo>
                    <a:pt x="86612" y="162654"/>
                  </a:lnTo>
                  <a:lnTo>
                    <a:pt x="86517" y="162512"/>
                  </a:lnTo>
                  <a:lnTo>
                    <a:pt x="86465" y="162453"/>
                  </a:lnTo>
                  <a:lnTo>
                    <a:pt x="86413" y="162394"/>
                  </a:lnTo>
                  <a:lnTo>
                    <a:pt x="86361" y="162347"/>
                  </a:lnTo>
                  <a:lnTo>
                    <a:pt x="86299" y="162323"/>
                  </a:lnTo>
                  <a:lnTo>
                    <a:pt x="86237" y="162299"/>
                  </a:lnTo>
                  <a:lnTo>
                    <a:pt x="86166" y="162288"/>
                  </a:lnTo>
                  <a:lnTo>
                    <a:pt x="84595" y="162311"/>
                  </a:lnTo>
                  <a:lnTo>
                    <a:pt x="83019" y="162347"/>
                  </a:lnTo>
                  <a:lnTo>
                    <a:pt x="81444" y="162394"/>
                  </a:lnTo>
                  <a:lnTo>
                    <a:pt x="79868" y="162441"/>
                  </a:lnTo>
                  <a:lnTo>
                    <a:pt x="78292" y="162512"/>
                  </a:lnTo>
                  <a:lnTo>
                    <a:pt x="76712" y="162595"/>
                  </a:lnTo>
                  <a:lnTo>
                    <a:pt x="75136" y="162701"/>
                  </a:lnTo>
                  <a:lnTo>
                    <a:pt x="73555" y="162807"/>
                  </a:lnTo>
                  <a:lnTo>
                    <a:pt x="73565" y="159985"/>
                  </a:lnTo>
                  <a:lnTo>
                    <a:pt x="73574" y="157163"/>
                  </a:lnTo>
                  <a:lnTo>
                    <a:pt x="73579" y="154341"/>
                  </a:lnTo>
                  <a:lnTo>
                    <a:pt x="73589" y="151543"/>
                  </a:lnTo>
                  <a:close/>
                  <a:moveTo>
                    <a:pt x="140993" y="143337"/>
                  </a:moveTo>
                  <a:lnTo>
                    <a:pt x="141036" y="143396"/>
                  </a:lnTo>
                  <a:lnTo>
                    <a:pt x="141074" y="143467"/>
                  </a:lnTo>
                  <a:lnTo>
                    <a:pt x="141093" y="143491"/>
                  </a:lnTo>
                  <a:lnTo>
                    <a:pt x="141117" y="143514"/>
                  </a:lnTo>
                  <a:lnTo>
                    <a:pt x="141140" y="143526"/>
                  </a:lnTo>
                  <a:lnTo>
                    <a:pt x="141169" y="143538"/>
                  </a:lnTo>
                  <a:lnTo>
                    <a:pt x="141772" y="143644"/>
                  </a:lnTo>
                  <a:lnTo>
                    <a:pt x="142066" y="143680"/>
                  </a:lnTo>
                  <a:lnTo>
                    <a:pt x="142365" y="143715"/>
                  </a:lnTo>
                  <a:lnTo>
                    <a:pt x="142659" y="143727"/>
                  </a:lnTo>
                  <a:lnTo>
                    <a:pt x="142958" y="143727"/>
                  </a:lnTo>
                  <a:lnTo>
                    <a:pt x="143257" y="143703"/>
                  </a:lnTo>
                  <a:lnTo>
                    <a:pt x="143556" y="143656"/>
                  </a:lnTo>
                  <a:lnTo>
                    <a:pt x="143580" y="143644"/>
                  </a:lnTo>
                  <a:lnTo>
                    <a:pt x="143599" y="143609"/>
                  </a:lnTo>
                  <a:lnTo>
                    <a:pt x="143618" y="143585"/>
                  </a:lnTo>
                  <a:lnTo>
                    <a:pt x="143637" y="143573"/>
                  </a:lnTo>
                  <a:lnTo>
                    <a:pt x="143637" y="143573"/>
                  </a:lnTo>
                  <a:lnTo>
                    <a:pt x="143589" y="145345"/>
                  </a:lnTo>
                  <a:lnTo>
                    <a:pt x="143542" y="147127"/>
                  </a:lnTo>
                  <a:lnTo>
                    <a:pt x="143485" y="148910"/>
                  </a:lnTo>
                  <a:lnTo>
                    <a:pt x="143423" y="150681"/>
                  </a:lnTo>
                  <a:lnTo>
                    <a:pt x="143361" y="152464"/>
                  </a:lnTo>
                  <a:lnTo>
                    <a:pt x="143290" y="154235"/>
                  </a:lnTo>
                  <a:lnTo>
                    <a:pt x="143219" y="156018"/>
                  </a:lnTo>
                  <a:lnTo>
                    <a:pt x="143138" y="157789"/>
                  </a:lnTo>
                  <a:lnTo>
                    <a:pt x="143053" y="159560"/>
                  </a:lnTo>
                  <a:lnTo>
                    <a:pt x="142963" y="161319"/>
                  </a:lnTo>
                  <a:lnTo>
                    <a:pt x="142873" y="163090"/>
                  </a:lnTo>
                  <a:lnTo>
                    <a:pt x="142768" y="164850"/>
                  </a:lnTo>
                  <a:lnTo>
                    <a:pt x="142664" y="166609"/>
                  </a:lnTo>
                  <a:lnTo>
                    <a:pt x="142555" y="168356"/>
                  </a:lnTo>
                  <a:lnTo>
                    <a:pt x="142436" y="170104"/>
                  </a:lnTo>
                  <a:lnTo>
                    <a:pt x="142313" y="171851"/>
                  </a:lnTo>
                  <a:lnTo>
                    <a:pt x="142127" y="171662"/>
                  </a:lnTo>
                  <a:lnTo>
                    <a:pt x="141938" y="171485"/>
                  </a:lnTo>
                  <a:lnTo>
                    <a:pt x="141743" y="171320"/>
                  </a:lnTo>
                  <a:lnTo>
                    <a:pt x="141544" y="171178"/>
                  </a:lnTo>
                  <a:lnTo>
                    <a:pt x="141344" y="171048"/>
                  </a:lnTo>
                  <a:lnTo>
                    <a:pt x="141140" y="170930"/>
                  </a:lnTo>
                  <a:lnTo>
                    <a:pt x="140936" y="170836"/>
                  </a:lnTo>
                  <a:lnTo>
                    <a:pt x="140732" y="170741"/>
                  </a:lnTo>
                  <a:lnTo>
                    <a:pt x="140528" y="170670"/>
                  </a:lnTo>
                  <a:lnTo>
                    <a:pt x="140319" y="170611"/>
                  </a:lnTo>
                  <a:lnTo>
                    <a:pt x="140110" y="170564"/>
                  </a:lnTo>
                  <a:lnTo>
                    <a:pt x="139902" y="170529"/>
                  </a:lnTo>
                  <a:lnTo>
                    <a:pt x="139697" y="170505"/>
                  </a:lnTo>
                  <a:lnTo>
                    <a:pt x="139489" y="170493"/>
                  </a:lnTo>
                  <a:lnTo>
                    <a:pt x="139285" y="170493"/>
                  </a:lnTo>
                  <a:lnTo>
                    <a:pt x="139080" y="170505"/>
                  </a:lnTo>
                  <a:lnTo>
                    <a:pt x="139247" y="168829"/>
                  </a:lnTo>
                  <a:lnTo>
                    <a:pt x="139413" y="167152"/>
                  </a:lnTo>
                  <a:lnTo>
                    <a:pt x="139569" y="165475"/>
                  </a:lnTo>
                  <a:lnTo>
                    <a:pt x="139716" y="163787"/>
                  </a:lnTo>
                  <a:lnTo>
                    <a:pt x="139859" y="162099"/>
                  </a:lnTo>
                  <a:lnTo>
                    <a:pt x="139992" y="160410"/>
                  </a:lnTo>
                  <a:lnTo>
                    <a:pt x="140125" y="158710"/>
                  </a:lnTo>
                  <a:lnTo>
                    <a:pt x="140243" y="157010"/>
                  </a:lnTo>
                  <a:lnTo>
                    <a:pt x="140362" y="155298"/>
                  </a:lnTo>
                  <a:lnTo>
                    <a:pt x="140471" y="153598"/>
                  </a:lnTo>
                  <a:lnTo>
                    <a:pt x="140571" y="151886"/>
                  </a:lnTo>
                  <a:lnTo>
                    <a:pt x="140670" y="150174"/>
                  </a:lnTo>
                  <a:lnTo>
                    <a:pt x="140761" y="148462"/>
                  </a:lnTo>
                  <a:lnTo>
                    <a:pt x="140841" y="146761"/>
                  </a:lnTo>
                  <a:lnTo>
                    <a:pt x="140922" y="145049"/>
                  </a:lnTo>
                  <a:lnTo>
                    <a:pt x="140993" y="143337"/>
                  </a:lnTo>
                  <a:close/>
                  <a:moveTo>
                    <a:pt x="17172" y="160233"/>
                  </a:moveTo>
                  <a:lnTo>
                    <a:pt x="17252" y="161685"/>
                  </a:lnTo>
                  <a:lnTo>
                    <a:pt x="17338" y="163149"/>
                  </a:lnTo>
                  <a:lnTo>
                    <a:pt x="17433" y="164602"/>
                  </a:lnTo>
                  <a:lnTo>
                    <a:pt x="17532" y="166066"/>
                  </a:lnTo>
                  <a:lnTo>
                    <a:pt x="17641" y="167518"/>
                  </a:lnTo>
                  <a:lnTo>
                    <a:pt x="17751" y="168970"/>
                  </a:lnTo>
                  <a:lnTo>
                    <a:pt x="17874" y="170423"/>
                  </a:lnTo>
                  <a:lnTo>
                    <a:pt x="17997" y="171875"/>
                  </a:lnTo>
                  <a:lnTo>
                    <a:pt x="18130" y="173327"/>
                  </a:lnTo>
                  <a:lnTo>
                    <a:pt x="18268" y="174767"/>
                  </a:lnTo>
                  <a:lnTo>
                    <a:pt x="18415" y="176220"/>
                  </a:lnTo>
                  <a:lnTo>
                    <a:pt x="18567" y="177648"/>
                  </a:lnTo>
                  <a:lnTo>
                    <a:pt x="18728" y="179089"/>
                  </a:lnTo>
                  <a:lnTo>
                    <a:pt x="18894" y="180517"/>
                  </a:lnTo>
                  <a:lnTo>
                    <a:pt x="19065" y="181934"/>
                  </a:lnTo>
                  <a:lnTo>
                    <a:pt x="19246" y="183351"/>
                  </a:lnTo>
                  <a:lnTo>
                    <a:pt x="18890" y="183753"/>
                  </a:lnTo>
                  <a:lnTo>
                    <a:pt x="18529" y="184142"/>
                  </a:lnTo>
                  <a:lnTo>
                    <a:pt x="18173" y="184520"/>
                  </a:lnTo>
                  <a:lnTo>
                    <a:pt x="17812" y="184886"/>
                  </a:lnTo>
                  <a:lnTo>
                    <a:pt x="17452" y="185240"/>
                  </a:lnTo>
                  <a:lnTo>
                    <a:pt x="17091" y="185583"/>
                  </a:lnTo>
                  <a:lnTo>
                    <a:pt x="16730" y="185913"/>
                  </a:lnTo>
                  <a:lnTo>
                    <a:pt x="16365" y="186232"/>
                  </a:lnTo>
                  <a:lnTo>
                    <a:pt x="15999" y="186539"/>
                  </a:lnTo>
                  <a:lnTo>
                    <a:pt x="15634" y="186822"/>
                  </a:lnTo>
                  <a:lnTo>
                    <a:pt x="15264" y="187106"/>
                  </a:lnTo>
                  <a:lnTo>
                    <a:pt x="14893" y="187366"/>
                  </a:lnTo>
                  <a:lnTo>
                    <a:pt x="14523" y="187625"/>
                  </a:lnTo>
                  <a:lnTo>
                    <a:pt x="14148" y="187861"/>
                  </a:lnTo>
                  <a:lnTo>
                    <a:pt x="13773" y="188098"/>
                  </a:lnTo>
                  <a:lnTo>
                    <a:pt x="13394" y="188310"/>
                  </a:lnTo>
                  <a:lnTo>
                    <a:pt x="13237" y="186657"/>
                  </a:lnTo>
                  <a:lnTo>
                    <a:pt x="13095" y="185004"/>
                  </a:lnTo>
                  <a:lnTo>
                    <a:pt x="12957" y="183339"/>
                  </a:lnTo>
                  <a:lnTo>
                    <a:pt x="12834" y="181675"/>
                  </a:lnTo>
                  <a:lnTo>
                    <a:pt x="12710" y="179998"/>
                  </a:lnTo>
                  <a:lnTo>
                    <a:pt x="12601" y="178310"/>
                  </a:lnTo>
                  <a:lnTo>
                    <a:pt x="12492" y="176621"/>
                  </a:lnTo>
                  <a:lnTo>
                    <a:pt x="12392" y="174933"/>
                  </a:lnTo>
                  <a:lnTo>
                    <a:pt x="12297" y="173233"/>
                  </a:lnTo>
                  <a:lnTo>
                    <a:pt x="12207" y="171532"/>
                  </a:lnTo>
                  <a:lnTo>
                    <a:pt x="12126" y="169832"/>
                  </a:lnTo>
                  <a:lnTo>
                    <a:pt x="12046" y="168120"/>
                  </a:lnTo>
                  <a:lnTo>
                    <a:pt x="11965" y="166408"/>
                  </a:lnTo>
                  <a:lnTo>
                    <a:pt x="11894" y="164696"/>
                  </a:lnTo>
                  <a:lnTo>
                    <a:pt x="11751" y="161260"/>
                  </a:lnTo>
                  <a:lnTo>
                    <a:pt x="13114" y="161048"/>
                  </a:lnTo>
                  <a:lnTo>
                    <a:pt x="14466" y="160800"/>
                  </a:lnTo>
                  <a:lnTo>
                    <a:pt x="15145" y="160670"/>
                  </a:lnTo>
                  <a:lnTo>
                    <a:pt x="15819" y="160540"/>
                  </a:lnTo>
                  <a:lnTo>
                    <a:pt x="16498" y="160387"/>
                  </a:lnTo>
                  <a:lnTo>
                    <a:pt x="17172" y="160233"/>
                  </a:lnTo>
                  <a:close/>
                  <a:moveTo>
                    <a:pt x="86693" y="165582"/>
                  </a:moveTo>
                  <a:lnTo>
                    <a:pt x="86807" y="169088"/>
                  </a:lnTo>
                  <a:lnTo>
                    <a:pt x="86921" y="172607"/>
                  </a:lnTo>
                  <a:lnTo>
                    <a:pt x="87049" y="176113"/>
                  </a:lnTo>
                  <a:lnTo>
                    <a:pt x="87186" y="179620"/>
                  </a:lnTo>
                  <a:lnTo>
                    <a:pt x="87191" y="179715"/>
                  </a:lnTo>
                  <a:lnTo>
                    <a:pt x="87196" y="179821"/>
                  </a:lnTo>
                  <a:lnTo>
                    <a:pt x="87201" y="179927"/>
                  </a:lnTo>
                  <a:lnTo>
                    <a:pt x="87205" y="180022"/>
                  </a:lnTo>
                  <a:lnTo>
                    <a:pt x="87267" y="181663"/>
                  </a:lnTo>
                  <a:lnTo>
                    <a:pt x="87329" y="183316"/>
                  </a:lnTo>
                  <a:lnTo>
                    <a:pt x="87395" y="184957"/>
                  </a:lnTo>
                  <a:lnTo>
                    <a:pt x="87466" y="186598"/>
                  </a:lnTo>
                  <a:lnTo>
                    <a:pt x="87542" y="188239"/>
                  </a:lnTo>
                  <a:lnTo>
                    <a:pt x="87618" y="189869"/>
                  </a:lnTo>
                  <a:lnTo>
                    <a:pt x="87694" y="191510"/>
                  </a:lnTo>
                  <a:lnTo>
                    <a:pt x="87780" y="193151"/>
                  </a:lnTo>
                  <a:lnTo>
                    <a:pt x="84168" y="193139"/>
                  </a:lnTo>
                  <a:lnTo>
                    <a:pt x="80556" y="193151"/>
                  </a:lnTo>
                  <a:lnTo>
                    <a:pt x="78752" y="193163"/>
                  </a:lnTo>
                  <a:lnTo>
                    <a:pt x="76954" y="193175"/>
                  </a:lnTo>
                  <a:lnTo>
                    <a:pt x="75150" y="193210"/>
                  </a:lnTo>
                  <a:lnTo>
                    <a:pt x="73351" y="193269"/>
                  </a:lnTo>
                  <a:lnTo>
                    <a:pt x="73418" y="186657"/>
                  </a:lnTo>
                  <a:lnTo>
                    <a:pt x="73451" y="183363"/>
                  </a:lnTo>
                  <a:lnTo>
                    <a:pt x="73480" y="180057"/>
                  </a:lnTo>
                  <a:lnTo>
                    <a:pt x="73522" y="172831"/>
                  </a:lnTo>
                  <a:lnTo>
                    <a:pt x="73541" y="169218"/>
                  </a:lnTo>
                  <a:lnTo>
                    <a:pt x="73555" y="165617"/>
                  </a:lnTo>
                  <a:lnTo>
                    <a:pt x="75131" y="165723"/>
                  </a:lnTo>
                  <a:lnTo>
                    <a:pt x="76707" y="165806"/>
                  </a:lnTo>
                  <a:lnTo>
                    <a:pt x="78283" y="165889"/>
                  </a:lnTo>
                  <a:lnTo>
                    <a:pt x="79863" y="165960"/>
                  </a:lnTo>
                  <a:lnTo>
                    <a:pt x="81439" y="166019"/>
                  </a:lnTo>
                  <a:lnTo>
                    <a:pt x="83019" y="166066"/>
                  </a:lnTo>
                  <a:lnTo>
                    <a:pt x="84595" y="166101"/>
                  </a:lnTo>
                  <a:lnTo>
                    <a:pt x="86166" y="166137"/>
                  </a:lnTo>
                  <a:lnTo>
                    <a:pt x="86251" y="166125"/>
                  </a:lnTo>
                  <a:lnTo>
                    <a:pt x="86332" y="166101"/>
                  </a:lnTo>
                  <a:lnTo>
                    <a:pt x="86403" y="166042"/>
                  </a:lnTo>
                  <a:lnTo>
                    <a:pt x="86474" y="165983"/>
                  </a:lnTo>
                  <a:lnTo>
                    <a:pt x="86536" y="165900"/>
                  </a:lnTo>
                  <a:lnTo>
                    <a:pt x="86593" y="165806"/>
                  </a:lnTo>
                  <a:lnTo>
                    <a:pt x="86645" y="165700"/>
                  </a:lnTo>
                  <a:lnTo>
                    <a:pt x="86693" y="165582"/>
                  </a:lnTo>
                  <a:close/>
                  <a:moveTo>
                    <a:pt x="138981" y="173599"/>
                  </a:moveTo>
                  <a:lnTo>
                    <a:pt x="139180" y="173610"/>
                  </a:lnTo>
                  <a:lnTo>
                    <a:pt x="139384" y="173634"/>
                  </a:lnTo>
                  <a:lnTo>
                    <a:pt x="139588" y="173669"/>
                  </a:lnTo>
                  <a:lnTo>
                    <a:pt x="139792" y="173728"/>
                  </a:lnTo>
                  <a:lnTo>
                    <a:pt x="139996" y="173799"/>
                  </a:lnTo>
                  <a:lnTo>
                    <a:pt x="140201" y="173882"/>
                  </a:lnTo>
                  <a:lnTo>
                    <a:pt x="140400" y="173988"/>
                  </a:lnTo>
                  <a:lnTo>
                    <a:pt x="140613" y="174118"/>
                  </a:lnTo>
                  <a:lnTo>
                    <a:pt x="140827" y="174272"/>
                  </a:lnTo>
                  <a:lnTo>
                    <a:pt x="141036" y="174425"/>
                  </a:lnTo>
                  <a:lnTo>
                    <a:pt x="141245" y="174602"/>
                  </a:lnTo>
                  <a:lnTo>
                    <a:pt x="141658" y="174956"/>
                  </a:lnTo>
                  <a:lnTo>
                    <a:pt x="141866" y="175134"/>
                  </a:lnTo>
                  <a:lnTo>
                    <a:pt x="142075" y="175299"/>
                  </a:lnTo>
                  <a:lnTo>
                    <a:pt x="141952" y="176810"/>
                  </a:lnTo>
                  <a:lnTo>
                    <a:pt x="141824" y="178310"/>
                  </a:lnTo>
                  <a:lnTo>
                    <a:pt x="141686" y="179809"/>
                  </a:lnTo>
                  <a:lnTo>
                    <a:pt x="141548" y="181297"/>
                  </a:lnTo>
                  <a:lnTo>
                    <a:pt x="141406" y="182784"/>
                  </a:lnTo>
                  <a:lnTo>
                    <a:pt x="141254" y="184260"/>
                  </a:lnTo>
                  <a:lnTo>
                    <a:pt x="141102" y="185724"/>
                  </a:lnTo>
                  <a:lnTo>
                    <a:pt x="140946" y="187188"/>
                  </a:lnTo>
                  <a:lnTo>
                    <a:pt x="140780" y="188652"/>
                  </a:lnTo>
                  <a:lnTo>
                    <a:pt x="140609" y="190093"/>
                  </a:lnTo>
                  <a:lnTo>
                    <a:pt x="140438" y="191533"/>
                  </a:lnTo>
                  <a:lnTo>
                    <a:pt x="140258" y="192962"/>
                  </a:lnTo>
                  <a:lnTo>
                    <a:pt x="140068" y="194379"/>
                  </a:lnTo>
                  <a:lnTo>
                    <a:pt x="139878" y="195796"/>
                  </a:lnTo>
                  <a:lnTo>
                    <a:pt x="139678" y="197189"/>
                  </a:lnTo>
                  <a:lnTo>
                    <a:pt x="139479" y="198582"/>
                  </a:lnTo>
                  <a:lnTo>
                    <a:pt x="138535" y="197638"/>
                  </a:lnTo>
                  <a:lnTo>
                    <a:pt x="137590" y="196717"/>
                  </a:lnTo>
                  <a:lnTo>
                    <a:pt x="136646" y="195796"/>
                  </a:lnTo>
                  <a:lnTo>
                    <a:pt x="135701" y="194851"/>
                  </a:lnTo>
                  <a:lnTo>
                    <a:pt x="135687" y="194839"/>
                  </a:lnTo>
                  <a:lnTo>
                    <a:pt x="135673" y="194839"/>
                  </a:lnTo>
                  <a:lnTo>
                    <a:pt x="135649" y="194851"/>
                  </a:lnTo>
                  <a:lnTo>
                    <a:pt x="135625" y="194875"/>
                  </a:lnTo>
                  <a:lnTo>
                    <a:pt x="135602" y="194887"/>
                  </a:lnTo>
                  <a:lnTo>
                    <a:pt x="135602" y="194887"/>
                  </a:lnTo>
                  <a:lnTo>
                    <a:pt x="135844" y="193623"/>
                  </a:lnTo>
                  <a:lnTo>
                    <a:pt x="136076" y="192348"/>
                  </a:lnTo>
                  <a:lnTo>
                    <a:pt x="136304" y="191049"/>
                  </a:lnTo>
                  <a:lnTo>
                    <a:pt x="136527" y="189751"/>
                  </a:lnTo>
                  <a:lnTo>
                    <a:pt x="136741" y="188452"/>
                  </a:lnTo>
                  <a:lnTo>
                    <a:pt x="136949" y="187129"/>
                  </a:lnTo>
                  <a:lnTo>
                    <a:pt x="137158" y="185807"/>
                  </a:lnTo>
                  <a:lnTo>
                    <a:pt x="137358" y="184485"/>
                  </a:lnTo>
                  <a:lnTo>
                    <a:pt x="137552" y="183139"/>
                  </a:lnTo>
                  <a:lnTo>
                    <a:pt x="137742" y="181793"/>
                  </a:lnTo>
                  <a:lnTo>
                    <a:pt x="137927" y="180447"/>
                  </a:lnTo>
                  <a:lnTo>
                    <a:pt x="138108" y="179089"/>
                  </a:lnTo>
                  <a:lnTo>
                    <a:pt x="138278" y="177719"/>
                  </a:lnTo>
                  <a:lnTo>
                    <a:pt x="138449" y="176350"/>
                  </a:lnTo>
                  <a:lnTo>
                    <a:pt x="138615" y="174980"/>
                  </a:lnTo>
                  <a:lnTo>
                    <a:pt x="138777" y="173599"/>
                  </a:lnTo>
                  <a:close/>
                  <a:moveTo>
                    <a:pt x="19644" y="186362"/>
                  </a:moveTo>
                  <a:lnTo>
                    <a:pt x="19787" y="187377"/>
                  </a:lnTo>
                  <a:lnTo>
                    <a:pt x="19934" y="188393"/>
                  </a:lnTo>
                  <a:lnTo>
                    <a:pt x="20086" y="189408"/>
                  </a:lnTo>
                  <a:lnTo>
                    <a:pt x="20242" y="190412"/>
                  </a:lnTo>
                  <a:lnTo>
                    <a:pt x="20404" y="191415"/>
                  </a:lnTo>
                  <a:lnTo>
                    <a:pt x="20565" y="192419"/>
                  </a:lnTo>
                  <a:lnTo>
                    <a:pt x="20731" y="193411"/>
                  </a:lnTo>
                  <a:lnTo>
                    <a:pt x="20897" y="194391"/>
                  </a:lnTo>
                  <a:lnTo>
                    <a:pt x="21073" y="195382"/>
                  </a:lnTo>
                  <a:lnTo>
                    <a:pt x="21248" y="196351"/>
                  </a:lnTo>
                  <a:lnTo>
                    <a:pt x="21429" y="197319"/>
                  </a:lnTo>
                  <a:lnTo>
                    <a:pt x="21614" y="198287"/>
                  </a:lnTo>
                  <a:lnTo>
                    <a:pt x="21799" y="199243"/>
                  </a:lnTo>
                  <a:lnTo>
                    <a:pt x="21989" y="200188"/>
                  </a:lnTo>
                  <a:lnTo>
                    <a:pt x="22188" y="201132"/>
                  </a:lnTo>
                  <a:lnTo>
                    <a:pt x="22383" y="202065"/>
                  </a:lnTo>
                  <a:lnTo>
                    <a:pt x="22321" y="202077"/>
                  </a:lnTo>
                  <a:lnTo>
                    <a:pt x="22259" y="202089"/>
                  </a:lnTo>
                  <a:lnTo>
                    <a:pt x="22193" y="202124"/>
                  </a:lnTo>
                  <a:lnTo>
                    <a:pt x="22131" y="202171"/>
                  </a:lnTo>
                  <a:lnTo>
                    <a:pt x="22065" y="202242"/>
                  </a:lnTo>
                  <a:lnTo>
                    <a:pt x="21998" y="202325"/>
                  </a:lnTo>
                  <a:lnTo>
                    <a:pt x="21937" y="202419"/>
                  </a:lnTo>
                  <a:lnTo>
                    <a:pt x="21875" y="202549"/>
                  </a:lnTo>
                  <a:lnTo>
                    <a:pt x="21286" y="203824"/>
                  </a:lnTo>
                  <a:lnTo>
                    <a:pt x="20698" y="205088"/>
                  </a:lnTo>
                  <a:lnTo>
                    <a:pt x="20404" y="205702"/>
                  </a:lnTo>
                  <a:lnTo>
                    <a:pt x="20109" y="206316"/>
                  </a:lnTo>
                  <a:lnTo>
                    <a:pt x="19810" y="206918"/>
                  </a:lnTo>
                  <a:lnTo>
                    <a:pt x="19507" y="207508"/>
                  </a:lnTo>
                  <a:lnTo>
                    <a:pt x="19208" y="208099"/>
                  </a:lnTo>
                  <a:lnTo>
                    <a:pt x="18904" y="208677"/>
                  </a:lnTo>
                  <a:lnTo>
                    <a:pt x="18595" y="209244"/>
                  </a:lnTo>
                  <a:lnTo>
                    <a:pt x="18287" y="209811"/>
                  </a:lnTo>
                  <a:lnTo>
                    <a:pt x="17974" y="210354"/>
                  </a:lnTo>
                  <a:lnTo>
                    <a:pt x="17656" y="210897"/>
                  </a:lnTo>
                  <a:lnTo>
                    <a:pt x="17338" y="211428"/>
                  </a:lnTo>
                  <a:lnTo>
                    <a:pt x="17010" y="211948"/>
                  </a:lnTo>
                  <a:lnTo>
                    <a:pt x="16868" y="211310"/>
                  </a:lnTo>
                  <a:lnTo>
                    <a:pt x="16725" y="210672"/>
                  </a:lnTo>
                  <a:lnTo>
                    <a:pt x="16588" y="210035"/>
                  </a:lnTo>
                  <a:lnTo>
                    <a:pt x="16455" y="209397"/>
                  </a:lnTo>
                  <a:lnTo>
                    <a:pt x="16194" y="208110"/>
                  </a:lnTo>
                  <a:lnTo>
                    <a:pt x="15942" y="206812"/>
                  </a:lnTo>
                  <a:lnTo>
                    <a:pt x="15700" y="205513"/>
                  </a:lnTo>
                  <a:lnTo>
                    <a:pt x="15468" y="204202"/>
                  </a:lnTo>
                  <a:lnTo>
                    <a:pt x="15249" y="202880"/>
                  </a:lnTo>
                  <a:lnTo>
                    <a:pt x="15036" y="201557"/>
                  </a:lnTo>
                  <a:lnTo>
                    <a:pt x="14836" y="200223"/>
                  </a:lnTo>
                  <a:lnTo>
                    <a:pt x="14642" y="198877"/>
                  </a:lnTo>
                  <a:lnTo>
                    <a:pt x="14457" y="197531"/>
                  </a:lnTo>
                  <a:lnTo>
                    <a:pt x="14281" y="196174"/>
                  </a:lnTo>
                  <a:lnTo>
                    <a:pt x="14110" y="194816"/>
                  </a:lnTo>
                  <a:lnTo>
                    <a:pt x="13949" y="193446"/>
                  </a:lnTo>
                  <a:lnTo>
                    <a:pt x="13797" y="192065"/>
                  </a:lnTo>
                  <a:lnTo>
                    <a:pt x="13650" y="190683"/>
                  </a:lnTo>
                  <a:lnTo>
                    <a:pt x="14034" y="190542"/>
                  </a:lnTo>
                  <a:lnTo>
                    <a:pt x="14419" y="190376"/>
                  </a:lnTo>
                  <a:lnTo>
                    <a:pt x="14803" y="190187"/>
                  </a:lnTo>
                  <a:lnTo>
                    <a:pt x="15183" y="189987"/>
                  </a:lnTo>
                  <a:lnTo>
                    <a:pt x="15563" y="189774"/>
                  </a:lnTo>
                  <a:lnTo>
                    <a:pt x="15942" y="189538"/>
                  </a:lnTo>
                  <a:lnTo>
                    <a:pt x="16322" y="189290"/>
                  </a:lnTo>
                  <a:lnTo>
                    <a:pt x="16697" y="189030"/>
                  </a:lnTo>
                  <a:lnTo>
                    <a:pt x="17072" y="188747"/>
                  </a:lnTo>
                  <a:lnTo>
                    <a:pt x="17447" y="188452"/>
                  </a:lnTo>
                  <a:lnTo>
                    <a:pt x="17817" y="188145"/>
                  </a:lnTo>
                  <a:lnTo>
                    <a:pt x="18187" y="187826"/>
                  </a:lnTo>
                  <a:lnTo>
                    <a:pt x="18553" y="187484"/>
                  </a:lnTo>
                  <a:lnTo>
                    <a:pt x="18918" y="187118"/>
                  </a:lnTo>
                  <a:lnTo>
                    <a:pt x="19284" y="186752"/>
                  </a:lnTo>
                  <a:lnTo>
                    <a:pt x="19644" y="186362"/>
                  </a:lnTo>
                  <a:close/>
                  <a:moveTo>
                    <a:pt x="135269" y="196551"/>
                  </a:moveTo>
                  <a:lnTo>
                    <a:pt x="135288" y="196622"/>
                  </a:lnTo>
                  <a:lnTo>
                    <a:pt x="135312" y="196705"/>
                  </a:lnTo>
                  <a:lnTo>
                    <a:pt x="135336" y="196787"/>
                  </a:lnTo>
                  <a:lnTo>
                    <a:pt x="135350" y="196811"/>
                  </a:lnTo>
                  <a:lnTo>
                    <a:pt x="135364" y="196835"/>
                  </a:lnTo>
                  <a:lnTo>
                    <a:pt x="136294" y="197909"/>
                  </a:lnTo>
                  <a:lnTo>
                    <a:pt x="137220" y="198995"/>
                  </a:lnTo>
                  <a:lnTo>
                    <a:pt x="138150" y="200058"/>
                  </a:lnTo>
                  <a:lnTo>
                    <a:pt x="138615" y="200589"/>
                  </a:lnTo>
                  <a:lnTo>
                    <a:pt x="139080" y="201121"/>
                  </a:lnTo>
                  <a:lnTo>
                    <a:pt x="138838" y="202608"/>
                  </a:lnTo>
                  <a:lnTo>
                    <a:pt x="138587" y="204084"/>
                  </a:lnTo>
                  <a:lnTo>
                    <a:pt x="138331" y="205536"/>
                  </a:lnTo>
                  <a:lnTo>
                    <a:pt x="138065" y="206989"/>
                  </a:lnTo>
                  <a:lnTo>
                    <a:pt x="137794" y="208417"/>
                  </a:lnTo>
                  <a:lnTo>
                    <a:pt x="137519" y="209834"/>
                  </a:lnTo>
                  <a:lnTo>
                    <a:pt x="137234" y="211239"/>
                  </a:lnTo>
                  <a:lnTo>
                    <a:pt x="136940" y="212621"/>
                  </a:lnTo>
                  <a:lnTo>
                    <a:pt x="136636" y="213990"/>
                  </a:lnTo>
                  <a:lnTo>
                    <a:pt x="136328" y="215348"/>
                  </a:lnTo>
                  <a:lnTo>
                    <a:pt x="136010" y="216682"/>
                  </a:lnTo>
                  <a:lnTo>
                    <a:pt x="135682" y="218005"/>
                  </a:lnTo>
                  <a:lnTo>
                    <a:pt x="135350" y="219303"/>
                  </a:lnTo>
                  <a:lnTo>
                    <a:pt x="135008" y="220579"/>
                  </a:lnTo>
                  <a:lnTo>
                    <a:pt x="134833" y="221216"/>
                  </a:lnTo>
                  <a:lnTo>
                    <a:pt x="134657" y="221842"/>
                  </a:lnTo>
                  <a:lnTo>
                    <a:pt x="134477" y="222468"/>
                  </a:lnTo>
                  <a:lnTo>
                    <a:pt x="134296" y="223093"/>
                  </a:lnTo>
                  <a:lnTo>
                    <a:pt x="134249" y="222987"/>
                  </a:lnTo>
                  <a:lnTo>
                    <a:pt x="134201" y="222893"/>
                  </a:lnTo>
                  <a:lnTo>
                    <a:pt x="134092" y="222704"/>
                  </a:lnTo>
                  <a:lnTo>
                    <a:pt x="133983" y="222538"/>
                  </a:lnTo>
                  <a:lnTo>
                    <a:pt x="133864" y="222397"/>
                  </a:lnTo>
                  <a:lnTo>
                    <a:pt x="133751" y="222255"/>
                  </a:lnTo>
                  <a:lnTo>
                    <a:pt x="133637" y="222137"/>
                  </a:lnTo>
                  <a:lnTo>
                    <a:pt x="133437" y="221936"/>
                  </a:lnTo>
                  <a:lnTo>
                    <a:pt x="133176" y="221712"/>
                  </a:lnTo>
                  <a:lnTo>
                    <a:pt x="132915" y="221488"/>
                  </a:lnTo>
                  <a:lnTo>
                    <a:pt x="132654" y="221275"/>
                  </a:lnTo>
                  <a:lnTo>
                    <a:pt x="132393" y="221074"/>
                  </a:lnTo>
                  <a:lnTo>
                    <a:pt x="132127" y="220885"/>
                  </a:lnTo>
                  <a:lnTo>
                    <a:pt x="131862" y="220708"/>
                  </a:lnTo>
                  <a:lnTo>
                    <a:pt x="131325" y="220366"/>
                  </a:lnTo>
                  <a:lnTo>
                    <a:pt x="130789" y="220035"/>
                  </a:lnTo>
                  <a:lnTo>
                    <a:pt x="130248" y="219717"/>
                  </a:lnTo>
                  <a:lnTo>
                    <a:pt x="129712" y="219398"/>
                  </a:lnTo>
                  <a:lnTo>
                    <a:pt x="129180" y="219079"/>
                  </a:lnTo>
                  <a:lnTo>
                    <a:pt x="129408" y="218465"/>
                  </a:lnTo>
                  <a:lnTo>
                    <a:pt x="129631" y="217839"/>
                  </a:lnTo>
                  <a:lnTo>
                    <a:pt x="129854" y="217202"/>
                  </a:lnTo>
                  <a:lnTo>
                    <a:pt x="130072" y="216564"/>
                  </a:lnTo>
                  <a:lnTo>
                    <a:pt x="130291" y="215915"/>
                  </a:lnTo>
                  <a:lnTo>
                    <a:pt x="130504" y="215265"/>
                  </a:lnTo>
                  <a:lnTo>
                    <a:pt x="130718" y="214616"/>
                  </a:lnTo>
                  <a:lnTo>
                    <a:pt x="130927" y="213955"/>
                  </a:lnTo>
                  <a:lnTo>
                    <a:pt x="131135" y="213282"/>
                  </a:lnTo>
                  <a:lnTo>
                    <a:pt x="131340" y="212609"/>
                  </a:lnTo>
                  <a:lnTo>
                    <a:pt x="131539" y="211936"/>
                  </a:lnTo>
                  <a:lnTo>
                    <a:pt x="131738" y="211251"/>
                  </a:lnTo>
                  <a:lnTo>
                    <a:pt x="131938" y="210554"/>
                  </a:lnTo>
                  <a:lnTo>
                    <a:pt x="132132" y="209858"/>
                  </a:lnTo>
                  <a:lnTo>
                    <a:pt x="132327" y="209161"/>
                  </a:lnTo>
                  <a:lnTo>
                    <a:pt x="132517" y="208465"/>
                  </a:lnTo>
                  <a:lnTo>
                    <a:pt x="132706" y="207744"/>
                  </a:lnTo>
                  <a:lnTo>
                    <a:pt x="132892" y="207036"/>
                  </a:lnTo>
                  <a:lnTo>
                    <a:pt x="133077" y="206316"/>
                  </a:lnTo>
                  <a:lnTo>
                    <a:pt x="133257" y="205595"/>
                  </a:lnTo>
                  <a:lnTo>
                    <a:pt x="133613" y="204131"/>
                  </a:lnTo>
                  <a:lnTo>
                    <a:pt x="133959" y="202644"/>
                  </a:lnTo>
                  <a:lnTo>
                    <a:pt x="134301" y="201144"/>
                  </a:lnTo>
                  <a:lnTo>
                    <a:pt x="134629" y="199633"/>
                  </a:lnTo>
                  <a:lnTo>
                    <a:pt x="134956" y="198098"/>
                  </a:lnTo>
                  <a:lnTo>
                    <a:pt x="135269" y="196551"/>
                  </a:lnTo>
                  <a:close/>
                  <a:moveTo>
                    <a:pt x="22943" y="204651"/>
                  </a:moveTo>
                  <a:lnTo>
                    <a:pt x="23156" y="205560"/>
                  </a:lnTo>
                  <a:lnTo>
                    <a:pt x="23375" y="206481"/>
                  </a:lnTo>
                  <a:lnTo>
                    <a:pt x="23593" y="207378"/>
                  </a:lnTo>
                  <a:lnTo>
                    <a:pt x="23816" y="208276"/>
                  </a:lnTo>
                  <a:lnTo>
                    <a:pt x="24044" y="209161"/>
                  </a:lnTo>
                  <a:lnTo>
                    <a:pt x="24276" y="210047"/>
                  </a:lnTo>
                  <a:lnTo>
                    <a:pt x="24509" y="210909"/>
                  </a:lnTo>
                  <a:lnTo>
                    <a:pt x="24746" y="211771"/>
                  </a:lnTo>
                  <a:lnTo>
                    <a:pt x="24988" y="212632"/>
                  </a:lnTo>
                  <a:lnTo>
                    <a:pt x="25230" y="213471"/>
                  </a:lnTo>
                  <a:lnTo>
                    <a:pt x="25482" y="214309"/>
                  </a:lnTo>
                  <a:lnTo>
                    <a:pt x="25729" y="215147"/>
                  </a:lnTo>
                  <a:lnTo>
                    <a:pt x="25985" y="215962"/>
                  </a:lnTo>
                  <a:lnTo>
                    <a:pt x="26241" y="216777"/>
                  </a:lnTo>
                  <a:lnTo>
                    <a:pt x="26502" y="217580"/>
                  </a:lnTo>
                  <a:lnTo>
                    <a:pt x="26768" y="218371"/>
                  </a:lnTo>
                  <a:lnTo>
                    <a:pt x="26725" y="218430"/>
                  </a:lnTo>
                  <a:lnTo>
                    <a:pt x="26688" y="218512"/>
                  </a:lnTo>
                  <a:lnTo>
                    <a:pt x="26645" y="218595"/>
                  </a:lnTo>
                  <a:lnTo>
                    <a:pt x="26607" y="218701"/>
                  </a:lnTo>
                  <a:lnTo>
                    <a:pt x="26569" y="218819"/>
                  </a:lnTo>
                  <a:lnTo>
                    <a:pt x="26536" y="218937"/>
                  </a:lnTo>
                  <a:lnTo>
                    <a:pt x="26507" y="219079"/>
                  </a:lnTo>
                  <a:lnTo>
                    <a:pt x="26483" y="219244"/>
                  </a:lnTo>
                  <a:lnTo>
                    <a:pt x="26412" y="219658"/>
                  </a:lnTo>
                  <a:lnTo>
                    <a:pt x="26336" y="220071"/>
                  </a:lnTo>
                  <a:lnTo>
                    <a:pt x="26260" y="220472"/>
                  </a:lnTo>
                  <a:lnTo>
                    <a:pt x="26175" y="220885"/>
                  </a:lnTo>
                  <a:lnTo>
                    <a:pt x="26094" y="221275"/>
                  </a:lnTo>
                  <a:lnTo>
                    <a:pt x="26004" y="221665"/>
                  </a:lnTo>
                  <a:lnTo>
                    <a:pt x="25914" y="222054"/>
                  </a:lnTo>
                  <a:lnTo>
                    <a:pt x="25819" y="222432"/>
                  </a:lnTo>
                  <a:lnTo>
                    <a:pt x="25719" y="222810"/>
                  </a:lnTo>
                  <a:lnTo>
                    <a:pt x="25615" y="223176"/>
                  </a:lnTo>
                  <a:lnTo>
                    <a:pt x="25510" y="223530"/>
                  </a:lnTo>
                  <a:lnTo>
                    <a:pt x="25406" y="223896"/>
                  </a:lnTo>
                  <a:lnTo>
                    <a:pt x="25292" y="224239"/>
                  </a:lnTo>
                  <a:lnTo>
                    <a:pt x="25183" y="224581"/>
                  </a:lnTo>
                  <a:lnTo>
                    <a:pt x="25064" y="224923"/>
                  </a:lnTo>
                  <a:lnTo>
                    <a:pt x="24946" y="225254"/>
                  </a:lnTo>
                  <a:lnTo>
                    <a:pt x="24822" y="225585"/>
                  </a:lnTo>
                  <a:lnTo>
                    <a:pt x="24699" y="225903"/>
                  </a:lnTo>
                  <a:lnTo>
                    <a:pt x="24571" y="226210"/>
                  </a:lnTo>
                  <a:lnTo>
                    <a:pt x="24443" y="226517"/>
                  </a:lnTo>
                  <a:lnTo>
                    <a:pt x="24310" y="226813"/>
                  </a:lnTo>
                  <a:lnTo>
                    <a:pt x="24172" y="227108"/>
                  </a:lnTo>
                  <a:lnTo>
                    <a:pt x="24034" y="227391"/>
                  </a:lnTo>
                  <a:lnTo>
                    <a:pt x="23897" y="227663"/>
                  </a:lnTo>
                  <a:lnTo>
                    <a:pt x="23754" y="227934"/>
                  </a:lnTo>
                  <a:lnTo>
                    <a:pt x="23612" y="228206"/>
                  </a:lnTo>
                  <a:lnTo>
                    <a:pt x="23465" y="228454"/>
                  </a:lnTo>
                  <a:lnTo>
                    <a:pt x="23318" y="228714"/>
                  </a:lnTo>
                  <a:lnTo>
                    <a:pt x="23166" y="228950"/>
                  </a:lnTo>
                  <a:lnTo>
                    <a:pt x="23014" y="229186"/>
                  </a:lnTo>
                  <a:lnTo>
                    <a:pt x="22857" y="229410"/>
                  </a:lnTo>
                  <a:lnTo>
                    <a:pt x="22701" y="229634"/>
                  </a:lnTo>
                  <a:lnTo>
                    <a:pt x="21941" y="227863"/>
                  </a:lnTo>
                  <a:lnTo>
                    <a:pt x="21566" y="226966"/>
                  </a:lnTo>
                  <a:lnTo>
                    <a:pt x="21386" y="226517"/>
                  </a:lnTo>
                  <a:lnTo>
                    <a:pt x="21206" y="226057"/>
                  </a:lnTo>
                  <a:lnTo>
                    <a:pt x="20945" y="225372"/>
                  </a:lnTo>
                  <a:lnTo>
                    <a:pt x="20688" y="224676"/>
                  </a:lnTo>
                  <a:lnTo>
                    <a:pt x="20442" y="223967"/>
                  </a:lnTo>
                  <a:lnTo>
                    <a:pt x="20195" y="223271"/>
                  </a:lnTo>
                  <a:lnTo>
                    <a:pt x="19957" y="222562"/>
                  </a:lnTo>
                  <a:lnTo>
                    <a:pt x="19725" y="221842"/>
                  </a:lnTo>
                  <a:lnTo>
                    <a:pt x="19492" y="221133"/>
                  </a:lnTo>
                  <a:lnTo>
                    <a:pt x="19269" y="220413"/>
                  </a:lnTo>
                  <a:lnTo>
                    <a:pt x="19051" y="219693"/>
                  </a:lnTo>
                  <a:lnTo>
                    <a:pt x="18833" y="218961"/>
                  </a:lnTo>
                  <a:lnTo>
                    <a:pt x="18624" y="218229"/>
                  </a:lnTo>
                  <a:lnTo>
                    <a:pt x="18420" y="217497"/>
                  </a:lnTo>
                  <a:lnTo>
                    <a:pt x="18216" y="216753"/>
                  </a:lnTo>
                  <a:lnTo>
                    <a:pt x="18016" y="216021"/>
                  </a:lnTo>
                  <a:lnTo>
                    <a:pt x="17822" y="215265"/>
                  </a:lnTo>
                  <a:lnTo>
                    <a:pt x="17632" y="214522"/>
                  </a:lnTo>
                  <a:lnTo>
                    <a:pt x="17993" y="214037"/>
                  </a:lnTo>
                  <a:lnTo>
                    <a:pt x="18349" y="213530"/>
                  </a:lnTo>
                  <a:lnTo>
                    <a:pt x="18700" y="213010"/>
                  </a:lnTo>
                  <a:lnTo>
                    <a:pt x="19051" y="212491"/>
                  </a:lnTo>
                  <a:lnTo>
                    <a:pt x="19397" y="211948"/>
                  </a:lnTo>
                  <a:lnTo>
                    <a:pt x="19739" y="211393"/>
                  </a:lnTo>
                  <a:lnTo>
                    <a:pt x="20076" y="210826"/>
                  </a:lnTo>
                  <a:lnTo>
                    <a:pt x="20408" y="210236"/>
                  </a:lnTo>
                  <a:lnTo>
                    <a:pt x="20736" y="209645"/>
                  </a:lnTo>
                  <a:lnTo>
                    <a:pt x="21059" y="209031"/>
                  </a:lnTo>
                  <a:lnTo>
                    <a:pt x="21377" y="208394"/>
                  </a:lnTo>
                  <a:lnTo>
                    <a:pt x="21690" y="207756"/>
                  </a:lnTo>
                  <a:lnTo>
                    <a:pt x="21994" y="207095"/>
                  </a:lnTo>
                  <a:lnTo>
                    <a:pt x="22293" y="206410"/>
                  </a:lnTo>
                  <a:lnTo>
                    <a:pt x="22582" y="205714"/>
                  </a:lnTo>
                  <a:lnTo>
                    <a:pt x="22862" y="205005"/>
                  </a:lnTo>
                  <a:lnTo>
                    <a:pt x="22886" y="204911"/>
                  </a:lnTo>
                  <a:lnTo>
                    <a:pt x="22900" y="204828"/>
                  </a:lnTo>
                  <a:lnTo>
                    <a:pt x="22919" y="204734"/>
                  </a:lnTo>
                  <a:lnTo>
                    <a:pt x="22943" y="204651"/>
                  </a:lnTo>
                  <a:close/>
                  <a:moveTo>
                    <a:pt x="27660" y="220862"/>
                  </a:moveTo>
                  <a:lnTo>
                    <a:pt x="27988" y="221736"/>
                  </a:lnTo>
                  <a:lnTo>
                    <a:pt x="28320" y="222586"/>
                  </a:lnTo>
                  <a:lnTo>
                    <a:pt x="28657" y="223412"/>
                  </a:lnTo>
                  <a:lnTo>
                    <a:pt x="28999" y="224239"/>
                  </a:lnTo>
                  <a:lnTo>
                    <a:pt x="29341" y="225042"/>
                  </a:lnTo>
                  <a:lnTo>
                    <a:pt x="29692" y="225833"/>
                  </a:lnTo>
                  <a:lnTo>
                    <a:pt x="30043" y="226612"/>
                  </a:lnTo>
                  <a:lnTo>
                    <a:pt x="30404" y="227379"/>
                  </a:lnTo>
                  <a:lnTo>
                    <a:pt x="30764" y="228123"/>
                  </a:lnTo>
                  <a:lnTo>
                    <a:pt x="31135" y="228843"/>
                  </a:lnTo>
                  <a:lnTo>
                    <a:pt x="31505" y="229564"/>
                  </a:lnTo>
                  <a:lnTo>
                    <a:pt x="31880" y="230248"/>
                  </a:lnTo>
                  <a:lnTo>
                    <a:pt x="32259" y="230933"/>
                  </a:lnTo>
                  <a:lnTo>
                    <a:pt x="32649" y="231583"/>
                  </a:lnTo>
                  <a:lnTo>
                    <a:pt x="33038" y="232220"/>
                  </a:lnTo>
                  <a:lnTo>
                    <a:pt x="33432" y="232846"/>
                  </a:lnTo>
                  <a:lnTo>
                    <a:pt x="33318" y="233531"/>
                  </a:lnTo>
                  <a:lnTo>
                    <a:pt x="33209" y="234239"/>
                  </a:lnTo>
                  <a:lnTo>
                    <a:pt x="33100" y="234936"/>
                  </a:lnTo>
                  <a:lnTo>
                    <a:pt x="32990" y="235644"/>
                  </a:lnTo>
                  <a:lnTo>
                    <a:pt x="32876" y="236329"/>
                  </a:lnTo>
                  <a:lnTo>
                    <a:pt x="32815" y="236671"/>
                  </a:lnTo>
                  <a:lnTo>
                    <a:pt x="32748" y="237014"/>
                  </a:lnTo>
                  <a:lnTo>
                    <a:pt x="32677" y="237344"/>
                  </a:lnTo>
                  <a:lnTo>
                    <a:pt x="32606" y="237675"/>
                  </a:lnTo>
                  <a:lnTo>
                    <a:pt x="32525" y="238006"/>
                  </a:lnTo>
                  <a:lnTo>
                    <a:pt x="32445" y="238313"/>
                  </a:lnTo>
                  <a:lnTo>
                    <a:pt x="32340" y="238679"/>
                  </a:lnTo>
                  <a:lnTo>
                    <a:pt x="32236" y="239033"/>
                  </a:lnTo>
                  <a:lnTo>
                    <a:pt x="32122" y="239375"/>
                  </a:lnTo>
                  <a:lnTo>
                    <a:pt x="32013" y="239706"/>
                  </a:lnTo>
                  <a:lnTo>
                    <a:pt x="31894" y="240025"/>
                  </a:lnTo>
                  <a:lnTo>
                    <a:pt x="31775" y="240343"/>
                  </a:lnTo>
                  <a:lnTo>
                    <a:pt x="31657" y="240662"/>
                  </a:lnTo>
                  <a:lnTo>
                    <a:pt x="31533" y="240957"/>
                  </a:lnTo>
                  <a:lnTo>
                    <a:pt x="31405" y="241253"/>
                  </a:lnTo>
                  <a:lnTo>
                    <a:pt x="31277" y="241548"/>
                  </a:lnTo>
                  <a:lnTo>
                    <a:pt x="31149" y="241831"/>
                  </a:lnTo>
                  <a:lnTo>
                    <a:pt x="31016" y="242103"/>
                  </a:lnTo>
                  <a:lnTo>
                    <a:pt x="30883" y="242374"/>
                  </a:lnTo>
                  <a:lnTo>
                    <a:pt x="30745" y="242646"/>
                  </a:lnTo>
                  <a:lnTo>
                    <a:pt x="30465" y="243153"/>
                  </a:lnTo>
                  <a:lnTo>
                    <a:pt x="30000" y="242563"/>
                  </a:lnTo>
                  <a:lnTo>
                    <a:pt x="29535" y="241949"/>
                  </a:lnTo>
                  <a:lnTo>
                    <a:pt x="29075" y="241312"/>
                  </a:lnTo>
                  <a:lnTo>
                    <a:pt x="28619" y="240662"/>
                  </a:lnTo>
                  <a:lnTo>
                    <a:pt x="28164" y="239989"/>
                  </a:lnTo>
                  <a:lnTo>
                    <a:pt x="27713" y="239293"/>
                  </a:lnTo>
                  <a:lnTo>
                    <a:pt x="27267" y="238584"/>
                  </a:lnTo>
                  <a:lnTo>
                    <a:pt x="26825" y="237864"/>
                  </a:lnTo>
                  <a:lnTo>
                    <a:pt x="26388" y="237120"/>
                  </a:lnTo>
                  <a:lnTo>
                    <a:pt x="25952" y="236353"/>
                  </a:lnTo>
                  <a:lnTo>
                    <a:pt x="25525" y="235573"/>
                  </a:lnTo>
                  <a:lnTo>
                    <a:pt x="25098" y="234770"/>
                  </a:lnTo>
                  <a:lnTo>
                    <a:pt x="24675" y="233944"/>
                  </a:lnTo>
                  <a:lnTo>
                    <a:pt x="24257" y="233106"/>
                  </a:lnTo>
                  <a:lnTo>
                    <a:pt x="23845" y="232256"/>
                  </a:lnTo>
                  <a:lnTo>
                    <a:pt x="23436" y="231382"/>
                  </a:lnTo>
                  <a:lnTo>
                    <a:pt x="23607" y="231158"/>
                  </a:lnTo>
                  <a:lnTo>
                    <a:pt x="23773" y="230933"/>
                  </a:lnTo>
                  <a:lnTo>
                    <a:pt x="23939" y="230697"/>
                  </a:lnTo>
                  <a:lnTo>
                    <a:pt x="24101" y="230449"/>
                  </a:lnTo>
                  <a:lnTo>
                    <a:pt x="24262" y="230201"/>
                  </a:lnTo>
                  <a:lnTo>
                    <a:pt x="24419" y="229941"/>
                  </a:lnTo>
                  <a:lnTo>
                    <a:pt x="24575" y="229682"/>
                  </a:lnTo>
                  <a:lnTo>
                    <a:pt x="24732" y="229410"/>
                  </a:lnTo>
                  <a:lnTo>
                    <a:pt x="24884" y="229127"/>
                  </a:lnTo>
                  <a:lnTo>
                    <a:pt x="25031" y="228843"/>
                  </a:lnTo>
                  <a:lnTo>
                    <a:pt x="25178" y="228548"/>
                  </a:lnTo>
                  <a:lnTo>
                    <a:pt x="25325" y="228253"/>
                  </a:lnTo>
                  <a:lnTo>
                    <a:pt x="25468" y="227946"/>
                  </a:lnTo>
                  <a:lnTo>
                    <a:pt x="25605" y="227627"/>
                  </a:lnTo>
                  <a:lnTo>
                    <a:pt x="25743" y="227308"/>
                  </a:lnTo>
                  <a:lnTo>
                    <a:pt x="25876" y="226990"/>
                  </a:lnTo>
                  <a:lnTo>
                    <a:pt x="26009" y="226647"/>
                  </a:lnTo>
                  <a:lnTo>
                    <a:pt x="26137" y="226305"/>
                  </a:lnTo>
                  <a:lnTo>
                    <a:pt x="26265" y="225962"/>
                  </a:lnTo>
                  <a:lnTo>
                    <a:pt x="26388" y="225608"/>
                  </a:lnTo>
                  <a:lnTo>
                    <a:pt x="26512" y="225242"/>
                  </a:lnTo>
                  <a:lnTo>
                    <a:pt x="26631" y="224876"/>
                  </a:lnTo>
                  <a:lnTo>
                    <a:pt x="26744" y="224510"/>
                  </a:lnTo>
                  <a:lnTo>
                    <a:pt x="26858" y="224132"/>
                  </a:lnTo>
                  <a:lnTo>
                    <a:pt x="26972" y="223743"/>
                  </a:lnTo>
                  <a:lnTo>
                    <a:pt x="27077" y="223353"/>
                  </a:lnTo>
                  <a:lnTo>
                    <a:pt x="27181" y="222952"/>
                  </a:lnTo>
                  <a:lnTo>
                    <a:pt x="27286" y="222550"/>
                  </a:lnTo>
                  <a:lnTo>
                    <a:pt x="27380" y="222137"/>
                  </a:lnTo>
                  <a:lnTo>
                    <a:pt x="27480" y="221724"/>
                  </a:lnTo>
                  <a:lnTo>
                    <a:pt x="27570" y="221299"/>
                  </a:lnTo>
                  <a:lnTo>
                    <a:pt x="27660" y="220862"/>
                  </a:lnTo>
                  <a:close/>
                  <a:moveTo>
                    <a:pt x="128478" y="220909"/>
                  </a:moveTo>
                  <a:lnTo>
                    <a:pt x="129152" y="221499"/>
                  </a:lnTo>
                  <a:lnTo>
                    <a:pt x="129830" y="222066"/>
                  </a:lnTo>
                  <a:lnTo>
                    <a:pt x="131188" y="223211"/>
                  </a:lnTo>
                  <a:lnTo>
                    <a:pt x="131563" y="223542"/>
                  </a:lnTo>
                  <a:lnTo>
                    <a:pt x="131938" y="223884"/>
                  </a:lnTo>
                  <a:lnTo>
                    <a:pt x="131947" y="224050"/>
                  </a:lnTo>
                  <a:lnTo>
                    <a:pt x="131966" y="224203"/>
                  </a:lnTo>
                  <a:lnTo>
                    <a:pt x="131994" y="224357"/>
                  </a:lnTo>
                  <a:lnTo>
                    <a:pt x="132032" y="224498"/>
                  </a:lnTo>
                  <a:lnTo>
                    <a:pt x="132080" y="224616"/>
                  </a:lnTo>
                  <a:lnTo>
                    <a:pt x="132104" y="224676"/>
                  </a:lnTo>
                  <a:lnTo>
                    <a:pt x="132132" y="224735"/>
                  </a:lnTo>
                  <a:lnTo>
                    <a:pt x="132165" y="224770"/>
                  </a:lnTo>
                  <a:lnTo>
                    <a:pt x="132199" y="224817"/>
                  </a:lnTo>
                  <a:lnTo>
                    <a:pt x="132232" y="224841"/>
                  </a:lnTo>
                  <a:lnTo>
                    <a:pt x="132270" y="224876"/>
                  </a:lnTo>
                  <a:lnTo>
                    <a:pt x="132384" y="224947"/>
                  </a:lnTo>
                  <a:lnTo>
                    <a:pt x="132517" y="225030"/>
                  </a:lnTo>
                  <a:lnTo>
                    <a:pt x="132820" y="225242"/>
                  </a:lnTo>
                  <a:lnTo>
                    <a:pt x="132991" y="225349"/>
                  </a:lnTo>
                  <a:lnTo>
                    <a:pt x="133162" y="225443"/>
                  </a:lnTo>
                  <a:lnTo>
                    <a:pt x="133338" y="225526"/>
                  </a:lnTo>
                  <a:lnTo>
                    <a:pt x="133513" y="225585"/>
                  </a:lnTo>
                  <a:lnTo>
                    <a:pt x="133271" y="226329"/>
                  </a:lnTo>
                  <a:lnTo>
                    <a:pt x="133024" y="227061"/>
                  </a:lnTo>
                  <a:lnTo>
                    <a:pt x="132778" y="227793"/>
                  </a:lnTo>
                  <a:lnTo>
                    <a:pt x="132526" y="228513"/>
                  </a:lnTo>
                  <a:lnTo>
                    <a:pt x="132270" y="229221"/>
                  </a:lnTo>
                  <a:lnTo>
                    <a:pt x="132009" y="229930"/>
                  </a:lnTo>
                  <a:lnTo>
                    <a:pt x="131743" y="230614"/>
                  </a:lnTo>
                  <a:lnTo>
                    <a:pt x="131477" y="231299"/>
                  </a:lnTo>
                  <a:lnTo>
                    <a:pt x="131207" y="231984"/>
                  </a:lnTo>
                  <a:lnTo>
                    <a:pt x="130931" y="232645"/>
                  </a:lnTo>
                  <a:lnTo>
                    <a:pt x="130656" y="233306"/>
                  </a:lnTo>
                  <a:lnTo>
                    <a:pt x="130371" y="233956"/>
                  </a:lnTo>
                  <a:lnTo>
                    <a:pt x="130087" y="234593"/>
                  </a:lnTo>
                  <a:lnTo>
                    <a:pt x="129797" y="235231"/>
                  </a:lnTo>
                  <a:lnTo>
                    <a:pt x="129503" y="235845"/>
                  </a:lnTo>
                  <a:lnTo>
                    <a:pt x="129209" y="236459"/>
                  </a:lnTo>
                  <a:lnTo>
                    <a:pt x="128905" y="237061"/>
                  </a:lnTo>
                  <a:lnTo>
                    <a:pt x="128601" y="237663"/>
                  </a:lnTo>
                  <a:lnTo>
                    <a:pt x="128293" y="238242"/>
                  </a:lnTo>
                  <a:lnTo>
                    <a:pt x="127979" y="238820"/>
                  </a:lnTo>
                  <a:lnTo>
                    <a:pt x="127666" y="239387"/>
                  </a:lnTo>
                  <a:lnTo>
                    <a:pt x="127343" y="239930"/>
                  </a:lnTo>
                  <a:lnTo>
                    <a:pt x="127021" y="240473"/>
                  </a:lnTo>
                  <a:lnTo>
                    <a:pt x="126693" y="241016"/>
                  </a:lnTo>
                  <a:lnTo>
                    <a:pt x="126361" y="241536"/>
                  </a:lnTo>
                  <a:lnTo>
                    <a:pt x="126024" y="242044"/>
                  </a:lnTo>
                  <a:lnTo>
                    <a:pt x="125682" y="242551"/>
                  </a:lnTo>
                  <a:lnTo>
                    <a:pt x="125336" y="243047"/>
                  </a:lnTo>
                  <a:lnTo>
                    <a:pt x="124989" y="243519"/>
                  </a:lnTo>
                  <a:lnTo>
                    <a:pt x="124638" y="243992"/>
                  </a:lnTo>
                  <a:lnTo>
                    <a:pt x="124277" y="244452"/>
                  </a:lnTo>
                  <a:lnTo>
                    <a:pt x="123917" y="244901"/>
                  </a:lnTo>
                  <a:lnTo>
                    <a:pt x="123817" y="244476"/>
                  </a:lnTo>
                  <a:lnTo>
                    <a:pt x="123708" y="244074"/>
                  </a:lnTo>
                  <a:lnTo>
                    <a:pt x="123589" y="243673"/>
                  </a:lnTo>
                  <a:lnTo>
                    <a:pt x="123466" y="243272"/>
                  </a:lnTo>
                  <a:lnTo>
                    <a:pt x="123333" y="242894"/>
                  </a:lnTo>
                  <a:lnTo>
                    <a:pt x="123195" y="242504"/>
                  </a:lnTo>
                  <a:lnTo>
                    <a:pt x="123053" y="242138"/>
                  </a:lnTo>
                  <a:lnTo>
                    <a:pt x="122906" y="241772"/>
                  </a:lnTo>
                  <a:lnTo>
                    <a:pt x="122759" y="241418"/>
                  </a:lnTo>
                  <a:lnTo>
                    <a:pt x="122607" y="241064"/>
                  </a:lnTo>
                  <a:lnTo>
                    <a:pt x="122308" y="240367"/>
                  </a:lnTo>
                  <a:lnTo>
                    <a:pt x="122009" y="239694"/>
                  </a:lnTo>
                  <a:lnTo>
                    <a:pt x="121719" y="239033"/>
                  </a:lnTo>
                  <a:lnTo>
                    <a:pt x="121358" y="238183"/>
                  </a:lnTo>
                  <a:lnTo>
                    <a:pt x="120993" y="237344"/>
                  </a:lnTo>
                  <a:lnTo>
                    <a:pt x="120628" y="236530"/>
                  </a:lnTo>
                  <a:lnTo>
                    <a:pt x="120267" y="235703"/>
                  </a:lnTo>
                  <a:lnTo>
                    <a:pt x="120561" y="235337"/>
                  </a:lnTo>
                  <a:lnTo>
                    <a:pt x="120851" y="234983"/>
                  </a:lnTo>
                  <a:lnTo>
                    <a:pt x="121135" y="234605"/>
                  </a:lnTo>
                  <a:lnTo>
                    <a:pt x="121420" y="234227"/>
                  </a:lnTo>
                  <a:lnTo>
                    <a:pt x="121705" y="233838"/>
                  </a:lnTo>
                  <a:lnTo>
                    <a:pt x="121985" y="233448"/>
                  </a:lnTo>
                  <a:lnTo>
                    <a:pt x="122260" y="233047"/>
                  </a:lnTo>
                  <a:lnTo>
                    <a:pt x="122535" y="232645"/>
                  </a:lnTo>
                  <a:lnTo>
                    <a:pt x="122811" y="232232"/>
                  </a:lnTo>
                  <a:lnTo>
                    <a:pt x="123081" y="231807"/>
                  </a:lnTo>
                  <a:lnTo>
                    <a:pt x="123352" y="231382"/>
                  </a:lnTo>
                  <a:lnTo>
                    <a:pt x="123618" y="230945"/>
                  </a:lnTo>
                  <a:lnTo>
                    <a:pt x="123879" y="230496"/>
                  </a:lnTo>
                  <a:lnTo>
                    <a:pt x="124144" y="230048"/>
                  </a:lnTo>
                  <a:lnTo>
                    <a:pt x="124401" y="229599"/>
                  </a:lnTo>
                  <a:lnTo>
                    <a:pt x="124657" y="229139"/>
                  </a:lnTo>
                  <a:lnTo>
                    <a:pt x="124913" y="228666"/>
                  </a:lnTo>
                  <a:lnTo>
                    <a:pt x="125170" y="228194"/>
                  </a:lnTo>
                  <a:lnTo>
                    <a:pt x="125416" y="227710"/>
                  </a:lnTo>
                  <a:lnTo>
                    <a:pt x="125668" y="227226"/>
                  </a:lnTo>
                  <a:lnTo>
                    <a:pt x="125915" y="226730"/>
                  </a:lnTo>
                  <a:lnTo>
                    <a:pt x="126157" y="226234"/>
                  </a:lnTo>
                  <a:lnTo>
                    <a:pt x="126399" y="225726"/>
                  </a:lnTo>
                  <a:lnTo>
                    <a:pt x="126641" y="225219"/>
                  </a:lnTo>
                  <a:lnTo>
                    <a:pt x="126878" y="224699"/>
                  </a:lnTo>
                  <a:lnTo>
                    <a:pt x="127111" y="224168"/>
                  </a:lnTo>
                  <a:lnTo>
                    <a:pt x="127343" y="223648"/>
                  </a:lnTo>
                  <a:lnTo>
                    <a:pt x="127576" y="223105"/>
                  </a:lnTo>
                  <a:lnTo>
                    <a:pt x="127804" y="222562"/>
                  </a:lnTo>
                  <a:lnTo>
                    <a:pt x="128031" y="222019"/>
                  </a:lnTo>
                  <a:lnTo>
                    <a:pt x="128255" y="221464"/>
                  </a:lnTo>
                  <a:lnTo>
                    <a:pt x="128478" y="220909"/>
                  </a:lnTo>
                  <a:close/>
                  <a:moveTo>
                    <a:pt x="34723" y="234664"/>
                  </a:moveTo>
                  <a:lnTo>
                    <a:pt x="34965" y="234983"/>
                  </a:lnTo>
                  <a:lnTo>
                    <a:pt x="35202" y="235290"/>
                  </a:lnTo>
                  <a:lnTo>
                    <a:pt x="35449" y="235585"/>
                  </a:lnTo>
                  <a:lnTo>
                    <a:pt x="35691" y="235880"/>
                  </a:lnTo>
                  <a:lnTo>
                    <a:pt x="35938" y="236176"/>
                  </a:lnTo>
                  <a:lnTo>
                    <a:pt x="36184" y="236459"/>
                  </a:lnTo>
                  <a:lnTo>
                    <a:pt x="36436" y="236730"/>
                  </a:lnTo>
                  <a:lnTo>
                    <a:pt x="36683" y="237002"/>
                  </a:lnTo>
                  <a:lnTo>
                    <a:pt x="36934" y="237262"/>
                  </a:lnTo>
                  <a:lnTo>
                    <a:pt x="37191" y="237510"/>
                  </a:lnTo>
                  <a:lnTo>
                    <a:pt x="37447" y="237758"/>
                  </a:lnTo>
                  <a:lnTo>
                    <a:pt x="37703" y="238006"/>
                  </a:lnTo>
                  <a:lnTo>
                    <a:pt x="37960" y="238242"/>
                  </a:lnTo>
                  <a:lnTo>
                    <a:pt x="38221" y="238466"/>
                  </a:lnTo>
                  <a:lnTo>
                    <a:pt x="38482" y="238690"/>
                  </a:lnTo>
                  <a:lnTo>
                    <a:pt x="38743" y="238903"/>
                  </a:lnTo>
                  <a:lnTo>
                    <a:pt x="39008" y="239104"/>
                  </a:lnTo>
                  <a:lnTo>
                    <a:pt x="39274" y="239304"/>
                  </a:lnTo>
                  <a:lnTo>
                    <a:pt x="39545" y="239505"/>
                  </a:lnTo>
                  <a:lnTo>
                    <a:pt x="39811" y="239682"/>
                  </a:lnTo>
                  <a:lnTo>
                    <a:pt x="40086" y="239859"/>
                  </a:lnTo>
                  <a:lnTo>
                    <a:pt x="40356" y="240025"/>
                  </a:lnTo>
                  <a:lnTo>
                    <a:pt x="40632" y="240190"/>
                  </a:lnTo>
                  <a:lnTo>
                    <a:pt x="40907" y="240343"/>
                  </a:lnTo>
                  <a:lnTo>
                    <a:pt x="41182" y="240497"/>
                  </a:lnTo>
                  <a:lnTo>
                    <a:pt x="41462" y="240627"/>
                  </a:lnTo>
                  <a:lnTo>
                    <a:pt x="41742" y="240757"/>
                  </a:lnTo>
                  <a:lnTo>
                    <a:pt x="42027" y="240886"/>
                  </a:lnTo>
                  <a:lnTo>
                    <a:pt x="42312" y="240993"/>
                  </a:lnTo>
                  <a:lnTo>
                    <a:pt x="42597" y="241099"/>
                  </a:lnTo>
                  <a:lnTo>
                    <a:pt x="42881" y="241205"/>
                  </a:lnTo>
                  <a:lnTo>
                    <a:pt x="43171" y="241288"/>
                  </a:lnTo>
                  <a:lnTo>
                    <a:pt x="43109" y="241973"/>
                  </a:lnTo>
                  <a:lnTo>
                    <a:pt x="43043" y="242646"/>
                  </a:lnTo>
                  <a:lnTo>
                    <a:pt x="42896" y="243980"/>
                  </a:lnTo>
                  <a:lnTo>
                    <a:pt x="42748" y="245326"/>
                  </a:lnTo>
                  <a:lnTo>
                    <a:pt x="42587" y="246660"/>
                  </a:lnTo>
                  <a:lnTo>
                    <a:pt x="42264" y="249317"/>
                  </a:lnTo>
                  <a:lnTo>
                    <a:pt x="42103" y="250639"/>
                  </a:lnTo>
                  <a:lnTo>
                    <a:pt x="41946" y="251961"/>
                  </a:lnTo>
                  <a:lnTo>
                    <a:pt x="41605" y="251843"/>
                  </a:lnTo>
                  <a:lnTo>
                    <a:pt x="41263" y="251725"/>
                  </a:lnTo>
                  <a:lnTo>
                    <a:pt x="40926" y="251584"/>
                  </a:lnTo>
                  <a:lnTo>
                    <a:pt x="40589" y="251454"/>
                  </a:lnTo>
                  <a:lnTo>
                    <a:pt x="40252" y="251300"/>
                  </a:lnTo>
                  <a:lnTo>
                    <a:pt x="39915" y="251147"/>
                  </a:lnTo>
                  <a:lnTo>
                    <a:pt x="39578" y="250981"/>
                  </a:lnTo>
                  <a:lnTo>
                    <a:pt x="39241" y="250804"/>
                  </a:lnTo>
                  <a:lnTo>
                    <a:pt x="38909" y="250627"/>
                  </a:lnTo>
                  <a:lnTo>
                    <a:pt x="38572" y="250438"/>
                  </a:lnTo>
                  <a:lnTo>
                    <a:pt x="38240" y="250249"/>
                  </a:lnTo>
                  <a:lnTo>
                    <a:pt x="37907" y="250049"/>
                  </a:lnTo>
                  <a:lnTo>
                    <a:pt x="37580" y="249836"/>
                  </a:lnTo>
                  <a:lnTo>
                    <a:pt x="37248" y="249612"/>
                  </a:lnTo>
                  <a:lnTo>
                    <a:pt x="36920" y="249388"/>
                  </a:lnTo>
                  <a:lnTo>
                    <a:pt x="36593" y="249151"/>
                  </a:lnTo>
                  <a:lnTo>
                    <a:pt x="36265" y="248915"/>
                  </a:lnTo>
                  <a:lnTo>
                    <a:pt x="35938" y="248667"/>
                  </a:lnTo>
                  <a:lnTo>
                    <a:pt x="35610" y="248408"/>
                  </a:lnTo>
                  <a:lnTo>
                    <a:pt x="35287" y="248136"/>
                  </a:lnTo>
                  <a:lnTo>
                    <a:pt x="34965" y="247864"/>
                  </a:lnTo>
                  <a:lnTo>
                    <a:pt x="34642" y="247593"/>
                  </a:lnTo>
                  <a:lnTo>
                    <a:pt x="34324" y="247298"/>
                  </a:lnTo>
                  <a:lnTo>
                    <a:pt x="34001" y="247003"/>
                  </a:lnTo>
                  <a:lnTo>
                    <a:pt x="33683" y="246707"/>
                  </a:lnTo>
                  <a:lnTo>
                    <a:pt x="33365" y="246400"/>
                  </a:lnTo>
                  <a:lnTo>
                    <a:pt x="33052" y="246082"/>
                  </a:lnTo>
                  <a:lnTo>
                    <a:pt x="32734" y="245751"/>
                  </a:lnTo>
                  <a:lnTo>
                    <a:pt x="32421" y="245420"/>
                  </a:lnTo>
                  <a:lnTo>
                    <a:pt x="32108" y="245090"/>
                  </a:lnTo>
                  <a:lnTo>
                    <a:pt x="31799" y="244736"/>
                  </a:lnTo>
                  <a:lnTo>
                    <a:pt x="31486" y="244381"/>
                  </a:lnTo>
                  <a:lnTo>
                    <a:pt x="31733" y="243956"/>
                  </a:lnTo>
                  <a:lnTo>
                    <a:pt x="31975" y="243519"/>
                  </a:lnTo>
                  <a:lnTo>
                    <a:pt x="32207" y="243047"/>
                  </a:lnTo>
                  <a:lnTo>
                    <a:pt x="32435" y="242563"/>
                  </a:lnTo>
                  <a:lnTo>
                    <a:pt x="32653" y="242055"/>
                  </a:lnTo>
                  <a:lnTo>
                    <a:pt x="32867" y="241536"/>
                  </a:lnTo>
                  <a:lnTo>
                    <a:pt x="33071" y="240993"/>
                  </a:lnTo>
                  <a:lnTo>
                    <a:pt x="33270" y="240414"/>
                  </a:lnTo>
                  <a:lnTo>
                    <a:pt x="33465" y="239824"/>
                  </a:lnTo>
                  <a:lnTo>
                    <a:pt x="33660" y="239186"/>
                  </a:lnTo>
                  <a:lnTo>
                    <a:pt x="33859" y="238501"/>
                  </a:lnTo>
                  <a:lnTo>
                    <a:pt x="33959" y="238147"/>
                  </a:lnTo>
                  <a:lnTo>
                    <a:pt x="34058" y="237781"/>
                  </a:lnTo>
                  <a:lnTo>
                    <a:pt x="34153" y="237415"/>
                  </a:lnTo>
                  <a:lnTo>
                    <a:pt x="34248" y="237037"/>
                  </a:lnTo>
                  <a:lnTo>
                    <a:pt x="34338" y="236648"/>
                  </a:lnTo>
                  <a:lnTo>
                    <a:pt x="34424" y="236258"/>
                  </a:lnTo>
                  <a:lnTo>
                    <a:pt x="34509" y="235869"/>
                  </a:lnTo>
                  <a:lnTo>
                    <a:pt x="34585" y="235467"/>
                  </a:lnTo>
                  <a:lnTo>
                    <a:pt x="34656" y="235066"/>
                  </a:lnTo>
                  <a:lnTo>
                    <a:pt x="34723" y="234664"/>
                  </a:lnTo>
                  <a:close/>
                  <a:moveTo>
                    <a:pt x="49834" y="241170"/>
                  </a:moveTo>
                  <a:lnTo>
                    <a:pt x="49896" y="244027"/>
                  </a:lnTo>
                  <a:lnTo>
                    <a:pt x="49962" y="246884"/>
                  </a:lnTo>
                  <a:lnTo>
                    <a:pt x="50029" y="249742"/>
                  </a:lnTo>
                  <a:lnTo>
                    <a:pt x="50091" y="252599"/>
                  </a:lnTo>
                  <a:lnTo>
                    <a:pt x="49630" y="252670"/>
                  </a:lnTo>
                  <a:lnTo>
                    <a:pt x="49170" y="252729"/>
                  </a:lnTo>
                  <a:lnTo>
                    <a:pt x="48710" y="252776"/>
                  </a:lnTo>
                  <a:lnTo>
                    <a:pt x="48249" y="252812"/>
                  </a:lnTo>
                  <a:lnTo>
                    <a:pt x="47789" y="252835"/>
                  </a:lnTo>
                  <a:lnTo>
                    <a:pt x="46868" y="252835"/>
                  </a:lnTo>
                  <a:lnTo>
                    <a:pt x="46408" y="252812"/>
                  </a:lnTo>
                  <a:lnTo>
                    <a:pt x="45947" y="252776"/>
                  </a:lnTo>
                  <a:lnTo>
                    <a:pt x="45487" y="252729"/>
                  </a:lnTo>
                  <a:lnTo>
                    <a:pt x="45031" y="252682"/>
                  </a:lnTo>
                  <a:lnTo>
                    <a:pt x="44576" y="252611"/>
                  </a:lnTo>
                  <a:lnTo>
                    <a:pt x="44120" y="252516"/>
                  </a:lnTo>
                  <a:lnTo>
                    <a:pt x="43664" y="252422"/>
                  </a:lnTo>
                  <a:lnTo>
                    <a:pt x="43209" y="252316"/>
                  </a:lnTo>
                  <a:lnTo>
                    <a:pt x="42758" y="252198"/>
                  </a:lnTo>
                  <a:lnTo>
                    <a:pt x="42967" y="250958"/>
                  </a:lnTo>
                  <a:lnTo>
                    <a:pt x="43166" y="249718"/>
                  </a:lnTo>
                  <a:lnTo>
                    <a:pt x="43370" y="248478"/>
                  </a:lnTo>
                  <a:lnTo>
                    <a:pt x="43574" y="247239"/>
                  </a:lnTo>
                  <a:lnTo>
                    <a:pt x="43783" y="245999"/>
                  </a:lnTo>
                  <a:lnTo>
                    <a:pt x="44001" y="244771"/>
                  </a:lnTo>
                  <a:lnTo>
                    <a:pt x="44111" y="244169"/>
                  </a:lnTo>
                  <a:lnTo>
                    <a:pt x="44224" y="243555"/>
                  </a:lnTo>
                  <a:lnTo>
                    <a:pt x="44343" y="242965"/>
                  </a:lnTo>
                  <a:lnTo>
                    <a:pt x="44462" y="242362"/>
                  </a:lnTo>
                  <a:lnTo>
                    <a:pt x="44495" y="242150"/>
                  </a:lnTo>
                  <a:lnTo>
                    <a:pt x="44514" y="241949"/>
                  </a:lnTo>
                  <a:lnTo>
                    <a:pt x="44533" y="241748"/>
                  </a:lnTo>
                  <a:lnTo>
                    <a:pt x="44542" y="241571"/>
                  </a:lnTo>
                  <a:lnTo>
                    <a:pt x="44860" y="241619"/>
                  </a:lnTo>
                  <a:lnTo>
                    <a:pt x="45178" y="241654"/>
                  </a:lnTo>
                  <a:lnTo>
                    <a:pt x="45501" y="241689"/>
                  </a:lnTo>
                  <a:lnTo>
                    <a:pt x="45824" y="241713"/>
                  </a:lnTo>
                  <a:lnTo>
                    <a:pt x="46147" y="241725"/>
                  </a:lnTo>
                  <a:lnTo>
                    <a:pt x="46474" y="241725"/>
                  </a:lnTo>
                  <a:lnTo>
                    <a:pt x="46802" y="241713"/>
                  </a:lnTo>
                  <a:lnTo>
                    <a:pt x="47129" y="241701"/>
                  </a:lnTo>
                  <a:lnTo>
                    <a:pt x="47461" y="241666"/>
                  </a:lnTo>
                  <a:lnTo>
                    <a:pt x="47794" y="241630"/>
                  </a:lnTo>
                  <a:lnTo>
                    <a:pt x="48130" y="241583"/>
                  </a:lnTo>
                  <a:lnTo>
                    <a:pt x="48467" y="241524"/>
                  </a:lnTo>
                  <a:lnTo>
                    <a:pt x="48804" y="241453"/>
                  </a:lnTo>
                  <a:lnTo>
                    <a:pt x="49146" y="241371"/>
                  </a:lnTo>
                  <a:lnTo>
                    <a:pt x="49493" y="241276"/>
                  </a:lnTo>
                  <a:lnTo>
                    <a:pt x="49834" y="241170"/>
                  </a:lnTo>
                  <a:close/>
                  <a:moveTo>
                    <a:pt x="119166" y="236931"/>
                  </a:moveTo>
                  <a:lnTo>
                    <a:pt x="119958" y="239186"/>
                  </a:lnTo>
                  <a:lnTo>
                    <a:pt x="120352" y="240308"/>
                  </a:lnTo>
                  <a:lnTo>
                    <a:pt x="120746" y="241406"/>
                  </a:lnTo>
                  <a:lnTo>
                    <a:pt x="120969" y="242032"/>
                  </a:lnTo>
                  <a:lnTo>
                    <a:pt x="121192" y="242669"/>
                  </a:lnTo>
                  <a:lnTo>
                    <a:pt x="121420" y="243319"/>
                  </a:lnTo>
                  <a:lnTo>
                    <a:pt x="121653" y="243956"/>
                  </a:lnTo>
                  <a:lnTo>
                    <a:pt x="121895" y="244594"/>
                  </a:lnTo>
                  <a:lnTo>
                    <a:pt x="122013" y="244901"/>
                  </a:lnTo>
                  <a:lnTo>
                    <a:pt x="122142" y="245208"/>
                  </a:lnTo>
                  <a:lnTo>
                    <a:pt x="122265" y="245503"/>
                  </a:lnTo>
                  <a:lnTo>
                    <a:pt x="122393" y="245786"/>
                  </a:lnTo>
                  <a:lnTo>
                    <a:pt x="122526" y="246058"/>
                  </a:lnTo>
                  <a:lnTo>
                    <a:pt x="122659" y="246330"/>
                  </a:lnTo>
                  <a:lnTo>
                    <a:pt x="122346" y="246660"/>
                  </a:lnTo>
                  <a:lnTo>
                    <a:pt x="122032" y="246979"/>
                  </a:lnTo>
                  <a:lnTo>
                    <a:pt x="121714" y="247286"/>
                  </a:lnTo>
                  <a:lnTo>
                    <a:pt x="121392" y="247593"/>
                  </a:lnTo>
                  <a:lnTo>
                    <a:pt x="121069" y="247888"/>
                  </a:lnTo>
                  <a:lnTo>
                    <a:pt x="120746" y="248183"/>
                  </a:lnTo>
                  <a:lnTo>
                    <a:pt x="120414" y="248467"/>
                  </a:lnTo>
                  <a:lnTo>
                    <a:pt x="120082" y="248738"/>
                  </a:lnTo>
                  <a:lnTo>
                    <a:pt x="119749" y="249010"/>
                  </a:lnTo>
                  <a:lnTo>
                    <a:pt x="119413" y="249269"/>
                  </a:lnTo>
                  <a:lnTo>
                    <a:pt x="119071" y="249517"/>
                  </a:lnTo>
                  <a:lnTo>
                    <a:pt x="118729" y="249765"/>
                  </a:lnTo>
                  <a:lnTo>
                    <a:pt x="118383" y="250001"/>
                  </a:lnTo>
                  <a:lnTo>
                    <a:pt x="118031" y="250226"/>
                  </a:lnTo>
                  <a:lnTo>
                    <a:pt x="117680" y="250450"/>
                  </a:lnTo>
                  <a:lnTo>
                    <a:pt x="117324" y="250651"/>
                  </a:lnTo>
                  <a:lnTo>
                    <a:pt x="116964" y="250863"/>
                  </a:lnTo>
                  <a:lnTo>
                    <a:pt x="116603" y="251052"/>
                  </a:lnTo>
                  <a:lnTo>
                    <a:pt x="116242" y="251241"/>
                  </a:lnTo>
                  <a:lnTo>
                    <a:pt x="115872" y="251418"/>
                  </a:lnTo>
                  <a:lnTo>
                    <a:pt x="115502" y="251584"/>
                  </a:lnTo>
                  <a:lnTo>
                    <a:pt x="115127" y="251749"/>
                  </a:lnTo>
                  <a:lnTo>
                    <a:pt x="114752" y="251902"/>
                  </a:lnTo>
                  <a:lnTo>
                    <a:pt x="114372" y="252044"/>
                  </a:lnTo>
                  <a:lnTo>
                    <a:pt x="113988" y="252174"/>
                  </a:lnTo>
                  <a:lnTo>
                    <a:pt x="113599" y="252304"/>
                  </a:lnTo>
                  <a:lnTo>
                    <a:pt x="113209" y="252422"/>
                  </a:lnTo>
                  <a:lnTo>
                    <a:pt x="112815" y="252528"/>
                  </a:lnTo>
                  <a:lnTo>
                    <a:pt x="112421" y="252634"/>
                  </a:lnTo>
                  <a:lnTo>
                    <a:pt x="112023" y="252717"/>
                  </a:lnTo>
                  <a:lnTo>
                    <a:pt x="111619" y="252800"/>
                  </a:lnTo>
                  <a:lnTo>
                    <a:pt x="111211" y="252871"/>
                  </a:lnTo>
                  <a:lnTo>
                    <a:pt x="111292" y="250226"/>
                  </a:lnTo>
                  <a:lnTo>
                    <a:pt x="111373" y="247581"/>
                  </a:lnTo>
                  <a:lnTo>
                    <a:pt x="111449" y="244948"/>
                  </a:lnTo>
                  <a:lnTo>
                    <a:pt x="111529" y="242327"/>
                  </a:lnTo>
                  <a:lnTo>
                    <a:pt x="112047" y="242114"/>
                  </a:lnTo>
                  <a:lnTo>
                    <a:pt x="112559" y="241902"/>
                  </a:lnTo>
                  <a:lnTo>
                    <a:pt x="113067" y="241654"/>
                  </a:lnTo>
                  <a:lnTo>
                    <a:pt x="113565" y="241394"/>
                  </a:lnTo>
                  <a:lnTo>
                    <a:pt x="114064" y="241123"/>
                  </a:lnTo>
                  <a:lnTo>
                    <a:pt x="114552" y="240827"/>
                  </a:lnTo>
                  <a:lnTo>
                    <a:pt x="115037" y="240509"/>
                  </a:lnTo>
                  <a:lnTo>
                    <a:pt x="115516" y="240178"/>
                  </a:lnTo>
                  <a:lnTo>
                    <a:pt x="115991" y="239824"/>
                  </a:lnTo>
                  <a:lnTo>
                    <a:pt x="116460" y="239458"/>
                  </a:lnTo>
                  <a:lnTo>
                    <a:pt x="116926" y="239080"/>
                  </a:lnTo>
                  <a:lnTo>
                    <a:pt x="117381" y="238679"/>
                  </a:lnTo>
                  <a:lnTo>
                    <a:pt x="117837" y="238265"/>
                  </a:lnTo>
                  <a:lnTo>
                    <a:pt x="118283" y="237840"/>
                  </a:lnTo>
                  <a:lnTo>
                    <a:pt x="118729" y="237392"/>
                  </a:lnTo>
                  <a:lnTo>
                    <a:pt x="119166" y="236931"/>
                  </a:lnTo>
                  <a:close/>
                  <a:moveTo>
                    <a:pt x="49673" y="358755"/>
                  </a:moveTo>
                  <a:lnTo>
                    <a:pt x="49839" y="358767"/>
                  </a:lnTo>
                  <a:lnTo>
                    <a:pt x="50000" y="358779"/>
                  </a:lnTo>
                  <a:lnTo>
                    <a:pt x="50162" y="358803"/>
                  </a:lnTo>
                  <a:lnTo>
                    <a:pt x="50328" y="358838"/>
                  </a:lnTo>
                  <a:lnTo>
                    <a:pt x="50489" y="358885"/>
                  </a:lnTo>
                  <a:lnTo>
                    <a:pt x="50646" y="358933"/>
                  </a:lnTo>
                  <a:lnTo>
                    <a:pt x="50807" y="358980"/>
                  </a:lnTo>
                  <a:lnTo>
                    <a:pt x="50964" y="359051"/>
                  </a:lnTo>
                  <a:lnTo>
                    <a:pt x="51121" y="359121"/>
                  </a:lnTo>
                  <a:lnTo>
                    <a:pt x="51277" y="359204"/>
                  </a:lnTo>
                  <a:lnTo>
                    <a:pt x="51429" y="359299"/>
                  </a:lnTo>
                  <a:lnTo>
                    <a:pt x="51586" y="359393"/>
                  </a:lnTo>
                  <a:lnTo>
                    <a:pt x="51738" y="359511"/>
                  </a:lnTo>
                  <a:lnTo>
                    <a:pt x="51885" y="359629"/>
                  </a:lnTo>
                  <a:lnTo>
                    <a:pt x="52037" y="359747"/>
                  </a:lnTo>
                  <a:lnTo>
                    <a:pt x="52155" y="370019"/>
                  </a:lnTo>
                  <a:lnTo>
                    <a:pt x="52207" y="375155"/>
                  </a:lnTo>
                  <a:lnTo>
                    <a:pt x="52260" y="380291"/>
                  </a:lnTo>
                  <a:lnTo>
                    <a:pt x="51965" y="380362"/>
                  </a:lnTo>
                  <a:lnTo>
                    <a:pt x="51671" y="380433"/>
                  </a:lnTo>
                  <a:lnTo>
                    <a:pt x="51382" y="380527"/>
                  </a:lnTo>
                  <a:lnTo>
                    <a:pt x="51097" y="380646"/>
                  </a:lnTo>
                  <a:lnTo>
                    <a:pt x="50812" y="380775"/>
                  </a:lnTo>
                  <a:lnTo>
                    <a:pt x="50532" y="380929"/>
                  </a:lnTo>
                  <a:lnTo>
                    <a:pt x="50252" y="381082"/>
                  </a:lnTo>
                  <a:lnTo>
                    <a:pt x="49977" y="381259"/>
                  </a:lnTo>
                  <a:lnTo>
                    <a:pt x="49701" y="381448"/>
                  </a:lnTo>
                  <a:lnTo>
                    <a:pt x="49431" y="381661"/>
                  </a:lnTo>
                  <a:lnTo>
                    <a:pt x="49160" y="381873"/>
                  </a:lnTo>
                  <a:lnTo>
                    <a:pt x="48895" y="382110"/>
                  </a:lnTo>
                  <a:lnTo>
                    <a:pt x="48634" y="382346"/>
                  </a:lnTo>
                  <a:lnTo>
                    <a:pt x="48373" y="382605"/>
                  </a:lnTo>
                  <a:lnTo>
                    <a:pt x="48116" y="382877"/>
                  </a:lnTo>
                  <a:lnTo>
                    <a:pt x="47860" y="383149"/>
                  </a:lnTo>
                  <a:lnTo>
                    <a:pt x="47642" y="382771"/>
                  </a:lnTo>
                  <a:lnTo>
                    <a:pt x="47428" y="382417"/>
                  </a:lnTo>
                  <a:lnTo>
                    <a:pt x="46996" y="381696"/>
                  </a:lnTo>
                  <a:lnTo>
                    <a:pt x="46564" y="381000"/>
                  </a:lnTo>
                  <a:lnTo>
                    <a:pt x="46142" y="380280"/>
                  </a:lnTo>
                  <a:lnTo>
                    <a:pt x="45928" y="379914"/>
                  </a:lnTo>
                  <a:lnTo>
                    <a:pt x="45719" y="379536"/>
                  </a:lnTo>
                  <a:lnTo>
                    <a:pt x="45515" y="379146"/>
                  </a:lnTo>
                  <a:lnTo>
                    <a:pt x="45311" y="378745"/>
                  </a:lnTo>
                  <a:lnTo>
                    <a:pt x="45107" y="378331"/>
                  </a:lnTo>
                  <a:lnTo>
                    <a:pt x="44913" y="377895"/>
                  </a:lnTo>
                  <a:lnTo>
                    <a:pt x="44718" y="377446"/>
                  </a:lnTo>
                  <a:lnTo>
                    <a:pt x="44528" y="376962"/>
                  </a:lnTo>
                  <a:lnTo>
                    <a:pt x="44334" y="376442"/>
                  </a:lnTo>
                  <a:lnTo>
                    <a:pt x="44148" y="375923"/>
                  </a:lnTo>
                  <a:lnTo>
                    <a:pt x="43968" y="375380"/>
                  </a:lnTo>
                  <a:lnTo>
                    <a:pt x="43793" y="374837"/>
                  </a:lnTo>
                  <a:lnTo>
                    <a:pt x="43622" y="374282"/>
                  </a:lnTo>
                  <a:lnTo>
                    <a:pt x="43460" y="373715"/>
                  </a:lnTo>
                  <a:lnTo>
                    <a:pt x="43304" y="373136"/>
                  </a:lnTo>
                  <a:lnTo>
                    <a:pt x="43152" y="372558"/>
                  </a:lnTo>
                  <a:lnTo>
                    <a:pt x="43005" y="371979"/>
                  </a:lnTo>
                  <a:lnTo>
                    <a:pt x="42858" y="371377"/>
                  </a:lnTo>
                  <a:lnTo>
                    <a:pt x="42720" y="370775"/>
                  </a:lnTo>
                  <a:lnTo>
                    <a:pt x="42582" y="370173"/>
                  </a:lnTo>
                  <a:lnTo>
                    <a:pt x="42449" y="369559"/>
                  </a:lnTo>
                  <a:lnTo>
                    <a:pt x="42321" y="368933"/>
                  </a:lnTo>
                  <a:lnTo>
                    <a:pt x="42198" y="368319"/>
                  </a:lnTo>
                  <a:lnTo>
                    <a:pt x="42074" y="367681"/>
                  </a:lnTo>
                  <a:lnTo>
                    <a:pt x="42046" y="367552"/>
                  </a:lnTo>
                  <a:lnTo>
                    <a:pt x="42013" y="367445"/>
                  </a:lnTo>
                  <a:lnTo>
                    <a:pt x="41980" y="367339"/>
                  </a:lnTo>
                  <a:lnTo>
                    <a:pt x="41942" y="367256"/>
                  </a:lnTo>
                  <a:lnTo>
                    <a:pt x="41904" y="367186"/>
                  </a:lnTo>
                  <a:lnTo>
                    <a:pt x="41861" y="367115"/>
                  </a:lnTo>
                  <a:lnTo>
                    <a:pt x="41818" y="367068"/>
                  </a:lnTo>
                  <a:lnTo>
                    <a:pt x="41771" y="367032"/>
                  </a:lnTo>
                  <a:lnTo>
                    <a:pt x="41723" y="366997"/>
                  </a:lnTo>
                  <a:lnTo>
                    <a:pt x="41676" y="366985"/>
                  </a:lnTo>
                  <a:lnTo>
                    <a:pt x="41628" y="366973"/>
                  </a:lnTo>
                  <a:lnTo>
                    <a:pt x="41581" y="366985"/>
                  </a:lnTo>
                  <a:lnTo>
                    <a:pt x="41533" y="366997"/>
                  </a:lnTo>
                  <a:lnTo>
                    <a:pt x="41486" y="367020"/>
                  </a:lnTo>
                  <a:lnTo>
                    <a:pt x="41434" y="367044"/>
                  </a:lnTo>
                  <a:lnTo>
                    <a:pt x="41386" y="367091"/>
                  </a:lnTo>
                  <a:lnTo>
                    <a:pt x="41344" y="367127"/>
                  </a:lnTo>
                  <a:lnTo>
                    <a:pt x="41301" y="367174"/>
                  </a:lnTo>
                  <a:lnTo>
                    <a:pt x="41230" y="367292"/>
                  </a:lnTo>
                  <a:lnTo>
                    <a:pt x="41163" y="367422"/>
                  </a:lnTo>
                  <a:lnTo>
                    <a:pt x="41106" y="367563"/>
                  </a:lnTo>
                  <a:lnTo>
                    <a:pt x="41082" y="367646"/>
                  </a:lnTo>
                  <a:lnTo>
                    <a:pt x="41059" y="367741"/>
                  </a:lnTo>
                  <a:lnTo>
                    <a:pt x="41040" y="367823"/>
                  </a:lnTo>
                  <a:lnTo>
                    <a:pt x="41021" y="367918"/>
                  </a:lnTo>
                  <a:lnTo>
                    <a:pt x="41007" y="368024"/>
                  </a:lnTo>
                  <a:lnTo>
                    <a:pt x="40997" y="368118"/>
                  </a:lnTo>
                  <a:lnTo>
                    <a:pt x="40992" y="368225"/>
                  </a:lnTo>
                  <a:lnTo>
                    <a:pt x="40988" y="368331"/>
                  </a:lnTo>
                  <a:lnTo>
                    <a:pt x="40988" y="368449"/>
                  </a:lnTo>
                  <a:lnTo>
                    <a:pt x="40992" y="368555"/>
                  </a:lnTo>
                  <a:lnTo>
                    <a:pt x="41007" y="368673"/>
                  </a:lnTo>
                  <a:lnTo>
                    <a:pt x="41021" y="368791"/>
                  </a:lnTo>
                  <a:lnTo>
                    <a:pt x="41097" y="369370"/>
                  </a:lnTo>
                  <a:lnTo>
                    <a:pt x="41177" y="369937"/>
                  </a:lnTo>
                  <a:lnTo>
                    <a:pt x="41268" y="370527"/>
                  </a:lnTo>
                  <a:lnTo>
                    <a:pt x="41363" y="371106"/>
                  </a:lnTo>
                  <a:lnTo>
                    <a:pt x="41467" y="371696"/>
                  </a:lnTo>
                  <a:lnTo>
                    <a:pt x="41576" y="372286"/>
                  </a:lnTo>
                  <a:lnTo>
                    <a:pt x="41690" y="372877"/>
                  </a:lnTo>
                  <a:lnTo>
                    <a:pt x="41809" y="373455"/>
                  </a:lnTo>
                  <a:lnTo>
                    <a:pt x="41932" y="374045"/>
                  </a:lnTo>
                  <a:lnTo>
                    <a:pt x="42065" y="374636"/>
                  </a:lnTo>
                  <a:lnTo>
                    <a:pt x="42198" y="375214"/>
                  </a:lnTo>
                  <a:lnTo>
                    <a:pt x="42340" y="375805"/>
                  </a:lnTo>
                  <a:lnTo>
                    <a:pt x="42487" y="376371"/>
                  </a:lnTo>
                  <a:lnTo>
                    <a:pt x="42639" y="376950"/>
                  </a:lnTo>
                  <a:lnTo>
                    <a:pt x="42796" y="377517"/>
                  </a:lnTo>
                  <a:lnTo>
                    <a:pt x="42957" y="378072"/>
                  </a:lnTo>
                  <a:lnTo>
                    <a:pt x="43123" y="378627"/>
                  </a:lnTo>
                  <a:lnTo>
                    <a:pt x="43294" y="379170"/>
                  </a:lnTo>
                  <a:lnTo>
                    <a:pt x="43470" y="379701"/>
                  </a:lnTo>
                  <a:lnTo>
                    <a:pt x="43650" y="380232"/>
                  </a:lnTo>
                  <a:lnTo>
                    <a:pt x="43831" y="380740"/>
                  </a:lnTo>
                  <a:lnTo>
                    <a:pt x="44020" y="381248"/>
                  </a:lnTo>
                  <a:lnTo>
                    <a:pt x="44210" y="381732"/>
                  </a:lnTo>
                  <a:lnTo>
                    <a:pt x="44405" y="382216"/>
                  </a:lnTo>
                  <a:lnTo>
                    <a:pt x="44604" y="382676"/>
                  </a:lnTo>
                  <a:lnTo>
                    <a:pt x="44808" y="383125"/>
                  </a:lnTo>
                  <a:lnTo>
                    <a:pt x="45012" y="383550"/>
                  </a:lnTo>
                  <a:lnTo>
                    <a:pt x="45221" y="383975"/>
                  </a:lnTo>
                  <a:lnTo>
                    <a:pt x="45435" y="384365"/>
                  </a:lnTo>
                  <a:lnTo>
                    <a:pt x="45648" y="384754"/>
                  </a:lnTo>
                  <a:lnTo>
                    <a:pt x="45867" y="385109"/>
                  </a:lnTo>
                  <a:lnTo>
                    <a:pt x="46090" y="385451"/>
                  </a:lnTo>
                  <a:lnTo>
                    <a:pt x="45886" y="385770"/>
                  </a:lnTo>
                  <a:lnTo>
                    <a:pt x="45681" y="386100"/>
                  </a:lnTo>
                  <a:lnTo>
                    <a:pt x="45477" y="386443"/>
                  </a:lnTo>
                  <a:lnTo>
                    <a:pt x="45278" y="386797"/>
                  </a:lnTo>
                  <a:lnTo>
                    <a:pt x="45079" y="387151"/>
                  </a:lnTo>
                  <a:lnTo>
                    <a:pt x="44884" y="387505"/>
                  </a:lnTo>
                  <a:lnTo>
                    <a:pt x="44690" y="387871"/>
                  </a:lnTo>
                  <a:lnTo>
                    <a:pt x="44495" y="388249"/>
                  </a:lnTo>
                  <a:lnTo>
                    <a:pt x="44305" y="388639"/>
                  </a:lnTo>
                  <a:lnTo>
                    <a:pt x="44115" y="389028"/>
                  </a:lnTo>
                  <a:lnTo>
                    <a:pt x="43925" y="389418"/>
                  </a:lnTo>
                  <a:lnTo>
                    <a:pt x="43740" y="389831"/>
                  </a:lnTo>
                  <a:lnTo>
                    <a:pt x="43555" y="390233"/>
                  </a:lnTo>
                  <a:lnTo>
                    <a:pt x="43375" y="390658"/>
                  </a:lnTo>
                  <a:lnTo>
                    <a:pt x="43195" y="391083"/>
                  </a:lnTo>
                  <a:lnTo>
                    <a:pt x="43014" y="391508"/>
                  </a:lnTo>
                  <a:lnTo>
                    <a:pt x="42834" y="391945"/>
                  </a:lnTo>
                  <a:lnTo>
                    <a:pt x="42658" y="392382"/>
                  </a:lnTo>
                  <a:lnTo>
                    <a:pt x="42483" y="392830"/>
                  </a:lnTo>
                  <a:lnTo>
                    <a:pt x="42312" y="393291"/>
                  </a:lnTo>
                  <a:lnTo>
                    <a:pt x="41970" y="394212"/>
                  </a:lnTo>
                  <a:lnTo>
                    <a:pt x="41638" y="395168"/>
                  </a:lnTo>
                  <a:lnTo>
                    <a:pt x="41310" y="396136"/>
                  </a:lnTo>
                  <a:lnTo>
                    <a:pt x="40988" y="397128"/>
                  </a:lnTo>
                  <a:lnTo>
                    <a:pt x="40674" y="398143"/>
                  </a:lnTo>
                  <a:lnTo>
                    <a:pt x="40366" y="399171"/>
                  </a:lnTo>
                  <a:lnTo>
                    <a:pt x="40333" y="399088"/>
                  </a:lnTo>
                  <a:lnTo>
                    <a:pt x="40304" y="398994"/>
                  </a:lnTo>
                  <a:lnTo>
                    <a:pt x="40271" y="398899"/>
                  </a:lnTo>
                  <a:lnTo>
                    <a:pt x="40238" y="398816"/>
                  </a:lnTo>
                  <a:lnTo>
                    <a:pt x="39203" y="396998"/>
                  </a:lnTo>
                  <a:lnTo>
                    <a:pt x="38164" y="395192"/>
                  </a:lnTo>
                  <a:lnTo>
                    <a:pt x="37115" y="393397"/>
                  </a:lnTo>
                  <a:lnTo>
                    <a:pt x="36066" y="391602"/>
                  </a:lnTo>
                  <a:lnTo>
                    <a:pt x="35012" y="389831"/>
                  </a:lnTo>
                  <a:lnTo>
                    <a:pt x="33954" y="388060"/>
                  </a:lnTo>
                  <a:lnTo>
                    <a:pt x="32891" y="386313"/>
                  </a:lnTo>
                  <a:lnTo>
                    <a:pt x="31823" y="384577"/>
                  </a:lnTo>
                  <a:lnTo>
                    <a:pt x="32146" y="383692"/>
                  </a:lnTo>
                  <a:lnTo>
                    <a:pt x="32468" y="382806"/>
                  </a:lnTo>
                  <a:lnTo>
                    <a:pt x="32796" y="381932"/>
                  </a:lnTo>
                  <a:lnTo>
                    <a:pt x="32962" y="381507"/>
                  </a:lnTo>
                  <a:lnTo>
                    <a:pt x="33128" y="381094"/>
                  </a:lnTo>
                  <a:lnTo>
                    <a:pt x="33460" y="380268"/>
                  </a:lnTo>
                  <a:lnTo>
                    <a:pt x="33816" y="379406"/>
                  </a:lnTo>
                  <a:lnTo>
                    <a:pt x="34201" y="378520"/>
                  </a:lnTo>
                  <a:lnTo>
                    <a:pt x="34609" y="377599"/>
                  </a:lnTo>
                  <a:lnTo>
                    <a:pt x="35041" y="376655"/>
                  </a:lnTo>
                  <a:lnTo>
                    <a:pt x="35492" y="375698"/>
                  </a:lnTo>
                  <a:lnTo>
                    <a:pt x="35966" y="374718"/>
                  </a:lnTo>
                  <a:lnTo>
                    <a:pt x="36460" y="373738"/>
                  </a:lnTo>
                  <a:lnTo>
                    <a:pt x="36968" y="372747"/>
                  </a:lnTo>
                  <a:lnTo>
                    <a:pt x="37494" y="371755"/>
                  </a:lnTo>
                  <a:lnTo>
                    <a:pt x="38035" y="370775"/>
                  </a:lnTo>
                  <a:lnTo>
                    <a:pt x="38591" y="369795"/>
                  </a:lnTo>
                  <a:lnTo>
                    <a:pt x="38876" y="369311"/>
                  </a:lnTo>
                  <a:lnTo>
                    <a:pt x="39160" y="368827"/>
                  </a:lnTo>
                  <a:lnTo>
                    <a:pt x="39450" y="368354"/>
                  </a:lnTo>
                  <a:lnTo>
                    <a:pt x="39739" y="367882"/>
                  </a:lnTo>
                  <a:lnTo>
                    <a:pt x="40034" y="367422"/>
                  </a:lnTo>
                  <a:lnTo>
                    <a:pt x="40328" y="366961"/>
                  </a:lnTo>
                  <a:lnTo>
                    <a:pt x="40627" y="366501"/>
                  </a:lnTo>
                  <a:lnTo>
                    <a:pt x="40926" y="366052"/>
                  </a:lnTo>
                  <a:lnTo>
                    <a:pt x="41007" y="365934"/>
                  </a:lnTo>
                  <a:lnTo>
                    <a:pt x="41082" y="365816"/>
                  </a:lnTo>
                  <a:lnTo>
                    <a:pt x="41434" y="365320"/>
                  </a:lnTo>
                  <a:lnTo>
                    <a:pt x="41780" y="364836"/>
                  </a:lnTo>
                  <a:lnTo>
                    <a:pt x="42131" y="364364"/>
                  </a:lnTo>
                  <a:lnTo>
                    <a:pt x="42487" y="363903"/>
                  </a:lnTo>
                  <a:lnTo>
                    <a:pt x="42839" y="363466"/>
                  </a:lnTo>
                  <a:lnTo>
                    <a:pt x="43195" y="363030"/>
                  </a:lnTo>
                  <a:lnTo>
                    <a:pt x="43550" y="362616"/>
                  </a:lnTo>
                  <a:lnTo>
                    <a:pt x="43911" y="362215"/>
                  </a:lnTo>
                  <a:lnTo>
                    <a:pt x="44267" y="361837"/>
                  </a:lnTo>
                  <a:lnTo>
                    <a:pt x="44623" y="361471"/>
                  </a:lnTo>
                  <a:lnTo>
                    <a:pt x="44979" y="361129"/>
                  </a:lnTo>
                  <a:lnTo>
                    <a:pt x="45340" y="360810"/>
                  </a:lnTo>
                  <a:lnTo>
                    <a:pt x="45696" y="360503"/>
                  </a:lnTo>
                  <a:lnTo>
                    <a:pt x="46052" y="360219"/>
                  </a:lnTo>
                  <a:lnTo>
                    <a:pt x="46403" y="359960"/>
                  </a:lnTo>
                  <a:lnTo>
                    <a:pt x="46759" y="359724"/>
                  </a:lnTo>
                  <a:lnTo>
                    <a:pt x="47110" y="359511"/>
                  </a:lnTo>
                  <a:lnTo>
                    <a:pt x="47457" y="359322"/>
                  </a:lnTo>
                  <a:lnTo>
                    <a:pt x="47808" y="359157"/>
                  </a:lnTo>
                  <a:lnTo>
                    <a:pt x="48149" y="359027"/>
                  </a:lnTo>
                  <a:lnTo>
                    <a:pt x="48496" y="358909"/>
                  </a:lnTo>
                  <a:lnTo>
                    <a:pt x="48833" y="358838"/>
                  </a:lnTo>
                  <a:lnTo>
                    <a:pt x="49004" y="358803"/>
                  </a:lnTo>
                  <a:lnTo>
                    <a:pt x="49175" y="358779"/>
                  </a:lnTo>
                  <a:lnTo>
                    <a:pt x="49341" y="358767"/>
                  </a:lnTo>
                  <a:lnTo>
                    <a:pt x="49507" y="358755"/>
                  </a:lnTo>
                  <a:close/>
                  <a:moveTo>
                    <a:pt x="110143" y="354635"/>
                  </a:moveTo>
                  <a:lnTo>
                    <a:pt x="110608" y="354812"/>
                  </a:lnTo>
                  <a:lnTo>
                    <a:pt x="111074" y="354989"/>
                  </a:lnTo>
                  <a:lnTo>
                    <a:pt x="111534" y="355190"/>
                  </a:lnTo>
                  <a:lnTo>
                    <a:pt x="111994" y="355390"/>
                  </a:lnTo>
                  <a:lnTo>
                    <a:pt x="112455" y="355615"/>
                  </a:lnTo>
                  <a:lnTo>
                    <a:pt x="112915" y="355839"/>
                  </a:lnTo>
                  <a:lnTo>
                    <a:pt x="113371" y="356075"/>
                  </a:lnTo>
                  <a:lnTo>
                    <a:pt x="113826" y="356335"/>
                  </a:lnTo>
                  <a:lnTo>
                    <a:pt x="114282" y="356595"/>
                  </a:lnTo>
                  <a:lnTo>
                    <a:pt x="114738" y="356866"/>
                  </a:lnTo>
                  <a:lnTo>
                    <a:pt x="115188" y="357150"/>
                  </a:lnTo>
                  <a:lnTo>
                    <a:pt x="115639" y="357445"/>
                  </a:lnTo>
                  <a:lnTo>
                    <a:pt x="116090" y="357752"/>
                  </a:lnTo>
                  <a:lnTo>
                    <a:pt x="116536" y="358071"/>
                  </a:lnTo>
                  <a:lnTo>
                    <a:pt x="116983" y="358389"/>
                  </a:lnTo>
                  <a:lnTo>
                    <a:pt x="117429" y="358732"/>
                  </a:lnTo>
                  <a:lnTo>
                    <a:pt x="117870" y="359074"/>
                  </a:lnTo>
                  <a:lnTo>
                    <a:pt x="118311" y="359440"/>
                  </a:lnTo>
                  <a:lnTo>
                    <a:pt x="118748" y="359806"/>
                  </a:lnTo>
                  <a:lnTo>
                    <a:pt x="119189" y="360196"/>
                  </a:lnTo>
                  <a:lnTo>
                    <a:pt x="119621" y="360586"/>
                  </a:lnTo>
                  <a:lnTo>
                    <a:pt x="120058" y="360987"/>
                  </a:lnTo>
                  <a:lnTo>
                    <a:pt x="120485" y="361400"/>
                  </a:lnTo>
                  <a:lnTo>
                    <a:pt x="120917" y="361825"/>
                  </a:lnTo>
                  <a:lnTo>
                    <a:pt x="121344" y="362262"/>
                  </a:lnTo>
                  <a:lnTo>
                    <a:pt x="121767" y="362711"/>
                  </a:lnTo>
                  <a:lnTo>
                    <a:pt x="122189" y="363171"/>
                  </a:lnTo>
                  <a:lnTo>
                    <a:pt x="122611" y="363644"/>
                  </a:lnTo>
                  <a:lnTo>
                    <a:pt x="123029" y="364116"/>
                  </a:lnTo>
                  <a:lnTo>
                    <a:pt x="123447" y="364612"/>
                  </a:lnTo>
                  <a:lnTo>
                    <a:pt x="123860" y="365108"/>
                  </a:lnTo>
                  <a:lnTo>
                    <a:pt x="124268" y="365627"/>
                  </a:lnTo>
                  <a:lnTo>
                    <a:pt x="124277" y="365627"/>
                  </a:lnTo>
                  <a:lnTo>
                    <a:pt x="124282" y="365639"/>
                  </a:lnTo>
                  <a:lnTo>
                    <a:pt x="124287" y="365663"/>
                  </a:lnTo>
                  <a:lnTo>
                    <a:pt x="124647" y="366111"/>
                  </a:lnTo>
                  <a:lnTo>
                    <a:pt x="125003" y="366572"/>
                  </a:lnTo>
                  <a:lnTo>
                    <a:pt x="125359" y="367044"/>
                  </a:lnTo>
                  <a:lnTo>
                    <a:pt x="125715" y="367528"/>
                  </a:lnTo>
                  <a:lnTo>
                    <a:pt x="126067" y="368012"/>
                  </a:lnTo>
                  <a:lnTo>
                    <a:pt x="126413" y="368508"/>
                  </a:lnTo>
                  <a:lnTo>
                    <a:pt x="126764" y="369016"/>
                  </a:lnTo>
                  <a:lnTo>
                    <a:pt x="127106" y="369523"/>
                  </a:lnTo>
                  <a:lnTo>
                    <a:pt x="127452" y="370043"/>
                  </a:lnTo>
                  <a:lnTo>
                    <a:pt x="127789" y="370574"/>
                  </a:lnTo>
                  <a:lnTo>
                    <a:pt x="128131" y="371106"/>
                  </a:lnTo>
                  <a:lnTo>
                    <a:pt x="128463" y="371660"/>
                  </a:lnTo>
                  <a:lnTo>
                    <a:pt x="128800" y="372204"/>
                  </a:lnTo>
                  <a:lnTo>
                    <a:pt x="129128" y="372770"/>
                  </a:lnTo>
                  <a:lnTo>
                    <a:pt x="129460" y="373337"/>
                  </a:lnTo>
                  <a:lnTo>
                    <a:pt x="129783" y="373916"/>
                  </a:lnTo>
                  <a:lnTo>
                    <a:pt x="130110" y="374494"/>
                  </a:lnTo>
                  <a:lnTo>
                    <a:pt x="130428" y="375096"/>
                  </a:lnTo>
                  <a:lnTo>
                    <a:pt x="130751" y="375698"/>
                  </a:lnTo>
                  <a:lnTo>
                    <a:pt x="131064" y="376301"/>
                  </a:lnTo>
                  <a:lnTo>
                    <a:pt x="131378" y="376915"/>
                  </a:lnTo>
                  <a:lnTo>
                    <a:pt x="131691" y="377540"/>
                  </a:lnTo>
                  <a:lnTo>
                    <a:pt x="131999" y="378178"/>
                  </a:lnTo>
                  <a:lnTo>
                    <a:pt x="132308" y="378815"/>
                  </a:lnTo>
                  <a:lnTo>
                    <a:pt x="132611" y="379465"/>
                  </a:lnTo>
                  <a:lnTo>
                    <a:pt x="132911" y="380126"/>
                  </a:lnTo>
                  <a:lnTo>
                    <a:pt x="133210" y="380787"/>
                  </a:lnTo>
                  <a:lnTo>
                    <a:pt x="133504" y="381460"/>
                  </a:lnTo>
                  <a:lnTo>
                    <a:pt x="133798" y="382133"/>
                  </a:lnTo>
                  <a:lnTo>
                    <a:pt x="134088" y="382818"/>
                  </a:lnTo>
                  <a:lnTo>
                    <a:pt x="134377" y="383515"/>
                  </a:lnTo>
                  <a:lnTo>
                    <a:pt x="134662" y="384223"/>
                  </a:lnTo>
                  <a:lnTo>
                    <a:pt x="134130" y="385061"/>
                  </a:lnTo>
                  <a:lnTo>
                    <a:pt x="133603" y="385923"/>
                  </a:lnTo>
                  <a:lnTo>
                    <a:pt x="133072" y="386809"/>
                  </a:lnTo>
                  <a:lnTo>
                    <a:pt x="132550" y="387706"/>
                  </a:lnTo>
                  <a:lnTo>
                    <a:pt x="132028" y="388627"/>
                  </a:lnTo>
                  <a:lnTo>
                    <a:pt x="131510" y="389560"/>
                  </a:lnTo>
                  <a:lnTo>
                    <a:pt x="130993" y="390516"/>
                  </a:lnTo>
                  <a:lnTo>
                    <a:pt x="130485" y="391484"/>
                  </a:lnTo>
                  <a:lnTo>
                    <a:pt x="129982" y="392476"/>
                  </a:lnTo>
                  <a:lnTo>
                    <a:pt x="129484" y="393480"/>
                  </a:lnTo>
                  <a:lnTo>
                    <a:pt x="128990" y="394495"/>
                  </a:lnTo>
                  <a:lnTo>
                    <a:pt x="128506" y="395522"/>
                  </a:lnTo>
                  <a:lnTo>
                    <a:pt x="128027" y="396561"/>
                  </a:lnTo>
                  <a:lnTo>
                    <a:pt x="127557" y="397624"/>
                  </a:lnTo>
                  <a:lnTo>
                    <a:pt x="127096" y="398687"/>
                  </a:lnTo>
                  <a:lnTo>
                    <a:pt x="126646" y="399773"/>
                  </a:lnTo>
                  <a:lnTo>
                    <a:pt x="126446" y="399100"/>
                  </a:lnTo>
                  <a:lnTo>
                    <a:pt x="126242" y="398427"/>
                  </a:lnTo>
                  <a:lnTo>
                    <a:pt x="126038" y="397766"/>
                  </a:lnTo>
                  <a:lnTo>
                    <a:pt x="125834" y="397116"/>
                  </a:lnTo>
                  <a:lnTo>
                    <a:pt x="125620" y="396467"/>
                  </a:lnTo>
                  <a:lnTo>
                    <a:pt x="125412" y="395829"/>
                  </a:lnTo>
                  <a:lnTo>
                    <a:pt x="125193" y="395204"/>
                  </a:lnTo>
                  <a:lnTo>
                    <a:pt x="124975" y="394578"/>
                  </a:lnTo>
                  <a:lnTo>
                    <a:pt x="124757" y="393976"/>
                  </a:lnTo>
                  <a:lnTo>
                    <a:pt x="124534" y="393362"/>
                  </a:lnTo>
                  <a:lnTo>
                    <a:pt x="124306" y="392771"/>
                  </a:lnTo>
                  <a:lnTo>
                    <a:pt x="124078" y="392181"/>
                  </a:lnTo>
                  <a:lnTo>
                    <a:pt x="123845" y="391602"/>
                  </a:lnTo>
                  <a:lnTo>
                    <a:pt x="123608" y="391024"/>
                  </a:lnTo>
                  <a:lnTo>
                    <a:pt x="123371" y="390469"/>
                  </a:lnTo>
                  <a:lnTo>
                    <a:pt x="123129" y="389914"/>
                  </a:lnTo>
                  <a:lnTo>
                    <a:pt x="122887" y="389371"/>
                  </a:lnTo>
                  <a:lnTo>
                    <a:pt x="122640" y="388840"/>
                  </a:lnTo>
                  <a:lnTo>
                    <a:pt x="122393" y="388308"/>
                  </a:lnTo>
                  <a:lnTo>
                    <a:pt x="122142" y="387801"/>
                  </a:lnTo>
                  <a:lnTo>
                    <a:pt x="121890" y="387293"/>
                  </a:lnTo>
                  <a:lnTo>
                    <a:pt x="121629" y="386797"/>
                  </a:lnTo>
                  <a:lnTo>
                    <a:pt x="121373" y="386313"/>
                  </a:lnTo>
                  <a:lnTo>
                    <a:pt x="121107" y="385841"/>
                  </a:lnTo>
                  <a:lnTo>
                    <a:pt x="120846" y="385368"/>
                  </a:lnTo>
                  <a:lnTo>
                    <a:pt x="120575" y="384920"/>
                  </a:lnTo>
                  <a:lnTo>
                    <a:pt x="120305" y="384483"/>
                  </a:lnTo>
                  <a:lnTo>
                    <a:pt x="120034" y="384046"/>
                  </a:lnTo>
                  <a:lnTo>
                    <a:pt x="119754" y="383633"/>
                  </a:lnTo>
                  <a:lnTo>
                    <a:pt x="119479" y="383219"/>
                  </a:lnTo>
                  <a:lnTo>
                    <a:pt x="119194" y="382818"/>
                  </a:lnTo>
                  <a:lnTo>
                    <a:pt x="118914" y="382440"/>
                  </a:lnTo>
                  <a:lnTo>
                    <a:pt x="119033" y="381968"/>
                  </a:lnTo>
                  <a:lnTo>
                    <a:pt x="119156" y="381496"/>
                  </a:lnTo>
                  <a:lnTo>
                    <a:pt x="119280" y="381035"/>
                  </a:lnTo>
                  <a:lnTo>
                    <a:pt x="119408" y="380575"/>
                  </a:lnTo>
                  <a:lnTo>
                    <a:pt x="119541" y="380114"/>
                  </a:lnTo>
                  <a:lnTo>
                    <a:pt x="119674" y="379666"/>
                  </a:lnTo>
                  <a:lnTo>
                    <a:pt x="119806" y="379217"/>
                  </a:lnTo>
                  <a:lnTo>
                    <a:pt x="119944" y="378780"/>
                  </a:lnTo>
                  <a:lnTo>
                    <a:pt x="120086" y="378343"/>
                  </a:lnTo>
                  <a:lnTo>
                    <a:pt x="120229" y="377918"/>
                  </a:lnTo>
                  <a:lnTo>
                    <a:pt x="120371" y="377493"/>
                  </a:lnTo>
                  <a:lnTo>
                    <a:pt x="120523" y="377080"/>
                  </a:lnTo>
                  <a:lnTo>
                    <a:pt x="120675" y="376667"/>
                  </a:lnTo>
                  <a:lnTo>
                    <a:pt x="120827" y="376253"/>
                  </a:lnTo>
                  <a:lnTo>
                    <a:pt x="120983" y="375852"/>
                  </a:lnTo>
                  <a:lnTo>
                    <a:pt x="121145" y="375462"/>
                  </a:lnTo>
                  <a:lnTo>
                    <a:pt x="121316" y="375037"/>
                  </a:lnTo>
                  <a:lnTo>
                    <a:pt x="121491" y="374636"/>
                  </a:lnTo>
                  <a:lnTo>
                    <a:pt x="121672" y="374246"/>
                  </a:lnTo>
                  <a:lnTo>
                    <a:pt x="121852" y="373868"/>
                  </a:lnTo>
                  <a:lnTo>
                    <a:pt x="122037" y="373491"/>
                  </a:lnTo>
                  <a:lnTo>
                    <a:pt x="122222" y="373136"/>
                  </a:lnTo>
                  <a:lnTo>
                    <a:pt x="122597" y="372428"/>
                  </a:lnTo>
                  <a:lnTo>
                    <a:pt x="122982" y="371731"/>
                  </a:lnTo>
                  <a:lnTo>
                    <a:pt x="123361" y="371035"/>
                  </a:lnTo>
                  <a:lnTo>
                    <a:pt x="123746" y="370338"/>
                  </a:lnTo>
                  <a:lnTo>
                    <a:pt x="123936" y="369984"/>
                  </a:lnTo>
                  <a:lnTo>
                    <a:pt x="124125" y="369630"/>
                  </a:lnTo>
                  <a:lnTo>
                    <a:pt x="124163" y="369547"/>
                  </a:lnTo>
                  <a:lnTo>
                    <a:pt x="124197" y="369464"/>
                  </a:lnTo>
                  <a:lnTo>
                    <a:pt x="124230" y="369370"/>
                  </a:lnTo>
                  <a:lnTo>
                    <a:pt x="124258" y="369287"/>
                  </a:lnTo>
                  <a:lnTo>
                    <a:pt x="124282" y="369205"/>
                  </a:lnTo>
                  <a:lnTo>
                    <a:pt x="124306" y="369110"/>
                  </a:lnTo>
                  <a:lnTo>
                    <a:pt x="124325" y="369027"/>
                  </a:lnTo>
                  <a:lnTo>
                    <a:pt x="124339" y="368933"/>
                  </a:lnTo>
                  <a:lnTo>
                    <a:pt x="124358" y="368756"/>
                  </a:lnTo>
                  <a:lnTo>
                    <a:pt x="124372" y="368567"/>
                  </a:lnTo>
                  <a:lnTo>
                    <a:pt x="124372" y="368390"/>
                  </a:lnTo>
                  <a:lnTo>
                    <a:pt x="124358" y="368213"/>
                  </a:lnTo>
                  <a:lnTo>
                    <a:pt x="124339" y="368036"/>
                  </a:lnTo>
                  <a:lnTo>
                    <a:pt x="124311" y="367870"/>
                  </a:lnTo>
                  <a:lnTo>
                    <a:pt x="124277" y="367705"/>
                  </a:lnTo>
                  <a:lnTo>
                    <a:pt x="124235" y="367552"/>
                  </a:lnTo>
                  <a:lnTo>
                    <a:pt x="124182" y="367398"/>
                  </a:lnTo>
                  <a:lnTo>
                    <a:pt x="124125" y="367256"/>
                  </a:lnTo>
                  <a:lnTo>
                    <a:pt x="124064" y="367127"/>
                  </a:lnTo>
                  <a:lnTo>
                    <a:pt x="123997" y="367008"/>
                  </a:lnTo>
                  <a:lnTo>
                    <a:pt x="123912" y="366902"/>
                  </a:lnTo>
                  <a:lnTo>
                    <a:pt x="123822" y="366808"/>
                  </a:lnTo>
                  <a:lnTo>
                    <a:pt x="123731" y="366749"/>
                  </a:lnTo>
                  <a:lnTo>
                    <a:pt x="123637" y="366702"/>
                  </a:lnTo>
                  <a:lnTo>
                    <a:pt x="123589" y="366702"/>
                  </a:lnTo>
                  <a:lnTo>
                    <a:pt x="123537" y="366690"/>
                  </a:lnTo>
                  <a:lnTo>
                    <a:pt x="123489" y="366702"/>
                  </a:lnTo>
                  <a:lnTo>
                    <a:pt x="123442" y="366713"/>
                  </a:lnTo>
                  <a:lnTo>
                    <a:pt x="123395" y="366737"/>
                  </a:lnTo>
                  <a:lnTo>
                    <a:pt x="123342" y="366761"/>
                  </a:lnTo>
                  <a:lnTo>
                    <a:pt x="123295" y="366808"/>
                  </a:lnTo>
                  <a:lnTo>
                    <a:pt x="123247" y="366855"/>
                  </a:lnTo>
                  <a:lnTo>
                    <a:pt x="123029" y="367103"/>
                  </a:lnTo>
                  <a:lnTo>
                    <a:pt x="122811" y="367375"/>
                  </a:lnTo>
                  <a:lnTo>
                    <a:pt x="122592" y="367658"/>
                  </a:lnTo>
                  <a:lnTo>
                    <a:pt x="122379" y="367965"/>
                  </a:lnTo>
                  <a:lnTo>
                    <a:pt x="122170" y="368295"/>
                  </a:lnTo>
                  <a:lnTo>
                    <a:pt x="121966" y="368638"/>
                  </a:lnTo>
                  <a:lnTo>
                    <a:pt x="121762" y="368992"/>
                  </a:lnTo>
                  <a:lnTo>
                    <a:pt x="121558" y="369358"/>
                  </a:lnTo>
                  <a:lnTo>
                    <a:pt x="121363" y="369748"/>
                  </a:lnTo>
                  <a:lnTo>
                    <a:pt x="121169" y="370137"/>
                  </a:lnTo>
                  <a:lnTo>
                    <a:pt x="120979" y="370551"/>
                  </a:lnTo>
                  <a:lnTo>
                    <a:pt x="120789" y="370976"/>
                  </a:lnTo>
                  <a:lnTo>
                    <a:pt x="120604" y="371412"/>
                  </a:lnTo>
                  <a:lnTo>
                    <a:pt x="120423" y="371861"/>
                  </a:lnTo>
                  <a:lnTo>
                    <a:pt x="120243" y="372322"/>
                  </a:lnTo>
                  <a:lnTo>
                    <a:pt x="120072" y="372782"/>
                  </a:lnTo>
                  <a:lnTo>
                    <a:pt x="119897" y="373266"/>
                  </a:lnTo>
                  <a:lnTo>
                    <a:pt x="119731" y="373738"/>
                  </a:lnTo>
                  <a:lnTo>
                    <a:pt x="119564" y="374234"/>
                  </a:lnTo>
                  <a:lnTo>
                    <a:pt x="119408" y="374730"/>
                  </a:lnTo>
                  <a:lnTo>
                    <a:pt x="119246" y="375238"/>
                  </a:lnTo>
                  <a:lnTo>
                    <a:pt x="119095" y="375746"/>
                  </a:lnTo>
                  <a:lnTo>
                    <a:pt x="118943" y="376265"/>
                  </a:lnTo>
                  <a:lnTo>
                    <a:pt x="118800" y="376785"/>
                  </a:lnTo>
                  <a:lnTo>
                    <a:pt x="118658" y="377304"/>
                  </a:lnTo>
                  <a:lnTo>
                    <a:pt x="118516" y="377835"/>
                  </a:lnTo>
                  <a:lnTo>
                    <a:pt x="118383" y="378355"/>
                  </a:lnTo>
                  <a:lnTo>
                    <a:pt x="118250" y="378886"/>
                  </a:lnTo>
                  <a:lnTo>
                    <a:pt x="118122" y="379418"/>
                  </a:lnTo>
                  <a:lnTo>
                    <a:pt x="117998" y="379949"/>
                  </a:lnTo>
                  <a:lnTo>
                    <a:pt x="117880" y="380480"/>
                  </a:lnTo>
                  <a:lnTo>
                    <a:pt x="117766" y="381012"/>
                  </a:lnTo>
                  <a:lnTo>
                    <a:pt x="117353" y="380563"/>
                  </a:lnTo>
                  <a:lnTo>
                    <a:pt x="116935" y="380150"/>
                  </a:lnTo>
                  <a:lnTo>
                    <a:pt x="116513" y="379760"/>
                  </a:lnTo>
                  <a:lnTo>
                    <a:pt x="116085" y="379382"/>
                  </a:lnTo>
                  <a:lnTo>
                    <a:pt x="115654" y="379040"/>
                  </a:lnTo>
                  <a:lnTo>
                    <a:pt x="115435" y="378874"/>
                  </a:lnTo>
                  <a:lnTo>
                    <a:pt x="115217" y="378721"/>
                  </a:lnTo>
                  <a:lnTo>
                    <a:pt x="114994" y="378579"/>
                  </a:lnTo>
                  <a:lnTo>
                    <a:pt x="114771" y="378438"/>
                  </a:lnTo>
                  <a:lnTo>
                    <a:pt x="114548" y="378296"/>
                  </a:lnTo>
                  <a:lnTo>
                    <a:pt x="114325" y="378166"/>
                  </a:lnTo>
                  <a:lnTo>
                    <a:pt x="114102" y="378048"/>
                  </a:lnTo>
                  <a:lnTo>
                    <a:pt x="113874" y="377930"/>
                  </a:lnTo>
                  <a:lnTo>
                    <a:pt x="113646" y="377824"/>
                  </a:lnTo>
                  <a:lnTo>
                    <a:pt x="113413" y="377717"/>
                  </a:lnTo>
                  <a:lnTo>
                    <a:pt x="113186" y="377623"/>
                  </a:lnTo>
                  <a:lnTo>
                    <a:pt x="112953" y="377540"/>
                  </a:lnTo>
                  <a:lnTo>
                    <a:pt x="112720" y="377458"/>
                  </a:lnTo>
                  <a:lnTo>
                    <a:pt x="112488" y="377387"/>
                  </a:lnTo>
                  <a:lnTo>
                    <a:pt x="112251" y="377328"/>
                  </a:lnTo>
                  <a:lnTo>
                    <a:pt x="112018" y="377269"/>
                  </a:lnTo>
                  <a:lnTo>
                    <a:pt x="111781" y="377222"/>
                  </a:lnTo>
                  <a:lnTo>
                    <a:pt x="111539" y="377174"/>
                  </a:lnTo>
                  <a:lnTo>
                    <a:pt x="111301" y="377139"/>
                  </a:lnTo>
                  <a:lnTo>
                    <a:pt x="111059" y="377115"/>
                  </a:lnTo>
                  <a:lnTo>
                    <a:pt x="110817" y="377092"/>
                  </a:lnTo>
                  <a:lnTo>
                    <a:pt x="110575" y="377080"/>
                  </a:lnTo>
                  <a:lnTo>
                    <a:pt x="110509" y="374270"/>
                  </a:lnTo>
                  <a:lnTo>
                    <a:pt x="110447" y="371472"/>
                  </a:lnTo>
                  <a:lnTo>
                    <a:pt x="110390" y="368661"/>
                  </a:lnTo>
                  <a:lnTo>
                    <a:pt x="110333" y="365863"/>
                  </a:lnTo>
                  <a:lnTo>
                    <a:pt x="110281" y="363053"/>
                  </a:lnTo>
                  <a:lnTo>
                    <a:pt x="110234" y="360255"/>
                  </a:lnTo>
                  <a:lnTo>
                    <a:pt x="110186" y="357445"/>
                  </a:lnTo>
                  <a:lnTo>
                    <a:pt x="110143" y="354635"/>
                  </a:lnTo>
                  <a:close/>
                  <a:moveTo>
                    <a:pt x="31025" y="386962"/>
                  </a:moveTo>
                  <a:lnTo>
                    <a:pt x="32060" y="388910"/>
                  </a:lnTo>
                  <a:lnTo>
                    <a:pt x="33104" y="390859"/>
                  </a:lnTo>
                  <a:lnTo>
                    <a:pt x="34153" y="392783"/>
                  </a:lnTo>
                  <a:lnTo>
                    <a:pt x="35202" y="394696"/>
                  </a:lnTo>
                  <a:lnTo>
                    <a:pt x="36260" y="396597"/>
                  </a:lnTo>
                  <a:lnTo>
                    <a:pt x="37319" y="398486"/>
                  </a:lnTo>
                  <a:lnTo>
                    <a:pt x="38377" y="400363"/>
                  </a:lnTo>
                  <a:lnTo>
                    <a:pt x="39440" y="402229"/>
                  </a:lnTo>
                  <a:lnTo>
                    <a:pt x="39455" y="402252"/>
                  </a:lnTo>
                  <a:lnTo>
                    <a:pt x="39469" y="402264"/>
                  </a:lnTo>
                  <a:lnTo>
                    <a:pt x="39507" y="402311"/>
                  </a:lnTo>
                  <a:lnTo>
                    <a:pt x="39194" y="403516"/>
                  </a:lnTo>
                  <a:lnTo>
                    <a:pt x="38885" y="404744"/>
                  </a:lnTo>
                  <a:lnTo>
                    <a:pt x="38591" y="405995"/>
                  </a:lnTo>
                  <a:lnTo>
                    <a:pt x="38297" y="407247"/>
                  </a:lnTo>
                  <a:lnTo>
                    <a:pt x="38016" y="408522"/>
                  </a:lnTo>
                  <a:lnTo>
                    <a:pt x="37741" y="409809"/>
                  </a:lnTo>
                  <a:lnTo>
                    <a:pt x="37471" y="411096"/>
                  </a:lnTo>
                  <a:lnTo>
                    <a:pt x="37210" y="412394"/>
                  </a:lnTo>
                  <a:lnTo>
                    <a:pt x="36958" y="413705"/>
                  </a:lnTo>
                  <a:lnTo>
                    <a:pt x="36711" y="415016"/>
                  </a:lnTo>
                  <a:lnTo>
                    <a:pt x="36474" y="416326"/>
                  </a:lnTo>
                  <a:lnTo>
                    <a:pt x="36241" y="417649"/>
                  </a:lnTo>
                  <a:lnTo>
                    <a:pt x="36018" y="418971"/>
                  </a:lnTo>
                  <a:lnTo>
                    <a:pt x="35800" y="420293"/>
                  </a:lnTo>
                  <a:lnTo>
                    <a:pt x="35596" y="421616"/>
                  </a:lnTo>
                  <a:lnTo>
                    <a:pt x="35392" y="422926"/>
                  </a:lnTo>
                  <a:lnTo>
                    <a:pt x="34708" y="422454"/>
                  </a:lnTo>
                  <a:lnTo>
                    <a:pt x="34030" y="421970"/>
                  </a:lnTo>
                  <a:lnTo>
                    <a:pt x="33356" y="421462"/>
                  </a:lnTo>
                  <a:lnTo>
                    <a:pt x="32687" y="420931"/>
                  </a:lnTo>
                  <a:lnTo>
                    <a:pt x="32017" y="420388"/>
                  </a:lnTo>
                  <a:lnTo>
                    <a:pt x="31358" y="419821"/>
                  </a:lnTo>
                  <a:lnTo>
                    <a:pt x="30698" y="419231"/>
                  </a:lnTo>
                  <a:lnTo>
                    <a:pt x="30038" y="418617"/>
                  </a:lnTo>
                  <a:lnTo>
                    <a:pt x="29388" y="417979"/>
                  </a:lnTo>
                  <a:lnTo>
                    <a:pt x="28738" y="417318"/>
                  </a:lnTo>
                  <a:lnTo>
                    <a:pt x="28092" y="416633"/>
                  </a:lnTo>
                  <a:lnTo>
                    <a:pt x="27447" y="415925"/>
                  </a:lnTo>
                  <a:lnTo>
                    <a:pt x="26806" y="415193"/>
                  </a:lnTo>
                  <a:lnTo>
                    <a:pt x="26170" y="414425"/>
                  </a:lnTo>
                  <a:lnTo>
                    <a:pt x="25534" y="413634"/>
                  </a:lnTo>
                  <a:lnTo>
                    <a:pt x="25221" y="413233"/>
                  </a:lnTo>
                  <a:lnTo>
                    <a:pt x="24903" y="412820"/>
                  </a:lnTo>
                  <a:lnTo>
                    <a:pt x="25050" y="411946"/>
                  </a:lnTo>
                  <a:lnTo>
                    <a:pt x="25197" y="411072"/>
                  </a:lnTo>
                  <a:lnTo>
                    <a:pt x="25349" y="410210"/>
                  </a:lnTo>
                  <a:lnTo>
                    <a:pt x="25506" y="409348"/>
                  </a:lnTo>
                  <a:lnTo>
                    <a:pt x="25662" y="408486"/>
                  </a:lnTo>
                  <a:lnTo>
                    <a:pt x="25819" y="407636"/>
                  </a:lnTo>
                  <a:lnTo>
                    <a:pt x="25985" y="406786"/>
                  </a:lnTo>
                  <a:lnTo>
                    <a:pt x="26146" y="405936"/>
                  </a:lnTo>
                  <a:lnTo>
                    <a:pt x="26317" y="405098"/>
                  </a:lnTo>
                  <a:lnTo>
                    <a:pt x="26488" y="404259"/>
                  </a:lnTo>
                  <a:lnTo>
                    <a:pt x="26664" y="403433"/>
                  </a:lnTo>
                  <a:lnTo>
                    <a:pt x="26839" y="402595"/>
                  </a:lnTo>
                  <a:lnTo>
                    <a:pt x="27020" y="401768"/>
                  </a:lnTo>
                  <a:lnTo>
                    <a:pt x="27200" y="400954"/>
                  </a:lnTo>
                  <a:lnTo>
                    <a:pt x="27385" y="400139"/>
                  </a:lnTo>
                  <a:lnTo>
                    <a:pt x="27575" y="399324"/>
                  </a:lnTo>
                  <a:lnTo>
                    <a:pt x="27765" y="398509"/>
                  </a:lnTo>
                  <a:lnTo>
                    <a:pt x="27959" y="397707"/>
                  </a:lnTo>
                  <a:lnTo>
                    <a:pt x="28159" y="396916"/>
                  </a:lnTo>
                  <a:lnTo>
                    <a:pt x="28363" y="396113"/>
                  </a:lnTo>
                  <a:lnTo>
                    <a:pt x="28567" y="395322"/>
                  </a:lnTo>
                  <a:lnTo>
                    <a:pt x="28771" y="394542"/>
                  </a:lnTo>
                  <a:lnTo>
                    <a:pt x="28985" y="393763"/>
                  </a:lnTo>
                  <a:lnTo>
                    <a:pt x="29198" y="392984"/>
                  </a:lnTo>
                  <a:lnTo>
                    <a:pt x="29412" y="392216"/>
                  </a:lnTo>
                  <a:lnTo>
                    <a:pt x="29635" y="391449"/>
                  </a:lnTo>
                  <a:lnTo>
                    <a:pt x="29858" y="390681"/>
                  </a:lnTo>
                  <a:lnTo>
                    <a:pt x="30086" y="389926"/>
                  </a:lnTo>
                  <a:lnTo>
                    <a:pt x="30314" y="389182"/>
                  </a:lnTo>
                  <a:lnTo>
                    <a:pt x="30546" y="388438"/>
                  </a:lnTo>
                  <a:lnTo>
                    <a:pt x="30783" y="387694"/>
                  </a:lnTo>
                  <a:lnTo>
                    <a:pt x="31025" y="386962"/>
                  </a:lnTo>
                  <a:close/>
                  <a:moveTo>
                    <a:pt x="135763" y="386998"/>
                  </a:moveTo>
                  <a:lnTo>
                    <a:pt x="136029" y="387718"/>
                  </a:lnTo>
                  <a:lnTo>
                    <a:pt x="136290" y="388450"/>
                  </a:lnTo>
                  <a:lnTo>
                    <a:pt x="136546" y="389194"/>
                  </a:lnTo>
                  <a:lnTo>
                    <a:pt x="136802" y="389938"/>
                  </a:lnTo>
                  <a:lnTo>
                    <a:pt x="137054" y="390693"/>
                  </a:lnTo>
                  <a:lnTo>
                    <a:pt x="137301" y="391449"/>
                  </a:lnTo>
                  <a:lnTo>
                    <a:pt x="137547" y="392216"/>
                  </a:lnTo>
                  <a:lnTo>
                    <a:pt x="137790" y="392996"/>
                  </a:lnTo>
                  <a:lnTo>
                    <a:pt x="138032" y="393775"/>
                  </a:lnTo>
                  <a:lnTo>
                    <a:pt x="138264" y="394566"/>
                  </a:lnTo>
                  <a:lnTo>
                    <a:pt x="138497" y="395369"/>
                  </a:lnTo>
                  <a:lnTo>
                    <a:pt x="138729" y="396172"/>
                  </a:lnTo>
                  <a:lnTo>
                    <a:pt x="138952" y="396975"/>
                  </a:lnTo>
                  <a:lnTo>
                    <a:pt x="139175" y="397789"/>
                  </a:lnTo>
                  <a:lnTo>
                    <a:pt x="139394" y="398616"/>
                  </a:lnTo>
                  <a:lnTo>
                    <a:pt x="139612" y="399454"/>
                  </a:lnTo>
                  <a:lnTo>
                    <a:pt x="139821" y="400292"/>
                  </a:lnTo>
                  <a:lnTo>
                    <a:pt x="140034" y="401131"/>
                  </a:lnTo>
                  <a:lnTo>
                    <a:pt x="140239" y="401981"/>
                  </a:lnTo>
                  <a:lnTo>
                    <a:pt x="140438" y="402843"/>
                  </a:lnTo>
                  <a:lnTo>
                    <a:pt x="140637" y="403716"/>
                  </a:lnTo>
                  <a:lnTo>
                    <a:pt x="140832" y="404578"/>
                  </a:lnTo>
                  <a:lnTo>
                    <a:pt x="141026" y="405464"/>
                  </a:lnTo>
                  <a:lnTo>
                    <a:pt x="141211" y="406349"/>
                  </a:lnTo>
                  <a:lnTo>
                    <a:pt x="141397" y="407247"/>
                  </a:lnTo>
                  <a:lnTo>
                    <a:pt x="141577" y="408144"/>
                  </a:lnTo>
                  <a:lnTo>
                    <a:pt x="141757" y="409053"/>
                  </a:lnTo>
                  <a:lnTo>
                    <a:pt x="141928" y="409962"/>
                  </a:lnTo>
                  <a:lnTo>
                    <a:pt x="142099" y="410883"/>
                  </a:lnTo>
                  <a:lnTo>
                    <a:pt x="142265" y="411816"/>
                  </a:lnTo>
                  <a:lnTo>
                    <a:pt x="142426" y="412749"/>
                  </a:lnTo>
                  <a:lnTo>
                    <a:pt x="142588" y="413693"/>
                  </a:lnTo>
                  <a:lnTo>
                    <a:pt x="139859" y="416869"/>
                  </a:lnTo>
                  <a:lnTo>
                    <a:pt x="138492" y="418463"/>
                  </a:lnTo>
                  <a:lnTo>
                    <a:pt x="137130" y="420057"/>
                  </a:lnTo>
                  <a:lnTo>
                    <a:pt x="135772" y="421663"/>
                  </a:lnTo>
                  <a:lnTo>
                    <a:pt x="134415" y="423280"/>
                  </a:lnTo>
                  <a:lnTo>
                    <a:pt x="133062" y="424922"/>
                  </a:lnTo>
                  <a:lnTo>
                    <a:pt x="131714" y="426575"/>
                  </a:lnTo>
                  <a:lnTo>
                    <a:pt x="131544" y="425217"/>
                  </a:lnTo>
                  <a:lnTo>
                    <a:pt x="131378" y="423871"/>
                  </a:lnTo>
                  <a:lnTo>
                    <a:pt x="131207" y="422525"/>
                  </a:lnTo>
                  <a:lnTo>
                    <a:pt x="131026" y="421179"/>
                  </a:lnTo>
                  <a:lnTo>
                    <a:pt x="130855" y="419927"/>
                  </a:lnTo>
                  <a:lnTo>
                    <a:pt x="130675" y="418688"/>
                  </a:lnTo>
                  <a:lnTo>
                    <a:pt x="130490" y="417448"/>
                  </a:lnTo>
                  <a:lnTo>
                    <a:pt x="130291" y="416208"/>
                  </a:lnTo>
                  <a:lnTo>
                    <a:pt x="130087" y="414992"/>
                  </a:lnTo>
                  <a:lnTo>
                    <a:pt x="129873" y="413776"/>
                  </a:lnTo>
                  <a:lnTo>
                    <a:pt x="129655" y="412572"/>
                  </a:lnTo>
                  <a:lnTo>
                    <a:pt x="129422" y="411379"/>
                  </a:lnTo>
                  <a:lnTo>
                    <a:pt x="129190" y="410198"/>
                  </a:lnTo>
                  <a:lnTo>
                    <a:pt x="128943" y="409018"/>
                  </a:lnTo>
                  <a:lnTo>
                    <a:pt x="128691" y="407861"/>
                  </a:lnTo>
                  <a:lnTo>
                    <a:pt x="128435" y="406704"/>
                  </a:lnTo>
                  <a:lnTo>
                    <a:pt x="128169" y="405570"/>
                  </a:lnTo>
                  <a:lnTo>
                    <a:pt x="127894" y="404437"/>
                  </a:lnTo>
                  <a:lnTo>
                    <a:pt x="127614" y="403327"/>
                  </a:lnTo>
                  <a:lnTo>
                    <a:pt x="127329" y="402229"/>
                  </a:lnTo>
                  <a:lnTo>
                    <a:pt x="128368" y="400281"/>
                  </a:lnTo>
                  <a:lnTo>
                    <a:pt x="129413" y="398344"/>
                  </a:lnTo>
                  <a:lnTo>
                    <a:pt x="130457" y="396420"/>
                  </a:lnTo>
                  <a:lnTo>
                    <a:pt x="131506" y="394507"/>
                  </a:lnTo>
                  <a:lnTo>
                    <a:pt x="132559" y="392606"/>
                  </a:lnTo>
                  <a:lnTo>
                    <a:pt x="133618" y="390717"/>
                  </a:lnTo>
                  <a:lnTo>
                    <a:pt x="134686" y="388851"/>
                  </a:lnTo>
                  <a:lnTo>
                    <a:pt x="135222" y="387919"/>
                  </a:lnTo>
                  <a:lnTo>
                    <a:pt x="135763" y="386998"/>
                  </a:lnTo>
                  <a:close/>
                  <a:moveTo>
                    <a:pt x="24395" y="415984"/>
                  </a:moveTo>
                  <a:lnTo>
                    <a:pt x="25012" y="416857"/>
                  </a:lnTo>
                  <a:lnTo>
                    <a:pt x="25634" y="417708"/>
                  </a:lnTo>
                  <a:lnTo>
                    <a:pt x="26260" y="418546"/>
                  </a:lnTo>
                  <a:lnTo>
                    <a:pt x="26892" y="419349"/>
                  </a:lnTo>
                  <a:lnTo>
                    <a:pt x="27528" y="420128"/>
                  </a:lnTo>
                  <a:lnTo>
                    <a:pt x="28168" y="420884"/>
                  </a:lnTo>
                  <a:lnTo>
                    <a:pt x="28814" y="421616"/>
                  </a:lnTo>
                  <a:lnTo>
                    <a:pt x="29459" y="422324"/>
                  </a:lnTo>
                  <a:lnTo>
                    <a:pt x="30114" y="422997"/>
                  </a:lnTo>
                  <a:lnTo>
                    <a:pt x="30769" y="423658"/>
                  </a:lnTo>
                  <a:lnTo>
                    <a:pt x="31101" y="423965"/>
                  </a:lnTo>
                  <a:lnTo>
                    <a:pt x="31434" y="424284"/>
                  </a:lnTo>
                  <a:lnTo>
                    <a:pt x="31766" y="424591"/>
                  </a:lnTo>
                  <a:lnTo>
                    <a:pt x="32098" y="424886"/>
                  </a:lnTo>
                  <a:lnTo>
                    <a:pt x="32430" y="425170"/>
                  </a:lnTo>
                  <a:lnTo>
                    <a:pt x="32767" y="425453"/>
                  </a:lnTo>
                  <a:lnTo>
                    <a:pt x="33104" y="425736"/>
                  </a:lnTo>
                  <a:lnTo>
                    <a:pt x="33441" y="426008"/>
                  </a:lnTo>
                  <a:lnTo>
                    <a:pt x="33783" y="426268"/>
                  </a:lnTo>
                  <a:lnTo>
                    <a:pt x="34120" y="426527"/>
                  </a:lnTo>
                  <a:lnTo>
                    <a:pt x="34462" y="426775"/>
                  </a:lnTo>
                  <a:lnTo>
                    <a:pt x="34803" y="427011"/>
                  </a:lnTo>
                  <a:lnTo>
                    <a:pt x="34656" y="428110"/>
                  </a:lnTo>
                  <a:lnTo>
                    <a:pt x="34514" y="429208"/>
                  </a:lnTo>
                  <a:lnTo>
                    <a:pt x="34376" y="430294"/>
                  </a:lnTo>
                  <a:lnTo>
                    <a:pt x="34239" y="431368"/>
                  </a:lnTo>
                  <a:lnTo>
                    <a:pt x="34110" y="432443"/>
                  </a:lnTo>
                  <a:lnTo>
                    <a:pt x="33987" y="433494"/>
                  </a:lnTo>
                  <a:lnTo>
                    <a:pt x="33868" y="434544"/>
                  </a:lnTo>
                  <a:lnTo>
                    <a:pt x="33750" y="435583"/>
                  </a:lnTo>
                  <a:lnTo>
                    <a:pt x="33569" y="437307"/>
                  </a:lnTo>
                  <a:lnTo>
                    <a:pt x="33399" y="439043"/>
                  </a:lnTo>
                  <a:lnTo>
                    <a:pt x="33232" y="440790"/>
                  </a:lnTo>
                  <a:lnTo>
                    <a:pt x="33081" y="442538"/>
                  </a:lnTo>
                  <a:lnTo>
                    <a:pt x="32933" y="444285"/>
                  </a:lnTo>
                  <a:lnTo>
                    <a:pt x="32796" y="446044"/>
                  </a:lnTo>
                  <a:lnTo>
                    <a:pt x="32663" y="447815"/>
                  </a:lnTo>
                  <a:lnTo>
                    <a:pt x="32539" y="449575"/>
                  </a:lnTo>
                  <a:lnTo>
                    <a:pt x="31856" y="449114"/>
                  </a:lnTo>
                  <a:lnTo>
                    <a:pt x="31168" y="448665"/>
                  </a:lnTo>
                  <a:lnTo>
                    <a:pt x="30480" y="448240"/>
                  </a:lnTo>
                  <a:lnTo>
                    <a:pt x="29791" y="447827"/>
                  </a:lnTo>
                  <a:lnTo>
                    <a:pt x="29099" y="447426"/>
                  </a:lnTo>
                  <a:lnTo>
                    <a:pt x="28401" y="447048"/>
                  </a:lnTo>
                  <a:lnTo>
                    <a:pt x="27703" y="446670"/>
                  </a:lnTo>
                  <a:lnTo>
                    <a:pt x="27005" y="446304"/>
                  </a:lnTo>
                  <a:lnTo>
                    <a:pt x="25610" y="445596"/>
                  </a:lnTo>
                  <a:lnTo>
                    <a:pt x="24215" y="444911"/>
                  </a:lnTo>
                  <a:lnTo>
                    <a:pt x="22819" y="444214"/>
                  </a:lnTo>
                  <a:lnTo>
                    <a:pt x="21429" y="443506"/>
                  </a:lnTo>
                  <a:lnTo>
                    <a:pt x="21585" y="441440"/>
                  </a:lnTo>
                  <a:lnTo>
                    <a:pt x="21752" y="439373"/>
                  </a:lnTo>
                  <a:lnTo>
                    <a:pt x="21922" y="437319"/>
                  </a:lnTo>
                  <a:lnTo>
                    <a:pt x="22107" y="435253"/>
                  </a:lnTo>
                  <a:lnTo>
                    <a:pt x="22297" y="433198"/>
                  </a:lnTo>
                  <a:lnTo>
                    <a:pt x="22497" y="431156"/>
                  </a:lnTo>
                  <a:lnTo>
                    <a:pt x="22596" y="430140"/>
                  </a:lnTo>
                  <a:lnTo>
                    <a:pt x="22706" y="429125"/>
                  </a:lnTo>
                  <a:lnTo>
                    <a:pt x="22815" y="428110"/>
                  </a:lnTo>
                  <a:lnTo>
                    <a:pt x="22924" y="427094"/>
                  </a:lnTo>
                  <a:lnTo>
                    <a:pt x="23090" y="425689"/>
                  </a:lnTo>
                  <a:lnTo>
                    <a:pt x="23261" y="424284"/>
                  </a:lnTo>
                  <a:lnTo>
                    <a:pt x="23436" y="422891"/>
                  </a:lnTo>
                  <a:lnTo>
                    <a:pt x="23617" y="421498"/>
                  </a:lnTo>
                  <a:lnTo>
                    <a:pt x="23802" y="420116"/>
                  </a:lnTo>
                  <a:lnTo>
                    <a:pt x="23996" y="418735"/>
                  </a:lnTo>
                  <a:lnTo>
                    <a:pt x="24191" y="417353"/>
                  </a:lnTo>
                  <a:lnTo>
                    <a:pt x="24395" y="415984"/>
                  </a:lnTo>
                  <a:close/>
                  <a:moveTo>
                    <a:pt x="143176" y="417342"/>
                  </a:moveTo>
                  <a:lnTo>
                    <a:pt x="143305" y="418215"/>
                  </a:lnTo>
                  <a:lnTo>
                    <a:pt x="143433" y="419101"/>
                  </a:lnTo>
                  <a:lnTo>
                    <a:pt x="143679" y="420872"/>
                  </a:lnTo>
                  <a:lnTo>
                    <a:pt x="143917" y="422655"/>
                  </a:lnTo>
                  <a:lnTo>
                    <a:pt x="144149" y="424461"/>
                  </a:lnTo>
                  <a:lnTo>
                    <a:pt x="144368" y="426268"/>
                  </a:lnTo>
                  <a:lnTo>
                    <a:pt x="144576" y="428086"/>
                  </a:lnTo>
                  <a:lnTo>
                    <a:pt x="144776" y="429916"/>
                  </a:lnTo>
                  <a:lnTo>
                    <a:pt x="144970" y="431758"/>
                  </a:lnTo>
                  <a:lnTo>
                    <a:pt x="145155" y="433612"/>
                  </a:lnTo>
                  <a:lnTo>
                    <a:pt x="145331" y="435465"/>
                  </a:lnTo>
                  <a:lnTo>
                    <a:pt x="145497" y="437343"/>
                  </a:lnTo>
                  <a:lnTo>
                    <a:pt x="145659" y="439220"/>
                  </a:lnTo>
                  <a:lnTo>
                    <a:pt x="145815" y="441097"/>
                  </a:lnTo>
                  <a:lnTo>
                    <a:pt x="145962" y="442998"/>
                  </a:lnTo>
                  <a:lnTo>
                    <a:pt x="146100" y="444899"/>
                  </a:lnTo>
                  <a:lnTo>
                    <a:pt x="146238" y="446800"/>
                  </a:lnTo>
                  <a:lnTo>
                    <a:pt x="145554" y="447166"/>
                  </a:lnTo>
                  <a:lnTo>
                    <a:pt x="144871" y="447544"/>
                  </a:lnTo>
                  <a:lnTo>
                    <a:pt x="144187" y="447945"/>
                  </a:lnTo>
                  <a:lnTo>
                    <a:pt x="143504" y="448358"/>
                  </a:lnTo>
                  <a:lnTo>
                    <a:pt x="142820" y="448795"/>
                  </a:lnTo>
                  <a:lnTo>
                    <a:pt x="142142" y="449244"/>
                  </a:lnTo>
                  <a:lnTo>
                    <a:pt x="141458" y="449704"/>
                  </a:lnTo>
                  <a:lnTo>
                    <a:pt x="140780" y="450189"/>
                  </a:lnTo>
                  <a:lnTo>
                    <a:pt x="140101" y="450673"/>
                  </a:lnTo>
                  <a:lnTo>
                    <a:pt x="139422" y="451157"/>
                  </a:lnTo>
                  <a:lnTo>
                    <a:pt x="138748" y="451664"/>
                  </a:lnTo>
                  <a:lnTo>
                    <a:pt x="138079" y="452172"/>
                  </a:lnTo>
                  <a:lnTo>
                    <a:pt x="136745" y="453188"/>
                  </a:lnTo>
                  <a:lnTo>
                    <a:pt x="135426" y="454215"/>
                  </a:lnTo>
                  <a:lnTo>
                    <a:pt x="135378" y="454262"/>
                  </a:lnTo>
                  <a:lnTo>
                    <a:pt x="135331" y="454309"/>
                  </a:lnTo>
                  <a:lnTo>
                    <a:pt x="135288" y="454356"/>
                  </a:lnTo>
                  <a:lnTo>
                    <a:pt x="135250" y="454427"/>
                  </a:lnTo>
                  <a:lnTo>
                    <a:pt x="135217" y="454486"/>
                  </a:lnTo>
                  <a:lnTo>
                    <a:pt x="135184" y="454557"/>
                  </a:lnTo>
                  <a:lnTo>
                    <a:pt x="135155" y="454640"/>
                  </a:lnTo>
                  <a:lnTo>
                    <a:pt x="135127" y="454711"/>
                  </a:lnTo>
                  <a:lnTo>
                    <a:pt x="135103" y="454793"/>
                  </a:lnTo>
                  <a:lnTo>
                    <a:pt x="135084" y="454888"/>
                  </a:lnTo>
                  <a:lnTo>
                    <a:pt x="135065" y="454970"/>
                  </a:lnTo>
                  <a:lnTo>
                    <a:pt x="135056" y="455065"/>
                  </a:lnTo>
                  <a:lnTo>
                    <a:pt x="135042" y="455159"/>
                  </a:lnTo>
                  <a:lnTo>
                    <a:pt x="135037" y="455254"/>
                  </a:lnTo>
                  <a:lnTo>
                    <a:pt x="135032" y="455348"/>
                  </a:lnTo>
                  <a:lnTo>
                    <a:pt x="135027" y="455443"/>
                  </a:lnTo>
                  <a:lnTo>
                    <a:pt x="135032" y="455596"/>
                  </a:lnTo>
                  <a:lnTo>
                    <a:pt x="135042" y="455750"/>
                  </a:lnTo>
                  <a:lnTo>
                    <a:pt x="135056" y="455891"/>
                  </a:lnTo>
                  <a:lnTo>
                    <a:pt x="135079" y="456033"/>
                  </a:lnTo>
                  <a:lnTo>
                    <a:pt x="135103" y="456163"/>
                  </a:lnTo>
                  <a:lnTo>
                    <a:pt x="135136" y="456293"/>
                  </a:lnTo>
                  <a:lnTo>
                    <a:pt x="135174" y="456411"/>
                  </a:lnTo>
                  <a:lnTo>
                    <a:pt x="135217" y="456517"/>
                  </a:lnTo>
                  <a:lnTo>
                    <a:pt x="135265" y="456612"/>
                  </a:lnTo>
                  <a:lnTo>
                    <a:pt x="135317" y="456694"/>
                  </a:lnTo>
                  <a:lnTo>
                    <a:pt x="135374" y="456765"/>
                  </a:lnTo>
                  <a:lnTo>
                    <a:pt x="135431" y="456812"/>
                  </a:lnTo>
                  <a:lnTo>
                    <a:pt x="135497" y="456848"/>
                  </a:lnTo>
                  <a:lnTo>
                    <a:pt x="135568" y="456871"/>
                  </a:lnTo>
                  <a:lnTo>
                    <a:pt x="135640" y="456859"/>
                  </a:lnTo>
                  <a:lnTo>
                    <a:pt x="135715" y="456836"/>
                  </a:lnTo>
                  <a:lnTo>
                    <a:pt x="137049" y="456246"/>
                  </a:lnTo>
                  <a:lnTo>
                    <a:pt x="138397" y="455632"/>
                  </a:lnTo>
                  <a:lnTo>
                    <a:pt x="139076" y="455325"/>
                  </a:lnTo>
                  <a:lnTo>
                    <a:pt x="139754" y="454994"/>
                  </a:lnTo>
                  <a:lnTo>
                    <a:pt x="140438" y="454663"/>
                  </a:lnTo>
                  <a:lnTo>
                    <a:pt x="141117" y="454321"/>
                  </a:lnTo>
                  <a:lnTo>
                    <a:pt x="141800" y="453967"/>
                  </a:lnTo>
                  <a:lnTo>
                    <a:pt x="142479" y="453601"/>
                  </a:lnTo>
                  <a:lnTo>
                    <a:pt x="143157" y="453211"/>
                  </a:lnTo>
                  <a:lnTo>
                    <a:pt x="143831" y="452822"/>
                  </a:lnTo>
                  <a:lnTo>
                    <a:pt x="144505" y="452408"/>
                  </a:lnTo>
                  <a:lnTo>
                    <a:pt x="145179" y="451983"/>
                  </a:lnTo>
                  <a:lnTo>
                    <a:pt x="145844" y="451546"/>
                  </a:lnTo>
                  <a:lnTo>
                    <a:pt x="146508" y="451086"/>
                  </a:lnTo>
                  <a:lnTo>
                    <a:pt x="146603" y="452727"/>
                  </a:lnTo>
                  <a:lnTo>
                    <a:pt x="146698" y="454368"/>
                  </a:lnTo>
                  <a:lnTo>
                    <a:pt x="146783" y="456021"/>
                  </a:lnTo>
                  <a:lnTo>
                    <a:pt x="146869" y="457674"/>
                  </a:lnTo>
                  <a:lnTo>
                    <a:pt x="146950" y="459327"/>
                  </a:lnTo>
                  <a:lnTo>
                    <a:pt x="147025" y="460992"/>
                  </a:lnTo>
                  <a:lnTo>
                    <a:pt x="147097" y="462645"/>
                  </a:lnTo>
                  <a:lnTo>
                    <a:pt x="147168" y="464321"/>
                  </a:lnTo>
                  <a:lnTo>
                    <a:pt x="147234" y="465986"/>
                  </a:lnTo>
                  <a:lnTo>
                    <a:pt x="147296" y="467651"/>
                  </a:lnTo>
                  <a:lnTo>
                    <a:pt x="147415" y="471004"/>
                  </a:lnTo>
                  <a:lnTo>
                    <a:pt x="147524" y="474346"/>
                  </a:lnTo>
                  <a:lnTo>
                    <a:pt x="147623" y="477699"/>
                  </a:lnTo>
                  <a:lnTo>
                    <a:pt x="147543" y="477699"/>
                  </a:lnTo>
                  <a:lnTo>
                    <a:pt x="146802" y="477746"/>
                  </a:lnTo>
                  <a:lnTo>
                    <a:pt x="146062" y="477817"/>
                  </a:lnTo>
                  <a:lnTo>
                    <a:pt x="145317" y="477923"/>
                  </a:lnTo>
                  <a:lnTo>
                    <a:pt x="144576" y="478041"/>
                  </a:lnTo>
                  <a:lnTo>
                    <a:pt x="143831" y="478171"/>
                  </a:lnTo>
                  <a:lnTo>
                    <a:pt x="143091" y="478325"/>
                  </a:lnTo>
                  <a:lnTo>
                    <a:pt x="142351" y="478490"/>
                  </a:lnTo>
                  <a:lnTo>
                    <a:pt x="141605" y="478667"/>
                  </a:lnTo>
                  <a:lnTo>
                    <a:pt x="140865" y="478856"/>
                  </a:lnTo>
                  <a:lnTo>
                    <a:pt x="140120" y="479045"/>
                  </a:lnTo>
                  <a:lnTo>
                    <a:pt x="138634" y="479446"/>
                  </a:lnTo>
                  <a:lnTo>
                    <a:pt x="137149" y="479848"/>
                  </a:lnTo>
                  <a:lnTo>
                    <a:pt x="135668" y="480237"/>
                  </a:lnTo>
                  <a:lnTo>
                    <a:pt x="135530" y="477156"/>
                  </a:lnTo>
                  <a:lnTo>
                    <a:pt x="135393" y="474074"/>
                  </a:lnTo>
                  <a:lnTo>
                    <a:pt x="135241" y="471004"/>
                  </a:lnTo>
                  <a:lnTo>
                    <a:pt x="135084" y="467934"/>
                  </a:lnTo>
                  <a:lnTo>
                    <a:pt x="134918" y="464876"/>
                  </a:lnTo>
                  <a:lnTo>
                    <a:pt x="134743" y="461818"/>
                  </a:lnTo>
                  <a:lnTo>
                    <a:pt x="134652" y="460284"/>
                  </a:lnTo>
                  <a:lnTo>
                    <a:pt x="134557" y="458760"/>
                  </a:lnTo>
                  <a:lnTo>
                    <a:pt x="134458" y="457249"/>
                  </a:lnTo>
                  <a:lnTo>
                    <a:pt x="134358" y="455726"/>
                  </a:lnTo>
                  <a:lnTo>
                    <a:pt x="134244" y="454026"/>
                  </a:lnTo>
                  <a:lnTo>
                    <a:pt x="134126" y="452326"/>
                  </a:lnTo>
                  <a:lnTo>
                    <a:pt x="134002" y="450637"/>
                  </a:lnTo>
                  <a:lnTo>
                    <a:pt x="133874" y="448949"/>
                  </a:lnTo>
                  <a:lnTo>
                    <a:pt x="133746" y="447260"/>
                  </a:lnTo>
                  <a:lnTo>
                    <a:pt x="133608" y="445584"/>
                  </a:lnTo>
                  <a:lnTo>
                    <a:pt x="133471" y="443919"/>
                  </a:lnTo>
                  <a:lnTo>
                    <a:pt x="133323" y="442242"/>
                  </a:lnTo>
                  <a:lnTo>
                    <a:pt x="133176" y="440589"/>
                  </a:lnTo>
                  <a:lnTo>
                    <a:pt x="133024" y="438937"/>
                  </a:lnTo>
                  <a:lnTo>
                    <a:pt x="132868" y="437284"/>
                  </a:lnTo>
                  <a:lnTo>
                    <a:pt x="132706" y="435642"/>
                  </a:lnTo>
                  <a:lnTo>
                    <a:pt x="132540" y="434013"/>
                  </a:lnTo>
                  <a:lnTo>
                    <a:pt x="132369" y="432384"/>
                  </a:lnTo>
                  <a:lnTo>
                    <a:pt x="132199" y="430766"/>
                  </a:lnTo>
                  <a:lnTo>
                    <a:pt x="132018" y="429160"/>
                  </a:lnTo>
                  <a:lnTo>
                    <a:pt x="133418" y="427732"/>
                  </a:lnTo>
                  <a:lnTo>
                    <a:pt x="134818" y="426279"/>
                  </a:lnTo>
                  <a:lnTo>
                    <a:pt x="136214" y="424815"/>
                  </a:lnTo>
                  <a:lnTo>
                    <a:pt x="137609" y="423340"/>
                  </a:lnTo>
                  <a:lnTo>
                    <a:pt x="139000" y="421840"/>
                  </a:lnTo>
                  <a:lnTo>
                    <a:pt x="140390" y="420341"/>
                  </a:lnTo>
                  <a:lnTo>
                    <a:pt x="143176" y="417342"/>
                  </a:lnTo>
                  <a:close/>
                  <a:moveTo>
                    <a:pt x="21220" y="446410"/>
                  </a:moveTo>
                  <a:lnTo>
                    <a:pt x="22596" y="447355"/>
                  </a:lnTo>
                  <a:lnTo>
                    <a:pt x="23973" y="448323"/>
                  </a:lnTo>
                  <a:lnTo>
                    <a:pt x="25354" y="449279"/>
                  </a:lnTo>
                  <a:lnTo>
                    <a:pt x="26042" y="449752"/>
                  </a:lnTo>
                  <a:lnTo>
                    <a:pt x="26735" y="450224"/>
                  </a:lnTo>
                  <a:lnTo>
                    <a:pt x="27428" y="450684"/>
                  </a:lnTo>
                  <a:lnTo>
                    <a:pt x="28116" y="451133"/>
                  </a:lnTo>
                  <a:lnTo>
                    <a:pt x="28809" y="451570"/>
                  </a:lnTo>
                  <a:lnTo>
                    <a:pt x="29502" y="451995"/>
                  </a:lnTo>
                  <a:lnTo>
                    <a:pt x="30200" y="452396"/>
                  </a:lnTo>
                  <a:lnTo>
                    <a:pt x="30893" y="452786"/>
                  </a:lnTo>
                  <a:lnTo>
                    <a:pt x="31590" y="453164"/>
                  </a:lnTo>
                  <a:lnTo>
                    <a:pt x="32283" y="453506"/>
                  </a:lnTo>
                  <a:lnTo>
                    <a:pt x="32188" y="455230"/>
                  </a:lnTo>
                  <a:lnTo>
                    <a:pt x="32093" y="456966"/>
                  </a:lnTo>
                  <a:lnTo>
                    <a:pt x="32008" y="458690"/>
                  </a:lnTo>
                  <a:lnTo>
                    <a:pt x="31932" y="460425"/>
                  </a:lnTo>
                  <a:lnTo>
                    <a:pt x="31861" y="462161"/>
                  </a:lnTo>
                  <a:lnTo>
                    <a:pt x="31794" y="463896"/>
                  </a:lnTo>
                  <a:lnTo>
                    <a:pt x="31737" y="465632"/>
                  </a:lnTo>
                  <a:lnTo>
                    <a:pt x="31680" y="467379"/>
                  </a:lnTo>
                  <a:lnTo>
                    <a:pt x="31633" y="469115"/>
                  </a:lnTo>
                  <a:lnTo>
                    <a:pt x="31590" y="470863"/>
                  </a:lnTo>
                  <a:lnTo>
                    <a:pt x="31552" y="472598"/>
                  </a:lnTo>
                  <a:lnTo>
                    <a:pt x="31524" y="474346"/>
                  </a:lnTo>
                  <a:lnTo>
                    <a:pt x="31495" y="476081"/>
                  </a:lnTo>
                  <a:lnTo>
                    <a:pt x="31472" y="477829"/>
                  </a:lnTo>
                  <a:lnTo>
                    <a:pt x="31453" y="479564"/>
                  </a:lnTo>
                  <a:lnTo>
                    <a:pt x="31438" y="481312"/>
                  </a:lnTo>
                  <a:lnTo>
                    <a:pt x="30712" y="481253"/>
                  </a:lnTo>
                  <a:lnTo>
                    <a:pt x="29986" y="481217"/>
                  </a:lnTo>
                  <a:lnTo>
                    <a:pt x="29260" y="481205"/>
                  </a:lnTo>
                  <a:lnTo>
                    <a:pt x="28529" y="481205"/>
                  </a:lnTo>
                  <a:lnTo>
                    <a:pt x="27798" y="481217"/>
                  </a:lnTo>
                  <a:lnTo>
                    <a:pt x="27062" y="481241"/>
                  </a:lnTo>
                  <a:lnTo>
                    <a:pt x="26332" y="481276"/>
                  </a:lnTo>
                  <a:lnTo>
                    <a:pt x="25601" y="481324"/>
                  </a:lnTo>
                  <a:lnTo>
                    <a:pt x="24865" y="481383"/>
                  </a:lnTo>
                  <a:lnTo>
                    <a:pt x="24134" y="481442"/>
                  </a:lnTo>
                  <a:lnTo>
                    <a:pt x="22672" y="481595"/>
                  </a:lnTo>
                  <a:lnTo>
                    <a:pt x="21215" y="481760"/>
                  </a:lnTo>
                  <a:lnTo>
                    <a:pt x="19768" y="481937"/>
                  </a:lnTo>
                  <a:lnTo>
                    <a:pt x="19815" y="479706"/>
                  </a:lnTo>
                  <a:lnTo>
                    <a:pt x="19867" y="477463"/>
                  </a:lnTo>
                  <a:lnTo>
                    <a:pt x="19924" y="475231"/>
                  </a:lnTo>
                  <a:lnTo>
                    <a:pt x="19986" y="473000"/>
                  </a:lnTo>
                  <a:lnTo>
                    <a:pt x="20052" y="470768"/>
                  </a:lnTo>
                  <a:lnTo>
                    <a:pt x="20128" y="468537"/>
                  </a:lnTo>
                  <a:lnTo>
                    <a:pt x="20209" y="466305"/>
                  </a:lnTo>
                  <a:lnTo>
                    <a:pt x="20290" y="464085"/>
                  </a:lnTo>
                  <a:lnTo>
                    <a:pt x="20385" y="461866"/>
                  </a:lnTo>
                  <a:lnTo>
                    <a:pt x="20480" y="459646"/>
                  </a:lnTo>
                  <a:lnTo>
                    <a:pt x="20584" y="457426"/>
                  </a:lnTo>
                  <a:lnTo>
                    <a:pt x="20698" y="455218"/>
                  </a:lnTo>
                  <a:lnTo>
                    <a:pt x="20817" y="453010"/>
                  </a:lnTo>
                  <a:lnTo>
                    <a:pt x="20945" y="450803"/>
                  </a:lnTo>
                  <a:lnTo>
                    <a:pt x="21078" y="448606"/>
                  </a:lnTo>
                  <a:lnTo>
                    <a:pt x="21220" y="446410"/>
                  </a:lnTo>
                  <a:close/>
                  <a:moveTo>
                    <a:pt x="147718" y="481111"/>
                  </a:moveTo>
                  <a:lnTo>
                    <a:pt x="147794" y="484110"/>
                  </a:lnTo>
                  <a:lnTo>
                    <a:pt x="147866" y="487109"/>
                  </a:lnTo>
                  <a:lnTo>
                    <a:pt x="147927" y="490096"/>
                  </a:lnTo>
                  <a:lnTo>
                    <a:pt x="147989" y="493095"/>
                  </a:lnTo>
                  <a:lnTo>
                    <a:pt x="148103" y="499046"/>
                  </a:lnTo>
                  <a:lnTo>
                    <a:pt x="148212" y="504985"/>
                  </a:lnTo>
                  <a:lnTo>
                    <a:pt x="145317" y="505776"/>
                  </a:lnTo>
                  <a:lnTo>
                    <a:pt x="142417" y="506567"/>
                  </a:lnTo>
                  <a:lnTo>
                    <a:pt x="139512" y="507358"/>
                  </a:lnTo>
                  <a:lnTo>
                    <a:pt x="136608" y="508149"/>
                  </a:lnTo>
                  <a:lnTo>
                    <a:pt x="136522" y="505067"/>
                  </a:lnTo>
                  <a:lnTo>
                    <a:pt x="136432" y="501974"/>
                  </a:lnTo>
                  <a:lnTo>
                    <a:pt x="136342" y="498857"/>
                  </a:lnTo>
                  <a:lnTo>
                    <a:pt x="136242" y="495752"/>
                  </a:lnTo>
                  <a:lnTo>
                    <a:pt x="136138" y="492623"/>
                  </a:lnTo>
                  <a:lnTo>
                    <a:pt x="136033" y="489494"/>
                  </a:lnTo>
                  <a:lnTo>
                    <a:pt x="135915" y="486377"/>
                  </a:lnTo>
                  <a:lnTo>
                    <a:pt x="135796" y="483248"/>
                  </a:lnTo>
                  <a:lnTo>
                    <a:pt x="136527" y="483154"/>
                  </a:lnTo>
                  <a:lnTo>
                    <a:pt x="137263" y="483059"/>
                  </a:lnTo>
                  <a:lnTo>
                    <a:pt x="138734" y="482882"/>
                  </a:lnTo>
                  <a:lnTo>
                    <a:pt x="140205" y="482705"/>
                  </a:lnTo>
                  <a:lnTo>
                    <a:pt x="141681" y="482516"/>
                  </a:lnTo>
                  <a:lnTo>
                    <a:pt x="142417" y="482410"/>
                  </a:lnTo>
                  <a:lnTo>
                    <a:pt x="143153" y="482292"/>
                  </a:lnTo>
                  <a:lnTo>
                    <a:pt x="143888" y="482162"/>
                  </a:lnTo>
                  <a:lnTo>
                    <a:pt x="144624" y="482020"/>
                  </a:lnTo>
                  <a:lnTo>
                    <a:pt x="145355" y="481855"/>
                  </a:lnTo>
                  <a:lnTo>
                    <a:pt x="146086" y="481678"/>
                  </a:lnTo>
                  <a:lnTo>
                    <a:pt x="146817" y="481489"/>
                  </a:lnTo>
                  <a:lnTo>
                    <a:pt x="147543" y="481264"/>
                  </a:lnTo>
                  <a:lnTo>
                    <a:pt x="147590" y="481229"/>
                  </a:lnTo>
                  <a:lnTo>
                    <a:pt x="147633" y="481182"/>
                  </a:lnTo>
                  <a:lnTo>
                    <a:pt x="147676" y="481146"/>
                  </a:lnTo>
                  <a:lnTo>
                    <a:pt x="147718" y="481111"/>
                  </a:lnTo>
                  <a:close/>
                  <a:moveTo>
                    <a:pt x="19706" y="484960"/>
                  </a:moveTo>
                  <a:lnTo>
                    <a:pt x="21158" y="485137"/>
                  </a:lnTo>
                  <a:lnTo>
                    <a:pt x="22615" y="485302"/>
                  </a:lnTo>
                  <a:lnTo>
                    <a:pt x="24082" y="485456"/>
                  </a:lnTo>
                  <a:lnTo>
                    <a:pt x="24818" y="485527"/>
                  </a:lnTo>
                  <a:lnTo>
                    <a:pt x="25553" y="485586"/>
                  </a:lnTo>
                  <a:lnTo>
                    <a:pt x="26289" y="485645"/>
                  </a:lnTo>
                  <a:lnTo>
                    <a:pt x="27024" y="485680"/>
                  </a:lnTo>
                  <a:lnTo>
                    <a:pt x="27760" y="485704"/>
                  </a:lnTo>
                  <a:lnTo>
                    <a:pt x="28496" y="485728"/>
                  </a:lnTo>
                  <a:lnTo>
                    <a:pt x="29227" y="485728"/>
                  </a:lnTo>
                  <a:lnTo>
                    <a:pt x="29962" y="485716"/>
                  </a:lnTo>
                  <a:lnTo>
                    <a:pt x="30693" y="485680"/>
                  </a:lnTo>
                  <a:lnTo>
                    <a:pt x="31424" y="485633"/>
                  </a:lnTo>
                  <a:lnTo>
                    <a:pt x="31419" y="486967"/>
                  </a:lnTo>
                  <a:lnTo>
                    <a:pt x="31410" y="488337"/>
                  </a:lnTo>
                  <a:lnTo>
                    <a:pt x="31386" y="491147"/>
                  </a:lnTo>
                  <a:lnTo>
                    <a:pt x="31362" y="494016"/>
                  </a:lnTo>
                  <a:lnTo>
                    <a:pt x="31334" y="496956"/>
                  </a:lnTo>
                  <a:lnTo>
                    <a:pt x="31315" y="499943"/>
                  </a:lnTo>
                  <a:lnTo>
                    <a:pt x="31310" y="501443"/>
                  </a:lnTo>
                  <a:lnTo>
                    <a:pt x="31305" y="502954"/>
                  </a:lnTo>
                  <a:lnTo>
                    <a:pt x="31310" y="504477"/>
                  </a:lnTo>
                  <a:lnTo>
                    <a:pt x="31315" y="505988"/>
                  </a:lnTo>
                  <a:lnTo>
                    <a:pt x="31324" y="507511"/>
                  </a:lnTo>
                  <a:lnTo>
                    <a:pt x="31343" y="509023"/>
                  </a:lnTo>
                  <a:lnTo>
                    <a:pt x="29848" y="509058"/>
                  </a:lnTo>
                  <a:lnTo>
                    <a:pt x="28353" y="509105"/>
                  </a:lnTo>
                  <a:lnTo>
                    <a:pt x="26854" y="509188"/>
                  </a:lnTo>
                  <a:lnTo>
                    <a:pt x="25359" y="509271"/>
                  </a:lnTo>
                  <a:lnTo>
                    <a:pt x="23859" y="509377"/>
                  </a:lnTo>
                  <a:lnTo>
                    <a:pt x="22364" y="509483"/>
                  </a:lnTo>
                  <a:lnTo>
                    <a:pt x="19369" y="509696"/>
                  </a:lnTo>
                  <a:lnTo>
                    <a:pt x="19435" y="503532"/>
                  </a:lnTo>
                  <a:lnTo>
                    <a:pt x="19469" y="500439"/>
                  </a:lnTo>
                  <a:lnTo>
                    <a:pt x="19507" y="497346"/>
                  </a:lnTo>
                  <a:lnTo>
                    <a:pt x="19549" y="494240"/>
                  </a:lnTo>
                  <a:lnTo>
                    <a:pt x="19597" y="491147"/>
                  </a:lnTo>
                  <a:lnTo>
                    <a:pt x="19649" y="488053"/>
                  </a:lnTo>
                  <a:lnTo>
                    <a:pt x="19706" y="484960"/>
                  </a:lnTo>
                  <a:close/>
                  <a:moveTo>
                    <a:pt x="19341" y="512718"/>
                  </a:moveTo>
                  <a:lnTo>
                    <a:pt x="22369" y="512954"/>
                  </a:lnTo>
                  <a:lnTo>
                    <a:pt x="23883" y="513061"/>
                  </a:lnTo>
                  <a:lnTo>
                    <a:pt x="25397" y="513167"/>
                  </a:lnTo>
                  <a:lnTo>
                    <a:pt x="26911" y="513250"/>
                  </a:lnTo>
                  <a:lnTo>
                    <a:pt x="28429" y="513332"/>
                  </a:lnTo>
                  <a:lnTo>
                    <a:pt x="29943" y="513391"/>
                  </a:lnTo>
                  <a:lnTo>
                    <a:pt x="31457" y="513427"/>
                  </a:lnTo>
                  <a:lnTo>
                    <a:pt x="31495" y="514596"/>
                  </a:lnTo>
                  <a:lnTo>
                    <a:pt x="31538" y="515753"/>
                  </a:lnTo>
                  <a:lnTo>
                    <a:pt x="31590" y="516898"/>
                  </a:lnTo>
                  <a:lnTo>
                    <a:pt x="31642" y="518043"/>
                  </a:lnTo>
                  <a:lnTo>
                    <a:pt x="31709" y="519177"/>
                  </a:lnTo>
                  <a:lnTo>
                    <a:pt x="31780" y="520298"/>
                  </a:lnTo>
                  <a:lnTo>
                    <a:pt x="31856" y="521420"/>
                  </a:lnTo>
                  <a:lnTo>
                    <a:pt x="31941" y="522518"/>
                  </a:lnTo>
                  <a:lnTo>
                    <a:pt x="32036" y="523604"/>
                  </a:lnTo>
                  <a:lnTo>
                    <a:pt x="32141" y="524679"/>
                  </a:lnTo>
                  <a:lnTo>
                    <a:pt x="32255" y="525741"/>
                  </a:lnTo>
                  <a:lnTo>
                    <a:pt x="32378" y="526792"/>
                  </a:lnTo>
                  <a:lnTo>
                    <a:pt x="32440" y="527300"/>
                  </a:lnTo>
                  <a:lnTo>
                    <a:pt x="32511" y="527819"/>
                  </a:lnTo>
                  <a:lnTo>
                    <a:pt x="32577" y="528327"/>
                  </a:lnTo>
                  <a:lnTo>
                    <a:pt x="32653" y="528823"/>
                  </a:lnTo>
                  <a:lnTo>
                    <a:pt x="32725" y="529331"/>
                  </a:lnTo>
                  <a:lnTo>
                    <a:pt x="32805" y="529827"/>
                  </a:lnTo>
                  <a:lnTo>
                    <a:pt x="32886" y="530311"/>
                  </a:lnTo>
                  <a:lnTo>
                    <a:pt x="32971" y="530795"/>
                  </a:lnTo>
                  <a:lnTo>
                    <a:pt x="32649" y="530441"/>
                  </a:lnTo>
                  <a:lnTo>
                    <a:pt x="32321" y="530110"/>
                  </a:lnTo>
                  <a:lnTo>
                    <a:pt x="31984" y="529791"/>
                  </a:lnTo>
                  <a:lnTo>
                    <a:pt x="31647" y="529484"/>
                  </a:lnTo>
                  <a:lnTo>
                    <a:pt x="31301" y="529213"/>
                  </a:lnTo>
                  <a:lnTo>
                    <a:pt x="30954" y="528941"/>
                  </a:lnTo>
                  <a:lnTo>
                    <a:pt x="30598" y="528705"/>
                  </a:lnTo>
                  <a:lnTo>
                    <a:pt x="30238" y="528481"/>
                  </a:lnTo>
                  <a:lnTo>
                    <a:pt x="29867" y="528280"/>
                  </a:lnTo>
                  <a:lnTo>
                    <a:pt x="29492" y="528103"/>
                  </a:lnTo>
                  <a:lnTo>
                    <a:pt x="29113" y="527949"/>
                  </a:lnTo>
                  <a:lnTo>
                    <a:pt x="28728" y="527819"/>
                  </a:lnTo>
                  <a:lnTo>
                    <a:pt x="28334" y="527701"/>
                  </a:lnTo>
                  <a:lnTo>
                    <a:pt x="27936" y="527619"/>
                  </a:lnTo>
                  <a:lnTo>
                    <a:pt x="27532" y="527548"/>
                  </a:lnTo>
                  <a:lnTo>
                    <a:pt x="27119" y="527512"/>
                  </a:lnTo>
                  <a:lnTo>
                    <a:pt x="26868" y="527501"/>
                  </a:lnTo>
                  <a:lnTo>
                    <a:pt x="26612" y="527489"/>
                  </a:lnTo>
                  <a:lnTo>
                    <a:pt x="26108" y="527501"/>
                  </a:lnTo>
                  <a:lnTo>
                    <a:pt x="25605" y="527548"/>
                  </a:lnTo>
                  <a:lnTo>
                    <a:pt x="25098" y="527619"/>
                  </a:lnTo>
                  <a:lnTo>
                    <a:pt x="24594" y="527713"/>
                  </a:lnTo>
                  <a:lnTo>
                    <a:pt x="24091" y="527831"/>
                  </a:lnTo>
                  <a:lnTo>
                    <a:pt x="23588" y="527985"/>
                  </a:lnTo>
                  <a:lnTo>
                    <a:pt x="23090" y="528150"/>
                  </a:lnTo>
                  <a:lnTo>
                    <a:pt x="22587" y="528351"/>
                  </a:lnTo>
                  <a:lnTo>
                    <a:pt x="22089" y="528575"/>
                  </a:lnTo>
                  <a:lnTo>
                    <a:pt x="21590" y="528823"/>
                  </a:lnTo>
                  <a:lnTo>
                    <a:pt x="21092" y="529095"/>
                  </a:lnTo>
                  <a:lnTo>
                    <a:pt x="20593" y="529390"/>
                  </a:lnTo>
                  <a:lnTo>
                    <a:pt x="20100" y="529708"/>
                  </a:lnTo>
                  <a:lnTo>
                    <a:pt x="19606" y="530039"/>
                  </a:lnTo>
                  <a:lnTo>
                    <a:pt x="19117" y="530405"/>
                  </a:lnTo>
                  <a:lnTo>
                    <a:pt x="19151" y="528209"/>
                  </a:lnTo>
                  <a:lnTo>
                    <a:pt x="19184" y="526013"/>
                  </a:lnTo>
                  <a:lnTo>
                    <a:pt x="19241" y="521585"/>
                  </a:lnTo>
                  <a:lnTo>
                    <a:pt x="19293" y="517158"/>
                  </a:lnTo>
                  <a:lnTo>
                    <a:pt x="19341" y="512718"/>
                  </a:lnTo>
                  <a:close/>
                  <a:moveTo>
                    <a:pt x="148293" y="508834"/>
                  </a:moveTo>
                  <a:lnTo>
                    <a:pt x="148416" y="515021"/>
                  </a:lnTo>
                  <a:lnTo>
                    <a:pt x="148478" y="518090"/>
                  </a:lnTo>
                  <a:lnTo>
                    <a:pt x="148544" y="521148"/>
                  </a:lnTo>
                  <a:lnTo>
                    <a:pt x="148620" y="524195"/>
                  </a:lnTo>
                  <a:lnTo>
                    <a:pt x="148701" y="527205"/>
                  </a:lnTo>
                  <a:lnTo>
                    <a:pt x="148786" y="530204"/>
                  </a:lnTo>
                  <a:lnTo>
                    <a:pt x="148881" y="533180"/>
                  </a:lnTo>
                  <a:lnTo>
                    <a:pt x="148891" y="533404"/>
                  </a:lnTo>
                  <a:lnTo>
                    <a:pt x="148905" y="533617"/>
                  </a:lnTo>
                  <a:lnTo>
                    <a:pt x="148924" y="533817"/>
                  </a:lnTo>
                  <a:lnTo>
                    <a:pt x="148952" y="534018"/>
                  </a:lnTo>
                  <a:lnTo>
                    <a:pt x="148981" y="534207"/>
                  </a:lnTo>
                  <a:lnTo>
                    <a:pt x="149014" y="534384"/>
                  </a:lnTo>
                  <a:lnTo>
                    <a:pt x="149052" y="534561"/>
                  </a:lnTo>
                  <a:lnTo>
                    <a:pt x="149090" y="534726"/>
                  </a:lnTo>
                  <a:lnTo>
                    <a:pt x="148729" y="534467"/>
                  </a:lnTo>
                  <a:lnTo>
                    <a:pt x="148364" y="534219"/>
                  </a:lnTo>
                  <a:lnTo>
                    <a:pt x="147998" y="533983"/>
                  </a:lnTo>
                  <a:lnTo>
                    <a:pt x="147633" y="533758"/>
                  </a:lnTo>
                  <a:lnTo>
                    <a:pt x="147268" y="533558"/>
                  </a:lnTo>
                  <a:lnTo>
                    <a:pt x="146902" y="533369"/>
                  </a:lnTo>
                  <a:lnTo>
                    <a:pt x="146532" y="533192"/>
                  </a:lnTo>
                  <a:lnTo>
                    <a:pt x="146162" y="533038"/>
                  </a:lnTo>
                  <a:lnTo>
                    <a:pt x="145796" y="532885"/>
                  </a:lnTo>
                  <a:lnTo>
                    <a:pt x="145426" y="532755"/>
                  </a:lnTo>
                  <a:lnTo>
                    <a:pt x="145056" y="532648"/>
                  </a:lnTo>
                  <a:lnTo>
                    <a:pt x="144686" y="532554"/>
                  </a:lnTo>
                  <a:lnTo>
                    <a:pt x="144311" y="532459"/>
                  </a:lnTo>
                  <a:lnTo>
                    <a:pt x="143940" y="532400"/>
                  </a:lnTo>
                  <a:lnTo>
                    <a:pt x="143570" y="532341"/>
                  </a:lnTo>
                  <a:lnTo>
                    <a:pt x="143195" y="532306"/>
                  </a:lnTo>
                  <a:lnTo>
                    <a:pt x="142825" y="532282"/>
                  </a:lnTo>
                  <a:lnTo>
                    <a:pt x="142085" y="532282"/>
                  </a:lnTo>
                  <a:lnTo>
                    <a:pt x="141710" y="532306"/>
                  </a:lnTo>
                  <a:lnTo>
                    <a:pt x="141340" y="532353"/>
                  </a:lnTo>
                  <a:lnTo>
                    <a:pt x="140969" y="532400"/>
                  </a:lnTo>
                  <a:lnTo>
                    <a:pt x="140599" y="532471"/>
                  </a:lnTo>
                  <a:lnTo>
                    <a:pt x="140229" y="532566"/>
                  </a:lnTo>
                  <a:lnTo>
                    <a:pt x="139859" y="532660"/>
                  </a:lnTo>
                  <a:lnTo>
                    <a:pt x="139489" y="532778"/>
                  </a:lnTo>
                  <a:lnTo>
                    <a:pt x="139123" y="532920"/>
                  </a:lnTo>
                  <a:lnTo>
                    <a:pt x="138753" y="533062"/>
                  </a:lnTo>
                  <a:lnTo>
                    <a:pt x="138388" y="533227"/>
                  </a:lnTo>
                  <a:lnTo>
                    <a:pt x="138022" y="533404"/>
                  </a:lnTo>
                  <a:lnTo>
                    <a:pt x="137657" y="533605"/>
                  </a:lnTo>
                  <a:lnTo>
                    <a:pt x="137291" y="533817"/>
                  </a:lnTo>
                  <a:lnTo>
                    <a:pt x="137139" y="528032"/>
                  </a:lnTo>
                  <a:lnTo>
                    <a:pt x="136987" y="522164"/>
                  </a:lnTo>
                  <a:lnTo>
                    <a:pt x="136836" y="516237"/>
                  </a:lnTo>
                  <a:lnTo>
                    <a:pt x="136669" y="510262"/>
                  </a:lnTo>
                  <a:lnTo>
                    <a:pt x="139579" y="509896"/>
                  </a:lnTo>
                  <a:lnTo>
                    <a:pt x="142483" y="509530"/>
                  </a:lnTo>
                  <a:lnTo>
                    <a:pt x="145388" y="509164"/>
                  </a:lnTo>
                  <a:lnTo>
                    <a:pt x="148293" y="508834"/>
                  </a:lnTo>
                  <a:close/>
                  <a:moveTo>
                    <a:pt x="26052" y="534266"/>
                  </a:moveTo>
                  <a:lnTo>
                    <a:pt x="26365" y="534278"/>
                  </a:lnTo>
                  <a:lnTo>
                    <a:pt x="26673" y="534301"/>
                  </a:lnTo>
                  <a:lnTo>
                    <a:pt x="26977" y="534349"/>
                  </a:lnTo>
                  <a:lnTo>
                    <a:pt x="27276" y="534396"/>
                  </a:lnTo>
                  <a:lnTo>
                    <a:pt x="27575" y="534467"/>
                  </a:lnTo>
                  <a:lnTo>
                    <a:pt x="27869" y="534561"/>
                  </a:lnTo>
                  <a:lnTo>
                    <a:pt x="28154" y="534656"/>
                  </a:lnTo>
                  <a:lnTo>
                    <a:pt x="28444" y="534774"/>
                  </a:lnTo>
                  <a:lnTo>
                    <a:pt x="28724" y="534904"/>
                  </a:lnTo>
                  <a:lnTo>
                    <a:pt x="28999" y="535045"/>
                  </a:lnTo>
                  <a:lnTo>
                    <a:pt x="29274" y="535199"/>
                  </a:lnTo>
                  <a:lnTo>
                    <a:pt x="29545" y="535376"/>
                  </a:lnTo>
                  <a:lnTo>
                    <a:pt x="29810" y="535565"/>
                  </a:lnTo>
                  <a:lnTo>
                    <a:pt x="30071" y="535754"/>
                  </a:lnTo>
                  <a:lnTo>
                    <a:pt x="30333" y="535966"/>
                  </a:lnTo>
                  <a:lnTo>
                    <a:pt x="30589" y="536202"/>
                  </a:lnTo>
                  <a:lnTo>
                    <a:pt x="30840" y="536438"/>
                  </a:lnTo>
                  <a:lnTo>
                    <a:pt x="31092" y="536686"/>
                  </a:lnTo>
                  <a:lnTo>
                    <a:pt x="31339" y="536958"/>
                  </a:lnTo>
                  <a:lnTo>
                    <a:pt x="31581" y="537241"/>
                  </a:lnTo>
                  <a:lnTo>
                    <a:pt x="31823" y="537525"/>
                  </a:lnTo>
                  <a:lnTo>
                    <a:pt x="32060" y="537832"/>
                  </a:lnTo>
                  <a:lnTo>
                    <a:pt x="32293" y="538150"/>
                  </a:lnTo>
                  <a:lnTo>
                    <a:pt x="32525" y="538481"/>
                  </a:lnTo>
                  <a:lnTo>
                    <a:pt x="32753" y="538823"/>
                  </a:lnTo>
                  <a:lnTo>
                    <a:pt x="32981" y="539178"/>
                  </a:lnTo>
                  <a:lnTo>
                    <a:pt x="33204" y="539544"/>
                  </a:lnTo>
                  <a:lnTo>
                    <a:pt x="33427" y="539921"/>
                  </a:lnTo>
                  <a:lnTo>
                    <a:pt x="33645" y="540311"/>
                  </a:lnTo>
                  <a:lnTo>
                    <a:pt x="33864" y="540724"/>
                  </a:lnTo>
                  <a:lnTo>
                    <a:pt x="34077" y="541138"/>
                  </a:lnTo>
                  <a:lnTo>
                    <a:pt x="34291" y="541563"/>
                  </a:lnTo>
                  <a:lnTo>
                    <a:pt x="34500" y="542000"/>
                  </a:lnTo>
                  <a:lnTo>
                    <a:pt x="34708" y="542448"/>
                  </a:lnTo>
                  <a:lnTo>
                    <a:pt x="34913" y="542909"/>
                  </a:lnTo>
                  <a:lnTo>
                    <a:pt x="35117" y="543369"/>
                  </a:lnTo>
                  <a:lnTo>
                    <a:pt x="35321" y="543853"/>
                  </a:lnTo>
                  <a:lnTo>
                    <a:pt x="35520" y="544349"/>
                  </a:lnTo>
                  <a:lnTo>
                    <a:pt x="35719" y="544845"/>
                  </a:lnTo>
                  <a:lnTo>
                    <a:pt x="35914" y="545365"/>
                  </a:lnTo>
                  <a:lnTo>
                    <a:pt x="36109" y="545884"/>
                  </a:lnTo>
                  <a:lnTo>
                    <a:pt x="36303" y="546427"/>
                  </a:lnTo>
                  <a:lnTo>
                    <a:pt x="36493" y="546970"/>
                  </a:lnTo>
                  <a:lnTo>
                    <a:pt x="36688" y="547525"/>
                  </a:lnTo>
                  <a:lnTo>
                    <a:pt x="36873" y="548080"/>
                  </a:lnTo>
                  <a:lnTo>
                    <a:pt x="37063" y="548659"/>
                  </a:lnTo>
                  <a:lnTo>
                    <a:pt x="37248" y="549237"/>
                  </a:lnTo>
                  <a:lnTo>
                    <a:pt x="37433" y="549839"/>
                  </a:lnTo>
                  <a:lnTo>
                    <a:pt x="37618" y="550441"/>
                  </a:lnTo>
                  <a:lnTo>
                    <a:pt x="37803" y="551044"/>
                  </a:lnTo>
                  <a:lnTo>
                    <a:pt x="37988" y="551669"/>
                  </a:lnTo>
                  <a:lnTo>
                    <a:pt x="38349" y="552933"/>
                  </a:lnTo>
                  <a:lnTo>
                    <a:pt x="38709" y="554243"/>
                  </a:lnTo>
                  <a:lnTo>
                    <a:pt x="37755" y="554031"/>
                  </a:lnTo>
                  <a:lnTo>
                    <a:pt x="36797" y="553842"/>
                  </a:lnTo>
                  <a:lnTo>
                    <a:pt x="35838" y="553641"/>
                  </a:lnTo>
                  <a:lnTo>
                    <a:pt x="34875" y="553464"/>
                  </a:lnTo>
                  <a:lnTo>
                    <a:pt x="33906" y="553287"/>
                  </a:lnTo>
                  <a:lnTo>
                    <a:pt x="32943" y="553122"/>
                  </a:lnTo>
                  <a:lnTo>
                    <a:pt x="31975" y="552968"/>
                  </a:lnTo>
                  <a:lnTo>
                    <a:pt x="31002" y="552815"/>
                  </a:lnTo>
                  <a:lnTo>
                    <a:pt x="30034" y="552673"/>
                  </a:lnTo>
                  <a:lnTo>
                    <a:pt x="29061" y="552543"/>
                  </a:lnTo>
                  <a:lnTo>
                    <a:pt x="28088" y="552425"/>
                  </a:lnTo>
                  <a:lnTo>
                    <a:pt x="27110" y="552307"/>
                  </a:lnTo>
                  <a:lnTo>
                    <a:pt x="26137" y="552213"/>
                  </a:lnTo>
                  <a:lnTo>
                    <a:pt x="25159" y="552118"/>
                  </a:lnTo>
                  <a:lnTo>
                    <a:pt x="24182" y="552035"/>
                  </a:lnTo>
                  <a:lnTo>
                    <a:pt x="23209" y="551965"/>
                  </a:lnTo>
                  <a:lnTo>
                    <a:pt x="22231" y="551906"/>
                  </a:lnTo>
                  <a:lnTo>
                    <a:pt x="21253" y="551858"/>
                  </a:lnTo>
                  <a:lnTo>
                    <a:pt x="20280" y="551811"/>
                  </a:lnTo>
                  <a:lnTo>
                    <a:pt x="19303" y="551787"/>
                  </a:lnTo>
                  <a:lnTo>
                    <a:pt x="18330" y="551776"/>
                  </a:lnTo>
                  <a:lnTo>
                    <a:pt x="16384" y="551776"/>
                  </a:lnTo>
                  <a:lnTo>
                    <a:pt x="15415" y="551799"/>
                  </a:lnTo>
                  <a:lnTo>
                    <a:pt x="14443" y="551835"/>
                  </a:lnTo>
                  <a:lnTo>
                    <a:pt x="13479" y="551882"/>
                  </a:lnTo>
                  <a:lnTo>
                    <a:pt x="12511" y="551941"/>
                  </a:lnTo>
                  <a:lnTo>
                    <a:pt x="11547" y="552024"/>
                  </a:lnTo>
                  <a:lnTo>
                    <a:pt x="10589" y="552106"/>
                  </a:lnTo>
                  <a:lnTo>
                    <a:pt x="9625" y="552213"/>
                  </a:lnTo>
                  <a:lnTo>
                    <a:pt x="8671" y="552319"/>
                  </a:lnTo>
                  <a:lnTo>
                    <a:pt x="7717" y="552449"/>
                  </a:lnTo>
                  <a:lnTo>
                    <a:pt x="8154" y="551658"/>
                  </a:lnTo>
                  <a:lnTo>
                    <a:pt x="8591" y="550867"/>
                  </a:lnTo>
                  <a:lnTo>
                    <a:pt x="9027" y="550099"/>
                  </a:lnTo>
                  <a:lnTo>
                    <a:pt x="9469" y="549332"/>
                  </a:lnTo>
                  <a:lnTo>
                    <a:pt x="9910" y="548588"/>
                  </a:lnTo>
                  <a:lnTo>
                    <a:pt x="10351" y="547856"/>
                  </a:lnTo>
                  <a:lnTo>
                    <a:pt x="10797" y="547136"/>
                  </a:lnTo>
                  <a:lnTo>
                    <a:pt x="11244" y="546427"/>
                  </a:lnTo>
                  <a:lnTo>
                    <a:pt x="11695" y="545731"/>
                  </a:lnTo>
                  <a:lnTo>
                    <a:pt x="12145" y="545058"/>
                  </a:lnTo>
                  <a:lnTo>
                    <a:pt x="12601" y="544396"/>
                  </a:lnTo>
                  <a:lnTo>
                    <a:pt x="13057" y="543747"/>
                  </a:lnTo>
                  <a:lnTo>
                    <a:pt x="13517" y="543121"/>
                  </a:lnTo>
                  <a:lnTo>
                    <a:pt x="13977" y="542507"/>
                  </a:lnTo>
                  <a:lnTo>
                    <a:pt x="14447" y="541917"/>
                  </a:lnTo>
                  <a:lnTo>
                    <a:pt x="14917" y="541338"/>
                  </a:lnTo>
                  <a:lnTo>
                    <a:pt x="15387" y="540772"/>
                  </a:lnTo>
                  <a:lnTo>
                    <a:pt x="15866" y="540240"/>
                  </a:lnTo>
                  <a:lnTo>
                    <a:pt x="16346" y="539709"/>
                  </a:lnTo>
                  <a:lnTo>
                    <a:pt x="16830" y="539213"/>
                  </a:lnTo>
                  <a:lnTo>
                    <a:pt x="17319" y="538729"/>
                  </a:lnTo>
                  <a:lnTo>
                    <a:pt x="17812" y="538269"/>
                  </a:lnTo>
                  <a:lnTo>
                    <a:pt x="18311" y="537832"/>
                  </a:lnTo>
                  <a:lnTo>
                    <a:pt x="18814" y="537407"/>
                  </a:lnTo>
                  <a:lnTo>
                    <a:pt x="19322" y="537017"/>
                  </a:lnTo>
                  <a:lnTo>
                    <a:pt x="19834" y="536639"/>
                  </a:lnTo>
                  <a:lnTo>
                    <a:pt x="20351" y="536285"/>
                  </a:lnTo>
                  <a:lnTo>
                    <a:pt x="20874" y="535954"/>
                  </a:lnTo>
                  <a:lnTo>
                    <a:pt x="21405" y="535659"/>
                  </a:lnTo>
                  <a:lnTo>
                    <a:pt x="21937" y="535376"/>
                  </a:lnTo>
                  <a:lnTo>
                    <a:pt x="22478" y="535116"/>
                  </a:lnTo>
                  <a:lnTo>
                    <a:pt x="23023" y="534880"/>
                  </a:lnTo>
                  <a:lnTo>
                    <a:pt x="23379" y="534750"/>
                  </a:lnTo>
                  <a:lnTo>
                    <a:pt x="23726" y="534632"/>
                  </a:lnTo>
                  <a:lnTo>
                    <a:pt x="24072" y="534538"/>
                  </a:lnTo>
                  <a:lnTo>
                    <a:pt x="24414" y="534455"/>
                  </a:lnTo>
                  <a:lnTo>
                    <a:pt x="24751" y="534384"/>
                  </a:lnTo>
                  <a:lnTo>
                    <a:pt x="25083" y="534325"/>
                  </a:lnTo>
                  <a:lnTo>
                    <a:pt x="25411" y="534290"/>
                  </a:lnTo>
                  <a:lnTo>
                    <a:pt x="25734" y="534278"/>
                  </a:lnTo>
                  <a:lnTo>
                    <a:pt x="26052" y="534266"/>
                  </a:lnTo>
                  <a:close/>
                  <a:moveTo>
                    <a:pt x="142944" y="538729"/>
                  </a:moveTo>
                  <a:lnTo>
                    <a:pt x="143210" y="538741"/>
                  </a:lnTo>
                  <a:lnTo>
                    <a:pt x="143471" y="538753"/>
                  </a:lnTo>
                  <a:lnTo>
                    <a:pt x="143736" y="538776"/>
                  </a:lnTo>
                  <a:lnTo>
                    <a:pt x="143997" y="538812"/>
                  </a:lnTo>
                  <a:lnTo>
                    <a:pt x="144258" y="538859"/>
                  </a:lnTo>
                  <a:lnTo>
                    <a:pt x="144520" y="538906"/>
                  </a:lnTo>
                  <a:lnTo>
                    <a:pt x="144785" y="538965"/>
                  </a:lnTo>
                  <a:lnTo>
                    <a:pt x="145046" y="539036"/>
                  </a:lnTo>
                  <a:lnTo>
                    <a:pt x="145307" y="539119"/>
                  </a:lnTo>
                  <a:lnTo>
                    <a:pt x="145568" y="539201"/>
                  </a:lnTo>
                  <a:lnTo>
                    <a:pt x="145829" y="539296"/>
                  </a:lnTo>
                  <a:lnTo>
                    <a:pt x="146090" y="539402"/>
                  </a:lnTo>
                  <a:lnTo>
                    <a:pt x="146347" y="539520"/>
                  </a:lnTo>
                  <a:lnTo>
                    <a:pt x="146608" y="539650"/>
                  </a:lnTo>
                  <a:lnTo>
                    <a:pt x="146864" y="539780"/>
                  </a:lnTo>
                  <a:lnTo>
                    <a:pt x="147125" y="539921"/>
                  </a:lnTo>
                  <a:lnTo>
                    <a:pt x="147381" y="540075"/>
                  </a:lnTo>
                  <a:lnTo>
                    <a:pt x="147638" y="540228"/>
                  </a:lnTo>
                  <a:lnTo>
                    <a:pt x="147894" y="540406"/>
                  </a:lnTo>
                  <a:lnTo>
                    <a:pt x="148150" y="540583"/>
                  </a:lnTo>
                  <a:lnTo>
                    <a:pt x="148407" y="540772"/>
                  </a:lnTo>
                  <a:lnTo>
                    <a:pt x="148663" y="540961"/>
                  </a:lnTo>
                  <a:lnTo>
                    <a:pt x="148914" y="541173"/>
                  </a:lnTo>
                  <a:lnTo>
                    <a:pt x="149166" y="541386"/>
                  </a:lnTo>
                  <a:lnTo>
                    <a:pt x="149422" y="541610"/>
                  </a:lnTo>
                  <a:lnTo>
                    <a:pt x="149674" y="541846"/>
                  </a:lnTo>
                  <a:lnTo>
                    <a:pt x="149925" y="542082"/>
                  </a:lnTo>
                  <a:lnTo>
                    <a:pt x="150172" y="542330"/>
                  </a:lnTo>
                  <a:lnTo>
                    <a:pt x="150424" y="542602"/>
                  </a:lnTo>
                  <a:lnTo>
                    <a:pt x="150670" y="542861"/>
                  </a:lnTo>
                  <a:lnTo>
                    <a:pt x="150917" y="543145"/>
                  </a:lnTo>
                  <a:lnTo>
                    <a:pt x="151164" y="543440"/>
                  </a:lnTo>
                  <a:lnTo>
                    <a:pt x="151411" y="543735"/>
                  </a:lnTo>
                  <a:lnTo>
                    <a:pt x="151653" y="544042"/>
                  </a:lnTo>
                  <a:lnTo>
                    <a:pt x="151900" y="544361"/>
                  </a:lnTo>
                  <a:lnTo>
                    <a:pt x="152142" y="544692"/>
                  </a:lnTo>
                  <a:lnTo>
                    <a:pt x="152384" y="545022"/>
                  </a:lnTo>
                  <a:lnTo>
                    <a:pt x="152621" y="545365"/>
                  </a:lnTo>
                  <a:lnTo>
                    <a:pt x="152863" y="545719"/>
                  </a:lnTo>
                  <a:lnTo>
                    <a:pt x="153101" y="546085"/>
                  </a:lnTo>
                  <a:lnTo>
                    <a:pt x="153338" y="546463"/>
                  </a:lnTo>
                  <a:lnTo>
                    <a:pt x="153575" y="546840"/>
                  </a:lnTo>
                  <a:lnTo>
                    <a:pt x="153808" y="547230"/>
                  </a:lnTo>
                  <a:lnTo>
                    <a:pt x="154040" y="547631"/>
                  </a:lnTo>
                  <a:lnTo>
                    <a:pt x="154273" y="548045"/>
                  </a:lnTo>
                  <a:lnTo>
                    <a:pt x="154505" y="548470"/>
                  </a:lnTo>
                  <a:lnTo>
                    <a:pt x="154733" y="548895"/>
                  </a:lnTo>
                  <a:lnTo>
                    <a:pt x="154961" y="549343"/>
                  </a:lnTo>
                  <a:lnTo>
                    <a:pt x="155189" y="549792"/>
                  </a:lnTo>
                  <a:lnTo>
                    <a:pt x="155417" y="550253"/>
                  </a:lnTo>
                  <a:lnTo>
                    <a:pt x="155640" y="550713"/>
                  </a:lnTo>
                  <a:lnTo>
                    <a:pt x="155863" y="551197"/>
                  </a:lnTo>
                  <a:lnTo>
                    <a:pt x="156086" y="551681"/>
                  </a:lnTo>
                  <a:lnTo>
                    <a:pt x="156304" y="552177"/>
                  </a:lnTo>
                  <a:lnTo>
                    <a:pt x="156522" y="552685"/>
                  </a:lnTo>
                  <a:lnTo>
                    <a:pt x="156741" y="553204"/>
                  </a:lnTo>
                  <a:lnTo>
                    <a:pt x="156954" y="553736"/>
                  </a:lnTo>
                  <a:lnTo>
                    <a:pt x="157168" y="554267"/>
                  </a:lnTo>
                  <a:lnTo>
                    <a:pt x="157382" y="554810"/>
                  </a:lnTo>
                  <a:lnTo>
                    <a:pt x="157590" y="555365"/>
                  </a:lnTo>
                  <a:lnTo>
                    <a:pt x="157799" y="555932"/>
                  </a:lnTo>
                  <a:lnTo>
                    <a:pt x="158008" y="556510"/>
                  </a:lnTo>
                  <a:lnTo>
                    <a:pt x="158212" y="557089"/>
                  </a:lnTo>
                  <a:lnTo>
                    <a:pt x="158416" y="557691"/>
                  </a:lnTo>
                  <a:lnTo>
                    <a:pt x="157434" y="557537"/>
                  </a:lnTo>
                  <a:lnTo>
                    <a:pt x="156456" y="557408"/>
                  </a:lnTo>
                  <a:lnTo>
                    <a:pt x="154486" y="557148"/>
                  </a:lnTo>
                  <a:lnTo>
                    <a:pt x="152521" y="556924"/>
                  </a:lnTo>
                  <a:lnTo>
                    <a:pt x="150552" y="556723"/>
                  </a:lnTo>
                  <a:lnTo>
                    <a:pt x="148577" y="556546"/>
                  </a:lnTo>
                  <a:lnTo>
                    <a:pt x="146608" y="556392"/>
                  </a:lnTo>
                  <a:lnTo>
                    <a:pt x="144633" y="556262"/>
                  </a:lnTo>
                  <a:lnTo>
                    <a:pt x="142659" y="556156"/>
                  </a:lnTo>
                  <a:lnTo>
                    <a:pt x="140685" y="556085"/>
                  </a:lnTo>
                  <a:lnTo>
                    <a:pt x="138710" y="556014"/>
                  </a:lnTo>
                  <a:lnTo>
                    <a:pt x="136736" y="555979"/>
                  </a:lnTo>
                  <a:lnTo>
                    <a:pt x="134766" y="555955"/>
                  </a:lnTo>
                  <a:lnTo>
                    <a:pt x="132797" y="555955"/>
                  </a:lnTo>
                  <a:lnTo>
                    <a:pt x="130827" y="555979"/>
                  </a:lnTo>
                  <a:lnTo>
                    <a:pt x="128862" y="556014"/>
                  </a:lnTo>
                  <a:lnTo>
                    <a:pt x="126897" y="556062"/>
                  </a:lnTo>
                  <a:lnTo>
                    <a:pt x="127120" y="555530"/>
                  </a:lnTo>
                  <a:lnTo>
                    <a:pt x="127343" y="555011"/>
                  </a:lnTo>
                  <a:lnTo>
                    <a:pt x="127566" y="554491"/>
                  </a:lnTo>
                  <a:lnTo>
                    <a:pt x="127794" y="553984"/>
                  </a:lnTo>
                  <a:lnTo>
                    <a:pt x="128022" y="553488"/>
                  </a:lnTo>
                  <a:lnTo>
                    <a:pt x="128250" y="553004"/>
                  </a:lnTo>
                  <a:lnTo>
                    <a:pt x="128478" y="552520"/>
                  </a:lnTo>
                  <a:lnTo>
                    <a:pt x="128710" y="552047"/>
                  </a:lnTo>
                  <a:lnTo>
                    <a:pt x="128943" y="551575"/>
                  </a:lnTo>
                  <a:lnTo>
                    <a:pt x="129175" y="551114"/>
                  </a:lnTo>
                  <a:lnTo>
                    <a:pt x="129413" y="550666"/>
                  </a:lnTo>
                  <a:lnTo>
                    <a:pt x="129645" y="550229"/>
                  </a:lnTo>
                  <a:lnTo>
                    <a:pt x="129882" y="549792"/>
                  </a:lnTo>
                  <a:lnTo>
                    <a:pt x="130125" y="549367"/>
                  </a:lnTo>
                  <a:lnTo>
                    <a:pt x="130362" y="548942"/>
                  </a:lnTo>
                  <a:lnTo>
                    <a:pt x="130604" y="548541"/>
                  </a:lnTo>
                  <a:lnTo>
                    <a:pt x="130846" y="548139"/>
                  </a:lnTo>
                  <a:lnTo>
                    <a:pt x="131088" y="547738"/>
                  </a:lnTo>
                  <a:lnTo>
                    <a:pt x="131330" y="547360"/>
                  </a:lnTo>
                  <a:lnTo>
                    <a:pt x="131577" y="546982"/>
                  </a:lnTo>
                  <a:lnTo>
                    <a:pt x="131824" y="546604"/>
                  </a:lnTo>
                  <a:lnTo>
                    <a:pt x="132070" y="546250"/>
                  </a:lnTo>
                  <a:lnTo>
                    <a:pt x="132317" y="545896"/>
                  </a:lnTo>
                  <a:lnTo>
                    <a:pt x="132564" y="545553"/>
                  </a:lnTo>
                  <a:lnTo>
                    <a:pt x="132816" y="545211"/>
                  </a:lnTo>
                  <a:lnTo>
                    <a:pt x="133062" y="544892"/>
                  </a:lnTo>
                  <a:lnTo>
                    <a:pt x="133314" y="544573"/>
                  </a:lnTo>
                  <a:lnTo>
                    <a:pt x="133565" y="544255"/>
                  </a:lnTo>
                  <a:lnTo>
                    <a:pt x="133817" y="543959"/>
                  </a:lnTo>
                  <a:lnTo>
                    <a:pt x="134073" y="543664"/>
                  </a:lnTo>
                  <a:lnTo>
                    <a:pt x="134325" y="543381"/>
                  </a:lnTo>
                  <a:lnTo>
                    <a:pt x="134581" y="543098"/>
                  </a:lnTo>
                  <a:lnTo>
                    <a:pt x="134837" y="542826"/>
                  </a:lnTo>
                  <a:lnTo>
                    <a:pt x="135094" y="542566"/>
                  </a:lnTo>
                  <a:lnTo>
                    <a:pt x="135350" y="542318"/>
                  </a:lnTo>
                  <a:lnTo>
                    <a:pt x="135606" y="542070"/>
                  </a:lnTo>
                  <a:lnTo>
                    <a:pt x="135863" y="541834"/>
                  </a:lnTo>
                  <a:lnTo>
                    <a:pt x="136124" y="541610"/>
                  </a:lnTo>
                  <a:lnTo>
                    <a:pt x="136380" y="541397"/>
                  </a:lnTo>
                  <a:lnTo>
                    <a:pt x="136641" y="541185"/>
                  </a:lnTo>
                  <a:lnTo>
                    <a:pt x="136902" y="540984"/>
                  </a:lnTo>
                  <a:lnTo>
                    <a:pt x="137158" y="540783"/>
                  </a:lnTo>
                  <a:lnTo>
                    <a:pt x="137419" y="540606"/>
                  </a:lnTo>
                  <a:lnTo>
                    <a:pt x="137680" y="540429"/>
                  </a:lnTo>
                  <a:lnTo>
                    <a:pt x="137941" y="540264"/>
                  </a:lnTo>
                  <a:lnTo>
                    <a:pt x="138207" y="540099"/>
                  </a:lnTo>
                  <a:lnTo>
                    <a:pt x="138468" y="539957"/>
                  </a:lnTo>
                  <a:lnTo>
                    <a:pt x="138729" y="539815"/>
                  </a:lnTo>
                  <a:lnTo>
                    <a:pt x="138990" y="539674"/>
                  </a:lnTo>
                  <a:lnTo>
                    <a:pt x="139256" y="539555"/>
                  </a:lnTo>
                  <a:lnTo>
                    <a:pt x="139517" y="539437"/>
                  </a:lnTo>
                  <a:lnTo>
                    <a:pt x="139783" y="539331"/>
                  </a:lnTo>
                  <a:lnTo>
                    <a:pt x="140044" y="539237"/>
                  </a:lnTo>
                  <a:lnTo>
                    <a:pt x="140310" y="539142"/>
                  </a:lnTo>
                  <a:lnTo>
                    <a:pt x="140571" y="539060"/>
                  </a:lnTo>
                  <a:lnTo>
                    <a:pt x="140837" y="538989"/>
                  </a:lnTo>
                  <a:lnTo>
                    <a:pt x="141098" y="538930"/>
                  </a:lnTo>
                  <a:lnTo>
                    <a:pt x="141363" y="538871"/>
                  </a:lnTo>
                  <a:lnTo>
                    <a:pt x="141624" y="538823"/>
                  </a:lnTo>
                  <a:lnTo>
                    <a:pt x="141890" y="538788"/>
                  </a:lnTo>
                  <a:lnTo>
                    <a:pt x="142156" y="538764"/>
                  </a:lnTo>
                  <a:lnTo>
                    <a:pt x="142417" y="538741"/>
                  </a:lnTo>
                  <a:lnTo>
                    <a:pt x="142683" y="538729"/>
                  </a:lnTo>
                  <a:close/>
                  <a:moveTo>
                    <a:pt x="113347" y="1"/>
                  </a:moveTo>
                  <a:lnTo>
                    <a:pt x="113271" y="13"/>
                  </a:lnTo>
                  <a:lnTo>
                    <a:pt x="111150" y="284"/>
                  </a:lnTo>
                  <a:lnTo>
                    <a:pt x="109028" y="544"/>
                  </a:lnTo>
                  <a:lnTo>
                    <a:pt x="106911" y="768"/>
                  </a:lnTo>
                  <a:lnTo>
                    <a:pt x="104790" y="969"/>
                  </a:lnTo>
                  <a:lnTo>
                    <a:pt x="102673" y="1158"/>
                  </a:lnTo>
                  <a:lnTo>
                    <a:pt x="100556" y="1311"/>
                  </a:lnTo>
                  <a:lnTo>
                    <a:pt x="98439" y="1453"/>
                  </a:lnTo>
                  <a:lnTo>
                    <a:pt x="96323" y="1559"/>
                  </a:lnTo>
                  <a:lnTo>
                    <a:pt x="94206" y="1666"/>
                  </a:lnTo>
                  <a:lnTo>
                    <a:pt x="92089" y="1748"/>
                  </a:lnTo>
                  <a:lnTo>
                    <a:pt x="89977" y="1807"/>
                  </a:lnTo>
                  <a:lnTo>
                    <a:pt x="87860" y="1855"/>
                  </a:lnTo>
                  <a:lnTo>
                    <a:pt x="85744" y="1890"/>
                  </a:lnTo>
                  <a:lnTo>
                    <a:pt x="83631" y="1902"/>
                  </a:lnTo>
                  <a:lnTo>
                    <a:pt x="81515" y="1914"/>
                  </a:lnTo>
                  <a:lnTo>
                    <a:pt x="79398" y="1902"/>
                  </a:lnTo>
                  <a:lnTo>
                    <a:pt x="77286" y="1890"/>
                  </a:lnTo>
                  <a:lnTo>
                    <a:pt x="75169" y="1866"/>
                  </a:lnTo>
                  <a:lnTo>
                    <a:pt x="73057" y="1831"/>
                  </a:lnTo>
                  <a:lnTo>
                    <a:pt x="70940" y="1795"/>
                  </a:lnTo>
                  <a:lnTo>
                    <a:pt x="66712" y="1701"/>
                  </a:lnTo>
                  <a:lnTo>
                    <a:pt x="62478" y="1583"/>
                  </a:lnTo>
                  <a:lnTo>
                    <a:pt x="54011" y="1347"/>
                  </a:lnTo>
                  <a:lnTo>
                    <a:pt x="49773" y="1241"/>
                  </a:lnTo>
                  <a:lnTo>
                    <a:pt x="45530" y="1158"/>
                  </a:lnTo>
                  <a:lnTo>
                    <a:pt x="45473" y="1158"/>
                  </a:lnTo>
                  <a:lnTo>
                    <a:pt x="45411" y="1170"/>
                  </a:lnTo>
                  <a:lnTo>
                    <a:pt x="45354" y="1193"/>
                  </a:lnTo>
                  <a:lnTo>
                    <a:pt x="45302" y="1217"/>
                  </a:lnTo>
                  <a:lnTo>
                    <a:pt x="45250" y="1252"/>
                  </a:lnTo>
                  <a:lnTo>
                    <a:pt x="45202" y="1300"/>
                  </a:lnTo>
                  <a:lnTo>
                    <a:pt x="45155" y="1347"/>
                  </a:lnTo>
                  <a:lnTo>
                    <a:pt x="45112" y="1394"/>
                  </a:lnTo>
                  <a:lnTo>
                    <a:pt x="45069" y="1453"/>
                  </a:lnTo>
                  <a:lnTo>
                    <a:pt x="45031" y="1524"/>
                  </a:lnTo>
                  <a:lnTo>
                    <a:pt x="44998" y="1595"/>
                  </a:lnTo>
                  <a:lnTo>
                    <a:pt x="44965" y="1666"/>
                  </a:lnTo>
                  <a:lnTo>
                    <a:pt x="44932" y="1748"/>
                  </a:lnTo>
                  <a:lnTo>
                    <a:pt x="44903" y="1831"/>
                  </a:lnTo>
                  <a:lnTo>
                    <a:pt x="44851" y="2020"/>
                  </a:lnTo>
                  <a:lnTo>
                    <a:pt x="44813" y="2209"/>
                  </a:lnTo>
                  <a:lnTo>
                    <a:pt x="44780" y="2409"/>
                  </a:lnTo>
                  <a:lnTo>
                    <a:pt x="44756" y="2634"/>
                  </a:lnTo>
                  <a:lnTo>
                    <a:pt x="44747" y="2846"/>
                  </a:lnTo>
                  <a:lnTo>
                    <a:pt x="44742" y="3071"/>
                  </a:lnTo>
                  <a:lnTo>
                    <a:pt x="44747" y="3295"/>
                  </a:lnTo>
                  <a:lnTo>
                    <a:pt x="44761" y="3519"/>
                  </a:lnTo>
                  <a:lnTo>
                    <a:pt x="44784" y="3732"/>
                  </a:lnTo>
                  <a:lnTo>
                    <a:pt x="44732" y="3921"/>
                  </a:lnTo>
                  <a:lnTo>
                    <a:pt x="44680" y="4110"/>
                  </a:lnTo>
                  <a:lnTo>
                    <a:pt x="44637" y="4310"/>
                  </a:lnTo>
                  <a:lnTo>
                    <a:pt x="44599" y="4523"/>
                  </a:lnTo>
                  <a:lnTo>
                    <a:pt x="44566" y="4747"/>
                  </a:lnTo>
                  <a:lnTo>
                    <a:pt x="44542" y="4995"/>
                  </a:lnTo>
                  <a:lnTo>
                    <a:pt x="44523" y="5243"/>
                  </a:lnTo>
                  <a:lnTo>
                    <a:pt x="44509" y="5515"/>
                  </a:lnTo>
                  <a:lnTo>
                    <a:pt x="44466" y="7782"/>
                  </a:lnTo>
                  <a:lnTo>
                    <a:pt x="44429" y="10037"/>
                  </a:lnTo>
                  <a:lnTo>
                    <a:pt x="44395" y="12304"/>
                  </a:lnTo>
                  <a:lnTo>
                    <a:pt x="44362" y="14559"/>
                  </a:lnTo>
                  <a:lnTo>
                    <a:pt x="44338" y="16826"/>
                  </a:lnTo>
                  <a:lnTo>
                    <a:pt x="44319" y="19081"/>
                  </a:lnTo>
                  <a:lnTo>
                    <a:pt x="44300" y="21348"/>
                  </a:lnTo>
                  <a:lnTo>
                    <a:pt x="44286" y="23603"/>
                  </a:lnTo>
                  <a:lnTo>
                    <a:pt x="43982" y="23603"/>
                  </a:lnTo>
                  <a:lnTo>
                    <a:pt x="43674" y="23579"/>
                  </a:lnTo>
                  <a:lnTo>
                    <a:pt x="43375" y="23556"/>
                  </a:lnTo>
                  <a:lnTo>
                    <a:pt x="43071" y="23520"/>
                  </a:lnTo>
                  <a:lnTo>
                    <a:pt x="42772" y="23473"/>
                  </a:lnTo>
                  <a:lnTo>
                    <a:pt x="42468" y="23426"/>
                  </a:lnTo>
                  <a:lnTo>
                    <a:pt x="42174" y="23355"/>
                  </a:lnTo>
                  <a:lnTo>
                    <a:pt x="41875" y="23284"/>
                  </a:lnTo>
                  <a:lnTo>
                    <a:pt x="41581" y="23202"/>
                  </a:lnTo>
                  <a:lnTo>
                    <a:pt x="41282" y="23119"/>
                  </a:lnTo>
                  <a:lnTo>
                    <a:pt x="40988" y="23024"/>
                  </a:lnTo>
                  <a:lnTo>
                    <a:pt x="40693" y="22918"/>
                  </a:lnTo>
                  <a:lnTo>
                    <a:pt x="40110" y="22694"/>
                  </a:lnTo>
                  <a:lnTo>
                    <a:pt x="39521" y="22434"/>
                  </a:lnTo>
                  <a:lnTo>
                    <a:pt x="38937" y="22162"/>
                  </a:lnTo>
                  <a:lnTo>
                    <a:pt x="38349" y="21879"/>
                  </a:lnTo>
                  <a:lnTo>
                    <a:pt x="37760" y="21572"/>
                  </a:lnTo>
                  <a:lnTo>
                    <a:pt x="37167" y="21242"/>
                  </a:lnTo>
                  <a:lnTo>
                    <a:pt x="35971" y="20569"/>
                  </a:lnTo>
                  <a:lnTo>
                    <a:pt x="34756" y="19872"/>
                  </a:lnTo>
                  <a:lnTo>
                    <a:pt x="34780" y="19435"/>
                  </a:lnTo>
                  <a:lnTo>
                    <a:pt x="34799" y="18986"/>
                  </a:lnTo>
                  <a:lnTo>
                    <a:pt x="34813" y="18538"/>
                  </a:lnTo>
                  <a:lnTo>
                    <a:pt x="34818" y="18101"/>
                  </a:lnTo>
                  <a:lnTo>
                    <a:pt x="34822" y="17652"/>
                  </a:lnTo>
                  <a:lnTo>
                    <a:pt x="34818" y="17204"/>
                  </a:lnTo>
                  <a:lnTo>
                    <a:pt x="34813" y="16755"/>
                  </a:lnTo>
                  <a:lnTo>
                    <a:pt x="34799" y="16306"/>
                  </a:lnTo>
                  <a:lnTo>
                    <a:pt x="34780" y="15858"/>
                  </a:lnTo>
                  <a:lnTo>
                    <a:pt x="34756" y="15421"/>
                  </a:lnTo>
                  <a:lnTo>
                    <a:pt x="34727" y="14972"/>
                  </a:lnTo>
                  <a:lnTo>
                    <a:pt x="34694" y="14535"/>
                  </a:lnTo>
                  <a:lnTo>
                    <a:pt x="34656" y="14098"/>
                  </a:lnTo>
                  <a:lnTo>
                    <a:pt x="34609" y="13661"/>
                  </a:lnTo>
                  <a:lnTo>
                    <a:pt x="34561" y="13225"/>
                  </a:lnTo>
                  <a:lnTo>
                    <a:pt x="34504" y="12800"/>
                  </a:lnTo>
                  <a:lnTo>
                    <a:pt x="34447" y="12375"/>
                  </a:lnTo>
                  <a:lnTo>
                    <a:pt x="34381" y="11949"/>
                  </a:lnTo>
                  <a:lnTo>
                    <a:pt x="34310" y="11536"/>
                  </a:lnTo>
                  <a:lnTo>
                    <a:pt x="34239" y="11123"/>
                  </a:lnTo>
                  <a:lnTo>
                    <a:pt x="34158" y="10710"/>
                  </a:lnTo>
                  <a:lnTo>
                    <a:pt x="34072" y="10308"/>
                  </a:lnTo>
                  <a:lnTo>
                    <a:pt x="33982" y="9919"/>
                  </a:lnTo>
                  <a:lnTo>
                    <a:pt x="33887" y="9529"/>
                  </a:lnTo>
                  <a:lnTo>
                    <a:pt x="33788" y="9139"/>
                  </a:lnTo>
                  <a:lnTo>
                    <a:pt x="33683" y="8762"/>
                  </a:lnTo>
                  <a:lnTo>
                    <a:pt x="33574" y="8396"/>
                  </a:lnTo>
                  <a:lnTo>
                    <a:pt x="33460" y="8030"/>
                  </a:lnTo>
                  <a:lnTo>
                    <a:pt x="33342" y="7675"/>
                  </a:lnTo>
                  <a:lnTo>
                    <a:pt x="33218" y="7333"/>
                  </a:lnTo>
                  <a:lnTo>
                    <a:pt x="33085" y="7002"/>
                  </a:lnTo>
                  <a:lnTo>
                    <a:pt x="32952" y="6672"/>
                  </a:lnTo>
                  <a:lnTo>
                    <a:pt x="32829" y="6388"/>
                  </a:lnTo>
                  <a:lnTo>
                    <a:pt x="32706" y="6117"/>
                  </a:lnTo>
                  <a:lnTo>
                    <a:pt x="32577" y="5857"/>
                  </a:lnTo>
                  <a:lnTo>
                    <a:pt x="32445" y="5609"/>
                  </a:lnTo>
                  <a:lnTo>
                    <a:pt x="32316" y="5373"/>
                  </a:lnTo>
                  <a:lnTo>
                    <a:pt x="32184" y="5149"/>
                  </a:lnTo>
                  <a:lnTo>
                    <a:pt x="32051" y="4936"/>
                  </a:lnTo>
                  <a:lnTo>
                    <a:pt x="31913" y="4747"/>
                  </a:lnTo>
                  <a:lnTo>
                    <a:pt x="31775" y="4558"/>
                  </a:lnTo>
                  <a:lnTo>
                    <a:pt x="31638" y="4393"/>
                  </a:lnTo>
                  <a:lnTo>
                    <a:pt x="31500" y="4228"/>
                  </a:lnTo>
                  <a:lnTo>
                    <a:pt x="31362" y="4086"/>
                  </a:lnTo>
                  <a:lnTo>
                    <a:pt x="31220" y="3944"/>
                  </a:lnTo>
                  <a:lnTo>
                    <a:pt x="31078" y="3814"/>
                  </a:lnTo>
                  <a:lnTo>
                    <a:pt x="30935" y="3708"/>
                  </a:lnTo>
                  <a:lnTo>
                    <a:pt x="30793" y="3602"/>
                  </a:lnTo>
                  <a:lnTo>
                    <a:pt x="30651" y="3519"/>
                  </a:lnTo>
                  <a:lnTo>
                    <a:pt x="30508" y="3437"/>
                  </a:lnTo>
                  <a:lnTo>
                    <a:pt x="30361" y="3366"/>
                  </a:lnTo>
                  <a:lnTo>
                    <a:pt x="30219" y="3319"/>
                  </a:lnTo>
                  <a:lnTo>
                    <a:pt x="30071" y="3271"/>
                  </a:lnTo>
                  <a:lnTo>
                    <a:pt x="29924" y="3236"/>
                  </a:lnTo>
                  <a:lnTo>
                    <a:pt x="29782" y="3212"/>
                  </a:lnTo>
                  <a:lnTo>
                    <a:pt x="29635" y="3201"/>
                  </a:lnTo>
                  <a:lnTo>
                    <a:pt x="29341" y="3201"/>
                  </a:lnTo>
                  <a:lnTo>
                    <a:pt x="29198" y="3224"/>
                  </a:lnTo>
                  <a:lnTo>
                    <a:pt x="29051" y="3248"/>
                  </a:lnTo>
                  <a:lnTo>
                    <a:pt x="28904" y="3295"/>
                  </a:lnTo>
                  <a:lnTo>
                    <a:pt x="28762" y="3342"/>
                  </a:lnTo>
                  <a:lnTo>
                    <a:pt x="28614" y="3401"/>
                  </a:lnTo>
                  <a:lnTo>
                    <a:pt x="28472" y="3472"/>
                  </a:lnTo>
                  <a:lnTo>
                    <a:pt x="28330" y="3555"/>
                  </a:lnTo>
                  <a:lnTo>
                    <a:pt x="28187" y="3637"/>
                  </a:lnTo>
                  <a:lnTo>
                    <a:pt x="28045" y="3744"/>
                  </a:lnTo>
                  <a:lnTo>
                    <a:pt x="27903" y="3850"/>
                  </a:lnTo>
                  <a:lnTo>
                    <a:pt x="27765" y="3968"/>
                  </a:lnTo>
                  <a:lnTo>
                    <a:pt x="27622" y="4098"/>
                  </a:lnTo>
                  <a:lnTo>
                    <a:pt x="27485" y="4228"/>
                  </a:lnTo>
                  <a:lnTo>
                    <a:pt x="27347" y="4381"/>
                  </a:lnTo>
                  <a:lnTo>
                    <a:pt x="27214" y="4535"/>
                  </a:lnTo>
                  <a:lnTo>
                    <a:pt x="27077" y="4700"/>
                  </a:lnTo>
                  <a:lnTo>
                    <a:pt x="26944" y="4865"/>
                  </a:lnTo>
                  <a:lnTo>
                    <a:pt x="26811" y="5054"/>
                  </a:lnTo>
                  <a:lnTo>
                    <a:pt x="26683" y="5243"/>
                  </a:lnTo>
                  <a:lnTo>
                    <a:pt x="26555" y="5444"/>
                  </a:lnTo>
                  <a:lnTo>
                    <a:pt x="26426" y="5645"/>
                  </a:lnTo>
                  <a:lnTo>
                    <a:pt x="26303" y="5857"/>
                  </a:lnTo>
                  <a:lnTo>
                    <a:pt x="26180" y="6081"/>
                  </a:lnTo>
                  <a:lnTo>
                    <a:pt x="26056" y="6318"/>
                  </a:lnTo>
                  <a:lnTo>
                    <a:pt x="25938" y="6554"/>
                  </a:lnTo>
                  <a:lnTo>
                    <a:pt x="25819" y="6802"/>
                  </a:lnTo>
                  <a:lnTo>
                    <a:pt x="25705" y="7061"/>
                  </a:lnTo>
                  <a:lnTo>
                    <a:pt x="25591" y="7321"/>
                  </a:lnTo>
                  <a:lnTo>
                    <a:pt x="25482" y="7593"/>
                  </a:lnTo>
                  <a:lnTo>
                    <a:pt x="25373" y="7876"/>
                  </a:lnTo>
                  <a:lnTo>
                    <a:pt x="25268" y="8159"/>
                  </a:lnTo>
                  <a:lnTo>
                    <a:pt x="25164" y="8455"/>
                  </a:lnTo>
                  <a:lnTo>
                    <a:pt x="25064" y="8750"/>
                  </a:lnTo>
                  <a:lnTo>
                    <a:pt x="24965" y="9057"/>
                  </a:lnTo>
                  <a:lnTo>
                    <a:pt x="24870" y="9376"/>
                  </a:lnTo>
                  <a:lnTo>
                    <a:pt x="24775" y="9694"/>
                  </a:lnTo>
                  <a:lnTo>
                    <a:pt x="24685" y="10025"/>
                  </a:lnTo>
                  <a:lnTo>
                    <a:pt x="24599" y="10356"/>
                  </a:lnTo>
                  <a:lnTo>
                    <a:pt x="24519" y="10686"/>
                  </a:lnTo>
                  <a:lnTo>
                    <a:pt x="24443" y="11029"/>
                  </a:lnTo>
                  <a:lnTo>
                    <a:pt x="24371" y="11371"/>
                  </a:lnTo>
                  <a:lnTo>
                    <a:pt x="24300" y="11713"/>
                  </a:lnTo>
                  <a:lnTo>
                    <a:pt x="24234" y="12056"/>
                  </a:lnTo>
                  <a:lnTo>
                    <a:pt x="24172" y="12398"/>
                  </a:lnTo>
                  <a:lnTo>
                    <a:pt x="24115" y="12752"/>
                  </a:lnTo>
                  <a:lnTo>
                    <a:pt x="24058" y="13107"/>
                  </a:lnTo>
                  <a:lnTo>
                    <a:pt x="24011" y="13461"/>
                  </a:lnTo>
                  <a:lnTo>
                    <a:pt x="23963" y="13815"/>
                  </a:lnTo>
                  <a:lnTo>
                    <a:pt x="23916" y="14169"/>
                  </a:lnTo>
                  <a:lnTo>
                    <a:pt x="23878" y="14523"/>
                  </a:lnTo>
                  <a:lnTo>
                    <a:pt x="23840" y="14889"/>
                  </a:lnTo>
                  <a:lnTo>
                    <a:pt x="23807" y="15244"/>
                  </a:lnTo>
                  <a:lnTo>
                    <a:pt x="23778" y="15610"/>
                  </a:lnTo>
                  <a:lnTo>
                    <a:pt x="23754" y="15976"/>
                  </a:lnTo>
                  <a:lnTo>
                    <a:pt x="23735" y="16330"/>
                  </a:lnTo>
                  <a:lnTo>
                    <a:pt x="23716" y="16696"/>
                  </a:lnTo>
                  <a:lnTo>
                    <a:pt x="23702" y="17062"/>
                  </a:lnTo>
                  <a:lnTo>
                    <a:pt x="23688" y="17416"/>
                  </a:lnTo>
                  <a:lnTo>
                    <a:pt x="23683" y="17782"/>
                  </a:lnTo>
                  <a:lnTo>
                    <a:pt x="23678" y="18136"/>
                  </a:lnTo>
                  <a:lnTo>
                    <a:pt x="23678" y="18502"/>
                  </a:lnTo>
                  <a:lnTo>
                    <a:pt x="23683" y="18857"/>
                  </a:lnTo>
                  <a:lnTo>
                    <a:pt x="23693" y="19223"/>
                  </a:lnTo>
                  <a:lnTo>
                    <a:pt x="23702" y="19577"/>
                  </a:lnTo>
                  <a:lnTo>
                    <a:pt x="23721" y="19931"/>
                  </a:lnTo>
                  <a:lnTo>
                    <a:pt x="23740" y="20285"/>
                  </a:lnTo>
                  <a:lnTo>
                    <a:pt x="23759" y="20628"/>
                  </a:lnTo>
                  <a:lnTo>
                    <a:pt x="23788" y="20982"/>
                  </a:lnTo>
                  <a:lnTo>
                    <a:pt x="23816" y="21324"/>
                  </a:lnTo>
                  <a:lnTo>
                    <a:pt x="23849" y="21667"/>
                  </a:lnTo>
                  <a:lnTo>
                    <a:pt x="23887" y="22009"/>
                  </a:lnTo>
                  <a:lnTo>
                    <a:pt x="23930" y="22351"/>
                  </a:lnTo>
                  <a:lnTo>
                    <a:pt x="23973" y="22682"/>
                  </a:lnTo>
                  <a:lnTo>
                    <a:pt x="24020" y="23013"/>
                  </a:lnTo>
                  <a:lnTo>
                    <a:pt x="24072" y="23343"/>
                  </a:lnTo>
                  <a:lnTo>
                    <a:pt x="24129" y="23662"/>
                  </a:lnTo>
                  <a:lnTo>
                    <a:pt x="24191" y="23981"/>
                  </a:lnTo>
                  <a:lnTo>
                    <a:pt x="24253" y="24300"/>
                  </a:lnTo>
                  <a:lnTo>
                    <a:pt x="24319" y="24607"/>
                  </a:lnTo>
                  <a:lnTo>
                    <a:pt x="24390" y="24914"/>
                  </a:lnTo>
                  <a:lnTo>
                    <a:pt x="24466" y="25221"/>
                  </a:lnTo>
                  <a:lnTo>
                    <a:pt x="24542" y="25516"/>
                  </a:lnTo>
                  <a:lnTo>
                    <a:pt x="24623" y="25799"/>
                  </a:lnTo>
                  <a:lnTo>
                    <a:pt x="24708" y="26094"/>
                  </a:lnTo>
                  <a:lnTo>
                    <a:pt x="24799" y="26366"/>
                  </a:lnTo>
                  <a:lnTo>
                    <a:pt x="24893" y="26649"/>
                  </a:lnTo>
                  <a:lnTo>
                    <a:pt x="24988" y="26909"/>
                  </a:lnTo>
                  <a:lnTo>
                    <a:pt x="25088" y="27169"/>
                  </a:lnTo>
                  <a:lnTo>
                    <a:pt x="25192" y="27428"/>
                  </a:lnTo>
                  <a:lnTo>
                    <a:pt x="25302" y="27676"/>
                  </a:lnTo>
                  <a:lnTo>
                    <a:pt x="25411" y="27924"/>
                  </a:lnTo>
                  <a:lnTo>
                    <a:pt x="25525" y="28149"/>
                  </a:lnTo>
                  <a:lnTo>
                    <a:pt x="25643" y="28385"/>
                  </a:lnTo>
                  <a:lnTo>
                    <a:pt x="25767" y="28597"/>
                  </a:lnTo>
                  <a:lnTo>
                    <a:pt x="25895" y="28810"/>
                  </a:lnTo>
                  <a:lnTo>
                    <a:pt x="26023" y="29022"/>
                  </a:lnTo>
                  <a:lnTo>
                    <a:pt x="26156" y="29211"/>
                  </a:lnTo>
                  <a:lnTo>
                    <a:pt x="26294" y="29400"/>
                  </a:lnTo>
                  <a:lnTo>
                    <a:pt x="26436" y="29577"/>
                  </a:lnTo>
                  <a:lnTo>
                    <a:pt x="26578" y="29754"/>
                  </a:lnTo>
                  <a:lnTo>
                    <a:pt x="26725" y="29920"/>
                  </a:lnTo>
                  <a:lnTo>
                    <a:pt x="26882" y="30073"/>
                  </a:lnTo>
                  <a:lnTo>
                    <a:pt x="27072" y="30238"/>
                  </a:lnTo>
                  <a:lnTo>
                    <a:pt x="27271" y="30404"/>
                  </a:lnTo>
                  <a:lnTo>
                    <a:pt x="27471" y="30545"/>
                  </a:lnTo>
                  <a:lnTo>
                    <a:pt x="27675" y="30663"/>
                  </a:lnTo>
                  <a:lnTo>
                    <a:pt x="27879" y="30770"/>
                  </a:lnTo>
                  <a:lnTo>
                    <a:pt x="28083" y="30864"/>
                  </a:lnTo>
                  <a:lnTo>
                    <a:pt x="28292" y="30935"/>
                  </a:lnTo>
                  <a:lnTo>
                    <a:pt x="28496" y="30982"/>
                  </a:lnTo>
                  <a:lnTo>
                    <a:pt x="28709" y="31030"/>
                  </a:lnTo>
                  <a:lnTo>
                    <a:pt x="28918" y="31053"/>
                  </a:lnTo>
                  <a:lnTo>
                    <a:pt x="29341" y="31053"/>
                  </a:lnTo>
                  <a:lnTo>
                    <a:pt x="29549" y="31018"/>
                  </a:lnTo>
                  <a:lnTo>
                    <a:pt x="29758" y="30982"/>
                  </a:lnTo>
                  <a:lnTo>
                    <a:pt x="29967" y="30923"/>
                  </a:lnTo>
                  <a:lnTo>
                    <a:pt x="30176" y="30852"/>
                  </a:lnTo>
                  <a:lnTo>
                    <a:pt x="30385" y="30758"/>
                  </a:lnTo>
                  <a:lnTo>
                    <a:pt x="30594" y="30652"/>
                  </a:lnTo>
                  <a:lnTo>
                    <a:pt x="30798" y="30522"/>
                  </a:lnTo>
                  <a:lnTo>
                    <a:pt x="30997" y="30392"/>
                  </a:lnTo>
                  <a:lnTo>
                    <a:pt x="31196" y="30238"/>
                  </a:lnTo>
                  <a:lnTo>
                    <a:pt x="31396" y="30061"/>
                  </a:lnTo>
                  <a:lnTo>
                    <a:pt x="31590" y="29872"/>
                  </a:lnTo>
                  <a:lnTo>
                    <a:pt x="31785" y="29672"/>
                  </a:lnTo>
                  <a:lnTo>
                    <a:pt x="31970" y="29459"/>
                  </a:lnTo>
                  <a:lnTo>
                    <a:pt x="32155" y="29223"/>
                  </a:lnTo>
                  <a:lnTo>
                    <a:pt x="32335" y="28975"/>
                  </a:lnTo>
                  <a:lnTo>
                    <a:pt x="32516" y="28704"/>
                  </a:lnTo>
                  <a:lnTo>
                    <a:pt x="32687" y="28420"/>
                  </a:lnTo>
                  <a:lnTo>
                    <a:pt x="32857" y="28125"/>
                  </a:lnTo>
                  <a:lnTo>
                    <a:pt x="33019" y="27818"/>
                  </a:lnTo>
                  <a:lnTo>
                    <a:pt x="33175" y="27487"/>
                  </a:lnTo>
                  <a:lnTo>
                    <a:pt x="33213" y="27476"/>
                  </a:lnTo>
                  <a:lnTo>
                    <a:pt x="33247" y="27452"/>
                  </a:lnTo>
                  <a:lnTo>
                    <a:pt x="33280" y="27417"/>
                  </a:lnTo>
                  <a:lnTo>
                    <a:pt x="33308" y="27381"/>
                  </a:lnTo>
                  <a:lnTo>
                    <a:pt x="33365" y="27287"/>
                  </a:lnTo>
                  <a:lnTo>
                    <a:pt x="33418" y="27169"/>
                  </a:lnTo>
                  <a:lnTo>
                    <a:pt x="33493" y="26933"/>
                  </a:lnTo>
                  <a:lnTo>
                    <a:pt x="33569" y="26673"/>
                  </a:lnTo>
                  <a:lnTo>
                    <a:pt x="33641" y="26413"/>
                  </a:lnTo>
                  <a:lnTo>
                    <a:pt x="33717" y="26141"/>
                  </a:lnTo>
                  <a:lnTo>
                    <a:pt x="33859" y="25716"/>
                  </a:lnTo>
                  <a:lnTo>
                    <a:pt x="33925" y="25504"/>
                  </a:lnTo>
                  <a:lnTo>
                    <a:pt x="33992" y="25280"/>
                  </a:lnTo>
                  <a:lnTo>
                    <a:pt x="34053" y="25043"/>
                  </a:lnTo>
                  <a:lnTo>
                    <a:pt x="34115" y="24807"/>
                  </a:lnTo>
                  <a:lnTo>
                    <a:pt x="34172" y="24571"/>
                  </a:lnTo>
                  <a:lnTo>
                    <a:pt x="34229" y="24323"/>
                  </a:lnTo>
                  <a:lnTo>
                    <a:pt x="34514" y="24654"/>
                  </a:lnTo>
                  <a:lnTo>
                    <a:pt x="34803" y="24973"/>
                  </a:lnTo>
                  <a:lnTo>
                    <a:pt x="35093" y="25268"/>
                  </a:lnTo>
                  <a:lnTo>
                    <a:pt x="35387" y="25551"/>
                  </a:lnTo>
                  <a:lnTo>
                    <a:pt x="35686" y="25811"/>
                  </a:lnTo>
                  <a:lnTo>
                    <a:pt x="35985" y="26059"/>
                  </a:lnTo>
                  <a:lnTo>
                    <a:pt x="36289" y="26295"/>
                  </a:lnTo>
                  <a:lnTo>
                    <a:pt x="36597" y="26519"/>
                  </a:lnTo>
                  <a:lnTo>
                    <a:pt x="36906" y="26720"/>
                  </a:lnTo>
                  <a:lnTo>
                    <a:pt x="37214" y="26897"/>
                  </a:lnTo>
                  <a:lnTo>
                    <a:pt x="37528" y="27074"/>
                  </a:lnTo>
                  <a:lnTo>
                    <a:pt x="37846" y="27228"/>
                  </a:lnTo>
                  <a:lnTo>
                    <a:pt x="38164" y="27369"/>
                  </a:lnTo>
                  <a:lnTo>
                    <a:pt x="38482" y="27499"/>
                  </a:lnTo>
                  <a:lnTo>
                    <a:pt x="38800" y="27617"/>
                  </a:lnTo>
                  <a:lnTo>
                    <a:pt x="39122" y="27724"/>
                  </a:lnTo>
                  <a:lnTo>
                    <a:pt x="39445" y="27806"/>
                  </a:lnTo>
                  <a:lnTo>
                    <a:pt x="39768" y="27877"/>
                  </a:lnTo>
                  <a:lnTo>
                    <a:pt x="40091" y="27948"/>
                  </a:lnTo>
                  <a:lnTo>
                    <a:pt x="40413" y="27995"/>
                  </a:lnTo>
                  <a:lnTo>
                    <a:pt x="40741" y="28031"/>
                  </a:lnTo>
                  <a:lnTo>
                    <a:pt x="41064" y="28054"/>
                  </a:lnTo>
                  <a:lnTo>
                    <a:pt x="41391" y="28078"/>
                  </a:lnTo>
                  <a:lnTo>
                    <a:pt x="41714" y="28078"/>
                  </a:lnTo>
                  <a:lnTo>
                    <a:pt x="42041" y="28066"/>
                  </a:lnTo>
                  <a:lnTo>
                    <a:pt x="42364" y="28054"/>
                  </a:lnTo>
                  <a:lnTo>
                    <a:pt x="42687" y="28019"/>
                  </a:lnTo>
                  <a:lnTo>
                    <a:pt x="43009" y="27983"/>
                  </a:lnTo>
                  <a:lnTo>
                    <a:pt x="43332" y="27936"/>
                  </a:lnTo>
                  <a:lnTo>
                    <a:pt x="43650" y="27877"/>
                  </a:lnTo>
                  <a:lnTo>
                    <a:pt x="43973" y="27806"/>
                  </a:lnTo>
                  <a:lnTo>
                    <a:pt x="44286" y="27724"/>
                  </a:lnTo>
                  <a:lnTo>
                    <a:pt x="44286" y="30746"/>
                  </a:lnTo>
                  <a:lnTo>
                    <a:pt x="44291" y="33745"/>
                  </a:lnTo>
                  <a:lnTo>
                    <a:pt x="44300" y="36756"/>
                  </a:lnTo>
                  <a:lnTo>
                    <a:pt x="44319" y="39767"/>
                  </a:lnTo>
                  <a:lnTo>
                    <a:pt x="44348" y="42777"/>
                  </a:lnTo>
                  <a:lnTo>
                    <a:pt x="44381" y="45788"/>
                  </a:lnTo>
                  <a:lnTo>
                    <a:pt x="44424" y="48787"/>
                  </a:lnTo>
                  <a:lnTo>
                    <a:pt x="44471" y="51798"/>
                  </a:lnTo>
                  <a:lnTo>
                    <a:pt x="44528" y="54809"/>
                  </a:lnTo>
                  <a:lnTo>
                    <a:pt x="44590" y="57808"/>
                  </a:lnTo>
                  <a:lnTo>
                    <a:pt x="44661" y="60818"/>
                  </a:lnTo>
                  <a:lnTo>
                    <a:pt x="44742" y="63817"/>
                  </a:lnTo>
                  <a:lnTo>
                    <a:pt x="44827" y="66828"/>
                  </a:lnTo>
                  <a:lnTo>
                    <a:pt x="44922" y="69827"/>
                  </a:lnTo>
                  <a:lnTo>
                    <a:pt x="45022" y="72826"/>
                  </a:lnTo>
                  <a:lnTo>
                    <a:pt x="45131" y="75837"/>
                  </a:lnTo>
                  <a:lnTo>
                    <a:pt x="45259" y="79285"/>
                  </a:lnTo>
                  <a:lnTo>
                    <a:pt x="45382" y="82791"/>
                  </a:lnTo>
                  <a:lnTo>
                    <a:pt x="45506" y="86322"/>
                  </a:lnTo>
                  <a:lnTo>
                    <a:pt x="45639" y="89875"/>
                  </a:lnTo>
                  <a:lnTo>
                    <a:pt x="45705" y="91670"/>
                  </a:lnTo>
                  <a:lnTo>
                    <a:pt x="45776" y="93453"/>
                  </a:lnTo>
                  <a:lnTo>
                    <a:pt x="45852" y="95248"/>
                  </a:lnTo>
                  <a:lnTo>
                    <a:pt x="45933" y="97042"/>
                  </a:lnTo>
                  <a:lnTo>
                    <a:pt x="46018" y="98837"/>
                  </a:lnTo>
                  <a:lnTo>
                    <a:pt x="46104" y="100632"/>
                  </a:lnTo>
                  <a:lnTo>
                    <a:pt x="46204" y="102426"/>
                  </a:lnTo>
                  <a:lnTo>
                    <a:pt x="46303" y="104209"/>
                  </a:lnTo>
                  <a:lnTo>
                    <a:pt x="46412" y="105992"/>
                  </a:lnTo>
                  <a:lnTo>
                    <a:pt x="46526" y="107775"/>
                  </a:lnTo>
                  <a:lnTo>
                    <a:pt x="46650" y="109546"/>
                  </a:lnTo>
                  <a:lnTo>
                    <a:pt x="46783" y="111317"/>
                  </a:lnTo>
                  <a:lnTo>
                    <a:pt x="46925" y="113064"/>
                  </a:lnTo>
                  <a:lnTo>
                    <a:pt x="47077" y="114812"/>
                  </a:lnTo>
                  <a:lnTo>
                    <a:pt x="47238" y="116547"/>
                  </a:lnTo>
                  <a:lnTo>
                    <a:pt x="47324" y="117421"/>
                  </a:lnTo>
                  <a:lnTo>
                    <a:pt x="47409" y="118271"/>
                  </a:lnTo>
                  <a:lnTo>
                    <a:pt x="47499" y="119133"/>
                  </a:lnTo>
                  <a:lnTo>
                    <a:pt x="47589" y="119983"/>
                  </a:lnTo>
                  <a:lnTo>
                    <a:pt x="47689" y="120833"/>
                  </a:lnTo>
                  <a:lnTo>
                    <a:pt x="47784" y="121683"/>
                  </a:lnTo>
                  <a:lnTo>
                    <a:pt x="47888" y="122533"/>
                  </a:lnTo>
                  <a:lnTo>
                    <a:pt x="47993" y="123372"/>
                  </a:lnTo>
                  <a:lnTo>
                    <a:pt x="48102" y="124198"/>
                  </a:lnTo>
                  <a:lnTo>
                    <a:pt x="48211" y="125037"/>
                  </a:lnTo>
                  <a:lnTo>
                    <a:pt x="48330" y="125863"/>
                  </a:lnTo>
                  <a:lnTo>
                    <a:pt x="48444" y="126678"/>
                  </a:lnTo>
                  <a:lnTo>
                    <a:pt x="48567" y="127504"/>
                  </a:lnTo>
                  <a:lnTo>
                    <a:pt x="48691" y="128319"/>
                  </a:lnTo>
                  <a:lnTo>
                    <a:pt x="48823" y="129122"/>
                  </a:lnTo>
                  <a:lnTo>
                    <a:pt x="48956" y="129925"/>
                  </a:lnTo>
                  <a:lnTo>
                    <a:pt x="49089" y="130728"/>
                  </a:lnTo>
                  <a:lnTo>
                    <a:pt x="49232" y="131519"/>
                  </a:lnTo>
                  <a:lnTo>
                    <a:pt x="49265" y="131684"/>
                  </a:lnTo>
                  <a:lnTo>
                    <a:pt x="49303" y="131826"/>
                  </a:lnTo>
                  <a:lnTo>
                    <a:pt x="49345" y="131944"/>
                  </a:lnTo>
                  <a:lnTo>
                    <a:pt x="49393" y="132050"/>
                  </a:lnTo>
                  <a:lnTo>
                    <a:pt x="49445" y="132121"/>
                  </a:lnTo>
                  <a:lnTo>
                    <a:pt x="49502" y="132180"/>
                  </a:lnTo>
                  <a:lnTo>
                    <a:pt x="49559" y="132215"/>
                  </a:lnTo>
                  <a:lnTo>
                    <a:pt x="49621" y="132239"/>
                  </a:lnTo>
                  <a:lnTo>
                    <a:pt x="49678" y="132239"/>
                  </a:lnTo>
                  <a:lnTo>
                    <a:pt x="49739" y="132227"/>
                  </a:lnTo>
                  <a:lnTo>
                    <a:pt x="49806" y="132192"/>
                  </a:lnTo>
                  <a:lnTo>
                    <a:pt x="49863" y="132156"/>
                  </a:lnTo>
                  <a:lnTo>
                    <a:pt x="49925" y="132097"/>
                  </a:lnTo>
                  <a:lnTo>
                    <a:pt x="49981" y="132014"/>
                  </a:lnTo>
                  <a:lnTo>
                    <a:pt x="50038" y="131932"/>
                  </a:lnTo>
                  <a:lnTo>
                    <a:pt x="50091" y="131837"/>
                  </a:lnTo>
                  <a:lnTo>
                    <a:pt x="50133" y="131731"/>
                  </a:lnTo>
                  <a:lnTo>
                    <a:pt x="50167" y="131613"/>
                  </a:lnTo>
                  <a:lnTo>
                    <a:pt x="50200" y="131495"/>
                  </a:lnTo>
                  <a:lnTo>
                    <a:pt x="50228" y="131377"/>
                  </a:lnTo>
                  <a:lnTo>
                    <a:pt x="50257" y="131247"/>
                  </a:lnTo>
                  <a:lnTo>
                    <a:pt x="50276" y="131105"/>
                  </a:lnTo>
                  <a:lnTo>
                    <a:pt x="50290" y="130964"/>
                  </a:lnTo>
                  <a:lnTo>
                    <a:pt x="50299" y="130798"/>
                  </a:lnTo>
                  <a:lnTo>
                    <a:pt x="50309" y="129830"/>
                  </a:lnTo>
                  <a:lnTo>
                    <a:pt x="50314" y="128862"/>
                  </a:lnTo>
                  <a:lnTo>
                    <a:pt x="50314" y="127894"/>
                  </a:lnTo>
                  <a:lnTo>
                    <a:pt x="50314" y="126926"/>
                  </a:lnTo>
                  <a:lnTo>
                    <a:pt x="50309" y="125958"/>
                  </a:lnTo>
                  <a:lnTo>
                    <a:pt x="50299" y="124978"/>
                  </a:lnTo>
                  <a:lnTo>
                    <a:pt x="50290" y="124009"/>
                  </a:lnTo>
                  <a:lnTo>
                    <a:pt x="50271" y="123041"/>
                  </a:lnTo>
                  <a:lnTo>
                    <a:pt x="50257" y="122061"/>
                  </a:lnTo>
                  <a:lnTo>
                    <a:pt x="50233" y="121093"/>
                  </a:lnTo>
                  <a:lnTo>
                    <a:pt x="50181" y="119145"/>
                  </a:lnTo>
                  <a:lnTo>
                    <a:pt x="50124" y="117197"/>
                  </a:lnTo>
                  <a:lnTo>
                    <a:pt x="50053" y="115249"/>
                  </a:lnTo>
                  <a:lnTo>
                    <a:pt x="49972" y="113289"/>
                  </a:lnTo>
                  <a:lnTo>
                    <a:pt x="49882" y="111340"/>
                  </a:lnTo>
                  <a:lnTo>
                    <a:pt x="49787" y="109392"/>
                  </a:lnTo>
                  <a:lnTo>
                    <a:pt x="49682" y="107432"/>
                  </a:lnTo>
                  <a:lnTo>
                    <a:pt x="49573" y="105484"/>
                  </a:lnTo>
                  <a:lnTo>
                    <a:pt x="49464" y="103524"/>
                  </a:lnTo>
                  <a:lnTo>
                    <a:pt x="49345" y="101576"/>
                  </a:lnTo>
                  <a:lnTo>
                    <a:pt x="49222" y="99616"/>
                  </a:lnTo>
                  <a:lnTo>
                    <a:pt x="48975" y="95708"/>
                  </a:lnTo>
                  <a:lnTo>
                    <a:pt x="48724" y="91800"/>
                  </a:lnTo>
                  <a:lnTo>
                    <a:pt x="48472" y="87892"/>
                  </a:lnTo>
                  <a:lnTo>
                    <a:pt x="48354" y="85944"/>
                  </a:lnTo>
                  <a:lnTo>
                    <a:pt x="48235" y="83996"/>
                  </a:lnTo>
                  <a:lnTo>
                    <a:pt x="48121" y="82047"/>
                  </a:lnTo>
                  <a:lnTo>
                    <a:pt x="48007" y="80099"/>
                  </a:lnTo>
                  <a:lnTo>
                    <a:pt x="47903" y="78151"/>
                  </a:lnTo>
                  <a:lnTo>
                    <a:pt x="47808" y="76215"/>
                  </a:lnTo>
                  <a:lnTo>
                    <a:pt x="47713" y="74267"/>
                  </a:lnTo>
                  <a:lnTo>
                    <a:pt x="47632" y="72330"/>
                  </a:lnTo>
                  <a:lnTo>
                    <a:pt x="47556" y="70394"/>
                  </a:lnTo>
                  <a:lnTo>
                    <a:pt x="47495" y="68458"/>
                  </a:lnTo>
                  <a:lnTo>
                    <a:pt x="47414" y="65801"/>
                  </a:lnTo>
                  <a:lnTo>
                    <a:pt x="47338" y="63144"/>
                  </a:lnTo>
                  <a:lnTo>
                    <a:pt x="47276" y="60500"/>
                  </a:lnTo>
                  <a:lnTo>
                    <a:pt x="47214" y="57843"/>
                  </a:lnTo>
                  <a:lnTo>
                    <a:pt x="47162" y="55187"/>
                  </a:lnTo>
                  <a:lnTo>
                    <a:pt x="47115" y="52530"/>
                  </a:lnTo>
                  <a:lnTo>
                    <a:pt x="47077" y="49873"/>
                  </a:lnTo>
                  <a:lnTo>
                    <a:pt x="47044" y="47217"/>
                  </a:lnTo>
                  <a:lnTo>
                    <a:pt x="47015" y="44572"/>
                  </a:lnTo>
                  <a:lnTo>
                    <a:pt x="46991" y="41916"/>
                  </a:lnTo>
                  <a:lnTo>
                    <a:pt x="46972" y="39259"/>
                  </a:lnTo>
                  <a:lnTo>
                    <a:pt x="46958" y="36602"/>
                  </a:lnTo>
                  <a:lnTo>
                    <a:pt x="46949" y="33946"/>
                  </a:lnTo>
                  <a:lnTo>
                    <a:pt x="46949" y="31289"/>
                  </a:lnTo>
                  <a:lnTo>
                    <a:pt x="46949" y="28645"/>
                  </a:lnTo>
                  <a:lnTo>
                    <a:pt x="46949" y="25988"/>
                  </a:lnTo>
                  <a:lnTo>
                    <a:pt x="46977" y="25799"/>
                  </a:lnTo>
                  <a:lnTo>
                    <a:pt x="46996" y="25610"/>
                  </a:lnTo>
                  <a:lnTo>
                    <a:pt x="47006" y="25421"/>
                  </a:lnTo>
                  <a:lnTo>
                    <a:pt x="47010" y="25232"/>
                  </a:lnTo>
                  <a:lnTo>
                    <a:pt x="47006" y="25043"/>
                  </a:lnTo>
                  <a:lnTo>
                    <a:pt x="46996" y="24843"/>
                  </a:lnTo>
                  <a:lnTo>
                    <a:pt x="46977" y="24654"/>
                  </a:lnTo>
                  <a:lnTo>
                    <a:pt x="46949" y="24477"/>
                  </a:lnTo>
                  <a:lnTo>
                    <a:pt x="46958" y="22127"/>
                  </a:lnTo>
                  <a:lnTo>
                    <a:pt x="46968" y="19766"/>
                  </a:lnTo>
                  <a:lnTo>
                    <a:pt x="46982" y="17416"/>
                  </a:lnTo>
                  <a:lnTo>
                    <a:pt x="46996" y="15055"/>
                  </a:lnTo>
                  <a:lnTo>
                    <a:pt x="47020" y="12705"/>
                  </a:lnTo>
                  <a:lnTo>
                    <a:pt x="47039" y="10344"/>
                  </a:lnTo>
                  <a:lnTo>
                    <a:pt x="47067" y="7994"/>
                  </a:lnTo>
                  <a:lnTo>
                    <a:pt x="47096" y="5645"/>
                  </a:lnTo>
                  <a:lnTo>
                    <a:pt x="48097" y="5904"/>
                  </a:lnTo>
                  <a:lnTo>
                    <a:pt x="49103" y="6152"/>
                  </a:lnTo>
                  <a:lnTo>
                    <a:pt x="50110" y="6400"/>
                  </a:lnTo>
                  <a:lnTo>
                    <a:pt x="51116" y="6625"/>
                  </a:lnTo>
                  <a:lnTo>
                    <a:pt x="52122" y="6849"/>
                  </a:lnTo>
                  <a:lnTo>
                    <a:pt x="53133" y="7073"/>
                  </a:lnTo>
                  <a:lnTo>
                    <a:pt x="54139" y="7274"/>
                  </a:lnTo>
                  <a:lnTo>
                    <a:pt x="55150" y="7463"/>
                  </a:lnTo>
                  <a:lnTo>
                    <a:pt x="56156" y="7652"/>
                  </a:lnTo>
                  <a:lnTo>
                    <a:pt x="57167" y="7829"/>
                  </a:lnTo>
                  <a:lnTo>
                    <a:pt x="58178" y="7994"/>
                  </a:lnTo>
                  <a:lnTo>
                    <a:pt x="59189" y="8159"/>
                  </a:lnTo>
                  <a:lnTo>
                    <a:pt x="60200" y="8301"/>
                  </a:lnTo>
                  <a:lnTo>
                    <a:pt x="61211" y="8443"/>
                  </a:lnTo>
                  <a:lnTo>
                    <a:pt x="62222" y="8584"/>
                  </a:lnTo>
                  <a:lnTo>
                    <a:pt x="63233" y="8703"/>
                  </a:lnTo>
                  <a:lnTo>
                    <a:pt x="64248" y="8821"/>
                  </a:lnTo>
                  <a:lnTo>
                    <a:pt x="65259" y="8927"/>
                  </a:lnTo>
                  <a:lnTo>
                    <a:pt x="66270" y="9033"/>
                  </a:lnTo>
                  <a:lnTo>
                    <a:pt x="67286" y="9128"/>
                  </a:lnTo>
                  <a:lnTo>
                    <a:pt x="68302" y="9210"/>
                  </a:lnTo>
                  <a:lnTo>
                    <a:pt x="69312" y="9281"/>
                  </a:lnTo>
                  <a:lnTo>
                    <a:pt x="70328" y="9352"/>
                  </a:lnTo>
                  <a:lnTo>
                    <a:pt x="71344" y="9411"/>
                  </a:lnTo>
                  <a:lnTo>
                    <a:pt x="72355" y="9470"/>
                  </a:lnTo>
                  <a:lnTo>
                    <a:pt x="73370" y="9517"/>
                  </a:lnTo>
                  <a:lnTo>
                    <a:pt x="75402" y="9588"/>
                  </a:lnTo>
                  <a:lnTo>
                    <a:pt x="77433" y="9635"/>
                  </a:lnTo>
                  <a:lnTo>
                    <a:pt x="79460" y="9647"/>
                  </a:lnTo>
                  <a:lnTo>
                    <a:pt x="81491" y="9647"/>
                  </a:lnTo>
                  <a:lnTo>
                    <a:pt x="83522" y="9612"/>
                  </a:lnTo>
                  <a:lnTo>
                    <a:pt x="85554" y="9553"/>
                  </a:lnTo>
                  <a:lnTo>
                    <a:pt x="87585" y="9470"/>
                  </a:lnTo>
                  <a:lnTo>
                    <a:pt x="89616" y="9364"/>
                  </a:lnTo>
                  <a:lnTo>
                    <a:pt x="91643" y="9246"/>
                  </a:lnTo>
                  <a:lnTo>
                    <a:pt x="93670" y="9104"/>
                  </a:lnTo>
                  <a:lnTo>
                    <a:pt x="95701" y="8939"/>
                  </a:lnTo>
                  <a:lnTo>
                    <a:pt x="97727" y="8750"/>
                  </a:lnTo>
                  <a:lnTo>
                    <a:pt x="99749" y="8549"/>
                  </a:lnTo>
                  <a:lnTo>
                    <a:pt x="101776" y="8337"/>
                  </a:lnTo>
                  <a:lnTo>
                    <a:pt x="103798" y="8100"/>
                  </a:lnTo>
                  <a:lnTo>
                    <a:pt x="105815" y="7852"/>
                  </a:lnTo>
                  <a:lnTo>
                    <a:pt x="107837" y="7593"/>
                  </a:lnTo>
                  <a:lnTo>
                    <a:pt x="109854" y="7321"/>
                  </a:lnTo>
                  <a:lnTo>
                    <a:pt x="111866" y="7026"/>
                  </a:lnTo>
                  <a:lnTo>
                    <a:pt x="111819" y="7168"/>
                  </a:lnTo>
                  <a:lnTo>
                    <a:pt x="111776" y="7321"/>
                  </a:lnTo>
                  <a:lnTo>
                    <a:pt x="111738" y="7486"/>
                  </a:lnTo>
                  <a:lnTo>
                    <a:pt x="111700" y="7652"/>
                  </a:lnTo>
                  <a:lnTo>
                    <a:pt x="111667" y="7841"/>
                  </a:lnTo>
                  <a:lnTo>
                    <a:pt x="111638" y="8053"/>
                  </a:lnTo>
                  <a:lnTo>
                    <a:pt x="111615" y="8266"/>
                  </a:lnTo>
                  <a:lnTo>
                    <a:pt x="111596" y="8490"/>
                  </a:lnTo>
                  <a:lnTo>
                    <a:pt x="111349" y="12304"/>
                  </a:lnTo>
                  <a:lnTo>
                    <a:pt x="111112" y="16129"/>
                  </a:lnTo>
                  <a:lnTo>
                    <a:pt x="110879" y="19955"/>
                  </a:lnTo>
                  <a:lnTo>
                    <a:pt x="110661" y="23792"/>
                  </a:lnTo>
                  <a:lnTo>
                    <a:pt x="110447" y="27641"/>
                  </a:lnTo>
                  <a:lnTo>
                    <a:pt x="110238" y="31490"/>
                  </a:lnTo>
                  <a:lnTo>
                    <a:pt x="110044" y="35351"/>
                  </a:lnTo>
                  <a:lnTo>
                    <a:pt x="109859" y="39212"/>
                  </a:lnTo>
                  <a:lnTo>
                    <a:pt x="109683" y="43084"/>
                  </a:lnTo>
                  <a:lnTo>
                    <a:pt x="109517" y="46957"/>
                  </a:lnTo>
                  <a:lnTo>
                    <a:pt x="109365" y="50842"/>
                  </a:lnTo>
                  <a:lnTo>
                    <a:pt x="109218" y="54714"/>
                  </a:lnTo>
                  <a:lnTo>
                    <a:pt x="109151" y="56662"/>
                  </a:lnTo>
                  <a:lnTo>
                    <a:pt x="109085" y="58611"/>
                  </a:lnTo>
                  <a:lnTo>
                    <a:pt x="109023" y="60547"/>
                  </a:lnTo>
                  <a:lnTo>
                    <a:pt x="108966" y="62495"/>
                  </a:lnTo>
                  <a:lnTo>
                    <a:pt x="108909" y="64443"/>
                  </a:lnTo>
                  <a:lnTo>
                    <a:pt x="108857" y="66380"/>
                  </a:lnTo>
                  <a:lnTo>
                    <a:pt x="108805" y="68328"/>
                  </a:lnTo>
                  <a:lnTo>
                    <a:pt x="108757" y="70276"/>
                  </a:lnTo>
                  <a:lnTo>
                    <a:pt x="108715" y="72224"/>
                  </a:lnTo>
                  <a:lnTo>
                    <a:pt x="108677" y="74172"/>
                  </a:lnTo>
                  <a:lnTo>
                    <a:pt x="108639" y="76120"/>
                  </a:lnTo>
                  <a:lnTo>
                    <a:pt x="108601" y="78068"/>
                  </a:lnTo>
                  <a:lnTo>
                    <a:pt x="108572" y="80017"/>
                  </a:lnTo>
                  <a:lnTo>
                    <a:pt x="108544" y="81965"/>
                  </a:lnTo>
                  <a:lnTo>
                    <a:pt x="108520" y="83913"/>
                  </a:lnTo>
                  <a:lnTo>
                    <a:pt x="108501" y="85861"/>
                  </a:lnTo>
                  <a:lnTo>
                    <a:pt x="108482" y="87809"/>
                  </a:lnTo>
                  <a:lnTo>
                    <a:pt x="108468" y="89757"/>
                  </a:lnTo>
                  <a:lnTo>
                    <a:pt x="108458" y="91694"/>
                  </a:lnTo>
                  <a:lnTo>
                    <a:pt x="108454" y="93642"/>
                  </a:lnTo>
                  <a:lnTo>
                    <a:pt x="108449" y="95590"/>
                  </a:lnTo>
                  <a:lnTo>
                    <a:pt x="108449" y="97538"/>
                  </a:lnTo>
                  <a:lnTo>
                    <a:pt x="108454" y="99474"/>
                  </a:lnTo>
                  <a:lnTo>
                    <a:pt x="108463" y="101423"/>
                  </a:lnTo>
                  <a:lnTo>
                    <a:pt x="108477" y="103371"/>
                  </a:lnTo>
                  <a:lnTo>
                    <a:pt x="108492" y="105307"/>
                  </a:lnTo>
                  <a:lnTo>
                    <a:pt x="108511" y="107255"/>
                  </a:lnTo>
                  <a:lnTo>
                    <a:pt x="108534" y="109192"/>
                  </a:lnTo>
                  <a:lnTo>
                    <a:pt x="108563" y="111128"/>
                  </a:lnTo>
                  <a:lnTo>
                    <a:pt x="108596" y="113076"/>
                  </a:lnTo>
                  <a:lnTo>
                    <a:pt x="108629" y="115012"/>
                  </a:lnTo>
                  <a:lnTo>
                    <a:pt x="108667" y="116949"/>
                  </a:lnTo>
                  <a:lnTo>
                    <a:pt x="108715" y="118885"/>
                  </a:lnTo>
                  <a:lnTo>
                    <a:pt x="108762" y="120810"/>
                  </a:lnTo>
                  <a:lnTo>
                    <a:pt x="108814" y="122746"/>
                  </a:lnTo>
                  <a:lnTo>
                    <a:pt x="108871" y="124682"/>
                  </a:lnTo>
                  <a:lnTo>
                    <a:pt x="108933" y="126607"/>
                  </a:lnTo>
                  <a:lnTo>
                    <a:pt x="108995" y="128531"/>
                  </a:lnTo>
                  <a:lnTo>
                    <a:pt x="109066" y="130468"/>
                  </a:lnTo>
                  <a:lnTo>
                    <a:pt x="109142" y="132392"/>
                  </a:lnTo>
                  <a:lnTo>
                    <a:pt x="108235" y="132404"/>
                  </a:lnTo>
                  <a:lnTo>
                    <a:pt x="107334" y="132440"/>
                  </a:lnTo>
                  <a:lnTo>
                    <a:pt x="106427" y="132487"/>
                  </a:lnTo>
                  <a:lnTo>
                    <a:pt x="105525" y="132534"/>
                  </a:lnTo>
                  <a:lnTo>
                    <a:pt x="104619" y="132593"/>
                  </a:lnTo>
                  <a:lnTo>
                    <a:pt x="103717" y="132664"/>
                  </a:lnTo>
                  <a:lnTo>
                    <a:pt x="101909" y="132817"/>
                  </a:lnTo>
                  <a:lnTo>
                    <a:pt x="100105" y="132994"/>
                  </a:lnTo>
                  <a:lnTo>
                    <a:pt x="98297" y="133183"/>
                  </a:lnTo>
                  <a:lnTo>
                    <a:pt x="94685" y="133585"/>
                  </a:lnTo>
                  <a:lnTo>
                    <a:pt x="92877" y="133774"/>
                  </a:lnTo>
                  <a:lnTo>
                    <a:pt x="91069" y="133963"/>
                  </a:lnTo>
                  <a:lnTo>
                    <a:pt x="89260" y="134128"/>
                  </a:lnTo>
                  <a:lnTo>
                    <a:pt x="88359" y="134199"/>
                  </a:lnTo>
                  <a:lnTo>
                    <a:pt x="87452" y="134270"/>
                  </a:lnTo>
                  <a:lnTo>
                    <a:pt x="86546" y="134329"/>
                  </a:lnTo>
                  <a:lnTo>
                    <a:pt x="85644" y="134376"/>
                  </a:lnTo>
                  <a:lnTo>
                    <a:pt x="84737" y="134423"/>
                  </a:lnTo>
                  <a:lnTo>
                    <a:pt x="83831" y="134447"/>
                  </a:lnTo>
                  <a:lnTo>
                    <a:pt x="82924" y="134470"/>
                  </a:lnTo>
                  <a:lnTo>
                    <a:pt x="81111" y="134470"/>
                  </a:lnTo>
                  <a:lnTo>
                    <a:pt x="80205" y="134447"/>
                  </a:lnTo>
                  <a:lnTo>
                    <a:pt x="79303" y="134411"/>
                  </a:lnTo>
                  <a:lnTo>
                    <a:pt x="78397" y="134352"/>
                  </a:lnTo>
                  <a:lnTo>
                    <a:pt x="77495" y="134281"/>
                  </a:lnTo>
                  <a:lnTo>
                    <a:pt x="76588" y="134199"/>
                  </a:lnTo>
                  <a:lnTo>
                    <a:pt x="75682" y="134093"/>
                  </a:lnTo>
                  <a:lnTo>
                    <a:pt x="74775" y="133986"/>
                  </a:lnTo>
                  <a:lnTo>
                    <a:pt x="73864" y="133868"/>
                  </a:lnTo>
                  <a:lnTo>
                    <a:pt x="72957" y="133738"/>
                  </a:lnTo>
                  <a:lnTo>
                    <a:pt x="71140" y="133455"/>
                  </a:lnTo>
                  <a:lnTo>
                    <a:pt x="69317" y="133160"/>
                  </a:lnTo>
                  <a:lnTo>
                    <a:pt x="67499" y="132853"/>
                  </a:lnTo>
                  <a:lnTo>
                    <a:pt x="65677" y="132558"/>
                  </a:lnTo>
                  <a:lnTo>
                    <a:pt x="63854" y="132274"/>
                  </a:lnTo>
                  <a:lnTo>
                    <a:pt x="62943" y="132144"/>
                  </a:lnTo>
                  <a:lnTo>
                    <a:pt x="62037" y="132014"/>
                  </a:lnTo>
                  <a:lnTo>
                    <a:pt x="61125" y="131908"/>
                  </a:lnTo>
                  <a:lnTo>
                    <a:pt x="60214" y="131802"/>
                  </a:lnTo>
                  <a:lnTo>
                    <a:pt x="59308" y="131719"/>
                  </a:lnTo>
                  <a:lnTo>
                    <a:pt x="58401" y="131648"/>
                  </a:lnTo>
                  <a:lnTo>
                    <a:pt x="57490" y="131589"/>
                  </a:lnTo>
                  <a:lnTo>
                    <a:pt x="56583" y="131554"/>
                  </a:lnTo>
                  <a:lnTo>
                    <a:pt x="55677" y="131530"/>
                  </a:lnTo>
                  <a:lnTo>
                    <a:pt x="54770" y="131530"/>
                  </a:lnTo>
                  <a:lnTo>
                    <a:pt x="53869" y="131542"/>
                  </a:lnTo>
                  <a:lnTo>
                    <a:pt x="52962" y="131589"/>
                  </a:lnTo>
                  <a:lnTo>
                    <a:pt x="52060" y="131660"/>
                  </a:lnTo>
                  <a:lnTo>
                    <a:pt x="51159" y="131755"/>
                  </a:lnTo>
                  <a:lnTo>
                    <a:pt x="51102" y="131767"/>
                  </a:lnTo>
                  <a:lnTo>
                    <a:pt x="51040" y="131802"/>
                  </a:lnTo>
                  <a:lnTo>
                    <a:pt x="50988" y="131849"/>
                  </a:lnTo>
                  <a:lnTo>
                    <a:pt x="50935" y="131908"/>
                  </a:lnTo>
                  <a:lnTo>
                    <a:pt x="50897" y="131967"/>
                  </a:lnTo>
                  <a:lnTo>
                    <a:pt x="50864" y="132026"/>
                  </a:lnTo>
                  <a:lnTo>
                    <a:pt x="50831" y="132085"/>
                  </a:lnTo>
                  <a:lnTo>
                    <a:pt x="50798" y="132156"/>
                  </a:lnTo>
                  <a:lnTo>
                    <a:pt x="50769" y="132227"/>
                  </a:lnTo>
                  <a:lnTo>
                    <a:pt x="50741" y="132310"/>
                  </a:lnTo>
                  <a:lnTo>
                    <a:pt x="50717" y="132392"/>
                  </a:lnTo>
                  <a:lnTo>
                    <a:pt x="50698" y="132475"/>
                  </a:lnTo>
                  <a:lnTo>
                    <a:pt x="50660" y="132652"/>
                  </a:lnTo>
                  <a:lnTo>
                    <a:pt x="50636" y="132853"/>
                  </a:lnTo>
                  <a:lnTo>
                    <a:pt x="50622" y="133042"/>
                  </a:lnTo>
                  <a:lnTo>
                    <a:pt x="50617" y="133242"/>
                  </a:lnTo>
                  <a:lnTo>
                    <a:pt x="50617" y="133337"/>
                  </a:lnTo>
                  <a:lnTo>
                    <a:pt x="50622" y="133431"/>
                  </a:lnTo>
                  <a:lnTo>
                    <a:pt x="50632" y="133538"/>
                  </a:lnTo>
                  <a:lnTo>
                    <a:pt x="50641" y="133632"/>
                  </a:lnTo>
                  <a:lnTo>
                    <a:pt x="50655" y="133715"/>
                  </a:lnTo>
                  <a:lnTo>
                    <a:pt x="50674" y="133809"/>
                  </a:lnTo>
                  <a:lnTo>
                    <a:pt x="50693" y="133892"/>
                  </a:lnTo>
                  <a:lnTo>
                    <a:pt x="50717" y="133974"/>
                  </a:lnTo>
                  <a:lnTo>
                    <a:pt x="50741" y="134057"/>
                  </a:lnTo>
                  <a:lnTo>
                    <a:pt x="50769" y="134128"/>
                  </a:lnTo>
                  <a:lnTo>
                    <a:pt x="50803" y="134199"/>
                  </a:lnTo>
                  <a:lnTo>
                    <a:pt x="50841" y="134258"/>
                  </a:lnTo>
                  <a:lnTo>
                    <a:pt x="50878" y="134317"/>
                  </a:lnTo>
                  <a:lnTo>
                    <a:pt x="50921" y="134364"/>
                  </a:lnTo>
                  <a:lnTo>
                    <a:pt x="50969" y="134411"/>
                  </a:lnTo>
                  <a:lnTo>
                    <a:pt x="51016" y="134447"/>
                  </a:lnTo>
                  <a:lnTo>
                    <a:pt x="51633" y="134848"/>
                  </a:lnTo>
                  <a:lnTo>
                    <a:pt x="52255" y="135238"/>
                  </a:lnTo>
                  <a:lnTo>
                    <a:pt x="52881" y="135592"/>
                  </a:lnTo>
                  <a:lnTo>
                    <a:pt x="53508" y="135946"/>
                  </a:lnTo>
                  <a:lnTo>
                    <a:pt x="54134" y="136277"/>
                  </a:lnTo>
                  <a:lnTo>
                    <a:pt x="54766" y="136584"/>
                  </a:lnTo>
                  <a:lnTo>
                    <a:pt x="55397" y="136879"/>
                  </a:lnTo>
                  <a:lnTo>
                    <a:pt x="56033" y="137162"/>
                  </a:lnTo>
                  <a:lnTo>
                    <a:pt x="56674" y="137434"/>
                  </a:lnTo>
                  <a:lnTo>
                    <a:pt x="57309" y="137682"/>
                  </a:lnTo>
                  <a:lnTo>
                    <a:pt x="57950" y="137918"/>
                  </a:lnTo>
                  <a:lnTo>
                    <a:pt x="58596" y="138142"/>
                  </a:lnTo>
                  <a:lnTo>
                    <a:pt x="59236" y="138355"/>
                  </a:lnTo>
                  <a:lnTo>
                    <a:pt x="59882" y="138556"/>
                  </a:lnTo>
                  <a:lnTo>
                    <a:pt x="60532" y="138744"/>
                  </a:lnTo>
                  <a:lnTo>
                    <a:pt x="61178" y="138922"/>
                  </a:lnTo>
                  <a:lnTo>
                    <a:pt x="61828" y="139075"/>
                  </a:lnTo>
                  <a:lnTo>
                    <a:pt x="62478" y="139229"/>
                  </a:lnTo>
                  <a:lnTo>
                    <a:pt x="63128" y="139370"/>
                  </a:lnTo>
                  <a:lnTo>
                    <a:pt x="63783" y="139500"/>
                  </a:lnTo>
                  <a:lnTo>
                    <a:pt x="64433" y="139618"/>
                  </a:lnTo>
                  <a:lnTo>
                    <a:pt x="65088" y="139736"/>
                  </a:lnTo>
                  <a:lnTo>
                    <a:pt x="65739" y="139842"/>
                  </a:lnTo>
                  <a:lnTo>
                    <a:pt x="66394" y="139937"/>
                  </a:lnTo>
                  <a:lnTo>
                    <a:pt x="67049" y="140020"/>
                  </a:lnTo>
                  <a:lnTo>
                    <a:pt x="67704" y="140102"/>
                  </a:lnTo>
                  <a:lnTo>
                    <a:pt x="69013" y="140232"/>
                  </a:lnTo>
                  <a:lnTo>
                    <a:pt x="70323" y="140350"/>
                  </a:lnTo>
                  <a:lnTo>
                    <a:pt x="71629" y="140445"/>
                  </a:lnTo>
                  <a:lnTo>
                    <a:pt x="71633" y="147057"/>
                  </a:lnTo>
                  <a:lnTo>
                    <a:pt x="71648" y="153668"/>
                  </a:lnTo>
                  <a:lnTo>
                    <a:pt x="71662" y="160280"/>
                  </a:lnTo>
                  <a:lnTo>
                    <a:pt x="71686" y="166892"/>
                  </a:lnTo>
                  <a:lnTo>
                    <a:pt x="71719" y="173504"/>
                  </a:lnTo>
                  <a:lnTo>
                    <a:pt x="71742" y="176810"/>
                  </a:lnTo>
                  <a:lnTo>
                    <a:pt x="71766" y="180116"/>
                  </a:lnTo>
                  <a:lnTo>
                    <a:pt x="71795" y="183422"/>
                  </a:lnTo>
                  <a:lnTo>
                    <a:pt x="71823" y="186728"/>
                  </a:lnTo>
                  <a:lnTo>
                    <a:pt x="71861" y="190034"/>
                  </a:lnTo>
                  <a:lnTo>
                    <a:pt x="71899" y="193340"/>
                  </a:lnTo>
                  <a:lnTo>
                    <a:pt x="70589" y="193399"/>
                  </a:lnTo>
                  <a:lnTo>
                    <a:pt x="69279" y="193470"/>
                  </a:lnTo>
                  <a:lnTo>
                    <a:pt x="67969" y="193564"/>
                  </a:lnTo>
                  <a:lnTo>
                    <a:pt x="66659" y="193659"/>
                  </a:lnTo>
                  <a:lnTo>
                    <a:pt x="65354" y="193777"/>
                  </a:lnTo>
                  <a:lnTo>
                    <a:pt x="64049" y="193907"/>
                  </a:lnTo>
                  <a:lnTo>
                    <a:pt x="62744" y="194060"/>
                  </a:lnTo>
                  <a:lnTo>
                    <a:pt x="61443" y="194225"/>
                  </a:lnTo>
                  <a:lnTo>
                    <a:pt x="60143" y="194414"/>
                  </a:lnTo>
                  <a:lnTo>
                    <a:pt x="58847" y="194627"/>
                  </a:lnTo>
                  <a:lnTo>
                    <a:pt x="57547" y="194851"/>
                  </a:lnTo>
                  <a:lnTo>
                    <a:pt x="56256" y="195111"/>
                  </a:lnTo>
                  <a:lnTo>
                    <a:pt x="54960" y="195382"/>
                  </a:lnTo>
                  <a:lnTo>
                    <a:pt x="53669" y="195678"/>
                  </a:lnTo>
                  <a:lnTo>
                    <a:pt x="52383" y="196008"/>
                  </a:lnTo>
                  <a:lnTo>
                    <a:pt x="51097" y="196362"/>
                  </a:lnTo>
                  <a:lnTo>
                    <a:pt x="51054" y="196374"/>
                  </a:lnTo>
                  <a:lnTo>
                    <a:pt x="51016" y="196386"/>
                  </a:lnTo>
                  <a:lnTo>
                    <a:pt x="50973" y="196410"/>
                  </a:lnTo>
                  <a:lnTo>
                    <a:pt x="50940" y="196445"/>
                  </a:lnTo>
                  <a:lnTo>
                    <a:pt x="50902" y="196492"/>
                  </a:lnTo>
                  <a:lnTo>
                    <a:pt x="50869" y="196540"/>
                  </a:lnTo>
                  <a:lnTo>
                    <a:pt x="50803" y="196646"/>
                  </a:lnTo>
                  <a:lnTo>
                    <a:pt x="50746" y="196776"/>
                  </a:lnTo>
                  <a:lnTo>
                    <a:pt x="50693" y="196917"/>
                  </a:lnTo>
                  <a:lnTo>
                    <a:pt x="50651" y="197083"/>
                  </a:lnTo>
                  <a:lnTo>
                    <a:pt x="50617" y="197248"/>
                  </a:lnTo>
                  <a:lnTo>
                    <a:pt x="50589" y="197425"/>
                  </a:lnTo>
                  <a:lnTo>
                    <a:pt x="50565" y="197614"/>
                  </a:lnTo>
                  <a:lnTo>
                    <a:pt x="50556" y="197791"/>
                  </a:lnTo>
                  <a:lnTo>
                    <a:pt x="50556" y="197980"/>
                  </a:lnTo>
                  <a:lnTo>
                    <a:pt x="50565" y="198157"/>
                  </a:lnTo>
                  <a:lnTo>
                    <a:pt x="50579" y="198322"/>
                  </a:lnTo>
                  <a:lnTo>
                    <a:pt x="50594" y="198405"/>
                  </a:lnTo>
                  <a:lnTo>
                    <a:pt x="50608" y="198476"/>
                  </a:lnTo>
                  <a:lnTo>
                    <a:pt x="50627" y="198547"/>
                  </a:lnTo>
                  <a:lnTo>
                    <a:pt x="50651" y="198618"/>
                  </a:lnTo>
                  <a:lnTo>
                    <a:pt x="50674" y="198688"/>
                  </a:lnTo>
                  <a:lnTo>
                    <a:pt x="50703" y="198759"/>
                  </a:lnTo>
                  <a:lnTo>
                    <a:pt x="50736" y="198818"/>
                  </a:lnTo>
                  <a:lnTo>
                    <a:pt x="50769" y="198877"/>
                  </a:lnTo>
                  <a:lnTo>
                    <a:pt x="50812" y="198925"/>
                  </a:lnTo>
                  <a:lnTo>
                    <a:pt x="50855" y="198960"/>
                  </a:lnTo>
                  <a:lnTo>
                    <a:pt x="50902" y="198995"/>
                  </a:lnTo>
                  <a:lnTo>
                    <a:pt x="50950" y="199019"/>
                  </a:lnTo>
                  <a:lnTo>
                    <a:pt x="51861" y="199338"/>
                  </a:lnTo>
                  <a:lnTo>
                    <a:pt x="52767" y="199657"/>
                  </a:lnTo>
                  <a:lnTo>
                    <a:pt x="53679" y="199952"/>
                  </a:lnTo>
                  <a:lnTo>
                    <a:pt x="54595" y="200223"/>
                  </a:lnTo>
                  <a:lnTo>
                    <a:pt x="55506" y="200483"/>
                  </a:lnTo>
                  <a:lnTo>
                    <a:pt x="56427" y="200731"/>
                  </a:lnTo>
                  <a:lnTo>
                    <a:pt x="57343" y="200955"/>
                  </a:lnTo>
                  <a:lnTo>
                    <a:pt x="58263" y="201168"/>
                  </a:lnTo>
                  <a:lnTo>
                    <a:pt x="59189" y="201369"/>
                  </a:lnTo>
                  <a:lnTo>
                    <a:pt x="60110" y="201546"/>
                  </a:lnTo>
                  <a:lnTo>
                    <a:pt x="61040" y="201723"/>
                  </a:lnTo>
                  <a:lnTo>
                    <a:pt x="61965" y="201876"/>
                  </a:lnTo>
                  <a:lnTo>
                    <a:pt x="62896" y="202018"/>
                  </a:lnTo>
                  <a:lnTo>
                    <a:pt x="63826" y="202148"/>
                  </a:lnTo>
                  <a:lnTo>
                    <a:pt x="64756" y="202266"/>
                  </a:lnTo>
                  <a:lnTo>
                    <a:pt x="65691" y="202360"/>
                  </a:lnTo>
                  <a:lnTo>
                    <a:pt x="66621" y="202455"/>
                  </a:lnTo>
                  <a:lnTo>
                    <a:pt x="67561" y="202537"/>
                  </a:lnTo>
                  <a:lnTo>
                    <a:pt x="68496" y="202597"/>
                  </a:lnTo>
                  <a:lnTo>
                    <a:pt x="69431" y="202656"/>
                  </a:lnTo>
                  <a:lnTo>
                    <a:pt x="70371" y="202703"/>
                  </a:lnTo>
                  <a:lnTo>
                    <a:pt x="71311" y="202738"/>
                  </a:lnTo>
                  <a:lnTo>
                    <a:pt x="72250" y="202762"/>
                  </a:lnTo>
                  <a:lnTo>
                    <a:pt x="73190" y="202774"/>
                  </a:lnTo>
                  <a:lnTo>
                    <a:pt x="74130" y="202785"/>
                  </a:lnTo>
                  <a:lnTo>
                    <a:pt x="75074" y="202785"/>
                  </a:lnTo>
                  <a:lnTo>
                    <a:pt x="76014" y="202762"/>
                  </a:lnTo>
                  <a:lnTo>
                    <a:pt x="76958" y="202750"/>
                  </a:lnTo>
                  <a:lnTo>
                    <a:pt x="77903" y="202715"/>
                  </a:lnTo>
                  <a:lnTo>
                    <a:pt x="78847" y="202679"/>
                  </a:lnTo>
                  <a:lnTo>
                    <a:pt x="79787" y="202632"/>
                  </a:lnTo>
                  <a:lnTo>
                    <a:pt x="80732" y="202585"/>
                  </a:lnTo>
                  <a:lnTo>
                    <a:pt x="82621" y="202467"/>
                  </a:lnTo>
                  <a:lnTo>
                    <a:pt x="84510" y="202313"/>
                  </a:lnTo>
                  <a:lnTo>
                    <a:pt x="86398" y="202148"/>
                  </a:lnTo>
                  <a:lnTo>
                    <a:pt x="88283" y="201959"/>
                  </a:lnTo>
                  <a:lnTo>
                    <a:pt x="90167" y="201758"/>
                  </a:lnTo>
                  <a:lnTo>
                    <a:pt x="92051" y="201546"/>
                  </a:lnTo>
                  <a:lnTo>
                    <a:pt x="93931" y="201310"/>
                  </a:lnTo>
                  <a:lnTo>
                    <a:pt x="95805" y="201073"/>
                  </a:lnTo>
                  <a:lnTo>
                    <a:pt x="99545" y="200601"/>
                  </a:lnTo>
                  <a:lnTo>
                    <a:pt x="103261" y="200117"/>
                  </a:lnTo>
                  <a:lnTo>
                    <a:pt x="105112" y="199881"/>
                  </a:lnTo>
                  <a:lnTo>
                    <a:pt x="106959" y="199668"/>
                  </a:lnTo>
                  <a:lnTo>
                    <a:pt x="108795" y="199456"/>
                  </a:lnTo>
                  <a:lnTo>
                    <a:pt x="110623" y="199255"/>
                  </a:lnTo>
                  <a:lnTo>
                    <a:pt x="110390" y="202750"/>
                  </a:lnTo>
                  <a:lnTo>
                    <a:pt x="110162" y="206257"/>
                  </a:lnTo>
                  <a:lnTo>
                    <a:pt x="109944" y="209775"/>
                  </a:lnTo>
                  <a:lnTo>
                    <a:pt x="109730" y="213305"/>
                  </a:lnTo>
                  <a:lnTo>
                    <a:pt x="109526" y="216859"/>
                  </a:lnTo>
                  <a:lnTo>
                    <a:pt x="109327" y="220413"/>
                  </a:lnTo>
                  <a:lnTo>
                    <a:pt x="109137" y="223979"/>
                  </a:lnTo>
                  <a:lnTo>
                    <a:pt x="108952" y="227556"/>
                  </a:lnTo>
                  <a:lnTo>
                    <a:pt x="108772" y="231146"/>
                  </a:lnTo>
                  <a:lnTo>
                    <a:pt x="108601" y="234735"/>
                  </a:lnTo>
                  <a:lnTo>
                    <a:pt x="108435" y="238348"/>
                  </a:lnTo>
                  <a:lnTo>
                    <a:pt x="108278" y="241961"/>
                  </a:lnTo>
                  <a:lnTo>
                    <a:pt x="108131" y="245574"/>
                  </a:lnTo>
                  <a:lnTo>
                    <a:pt x="107984" y="249210"/>
                  </a:lnTo>
                  <a:lnTo>
                    <a:pt x="107851" y="252835"/>
                  </a:lnTo>
                  <a:lnTo>
                    <a:pt x="107723" y="256483"/>
                  </a:lnTo>
                  <a:lnTo>
                    <a:pt x="107595" y="260309"/>
                  </a:lnTo>
                  <a:lnTo>
                    <a:pt x="107471" y="264158"/>
                  </a:lnTo>
                  <a:lnTo>
                    <a:pt x="107362" y="267995"/>
                  </a:lnTo>
                  <a:lnTo>
                    <a:pt x="107258" y="271844"/>
                  </a:lnTo>
                  <a:lnTo>
                    <a:pt x="107163" y="275705"/>
                  </a:lnTo>
                  <a:lnTo>
                    <a:pt x="107073" y="279554"/>
                  </a:lnTo>
                  <a:lnTo>
                    <a:pt x="106992" y="283415"/>
                  </a:lnTo>
                  <a:lnTo>
                    <a:pt x="106921" y="287288"/>
                  </a:lnTo>
                  <a:lnTo>
                    <a:pt x="106859" y="291149"/>
                  </a:lnTo>
                  <a:lnTo>
                    <a:pt x="106802" y="295021"/>
                  </a:lnTo>
                  <a:lnTo>
                    <a:pt x="106755" y="298882"/>
                  </a:lnTo>
                  <a:lnTo>
                    <a:pt x="106717" y="302755"/>
                  </a:lnTo>
                  <a:lnTo>
                    <a:pt x="106683" y="306616"/>
                  </a:lnTo>
                  <a:lnTo>
                    <a:pt x="106664" y="310489"/>
                  </a:lnTo>
                  <a:lnTo>
                    <a:pt x="106650" y="314349"/>
                  </a:lnTo>
                  <a:lnTo>
                    <a:pt x="106645" y="318222"/>
                  </a:lnTo>
                  <a:lnTo>
                    <a:pt x="106650" y="322083"/>
                  </a:lnTo>
                  <a:lnTo>
                    <a:pt x="106660" y="325944"/>
                  </a:lnTo>
                  <a:lnTo>
                    <a:pt x="106683" y="329793"/>
                  </a:lnTo>
                  <a:lnTo>
                    <a:pt x="106712" y="333642"/>
                  </a:lnTo>
                  <a:lnTo>
                    <a:pt x="106750" y="337491"/>
                  </a:lnTo>
                  <a:lnTo>
                    <a:pt x="106797" y="341328"/>
                  </a:lnTo>
                  <a:lnTo>
                    <a:pt x="106854" y="345166"/>
                  </a:lnTo>
                  <a:lnTo>
                    <a:pt x="106921" y="348991"/>
                  </a:lnTo>
                  <a:lnTo>
                    <a:pt x="106992" y="352817"/>
                  </a:lnTo>
                  <a:lnTo>
                    <a:pt x="107077" y="356630"/>
                  </a:lnTo>
                  <a:lnTo>
                    <a:pt x="107168" y="360432"/>
                  </a:lnTo>
                  <a:lnTo>
                    <a:pt x="107272" y="364222"/>
                  </a:lnTo>
                  <a:lnTo>
                    <a:pt x="107381" y="368012"/>
                  </a:lnTo>
                  <a:lnTo>
                    <a:pt x="107500" y="371790"/>
                  </a:lnTo>
                  <a:lnTo>
                    <a:pt x="107628" y="375545"/>
                  </a:lnTo>
                  <a:lnTo>
                    <a:pt x="107770" y="379300"/>
                  </a:lnTo>
                  <a:lnTo>
                    <a:pt x="107770" y="379382"/>
                  </a:lnTo>
                  <a:lnTo>
                    <a:pt x="107775" y="379453"/>
                  </a:lnTo>
                  <a:lnTo>
                    <a:pt x="107785" y="379524"/>
                  </a:lnTo>
                  <a:lnTo>
                    <a:pt x="107785" y="379583"/>
                  </a:lnTo>
                  <a:lnTo>
                    <a:pt x="107889" y="382228"/>
                  </a:lnTo>
                  <a:lnTo>
                    <a:pt x="107993" y="384872"/>
                  </a:lnTo>
                  <a:lnTo>
                    <a:pt x="108103" y="387505"/>
                  </a:lnTo>
                  <a:lnTo>
                    <a:pt x="108221" y="390127"/>
                  </a:lnTo>
                  <a:lnTo>
                    <a:pt x="108340" y="392748"/>
                  </a:lnTo>
                  <a:lnTo>
                    <a:pt x="108463" y="395369"/>
                  </a:lnTo>
                  <a:lnTo>
                    <a:pt x="108591" y="397966"/>
                  </a:lnTo>
                  <a:lnTo>
                    <a:pt x="108724" y="400564"/>
                  </a:lnTo>
                  <a:lnTo>
                    <a:pt x="108734" y="400670"/>
                  </a:lnTo>
                  <a:lnTo>
                    <a:pt x="108743" y="400776"/>
                  </a:lnTo>
                  <a:lnTo>
                    <a:pt x="108767" y="400977"/>
                  </a:lnTo>
                  <a:lnTo>
                    <a:pt x="108838" y="401355"/>
                  </a:lnTo>
                  <a:lnTo>
                    <a:pt x="102089" y="400942"/>
                  </a:lnTo>
                  <a:lnTo>
                    <a:pt x="98710" y="400729"/>
                  </a:lnTo>
                  <a:lnTo>
                    <a:pt x="95331" y="400528"/>
                  </a:lnTo>
                  <a:lnTo>
                    <a:pt x="91951" y="400328"/>
                  </a:lnTo>
                  <a:lnTo>
                    <a:pt x="88567" y="400151"/>
                  </a:lnTo>
                  <a:lnTo>
                    <a:pt x="85183" y="399997"/>
                  </a:lnTo>
                  <a:lnTo>
                    <a:pt x="83494" y="399926"/>
                  </a:lnTo>
                  <a:lnTo>
                    <a:pt x="81799" y="399867"/>
                  </a:lnTo>
                  <a:lnTo>
                    <a:pt x="80110" y="399808"/>
                  </a:lnTo>
                  <a:lnTo>
                    <a:pt x="78420" y="399773"/>
                  </a:lnTo>
                  <a:lnTo>
                    <a:pt x="76726" y="399737"/>
                  </a:lnTo>
                  <a:lnTo>
                    <a:pt x="75036" y="399702"/>
                  </a:lnTo>
                  <a:lnTo>
                    <a:pt x="73347" y="399690"/>
                  </a:lnTo>
                  <a:lnTo>
                    <a:pt x="69967" y="399690"/>
                  </a:lnTo>
                  <a:lnTo>
                    <a:pt x="68278" y="399714"/>
                  </a:lnTo>
                  <a:lnTo>
                    <a:pt x="66588" y="399749"/>
                  </a:lnTo>
                  <a:lnTo>
                    <a:pt x="64899" y="399796"/>
                  </a:lnTo>
                  <a:lnTo>
                    <a:pt x="63209" y="399855"/>
                  </a:lnTo>
                  <a:lnTo>
                    <a:pt x="61524" y="399926"/>
                  </a:lnTo>
                  <a:lnTo>
                    <a:pt x="59834" y="400021"/>
                  </a:lnTo>
                  <a:lnTo>
                    <a:pt x="58150" y="400139"/>
                  </a:lnTo>
                  <a:lnTo>
                    <a:pt x="56465" y="400257"/>
                  </a:lnTo>
                  <a:lnTo>
                    <a:pt x="54780" y="400399"/>
                  </a:lnTo>
                  <a:lnTo>
                    <a:pt x="54785" y="400340"/>
                  </a:lnTo>
                  <a:lnTo>
                    <a:pt x="54794" y="400281"/>
                  </a:lnTo>
                  <a:lnTo>
                    <a:pt x="54804" y="400210"/>
                  </a:lnTo>
                  <a:lnTo>
                    <a:pt x="54808" y="400127"/>
                  </a:lnTo>
                  <a:lnTo>
                    <a:pt x="54851" y="398025"/>
                  </a:lnTo>
                  <a:lnTo>
                    <a:pt x="54884" y="395924"/>
                  </a:lnTo>
                  <a:lnTo>
                    <a:pt x="54951" y="391709"/>
                  </a:lnTo>
                  <a:lnTo>
                    <a:pt x="55065" y="383267"/>
                  </a:lnTo>
                  <a:lnTo>
                    <a:pt x="55093" y="383078"/>
                  </a:lnTo>
                  <a:lnTo>
                    <a:pt x="55112" y="382877"/>
                  </a:lnTo>
                  <a:lnTo>
                    <a:pt x="55122" y="382676"/>
                  </a:lnTo>
                  <a:lnTo>
                    <a:pt x="55126" y="382476"/>
                  </a:lnTo>
                  <a:lnTo>
                    <a:pt x="55126" y="382275"/>
                  </a:lnTo>
                  <a:lnTo>
                    <a:pt x="55117" y="382074"/>
                  </a:lnTo>
                  <a:lnTo>
                    <a:pt x="55103" y="381873"/>
                  </a:lnTo>
                  <a:lnTo>
                    <a:pt x="55079" y="381685"/>
                  </a:lnTo>
                  <a:lnTo>
                    <a:pt x="55131" y="377694"/>
                  </a:lnTo>
                  <a:lnTo>
                    <a:pt x="55174" y="373691"/>
                  </a:lnTo>
                  <a:lnTo>
                    <a:pt x="55212" y="369689"/>
                  </a:lnTo>
                  <a:lnTo>
                    <a:pt x="55245" y="365674"/>
                  </a:lnTo>
                  <a:lnTo>
                    <a:pt x="55269" y="361660"/>
                  </a:lnTo>
                  <a:lnTo>
                    <a:pt x="55288" y="357634"/>
                  </a:lnTo>
                  <a:lnTo>
                    <a:pt x="55302" y="353608"/>
                  </a:lnTo>
                  <a:lnTo>
                    <a:pt x="55307" y="349570"/>
                  </a:lnTo>
                  <a:lnTo>
                    <a:pt x="55307" y="345532"/>
                  </a:lnTo>
                  <a:lnTo>
                    <a:pt x="55302" y="341494"/>
                  </a:lnTo>
                  <a:lnTo>
                    <a:pt x="55292" y="337456"/>
                  </a:lnTo>
                  <a:lnTo>
                    <a:pt x="55273" y="333406"/>
                  </a:lnTo>
                  <a:lnTo>
                    <a:pt x="55250" y="329356"/>
                  </a:lnTo>
                  <a:lnTo>
                    <a:pt x="55216" y="325306"/>
                  </a:lnTo>
                  <a:lnTo>
                    <a:pt x="55178" y="321257"/>
                  </a:lnTo>
                  <a:lnTo>
                    <a:pt x="55136" y="317207"/>
                  </a:lnTo>
                  <a:lnTo>
                    <a:pt x="55084" y="313145"/>
                  </a:lnTo>
                  <a:lnTo>
                    <a:pt x="55027" y="309095"/>
                  </a:lnTo>
                  <a:lnTo>
                    <a:pt x="54965" y="305046"/>
                  </a:lnTo>
                  <a:lnTo>
                    <a:pt x="54894" y="300984"/>
                  </a:lnTo>
                  <a:lnTo>
                    <a:pt x="54813" y="296934"/>
                  </a:lnTo>
                  <a:lnTo>
                    <a:pt x="54728" y="292884"/>
                  </a:lnTo>
                  <a:lnTo>
                    <a:pt x="54637" y="288835"/>
                  </a:lnTo>
                  <a:lnTo>
                    <a:pt x="54543" y="284785"/>
                  </a:lnTo>
                  <a:lnTo>
                    <a:pt x="54433" y="280735"/>
                  </a:lnTo>
                  <a:lnTo>
                    <a:pt x="54324" y="276697"/>
                  </a:lnTo>
                  <a:lnTo>
                    <a:pt x="54206" y="272659"/>
                  </a:lnTo>
                  <a:lnTo>
                    <a:pt x="54077" y="268621"/>
                  </a:lnTo>
                  <a:lnTo>
                    <a:pt x="53944" y="264583"/>
                  </a:lnTo>
                  <a:lnTo>
                    <a:pt x="53807" y="260557"/>
                  </a:lnTo>
                  <a:lnTo>
                    <a:pt x="53660" y="256531"/>
                  </a:lnTo>
                  <a:lnTo>
                    <a:pt x="53503" y="252516"/>
                  </a:lnTo>
                  <a:lnTo>
                    <a:pt x="53370" y="249151"/>
                  </a:lnTo>
                  <a:lnTo>
                    <a:pt x="53228" y="245798"/>
                  </a:lnTo>
                  <a:lnTo>
                    <a:pt x="53085" y="242457"/>
                  </a:lnTo>
                  <a:lnTo>
                    <a:pt x="52934" y="239104"/>
                  </a:lnTo>
                  <a:lnTo>
                    <a:pt x="52777" y="235774"/>
                  </a:lnTo>
                  <a:lnTo>
                    <a:pt x="52620" y="232433"/>
                  </a:lnTo>
                  <a:lnTo>
                    <a:pt x="52454" y="229103"/>
                  </a:lnTo>
                  <a:lnTo>
                    <a:pt x="52283" y="225785"/>
                  </a:lnTo>
                  <a:lnTo>
                    <a:pt x="52103" y="222468"/>
                  </a:lnTo>
                  <a:lnTo>
                    <a:pt x="51923" y="219150"/>
                  </a:lnTo>
                  <a:lnTo>
                    <a:pt x="51733" y="215856"/>
                  </a:lnTo>
                  <a:lnTo>
                    <a:pt x="51543" y="212550"/>
                  </a:lnTo>
                  <a:lnTo>
                    <a:pt x="51344" y="209256"/>
                  </a:lnTo>
                  <a:lnTo>
                    <a:pt x="51140" y="205973"/>
                  </a:lnTo>
                  <a:lnTo>
                    <a:pt x="50926" y="202691"/>
                  </a:lnTo>
                  <a:lnTo>
                    <a:pt x="50712" y="199409"/>
                  </a:lnTo>
                  <a:lnTo>
                    <a:pt x="50708" y="199314"/>
                  </a:lnTo>
                  <a:lnTo>
                    <a:pt x="50693" y="199208"/>
                  </a:lnTo>
                  <a:lnTo>
                    <a:pt x="50670" y="199019"/>
                  </a:lnTo>
                  <a:lnTo>
                    <a:pt x="50636" y="198842"/>
                  </a:lnTo>
                  <a:lnTo>
                    <a:pt x="50603" y="198653"/>
                  </a:lnTo>
                  <a:lnTo>
                    <a:pt x="50561" y="198511"/>
                  </a:lnTo>
                  <a:lnTo>
                    <a:pt x="50508" y="198370"/>
                  </a:lnTo>
                  <a:lnTo>
                    <a:pt x="50456" y="198252"/>
                  </a:lnTo>
                  <a:lnTo>
                    <a:pt x="50399" y="198145"/>
                  </a:lnTo>
                  <a:lnTo>
                    <a:pt x="50337" y="198051"/>
                  </a:lnTo>
                  <a:lnTo>
                    <a:pt x="50276" y="197968"/>
                  </a:lnTo>
                  <a:lnTo>
                    <a:pt x="50209" y="197897"/>
                  </a:lnTo>
                  <a:lnTo>
                    <a:pt x="50138" y="197838"/>
                  </a:lnTo>
                  <a:lnTo>
                    <a:pt x="50067" y="197803"/>
                  </a:lnTo>
                  <a:lnTo>
                    <a:pt x="49996" y="197767"/>
                  </a:lnTo>
                  <a:lnTo>
                    <a:pt x="49920" y="197756"/>
                  </a:lnTo>
                  <a:lnTo>
                    <a:pt x="49844" y="197744"/>
                  </a:lnTo>
                  <a:lnTo>
                    <a:pt x="49768" y="197756"/>
                  </a:lnTo>
                  <a:lnTo>
                    <a:pt x="49697" y="197779"/>
                  </a:lnTo>
                  <a:lnTo>
                    <a:pt x="49621" y="197803"/>
                  </a:lnTo>
                  <a:lnTo>
                    <a:pt x="49545" y="197850"/>
                  </a:lnTo>
                  <a:lnTo>
                    <a:pt x="49474" y="197909"/>
                  </a:lnTo>
                  <a:lnTo>
                    <a:pt x="49407" y="197968"/>
                  </a:lnTo>
                  <a:lnTo>
                    <a:pt x="49336" y="198051"/>
                  </a:lnTo>
                  <a:lnTo>
                    <a:pt x="49270" y="198145"/>
                  </a:lnTo>
                  <a:lnTo>
                    <a:pt x="49208" y="198240"/>
                  </a:lnTo>
                  <a:lnTo>
                    <a:pt x="49151" y="198358"/>
                  </a:lnTo>
                  <a:lnTo>
                    <a:pt x="49099" y="198476"/>
                  </a:lnTo>
                  <a:lnTo>
                    <a:pt x="49046" y="198606"/>
                  </a:lnTo>
                  <a:lnTo>
                    <a:pt x="49004" y="198747"/>
                  </a:lnTo>
                  <a:lnTo>
                    <a:pt x="48961" y="198901"/>
                  </a:lnTo>
                  <a:lnTo>
                    <a:pt x="48928" y="199066"/>
                  </a:lnTo>
                  <a:lnTo>
                    <a:pt x="48904" y="199243"/>
                  </a:lnTo>
                  <a:lnTo>
                    <a:pt x="48880" y="199432"/>
                  </a:lnTo>
                  <a:lnTo>
                    <a:pt x="48866" y="199621"/>
                  </a:lnTo>
                  <a:lnTo>
                    <a:pt x="48861" y="199834"/>
                  </a:lnTo>
                  <a:lnTo>
                    <a:pt x="48861" y="200046"/>
                  </a:lnTo>
                  <a:lnTo>
                    <a:pt x="49089" y="209468"/>
                  </a:lnTo>
                  <a:lnTo>
                    <a:pt x="49308" y="218878"/>
                  </a:lnTo>
                  <a:lnTo>
                    <a:pt x="49739" y="237687"/>
                  </a:lnTo>
                  <a:lnTo>
                    <a:pt x="49308" y="237640"/>
                  </a:lnTo>
                  <a:lnTo>
                    <a:pt x="48880" y="237592"/>
                  </a:lnTo>
                  <a:lnTo>
                    <a:pt x="48458" y="237533"/>
                  </a:lnTo>
                  <a:lnTo>
                    <a:pt x="48036" y="237451"/>
                  </a:lnTo>
                  <a:lnTo>
                    <a:pt x="47613" y="237368"/>
                  </a:lnTo>
                  <a:lnTo>
                    <a:pt x="47200" y="237262"/>
                  </a:lnTo>
                  <a:lnTo>
                    <a:pt x="46787" y="237155"/>
                  </a:lnTo>
                  <a:lnTo>
                    <a:pt x="46374" y="237026"/>
                  </a:lnTo>
                  <a:lnTo>
                    <a:pt x="45971" y="236896"/>
                  </a:lnTo>
                  <a:lnTo>
                    <a:pt x="45568" y="236742"/>
                  </a:lnTo>
                  <a:lnTo>
                    <a:pt x="45164" y="236589"/>
                  </a:lnTo>
                  <a:lnTo>
                    <a:pt x="44765" y="236412"/>
                  </a:lnTo>
                  <a:lnTo>
                    <a:pt x="44372" y="236235"/>
                  </a:lnTo>
                  <a:lnTo>
                    <a:pt x="43982" y="236046"/>
                  </a:lnTo>
                  <a:lnTo>
                    <a:pt x="43593" y="235833"/>
                  </a:lnTo>
                  <a:lnTo>
                    <a:pt x="43209" y="235621"/>
                  </a:lnTo>
                  <a:lnTo>
                    <a:pt x="42824" y="235396"/>
                  </a:lnTo>
                  <a:lnTo>
                    <a:pt x="42445" y="235160"/>
                  </a:lnTo>
                  <a:lnTo>
                    <a:pt x="42070" y="234900"/>
                  </a:lnTo>
                  <a:lnTo>
                    <a:pt x="41695" y="234641"/>
                  </a:lnTo>
                  <a:lnTo>
                    <a:pt x="41325" y="234369"/>
                  </a:lnTo>
                  <a:lnTo>
                    <a:pt x="40959" y="234097"/>
                  </a:lnTo>
                  <a:lnTo>
                    <a:pt x="40594" y="233802"/>
                  </a:lnTo>
                  <a:lnTo>
                    <a:pt x="40233" y="233495"/>
                  </a:lnTo>
                  <a:lnTo>
                    <a:pt x="39872" y="233177"/>
                  </a:lnTo>
                  <a:lnTo>
                    <a:pt x="39516" y="232858"/>
                  </a:lnTo>
                  <a:lnTo>
                    <a:pt x="39165" y="232527"/>
                  </a:lnTo>
                  <a:lnTo>
                    <a:pt x="38819" y="232173"/>
                  </a:lnTo>
                  <a:lnTo>
                    <a:pt x="38472" y="231819"/>
                  </a:lnTo>
                  <a:lnTo>
                    <a:pt x="38130" y="231453"/>
                  </a:lnTo>
                  <a:lnTo>
                    <a:pt x="37789" y="231087"/>
                  </a:lnTo>
                  <a:lnTo>
                    <a:pt x="37452" y="230697"/>
                  </a:lnTo>
                  <a:lnTo>
                    <a:pt x="37119" y="230307"/>
                  </a:lnTo>
                  <a:lnTo>
                    <a:pt x="36787" y="229894"/>
                  </a:lnTo>
                  <a:lnTo>
                    <a:pt x="36460" y="229481"/>
                  </a:lnTo>
                  <a:lnTo>
                    <a:pt x="36132" y="229056"/>
                  </a:lnTo>
                  <a:lnTo>
                    <a:pt x="35814" y="228631"/>
                  </a:lnTo>
                  <a:lnTo>
                    <a:pt x="35492" y="228182"/>
                  </a:lnTo>
                  <a:lnTo>
                    <a:pt x="35178" y="227734"/>
                  </a:lnTo>
                  <a:lnTo>
                    <a:pt x="34865" y="227273"/>
                  </a:lnTo>
                  <a:lnTo>
                    <a:pt x="34557" y="226801"/>
                  </a:lnTo>
                  <a:lnTo>
                    <a:pt x="34248" y="226317"/>
                  </a:lnTo>
                  <a:lnTo>
                    <a:pt x="33944" y="225833"/>
                  </a:lnTo>
                  <a:lnTo>
                    <a:pt x="33645" y="225325"/>
                  </a:lnTo>
                  <a:lnTo>
                    <a:pt x="33346" y="224817"/>
                  </a:lnTo>
                  <a:lnTo>
                    <a:pt x="33052" y="224310"/>
                  </a:lnTo>
                  <a:lnTo>
                    <a:pt x="32763" y="223778"/>
                  </a:lnTo>
                  <a:lnTo>
                    <a:pt x="32473" y="223247"/>
                  </a:lnTo>
                  <a:lnTo>
                    <a:pt x="32188" y="222704"/>
                  </a:lnTo>
                  <a:lnTo>
                    <a:pt x="31903" y="222161"/>
                  </a:lnTo>
                  <a:lnTo>
                    <a:pt x="31623" y="221594"/>
                  </a:lnTo>
                  <a:lnTo>
                    <a:pt x="31348" y="221027"/>
                  </a:lnTo>
                  <a:lnTo>
                    <a:pt x="31078" y="220460"/>
                  </a:lnTo>
                  <a:lnTo>
                    <a:pt x="30807" y="219870"/>
                  </a:lnTo>
                  <a:lnTo>
                    <a:pt x="30537" y="219280"/>
                  </a:lnTo>
                  <a:lnTo>
                    <a:pt x="30276" y="218678"/>
                  </a:lnTo>
                  <a:lnTo>
                    <a:pt x="30015" y="218075"/>
                  </a:lnTo>
                  <a:lnTo>
                    <a:pt x="29753" y="217461"/>
                  </a:lnTo>
                  <a:lnTo>
                    <a:pt x="29502" y="216836"/>
                  </a:lnTo>
                  <a:lnTo>
                    <a:pt x="29250" y="216198"/>
                  </a:lnTo>
                  <a:lnTo>
                    <a:pt x="28999" y="215561"/>
                  </a:lnTo>
                  <a:lnTo>
                    <a:pt x="28752" y="214923"/>
                  </a:lnTo>
                  <a:lnTo>
                    <a:pt x="28510" y="214262"/>
                  </a:lnTo>
                  <a:lnTo>
                    <a:pt x="28273" y="213601"/>
                  </a:lnTo>
                  <a:lnTo>
                    <a:pt x="28035" y="212939"/>
                  </a:lnTo>
                  <a:lnTo>
                    <a:pt x="27798" y="212266"/>
                  </a:lnTo>
                  <a:lnTo>
                    <a:pt x="27570" y="211582"/>
                  </a:lnTo>
                  <a:lnTo>
                    <a:pt x="27342" y="210885"/>
                  </a:lnTo>
                  <a:lnTo>
                    <a:pt x="27115" y="210188"/>
                  </a:lnTo>
                  <a:lnTo>
                    <a:pt x="26896" y="209492"/>
                  </a:lnTo>
                  <a:lnTo>
                    <a:pt x="26678" y="208783"/>
                  </a:lnTo>
                  <a:lnTo>
                    <a:pt x="26460" y="208063"/>
                  </a:lnTo>
                  <a:lnTo>
                    <a:pt x="26246" y="207343"/>
                  </a:lnTo>
                  <a:lnTo>
                    <a:pt x="26037" y="206611"/>
                  </a:lnTo>
                  <a:lnTo>
                    <a:pt x="25833" y="205879"/>
                  </a:lnTo>
                  <a:lnTo>
                    <a:pt x="25629" y="205135"/>
                  </a:lnTo>
                  <a:lnTo>
                    <a:pt x="25430" y="204379"/>
                  </a:lnTo>
                  <a:lnTo>
                    <a:pt x="25230" y="203624"/>
                  </a:lnTo>
                  <a:lnTo>
                    <a:pt x="25036" y="202868"/>
                  </a:lnTo>
                  <a:lnTo>
                    <a:pt x="24846" y="202101"/>
                  </a:lnTo>
                  <a:lnTo>
                    <a:pt x="24656" y="201321"/>
                  </a:lnTo>
                  <a:lnTo>
                    <a:pt x="24471" y="200542"/>
                  </a:lnTo>
                  <a:lnTo>
                    <a:pt x="24286" y="199763"/>
                  </a:lnTo>
                  <a:lnTo>
                    <a:pt x="24110" y="198972"/>
                  </a:lnTo>
                  <a:lnTo>
                    <a:pt x="23935" y="198181"/>
                  </a:lnTo>
                  <a:lnTo>
                    <a:pt x="23759" y="197378"/>
                  </a:lnTo>
                  <a:lnTo>
                    <a:pt x="23588" y="196563"/>
                  </a:lnTo>
                  <a:lnTo>
                    <a:pt x="23422" y="195748"/>
                  </a:lnTo>
                  <a:lnTo>
                    <a:pt x="23256" y="194934"/>
                  </a:lnTo>
                  <a:lnTo>
                    <a:pt x="23095" y="194107"/>
                  </a:lnTo>
                  <a:lnTo>
                    <a:pt x="22938" y="193281"/>
                  </a:lnTo>
                  <a:lnTo>
                    <a:pt x="22781" y="192454"/>
                  </a:lnTo>
                  <a:lnTo>
                    <a:pt x="22630" y="191616"/>
                  </a:lnTo>
                  <a:lnTo>
                    <a:pt x="22482" y="190766"/>
                  </a:lnTo>
                  <a:lnTo>
                    <a:pt x="22335" y="189916"/>
                  </a:lnTo>
                  <a:lnTo>
                    <a:pt x="22193" y="189066"/>
                  </a:lnTo>
                  <a:lnTo>
                    <a:pt x="22051" y="188216"/>
                  </a:lnTo>
                  <a:lnTo>
                    <a:pt x="21918" y="187342"/>
                  </a:lnTo>
                  <a:lnTo>
                    <a:pt x="21780" y="186480"/>
                  </a:lnTo>
                  <a:lnTo>
                    <a:pt x="21652" y="185606"/>
                  </a:lnTo>
                  <a:lnTo>
                    <a:pt x="21524" y="184733"/>
                  </a:lnTo>
                  <a:lnTo>
                    <a:pt x="21400" y="183859"/>
                  </a:lnTo>
                  <a:lnTo>
                    <a:pt x="21277" y="182973"/>
                  </a:lnTo>
                  <a:lnTo>
                    <a:pt x="21158" y="182088"/>
                  </a:lnTo>
                  <a:lnTo>
                    <a:pt x="21040" y="181190"/>
                  </a:lnTo>
                  <a:lnTo>
                    <a:pt x="20930" y="180293"/>
                  </a:lnTo>
                  <a:lnTo>
                    <a:pt x="20821" y="179396"/>
                  </a:lnTo>
                  <a:lnTo>
                    <a:pt x="20712" y="178487"/>
                  </a:lnTo>
                  <a:lnTo>
                    <a:pt x="20608" y="177589"/>
                  </a:lnTo>
                  <a:lnTo>
                    <a:pt x="20508" y="176668"/>
                  </a:lnTo>
                  <a:lnTo>
                    <a:pt x="20408" y="175759"/>
                  </a:lnTo>
                  <a:lnTo>
                    <a:pt x="20313" y="174838"/>
                  </a:lnTo>
                  <a:lnTo>
                    <a:pt x="20223" y="173917"/>
                  </a:lnTo>
                  <a:lnTo>
                    <a:pt x="20133" y="172996"/>
                  </a:lnTo>
                  <a:lnTo>
                    <a:pt x="20048" y="172064"/>
                  </a:lnTo>
                  <a:lnTo>
                    <a:pt x="19967" y="171131"/>
                  </a:lnTo>
                  <a:lnTo>
                    <a:pt x="19886" y="170198"/>
                  </a:lnTo>
                  <a:lnTo>
                    <a:pt x="19810" y="169265"/>
                  </a:lnTo>
                  <a:lnTo>
                    <a:pt x="19739" y="168321"/>
                  </a:lnTo>
                  <a:lnTo>
                    <a:pt x="19668" y="167388"/>
                  </a:lnTo>
                  <a:lnTo>
                    <a:pt x="19602" y="166444"/>
                  </a:lnTo>
                  <a:lnTo>
                    <a:pt x="19535" y="165487"/>
                  </a:lnTo>
                  <a:lnTo>
                    <a:pt x="19473" y="164543"/>
                  </a:lnTo>
                  <a:lnTo>
                    <a:pt x="19416" y="163586"/>
                  </a:lnTo>
                  <a:lnTo>
                    <a:pt x="19359" y="162630"/>
                  </a:lnTo>
                  <a:lnTo>
                    <a:pt x="19307" y="161674"/>
                  </a:lnTo>
                  <a:lnTo>
                    <a:pt x="19260" y="160717"/>
                  </a:lnTo>
                  <a:lnTo>
                    <a:pt x="19212" y="159749"/>
                  </a:lnTo>
                  <a:lnTo>
                    <a:pt x="19293" y="159714"/>
                  </a:lnTo>
                  <a:lnTo>
                    <a:pt x="19369" y="159666"/>
                  </a:lnTo>
                  <a:lnTo>
                    <a:pt x="19440" y="159596"/>
                  </a:lnTo>
                  <a:lnTo>
                    <a:pt x="19507" y="159513"/>
                  </a:lnTo>
                  <a:lnTo>
                    <a:pt x="19564" y="159418"/>
                  </a:lnTo>
                  <a:lnTo>
                    <a:pt x="19621" y="159300"/>
                  </a:lnTo>
                  <a:lnTo>
                    <a:pt x="19668" y="159182"/>
                  </a:lnTo>
                  <a:lnTo>
                    <a:pt x="19715" y="159052"/>
                  </a:lnTo>
                  <a:lnTo>
                    <a:pt x="19753" y="158911"/>
                  </a:lnTo>
                  <a:lnTo>
                    <a:pt x="19787" y="158769"/>
                  </a:lnTo>
                  <a:lnTo>
                    <a:pt x="19815" y="158616"/>
                  </a:lnTo>
                  <a:lnTo>
                    <a:pt x="19839" y="158450"/>
                  </a:lnTo>
                  <a:lnTo>
                    <a:pt x="19858" y="158285"/>
                  </a:lnTo>
                  <a:lnTo>
                    <a:pt x="19867" y="158120"/>
                  </a:lnTo>
                  <a:lnTo>
                    <a:pt x="19877" y="157954"/>
                  </a:lnTo>
                  <a:lnTo>
                    <a:pt x="19882" y="157801"/>
                  </a:lnTo>
                  <a:lnTo>
                    <a:pt x="19877" y="157636"/>
                  </a:lnTo>
                  <a:lnTo>
                    <a:pt x="19867" y="157470"/>
                  </a:lnTo>
                  <a:lnTo>
                    <a:pt x="19853" y="157317"/>
                  </a:lnTo>
                  <a:lnTo>
                    <a:pt x="19834" y="157163"/>
                  </a:lnTo>
                  <a:lnTo>
                    <a:pt x="19810" y="157022"/>
                  </a:lnTo>
                  <a:lnTo>
                    <a:pt x="19782" y="156880"/>
                  </a:lnTo>
                  <a:lnTo>
                    <a:pt x="19749" y="156750"/>
                  </a:lnTo>
                  <a:lnTo>
                    <a:pt x="19706" y="156632"/>
                  </a:lnTo>
                  <a:lnTo>
                    <a:pt x="19663" y="156526"/>
                  </a:lnTo>
                  <a:lnTo>
                    <a:pt x="19611" y="156431"/>
                  </a:lnTo>
                  <a:lnTo>
                    <a:pt x="19554" y="156360"/>
                  </a:lnTo>
                  <a:lnTo>
                    <a:pt x="19492" y="156290"/>
                  </a:lnTo>
                  <a:lnTo>
                    <a:pt x="19426" y="156254"/>
                  </a:lnTo>
                  <a:lnTo>
                    <a:pt x="19355" y="156219"/>
                  </a:lnTo>
                  <a:lnTo>
                    <a:pt x="19279" y="156207"/>
                  </a:lnTo>
                  <a:lnTo>
                    <a:pt x="19198" y="156219"/>
                  </a:lnTo>
                  <a:lnTo>
                    <a:pt x="19170" y="156231"/>
                  </a:lnTo>
                  <a:lnTo>
                    <a:pt x="19141" y="156242"/>
                  </a:lnTo>
                  <a:lnTo>
                    <a:pt x="19113" y="156254"/>
                  </a:lnTo>
                  <a:lnTo>
                    <a:pt x="19084" y="156266"/>
                  </a:lnTo>
                  <a:lnTo>
                    <a:pt x="19037" y="154885"/>
                  </a:lnTo>
                  <a:lnTo>
                    <a:pt x="18994" y="153503"/>
                  </a:lnTo>
                  <a:lnTo>
                    <a:pt x="18961" y="152122"/>
                  </a:lnTo>
                  <a:lnTo>
                    <a:pt x="18932" y="150729"/>
                  </a:lnTo>
                  <a:lnTo>
                    <a:pt x="18909" y="149347"/>
                  </a:lnTo>
                  <a:lnTo>
                    <a:pt x="18894" y="147954"/>
                  </a:lnTo>
                  <a:lnTo>
                    <a:pt x="18885" y="146561"/>
                  </a:lnTo>
                  <a:lnTo>
                    <a:pt x="18880" y="145167"/>
                  </a:lnTo>
                  <a:lnTo>
                    <a:pt x="18885" y="143762"/>
                  </a:lnTo>
                  <a:lnTo>
                    <a:pt x="18894" y="142369"/>
                  </a:lnTo>
                  <a:lnTo>
                    <a:pt x="18909" y="140976"/>
                  </a:lnTo>
                  <a:lnTo>
                    <a:pt x="18932" y="139571"/>
                  </a:lnTo>
                  <a:lnTo>
                    <a:pt x="18961" y="138166"/>
                  </a:lnTo>
                  <a:lnTo>
                    <a:pt x="18994" y="136773"/>
                  </a:lnTo>
                  <a:lnTo>
                    <a:pt x="19037" y="135368"/>
                  </a:lnTo>
                  <a:lnTo>
                    <a:pt x="19084" y="133974"/>
                  </a:lnTo>
                  <a:lnTo>
                    <a:pt x="19089" y="133738"/>
                  </a:lnTo>
                  <a:lnTo>
                    <a:pt x="19089" y="133526"/>
                  </a:lnTo>
                  <a:lnTo>
                    <a:pt x="19079" y="133313"/>
                  </a:lnTo>
                  <a:lnTo>
                    <a:pt x="19065" y="133113"/>
                  </a:lnTo>
                  <a:lnTo>
                    <a:pt x="19046" y="132935"/>
                  </a:lnTo>
                  <a:lnTo>
                    <a:pt x="19023" y="132758"/>
                  </a:lnTo>
                  <a:lnTo>
                    <a:pt x="18989" y="132593"/>
                  </a:lnTo>
                  <a:lnTo>
                    <a:pt x="18956" y="132440"/>
                  </a:lnTo>
                  <a:lnTo>
                    <a:pt x="18913" y="132298"/>
                  </a:lnTo>
                  <a:lnTo>
                    <a:pt x="18871" y="132168"/>
                  </a:lnTo>
                  <a:lnTo>
                    <a:pt x="18818" y="132050"/>
                  </a:lnTo>
                  <a:lnTo>
                    <a:pt x="18766" y="131944"/>
                  </a:lnTo>
                  <a:lnTo>
                    <a:pt x="18714" y="131837"/>
                  </a:lnTo>
                  <a:lnTo>
                    <a:pt x="18652" y="131743"/>
                  </a:lnTo>
                  <a:lnTo>
                    <a:pt x="18591" y="131672"/>
                  </a:lnTo>
                  <a:lnTo>
                    <a:pt x="18524" y="131589"/>
                  </a:lnTo>
                  <a:lnTo>
                    <a:pt x="18705" y="131377"/>
                  </a:lnTo>
                  <a:lnTo>
                    <a:pt x="18880" y="131141"/>
                  </a:lnTo>
                  <a:lnTo>
                    <a:pt x="19051" y="130905"/>
                  </a:lnTo>
                  <a:lnTo>
                    <a:pt x="19227" y="130657"/>
                  </a:lnTo>
                  <a:lnTo>
                    <a:pt x="19393" y="130409"/>
                  </a:lnTo>
                  <a:lnTo>
                    <a:pt x="19564" y="130149"/>
                  </a:lnTo>
                  <a:lnTo>
                    <a:pt x="19730" y="129877"/>
                  </a:lnTo>
                  <a:lnTo>
                    <a:pt x="19891" y="129594"/>
                  </a:lnTo>
                  <a:lnTo>
                    <a:pt x="20052" y="129311"/>
                  </a:lnTo>
                  <a:lnTo>
                    <a:pt x="20214" y="129016"/>
                  </a:lnTo>
                  <a:lnTo>
                    <a:pt x="20370" y="128709"/>
                  </a:lnTo>
                  <a:lnTo>
                    <a:pt x="20522" y="128402"/>
                  </a:lnTo>
                  <a:lnTo>
                    <a:pt x="20674" y="128083"/>
                  </a:lnTo>
                  <a:lnTo>
                    <a:pt x="20821" y="127764"/>
                  </a:lnTo>
                  <a:lnTo>
                    <a:pt x="20968" y="127433"/>
                  </a:lnTo>
                  <a:lnTo>
                    <a:pt x="21111" y="127103"/>
                  </a:lnTo>
                  <a:lnTo>
                    <a:pt x="21248" y="126760"/>
                  </a:lnTo>
                  <a:lnTo>
                    <a:pt x="21386" y="126406"/>
                  </a:lnTo>
                  <a:lnTo>
                    <a:pt x="21519" y="126052"/>
                  </a:lnTo>
                  <a:lnTo>
                    <a:pt x="21647" y="125698"/>
                  </a:lnTo>
                  <a:lnTo>
                    <a:pt x="21775" y="125332"/>
                  </a:lnTo>
                  <a:lnTo>
                    <a:pt x="21894" y="124954"/>
                  </a:lnTo>
                  <a:lnTo>
                    <a:pt x="22013" y="124576"/>
                  </a:lnTo>
                  <a:lnTo>
                    <a:pt x="22131" y="124198"/>
                  </a:lnTo>
                  <a:lnTo>
                    <a:pt x="22240" y="123809"/>
                  </a:lnTo>
                  <a:lnTo>
                    <a:pt x="22345" y="123419"/>
                  </a:lnTo>
                  <a:lnTo>
                    <a:pt x="22449" y="123018"/>
                  </a:lnTo>
                  <a:lnTo>
                    <a:pt x="22544" y="122616"/>
                  </a:lnTo>
                  <a:lnTo>
                    <a:pt x="22639" y="122215"/>
                  </a:lnTo>
                  <a:lnTo>
                    <a:pt x="22729" y="121801"/>
                  </a:lnTo>
                  <a:lnTo>
                    <a:pt x="22815" y="121388"/>
                  </a:lnTo>
                  <a:lnTo>
                    <a:pt x="22895" y="120963"/>
                  </a:lnTo>
                  <a:lnTo>
                    <a:pt x="22995" y="120408"/>
                  </a:lnTo>
                  <a:lnTo>
                    <a:pt x="23085" y="119853"/>
                  </a:lnTo>
                  <a:lnTo>
                    <a:pt x="23171" y="119298"/>
                  </a:lnTo>
                  <a:lnTo>
                    <a:pt x="23251" y="118732"/>
                  </a:lnTo>
                  <a:lnTo>
                    <a:pt x="23323" y="118165"/>
                  </a:lnTo>
                  <a:lnTo>
                    <a:pt x="23389" y="117598"/>
                  </a:lnTo>
                  <a:lnTo>
                    <a:pt x="23446" y="117020"/>
                  </a:lnTo>
                  <a:lnTo>
                    <a:pt x="23498" y="116453"/>
                  </a:lnTo>
                  <a:lnTo>
                    <a:pt x="23546" y="115874"/>
                  </a:lnTo>
                  <a:lnTo>
                    <a:pt x="23584" y="115308"/>
                  </a:lnTo>
                  <a:lnTo>
                    <a:pt x="23617" y="114729"/>
                  </a:lnTo>
                  <a:lnTo>
                    <a:pt x="23645" y="114151"/>
                  </a:lnTo>
                  <a:lnTo>
                    <a:pt x="23664" y="113572"/>
                  </a:lnTo>
                  <a:lnTo>
                    <a:pt x="23683" y="112993"/>
                  </a:lnTo>
                  <a:lnTo>
                    <a:pt x="23693" y="112415"/>
                  </a:lnTo>
                  <a:lnTo>
                    <a:pt x="23693" y="111825"/>
                  </a:lnTo>
                  <a:lnTo>
                    <a:pt x="23693" y="111246"/>
                  </a:lnTo>
                  <a:lnTo>
                    <a:pt x="23683" y="110667"/>
                  </a:lnTo>
                  <a:lnTo>
                    <a:pt x="23669" y="110101"/>
                  </a:lnTo>
                  <a:lnTo>
                    <a:pt x="23650" y="109522"/>
                  </a:lnTo>
                  <a:lnTo>
                    <a:pt x="23622" y="108944"/>
                  </a:lnTo>
                  <a:lnTo>
                    <a:pt x="23593" y="108377"/>
                  </a:lnTo>
                  <a:lnTo>
                    <a:pt x="23555" y="107798"/>
                  </a:lnTo>
                  <a:lnTo>
                    <a:pt x="23512" y="107232"/>
                  </a:lnTo>
                  <a:lnTo>
                    <a:pt x="23465" y="106665"/>
                  </a:lnTo>
                  <a:lnTo>
                    <a:pt x="23413" y="106098"/>
                  </a:lnTo>
                  <a:lnTo>
                    <a:pt x="23356" y="105543"/>
                  </a:lnTo>
                  <a:lnTo>
                    <a:pt x="23289" y="104977"/>
                  </a:lnTo>
                  <a:lnTo>
                    <a:pt x="23223" y="104422"/>
                  </a:lnTo>
                  <a:lnTo>
                    <a:pt x="23152" y="103878"/>
                  </a:lnTo>
                  <a:lnTo>
                    <a:pt x="23071" y="103324"/>
                  </a:lnTo>
                  <a:lnTo>
                    <a:pt x="22990" y="102780"/>
                  </a:lnTo>
                  <a:lnTo>
                    <a:pt x="22900" y="102249"/>
                  </a:lnTo>
                  <a:lnTo>
                    <a:pt x="22805" y="101706"/>
                  </a:lnTo>
                  <a:lnTo>
                    <a:pt x="22710" y="101186"/>
                  </a:lnTo>
                  <a:lnTo>
                    <a:pt x="22606" y="100655"/>
                  </a:lnTo>
                  <a:lnTo>
                    <a:pt x="22501" y="100136"/>
                  </a:lnTo>
                  <a:lnTo>
                    <a:pt x="22388" y="99628"/>
                  </a:lnTo>
                  <a:lnTo>
                    <a:pt x="22274" y="99120"/>
                  </a:lnTo>
                  <a:lnTo>
                    <a:pt x="22150" y="98624"/>
                  </a:lnTo>
                  <a:lnTo>
                    <a:pt x="22027" y="98128"/>
                  </a:lnTo>
                  <a:lnTo>
                    <a:pt x="21899" y="97633"/>
                  </a:lnTo>
                  <a:lnTo>
                    <a:pt x="21766" y="97160"/>
                  </a:lnTo>
                  <a:lnTo>
                    <a:pt x="21628" y="96688"/>
                  </a:lnTo>
                  <a:lnTo>
                    <a:pt x="21486" y="96216"/>
                  </a:lnTo>
                  <a:lnTo>
                    <a:pt x="21339" y="95755"/>
                  </a:lnTo>
                  <a:lnTo>
                    <a:pt x="21191" y="95307"/>
                  </a:lnTo>
                  <a:lnTo>
                    <a:pt x="21035" y="94870"/>
                  </a:lnTo>
                  <a:lnTo>
                    <a:pt x="20878" y="94433"/>
                  </a:lnTo>
                  <a:lnTo>
                    <a:pt x="20717" y="94008"/>
                  </a:lnTo>
                  <a:lnTo>
                    <a:pt x="20551" y="93595"/>
                  </a:lnTo>
                  <a:lnTo>
                    <a:pt x="20385" y="93181"/>
                  </a:lnTo>
                  <a:lnTo>
                    <a:pt x="20209" y="92792"/>
                  </a:lnTo>
                  <a:lnTo>
                    <a:pt x="20033" y="92402"/>
                  </a:lnTo>
                  <a:lnTo>
                    <a:pt x="19858" y="92024"/>
                  </a:lnTo>
                  <a:lnTo>
                    <a:pt x="19673" y="91658"/>
                  </a:lnTo>
                  <a:lnTo>
                    <a:pt x="19488" y="91304"/>
                  </a:lnTo>
                  <a:lnTo>
                    <a:pt x="19298" y="90950"/>
                  </a:lnTo>
                  <a:lnTo>
                    <a:pt x="19103" y="90619"/>
                  </a:lnTo>
                  <a:lnTo>
                    <a:pt x="18909" y="90300"/>
                  </a:lnTo>
                  <a:lnTo>
                    <a:pt x="18709" y="89982"/>
                  </a:lnTo>
                  <a:lnTo>
                    <a:pt x="18510" y="89687"/>
                  </a:lnTo>
                  <a:lnTo>
                    <a:pt x="18306" y="89391"/>
                  </a:lnTo>
                  <a:lnTo>
                    <a:pt x="18097" y="89120"/>
                  </a:lnTo>
                  <a:lnTo>
                    <a:pt x="18287" y="87963"/>
                  </a:lnTo>
                  <a:lnTo>
                    <a:pt x="18477" y="86806"/>
                  </a:lnTo>
                  <a:lnTo>
                    <a:pt x="18657" y="85637"/>
                  </a:lnTo>
                  <a:lnTo>
                    <a:pt x="18828" y="84480"/>
                  </a:lnTo>
                  <a:lnTo>
                    <a:pt x="18966" y="83606"/>
                  </a:lnTo>
                  <a:lnTo>
                    <a:pt x="19108" y="82720"/>
                  </a:lnTo>
                  <a:lnTo>
                    <a:pt x="19255" y="81835"/>
                  </a:lnTo>
                  <a:lnTo>
                    <a:pt x="19393" y="80938"/>
                  </a:lnTo>
                  <a:lnTo>
                    <a:pt x="19464" y="80489"/>
                  </a:lnTo>
                  <a:lnTo>
                    <a:pt x="19526" y="80052"/>
                  </a:lnTo>
                  <a:lnTo>
                    <a:pt x="19587" y="79603"/>
                  </a:lnTo>
                  <a:lnTo>
                    <a:pt x="19644" y="79155"/>
                  </a:lnTo>
                  <a:lnTo>
                    <a:pt x="19696" y="78694"/>
                  </a:lnTo>
                  <a:lnTo>
                    <a:pt x="19744" y="78246"/>
                  </a:lnTo>
                  <a:lnTo>
                    <a:pt x="19782" y="77797"/>
                  </a:lnTo>
                  <a:lnTo>
                    <a:pt x="19820" y="77336"/>
                  </a:lnTo>
                  <a:lnTo>
                    <a:pt x="19825" y="77159"/>
                  </a:lnTo>
                  <a:lnTo>
                    <a:pt x="19829" y="76970"/>
                  </a:lnTo>
                  <a:lnTo>
                    <a:pt x="19825" y="76793"/>
                  </a:lnTo>
                  <a:lnTo>
                    <a:pt x="19810" y="76616"/>
                  </a:lnTo>
                  <a:lnTo>
                    <a:pt x="19796" y="76439"/>
                  </a:lnTo>
                  <a:lnTo>
                    <a:pt x="19772" y="76274"/>
                  </a:lnTo>
                  <a:lnTo>
                    <a:pt x="19749" y="76120"/>
                  </a:lnTo>
                  <a:lnTo>
                    <a:pt x="19715" y="75967"/>
                  </a:lnTo>
                  <a:lnTo>
                    <a:pt x="19677" y="75825"/>
                  </a:lnTo>
                  <a:lnTo>
                    <a:pt x="19640" y="75695"/>
                  </a:lnTo>
                  <a:lnTo>
                    <a:pt x="19597" y="75565"/>
                  </a:lnTo>
                  <a:lnTo>
                    <a:pt x="19549" y="75447"/>
                  </a:lnTo>
                  <a:lnTo>
                    <a:pt x="19497" y="75341"/>
                  </a:lnTo>
                  <a:lnTo>
                    <a:pt x="19445" y="75235"/>
                  </a:lnTo>
                  <a:lnTo>
                    <a:pt x="19388" y="75152"/>
                  </a:lnTo>
                  <a:lnTo>
                    <a:pt x="19331" y="75081"/>
                  </a:lnTo>
                  <a:lnTo>
                    <a:pt x="19274" y="75010"/>
                  </a:lnTo>
                  <a:lnTo>
                    <a:pt x="19212" y="74963"/>
                  </a:lnTo>
                  <a:lnTo>
                    <a:pt x="19151" y="74928"/>
                  </a:lnTo>
                  <a:lnTo>
                    <a:pt x="19089" y="74904"/>
                  </a:lnTo>
                  <a:lnTo>
                    <a:pt x="19027" y="74892"/>
                  </a:lnTo>
                  <a:lnTo>
                    <a:pt x="18966" y="74892"/>
                  </a:lnTo>
                  <a:lnTo>
                    <a:pt x="18899" y="74916"/>
                  </a:lnTo>
                  <a:lnTo>
                    <a:pt x="18842" y="74951"/>
                  </a:lnTo>
                  <a:lnTo>
                    <a:pt x="18780" y="74999"/>
                  </a:lnTo>
                  <a:lnTo>
                    <a:pt x="18719" y="75069"/>
                  </a:lnTo>
                  <a:lnTo>
                    <a:pt x="18662" y="75152"/>
                  </a:lnTo>
                  <a:lnTo>
                    <a:pt x="18610" y="75258"/>
                  </a:lnTo>
                  <a:lnTo>
                    <a:pt x="18557" y="75388"/>
                  </a:lnTo>
                  <a:lnTo>
                    <a:pt x="18505" y="75530"/>
                  </a:lnTo>
                  <a:lnTo>
                    <a:pt x="18458" y="75695"/>
                  </a:lnTo>
                  <a:lnTo>
                    <a:pt x="18415" y="75872"/>
                  </a:lnTo>
                  <a:lnTo>
                    <a:pt x="18273" y="76522"/>
                  </a:lnTo>
                  <a:lnTo>
                    <a:pt x="18135" y="77195"/>
                  </a:lnTo>
                  <a:lnTo>
                    <a:pt x="18007" y="77880"/>
                  </a:lnTo>
                  <a:lnTo>
                    <a:pt x="17888" y="78588"/>
                  </a:lnTo>
                  <a:lnTo>
                    <a:pt x="17770" y="79308"/>
                  </a:lnTo>
                  <a:lnTo>
                    <a:pt x="17660" y="80052"/>
                  </a:lnTo>
                  <a:lnTo>
                    <a:pt x="17556" y="80796"/>
                  </a:lnTo>
                  <a:lnTo>
                    <a:pt x="17456" y="81552"/>
                  </a:lnTo>
                  <a:lnTo>
                    <a:pt x="17361" y="82307"/>
                  </a:lnTo>
                  <a:lnTo>
                    <a:pt x="17266" y="83075"/>
                  </a:lnTo>
                  <a:lnTo>
                    <a:pt x="17181" y="83842"/>
                  </a:lnTo>
                  <a:lnTo>
                    <a:pt x="17096" y="84621"/>
                  </a:lnTo>
                  <a:lnTo>
                    <a:pt x="16929" y="86168"/>
                  </a:lnTo>
                  <a:lnTo>
                    <a:pt x="16773" y="87691"/>
                  </a:lnTo>
                  <a:lnTo>
                    <a:pt x="16464" y="87443"/>
                  </a:lnTo>
                  <a:lnTo>
                    <a:pt x="16151" y="87219"/>
                  </a:lnTo>
                  <a:lnTo>
                    <a:pt x="15838" y="87018"/>
                  </a:lnTo>
                  <a:lnTo>
                    <a:pt x="15520" y="86853"/>
                  </a:lnTo>
                  <a:lnTo>
                    <a:pt x="15202" y="86699"/>
                  </a:lnTo>
                  <a:lnTo>
                    <a:pt x="14879" y="86569"/>
                  </a:lnTo>
                  <a:lnTo>
                    <a:pt x="14561" y="86475"/>
                  </a:lnTo>
                  <a:lnTo>
                    <a:pt x="14234" y="86392"/>
                  </a:lnTo>
                  <a:lnTo>
                    <a:pt x="13911" y="86333"/>
                  </a:lnTo>
                  <a:lnTo>
                    <a:pt x="13588" y="86298"/>
                  </a:lnTo>
                  <a:lnTo>
                    <a:pt x="13261" y="86286"/>
                  </a:lnTo>
                  <a:lnTo>
                    <a:pt x="12938" y="86298"/>
                  </a:lnTo>
                  <a:lnTo>
                    <a:pt x="12611" y="86322"/>
                  </a:lnTo>
                  <a:lnTo>
                    <a:pt x="12288" y="86381"/>
                  </a:lnTo>
                  <a:lnTo>
                    <a:pt x="11965" y="86451"/>
                  </a:lnTo>
                  <a:lnTo>
                    <a:pt x="11638" y="86546"/>
                  </a:lnTo>
                  <a:lnTo>
                    <a:pt x="11505" y="85011"/>
                  </a:lnTo>
                  <a:lnTo>
                    <a:pt x="11367" y="83476"/>
                  </a:lnTo>
                  <a:lnTo>
                    <a:pt x="11215" y="81941"/>
                  </a:lnTo>
                  <a:lnTo>
                    <a:pt x="11139" y="81174"/>
                  </a:lnTo>
                  <a:lnTo>
                    <a:pt x="11059" y="80418"/>
                  </a:lnTo>
                  <a:lnTo>
                    <a:pt x="10978" y="79662"/>
                  </a:lnTo>
                  <a:lnTo>
                    <a:pt x="10892" y="78907"/>
                  </a:lnTo>
                  <a:lnTo>
                    <a:pt x="10802" y="78163"/>
                  </a:lnTo>
                  <a:lnTo>
                    <a:pt x="10707" y="77419"/>
                  </a:lnTo>
                  <a:lnTo>
                    <a:pt x="10612" y="76687"/>
                  </a:lnTo>
                  <a:lnTo>
                    <a:pt x="10513" y="75955"/>
                  </a:lnTo>
                  <a:lnTo>
                    <a:pt x="10408" y="75235"/>
                  </a:lnTo>
                  <a:lnTo>
                    <a:pt x="10299" y="74526"/>
                  </a:lnTo>
                  <a:lnTo>
                    <a:pt x="10256" y="74290"/>
                  </a:lnTo>
                  <a:lnTo>
                    <a:pt x="10209" y="74078"/>
                  </a:lnTo>
                  <a:lnTo>
                    <a:pt x="10157" y="73889"/>
                  </a:lnTo>
                  <a:lnTo>
                    <a:pt x="10100" y="73712"/>
                  </a:lnTo>
                  <a:lnTo>
                    <a:pt x="10038" y="73558"/>
                  </a:lnTo>
                  <a:lnTo>
                    <a:pt x="9972" y="73428"/>
                  </a:lnTo>
                  <a:lnTo>
                    <a:pt x="9905" y="73310"/>
                  </a:lnTo>
                  <a:lnTo>
                    <a:pt x="9834" y="73216"/>
                  </a:lnTo>
                  <a:lnTo>
                    <a:pt x="9763" y="73133"/>
                  </a:lnTo>
                  <a:lnTo>
                    <a:pt x="9687" y="73074"/>
                  </a:lnTo>
                  <a:lnTo>
                    <a:pt x="9611" y="73027"/>
                  </a:lnTo>
                  <a:lnTo>
                    <a:pt x="9535" y="73003"/>
                  </a:lnTo>
                  <a:lnTo>
                    <a:pt x="9454" y="73003"/>
                  </a:lnTo>
                  <a:lnTo>
                    <a:pt x="9378" y="73015"/>
                  </a:lnTo>
                  <a:lnTo>
                    <a:pt x="9302" y="73039"/>
                  </a:lnTo>
                  <a:lnTo>
                    <a:pt x="9227" y="73074"/>
                  </a:lnTo>
                  <a:lnTo>
                    <a:pt x="9155" y="73133"/>
                  </a:lnTo>
                  <a:lnTo>
                    <a:pt x="9084" y="73216"/>
                  </a:lnTo>
                  <a:lnTo>
                    <a:pt x="9018" y="73298"/>
                  </a:lnTo>
                  <a:lnTo>
                    <a:pt x="8951" y="73405"/>
                  </a:lnTo>
                  <a:lnTo>
                    <a:pt x="8890" y="73523"/>
                  </a:lnTo>
                  <a:lnTo>
                    <a:pt x="8833" y="73653"/>
                  </a:lnTo>
                  <a:lnTo>
                    <a:pt x="8780" y="73794"/>
                  </a:lnTo>
                  <a:lnTo>
                    <a:pt x="8738" y="73960"/>
                  </a:lnTo>
                  <a:lnTo>
                    <a:pt x="8695" y="74125"/>
                  </a:lnTo>
                  <a:lnTo>
                    <a:pt x="8662" y="74314"/>
                  </a:lnTo>
                  <a:lnTo>
                    <a:pt x="8633" y="74515"/>
                  </a:lnTo>
                  <a:lnTo>
                    <a:pt x="8610" y="74727"/>
                  </a:lnTo>
                  <a:lnTo>
                    <a:pt x="8600" y="74940"/>
                  </a:lnTo>
                  <a:lnTo>
                    <a:pt x="8595" y="75176"/>
                  </a:lnTo>
                  <a:lnTo>
                    <a:pt x="8595" y="75424"/>
                  </a:lnTo>
                  <a:lnTo>
                    <a:pt x="8610" y="75672"/>
                  </a:lnTo>
                  <a:lnTo>
                    <a:pt x="8662" y="76404"/>
                  </a:lnTo>
                  <a:lnTo>
                    <a:pt x="8723" y="77136"/>
                  </a:lnTo>
                  <a:lnTo>
                    <a:pt x="8785" y="77868"/>
                  </a:lnTo>
                  <a:lnTo>
                    <a:pt x="8856" y="78612"/>
                  </a:lnTo>
                  <a:lnTo>
                    <a:pt x="8928" y="79344"/>
                  </a:lnTo>
                  <a:lnTo>
                    <a:pt x="9003" y="80087"/>
                  </a:lnTo>
                  <a:lnTo>
                    <a:pt x="9084" y="80819"/>
                  </a:lnTo>
                  <a:lnTo>
                    <a:pt x="9170" y="81563"/>
                  </a:lnTo>
                  <a:lnTo>
                    <a:pt x="9260" y="82295"/>
                  </a:lnTo>
                  <a:lnTo>
                    <a:pt x="9350" y="83039"/>
                  </a:lnTo>
                  <a:lnTo>
                    <a:pt x="9535" y="84503"/>
                  </a:lnTo>
                  <a:lnTo>
                    <a:pt x="9734" y="85967"/>
                  </a:lnTo>
                  <a:lnTo>
                    <a:pt x="9934" y="87420"/>
                  </a:lnTo>
                  <a:lnTo>
                    <a:pt x="9592" y="87668"/>
                  </a:lnTo>
                  <a:lnTo>
                    <a:pt x="9255" y="87951"/>
                  </a:lnTo>
                  <a:lnTo>
                    <a:pt x="8923" y="88258"/>
                  </a:lnTo>
                  <a:lnTo>
                    <a:pt x="8591" y="88577"/>
                  </a:lnTo>
                  <a:lnTo>
                    <a:pt x="8268" y="88919"/>
                  </a:lnTo>
                  <a:lnTo>
                    <a:pt x="7945" y="89297"/>
                  </a:lnTo>
                  <a:lnTo>
                    <a:pt x="7627" y="89687"/>
                  </a:lnTo>
                  <a:lnTo>
                    <a:pt x="7314" y="90100"/>
                  </a:lnTo>
                  <a:lnTo>
                    <a:pt x="7005" y="90537"/>
                  </a:lnTo>
                  <a:lnTo>
                    <a:pt x="6706" y="90997"/>
                  </a:lnTo>
                  <a:lnTo>
                    <a:pt x="6407" y="91481"/>
                  </a:lnTo>
                  <a:lnTo>
                    <a:pt x="6265" y="91729"/>
                  </a:lnTo>
                  <a:lnTo>
                    <a:pt x="6123" y="91989"/>
                  </a:lnTo>
                  <a:lnTo>
                    <a:pt x="5980" y="92249"/>
                  </a:lnTo>
                  <a:lnTo>
                    <a:pt x="5838" y="92508"/>
                  </a:lnTo>
                  <a:lnTo>
                    <a:pt x="5700" y="92780"/>
                  </a:lnTo>
                  <a:lnTo>
                    <a:pt x="5563" y="93063"/>
                  </a:lnTo>
                  <a:lnTo>
                    <a:pt x="5430" y="93347"/>
                  </a:lnTo>
                  <a:lnTo>
                    <a:pt x="5297" y="93642"/>
                  </a:lnTo>
                  <a:lnTo>
                    <a:pt x="5169" y="93937"/>
                  </a:lnTo>
                  <a:lnTo>
                    <a:pt x="5040" y="94232"/>
                  </a:lnTo>
                  <a:lnTo>
                    <a:pt x="4642" y="93146"/>
                  </a:lnTo>
                  <a:lnTo>
                    <a:pt x="4238" y="92060"/>
                  </a:lnTo>
                  <a:lnTo>
                    <a:pt x="3830" y="90985"/>
                  </a:lnTo>
                  <a:lnTo>
                    <a:pt x="3413" y="89911"/>
                  </a:lnTo>
                  <a:lnTo>
                    <a:pt x="3170" y="89261"/>
                  </a:lnTo>
                  <a:lnTo>
                    <a:pt x="2924" y="88600"/>
                  </a:lnTo>
                  <a:lnTo>
                    <a:pt x="2677" y="87939"/>
                  </a:lnTo>
                  <a:lnTo>
                    <a:pt x="2425" y="87290"/>
                  </a:lnTo>
                  <a:lnTo>
                    <a:pt x="2292" y="86971"/>
                  </a:lnTo>
                  <a:lnTo>
                    <a:pt x="2164" y="86664"/>
                  </a:lnTo>
                  <a:lnTo>
                    <a:pt x="2031" y="86357"/>
                  </a:lnTo>
                  <a:lnTo>
                    <a:pt x="1894" y="86062"/>
                  </a:lnTo>
                  <a:lnTo>
                    <a:pt x="1756" y="85778"/>
                  </a:lnTo>
                  <a:lnTo>
                    <a:pt x="1618" y="85507"/>
                  </a:lnTo>
                  <a:lnTo>
                    <a:pt x="1471" y="85247"/>
                  </a:lnTo>
                  <a:lnTo>
                    <a:pt x="1324" y="84999"/>
                  </a:lnTo>
                  <a:lnTo>
                    <a:pt x="1258" y="84893"/>
                  </a:lnTo>
                  <a:lnTo>
                    <a:pt x="1187" y="84810"/>
                  </a:lnTo>
                  <a:lnTo>
                    <a:pt x="1115" y="84751"/>
                  </a:lnTo>
                  <a:lnTo>
                    <a:pt x="1044" y="84704"/>
                  </a:lnTo>
                  <a:lnTo>
                    <a:pt x="973" y="84680"/>
                  </a:lnTo>
                  <a:lnTo>
                    <a:pt x="902" y="84669"/>
                  </a:lnTo>
                  <a:lnTo>
                    <a:pt x="831" y="84680"/>
                  </a:lnTo>
                  <a:lnTo>
                    <a:pt x="759" y="84704"/>
                  </a:lnTo>
                  <a:lnTo>
                    <a:pt x="693" y="84739"/>
                  </a:lnTo>
                  <a:lnTo>
                    <a:pt x="627" y="84787"/>
                  </a:lnTo>
                  <a:lnTo>
                    <a:pt x="560" y="84857"/>
                  </a:lnTo>
                  <a:lnTo>
                    <a:pt x="498" y="84928"/>
                  </a:lnTo>
                  <a:lnTo>
                    <a:pt x="437" y="85023"/>
                  </a:lnTo>
                  <a:lnTo>
                    <a:pt x="380" y="85117"/>
                  </a:lnTo>
                  <a:lnTo>
                    <a:pt x="323" y="85235"/>
                  </a:lnTo>
                  <a:lnTo>
                    <a:pt x="271" y="85353"/>
                  </a:lnTo>
                  <a:lnTo>
                    <a:pt x="223" y="85483"/>
                  </a:lnTo>
                  <a:lnTo>
                    <a:pt x="180" y="85625"/>
                  </a:lnTo>
                  <a:lnTo>
                    <a:pt x="138" y="85767"/>
                  </a:lnTo>
                  <a:lnTo>
                    <a:pt x="104" y="85920"/>
                  </a:lnTo>
                  <a:lnTo>
                    <a:pt x="71" y="86074"/>
                  </a:lnTo>
                  <a:lnTo>
                    <a:pt x="48" y="86239"/>
                  </a:lnTo>
                  <a:lnTo>
                    <a:pt x="29" y="86404"/>
                  </a:lnTo>
                  <a:lnTo>
                    <a:pt x="10" y="86569"/>
                  </a:lnTo>
                  <a:lnTo>
                    <a:pt x="0" y="86747"/>
                  </a:lnTo>
                  <a:lnTo>
                    <a:pt x="0" y="86912"/>
                  </a:lnTo>
                  <a:lnTo>
                    <a:pt x="5" y="87089"/>
                  </a:lnTo>
                  <a:lnTo>
                    <a:pt x="14" y="87266"/>
                  </a:lnTo>
                  <a:lnTo>
                    <a:pt x="29" y="87443"/>
                  </a:lnTo>
                  <a:lnTo>
                    <a:pt x="57" y="87620"/>
                  </a:lnTo>
                  <a:lnTo>
                    <a:pt x="90" y="87797"/>
                  </a:lnTo>
                  <a:lnTo>
                    <a:pt x="128" y="87975"/>
                  </a:lnTo>
                  <a:lnTo>
                    <a:pt x="228" y="88341"/>
                  </a:lnTo>
                  <a:lnTo>
                    <a:pt x="332" y="88695"/>
                  </a:lnTo>
                  <a:lnTo>
                    <a:pt x="446" y="89049"/>
                  </a:lnTo>
                  <a:lnTo>
                    <a:pt x="560" y="89380"/>
                  </a:lnTo>
                  <a:lnTo>
                    <a:pt x="679" y="89722"/>
                  </a:lnTo>
                  <a:lnTo>
                    <a:pt x="802" y="90053"/>
                  </a:lnTo>
                  <a:lnTo>
                    <a:pt x="930" y="90371"/>
                  </a:lnTo>
                  <a:lnTo>
                    <a:pt x="1058" y="90690"/>
                  </a:lnTo>
                  <a:lnTo>
                    <a:pt x="1324" y="91316"/>
                  </a:lnTo>
                  <a:lnTo>
                    <a:pt x="1595" y="91930"/>
                  </a:lnTo>
                  <a:lnTo>
                    <a:pt x="1861" y="92544"/>
                  </a:lnTo>
                  <a:lnTo>
                    <a:pt x="2122" y="93170"/>
                  </a:lnTo>
                  <a:lnTo>
                    <a:pt x="2568" y="94232"/>
                  </a:lnTo>
                  <a:lnTo>
                    <a:pt x="3019" y="95283"/>
                  </a:lnTo>
                  <a:lnTo>
                    <a:pt x="3939" y="97408"/>
                  </a:lnTo>
                  <a:lnTo>
                    <a:pt x="3835" y="97762"/>
                  </a:lnTo>
                  <a:lnTo>
                    <a:pt x="3731" y="98117"/>
                  </a:lnTo>
                  <a:lnTo>
                    <a:pt x="3626" y="98483"/>
                  </a:lnTo>
                  <a:lnTo>
                    <a:pt x="3531" y="98849"/>
                  </a:lnTo>
                  <a:lnTo>
                    <a:pt x="3436" y="99215"/>
                  </a:lnTo>
                  <a:lnTo>
                    <a:pt x="3341" y="99593"/>
                  </a:lnTo>
                  <a:lnTo>
                    <a:pt x="3251" y="99970"/>
                  </a:lnTo>
                  <a:lnTo>
                    <a:pt x="3166" y="100360"/>
                  </a:lnTo>
                  <a:lnTo>
                    <a:pt x="3080" y="100750"/>
                  </a:lnTo>
                  <a:lnTo>
                    <a:pt x="3000" y="101151"/>
                  </a:lnTo>
                  <a:lnTo>
                    <a:pt x="2919" y="101553"/>
                  </a:lnTo>
                  <a:lnTo>
                    <a:pt x="2843" y="101954"/>
                  </a:lnTo>
                  <a:lnTo>
                    <a:pt x="2772" y="102367"/>
                  </a:lnTo>
                  <a:lnTo>
                    <a:pt x="2701" y="102780"/>
                  </a:lnTo>
                  <a:lnTo>
                    <a:pt x="2634" y="103205"/>
                  </a:lnTo>
                  <a:lnTo>
                    <a:pt x="2568" y="103631"/>
                  </a:lnTo>
                  <a:lnTo>
                    <a:pt x="2478" y="104315"/>
                  </a:lnTo>
                  <a:lnTo>
                    <a:pt x="2392" y="104988"/>
                  </a:lnTo>
                  <a:lnTo>
                    <a:pt x="2321" y="105650"/>
                  </a:lnTo>
                  <a:lnTo>
                    <a:pt x="2254" y="106299"/>
                  </a:lnTo>
                  <a:lnTo>
                    <a:pt x="2202" y="106948"/>
                  </a:lnTo>
                  <a:lnTo>
                    <a:pt x="2155" y="107586"/>
                  </a:lnTo>
                  <a:lnTo>
                    <a:pt x="2117" y="108212"/>
                  </a:lnTo>
                  <a:lnTo>
                    <a:pt x="2088" y="108826"/>
                  </a:lnTo>
                  <a:lnTo>
                    <a:pt x="2069" y="109428"/>
                  </a:lnTo>
                  <a:lnTo>
                    <a:pt x="2060" y="110030"/>
                  </a:lnTo>
                  <a:lnTo>
                    <a:pt x="2055" y="110620"/>
                  </a:lnTo>
                  <a:lnTo>
                    <a:pt x="2060" y="111211"/>
                  </a:lnTo>
                  <a:lnTo>
                    <a:pt x="2074" y="111789"/>
                  </a:lnTo>
                  <a:lnTo>
                    <a:pt x="2093" y="112344"/>
                  </a:lnTo>
                  <a:lnTo>
                    <a:pt x="2122" y="112911"/>
                  </a:lnTo>
                  <a:lnTo>
                    <a:pt x="2160" y="113454"/>
                  </a:lnTo>
                  <a:lnTo>
                    <a:pt x="2202" y="113997"/>
                  </a:lnTo>
                  <a:lnTo>
                    <a:pt x="2254" y="114528"/>
                  </a:lnTo>
                  <a:lnTo>
                    <a:pt x="2311" y="115060"/>
                  </a:lnTo>
                  <a:lnTo>
                    <a:pt x="2373" y="115567"/>
                  </a:lnTo>
                  <a:lnTo>
                    <a:pt x="2449" y="116075"/>
                  </a:lnTo>
                  <a:lnTo>
                    <a:pt x="2525" y="116583"/>
                  </a:lnTo>
                  <a:lnTo>
                    <a:pt x="2610" y="117067"/>
                  </a:lnTo>
                  <a:lnTo>
                    <a:pt x="2701" y="117551"/>
                  </a:lnTo>
                  <a:lnTo>
                    <a:pt x="2800" y="118035"/>
                  </a:lnTo>
                  <a:lnTo>
                    <a:pt x="2900" y="118496"/>
                  </a:lnTo>
                  <a:lnTo>
                    <a:pt x="3009" y="118956"/>
                  </a:lnTo>
                  <a:lnTo>
                    <a:pt x="3128" y="119416"/>
                  </a:lnTo>
                  <a:lnTo>
                    <a:pt x="3246" y="119853"/>
                  </a:lnTo>
                  <a:lnTo>
                    <a:pt x="3375" y="120290"/>
                  </a:lnTo>
                  <a:lnTo>
                    <a:pt x="3507" y="120715"/>
                  </a:lnTo>
                  <a:lnTo>
                    <a:pt x="3640" y="121140"/>
                  </a:lnTo>
                  <a:lnTo>
                    <a:pt x="3783" y="121554"/>
                  </a:lnTo>
                  <a:lnTo>
                    <a:pt x="3930" y="121955"/>
                  </a:lnTo>
                  <a:lnTo>
                    <a:pt x="4082" y="122356"/>
                  </a:lnTo>
                  <a:lnTo>
                    <a:pt x="4238" y="122746"/>
                  </a:lnTo>
                  <a:lnTo>
                    <a:pt x="4400" y="123124"/>
                  </a:lnTo>
                  <a:lnTo>
                    <a:pt x="4566" y="123502"/>
                  </a:lnTo>
                  <a:lnTo>
                    <a:pt x="4737" y="123868"/>
                  </a:lnTo>
                  <a:lnTo>
                    <a:pt x="4908" y="124234"/>
                  </a:lnTo>
                  <a:lnTo>
                    <a:pt x="5088" y="124588"/>
                  </a:lnTo>
                  <a:lnTo>
                    <a:pt x="5268" y="124930"/>
                  </a:lnTo>
                  <a:lnTo>
                    <a:pt x="5453" y="125273"/>
                  </a:lnTo>
                  <a:lnTo>
                    <a:pt x="5643" y="125603"/>
                  </a:lnTo>
                  <a:lnTo>
                    <a:pt x="5833" y="125922"/>
                  </a:lnTo>
                  <a:lnTo>
                    <a:pt x="6028" y="126241"/>
                  </a:lnTo>
                  <a:lnTo>
                    <a:pt x="6227" y="126548"/>
                  </a:lnTo>
                  <a:lnTo>
                    <a:pt x="6426" y="126855"/>
                  </a:lnTo>
                  <a:lnTo>
                    <a:pt x="6630" y="127150"/>
                  </a:lnTo>
                  <a:lnTo>
                    <a:pt x="6834" y="127433"/>
                  </a:lnTo>
                  <a:lnTo>
                    <a:pt x="7043" y="127717"/>
                  </a:lnTo>
                  <a:lnTo>
                    <a:pt x="7257" y="127988"/>
                  </a:lnTo>
                  <a:lnTo>
                    <a:pt x="7470" y="128260"/>
                  </a:lnTo>
                  <a:lnTo>
                    <a:pt x="7684" y="128520"/>
                  </a:lnTo>
                  <a:lnTo>
                    <a:pt x="7902" y="128779"/>
                  </a:lnTo>
                  <a:lnTo>
                    <a:pt x="8121" y="129027"/>
                  </a:lnTo>
                  <a:lnTo>
                    <a:pt x="8339" y="129263"/>
                  </a:lnTo>
                  <a:lnTo>
                    <a:pt x="8562" y="129500"/>
                  </a:lnTo>
                  <a:lnTo>
                    <a:pt x="8785" y="129724"/>
                  </a:lnTo>
                  <a:lnTo>
                    <a:pt x="9013" y="129948"/>
                  </a:lnTo>
                  <a:lnTo>
                    <a:pt x="9464" y="130362"/>
                  </a:lnTo>
                  <a:lnTo>
                    <a:pt x="9919" y="130763"/>
                  </a:lnTo>
                  <a:lnTo>
                    <a:pt x="9815" y="131436"/>
                  </a:lnTo>
                  <a:lnTo>
                    <a:pt x="9720" y="132121"/>
                  </a:lnTo>
                  <a:lnTo>
                    <a:pt x="9625" y="132817"/>
                  </a:lnTo>
                  <a:lnTo>
                    <a:pt x="9540" y="133526"/>
                  </a:lnTo>
                  <a:lnTo>
                    <a:pt x="9459" y="134246"/>
                  </a:lnTo>
                  <a:lnTo>
                    <a:pt x="9383" y="134978"/>
                  </a:lnTo>
                  <a:lnTo>
                    <a:pt x="9312" y="135722"/>
                  </a:lnTo>
                  <a:lnTo>
                    <a:pt x="9241" y="136478"/>
                  </a:lnTo>
                  <a:lnTo>
                    <a:pt x="9179" y="137233"/>
                  </a:lnTo>
                  <a:lnTo>
                    <a:pt x="9122" y="138012"/>
                  </a:lnTo>
                  <a:lnTo>
                    <a:pt x="9070" y="138792"/>
                  </a:lnTo>
                  <a:lnTo>
                    <a:pt x="9022" y="139571"/>
                  </a:lnTo>
                  <a:lnTo>
                    <a:pt x="8980" y="140374"/>
                  </a:lnTo>
                  <a:lnTo>
                    <a:pt x="8937" y="141177"/>
                  </a:lnTo>
                  <a:lnTo>
                    <a:pt x="8904" y="141991"/>
                  </a:lnTo>
                  <a:lnTo>
                    <a:pt x="8871" y="142806"/>
                  </a:lnTo>
                  <a:lnTo>
                    <a:pt x="8842" y="143633"/>
                  </a:lnTo>
                  <a:lnTo>
                    <a:pt x="8818" y="144459"/>
                  </a:lnTo>
                  <a:lnTo>
                    <a:pt x="8799" y="145297"/>
                  </a:lnTo>
                  <a:lnTo>
                    <a:pt x="8785" y="146136"/>
                  </a:lnTo>
                  <a:lnTo>
                    <a:pt x="8771" y="146986"/>
                  </a:lnTo>
                  <a:lnTo>
                    <a:pt x="8761" y="147836"/>
                  </a:lnTo>
                  <a:lnTo>
                    <a:pt x="8757" y="148686"/>
                  </a:lnTo>
                  <a:lnTo>
                    <a:pt x="8752" y="149548"/>
                  </a:lnTo>
                  <a:lnTo>
                    <a:pt x="8757" y="150410"/>
                  </a:lnTo>
                  <a:lnTo>
                    <a:pt x="8757" y="151283"/>
                  </a:lnTo>
                  <a:lnTo>
                    <a:pt x="8766" y="152145"/>
                  </a:lnTo>
                  <a:lnTo>
                    <a:pt x="8776" y="153019"/>
                  </a:lnTo>
                  <a:lnTo>
                    <a:pt x="8804" y="154766"/>
                  </a:lnTo>
                  <a:lnTo>
                    <a:pt x="8842" y="156514"/>
                  </a:lnTo>
                  <a:lnTo>
                    <a:pt x="8890" y="158273"/>
                  </a:lnTo>
                  <a:lnTo>
                    <a:pt x="8946" y="160021"/>
                  </a:lnTo>
                  <a:lnTo>
                    <a:pt x="9013" y="161768"/>
                  </a:lnTo>
                  <a:lnTo>
                    <a:pt x="9084" y="163504"/>
                  </a:lnTo>
                  <a:lnTo>
                    <a:pt x="9165" y="165227"/>
                  </a:lnTo>
                  <a:lnTo>
                    <a:pt x="9250" y="166939"/>
                  </a:lnTo>
                  <a:lnTo>
                    <a:pt x="9340" y="168640"/>
                  </a:lnTo>
                  <a:lnTo>
                    <a:pt x="9435" y="170304"/>
                  </a:lnTo>
                  <a:lnTo>
                    <a:pt x="9530" y="171957"/>
                  </a:lnTo>
                  <a:lnTo>
                    <a:pt x="9630" y="173587"/>
                  </a:lnTo>
                  <a:lnTo>
                    <a:pt x="9734" y="175181"/>
                  </a:lnTo>
                  <a:lnTo>
                    <a:pt x="9839" y="176739"/>
                  </a:lnTo>
                  <a:lnTo>
                    <a:pt x="10048" y="179750"/>
                  </a:lnTo>
                  <a:lnTo>
                    <a:pt x="10252" y="182596"/>
                  </a:lnTo>
                  <a:lnTo>
                    <a:pt x="10328" y="183505"/>
                  </a:lnTo>
                  <a:lnTo>
                    <a:pt x="10404" y="184402"/>
                  </a:lnTo>
                  <a:lnTo>
                    <a:pt x="10560" y="186197"/>
                  </a:lnTo>
                  <a:lnTo>
                    <a:pt x="10731" y="187991"/>
                  </a:lnTo>
                  <a:lnTo>
                    <a:pt x="10907" y="189774"/>
                  </a:lnTo>
                  <a:lnTo>
                    <a:pt x="10892" y="189857"/>
                  </a:lnTo>
                  <a:lnTo>
                    <a:pt x="10883" y="189939"/>
                  </a:lnTo>
                  <a:lnTo>
                    <a:pt x="10873" y="190022"/>
                  </a:lnTo>
                  <a:lnTo>
                    <a:pt x="10869" y="190117"/>
                  </a:lnTo>
                  <a:lnTo>
                    <a:pt x="10869" y="190282"/>
                  </a:lnTo>
                  <a:lnTo>
                    <a:pt x="10878" y="190459"/>
                  </a:lnTo>
                  <a:lnTo>
                    <a:pt x="10897" y="190612"/>
                  </a:lnTo>
                  <a:lnTo>
                    <a:pt x="10930" y="190778"/>
                  </a:lnTo>
                  <a:lnTo>
                    <a:pt x="10968" y="190919"/>
                  </a:lnTo>
                  <a:lnTo>
                    <a:pt x="10992" y="190978"/>
                  </a:lnTo>
                  <a:lnTo>
                    <a:pt x="11016" y="191049"/>
                  </a:lnTo>
                  <a:lnTo>
                    <a:pt x="11191" y="192608"/>
                  </a:lnTo>
                  <a:lnTo>
                    <a:pt x="11372" y="194166"/>
                  </a:lnTo>
                  <a:lnTo>
                    <a:pt x="11562" y="195713"/>
                  </a:lnTo>
                  <a:lnTo>
                    <a:pt x="11766" y="197260"/>
                  </a:lnTo>
                  <a:lnTo>
                    <a:pt x="11979" y="198783"/>
                  </a:lnTo>
                  <a:lnTo>
                    <a:pt x="12198" y="200306"/>
                  </a:lnTo>
                  <a:lnTo>
                    <a:pt x="12430" y="201817"/>
                  </a:lnTo>
                  <a:lnTo>
                    <a:pt x="12672" y="203329"/>
                  </a:lnTo>
                  <a:lnTo>
                    <a:pt x="12924" y="204816"/>
                  </a:lnTo>
                  <a:lnTo>
                    <a:pt x="13185" y="206292"/>
                  </a:lnTo>
                  <a:lnTo>
                    <a:pt x="13455" y="207768"/>
                  </a:lnTo>
                  <a:lnTo>
                    <a:pt x="13740" y="209220"/>
                  </a:lnTo>
                  <a:lnTo>
                    <a:pt x="13882" y="209940"/>
                  </a:lnTo>
                  <a:lnTo>
                    <a:pt x="14030" y="210661"/>
                  </a:lnTo>
                  <a:lnTo>
                    <a:pt x="14181" y="211381"/>
                  </a:lnTo>
                  <a:lnTo>
                    <a:pt x="14333" y="212089"/>
                  </a:lnTo>
                  <a:lnTo>
                    <a:pt x="14490" y="212810"/>
                  </a:lnTo>
                  <a:lnTo>
                    <a:pt x="14647" y="213518"/>
                  </a:lnTo>
                  <a:lnTo>
                    <a:pt x="14808" y="214215"/>
                  </a:lnTo>
                  <a:lnTo>
                    <a:pt x="14969" y="214923"/>
                  </a:lnTo>
                  <a:lnTo>
                    <a:pt x="14922" y="214994"/>
                  </a:lnTo>
                  <a:lnTo>
                    <a:pt x="14879" y="215076"/>
                  </a:lnTo>
                  <a:lnTo>
                    <a:pt x="14846" y="215171"/>
                  </a:lnTo>
                  <a:lnTo>
                    <a:pt x="14813" y="215265"/>
                  </a:lnTo>
                  <a:lnTo>
                    <a:pt x="14789" y="215360"/>
                  </a:lnTo>
                  <a:lnTo>
                    <a:pt x="14770" y="215466"/>
                  </a:lnTo>
                  <a:lnTo>
                    <a:pt x="14756" y="215561"/>
                  </a:lnTo>
                  <a:lnTo>
                    <a:pt x="14746" y="215667"/>
                  </a:lnTo>
                  <a:lnTo>
                    <a:pt x="14737" y="215785"/>
                  </a:lnTo>
                  <a:lnTo>
                    <a:pt x="14737" y="215891"/>
                  </a:lnTo>
                  <a:lnTo>
                    <a:pt x="14742" y="215997"/>
                  </a:lnTo>
                  <a:lnTo>
                    <a:pt x="14746" y="216104"/>
                  </a:lnTo>
                  <a:lnTo>
                    <a:pt x="14760" y="216210"/>
                  </a:lnTo>
                  <a:lnTo>
                    <a:pt x="14775" y="216316"/>
                  </a:lnTo>
                  <a:lnTo>
                    <a:pt x="14794" y="216422"/>
                  </a:lnTo>
                  <a:lnTo>
                    <a:pt x="14817" y="216517"/>
                  </a:lnTo>
                  <a:lnTo>
                    <a:pt x="14841" y="216611"/>
                  </a:lnTo>
                  <a:lnTo>
                    <a:pt x="14870" y="216706"/>
                  </a:lnTo>
                  <a:lnTo>
                    <a:pt x="14903" y="216788"/>
                  </a:lnTo>
                  <a:lnTo>
                    <a:pt x="14936" y="216871"/>
                  </a:lnTo>
                  <a:lnTo>
                    <a:pt x="14974" y="216942"/>
                  </a:lnTo>
                  <a:lnTo>
                    <a:pt x="15012" y="217013"/>
                  </a:lnTo>
                  <a:lnTo>
                    <a:pt x="15055" y="217072"/>
                  </a:lnTo>
                  <a:lnTo>
                    <a:pt x="15097" y="217119"/>
                  </a:lnTo>
                  <a:lnTo>
                    <a:pt x="15140" y="217166"/>
                  </a:lnTo>
                  <a:lnTo>
                    <a:pt x="15188" y="217190"/>
                  </a:lnTo>
                  <a:lnTo>
                    <a:pt x="15240" y="217214"/>
                  </a:lnTo>
                  <a:lnTo>
                    <a:pt x="15287" y="217225"/>
                  </a:lnTo>
                  <a:lnTo>
                    <a:pt x="15340" y="217225"/>
                  </a:lnTo>
                  <a:lnTo>
                    <a:pt x="15392" y="217214"/>
                  </a:lnTo>
                  <a:lnTo>
                    <a:pt x="15444" y="217178"/>
                  </a:lnTo>
                  <a:lnTo>
                    <a:pt x="15496" y="217143"/>
                  </a:lnTo>
                  <a:lnTo>
                    <a:pt x="15681" y="217863"/>
                  </a:lnTo>
                  <a:lnTo>
                    <a:pt x="15866" y="218571"/>
                  </a:lnTo>
                  <a:lnTo>
                    <a:pt x="16056" y="219292"/>
                  </a:lnTo>
                  <a:lnTo>
                    <a:pt x="16246" y="219988"/>
                  </a:lnTo>
                  <a:lnTo>
                    <a:pt x="16445" y="220697"/>
                  </a:lnTo>
                  <a:lnTo>
                    <a:pt x="16640" y="221393"/>
                  </a:lnTo>
                  <a:lnTo>
                    <a:pt x="16844" y="222090"/>
                  </a:lnTo>
                  <a:lnTo>
                    <a:pt x="17043" y="222786"/>
                  </a:lnTo>
                  <a:lnTo>
                    <a:pt x="17252" y="223471"/>
                  </a:lnTo>
                  <a:lnTo>
                    <a:pt x="17461" y="224144"/>
                  </a:lnTo>
                  <a:lnTo>
                    <a:pt x="17675" y="224817"/>
                  </a:lnTo>
                  <a:lnTo>
                    <a:pt x="17893" y="225490"/>
                  </a:lnTo>
                  <a:lnTo>
                    <a:pt x="18116" y="226163"/>
                  </a:lnTo>
                  <a:lnTo>
                    <a:pt x="18339" y="226824"/>
                  </a:lnTo>
                  <a:lnTo>
                    <a:pt x="18567" y="227474"/>
                  </a:lnTo>
                  <a:lnTo>
                    <a:pt x="18799" y="228123"/>
                  </a:lnTo>
                  <a:lnTo>
                    <a:pt x="19170" y="229150"/>
                  </a:lnTo>
                  <a:lnTo>
                    <a:pt x="19549" y="230154"/>
                  </a:lnTo>
                  <a:lnTo>
                    <a:pt x="19934" y="231146"/>
                  </a:lnTo>
                  <a:lnTo>
                    <a:pt x="20323" y="232126"/>
                  </a:lnTo>
                  <a:lnTo>
                    <a:pt x="20717" y="233082"/>
                  </a:lnTo>
                  <a:lnTo>
                    <a:pt x="21120" y="234015"/>
                  </a:lnTo>
                  <a:lnTo>
                    <a:pt x="21524" y="234948"/>
                  </a:lnTo>
                  <a:lnTo>
                    <a:pt x="21937" y="235845"/>
                  </a:lnTo>
                  <a:lnTo>
                    <a:pt x="22350" y="236742"/>
                  </a:lnTo>
                  <a:lnTo>
                    <a:pt x="22772" y="237616"/>
                  </a:lnTo>
                  <a:lnTo>
                    <a:pt x="23199" y="238466"/>
                  </a:lnTo>
                  <a:lnTo>
                    <a:pt x="23626" y="239304"/>
                  </a:lnTo>
                  <a:lnTo>
                    <a:pt x="24063" y="240131"/>
                  </a:lnTo>
                  <a:lnTo>
                    <a:pt x="24504" y="240934"/>
                  </a:lnTo>
                  <a:lnTo>
                    <a:pt x="24950" y="241713"/>
                  </a:lnTo>
                  <a:lnTo>
                    <a:pt x="25397" y="242492"/>
                  </a:lnTo>
                  <a:lnTo>
                    <a:pt x="25852" y="243236"/>
                  </a:lnTo>
                  <a:lnTo>
                    <a:pt x="26308" y="243968"/>
                  </a:lnTo>
                  <a:lnTo>
                    <a:pt x="26768" y="244688"/>
                  </a:lnTo>
                  <a:lnTo>
                    <a:pt x="27233" y="245385"/>
                  </a:lnTo>
                  <a:lnTo>
                    <a:pt x="27703" y="246070"/>
                  </a:lnTo>
                  <a:lnTo>
                    <a:pt x="28178" y="246731"/>
                  </a:lnTo>
                  <a:lnTo>
                    <a:pt x="28652" y="247369"/>
                  </a:lnTo>
                  <a:lnTo>
                    <a:pt x="29132" y="247994"/>
                  </a:lnTo>
                  <a:lnTo>
                    <a:pt x="29616" y="248596"/>
                  </a:lnTo>
                  <a:lnTo>
                    <a:pt x="30105" y="249187"/>
                  </a:lnTo>
                  <a:lnTo>
                    <a:pt x="30594" y="249765"/>
                  </a:lnTo>
                  <a:lnTo>
                    <a:pt x="31087" y="250308"/>
                  </a:lnTo>
                  <a:lnTo>
                    <a:pt x="31586" y="250840"/>
                  </a:lnTo>
                  <a:lnTo>
                    <a:pt x="32089" y="251359"/>
                  </a:lnTo>
                  <a:lnTo>
                    <a:pt x="32587" y="251855"/>
                  </a:lnTo>
                  <a:lnTo>
                    <a:pt x="33095" y="252327"/>
                  </a:lnTo>
                  <a:lnTo>
                    <a:pt x="33603" y="252788"/>
                  </a:lnTo>
                  <a:lnTo>
                    <a:pt x="34115" y="253225"/>
                  </a:lnTo>
                  <a:lnTo>
                    <a:pt x="34628" y="253650"/>
                  </a:lnTo>
                  <a:lnTo>
                    <a:pt x="35145" y="254051"/>
                  </a:lnTo>
                  <a:lnTo>
                    <a:pt x="35662" y="254429"/>
                  </a:lnTo>
                  <a:lnTo>
                    <a:pt x="36184" y="254795"/>
                  </a:lnTo>
                  <a:lnTo>
                    <a:pt x="36707" y="255126"/>
                  </a:lnTo>
                  <a:lnTo>
                    <a:pt x="37233" y="255456"/>
                  </a:lnTo>
                  <a:lnTo>
                    <a:pt x="37760" y="255751"/>
                  </a:lnTo>
                  <a:lnTo>
                    <a:pt x="38287" y="256035"/>
                  </a:lnTo>
                  <a:lnTo>
                    <a:pt x="38819" y="256306"/>
                  </a:lnTo>
                  <a:lnTo>
                    <a:pt x="39350" y="256543"/>
                  </a:lnTo>
                  <a:lnTo>
                    <a:pt x="39886" y="256767"/>
                  </a:lnTo>
                  <a:lnTo>
                    <a:pt x="40423" y="256979"/>
                  </a:lnTo>
                  <a:lnTo>
                    <a:pt x="40959" y="257156"/>
                  </a:lnTo>
                  <a:lnTo>
                    <a:pt x="41495" y="257322"/>
                  </a:lnTo>
                  <a:lnTo>
                    <a:pt x="42036" y="257463"/>
                  </a:lnTo>
                  <a:lnTo>
                    <a:pt x="42578" y="257582"/>
                  </a:lnTo>
                  <a:lnTo>
                    <a:pt x="43119" y="257688"/>
                  </a:lnTo>
                  <a:lnTo>
                    <a:pt x="43660" y="257770"/>
                  </a:lnTo>
                  <a:lnTo>
                    <a:pt x="44201" y="257829"/>
                  </a:lnTo>
                  <a:lnTo>
                    <a:pt x="44747" y="257865"/>
                  </a:lnTo>
                  <a:lnTo>
                    <a:pt x="45292" y="257889"/>
                  </a:lnTo>
                  <a:lnTo>
                    <a:pt x="45833" y="257889"/>
                  </a:lnTo>
                  <a:lnTo>
                    <a:pt x="46379" y="257865"/>
                  </a:lnTo>
                  <a:lnTo>
                    <a:pt x="46925" y="257818"/>
                  </a:lnTo>
                  <a:lnTo>
                    <a:pt x="47471" y="257759"/>
                  </a:lnTo>
                  <a:lnTo>
                    <a:pt x="48017" y="257676"/>
                  </a:lnTo>
                  <a:lnTo>
                    <a:pt x="48567" y="257570"/>
                  </a:lnTo>
                  <a:lnTo>
                    <a:pt x="49113" y="257440"/>
                  </a:lnTo>
                  <a:lnTo>
                    <a:pt x="49659" y="257286"/>
                  </a:lnTo>
                  <a:lnTo>
                    <a:pt x="50205" y="257109"/>
                  </a:lnTo>
                  <a:lnTo>
                    <a:pt x="50475" y="269436"/>
                  </a:lnTo>
                  <a:lnTo>
                    <a:pt x="50736" y="281762"/>
                  </a:lnTo>
                  <a:lnTo>
                    <a:pt x="50864" y="287925"/>
                  </a:lnTo>
                  <a:lnTo>
                    <a:pt x="50988" y="294077"/>
                  </a:lnTo>
                  <a:lnTo>
                    <a:pt x="51106" y="300240"/>
                  </a:lnTo>
                  <a:lnTo>
                    <a:pt x="51225" y="306403"/>
                  </a:lnTo>
                  <a:lnTo>
                    <a:pt x="51334" y="312567"/>
                  </a:lnTo>
                  <a:lnTo>
                    <a:pt x="51443" y="318730"/>
                  </a:lnTo>
                  <a:lnTo>
                    <a:pt x="51552" y="324893"/>
                  </a:lnTo>
                  <a:lnTo>
                    <a:pt x="51652" y="331056"/>
                  </a:lnTo>
                  <a:lnTo>
                    <a:pt x="51747" y="337220"/>
                  </a:lnTo>
                  <a:lnTo>
                    <a:pt x="51837" y="343395"/>
                  </a:lnTo>
                  <a:lnTo>
                    <a:pt x="51923" y="349570"/>
                  </a:lnTo>
                  <a:lnTo>
                    <a:pt x="52003" y="355745"/>
                  </a:lnTo>
                  <a:lnTo>
                    <a:pt x="51899" y="355520"/>
                  </a:lnTo>
                  <a:lnTo>
                    <a:pt x="51790" y="355308"/>
                  </a:lnTo>
                  <a:lnTo>
                    <a:pt x="51671" y="355107"/>
                  </a:lnTo>
                  <a:lnTo>
                    <a:pt x="51552" y="354918"/>
                  </a:lnTo>
                  <a:lnTo>
                    <a:pt x="51434" y="354741"/>
                  </a:lnTo>
                  <a:lnTo>
                    <a:pt x="51306" y="354588"/>
                  </a:lnTo>
                  <a:lnTo>
                    <a:pt x="51177" y="354434"/>
                  </a:lnTo>
                  <a:lnTo>
                    <a:pt x="51045" y="354292"/>
                  </a:lnTo>
                  <a:lnTo>
                    <a:pt x="50907" y="354174"/>
                  </a:lnTo>
                  <a:lnTo>
                    <a:pt x="50765" y="354056"/>
                  </a:lnTo>
                  <a:lnTo>
                    <a:pt x="50622" y="353950"/>
                  </a:lnTo>
                  <a:lnTo>
                    <a:pt x="50475" y="353856"/>
                  </a:lnTo>
                  <a:lnTo>
                    <a:pt x="50328" y="353785"/>
                  </a:lnTo>
                  <a:lnTo>
                    <a:pt x="50176" y="353714"/>
                  </a:lnTo>
                  <a:lnTo>
                    <a:pt x="50024" y="353643"/>
                  </a:lnTo>
                  <a:lnTo>
                    <a:pt x="49868" y="353596"/>
                  </a:lnTo>
                  <a:lnTo>
                    <a:pt x="49711" y="353560"/>
                  </a:lnTo>
                  <a:lnTo>
                    <a:pt x="49550" y="353525"/>
                  </a:lnTo>
                  <a:lnTo>
                    <a:pt x="49383" y="353501"/>
                  </a:lnTo>
                  <a:lnTo>
                    <a:pt x="49222" y="353490"/>
                  </a:lnTo>
                  <a:lnTo>
                    <a:pt x="49056" y="353478"/>
                  </a:lnTo>
                  <a:lnTo>
                    <a:pt x="48885" y="353490"/>
                  </a:lnTo>
                  <a:lnTo>
                    <a:pt x="48719" y="353501"/>
                  </a:lnTo>
                  <a:lnTo>
                    <a:pt x="48548" y="353513"/>
                  </a:lnTo>
                  <a:lnTo>
                    <a:pt x="48202" y="353572"/>
                  </a:lnTo>
                  <a:lnTo>
                    <a:pt x="47855" y="353655"/>
                  </a:lnTo>
                  <a:lnTo>
                    <a:pt x="47504" y="353773"/>
                  </a:lnTo>
                  <a:lnTo>
                    <a:pt x="47153" y="353903"/>
                  </a:lnTo>
                  <a:lnTo>
                    <a:pt x="46802" y="354068"/>
                  </a:lnTo>
                  <a:lnTo>
                    <a:pt x="46446" y="354233"/>
                  </a:lnTo>
                  <a:lnTo>
                    <a:pt x="46099" y="354434"/>
                  </a:lnTo>
                  <a:lnTo>
                    <a:pt x="45753" y="354635"/>
                  </a:lnTo>
                  <a:lnTo>
                    <a:pt x="45411" y="354859"/>
                  </a:lnTo>
                  <a:lnTo>
                    <a:pt x="45069" y="355083"/>
                  </a:lnTo>
                  <a:lnTo>
                    <a:pt x="44742" y="355320"/>
                  </a:lnTo>
                  <a:lnTo>
                    <a:pt x="44414" y="355568"/>
                  </a:lnTo>
                  <a:lnTo>
                    <a:pt x="44101" y="355804"/>
                  </a:lnTo>
                  <a:lnTo>
                    <a:pt x="43793" y="356052"/>
                  </a:lnTo>
                  <a:lnTo>
                    <a:pt x="43214" y="356548"/>
                  </a:lnTo>
                  <a:lnTo>
                    <a:pt x="42687" y="357020"/>
                  </a:lnTo>
                  <a:lnTo>
                    <a:pt x="42217" y="357457"/>
                  </a:lnTo>
                  <a:lnTo>
                    <a:pt x="41737" y="357917"/>
                  </a:lnTo>
                  <a:lnTo>
                    <a:pt x="41263" y="358401"/>
                  </a:lnTo>
                  <a:lnTo>
                    <a:pt x="40798" y="358909"/>
                  </a:lnTo>
                  <a:lnTo>
                    <a:pt x="40333" y="359440"/>
                  </a:lnTo>
                  <a:lnTo>
                    <a:pt x="39872" y="359995"/>
                  </a:lnTo>
                  <a:lnTo>
                    <a:pt x="39417" y="360574"/>
                  </a:lnTo>
                  <a:lnTo>
                    <a:pt x="38966" y="361164"/>
                  </a:lnTo>
                  <a:lnTo>
                    <a:pt x="38520" y="361778"/>
                  </a:lnTo>
                  <a:lnTo>
                    <a:pt x="38078" y="362416"/>
                  </a:lnTo>
                  <a:lnTo>
                    <a:pt x="37642" y="363065"/>
                  </a:lnTo>
                  <a:lnTo>
                    <a:pt x="37210" y="363738"/>
                  </a:lnTo>
                  <a:lnTo>
                    <a:pt x="36778" y="364423"/>
                  </a:lnTo>
                  <a:lnTo>
                    <a:pt x="36355" y="365131"/>
                  </a:lnTo>
                  <a:lnTo>
                    <a:pt x="35938" y="365863"/>
                  </a:lnTo>
                  <a:lnTo>
                    <a:pt x="35525" y="366607"/>
                  </a:lnTo>
                  <a:lnTo>
                    <a:pt x="35112" y="367363"/>
                  </a:lnTo>
                  <a:lnTo>
                    <a:pt x="34708" y="368142"/>
                  </a:lnTo>
                  <a:lnTo>
                    <a:pt x="34310" y="368921"/>
                  </a:lnTo>
                  <a:lnTo>
                    <a:pt x="33911" y="369736"/>
                  </a:lnTo>
                  <a:lnTo>
                    <a:pt x="33522" y="370551"/>
                  </a:lnTo>
                  <a:lnTo>
                    <a:pt x="33137" y="371389"/>
                  </a:lnTo>
                  <a:lnTo>
                    <a:pt x="32753" y="372239"/>
                  </a:lnTo>
                  <a:lnTo>
                    <a:pt x="32378" y="373101"/>
                  </a:lnTo>
                  <a:lnTo>
                    <a:pt x="32008" y="373975"/>
                  </a:lnTo>
                  <a:lnTo>
                    <a:pt x="31638" y="374860"/>
                  </a:lnTo>
                  <a:lnTo>
                    <a:pt x="31277" y="375769"/>
                  </a:lnTo>
                  <a:lnTo>
                    <a:pt x="30921" y="376678"/>
                  </a:lnTo>
                  <a:lnTo>
                    <a:pt x="30570" y="377599"/>
                  </a:lnTo>
                  <a:lnTo>
                    <a:pt x="30219" y="378544"/>
                  </a:lnTo>
                  <a:lnTo>
                    <a:pt x="29877" y="379488"/>
                  </a:lnTo>
                  <a:lnTo>
                    <a:pt x="29540" y="380445"/>
                  </a:lnTo>
                  <a:lnTo>
                    <a:pt x="29208" y="381401"/>
                  </a:lnTo>
                  <a:lnTo>
                    <a:pt x="29151" y="381519"/>
                  </a:lnTo>
                  <a:lnTo>
                    <a:pt x="29108" y="381649"/>
                  </a:lnTo>
                  <a:lnTo>
                    <a:pt x="29070" y="381779"/>
                  </a:lnTo>
                  <a:lnTo>
                    <a:pt x="29032" y="381921"/>
                  </a:lnTo>
                  <a:lnTo>
                    <a:pt x="28686" y="382972"/>
                  </a:lnTo>
                  <a:lnTo>
                    <a:pt x="28349" y="384022"/>
                  </a:lnTo>
                  <a:lnTo>
                    <a:pt x="28012" y="385073"/>
                  </a:lnTo>
                  <a:lnTo>
                    <a:pt x="27684" y="386148"/>
                  </a:lnTo>
                  <a:lnTo>
                    <a:pt x="27361" y="387222"/>
                  </a:lnTo>
                  <a:lnTo>
                    <a:pt x="27043" y="388296"/>
                  </a:lnTo>
                  <a:lnTo>
                    <a:pt x="26735" y="389394"/>
                  </a:lnTo>
                  <a:lnTo>
                    <a:pt x="26431" y="390493"/>
                  </a:lnTo>
                  <a:lnTo>
                    <a:pt x="26180" y="391437"/>
                  </a:lnTo>
                  <a:lnTo>
                    <a:pt x="25928" y="392393"/>
                  </a:lnTo>
                  <a:lnTo>
                    <a:pt x="25681" y="393362"/>
                  </a:lnTo>
                  <a:lnTo>
                    <a:pt x="25435" y="394318"/>
                  </a:lnTo>
                  <a:lnTo>
                    <a:pt x="25197" y="395298"/>
                  </a:lnTo>
                  <a:lnTo>
                    <a:pt x="24965" y="396278"/>
                  </a:lnTo>
                  <a:lnTo>
                    <a:pt x="24737" y="397258"/>
                  </a:lnTo>
                  <a:lnTo>
                    <a:pt x="24509" y="398238"/>
                  </a:lnTo>
                  <a:lnTo>
                    <a:pt x="24291" y="399230"/>
                  </a:lnTo>
                  <a:lnTo>
                    <a:pt x="24072" y="400233"/>
                  </a:lnTo>
                  <a:lnTo>
                    <a:pt x="23859" y="401237"/>
                  </a:lnTo>
                  <a:lnTo>
                    <a:pt x="23655" y="402240"/>
                  </a:lnTo>
                  <a:lnTo>
                    <a:pt x="23451" y="403256"/>
                  </a:lnTo>
                  <a:lnTo>
                    <a:pt x="23247" y="404271"/>
                  </a:lnTo>
                  <a:lnTo>
                    <a:pt x="23052" y="405287"/>
                  </a:lnTo>
                  <a:lnTo>
                    <a:pt x="22862" y="406314"/>
                  </a:lnTo>
                  <a:lnTo>
                    <a:pt x="22672" y="407341"/>
                  </a:lnTo>
                  <a:lnTo>
                    <a:pt x="22487" y="408380"/>
                  </a:lnTo>
                  <a:lnTo>
                    <a:pt x="22307" y="409419"/>
                  </a:lnTo>
                  <a:lnTo>
                    <a:pt x="22131" y="410458"/>
                  </a:lnTo>
                  <a:lnTo>
                    <a:pt x="21956" y="411497"/>
                  </a:lnTo>
                  <a:lnTo>
                    <a:pt x="21785" y="412548"/>
                  </a:lnTo>
                  <a:lnTo>
                    <a:pt x="21623" y="413611"/>
                  </a:lnTo>
                  <a:lnTo>
                    <a:pt x="21457" y="414661"/>
                  </a:lnTo>
                  <a:lnTo>
                    <a:pt x="21301" y="415724"/>
                  </a:lnTo>
                  <a:lnTo>
                    <a:pt x="21144" y="416798"/>
                  </a:lnTo>
                  <a:lnTo>
                    <a:pt x="20992" y="417861"/>
                  </a:lnTo>
                  <a:lnTo>
                    <a:pt x="20845" y="418936"/>
                  </a:lnTo>
                  <a:lnTo>
                    <a:pt x="20703" y="420010"/>
                  </a:lnTo>
                  <a:lnTo>
                    <a:pt x="20560" y="421096"/>
                  </a:lnTo>
                  <a:lnTo>
                    <a:pt x="20423" y="422182"/>
                  </a:lnTo>
                  <a:lnTo>
                    <a:pt x="20285" y="423269"/>
                  </a:lnTo>
                  <a:lnTo>
                    <a:pt x="20157" y="424355"/>
                  </a:lnTo>
                  <a:lnTo>
                    <a:pt x="20029" y="425453"/>
                  </a:lnTo>
                  <a:lnTo>
                    <a:pt x="19901" y="426551"/>
                  </a:lnTo>
                  <a:lnTo>
                    <a:pt x="19782" y="427649"/>
                  </a:lnTo>
                  <a:lnTo>
                    <a:pt x="19663" y="428747"/>
                  </a:lnTo>
                  <a:lnTo>
                    <a:pt x="19545" y="429857"/>
                  </a:lnTo>
                  <a:lnTo>
                    <a:pt x="19431" y="430967"/>
                  </a:lnTo>
                  <a:lnTo>
                    <a:pt x="19322" y="432077"/>
                  </a:lnTo>
                  <a:lnTo>
                    <a:pt x="19217" y="433187"/>
                  </a:lnTo>
                  <a:lnTo>
                    <a:pt x="19113" y="434308"/>
                  </a:lnTo>
                  <a:lnTo>
                    <a:pt x="19008" y="435430"/>
                  </a:lnTo>
                  <a:lnTo>
                    <a:pt x="18913" y="436552"/>
                  </a:lnTo>
                  <a:lnTo>
                    <a:pt x="18814" y="437673"/>
                  </a:lnTo>
                  <a:lnTo>
                    <a:pt x="18724" y="438807"/>
                  </a:lnTo>
                  <a:lnTo>
                    <a:pt x="18543" y="441062"/>
                  </a:lnTo>
                  <a:lnTo>
                    <a:pt x="18377" y="443329"/>
                  </a:lnTo>
                  <a:lnTo>
                    <a:pt x="18220" y="445607"/>
                  </a:lnTo>
                  <a:lnTo>
                    <a:pt x="18069" y="447898"/>
                  </a:lnTo>
                  <a:lnTo>
                    <a:pt x="17931" y="450189"/>
                  </a:lnTo>
                  <a:lnTo>
                    <a:pt x="17798" y="452491"/>
                  </a:lnTo>
                  <a:lnTo>
                    <a:pt x="17679" y="454805"/>
                  </a:lnTo>
                  <a:lnTo>
                    <a:pt x="17565" y="457107"/>
                  </a:lnTo>
                  <a:lnTo>
                    <a:pt x="17461" y="459433"/>
                  </a:lnTo>
                  <a:lnTo>
                    <a:pt x="17361" y="461748"/>
                  </a:lnTo>
                  <a:lnTo>
                    <a:pt x="17271" y="464074"/>
                  </a:lnTo>
                  <a:lnTo>
                    <a:pt x="17191" y="466411"/>
                  </a:lnTo>
                  <a:lnTo>
                    <a:pt x="17110" y="468737"/>
                  </a:lnTo>
                  <a:lnTo>
                    <a:pt x="17043" y="471075"/>
                  </a:lnTo>
                  <a:lnTo>
                    <a:pt x="16977" y="473413"/>
                  </a:lnTo>
                  <a:lnTo>
                    <a:pt x="16920" y="475751"/>
                  </a:lnTo>
                  <a:lnTo>
                    <a:pt x="16863" y="478088"/>
                  </a:lnTo>
                  <a:lnTo>
                    <a:pt x="16816" y="480426"/>
                  </a:lnTo>
                  <a:lnTo>
                    <a:pt x="16773" y="482764"/>
                  </a:lnTo>
                  <a:lnTo>
                    <a:pt x="16730" y="485090"/>
                  </a:lnTo>
                  <a:lnTo>
                    <a:pt x="16697" y="487428"/>
                  </a:lnTo>
                  <a:lnTo>
                    <a:pt x="16664" y="489765"/>
                  </a:lnTo>
                  <a:lnTo>
                    <a:pt x="16635" y="492091"/>
                  </a:lnTo>
                  <a:lnTo>
                    <a:pt x="16583" y="496743"/>
                  </a:lnTo>
                  <a:lnTo>
                    <a:pt x="16545" y="501384"/>
                  </a:lnTo>
                  <a:lnTo>
                    <a:pt x="16512" y="505988"/>
                  </a:lnTo>
                  <a:lnTo>
                    <a:pt x="16450" y="515139"/>
                  </a:lnTo>
                  <a:lnTo>
                    <a:pt x="16422" y="519661"/>
                  </a:lnTo>
                  <a:lnTo>
                    <a:pt x="16388" y="524147"/>
                  </a:lnTo>
                  <a:lnTo>
                    <a:pt x="16346" y="528587"/>
                  </a:lnTo>
                  <a:lnTo>
                    <a:pt x="16322" y="530795"/>
                  </a:lnTo>
                  <a:lnTo>
                    <a:pt x="16293" y="532979"/>
                  </a:lnTo>
                  <a:lnTo>
                    <a:pt x="15933" y="533369"/>
                  </a:lnTo>
                  <a:lnTo>
                    <a:pt x="15577" y="533758"/>
                  </a:lnTo>
                  <a:lnTo>
                    <a:pt x="15221" y="534172"/>
                  </a:lnTo>
                  <a:lnTo>
                    <a:pt x="14870" y="534585"/>
                  </a:lnTo>
                  <a:lnTo>
                    <a:pt x="14514" y="535010"/>
                  </a:lnTo>
                  <a:lnTo>
                    <a:pt x="14167" y="535447"/>
                  </a:lnTo>
                  <a:lnTo>
                    <a:pt x="13821" y="535895"/>
                  </a:lnTo>
                  <a:lnTo>
                    <a:pt x="13474" y="536356"/>
                  </a:lnTo>
                  <a:lnTo>
                    <a:pt x="13128" y="536828"/>
                  </a:lnTo>
                  <a:lnTo>
                    <a:pt x="12791" y="537300"/>
                  </a:lnTo>
                  <a:lnTo>
                    <a:pt x="12449" y="537784"/>
                  </a:lnTo>
                  <a:lnTo>
                    <a:pt x="12112" y="538280"/>
                  </a:lnTo>
                  <a:lnTo>
                    <a:pt x="11780" y="538788"/>
                  </a:lnTo>
                  <a:lnTo>
                    <a:pt x="11448" y="539308"/>
                  </a:lnTo>
                  <a:lnTo>
                    <a:pt x="11120" y="539827"/>
                  </a:lnTo>
                  <a:lnTo>
                    <a:pt x="10797" y="540358"/>
                  </a:lnTo>
                  <a:lnTo>
                    <a:pt x="10475" y="540901"/>
                  </a:lnTo>
                  <a:lnTo>
                    <a:pt x="10152" y="541445"/>
                  </a:lnTo>
                  <a:lnTo>
                    <a:pt x="9839" y="542000"/>
                  </a:lnTo>
                  <a:lnTo>
                    <a:pt x="9526" y="542566"/>
                  </a:lnTo>
                  <a:lnTo>
                    <a:pt x="9212" y="543133"/>
                  </a:lnTo>
                  <a:lnTo>
                    <a:pt x="8909" y="543712"/>
                  </a:lnTo>
                  <a:lnTo>
                    <a:pt x="8605" y="544302"/>
                  </a:lnTo>
                  <a:lnTo>
                    <a:pt x="8301" y="544892"/>
                  </a:lnTo>
                  <a:lnTo>
                    <a:pt x="8007" y="545494"/>
                  </a:lnTo>
                  <a:lnTo>
                    <a:pt x="7713" y="546097"/>
                  </a:lnTo>
                  <a:lnTo>
                    <a:pt x="7423" y="546710"/>
                  </a:lnTo>
                  <a:lnTo>
                    <a:pt x="7133" y="547336"/>
                  </a:lnTo>
                  <a:lnTo>
                    <a:pt x="6853" y="547962"/>
                  </a:lnTo>
                  <a:lnTo>
                    <a:pt x="6573" y="548588"/>
                  </a:lnTo>
                  <a:lnTo>
                    <a:pt x="6298" y="549237"/>
                  </a:lnTo>
                  <a:lnTo>
                    <a:pt x="6028" y="549875"/>
                  </a:lnTo>
                  <a:lnTo>
                    <a:pt x="5980" y="550005"/>
                  </a:lnTo>
                  <a:lnTo>
                    <a:pt x="5937" y="550146"/>
                  </a:lnTo>
                  <a:lnTo>
                    <a:pt x="5899" y="550288"/>
                  </a:lnTo>
                  <a:lnTo>
                    <a:pt x="5866" y="550430"/>
                  </a:lnTo>
                  <a:lnTo>
                    <a:pt x="5838" y="550583"/>
                  </a:lnTo>
                  <a:lnTo>
                    <a:pt x="5819" y="550737"/>
                  </a:lnTo>
                  <a:lnTo>
                    <a:pt x="5800" y="550890"/>
                  </a:lnTo>
                  <a:lnTo>
                    <a:pt x="5790" y="551044"/>
                  </a:lnTo>
                  <a:lnTo>
                    <a:pt x="5786" y="551209"/>
                  </a:lnTo>
                  <a:lnTo>
                    <a:pt x="5781" y="551362"/>
                  </a:lnTo>
                  <a:lnTo>
                    <a:pt x="5786" y="551516"/>
                  </a:lnTo>
                  <a:lnTo>
                    <a:pt x="5790" y="551681"/>
                  </a:lnTo>
                  <a:lnTo>
                    <a:pt x="5800" y="551835"/>
                  </a:lnTo>
                  <a:lnTo>
                    <a:pt x="5819" y="551988"/>
                  </a:lnTo>
                  <a:lnTo>
                    <a:pt x="5838" y="552142"/>
                  </a:lnTo>
                  <a:lnTo>
                    <a:pt x="5857" y="552295"/>
                  </a:lnTo>
                  <a:lnTo>
                    <a:pt x="5885" y="552437"/>
                  </a:lnTo>
                  <a:lnTo>
                    <a:pt x="5914" y="552579"/>
                  </a:lnTo>
                  <a:lnTo>
                    <a:pt x="5947" y="552720"/>
                  </a:lnTo>
                  <a:lnTo>
                    <a:pt x="5980" y="552850"/>
                  </a:lnTo>
                  <a:lnTo>
                    <a:pt x="6018" y="552980"/>
                  </a:lnTo>
                  <a:lnTo>
                    <a:pt x="6061" y="553098"/>
                  </a:lnTo>
                  <a:lnTo>
                    <a:pt x="6104" y="553204"/>
                  </a:lnTo>
                  <a:lnTo>
                    <a:pt x="6151" y="553322"/>
                  </a:lnTo>
                  <a:lnTo>
                    <a:pt x="6198" y="553417"/>
                  </a:lnTo>
                  <a:lnTo>
                    <a:pt x="6251" y="553511"/>
                  </a:lnTo>
                  <a:lnTo>
                    <a:pt x="6303" y="553582"/>
                  </a:lnTo>
                  <a:lnTo>
                    <a:pt x="6355" y="553665"/>
                  </a:lnTo>
                  <a:lnTo>
                    <a:pt x="6412" y="553724"/>
                  </a:lnTo>
                  <a:lnTo>
                    <a:pt x="6469" y="553771"/>
                  </a:lnTo>
                  <a:lnTo>
                    <a:pt x="6526" y="553818"/>
                  </a:lnTo>
                  <a:lnTo>
                    <a:pt x="6588" y="553842"/>
                  </a:lnTo>
                  <a:lnTo>
                    <a:pt x="6554" y="554031"/>
                  </a:lnTo>
                  <a:lnTo>
                    <a:pt x="6535" y="554220"/>
                  </a:lnTo>
                  <a:lnTo>
                    <a:pt x="6516" y="554420"/>
                  </a:lnTo>
                  <a:lnTo>
                    <a:pt x="6512" y="554609"/>
                  </a:lnTo>
                  <a:lnTo>
                    <a:pt x="6512" y="554798"/>
                  </a:lnTo>
                  <a:lnTo>
                    <a:pt x="6516" y="554987"/>
                  </a:lnTo>
                  <a:lnTo>
                    <a:pt x="6531" y="555176"/>
                  </a:lnTo>
                  <a:lnTo>
                    <a:pt x="6554" y="555353"/>
                  </a:lnTo>
                  <a:lnTo>
                    <a:pt x="6588" y="555518"/>
                  </a:lnTo>
                  <a:lnTo>
                    <a:pt x="6630" y="555672"/>
                  </a:lnTo>
                  <a:lnTo>
                    <a:pt x="6678" y="555814"/>
                  </a:lnTo>
                  <a:lnTo>
                    <a:pt x="6735" y="555944"/>
                  </a:lnTo>
                  <a:lnTo>
                    <a:pt x="6801" y="556050"/>
                  </a:lnTo>
                  <a:lnTo>
                    <a:pt x="6882" y="556144"/>
                  </a:lnTo>
                  <a:lnTo>
                    <a:pt x="6967" y="556215"/>
                  </a:lnTo>
                  <a:lnTo>
                    <a:pt x="7062" y="556262"/>
                  </a:lnTo>
                  <a:lnTo>
                    <a:pt x="8092" y="556617"/>
                  </a:lnTo>
                  <a:lnTo>
                    <a:pt x="9127" y="556947"/>
                  </a:lnTo>
                  <a:lnTo>
                    <a:pt x="10162" y="557266"/>
                  </a:lnTo>
                  <a:lnTo>
                    <a:pt x="11201" y="557573"/>
                  </a:lnTo>
                  <a:lnTo>
                    <a:pt x="12245" y="557868"/>
                  </a:lnTo>
                  <a:lnTo>
                    <a:pt x="13294" y="558140"/>
                  </a:lnTo>
                  <a:lnTo>
                    <a:pt x="14343" y="558411"/>
                  </a:lnTo>
                  <a:lnTo>
                    <a:pt x="15396" y="558659"/>
                  </a:lnTo>
                  <a:lnTo>
                    <a:pt x="16450" y="558883"/>
                  </a:lnTo>
                  <a:lnTo>
                    <a:pt x="17504" y="559108"/>
                  </a:lnTo>
                  <a:lnTo>
                    <a:pt x="18562" y="559309"/>
                  </a:lnTo>
                  <a:lnTo>
                    <a:pt x="19621" y="559497"/>
                  </a:lnTo>
                  <a:lnTo>
                    <a:pt x="20684" y="559686"/>
                  </a:lnTo>
                  <a:lnTo>
                    <a:pt x="21747" y="559852"/>
                  </a:lnTo>
                  <a:lnTo>
                    <a:pt x="22810" y="560005"/>
                  </a:lnTo>
                  <a:lnTo>
                    <a:pt x="23873" y="560147"/>
                  </a:lnTo>
                  <a:lnTo>
                    <a:pt x="24936" y="560277"/>
                  </a:lnTo>
                  <a:lnTo>
                    <a:pt x="25999" y="560383"/>
                  </a:lnTo>
                  <a:lnTo>
                    <a:pt x="27062" y="560489"/>
                  </a:lnTo>
                  <a:lnTo>
                    <a:pt x="28126" y="560584"/>
                  </a:lnTo>
                  <a:lnTo>
                    <a:pt x="29184" y="560666"/>
                  </a:lnTo>
                  <a:lnTo>
                    <a:pt x="30247" y="560737"/>
                  </a:lnTo>
                  <a:lnTo>
                    <a:pt x="31305" y="560796"/>
                  </a:lnTo>
                  <a:lnTo>
                    <a:pt x="32364" y="560855"/>
                  </a:lnTo>
                  <a:lnTo>
                    <a:pt x="33422" y="560891"/>
                  </a:lnTo>
                  <a:lnTo>
                    <a:pt x="34476" y="560914"/>
                  </a:lnTo>
                  <a:lnTo>
                    <a:pt x="35530" y="560938"/>
                  </a:lnTo>
                  <a:lnTo>
                    <a:pt x="36578" y="560950"/>
                  </a:lnTo>
                  <a:lnTo>
                    <a:pt x="37627" y="560950"/>
                  </a:lnTo>
                  <a:lnTo>
                    <a:pt x="38671" y="560938"/>
                  </a:lnTo>
                  <a:lnTo>
                    <a:pt x="39711" y="560926"/>
                  </a:lnTo>
                  <a:lnTo>
                    <a:pt x="40750" y="560902"/>
                  </a:lnTo>
                  <a:lnTo>
                    <a:pt x="40878" y="560879"/>
                  </a:lnTo>
                  <a:lnTo>
                    <a:pt x="40997" y="560832"/>
                  </a:lnTo>
                  <a:lnTo>
                    <a:pt x="41106" y="560761"/>
                  </a:lnTo>
                  <a:lnTo>
                    <a:pt x="41206" y="560678"/>
                  </a:lnTo>
                  <a:lnTo>
                    <a:pt x="41301" y="560572"/>
                  </a:lnTo>
                  <a:lnTo>
                    <a:pt x="41391" y="560442"/>
                  </a:lnTo>
                  <a:lnTo>
                    <a:pt x="41472" y="560300"/>
                  </a:lnTo>
                  <a:lnTo>
                    <a:pt x="41548" y="560147"/>
                  </a:lnTo>
                  <a:lnTo>
                    <a:pt x="41662" y="560005"/>
                  </a:lnTo>
                  <a:lnTo>
                    <a:pt x="41771" y="559828"/>
                  </a:lnTo>
                  <a:lnTo>
                    <a:pt x="41870" y="559639"/>
                  </a:lnTo>
                  <a:lnTo>
                    <a:pt x="41965" y="559427"/>
                  </a:lnTo>
                  <a:lnTo>
                    <a:pt x="42013" y="559320"/>
                  </a:lnTo>
                  <a:lnTo>
                    <a:pt x="42055" y="559202"/>
                  </a:lnTo>
                  <a:lnTo>
                    <a:pt x="42093" y="559072"/>
                  </a:lnTo>
                  <a:lnTo>
                    <a:pt x="42131" y="558954"/>
                  </a:lnTo>
                  <a:lnTo>
                    <a:pt x="42165" y="558824"/>
                  </a:lnTo>
                  <a:lnTo>
                    <a:pt x="42198" y="558683"/>
                  </a:lnTo>
                  <a:lnTo>
                    <a:pt x="42226" y="558541"/>
                  </a:lnTo>
                  <a:lnTo>
                    <a:pt x="42255" y="558399"/>
                  </a:lnTo>
                  <a:lnTo>
                    <a:pt x="42279" y="558258"/>
                  </a:lnTo>
                  <a:lnTo>
                    <a:pt x="42298" y="558104"/>
                  </a:lnTo>
                  <a:lnTo>
                    <a:pt x="42316" y="557951"/>
                  </a:lnTo>
                  <a:lnTo>
                    <a:pt x="42326" y="557797"/>
                  </a:lnTo>
                  <a:lnTo>
                    <a:pt x="42340" y="557632"/>
                  </a:lnTo>
                  <a:lnTo>
                    <a:pt x="42345" y="557467"/>
                  </a:lnTo>
                  <a:lnTo>
                    <a:pt x="42350" y="557301"/>
                  </a:lnTo>
                  <a:lnTo>
                    <a:pt x="42345" y="557136"/>
                  </a:lnTo>
                  <a:lnTo>
                    <a:pt x="42340" y="556959"/>
                  </a:lnTo>
                  <a:lnTo>
                    <a:pt x="42331" y="556794"/>
                  </a:lnTo>
                  <a:lnTo>
                    <a:pt x="42321" y="556617"/>
                  </a:lnTo>
                  <a:lnTo>
                    <a:pt x="42302" y="556439"/>
                  </a:lnTo>
                  <a:lnTo>
                    <a:pt x="42279" y="556251"/>
                  </a:lnTo>
                  <a:lnTo>
                    <a:pt x="42250" y="556073"/>
                  </a:lnTo>
                  <a:lnTo>
                    <a:pt x="42222" y="555896"/>
                  </a:lnTo>
                  <a:lnTo>
                    <a:pt x="42184" y="555707"/>
                  </a:lnTo>
                  <a:lnTo>
                    <a:pt x="41989" y="554798"/>
                  </a:lnTo>
                  <a:lnTo>
                    <a:pt x="41790" y="553901"/>
                  </a:lnTo>
                  <a:lnTo>
                    <a:pt x="41586" y="553004"/>
                  </a:lnTo>
                  <a:lnTo>
                    <a:pt x="41382" y="552130"/>
                  </a:lnTo>
                  <a:lnTo>
                    <a:pt x="41177" y="551256"/>
                  </a:lnTo>
                  <a:lnTo>
                    <a:pt x="40969" y="550394"/>
                  </a:lnTo>
                  <a:lnTo>
                    <a:pt x="40755" y="549544"/>
                  </a:lnTo>
                  <a:lnTo>
                    <a:pt x="40541" y="548694"/>
                  </a:lnTo>
                  <a:lnTo>
                    <a:pt x="40328" y="547868"/>
                  </a:lnTo>
                  <a:lnTo>
                    <a:pt x="40105" y="547041"/>
                  </a:lnTo>
                  <a:lnTo>
                    <a:pt x="39882" y="546226"/>
                  </a:lnTo>
                  <a:lnTo>
                    <a:pt x="39659" y="545435"/>
                  </a:lnTo>
                  <a:lnTo>
                    <a:pt x="39426" y="544644"/>
                  </a:lnTo>
                  <a:lnTo>
                    <a:pt x="39194" y="543877"/>
                  </a:lnTo>
                  <a:lnTo>
                    <a:pt x="38956" y="543109"/>
                  </a:lnTo>
                  <a:lnTo>
                    <a:pt x="38719" y="542366"/>
                  </a:lnTo>
                  <a:lnTo>
                    <a:pt x="38472" y="541634"/>
                  </a:lnTo>
                  <a:lnTo>
                    <a:pt x="38225" y="540913"/>
                  </a:lnTo>
                  <a:lnTo>
                    <a:pt x="37974" y="540205"/>
                  </a:lnTo>
                  <a:lnTo>
                    <a:pt x="37717" y="539520"/>
                  </a:lnTo>
                  <a:lnTo>
                    <a:pt x="37456" y="538835"/>
                  </a:lnTo>
                  <a:lnTo>
                    <a:pt x="37191" y="538174"/>
                  </a:lnTo>
                  <a:lnTo>
                    <a:pt x="36925" y="537536"/>
                  </a:lnTo>
                  <a:lnTo>
                    <a:pt x="36650" y="536911"/>
                  </a:lnTo>
                  <a:lnTo>
                    <a:pt x="36374" y="536297"/>
                  </a:lnTo>
                  <a:lnTo>
                    <a:pt x="36090" y="535695"/>
                  </a:lnTo>
                  <a:lnTo>
                    <a:pt x="35805" y="535116"/>
                  </a:lnTo>
                  <a:lnTo>
                    <a:pt x="35511" y="534561"/>
                  </a:lnTo>
                  <a:lnTo>
                    <a:pt x="35216" y="534018"/>
                  </a:lnTo>
                  <a:lnTo>
                    <a:pt x="34913" y="533499"/>
                  </a:lnTo>
                  <a:lnTo>
                    <a:pt x="34604" y="532991"/>
                  </a:lnTo>
                  <a:lnTo>
                    <a:pt x="34291" y="532507"/>
                  </a:lnTo>
                  <a:lnTo>
                    <a:pt x="34500" y="532507"/>
                  </a:lnTo>
                  <a:lnTo>
                    <a:pt x="35136" y="532153"/>
                  </a:lnTo>
                  <a:lnTo>
                    <a:pt x="35212" y="532105"/>
                  </a:lnTo>
                  <a:lnTo>
                    <a:pt x="35283" y="532034"/>
                  </a:lnTo>
                  <a:lnTo>
                    <a:pt x="35354" y="531964"/>
                  </a:lnTo>
                  <a:lnTo>
                    <a:pt x="35425" y="531857"/>
                  </a:lnTo>
                  <a:lnTo>
                    <a:pt x="35496" y="531751"/>
                  </a:lnTo>
                  <a:lnTo>
                    <a:pt x="35567" y="531633"/>
                  </a:lnTo>
                  <a:lnTo>
                    <a:pt x="35634" y="531503"/>
                  </a:lnTo>
                  <a:lnTo>
                    <a:pt x="35696" y="531350"/>
                  </a:lnTo>
                  <a:lnTo>
                    <a:pt x="35753" y="531196"/>
                  </a:lnTo>
                  <a:lnTo>
                    <a:pt x="35810" y="531043"/>
                  </a:lnTo>
                  <a:lnTo>
                    <a:pt x="35862" y="530877"/>
                  </a:lnTo>
                  <a:lnTo>
                    <a:pt x="35904" y="530700"/>
                  </a:lnTo>
                  <a:lnTo>
                    <a:pt x="35942" y="530523"/>
                  </a:lnTo>
                  <a:lnTo>
                    <a:pt x="35976" y="530334"/>
                  </a:lnTo>
                  <a:lnTo>
                    <a:pt x="35999" y="530157"/>
                  </a:lnTo>
                  <a:lnTo>
                    <a:pt x="36014" y="529968"/>
                  </a:lnTo>
                  <a:lnTo>
                    <a:pt x="36109" y="528575"/>
                  </a:lnTo>
                  <a:lnTo>
                    <a:pt x="36118" y="528398"/>
                  </a:lnTo>
                  <a:lnTo>
                    <a:pt x="36128" y="528233"/>
                  </a:lnTo>
                  <a:lnTo>
                    <a:pt x="36128" y="528055"/>
                  </a:lnTo>
                  <a:lnTo>
                    <a:pt x="36128" y="527890"/>
                  </a:lnTo>
                  <a:lnTo>
                    <a:pt x="36128" y="527737"/>
                  </a:lnTo>
                  <a:lnTo>
                    <a:pt x="36123" y="527571"/>
                  </a:lnTo>
                  <a:lnTo>
                    <a:pt x="36113" y="527418"/>
                  </a:lnTo>
                  <a:lnTo>
                    <a:pt x="36104" y="527276"/>
                  </a:lnTo>
                  <a:lnTo>
                    <a:pt x="36090" y="527123"/>
                  </a:lnTo>
                  <a:lnTo>
                    <a:pt x="36075" y="526981"/>
                  </a:lnTo>
                  <a:lnTo>
                    <a:pt x="36033" y="526710"/>
                  </a:lnTo>
                  <a:lnTo>
                    <a:pt x="35985" y="526462"/>
                  </a:lnTo>
                  <a:lnTo>
                    <a:pt x="35928" y="526225"/>
                  </a:lnTo>
                  <a:lnTo>
                    <a:pt x="35867" y="526001"/>
                  </a:lnTo>
                  <a:lnTo>
                    <a:pt x="35795" y="525800"/>
                  </a:lnTo>
                  <a:lnTo>
                    <a:pt x="35719" y="525623"/>
                  </a:lnTo>
                  <a:lnTo>
                    <a:pt x="35634" y="525458"/>
                  </a:lnTo>
                  <a:lnTo>
                    <a:pt x="35549" y="525316"/>
                  </a:lnTo>
                  <a:lnTo>
                    <a:pt x="35454" y="525198"/>
                  </a:lnTo>
                  <a:lnTo>
                    <a:pt x="35359" y="525104"/>
                  </a:lnTo>
                  <a:lnTo>
                    <a:pt x="35259" y="525021"/>
                  </a:lnTo>
                  <a:lnTo>
                    <a:pt x="35159" y="524962"/>
                  </a:lnTo>
                  <a:lnTo>
                    <a:pt x="35055" y="524927"/>
                  </a:lnTo>
                  <a:lnTo>
                    <a:pt x="34951" y="524915"/>
                  </a:lnTo>
                  <a:lnTo>
                    <a:pt x="34846" y="524927"/>
                  </a:lnTo>
                  <a:lnTo>
                    <a:pt x="34742" y="524950"/>
                  </a:lnTo>
                  <a:lnTo>
                    <a:pt x="34637" y="525009"/>
                  </a:lnTo>
                  <a:lnTo>
                    <a:pt x="34533" y="525092"/>
                  </a:lnTo>
                  <a:lnTo>
                    <a:pt x="34433" y="525198"/>
                  </a:lnTo>
                  <a:lnTo>
                    <a:pt x="34338" y="525328"/>
                  </a:lnTo>
                  <a:lnTo>
                    <a:pt x="34243" y="525482"/>
                  </a:lnTo>
                  <a:lnTo>
                    <a:pt x="34158" y="525670"/>
                  </a:lnTo>
                  <a:lnTo>
                    <a:pt x="34115" y="525777"/>
                  </a:lnTo>
                  <a:lnTo>
                    <a:pt x="34072" y="525883"/>
                  </a:lnTo>
                  <a:lnTo>
                    <a:pt x="34035" y="525989"/>
                  </a:lnTo>
                  <a:lnTo>
                    <a:pt x="33992" y="526119"/>
                  </a:lnTo>
                  <a:lnTo>
                    <a:pt x="33959" y="526249"/>
                  </a:lnTo>
                  <a:lnTo>
                    <a:pt x="33921" y="526379"/>
                  </a:lnTo>
                  <a:lnTo>
                    <a:pt x="33887" y="526521"/>
                  </a:lnTo>
                  <a:lnTo>
                    <a:pt x="33854" y="526674"/>
                  </a:lnTo>
                  <a:lnTo>
                    <a:pt x="33826" y="526828"/>
                  </a:lnTo>
                  <a:lnTo>
                    <a:pt x="33797" y="526993"/>
                  </a:lnTo>
                  <a:lnTo>
                    <a:pt x="33878" y="526485"/>
                  </a:lnTo>
                  <a:lnTo>
                    <a:pt x="33954" y="525977"/>
                  </a:lnTo>
                  <a:lnTo>
                    <a:pt x="34025" y="525458"/>
                  </a:lnTo>
                  <a:lnTo>
                    <a:pt x="34091" y="524950"/>
                  </a:lnTo>
                  <a:lnTo>
                    <a:pt x="34153" y="524431"/>
                  </a:lnTo>
                  <a:lnTo>
                    <a:pt x="34210" y="523899"/>
                  </a:lnTo>
                  <a:lnTo>
                    <a:pt x="34267" y="523380"/>
                  </a:lnTo>
                  <a:lnTo>
                    <a:pt x="34315" y="522849"/>
                  </a:lnTo>
                  <a:lnTo>
                    <a:pt x="34362" y="522317"/>
                  </a:lnTo>
                  <a:lnTo>
                    <a:pt x="34409" y="521786"/>
                  </a:lnTo>
                  <a:lnTo>
                    <a:pt x="34447" y="521255"/>
                  </a:lnTo>
                  <a:lnTo>
                    <a:pt x="34485" y="520712"/>
                  </a:lnTo>
                  <a:lnTo>
                    <a:pt x="34519" y="520180"/>
                  </a:lnTo>
                  <a:lnTo>
                    <a:pt x="34547" y="519637"/>
                  </a:lnTo>
                  <a:lnTo>
                    <a:pt x="34576" y="519094"/>
                  </a:lnTo>
                  <a:lnTo>
                    <a:pt x="34599" y="518551"/>
                  </a:lnTo>
                  <a:lnTo>
                    <a:pt x="34623" y="517996"/>
                  </a:lnTo>
                  <a:lnTo>
                    <a:pt x="34642" y="517453"/>
                  </a:lnTo>
                  <a:lnTo>
                    <a:pt x="34670" y="516343"/>
                  </a:lnTo>
                  <a:lnTo>
                    <a:pt x="34689" y="515233"/>
                  </a:lnTo>
                  <a:lnTo>
                    <a:pt x="34699" y="514123"/>
                  </a:lnTo>
                  <a:lnTo>
                    <a:pt x="34699" y="513002"/>
                  </a:lnTo>
                  <a:lnTo>
                    <a:pt x="34694" y="511880"/>
                  </a:lnTo>
                  <a:lnTo>
                    <a:pt x="34680" y="510746"/>
                  </a:lnTo>
                  <a:lnTo>
                    <a:pt x="34666" y="509625"/>
                  </a:lnTo>
                  <a:lnTo>
                    <a:pt x="34637" y="508491"/>
                  </a:lnTo>
                  <a:lnTo>
                    <a:pt x="34609" y="507358"/>
                  </a:lnTo>
                  <a:lnTo>
                    <a:pt x="34580" y="506224"/>
                  </a:lnTo>
                  <a:lnTo>
                    <a:pt x="34542" y="505091"/>
                  </a:lnTo>
                  <a:lnTo>
                    <a:pt x="34466" y="502836"/>
                  </a:lnTo>
                  <a:lnTo>
                    <a:pt x="34386" y="500581"/>
                  </a:lnTo>
                  <a:lnTo>
                    <a:pt x="34310" y="498337"/>
                  </a:lnTo>
                  <a:lnTo>
                    <a:pt x="34277" y="497227"/>
                  </a:lnTo>
                  <a:lnTo>
                    <a:pt x="34243" y="496129"/>
                  </a:lnTo>
                  <a:lnTo>
                    <a:pt x="34215" y="495031"/>
                  </a:lnTo>
                  <a:lnTo>
                    <a:pt x="34191" y="493933"/>
                  </a:lnTo>
                  <a:lnTo>
                    <a:pt x="34177" y="492847"/>
                  </a:lnTo>
                  <a:lnTo>
                    <a:pt x="34167" y="491773"/>
                  </a:lnTo>
                  <a:lnTo>
                    <a:pt x="34148" y="489293"/>
                  </a:lnTo>
                  <a:lnTo>
                    <a:pt x="34144" y="486826"/>
                  </a:lnTo>
                  <a:lnTo>
                    <a:pt x="34144" y="484346"/>
                  </a:lnTo>
                  <a:lnTo>
                    <a:pt x="34148" y="481867"/>
                  </a:lnTo>
                  <a:lnTo>
                    <a:pt x="34167" y="479387"/>
                  </a:lnTo>
                  <a:lnTo>
                    <a:pt x="34191" y="476920"/>
                  </a:lnTo>
                  <a:lnTo>
                    <a:pt x="34229" y="474440"/>
                  </a:lnTo>
                  <a:lnTo>
                    <a:pt x="34277" y="471961"/>
                  </a:lnTo>
                  <a:lnTo>
                    <a:pt x="34300" y="470733"/>
                  </a:lnTo>
                  <a:lnTo>
                    <a:pt x="34334" y="469493"/>
                  </a:lnTo>
                  <a:lnTo>
                    <a:pt x="34367" y="468265"/>
                  </a:lnTo>
                  <a:lnTo>
                    <a:pt x="34400" y="467025"/>
                  </a:lnTo>
                  <a:lnTo>
                    <a:pt x="34438" y="465797"/>
                  </a:lnTo>
                  <a:lnTo>
                    <a:pt x="34481" y="464558"/>
                  </a:lnTo>
                  <a:lnTo>
                    <a:pt x="34528" y="463330"/>
                  </a:lnTo>
                  <a:lnTo>
                    <a:pt x="34576" y="462090"/>
                  </a:lnTo>
                  <a:lnTo>
                    <a:pt x="34628" y="460862"/>
                  </a:lnTo>
                  <a:lnTo>
                    <a:pt x="34685" y="459634"/>
                  </a:lnTo>
                  <a:lnTo>
                    <a:pt x="34742" y="458406"/>
                  </a:lnTo>
                  <a:lnTo>
                    <a:pt x="34803" y="457178"/>
                  </a:lnTo>
                  <a:lnTo>
                    <a:pt x="34870" y="455950"/>
                  </a:lnTo>
                  <a:lnTo>
                    <a:pt x="34941" y="454722"/>
                  </a:lnTo>
                  <a:lnTo>
                    <a:pt x="35012" y="453495"/>
                  </a:lnTo>
                  <a:lnTo>
                    <a:pt x="35088" y="452278"/>
                  </a:lnTo>
                  <a:lnTo>
                    <a:pt x="35164" y="451169"/>
                  </a:lnTo>
                  <a:lnTo>
                    <a:pt x="35240" y="450035"/>
                  </a:lnTo>
                  <a:lnTo>
                    <a:pt x="35325" y="448890"/>
                  </a:lnTo>
                  <a:lnTo>
                    <a:pt x="35416" y="447721"/>
                  </a:lnTo>
                  <a:lnTo>
                    <a:pt x="35506" y="446540"/>
                  </a:lnTo>
                  <a:lnTo>
                    <a:pt x="35605" y="445336"/>
                  </a:lnTo>
                  <a:lnTo>
                    <a:pt x="35710" y="444120"/>
                  </a:lnTo>
                  <a:lnTo>
                    <a:pt x="35819" y="442892"/>
                  </a:lnTo>
                  <a:lnTo>
                    <a:pt x="35933" y="441652"/>
                  </a:lnTo>
                  <a:lnTo>
                    <a:pt x="36052" y="440401"/>
                  </a:lnTo>
                  <a:lnTo>
                    <a:pt x="36180" y="439137"/>
                  </a:lnTo>
                  <a:lnTo>
                    <a:pt x="36308" y="437862"/>
                  </a:lnTo>
                  <a:lnTo>
                    <a:pt x="36446" y="436575"/>
                  </a:lnTo>
                  <a:lnTo>
                    <a:pt x="36588" y="435288"/>
                  </a:lnTo>
                  <a:lnTo>
                    <a:pt x="36735" y="433989"/>
                  </a:lnTo>
                  <a:lnTo>
                    <a:pt x="36892" y="432691"/>
                  </a:lnTo>
                  <a:lnTo>
                    <a:pt x="37048" y="431380"/>
                  </a:lnTo>
                  <a:lnTo>
                    <a:pt x="37214" y="430081"/>
                  </a:lnTo>
                  <a:lnTo>
                    <a:pt x="37385" y="428771"/>
                  </a:lnTo>
                  <a:lnTo>
                    <a:pt x="37566" y="427448"/>
                  </a:lnTo>
                  <a:lnTo>
                    <a:pt x="37746" y="426138"/>
                  </a:lnTo>
                  <a:lnTo>
                    <a:pt x="37936" y="424827"/>
                  </a:lnTo>
                  <a:lnTo>
                    <a:pt x="38135" y="423528"/>
                  </a:lnTo>
                  <a:lnTo>
                    <a:pt x="38334" y="422218"/>
                  </a:lnTo>
                  <a:lnTo>
                    <a:pt x="38543" y="420919"/>
                  </a:lnTo>
                  <a:lnTo>
                    <a:pt x="38757" y="419620"/>
                  </a:lnTo>
                  <a:lnTo>
                    <a:pt x="38980" y="418333"/>
                  </a:lnTo>
                  <a:lnTo>
                    <a:pt x="39208" y="417058"/>
                  </a:lnTo>
                  <a:lnTo>
                    <a:pt x="39445" y="415783"/>
                  </a:lnTo>
                  <a:lnTo>
                    <a:pt x="39682" y="414532"/>
                  </a:lnTo>
                  <a:lnTo>
                    <a:pt x="39934" y="413280"/>
                  </a:lnTo>
                  <a:lnTo>
                    <a:pt x="40185" y="412040"/>
                  </a:lnTo>
                  <a:lnTo>
                    <a:pt x="40451" y="410812"/>
                  </a:lnTo>
                  <a:lnTo>
                    <a:pt x="40717" y="409596"/>
                  </a:lnTo>
                  <a:lnTo>
                    <a:pt x="40992" y="408404"/>
                  </a:lnTo>
                  <a:lnTo>
                    <a:pt x="41277" y="407223"/>
                  </a:lnTo>
                  <a:lnTo>
                    <a:pt x="41567" y="406066"/>
                  </a:lnTo>
                  <a:lnTo>
                    <a:pt x="41861" y="404921"/>
                  </a:lnTo>
                  <a:lnTo>
                    <a:pt x="42165" y="403799"/>
                  </a:lnTo>
                  <a:lnTo>
                    <a:pt x="42478" y="402689"/>
                  </a:lnTo>
                  <a:lnTo>
                    <a:pt x="42796" y="401615"/>
                  </a:lnTo>
                  <a:lnTo>
                    <a:pt x="42957" y="401083"/>
                  </a:lnTo>
                  <a:lnTo>
                    <a:pt x="43123" y="400552"/>
                  </a:lnTo>
                  <a:lnTo>
                    <a:pt x="43289" y="400033"/>
                  </a:lnTo>
                  <a:lnTo>
                    <a:pt x="43456" y="399513"/>
                  </a:lnTo>
                  <a:lnTo>
                    <a:pt x="43626" y="399005"/>
                  </a:lnTo>
                  <a:lnTo>
                    <a:pt x="43797" y="398509"/>
                  </a:lnTo>
                  <a:lnTo>
                    <a:pt x="43968" y="398014"/>
                  </a:lnTo>
                  <a:lnTo>
                    <a:pt x="44144" y="397518"/>
                  </a:lnTo>
                  <a:lnTo>
                    <a:pt x="44319" y="397045"/>
                  </a:lnTo>
                  <a:lnTo>
                    <a:pt x="44500" y="396561"/>
                  </a:lnTo>
                  <a:lnTo>
                    <a:pt x="44680" y="396101"/>
                  </a:lnTo>
                  <a:lnTo>
                    <a:pt x="44865" y="395640"/>
                  </a:lnTo>
                  <a:lnTo>
                    <a:pt x="45050" y="395180"/>
                  </a:lnTo>
                  <a:lnTo>
                    <a:pt x="45235" y="394743"/>
                  </a:lnTo>
                  <a:lnTo>
                    <a:pt x="45425" y="394294"/>
                  </a:lnTo>
                  <a:lnTo>
                    <a:pt x="45615" y="393869"/>
                  </a:lnTo>
                  <a:lnTo>
                    <a:pt x="45810" y="393444"/>
                  </a:lnTo>
                  <a:lnTo>
                    <a:pt x="46004" y="393031"/>
                  </a:lnTo>
                  <a:lnTo>
                    <a:pt x="46199" y="392630"/>
                  </a:lnTo>
                  <a:lnTo>
                    <a:pt x="46398" y="392228"/>
                  </a:lnTo>
                  <a:lnTo>
                    <a:pt x="46597" y="391839"/>
                  </a:lnTo>
                  <a:lnTo>
                    <a:pt x="46802" y="391461"/>
                  </a:lnTo>
                  <a:lnTo>
                    <a:pt x="47006" y="391083"/>
                  </a:lnTo>
                  <a:lnTo>
                    <a:pt x="47214" y="390717"/>
                  </a:lnTo>
                  <a:lnTo>
                    <a:pt x="47423" y="390363"/>
                  </a:lnTo>
                  <a:lnTo>
                    <a:pt x="47632" y="390020"/>
                  </a:lnTo>
                  <a:lnTo>
                    <a:pt x="47846" y="389678"/>
                  </a:lnTo>
                  <a:lnTo>
                    <a:pt x="48059" y="389359"/>
                  </a:lnTo>
                  <a:lnTo>
                    <a:pt x="48278" y="389040"/>
                  </a:lnTo>
                  <a:lnTo>
                    <a:pt x="48496" y="388722"/>
                  </a:lnTo>
                  <a:lnTo>
                    <a:pt x="48719" y="388426"/>
                  </a:lnTo>
                  <a:lnTo>
                    <a:pt x="48942" y="388143"/>
                  </a:lnTo>
                  <a:lnTo>
                    <a:pt x="49165" y="387860"/>
                  </a:lnTo>
                  <a:lnTo>
                    <a:pt x="49393" y="387588"/>
                  </a:lnTo>
                  <a:lnTo>
                    <a:pt x="49626" y="387340"/>
                  </a:lnTo>
                  <a:lnTo>
                    <a:pt x="49853" y="387092"/>
                  </a:lnTo>
                  <a:lnTo>
                    <a:pt x="50091" y="386844"/>
                  </a:lnTo>
                  <a:lnTo>
                    <a:pt x="50323" y="386620"/>
                  </a:lnTo>
                  <a:lnTo>
                    <a:pt x="50565" y="386407"/>
                  </a:lnTo>
                  <a:lnTo>
                    <a:pt x="50803" y="386207"/>
                  </a:lnTo>
                  <a:lnTo>
                    <a:pt x="51045" y="386006"/>
                  </a:lnTo>
                  <a:lnTo>
                    <a:pt x="51291" y="385829"/>
                  </a:lnTo>
                  <a:lnTo>
                    <a:pt x="51538" y="385652"/>
                  </a:lnTo>
                  <a:lnTo>
                    <a:pt x="51785" y="385498"/>
                  </a:lnTo>
                  <a:lnTo>
                    <a:pt x="52037" y="385345"/>
                  </a:lnTo>
                  <a:lnTo>
                    <a:pt x="52293" y="385215"/>
                  </a:lnTo>
                  <a:lnTo>
                    <a:pt x="52317" y="388934"/>
                  </a:lnTo>
                  <a:lnTo>
                    <a:pt x="52345" y="392665"/>
                  </a:lnTo>
                  <a:lnTo>
                    <a:pt x="52378" y="396396"/>
                  </a:lnTo>
                  <a:lnTo>
                    <a:pt x="52402" y="400127"/>
                  </a:lnTo>
                  <a:lnTo>
                    <a:pt x="52407" y="400316"/>
                  </a:lnTo>
                  <a:lnTo>
                    <a:pt x="52411" y="400517"/>
                  </a:lnTo>
                  <a:lnTo>
                    <a:pt x="52421" y="400694"/>
                  </a:lnTo>
                  <a:lnTo>
                    <a:pt x="52435" y="400871"/>
                  </a:lnTo>
                  <a:lnTo>
                    <a:pt x="52449" y="401036"/>
                  </a:lnTo>
                  <a:lnTo>
                    <a:pt x="52473" y="401201"/>
                  </a:lnTo>
                  <a:lnTo>
                    <a:pt x="52497" y="401355"/>
                  </a:lnTo>
                  <a:lnTo>
                    <a:pt x="52521" y="401497"/>
                  </a:lnTo>
                  <a:lnTo>
                    <a:pt x="52554" y="401638"/>
                  </a:lnTo>
                  <a:lnTo>
                    <a:pt x="52587" y="401780"/>
                  </a:lnTo>
                  <a:lnTo>
                    <a:pt x="52620" y="401898"/>
                  </a:lnTo>
                  <a:lnTo>
                    <a:pt x="52658" y="402016"/>
                  </a:lnTo>
                  <a:lnTo>
                    <a:pt x="52701" y="402134"/>
                  </a:lnTo>
                  <a:lnTo>
                    <a:pt x="52744" y="402240"/>
                  </a:lnTo>
                  <a:lnTo>
                    <a:pt x="52786" y="402335"/>
                  </a:lnTo>
                  <a:lnTo>
                    <a:pt x="52834" y="402429"/>
                  </a:lnTo>
                  <a:lnTo>
                    <a:pt x="52886" y="402512"/>
                  </a:lnTo>
                  <a:lnTo>
                    <a:pt x="52934" y="402583"/>
                  </a:lnTo>
                  <a:lnTo>
                    <a:pt x="52986" y="402654"/>
                  </a:lnTo>
                  <a:lnTo>
                    <a:pt x="53043" y="402713"/>
                  </a:lnTo>
                  <a:lnTo>
                    <a:pt x="53095" y="402772"/>
                  </a:lnTo>
                  <a:lnTo>
                    <a:pt x="53152" y="402819"/>
                  </a:lnTo>
                  <a:lnTo>
                    <a:pt x="53214" y="402866"/>
                  </a:lnTo>
                  <a:lnTo>
                    <a:pt x="53271" y="402902"/>
                  </a:lnTo>
                  <a:lnTo>
                    <a:pt x="53389" y="402949"/>
                  </a:lnTo>
                  <a:lnTo>
                    <a:pt x="53513" y="402973"/>
                  </a:lnTo>
                  <a:lnTo>
                    <a:pt x="53636" y="402973"/>
                  </a:lnTo>
                  <a:lnTo>
                    <a:pt x="53759" y="402937"/>
                  </a:lnTo>
                  <a:lnTo>
                    <a:pt x="53797" y="403102"/>
                  </a:lnTo>
                  <a:lnTo>
                    <a:pt x="53845" y="403244"/>
                  </a:lnTo>
                  <a:lnTo>
                    <a:pt x="53897" y="403374"/>
                  </a:lnTo>
                  <a:lnTo>
                    <a:pt x="53959" y="403480"/>
                  </a:lnTo>
                  <a:lnTo>
                    <a:pt x="54030" y="403575"/>
                  </a:lnTo>
                  <a:lnTo>
                    <a:pt x="54106" y="403657"/>
                  </a:lnTo>
                  <a:lnTo>
                    <a:pt x="54191" y="403705"/>
                  </a:lnTo>
                  <a:lnTo>
                    <a:pt x="54286" y="403728"/>
                  </a:lnTo>
                  <a:lnTo>
                    <a:pt x="55995" y="404059"/>
                  </a:lnTo>
                  <a:lnTo>
                    <a:pt x="57708" y="404354"/>
                  </a:lnTo>
                  <a:lnTo>
                    <a:pt x="59422" y="404637"/>
                  </a:lnTo>
                  <a:lnTo>
                    <a:pt x="61140" y="404909"/>
                  </a:lnTo>
                  <a:lnTo>
                    <a:pt x="62853" y="405157"/>
                  </a:lnTo>
                  <a:lnTo>
                    <a:pt x="64571" y="405393"/>
                  </a:lnTo>
                  <a:lnTo>
                    <a:pt x="66289" y="405617"/>
                  </a:lnTo>
                  <a:lnTo>
                    <a:pt x="68007" y="405818"/>
                  </a:lnTo>
                  <a:lnTo>
                    <a:pt x="69725" y="406019"/>
                  </a:lnTo>
                  <a:lnTo>
                    <a:pt x="71448" y="406196"/>
                  </a:lnTo>
                  <a:lnTo>
                    <a:pt x="73166" y="406361"/>
                  </a:lnTo>
                  <a:lnTo>
                    <a:pt x="74889" y="406515"/>
                  </a:lnTo>
                  <a:lnTo>
                    <a:pt x="76607" y="406656"/>
                  </a:lnTo>
                  <a:lnTo>
                    <a:pt x="78330" y="406786"/>
                  </a:lnTo>
                  <a:lnTo>
                    <a:pt x="80053" y="406916"/>
                  </a:lnTo>
                  <a:lnTo>
                    <a:pt x="81776" y="407034"/>
                  </a:lnTo>
                  <a:lnTo>
                    <a:pt x="83494" y="407140"/>
                  </a:lnTo>
                  <a:lnTo>
                    <a:pt x="85217" y="407235"/>
                  </a:lnTo>
                  <a:lnTo>
                    <a:pt x="88662" y="407412"/>
                  </a:lnTo>
                  <a:lnTo>
                    <a:pt x="92108" y="407565"/>
                  </a:lnTo>
                  <a:lnTo>
                    <a:pt x="95549" y="407707"/>
                  </a:lnTo>
                  <a:lnTo>
                    <a:pt x="98990" y="407837"/>
                  </a:lnTo>
                  <a:lnTo>
                    <a:pt x="102431" y="407967"/>
                  </a:lnTo>
                  <a:lnTo>
                    <a:pt x="105867" y="408085"/>
                  </a:lnTo>
                  <a:lnTo>
                    <a:pt x="109299" y="408215"/>
                  </a:lnTo>
                  <a:lnTo>
                    <a:pt x="109403" y="408215"/>
                  </a:lnTo>
                  <a:lnTo>
                    <a:pt x="109507" y="408191"/>
                  </a:lnTo>
                  <a:lnTo>
                    <a:pt x="109602" y="408156"/>
                  </a:lnTo>
                  <a:lnTo>
                    <a:pt x="109692" y="408097"/>
                  </a:lnTo>
                  <a:lnTo>
                    <a:pt x="109783" y="408038"/>
                  </a:lnTo>
                  <a:lnTo>
                    <a:pt x="109863" y="407955"/>
                  </a:lnTo>
                  <a:lnTo>
                    <a:pt x="109944" y="407861"/>
                  </a:lnTo>
                  <a:lnTo>
                    <a:pt x="110015" y="407754"/>
                  </a:lnTo>
                  <a:lnTo>
                    <a:pt x="110086" y="407648"/>
                  </a:lnTo>
                  <a:lnTo>
                    <a:pt x="110153" y="407518"/>
                  </a:lnTo>
                  <a:lnTo>
                    <a:pt x="110215" y="407377"/>
                  </a:lnTo>
                  <a:lnTo>
                    <a:pt x="110271" y="407235"/>
                  </a:lnTo>
                  <a:lnTo>
                    <a:pt x="110324" y="407081"/>
                  </a:lnTo>
                  <a:lnTo>
                    <a:pt x="110371" y="406916"/>
                  </a:lnTo>
                  <a:lnTo>
                    <a:pt x="110414" y="406751"/>
                  </a:lnTo>
                  <a:lnTo>
                    <a:pt x="110452" y="406574"/>
                  </a:lnTo>
                  <a:lnTo>
                    <a:pt x="110490" y="406385"/>
                  </a:lnTo>
                  <a:lnTo>
                    <a:pt x="110518" y="406196"/>
                  </a:lnTo>
                  <a:lnTo>
                    <a:pt x="110547" y="406007"/>
                  </a:lnTo>
                  <a:lnTo>
                    <a:pt x="110566" y="405806"/>
                  </a:lnTo>
                  <a:lnTo>
                    <a:pt x="110585" y="405605"/>
                  </a:lnTo>
                  <a:lnTo>
                    <a:pt x="110599" y="405405"/>
                  </a:lnTo>
                  <a:lnTo>
                    <a:pt x="110604" y="405192"/>
                  </a:lnTo>
                  <a:lnTo>
                    <a:pt x="110608" y="404991"/>
                  </a:lnTo>
                  <a:lnTo>
                    <a:pt x="110613" y="404779"/>
                  </a:lnTo>
                  <a:lnTo>
                    <a:pt x="110608" y="404578"/>
                  </a:lnTo>
                  <a:lnTo>
                    <a:pt x="110599" y="404366"/>
                  </a:lnTo>
                  <a:lnTo>
                    <a:pt x="110585" y="404165"/>
                  </a:lnTo>
                  <a:lnTo>
                    <a:pt x="110570" y="403964"/>
                  </a:lnTo>
                  <a:lnTo>
                    <a:pt x="110552" y="403764"/>
                  </a:lnTo>
                  <a:lnTo>
                    <a:pt x="110523" y="403563"/>
                  </a:lnTo>
                  <a:lnTo>
                    <a:pt x="110495" y="403374"/>
                  </a:lnTo>
                  <a:lnTo>
                    <a:pt x="110575" y="403315"/>
                  </a:lnTo>
                  <a:lnTo>
                    <a:pt x="110651" y="403232"/>
                  </a:lnTo>
                  <a:lnTo>
                    <a:pt x="110727" y="403138"/>
                  </a:lnTo>
                  <a:lnTo>
                    <a:pt x="110798" y="403032"/>
                  </a:lnTo>
                  <a:lnTo>
                    <a:pt x="110865" y="402902"/>
                  </a:lnTo>
                  <a:lnTo>
                    <a:pt x="110926" y="402760"/>
                  </a:lnTo>
                  <a:lnTo>
                    <a:pt x="110988" y="402606"/>
                  </a:lnTo>
                  <a:lnTo>
                    <a:pt x="111040" y="402441"/>
                  </a:lnTo>
                  <a:lnTo>
                    <a:pt x="111088" y="402264"/>
                  </a:lnTo>
                  <a:lnTo>
                    <a:pt x="111126" y="402063"/>
                  </a:lnTo>
                  <a:lnTo>
                    <a:pt x="111159" y="401851"/>
                  </a:lnTo>
                  <a:lnTo>
                    <a:pt x="111187" y="401627"/>
                  </a:lnTo>
                  <a:lnTo>
                    <a:pt x="111206" y="401379"/>
                  </a:lnTo>
                  <a:lnTo>
                    <a:pt x="111216" y="401119"/>
                  </a:lnTo>
                  <a:lnTo>
                    <a:pt x="111221" y="400847"/>
                  </a:lnTo>
                  <a:lnTo>
                    <a:pt x="111211" y="400564"/>
                  </a:lnTo>
                  <a:lnTo>
                    <a:pt x="111074" y="395865"/>
                  </a:lnTo>
                  <a:lnTo>
                    <a:pt x="110936" y="391166"/>
                  </a:lnTo>
                  <a:lnTo>
                    <a:pt x="110808" y="386466"/>
                  </a:lnTo>
                  <a:lnTo>
                    <a:pt x="110684" y="381767"/>
                  </a:lnTo>
                  <a:lnTo>
                    <a:pt x="111026" y="381873"/>
                  </a:lnTo>
                  <a:lnTo>
                    <a:pt x="111358" y="382003"/>
                  </a:lnTo>
                  <a:lnTo>
                    <a:pt x="111691" y="382145"/>
                  </a:lnTo>
                  <a:lnTo>
                    <a:pt x="112013" y="382299"/>
                  </a:lnTo>
                  <a:lnTo>
                    <a:pt x="112336" y="382464"/>
                  </a:lnTo>
                  <a:lnTo>
                    <a:pt x="112659" y="382629"/>
                  </a:lnTo>
                  <a:lnTo>
                    <a:pt x="112972" y="382818"/>
                  </a:lnTo>
                  <a:lnTo>
                    <a:pt x="113285" y="383019"/>
                  </a:lnTo>
                  <a:lnTo>
                    <a:pt x="113594" y="383231"/>
                  </a:lnTo>
                  <a:lnTo>
                    <a:pt x="113902" y="383456"/>
                  </a:lnTo>
                  <a:lnTo>
                    <a:pt x="114201" y="383680"/>
                  </a:lnTo>
                  <a:lnTo>
                    <a:pt x="114500" y="383928"/>
                  </a:lnTo>
                  <a:lnTo>
                    <a:pt x="114795" y="384188"/>
                  </a:lnTo>
                  <a:lnTo>
                    <a:pt x="115084" y="384447"/>
                  </a:lnTo>
                  <a:lnTo>
                    <a:pt x="115374" y="384731"/>
                  </a:lnTo>
                  <a:lnTo>
                    <a:pt x="115658" y="385014"/>
                  </a:lnTo>
                  <a:lnTo>
                    <a:pt x="115938" y="385309"/>
                  </a:lnTo>
                  <a:lnTo>
                    <a:pt x="116218" y="385616"/>
                  </a:lnTo>
                  <a:lnTo>
                    <a:pt x="116494" y="385935"/>
                  </a:lnTo>
                  <a:lnTo>
                    <a:pt x="116764" y="386266"/>
                  </a:lnTo>
                  <a:lnTo>
                    <a:pt x="117030" y="386608"/>
                  </a:lnTo>
                  <a:lnTo>
                    <a:pt x="117296" y="386950"/>
                  </a:lnTo>
                  <a:lnTo>
                    <a:pt x="117557" y="387316"/>
                  </a:lnTo>
                  <a:lnTo>
                    <a:pt x="117813" y="387682"/>
                  </a:lnTo>
                  <a:lnTo>
                    <a:pt x="118069" y="388060"/>
                  </a:lnTo>
                  <a:lnTo>
                    <a:pt x="118321" y="388450"/>
                  </a:lnTo>
                  <a:lnTo>
                    <a:pt x="118572" y="388840"/>
                  </a:lnTo>
                  <a:lnTo>
                    <a:pt x="118815" y="389253"/>
                  </a:lnTo>
                  <a:lnTo>
                    <a:pt x="119057" y="389666"/>
                  </a:lnTo>
                  <a:lnTo>
                    <a:pt x="119299" y="390091"/>
                  </a:lnTo>
                  <a:lnTo>
                    <a:pt x="119531" y="390516"/>
                  </a:lnTo>
                  <a:lnTo>
                    <a:pt x="119768" y="390965"/>
                  </a:lnTo>
                  <a:lnTo>
                    <a:pt x="119996" y="391413"/>
                  </a:lnTo>
                  <a:lnTo>
                    <a:pt x="120224" y="391874"/>
                  </a:lnTo>
                  <a:lnTo>
                    <a:pt x="120447" y="392334"/>
                  </a:lnTo>
                  <a:lnTo>
                    <a:pt x="120670" y="392819"/>
                  </a:lnTo>
                  <a:lnTo>
                    <a:pt x="120889" y="393303"/>
                  </a:lnTo>
                  <a:lnTo>
                    <a:pt x="121102" y="393798"/>
                  </a:lnTo>
                  <a:lnTo>
                    <a:pt x="121316" y="394294"/>
                  </a:lnTo>
                  <a:lnTo>
                    <a:pt x="121525" y="394802"/>
                  </a:lnTo>
                  <a:lnTo>
                    <a:pt x="121729" y="395322"/>
                  </a:lnTo>
                  <a:lnTo>
                    <a:pt x="121933" y="395841"/>
                  </a:lnTo>
                  <a:lnTo>
                    <a:pt x="122132" y="396372"/>
                  </a:lnTo>
                  <a:lnTo>
                    <a:pt x="122331" y="396916"/>
                  </a:lnTo>
                  <a:lnTo>
                    <a:pt x="122526" y="397459"/>
                  </a:lnTo>
                  <a:lnTo>
                    <a:pt x="122721" y="398014"/>
                  </a:lnTo>
                  <a:lnTo>
                    <a:pt x="122910" y="398569"/>
                  </a:lnTo>
                  <a:lnTo>
                    <a:pt x="123096" y="399135"/>
                  </a:lnTo>
                  <a:lnTo>
                    <a:pt x="123281" y="399714"/>
                  </a:lnTo>
                  <a:lnTo>
                    <a:pt x="123461" y="400292"/>
                  </a:lnTo>
                  <a:lnTo>
                    <a:pt x="123641" y="400871"/>
                  </a:lnTo>
                  <a:lnTo>
                    <a:pt x="123817" y="401473"/>
                  </a:lnTo>
                  <a:lnTo>
                    <a:pt x="123988" y="402075"/>
                  </a:lnTo>
                  <a:lnTo>
                    <a:pt x="124163" y="402677"/>
                  </a:lnTo>
                  <a:lnTo>
                    <a:pt x="124330" y="403291"/>
                  </a:lnTo>
                  <a:lnTo>
                    <a:pt x="124496" y="403905"/>
                  </a:lnTo>
                  <a:lnTo>
                    <a:pt x="124657" y="404531"/>
                  </a:lnTo>
                  <a:lnTo>
                    <a:pt x="124818" y="405157"/>
                  </a:lnTo>
                  <a:lnTo>
                    <a:pt x="124980" y="405794"/>
                  </a:lnTo>
                  <a:lnTo>
                    <a:pt x="125132" y="406432"/>
                  </a:lnTo>
                  <a:lnTo>
                    <a:pt x="125288" y="407081"/>
                  </a:lnTo>
                  <a:lnTo>
                    <a:pt x="125440" y="407731"/>
                  </a:lnTo>
                  <a:lnTo>
                    <a:pt x="125587" y="408392"/>
                  </a:lnTo>
                  <a:lnTo>
                    <a:pt x="125734" y="409053"/>
                  </a:lnTo>
                  <a:lnTo>
                    <a:pt x="125877" y="409714"/>
                  </a:lnTo>
                  <a:lnTo>
                    <a:pt x="126019" y="410387"/>
                  </a:lnTo>
                  <a:lnTo>
                    <a:pt x="126157" y="411072"/>
                  </a:lnTo>
                  <a:lnTo>
                    <a:pt x="126294" y="411745"/>
                  </a:lnTo>
                  <a:lnTo>
                    <a:pt x="126560" y="413126"/>
                  </a:lnTo>
                  <a:lnTo>
                    <a:pt x="126821" y="414520"/>
                  </a:lnTo>
                  <a:lnTo>
                    <a:pt x="127068" y="415925"/>
                  </a:lnTo>
                  <a:lnTo>
                    <a:pt x="127310" y="417342"/>
                  </a:lnTo>
                  <a:lnTo>
                    <a:pt x="127543" y="418782"/>
                  </a:lnTo>
                  <a:lnTo>
                    <a:pt x="127766" y="420234"/>
                  </a:lnTo>
                  <a:lnTo>
                    <a:pt x="127984" y="421698"/>
                  </a:lnTo>
                  <a:lnTo>
                    <a:pt x="128193" y="423174"/>
                  </a:lnTo>
                  <a:lnTo>
                    <a:pt x="128392" y="424662"/>
                  </a:lnTo>
                  <a:lnTo>
                    <a:pt x="128582" y="426150"/>
                  </a:lnTo>
                  <a:lnTo>
                    <a:pt x="128767" y="427661"/>
                  </a:lnTo>
                  <a:lnTo>
                    <a:pt x="128947" y="429160"/>
                  </a:lnTo>
                  <a:lnTo>
                    <a:pt x="129118" y="430683"/>
                  </a:lnTo>
                  <a:lnTo>
                    <a:pt x="129280" y="432207"/>
                  </a:lnTo>
                  <a:lnTo>
                    <a:pt x="129441" y="433730"/>
                  </a:lnTo>
                  <a:lnTo>
                    <a:pt x="129588" y="435265"/>
                  </a:lnTo>
                  <a:lnTo>
                    <a:pt x="129735" y="436799"/>
                  </a:lnTo>
                  <a:lnTo>
                    <a:pt x="129873" y="438334"/>
                  </a:lnTo>
                  <a:lnTo>
                    <a:pt x="130006" y="439881"/>
                  </a:lnTo>
                  <a:lnTo>
                    <a:pt x="130129" y="441416"/>
                  </a:lnTo>
                  <a:lnTo>
                    <a:pt x="130253" y="442951"/>
                  </a:lnTo>
                  <a:lnTo>
                    <a:pt x="130367" y="444486"/>
                  </a:lnTo>
                  <a:lnTo>
                    <a:pt x="130476" y="446021"/>
                  </a:lnTo>
                  <a:lnTo>
                    <a:pt x="130580" y="447544"/>
                  </a:lnTo>
                  <a:lnTo>
                    <a:pt x="130680" y="449079"/>
                  </a:lnTo>
                  <a:lnTo>
                    <a:pt x="130775" y="450590"/>
                  </a:lnTo>
                  <a:lnTo>
                    <a:pt x="130865" y="452101"/>
                  </a:lnTo>
                  <a:lnTo>
                    <a:pt x="130950" y="453613"/>
                  </a:lnTo>
                  <a:lnTo>
                    <a:pt x="131031" y="455112"/>
                  </a:lnTo>
                  <a:lnTo>
                    <a:pt x="131107" y="456600"/>
                  </a:lnTo>
                  <a:lnTo>
                    <a:pt x="131230" y="459067"/>
                  </a:lnTo>
                  <a:lnTo>
                    <a:pt x="131349" y="461535"/>
                  </a:lnTo>
                  <a:lnTo>
                    <a:pt x="131582" y="466470"/>
                  </a:lnTo>
                  <a:lnTo>
                    <a:pt x="131805" y="471417"/>
                  </a:lnTo>
                  <a:lnTo>
                    <a:pt x="132023" y="476365"/>
                  </a:lnTo>
                  <a:lnTo>
                    <a:pt x="132232" y="481312"/>
                  </a:lnTo>
                  <a:lnTo>
                    <a:pt x="132445" y="486259"/>
                  </a:lnTo>
                  <a:lnTo>
                    <a:pt x="132863" y="496165"/>
                  </a:lnTo>
                  <a:lnTo>
                    <a:pt x="133081" y="501124"/>
                  </a:lnTo>
                  <a:lnTo>
                    <a:pt x="133304" y="506071"/>
                  </a:lnTo>
                  <a:lnTo>
                    <a:pt x="133532" y="511018"/>
                  </a:lnTo>
                  <a:lnTo>
                    <a:pt x="133656" y="513486"/>
                  </a:lnTo>
                  <a:lnTo>
                    <a:pt x="133774" y="515965"/>
                  </a:lnTo>
                  <a:lnTo>
                    <a:pt x="133902" y="518433"/>
                  </a:lnTo>
                  <a:lnTo>
                    <a:pt x="134031" y="520900"/>
                  </a:lnTo>
                  <a:lnTo>
                    <a:pt x="134163" y="523368"/>
                  </a:lnTo>
                  <a:lnTo>
                    <a:pt x="134296" y="525836"/>
                  </a:lnTo>
                  <a:lnTo>
                    <a:pt x="134439" y="528292"/>
                  </a:lnTo>
                  <a:lnTo>
                    <a:pt x="134581" y="530759"/>
                  </a:lnTo>
                  <a:lnTo>
                    <a:pt x="134733" y="533215"/>
                  </a:lnTo>
                  <a:lnTo>
                    <a:pt x="134885" y="535683"/>
                  </a:lnTo>
                  <a:lnTo>
                    <a:pt x="134529" y="536025"/>
                  </a:lnTo>
                  <a:lnTo>
                    <a:pt x="134178" y="536379"/>
                  </a:lnTo>
                  <a:lnTo>
                    <a:pt x="133822" y="536757"/>
                  </a:lnTo>
                  <a:lnTo>
                    <a:pt x="133475" y="537147"/>
                  </a:lnTo>
                  <a:lnTo>
                    <a:pt x="133124" y="537560"/>
                  </a:lnTo>
                  <a:lnTo>
                    <a:pt x="132778" y="537985"/>
                  </a:lnTo>
                  <a:lnTo>
                    <a:pt x="132436" y="538422"/>
                  </a:lnTo>
                  <a:lnTo>
                    <a:pt x="132099" y="538882"/>
                  </a:lnTo>
                  <a:lnTo>
                    <a:pt x="131757" y="539367"/>
                  </a:lnTo>
                  <a:lnTo>
                    <a:pt x="131425" y="539862"/>
                  </a:lnTo>
                  <a:lnTo>
                    <a:pt x="131093" y="540370"/>
                  </a:lnTo>
                  <a:lnTo>
                    <a:pt x="130761" y="540901"/>
                  </a:lnTo>
                  <a:lnTo>
                    <a:pt x="130438" y="541445"/>
                  </a:lnTo>
                  <a:lnTo>
                    <a:pt x="130115" y="542000"/>
                  </a:lnTo>
                  <a:lnTo>
                    <a:pt x="129792" y="542578"/>
                  </a:lnTo>
                  <a:lnTo>
                    <a:pt x="129479" y="543180"/>
                  </a:lnTo>
                  <a:lnTo>
                    <a:pt x="129166" y="543794"/>
                  </a:lnTo>
                  <a:lnTo>
                    <a:pt x="128857" y="544420"/>
                  </a:lnTo>
                  <a:lnTo>
                    <a:pt x="128549" y="545069"/>
                  </a:lnTo>
                  <a:lnTo>
                    <a:pt x="128250" y="545742"/>
                  </a:lnTo>
                  <a:lnTo>
                    <a:pt x="127951" y="546427"/>
                  </a:lnTo>
                  <a:lnTo>
                    <a:pt x="127657" y="547124"/>
                  </a:lnTo>
                  <a:lnTo>
                    <a:pt x="127367" y="547844"/>
                  </a:lnTo>
                  <a:lnTo>
                    <a:pt x="127082" y="548576"/>
                  </a:lnTo>
                  <a:lnTo>
                    <a:pt x="126797" y="549332"/>
                  </a:lnTo>
                  <a:lnTo>
                    <a:pt x="126522" y="550099"/>
                  </a:lnTo>
                  <a:lnTo>
                    <a:pt x="126247" y="550890"/>
                  </a:lnTo>
                  <a:lnTo>
                    <a:pt x="125981" y="551705"/>
                  </a:lnTo>
                  <a:lnTo>
                    <a:pt x="125715" y="552531"/>
                  </a:lnTo>
                  <a:lnTo>
                    <a:pt x="125459" y="553370"/>
                  </a:lnTo>
                  <a:lnTo>
                    <a:pt x="125203" y="554232"/>
                  </a:lnTo>
                  <a:lnTo>
                    <a:pt x="124956" y="555105"/>
                  </a:lnTo>
                  <a:lnTo>
                    <a:pt x="124913" y="555271"/>
                  </a:lnTo>
                  <a:lnTo>
                    <a:pt x="124880" y="555436"/>
                  </a:lnTo>
                  <a:lnTo>
                    <a:pt x="124856" y="555589"/>
                  </a:lnTo>
                  <a:lnTo>
                    <a:pt x="124837" y="555755"/>
                  </a:lnTo>
                  <a:lnTo>
                    <a:pt x="124828" y="555908"/>
                  </a:lnTo>
                  <a:lnTo>
                    <a:pt x="124818" y="556073"/>
                  </a:lnTo>
                  <a:lnTo>
                    <a:pt x="124818" y="556227"/>
                  </a:lnTo>
                  <a:lnTo>
                    <a:pt x="124828" y="556380"/>
                  </a:lnTo>
                  <a:lnTo>
                    <a:pt x="124837" y="556534"/>
                  </a:lnTo>
                  <a:lnTo>
                    <a:pt x="124852" y="556676"/>
                  </a:lnTo>
                  <a:lnTo>
                    <a:pt x="124875" y="556817"/>
                  </a:lnTo>
                  <a:lnTo>
                    <a:pt x="124899" y="556959"/>
                  </a:lnTo>
                  <a:lnTo>
                    <a:pt x="124932" y="557089"/>
                  </a:lnTo>
                  <a:lnTo>
                    <a:pt x="124965" y="557219"/>
                  </a:lnTo>
                  <a:lnTo>
                    <a:pt x="125003" y="557337"/>
                  </a:lnTo>
                  <a:lnTo>
                    <a:pt x="125046" y="557455"/>
                  </a:lnTo>
                  <a:lnTo>
                    <a:pt x="125089" y="557561"/>
                  </a:lnTo>
                  <a:lnTo>
                    <a:pt x="125136" y="557667"/>
                  </a:lnTo>
                  <a:lnTo>
                    <a:pt x="125184" y="557762"/>
                  </a:lnTo>
                  <a:lnTo>
                    <a:pt x="125241" y="557844"/>
                  </a:lnTo>
                  <a:lnTo>
                    <a:pt x="125293" y="557927"/>
                  </a:lnTo>
                  <a:lnTo>
                    <a:pt x="125350" y="557986"/>
                  </a:lnTo>
                  <a:lnTo>
                    <a:pt x="125407" y="558045"/>
                  </a:lnTo>
                  <a:lnTo>
                    <a:pt x="125469" y="558092"/>
                  </a:lnTo>
                  <a:lnTo>
                    <a:pt x="125530" y="558128"/>
                  </a:lnTo>
                  <a:lnTo>
                    <a:pt x="125587" y="558151"/>
                  </a:lnTo>
                  <a:lnTo>
                    <a:pt x="125649" y="558175"/>
                  </a:lnTo>
                  <a:lnTo>
                    <a:pt x="125715" y="558175"/>
                  </a:lnTo>
                  <a:lnTo>
                    <a:pt x="125777" y="558163"/>
                  </a:lnTo>
                  <a:lnTo>
                    <a:pt x="125839" y="558140"/>
                  </a:lnTo>
                  <a:lnTo>
                    <a:pt x="125900" y="558092"/>
                  </a:lnTo>
                  <a:lnTo>
                    <a:pt x="125957" y="558045"/>
                  </a:lnTo>
                  <a:lnTo>
                    <a:pt x="125957" y="558270"/>
                  </a:lnTo>
                  <a:lnTo>
                    <a:pt x="125962" y="558494"/>
                  </a:lnTo>
                  <a:lnTo>
                    <a:pt x="125976" y="558706"/>
                  </a:lnTo>
                  <a:lnTo>
                    <a:pt x="125995" y="558931"/>
                  </a:lnTo>
                  <a:lnTo>
                    <a:pt x="126024" y="559131"/>
                  </a:lnTo>
                  <a:lnTo>
                    <a:pt x="126057" y="559344"/>
                  </a:lnTo>
                  <a:lnTo>
                    <a:pt x="126100" y="559533"/>
                  </a:lnTo>
                  <a:lnTo>
                    <a:pt x="126152" y="559722"/>
                  </a:lnTo>
                  <a:lnTo>
                    <a:pt x="126209" y="559887"/>
                  </a:lnTo>
                  <a:lnTo>
                    <a:pt x="126271" y="560041"/>
                  </a:lnTo>
                  <a:lnTo>
                    <a:pt x="126347" y="560182"/>
                  </a:lnTo>
                  <a:lnTo>
                    <a:pt x="126423" y="560300"/>
                  </a:lnTo>
                  <a:lnTo>
                    <a:pt x="126513" y="560407"/>
                  </a:lnTo>
                  <a:lnTo>
                    <a:pt x="126608" y="560489"/>
                  </a:lnTo>
                  <a:lnTo>
                    <a:pt x="126707" y="560548"/>
                  </a:lnTo>
                  <a:lnTo>
                    <a:pt x="126821" y="560584"/>
                  </a:lnTo>
                  <a:lnTo>
                    <a:pt x="128853" y="560973"/>
                  </a:lnTo>
                  <a:lnTo>
                    <a:pt x="130884" y="561339"/>
                  </a:lnTo>
                  <a:lnTo>
                    <a:pt x="132925" y="561694"/>
                  </a:lnTo>
                  <a:lnTo>
                    <a:pt x="134966" y="562036"/>
                  </a:lnTo>
                  <a:lnTo>
                    <a:pt x="137011" y="562355"/>
                  </a:lnTo>
                  <a:lnTo>
                    <a:pt x="139052" y="562650"/>
                  </a:lnTo>
                  <a:lnTo>
                    <a:pt x="141102" y="562933"/>
                  </a:lnTo>
                  <a:lnTo>
                    <a:pt x="143148" y="563181"/>
                  </a:lnTo>
                  <a:lnTo>
                    <a:pt x="145193" y="563406"/>
                  </a:lnTo>
                  <a:lnTo>
                    <a:pt x="147244" y="563618"/>
                  </a:lnTo>
                  <a:lnTo>
                    <a:pt x="149289" y="563795"/>
                  </a:lnTo>
                  <a:lnTo>
                    <a:pt x="150315" y="563866"/>
                  </a:lnTo>
                  <a:lnTo>
                    <a:pt x="151335" y="563937"/>
                  </a:lnTo>
                  <a:lnTo>
                    <a:pt x="152360" y="564008"/>
                  </a:lnTo>
                  <a:lnTo>
                    <a:pt x="153381" y="564055"/>
                  </a:lnTo>
                  <a:lnTo>
                    <a:pt x="154401" y="564114"/>
                  </a:lnTo>
                  <a:lnTo>
                    <a:pt x="155421" y="564149"/>
                  </a:lnTo>
                  <a:lnTo>
                    <a:pt x="156442" y="564185"/>
                  </a:lnTo>
                  <a:lnTo>
                    <a:pt x="157462" y="564208"/>
                  </a:lnTo>
                  <a:lnTo>
                    <a:pt x="158483" y="564220"/>
                  </a:lnTo>
                  <a:lnTo>
                    <a:pt x="159498" y="564232"/>
                  </a:lnTo>
                  <a:lnTo>
                    <a:pt x="159569" y="564232"/>
                  </a:lnTo>
                  <a:lnTo>
                    <a:pt x="159641" y="564220"/>
                  </a:lnTo>
                  <a:lnTo>
                    <a:pt x="159707" y="564197"/>
                  </a:lnTo>
                  <a:lnTo>
                    <a:pt x="159769" y="564173"/>
                  </a:lnTo>
                  <a:lnTo>
                    <a:pt x="159831" y="564138"/>
                  </a:lnTo>
                  <a:lnTo>
                    <a:pt x="159892" y="564102"/>
                  </a:lnTo>
                  <a:lnTo>
                    <a:pt x="159949" y="564055"/>
                  </a:lnTo>
                  <a:lnTo>
                    <a:pt x="160006" y="563996"/>
                  </a:lnTo>
                  <a:lnTo>
                    <a:pt x="160058" y="563937"/>
                  </a:lnTo>
                  <a:lnTo>
                    <a:pt x="160111" y="563878"/>
                  </a:lnTo>
                  <a:lnTo>
                    <a:pt x="160158" y="563807"/>
                  </a:lnTo>
                  <a:lnTo>
                    <a:pt x="160205" y="563724"/>
                  </a:lnTo>
                  <a:lnTo>
                    <a:pt x="160253" y="563653"/>
                  </a:lnTo>
                  <a:lnTo>
                    <a:pt x="160296" y="563559"/>
                  </a:lnTo>
                  <a:lnTo>
                    <a:pt x="160376" y="563382"/>
                  </a:lnTo>
                  <a:lnTo>
                    <a:pt x="160448" y="563181"/>
                  </a:lnTo>
                  <a:lnTo>
                    <a:pt x="160509" y="562957"/>
                  </a:lnTo>
                  <a:lnTo>
                    <a:pt x="160561" y="562733"/>
                  </a:lnTo>
                  <a:lnTo>
                    <a:pt x="160609" y="562496"/>
                  </a:lnTo>
                  <a:lnTo>
                    <a:pt x="160647" y="562237"/>
                  </a:lnTo>
                  <a:lnTo>
                    <a:pt x="160675" y="561989"/>
                  </a:lnTo>
                  <a:lnTo>
                    <a:pt x="160699" y="561717"/>
                  </a:lnTo>
                  <a:lnTo>
                    <a:pt x="160713" y="561457"/>
                  </a:lnTo>
                  <a:lnTo>
                    <a:pt x="160780" y="561410"/>
                  </a:lnTo>
                  <a:lnTo>
                    <a:pt x="160846" y="561351"/>
                  </a:lnTo>
                  <a:lnTo>
                    <a:pt x="160913" y="561292"/>
                  </a:lnTo>
                  <a:lnTo>
                    <a:pt x="160974" y="561221"/>
                  </a:lnTo>
                  <a:lnTo>
                    <a:pt x="161041" y="561139"/>
                  </a:lnTo>
                  <a:lnTo>
                    <a:pt x="161098" y="561056"/>
                  </a:lnTo>
                  <a:lnTo>
                    <a:pt x="161159" y="560962"/>
                  </a:lnTo>
                  <a:lnTo>
                    <a:pt x="161216" y="560867"/>
                  </a:lnTo>
                  <a:lnTo>
                    <a:pt x="161269" y="560761"/>
                  </a:lnTo>
                  <a:lnTo>
                    <a:pt x="161321" y="560655"/>
                  </a:lnTo>
                  <a:lnTo>
                    <a:pt x="161368" y="560536"/>
                  </a:lnTo>
                  <a:lnTo>
                    <a:pt x="161411" y="560407"/>
                  </a:lnTo>
                  <a:lnTo>
                    <a:pt x="161454" y="560289"/>
                  </a:lnTo>
                  <a:lnTo>
                    <a:pt x="161496" y="560159"/>
                  </a:lnTo>
                  <a:lnTo>
                    <a:pt x="161530" y="560017"/>
                  </a:lnTo>
                  <a:lnTo>
                    <a:pt x="161563" y="559875"/>
                  </a:lnTo>
                  <a:lnTo>
                    <a:pt x="161591" y="559734"/>
                  </a:lnTo>
                  <a:lnTo>
                    <a:pt x="161615" y="559580"/>
                  </a:lnTo>
                  <a:lnTo>
                    <a:pt x="161634" y="559427"/>
                  </a:lnTo>
                  <a:lnTo>
                    <a:pt x="161653" y="559261"/>
                  </a:lnTo>
                  <a:lnTo>
                    <a:pt x="161663" y="559108"/>
                  </a:lnTo>
                  <a:lnTo>
                    <a:pt x="161672" y="558931"/>
                  </a:lnTo>
                  <a:lnTo>
                    <a:pt x="161672" y="558765"/>
                  </a:lnTo>
                  <a:lnTo>
                    <a:pt x="161667" y="558600"/>
                  </a:lnTo>
                  <a:lnTo>
                    <a:pt x="161663" y="558423"/>
                  </a:lnTo>
                  <a:lnTo>
                    <a:pt x="161648" y="558246"/>
                  </a:lnTo>
                  <a:lnTo>
                    <a:pt x="161629" y="558057"/>
                  </a:lnTo>
                  <a:lnTo>
                    <a:pt x="161606" y="557880"/>
                  </a:lnTo>
                  <a:lnTo>
                    <a:pt x="161572" y="557691"/>
                  </a:lnTo>
                  <a:lnTo>
                    <a:pt x="161539" y="557514"/>
                  </a:lnTo>
                  <a:lnTo>
                    <a:pt x="161496" y="557325"/>
                  </a:lnTo>
                  <a:lnTo>
                    <a:pt x="161444" y="557136"/>
                  </a:lnTo>
                  <a:lnTo>
                    <a:pt x="161183" y="556227"/>
                  </a:lnTo>
                  <a:lnTo>
                    <a:pt x="160917" y="555330"/>
                  </a:lnTo>
                  <a:lnTo>
                    <a:pt x="160647" y="554456"/>
                  </a:lnTo>
                  <a:lnTo>
                    <a:pt x="160372" y="553594"/>
                  </a:lnTo>
                  <a:lnTo>
                    <a:pt x="160092" y="552744"/>
                  </a:lnTo>
                  <a:lnTo>
                    <a:pt x="159802" y="551917"/>
                  </a:lnTo>
                  <a:lnTo>
                    <a:pt x="159513" y="551103"/>
                  </a:lnTo>
                  <a:lnTo>
                    <a:pt x="159214" y="550300"/>
                  </a:lnTo>
                  <a:lnTo>
                    <a:pt x="158915" y="549521"/>
                  </a:lnTo>
                  <a:lnTo>
                    <a:pt x="158606" y="548765"/>
                  </a:lnTo>
                  <a:lnTo>
                    <a:pt x="158298" y="548009"/>
                  </a:lnTo>
                  <a:lnTo>
                    <a:pt x="157980" y="547277"/>
                  </a:lnTo>
                  <a:lnTo>
                    <a:pt x="157662" y="546569"/>
                  </a:lnTo>
                  <a:lnTo>
                    <a:pt x="157339" y="545872"/>
                  </a:lnTo>
                  <a:lnTo>
                    <a:pt x="157007" y="545187"/>
                  </a:lnTo>
                  <a:lnTo>
                    <a:pt x="156674" y="544526"/>
                  </a:lnTo>
                  <a:lnTo>
                    <a:pt x="156342" y="543877"/>
                  </a:lnTo>
                  <a:lnTo>
                    <a:pt x="156000" y="543251"/>
                  </a:lnTo>
                  <a:lnTo>
                    <a:pt x="155654" y="542637"/>
                  </a:lnTo>
                  <a:lnTo>
                    <a:pt x="155307" y="542047"/>
                  </a:lnTo>
                  <a:lnTo>
                    <a:pt x="154956" y="541456"/>
                  </a:lnTo>
                  <a:lnTo>
                    <a:pt x="154600" y="540901"/>
                  </a:lnTo>
                  <a:lnTo>
                    <a:pt x="154244" y="540358"/>
                  </a:lnTo>
                  <a:lnTo>
                    <a:pt x="153884" y="539827"/>
                  </a:lnTo>
                  <a:lnTo>
                    <a:pt x="153518" y="539319"/>
                  </a:lnTo>
                  <a:lnTo>
                    <a:pt x="153153" y="538823"/>
                  </a:lnTo>
                  <a:lnTo>
                    <a:pt x="152783" y="538351"/>
                  </a:lnTo>
                  <a:lnTo>
                    <a:pt x="152408" y="537891"/>
                  </a:lnTo>
                  <a:lnTo>
                    <a:pt x="152033" y="537454"/>
                  </a:lnTo>
                  <a:lnTo>
                    <a:pt x="151653" y="537029"/>
                  </a:lnTo>
                  <a:lnTo>
                    <a:pt x="151273" y="536616"/>
                  </a:lnTo>
                  <a:lnTo>
                    <a:pt x="150894" y="536238"/>
                  </a:lnTo>
                  <a:lnTo>
                    <a:pt x="150979" y="536155"/>
                  </a:lnTo>
                  <a:lnTo>
                    <a:pt x="151060" y="536061"/>
                  </a:lnTo>
                  <a:lnTo>
                    <a:pt x="151136" y="535943"/>
                  </a:lnTo>
                  <a:lnTo>
                    <a:pt x="151212" y="535813"/>
                  </a:lnTo>
                  <a:lnTo>
                    <a:pt x="151283" y="535671"/>
                  </a:lnTo>
                  <a:lnTo>
                    <a:pt x="151349" y="535517"/>
                  </a:lnTo>
                  <a:lnTo>
                    <a:pt x="151411" y="535352"/>
                  </a:lnTo>
                  <a:lnTo>
                    <a:pt x="151463" y="535163"/>
                  </a:lnTo>
                  <a:lnTo>
                    <a:pt x="151511" y="534974"/>
                  </a:lnTo>
                  <a:lnTo>
                    <a:pt x="151553" y="534750"/>
                  </a:lnTo>
                  <a:lnTo>
                    <a:pt x="151586" y="534526"/>
                  </a:lnTo>
                  <a:lnTo>
                    <a:pt x="151615" y="534290"/>
                  </a:lnTo>
                  <a:lnTo>
                    <a:pt x="151634" y="534030"/>
                  </a:lnTo>
                  <a:lnTo>
                    <a:pt x="151648" y="533758"/>
                  </a:lnTo>
                  <a:lnTo>
                    <a:pt x="151648" y="533475"/>
                  </a:lnTo>
                  <a:lnTo>
                    <a:pt x="151639" y="533180"/>
                  </a:lnTo>
                  <a:lnTo>
                    <a:pt x="151577" y="531184"/>
                  </a:lnTo>
                  <a:lnTo>
                    <a:pt x="151515" y="529189"/>
                  </a:lnTo>
                  <a:lnTo>
                    <a:pt x="151463" y="527170"/>
                  </a:lnTo>
                  <a:lnTo>
                    <a:pt x="151406" y="525139"/>
                  </a:lnTo>
                  <a:lnTo>
                    <a:pt x="151359" y="523085"/>
                  </a:lnTo>
                  <a:lnTo>
                    <a:pt x="151311" y="521030"/>
                  </a:lnTo>
                  <a:lnTo>
                    <a:pt x="151221" y="516886"/>
                  </a:lnTo>
                  <a:lnTo>
                    <a:pt x="151140" y="512695"/>
                  </a:lnTo>
                  <a:lnTo>
                    <a:pt x="151064" y="508456"/>
                  </a:lnTo>
                  <a:lnTo>
                    <a:pt x="150922" y="499896"/>
                  </a:lnTo>
                  <a:lnTo>
                    <a:pt x="150846" y="495575"/>
                  </a:lnTo>
                  <a:lnTo>
                    <a:pt x="150765" y="491241"/>
                  </a:lnTo>
                  <a:lnTo>
                    <a:pt x="150675" y="486885"/>
                  </a:lnTo>
                  <a:lnTo>
                    <a:pt x="150580" y="482528"/>
                  </a:lnTo>
                  <a:lnTo>
                    <a:pt x="150523" y="480344"/>
                  </a:lnTo>
                  <a:lnTo>
                    <a:pt x="150466" y="478159"/>
                  </a:lnTo>
                  <a:lnTo>
                    <a:pt x="150409" y="475963"/>
                  </a:lnTo>
                  <a:lnTo>
                    <a:pt x="150343" y="473779"/>
                  </a:lnTo>
                  <a:lnTo>
                    <a:pt x="150277" y="471595"/>
                  </a:lnTo>
                  <a:lnTo>
                    <a:pt x="150205" y="469410"/>
                  </a:lnTo>
                  <a:lnTo>
                    <a:pt x="150125" y="467238"/>
                  </a:lnTo>
                  <a:lnTo>
                    <a:pt x="150044" y="465054"/>
                  </a:lnTo>
                  <a:lnTo>
                    <a:pt x="149959" y="462881"/>
                  </a:lnTo>
                  <a:lnTo>
                    <a:pt x="149864" y="460709"/>
                  </a:lnTo>
                  <a:lnTo>
                    <a:pt x="149764" y="458548"/>
                  </a:lnTo>
                  <a:lnTo>
                    <a:pt x="149660" y="456375"/>
                  </a:lnTo>
                  <a:lnTo>
                    <a:pt x="149546" y="454227"/>
                  </a:lnTo>
                  <a:lnTo>
                    <a:pt x="149427" y="452078"/>
                  </a:lnTo>
                  <a:lnTo>
                    <a:pt x="149299" y="449929"/>
                  </a:lnTo>
                  <a:lnTo>
                    <a:pt x="149166" y="447792"/>
                  </a:lnTo>
                  <a:lnTo>
                    <a:pt x="149024" y="445666"/>
                  </a:lnTo>
                  <a:lnTo>
                    <a:pt x="148876" y="443541"/>
                  </a:lnTo>
                  <a:lnTo>
                    <a:pt x="148720" y="441428"/>
                  </a:lnTo>
                  <a:lnTo>
                    <a:pt x="148549" y="439326"/>
                  </a:lnTo>
                  <a:lnTo>
                    <a:pt x="148373" y="437236"/>
                  </a:lnTo>
                  <a:lnTo>
                    <a:pt x="148188" y="435158"/>
                  </a:lnTo>
                  <a:lnTo>
                    <a:pt x="147994" y="433092"/>
                  </a:lnTo>
                  <a:lnTo>
                    <a:pt x="147790" y="431026"/>
                  </a:lnTo>
                  <a:lnTo>
                    <a:pt x="147576" y="428983"/>
                  </a:lnTo>
                  <a:lnTo>
                    <a:pt x="147467" y="427968"/>
                  </a:lnTo>
                  <a:lnTo>
                    <a:pt x="147353" y="426952"/>
                  </a:lnTo>
                  <a:lnTo>
                    <a:pt x="147234" y="425949"/>
                  </a:lnTo>
                  <a:lnTo>
                    <a:pt x="147116" y="424933"/>
                  </a:lnTo>
                  <a:lnTo>
                    <a:pt x="146992" y="423930"/>
                  </a:lnTo>
                  <a:lnTo>
                    <a:pt x="146869" y="422926"/>
                  </a:lnTo>
                  <a:lnTo>
                    <a:pt x="146741" y="421934"/>
                  </a:lnTo>
                  <a:lnTo>
                    <a:pt x="146613" y="420943"/>
                  </a:lnTo>
                  <a:lnTo>
                    <a:pt x="146480" y="419951"/>
                  </a:lnTo>
                  <a:lnTo>
                    <a:pt x="146342" y="418971"/>
                  </a:lnTo>
                  <a:lnTo>
                    <a:pt x="146204" y="417991"/>
                  </a:lnTo>
                  <a:lnTo>
                    <a:pt x="146062" y="417011"/>
                  </a:lnTo>
                  <a:lnTo>
                    <a:pt x="145915" y="416043"/>
                  </a:lnTo>
                  <a:lnTo>
                    <a:pt x="145768" y="415075"/>
                  </a:lnTo>
                  <a:lnTo>
                    <a:pt x="145616" y="414106"/>
                  </a:lnTo>
                  <a:lnTo>
                    <a:pt x="145459" y="413150"/>
                  </a:lnTo>
                  <a:lnTo>
                    <a:pt x="145303" y="412194"/>
                  </a:lnTo>
                  <a:lnTo>
                    <a:pt x="145141" y="411237"/>
                  </a:lnTo>
                  <a:lnTo>
                    <a:pt x="144975" y="410293"/>
                  </a:lnTo>
                  <a:lnTo>
                    <a:pt x="144809" y="409348"/>
                  </a:lnTo>
                  <a:lnTo>
                    <a:pt x="144638" y="408416"/>
                  </a:lnTo>
                  <a:lnTo>
                    <a:pt x="144463" y="407483"/>
                  </a:lnTo>
                  <a:lnTo>
                    <a:pt x="144282" y="406550"/>
                  </a:lnTo>
                  <a:lnTo>
                    <a:pt x="144102" y="405629"/>
                  </a:lnTo>
                  <a:lnTo>
                    <a:pt x="143917" y="404708"/>
                  </a:lnTo>
                  <a:lnTo>
                    <a:pt x="143727" y="403799"/>
                  </a:lnTo>
                  <a:lnTo>
                    <a:pt x="143537" y="402890"/>
                  </a:lnTo>
                  <a:lnTo>
                    <a:pt x="143338" y="401993"/>
                  </a:lnTo>
                  <a:lnTo>
                    <a:pt x="143138" y="401095"/>
                  </a:lnTo>
                  <a:lnTo>
                    <a:pt x="142934" y="400198"/>
                  </a:lnTo>
                  <a:lnTo>
                    <a:pt x="142616" y="398840"/>
                  </a:lnTo>
                  <a:lnTo>
                    <a:pt x="142284" y="397482"/>
                  </a:lnTo>
                  <a:lnTo>
                    <a:pt x="141947" y="396148"/>
                  </a:lnTo>
                  <a:lnTo>
                    <a:pt x="141601" y="394814"/>
                  </a:lnTo>
                  <a:lnTo>
                    <a:pt x="141245" y="393515"/>
                  </a:lnTo>
                  <a:lnTo>
                    <a:pt x="140884" y="392216"/>
                  </a:lnTo>
                  <a:lnTo>
                    <a:pt x="140514" y="390941"/>
                  </a:lnTo>
                  <a:lnTo>
                    <a:pt x="140134" y="389678"/>
                  </a:lnTo>
                  <a:lnTo>
                    <a:pt x="139750" y="388438"/>
                  </a:lnTo>
                  <a:lnTo>
                    <a:pt x="139360" y="387210"/>
                  </a:lnTo>
                  <a:lnTo>
                    <a:pt x="138957" y="385994"/>
                  </a:lnTo>
                  <a:lnTo>
                    <a:pt x="138549" y="384802"/>
                  </a:lnTo>
                  <a:lnTo>
                    <a:pt x="138136" y="383621"/>
                  </a:lnTo>
                  <a:lnTo>
                    <a:pt x="137714" y="382452"/>
                  </a:lnTo>
                  <a:lnTo>
                    <a:pt x="137286" y="381307"/>
                  </a:lnTo>
                  <a:lnTo>
                    <a:pt x="136855" y="380185"/>
                  </a:lnTo>
                  <a:lnTo>
                    <a:pt x="136408" y="379075"/>
                  </a:lnTo>
                  <a:lnTo>
                    <a:pt x="135962" y="377977"/>
                  </a:lnTo>
                  <a:lnTo>
                    <a:pt x="135507" y="376903"/>
                  </a:lnTo>
                  <a:lnTo>
                    <a:pt x="135046" y="375840"/>
                  </a:lnTo>
                  <a:lnTo>
                    <a:pt x="134581" y="374801"/>
                  </a:lnTo>
                  <a:lnTo>
                    <a:pt x="134107" y="373786"/>
                  </a:lnTo>
                  <a:lnTo>
                    <a:pt x="133627" y="372782"/>
                  </a:lnTo>
                  <a:lnTo>
                    <a:pt x="133138" y="371802"/>
                  </a:lnTo>
                  <a:lnTo>
                    <a:pt x="132649" y="370834"/>
                  </a:lnTo>
                  <a:lnTo>
                    <a:pt x="132151" y="369889"/>
                  </a:lnTo>
                  <a:lnTo>
                    <a:pt x="131648" y="368957"/>
                  </a:lnTo>
                  <a:lnTo>
                    <a:pt x="131140" y="368059"/>
                  </a:lnTo>
                  <a:lnTo>
                    <a:pt x="130628" y="367174"/>
                  </a:lnTo>
                  <a:lnTo>
                    <a:pt x="130110" y="366300"/>
                  </a:lnTo>
                  <a:lnTo>
                    <a:pt x="129583" y="365450"/>
                  </a:lnTo>
                  <a:lnTo>
                    <a:pt x="129057" y="364623"/>
                  </a:lnTo>
                  <a:lnTo>
                    <a:pt x="128520" y="363821"/>
                  </a:lnTo>
                  <a:lnTo>
                    <a:pt x="127984" y="363030"/>
                  </a:lnTo>
                  <a:lnTo>
                    <a:pt x="127438" y="362262"/>
                  </a:lnTo>
                  <a:lnTo>
                    <a:pt x="126888" y="361518"/>
                  </a:lnTo>
                  <a:lnTo>
                    <a:pt x="126337" y="360798"/>
                  </a:lnTo>
                  <a:lnTo>
                    <a:pt x="125782" y="360090"/>
                  </a:lnTo>
                  <a:lnTo>
                    <a:pt x="125217" y="359405"/>
                  </a:lnTo>
                  <a:lnTo>
                    <a:pt x="124652" y="358755"/>
                  </a:lnTo>
                  <a:lnTo>
                    <a:pt x="124083" y="358106"/>
                  </a:lnTo>
                  <a:lnTo>
                    <a:pt x="123508" y="357492"/>
                  </a:lnTo>
                  <a:lnTo>
                    <a:pt x="122929" y="356902"/>
                  </a:lnTo>
                  <a:lnTo>
                    <a:pt x="122346" y="356323"/>
                  </a:lnTo>
                  <a:lnTo>
                    <a:pt x="121762" y="355780"/>
                  </a:lnTo>
                  <a:lnTo>
                    <a:pt x="121173" y="355249"/>
                  </a:lnTo>
                  <a:lnTo>
                    <a:pt x="120580" y="354753"/>
                  </a:lnTo>
                  <a:lnTo>
                    <a:pt x="119987" y="354269"/>
                  </a:lnTo>
                  <a:lnTo>
                    <a:pt x="119384" y="353808"/>
                  </a:lnTo>
                  <a:lnTo>
                    <a:pt x="118781" y="353371"/>
                  </a:lnTo>
                  <a:lnTo>
                    <a:pt x="118179" y="352958"/>
                  </a:lnTo>
                  <a:lnTo>
                    <a:pt x="117571" y="352569"/>
                  </a:lnTo>
                  <a:lnTo>
                    <a:pt x="116959" y="352214"/>
                  </a:lnTo>
                  <a:lnTo>
                    <a:pt x="116347" y="351872"/>
                  </a:lnTo>
                  <a:lnTo>
                    <a:pt x="115730" y="351553"/>
                  </a:lnTo>
                  <a:lnTo>
                    <a:pt x="115108" y="351270"/>
                  </a:lnTo>
                  <a:lnTo>
                    <a:pt x="114486" y="350998"/>
                  </a:lnTo>
                  <a:lnTo>
                    <a:pt x="113864" y="350762"/>
                  </a:lnTo>
                  <a:lnTo>
                    <a:pt x="113238" y="350538"/>
                  </a:lnTo>
                  <a:lnTo>
                    <a:pt x="112611" y="350349"/>
                  </a:lnTo>
                  <a:lnTo>
                    <a:pt x="111980" y="350184"/>
                  </a:lnTo>
                  <a:lnTo>
                    <a:pt x="111349" y="350042"/>
                  </a:lnTo>
                  <a:lnTo>
                    <a:pt x="110718" y="349924"/>
                  </a:lnTo>
                  <a:lnTo>
                    <a:pt x="110082" y="349841"/>
                  </a:lnTo>
                  <a:lnTo>
                    <a:pt x="110039" y="346453"/>
                  </a:lnTo>
                  <a:lnTo>
                    <a:pt x="110006" y="343064"/>
                  </a:lnTo>
                  <a:lnTo>
                    <a:pt x="109977" y="339675"/>
                  </a:lnTo>
                  <a:lnTo>
                    <a:pt x="109949" y="336299"/>
                  </a:lnTo>
                  <a:lnTo>
                    <a:pt x="109930" y="332910"/>
                  </a:lnTo>
                  <a:lnTo>
                    <a:pt x="109916" y="329521"/>
                  </a:lnTo>
                  <a:lnTo>
                    <a:pt x="109906" y="326145"/>
                  </a:lnTo>
                  <a:lnTo>
                    <a:pt x="109906" y="322756"/>
                  </a:lnTo>
                  <a:lnTo>
                    <a:pt x="109906" y="319686"/>
                  </a:lnTo>
                  <a:lnTo>
                    <a:pt x="109916" y="316628"/>
                  </a:lnTo>
                  <a:lnTo>
                    <a:pt x="109925" y="313558"/>
                  </a:lnTo>
                  <a:lnTo>
                    <a:pt x="109944" y="310489"/>
                  </a:lnTo>
                  <a:lnTo>
                    <a:pt x="109963" y="307419"/>
                  </a:lnTo>
                  <a:lnTo>
                    <a:pt x="109991" y="304349"/>
                  </a:lnTo>
                  <a:lnTo>
                    <a:pt x="110025" y="301279"/>
                  </a:lnTo>
                  <a:lnTo>
                    <a:pt x="110063" y="298198"/>
                  </a:lnTo>
                  <a:lnTo>
                    <a:pt x="110105" y="295553"/>
                  </a:lnTo>
                  <a:lnTo>
                    <a:pt x="110153" y="292896"/>
                  </a:lnTo>
                  <a:lnTo>
                    <a:pt x="110205" y="290240"/>
                  </a:lnTo>
                  <a:lnTo>
                    <a:pt x="110257" y="287595"/>
                  </a:lnTo>
                  <a:lnTo>
                    <a:pt x="110319" y="284938"/>
                  </a:lnTo>
                  <a:lnTo>
                    <a:pt x="110381" y="282282"/>
                  </a:lnTo>
                  <a:lnTo>
                    <a:pt x="110442" y="279637"/>
                  </a:lnTo>
                  <a:lnTo>
                    <a:pt x="110514" y="276980"/>
                  </a:lnTo>
                  <a:lnTo>
                    <a:pt x="110656" y="271679"/>
                  </a:lnTo>
                  <a:lnTo>
                    <a:pt x="110808" y="266378"/>
                  </a:lnTo>
                  <a:lnTo>
                    <a:pt x="111116" y="255763"/>
                  </a:lnTo>
                  <a:lnTo>
                    <a:pt x="111382" y="255834"/>
                  </a:lnTo>
                  <a:lnTo>
                    <a:pt x="111643" y="255893"/>
                  </a:lnTo>
                  <a:lnTo>
                    <a:pt x="111909" y="255940"/>
                  </a:lnTo>
                  <a:lnTo>
                    <a:pt x="112170" y="255988"/>
                  </a:lnTo>
                  <a:lnTo>
                    <a:pt x="112431" y="256023"/>
                  </a:lnTo>
                  <a:lnTo>
                    <a:pt x="112692" y="256047"/>
                  </a:lnTo>
                  <a:lnTo>
                    <a:pt x="112953" y="256070"/>
                  </a:lnTo>
                  <a:lnTo>
                    <a:pt x="113214" y="256082"/>
                  </a:lnTo>
                  <a:lnTo>
                    <a:pt x="113475" y="256094"/>
                  </a:lnTo>
                  <a:lnTo>
                    <a:pt x="113731" y="256094"/>
                  </a:lnTo>
                  <a:lnTo>
                    <a:pt x="113992" y="256082"/>
                  </a:lnTo>
                  <a:lnTo>
                    <a:pt x="114249" y="256070"/>
                  </a:lnTo>
                  <a:lnTo>
                    <a:pt x="114766" y="256023"/>
                  </a:lnTo>
                  <a:lnTo>
                    <a:pt x="115279" y="255952"/>
                  </a:lnTo>
                  <a:lnTo>
                    <a:pt x="115786" y="255846"/>
                  </a:lnTo>
                  <a:lnTo>
                    <a:pt x="116294" y="255716"/>
                  </a:lnTo>
                  <a:lnTo>
                    <a:pt x="116797" y="255551"/>
                  </a:lnTo>
                  <a:lnTo>
                    <a:pt x="117300" y="255374"/>
                  </a:lnTo>
                  <a:lnTo>
                    <a:pt x="117799" y="255161"/>
                  </a:lnTo>
                  <a:lnTo>
                    <a:pt x="118297" y="254925"/>
                  </a:lnTo>
                  <a:lnTo>
                    <a:pt x="118791" y="254665"/>
                  </a:lnTo>
                  <a:lnTo>
                    <a:pt x="119284" y="254382"/>
                  </a:lnTo>
                  <a:lnTo>
                    <a:pt x="119773" y="254075"/>
                  </a:lnTo>
                  <a:lnTo>
                    <a:pt x="120257" y="253732"/>
                  </a:lnTo>
                  <a:lnTo>
                    <a:pt x="120741" y="253378"/>
                  </a:lnTo>
                  <a:lnTo>
                    <a:pt x="121221" y="253000"/>
                  </a:lnTo>
                  <a:lnTo>
                    <a:pt x="121695" y="252587"/>
                  </a:lnTo>
                  <a:lnTo>
                    <a:pt x="122170" y="252162"/>
                  </a:lnTo>
                  <a:lnTo>
                    <a:pt x="122640" y="251713"/>
                  </a:lnTo>
                  <a:lnTo>
                    <a:pt x="123105" y="251241"/>
                  </a:lnTo>
                  <a:lnTo>
                    <a:pt x="123570" y="250757"/>
                  </a:lnTo>
                  <a:lnTo>
                    <a:pt x="124031" y="250238"/>
                  </a:lnTo>
                  <a:lnTo>
                    <a:pt x="124486" y="249706"/>
                  </a:lnTo>
                  <a:lnTo>
                    <a:pt x="124937" y="249151"/>
                  </a:lnTo>
                  <a:lnTo>
                    <a:pt x="125388" y="248573"/>
                  </a:lnTo>
                  <a:lnTo>
                    <a:pt x="125834" y="247971"/>
                  </a:lnTo>
                  <a:lnTo>
                    <a:pt x="126275" y="247357"/>
                  </a:lnTo>
                  <a:lnTo>
                    <a:pt x="126712" y="246719"/>
                  </a:lnTo>
                  <a:lnTo>
                    <a:pt x="127149" y="246070"/>
                  </a:lnTo>
                  <a:lnTo>
                    <a:pt x="127581" y="245397"/>
                  </a:lnTo>
                  <a:lnTo>
                    <a:pt x="128003" y="244712"/>
                  </a:lnTo>
                  <a:lnTo>
                    <a:pt x="128425" y="244004"/>
                  </a:lnTo>
                  <a:lnTo>
                    <a:pt x="128848" y="243272"/>
                  </a:lnTo>
                  <a:lnTo>
                    <a:pt x="129261" y="242539"/>
                  </a:lnTo>
                  <a:lnTo>
                    <a:pt x="129669" y="241772"/>
                  </a:lnTo>
                  <a:lnTo>
                    <a:pt x="130077" y="241005"/>
                  </a:lnTo>
                  <a:lnTo>
                    <a:pt x="130476" y="240213"/>
                  </a:lnTo>
                  <a:lnTo>
                    <a:pt x="130874" y="239399"/>
                  </a:lnTo>
                  <a:lnTo>
                    <a:pt x="131268" y="238584"/>
                  </a:lnTo>
                  <a:lnTo>
                    <a:pt x="131653" y="237746"/>
                  </a:lnTo>
                  <a:lnTo>
                    <a:pt x="132037" y="236884"/>
                  </a:lnTo>
                  <a:lnTo>
                    <a:pt x="132417" y="236022"/>
                  </a:lnTo>
                  <a:lnTo>
                    <a:pt x="132792" y="235148"/>
                  </a:lnTo>
                  <a:lnTo>
                    <a:pt x="133162" y="234251"/>
                  </a:lnTo>
                  <a:lnTo>
                    <a:pt x="133527" y="233342"/>
                  </a:lnTo>
                  <a:lnTo>
                    <a:pt x="133883" y="232421"/>
                  </a:lnTo>
                  <a:lnTo>
                    <a:pt x="134239" y="231488"/>
                  </a:lnTo>
                  <a:lnTo>
                    <a:pt x="134591" y="230544"/>
                  </a:lnTo>
                  <a:lnTo>
                    <a:pt x="134932" y="229599"/>
                  </a:lnTo>
                  <a:lnTo>
                    <a:pt x="135274" y="228631"/>
                  </a:lnTo>
                  <a:lnTo>
                    <a:pt x="135611" y="227651"/>
                  </a:lnTo>
                  <a:lnTo>
                    <a:pt x="135939" y="226659"/>
                  </a:lnTo>
                  <a:lnTo>
                    <a:pt x="136261" y="225656"/>
                  </a:lnTo>
                  <a:lnTo>
                    <a:pt x="136579" y="224652"/>
                  </a:lnTo>
                  <a:lnTo>
                    <a:pt x="136892" y="223637"/>
                  </a:lnTo>
                  <a:lnTo>
                    <a:pt x="137201" y="222609"/>
                  </a:lnTo>
                  <a:lnTo>
                    <a:pt x="137505" y="221570"/>
                  </a:lnTo>
                  <a:lnTo>
                    <a:pt x="137799" y="220519"/>
                  </a:lnTo>
                  <a:lnTo>
                    <a:pt x="138093" y="219469"/>
                  </a:lnTo>
                  <a:lnTo>
                    <a:pt x="138378" y="218406"/>
                  </a:lnTo>
                  <a:lnTo>
                    <a:pt x="138587" y="217615"/>
                  </a:lnTo>
                  <a:lnTo>
                    <a:pt x="138791" y="216824"/>
                  </a:lnTo>
                  <a:lnTo>
                    <a:pt x="138990" y="216021"/>
                  </a:lnTo>
                  <a:lnTo>
                    <a:pt x="139190" y="215230"/>
                  </a:lnTo>
                  <a:lnTo>
                    <a:pt x="139384" y="214415"/>
                  </a:lnTo>
                  <a:lnTo>
                    <a:pt x="139574" y="213612"/>
                  </a:lnTo>
                  <a:lnTo>
                    <a:pt x="139759" y="212798"/>
                  </a:lnTo>
                  <a:lnTo>
                    <a:pt x="139944" y="211995"/>
                  </a:lnTo>
                  <a:lnTo>
                    <a:pt x="140125" y="211168"/>
                  </a:lnTo>
                  <a:lnTo>
                    <a:pt x="140305" y="210354"/>
                  </a:lnTo>
                  <a:lnTo>
                    <a:pt x="140476" y="209527"/>
                  </a:lnTo>
                  <a:lnTo>
                    <a:pt x="140647" y="208701"/>
                  </a:lnTo>
                  <a:lnTo>
                    <a:pt x="140818" y="207874"/>
                  </a:lnTo>
                  <a:lnTo>
                    <a:pt x="140984" y="207048"/>
                  </a:lnTo>
                  <a:lnTo>
                    <a:pt x="141145" y="206209"/>
                  </a:lnTo>
                  <a:lnTo>
                    <a:pt x="141302" y="205371"/>
                  </a:lnTo>
                  <a:lnTo>
                    <a:pt x="141458" y="204533"/>
                  </a:lnTo>
                  <a:lnTo>
                    <a:pt x="141610" y="203695"/>
                  </a:lnTo>
                  <a:lnTo>
                    <a:pt x="141762" y="202844"/>
                  </a:lnTo>
                  <a:lnTo>
                    <a:pt x="141904" y="201994"/>
                  </a:lnTo>
                  <a:lnTo>
                    <a:pt x="142052" y="201144"/>
                  </a:lnTo>
                  <a:lnTo>
                    <a:pt x="142189" y="200294"/>
                  </a:lnTo>
                  <a:lnTo>
                    <a:pt x="142327" y="199432"/>
                  </a:lnTo>
                  <a:lnTo>
                    <a:pt x="142464" y="198582"/>
                  </a:lnTo>
                  <a:lnTo>
                    <a:pt x="142597" y="197720"/>
                  </a:lnTo>
                  <a:lnTo>
                    <a:pt x="142725" y="196858"/>
                  </a:lnTo>
                  <a:lnTo>
                    <a:pt x="142854" y="195985"/>
                  </a:lnTo>
                  <a:lnTo>
                    <a:pt x="142977" y="195123"/>
                  </a:lnTo>
                  <a:lnTo>
                    <a:pt x="143096" y="194249"/>
                  </a:lnTo>
                  <a:lnTo>
                    <a:pt x="143214" y="193375"/>
                  </a:lnTo>
                  <a:lnTo>
                    <a:pt x="143442" y="191628"/>
                  </a:lnTo>
                  <a:lnTo>
                    <a:pt x="143660" y="189869"/>
                  </a:lnTo>
                  <a:lnTo>
                    <a:pt x="143869" y="188098"/>
                  </a:lnTo>
                  <a:lnTo>
                    <a:pt x="144064" y="186327"/>
                  </a:lnTo>
                  <a:lnTo>
                    <a:pt x="144254" y="184532"/>
                  </a:lnTo>
                  <a:lnTo>
                    <a:pt x="144429" y="182749"/>
                  </a:lnTo>
                  <a:lnTo>
                    <a:pt x="144600" y="180943"/>
                  </a:lnTo>
                  <a:lnTo>
                    <a:pt x="144757" y="179136"/>
                  </a:lnTo>
                  <a:lnTo>
                    <a:pt x="144909" y="177330"/>
                  </a:lnTo>
                  <a:lnTo>
                    <a:pt x="145051" y="175511"/>
                  </a:lnTo>
                  <a:lnTo>
                    <a:pt x="145184" y="173681"/>
                  </a:lnTo>
                  <a:lnTo>
                    <a:pt x="145307" y="171851"/>
                  </a:lnTo>
                  <a:lnTo>
                    <a:pt x="145421" y="170021"/>
                  </a:lnTo>
                  <a:lnTo>
                    <a:pt x="145530" y="168179"/>
                  </a:lnTo>
                  <a:lnTo>
                    <a:pt x="145630" y="166337"/>
                  </a:lnTo>
                  <a:lnTo>
                    <a:pt x="145725" y="164484"/>
                  </a:lnTo>
                  <a:lnTo>
                    <a:pt x="145810" y="162630"/>
                  </a:lnTo>
                  <a:lnTo>
                    <a:pt x="145886" y="160776"/>
                  </a:lnTo>
                  <a:lnTo>
                    <a:pt x="145958" y="158911"/>
                  </a:lnTo>
                  <a:lnTo>
                    <a:pt x="146024" y="157057"/>
                  </a:lnTo>
                  <a:lnTo>
                    <a:pt x="146081" y="155192"/>
                  </a:lnTo>
                  <a:lnTo>
                    <a:pt x="146133" y="153314"/>
                  </a:lnTo>
                  <a:lnTo>
                    <a:pt x="146176" y="151449"/>
                  </a:lnTo>
                  <a:lnTo>
                    <a:pt x="146219" y="149571"/>
                  </a:lnTo>
                  <a:lnTo>
                    <a:pt x="146252" y="147706"/>
                  </a:lnTo>
                  <a:lnTo>
                    <a:pt x="146280" y="145829"/>
                  </a:lnTo>
                  <a:lnTo>
                    <a:pt x="146304" y="143951"/>
                  </a:lnTo>
                  <a:lnTo>
                    <a:pt x="146323" y="142074"/>
                  </a:lnTo>
                  <a:lnTo>
                    <a:pt x="146337" y="140197"/>
                  </a:lnTo>
                  <a:lnTo>
                    <a:pt x="146347" y="138319"/>
                  </a:lnTo>
                  <a:lnTo>
                    <a:pt x="146352" y="136442"/>
                  </a:lnTo>
                  <a:lnTo>
                    <a:pt x="146352" y="134565"/>
                  </a:lnTo>
                  <a:lnTo>
                    <a:pt x="146347" y="132699"/>
                  </a:lnTo>
                  <a:lnTo>
                    <a:pt x="146342" y="130822"/>
                  </a:lnTo>
                  <a:lnTo>
                    <a:pt x="146328" y="128945"/>
                  </a:lnTo>
                  <a:lnTo>
                    <a:pt x="146314" y="127079"/>
                  </a:lnTo>
                  <a:lnTo>
                    <a:pt x="146299" y="125214"/>
                  </a:lnTo>
                  <a:lnTo>
                    <a:pt x="146257" y="121483"/>
                  </a:lnTo>
                  <a:lnTo>
                    <a:pt x="146204" y="117763"/>
                  </a:lnTo>
                  <a:lnTo>
                    <a:pt x="146143" y="114068"/>
                  </a:lnTo>
                  <a:lnTo>
                    <a:pt x="146076" y="110384"/>
                  </a:lnTo>
                  <a:lnTo>
                    <a:pt x="146010" y="106724"/>
                  </a:lnTo>
                  <a:lnTo>
                    <a:pt x="145934" y="103076"/>
                  </a:lnTo>
                  <a:lnTo>
                    <a:pt x="146133" y="102816"/>
                  </a:lnTo>
                  <a:lnTo>
                    <a:pt x="146333" y="102544"/>
                  </a:lnTo>
                  <a:lnTo>
                    <a:pt x="146527" y="102261"/>
                  </a:lnTo>
                  <a:lnTo>
                    <a:pt x="146717" y="101954"/>
                  </a:lnTo>
                  <a:lnTo>
                    <a:pt x="146912" y="101647"/>
                  </a:lnTo>
                  <a:lnTo>
                    <a:pt x="147101" y="101328"/>
                  </a:lnTo>
                  <a:lnTo>
                    <a:pt x="147287" y="100998"/>
                  </a:lnTo>
                  <a:lnTo>
                    <a:pt x="147467" y="100655"/>
                  </a:lnTo>
                  <a:lnTo>
                    <a:pt x="147652" y="100301"/>
                  </a:lnTo>
                  <a:lnTo>
                    <a:pt x="147828" y="99947"/>
                  </a:lnTo>
                  <a:lnTo>
                    <a:pt x="148003" y="99581"/>
                  </a:lnTo>
                  <a:lnTo>
                    <a:pt x="148174" y="99191"/>
                  </a:lnTo>
                  <a:lnTo>
                    <a:pt x="148345" y="98801"/>
                  </a:lnTo>
                  <a:lnTo>
                    <a:pt x="148511" y="98412"/>
                  </a:lnTo>
                  <a:lnTo>
                    <a:pt x="148672" y="97999"/>
                  </a:lnTo>
                  <a:lnTo>
                    <a:pt x="148829" y="97585"/>
                  </a:lnTo>
                  <a:lnTo>
                    <a:pt x="148986" y="97160"/>
                  </a:lnTo>
                  <a:lnTo>
                    <a:pt x="149137" y="96735"/>
                  </a:lnTo>
                  <a:lnTo>
                    <a:pt x="149285" y="96298"/>
                  </a:lnTo>
                  <a:lnTo>
                    <a:pt x="149427" y="95850"/>
                  </a:lnTo>
                  <a:lnTo>
                    <a:pt x="149569" y="95401"/>
                  </a:lnTo>
                  <a:lnTo>
                    <a:pt x="149702" y="94941"/>
                  </a:lnTo>
                  <a:lnTo>
                    <a:pt x="149835" y="94480"/>
                  </a:lnTo>
                  <a:lnTo>
                    <a:pt x="149959" y="94008"/>
                  </a:lnTo>
                  <a:lnTo>
                    <a:pt x="150082" y="93536"/>
                  </a:lnTo>
                  <a:lnTo>
                    <a:pt x="150201" y="93051"/>
                  </a:lnTo>
                  <a:lnTo>
                    <a:pt x="150310" y="92567"/>
                  </a:lnTo>
                  <a:lnTo>
                    <a:pt x="150419" y="92083"/>
                  </a:lnTo>
                  <a:lnTo>
                    <a:pt x="150519" y="91587"/>
                  </a:lnTo>
                  <a:lnTo>
                    <a:pt x="150618" y="91080"/>
                  </a:lnTo>
                  <a:lnTo>
                    <a:pt x="150708" y="90584"/>
                  </a:lnTo>
                  <a:lnTo>
                    <a:pt x="150794" y="90076"/>
                  </a:lnTo>
                  <a:lnTo>
                    <a:pt x="150908" y="89344"/>
                  </a:lnTo>
                  <a:lnTo>
                    <a:pt x="151017" y="88600"/>
                  </a:lnTo>
                  <a:lnTo>
                    <a:pt x="151112" y="87868"/>
                  </a:lnTo>
                  <a:lnTo>
                    <a:pt x="151197" y="87124"/>
                  </a:lnTo>
                  <a:lnTo>
                    <a:pt x="151278" y="86369"/>
                  </a:lnTo>
                  <a:lnTo>
                    <a:pt x="151349" y="85613"/>
                  </a:lnTo>
                  <a:lnTo>
                    <a:pt x="151411" y="84869"/>
                  </a:lnTo>
                  <a:lnTo>
                    <a:pt x="151463" y="84114"/>
                  </a:lnTo>
                  <a:lnTo>
                    <a:pt x="151511" y="83346"/>
                  </a:lnTo>
                  <a:lnTo>
                    <a:pt x="151549" y="82591"/>
                  </a:lnTo>
                  <a:lnTo>
                    <a:pt x="151577" y="81835"/>
                  </a:lnTo>
                  <a:lnTo>
                    <a:pt x="151596" y="81067"/>
                  </a:lnTo>
                  <a:lnTo>
                    <a:pt x="151605" y="80312"/>
                  </a:lnTo>
                  <a:lnTo>
                    <a:pt x="151610" y="79556"/>
                  </a:lnTo>
                  <a:lnTo>
                    <a:pt x="151605" y="78800"/>
                  </a:lnTo>
                  <a:lnTo>
                    <a:pt x="151591" y="78045"/>
                  </a:lnTo>
                  <a:lnTo>
                    <a:pt x="151572" y="77289"/>
                  </a:lnTo>
                  <a:lnTo>
                    <a:pt x="151544" y="76545"/>
                  </a:lnTo>
                  <a:lnTo>
                    <a:pt x="151506" y="75802"/>
                  </a:lnTo>
                  <a:lnTo>
                    <a:pt x="151458" y="75058"/>
                  </a:lnTo>
                  <a:lnTo>
                    <a:pt x="151406" y="74326"/>
                  </a:lnTo>
                  <a:lnTo>
                    <a:pt x="151344" y="73594"/>
                  </a:lnTo>
                  <a:lnTo>
                    <a:pt x="151273" y="72873"/>
                  </a:lnTo>
                  <a:lnTo>
                    <a:pt x="151197" y="72153"/>
                  </a:lnTo>
                  <a:lnTo>
                    <a:pt x="151107" y="71433"/>
                  </a:lnTo>
                  <a:lnTo>
                    <a:pt x="151017" y="70725"/>
                  </a:lnTo>
                  <a:lnTo>
                    <a:pt x="150913" y="70028"/>
                  </a:lnTo>
                  <a:lnTo>
                    <a:pt x="150803" y="69343"/>
                  </a:lnTo>
                  <a:lnTo>
                    <a:pt x="150685" y="68658"/>
                  </a:lnTo>
                  <a:lnTo>
                    <a:pt x="150561" y="67985"/>
                  </a:lnTo>
                  <a:lnTo>
                    <a:pt x="150428" y="67324"/>
                  </a:lnTo>
                  <a:lnTo>
                    <a:pt x="150286" y="66675"/>
                  </a:lnTo>
                  <a:lnTo>
                    <a:pt x="150746" y="65400"/>
                  </a:lnTo>
                  <a:lnTo>
                    <a:pt x="151207" y="64113"/>
                  </a:lnTo>
                  <a:lnTo>
                    <a:pt x="151672" y="62814"/>
                  </a:lnTo>
                  <a:lnTo>
                    <a:pt x="152128" y="61515"/>
                  </a:lnTo>
                  <a:lnTo>
                    <a:pt x="152355" y="60854"/>
                  </a:lnTo>
                  <a:lnTo>
                    <a:pt x="152574" y="60193"/>
                  </a:lnTo>
                  <a:lnTo>
                    <a:pt x="152792" y="59520"/>
                  </a:lnTo>
                  <a:lnTo>
                    <a:pt x="153006" y="58847"/>
                  </a:lnTo>
                  <a:lnTo>
                    <a:pt x="153214" y="58174"/>
                  </a:lnTo>
                  <a:lnTo>
                    <a:pt x="153414" y="57477"/>
                  </a:lnTo>
                  <a:lnTo>
                    <a:pt x="153608" y="56792"/>
                  </a:lnTo>
                  <a:lnTo>
                    <a:pt x="153793" y="56084"/>
                  </a:lnTo>
                  <a:lnTo>
                    <a:pt x="153831" y="55907"/>
                  </a:lnTo>
                  <a:lnTo>
                    <a:pt x="153865" y="55730"/>
                  </a:lnTo>
                  <a:lnTo>
                    <a:pt x="153888" y="55564"/>
                  </a:lnTo>
                  <a:lnTo>
                    <a:pt x="153903" y="55387"/>
                  </a:lnTo>
                  <a:lnTo>
                    <a:pt x="153912" y="55222"/>
                  </a:lnTo>
                  <a:lnTo>
                    <a:pt x="153912" y="55057"/>
                  </a:lnTo>
                  <a:lnTo>
                    <a:pt x="153903" y="54891"/>
                  </a:lnTo>
                  <a:lnTo>
                    <a:pt x="153888" y="54726"/>
                  </a:lnTo>
                  <a:lnTo>
                    <a:pt x="153869" y="54573"/>
                  </a:lnTo>
                  <a:lnTo>
                    <a:pt x="153846" y="54419"/>
                  </a:lnTo>
                  <a:lnTo>
                    <a:pt x="153812" y="54277"/>
                  </a:lnTo>
                  <a:lnTo>
                    <a:pt x="153779" y="54136"/>
                  </a:lnTo>
                  <a:lnTo>
                    <a:pt x="153736" y="54006"/>
                  </a:lnTo>
                  <a:lnTo>
                    <a:pt x="153694" y="53888"/>
                  </a:lnTo>
                  <a:lnTo>
                    <a:pt x="153646" y="53770"/>
                  </a:lnTo>
                  <a:lnTo>
                    <a:pt x="153594" y="53675"/>
                  </a:lnTo>
                  <a:lnTo>
                    <a:pt x="153537" y="53581"/>
                  </a:lnTo>
                  <a:lnTo>
                    <a:pt x="153475" y="53498"/>
                  </a:lnTo>
                  <a:lnTo>
                    <a:pt x="153419" y="53416"/>
                  </a:lnTo>
                  <a:lnTo>
                    <a:pt x="153352" y="53356"/>
                  </a:lnTo>
                  <a:lnTo>
                    <a:pt x="153290" y="53309"/>
                  </a:lnTo>
                  <a:lnTo>
                    <a:pt x="153224" y="53274"/>
                  </a:lnTo>
                  <a:lnTo>
                    <a:pt x="153153" y="53250"/>
                  </a:lnTo>
                  <a:lnTo>
                    <a:pt x="153020" y="53250"/>
                  </a:lnTo>
                  <a:lnTo>
                    <a:pt x="152949" y="53274"/>
                  </a:lnTo>
                  <a:lnTo>
                    <a:pt x="152882" y="53321"/>
                  </a:lnTo>
                  <a:lnTo>
                    <a:pt x="152816" y="53380"/>
                  </a:lnTo>
                  <a:lnTo>
                    <a:pt x="152749" y="53451"/>
                  </a:lnTo>
                  <a:lnTo>
                    <a:pt x="152688" y="53545"/>
                  </a:lnTo>
                  <a:lnTo>
                    <a:pt x="152626" y="53652"/>
                  </a:lnTo>
                  <a:lnTo>
                    <a:pt x="152564" y="53782"/>
                  </a:lnTo>
                  <a:lnTo>
                    <a:pt x="152351" y="54325"/>
                  </a:lnTo>
                  <a:lnTo>
                    <a:pt x="152137" y="54868"/>
                  </a:lnTo>
                  <a:lnTo>
                    <a:pt x="151928" y="55435"/>
                  </a:lnTo>
                  <a:lnTo>
                    <a:pt x="151724" y="56013"/>
                  </a:lnTo>
                  <a:lnTo>
                    <a:pt x="151525" y="56603"/>
                  </a:lnTo>
                  <a:lnTo>
                    <a:pt x="151325" y="57206"/>
                  </a:lnTo>
                  <a:lnTo>
                    <a:pt x="151131" y="57820"/>
                  </a:lnTo>
                  <a:lnTo>
                    <a:pt x="150936" y="58433"/>
                  </a:lnTo>
                  <a:lnTo>
                    <a:pt x="150557" y="59673"/>
                  </a:lnTo>
                  <a:lnTo>
                    <a:pt x="150182" y="60937"/>
                  </a:lnTo>
                  <a:lnTo>
                    <a:pt x="149441" y="63463"/>
                  </a:lnTo>
                  <a:lnTo>
                    <a:pt x="149304" y="63038"/>
                  </a:lnTo>
                  <a:lnTo>
                    <a:pt x="149166" y="62625"/>
                  </a:lnTo>
                  <a:lnTo>
                    <a:pt x="149024" y="62224"/>
                  </a:lnTo>
                  <a:lnTo>
                    <a:pt x="148876" y="61822"/>
                  </a:lnTo>
                  <a:lnTo>
                    <a:pt x="148725" y="61444"/>
                  </a:lnTo>
                  <a:lnTo>
                    <a:pt x="148568" y="61055"/>
                  </a:lnTo>
                  <a:lnTo>
                    <a:pt x="148411" y="60689"/>
                  </a:lnTo>
                  <a:lnTo>
                    <a:pt x="148250" y="60323"/>
                  </a:lnTo>
                  <a:lnTo>
                    <a:pt x="148084" y="59968"/>
                  </a:lnTo>
                  <a:lnTo>
                    <a:pt x="147913" y="59626"/>
                  </a:lnTo>
                  <a:lnTo>
                    <a:pt x="147737" y="59284"/>
                  </a:lnTo>
                  <a:lnTo>
                    <a:pt x="147557" y="58965"/>
                  </a:lnTo>
                  <a:lnTo>
                    <a:pt x="147372" y="58646"/>
                  </a:lnTo>
                  <a:lnTo>
                    <a:pt x="147187" y="58339"/>
                  </a:lnTo>
                  <a:lnTo>
                    <a:pt x="146992" y="58044"/>
                  </a:lnTo>
                  <a:lnTo>
                    <a:pt x="146793" y="57749"/>
                  </a:lnTo>
                  <a:lnTo>
                    <a:pt x="146978" y="56792"/>
                  </a:lnTo>
                  <a:lnTo>
                    <a:pt x="147158" y="55812"/>
                  </a:lnTo>
                  <a:lnTo>
                    <a:pt x="147329" y="54821"/>
                  </a:lnTo>
                  <a:lnTo>
                    <a:pt x="147491" y="53817"/>
                  </a:lnTo>
                  <a:lnTo>
                    <a:pt x="147647" y="52790"/>
                  </a:lnTo>
                  <a:lnTo>
                    <a:pt x="147718" y="52282"/>
                  </a:lnTo>
                  <a:lnTo>
                    <a:pt x="147790" y="51763"/>
                  </a:lnTo>
                  <a:lnTo>
                    <a:pt x="147856" y="51243"/>
                  </a:lnTo>
                  <a:lnTo>
                    <a:pt x="147918" y="50724"/>
                  </a:lnTo>
                  <a:lnTo>
                    <a:pt x="147979" y="50204"/>
                  </a:lnTo>
                  <a:lnTo>
                    <a:pt x="148036" y="49685"/>
                  </a:lnTo>
                  <a:lnTo>
                    <a:pt x="148093" y="49153"/>
                  </a:lnTo>
                  <a:lnTo>
                    <a:pt x="148146" y="48634"/>
                  </a:lnTo>
                  <a:lnTo>
                    <a:pt x="148188" y="48102"/>
                  </a:lnTo>
                  <a:lnTo>
                    <a:pt x="148236" y="47571"/>
                  </a:lnTo>
                  <a:lnTo>
                    <a:pt x="148274" y="47052"/>
                  </a:lnTo>
                  <a:lnTo>
                    <a:pt x="148312" y="46520"/>
                  </a:lnTo>
                  <a:lnTo>
                    <a:pt x="148340" y="45989"/>
                  </a:lnTo>
                  <a:lnTo>
                    <a:pt x="148369" y="45458"/>
                  </a:lnTo>
                  <a:lnTo>
                    <a:pt x="148392" y="44926"/>
                  </a:lnTo>
                  <a:lnTo>
                    <a:pt x="148411" y="44407"/>
                  </a:lnTo>
                  <a:lnTo>
                    <a:pt x="148426" y="43875"/>
                  </a:lnTo>
                  <a:lnTo>
                    <a:pt x="148435" y="43344"/>
                  </a:lnTo>
                  <a:lnTo>
                    <a:pt x="148440" y="42825"/>
                  </a:lnTo>
                  <a:lnTo>
                    <a:pt x="148435" y="42293"/>
                  </a:lnTo>
                  <a:lnTo>
                    <a:pt x="148430" y="41774"/>
                  </a:lnTo>
                  <a:lnTo>
                    <a:pt x="148421" y="41254"/>
                  </a:lnTo>
                  <a:lnTo>
                    <a:pt x="148411" y="41065"/>
                  </a:lnTo>
                  <a:lnTo>
                    <a:pt x="148397" y="40877"/>
                  </a:lnTo>
                  <a:lnTo>
                    <a:pt x="148373" y="40699"/>
                  </a:lnTo>
                  <a:lnTo>
                    <a:pt x="148345" y="40534"/>
                  </a:lnTo>
                  <a:lnTo>
                    <a:pt x="148312" y="40369"/>
                  </a:lnTo>
                  <a:lnTo>
                    <a:pt x="148269" y="40227"/>
                  </a:lnTo>
                  <a:lnTo>
                    <a:pt x="148226" y="40085"/>
                  </a:lnTo>
                  <a:lnTo>
                    <a:pt x="148174" y="39956"/>
                  </a:lnTo>
                  <a:lnTo>
                    <a:pt x="148122" y="39838"/>
                  </a:lnTo>
                  <a:lnTo>
                    <a:pt x="148065" y="39731"/>
                  </a:lnTo>
                  <a:lnTo>
                    <a:pt x="148003" y="39637"/>
                  </a:lnTo>
                  <a:lnTo>
                    <a:pt x="147941" y="39554"/>
                  </a:lnTo>
                  <a:lnTo>
                    <a:pt x="147875" y="39471"/>
                  </a:lnTo>
                  <a:lnTo>
                    <a:pt x="147809" y="39412"/>
                  </a:lnTo>
                  <a:lnTo>
                    <a:pt x="147742" y="39365"/>
                  </a:lnTo>
                  <a:lnTo>
                    <a:pt x="147676" y="39330"/>
                  </a:lnTo>
                  <a:lnTo>
                    <a:pt x="147604" y="39306"/>
                  </a:lnTo>
                  <a:lnTo>
                    <a:pt x="147533" y="39294"/>
                  </a:lnTo>
                  <a:lnTo>
                    <a:pt x="147467" y="39294"/>
                  </a:lnTo>
                  <a:lnTo>
                    <a:pt x="147400" y="39318"/>
                  </a:lnTo>
                  <a:lnTo>
                    <a:pt x="147334" y="39353"/>
                  </a:lnTo>
                  <a:lnTo>
                    <a:pt x="147268" y="39401"/>
                  </a:lnTo>
                  <a:lnTo>
                    <a:pt x="147206" y="39460"/>
                  </a:lnTo>
                  <a:lnTo>
                    <a:pt x="147149" y="39531"/>
                  </a:lnTo>
                  <a:lnTo>
                    <a:pt x="147097" y="39625"/>
                  </a:lnTo>
                  <a:lnTo>
                    <a:pt x="147044" y="39731"/>
                  </a:lnTo>
                  <a:lnTo>
                    <a:pt x="146997" y="39861"/>
                  </a:lnTo>
                  <a:lnTo>
                    <a:pt x="146954" y="40003"/>
                  </a:lnTo>
                  <a:lnTo>
                    <a:pt x="146916" y="40156"/>
                  </a:lnTo>
                  <a:lnTo>
                    <a:pt x="146888" y="40333"/>
                  </a:lnTo>
                  <a:lnTo>
                    <a:pt x="146859" y="40522"/>
                  </a:lnTo>
                  <a:lnTo>
                    <a:pt x="146840" y="40735"/>
                  </a:lnTo>
                  <a:lnTo>
                    <a:pt x="146712" y="42754"/>
                  </a:lnTo>
                  <a:lnTo>
                    <a:pt x="146584" y="44726"/>
                  </a:lnTo>
                  <a:lnTo>
                    <a:pt x="146513" y="45694"/>
                  </a:lnTo>
                  <a:lnTo>
                    <a:pt x="146446" y="46662"/>
                  </a:lnTo>
                  <a:lnTo>
                    <a:pt x="146371" y="47630"/>
                  </a:lnTo>
                  <a:lnTo>
                    <a:pt x="146295" y="48575"/>
                  </a:lnTo>
                  <a:lnTo>
                    <a:pt x="146209" y="49531"/>
                  </a:lnTo>
                  <a:lnTo>
                    <a:pt x="146119" y="50476"/>
                  </a:lnTo>
                  <a:lnTo>
                    <a:pt x="146024" y="51420"/>
                  </a:lnTo>
                  <a:lnTo>
                    <a:pt x="145920" y="52365"/>
                  </a:lnTo>
                  <a:lnTo>
                    <a:pt x="145806" y="53297"/>
                  </a:lnTo>
                  <a:lnTo>
                    <a:pt x="145682" y="54242"/>
                  </a:lnTo>
                  <a:lnTo>
                    <a:pt x="145549" y="55187"/>
                  </a:lnTo>
                  <a:lnTo>
                    <a:pt x="145407" y="56119"/>
                  </a:lnTo>
                  <a:lnTo>
                    <a:pt x="145212" y="55942"/>
                  </a:lnTo>
                  <a:lnTo>
                    <a:pt x="145013" y="55777"/>
                  </a:lnTo>
                  <a:lnTo>
                    <a:pt x="144814" y="55612"/>
                  </a:lnTo>
                  <a:lnTo>
                    <a:pt x="144614" y="55470"/>
                  </a:lnTo>
                  <a:lnTo>
                    <a:pt x="144410" y="55328"/>
                  </a:lnTo>
                  <a:lnTo>
                    <a:pt x="144211" y="55198"/>
                  </a:lnTo>
                  <a:lnTo>
                    <a:pt x="144007" y="55080"/>
                  </a:lnTo>
                  <a:lnTo>
                    <a:pt x="143803" y="54962"/>
                  </a:lnTo>
                  <a:lnTo>
                    <a:pt x="143599" y="54868"/>
                  </a:lnTo>
                  <a:lnTo>
                    <a:pt x="143390" y="54773"/>
                  </a:lnTo>
                  <a:lnTo>
                    <a:pt x="143186" y="54702"/>
                  </a:lnTo>
                  <a:lnTo>
                    <a:pt x="142977" y="54632"/>
                  </a:lnTo>
                  <a:lnTo>
                    <a:pt x="142768" y="54573"/>
                  </a:lnTo>
                  <a:lnTo>
                    <a:pt x="142559" y="54525"/>
                  </a:lnTo>
                  <a:lnTo>
                    <a:pt x="142351" y="54478"/>
                  </a:lnTo>
                  <a:lnTo>
                    <a:pt x="142142" y="54455"/>
                  </a:lnTo>
                  <a:lnTo>
                    <a:pt x="141933" y="54431"/>
                  </a:lnTo>
                  <a:lnTo>
                    <a:pt x="141724" y="54419"/>
                  </a:lnTo>
                  <a:lnTo>
                    <a:pt x="141306" y="54419"/>
                  </a:lnTo>
                  <a:lnTo>
                    <a:pt x="141098" y="54443"/>
                  </a:lnTo>
                  <a:lnTo>
                    <a:pt x="140884" y="54466"/>
                  </a:lnTo>
                  <a:lnTo>
                    <a:pt x="140675" y="54502"/>
                  </a:lnTo>
                  <a:lnTo>
                    <a:pt x="140466" y="54537"/>
                  </a:lnTo>
                  <a:lnTo>
                    <a:pt x="140258" y="54596"/>
                  </a:lnTo>
                  <a:lnTo>
                    <a:pt x="140049" y="54655"/>
                  </a:lnTo>
                  <a:lnTo>
                    <a:pt x="139840" y="54726"/>
                  </a:lnTo>
                  <a:lnTo>
                    <a:pt x="139631" y="54809"/>
                  </a:lnTo>
                  <a:lnTo>
                    <a:pt x="139427" y="54891"/>
                  </a:lnTo>
                  <a:lnTo>
                    <a:pt x="139218" y="54998"/>
                  </a:lnTo>
                  <a:lnTo>
                    <a:pt x="139014" y="55104"/>
                  </a:lnTo>
                  <a:lnTo>
                    <a:pt x="138810" y="55210"/>
                  </a:lnTo>
                  <a:lnTo>
                    <a:pt x="138758" y="52920"/>
                  </a:lnTo>
                  <a:lnTo>
                    <a:pt x="138706" y="50582"/>
                  </a:lnTo>
                  <a:lnTo>
                    <a:pt x="138677" y="49401"/>
                  </a:lnTo>
                  <a:lnTo>
                    <a:pt x="138649" y="48209"/>
                  </a:lnTo>
                  <a:lnTo>
                    <a:pt x="138611" y="47028"/>
                  </a:lnTo>
                  <a:lnTo>
                    <a:pt x="138573" y="45847"/>
                  </a:lnTo>
                  <a:lnTo>
                    <a:pt x="138525" y="44667"/>
                  </a:lnTo>
                  <a:lnTo>
                    <a:pt x="138473" y="43486"/>
                  </a:lnTo>
                  <a:lnTo>
                    <a:pt x="138411" y="42329"/>
                  </a:lnTo>
                  <a:lnTo>
                    <a:pt x="138335" y="41184"/>
                  </a:lnTo>
                  <a:lnTo>
                    <a:pt x="138297" y="40617"/>
                  </a:lnTo>
                  <a:lnTo>
                    <a:pt x="138255" y="40050"/>
                  </a:lnTo>
                  <a:lnTo>
                    <a:pt x="138207" y="39483"/>
                  </a:lnTo>
                  <a:lnTo>
                    <a:pt x="138160" y="38928"/>
                  </a:lnTo>
                  <a:lnTo>
                    <a:pt x="138108" y="38385"/>
                  </a:lnTo>
                  <a:lnTo>
                    <a:pt x="138051" y="37842"/>
                  </a:lnTo>
                  <a:lnTo>
                    <a:pt x="137994" y="37299"/>
                  </a:lnTo>
                  <a:lnTo>
                    <a:pt x="137932" y="36768"/>
                  </a:lnTo>
                  <a:lnTo>
                    <a:pt x="137903" y="36579"/>
                  </a:lnTo>
                  <a:lnTo>
                    <a:pt x="137870" y="36390"/>
                  </a:lnTo>
                  <a:lnTo>
                    <a:pt x="137832" y="36225"/>
                  </a:lnTo>
                  <a:lnTo>
                    <a:pt x="137794" y="36071"/>
                  </a:lnTo>
                  <a:lnTo>
                    <a:pt x="137747" y="35941"/>
                  </a:lnTo>
                  <a:lnTo>
                    <a:pt x="137695" y="35823"/>
                  </a:lnTo>
                  <a:lnTo>
                    <a:pt x="137642" y="35717"/>
                  </a:lnTo>
                  <a:lnTo>
                    <a:pt x="137585" y="35622"/>
                  </a:lnTo>
                  <a:lnTo>
                    <a:pt x="137528" y="35540"/>
                  </a:lnTo>
                  <a:lnTo>
                    <a:pt x="137467" y="35481"/>
                  </a:lnTo>
                  <a:lnTo>
                    <a:pt x="137400" y="35422"/>
                  </a:lnTo>
                  <a:lnTo>
                    <a:pt x="137339" y="35386"/>
                  </a:lnTo>
                  <a:lnTo>
                    <a:pt x="137272" y="35363"/>
                  </a:lnTo>
                  <a:lnTo>
                    <a:pt x="137139" y="35363"/>
                  </a:lnTo>
                  <a:lnTo>
                    <a:pt x="137073" y="35374"/>
                  </a:lnTo>
                  <a:lnTo>
                    <a:pt x="137006" y="35410"/>
                  </a:lnTo>
                  <a:lnTo>
                    <a:pt x="136940" y="35445"/>
                  </a:lnTo>
                  <a:lnTo>
                    <a:pt x="136878" y="35504"/>
                  </a:lnTo>
                  <a:lnTo>
                    <a:pt x="136817" y="35575"/>
                  </a:lnTo>
                  <a:lnTo>
                    <a:pt x="136760" y="35658"/>
                  </a:lnTo>
                  <a:lnTo>
                    <a:pt x="136703" y="35740"/>
                  </a:lnTo>
                  <a:lnTo>
                    <a:pt x="136646" y="35847"/>
                  </a:lnTo>
                  <a:lnTo>
                    <a:pt x="136598" y="35965"/>
                  </a:lnTo>
                  <a:lnTo>
                    <a:pt x="136551" y="36095"/>
                  </a:lnTo>
                  <a:lnTo>
                    <a:pt x="136508" y="36225"/>
                  </a:lnTo>
                  <a:lnTo>
                    <a:pt x="136470" y="36378"/>
                  </a:lnTo>
                  <a:lnTo>
                    <a:pt x="136437" y="36543"/>
                  </a:lnTo>
                  <a:lnTo>
                    <a:pt x="136413" y="36709"/>
                  </a:lnTo>
                  <a:lnTo>
                    <a:pt x="136389" y="36886"/>
                  </a:lnTo>
                  <a:lnTo>
                    <a:pt x="136375" y="37086"/>
                  </a:lnTo>
                  <a:lnTo>
                    <a:pt x="136370" y="37287"/>
                  </a:lnTo>
                  <a:lnTo>
                    <a:pt x="136361" y="37866"/>
                  </a:lnTo>
                  <a:lnTo>
                    <a:pt x="136356" y="38444"/>
                  </a:lnTo>
                  <a:lnTo>
                    <a:pt x="136356" y="39023"/>
                  </a:lnTo>
                  <a:lnTo>
                    <a:pt x="136361" y="39613"/>
                  </a:lnTo>
                  <a:lnTo>
                    <a:pt x="136370" y="40192"/>
                  </a:lnTo>
                  <a:lnTo>
                    <a:pt x="136380" y="40794"/>
                  </a:lnTo>
                  <a:lnTo>
                    <a:pt x="136394" y="41384"/>
                  </a:lnTo>
                  <a:lnTo>
                    <a:pt x="136413" y="41975"/>
                  </a:lnTo>
                  <a:lnTo>
                    <a:pt x="136437" y="42577"/>
                  </a:lnTo>
                  <a:lnTo>
                    <a:pt x="136461" y="43179"/>
                  </a:lnTo>
                  <a:lnTo>
                    <a:pt x="136518" y="44383"/>
                  </a:lnTo>
                  <a:lnTo>
                    <a:pt x="136579" y="45588"/>
                  </a:lnTo>
                  <a:lnTo>
                    <a:pt x="136655" y="46804"/>
                  </a:lnTo>
                  <a:lnTo>
                    <a:pt x="136736" y="48020"/>
                  </a:lnTo>
                  <a:lnTo>
                    <a:pt x="136821" y="49224"/>
                  </a:lnTo>
                  <a:lnTo>
                    <a:pt x="136911" y="50428"/>
                  </a:lnTo>
                  <a:lnTo>
                    <a:pt x="137006" y="51633"/>
                  </a:lnTo>
                  <a:lnTo>
                    <a:pt x="137192" y="54006"/>
                  </a:lnTo>
                  <a:lnTo>
                    <a:pt x="137372" y="56320"/>
                  </a:lnTo>
                  <a:lnTo>
                    <a:pt x="137173" y="56521"/>
                  </a:lnTo>
                  <a:lnTo>
                    <a:pt x="136973" y="56721"/>
                  </a:lnTo>
                  <a:lnTo>
                    <a:pt x="136779" y="56934"/>
                  </a:lnTo>
                  <a:lnTo>
                    <a:pt x="136584" y="57158"/>
                  </a:lnTo>
                  <a:lnTo>
                    <a:pt x="136389" y="57383"/>
                  </a:lnTo>
                  <a:lnTo>
                    <a:pt x="136200" y="57619"/>
                  </a:lnTo>
                  <a:lnTo>
                    <a:pt x="136010" y="57867"/>
                  </a:lnTo>
                  <a:lnTo>
                    <a:pt x="135825" y="58126"/>
                  </a:lnTo>
                  <a:lnTo>
                    <a:pt x="135640" y="58386"/>
                  </a:lnTo>
                  <a:lnTo>
                    <a:pt x="135454" y="58658"/>
                  </a:lnTo>
                  <a:lnTo>
                    <a:pt x="135274" y="58941"/>
                  </a:lnTo>
                  <a:lnTo>
                    <a:pt x="135098" y="59225"/>
                  </a:lnTo>
                  <a:lnTo>
                    <a:pt x="134923" y="59532"/>
                  </a:lnTo>
                  <a:lnTo>
                    <a:pt x="134747" y="59839"/>
                  </a:lnTo>
                  <a:lnTo>
                    <a:pt x="134576" y="60157"/>
                  </a:lnTo>
                  <a:lnTo>
                    <a:pt x="134406" y="60488"/>
                  </a:lnTo>
                  <a:lnTo>
                    <a:pt x="134168" y="59650"/>
                  </a:lnTo>
                  <a:lnTo>
                    <a:pt x="133926" y="58823"/>
                  </a:lnTo>
                  <a:lnTo>
                    <a:pt x="133675" y="58008"/>
                  </a:lnTo>
                  <a:lnTo>
                    <a:pt x="133418" y="57194"/>
                  </a:lnTo>
                  <a:lnTo>
                    <a:pt x="133162" y="56391"/>
                  </a:lnTo>
                  <a:lnTo>
                    <a:pt x="132901" y="55600"/>
                  </a:lnTo>
                  <a:lnTo>
                    <a:pt x="132384" y="54018"/>
                  </a:lnTo>
                  <a:lnTo>
                    <a:pt x="132218" y="53522"/>
                  </a:lnTo>
                  <a:lnTo>
                    <a:pt x="132056" y="53002"/>
                  </a:lnTo>
                  <a:lnTo>
                    <a:pt x="131733" y="51963"/>
                  </a:lnTo>
                  <a:lnTo>
                    <a:pt x="131406" y="50912"/>
                  </a:lnTo>
                  <a:lnTo>
                    <a:pt x="131074" y="49862"/>
                  </a:lnTo>
                  <a:lnTo>
                    <a:pt x="130908" y="49354"/>
                  </a:lnTo>
                  <a:lnTo>
                    <a:pt x="130737" y="48846"/>
                  </a:lnTo>
                  <a:lnTo>
                    <a:pt x="130561" y="48350"/>
                  </a:lnTo>
                  <a:lnTo>
                    <a:pt x="130386" y="47866"/>
                  </a:lnTo>
                  <a:lnTo>
                    <a:pt x="130200" y="47394"/>
                  </a:lnTo>
                  <a:lnTo>
                    <a:pt x="130015" y="46933"/>
                  </a:lnTo>
                  <a:lnTo>
                    <a:pt x="129821" y="46508"/>
                  </a:lnTo>
                  <a:lnTo>
                    <a:pt x="129626" y="46095"/>
                  </a:lnTo>
                  <a:lnTo>
                    <a:pt x="129555" y="45965"/>
                  </a:lnTo>
                  <a:lnTo>
                    <a:pt x="129489" y="45859"/>
                  </a:lnTo>
                  <a:lnTo>
                    <a:pt x="129413" y="45776"/>
                  </a:lnTo>
                  <a:lnTo>
                    <a:pt x="129341" y="45694"/>
                  </a:lnTo>
                  <a:lnTo>
                    <a:pt x="129270" y="45647"/>
                  </a:lnTo>
                  <a:lnTo>
                    <a:pt x="129194" y="45599"/>
                  </a:lnTo>
                  <a:lnTo>
                    <a:pt x="129118" y="45588"/>
                  </a:lnTo>
                  <a:lnTo>
                    <a:pt x="129047" y="45576"/>
                  </a:lnTo>
                  <a:lnTo>
                    <a:pt x="128971" y="45576"/>
                  </a:lnTo>
                  <a:lnTo>
                    <a:pt x="128900" y="45599"/>
                  </a:lnTo>
                  <a:lnTo>
                    <a:pt x="128829" y="45635"/>
                  </a:lnTo>
                  <a:lnTo>
                    <a:pt x="128762" y="45682"/>
                  </a:lnTo>
                  <a:lnTo>
                    <a:pt x="128696" y="45741"/>
                  </a:lnTo>
                  <a:lnTo>
                    <a:pt x="128629" y="45812"/>
                  </a:lnTo>
                  <a:lnTo>
                    <a:pt x="128568" y="45894"/>
                  </a:lnTo>
                  <a:lnTo>
                    <a:pt x="128511" y="45989"/>
                  </a:lnTo>
                  <a:lnTo>
                    <a:pt x="128454" y="46095"/>
                  </a:lnTo>
                  <a:lnTo>
                    <a:pt x="128402" y="46213"/>
                  </a:lnTo>
                  <a:lnTo>
                    <a:pt x="128354" y="46343"/>
                  </a:lnTo>
                  <a:lnTo>
                    <a:pt x="128316" y="46473"/>
                  </a:lnTo>
                  <a:lnTo>
                    <a:pt x="128278" y="46615"/>
                  </a:lnTo>
                  <a:lnTo>
                    <a:pt x="128245" y="46768"/>
                  </a:lnTo>
                  <a:lnTo>
                    <a:pt x="128221" y="46933"/>
                  </a:lnTo>
                  <a:lnTo>
                    <a:pt x="128198" y="47099"/>
                  </a:lnTo>
                  <a:lnTo>
                    <a:pt x="128188" y="47264"/>
                  </a:lnTo>
                  <a:lnTo>
                    <a:pt x="128179" y="47453"/>
                  </a:lnTo>
                  <a:lnTo>
                    <a:pt x="128179" y="47630"/>
                  </a:lnTo>
                  <a:lnTo>
                    <a:pt x="128188" y="47819"/>
                  </a:lnTo>
                  <a:lnTo>
                    <a:pt x="128202" y="48020"/>
                  </a:lnTo>
                  <a:lnTo>
                    <a:pt x="128226" y="48220"/>
                  </a:lnTo>
                  <a:lnTo>
                    <a:pt x="128259" y="48421"/>
                  </a:lnTo>
                  <a:lnTo>
                    <a:pt x="128302" y="48634"/>
                  </a:lnTo>
                  <a:lnTo>
                    <a:pt x="128425" y="49165"/>
                  </a:lnTo>
                  <a:lnTo>
                    <a:pt x="128558" y="49685"/>
                  </a:lnTo>
                  <a:lnTo>
                    <a:pt x="128696" y="50192"/>
                  </a:lnTo>
                  <a:lnTo>
                    <a:pt x="128843" y="50688"/>
                  </a:lnTo>
                  <a:lnTo>
                    <a:pt x="128995" y="51184"/>
                  </a:lnTo>
                  <a:lnTo>
                    <a:pt x="129152" y="51668"/>
                  </a:lnTo>
                  <a:lnTo>
                    <a:pt x="129313" y="52152"/>
                  </a:lnTo>
                  <a:lnTo>
                    <a:pt x="129479" y="52624"/>
                  </a:lnTo>
                  <a:lnTo>
                    <a:pt x="129816" y="53557"/>
                  </a:lnTo>
                  <a:lnTo>
                    <a:pt x="130153" y="54466"/>
                  </a:lnTo>
                  <a:lnTo>
                    <a:pt x="130490" y="55375"/>
                  </a:lnTo>
                  <a:lnTo>
                    <a:pt x="130822" y="56285"/>
                  </a:lnTo>
                  <a:lnTo>
                    <a:pt x="131420" y="58020"/>
                  </a:lnTo>
                  <a:lnTo>
                    <a:pt x="131724" y="58882"/>
                  </a:lnTo>
                  <a:lnTo>
                    <a:pt x="132028" y="59756"/>
                  </a:lnTo>
                  <a:lnTo>
                    <a:pt x="132341" y="60618"/>
                  </a:lnTo>
                  <a:lnTo>
                    <a:pt x="132654" y="61456"/>
                  </a:lnTo>
                  <a:lnTo>
                    <a:pt x="132977" y="62294"/>
                  </a:lnTo>
                  <a:lnTo>
                    <a:pt x="133143" y="62696"/>
                  </a:lnTo>
                  <a:lnTo>
                    <a:pt x="133309" y="63109"/>
                  </a:lnTo>
                  <a:lnTo>
                    <a:pt x="133172" y="63487"/>
                  </a:lnTo>
                  <a:lnTo>
                    <a:pt x="133039" y="63876"/>
                  </a:lnTo>
                  <a:lnTo>
                    <a:pt x="132911" y="64278"/>
                  </a:lnTo>
                  <a:lnTo>
                    <a:pt x="132782" y="64691"/>
                  </a:lnTo>
                  <a:lnTo>
                    <a:pt x="132659" y="65104"/>
                  </a:lnTo>
                  <a:lnTo>
                    <a:pt x="132540" y="65529"/>
                  </a:lnTo>
                  <a:lnTo>
                    <a:pt x="132426" y="65966"/>
                  </a:lnTo>
                  <a:lnTo>
                    <a:pt x="132312" y="66403"/>
                  </a:lnTo>
                  <a:lnTo>
                    <a:pt x="132203" y="66852"/>
                  </a:lnTo>
                  <a:lnTo>
                    <a:pt x="132104" y="67312"/>
                  </a:lnTo>
                  <a:lnTo>
                    <a:pt x="132004" y="67785"/>
                  </a:lnTo>
                  <a:lnTo>
                    <a:pt x="131904" y="68257"/>
                  </a:lnTo>
                  <a:lnTo>
                    <a:pt x="131814" y="68741"/>
                  </a:lnTo>
                  <a:lnTo>
                    <a:pt x="131729" y="69237"/>
                  </a:lnTo>
                  <a:lnTo>
                    <a:pt x="131648" y="69733"/>
                  </a:lnTo>
                  <a:lnTo>
                    <a:pt x="131572" y="70240"/>
                  </a:lnTo>
                  <a:lnTo>
                    <a:pt x="131477" y="70902"/>
                  </a:lnTo>
                  <a:lnTo>
                    <a:pt x="131387" y="71575"/>
                  </a:lnTo>
                  <a:lnTo>
                    <a:pt x="131311" y="72236"/>
                  </a:lnTo>
                  <a:lnTo>
                    <a:pt x="131240" y="72909"/>
                  </a:lnTo>
                  <a:lnTo>
                    <a:pt x="131178" y="73582"/>
                  </a:lnTo>
                  <a:lnTo>
                    <a:pt x="131121" y="74255"/>
                  </a:lnTo>
                  <a:lnTo>
                    <a:pt x="131074" y="74940"/>
                  </a:lnTo>
                  <a:lnTo>
                    <a:pt x="131031" y="75613"/>
                  </a:lnTo>
                  <a:lnTo>
                    <a:pt x="131003" y="76286"/>
                  </a:lnTo>
                  <a:lnTo>
                    <a:pt x="130974" y="76970"/>
                  </a:lnTo>
                  <a:lnTo>
                    <a:pt x="130955" y="77643"/>
                  </a:lnTo>
                  <a:lnTo>
                    <a:pt x="130946" y="78316"/>
                  </a:lnTo>
                  <a:lnTo>
                    <a:pt x="130941" y="79001"/>
                  </a:lnTo>
                  <a:lnTo>
                    <a:pt x="130946" y="79674"/>
                  </a:lnTo>
                  <a:lnTo>
                    <a:pt x="130955" y="80347"/>
                  </a:lnTo>
                  <a:lnTo>
                    <a:pt x="130974" y="81020"/>
                  </a:lnTo>
                  <a:lnTo>
                    <a:pt x="130998" y="81693"/>
                  </a:lnTo>
                  <a:lnTo>
                    <a:pt x="131031" y="82354"/>
                  </a:lnTo>
                  <a:lnTo>
                    <a:pt x="131069" y="83027"/>
                  </a:lnTo>
                  <a:lnTo>
                    <a:pt x="131112" y="83689"/>
                  </a:lnTo>
                  <a:lnTo>
                    <a:pt x="131164" y="84350"/>
                  </a:lnTo>
                  <a:lnTo>
                    <a:pt x="131221" y="84999"/>
                  </a:lnTo>
                  <a:lnTo>
                    <a:pt x="131287" y="85649"/>
                  </a:lnTo>
                  <a:lnTo>
                    <a:pt x="131354" y="86298"/>
                  </a:lnTo>
                  <a:lnTo>
                    <a:pt x="131434" y="86947"/>
                  </a:lnTo>
                  <a:lnTo>
                    <a:pt x="131515" y="87585"/>
                  </a:lnTo>
                  <a:lnTo>
                    <a:pt x="131605" y="88222"/>
                  </a:lnTo>
                  <a:lnTo>
                    <a:pt x="131700" y="88848"/>
                  </a:lnTo>
                  <a:lnTo>
                    <a:pt x="131800" y="89474"/>
                  </a:lnTo>
                  <a:lnTo>
                    <a:pt x="131909" y="90088"/>
                  </a:lnTo>
                  <a:lnTo>
                    <a:pt x="132018" y="90702"/>
                  </a:lnTo>
                  <a:lnTo>
                    <a:pt x="132137" y="91304"/>
                  </a:lnTo>
                  <a:lnTo>
                    <a:pt x="132260" y="91894"/>
                  </a:lnTo>
                  <a:lnTo>
                    <a:pt x="132393" y="92485"/>
                  </a:lnTo>
                  <a:lnTo>
                    <a:pt x="132526" y="93075"/>
                  </a:lnTo>
                  <a:lnTo>
                    <a:pt x="132668" y="93642"/>
                  </a:lnTo>
                  <a:lnTo>
                    <a:pt x="132816" y="94209"/>
                  </a:lnTo>
                  <a:lnTo>
                    <a:pt x="132963" y="94764"/>
                  </a:lnTo>
                  <a:lnTo>
                    <a:pt x="133119" y="95318"/>
                  </a:lnTo>
                  <a:lnTo>
                    <a:pt x="133281" y="95862"/>
                  </a:lnTo>
                  <a:lnTo>
                    <a:pt x="133452" y="96381"/>
                  </a:lnTo>
                  <a:lnTo>
                    <a:pt x="133622" y="96901"/>
                  </a:lnTo>
                  <a:lnTo>
                    <a:pt x="133798" y="97420"/>
                  </a:lnTo>
                  <a:lnTo>
                    <a:pt x="133978" y="97916"/>
                  </a:lnTo>
                  <a:lnTo>
                    <a:pt x="134163" y="98400"/>
                  </a:lnTo>
                  <a:lnTo>
                    <a:pt x="134358" y="98884"/>
                  </a:lnTo>
                  <a:lnTo>
                    <a:pt x="134553" y="99345"/>
                  </a:lnTo>
                  <a:lnTo>
                    <a:pt x="134752" y="99805"/>
                  </a:lnTo>
                  <a:lnTo>
                    <a:pt x="134956" y="100242"/>
                  </a:lnTo>
                  <a:lnTo>
                    <a:pt x="135165" y="100679"/>
                  </a:lnTo>
                  <a:lnTo>
                    <a:pt x="135378" y="101092"/>
                  </a:lnTo>
                  <a:lnTo>
                    <a:pt x="135597" y="101493"/>
                  </a:lnTo>
                  <a:lnTo>
                    <a:pt x="135815" y="101883"/>
                  </a:lnTo>
                  <a:lnTo>
                    <a:pt x="136043" y="102261"/>
                  </a:lnTo>
                  <a:lnTo>
                    <a:pt x="136271" y="102627"/>
                  </a:lnTo>
                  <a:lnTo>
                    <a:pt x="136503" y="102981"/>
                  </a:lnTo>
                  <a:lnTo>
                    <a:pt x="136741" y="103312"/>
                  </a:lnTo>
                  <a:lnTo>
                    <a:pt x="136983" y="103631"/>
                  </a:lnTo>
                  <a:lnTo>
                    <a:pt x="137229" y="103938"/>
                  </a:lnTo>
                  <a:lnTo>
                    <a:pt x="137476" y="104221"/>
                  </a:lnTo>
                  <a:lnTo>
                    <a:pt x="137728" y="104504"/>
                  </a:lnTo>
                  <a:lnTo>
                    <a:pt x="137984" y="104752"/>
                  </a:lnTo>
                  <a:lnTo>
                    <a:pt x="138240" y="105000"/>
                  </a:lnTo>
                  <a:lnTo>
                    <a:pt x="138506" y="105224"/>
                  </a:lnTo>
                  <a:lnTo>
                    <a:pt x="138563" y="105272"/>
                  </a:lnTo>
                  <a:lnTo>
                    <a:pt x="138620" y="105319"/>
                  </a:lnTo>
                  <a:lnTo>
                    <a:pt x="138677" y="105343"/>
                  </a:lnTo>
                  <a:lnTo>
                    <a:pt x="138734" y="105366"/>
                  </a:lnTo>
                  <a:lnTo>
                    <a:pt x="138843" y="105378"/>
                  </a:lnTo>
                  <a:lnTo>
                    <a:pt x="138952" y="105378"/>
                  </a:lnTo>
                  <a:lnTo>
                    <a:pt x="138986" y="107952"/>
                  </a:lnTo>
                  <a:lnTo>
                    <a:pt x="139009" y="110538"/>
                  </a:lnTo>
                  <a:lnTo>
                    <a:pt x="139028" y="113123"/>
                  </a:lnTo>
                  <a:lnTo>
                    <a:pt x="139033" y="115709"/>
                  </a:lnTo>
                  <a:lnTo>
                    <a:pt x="139033" y="118307"/>
                  </a:lnTo>
                  <a:lnTo>
                    <a:pt x="139024" y="120904"/>
                  </a:lnTo>
                  <a:lnTo>
                    <a:pt x="139009" y="123513"/>
                  </a:lnTo>
                  <a:lnTo>
                    <a:pt x="138981" y="126111"/>
                  </a:lnTo>
                  <a:lnTo>
                    <a:pt x="138943" y="128720"/>
                  </a:lnTo>
                  <a:lnTo>
                    <a:pt x="138891" y="131318"/>
                  </a:lnTo>
                  <a:lnTo>
                    <a:pt x="138834" y="133915"/>
                  </a:lnTo>
                  <a:lnTo>
                    <a:pt x="138762" y="136513"/>
                  </a:lnTo>
                  <a:lnTo>
                    <a:pt x="138725" y="137812"/>
                  </a:lnTo>
                  <a:lnTo>
                    <a:pt x="138682" y="139110"/>
                  </a:lnTo>
                  <a:lnTo>
                    <a:pt x="138634" y="140397"/>
                  </a:lnTo>
                  <a:lnTo>
                    <a:pt x="138587" y="141696"/>
                  </a:lnTo>
                  <a:lnTo>
                    <a:pt x="138535" y="142983"/>
                  </a:lnTo>
                  <a:lnTo>
                    <a:pt x="138482" y="144270"/>
                  </a:lnTo>
                  <a:lnTo>
                    <a:pt x="138425" y="145557"/>
                  </a:lnTo>
                  <a:lnTo>
                    <a:pt x="138364" y="146844"/>
                  </a:lnTo>
                  <a:lnTo>
                    <a:pt x="138297" y="148131"/>
                  </a:lnTo>
                  <a:lnTo>
                    <a:pt x="138231" y="149406"/>
                  </a:lnTo>
                  <a:lnTo>
                    <a:pt x="138160" y="150681"/>
                  </a:lnTo>
                  <a:lnTo>
                    <a:pt x="138089" y="151956"/>
                  </a:lnTo>
                  <a:lnTo>
                    <a:pt x="138013" y="153232"/>
                  </a:lnTo>
                  <a:lnTo>
                    <a:pt x="137932" y="154507"/>
                  </a:lnTo>
                  <a:lnTo>
                    <a:pt x="137846" y="155770"/>
                  </a:lnTo>
                  <a:lnTo>
                    <a:pt x="137761" y="157033"/>
                  </a:lnTo>
                  <a:lnTo>
                    <a:pt x="137671" y="158285"/>
                  </a:lnTo>
                  <a:lnTo>
                    <a:pt x="137576" y="159548"/>
                  </a:lnTo>
                  <a:lnTo>
                    <a:pt x="137476" y="160800"/>
                  </a:lnTo>
                  <a:lnTo>
                    <a:pt x="137377" y="162040"/>
                  </a:lnTo>
                  <a:lnTo>
                    <a:pt x="137272" y="163291"/>
                  </a:lnTo>
                  <a:lnTo>
                    <a:pt x="137163" y="164531"/>
                  </a:lnTo>
                  <a:lnTo>
                    <a:pt x="137049" y="165759"/>
                  </a:lnTo>
                  <a:lnTo>
                    <a:pt x="136935" y="166999"/>
                  </a:lnTo>
                  <a:lnTo>
                    <a:pt x="136812" y="168226"/>
                  </a:lnTo>
                  <a:lnTo>
                    <a:pt x="136688" y="169443"/>
                  </a:lnTo>
                  <a:lnTo>
                    <a:pt x="136560" y="170659"/>
                  </a:lnTo>
                  <a:lnTo>
                    <a:pt x="136427" y="171875"/>
                  </a:lnTo>
                  <a:lnTo>
                    <a:pt x="136294" y="173079"/>
                  </a:lnTo>
                  <a:lnTo>
                    <a:pt x="136152" y="174283"/>
                  </a:lnTo>
                  <a:lnTo>
                    <a:pt x="136010" y="175476"/>
                  </a:lnTo>
                  <a:lnTo>
                    <a:pt x="135858" y="176668"/>
                  </a:lnTo>
                  <a:lnTo>
                    <a:pt x="135706" y="177849"/>
                  </a:lnTo>
                  <a:lnTo>
                    <a:pt x="135549" y="179030"/>
                  </a:lnTo>
                  <a:lnTo>
                    <a:pt x="135388" y="180211"/>
                  </a:lnTo>
                  <a:lnTo>
                    <a:pt x="135222" y="181368"/>
                  </a:lnTo>
                  <a:lnTo>
                    <a:pt x="135056" y="182536"/>
                  </a:lnTo>
                  <a:lnTo>
                    <a:pt x="134880" y="183694"/>
                  </a:lnTo>
                  <a:lnTo>
                    <a:pt x="134705" y="184839"/>
                  </a:lnTo>
                  <a:lnTo>
                    <a:pt x="134519" y="185972"/>
                  </a:lnTo>
                  <a:lnTo>
                    <a:pt x="134330" y="187106"/>
                  </a:lnTo>
                  <a:lnTo>
                    <a:pt x="134140" y="188239"/>
                  </a:lnTo>
                  <a:lnTo>
                    <a:pt x="133945" y="189361"/>
                  </a:lnTo>
                  <a:lnTo>
                    <a:pt x="133741" y="190471"/>
                  </a:lnTo>
                  <a:lnTo>
                    <a:pt x="133537" y="191581"/>
                  </a:lnTo>
                  <a:lnTo>
                    <a:pt x="133328" y="192679"/>
                  </a:lnTo>
                  <a:lnTo>
                    <a:pt x="133110" y="193765"/>
                  </a:lnTo>
                  <a:lnTo>
                    <a:pt x="132892" y="194851"/>
                  </a:lnTo>
                  <a:lnTo>
                    <a:pt x="132664" y="195926"/>
                  </a:lnTo>
                  <a:lnTo>
                    <a:pt x="132436" y="196988"/>
                  </a:lnTo>
                  <a:lnTo>
                    <a:pt x="132199" y="198051"/>
                  </a:lnTo>
                  <a:lnTo>
                    <a:pt x="131961" y="199102"/>
                  </a:lnTo>
                  <a:lnTo>
                    <a:pt x="131714" y="200141"/>
                  </a:lnTo>
                  <a:lnTo>
                    <a:pt x="131468" y="201168"/>
                  </a:lnTo>
                  <a:lnTo>
                    <a:pt x="131211" y="202195"/>
                  </a:lnTo>
                  <a:lnTo>
                    <a:pt x="130950" y="203210"/>
                  </a:lnTo>
                  <a:lnTo>
                    <a:pt x="130685" y="204214"/>
                  </a:lnTo>
                  <a:lnTo>
                    <a:pt x="130414" y="205206"/>
                  </a:lnTo>
                  <a:lnTo>
                    <a:pt x="130139" y="206198"/>
                  </a:lnTo>
                  <a:lnTo>
                    <a:pt x="129859" y="207178"/>
                  </a:lnTo>
                  <a:lnTo>
                    <a:pt x="129574" y="208146"/>
                  </a:lnTo>
                  <a:lnTo>
                    <a:pt x="129280" y="209102"/>
                  </a:lnTo>
                  <a:lnTo>
                    <a:pt x="128985" y="210047"/>
                  </a:lnTo>
                  <a:lnTo>
                    <a:pt x="128682" y="210979"/>
                  </a:lnTo>
                  <a:lnTo>
                    <a:pt x="128373" y="211912"/>
                  </a:lnTo>
                  <a:lnTo>
                    <a:pt x="128060" y="212833"/>
                  </a:lnTo>
                  <a:lnTo>
                    <a:pt x="127742" y="213730"/>
                  </a:lnTo>
                  <a:lnTo>
                    <a:pt x="127414" y="214628"/>
                  </a:lnTo>
                  <a:lnTo>
                    <a:pt x="127087" y="215513"/>
                  </a:lnTo>
                  <a:lnTo>
                    <a:pt x="126750" y="216387"/>
                  </a:lnTo>
                  <a:lnTo>
                    <a:pt x="126408" y="217249"/>
                  </a:lnTo>
                  <a:lnTo>
                    <a:pt x="126062" y="218099"/>
                  </a:lnTo>
                  <a:lnTo>
                    <a:pt x="125706" y="218949"/>
                  </a:lnTo>
                  <a:lnTo>
                    <a:pt x="125350" y="219776"/>
                  </a:lnTo>
                  <a:lnTo>
                    <a:pt x="124984" y="220590"/>
                  </a:lnTo>
                  <a:lnTo>
                    <a:pt x="124610" y="221393"/>
                  </a:lnTo>
                  <a:lnTo>
                    <a:pt x="124235" y="222184"/>
                  </a:lnTo>
                  <a:lnTo>
                    <a:pt x="123850" y="222964"/>
                  </a:lnTo>
                  <a:lnTo>
                    <a:pt x="123461" y="223743"/>
                  </a:lnTo>
                  <a:lnTo>
                    <a:pt x="123067" y="224498"/>
                  </a:lnTo>
                  <a:lnTo>
                    <a:pt x="122664" y="225242"/>
                  </a:lnTo>
                  <a:lnTo>
                    <a:pt x="122255" y="225962"/>
                  </a:lnTo>
                  <a:lnTo>
                    <a:pt x="121843" y="226683"/>
                  </a:lnTo>
                  <a:lnTo>
                    <a:pt x="121420" y="227391"/>
                  </a:lnTo>
                  <a:lnTo>
                    <a:pt x="120993" y="228088"/>
                  </a:lnTo>
                  <a:lnTo>
                    <a:pt x="120561" y="228761"/>
                  </a:lnTo>
                  <a:lnTo>
                    <a:pt x="120120" y="229434"/>
                  </a:lnTo>
                  <a:lnTo>
                    <a:pt x="119674" y="230083"/>
                  </a:lnTo>
                  <a:lnTo>
                    <a:pt x="119223" y="230721"/>
                  </a:lnTo>
                  <a:lnTo>
                    <a:pt x="118762" y="231346"/>
                  </a:lnTo>
                  <a:lnTo>
                    <a:pt x="118297" y="231949"/>
                  </a:lnTo>
                  <a:lnTo>
                    <a:pt x="117827" y="232551"/>
                  </a:lnTo>
                  <a:lnTo>
                    <a:pt x="117348" y="233129"/>
                  </a:lnTo>
                  <a:lnTo>
                    <a:pt x="116859" y="233696"/>
                  </a:lnTo>
                  <a:lnTo>
                    <a:pt x="116370" y="234251"/>
                  </a:lnTo>
                  <a:lnTo>
                    <a:pt x="115872" y="234794"/>
                  </a:lnTo>
                  <a:lnTo>
                    <a:pt x="115364" y="235314"/>
                  </a:lnTo>
                  <a:lnTo>
                    <a:pt x="114851" y="235821"/>
                  </a:lnTo>
                  <a:lnTo>
                    <a:pt x="114329" y="236317"/>
                  </a:lnTo>
                  <a:lnTo>
                    <a:pt x="113803" y="236801"/>
                  </a:lnTo>
                  <a:lnTo>
                    <a:pt x="113271" y="237262"/>
                  </a:lnTo>
                  <a:lnTo>
                    <a:pt x="112730" y="237710"/>
                  </a:lnTo>
                  <a:lnTo>
                    <a:pt x="112179" y="238135"/>
                  </a:lnTo>
                  <a:lnTo>
                    <a:pt x="111629" y="238561"/>
                  </a:lnTo>
                  <a:lnTo>
                    <a:pt x="111629" y="238561"/>
                  </a:lnTo>
                  <a:lnTo>
                    <a:pt x="111771" y="233200"/>
                  </a:lnTo>
                  <a:lnTo>
                    <a:pt x="111842" y="230520"/>
                  </a:lnTo>
                  <a:lnTo>
                    <a:pt x="111909" y="227840"/>
                  </a:lnTo>
                  <a:lnTo>
                    <a:pt x="111971" y="225160"/>
                  </a:lnTo>
                  <a:lnTo>
                    <a:pt x="112028" y="222479"/>
                  </a:lnTo>
                  <a:lnTo>
                    <a:pt x="112085" y="219799"/>
                  </a:lnTo>
                  <a:lnTo>
                    <a:pt x="112137" y="217119"/>
                  </a:lnTo>
                  <a:lnTo>
                    <a:pt x="112179" y="214439"/>
                  </a:lnTo>
                  <a:lnTo>
                    <a:pt x="112222" y="211759"/>
                  </a:lnTo>
                  <a:lnTo>
                    <a:pt x="112260" y="209079"/>
                  </a:lnTo>
                  <a:lnTo>
                    <a:pt x="112289" y="206398"/>
                  </a:lnTo>
                  <a:lnTo>
                    <a:pt x="112312" y="203718"/>
                  </a:lnTo>
                  <a:lnTo>
                    <a:pt x="112331" y="201038"/>
                  </a:lnTo>
                  <a:lnTo>
                    <a:pt x="112341" y="198358"/>
                  </a:lnTo>
                  <a:lnTo>
                    <a:pt x="112346" y="195689"/>
                  </a:lnTo>
                  <a:lnTo>
                    <a:pt x="112341" y="195512"/>
                  </a:lnTo>
                  <a:lnTo>
                    <a:pt x="112331" y="195359"/>
                  </a:lnTo>
                  <a:lnTo>
                    <a:pt x="112317" y="195205"/>
                  </a:lnTo>
                  <a:lnTo>
                    <a:pt x="112298" y="195064"/>
                  </a:lnTo>
                  <a:lnTo>
                    <a:pt x="112274" y="194922"/>
                  </a:lnTo>
                  <a:lnTo>
                    <a:pt x="112241" y="194792"/>
                  </a:lnTo>
                  <a:lnTo>
                    <a:pt x="112208" y="194674"/>
                  </a:lnTo>
                  <a:lnTo>
                    <a:pt x="112170" y="194568"/>
                  </a:lnTo>
                  <a:lnTo>
                    <a:pt x="112127" y="194462"/>
                  </a:lnTo>
                  <a:lnTo>
                    <a:pt x="112085" y="194367"/>
                  </a:lnTo>
                  <a:lnTo>
                    <a:pt x="112037" y="194273"/>
                  </a:lnTo>
                  <a:lnTo>
                    <a:pt x="111990" y="194202"/>
                  </a:lnTo>
                  <a:lnTo>
                    <a:pt x="111937" y="194131"/>
                  </a:lnTo>
                  <a:lnTo>
                    <a:pt x="111880" y="194072"/>
                  </a:lnTo>
                  <a:lnTo>
                    <a:pt x="111828" y="194025"/>
                  </a:lnTo>
                  <a:lnTo>
                    <a:pt x="111771" y="193977"/>
                  </a:lnTo>
                  <a:lnTo>
                    <a:pt x="111729" y="193812"/>
                  </a:lnTo>
                  <a:lnTo>
                    <a:pt x="111686" y="193647"/>
                  </a:lnTo>
                  <a:lnTo>
                    <a:pt x="111638" y="193493"/>
                  </a:lnTo>
                  <a:lnTo>
                    <a:pt x="111586" y="193352"/>
                  </a:lnTo>
                  <a:lnTo>
                    <a:pt x="111534" y="193210"/>
                  </a:lnTo>
                  <a:lnTo>
                    <a:pt x="111472" y="193092"/>
                  </a:lnTo>
                  <a:lnTo>
                    <a:pt x="111411" y="192974"/>
                  </a:lnTo>
                  <a:lnTo>
                    <a:pt x="111344" y="192868"/>
                  </a:lnTo>
                  <a:lnTo>
                    <a:pt x="111273" y="192761"/>
                  </a:lnTo>
                  <a:lnTo>
                    <a:pt x="111197" y="192679"/>
                  </a:lnTo>
                  <a:lnTo>
                    <a:pt x="111116" y="192608"/>
                  </a:lnTo>
                  <a:lnTo>
                    <a:pt x="111036" y="192549"/>
                  </a:lnTo>
                  <a:lnTo>
                    <a:pt x="110945" y="192502"/>
                  </a:lnTo>
                  <a:lnTo>
                    <a:pt x="110855" y="192466"/>
                  </a:lnTo>
                  <a:lnTo>
                    <a:pt x="110756" y="192443"/>
                  </a:lnTo>
                  <a:lnTo>
                    <a:pt x="110656" y="192431"/>
                  </a:lnTo>
                  <a:lnTo>
                    <a:pt x="110115" y="192490"/>
                  </a:lnTo>
                  <a:lnTo>
                    <a:pt x="109569" y="192525"/>
                  </a:lnTo>
                  <a:lnTo>
                    <a:pt x="108487" y="192596"/>
                  </a:lnTo>
                  <a:lnTo>
                    <a:pt x="108463" y="192596"/>
                  </a:lnTo>
                  <a:lnTo>
                    <a:pt x="108449" y="192608"/>
                  </a:lnTo>
                  <a:lnTo>
                    <a:pt x="108435" y="192620"/>
                  </a:lnTo>
                  <a:lnTo>
                    <a:pt x="108420" y="192631"/>
                  </a:lnTo>
                  <a:lnTo>
                    <a:pt x="107239" y="192726"/>
                  </a:lnTo>
                  <a:lnTo>
                    <a:pt x="106052" y="192809"/>
                  </a:lnTo>
                  <a:lnTo>
                    <a:pt x="104866" y="192891"/>
                  </a:lnTo>
                  <a:lnTo>
                    <a:pt x="103679" y="192950"/>
                  </a:lnTo>
                  <a:lnTo>
                    <a:pt x="102493" y="193009"/>
                  </a:lnTo>
                  <a:lnTo>
                    <a:pt x="101301" y="193045"/>
                  </a:lnTo>
                  <a:lnTo>
                    <a:pt x="100110" y="193080"/>
                  </a:lnTo>
                  <a:lnTo>
                    <a:pt x="98919" y="193116"/>
                  </a:lnTo>
                  <a:lnTo>
                    <a:pt x="96536" y="193151"/>
                  </a:lnTo>
                  <a:lnTo>
                    <a:pt x="94149" y="193163"/>
                  </a:lnTo>
                  <a:lnTo>
                    <a:pt x="91762" y="193163"/>
                  </a:lnTo>
                  <a:lnTo>
                    <a:pt x="89370" y="193151"/>
                  </a:lnTo>
                  <a:lnTo>
                    <a:pt x="89341" y="189880"/>
                  </a:lnTo>
                  <a:lnTo>
                    <a:pt x="89298" y="186610"/>
                  </a:lnTo>
                  <a:lnTo>
                    <a:pt x="89241" y="183351"/>
                  </a:lnTo>
                  <a:lnTo>
                    <a:pt x="89180" y="180081"/>
                  </a:lnTo>
                  <a:lnTo>
                    <a:pt x="89113" y="176822"/>
                  </a:lnTo>
                  <a:lnTo>
                    <a:pt x="89033" y="173551"/>
                  </a:lnTo>
                  <a:lnTo>
                    <a:pt x="88952" y="170281"/>
                  </a:lnTo>
                  <a:lnTo>
                    <a:pt x="88862" y="167022"/>
                  </a:lnTo>
                  <a:lnTo>
                    <a:pt x="88772" y="163752"/>
                  </a:lnTo>
                  <a:lnTo>
                    <a:pt x="88677" y="160493"/>
                  </a:lnTo>
                  <a:lnTo>
                    <a:pt x="88477" y="153975"/>
                  </a:lnTo>
                  <a:lnTo>
                    <a:pt x="88278" y="147458"/>
                  </a:lnTo>
                  <a:lnTo>
                    <a:pt x="88079" y="140952"/>
                  </a:lnTo>
                  <a:lnTo>
                    <a:pt x="89431" y="140941"/>
                  </a:lnTo>
                  <a:lnTo>
                    <a:pt x="90784" y="140905"/>
                  </a:lnTo>
                  <a:lnTo>
                    <a:pt x="92137" y="140858"/>
                  </a:lnTo>
                  <a:lnTo>
                    <a:pt x="93489" y="140787"/>
                  </a:lnTo>
                  <a:lnTo>
                    <a:pt x="94837" y="140693"/>
                  </a:lnTo>
                  <a:lnTo>
                    <a:pt x="96190" y="140575"/>
                  </a:lnTo>
                  <a:lnTo>
                    <a:pt x="96864" y="140515"/>
                  </a:lnTo>
                  <a:lnTo>
                    <a:pt x="97538" y="140433"/>
                  </a:lnTo>
                  <a:lnTo>
                    <a:pt x="98212" y="140350"/>
                  </a:lnTo>
                  <a:lnTo>
                    <a:pt x="98886" y="140256"/>
                  </a:lnTo>
                  <a:lnTo>
                    <a:pt x="99559" y="140161"/>
                  </a:lnTo>
                  <a:lnTo>
                    <a:pt x="100233" y="140055"/>
                  </a:lnTo>
                  <a:lnTo>
                    <a:pt x="100907" y="139937"/>
                  </a:lnTo>
                  <a:lnTo>
                    <a:pt x="101577" y="139819"/>
                  </a:lnTo>
                  <a:lnTo>
                    <a:pt x="102251" y="139677"/>
                  </a:lnTo>
                  <a:lnTo>
                    <a:pt x="102920" y="139536"/>
                  </a:lnTo>
                  <a:lnTo>
                    <a:pt x="103589" y="139382"/>
                  </a:lnTo>
                  <a:lnTo>
                    <a:pt x="104258" y="139229"/>
                  </a:lnTo>
                  <a:lnTo>
                    <a:pt x="104927" y="139051"/>
                  </a:lnTo>
                  <a:lnTo>
                    <a:pt x="105597" y="138874"/>
                  </a:lnTo>
                  <a:lnTo>
                    <a:pt x="106266" y="138674"/>
                  </a:lnTo>
                  <a:lnTo>
                    <a:pt x="106930" y="138473"/>
                  </a:lnTo>
                  <a:lnTo>
                    <a:pt x="107595" y="138260"/>
                  </a:lnTo>
                  <a:lnTo>
                    <a:pt x="108259" y="138036"/>
                  </a:lnTo>
                  <a:lnTo>
                    <a:pt x="108924" y="137800"/>
                  </a:lnTo>
                  <a:lnTo>
                    <a:pt x="109588" y="137540"/>
                  </a:lnTo>
                  <a:lnTo>
                    <a:pt x="109688" y="137493"/>
                  </a:lnTo>
                  <a:lnTo>
                    <a:pt x="109787" y="137410"/>
                  </a:lnTo>
                  <a:lnTo>
                    <a:pt x="109873" y="137316"/>
                  </a:lnTo>
                  <a:lnTo>
                    <a:pt x="109953" y="137198"/>
                  </a:lnTo>
                  <a:lnTo>
                    <a:pt x="110025" y="137068"/>
                  </a:lnTo>
                  <a:lnTo>
                    <a:pt x="110086" y="136914"/>
                  </a:lnTo>
                  <a:lnTo>
                    <a:pt x="110143" y="136749"/>
                  </a:lnTo>
                  <a:lnTo>
                    <a:pt x="110191" y="136572"/>
                  </a:lnTo>
                  <a:lnTo>
                    <a:pt x="110234" y="136383"/>
                  </a:lnTo>
                  <a:lnTo>
                    <a:pt x="110267" y="136182"/>
                  </a:lnTo>
                  <a:lnTo>
                    <a:pt x="110295" y="135982"/>
                  </a:lnTo>
                  <a:lnTo>
                    <a:pt x="110314" y="135769"/>
                  </a:lnTo>
                  <a:lnTo>
                    <a:pt x="110324" y="135557"/>
                  </a:lnTo>
                  <a:lnTo>
                    <a:pt x="110328" y="135332"/>
                  </a:lnTo>
                  <a:lnTo>
                    <a:pt x="110328" y="135108"/>
                  </a:lnTo>
                  <a:lnTo>
                    <a:pt x="110319" y="134884"/>
                  </a:lnTo>
                  <a:lnTo>
                    <a:pt x="110404" y="134860"/>
                  </a:lnTo>
                  <a:lnTo>
                    <a:pt x="110490" y="134825"/>
                  </a:lnTo>
                  <a:lnTo>
                    <a:pt x="110570" y="134766"/>
                  </a:lnTo>
                  <a:lnTo>
                    <a:pt x="110651" y="134695"/>
                  </a:lnTo>
                  <a:lnTo>
                    <a:pt x="110727" y="134600"/>
                  </a:lnTo>
                  <a:lnTo>
                    <a:pt x="110798" y="134494"/>
                  </a:lnTo>
                  <a:lnTo>
                    <a:pt x="110869" y="134364"/>
                  </a:lnTo>
                  <a:lnTo>
                    <a:pt x="110931" y="134222"/>
                  </a:lnTo>
                  <a:lnTo>
                    <a:pt x="110988" y="134069"/>
                  </a:lnTo>
                  <a:lnTo>
                    <a:pt x="111040" y="133892"/>
                  </a:lnTo>
                  <a:lnTo>
                    <a:pt x="111088" y="133703"/>
                  </a:lnTo>
                  <a:lnTo>
                    <a:pt x="111126" y="133490"/>
                  </a:lnTo>
                  <a:lnTo>
                    <a:pt x="111154" y="133254"/>
                  </a:lnTo>
                  <a:lnTo>
                    <a:pt x="111178" y="133018"/>
                  </a:lnTo>
                  <a:lnTo>
                    <a:pt x="111192" y="132747"/>
                  </a:lnTo>
                  <a:lnTo>
                    <a:pt x="111197" y="132463"/>
                  </a:lnTo>
                  <a:lnTo>
                    <a:pt x="111221" y="126064"/>
                  </a:lnTo>
                  <a:lnTo>
                    <a:pt x="111254" y="119676"/>
                  </a:lnTo>
                  <a:lnTo>
                    <a:pt x="111292" y="113300"/>
                  </a:lnTo>
                  <a:lnTo>
                    <a:pt x="111339" y="106948"/>
                  </a:lnTo>
                  <a:lnTo>
                    <a:pt x="111396" y="100596"/>
                  </a:lnTo>
                  <a:lnTo>
                    <a:pt x="111430" y="97432"/>
                  </a:lnTo>
                  <a:lnTo>
                    <a:pt x="111468" y="94268"/>
                  </a:lnTo>
                  <a:lnTo>
                    <a:pt x="111505" y="91103"/>
                  </a:lnTo>
                  <a:lnTo>
                    <a:pt x="111548" y="87939"/>
                  </a:lnTo>
                  <a:lnTo>
                    <a:pt x="111596" y="84787"/>
                  </a:lnTo>
                  <a:lnTo>
                    <a:pt x="111648" y="81622"/>
                  </a:lnTo>
                  <a:lnTo>
                    <a:pt x="111700" y="78470"/>
                  </a:lnTo>
                  <a:lnTo>
                    <a:pt x="111762" y="75317"/>
                  </a:lnTo>
                  <a:lnTo>
                    <a:pt x="111823" y="72165"/>
                  </a:lnTo>
                  <a:lnTo>
                    <a:pt x="111890" y="69013"/>
                  </a:lnTo>
                  <a:lnTo>
                    <a:pt x="111961" y="65860"/>
                  </a:lnTo>
                  <a:lnTo>
                    <a:pt x="112042" y="62708"/>
                  </a:lnTo>
                  <a:lnTo>
                    <a:pt x="112122" y="59555"/>
                  </a:lnTo>
                  <a:lnTo>
                    <a:pt x="112208" y="56403"/>
                  </a:lnTo>
                  <a:lnTo>
                    <a:pt x="112303" y="53250"/>
                  </a:lnTo>
                  <a:lnTo>
                    <a:pt x="112402" y="50086"/>
                  </a:lnTo>
                  <a:lnTo>
                    <a:pt x="112507" y="46933"/>
                  </a:lnTo>
                  <a:lnTo>
                    <a:pt x="112616" y="43781"/>
                  </a:lnTo>
                  <a:lnTo>
                    <a:pt x="112735" y="40617"/>
                  </a:lnTo>
                  <a:lnTo>
                    <a:pt x="112858" y="37464"/>
                  </a:lnTo>
                  <a:lnTo>
                    <a:pt x="112986" y="34300"/>
                  </a:lnTo>
                  <a:lnTo>
                    <a:pt x="113124" y="31136"/>
                  </a:lnTo>
                  <a:lnTo>
                    <a:pt x="113537" y="31124"/>
                  </a:lnTo>
                  <a:lnTo>
                    <a:pt x="113950" y="31089"/>
                  </a:lnTo>
                  <a:lnTo>
                    <a:pt x="114367" y="31030"/>
                  </a:lnTo>
                  <a:lnTo>
                    <a:pt x="114780" y="30959"/>
                  </a:lnTo>
                  <a:lnTo>
                    <a:pt x="115198" y="30876"/>
                  </a:lnTo>
                  <a:lnTo>
                    <a:pt x="115616" y="30770"/>
                  </a:lnTo>
                  <a:lnTo>
                    <a:pt x="116033" y="30652"/>
                  </a:lnTo>
                  <a:lnTo>
                    <a:pt x="116451" y="30522"/>
                  </a:lnTo>
                  <a:lnTo>
                    <a:pt x="116869" y="30368"/>
                  </a:lnTo>
                  <a:lnTo>
                    <a:pt x="117286" y="30191"/>
                  </a:lnTo>
                  <a:lnTo>
                    <a:pt x="117704" y="30002"/>
                  </a:lnTo>
                  <a:lnTo>
                    <a:pt x="118117" y="29790"/>
                  </a:lnTo>
                  <a:lnTo>
                    <a:pt x="118530" y="29565"/>
                  </a:lnTo>
                  <a:lnTo>
                    <a:pt x="118943" y="29318"/>
                  </a:lnTo>
                  <a:lnTo>
                    <a:pt x="119356" y="29058"/>
                  </a:lnTo>
                  <a:lnTo>
                    <a:pt x="119759" y="28786"/>
                  </a:lnTo>
                  <a:lnTo>
                    <a:pt x="120167" y="28479"/>
                  </a:lnTo>
                  <a:lnTo>
                    <a:pt x="120571" y="28160"/>
                  </a:lnTo>
                  <a:lnTo>
                    <a:pt x="120969" y="27830"/>
                  </a:lnTo>
                  <a:lnTo>
                    <a:pt x="121363" y="27476"/>
                  </a:lnTo>
                  <a:lnTo>
                    <a:pt x="121757" y="27098"/>
                  </a:lnTo>
                  <a:lnTo>
                    <a:pt x="122146" y="26696"/>
                  </a:lnTo>
                  <a:lnTo>
                    <a:pt x="122531" y="26283"/>
                  </a:lnTo>
                  <a:lnTo>
                    <a:pt x="122910" y="25858"/>
                  </a:lnTo>
                  <a:lnTo>
                    <a:pt x="123285" y="25398"/>
                  </a:lnTo>
                  <a:lnTo>
                    <a:pt x="123656" y="24925"/>
                  </a:lnTo>
                  <a:lnTo>
                    <a:pt x="124016" y="24429"/>
                  </a:lnTo>
                  <a:lnTo>
                    <a:pt x="124377" y="23922"/>
                  </a:lnTo>
                  <a:lnTo>
                    <a:pt x="124728" y="23390"/>
                  </a:lnTo>
                  <a:lnTo>
                    <a:pt x="125079" y="22835"/>
                  </a:lnTo>
                  <a:lnTo>
                    <a:pt x="125416" y="22257"/>
                  </a:lnTo>
                  <a:lnTo>
                    <a:pt x="125753" y="21667"/>
                  </a:lnTo>
                  <a:lnTo>
                    <a:pt x="125829" y="21501"/>
                  </a:lnTo>
                  <a:lnTo>
                    <a:pt x="125896" y="21348"/>
                  </a:lnTo>
                  <a:lnTo>
                    <a:pt x="125957" y="21183"/>
                  </a:lnTo>
                  <a:lnTo>
                    <a:pt x="126005" y="21029"/>
                  </a:lnTo>
                  <a:lnTo>
                    <a:pt x="126119" y="21454"/>
                  </a:lnTo>
                  <a:lnTo>
                    <a:pt x="126237" y="21879"/>
                  </a:lnTo>
                  <a:lnTo>
                    <a:pt x="126361" y="22281"/>
                  </a:lnTo>
                  <a:lnTo>
                    <a:pt x="126489" y="22694"/>
                  </a:lnTo>
                  <a:lnTo>
                    <a:pt x="126617" y="23083"/>
                  </a:lnTo>
                  <a:lnTo>
                    <a:pt x="126755" y="23473"/>
                  </a:lnTo>
                  <a:lnTo>
                    <a:pt x="126892" y="23851"/>
                  </a:lnTo>
                  <a:lnTo>
                    <a:pt x="127035" y="24217"/>
                  </a:lnTo>
                  <a:lnTo>
                    <a:pt x="127177" y="24571"/>
                  </a:lnTo>
                  <a:lnTo>
                    <a:pt x="127329" y="24914"/>
                  </a:lnTo>
                  <a:lnTo>
                    <a:pt x="127481" y="25244"/>
                  </a:lnTo>
                  <a:lnTo>
                    <a:pt x="127638" y="25575"/>
                  </a:lnTo>
                  <a:lnTo>
                    <a:pt x="127799" y="25882"/>
                  </a:lnTo>
                  <a:lnTo>
                    <a:pt x="127960" y="26189"/>
                  </a:lnTo>
                  <a:lnTo>
                    <a:pt x="128126" y="26472"/>
                  </a:lnTo>
                  <a:lnTo>
                    <a:pt x="128297" y="26755"/>
                  </a:lnTo>
                  <a:lnTo>
                    <a:pt x="128473" y="27015"/>
                  </a:lnTo>
                  <a:lnTo>
                    <a:pt x="128648" y="27263"/>
                  </a:lnTo>
                  <a:lnTo>
                    <a:pt x="128829" y="27511"/>
                  </a:lnTo>
                  <a:lnTo>
                    <a:pt x="129009" y="27735"/>
                  </a:lnTo>
                  <a:lnTo>
                    <a:pt x="129199" y="27936"/>
                  </a:lnTo>
                  <a:lnTo>
                    <a:pt x="129384" y="28137"/>
                  </a:lnTo>
                  <a:lnTo>
                    <a:pt x="129579" y="28314"/>
                  </a:lnTo>
                  <a:lnTo>
                    <a:pt x="129773" y="28479"/>
                  </a:lnTo>
                  <a:lnTo>
                    <a:pt x="129968" y="28633"/>
                  </a:lnTo>
                  <a:lnTo>
                    <a:pt x="130172" y="28774"/>
                  </a:lnTo>
                  <a:lnTo>
                    <a:pt x="130371" y="28892"/>
                  </a:lnTo>
                  <a:lnTo>
                    <a:pt x="130580" y="28987"/>
                  </a:lnTo>
                  <a:lnTo>
                    <a:pt x="130789" y="29081"/>
                  </a:lnTo>
                  <a:lnTo>
                    <a:pt x="130998" y="29152"/>
                  </a:lnTo>
                  <a:lnTo>
                    <a:pt x="131211" y="29199"/>
                  </a:lnTo>
                  <a:lnTo>
                    <a:pt x="131425" y="29235"/>
                  </a:lnTo>
                  <a:lnTo>
                    <a:pt x="131572" y="29247"/>
                  </a:lnTo>
                  <a:lnTo>
                    <a:pt x="131866" y="29247"/>
                  </a:lnTo>
                  <a:lnTo>
                    <a:pt x="132009" y="29223"/>
                  </a:lnTo>
                  <a:lnTo>
                    <a:pt x="132151" y="29199"/>
                  </a:lnTo>
                  <a:lnTo>
                    <a:pt x="132294" y="29164"/>
                  </a:lnTo>
                  <a:lnTo>
                    <a:pt x="132436" y="29117"/>
                  </a:lnTo>
                  <a:lnTo>
                    <a:pt x="132574" y="29058"/>
                  </a:lnTo>
                  <a:lnTo>
                    <a:pt x="132711" y="28987"/>
                  </a:lnTo>
                  <a:lnTo>
                    <a:pt x="132849" y="28916"/>
                  </a:lnTo>
                  <a:lnTo>
                    <a:pt x="132986" y="28833"/>
                  </a:lnTo>
                  <a:lnTo>
                    <a:pt x="133119" y="28739"/>
                  </a:lnTo>
                  <a:lnTo>
                    <a:pt x="133252" y="28645"/>
                  </a:lnTo>
                  <a:lnTo>
                    <a:pt x="133385" y="28538"/>
                  </a:lnTo>
                  <a:lnTo>
                    <a:pt x="133518" y="28420"/>
                  </a:lnTo>
                  <a:lnTo>
                    <a:pt x="133646" y="28290"/>
                  </a:lnTo>
                  <a:lnTo>
                    <a:pt x="133774" y="28160"/>
                  </a:lnTo>
                  <a:lnTo>
                    <a:pt x="133902" y="28019"/>
                  </a:lnTo>
                  <a:lnTo>
                    <a:pt x="134026" y="27877"/>
                  </a:lnTo>
                  <a:lnTo>
                    <a:pt x="134149" y="27712"/>
                  </a:lnTo>
                  <a:lnTo>
                    <a:pt x="134268" y="27558"/>
                  </a:lnTo>
                  <a:lnTo>
                    <a:pt x="134391" y="27381"/>
                  </a:lnTo>
                  <a:lnTo>
                    <a:pt x="134505" y="27204"/>
                  </a:lnTo>
                  <a:lnTo>
                    <a:pt x="134624" y="27015"/>
                  </a:lnTo>
                  <a:lnTo>
                    <a:pt x="134738" y="26826"/>
                  </a:lnTo>
                  <a:lnTo>
                    <a:pt x="134852" y="26626"/>
                  </a:lnTo>
                  <a:lnTo>
                    <a:pt x="134961" y="26425"/>
                  </a:lnTo>
                  <a:lnTo>
                    <a:pt x="135070" y="26212"/>
                  </a:lnTo>
                  <a:lnTo>
                    <a:pt x="135174" y="25988"/>
                  </a:lnTo>
                  <a:lnTo>
                    <a:pt x="135279" y="25764"/>
                  </a:lnTo>
                  <a:lnTo>
                    <a:pt x="135383" y="25539"/>
                  </a:lnTo>
                  <a:lnTo>
                    <a:pt x="135483" y="25303"/>
                  </a:lnTo>
                  <a:lnTo>
                    <a:pt x="135583" y="25055"/>
                  </a:lnTo>
                  <a:lnTo>
                    <a:pt x="135677" y="24807"/>
                  </a:lnTo>
                  <a:lnTo>
                    <a:pt x="135772" y="24559"/>
                  </a:lnTo>
                  <a:lnTo>
                    <a:pt x="135863" y="24300"/>
                  </a:lnTo>
                  <a:lnTo>
                    <a:pt x="135953" y="24028"/>
                  </a:lnTo>
                  <a:lnTo>
                    <a:pt x="136038" y="23756"/>
                  </a:lnTo>
                  <a:lnTo>
                    <a:pt x="136124" y="23485"/>
                  </a:lnTo>
                  <a:lnTo>
                    <a:pt x="136204" y="23202"/>
                  </a:lnTo>
                  <a:lnTo>
                    <a:pt x="136285" y="22918"/>
                  </a:lnTo>
                  <a:lnTo>
                    <a:pt x="136366" y="22635"/>
                  </a:lnTo>
                  <a:lnTo>
                    <a:pt x="136437" y="22340"/>
                  </a:lnTo>
                  <a:lnTo>
                    <a:pt x="136508" y="22044"/>
                  </a:lnTo>
                  <a:lnTo>
                    <a:pt x="136579" y="21737"/>
                  </a:lnTo>
                  <a:lnTo>
                    <a:pt x="136646" y="21430"/>
                  </a:lnTo>
                  <a:lnTo>
                    <a:pt x="136712" y="21123"/>
                  </a:lnTo>
                  <a:lnTo>
                    <a:pt x="136769" y="20805"/>
                  </a:lnTo>
                  <a:lnTo>
                    <a:pt x="136831" y="20486"/>
                  </a:lnTo>
                  <a:lnTo>
                    <a:pt x="136883" y="20167"/>
                  </a:lnTo>
                  <a:lnTo>
                    <a:pt x="136940" y="19837"/>
                  </a:lnTo>
                  <a:lnTo>
                    <a:pt x="136987" y="19506"/>
                  </a:lnTo>
                  <a:lnTo>
                    <a:pt x="137035" y="19175"/>
                  </a:lnTo>
                  <a:lnTo>
                    <a:pt x="137078" y="18845"/>
                  </a:lnTo>
                  <a:lnTo>
                    <a:pt x="137120" y="18502"/>
                  </a:lnTo>
                  <a:lnTo>
                    <a:pt x="137158" y="18160"/>
                  </a:lnTo>
                  <a:lnTo>
                    <a:pt x="137192" y="17818"/>
                  </a:lnTo>
                  <a:lnTo>
                    <a:pt x="137220" y="17475"/>
                  </a:lnTo>
                  <a:lnTo>
                    <a:pt x="137248" y="17133"/>
                  </a:lnTo>
                  <a:lnTo>
                    <a:pt x="137277" y="16779"/>
                  </a:lnTo>
                  <a:lnTo>
                    <a:pt x="137296" y="16424"/>
                  </a:lnTo>
                  <a:lnTo>
                    <a:pt x="137315" y="16070"/>
                  </a:lnTo>
                  <a:lnTo>
                    <a:pt x="137329" y="15716"/>
                  </a:lnTo>
                  <a:lnTo>
                    <a:pt x="137343" y="15362"/>
                  </a:lnTo>
                  <a:lnTo>
                    <a:pt x="137353" y="14937"/>
                  </a:lnTo>
                  <a:lnTo>
                    <a:pt x="137358" y="14535"/>
                  </a:lnTo>
                  <a:lnTo>
                    <a:pt x="137358" y="14134"/>
                  </a:lnTo>
                  <a:lnTo>
                    <a:pt x="137358" y="13744"/>
                  </a:lnTo>
                  <a:lnTo>
                    <a:pt x="137348" y="13355"/>
                  </a:lnTo>
                  <a:lnTo>
                    <a:pt x="137339" y="12988"/>
                  </a:lnTo>
                  <a:lnTo>
                    <a:pt x="137324" y="12611"/>
                  </a:lnTo>
                  <a:lnTo>
                    <a:pt x="137310" y="12256"/>
                  </a:lnTo>
                  <a:lnTo>
                    <a:pt x="137286" y="11902"/>
                  </a:lnTo>
                  <a:lnTo>
                    <a:pt x="137263" y="11548"/>
                  </a:lnTo>
                  <a:lnTo>
                    <a:pt x="137234" y="11206"/>
                  </a:lnTo>
                  <a:lnTo>
                    <a:pt x="137201" y="10875"/>
                  </a:lnTo>
                  <a:lnTo>
                    <a:pt x="137163" y="10556"/>
                  </a:lnTo>
                  <a:lnTo>
                    <a:pt x="137125" y="10237"/>
                  </a:lnTo>
                  <a:lnTo>
                    <a:pt x="137082" y="9919"/>
                  </a:lnTo>
                  <a:lnTo>
                    <a:pt x="137035" y="9612"/>
                  </a:lnTo>
                  <a:lnTo>
                    <a:pt x="136987" y="9317"/>
                  </a:lnTo>
                  <a:lnTo>
                    <a:pt x="136935" y="9033"/>
                  </a:lnTo>
                  <a:lnTo>
                    <a:pt x="136878" y="8750"/>
                  </a:lnTo>
                  <a:lnTo>
                    <a:pt x="136821" y="8466"/>
                  </a:lnTo>
                  <a:lnTo>
                    <a:pt x="136760" y="8195"/>
                  </a:lnTo>
                  <a:lnTo>
                    <a:pt x="136698" y="7935"/>
                  </a:lnTo>
                  <a:lnTo>
                    <a:pt x="136627" y="7675"/>
                  </a:lnTo>
                  <a:lnTo>
                    <a:pt x="136560" y="7427"/>
                  </a:lnTo>
                  <a:lnTo>
                    <a:pt x="136484" y="7191"/>
                  </a:lnTo>
                  <a:lnTo>
                    <a:pt x="136408" y="6955"/>
                  </a:lnTo>
                  <a:lnTo>
                    <a:pt x="136332" y="6719"/>
                  </a:lnTo>
                  <a:lnTo>
                    <a:pt x="136252" y="6495"/>
                  </a:lnTo>
                  <a:lnTo>
                    <a:pt x="136166" y="6282"/>
                  </a:lnTo>
                  <a:lnTo>
                    <a:pt x="136081" y="6070"/>
                  </a:lnTo>
                  <a:lnTo>
                    <a:pt x="135995" y="5869"/>
                  </a:lnTo>
                  <a:lnTo>
                    <a:pt x="135905" y="5668"/>
                  </a:lnTo>
                  <a:lnTo>
                    <a:pt x="135810" y="5479"/>
                  </a:lnTo>
                  <a:lnTo>
                    <a:pt x="135715" y="5302"/>
                  </a:lnTo>
                  <a:lnTo>
                    <a:pt x="135616" y="5125"/>
                  </a:lnTo>
                  <a:lnTo>
                    <a:pt x="135521" y="4948"/>
                  </a:lnTo>
                  <a:lnTo>
                    <a:pt x="135416" y="4783"/>
                  </a:lnTo>
                  <a:lnTo>
                    <a:pt x="135312" y="4629"/>
                  </a:lnTo>
                  <a:lnTo>
                    <a:pt x="135208" y="4476"/>
                  </a:lnTo>
                  <a:lnTo>
                    <a:pt x="135103" y="4322"/>
                  </a:lnTo>
                  <a:lnTo>
                    <a:pt x="134994" y="4180"/>
                  </a:lnTo>
                  <a:lnTo>
                    <a:pt x="134880" y="4051"/>
                  </a:lnTo>
                  <a:lnTo>
                    <a:pt x="134766" y="3921"/>
                  </a:lnTo>
                  <a:lnTo>
                    <a:pt x="134652" y="3791"/>
                  </a:lnTo>
                  <a:lnTo>
                    <a:pt x="134420" y="3567"/>
                  </a:lnTo>
                  <a:lnTo>
                    <a:pt x="134182" y="3354"/>
                  </a:lnTo>
                  <a:lnTo>
                    <a:pt x="133936" y="3177"/>
                  </a:lnTo>
                  <a:lnTo>
                    <a:pt x="133689" y="3012"/>
                  </a:lnTo>
                  <a:lnTo>
                    <a:pt x="133433" y="2870"/>
                  </a:lnTo>
                  <a:lnTo>
                    <a:pt x="133176" y="2752"/>
                  </a:lnTo>
                  <a:lnTo>
                    <a:pt x="132915" y="2657"/>
                  </a:lnTo>
                  <a:lnTo>
                    <a:pt x="132649" y="2587"/>
                  </a:lnTo>
                  <a:lnTo>
                    <a:pt x="132384" y="2539"/>
                  </a:lnTo>
                  <a:lnTo>
                    <a:pt x="132118" y="2504"/>
                  </a:lnTo>
                  <a:lnTo>
                    <a:pt x="131847" y="2492"/>
                  </a:lnTo>
                  <a:lnTo>
                    <a:pt x="131572" y="2492"/>
                  </a:lnTo>
                  <a:lnTo>
                    <a:pt x="131302" y="2528"/>
                  </a:lnTo>
                  <a:lnTo>
                    <a:pt x="131031" y="2563"/>
                  </a:lnTo>
                  <a:lnTo>
                    <a:pt x="130756" y="2634"/>
                  </a:lnTo>
                  <a:lnTo>
                    <a:pt x="130485" y="2716"/>
                  </a:lnTo>
                  <a:lnTo>
                    <a:pt x="130215" y="2823"/>
                  </a:lnTo>
                  <a:lnTo>
                    <a:pt x="129949" y="2941"/>
                  </a:lnTo>
                  <a:lnTo>
                    <a:pt x="129678" y="3071"/>
                  </a:lnTo>
                  <a:lnTo>
                    <a:pt x="129417" y="3224"/>
                  </a:lnTo>
                  <a:lnTo>
                    <a:pt x="129156" y="3401"/>
                  </a:lnTo>
                  <a:lnTo>
                    <a:pt x="128900" y="3590"/>
                  </a:lnTo>
                  <a:lnTo>
                    <a:pt x="128648" y="3791"/>
                  </a:lnTo>
                  <a:lnTo>
                    <a:pt x="128397" y="4015"/>
                  </a:lnTo>
                  <a:lnTo>
                    <a:pt x="128155" y="4251"/>
                  </a:lnTo>
                  <a:lnTo>
                    <a:pt x="127918" y="4499"/>
                  </a:lnTo>
                  <a:lnTo>
                    <a:pt x="127685" y="4759"/>
                  </a:lnTo>
                  <a:lnTo>
                    <a:pt x="127457" y="5042"/>
                  </a:lnTo>
                  <a:lnTo>
                    <a:pt x="127239" y="5338"/>
                  </a:lnTo>
                  <a:lnTo>
                    <a:pt x="127030" y="5645"/>
                  </a:lnTo>
                  <a:lnTo>
                    <a:pt x="126826" y="5963"/>
                  </a:lnTo>
                  <a:lnTo>
                    <a:pt x="126631" y="6306"/>
                  </a:lnTo>
                  <a:lnTo>
                    <a:pt x="126446" y="6648"/>
                  </a:lnTo>
                  <a:lnTo>
                    <a:pt x="126266" y="7014"/>
                  </a:lnTo>
                  <a:lnTo>
                    <a:pt x="126100" y="7392"/>
                  </a:lnTo>
                  <a:lnTo>
                    <a:pt x="125943" y="7770"/>
                  </a:lnTo>
                  <a:lnTo>
                    <a:pt x="125796" y="8171"/>
                  </a:lnTo>
                  <a:lnTo>
                    <a:pt x="125730" y="8372"/>
                  </a:lnTo>
                  <a:lnTo>
                    <a:pt x="125663" y="8573"/>
                  </a:lnTo>
                  <a:lnTo>
                    <a:pt x="125597" y="8785"/>
                  </a:lnTo>
                  <a:lnTo>
                    <a:pt x="125540" y="8998"/>
                  </a:lnTo>
                  <a:lnTo>
                    <a:pt x="125478" y="9210"/>
                  </a:lnTo>
                  <a:lnTo>
                    <a:pt x="125426" y="9423"/>
                  </a:lnTo>
                  <a:lnTo>
                    <a:pt x="125374" y="9647"/>
                  </a:lnTo>
                  <a:lnTo>
                    <a:pt x="125326" y="9871"/>
                  </a:lnTo>
                  <a:lnTo>
                    <a:pt x="125283" y="10096"/>
                  </a:lnTo>
                  <a:lnTo>
                    <a:pt x="125241" y="10320"/>
                  </a:lnTo>
                  <a:lnTo>
                    <a:pt x="125184" y="10344"/>
                  </a:lnTo>
                  <a:lnTo>
                    <a:pt x="125132" y="10367"/>
                  </a:lnTo>
                  <a:lnTo>
                    <a:pt x="125079" y="10415"/>
                  </a:lnTo>
                  <a:lnTo>
                    <a:pt x="125027" y="10462"/>
                  </a:lnTo>
                  <a:lnTo>
                    <a:pt x="124980" y="10521"/>
                  </a:lnTo>
                  <a:lnTo>
                    <a:pt x="124932" y="10592"/>
                  </a:lnTo>
                  <a:lnTo>
                    <a:pt x="124890" y="10674"/>
                  </a:lnTo>
                  <a:lnTo>
                    <a:pt x="124852" y="10757"/>
                  </a:lnTo>
                  <a:lnTo>
                    <a:pt x="124818" y="10863"/>
                  </a:lnTo>
                  <a:lnTo>
                    <a:pt x="124790" y="10969"/>
                  </a:lnTo>
                  <a:lnTo>
                    <a:pt x="124761" y="11088"/>
                  </a:lnTo>
                  <a:lnTo>
                    <a:pt x="124742" y="11217"/>
                  </a:lnTo>
                  <a:lnTo>
                    <a:pt x="124723" y="11359"/>
                  </a:lnTo>
                  <a:lnTo>
                    <a:pt x="124714" y="11501"/>
                  </a:lnTo>
                  <a:lnTo>
                    <a:pt x="124714" y="11654"/>
                  </a:lnTo>
                  <a:lnTo>
                    <a:pt x="124714" y="11831"/>
                  </a:lnTo>
                  <a:lnTo>
                    <a:pt x="124728" y="12186"/>
                  </a:lnTo>
                  <a:lnTo>
                    <a:pt x="124747" y="12540"/>
                  </a:lnTo>
                  <a:lnTo>
                    <a:pt x="124766" y="12894"/>
                  </a:lnTo>
                  <a:lnTo>
                    <a:pt x="124790" y="13248"/>
                  </a:lnTo>
                  <a:lnTo>
                    <a:pt x="124814" y="13602"/>
                  </a:lnTo>
                  <a:lnTo>
                    <a:pt x="124842" y="13945"/>
                  </a:lnTo>
                  <a:lnTo>
                    <a:pt x="124909" y="14641"/>
                  </a:lnTo>
                  <a:lnTo>
                    <a:pt x="124989" y="15326"/>
                  </a:lnTo>
                  <a:lnTo>
                    <a:pt x="125075" y="16011"/>
                  </a:lnTo>
                  <a:lnTo>
                    <a:pt x="125170" y="16684"/>
                  </a:lnTo>
                  <a:lnTo>
                    <a:pt x="125274" y="17333"/>
                  </a:lnTo>
                  <a:lnTo>
                    <a:pt x="125165" y="17369"/>
                  </a:lnTo>
                  <a:lnTo>
                    <a:pt x="125108" y="17392"/>
                  </a:lnTo>
                  <a:lnTo>
                    <a:pt x="125046" y="17428"/>
                  </a:lnTo>
                  <a:lnTo>
                    <a:pt x="124989" y="17463"/>
                  </a:lnTo>
                  <a:lnTo>
                    <a:pt x="124932" y="17511"/>
                  </a:lnTo>
                  <a:lnTo>
                    <a:pt x="124871" y="17581"/>
                  </a:lnTo>
                  <a:lnTo>
                    <a:pt x="124809" y="17652"/>
                  </a:lnTo>
                  <a:lnTo>
                    <a:pt x="124092" y="18573"/>
                  </a:lnTo>
                  <a:lnTo>
                    <a:pt x="123380" y="19459"/>
                  </a:lnTo>
                  <a:lnTo>
                    <a:pt x="122673" y="20309"/>
                  </a:lnTo>
                  <a:lnTo>
                    <a:pt x="122322" y="20722"/>
                  </a:lnTo>
                  <a:lnTo>
                    <a:pt x="121975" y="21123"/>
                  </a:lnTo>
                  <a:lnTo>
                    <a:pt x="121624" y="21513"/>
                  </a:lnTo>
                  <a:lnTo>
                    <a:pt x="121278" y="21891"/>
                  </a:lnTo>
                  <a:lnTo>
                    <a:pt x="120927" y="22269"/>
                  </a:lnTo>
                  <a:lnTo>
                    <a:pt x="120580" y="22623"/>
                  </a:lnTo>
                  <a:lnTo>
                    <a:pt x="120229" y="22977"/>
                  </a:lnTo>
                  <a:lnTo>
                    <a:pt x="119878" y="23320"/>
                  </a:lnTo>
                  <a:lnTo>
                    <a:pt x="119531" y="23638"/>
                  </a:lnTo>
                  <a:lnTo>
                    <a:pt x="119180" y="23957"/>
                  </a:lnTo>
                  <a:lnTo>
                    <a:pt x="118829" y="24264"/>
                  </a:lnTo>
                  <a:lnTo>
                    <a:pt x="118473" y="24559"/>
                  </a:lnTo>
                  <a:lnTo>
                    <a:pt x="118122" y="24843"/>
                  </a:lnTo>
                  <a:lnTo>
                    <a:pt x="117766" y="25114"/>
                  </a:lnTo>
                  <a:lnTo>
                    <a:pt x="117405" y="25386"/>
                  </a:lnTo>
                  <a:lnTo>
                    <a:pt x="117044" y="25634"/>
                  </a:lnTo>
                  <a:lnTo>
                    <a:pt x="116683" y="25870"/>
                  </a:lnTo>
                  <a:lnTo>
                    <a:pt x="116318" y="26094"/>
                  </a:lnTo>
                  <a:lnTo>
                    <a:pt x="115953" y="26295"/>
                  </a:lnTo>
                  <a:lnTo>
                    <a:pt x="115582" y="26496"/>
                  </a:lnTo>
                  <a:lnTo>
                    <a:pt x="115207" y="26685"/>
                  </a:lnTo>
                  <a:lnTo>
                    <a:pt x="114833" y="26862"/>
                  </a:lnTo>
                  <a:lnTo>
                    <a:pt x="114448" y="27015"/>
                  </a:lnTo>
                  <a:lnTo>
                    <a:pt x="114064" y="27157"/>
                  </a:lnTo>
                  <a:lnTo>
                    <a:pt x="113679" y="27299"/>
                  </a:lnTo>
                  <a:lnTo>
                    <a:pt x="113285" y="27417"/>
                  </a:lnTo>
                  <a:lnTo>
                    <a:pt x="113385" y="25268"/>
                  </a:lnTo>
                  <a:lnTo>
                    <a:pt x="113485" y="23131"/>
                  </a:lnTo>
                  <a:lnTo>
                    <a:pt x="113589" y="20982"/>
                  </a:lnTo>
                  <a:lnTo>
                    <a:pt x="113703" y="18845"/>
                  </a:lnTo>
                  <a:lnTo>
                    <a:pt x="113817" y="16708"/>
                  </a:lnTo>
                  <a:lnTo>
                    <a:pt x="113931" y="14559"/>
                  </a:lnTo>
                  <a:lnTo>
                    <a:pt x="114054" y="12422"/>
                  </a:lnTo>
                  <a:lnTo>
                    <a:pt x="114178" y="10285"/>
                  </a:lnTo>
                  <a:lnTo>
                    <a:pt x="114192" y="9978"/>
                  </a:lnTo>
                  <a:lnTo>
                    <a:pt x="114192" y="9683"/>
                  </a:lnTo>
                  <a:lnTo>
                    <a:pt x="114187" y="9399"/>
                  </a:lnTo>
                  <a:lnTo>
                    <a:pt x="114173" y="9128"/>
                  </a:lnTo>
                  <a:lnTo>
                    <a:pt x="114149" y="8868"/>
                  </a:lnTo>
                  <a:lnTo>
                    <a:pt x="114121" y="8608"/>
                  </a:lnTo>
                  <a:lnTo>
                    <a:pt x="114083" y="8372"/>
                  </a:lnTo>
                  <a:lnTo>
                    <a:pt x="114040" y="8136"/>
                  </a:lnTo>
                  <a:lnTo>
                    <a:pt x="113988" y="7911"/>
                  </a:lnTo>
                  <a:lnTo>
                    <a:pt x="113931" y="7699"/>
                  </a:lnTo>
                  <a:lnTo>
                    <a:pt x="113869" y="7498"/>
                  </a:lnTo>
                  <a:lnTo>
                    <a:pt x="113803" y="7309"/>
                  </a:lnTo>
                  <a:lnTo>
                    <a:pt x="113731" y="7132"/>
                  </a:lnTo>
                  <a:lnTo>
                    <a:pt x="113655" y="6967"/>
                  </a:lnTo>
                  <a:lnTo>
                    <a:pt x="113575" y="6813"/>
                  </a:lnTo>
                  <a:lnTo>
                    <a:pt x="113494" y="6672"/>
                  </a:lnTo>
                  <a:lnTo>
                    <a:pt x="113561" y="6625"/>
                  </a:lnTo>
                  <a:lnTo>
                    <a:pt x="113627" y="6577"/>
                  </a:lnTo>
                  <a:lnTo>
                    <a:pt x="113693" y="6518"/>
                  </a:lnTo>
                  <a:lnTo>
                    <a:pt x="113755" y="6459"/>
                  </a:lnTo>
                  <a:lnTo>
                    <a:pt x="113817" y="6388"/>
                  </a:lnTo>
                  <a:lnTo>
                    <a:pt x="113874" y="6306"/>
                  </a:lnTo>
                  <a:lnTo>
                    <a:pt x="113926" y="6223"/>
                  </a:lnTo>
                  <a:lnTo>
                    <a:pt x="113983" y="6140"/>
                  </a:lnTo>
                  <a:lnTo>
                    <a:pt x="114030" y="6046"/>
                  </a:lnTo>
                  <a:lnTo>
                    <a:pt x="114083" y="5940"/>
                  </a:lnTo>
                  <a:lnTo>
                    <a:pt x="114125" y="5833"/>
                  </a:lnTo>
                  <a:lnTo>
                    <a:pt x="114173" y="5727"/>
                  </a:lnTo>
                  <a:lnTo>
                    <a:pt x="114211" y="5609"/>
                  </a:lnTo>
                  <a:lnTo>
                    <a:pt x="114253" y="5491"/>
                  </a:lnTo>
                  <a:lnTo>
                    <a:pt x="114325" y="5243"/>
                  </a:lnTo>
                  <a:lnTo>
                    <a:pt x="114386" y="4983"/>
                  </a:lnTo>
                  <a:lnTo>
                    <a:pt x="114443" y="4712"/>
                  </a:lnTo>
                  <a:lnTo>
                    <a:pt x="114486" y="4428"/>
                  </a:lnTo>
                  <a:lnTo>
                    <a:pt x="114519" y="4133"/>
                  </a:lnTo>
                  <a:lnTo>
                    <a:pt x="114548" y="3838"/>
                  </a:lnTo>
                  <a:lnTo>
                    <a:pt x="114562" y="3543"/>
                  </a:lnTo>
                  <a:lnTo>
                    <a:pt x="114571" y="3236"/>
                  </a:lnTo>
                  <a:lnTo>
                    <a:pt x="114571" y="2941"/>
                  </a:lnTo>
                  <a:lnTo>
                    <a:pt x="114557" y="2646"/>
                  </a:lnTo>
                  <a:lnTo>
                    <a:pt x="114538" y="2350"/>
                  </a:lnTo>
                  <a:lnTo>
                    <a:pt x="114510" y="2067"/>
                  </a:lnTo>
                  <a:lnTo>
                    <a:pt x="114472" y="1795"/>
                  </a:lnTo>
                  <a:lnTo>
                    <a:pt x="114420" y="1524"/>
                  </a:lnTo>
                  <a:lnTo>
                    <a:pt x="114363" y="1276"/>
                  </a:lnTo>
                  <a:lnTo>
                    <a:pt x="114329" y="1158"/>
                  </a:lnTo>
                  <a:lnTo>
                    <a:pt x="114296" y="1052"/>
                  </a:lnTo>
                  <a:lnTo>
                    <a:pt x="114258" y="934"/>
                  </a:lnTo>
                  <a:lnTo>
                    <a:pt x="114220" y="827"/>
                  </a:lnTo>
                  <a:lnTo>
                    <a:pt x="114178" y="733"/>
                  </a:lnTo>
                  <a:lnTo>
                    <a:pt x="114135" y="638"/>
                  </a:lnTo>
                  <a:lnTo>
                    <a:pt x="114087" y="544"/>
                  </a:lnTo>
                  <a:lnTo>
                    <a:pt x="114040" y="461"/>
                  </a:lnTo>
                  <a:lnTo>
                    <a:pt x="113988" y="390"/>
                  </a:lnTo>
                  <a:lnTo>
                    <a:pt x="113935" y="320"/>
                  </a:lnTo>
                  <a:lnTo>
                    <a:pt x="113879" y="249"/>
                  </a:lnTo>
                  <a:lnTo>
                    <a:pt x="113822" y="190"/>
                  </a:lnTo>
                  <a:lnTo>
                    <a:pt x="113760" y="143"/>
                  </a:lnTo>
                  <a:lnTo>
                    <a:pt x="113698" y="95"/>
                  </a:lnTo>
                  <a:lnTo>
                    <a:pt x="113632" y="60"/>
                  </a:lnTo>
                  <a:lnTo>
                    <a:pt x="113565" y="36"/>
                  </a:lnTo>
                  <a:lnTo>
                    <a:pt x="113494" y="13"/>
                  </a:lnTo>
                  <a:lnTo>
                    <a:pt x="11342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48;p65">
              <a:extLst>
                <a:ext uri="{FF2B5EF4-FFF2-40B4-BE49-F238E27FC236}">
                  <a16:creationId xmlns:a16="http://schemas.microsoft.com/office/drawing/2014/main" id="{56D6D62E-7CDB-7CEA-C1AE-CFBCF676F524}"/>
                </a:ext>
              </a:extLst>
            </p:cNvPr>
            <p:cNvSpPr/>
            <p:nvPr/>
          </p:nvSpPr>
          <p:spPr>
            <a:xfrm>
              <a:off x="1317800" y="-1146850"/>
              <a:ext cx="310550" cy="647350"/>
            </a:xfrm>
            <a:custGeom>
              <a:avLst/>
              <a:gdLst/>
              <a:ahLst/>
              <a:cxnLst/>
              <a:rect l="l" t="t" r="r" b="b"/>
              <a:pathLst>
                <a:path w="12422" h="25894" extrusionOk="0">
                  <a:moveTo>
                    <a:pt x="11624" y="1"/>
                  </a:moveTo>
                  <a:lnTo>
                    <a:pt x="8719" y="331"/>
                  </a:lnTo>
                  <a:lnTo>
                    <a:pt x="5814" y="697"/>
                  </a:lnTo>
                  <a:lnTo>
                    <a:pt x="2910" y="1063"/>
                  </a:lnTo>
                  <a:lnTo>
                    <a:pt x="0" y="1429"/>
                  </a:lnTo>
                  <a:lnTo>
                    <a:pt x="167" y="7404"/>
                  </a:lnTo>
                  <a:lnTo>
                    <a:pt x="318" y="13331"/>
                  </a:lnTo>
                  <a:lnTo>
                    <a:pt x="470" y="19199"/>
                  </a:lnTo>
                  <a:lnTo>
                    <a:pt x="622" y="24984"/>
                  </a:lnTo>
                  <a:lnTo>
                    <a:pt x="988" y="24772"/>
                  </a:lnTo>
                  <a:lnTo>
                    <a:pt x="1353" y="24571"/>
                  </a:lnTo>
                  <a:lnTo>
                    <a:pt x="1719" y="24394"/>
                  </a:lnTo>
                  <a:lnTo>
                    <a:pt x="2084" y="24229"/>
                  </a:lnTo>
                  <a:lnTo>
                    <a:pt x="2454" y="24087"/>
                  </a:lnTo>
                  <a:lnTo>
                    <a:pt x="2820" y="23945"/>
                  </a:lnTo>
                  <a:lnTo>
                    <a:pt x="3190" y="23827"/>
                  </a:lnTo>
                  <a:lnTo>
                    <a:pt x="3560" y="23733"/>
                  </a:lnTo>
                  <a:lnTo>
                    <a:pt x="3930" y="23638"/>
                  </a:lnTo>
                  <a:lnTo>
                    <a:pt x="4300" y="23567"/>
                  </a:lnTo>
                  <a:lnTo>
                    <a:pt x="4671" y="23520"/>
                  </a:lnTo>
                  <a:lnTo>
                    <a:pt x="5041" y="23473"/>
                  </a:lnTo>
                  <a:lnTo>
                    <a:pt x="5416" y="23449"/>
                  </a:lnTo>
                  <a:lnTo>
                    <a:pt x="6156" y="23449"/>
                  </a:lnTo>
                  <a:lnTo>
                    <a:pt x="6526" y="23473"/>
                  </a:lnTo>
                  <a:lnTo>
                    <a:pt x="6901" y="23508"/>
                  </a:lnTo>
                  <a:lnTo>
                    <a:pt x="7271" y="23567"/>
                  </a:lnTo>
                  <a:lnTo>
                    <a:pt x="7642" y="23626"/>
                  </a:lnTo>
                  <a:lnTo>
                    <a:pt x="8017" y="23721"/>
                  </a:lnTo>
                  <a:lnTo>
                    <a:pt x="8387" y="23815"/>
                  </a:lnTo>
                  <a:lnTo>
                    <a:pt x="8757" y="23922"/>
                  </a:lnTo>
                  <a:lnTo>
                    <a:pt x="9127" y="24052"/>
                  </a:lnTo>
                  <a:lnTo>
                    <a:pt x="9493" y="24205"/>
                  </a:lnTo>
                  <a:lnTo>
                    <a:pt x="9863" y="24358"/>
                  </a:lnTo>
                  <a:lnTo>
                    <a:pt x="10233" y="24536"/>
                  </a:lnTo>
                  <a:lnTo>
                    <a:pt x="10599" y="24725"/>
                  </a:lnTo>
                  <a:lnTo>
                    <a:pt x="10964" y="24925"/>
                  </a:lnTo>
                  <a:lnTo>
                    <a:pt x="11329" y="25150"/>
                  </a:lnTo>
                  <a:lnTo>
                    <a:pt x="11695" y="25386"/>
                  </a:lnTo>
                  <a:lnTo>
                    <a:pt x="12060" y="25634"/>
                  </a:lnTo>
                  <a:lnTo>
                    <a:pt x="12421" y="25893"/>
                  </a:lnTo>
                  <a:lnTo>
                    <a:pt x="12383" y="25728"/>
                  </a:lnTo>
                  <a:lnTo>
                    <a:pt x="12345" y="25551"/>
                  </a:lnTo>
                  <a:lnTo>
                    <a:pt x="12312" y="25374"/>
                  </a:lnTo>
                  <a:lnTo>
                    <a:pt x="12283" y="25185"/>
                  </a:lnTo>
                  <a:lnTo>
                    <a:pt x="12255" y="24984"/>
                  </a:lnTo>
                  <a:lnTo>
                    <a:pt x="12236" y="24784"/>
                  </a:lnTo>
                  <a:lnTo>
                    <a:pt x="12222" y="24571"/>
                  </a:lnTo>
                  <a:lnTo>
                    <a:pt x="12212" y="24347"/>
                  </a:lnTo>
                  <a:lnTo>
                    <a:pt x="12117" y="21371"/>
                  </a:lnTo>
                  <a:lnTo>
                    <a:pt x="12032" y="18372"/>
                  </a:lnTo>
                  <a:lnTo>
                    <a:pt x="11951" y="15362"/>
                  </a:lnTo>
                  <a:lnTo>
                    <a:pt x="11875" y="12315"/>
                  </a:lnTo>
                  <a:lnTo>
                    <a:pt x="11809" y="9257"/>
                  </a:lnTo>
                  <a:lnTo>
                    <a:pt x="11747" y="6188"/>
                  </a:lnTo>
                  <a:lnTo>
                    <a:pt x="116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9;p65">
              <a:extLst>
                <a:ext uri="{FF2B5EF4-FFF2-40B4-BE49-F238E27FC236}">
                  <a16:creationId xmlns:a16="http://schemas.microsoft.com/office/drawing/2014/main" id="{B50C2578-6EED-8079-405B-D53D018BB4AB}"/>
                </a:ext>
              </a:extLst>
            </p:cNvPr>
            <p:cNvSpPr/>
            <p:nvPr/>
          </p:nvSpPr>
          <p:spPr>
            <a:xfrm>
              <a:off x="1295975" y="-1839925"/>
              <a:ext cx="310400" cy="675975"/>
            </a:xfrm>
            <a:custGeom>
              <a:avLst/>
              <a:gdLst/>
              <a:ahLst/>
              <a:cxnLst/>
              <a:rect l="l" t="t" r="r" b="b"/>
              <a:pathLst>
                <a:path w="12416" h="27039" extrusionOk="0">
                  <a:moveTo>
                    <a:pt x="11922" y="1"/>
                  </a:moveTo>
                  <a:lnTo>
                    <a:pt x="11880" y="36"/>
                  </a:lnTo>
                  <a:lnTo>
                    <a:pt x="11837" y="72"/>
                  </a:lnTo>
                  <a:lnTo>
                    <a:pt x="11794" y="119"/>
                  </a:lnTo>
                  <a:lnTo>
                    <a:pt x="11747" y="154"/>
                  </a:lnTo>
                  <a:lnTo>
                    <a:pt x="11021" y="379"/>
                  </a:lnTo>
                  <a:lnTo>
                    <a:pt x="10290" y="568"/>
                  </a:lnTo>
                  <a:lnTo>
                    <a:pt x="9559" y="745"/>
                  </a:lnTo>
                  <a:lnTo>
                    <a:pt x="8828" y="910"/>
                  </a:lnTo>
                  <a:lnTo>
                    <a:pt x="8092" y="1052"/>
                  </a:lnTo>
                  <a:lnTo>
                    <a:pt x="7357" y="1182"/>
                  </a:lnTo>
                  <a:lnTo>
                    <a:pt x="6621" y="1300"/>
                  </a:lnTo>
                  <a:lnTo>
                    <a:pt x="5885" y="1406"/>
                  </a:lnTo>
                  <a:lnTo>
                    <a:pt x="4409" y="1595"/>
                  </a:lnTo>
                  <a:lnTo>
                    <a:pt x="2938" y="1772"/>
                  </a:lnTo>
                  <a:lnTo>
                    <a:pt x="1467" y="1949"/>
                  </a:lnTo>
                  <a:lnTo>
                    <a:pt x="731" y="2044"/>
                  </a:lnTo>
                  <a:lnTo>
                    <a:pt x="0" y="2138"/>
                  </a:lnTo>
                  <a:lnTo>
                    <a:pt x="119" y="5267"/>
                  </a:lnTo>
                  <a:lnTo>
                    <a:pt x="237" y="8384"/>
                  </a:lnTo>
                  <a:lnTo>
                    <a:pt x="342" y="11513"/>
                  </a:lnTo>
                  <a:lnTo>
                    <a:pt x="446" y="14642"/>
                  </a:lnTo>
                  <a:lnTo>
                    <a:pt x="546" y="17747"/>
                  </a:lnTo>
                  <a:lnTo>
                    <a:pt x="636" y="20864"/>
                  </a:lnTo>
                  <a:lnTo>
                    <a:pt x="726" y="23957"/>
                  </a:lnTo>
                  <a:lnTo>
                    <a:pt x="812" y="27039"/>
                  </a:lnTo>
                  <a:lnTo>
                    <a:pt x="3716" y="26248"/>
                  </a:lnTo>
                  <a:lnTo>
                    <a:pt x="6621" y="25457"/>
                  </a:lnTo>
                  <a:lnTo>
                    <a:pt x="9521" y="24666"/>
                  </a:lnTo>
                  <a:lnTo>
                    <a:pt x="12416" y="23875"/>
                  </a:lnTo>
                  <a:lnTo>
                    <a:pt x="12307" y="17936"/>
                  </a:lnTo>
                  <a:lnTo>
                    <a:pt x="12193" y="11985"/>
                  </a:lnTo>
                  <a:lnTo>
                    <a:pt x="12131" y="8986"/>
                  </a:lnTo>
                  <a:lnTo>
                    <a:pt x="12070" y="5999"/>
                  </a:lnTo>
                  <a:lnTo>
                    <a:pt x="11998" y="3000"/>
                  </a:lnTo>
                  <a:lnTo>
                    <a:pt x="1192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0;p65">
              <a:extLst>
                <a:ext uri="{FF2B5EF4-FFF2-40B4-BE49-F238E27FC236}">
                  <a16:creationId xmlns:a16="http://schemas.microsoft.com/office/drawing/2014/main" id="{B1C7ED04-DA9B-BA85-BAD0-87977E5F620A}"/>
                </a:ext>
              </a:extLst>
            </p:cNvPr>
            <p:cNvSpPr/>
            <p:nvPr/>
          </p:nvSpPr>
          <p:spPr>
            <a:xfrm>
              <a:off x="1260025" y="-2590550"/>
              <a:ext cx="331650" cy="728825"/>
            </a:xfrm>
            <a:custGeom>
              <a:avLst/>
              <a:gdLst/>
              <a:ahLst/>
              <a:cxnLst/>
              <a:rect l="l" t="t" r="r" b="b"/>
              <a:pathLst>
                <a:path w="13266" h="29153" extrusionOk="0">
                  <a:moveTo>
                    <a:pt x="12150" y="1"/>
                  </a:moveTo>
                  <a:lnTo>
                    <a:pt x="11486" y="461"/>
                  </a:lnTo>
                  <a:lnTo>
                    <a:pt x="10821" y="898"/>
                  </a:lnTo>
                  <a:lnTo>
                    <a:pt x="10147" y="1323"/>
                  </a:lnTo>
                  <a:lnTo>
                    <a:pt x="9473" y="1736"/>
                  </a:lnTo>
                  <a:lnTo>
                    <a:pt x="8799" y="2126"/>
                  </a:lnTo>
                  <a:lnTo>
                    <a:pt x="8121" y="2516"/>
                  </a:lnTo>
                  <a:lnTo>
                    <a:pt x="7442" y="2882"/>
                  </a:lnTo>
                  <a:lnTo>
                    <a:pt x="6759" y="3236"/>
                  </a:lnTo>
                  <a:lnTo>
                    <a:pt x="6080" y="3578"/>
                  </a:lnTo>
                  <a:lnTo>
                    <a:pt x="5396" y="3909"/>
                  </a:lnTo>
                  <a:lnTo>
                    <a:pt x="4718" y="4240"/>
                  </a:lnTo>
                  <a:lnTo>
                    <a:pt x="4039" y="4547"/>
                  </a:lnTo>
                  <a:lnTo>
                    <a:pt x="2691" y="5161"/>
                  </a:lnTo>
                  <a:lnTo>
                    <a:pt x="1357" y="5751"/>
                  </a:lnTo>
                  <a:lnTo>
                    <a:pt x="1282" y="5774"/>
                  </a:lnTo>
                  <a:lnTo>
                    <a:pt x="1210" y="5786"/>
                  </a:lnTo>
                  <a:lnTo>
                    <a:pt x="1139" y="5763"/>
                  </a:lnTo>
                  <a:lnTo>
                    <a:pt x="1073" y="5727"/>
                  </a:lnTo>
                  <a:lnTo>
                    <a:pt x="1016" y="5680"/>
                  </a:lnTo>
                  <a:lnTo>
                    <a:pt x="959" y="5609"/>
                  </a:lnTo>
                  <a:lnTo>
                    <a:pt x="907" y="5527"/>
                  </a:lnTo>
                  <a:lnTo>
                    <a:pt x="859" y="5432"/>
                  </a:lnTo>
                  <a:lnTo>
                    <a:pt x="816" y="5326"/>
                  </a:lnTo>
                  <a:lnTo>
                    <a:pt x="778" y="5208"/>
                  </a:lnTo>
                  <a:lnTo>
                    <a:pt x="745" y="5078"/>
                  </a:lnTo>
                  <a:lnTo>
                    <a:pt x="721" y="4948"/>
                  </a:lnTo>
                  <a:lnTo>
                    <a:pt x="698" y="4806"/>
                  </a:lnTo>
                  <a:lnTo>
                    <a:pt x="684" y="4665"/>
                  </a:lnTo>
                  <a:lnTo>
                    <a:pt x="674" y="4511"/>
                  </a:lnTo>
                  <a:lnTo>
                    <a:pt x="669" y="4358"/>
                  </a:lnTo>
                  <a:lnTo>
                    <a:pt x="0" y="4641"/>
                  </a:lnTo>
                  <a:lnTo>
                    <a:pt x="100" y="6164"/>
                  </a:lnTo>
                  <a:lnTo>
                    <a:pt x="199" y="7675"/>
                  </a:lnTo>
                  <a:lnTo>
                    <a:pt x="294" y="9198"/>
                  </a:lnTo>
                  <a:lnTo>
                    <a:pt x="384" y="10733"/>
                  </a:lnTo>
                  <a:lnTo>
                    <a:pt x="560" y="13791"/>
                  </a:lnTo>
                  <a:lnTo>
                    <a:pt x="726" y="16849"/>
                  </a:lnTo>
                  <a:lnTo>
                    <a:pt x="883" y="19919"/>
                  </a:lnTo>
                  <a:lnTo>
                    <a:pt x="1035" y="22989"/>
                  </a:lnTo>
                  <a:lnTo>
                    <a:pt x="1172" y="26071"/>
                  </a:lnTo>
                  <a:lnTo>
                    <a:pt x="1310" y="29152"/>
                  </a:lnTo>
                  <a:lnTo>
                    <a:pt x="2791" y="28763"/>
                  </a:lnTo>
                  <a:lnTo>
                    <a:pt x="4276" y="28361"/>
                  </a:lnTo>
                  <a:lnTo>
                    <a:pt x="5762" y="27960"/>
                  </a:lnTo>
                  <a:lnTo>
                    <a:pt x="6507" y="27771"/>
                  </a:lnTo>
                  <a:lnTo>
                    <a:pt x="7247" y="27582"/>
                  </a:lnTo>
                  <a:lnTo>
                    <a:pt x="7993" y="27405"/>
                  </a:lnTo>
                  <a:lnTo>
                    <a:pt x="8733" y="27240"/>
                  </a:lnTo>
                  <a:lnTo>
                    <a:pt x="9473" y="27086"/>
                  </a:lnTo>
                  <a:lnTo>
                    <a:pt x="10218" y="26956"/>
                  </a:lnTo>
                  <a:lnTo>
                    <a:pt x="10959" y="26838"/>
                  </a:lnTo>
                  <a:lnTo>
                    <a:pt x="11704" y="26732"/>
                  </a:lnTo>
                  <a:lnTo>
                    <a:pt x="12444" y="26661"/>
                  </a:lnTo>
                  <a:lnTo>
                    <a:pt x="13185" y="26614"/>
                  </a:lnTo>
                  <a:lnTo>
                    <a:pt x="13265" y="26614"/>
                  </a:lnTo>
                  <a:lnTo>
                    <a:pt x="13166" y="23261"/>
                  </a:lnTo>
                  <a:lnTo>
                    <a:pt x="13057" y="19919"/>
                  </a:lnTo>
                  <a:lnTo>
                    <a:pt x="12938" y="16566"/>
                  </a:lnTo>
                  <a:lnTo>
                    <a:pt x="12876" y="14901"/>
                  </a:lnTo>
                  <a:lnTo>
                    <a:pt x="12810" y="13236"/>
                  </a:lnTo>
                  <a:lnTo>
                    <a:pt x="12739" y="11560"/>
                  </a:lnTo>
                  <a:lnTo>
                    <a:pt x="12667" y="9907"/>
                  </a:lnTo>
                  <a:lnTo>
                    <a:pt x="12592" y="8242"/>
                  </a:lnTo>
                  <a:lnTo>
                    <a:pt x="12511" y="6589"/>
                  </a:lnTo>
                  <a:lnTo>
                    <a:pt x="12425" y="4936"/>
                  </a:lnTo>
                  <a:lnTo>
                    <a:pt x="12340" y="3283"/>
                  </a:lnTo>
                  <a:lnTo>
                    <a:pt x="12245" y="1642"/>
                  </a:lnTo>
                  <a:lnTo>
                    <a:pt x="1215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1;p65">
              <a:extLst>
                <a:ext uri="{FF2B5EF4-FFF2-40B4-BE49-F238E27FC236}">
                  <a16:creationId xmlns:a16="http://schemas.microsoft.com/office/drawing/2014/main" id="{3303CEB2-5350-93FE-4163-D5BD927A42AD}"/>
                </a:ext>
              </a:extLst>
            </p:cNvPr>
            <p:cNvSpPr/>
            <p:nvPr/>
          </p:nvSpPr>
          <p:spPr>
            <a:xfrm>
              <a:off x="1227150" y="-12377925"/>
              <a:ext cx="410450" cy="1042875"/>
            </a:xfrm>
            <a:custGeom>
              <a:avLst/>
              <a:gdLst/>
              <a:ahLst/>
              <a:cxnLst/>
              <a:rect l="l" t="t" r="r" b="b"/>
              <a:pathLst>
                <a:path w="16418" h="41715" extrusionOk="0">
                  <a:moveTo>
                    <a:pt x="8282" y="1"/>
                  </a:moveTo>
                  <a:lnTo>
                    <a:pt x="8078" y="24"/>
                  </a:lnTo>
                  <a:lnTo>
                    <a:pt x="7874" y="48"/>
                  </a:lnTo>
                  <a:lnTo>
                    <a:pt x="7670" y="83"/>
                  </a:lnTo>
                  <a:lnTo>
                    <a:pt x="7461" y="130"/>
                  </a:lnTo>
                  <a:lnTo>
                    <a:pt x="7262" y="189"/>
                  </a:lnTo>
                  <a:lnTo>
                    <a:pt x="7058" y="260"/>
                  </a:lnTo>
                  <a:lnTo>
                    <a:pt x="6854" y="343"/>
                  </a:lnTo>
                  <a:lnTo>
                    <a:pt x="6654" y="426"/>
                  </a:lnTo>
                  <a:lnTo>
                    <a:pt x="6450" y="532"/>
                  </a:lnTo>
                  <a:lnTo>
                    <a:pt x="6251" y="638"/>
                  </a:lnTo>
                  <a:lnTo>
                    <a:pt x="6052" y="768"/>
                  </a:lnTo>
                  <a:lnTo>
                    <a:pt x="5857" y="898"/>
                  </a:lnTo>
                  <a:lnTo>
                    <a:pt x="5658" y="1040"/>
                  </a:lnTo>
                  <a:lnTo>
                    <a:pt x="5463" y="1193"/>
                  </a:lnTo>
                  <a:lnTo>
                    <a:pt x="5273" y="1358"/>
                  </a:lnTo>
                  <a:lnTo>
                    <a:pt x="5083" y="1524"/>
                  </a:lnTo>
                  <a:lnTo>
                    <a:pt x="4894" y="1713"/>
                  </a:lnTo>
                  <a:lnTo>
                    <a:pt x="4704" y="1901"/>
                  </a:lnTo>
                  <a:lnTo>
                    <a:pt x="4519" y="2114"/>
                  </a:lnTo>
                  <a:lnTo>
                    <a:pt x="4334" y="2327"/>
                  </a:lnTo>
                  <a:lnTo>
                    <a:pt x="4153" y="2551"/>
                  </a:lnTo>
                  <a:lnTo>
                    <a:pt x="3978" y="2787"/>
                  </a:lnTo>
                  <a:lnTo>
                    <a:pt x="3802" y="3035"/>
                  </a:lnTo>
                  <a:lnTo>
                    <a:pt x="3626" y="3283"/>
                  </a:lnTo>
                  <a:lnTo>
                    <a:pt x="3456" y="3554"/>
                  </a:lnTo>
                  <a:lnTo>
                    <a:pt x="3285" y="3826"/>
                  </a:lnTo>
                  <a:lnTo>
                    <a:pt x="3123" y="4109"/>
                  </a:lnTo>
                  <a:lnTo>
                    <a:pt x="2957" y="4405"/>
                  </a:lnTo>
                  <a:lnTo>
                    <a:pt x="2801" y="4712"/>
                  </a:lnTo>
                  <a:lnTo>
                    <a:pt x="2644" y="5019"/>
                  </a:lnTo>
                  <a:lnTo>
                    <a:pt x="2492" y="5349"/>
                  </a:lnTo>
                  <a:lnTo>
                    <a:pt x="2345" y="5680"/>
                  </a:lnTo>
                  <a:lnTo>
                    <a:pt x="2198" y="6022"/>
                  </a:lnTo>
                  <a:lnTo>
                    <a:pt x="2055" y="6376"/>
                  </a:lnTo>
                  <a:lnTo>
                    <a:pt x="1918" y="6731"/>
                  </a:lnTo>
                  <a:lnTo>
                    <a:pt x="1785" y="7108"/>
                  </a:lnTo>
                  <a:lnTo>
                    <a:pt x="1652" y="7486"/>
                  </a:lnTo>
                  <a:lnTo>
                    <a:pt x="1529" y="7876"/>
                  </a:lnTo>
                  <a:lnTo>
                    <a:pt x="1405" y="8277"/>
                  </a:lnTo>
                  <a:lnTo>
                    <a:pt x="1287" y="8690"/>
                  </a:lnTo>
                  <a:lnTo>
                    <a:pt x="1173" y="9104"/>
                  </a:lnTo>
                  <a:lnTo>
                    <a:pt x="1068" y="9529"/>
                  </a:lnTo>
                  <a:lnTo>
                    <a:pt x="964" y="9966"/>
                  </a:lnTo>
                  <a:lnTo>
                    <a:pt x="864" y="10414"/>
                  </a:lnTo>
                  <a:lnTo>
                    <a:pt x="769" y="10863"/>
                  </a:lnTo>
                  <a:lnTo>
                    <a:pt x="679" y="11335"/>
                  </a:lnTo>
                  <a:lnTo>
                    <a:pt x="594" y="11808"/>
                  </a:lnTo>
                  <a:lnTo>
                    <a:pt x="518" y="12292"/>
                  </a:lnTo>
                  <a:lnTo>
                    <a:pt x="442" y="12776"/>
                  </a:lnTo>
                  <a:lnTo>
                    <a:pt x="375" y="13283"/>
                  </a:lnTo>
                  <a:lnTo>
                    <a:pt x="314" y="13791"/>
                  </a:lnTo>
                  <a:lnTo>
                    <a:pt x="266" y="14228"/>
                  </a:lnTo>
                  <a:lnTo>
                    <a:pt x="219" y="14677"/>
                  </a:lnTo>
                  <a:lnTo>
                    <a:pt x="181" y="15125"/>
                  </a:lnTo>
                  <a:lnTo>
                    <a:pt x="143" y="15562"/>
                  </a:lnTo>
                  <a:lnTo>
                    <a:pt x="110" y="16011"/>
                  </a:lnTo>
                  <a:lnTo>
                    <a:pt x="81" y="16459"/>
                  </a:lnTo>
                  <a:lnTo>
                    <a:pt x="57" y="16908"/>
                  </a:lnTo>
                  <a:lnTo>
                    <a:pt x="38" y="17357"/>
                  </a:lnTo>
                  <a:lnTo>
                    <a:pt x="24" y="17817"/>
                  </a:lnTo>
                  <a:lnTo>
                    <a:pt x="15" y="18266"/>
                  </a:lnTo>
                  <a:lnTo>
                    <a:pt x="5" y="18715"/>
                  </a:lnTo>
                  <a:lnTo>
                    <a:pt x="0" y="19163"/>
                  </a:lnTo>
                  <a:lnTo>
                    <a:pt x="0" y="19612"/>
                  </a:lnTo>
                  <a:lnTo>
                    <a:pt x="5" y="20061"/>
                  </a:lnTo>
                  <a:lnTo>
                    <a:pt x="10" y="20509"/>
                  </a:lnTo>
                  <a:lnTo>
                    <a:pt x="24" y="20958"/>
                  </a:lnTo>
                  <a:lnTo>
                    <a:pt x="38" y="21407"/>
                  </a:lnTo>
                  <a:lnTo>
                    <a:pt x="57" y="21855"/>
                  </a:lnTo>
                  <a:lnTo>
                    <a:pt x="81" y="22292"/>
                  </a:lnTo>
                  <a:lnTo>
                    <a:pt x="105" y="22741"/>
                  </a:lnTo>
                  <a:lnTo>
                    <a:pt x="133" y="23178"/>
                  </a:lnTo>
                  <a:lnTo>
                    <a:pt x="166" y="23626"/>
                  </a:lnTo>
                  <a:lnTo>
                    <a:pt x="204" y="24063"/>
                  </a:lnTo>
                  <a:lnTo>
                    <a:pt x="247" y="24500"/>
                  </a:lnTo>
                  <a:lnTo>
                    <a:pt x="290" y="24937"/>
                  </a:lnTo>
                  <a:lnTo>
                    <a:pt x="337" y="25362"/>
                  </a:lnTo>
                  <a:lnTo>
                    <a:pt x="385" y="25799"/>
                  </a:lnTo>
                  <a:lnTo>
                    <a:pt x="442" y="26224"/>
                  </a:lnTo>
                  <a:lnTo>
                    <a:pt x="499" y="26649"/>
                  </a:lnTo>
                  <a:lnTo>
                    <a:pt x="560" y="27074"/>
                  </a:lnTo>
                  <a:lnTo>
                    <a:pt x="622" y="27487"/>
                  </a:lnTo>
                  <a:lnTo>
                    <a:pt x="689" y="27900"/>
                  </a:lnTo>
                  <a:lnTo>
                    <a:pt x="760" y="28314"/>
                  </a:lnTo>
                  <a:lnTo>
                    <a:pt x="831" y="28727"/>
                  </a:lnTo>
                  <a:lnTo>
                    <a:pt x="907" y="29128"/>
                  </a:lnTo>
                  <a:lnTo>
                    <a:pt x="988" y="29530"/>
                  </a:lnTo>
                  <a:lnTo>
                    <a:pt x="1073" y="29931"/>
                  </a:lnTo>
                  <a:lnTo>
                    <a:pt x="1158" y="30333"/>
                  </a:lnTo>
                  <a:lnTo>
                    <a:pt x="1244" y="30722"/>
                  </a:lnTo>
                  <a:lnTo>
                    <a:pt x="1339" y="31100"/>
                  </a:lnTo>
                  <a:lnTo>
                    <a:pt x="1429" y="31490"/>
                  </a:lnTo>
                  <a:lnTo>
                    <a:pt x="1529" y="31868"/>
                  </a:lnTo>
                  <a:lnTo>
                    <a:pt x="1628" y="32234"/>
                  </a:lnTo>
                  <a:lnTo>
                    <a:pt x="1733" y="32600"/>
                  </a:lnTo>
                  <a:lnTo>
                    <a:pt x="1837" y="32966"/>
                  </a:lnTo>
                  <a:lnTo>
                    <a:pt x="1946" y="33320"/>
                  </a:lnTo>
                  <a:lnTo>
                    <a:pt x="2055" y="33674"/>
                  </a:lnTo>
                  <a:lnTo>
                    <a:pt x="2169" y="34016"/>
                  </a:lnTo>
                  <a:lnTo>
                    <a:pt x="2288" y="34359"/>
                  </a:lnTo>
                  <a:lnTo>
                    <a:pt x="2407" y="34689"/>
                  </a:lnTo>
                  <a:lnTo>
                    <a:pt x="2530" y="35020"/>
                  </a:lnTo>
                  <a:lnTo>
                    <a:pt x="2653" y="35351"/>
                  </a:lnTo>
                  <a:lnTo>
                    <a:pt x="2782" y="35658"/>
                  </a:lnTo>
                  <a:lnTo>
                    <a:pt x="2910" y="35976"/>
                  </a:lnTo>
                  <a:lnTo>
                    <a:pt x="3043" y="36272"/>
                  </a:lnTo>
                  <a:lnTo>
                    <a:pt x="3176" y="36579"/>
                  </a:lnTo>
                  <a:lnTo>
                    <a:pt x="3313" y="36862"/>
                  </a:lnTo>
                  <a:lnTo>
                    <a:pt x="3451" y="37145"/>
                  </a:lnTo>
                  <a:lnTo>
                    <a:pt x="3593" y="37429"/>
                  </a:lnTo>
                  <a:lnTo>
                    <a:pt x="3736" y="37688"/>
                  </a:lnTo>
                  <a:lnTo>
                    <a:pt x="3878" y="37948"/>
                  </a:lnTo>
                  <a:lnTo>
                    <a:pt x="4030" y="38208"/>
                  </a:lnTo>
                  <a:lnTo>
                    <a:pt x="4177" y="38456"/>
                  </a:lnTo>
                  <a:lnTo>
                    <a:pt x="4329" y="38692"/>
                  </a:lnTo>
                  <a:lnTo>
                    <a:pt x="4362" y="38574"/>
                  </a:lnTo>
                  <a:lnTo>
                    <a:pt x="4395" y="38468"/>
                  </a:lnTo>
                  <a:lnTo>
                    <a:pt x="4433" y="38373"/>
                  </a:lnTo>
                  <a:lnTo>
                    <a:pt x="4476" y="38279"/>
                  </a:lnTo>
                  <a:lnTo>
                    <a:pt x="4519" y="38196"/>
                  </a:lnTo>
                  <a:lnTo>
                    <a:pt x="4561" y="38125"/>
                  </a:lnTo>
                  <a:lnTo>
                    <a:pt x="4609" y="38066"/>
                  </a:lnTo>
                  <a:lnTo>
                    <a:pt x="4656" y="38019"/>
                  </a:lnTo>
                  <a:lnTo>
                    <a:pt x="4709" y="37995"/>
                  </a:lnTo>
                  <a:lnTo>
                    <a:pt x="4761" y="37972"/>
                  </a:lnTo>
                  <a:lnTo>
                    <a:pt x="4818" y="37972"/>
                  </a:lnTo>
                  <a:lnTo>
                    <a:pt x="4870" y="37984"/>
                  </a:lnTo>
                  <a:lnTo>
                    <a:pt x="4927" y="38019"/>
                  </a:lnTo>
                  <a:lnTo>
                    <a:pt x="4984" y="38066"/>
                  </a:lnTo>
                  <a:lnTo>
                    <a:pt x="5036" y="38125"/>
                  </a:lnTo>
                  <a:lnTo>
                    <a:pt x="5093" y="38220"/>
                  </a:lnTo>
                  <a:lnTo>
                    <a:pt x="5197" y="38409"/>
                  </a:lnTo>
                  <a:lnTo>
                    <a:pt x="5302" y="38586"/>
                  </a:lnTo>
                  <a:lnTo>
                    <a:pt x="5511" y="38940"/>
                  </a:lnTo>
                  <a:lnTo>
                    <a:pt x="5719" y="39259"/>
                  </a:lnTo>
                  <a:lnTo>
                    <a:pt x="5924" y="39566"/>
                  </a:lnTo>
                  <a:lnTo>
                    <a:pt x="5966" y="39389"/>
                  </a:lnTo>
                  <a:lnTo>
                    <a:pt x="6009" y="39223"/>
                  </a:lnTo>
                  <a:lnTo>
                    <a:pt x="6061" y="39082"/>
                  </a:lnTo>
                  <a:lnTo>
                    <a:pt x="6118" y="38952"/>
                  </a:lnTo>
                  <a:lnTo>
                    <a:pt x="6180" y="38834"/>
                  </a:lnTo>
                  <a:lnTo>
                    <a:pt x="6242" y="38727"/>
                  </a:lnTo>
                  <a:lnTo>
                    <a:pt x="6308" y="38645"/>
                  </a:lnTo>
                  <a:lnTo>
                    <a:pt x="6379" y="38562"/>
                  </a:lnTo>
                  <a:lnTo>
                    <a:pt x="6455" y="38503"/>
                  </a:lnTo>
                  <a:lnTo>
                    <a:pt x="6531" y="38456"/>
                  </a:lnTo>
                  <a:lnTo>
                    <a:pt x="6607" y="38420"/>
                  </a:lnTo>
                  <a:lnTo>
                    <a:pt x="6688" y="38397"/>
                  </a:lnTo>
                  <a:lnTo>
                    <a:pt x="6844" y="38397"/>
                  </a:lnTo>
                  <a:lnTo>
                    <a:pt x="6925" y="38420"/>
                  </a:lnTo>
                  <a:lnTo>
                    <a:pt x="7006" y="38456"/>
                  </a:lnTo>
                  <a:lnTo>
                    <a:pt x="7086" y="38503"/>
                  </a:lnTo>
                  <a:lnTo>
                    <a:pt x="7162" y="38574"/>
                  </a:lnTo>
                  <a:lnTo>
                    <a:pt x="7238" y="38645"/>
                  </a:lnTo>
                  <a:lnTo>
                    <a:pt x="7314" y="38739"/>
                  </a:lnTo>
                  <a:lnTo>
                    <a:pt x="7385" y="38834"/>
                  </a:lnTo>
                  <a:lnTo>
                    <a:pt x="7452" y="38952"/>
                  </a:lnTo>
                  <a:lnTo>
                    <a:pt x="7518" y="39082"/>
                  </a:lnTo>
                  <a:lnTo>
                    <a:pt x="7580" y="39223"/>
                  </a:lnTo>
                  <a:lnTo>
                    <a:pt x="7637" y="39377"/>
                  </a:lnTo>
                  <a:lnTo>
                    <a:pt x="7689" y="39554"/>
                  </a:lnTo>
                  <a:lnTo>
                    <a:pt x="7737" y="39731"/>
                  </a:lnTo>
                  <a:lnTo>
                    <a:pt x="7779" y="39920"/>
                  </a:lnTo>
                  <a:lnTo>
                    <a:pt x="7817" y="40132"/>
                  </a:lnTo>
                  <a:lnTo>
                    <a:pt x="7846" y="40357"/>
                  </a:lnTo>
                  <a:lnTo>
                    <a:pt x="7869" y="40593"/>
                  </a:lnTo>
                  <a:lnTo>
                    <a:pt x="7884" y="40829"/>
                  </a:lnTo>
                  <a:lnTo>
                    <a:pt x="7893" y="40983"/>
                  </a:lnTo>
                  <a:lnTo>
                    <a:pt x="7903" y="41136"/>
                  </a:lnTo>
                  <a:lnTo>
                    <a:pt x="7907" y="41278"/>
                  </a:lnTo>
                  <a:lnTo>
                    <a:pt x="7917" y="41431"/>
                  </a:lnTo>
                  <a:lnTo>
                    <a:pt x="8097" y="41514"/>
                  </a:lnTo>
                  <a:lnTo>
                    <a:pt x="8273" y="41585"/>
                  </a:lnTo>
                  <a:lnTo>
                    <a:pt x="8448" y="41632"/>
                  </a:lnTo>
                  <a:lnTo>
                    <a:pt x="8624" y="41679"/>
                  </a:lnTo>
                  <a:lnTo>
                    <a:pt x="8800" y="41703"/>
                  </a:lnTo>
                  <a:lnTo>
                    <a:pt x="8971" y="41715"/>
                  </a:lnTo>
                  <a:lnTo>
                    <a:pt x="9146" y="41715"/>
                  </a:lnTo>
                  <a:lnTo>
                    <a:pt x="9317" y="41703"/>
                  </a:lnTo>
                  <a:lnTo>
                    <a:pt x="9488" y="41679"/>
                  </a:lnTo>
                  <a:lnTo>
                    <a:pt x="9654" y="41644"/>
                  </a:lnTo>
                  <a:lnTo>
                    <a:pt x="9820" y="41596"/>
                  </a:lnTo>
                  <a:lnTo>
                    <a:pt x="9986" y="41526"/>
                  </a:lnTo>
                  <a:lnTo>
                    <a:pt x="10152" y="41455"/>
                  </a:lnTo>
                  <a:lnTo>
                    <a:pt x="10318" y="41360"/>
                  </a:lnTo>
                  <a:lnTo>
                    <a:pt x="10480" y="41266"/>
                  </a:lnTo>
                  <a:lnTo>
                    <a:pt x="10641" y="41148"/>
                  </a:lnTo>
                  <a:lnTo>
                    <a:pt x="10641" y="40758"/>
                  </a:lnTo>
                  <a:lnTo>
                    <a:pt x="10641" y="40510"/>
                  </a:lnTo>
                  <a:lnTo>
                    <a:pt x="10646" y="40274"/>
                  </a:lnTo>
                  <a:lnTo>
                    <a:pt x="10660" y="40050"/>
                  </a:lnTo>
                  <a:lnTo>
                    <a:pt x="10679" y="39837"/>
                  </a:lnTo>
                  <a:lnTo>
                    <a:pt x="10703" y="39648"/>
                  </a:lnTo>
                  <a:lnTo>
                    <a:pt x="10731" y="39459"/>
                  </a:lnTo>
                  <a:lnTo>
                    <a:pt x="10769" y="39282"/>
                  </a:lnTo>
                  <a:lnTo>
                    <a:pt x="10812" y="39129"/>
                  </a:lnTo>
                  <a:lnTo>
                    <a:pt x="10860" y="38975"/>
                  </a:lnTo>
                  <a:lnTo>
                    <a:pt x="10912" y="38834"/>
                  </a:lnTo>
                  <a:lnTo>
                    <a:pt x="10969" y="38716"/>
                  </a:lnTo>
                  <a:lnTo>
                    <a:pt x="11026" y="38598"/>
                  </a:lnTo>
                  <a:lnTo>
                    <a:pt x="11092" y="38503"/>
                  </a:lnTo>
                  <a:lnTo>
                    <a:pt x="11154" y="38409"/>
                  </a:lnTo>
                  <a:lnTo>
                    <a:pt x="11225" y="38338"/>
                  </a:lnTo>
                  <a:lnTo>
                    <a:pt x="11296" y="38267"/>
                  </a:lnTo>
                  <a:lnTo>
                    <a:pt x="11372" y="38220"/>
                  </a:lnTo>
                  <a:lnTo>
                    <a:pt x="11443" y="38172"/>
                  </a:lnTo>
                  <a:lnTo>
                    <a:pt x="11519" y="38149"/>
                  </a:lnTo>
                  <a:lnTo>
                    <a:pt x="11600" y="38137"/>
                  </a:lnTo>
                  <a:lnTo>
                    <a:pt x="11676" y="38125"/>
                  </a:lnTo>
                  <a:lnTo>
                    <a:pt x="11757" y="38137"/>
                  </a:lnTo>
                  <a:lnTo>
                    <a:pt x="11832" y="38149"/>
                  </a:lnTo>
                  <a:lnTo>
                    <a:pt x="11913" y="38184"/>
                  </a:lnTo>
                  <a:lnTo>
                    <a:pt x="11989" y="38232"/>
                  </a:lnTo>
                  <a:lnTo>
                    <a:pt x="12065" y="38279"/>
                  </a:lnTo>
                  <a:lnTo>
                    <a:pt x="12141" y="38350"/>
                  </a:lnTo>
                  <a:lnTo>
                    <a:pt x="12212" y="38420"/>
                  </a:lnTo>
                  <a:lnTo>
                    <a:pt x="12283" y="38515"/>
                  </a:lnTo>
                  <a:lnTo>
                    <a:pt x="12350" y="38609"/>
                  </a:lnTo>
                  <a:lnTo>
                    <a:pt x="12416" y="38727"/>
                  </a:lnTo>
                  <a:lnTo>
                    <a:pt x="12478" y="38845"/>
                  </a:lnTo>
                  <a:lnTo>
                    <a:pt x="12696" y="38444"/>
                  </a:lnTo>
                  <a:lnTo>
                    <a:pt x="12910" y="38019"/>
                  </a:lnTo>
                  <a:lnTo>
                    <a:pt x="13123" y="37570"/>
                  </a:lnTo>
                  <a:lnTo>
                    <a:pt x="13327" y="37098"/>
                  </a:lnTo>
                  <a:lnTo>
                    <a:pt x="13527" y="36602"/>
                  </a:lnTo>
                  <a:lnTo>
                    <a:pt x="13721" y="36094"/>
                  </a:lnTo>
                  <a:lnTo>
                    <a:pt x="13911" y="35575"/>
                  </a:lnTo>
                  <a:lnTo>
                    <a:pt x="14096" y="35020"/>
                  </a:lnTo>
                  <a:lnTo>
                    <a:pt x="14272" y="34465"/>
                  </a:lnTo>
                  <a:lnTo>
                    <a:pt x="14443" y="33887"/>
                  </a:lnTo>
                  <a:lnTo>
                    <a:pt x="14609" y="33284"/>
                  </a:lnTo>
                  <a:lnTo>
                    <a:pt x="14770" y="32682"/>
                  </a:lnTo>
                  <a:lnTo>
                    <a:pt x="14922" y="32056"/>
                  </a:lnTo>
                  <a:lnTo>
                    <a:pt x="15069" y="31419"/>
                  </a:lnTo>
                  <a:lnTo>
                    <a:pt x="15207" y="30781"/>
                  </a:lnTo>
                  <a:lnTo>
                    <a:pt x="15340" y="30120"/>
                  </a:lnTo>
                  <a:lnTo>
                    <a:pt x="15463" y="29447"/>
                  </a:lnTo>
                  <a:lnTo>
                    <a:pt x="15582" y="28774"/>
                  </a:lnTo>
                  <a:lnTo>
                    <a:pt x="15696" y="28089"/>
                  </a:lnTo>
                  <a:lnTo>
                    <a:pt x="15800" y="27393"/>
                  </a:lnTo>
                  <a:lnTo>
                    <a:pt x="15895" y="26684"/>
                  </a:lnTo>
                  <a:lnTo>
                    <a:pt x="15985" y="25976"/>
                  </a:lnTo>
                  <a:lnTo>
                    <a:pt x="16066" y="25267"/>
                  </a:lnTo>
                  <a:lnTo>
                    <a:pt x="16137" y="24547"/>
                  </a:lnTo>
                  <a:lnTo>
                    <a:pt x="16204" y="23815"/>
                  </a:lnTo>
                  <a:lnTo>
                    <a:pt x="16261" y="23095"/>
                  </a:lnTo>
                  <a:lnTo>
                    <a:pt x="16308" y="22363"/>
                  </a:lnTo>
                  <a:lnTo>
                    <a:pt x="16346" y="21631"/>
                  </a:lnTo>
                  <a:lnTo>
                    <a:pt x="16379" y="20899"/>
                  </a:lnTo>
                  <a:lnTo>
                    <a:pt x="16398" y="20167"/>
                  </a:lnTo>
                  <a:lnTo>
                    <a:pt x="16412" y="19435"/>
                  </a:lnTo>
                  <a:lnTo>
                    <a:pt x="16417" y="18703"/>
                  </a:lnTo>
                  <a:lnTo>
                    <a:pt x="16412" y="17971"/>
                  </a:lnTo>
                  <a:lnTo>
                    <a:pt x="16398" y="17251"/>
                  </a:lnTo>
                  <a:lnTo>
                    <a:pt x="16375" y="16530"/>
                  </a:lnTo>
                  <a:lnTo>
                    <a:pt x="16341" y="15810"/>
                  </a:lnTo>
                  <a:lnTo>
                    <a:pt x="16299" y="15102"/>
                  </a:lnTo>
                  <a:lnTo>
                    <a:pt x="16246" y="14393"/>
                  </a:lnTo>
                  <a:lnTo>
                    <a:pt x="16180" y="13697"/>
                  </a:lnTo>
                  <a:lnTo>
                    <a:pt x="16109" y="13000"/>
                  </a:lnTo>
                  <a:lnTo>
                    <a:pt x="16023" y="12327"/>
                  </a:lnTo>
                  <a:lnTo>
                    <a:pt x="15928" y="11654"/>
                  </a:lnTo>
                  <a:lnTo>
                    <a:pt x="15876" y="11312"/>
                  </a:lnTo>
                  <a:lnTo>
                    <a:pt x="15824" y="10993"/>
                  </a:lnTo>
                  <a:lnTo>
                    <a:pt x="15767" y="10662"/>
                  </a:lnTo>
                  <a:lnTo>
                    <a:pt x="15710" y="10332"/>
                  </a:lnTo>
                  <a:lnTo>
                    <a:pt x="15648" y="10013"/>
                  </a:lnTo>
                  <a:lnTo>
                    <a:pt x="15582" y="9694"/>
                  </a:lnTo>
                  <a:lnTo>
                    <a:pt x="15515" y="9375"/>
                  </a:lnTo>
                  <a:lnTo>
                    <a:pt x="15444" y="9068"/>
                  </a:lnTo>
                  <a:lnTo>
                    <a:pt x="15373" y="8761"/>
                  </a:lnTo>
                  <a:lnTo>
                    <a:pt x="15297" y="8454"/>
                  </a:lnTo>
                  <a:lnTo>
                    <a:pt x="15216" y="8147"/>
                  </a:lnTo>
                  <a:lnTo>
                    <a:pt x="15136" y="7852"/>
                  </a:lnTo>
                  <a:lnTo>
                    <a:pt x="15050" y="7557"/>
                  </a:lnTo>
                  <a:lnTo>
                    <a:pt x="14965" y="7274"/>
                  </a:lnTo>
                  <a:lnTo>
                    <a:pt x="14875" y="6978"/>
                  </a:lnTo>
                  <a:lnTo>
                    <a:pt x="14780" y="6695"/>
                  </a:lnTo>
                  <a:lnTo>
                    <a:pt x="14685" y="6424"/>
                  </a:lnTo>
                  <a:lnTo>
                    <a:pt x="14585" y="6140"/>
                  </a:lnTo>
                  <a:lnTo>
                    <a:pt x="14481" y="5880"/>
                  </a:lnTo>
                  <a:lnTo>
                    <a:pt x="14376" y="5609"/>
                  </a:lnTo>
                  <a:lnTo>
                    <a:pt x="14272" y="5349"/>
                  </a:lnTo>
                  <a:lnTo>
                    <a:pt x="14158" y="5089"/>
                  </a:lnTo>
                  <a:lnTo>
                    <a:pt x="14044" y="4841"/>
                  </a:lnTo>
                  <a:lnTo>
                    <a:pt x="13926" y="4593"/>
                  </a:lnTo>
                  <a:lnTo>
                    <a:pt x="13807" y="4357"/>
                  </a:lnTo>
                  <a:lnTo>
                    <a:pt x="13683" y="4109"/>
                  </a:lnTo>
                  <a:lnTo>
                    <a:pt x="13555" y="3885"/>
                  </a:lnTo>
                  <a:lnTo>
                    <a:pt x="13427" y="3661"/>
                  </a:lnTo>
                  <a:lnTo>
                    <a:pt x="13294" y="3436"/>
                  </a:lnTo>
                  <a:lnTo>
                    <a:pt x="13161" y="3224"/>
                  </a:lnTo>
                  <a:lnTo>
                    <a:pt x="13019" y="3011"/>
                  </a:lnTo>
                  <a:lnTo>
                    <a:pt x="12877" y="2799"/>
                  </a:lnTo>
                  <a:lnTo>
                    <a:pt x="12734" y="2598"/>
                  </a:lnTo>
                  <a:lnTo>
                    <a:pt x="12582" y="2409"/>
                  </a:lnTo>
                  <a:lnTo>
                    <a:pt x="12430" y="2220"/>
                  </a:lnTo>
                  <a:lnTo>
                    <a:pt x="12274" y="2043"/>
                  </a:lnTo>
                  <a:lnTo>
                    <a:pt x="12117" y="1866"/>
                  </a:lnTo>
                  <a:lnTo>
                    <a:pt x="11956" y="1701"/>
                  </a:lnTo>
                  <a:lnTo>
                    <a:pt x="11790" y="1535"/>
                  </a:lnTo>
                  <a:lnTo>
                    <a:pt x="11624" y="1382"/>
                  </a:lnTo>
                  <a:lnTo>
                    <a:pt x="11448" y="1228"/>
                  </a:lnTo>
                  <a:lnTo>
                    <a:pt x="11272" y="1087"/>
                  </a:lnTo>
                  <a:lnTo>
                    <a:pt x="11097" y="945"/>
                  </a:lnTo>
                  <a:lnTo>
                    <a:pt x="10912" y="815"/>
                  </a:lnTo>
                  <a:lnTo>
                    <a:pt x="10717" y="685"/>
                  </a:lnTo>
                  <a:lnTo>
                    <a:pt x="10518" y="567"/>
                  </a:lnTo>
                  <a:lnTo>
                    <a:pt x="10318" y="461"/>
                  </a:lnTo>
                  <a:lnTo>
                    <a:pt x="10119" y="367"/>
                  </a:lnTo>
                  <a:lnTo>
                    <a:pt x="9915" y="284"/>
                  </a:lnTo>
                  <a:lnTo>
                    <a:pt x="9716" y="213"/>
                  </a:lnTo>
                  <a:lnTo>
                    <a:pt x="9512" y="142"/>
                  </a:lnTo>
                  <a:lnTo>
                    <a:pt x="9308" y="95"/>
                  </a:lnTo>
                  <a:lnTo>
                    <a:pt x="9103" y="60"/>
                  </a:lnTo>
                  <a:lnTo>
                    <a:pt x="8899" y="24"/>
                  </a:lnTo>
                  <a:lnTo>
                    <a:pt x="8695" y="12"/>
                  </a:lnTo>
                  <a:lnTo>
                    <a:pt x="848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2;p65">
              <a:extLst>
                <a:ext uri="{FF2B5EF4-FFF2-40B4-BE49-F238E27FC236}">
                  <a16:creationId xmlns:a16="http://schemas.microsoft.com/office/drawing/2014/main" id="{A3D495D2-0DD0-DC72-5879-7BFCB7E57F30}"/>
                </a:ext>
              </a:extLst>
            </p:cNvPr>
            <p:cNvSpPr/>
            <p:nvPr/>
          </p:nvSpPr>
          <p:spPr>
            <a:xfrm>
              <a:off x="1073500" y="-399475"/>
              <a:ext cx="788000" cy="474075"/>
            </a:xfrm>
            <a:custGeom>
              <a:avLst/>
              <a:gdLst/>
              <a:ahLst/>
              <a:cxnLst/>
              <a:rect l="l" t="t" r="r" b="b"/>
              <a:pathLst>
                <a:path w="31520" h="18963" extrusionOk="0">
                  <a:moveTo>
                    <a:pt x="15786" y="1"/>
                  </a:moveTo>
                  <a:lnTo>
                    <a:pt x="15520" y="13"/>
                  </a:lnTo>
                  <a:lnTo>
                    <a:pt x="15259" y="36"/>
                  </a:lnTo>
                  <a:lnTo>
                    <a:pt x="14993" y="60"/>
                  </a:lnTo>
                  <a:lnTo>
                    <a:pt x="14727" y="95"/>
                  </a:lnTo>
                  <a:lnTo>
                    <a:pt x="14466" y="143"/>
                  </a:lnTo>
                  <a:lnTo>
                    <a:pt x="14201" y="202"/>
                  </a:lnTo>
                  <a:lnTo>
                    <a:pt x="13940" y="261"/>
                  </a:lnTo>
                  <a:lnTo>
                    <a:pt x="13674" y="332"/>
                  </a:lnTo>
                  <a:lnTo>
                    <a:pt x="13413" y="414"/>
                  </a:lnTo>
                  <a:lnTo>
                    <a:pt x="13147" y="509"/>
                  </a:lnTo>
                  <a:lnTo>
                    <a:pt x="12886" y="603"/>
                  </a:lnTo>
                  <a:lnTo>
                    <a:pt x="12620" y="709"/>
                  </a:lnTo>
                  <a:lnTo>
                    <a:pt x="12359" y="827"/>
                  </a:lnTo>
                  <a:lnTo>
                    <a:pt x="12093" y="946"/>
                  </a:lnTo>
                  <a:lnTo>
                    <a:pt x="11832" y="1087"/>
                  </a:lnTo>
                  <a:lnTo>
                    <a:pt x="11571" y="1229"/>
                  </a:lnTo>
                  <a:lnTo>
                    <a:pt x="11310" y="1371"/>
                  </a:lnTo>
                  <a:lnTo>
                    <a:pt x="11044" y="1536"/>
                  </a:lnTo>
                  <a:lnTo>
                    <a:pt x="10783" y="1701"/>
                  </a:lnTo>
                  <a:lnTo>
                    <a:pt x="10522" y="1878"/>
                  </a:lnTo>
                  <a:lnTo>
                    <a:pt x="10261" y="2055"/>
                  </a:lnTo>
                  <a:lnTo>
                    <a:pt x="10005" y="2256"/>
                  </a:lnTo>
                  <a:lnTo>
                    <a:pt x="9744" y="2457"/>
                  </a:lnTo>
                  <a:lnTo>
                    <a:pt x="9483" y="2669"/>
                  </a:lnTo>
                  <a:lnTo>
                    <a:pt x="9227" y="2882"/>
                  </a:lnTo>
                  <a:lnTo>
                    <a:pt x="8966" y="3106"/>
                  </a:lnTo>
                  <a:lnTo>
                    <a:pt x="8709" y="3342"/>
                  </a:lnTo>
                  <a:lnTo>
                    <a:pt x="8453" y="3590"/>
                  </a:lnTo>
                  <a:lnTo>
                    <a:pt x="8197" y="3838"/>
                  </a:lnTo>
                  <a:lnTo>
                    <a:pt x="7940" y="4098"/>
                  </a:lnTo>
                  <a:lnTo>
                    <a:pt x="7684" y="4370"/>
                  </a:lnTo>
                  <a:lnTo>
                    <a:pt x="7428" y="4653"/>
                  </a:lnTo>
                  <a:lnTo>
                    <a:pt x="7176" y="4936"/>
                  </a:lnTo>
                  <a:lnTo>
                    <a:pt x="6920" y="5231"/>
                  </a:lnTo>
                  <a:lnTo>
                    <a:pt x="6668" y="5527"/>
                  </a:lnTo>
                  <a:lnTo>
                    <a:pt x="6417" y="5845"/>
                  </a:lnTo>
                  <a:lnTo>
                    <a:pt x="6165" y="6164"/>
                  </a:lnTo>
                  <a:lnTo>
                    <a:pt x="5919" y="6483"/>
                  </a:lnTo>
                  <a:lnTo>
                    <a:pt x="5667" y="6825"/>
                  </a:lnTo>
                  <a:lnTo>
                    <a:pt x="5420" y="7168"/>
                  </a:lnTo>
                  <a:lnTo>
                    <a:pt x="5173" y="7522"/>
                  </a:lnTo>
                  <a:lnTo>
                    <a:pt x="4927" y="7876"/>
                  </a:lnTo>
                  <a:lnTo>
                    <a:pt x="4680" y="8254"/>
                  </a:lnTo>
                  <a:lnTo>
                    <a:pt x="4433" y="8632"/>
                  </a:lnTo>
                  <a:lnTo>
                    <a:pt x="4191" y="9010"/>
                  </a:lnTo>
                  <a:lnTo>
                    <a:pt x="3949" y="9411"/>
                  </a:lnTo>
                  <a:lnTo>
                    <a:pt x="3707" y="9813"/>
                  </a:lnTo>
                  <a:lnTo>
                    <a:pt x="3465" y="10214"/>
                  </a:lnTo>
                  <a:lnTo>
                    <a:pt x="3228" y="10639"/>
                  </a:lnTo>
                  <a:lnTo>
                    <a:pt x="2985" y="11064"/>
                  </a:lnTo>
                  <a:lnTo>
                    <a:pt x="2748" y="11501"/>
                  </a:lnTo>
                  <a:lnTo>
                    <a:pt x="2516" y="11938"/>
                  </a:lnTo>
                  <a:lnTo>
                    <a:pt x="2278" y="12386"/>
                  </a:lnTo>
                  <a:lnTo>
                    <a:pt x="2046" y="12847"/>
                  </a:lnTo>
                  <a:lnTo>
                    <a:pt x="1813" y="13319"/>
                  </a:lnTo>
                  <a:lnTo>
                    <a:pt x="1581" y="13791"/>
                  </a:lnTo>
                  <a:lnTo>
                    <a:pt x="1353" y="14276"/>
                  </a:lnTo>
                  <a:lnTo>
                    <a:pt x="1125" y="14760"/>
                  </a:lnTo>
                  <a:lnTo>
                    <a:pt x="897" y="15256"/>
                  </a:lnTo>
                  <a:lnTo>
                    <a:pt x="669" y="15763"/>
                  </a:lnTo>
                  <a:lnTo>
                    <a:pt x="446" y="16283"/>
                  </a:lnTo>
                  <a:lnTo>
                    <a:pt x="223" y="16802"/>
                  </a:lnTo>
                  <a:lnTo>
                    <a:pt x="0" y="17334"/>
                  </a:lnTo>
                  <a:lnTo>
                    <a:pt x="1965" y="17286"/>
                  </a:lnTo>
                  <a:lnTo>
                    <a:pt x="3930" y="17251"/>
                  </a:lnTo>
                  <a:lnTo>
                    <a:pt x="5900" y="17227"/>
                  </a:lnTo>
                  <a:lnTo>
                    <a:pt x="7869" y="17227"/>
                  </a:lnTo>
                  <a:lnTo>
                    <a:pt x="9839" y="17251"/>
                  </a:lnTo>
                  <a:lnTo>
                    <a:pt x="11813" y="17286"/>
                  </a:lnTo>
                  <a:lnTo>
                    <a:pt x="13788" y="17357"/>
                  </a:lnTo>
                  <a:lnTo>
                    <a:pt x="15762" y="17428"/>
                  </a:lnTo>
                  <a:lnTo>
                    <a:pt x="17736" y="17534"/>
                  </a:lnTo>
                  <a:lnTo>
                    <a:pt x="19711" y="17664"/>
                  </a:lnTo>
                  <a:lnTo>
                    <a:pt x="21680" y="17818"/>
                  </a:lnTo>
                  <a:lnTo>
                    <a:pt x="23655" y="17995"/>
                  </a:lnTo>
                  <a:lnTo>
                    <a:pt x="25624" y="18195"/>
                  </a:lnTo>
                  <a:lnTo>
                    <a:pt x="27589" y="18420"/>
                  </a:lnTo>
                  <a:lnTo>
                    <a:pt x="29559" y="18680"/>
                  </a:lnTo>
                  <a:lnTo>
                    <a:pt x="30537" y="18809"/>
                  </a:lnTo>
                  <a:lnTo>
                    <a:pt x="31519" y="18963"/>
                  </a:lnTo>
                  <a:lnTo>
                    <a:pt x="31315" y="18361"/>
                  </a:lnTo>
                  <a:lnTo>
                    <a:pt x="31111" y="17782"/>
                  </a:lnTo>
                  <a:lnTo>
                    <a:pt x="30902" y="17204"/>
                  </a:lnTo>
                  <a:lnTo>
                    <a:pt x="30693" y="16637"/>
                  </a:lnTo>
                  <a:lnTo>
                    <a:pt x="30485" y="16082"/>
                  </a:lnTo>
                  <a:lnTo>
                    <a:pt x="30271" y="15539"/>
                  </a:lnTo>
                  <a:lnTo>
                    <a:pt x="30057" y="15008"/>
                  </a:lnTo>
                  <a:lnTo>
                    <a:pt x="29844" y="14476"/>
                  </a:lnTo>
                  <a:lnTo>
                    <a:pt x="29625" y="13957"/>
                  </a:lnTo>
                  <a:lnTo>
                    <a:pt x="29407" y="13449"/>
                  </a:lnTo>
                  <a:lnTo>
                    <a:pt x="29189" y="12953"/>
                  </a:lnTo>
                  <a:lnTo>
                    <a:pt x="28966" y="12469"/>
                  </a:lnTo>
                  <a:lnTo>
                    <a:pt x="28743" y="11985"/>
                  </a:lnTo>
                  <a:lnTo>
                    <a:pt x="28520" y="11525"/>
                  </a:lnTo>
                  <a:lnTo>
                    <a:pt x="28292" y="11064"/>
                  </a:lnTo>
                  <a:lnTo>
                    <a:pt x="28064" y="10615"/>
                  </a:lnTo>
                  <a:lnTo>
                    <a:pt x="27836" y="10167"/>
                  </a:lnTo>
                  <a:lnTo>
                    <a:pt x="27608" y="9742"/>
                  </a:lnTo>
                  <a:lnTo>
                    <a:pt x="27376" y="9317"/>
                  </a:lnTo>
                  <a:lnTo>
                    <a:pt x="27143" y="8903"/>
                  </a:lnTo>
                  <a:lnTo>
                    <a:pt x="26911" y="8502"/>
                  </a:lnTo>
                  <a:lnTo>
                    <a:pt x="26678" y="8112"/>
                  </a:lnTo>
                  <a:lnTo>
                    <a:pt x="26441" y="7735"/>
                  </a:lnTo>
                  <a:lnTo>
                    <a:pt x="26204" y="7357"/>
                  </a:lnTo>
                  <a:lnTo>
                    <a:pt x="25966" y="6991"/>
                  </a:lnTo>
                  <a:lnTo>
                    <a:pt x="25724" y="6636"/>
                  </a:lnTo>
                  <a:lnTo>
                    <a:pt x="25487" y="6294"/>
                  </a:lnTo>
                  <a:lnTo>
                    <a:pt x="25245" y="5963"/>
                  </a:lnTo>
                  <a:lnTo>
                    <a:pt x="25003" y="5633"/>
                  </a:lnTo>
                  <a:lnTo>
                    <a:pt x="24756" y="5314"/>
                  </a:lnTo>
                  <a:lnTo>
                    <a:pt x="24514" y="5007"/>
                  </a:lnTo>
                  <a:lnTo>
                    <a:pt x="24267" y="4712"/>
                  </a:lnTo>
                  <a:lnTo>
                    <a:pt x="24020" y="4417"/>
                  </a:lnTo>
                  <a:lnTo>
                    <a:pt x="23773" y="4133"/>
                  </a:lnTo>
                  <a:lnTo>
                    <a:pt x="23527" y="3874"/>
                  </a:lnTo>
                  <a:lnTo>
                    <a:pt x="23275" y="3602"/>
                  </a:lnTo>
                  <a:lnTo>
                    <a:pt x="23028" y="3354"/>
                  </a:lnTo>
                  <a:lnTo>
                    <a:pt x="22777" y="3118"/>
                  </a:lnTo>
                  <a:lnTo>
                    <a:pt x="22525" y="2882"/>
                  </a:lnTo>
                  <a:lnTo>
                    <a:pt x="22269" y="2658"/>
                  </a:lnTo>
                  <a:lnTo>
                    <a:pt x="22017" y="2445"/>
                  </a:lnTo>
                  <a:lnTo>
                    <a:pt x="21766" y="2232"/>
                  </a:lnTo>
                  <a:lnTo>
                    <a:pt x="21510" y="2044"/>
                  </a:lnTo>
                  <a:lnTo>
                    <a:pt x="21253" y="1855"/>
                  </a:lnTo>
                  <a:lnTo>
                    <a:pt x="20997" y="1678"/>
                  </a:lnTo>
                  <a:lnTo>
                    <a:pt x="20741" y="1500"/>
                  </a:lnTo>
                  <a:lnTo>
                    <a:pt x="20484" y="1347"/>
                  </a:lnTo>
                  <a:lnTo>
                    <a:pt x="20228" y="1193"/>
                  </a:lnTo>
                  <a:lnTo>
                    <a:pt x="19967" y="1052"/>
                  </a:lnTo>
                  <a:lnTo>
                    <a:pt x="19711" y="922"/>
                  </a:lnTo>
                  <a:lnTo>
                    <a:pt x="19450" y="792"/>
                  </a:lnTo>
                  <a:lnTo>
                    <a:pt x="19193" y="674"/>
                  </a:lnTo>
                  <a:lnTo>
                    <a:pt x="18932" y="568"/>
                  </a:lnTo>
                  <a:lnTo>
                    <a:pt x="18671" y="473"/>
                  </a:lnTo>
                  <a:lnTo>
                    <a:pt x="18410" y="391"/>
                  </a:lnTo>
                  <a:lnTo>
                    <a:pt x="18149" y="308"/>
                  </a:lnTo>
                  <a:lnTo>
                    <a:pt x="17888" y="237"/>
                  </a:lnTo>
                  <a:lnTo>
                    <a:pt x="17623" y="178"/>
                  </a:lnTo>
                  <a:lnTo>
                    <a:pt x="17361" y="131"/>
                  </a:lnTo>
                  <a:lnTo>
                    <a:pt x="17100" y="84"/>
                  </a:lnTo>
                  <a:lnTo>
                    <a:pt x="16839" y="48"/>
                  </a:lnTo>
                  <a:lnTo>
                    <a:pt x="16574" y="25"/>
                  </a:lnTo>
                  <a:lnTo>
                    <a:pt x="16313" y="13"/>
                  </a:lnTo>
                  <a:lnTo>
                    <a:pt x="1604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3;p65">
              <a:extLst>
                <a:ext uri="{FF2B5EF4-FFF2-40B4-BE49-F238E27FC236}">
                  <a16:creationId xmlns:a16="http://schemas.microsoft.com/office/drawing/2014/main" id="{9F752A58-D45E-26E5-E1FB-21FF383080CC}"/>
                </a:ext>
              </a:extLst>
            </p:cNvPr>
            <p:cNvSpPr/>
            <p:nvPr/>
          </p:nvSpPr>
          <p:spPr>
            <a:xfrm>
              <a:off x="1429450" y="-11242100"/>
              <a:ext cx="68975" cy="414450"/>
            </a:xfrm>
            <a:custGeom>
              <a:avLst/>
              <a:gdLst/>
              <a:ahLst/>
              <a:cxnLst/>
              <a:rect l="l" t="t" r="r" b="b"/>
              <a:pathLst>
                <a:path w="2759" h="16578" extrusionOk="0">
                  <a:moveTo>
                    <a:pt x="2630" y="1"/>
                  </a:moveTo>
                  <a:lnTo>
                    <a:pt x="2464" y="83"/>
                  </a:lnTo>
                  <a:lnTo>
                    <a:pt x="2302" y="166"/>
                  </a:lnTo>
                  <a:lnTo>
                    <a:pt x="2136" y="225"/>
                  </a:lnTo>
                  <a:lnTo>
                    <a:pt x="1970" y="284"/>
                  </a:lnTo>
                  <a:lnTo>
                    <a:pt x="1804" y="343"/>
                  </a:lnTo>
                  <a:lnTo>
                    <a:pt x="1638" y="379"/>
                  </a:lnTo>
                  <a:lnTo>
                    <a:pt x="1477" y="414"/>
                  </a:lnTo>
                  <a:lnTo>
                    <a:pt x="1310" y="438"/>
                  </a:lnTo>
                  <a:lnTo>
                    <a:pt x="1144" y="449"/>
                  </a:lnTo>
                  <a:lnTo>
                    <a:pt x="978" y="449"/>
                  </a:lnTo>
                  <a:lnTo>
                    <a:pt x="817" y="438"/>
                  </a:lnTo>
                  <a:lnTo>
                    <a:pt x="651" y="414"/>
                  </a:lnTo>
                  <a:lnTo>
                    <a:pt x="489" y="390"/>
                  </a:lnTo>
                  <a:lnTo>
                    <a:pt x="323" y="355"/>
                  </a:lnTo>
                  <a:lnTo>
                    <a:pt x="162" y="296"/>
                  </a:lnTo>
                  <a:lnTo>
                    <a:pt x="1" y="237"/>
                  </a:lnTo>
                  <a:lnTo>
                    <a:pt x="1" y="237"/>
                  </a:lnTo>
                  <a:lnTo>
                    <a:pt x="62" y="2220"/>
                  </a:lnTo>
                  <a:lnTo>
                    <a:pt x="114" y="4228"/>
                  </a:lnTo>
                  <a:lnTo>
                    <a:pt x="162" y="6247"/>
                  </a:lnTo>
                  <a:lnTo>
                    <a:pt x="205" y="8289"/>
                  </a:lnTo>
                  <a:lnTo>
                    <a:pt x="238" y="10344"/>
                  </a:lnTo>
                  <a:lnTo>
                    <a:pt x="262" y="12410"/>
                  </a:lnTo>
                  <a:lnTo>
                    <a:pt x="276" y="14488"/>
                  </a:lnTo>
                  <a:lnTo>
                    <a:pt x="285" y="16578"/>
                  </a:lnTo>
                  <a:lnTo>
                    <a:pt x="898" y="16531"/>
                  </a:lnTo>
                  <a:lnTo>
                    <a:pt x="1515" y="16483"/>
                  </a:lnTo>
                  <a:lnTo>
                    <a:pt x="2758" y="16424"/>
                  </a:lnTo>
                  <a:lnTo>
                    <a:pt x="2758" y="14323"/>
                  </a:lnTo>
                  <a:lnTo>
                    <a:pt x="2749" y="12245"/>
                  </a:lnTo>
                  <a:lnTo>
                    <a:pt x="2739" y="10167"/>
                  </a:lnTo>
                  <a:lnTo>
                    <a:pt x="2725" y="8112"/>
                  </a:lnTo>
                  <a:lnTo>
                    <a:pt x="2706" y="6058"/>
                  </a:lnTo>
                  <a:lnTo>
                    <a:pt x="2682" y="4027"/>
                  </a:lnTo>
                  <a:lnTo>
                    <a:pt x="2658" y="2008"/>
                  </a:lnTo>
                  <a:lnTo>
                    <a:pt x="263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54;p65">
              <a:extLst>
                <a:ext uri="{FF2B5EF4-FFF2-40B4-BE49-F238E27FC236}">
                  <a16:creationId xmlns:a16="http://schemas.microsoft.com/office/drawing/2014/main" id="{F6D787DB-AD9A-8938-2E6A-4792FA667647}"/>
                </a:ext>
              </a:extLst>
            </p:cNvPr>
            <p:cNvSpPr/>
            <p:nvPr/>
          </p:nvSpPr>
          <p:spPr>
            <a:xfrm>
              <a:off x="1427800" y="-10778975"/>
              <a:ext cx="70625" cy="445150"/>
            </a:xfrm>
            <a:custGeom>
              <a:avLst/>
              <a:gdLst/>
              <a:ahLst/>
              <a:cxnLst/>
              <a:rect l="l" t="t" r="r" b="b"/>
              <a:pathLst>
                <a:path w="2825" h="17806" extrusionOk="0">
                  <a:moveTo>
                    <a:pt x="351" y="1"/>
                  </a:moveTo>
                  <a:lnTo>
                    <a:pt x="342" y="2185"/>
                  </a:lnTo>
                  <a:lnTo>
                    <a:pt x="323" y="4393"/>
                  </a:lnTo>
                  <a:lnTo>
                    <a:pt x="294" y="6613"/>
                  </a:lnTo>
                  <a:lnTo>
                    <a:pt x="256" y="8844"/>
                  </a:lnTo>
                  <a:lnTo>
                    <a:pt x="209" y="11076"/>
                  </a:lnTo>
                  <a:lnTo>
                    <a:pt x="147" y="13319"/>
                  </a:lnTo>
                  <a:lnTo>
                    <a:pt x="81" y="15562"/>
                  </a:lnTo>
                  <a:lnTo>
                    <a:pt x="0" y="17806"/>
                  </a:lnTo>
                  <a:lnTo>
                    <a:pt x="24" y="17770"/>
                  </a:lnTo>
                  <a:lnTo>
                    <a:pt x="43" y="17735"/>
                  </a:lnTo>
                  <a:lnTo>
                    <a:pt x="67" y="17700"/>
                  </a:lnTo>
                  <a:lnTo>
                    <a:pt x="81" y="17688"/>
                  </a:lnTo>
                  <a:lnTo>
                    <a:pt x="100" y="17688"/>
                  </a:lnTo>
                  <a:lnTo>
                    <a:pt x="703" y="17581"/>
                  </a:lnTo>
                  <a:lnTo>
                    <a:pt x="997" y="17534"/>
                  </a:lnTo>
                  <a:lnTo>
                    <a:pt x="1296" y="17511"/>
                  </a:lnTo>
                  <a:lnTo>
                    <a:pt x="1590" y="17487"/>
                  </a:lnTo>
                  <a:lnTo>
                    <a:pt x="1889" y="17499"/>
                  </a:lnTo>
                  <a:lnTo>
                    <a:pt x="2188" y="17522"/>
                  </a:lnTo>
                  <a:lnTo>
                    <a:pt x="2487" y="17570"/>
                  </a:lnTo>
                  <a:lnTo>
                    <a:pt x="2511" y="17570"/>
                  </a:lnTo>
                  <a:lnTo>
                    <a:pt x="2530" y="17581"/>
                  </a:lnTo>
                  <a:lnTo>
                    <a:pt x="2558" y="17629"/>
                  </a:lnTo>
                  <a:lnTo>
                    <a:pt x="2587" y="17688"/>
                  </a:lnTo>
                  <a:lnTo>
                    <a:pt x="2601" y="17711"/>
                  </a:lnTo>
                  <a:lnTo>
                    <a:pt x="2615" y="17723"/>
                  </a:lnTo>
                  <a:lnTo>
                    <a:pt x="2667" y="15503"/>
                  </a:lnTo>
                  <a:lnTo>
                    <a:pt x="2705" y="13296"/>
                  </a:lnTo>
                  <a:lnTo>
                    <a:pt x="2743" y="11088"/>
                  </a:lnTo>
                  <a:lnTo>
                    <a:pt x="2767" y="8880"/>
                  </a:lnTo>
                  <a:lnTo>
                    <a:pt x="2791" y="6672"/>
                  </a:lnTo>
                  <a:lnTo>
                    <a:pt x="2805" y="4476"/>
                  </a:lnTo>
                  <a:lnTo>
                    <a:pt x="2815" y="2291"/>
                  </a:lnTo>
                  <a:lnTo>
                    <a:pt x="2824" y="119"/>
                  </a:lnTo>
                  <a:lnTo>
                    <a:pt x="2207" y="107"/>
                  </a:lnTo>
                  <a:lnTo>
                    <a:pt x="1590" y="84"/>
                  </a:lnTo>
                  <a:lnTo>
                    <a:pt x="973" y="48"/>
                  </a:lnTo>
                  <a:lnTo>
                    <a:pt x="35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55;p65">
              <a:extLst>
                <a:ext uri="{FF2B5EF4-FFF2-40B4-BE49-F238E27FC236}">
                  <a16:creationId xmlns:a16="http://schemas.microsoft.com/office/drawing/2014/main" id="{F0EF24BC-E316-798D-A398-AE86081740F6}"/>
                </a:ext>
              </a:extLst>
            </p:cNvPr>
            <p:cNvSpPr/>
            <p:nvPr/>
          </p:nvSpPr>
          <p:spPr>
            <a:xfrm>
              <a:off x="1201525" y="-3434150"/>
              <a:ext cx="355500" cy="959625"/>
            </a:xfrm>
            <a:custGeom>
              <a:avLst/>
              <a:gdLst/>
              <a:ahLst/>
              <a:cxnLst/>
              <a:rect l="l" t="t" r="r" b="b"/>
              <a:pathLst>
                <a:path w="14220" h="38385" extrusionOk="0">
                  <a:moveTo>
                    <a:pt x="11158" y="1"/>
                  </a:moveTo>
                  <a:lnTo>
                    <a:pt x="8372" y="3000"/>
                  </a:lnTo>
                  <a:lnTo>
                    <a:pt x="6982" y="4499"/>
                  </a:lnTo>
                  <a:lnTo>
                    <a:pt x="5591" y="5999"/>
                  </a:lnTo>
                  <a:lnTo>
                    <a:pt x="4196" y="7474"/>
                  </a:lnTo>
                  <a:lnTo>
                    <a:pt x="2800" y="8938"/>
                  </a:lnTo>
                  <a:lnTo>
                    <a:pt x="1400" y="10391"/>
                  </a:lnTo>
                  <a:lnTo>
                    <a:pt x="0" y="11819"/>
                  </a:lnTo>
                  <a:lnTo>
                    <a:pt x="181" y="13425"/>
                  </a:lnTo>
                  <a:lnTo>
                    <a:pt x="351" y="15043"/>
                  </a:lnTo>
                  <a:lnTo>
                    <a:pt x="522" y="16672"/>
                  </a:lnTo>
                  <a:lnTo>
                    <a:pt x="688" y="18301"/>
                  </a:lnTo>
                  <a:lnTo>
                    <a:pt x="850" y="19943"/>
                  </a:lnTo>
                  <a:lnTo>
                    <a:pt x="1006" y="21596"/>
                  </a:lnTo>
                  <a:lnTo>
                    <a:pt x="1158" y="23248"/>
                  </a:lnTo>
                  <a:lnTo>
                    <a:pt x="1305" y="24901"/>
                  </a:lnTo>
                  <a:lnTo>
                    <a:pt x="1453" y="26578"/>
                  </a:lnTo>
                  <a:lnTo>
                    <a:pt x="1590" y="28243"/>
                  </a:lnTo>
                  <a:lnTo>
                    <a:pt x="1728" y="29919"/>
                  </a:lnTo>
                  <a:lnTo>
                    <a:pt x="1856" y="31608"/>
                  </a:lnTo>
                  <a:lnTo>
                    <a:pt x="1984" y="33296"/>
                  </a:lnTo>
                  <a:lnTo>
                    <a:pt x="2108" y="34985"/>
                  </a:lnTo>
                  <a:lnTo>
                    <a:pt x="2226" y="36685"/>
                  </a:lnTo>
                  <a:lnTo>
                    <a:pt x="2340" y="38385"/>
                  </a:lnTo>
                  <a:lnTo>
                    <a:pt x="3009" y="38102"/>
                  </a:lnTo>
                  <a:lnTo>
                    <a:pt x="3014" y="38007"/>
                  </a:lnTo>
                  <a:lnTo>
                    <a:pt x="3019" y="37913"/>
                  </a:lnTo>
                  <a:lnTo>
                    <a:pt x="3024" y="37818"/>
                  </a:lnTo>
                  <a:lnTo>
                    <a:pt x="3038" y="37724"/>
                  </a:lnTo>
                  <a:lnTo>
                    <a:pt x="3047" y="37629"/>
                  </a:lnTo>
                  <a:lnTo>
                    <a:pt x="3066" y="37547"/>
                  </a:lnTo>
                  <a:lnTo>
                    <a:pt x="3085" y="37452"/>
                  </a:lnTo>
                  <a:lnTo>
                    <a:pt x="3109" y="37370"/>
                  </a:lnTo>
                  <a:lnTo>
                    <a:pt x="3137" y="37299"/>
                  </a:lnTo>
                  <a:lnTo>
                    <a:pt x="3166" y="37216"/>
                  </a:lnTo>
                  <a:lnTo>
                    <a:pt x="3199" y="37145"/>
                  </a:lnTo>
                  <a:lnTo>
                    <a:pt x="3232" y="37086"/>
                  </a:lnTo>
                  <a:lnTo>
                    <a:pt x="3270" y="37015"/>
                  </a:lnTo>
                  <a:lnTo>
                    <a:pt x="3313" y="36968"/>
                  </a:lnTo>
                  <a:lnTo>
                    <a:pt x="3360" y="36921"/>
                  </a:lnTo>
                  <a:lnTo>
                    <a:pt x="3408" y="36874"/>
                  </a:lnTo>
                  <a:lnTo>
                    <a:pt x="4727" y="35847"/>
                  </a:lnTo>
                  <a:lnTo>
                    <a:pt x="6061" y="34831"/>
                  </a:lnTo>
                  <a:lnTo>
                    <a:pt x="6730" y="34323"/>
                  </a:lnTo>
                  <a:lnTo>
                    <a:pt x="7404" y="33816"/>
                  </a:lnTo>
                  <a:lnTo>
                    <a:pt x="8083" y="33332"/>
                  </a:lnTo>
                  <a:lnTo>
                    <a:pt x="8762" y="32848"/>
                  </a:lnTo>
                  <a:lnTo>
                    <a:pt x="9440" y="32363"/>
                  </a:lnTo>
                  <a:lnTo>
                    <a:pt x="10124" y="31903"/>
                  </a:lnTo>
                  <a:lnTo>
                    <a:pt x="10802" y="31454"/>
                  </a:lnTo>
                  <a:lnTo>
                    <a:pt x="11486" y="31017"/>
                  </a:lnTo>
                  <a:lnTo>
                    <a:pt x="12169" y="30604"/>
                  </a:lnTo>
                  <a:lnTo>
                    <a:pt x="12853" y="30203"/>
                  </a:lnTo>
                  <a:lnTo>
                    <a:pt x="13536" y="29825"/>
                  </a:lnTo>
                  <a:lnTo>
                    <a:pt x="14220" y="29459"/>
                  </a:lnTo>
                  <a:lnTo>
                    <a:pt x="14082" y="27558"/>
                  </a:lnTo>
                  <a:lnTo>
                    <a:pt x="13944" y="25657"/>
                  </a:lnTo>
                  <a:lnTo>
                    <a:pt x="13797" y="23756"/>
                  </a:lnTo>
                  <a:lnTo>
                    <a:pt x="13641" y="21879"/>
                  </a:lnTo>
                  <a:lnTo>
                    <a:pt x="13479" y="20002"/>
                  </a:lnTo>
                  <a:lnTo>
                    <a:pt x="13313" y="18124"/>
                  </a:lnTo>
                  <a:lnTo>
                    <a:pt x="13137" y="16271"/>
                  </a:lnTo>
                  <a:lnTo>
                    <a:pt x="12952" y="14417"/>
                  </a:lnTo>
                  <a:lnTo>
                    <a:pt x="12758" y="12575"/>
                  </a:lnTo>
                  <a:lnTo>
                    <a:pt x="12558" y="10745"/>
                  </a:lnTo>
                  <a:lnTo>
                    <a:pt x="12350" y="8927"/>
                  </a:lnTo>
                  <a:lnTo>
                    <a:pt x="12131" y="7120"/>
                  </a:lnTo>
                  <a:lnTo>
                    <a:pt x="11899" y="5314"/>
                  </a:lnTo>
                  <a:lnTo>
                    <a:pt x="11661" y="3531"/>
                  </a:lnTo>
                  <a:lnTo>
                    <a:pt x="11415" y="1760"/>
                  </a:lnTo>
                  <a:lnTo>
                    <a:pt x="11287" y="874"/>
                  </a:lnTo>
                  <a:lnTo>
                    <a:pt x="111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56;p65">
              <a:extLst>
                <a:ext uri="{FF2B5EF4-FFF2-40B4-BE49-F238E27FC236}">
                  <a16:creationId xmlns:a16="http://schemas.microsoft.com/office/drawing/2014/main" id="{1B0C2C6D-5B40-2A3E-AE03-D131927C6F7B}"/>
                </a:ext>
              </a:extLst>
            </p:cNvPr>
            <p:cNvSpPr/>
            <p:nvPr/>
          </p:nvSpPr>
          <p:spPr>
            <a:xfrm>
              <a:off x="1378075" y="-10284250"/>
              <a:ext cx="113925" cy="712875"/>
            </a:xfrm>
            <a:custGeom>
              <a:avLst/>
              <a:gdLst/>
              <a:ahLst/>
              <a:cxnLst/>
              <a:rect l="l" t="t" r="r" b="b"/>
              <a:pathLst>
                <a:path w="4557" h="28515" extrusionOk="0">
                  <a:moveTo>
                    <a:pt x="1913" y="0"/>
                  </a:moveTo>
                  <a:lnTo>
                    <a:pt x="1842" y="1712"/>
                  </a:lnTo>
                  <a:lnTo>
                    <a:pt x="1761" y="3424"/>
                  </a:lnTo>
                  <a:lnTo>
                    <a:pt x="1681" y="5125"/>
                  </a:lnTo>
                  <a:lnTo>
                    <a:pt x="1590" y="6837"/>
                  </a:lnTo>
                  <a:lnTo>
                    <a:pt x="1491" y="8549"/>
                  </a:lnTo>
                  <a:lnTo>
                    <a:pt x="1391" y="10261"/>
                  </a:lnTo>
                  <a:lnTo>
                    <a:pt x="1282" y="11961"/>
                  </a:lnTo>
                  <a:lnTo>
                    <a:pt x="1163" y="13673"/>
                  </a:lnTo>
                  <a:lnTo>
                    <a:pt x="1045" y="15373"/>
                  </a:lnTo>
                  <a:lnTo>
                    <a:pt x="912" y="17073"/>
                  </a:lnTo>
                  <a:lnTo>
                    <a:pt x="779" y="18762"/>
                  </a:lnTo>
                  <a:lnTo>
                    <a:pt x="636" y="20450"/>
                  </a:lnTo>
                  <a:lnTo>
                    <a:pt x="489" y="22138"/>
                  </a:lnTo>
                  <a:lnTo>
                    <a:pt x="333" y="23815"/>
                  </a:lnTo>
                  <a:lnTo>
                    <a:pt x="167" y="25492"/>
                  </a:lnTo>
                  <a:lnTo>
                    <a:pt x="0" y="27168"/>
                  </a:lnTo>
                  <a:lnTo>
                    <a:pt x="205" y="27156"/>
                  </a:lnTo>
                  <a:lnTo>
                    <a:pt x="409" y="27156"/>
                  </a:lnTo>
                  <a:lnTo>
                    <a:pt x="617" y="27168"/>
                  </a:lnTo>
                  <a:lnTo>
                    <a:pt x="822" y="27192"/>
                  </a:lnTo>
                  <a:lnTo>
                    <a:pt x="1030" y="27227"/>
                  </a:lnTo>
                  <a:lnTo>
                    <a:pt x="1239" y="27274"/>
                  </a:lnTo>
                  <a:lnTo>
                    <a:pt x="1448" y="27333"/>
                  </a:lnTo>
                  <a:lnTo>
                    <a:pt x="1652" y="27404"/>
                  </a:lnTo>
                  <a:lnTo>
                    <a:pt x="1856" y="27499"/>
                  </a:lnTo>
                  <a:lnTo>
                    <a:pt x="2060" y="27593"/>
                  </a:lnTo>
                  <a:lnTo>
                    <a:pt x="2264" y="27711"/>
                  </a:lnTo>
                  <a:lnTo>
                    <a:pt x="2464" y="27841"/>
                  </a:lnTo>
                  <a:lnTo>
                    <a:pt x="2663" y="27983"/>
                  </a:lnTo>
                  <a:lnTo>
                    <a:pt x="2858" y="28148"/>
                  </a:lnTo>
                  <a:lnTo>
                    <a:pt x="3047" y="28325"/>
                  </a:lnTo>
                  <a:lnTo>
                    <a:pt x="3233" y="28514"/>
                  </a:lnTo>
                  <a:lnTo>
                    <a:pt x="3356" y="26767"/>
                  </a:lnTo>
                  <a:lnTo>
                    <a:pt x="3475" y="25019"/>
                  </a:lnTo>
                  <a:lnTo>
                    <a:pt x="3584" y="23272"/>
                  </a:lnTo>
                  <a:lnTo>
                    <a:pt x="3688" y="21513"/>
                  </a:lnTo>
                  <a:lnTo>
                    <a:pt x="3793" y="19753"/>
                  </a:lnTo>
                  <a:lnTo>
                    <a:pt x="3883" y="17982"/>
                  </a:lnTo>
                  <a:lnTo>
                    <a:pt x="3973" y="16223"/>
                  </a:lnTo>
                  <a:lnTo>
                    <a:pt x="4058" y="14452"/>
                  </a:lnTo>
                  <a:lnTo>
                    <a:pt x="4139" y="12681"/>
                  </a:lnTo>
                  <a:lnTo>
                    <a:pt x="4210" y="10898"/>
                  </a:lnTo>
                  <a:lnTo>
                    <a:pt x="4281" y="9127"/>
                  </a:lnTo>
                  <a:lnTo>
                    <a:pt x="4343" y="7344"/>
                  </a:lnTo>
                  <a:lnTo>
                    <a:pt x="4405" y="5573"/>
                  </a:lnTo>
                  <a:lnTo>
                    <a:pt x="4462" y="3790"/>
                  </a:lnTo>
                  <a:lnTo>
                    <a:pt x="4509" y="2008"/>
                  </a:lnTo>
                  <a:lnTo>
                    <a:pt x="4557" y="236"/>
                  </a:lnTo>
                  <a:lnTo>
                    <a:pt x="4557" y="236"/>
                  </a:lnTo>
                  <a:lnTo>
                    <a:pt x="4538" y="248"/>
                  </a:lnTo>
                  <a:lnTo>
                    <a:pt x="4519" y="272"/>
                  </a:lnTo>
                  <a:lnTo>
                    <a:pt x="4500" y="307"/>
                  </a:lnTo>
                  <a:lnTo>
                    <a:pt x="4476" y="319"/>
                  </a:lnTo>
                  <a:lnTo>
                    <a:pt x="4177" y="366"/>
                  </a:lnTo>
                  <a:lnTo>
                    <a:pt x="3878" y="390"/>
                  </a:lnTo>
                  <a:lnTo>
                    <a:pt x="3579" y="390"/>
                  </a:lnTo>
                  <a:lnTo>
                    <a:pt x="3285" y="378"/>
                  </a:lnTo>
                  <a:lnTo>
                    <a:pt x="2986" y="343"/>
                  </a:lnTo>
                  <a:lnTo>
                    <a:pt x="2692" y="307"/>
                  </a:lnTo>
                  <a:lnTo>
                    <a:pt x="2089" y="201"/>
                  </a:lnTo>
                  <a:lnTo>
                    <a:pt x="2060" y="189"/>
                  </a:lnTo>
                  <a:lnTo>
                    <a:pt x="2037" y="177"/>
                  </a:lnTo>
                  <a:lnTo>
                    <a:pt x="2013" y="154"/>
                  </a:lnTo>
                  <a:lnTo>
                    <a:pt x="1994" y="130"/>
                  </a:lnTo>
                  <a:lnTo>
                    <a:pt x="1956" y="59"/>
                  </a:lnTo>
                  <a:lnTo>
                    <a:pt x="191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57;p65">
              <a:extLst>
                <a:ext uri="{FF2B5EF4-FFF2-40B4-BE49-F238E27FC236}">
                  <a16:creationId xmlns:a16="http://schemas.microsoft.com/office/drawing/2014/main" id="{3F884A43-FD9E-3908-B9C0-4D06F9D8CBCF}"/>
                </a:ext>
              </a:extLst>
            </p:cNvPr>
            <p:cNvSpPr/>
            <p:nvPr/>
          </p:nvSpPr>
          <p:spPr>
            <a:xfrm>
              <a:off x="1291100" y="-9527725"/>
              <a:ext cx="161875" cy="624625"/>
            </a:xfrm>
            <a:custGeom>
              <a:avLst/>
              <a:gdLst/>
              <a:ahLst/>
              <a:cxnLst/>
              <a:rect l="l" t="t" r="r" b="b"/>
              <a:pathLst>
                <a:path w="6475" h="24985" extrusionOk="0">
                  <a:moveTo>
                    <a:pt x="3176" y="1"/>
                  </a:moveTo>
                  <a:lnTo>
                    <a:pt x="3014" y="1382"/>
                  </a:lnTo>
                  <a:lnTo>
                    <a:pt x="2848" y="2752"/>
                  </a:lnTo>
                  <a:lnTo>
                    <a:pt x="2677" y="4121"/>
                  </a:lnTo>
                  <a:lnTo>
                    <a:pt x="2506" y="5491"/>
                  </a:lnTo>
                  <a:lnTo>
                    <a:pt x="2326" y="6849"/>
                  </a:lnTo>
                  <a:lnTo>
                    <a:pt x="2141" y="8195"/>
                  </a:lnTo>
                  <a:lnTo>
                    <a:pt x="1951" y="9541"/>
                  </a:lnTo>
                  <a:lnTo>
                    <a:pt x="1757" y="10887"/>
                  </a:lnTo>
                  <a:lnTo>
                    <a:pt x="1557" y="12209"/>
                  </a:lnTo>
                  <a:lnTo>
                    <a:pt x="1348" y="13531"/>
                  </a:lnTo>
                  <a:lnTo>
                    <a:pt x="1140" y="14854"/>
                  </a:lnTo>
                  <a:lnTo>
                    <a:pt x="926" y="16153"/>
                  </a:lnTo>
                  <a:lnTo>
                    <a:pt x="703" y="17451"/>
                  </a:lnTo>
                  <a:lnTo>
                    <a:pt x="475" y="18750"/>
                  </a:lnTo>
                  <a:lnTo>
                    <a:pt x="243" y="20025"/>
                  </a:lnTo>
                  <a:lnTo>
                    <a:pt x="1" y="21289"/>
                  </a:lnTo>
                  <a:lnTo>
                    <a:pt x="1" y="21289"/>
                  </a:lnTo>
                  <a:lnTo>
                    <a:pt x="24" y="21277"/>
                  </a:lnTo>
                  <a:lnTo>
                    <a:pt x="48" y="21253"/>
                  </a:lnTo>
                  <a:lnTo>
                    <a:pt x="72" y="21241"/>
                  </a:lnTo>
                  <a:lnTo>
                    <a:pt x="86" y="21241"/>
                  </a:lnTo>
                  <a:lnTo>
                    <a:pt x="100" y="21253"/>
                  </a:lnTo>
                  <a:lnTo>
                    <a:pt x="1045" y="22198"/>
                  </a:lnTo>
                  <a:lnTo>
                    <a:pt x="1989" y="23119"/>
                  </a:lnTo>
                  <a:lnTo>
                    <a:pt x="2934" y="24040"/>
                  </a:lnTo>
                  <a:lnTo>
                    <a:pt x="3878" y="24984"/>
                  </a:lnTo>
                  <a:lnTo>
                    <a:pt x="4077" y="23591"/>
                  </a:lnTo>
                  <a:lnTo>
                    <a:pt x="4277" y="22198"/>
                  </a:lnTo>
                  <a:lnTo>
                    <a:pt x="4467" y="20781"/>
                  </a:lnTo>
                  <a:lnTo>
                    <a:pt x="4656" y="19364"/>
                  </a:lnTo>
                  <a:lnTo>
                    <a:pt x="4837" y="17935"/>
                  </a:lnTo>
                  <a:lnTo>
                    <a:pt x="5008" y="16495"/>
                  </a:lnTo>
                  <a:lnTo>
                    <a:pt x="5179" y="15054"/>
                  </a:lnTo>
                  <a:lnTo>
                    <a:pt x="5345" y="13590"/>
                  </a:lnTo>
                  <a:lnTo>
                    <a:pt x="5501" y="12126"/>
                  </a:lnTo>
                  <a:lnTo>
                    <a:pt x="5653" y="10662"/>
                  </a:lnTo>
                  <a:lnTo>
                    <a:pt x="5805" y="9186"/>
                  </a:lnTo>
                  <a:lnTo>
                    <a:pt x="5947" y="7699"/>
                  </a:lnTo>
                  <a:lnTo>
                    <a:pt x="6085" y="6211"/>
                  </a:lnTo>
                  <a:lnTo>
                    <a:pt x="6223" y="4712"/>
                  </a:lnTo>
                  <a:lnTo>
                    <a:pt x="6351" y="3212"/>
                  </a:lnTo>
                  <a:lnTo>
                    <a:pt x="6474" y="1701"/>
                  </a:lnTo>
                  <a:lnTo>
                    <a:pt x="6265" y="1536"/>
                  </a:lnTo>
                  <a:lnTo>
                    <a:pt x="6057" y="1358"/>
                  </a:lnTo>
                  <a:lnTo>
                    <a:pt x="5644" y="1004"/>
                  </a:lnTo>
                  <a:lnTo>
                    <a:pt x="5435" y="827"/>
                  </a:lnTo>
                  <a:lnTo>
                    <a:pt x="5226" y="674"/>
                  </a:lnTo>
                  <a:lnTo>
                    <a:pt x="5012" y="520"/>
                  </a:lnTo>
                  <a:lnTo>
                    <a:pt x="4799" y="390"/>
                  </a:lnTo>
                  <a:lnTo>
                    <a:pt x="4600" y="284"/>
                  </a:lnTo>
                  <a:lnTo>
                    <a:pt x="4395" y="201"/>
                  </a:lnTo>
                  <a:lnTo>
                    <a:pt x="4191" y="130"/>
                  </a:lnTo>
                  <a:lnTo>
                    <a:pt x="3987" y="71"/>
                  </a:lnTo>
                  <a:lnTo>
                    <a:pt x="3783" y="36"/>
                  </a:lnTo>
                  <a:lnTo>
                    <a:pt x="3579" y="12"/>
                  </a:lnTo>
                  <a:lnTo>
                    <a:pt x="33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58;p65">
              <a:extLst>
                <a:ext uri="{FF2B5EF4-FFF2-40B4-BE49-F238E27FC236}">
                  <a16:creationId xmlns:a16="http://schemas.microsoft.com/office/drawing/2014/main" id="{D5E2E7C5-826A-FFC2-7EC4-208E625D451D}"/>
                </a:ext>
              </a:extLst>
            </p:cNvPr>
            <p:cNvSpPr/>
            <p:nvPr/>
          </p:nvSpPr>
          <p:spPr>
            <a:xfrm>
              <a:off x="1130575" y="-8953900"/>
              <a:ext cx="247525" cy="663575"/>
            </a:xfrm>
            <a:custGeom>
              <a:avLst/>
              <a:gdLst/>
              <a:ahLst/>
              <a:cxnLst/>
              <a:rect l="l" t="t" r="r" b="b"/>
              <a:pathLst>
                <a:path w="9901" h="26543" extrusionOk="0">
                  <a:moveTo>
                    <a:pt x="6089" y="0"/>
                  </a:moveTo>
                  <a:lnTo>
                    <a:pt x="5776" y="1547"/>
                  </a:lnTo>
                  <a:lnTo>
                    <a:pt x="5449" y="3082"/>
                  </a:lnTo>
                  <a:lnTo>
                    <a:pt x="5121" y="4593"/>
                  </a:lnTo>
                  <a:lnTo>
                    <a:pt x="4779" y="6093"/>
                  </a:lnTo>
                  <a:lnTo>
                    <a:pt x="4433" y="7580"/>
                  </a:lnTo>
                  <a:lnTo>
                    <a:pt x="4077" y="9044"/>
                  </a:lnTo>
                  <a:lnTo>
                    <a:pt x="3897" y="9765"/>
                  </a:lnTo>
                  <a:lnTo>
                    <a:pt x="3712" y="10485"/>
                  </a:lnTo>
                  <a:lnTo>
                    <a:pt x="3526" y="11193"/>
                  </a:lnTo>
                  <a:lnTo>
                    <a:pt x="3337" y="11914"/>
                  </a:lnTo>
                  <a:lnTo>
                    <a:pt x="3147" y="12610"/>
                  </a:lnTo>
                  <a:lnTo>
                    <a:pt x="2952" y="13307"/>
                  </a:lnTo>
                  <a:lnTo>
                    <a:pt x="2758" y="14003"/>
                  </a:lnTo>
                  <a:lnTo>
                    <a:pt x="2558" y="14700"/>
                  </a:lnTo>
                  <a:lnTo>
                    <a:pt x="2359" y="15385"/>
                  </a:lnTo>
                  <a:lnTo>
                    <a:pt x="2160" y="16058"/>
                  </a:lnTo>
                  <a:lnTo>
                    <a:pt x="1955" y="16731"/>
                  </a:lnTo>
                  <a:lnTo>
                    <a:pt x="1747" y="17404"/>
                  </a:lnTo>
                  <a:lnTo>
                    <a:pt x="1538" y="18065"/>
                  </a:lnTo>
                  <a:lnTo>
                    <a:pt x="1324" y="18714"/>
                  </a:lnTo>
                  <a:lnTo>
                    <a:pt x="1111" y="19364"/>
                  </a:lnTo>
                  <a:lnTo>
                    <a:pt x="892" y="20013"/>
                  </a:lnTo>
                  <a:lnTo>
                    <a:pt x="674" y="20651"/>
                  </a:lnTo>
                  <a:lnTo>
                    <a:pt x="451" y="21288"/>
                  </a:lnTo>
                  <a:lnTo>
                    <a:pt x="228" y="21914"/>
                  </a:lnTo>
                  <a:lnTo>
                    <a:pt x="0" y="22528"/>
                  </a:lnTo>
                  <a:lnTo>
                    <a:pt x="532" y="22847"/>
                  </a:lnTo>
                  <a:lnTo>
                    <a:pt x="1068" y="23166"/>
                  </a:lnTo>
                  <a:lnTo>
                    <a:pt x="1609" y="23484"/>
                  </a:lnTo>
                  <a:lnTo>
                    <a:pt x="2145" y="23815"/>
                  </a:lnTo>
                  <a:lnTo>
                    <a:pt x="2682" y="24157"/>
                  </a:lnTo>
                  <a:lnTo>
                    <a:pt x="2947" y="24334"/>
                  </a:lnTo>
                  <a:lnTo>
                    <a:pt x="3213" y="24523"/>
                  </a:lnTo>
                  <a:lnTo>
                    <a:pt x="3474" y="24724"/>
                  </a:lnTo>
                  <a:lnTo>
                    <a:pt x="3735" y="24937"/>
                  </a:lnTo>
                  <a:lnTo>
                    <a:pt x="3996" y="25161"/>
                  </a:lnTo>
                  <a:lnTo>
                    <a:pt x="4257" y="25385"/>
                  </a:lnTo>
                  <a:lnTo>
                    <a:pt x="4457" y="25586"/>
                  </a:lnTo>
                  <a:lnTo>
                    <a:pt x="4571" y="25704"/>
                  </a:lnTo>
                  <a:lnTo>
                    <a:pt x="4684" y="25846"/>
                  </a:lnTo>
                  <a:lnTo>
                    <a:pt x="4803" y="25987"/>
                  </a:lnTo>
                  <a:lnTo>
                    <a:pt x="4912" y="26153"/>
                  </a:lnTo>
                  <a:lnTo>
                    <a:pt x="5021" y="26342"/>
                  </a:lnTo>
                  <a:lnTo>
                    <a:pt x="5069" y="26436"/>
                  </a:lnTo>
                  <a:lnTo>
                    <a:pt x="5116" y="26542"/>
                  </a:lnTo>
                  <a:lnTo>
                    <a:pt x="5297" y="25917"/>
                  </a:lnTo>
                  <a:lnTo>
                    <a:pt x="5477" y="25291"/>
                  </a:lnTo>
                  <a:lnTo>
                    <a:pt x="5653" y="24665"/>
                  </a:lnTo>
                  <a:lnTo>
                    <a:pt x="5828" y="24028"/>
                  </a:lnTo>
                  <a:lnTo>
                    <a:pt x="6170" y="22752"/>
                  </a:lnTo>
                  <a:lnTo>
                    <a:pt x="6502" y="21454"/>
                  </a:lnTo>
                  <a:lnTo>
                    <a:pt x="6830" y="20131"/>
                  </a:lnTo>
                  <a:lnTo>
                    <a:pt x="7148" y="18797"/>
                  </a:lnTo>
                  <a:lnTo>
                    <a:pt x="7456" y="17439"/>
                  </a:lnTo>
                  <a:lnTo>
                    <a:pt x="7760" y="16070"/>
                  </a:lnTo>
                  <a:lnTo>
                    <a:pt x="8054" y="14688"/>
                  </a:lnTo>
                  <a:lnTo>
                    <a:pt x="8339" y="13283"/>
                  </a:lnTo>
                  <a:lnTo>
                    <a:pt x="8614" y="11866"/>
                  </a:lnTo>
                  <a:lnTo>
                    <a:pt x="8885" y="10438"/>
                  </a:lnTo>
                  <a:lnTo>
                    <a:pt x="9151" y="8985"/>
                  </a:lnTo>
                  <a:lnTo>
                    <a:pt x="9407" y="7533"/>
                  </a:lnTo>
                  <a:lnTo>
                    <a:pt x="9658" y="6057"/>
                  </a:lnTo>
                  <a:lnTo>
                    <a:pt x="9900" y="4570"/>
                  </a:lnTo>
                  <a:lnTo>
                    <a:pt x="9435" y="4038"/>
                  </a:lnTo>
                  <a:lnTo>
                    <a:pt x="8970" y="3507"/>
                  </a:lnTo>
                  <a:lnTo>
                    <a:pt x="8040" y="2444"/>
                  </a:lnTo>
                  <a:lnTo>
                    <a:pt x="7114" y="1358"/>
                  </a:lnTo>
                  <a:lnTo>
                    <a:pt x="6184" y="284"/>
                  </a:lnTo>
                  <a:lnTo>
                    <a:pt x="6170" y="260"/>
                  </a:lnTo>
                  <a:lnTo>
                    <a:pt x="6156" y="236"/>
                  </a:lnTo>
                  <a:lnTo>
                    <a:pt x="6132" y="154"/>
                  </a:lnTo>
                  <a:lnTo>
                    <a:pt x="6108" y="71"/>
                  </a:lnTo>
                  <a:lnTo>
                    <a:pt x="60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59;p65">
              <a:extLst>
                <a:ext uri="{FF2B5EF4-FFF2-40B4-BE49-F238E27FC236}">
                  <a16:creationId xmlns:a16="http://schemas.microsoft.com/office/drawing/2014/main" id="{6BEA16A8-63B5-2C26-F5AD-9F4AEDF9425F}"/>
                </a:ext>
              </a:extLst>
            </p:cNvPr>
            <p:cNvSpPr/>
            <p:nvPr/>
          </p:nvSpPr>
          <p:spPr>
            <a:xfrm>
              <a:off x="1084300" y="-4192750"/>
              <a:ext cx="381475" cy="989450"/>
            </a:xfrm>
            <a:custGeom>
              <a:avLst/>
              <a:gdLst/>
              <a:ahLst/>
              <a:cxnLst/>
              <a:rect l="l" t="t" r="r" b="b"/>
              <a:pathLst>
                <a:path w="15259" h="39578" extrusionOk="0">
                  <a:moveTo>
                    <a:pt x="8434" y="1"/>
                  </a:moveTo>
                  <a:lnTo>
                    <a:pt x="7893" y="922"/>
                  </a:lnTo>
                  <a:lnTo>
                    <a:pt x="7357" y="1854"/>
                  </a:lnTo>
                  <a:lnTo>
                    <a:pt x="6289" y="3720"/>
                  </a:lnTo>
                  <a:lnTo>
                    <a:pt x="5230" y="5609"/>
                  </a:lnTo>
                  <a:lnTo>
                    <a:pt x="4177" y="7510"/>
                  </a:lnTo>
                  <a:lnTo>
                    <a:pt x="3128" y="9423"/>
                  </a:lnTo>
                  <a:lnTo>
                    <a:pt x="2084" y="11347"/>
                  </a:lnTo>
                  <a:lnTo>
                    <a:pt x="1039" y="13284"/>
                  </a:lnTo>
                  <a:lnTo>
                    <a:pt x="0" y="15232"/>
                  </a:lnTo>
                  <a:lnTo>
                    <a:pt x="285" y="16330"/>
                  </a:lnTo>
                  <a:lnTo>
                    <a:pt x="565" y="17440"/>
                  </a:lnTo>
                  <a:lnTo>
                    <a:pt x="840" y="18573"/>
                  </a:lnTo>
                  <a:lnTo>
                    <a:pt x="1106" y="19706"/>
                  </a:lnTo>
                  <a:lnTo>
                    <a:pt x="1362" y="20864"/>
                  </a:lnTo>
                  <a:lnTo>
                    <a:pt x="1614" y="22021"/>
                  </a:lnTo>
                  <a:lnTo>
                    <a:pt x="1861" y="23201"/>
                  </a:lnTo>
                  <a:lnTo>
                    <a:pt x="2093" y="24382"/>
                  </a:lnTo>
                  <a:lnTo>
                    <a:pt x="2326" y="25575"/>
                  </a:lnTo>
                  <a:lnTo>
                    <a:pt x="2544" y="26779"/>
                  </a:lnTo>
                  <a:lnTo>
                    <a:pt x="2758" y="27995"/>
                  </a:lnTo>
                  <a:lnTo>
                    <a:pt x="2962" y="29211"/>
                  </a:lnTo>
                  <a:lnTo>
                    <a:pt x="3161" y="30451"/>
                  </a:lnTo>
                  <a:lnTo>
                    <a:pt x="3346" y="31691"/>
                  </a:lnTo>
                  <a:lnTo>
                    <a:pt x="3526" y="32930"/>
                  </a:lnTo>
                  <a:lnTo>
                    <a:pt x="3697" y="34182"/>
                  </a:lnTo>
                  <a:lnTo>
                    <a:pt x="3878" y="35528"/>
                  </a:lnTo>
                  <a:lnTo>
                    <a:pt x="4048" y="36874"/>
                  </a:lnTo>
                  <a:lnTo>
                    <a:pt x="4215" y="38220"/>
                  </a:lnTo>
                  <a:lnTo>
                    <a:pt x="4385" y="39578"/>
                  </a:lnTo>
                  <a:lnTo>
                    <a:pt x="5733" y="37925"/>
                  </a:lnTo>
                  <a:lnTo>
                    <a:pt x="7086" y="36283"/>
                  </a:lnTo>
                  <a:lnTo>
                    <a:pt x="8443" y="34666"/>
                  </a:lnTo>
                  <a:lnTo>
                    <a:pt x="9801" y="33060"/>
                  </a:lnTo>
                  <a:lnTo>
                    <a:pt x="11163" y="31466"/>
                  </a:lnTo>
                  <a:lnTo>
                    <a:pt x="12530" y="29872"/>
                  </a:lnTo>
                  <a:lnTo>
                    <a:pt x="15259" y="26696"/>
                  </a:lnTo>
                  <a:lnTo>
                    <a:pt x="15097" y="25752"/>
                  </a:lnTo>
                  <a:lnTo>
                    <a:pt x="14936" y="24819"/>
                  </a:lnTo>
                  <a:lnTo>
                    <a:pt x="14770" y="23886"/>
                  </a:lnTo>
                  <a:lnTo>
                    <a:pt x="14599" y="22965"/>
                  </a:lnTo>
                  <a:lnTo>
                    <a:pt x="14428" y="22056"/>
                  </a:lnTo>
                  <a:lnTo>
                    <a:pt x="14248" y="21147"/>
                  </a:lnTo>
                  <a:lnTo>
                    <a:pt x="14068" y="20250"/>
                  </a:lnTo>
                  <a:lnTo>
                    <a:pt x="13882" y="19352"/>
                  </a:lnTo>
                  <a:lnTo>
                    <a:pt x="13697" y="18467"/>
                  </a:lnTo>
                  <a:lnTo>
                    <a:pt x="13503" y="17581"/>
                  </a:lnTo>
                  <a:lnTo>
                    <a:pt x="13308" y="16719"/>
                  </a:lnTo>
                  <a:lnTo>
                    <a:pt x="13109" y="15846"/>
                  </a:lnTo>
                  <a:lnTo>
                    <a:pt x="12910" y="14984"/>
                  </a:lnTo>
                  <a:lnTo>
                    <a:pt x="12705" y="14134"/>
                  </a:lnTo>
                  <a:lnTo>
                    <a:pt x="12492" y="13295"/>
                  </a:lnTo>
                  <a:lnTo>
                    <a:pt x="12283" y="12457"/>
                  </a:lnTo>
                  <a:lnTo>
                    <a:pt x="12065" y="11619"/>
                  </a:lnTo>
                  <a:lnTo>
                    <a:pt x="11846" y="10792"/>
                  </a:lnTo>
                  <a:lnTo>
                    <a:pt x="11623" y="9978"/>
                  </a:lnTo>
                  <a:lnTo>
                    <a:pt x="11400" y="9175"/>
                  </a:lnTo>
                  <a:lnTo>
                    <a:pt x="11168" y="8372"/>
                  </a:lnTo>
                  <a:lnTo>
                    <a:pt x="10935" y="7569"/>
                  </a:lnTo>
                  <a:lnTo>
                    <a:pt x="10703" y="6778"/>
                  </a:lnTo>
                  <a:lnTo>
                    <a:pt x="10461" y="5999"/>
                  </a:lnTo>
                  <a:lnTo>
                    <a:pt x="10218" y="5219"/>
                  </a:lnTo>
                  <a:lnTo>
                    <a:pt x="9972" y="4452"/>
                  </a:lnTo>
                  <a:lnTo>
                    <a:pt x="9725" y="3696"/>
                  </a:lnTo>
                  <a:lnTo>
                    <a:pt x="9473" y="2941"/>
                  </a:lnTo>
                  <a:lnTo>
                    <a:pt x="9217" y="2197"/>
                  </a:lnTo>
                  <a:lnTo>
                    <a:pt x="8961" y="1453"/>
                  </a:lnTo>
                  <a:lnTo>
                    <a:pt x="8700" y="721"/>
                  </a:lnTo>
                  <a:lnTo>
                    <a:pt x="84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60;p65">
              <a:extLst>
                <a:ext uri="{FF2B5EF4-FFF2-40B4-BE49-F238E27FC236}">
                  <a16:creationId xmlns:a16="http://schemas.microsoft.com/office/drawing/2014/main" id="{AE08A60A-69FD-2E87-E03C-FB399DC1827E}"/>
                </a:ext>
              </a:extLst>
            </p:cNvPr>
            <p:cNvSpPr/>
            <p:nvPr/>
          </p:nvSpPr>
          <p:spPr>
            <a:xfrm>
              <a:off x="1073125" y="-13684075"/>
              <a:ext cx="211475" cy="422725"/>
            </a:xfrm>
            <a:custGeom>
              <a:avLst/>
              <a:gdLst/>
              <a:ahLst/>
              <a:cxnLst/>
              <a:rect l="l" t="t" r="r" b="b"/>
              <a:pathLst>
                <a:path w="8459" h="16909" extrusionOk="0">
                  <a:moveTo>
                    <a:pt x="4315" y="1"/>
                  </a:moveTo>
                  <a:lnTo>
                    <a:pt x="4087" y="36"/>
                  </a:lnTo>
                  <a:lnTo>
                    <a:pt x="3864" y="72"/>
                  </a:lnTo>
                  <a:lnTo>
                    <a:pt x="3636" y="142"/>
                  </a:lnTo>
                  <a:lnTo>
                    <a:pt x="3413" y="213"/>
                  </a:lnTo>
                  <a:lnTo>
                    <a:pt x="3190" y="308"/>
                  </a:lnTo>
                  <a:lnTo>
                    <a:pt x="2972" y="414"/>
                  </a:lnTo>
                  <a:lnTo>
                    <a:pt x="2754" y="544"/>
                  </a:lnTo>
                  <a:lnTo>
                    <a:pt x="2545" y="674"/>
                  </a:lnTo>
                  <a:lnTo>
                    <a:pt x="2336" y="827"/>
                  </a:lnTo>
                  <a:lnTo>
                    <a:pt x="2137" y="1004"/>
                  </a:lnTo>
                  <a:lnTo>
                    <a:pt x="1937" y="1181"/>
                  </a:lnTo>
                  <a:lnTo>
                    <a:pt x="1747" y="1382"/>
                  </a:lnTo>
                  <a:lnTo>
                    <a:pt x="1562" y="1595"/>
                  </a:lnTo>
                  <a:lnTo>
                    <a:pt x="1387" y="1819"/>
                  </a:lnTo>
                  <a:lnTo>
                    <a:pt x="1221" y="2055"/>
                  </a:lnTo>
                  <a:lnTo>
                    <a:pt x="1064" y="2303"/>
                  </a:lnTo>
                  <a:lnTo>
                    <a:pt x="912" y="2563"/>
                  </a:lnTo>
                  <a:lnTo>
                    <a:pt x="770" y="2846"/>
                  </a:lnTo>
                  <a:lnTo>
                    <a:pt x="642" y="3130"/>
                  </a:lnTo>
                  <a:lnTo>
                    <a:pt x="523" y="3425"/>
                  </a:lnTo>
                  <a:lnTo>
                    <a:pt x="471" y="3578"/>
                  </a:lnTo>
                  <a:lnTo>
                    <a:pt x="419" y="3744"/>
                  </a:lnTo>
                  <a:lnTo>
                    <a:pt x="366" y="3897"/>
                  </a:lnTo>
                  <a:lnTo>
                    <a:pt x="324" y="4062"/>
                  </a:lnTo>
                  <a:lnTo>
                    <a:pt x="281" y="4228"/>
                  </a:lnTo>
                  <a:lnTo>
                    <a:pt x="238" y="4393"/>
                  </a:lnTo>
                  <a:lnTo>
                    <a:pt x="205" y="4570"/>
                  </a:lnTo>
                  <a:lnTo>
                    <a:pt x="172" y="4735"/>
                  </a:lnTo>
                  <a:lnTo>
                    <a:pt x="143" y="4912"/>
                  </a:lnTo>
                  <a:lnTo>
                    <a:pt x="115" y="5090"/>
                  </a:lnTo>
                  <a:lnTo>
                    <a:pt x="96" y="5267"/>
                  </a:lnTo>
                  <a:lnTo>
                    <a:pt x="77" y="5456"/>
                  </a:lnTo>
                  <a:lnTo>
                    <a:pt x="63" y="5644"/>
                  </a:lnTo>
                  <a:lnTo>
                    <a:pt x="48" y="5833"/>
                  </a:lnTo>
                  <a:lnTo>
                    <a:pt x="44" y="6022"/>
                  </a:lnTo>
                  <a:lnTo>
                    <a:pt x="39" y="6211"/>
                  </a:lnTo>
                  <a:lnTo>
                    <a:pt x="44" y="6412"/>
                  </a:lnTo>
                  <a:lnTo>
                    <a:pt x="48" y="6601"/>
                  </a:lnTo>
                  <a:lnTo>
                    <a:pt x="58" y="6802"/>
                  </a:lnTo>
                  <a:lnTo>
                    <a:pt x="72" y="7002"/>
                  </a:lnTo>
                  <a:lnTo>
                    <a:pt x="91" y="7215"/>
                  </a:lnTo>
                  <a:lnTo>
                    <a:pt x="115" y="7416"/>
                  </a:lnTo>
                  <a:lnTo>
                    <a:pt x="124" y="7534"/>
                  </a:lnTo>
                  <a:lnTo>
                    <a:pt x="134" y="7652"/>
                  </a:lnTo>
                  <a:lnTo>
                    <a:pt x="143" y="7770"/>
                  </a:lnTo>
                  <a:lnTo>
                    <a:pt x="148" y="7888"/>
                  </a:lnTo>
                  <a:lnTo>
                    <a:pt x="148" y="8112"/>
                  </a:lnTo>
                  <a:lnTo>
                    <a:pt x="134" y="8325"/>
                  </a:lnTo>
                  <a:lnTo>
                    <a:pt x="115" y="8537"/>
                  </a:lnTo>
                  <a:lnTo>
                    <a:pt x="82" y="8750"/>
                  </a:lnTo>
                  <a:lnTo>
                    <a:pt x="44" y="8939"/>
                  </a:lnTo>
                  <a:lnTo>
                    <a:pt x="1" y="9128"/>
                  </a:lnTo>
                  <a:lnTo>
                    <a:pt x="167" y="9777"/>
                  </a:lnTo>
                  <a:lnTo>
                    <a:pt x="252" y="10096"/>
                  </a:lnTo>
                  <a:lnTo>
                    <a:pt x="343" y="10415"/>
                  </a:lnTo>
                  <a:lnTo>
                    <a:pt x="433" y="10733"/>
                  </a:lnTo>
                  <a:lnTo>
                    <a:pt x="528" y="11040"/>
                  </a:lnTo>
                  <a:lnTo>
                    <a:pt x="627" y="11347"/>
                  </a:lnTo>
                  <a:lnTo>
                    <a:pt x="722" y="11642"/>
                  </a:lnTo>
                  <a:lnTo>
                    <a:pt x="827" y="11938"/>
                  </a:lnTo>
                  <a:lnTo>
                    <a:pt x="926" y="12221"/>
                  </a:lnTo>
                  <a:lnTo>
                    <a:pt x="1036" y="12504"/>
                  </a:lnTo>
                  <a:lnTo>
                    <a:pt x="1140" y="12788"/>
                  </a:lnTo>
                  <a:lnTo>
                    <a:pt x="1254" y="13047"/>
                  </a:lnTo>
                  <a:lnTo>
                    <a:pt x="1363" y="13319"/>
                  </a:lnTo>
                  <a:lnTo>
                    <a:pt x="1482" y="13567"/>
                  </a:lnTo>
                  <a:lnTo>
                    <a:pt x="1596" y="13827"/>
                  </a:lnTo>
                  <a:lnTo>
                    <a:pt x="1719" y="14063"/>
                  </a:lnTo>
                  <a:lnTo>
                    <a:pt x="1838" y="14299"/>
                  </a:lnTo>
                  <a:lnTo>
                    <a:pt x="1961" y="14523"/>
                  </a:lnTo>
                  <a:lnTo>
                    <a:pt x="2089" y="14736"/>
                  </a:lnTo>
                  <a:lnTo>
                    <a:pt x="2217" y="14948"/>
                  </a:lnTo>
                  <a:lnTo>
                    <a:pt x="2350" y="15149"/>
                  </a:lnTo>
                  <a:lnTo>
                    <a:pt x="2483" y="15338"/>
                  </a:lnTo>
                  <a:lnTo>
                    <a:pt x="2616" y="15527"/>
                  </a:lnTo>
                  <a:lnTo>
                    <a:pt x="2754" y="15692"/>
                  </a:lnTo>
                  <a:lnTo>
                    <a:pt x="2896" y="15858"/>
                  </a:lnTo>
                  <a:lnTo>
                    <a:pt x="3038" y="16011"/>
                  </a:lnTo>
                  <a:lnTo>
                    <a:pt x="3181" y="16153"/>
                  </a:lnTo>
                  <a:lnTo>
                    <a:pt x="3328" y="16283"/>
                  </a:lnTo>
                  <a:lnTo>
                    <a:pt x="3475" y="16412"/>
                  </a:lnTo>
                  <a:lnTo>
                    <a:pt x="3627" y="16519"/>
                  </a:lnTo>
                  <a:lnTo>
                    <a:pt x="3779" y="16613"/>
                  </a:lnTo>
                  <a:lnTo>
                    <a:pt x="3964" y="16719"/>
                  </a:lnTo>
                  <a:lnTo>
                    <a:pt x="4149" y="16802"/>
                  </a:lnTo>
                  <a:lnTo>
                    <a:pt x="4329" y="16861"/>
                  </a:lnTo>
                  <a:lnTo>
                    <a:pt x="4510" y="16897"/>
                  </a:lnTo>
                  <a:lnTo>
                    <a:pt x="4685" y="16908"/>
                  </a:lnTo>
                  <a:lnTo>
                    <a:pt x="4866" y="16897"/>
                  </a:lnTo>
                  <a:lnTo>
                    <a:pt x="5037" y="16873"/>
                  </a:lnTo>
                  <a:lnTo>
                    <a:pt x="5207" y="16826"/>
                  </a:lnTo>
                  <a:lnTo>
                    <a:pt x="5378" y="16755"/>
                  </a:lnTo>
                  <a:lnTo>
                    <a:pt x="5544" y="16660"/>
                  </a:lnTo>
                  <a:lnTo>
                    <a:pt x="5711" y="16554"/>
                  </a:lnTo>
                  <a:lnTo>
                    <a:pt x="5867" y="16424"/>
                  </a:lnTo>
                  <a:lnTo>
                    <a:pt x="6028" y="16271"/>
                  </a:lnTo>
                  <a:lnTo>
                    <a:pt x="6180" y="16105"/>
                  </a:lnTo>
                  <a:lnTo>
                    <a:pt x="6332" y="15928"/>
                  </a:lnTo>
                  <a:lnTo>
                    <a:pt x="6479" y="15716"/>
                  </a:lnTo>
                  <a:lnTo>
                    <a:pt x="6622" y="15503"/>
                  </a:lnTo>
                  <a:lnTo>
                    <a:pt x="6759" y="15267"/>
                  </a:lnTo>
                  <a:lnTo>
                    <a:pt x="6892" y="15007"/>
                  </a:lnTo>
                  <a:lnTo>
                    <a:pt x="7025" y="14748"/>
                  </a:lnTo>
                  <a:lnTo>
                    <a:pt x="7153" y="14452"/>
                  </a:lnTo>
                  <a:lnTo>
                    <a:pt x="7272" y="14157"/>
                  </a:lnTo>
                  <a:lnTo>
                    <a:pt x="7391" y="13839"/>
                  </a:lnTo>
                  <a:lnTo>
                    <a:pt x="7500" y="13508"/>
                  </a:lnTo>
                  <a:lnTo>
                    <a:pt x="7609" y="13166"/>
                  </a:lnTo>
                  <a:lnTo>
                    <a:pt x="7709" y="12811"/>
                  </a:lnTo>
                  <a:lnTo>
                    <a:pt x="7804" y="12433"/>
                  </a:lnTo>
                  <a:lnTo>
                    <a:pt x="7894" y="12056"/>
                  </a:lnTo>
                  <a:lnTo>
                    <a:pt x="7979" y="11654"/>
                  </a:lnTo>
                  <a:lnTo>
                    <a:pt x="8055" y="11241"/>
                  </a:lnTo>
                  <a:lnTo>
                    <a:pt x="8131" y="10828"/>
                  </a:lnTo>
                  <a:lnTo>
                    <a:pt x="8197" y="10391"/>
                  </a:lnTo>
                  <a:lnTo>
                    <a:pt x="8240" y="10048"/>
                  </a:lnTo>
                  <a:lnTo>
                    <a:pt x="8283" y="9706"/>
                  </a:lnTo>
                  <a:lnTo>
                    <a:pt x="8321" y="9375"/>
                  </a:lnTo>
                  <a:lnTo>
                    <a:pt x="8354" y="9045"/>
                  </a:lnTo>
                  <a:lnTo>
                    <a:pt x="8383" y="8726"/>
                  </a:lnTo>
                  <a:lnTo>
                    <a:pt x="8406" y="8407"/>
                  </a:lnTo>
                  <a:lnTo>
                    <a:pt x="8425" y="8100"/>
                  </a:lnTo>
                  <a:lnTo>
                    <a:pt x="8440" y="7805"/>
                  </a:lnTo>
                  <a:lnTo>
                    <a:pt x="8449" y="7510"/>
                  </a:lnTo>
                  <a:lnTo>
                    <a:pt x="8454" y="7215"/>
                  </a:lnTo>
                  <a:lnTo>
                    <a:pt x="8459" y="6943"/>
                  </a:lnTo>
                  <a:lnTo>
                    <a:pt x="8454" y="6660"/>
                  </a:lnTo>
                  <a:lnTo>
                    <a:pt x="8449" y="6388"/>
                  </a:lnTo>
                  <a:lnTo>
                    <a:pt x="8440" y="6129"/>
                  </a:lnTo>
                  <a:lnTo>
                    <a:pt x="8425" y="5869"/>
                  </a:lnTo>
                  <a:lnTo>
                    <a:pt x="8406" y="5621"/>
                  </a:lnTo>
                  <a:lnTo>
                    <a:pt x="8387" y="5373"/>
                  </a:lnTo>
                  <a:lnTo>
                    <a:pt x="8364" y="5137"/>
                  </a:lnTo>
                  <a:lnTo>
                    <a:pt x="8335" y="4901"/>
                  </a:lnTo>
                  <a:lnTo>
                    <a:pt x="8302" y="4676"/>
                  </a:lnTo>
                  <a:lnTo>
                    <a:pt x="8264" y="4452"/>
                  </a:lnTo>
                  <a:lnTo>
                    <a:pt x="8226" y="4239"/>
                  </a:lnTo>
                  <a:lnTo>
                    <a:pt x="8183" y="4027"/>
                  </a:lnTo>
                  <a:lnTo>
                    <a:pt x="8141" y="3826"/>
                  </a:lnTo>
                  <a:lnTo>
                    <a:pt x="8093" y="3625"/>
                  </a:lnTo>
                  <a:lnTo>
                    <a:pt x="8041" y="3425"/>
                  </a:lnTo>
                  <a:lnTo>
                    <a:pt x="7984" y="3248"/>
                  </a:lnTo>
                  <a:lnTo>
                    <a:pt x="7927" y="3059"/>
                  </a:lnTo>
                  <a:lnTo>
                    <a:pt x="7865" y="2882"/>
                  </a:lnTo>
                  <a:lnTo>
                    <a:pt x="7804" y="2716"/>
                  </a:lnTo>
                  <a:lnTo>
                    <a:pt x="7737" y="2551"/>
                  </a:lnTo>
                  <a:lnTo>
                    <a:pt x="7671" y="2398"/>
                  </a:lnTo>
                  <a:lnTo>
                    <a:pt x="7599" y="2244"/>
                  </a:lnTo>
                  <a:lnTo>
                    <a:pt x="7524" y="2091"/>
                  </a:lnTo>
                  <a:lnTo>
                    <a:pt x="7452" y="1949"/>
                  </a:lnTo>
                  <a:lnTo>
                    <a:pt x="7372" y="1807"/>
                  </a:lnTo>
                  <a:lnTo>
                    <a:pt x="7291" y="1677"/>
                  </a:lnTo>
                  <a:lnTo>
                    <a:pt x="7210" y="1547"/>
                  </a:lnTo>
                  <a:lnTo>
                    <a:pt x="7039" y="1311"/>
                  </a:lnTo>
                  <a:lnTo>
                    <a:pt x="6859" y="1099"/>
                  </a:lnTo>
                  <a:lnTo>
                    <a:pt x="6674" y="898"/>
                  </a:lnTo>
                  <a:lnTo>
                    <a:pt x="6479" y="721"/>
                  </a:lnTo>
                  <a:lnTo>
                    <a:pt x="6280" y="567"/>
                  </a:lnTo>
                  <a:lnTo>
                    <a:pt x="6076" y="426"/>
                  </a:lnTo>
                  <a:lnTo>
                    <a:pt x="5867" y="308"/>
                  </a:lnTo>
                  <a:lnTo>
                    <a:pt x="5654" y="213"/>
                  </a:lnTo>
                  <a:lnTo>
                    <a:pt x="5435" y="131"/>
                  </a:lnTo>
                  <a:lnTo>
                    <a:pt x="5217" y="72"/>
                  </a:lnTo>
                  <a:lnTo>
                    <a:pt x="4994" y="24"/>
                  </a:lnTo>
                  <a:lnTo>
                    <a:pt x="477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61;p65">
              <a:extLst>
                <a:ext uri="{FF2B5EF4-FFF2-40B4-BE49-F238E27FC236}">
                  <a16:creationId xmlns:a16="http://schemas.microsoft.com/office/drawing/2014/main" id="{2B46C126-66D8-B11B-6684-796AA346EBA6}"/>
                </a:ext>
              </a:extLst>
            </p:cNvPr>
            <p:cNvSpPr/>
            <p:nvPr/>
          </p:nvSpPr>
          <p:spPr>
            <a:xfrm>
              <a:off x="907725" y="-8344950"/>
              <a:ext cx="331200" cy="599800"/>
            </a:xfrm>
            <a:custGeom>
              <a:avLst/>
              <a:gdLst/>
              <a:ahLst/>
              <a:cxnLst/>
              <a:rect l="l" t="t" r="r" b="b"/>
              <a:pathLst>
                <a:path w="13248" h="23992" extrusionOk="0">
                  <a:moveTo>
                    <a:pt x="8212" y="0"/>
                  </a:moveTo>
                  <a:lnTo>
                    <a:pt x="7989" y="555"/>
                  </a:lnTo>
                  <a:lnTo>
                    <a:pt x="7765" y="1110"/>
                  </a:lnTo>
                  <a:lnTo>
                    <a:pt x="7538" y="1653"/>
                  </a:lnTo>
                  <a:lnTo>
                    <a:pt x="7310" y="2196"/>
                  </a:lnTo>
                  <a:lnTo>
                    <a:pt x="7077" y="2739"/>
                  </a:lnTo>
                  <a:lnTo>
                    <a:pt x="6845" y="3259"/>
                  </a:lnTo>
                  <a:lnTo>
                    <a:pt x="6612" y="3790"/>
                  </a:lnTo>
                  <a:lnTo>
                    <a:pt x="6375" y="4310"/>
                  </a:lnTo>
                  <a:lnTo>
                    <a:pt x="6133" y="4817"/>
                  </a:lnTo>
                  <a:lnTo>
                    <a:pt x="5891" y="5325"/>
                  </a:lnTo>
                  <a:lnTo>
                    <a:pt x="5649" y="5821"/>
                  </a:lnTo>
                  <a:lnTo>
                    <a:pt x="5402" y="6317"/>
                  </a:lnTo>
                  <a:lnTo>
                    <a:pt x="5150" y="6801"/>
                  </a:lnTo>
                  <a:lnTo>
                    <a:pt x="4904" y="7285"/>
                  </a:lnTo>
                  <a:lnTo>
                    <a:pt x="4647" y="7757"/>
                  </a:lnTo>
                  <a:lnTo>
                    <a:pt x="4391" y="8230"/>
                  </a:lnTo>
                  <a:lnTo>
                    <a:pt x="4135" y="8690"/>
                  </a:lnTo>
                  <a:lnTo>
                    <a:pt x="3878" y="9139"/>
                  </a:lnTo>
                  <a:lnTo>
                    <a:pt x="3613" y="9587"/>
                  </a:lnTo>
                  <a:lnTo>
                    <a:pt x="3352" y="10036"/>
                  </a:lnTo>
                  <a:lnTo>
                    <a:pt x="3086" y="10473"/>
                  </a:lnTo>
                  <a:lnTo>
                    <a:pt x="2815" y="10898"/>
                  </a:lnTo>
                  <a:lnTo>
                    <a:pt x="2545" y="11323"/>
                  </a:lnTo>
                  <a:lnTo>
                    <a:pt x="2269" y="11736"/>
                  </a:lnTo>
                  <a:lnTo>
                    <a:pt x="1994" y="12138"/>
                  </a:lnTo>
                  <a:lnTo>
                    <a:pt x="1719" y="12539"/>
                  </a:lnTo>
                  <a:lnTo>
                    <a:pt x="1439" y="12929"/>
                  </a:lnTo>
                  <a:lnTo>
                    <a:pt x="1154" y="13318"/>
                  </a:lnTo>
                  <a:lnTo>
                    <a:pt x="869" y="13696"/>
                  </a:lnTo>
                  <a:lnTo>
                    <a:pt x="585" y="14074"/>
                  </a:lnTo>
                  <a:lnTo>
                    <a:pt x="295" y="14428"/>
                  </a:lnTo>
                  <a:lnTo>
                    <a:pt x="1" y="14794"/>
                  </a:lnTo>
                  <a:lnTo>
                    <a:pt x="362" y="15621"/>
                  </a:lnTo>
                  <a:lnTo>
                    <a:pt x="727" y="16435"/>
                  </a:lnTo>
                  <a:lnTo>
                    <a:pt x="1092" y="17274"/>
                  </a:lnTo>
                  <a:lnTo>
                    <a:pt x="1453" y="18124"/>
                  </a:lnTo>
                  <a:lnTo>
                    <a:pt x="1743" y="18785"/>
                  </a:lnTo>
                  <a:lnTo>
                    <a:pt x="2042" y="19458"/>
                  </a:lnTo>
                  <a:lnTo>
                    <a:pt x="2341" y="20155"/>
                  </a:lnTo>
                  <a:lnTo>
                    <a:pt x="2493" y="20509"/>
                  </a:lnTo>
                  <a:lnTo>
                    <a:pt x="2640" y="20863"/>
                  </a:lnTo>
                  <a:lnTo>
                    <a:pt x="2787" y="21229"/>
                  </a:lnTo>
                  <a:lnTo>
                    <a:pt x="2929" y="21595"/>
                  </a:lnTo>
                  <a:lnTo>
                    <a:pt x="3067" y="21985"/>
                  </a:lnTo>
                  <a:lnTo>
                    <a:pt x="3200" y="22363"/>
                  </a:lnTo>
                  <a:lnTo>
                    <a:pt x="3323" y="22764"/>
                  </a:lnTo>
                  <a:lnTo>
                    <a:pt x="3442" y="23165"/>
                  </a:lnTo>
                  <a:lnTo>
                    <a:pt x="3551" y="23567"/>
                  </a:lnTo>
                  <a:lnTo>
                    <a:pt x="3651" y="23992"/>
                  </a:lnTo>
                  <a:lnTo>
                    <a:pt x="4011" y="23543"/>
                  </a:lnTo>
                  <a:lnTo>
                    <a:pt x="4372" y="23083"/>
                  </a:lnTo>
                  <a:lnTo>
                    <a:pt x="4723" y="22610"/>
                  </a:lnTo>
                  <a:lnTo>
                    <a:pt x="5070" y="22138"/>
                  </a:lnTo>
                  <a:lnTo>
                    <a:pt x="5416" y="21642"/>
                  </a:lnTo>
                  <a:lnTo>
                    <a:pt x="5758" y="21135"/>
                  </a:lnTo>
                  <a:lnTo>
                    <a:pt x="6095" y="20627"/>
                  </a:lnTo>
                  <a:lnTo>
                    <a:pt x="6427" y="20107"/>
                  </a:lnTo>
                  <a:lnTo>
                    <a:pt x="6755" y="19564"/>
                  </a:lnTo>
                  <a:lnTo>
                    <a:pt x="7077" y="19021"/>
                  </a:lnTo>
                  <a:lnTo>
                    <a:pt x="7400" y="18478"/>
                  </a:lnTo>
                  <a:lnTo>
                    <a:pt x="7713" y="17911"/>
                  </a:lnTo>
                  <a:lnTo>
                    <a:pt x="8027" y="17333"/>
                  </a:lnTo>
                  <a:lnTo>
                    <a:pt x="8335" y="16754"/>
                  </a:lnTo>
                  <a:lnTo>
                    <a:pt x="8639" y="16152"/>
                  </a:lnTo>
                  <a:lnTo>
                    <a:pt x="8943" y="15550"/>
                  </a:lnTo>
                  <a:lnTo>
                    <a:pt x="9237" y="14936"/>
                  </a:lnTo>
                  <a:lnTo>
                    <a:pt x="9531" y="14322"/>
                  </a:lnTo>
                  <a:lnTo>
                    <a:pt x="9821" y="13684"/>
                  </a:lnTo>
                  <a:lnTo>
                    <a:pt x="10105" y="13047"/>
                  </a:lnTo>
                  <a:lnTo>
                    <a:pt x="10390" y="12397"/>
                  </a:lnTo>
                  <a:lnTo>
                    <a:pt x="10665" y="11736"/>
                  </a:lnTo>
                  <a:lnTo>
                    <a:pt x="10941" y="11075"/>
                  </a:lnTo>
                  <a:lnTo>
                    <a:pt x="11211" y="10390"/>
                  </a:lnTo>
                  <a:lnTo>
                    <a:pt x="11477" y="9705"/>
                  </a:lnTo>
                  <a:lnTo>
                    <a:pt x="11743" y="9021"/>
                  </a:lnTo>
                  <a:lnTo>
                    <a:pt x="12004" y="8312"/>
                  </a:lnTo>
                  <a:lnTo>
                    <a:pt x="12260" y="7604"/>
                  </a:lnTo>
                  <a:lnTo>
                    <a:pt x="12512" y="6884"/>
                  </a:lnTo>
                  <a:lnTo>
                    <a:pt x="12758" y="6152"/>
                  </a:lnTo>
                  <a:lnTo>
                    <a:pt x="13005" y="5420"/>
                  </a:lnTo>
                  <a:lnTo>
                    <a:pt x="13247" y="4676"/>
                  </a:lnTo>
                  <a:lnTo>
                    <a:pt x="13072" y="4617"/>
                  </a:lnTo>
                  <a:lnTo>
                    <a:pt x="12896" y="4534"/>
                  </a:lnTo>
                  <a:lnTo>
                    <a:pt x="12725" y="4440"/>
                  </a:lnTo>
                  <a:lnTo>
                    <a:pt x="12554" y="4333"/>
                  </a:lnTo>
                  <a:lnTo>
                    <a:pt x="12251" y="4121"/>
                  </a:lnTo>
                  <a:lnTo>
                    <a:pt x="12118" y="4038"/>
                  </a:lnTo>
                  <a:lnTo>
                    <a:pt x="12004" y="3967"/>
                  </a:lnTo>
                  <a:lnTo>
                    <a:pt x="11966" y="3932"/>
                  </a:lnTo>
                  <a:lnTo>
                    <a:pt x="11933" y="3908"/>
                  </a:lnTo>
                  <a:lnTo>
                    <a:pt x="11899" y="3861"/>
                  </a:lnTo>
                  <a:lnTo>
                    <a:pt x="11866" y="3826"/>
                  </a:lnTo>
                  <a:lnTo>
                    <a:pt x="11838" y="3767"/>
                  </a:lnTo>
                  <a:lnTo>
                    <a:pt x="11814" y="3707"/>
                  </a:lnTo>
                  <a:lnTo>
                    <a:pt x="11766" y="3589"/>
                  </a:lnTo>
                  <a:lnTo>
                    <a:pt x="11728" y="3448"/>
                  </a:lnTo>
                  <a:lnTo>
                    <a:pt x="11700" y="3294"/>
                  </a:lnTo>
                  <a:lnTo>
                    <a:pt x="11681" y="3141"/>
                  </a:lnTo>
                  <a:lnTo>
                    <a:pt x="11672" y="2975"/>
                  </a:lnTo>
                  <a:lnTo>
                    <a:pt x="11297" y="2633"/>
                  </a:lnTo>
                  <a:lnTo>
                    <a:pt x="10922" y="2302"/>
                  </a:lnTo>
                  <a:lnTo>
                    <a:pt x="9564" y="1157"/>
                  </a:lnTo>
                  <a:lnTo>
                    <a:pt x="8886" y="590"/>
                  </a:lnTo>
                  <a:lnTo>
                    <a:pt x="821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62;p65">
              <a:extLst>
                <a:ext uri="{FF2B5EF4-FFF2-40B4-BE49-F238E27FC236}">
                  <a16:creationId xmlns:a16="http://schemas.microsoft.com/office/drawing/2014/main" id="{914361A2-7A55-855D-29E9-F9F21A7C50C2}"/>
                </a:ext>
              </a:extLst>
            </p:cNvPr>
            <p:cNvSpPr/>
            <p:nvPr/>
          </p:nvSpPr>
          <p:spPr>
            <a:xfrm>
              <a:off x="873925" y="-4726125"/>
              <a:ext cx="393700" cy="852775"/>
            </a:xfrm>
            <a:custGeom>
              <a:avLst/>
              <a:gdLst/>
              <a:ahLst/>
              <a:cxnLst/>
              <a:rect l="l" t="t" r="r" b="b"/>
              <a:pathLst>
                <a:path w="15748" h="34111" extrusionOk="0">
                  <a:moveTo>
                    <a:pt x="5373" y="0"/>
                  </a:moveTo>
                  <a:lnTo>
                    <a:pt x="5083" y="1346"/>
                  </a:lnTo>
                  <a:lnTo>
                    <a:pt x="5150" y="1465"/>
                  </a:lnTo>
                  <a:lnTo>
                    <a:pt x="5211" y="1594"/>
                  </a:lnTo>
                  <a:lnTo>
                    <a:pt x="5268" y="1736"/>
                  </a:lnTo>
                  <a:lnTo>
                    <a:pt x="5321" y="1890"/>
                  </a:lnTo>
                  <a:lnTo>
                    <a:pt x="5363" y="2043"/>
                  </a:lnTo>
                  <a:lnTo>
                    <a:pt x="5397" y="2208"/>
                  </a:lnTo>
                  <a:lnTo>
                    <a:pt x="5425" y="2374"/>
                  </a:lnTo>
                  <a:lnTo>
                    <a:pt x="5444" y="2551"/>
                  </a:lnTo>
                  <a:lnTo>
                    <a:pt x="5458" y="2728"/>
                  </a:lnTo>
                  <a:lnTo>
                    <a:pt x="5458" y="2905"/>
                  </a:lnTo>
                  <a:lnTo>
                    <a:pt x="5444" y="3094"/>
                  </a:lnTo>
                  <a:lnTo>
                    <a:pt x="5425" y="3271"/>
                  </a:lnTo>
                  <a:lnTo>
                    <a:pt x="5411" y="3365"/>
                  </a:lnTo>
                  <a:lnTo>
                    <a:pt x="5392" y="3448"/>
                  </a:lnTo>
                  <a:lnTo>
                    <a:pt x="5368" y="3543"/>
                  </a:lnTo>
                  <a:lnTo>
                    <a:pt x="5344" y="3625"/>
                  </a:lnTo>
                  <a:lnTo>
                    <a:pt x="5316" y="3708"/>
                  </a:lnTo>
                  <a:lnTo>
                    <a:pt x="5283" y="3802"/>
                  </a:lnTo>
                  <a:lnTo>
                    <a:pt x="5249" y="3885"/>
                  </a:lnTo>
                  <a:lnTo>
                    <a:pt x="5211" y="3968"/>
                  </a:lnTo>
                  <a:lnTo>
                    <a:pt x="5022" y="4322"/>
                  </a:lnTo>
                  <a:lnTo>
                    <a:pt x="4832" y="4676"/>
                  </a:lnTo>
                  <a:lnTo>
                    <a:pt x="4447" y="5373"/>
                  </a:lnTo>
                  <a:lnTo>
                    <a:pt x="4068" y="6069"/>
                  </a:lnTo>
                  <a:lnTo>
                    <a:pt x="3683" y="6766"/>
                  </a:lnTo>
                  <a:lnTo>
                    <a:pt x="3308" y="7474"/>
                  </a:lnTo>
                  <a:lnTo>
                    <a:pt x="3123" y="7829"/>
                  </a:lnTo>
                  <a:lnTo>
                    <a:pt x="2938" y="8206"/>
                  </a:lnTo>
                  <a:lnTo>
                    <a:pt x="2758" y="8584"/>
                  </a:lnTo>
                  <a:lnTo>
                    <a:pt x="2577" y="8974"/>
                  </a:lnTo>
                  <a:lnTo>
                    <a:pt x="2402" y="9375"/>
                  </a:lnTo>
                  <a:lnTo>
                    <a:pt x="2231" y="9800"/>
                  </a:lnTo>
                  <a:lnTo>
                    <a:pt x="2069" y="10190"/>
                  </a:lnTo>
                  <a:lnTo>
                    <a:pt x="1913" y="10591"/>
                  </a:lnTo>
                  <a:lnTo>
                    <a:pt x="1761" y="11005"/>
                  </a:lnTo>
                  <a:lnTo>
                    <a:pt x="1609" y="11418"/>
                  </a:lnTo>
                  <a:lnTo>
                    <a:pt x="1457" y="11831"/>
                  </a:lnTo>
                  <a:lnTo>
                    <a:pt x="1315" y="12256"/>
                  </a:lnTo>
                  <a:lnTo>
                    <a:pt x="1172" y="12681"/>
                  </a:lnTo>
                  <a:lnTo>
                    <a:pt x="1030" y="13118"/>
                  </a:lnTo>
                  <a:lnTo>
                    <a:pt x="892" y="13555"/>
                  </a:lnTo>
                  <a:lnTo>
                    <a:pt x="760" y="14004"/>
                  </a:lnTo>
                  <a:lnTo>
                    <a:pt x="627" y="14452"/>
                  </a:lnTo>
                  <a:lnTo>
                    <a:pt x="494" y="14913"/>
                  </a:lnTo>
                  <a:lnTo>
                    <a:pt x="366" y="15373"/>
                  </a:lnTo>
                  <a:lnTo>
                    <a:pt x="242" y="15834"/>
                  </a:lnTo>
                  <a:lnTo>
                    <a:pt x="119" y="16306"/>
                  </a:lnTo>
                  <a:lnTo>
                    <a:pt x="0" y="16778"/>
                  </a:lnTo>
                  <a:lnTo>
                    <a:pt x="280" y="17156"/>
                  </a:lnTo>
                  <a:lnTo>
                    <a:pt x="565" y="17557"/>
                  </a:lnTo>
                  <a:lnTo>
                    <a:pt x="840" y="17971"/>
                  </a:lnTo>
                  <a:lnTo>
                    <a:pt x="1120" y="18384"/>
                  </a:lnTo>
                  <a:lnTo>
                    <a:pt x="1391" y="18821"/>
                  </a:lnTo>
                  <a:lnTo>
                    <a:pt x="1661" y="19258"/>
                  </a:lnTo>
                  <a:lnTo>
                    <a:pt x="1932" y="19706"/>
                  </a:lnTo>
                  <a:lnTo>
                    <a:pt x="2193" y="20179"/>
                  </a:lnTo>
                  <a:lnTo>
                    <a:pt x="2459" y="20651"/>
                  </a:lnTo>
                  <a:lnTo>
                    <a:pt x="2715" y="21135"/>
                  </a:lnTo>
                  <a:lnTo>
                    <a:pt x="2976" y="21631"/>
                  </a:lnTo>
                  <a:lnTo>
                    <a:pt x="3228" y="22139"/>
                  </a:lnTo>
                  <a:lnTo>
                    <a:pt x="3479" y="22646"/>
                  </a:lnTo>
                  <a:lnTo>
                    <a:pt x="3726" y="23178"/>
                  </a:lnTo>
                  <a:lnTo>
                    <a:pt x="3973" y="23709"/>
                  </a:lnTo>
                  <a:lnTo>
                    <a:pt x="4215" y="24252"/>
                  </a:lnTo>
                  <a:lnTo>
                    <a:pt x="4457" y="24807"/>
                  </a:lnTo>
                  <a:lnTo>
                    <a:pt x="4694" y="25362"/>
                  </a:lnTo>
                  <a:lnTo>
                    <a:pt x="4931" y="25940"/>
                  </a:lnTo>
                  <a:lnTo>
                    <a:pt x="5164" y="26519"/>
                  </a:lnTo>
                  <a:lnTo>
                    <a:pt x="5392" y="27109"/>
                  </a:lnTo>
                  <a:lnTo>
                    <a:pt x="5620" y="27700"/>
                  </a:lnTo>
                  <a:lnTo>
                    <a:pt x="5843" y="28314"/>
                  </a:lnTo>
                  <a:lnTo>
                    <a:pt x="6061" y="28916"/>
                  </a:lnTo>
                  <a:lnTo>
                    <a:pt x="6279" y="29542"/>
                  </a:lnTo>
                  <a:lnTo>
                    <a:pt x="6498" y="30167"/>
                  </a:lnTo>
                  <a:lnTo>
                    <a:pt x="6706" y="30805"/>
                  </a:lnTo>
                  <a:lnTo>
                    <a:pt x="6920" y="31454"/>
                  </a:lnTo>
                  <a:lnTo>
                    <a:pt x="7124" y="32104"/>
                  </a:lnTo>
                  <a:lnTo>
                    <a:pt x="7328" y="32765"/>
                  </a:lnTo>
                  <a:lnTo>
                    <a:pt x="7532" y="33438"/>
                  </a:lnTo>
                  <a:lnTo>
                    <a:pt x="7732" y="34111"/>
                  </a:lnTo>
                  <a:lnTo>
                    <a:pt x="8182" y="33025"/>
                  </a:lnTo>
                  <a:lnTo>
                    <a:pt x="8643" y="31962"/>
                  </a:lnTo>
                  <a:lnTo>
                    <a:pt x="9113" y="30899"/>
                  </a:lnTo>
                  <a:lnTo>
                    <a:pt x="9592" y="29860"/>
                  </a:lnTo>
                  <a:lnTo>
                    <a:pt x="10076" y="28833"/>
                  </a:lnTo>
                  <a:lnTo>
                    <a:pt x="10570" y="27818"/>
                  </a:lnTo>
                  <a:lnTo>
                    <a:pt x="11068" y="26814"/>
                  </a:lnTo>
                  <a:lnTo>
                    <a:pt x="11571" y="25822"/>
                  </a:lnTo>
                  <a:lnTo>
                    <a:pt x="12079" y="24854"/>
                  </a:lnTo>
                  <a:lnTo>
                    <a:pt x="12596" y="23898"/>
                  </a:lnTo>
                  <a:lnTo>
                    <a:pt x="13114" y="22965"/>
                  </a:lnTo>
                  <a:lnTo>
                    <a:pt x="13636" y="22044"/>
                  </a:lnTo>
                  <a:lnTo>
                    <a:pt x="14158" y="21147"/>
                  </a:lnTo>
                  <a:lnTo>
                    <a:pt x="14689" y="20261"/>
                  </a:lnTo>
                  <a:lnTo>
                    <a:pt x="15216" y="19399"/>
                  </a:lnTo>
                  <a:lnTo>
                    <a:pt x="15748" y="18561"/>
                  </a:lnTo>
                  <a:lnTo>
                    <a:pt x="15463" y="17853"/>
                  </a:lnTo>
                  <a:lnTo>
                    <a:pt x="15174" y="17156"/>
                  </a:lnTo>
                  <a:lnTo>
                    <a:pt x="14884" y="16471"/>
                  </a:lnTo>
                  <a:lnTo>
                    <a:pt x="14590" y="15798"/>
                  </a:lnTo>
                  <a:lnTo>
                    <a:pt x="14295" y="15125"/>
                  </a:lnTo>
                  <a:lnTo>
                    <a:pt x="13996" y="14464"/>
                  </a:lnTo>
                  <a:lnTo>
                    <a:pt x="13697" y="13803"/>
                  </a:lnTo>
                  <a:lnTo>
                    <a:pt x="13394" y="13153"/>
                  </a:lnTo>
                  <a:lnTo>
                    <a:pt x="13085" y="12516"/>
                  </a:lnTo>
                  <a:lnTo>
                    <a:pt x="12777" y="11878"/>
                  </a:lnTo>
                  <a:lnTo>
                    <a:pt x="12463" y="11253"/>
                  </a:lnTo>
                  <a:lnTo>
                    <a:pt x="12150" y="10639"/>
                  </a:lnTo>
                  <a:lnTo>
                    <a:pt x="11837" y="10036"/>
                  </a:lnTo>
                  <a:lnTo>
                    <a:pt x="11514" y="9434"/>
                  </a:lnTo>
                  <a:lnTo>
                    <a:pt x="11196" y="8832"/>
                  </a:lnTo>
                  <a:lnTo>
                    <a:pt x="10869" y="8254"/>
                  </a:lnTo>
                  <a:lnTo>
                    <a:pt x="10546" y="7675"/>
                  </a:lnTo>
                  <a:lnTo>
                    <a:pt x="10214" y="7108"/>
                  </a:lnTo>
                  <a:lnTo>
                    <a:pt x="9886" y="6542"/>
                  </a:lnTo>
                  <a:lnTo>
                    <a:pt x="9549" y="5998"/>
                  </a:lnTo>
                  <a:lnTo>
                    <a:pt x="9217" y="5443"/>
                  </a:lnTo>
                  <a:lnTo>
                    <a:pt x="8875" y="4912"/>
                  </a:lnTo>
                  <a:lnTo>
                    <a:pt x="8538" y="4381"/>
                  </a:lnTo>
                  <a:lnTo>
                    <a:pt x="8192" y="3861"/>
                  </a:lnTo>
                  <a:lnTo>
                    <a:pt x="7850" y="3354"/>
                  </a:lnTo>
                  <a:lnTo>
                    <a:pt x="7499" y="2846"/>
                  </a:lnTo>
                  <a:lnTo>
                    <a:pt x="7153" y="2350"/>
                  </a:lnTo>
                  <a:lnTo>
                    <a:pt x="6801" y="1866"/>
                  </a:lnTo>
                  <a:lnTo>
                    <a:pt x="6445" y="1382"/>
                  </a:lnTo>
                  <a:lnTo>
                    <a:pt x="6089" y="910"/>
                  </a:lnTo>
                  <a:lnTo>
                    <a:pt x="5733" y="449"/>
                  </a:lnTo>
                  <a:lnTo>
                    <a:pt x="537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63;p65">
              <a:extLst>
                <a:ext uri="{FF2B5EF4-FFF2-40B4-BE49-F238E27FC236}">
                  <a16:creationId xmlns:a16="http://schemas.microsoft.com/office/drawing/2014/main" id="{31155264-885C-FC5D-C950-315D75692F31}"/>
                </a:ext>
              </a:extLst>
            </p:cNvPr>
            <p:cNvSpPr/>
            <p:nvPr/>
          </p:nvSpPr>
          <p:spPr>
            <a:xfrm>
              <a:off x="654650" y="-5001825"/>
              <a:ext cx="353600" cy="659450"/>
            </a:xfrm>
            <a:custGeom>
              <a:avLst/>
              <a:gdLst/>
              <a:ahLst/>
              <a:cxnLst/>
              <a:rect l="l" t="t" r="r" b="b"/>
              <a:pathLst>
                <a:path w="14144" h="26378" extrusionOk="0">
                  <a:moveTo>
                    <a:pt x="0" y="1"/>
                  </a:moveTo>
                  <a:lnTo>
                    <a:pt x="43" y="2811"/>
                  </a:lnTo>
                  <a:lnTo>
                    <a:pt x="91" y="5621"/>
                  </a:lnTo>
                  <a:lnTo>
                    <a:pt x="138" y="8419"/>
                  </a:lnTo>
                  <a:lnTo>
                    <a:pt x="190" y="11229"/>
                  </a:lnTo>
                  <a:lnTo>
                    <a:pt x="247" y="14027"/>
                  </a:lnTo>
                  <a:lnTo>
                    <a:pt x="304" y="16838"/>
                  </a:lnTo>
                  <a:lnTo>
                    <a:pt x="366" y="19636"/>
                  </a:lnTo>
                  <a:lnTo>
                    <a:pt x="432" y="22446"/>
                  </a:lnTo>
                  <a:lnTo>
                    <a:pt x="674" y="22458"/>
                  </a:lnTo>
                  <a:lnTo>
                    <a:pt x="916" y="22481"/>
                  </a:lnTo>
                  <a:lnTo>
                    <a:pt x="1158" y="22505"/>
                  </a:lnTo>
                  <a:lnTo>
                    <a:pt x="1396" y="22540"/>
                  </a:lnTo>
                  <a:lnTo>
                    <a:pt x="1638" y="22588"/>
                  </a:lnTo>
                  <a:lnTo>
                    <a:pt x="1875" y="22635"/>
                  </a:lnTo>
                  <a:lnTo>
                    <a:pt x="2108" y="22694"/>
                  </a:lnTo>
                  <a:lnTo>
                    <a:pt x="2345" y="22753"/>
                  </a:lnTo>
                  <a:lnTo>
                    <a:pt x="2577" y="22824"/>
                  </a:lnTo>
                  <a:lnTo>
                    <a:pt x="2810" y="22906"/>
                  </a:lnTo>
                  <a:lnTo>
                    <a:pt x="3043" y="22989"/>
                  </a:lnTo>
                  <a:lnTo>
                    <a:pt x="3270" y="23083"/>
                  </a:lnTo>
                  <a:lnTo>
                    <a:pt x="3503" y="23190"/>
                  </a:lnTo>
                  <a:lnTo>
                    <a:pt x="3731" y="23296"/>
                  </a:lnTo>
                  <a:lnTo>
                    <a:pt x="3959" y="23414"/>
                  </a:lnTo>
                  <a:lnTo>
                    <a:pt x="4182" y="23532"/>
                  </a:lnTo>
                  <a:lnTo>
                    <a:pt x="4405" y="23662"/>
                  </a:lnTo>
                  <a:lnTo>
                    <a:pt x="4628" y="23804"/>
                  </a:lnTo>
                  <a:lnTo>
                    <a:pt x="4851" y="23945"/>
                  </a:lnTo>
                  <a:lnTo>
                    <a:pt x="5074" y="24087"/>
                  </a:lnTo>
                  <a:lnTo>
                    <a:pt x="5292" y="24240"/>
                  </a:lnTo>
                  <a:lnTo>
                    <a:pt x="5511" y="24406"/>
                  </a:lnTo>
                  <a:lnTo>
                    <a:pt x="5942" y="24748"/>
                  </a:lnTo>
                  <a:lnTo>
                    <a:pt x="6370" y="25126"/>
                  </a:lnTo>
                  <a:lnTo>
                    <a:pt x="6792" y="25516"/>
                  </a:lnTo>
                  <a:lnTo>
                    <a:pt x="7210" y="25929"/>
                  </a:lnTo>
                  <a:lnTo>
                    <a:pt x="7623" y="26378"/>
                  </a:lnTo>
                  <a:lnTo>
                    <a:pt x="7737" y="25846"/>
                  </a:lnTo>
                  <a:lnTo>
                    <a:pt x="7855" y="25315"/>
                  </a:lnTo>
                  <a:lnTo>
                    <a:pt x="7979" y="24784"/>
                  </a:lnTo>
                  <a:lnTo>
                    <a:pt x="8107" y="24252"/>
                  </a:lnTo>
                  <a:lnTo>
                    <a:pt x="8240" y="23721"/>
                  </a:lnTo>
                  <a:lnTo>
                    <a:pt x="8373" y="23201"/>
                  </a:lnTo>
                  <a:lnTo>
                    <a:pt x="8515" y="22670"/>
                  </a:lnTo>
                  <a:lnTo>
                    <a:pt x="8657" y="22151"/>
                  </a:lnTo>
                  <a:lnTo>
                    <a:pt x="8800" y="21631"/>
                  </a:lnTo>
                  <a:lnTo>
                    <a:pt x="8952" y="21112"/>
                  </a:lnTo>
                  <a:lnTo>
                    <a:pt x="9103" y="20604"/>
                  </a:lnTo>
                  <a:lnTo>
                    <a:pt x="9265" y="20096"/>
                  </a:lnTo>
                  <a:lnTo>
                    <a:pt x="9421" y="19600"/>
                  </a:lnTo>
                  <a:lnTo>
                    <a:pt x="9588" y="19104"/>
                  </a:lnTo>
                  <a:lnTo>
                    <a:pt x="9754" y="18632"/>
                  </a:lnTo>
                  <a:lnTo>
                    <a:pt x="9929" y="18148"/>
                  </a:lnTo>
                  <a:lnTo>
                    <a:pt x="10100" y="17688"/>
                  </a:lnTo>
                  <a:lnTo>
                    <a:pt x="10280" y="17227"/>
                  </a:lnTo>
                  <a:lnTo>
                    <a:pt x="10461" y="16778"/>
                  </a:lnTo>
                  <a:lnTo>
                    <a:pt x="10646" y="16342"/>
                  </a:lnTo>
                  <a:lnTo>
                    <a:pt x="10836" y="15917"/>
                  </a:lnTo>
                  <a:lnTo>
                    <a:pt x="11026" y="15503"/>
                  </a:lnTo>
                  <a:lnTo>
                    <a:pt x="11220" y="15114"/>
                  </a:lnTo>
                  <a:lnTo>
                    <a:pt x="11415" y="14724"/>
                  </a:lnTo>
                  <a:lnTo>
                    <a:pt x="11619" y="14358"/>
                  </a:lnTo>
                  <a:lnTo>
                    <a:pt x="11823" y="14004"/>
                  </a:lnTo>
                  <a:lnTo>
                    <a:pt x="12027" y="13661"/>
                  </a:lnTo>
                  <a:lnTo>
                    <a:pt x="12236" y="13331"/>
                  </a:lnTo>
                  <a:lnTo>
                    <a:pt x="12449" y="13024"/>
                  </a:lnTo>
                  <a:lnTo>
                    <a:pt x="12668" y="12740"/>
                  </a:lnTo>
                  <a:lnTo>
                    <a:pt x="12886" y="12469"/>
                  </a:lnTo>
                  <a:lnTo>
                    <a:pt x="13104" y="12221"/>
                  </a:lnTo>
                  <a:lnTo>
                    <a:pt x="13152" y="12174"/>
                  </a:lnTo>
                  <a:lnTo>
                    <a:pt x="13199" y="12127"/>
                  </a:lnTo>
                  <a:lnTo>
                    <a:pt x="13252" y="12103"/>
                  </a:lnTo>
                  <a:lnTo>
                    <a:pt x="13299" y="12079"/>
                  </a:lnTo>
                  <a:lnTo>
                    <a:pt x="13346" y="12067"/>
                  </a:lnTo>
                  <a:lnTo>
                    <a:pt x="13394" y="12056"/>
                  </a:lnTo>
                  <a:lnTo>
                    <a:pt x="13446" y="12067"/>
                  </a:lnTo>
                  <a:lnTo>
                    <a:pt x="13494" y="12067"/>
                  </a:lnTo>
                  <a:lnTo>
                    <a:pt x="13588" y="12115"/>
                  </a:lnTo>
                  <a:lnTo>
                    <a:pt x="13679" y="12174"/>
                  </a:lnTo>
                  <a:lnTo>
                    <a:pt x="13769" y="12268"/>
                  </a:lnTo>
                  <a:lnTo>
                    <a:pt x="13854" y="12374"/>
                  </a:lnTo>
                  <a:lnTo>
                    <a:pt x="14144" y="11028"/>
                  </a:lnTo>
                  <a:lnTo>
                    <a:pt x="14139" y="11005"/>
                  </a:lnTo>
                  <a:lnTo>
                    <a:pt x="14134" y="10993"/>
                  </a:lnTo>
                  <a:lnTo>
                    <a:pt x="14125" y="10993"/>
                  </a:lnTo>
                  <a:lnTo>
                    <a:pt x="13717" y="10474"/>
                  </a:lnTo>
                  <a:lnTo>
                    <a:pt x="13304" y="9978"/>
                  </a:lnTo>
                  <a:lnTo>
                    <a:pt x="12886" y="9482"/>
                  </a:lnTo>
                  <a:lnTo>
                    <a:pt x="12468" y="9009"/>
                  </a:lnTo>
                  <a:lnTo>
                    <a:pt x="12046" y="8537"/>
                  </a:lnTo>
                  <a:lnTo>
                    <a:pt x="11624" y="8077"/>
                  </a:lnTo>
                  <a:lnTo>
                    <a:pt x="11201" y="7628"/>
                  </a:lnTo>
                  <a:lnTo>
                    <a:pt x="10774" y="7191"/>
                  </a:lnTo>
                  <a:lnTo>
                    <a:pt x="10342" y="6766"/>
                  </a:lnTo>
                  <a:lnTo>
                    <a:pt x="9915" y="6353"/>
                  </a:lnTo>
                  <a:lnTo>
                    <a:pt x="9478" y="5951"/>
                  </a:lnTo>
                  <a:lnTo>
                    <a:pt x="9046" y="5562"/>
                  </a:lnTo>
                  <a:lnTo>
                    <a:pt x="8605" y="5172"/>
                  </a:lnTo>
                  <a:lnTo>
                    <a:pt x="8168" y="4806"/>
                  </a:lnTo>
                  <a:lnTo>
                    <a:pt x="7727" y="4440"/>
                  </a:lnTo>
                  <a:lnTo>
                    <a:pt x="7286" y="4098"/>
                  </a:lnTo>
                  <a:lnTo>
                    <a:pt x="6840" y="3755"/>
                  </a:lnTo>
                  <a:lnTo>
                    <a:pt x="6393" y="3437"/>
                  </a:lnTo>
                  <a:lnTo>
                    <a:pt x="5947" y="3118"/>
                  </a:lnTo>
                  <a:lnTo>
                    <a:pt x="5496" y="2811"/>
                  </a:lnTo>
                  <a:lnTo>
                    <a:pt x="5045" y="2516"/>
                  </a:lnTo>
                  <a:lnTo>
                    <a:pt x="4595" y="2232"/>
                  </a:lnTo>
                  <a:lnTo>
                    <a:pt x="4139" y="1961"/>
                  </a:lnTo>
                  <a:lnTo>
                    <a:pt x="3683" y="1701"/>
                  </a:lnTo>
                  <a:lnTo>
                    <a:pt x="3228" y="1441"/>
                  </a:lnTo>
                  <a:lnTo>
                    <a:pt x="2772" y="1205"/>
                  </a:lnTo>
                  <a:lnTo>
                    <a:pt x="2312" y="981"/>
                  </a:lnTo>
                  <a:lnTo>
                    <a:pt x="1851" y="756"/>
                  </a:lnTo>
                  <a:lnTo>
                    <a:pt x="1391" y="556"/>
                  </a:lnTo>
                  <a:lnTo>
                    <a:pt x="931" y="355"/>
                  </a:lnTo>
                  <a:lnTo>
                    <a:pt x="465" y="178"/>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64;p65">
              <a:extLst>
                <a:ext uri="{FF2B5EF4-FFF2-40B4-BE49-F238E27FC236}">
                  <a16:creationId xmlns:a16="http://schemas.microsoft.com/office/drawing/2014/main" id="{87928C63-B9F6-E8A1-63BD-0CCF4BB32EBC}"/>
                </a:ext>
              </a:extLst>
            </p:cNvPr>
            <p:cNvSpPr/>
            <p:nvPr/>
          </p:nvSpPr>
          <p:spPr>
            <a:xfrm>
              <a:off x="681350" y="-7944400"/>
              <a:ext cx="286200" cy="398500"/>
            </a:xfrm>
            <a:custGeom>
              <a:avLst/>
              <a:gdLst/>
              <a:ahLst/>
              <a:cxnLst/>
              <a:rect l="l" t="t" r="r" b="b"/>
              <a:pathLst>
                <a:path w="11448" h="15940" extrusionOk="0">
                  <a:moveTo>
                    <a:pt x="7955" y="0"/>
                  </a:moveTo>
                  <a:lnTo>
                    <a:pt x="7518" y="461"/>
                  </a:lnTo>
                  <a:lnTo>
                    <a:pt x="7072" y="909"/>
                  </a:lnTo>
                  <a:lnTo>
                    <a:pt x="6626" y="1334"/>
                  </a:lnTo>
                  <a:lnTo>
                    <a:pt x="6170" y="1748"/>
                  </a:lnTo>
                  <a:lnTo>
                    <a:pt x="5715" y="2149"/>
                  </a:lnTo>
                  <a:lnTo>
                    <a:pt x="5249" y="2527"/>
                  </a:lnTo>
                  <a:lnTo>
                    <a:pt x="4780" y="2893"/>
                  </a:lnTo>
                  <a:lnTo>
                    <a:pt x="4305" y="3247"/>
                  </a:lnTo>
                  <a:lnTo>
                    <a:pt x="3826" y="3578"/>
                  </a:lnTo>
                  <a:lnTo>
                    <a:pt x="3341" y="3896"/>
                  </a:lnTo>
                  <a:lnTo>
                    <a:pt x="2853" y="4192"/>
                  </a:lnTo>
                  <a:lnTo>
                    <a:pt x="2354" y="4463"/>
                  </a:lnTo>
                  <a:lnTo>
                    <a:pt x="1856" y="4723"/>
                  </a:lnTo>
                  <a:lnTo>
                    <a:pt x="1348" y="4971"/>
                  </a:lnTo>
                  <a:lnTo>
                    <a:pt x="836" y="5183"/>
                  </a:lnTo>
                  <a:lnTo>
                    <a:pt x="318" y="5396"/>
                  </a:lnTo>
                  <a:lnTo>
                    <a:pt x="238" y="8017"/>
                  </a:lnTo>
                  <a:lnTo>
                    <a:pt x="162" y="10650"/>
                  </a:lnTo>
                  <a:lnTo>
                    <a:pt x="81" y="13295"/>
                  </a:lnTo>
                  <a:lnTo>
                    <a:pt x="0" y="15940"/>
                  </a:lnTo>
                  <a:lnTo>
                    <a:pt x="408" y="15869"/>
                  </a:lnTo>
                  <a:lnTo>
                    <a:pt x="812" y="15786"/>
                  </a:lnTo>
                  <a:lnTo>
                    <a:pt x="1210" y="15703"/>
                  </a:lnTo>
                  <a:lnTo>
                    <a:pt x="1604" y="15597"/>
                  </a:lnTo>
                  <a:lnTo>
                    <a:pt x="1998" y="15491"/>
                  </a:lnTo>
                  <a:lnTo>
                    <a:pt x="2388" y="15373"/>
                  </a:lnTo>
                  <a:lnTo>
                    <a:pt x="2777" y="15243"/>
                  </a:lnTo>
                  <a:lnTo>
                    <a:pt x="3161" y="15113"/>
                  </a:lnTo>
                  <a:lnTo>
                    <a:pt x="3541" y="14971"/>
                  </a:lnTo>
                  <a:lnTo>
                    <a:pt x="3916" y="14818"/>
                  </a:lnTo>
                  <a:lnTo>
                    <a:pt x="4291" y="14653"/>
                  </a:lnTo>
                  <a:lnTo>
                    <a:pt x="4661" y="14487"/>
                  </a:lnTo>
                  <a:lnTo>
                    <a:pt x="5031" y="14310"/>
                  </a:lnTo>
                  <a:lnTo>
                    <a:pt x="5392" y="14121"/>
                  </a:lnTo>
                  <a:lnTo>
                    <a:pt x="5753" y="13932"/>
                  </a:lnTo>
                  <a:lnTo>
                    <a:pt x="6113" y="13720"/>
                  </a:lnTo>
                  <a:lnTo>
                    <a:pt x="6469" y="13519"/>
                  </a:lnTo>
                  <a:lnTo>
                    <a:pt x="6820" y="13295"/>
                  </a:lnTo>
                  <a:lnTo>
                    <a:pt x="7172" y="13070"/>
                  </a:lnTo>
                  <a:lnTo>
                    <a:pt x="7518" y="12834"/>
                  </a:lnTo>
                  <a:lnTo>
                    <a:pt x="7860" y="12586"/>
                  </a:lnTo>
                  <a:lnTo>
                    <a:pt x="8202" y="12338"/>
                  </a:lnTo>
                  <a:lnTo>
                    <a:pt x="8538" y="12079"/>
                  </a:lnTo>
                  <a:lnTo>
                    <a:pt x="8871" y="11807"/>
                  </a:lnTo>
                  <a:lnTo>
                    <a:pt x="9203" y="11536"/>
                  </a:lnTo>
                  <a:lnTo>
                    <a:pt x="9535" y="11252"/>
                  </a:lnTo>
                  <a:lnTo>
                    <a:pt x="9858" y="10957"/>
                  </a:lnTo>
                  <a:lnTo>
                    <a:pt x="10181" y="10662"/>
                  </a:lnTo>
                  <a:lnTo>
                    <a:pt x="10503" y="10355"/>
                  </a:lnTo>
                  <a:lnTo>
                    <a:pt x="10821" y="10048"/>
                  </a:lnTo>
                  <a:lnTo>
                    <a:pt x="11135" y="9729"/>
                  </a:lnTo>
                  <a:lnTo>
                    <a:pt x="11448" y="9399"/>
                  </a:lnTo>
                  <a:lnTo>
                    <a:pt x="11315" y="9127"/>
                  </a:lnTo>
                  <a:lnTo>
                    <a:pt x="11182" y="8855"/>
                  </a:lnTo>
                  <a:lnTo>
                    <a:pt x="11054" y="8572"/>
                  </a:lnTo>
                  <a:lnTo>
                    <a:pt x="10931" y="8277"/>
                  </a:lnTo>
                  <a:lnTo>
                    <a:pt x="10802" y="7970"/>
                  </a:lnTo>
                  <a:lnTo>
                    <a:pt x="10684" y="7663"/>
                  </a:lnTo>
                  <a:lnTo>
                    <a:pt x="10442" y="7025"/>
                  </a:lnTo>
                  <a:lnTo>
                    <a:pt x="10209" y="6388"/>
                  </a:lnTo>
                  <a:lnTo>
                    <a:pt x="9981" y="5738"/>
                  </a:lnTo>
                  <a:lnTo>
                    <a:pt x="9758" y="5101"/>
                  </a:lnTo>
                  <a:lnTo>
                    <a:pt x="9535" y="4475"/>
                  </a:lnTo>
                  <a:lnTo>
                    <a:pt x="9141" y="3377"/>
                  </a:lnTo>
                  <a:lnTo>
                    <a:pt x="8747" y="2255"/>
                  </a:lnTo>
                  <a:lnTo>
                    <a:pt x="79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65;p65">
              <a:extLst>
                <a:ext uri="{FF2B5EF4-FFF2-40B4-BE49-F238E27FC236}">
                  <a16:creationId xmlns:a16="http://schemas.microsoft.com/office/drawing/2014/main" id="{F33A6B66-B3E2-AA48-789D-A258A3425D56}"/>
                </a:ext>
              </a:extLst>
            </p:cNvPr>
            <p:cNvSpPr/>
            <p:nvPr/>
          </p:nvSpPr>
          <p:spPr>
            <a:xfrm>
              <a:off x="-925225" y="-13726575"/>
              <a:ext cx="1622975" cy="3220675"/>
            </a:xfrm>
            <a:custGeom>
              <a:avLst/>
              <a:gdLst/>
              <a:ahLst/>
              <a:cxnLst/>
              <a:rect l="l" t="t" r="r" b="b"/>
              <a:pathLst>
                <a:path w="64919" h="128827" extrusionOk="0">
                  <a:moveTo>
                    <a:pt x="11273" y="89415"/>
                  </a:moveTo>
                  <a:lnTo>
                    <a:pt x="11429" y="89426"/>
                  </a:lnTo>
                  <a:lnTo>
                    <a:pt x="11586" y="89474"/>
                  </a:lnTo>
                  <a:lnTo>
                    <a:pt x="11743" y="89533"/>
                  </a:lnTo>
                  <a:lnTo>
                    <a:pt x="11894" y="89615"/>
                  </a:lnTo>
                  <a:lnTo>
                    <a:pt x="12046" y="89733"/>
                  </a:lnTo>
                  <a:lnTo>
                    <a:pt x="12198" y="89863"/>
                  </a:lnTo>
                  <a:lnTo>
                    <a:pt x="12265" y="89934"/>
                  </a:lnTo>
                  <a:lnTo>
                    <a:pt x="12326" y="90029"/>
                  </a:lnTo>
                  <a:lnTo>
                    <a:pt x="12383" y="90147"/>
                  </a:lnTo>
                  <a:lnTo>
                    <a:pt x="12431" y="90277"/>
                  </a:lnTo>
                  <a:lnTo>
                    <a:pt x="12474" y="90406"/>
                  </a:lnTo>
                  <a:lnTo>
                    <a:pt x="12507" y="90560"/>
                  </a:lnTo>
                  <a:lnTo>
                    <a:pt x="12535" y="90713"/>
                  </a:lnTo>
                  <a:lnTo>
                    <a:pt x="12554" y="90879"/>
                  </a:lnTo>
                  <a:lnTo>
                    <a:pt x="12568" y="91044"/>
                  </a:lnTo>
                  <a:lnTo>
                    <a:pt x="12573" y="91209"/>
                  </a:lnTo>
                  <a:lnTo>
                    <a:pt x="12573" y="91375"/>
                  </a:lnTo>
                  <a:lnTo>
                    <a:pt x="12568" y="91540"/>
                  </a:lnTo>
                  <a:lnTo>
                    <a:pt x="12554" y="91693"/>
                  </a:lnTo>
                  <a:lnTo>
                    <a:pt x="12530" y="91847"/>
                  </a:lnTo>
                  <a:lnTo>
                    <a:pt x="12507" y="91989"/>
                  </a:lnTo>
                  <a:lnTo>
                    <a:pt x="12469" y="92118"/>
                  </a:lnTo>
                  <a:lnTo>
                    <a:pt x="12540" y="92307"/>
                  </a:lnTo>
                  <a:lnTo>
                    <a:pt x="12568" y="92402"/>
                  </a:lnTo>
                  <a:lnTo>
                    <a:pt x="12597" y="92520"/>
                  </a:lnTo>
                  <a:lnTo>
                    <a:pt x="12701" y="92768"/>
                  </a:lnTo>
                  <a:lnTo>
                    <a:pt x="12806" y="93016"/>
                  </a:lnTo>
                  <a:lnTo>
                    <a:pt x="12901" y="93287"/>
                  </a:lnTo>
                  <a:lnTo>
                    <a:pt x="12996" y="93571"/>
                  </a:lnTo>
                  <a:lnTo>
                    <a:pt x="13081" y="93854"/>
                  </a:lnTo>
                  <a:lnTo>
                    <a:pt x="13166" y="94149"/>
                  </a:lnTo>
                  <a:lnTo>
                    <a:pt x="13247" y="94456"/>
                  </a:lnTo>
                  <a:lnTo>
                    <a:pt x="13318" y="94775"/>
                  </a:lnTo>
                  <a:lnTo>
                    <a:pt x="13385" y="95094"/>
                  </a:lnTo>
                  <a:lnTo>
                    <a:pt x="13446" y="95413"/>
                  </a:lnTo>
                  <a:lnTo>
                    <a:pt x="13503" y="95743"/>
                  </a:lnTo>
                  <a:lnTo>
                    <a:pt x="13551" y="96074"/>
                  </a:lnTo>
                  <a:lnTo>
                    <a:pt x="13594" y="96416"/>
                  </a:lnTo>
                  <a:lnTo>
                    <a:pt x="13632" y="96759"/>
                  </a:lnTo>
                  <a:lnTo>
                    <a:pt x="13660" y="97089"/>
                  </a:lnTo>
                  <a:lnTo>
                    <a:pt x="13679" y="97432"/>
                  </a:lnTo>
                  <a:lnTo>
                    <a:pt x="13693" y="97857"/>
                  </a:lnTo>
                  <a:lnTo>
                    <a:pt x="13698" y="98270"/>
                  </a:lnTo>
                  <a:lnTo>
                    <a:pt x="13689" y="98660"/>
                  </a:lnTo>
                  <a:lnTo>
                    <a:pt x="13674" y="99049"/>
                  </a:lnTo>
                  <a:lnTo>
                    <a:pt x="13646" y="99427"/>
                  </a:lnTo>
                  <a:lnTo>
                    <a:pt x="13608" y="99793"/>
                  </a:lnTo>
                  <a:lnTo>
                    <a:pt x="13565" y="100159"/>
                  </a:lnTo>
                  <a:lnTo>
                    <a:pt x="13508" y="100501"/>
                  </a:lnTo>
                  <a:lnTo>
                    <a:pt x="13446" y="100832"/>
                  </a:lnTo>
                  <a:lnTo>
                    <a:pt x="13375" y="101151"/>
                  </a:lnTo>
                  <a:lnTo>
                    <a:pt x="13299" y="101446"/>
                  </a:lnTo>
                  <a:lnTo>
                    <a:pt x="13214" y="101741"/>
                  </a:lnTo>
                  <a:lnTo>
                    <a:pt x="13119" y="102025"/>
                  </a:lnTo>
                  <a:lnTo>
                    <a:pt x="13024" y="102284"/>
                  </a:lnTo>
                  <a:lnTo>
                    <a:pt x="12915" y="102532"/>
                  </a:lnTo>
                  <a:lnTo>
                    <a:pt x="12806" y="102768"/>
                  </a:lnTo>
                  <a:lnTo>
                    <a:pt x="12687" y="102981"/>
                  </a:lnTo>
                  <a:lnTo>
                    <a:pt x="12568" y="103182"/>
                  </a:lnTo>
                  <a:lnTo>
                    <a:pt x="12440" y="103371"/>
                  </a:lnTo>
                  <a:lnTo>
                    <a:pt x="12307" y="103548"/>
                  </a:lnTo>
                  <a:lnTo>
                    <a:pt x="12175" y="103689"/>
                  </a:lnTo>
                  <a:lnTo>
                    <a:pt x="12037" y="103831"/>
                  </a:lnTo>
                  <a:lnTo>
                    <a:pt x="11890" y="103949"/>
                  </a:lnTo>
                  <a:lnTo>
                    <a:pt x="11747" y="104044"/>
                  </a:lnTo>
                  <a:lnTo>
                    <a:pt x="11595" y="104126"/>
                  </a:lnTo>
                  <a:lnTo>
                    <a:pt x="11448" y="104185"/>
                  </a:lnTo>
                  <a:lnTo>
                    <a:pt x="11292" y="104232"/>
                  </a:lnTo>
                  <a:lnTo>
                    <a:pt x="11140" y="104256"/>
                  </a:lnTo>
                  <a:lnTo>
                    <a:pt x="10983" y="104256"/>
                  </a:lnTo>
                  <a:lnTo>
                    <a:pt x="10827" y="104232"/>
                  </a:lnTo>
                  <a:lnTo>
                    <a:pt x="10665" y="104197"/>
                  </a:lnTo>
                  <a:lnTo>
                    <a:pt x="10509" y="104138"/>
                  </a:lnTo>
                  <a:lnTo>
                    <a:pt x="10352" y="104055"/>
                  </a:lnTo>
                  <a:lnTo>
                    <a:pt x="10195" y="103949"/>
                  </a:lnTo>
                  <a:lnTo>
                    <a:pt x="10044" y="103831"/>
                  </a:lnTo>
                  <a:lnTo>
                    <a:pt x="9896" y="103689"/>
                  </a:lnTo>
                  <a:lnTo>
                    <a:pt x="9749" y="103536"/>
                  </a:lnTo>
                  <a:lnTo>
                    <a:pt x="9612" y="103359"/>
                  </a:lnTo>
                  <a:lnTo>
                    <a:pt x="9474" y="103170"/>
                  </a:lnTo>
                  <a:lnTo>
                    <a:pt x="9336" y="102957"/>
                  </a:lnTo>
                  <a:lnTo>
                    <a:pt x="9208" y="102745"/>
                  </a:lnTo>
                  <a:lnTo>
                    <a:pt x="9085" y="102509"/>
                  </a:lnTo>
                  <a:lnTo>
                    <a:pt x="8966" y="102261"/>
                  </a:lnTo>
                  <a:lnTo>
                    <a:pt x="8852" y="102001"/>
                  </a:lnTo>
                  <a:lnTo>
                    <a:pt x="8743" y="101718"/>
                  </a:lnTo>
                  <a:lnTo>
                    <a:pt x="8639" y="101434"/>
                  </a:lnTo>
                  <a:lnTo>
                    <a:pt x="8544" y="101139"/>
                  </a:lnTo>
                  <a:lnTo>
                    <a:pt x="8454" y="100832"/>
                  </a:lnTo>
                  <a:lnTo>
                    <a:pt x="8368" y="100513"/>
                  </a:lnTo>
                  <a:lnTo>
                    <a:pt x="8292" y="100183"/>
                  </a:lnTo>
                  <a:lnTo>
                    <a:pt x="8226" y="99840"/>
                  </a:lnTo>
                  <a:lnTo>
                    <a:pt x="8159" y="99498"/>
                  </a:lnTo>
                  <a:lnTo>
                    <a:pt x="8107" y="99144"/>
                  </a:lnTo>
                  <a:lnTo>
                    <a:pt x="8060" y="98778"/>
                  </a:lnTo>
                  <a:lnTo>
                    <a:pt x="8022" y="98412"/>
                  </a:lnTo>
                  <a:lnTo>
                    <a:pt x="7988" y="98034"/>
                  </a:lnTo>
                  <a:lnTo>
                    <a:pt x="7969" y="97656"/>
                  </a:lnTo>
                  <a:lnTo>
                    <a:pt x="7955" y="97278"/>
                  </a:lnTo>
                  <a:lnTo>
                    <a:pt x="7955" y="96888"/>
                  </a:lnTo>
                  <a:lnTo>
                    <a:pt x="7960" y="96487"/>
                  </a:lnTo>
                  <a:lnTo>
                    <a:pt x="7974" y="96097"/>
                  </a:lnTo>
                  <a:lnTo>
                    <a:pt x="8003" y="95696"/>
                  </a:lnTo>
                  <a:lnTo>
                    <a:pt x="8036" y="95295"/>
                  </a:lnTo>
                  <a:lnTo>
                    <a:pt x="8083" y="94893"/>
                  </a:lnTo>
                  <a:lnTo>
                    <a:pt x="8140" y="94527"/>
                  </a:lnTo>
                  <a:lnTo>
                    <a:pt x="8202" y="94161"/>
                  </a:lnTo>
                  <a:lnTo>
                    <a:pt x="8268" y="93807"/>
                  </a:lnTo>
                  <a:lnTo>
                    <a:pt x="8349" y="93464"/>
                  </a:lnTo>
                  <a:lnTo>
                    <a:pt x="8430" y="93134"/>
                  </a:lnTo>
                  <a:lnTo>
                    <a:pt x="8525" y="92815"/>
                  </a:lnTo>
                  <a:lnTo>
                    <a:pt x="8620" y="92508"/>
                  </a:lnTo>
                  <a:lnTo>
                    <a:pt x="8724" y="92201"/>
                  </a:lnTo>
                  <a:lnTo>
                    <a:pt x="8833" y="91918"/>
                  </a:lnTo>
                  <a:lnTo>
                    <a:pt x="8952" y="91646"/>
                  </a:lnTo>
                  <a:lnTo>
                    <a:pt x="9071" y="91386"/>
                  </a:lnTo>
                  <a:lnTo>
                    <a:pt x="9199" y="91138"/>
                  </a:lnTo>
                  <a:lnTo>
                    <a:pt x="9327" y="90902"/>
                  </a:lnTo>
                  <a:lnTo>
                    <a:pt x="9460" y="90690"/>
                  </a:lnTo>
                  <a:lnTo>
                    <a:pt x="9597" y="90489"/>
                  </a:lnTo>
                  <a:lnTo>
                    <a:pt x="9740" y="90300"/>
                  </a:lnTo>
                  <a:lnTo>
                    <a:pt x="9887" y="90123"/>
                  </a:lnTo>
                  <a:lnTo>
                    <a:pt x="10034" y="89970"/>
                  </a:lnTo>
                  <a:lnTo>
                    <a:pt x="10181" y="89840"/>
                  </a:lnTo>
                  <a:lnTo>
                    <a:pt x="10333" y="89722"/>
                  </a:lnTo>
                  <a:lnTo>
                    <a:pt x="10490" y="89615"/>
                  </a:lnTo>
                  <a:lnTo>
                    <a:pt x="10642" y="89533"/>
                  </a:lnTo>
                  <a:lnTo>
                    <a:pt x="10798" y="89474"/>
                  </a:lnTo>
                  <a:lnTo>
                    <a:pt x="10955" y="89438"/>
                  </a:lnTo>
                  <a:lnTo>
                    <a:pt x="11116" y="89415"/>
                  </a:lnTo>
                  <a:close/>
                  <a:moveTo>
                    <a:pt x="51577" y="92520"/>
                  </a:moveTo>
                  <a:lnTo>
                    <a:pt x="51686" y="92532"/>
                  </a:lnTo>
                  <a:lnTo>
                    <a:pt x="51795" y="92555"/>
                  </a:lnTo>
                  <a:lnTo>
                    <a:pt x="51909" y="92591"/>
                  </a:lnTo>
                  <a:lnTo>
                    <a:pt x="52018" y="92638"/>
                  </a:lnTo>
                  <a:lnTo>
                    <a:pt x="52123" y="92697"/>
                  </a:lnTo>
                  <a:lnTo>
                    <a:pt x="52232" y="92768"/>
                  </a:lnTo>
                  <a:lnTo>
                    <a:pt x="52336" y="92851"/>
                  </a:lnTo>
                  <a:lnTo>
                    <a:pt x="52441" y="92945"/>
                  </a:lnTo>
                  <a:lnTo>
                    <a:pt x="52545" y="93039"/>
                  </a:lnTo>
                  <a:lnTo>
                    <a:pt x="52645" y="93146"/>
                  </a:lnTo>
                  <a:lnTo>
                    <a:pt x="52744" y="93264"/>
                  </a:lnTo>
                  <a:lnTo>
                    <a:pt x="52844" y="93394"/>
                  </a:lnTo>
                  <a:lnTo>
                    <a:pt x="52939" y="93535"/>
                  </a:lnTo>
                  <a:lnTo>
                    <a:pt x="53034" y="93677"/>
                  </a:lnTo>
                  <a:lnTo>
                    <a:pt x="53129" y="93830"/>
                  </a:lnTo>
                  <a:lnTo>
                    <a:pt x="53219" y="93984"/>
                  </a:lnTo>
                  <a:lnTo>
                    <a:pt x="53309" y="94149"/>
                  </a:lnTo>
                  <a:lnTo>
                    <a:pt x="53399" y="94326"/>
                  </a:lnTo>
                  <a:lnTo>
                    <a:pt x="53485" y="94515"/>
                  </a:lnTo>
                  <a:lnTo>
                    <a:pt x="53565" y="94692"/>
                  </a:lnTo>
                  <a:lnTo>
                    <a:pt x="53646" y="94893"/>
                  </a:lnTo>
                  <a:lnTo>
                    <a:pt x="53727" y="95094"/>
                  </a:lnTo>
                  <a:lnTo>
                    <a:pt x="53803" y="95295"/>
                  </a:lnTo>
                  <a:lnTo>
                    <a:pt x="53874" y="95507"/>
                  </a:lnTo>
                  <a:lnTo>
                    <a:pt x="53945" y="95720"/>
                  </a:lnTo>
                  <a:lnTo>
                    <a:pt x="54016" y="95944"/>
                  </a:lnTo>
                  <a:lnTo>
                    <a:pt x="54078" y="96168"/>
                  </a:lnTo>
                  <a:lnTo>
                    <a:pt x="54144" y="96404"/>
                  </a:lnTo>
                  <a:lnTo>
                    <a:pt x="54201" y="96641"/>
                  </a:lnTo>
                  <a:lnTo>
                    <a:pt x="54258" y="96877"/>
                  </a:lnTo>
                  <a:lnTo>
                    <a:pt x="54315" y="97113"/>
                  </a:lnTo>
                  <a:lnTo>
                    <a:pt x="54363" y="97361"/>
                  </a:lnTo>
                  <a:lnTo>
                    <a:pt x="54415" y="97621"/>
                  </a:lnTo>
                  <a:lnTo>
                    <a:pt x="54462" y="97880"/>
                  </a:lnTo>
                  <a:lnTo>
                    <a:pt x="54505" y="98140"/>
                  </a:lnTo>
                  <a:lnTo>
                    <a:pt x="54543" y="98412"/>
                  </a:lnTo>
                  <a:lnTo>
                    <a:pt x="54581" y="98683"/>
                  </a:lnTo>
                  <a:lnTo>
                    <a:pt x="54614" y="98955"/>
                  </a:lnTo>
                  <a:lnTo>
                    <a:pt x="54643" y="99226"/>
                  </a:lnTo>
                  <a:lnTo>
                    <a:pt x="54667" y="99510"/>
                  </a:lnTo>
                  <a:lnTo>
                    <a:pt x="54690" y="99781"/>
                  </a:lnTo>
                  <a:lnTo>
                    <a:pt x="54705" y="100065"/>
                  </a:lnTo>
                  <a:lnTo>
                    <a:pt x="54719" y="100348"/>
                  </a:lnTo>
                  <a:lnTo>
                    <a:pt x="54728" y="100619"/>
                  </a:lnTo>
                  <a:lnTo>
                    <a:pt x="54733" y="100903"/>
                  </a:lnTo>
                  <a:lnTo>
                    <a:pt x="54733" y="101186"/>
                  </a:lnTo>
                  <a:lnTo>
                    <a:pt x="54733" y="101458"/>
                  </a:lnTo>
                  <a:lnTo>
                    <a:pt x="54724" y="101741"/>
                  </a:lnTo>
                  <a:lnTo>
                    <a:pt x="54709" y="102013"/>
                  </a:lnTo>
                  <a:lnTo>
                    <a:pt x="54695" y="102296"/>
                  </a:lnTo>
                  <a:lnTo>
                    <a:pt x="54676" y="102568"/>
                  </a:lnTo>
                  <a:lnTo>
                    <a:pt x="54648" y="102827"/>
                  </a:lnTo>
                  <a:lnTo>
                    <a:pt x="54619" y="103099"/>
                  </a:lnTo>
                  <a:lnTo>
                    <a:pt x="54586" y="103371"/>
                  </a:lnTo>
                  <a:lnTo>
                    <a:pt x="54548" y="103630"/>
                  </a:lnTo>
                  <a:lnTo>
                    <a:pt x="54505" y="103878"/>
                  </a:lnTo>
                  <a:lnTo>
                    <a:pt x="54453" y="104138"/>
                  </a:lnTo>
                  <a:lnTo>
                    <a:pt x="54401" y="104386"/>
                  </a:lnTo>
                  <a:lnTo>
                    <a:pt x="54344" y="104634"/>
                  </a:lnTo>
                  <a:lnTo>
                    <a:pt x="54282" y="104870"/>
                  </a:lnTo>
                  <a:lnTo>
                    <a:pt x="54216" y="105106"/>
                  </a:lnTo>
                  <a:lnTo>
                    <a:pt x="54140" y="105330"/>
                  </a:lnTo>
                  <a:lnTo>
                    <a:pt x="54064" y="105555"/>
                  </a:lnTo>
                  <a:lnTo>
                    <a:pt x="53983" y="105767"/>
                  </a:lnTo>
                  <a:lnTo>
                    <a:pt x="53898" y="105968"/>
                  </a:lnTo>
                  <a:lnTo>
                    <a:pt x="53812" y="106145"/>
                  </a:lnTo>
                  <a:lnTo>
                    <a:pt x="53722" y="106322"/>
                  </a:lnTo>
                  <a:lnTo>
                    <a:pt x="53632" y="106488"/>
                  </a:lnTo>
                  <a:lnTo>
                    <a:pt x="53542" y="106641"/>
                  </a:lnTo>
                  <a:lnTo>
                    <a:pt x="53447" y="106783"/>
                  </a:lnTo>
                  <a:lnTo>
                    <a:pt x="53347" y="106913"/>
                  </a:lnTo>
                  <a:lnTo>
                    <a:pt x="53252" y="107031"/>
                  </a:lnTo>
                  <a:lnTo>
                    <a:pt x="53153" y="107137"/>
                  </a:lnTo>
                  <a:lnTo>
                    <a:pt x="53048" y="107231"/>
                  </a:lnTo>
                  <a:lnTo>
                    <a:pt x="52948" y="107326"/>
                  </a:lnTo>
                  <a:lnTo>
                    <a:pt x="52844" y="107397"/>
                  </a:lnTo>
                  <a:lnTo>
                    <a:pt x="52740" y="107468"/>
                  </a:lnTo>
                  <a:lnTo>
                    <a:pt x="52630" y="107515"/>
                  </a:lnTo>
                  <a:lnTo>
                    <a:pt x="52526" y="107562"/>
                  </a:lnTo>
                  <a:lnTo>
                    <a:pt x="52417" y="107597"/>
                  </a:lnTo>
                  <a:lnTo>
                    <a:pt x="52308" y="107621"/>
                  </a:lnTo>
                  <a:lnTo>
                    <a:pt x="52199" y="107633"/>
                  </a:lnTo>
                  <a:lnTo>
                    <a:pt x="51980" y="107633"/>
                  </a:lnTo>
                  <a:lnTo>
                    <a:pt x="51871" y="107609"/>
                  </a:lnTo>
                  <a:lnTo>
                    <a:pt x="51762" y="107586"/>
                  </a:lnTo>
                  <a:lnTo>
                    <a:pt x="51653" y="107550"/>
                  </a:lnTo>
                  <a:lnTo>
                    <a:pt x="51544" y="107515"/>
                  </a:lnTo>
                  <a:lnTo>
                    <a:pt x="51434" y="107456"/>
                  </a:lnTo>
                  <a:lnTo>
                    <a:pt x="51330" y="107397"/>
                  </a:lnTo>
                  <a:lnTo>
                    <a:pt x="51221" y="107326"/>
                  </a:lnTo>
                  <a:lnTo>
                    <a:pt x="51116" y="107243"/>
                  </a:lnTo>
                  <a:lnTo>
                    <a:pt x="51007" y="107161"/>
                  </a:lnTo>
                  <a:lnTo>
                    <a:pt x="50903" y="107054"/>
                  </a:lnTo>
                  <a:lnTo>
                    <a:pt x="50798" y="106948"/>
                  </a:lnTo>
                  <a:lnTo>
                    <a:pt x="50699" y="106842"/>
                  </a:lnTo>
                  <a:lnTo>
                    <a:pt x="50537" y="106641"/>
                  </a:lnTo>
                  <a:lnTo>
                    <a:pt x="50381" y="106417"/>
                  </a:lnTo>
                  <a:lnTo>
                    <a:pt x="50229" y="106181"/>
                  </a:lnTo>
                  <a:lnTo>
                    <a:pt x="50082" y="105921"/>
                  </a:lnTo>
                  <a:lnTo>
                    <a:pt x="49939" y="105649"/>
                  </a:lnTo>
                  <a:lnTo>
                    <a:pt x="49802" y="105354"/>
                  </a:lnTo>
                  <a:lnTo>
                    <a:pt x="49669" y="105035"/>
                  </a:lnTo>
                  <a:lnTo>
                    <a:pt x="49545" y="104705"/>
                  </a:lnTo>
                  <a:lnTo>
                    <a:pt x="49427" y="104362"/>
                  </a:lnTo>
                  <a:lnTo>
                    <a:pt x="49318" y="103996"/>
                  </a:lnTo>
                  <a:lnTo>
                    <a:pt x="49218" y="103618"/>
                  </a:lnTo>
                  <a:lnTo>
                    <a:pt x="49123" y="103229"/>
                  </a:lnTo>
                  <a:lnTo>
                    <a:pt x="49042" y="102827"/>
                  </a:lnTo>
                  <a:lnTo>
                    <a:pt x="48966" y="102414"/>
                  </a:lnTo>
                  <a:lnTo>
                    <a:pt x="48900" y="102001"/>
                  </a:lnTo>
                  <a:lnTo>
                    <a:pt x="48872" y="101777"/>
                  </a:lnTo>
                  <a:lnTo>
                    <a:pt x="48848" y="101564"/>
                  </a:lnTo>
                  <a:lnTo>
                    <a:pt x="48829" y="101363"/>
                  </a:lnTo>
                  <a:lnTo>
                    <a:pt x="48810" y="101163"/>
                  </a:lnTo>
                  <a:lnTo>
                    <a:pt x="48786" y="100773"/>
                  </a:lnTo>
                  <a:lnTo>
                    <a:pt x="48772" y="100631"/>
                  </a:lnTo>
                  <a:lnTo>
                    <a:pt x="48753" y="100490"/>
                  </a:lnTo>
                  <a:lnTo>
                    <a:pt x="48743" y="100360"/>
                  </a:lnTo>
                  <a:lnTo>
                    <a:pt x="48739" y="100218"/>
                  </a:lnTo>
                  <a:lnTo>
                    <a:pt x="48729" y="99935"/>
                  </a:lnTo>
                  <a:lnTo>
                    <a:pt x="48734" y="99651"/>
                  </a:lnTo>
                  <a:lnTo>
                    <a:pt x="48743" y="99344"/>
                  </a:lnTo>
                  <a:lnTo>
                    <a:pt x="48753" y="99026"/>
                  </a:lnTo>
                  <a:lnTo>
                    <a:pt x="48767" y="98695"/>
                  </a:lnTo>
                  <a:lnTo>
                    <a:pt x="48791" y="98353"/>
                  </a:lnTo>
                  <a:lnTo>
                    <a:pt x="48815" y="98010"/>
                  </a:lnTo>
                  <a:lnTo>
                    <a:pt x="48848" y="97680"/>
                  </a:lnTo>
                  <a:lnTo>
                    <a:pt x="48886" y="97396"/>
                  </a:lnTo>
                  <a:lnTo>
                    <a:pt x="48924" y="97125"/>
                  </a:lnTo>
                  <a:lnTo>
                    <a:pt x="48966" y="96853"/>
                  </a:lnTo>
                  <a:lnTo>
                    <a:pt x="49014" y="96582"/>
                  </a:lnTo>
                  <a:lnTo>
                    <a:pt x="49066" y="96322"/>
                  </a:lnTo>
                  <a:lnTo>
                    <a:pt x="49118" y="96074"/>
                  </a:lnTo>
                  <a:lnTo>
                    <a:pt x="49180" y="95826"/>
                  </a:lnTo>
                  <a:lnTo>
                    <a:pt x="49242" y="95590"/>
                  </a:lnTo>
                  <a:lnTo>
                    <a:pt x="49308" y="95354"/>
                  </a:lnTo>
                  <a:lnTo>
                    <a:pt x="49375" y="95129"/>
                  </a:lnTo>
                  <a:lnTo>
                    <a:pt x="49451" y="94905"/>
                  </a:lnTo>
                  <a:lnTo>
                    <a:pt x="49527" y="94692"/>
                  </a:lnTo>
                  <a:lnTo>
                    <a:pt x="49602" y="94492"/>
                  </a:lnTo>
                  <a:lnTo>
                    <a:pt x="49688" y="94303"/>
                  </a:lnTo>
                  <a:lnTo>
                    <a:pt x="49773" y="94114"/>
                  </a:lnTo>
                  <a:lnTo>
                    <a:pt x="49859" y="93937"/>
                  </a:lnTo>
                  <a:lnTo>
                    <a:pt x="49949" y="93771"/>
                  </a:lnTo>
                  <a:lnTo>
                    <a:pt x="50044" y="93606"/>
                  </a:lnTo>
                  <a:lnTo>
                    <a:pt x="50139" y="93464"/>
                  </a:lnTo>
                  <a:lnTo>
                    <a:pt x="50238" y="93323"/>
                  </a:lnTo>
                  <a:lnTo>
                    <a:pt x="50338" y="93193"/>
                  </a:lnTo>
                  <a:lnTo>
                    <a:pt x="50443" y="93075"/>
                  </a:lnTo>
                  <a:lnTo>
                    <a:pt x="50547" y="92969"/>
                  </a:lnTo>
                  <a:lnTo>
                    <a:pt x="50651" y="92862"/>
                  </a:lnTo>
                  <a:lnTo>
                    <a:pt x="50760" y="92780"/>
                  </a:lnTo>
                  <a:lnTo>
                    <a:pt x="50874" y="92709"/>
                  </a:lnTo>
                  <a:lnTo>
                    <a:pt x="50988" y="92650"/>
                  </a:lnTo>
                  <a:lnTo>
                    <a:pt x="51102" y="92591"/>
                  </a:lnTo>
                  <a:lnTo>
                    <a:pt x="51216" y="92555"/>
                  </a:lnTo>
                  <a:lnTo>
                    <a:pt x="51335" y="92532"/>
                  </a:lnTo>
                  <a:lnTo>
                    <a:pt x="51453" y="92520"/>
                  </a:lnTo>
                  <a:close/>
                  <a:moveTo>
                    <a:pt x="36043" y="94574"/>
                  </a:moveTo>
                  <a:lnTo>
                    <a:pt x="36138" y="94586"/>
                  </a:lnTo>
                  <a:lnTo>
                    <a:pt x="36237" y="94610"/>
                  </a:lnTo>
                  <a:lnTo>
                    <a:pt x="36332" y="94657"/>
                  </a:lnTo>
                  <a:lnTo>
                    <a:pt x="36427" y="94728"/>
                  </a:lnTo>
                  <a:lnTo>
                    <a:pt x="36522" y="94810"/>
                  </a:lnTo>
                  <a:lnTo>
                    <a:pt x="36612" y="94917"/>
                  </a:lnTo>
                  <a:lnTo>
                    <a:pt x="36698" y="95047"/>
                  </a:lnTo>
                  <a:lnTo>
                    <a:pt x="36783" y="95188"/>
                  </a:lnTo>
                  <a:lnTo>
                    <a:pt x="36859" y="95354"/>
                  </a:lnTo>
                  <a:lnTo>
                    <a:pt x="36930" y="95531"/>
                  </a:lnTo>
                  <a:lnTo>
                    <a:pt x="36992" y="95743"/>
                  </a:lnTo>
                  <a:lnTo>
                    <a:pt x="37049" y="95956"/>
                  </a:lnTo>
                  <a:lnTo>
                    <a:pt x="37073" y="96074"/>
                  </a:lnTo>
                  <a:lnTo>
                    <a:pt x="37096" y="96204"/>
                  </a:lnTo>
                  <a:lnTo>
                    <a:pt x="37115" y="96334"/>
                  </a:lnTo>
                  <a:lnTo>
                    <a:pt x="37134" y="96463"/>
                  </a:lnTo>
                  <a:lnTo>
                    <a:pt x="37149" y="96593"/>
                  </a:lnTo>
                  <a:lnTo>
                    <a:pt x="37163" y="96747"/>
                  </a:lnTo>
                  <a:lnTo>
                    <a:pt x="37172" y="96888"/>
                  </a:lnTo>
                  <a:lnTo>
                    <a:pt x="37177" y="97042"/>
                  </a:lnTo>
                  <a:lnTo>
                    <a:pt x="37191" y="97396"/>
                  </a:lnTo>
                  <a:lnTo>
                    <a:pt x="37201" y="97739"/>
                  </a:lnTo>
                  <a:lnTo>
                    <a:pt x="37206" y="98093"/>
                  </a:lnTo>
                  <a:lnTo>
                    <a:pt x="37210" y="98447"/>
                  </a:lnTo>
                  <a:lnTo>
                    <a:pt x="37206" y="98801"/>
                  </a:lnTo>
                  <a:lnTo>
                    <a:pt x="37201" y="99144"/>
                  </a:lnTo>
                  <a:lnTo>
                    <a:pt x="37191" y="99498"/>
                  </a:lnTo>
                  <a:lnTo>
                    <a:pt x="37182" y="99852"/>
                  </a:lnTo>
                  <a:lnTo>
                    <a:pt x="37163" y="100194"/>
                  </a:lnTo>
                  <a:lnTo>
                    <a:pt x="37144" y="100549"/>
                  </a:lnTo>
                  <a:lnTo>
                    <a:pt x="37120" y="100891"/>
                  </a:lnTo>
                  <a:lnTo>
                    <a:pt x="37096" y="101233"/>
                  </a:lnTo>
                  <a:lnTo>
                    <a:pt x="37068" y="101576"/>
                  </a:lnTo>
                  <a:lnTo>
                    <a:pt x="37035" y="101918"/>
                  </a:lnTo>
                  <a:lnTo>
                    <a:pt x="36997" y="102261"/>
                  </a:lnTo>
                  <a:lnTo>
                    <a:pt x="36959" y="102591"/>
                  </a:lnTo>
                  <a:lnTo>
                    <a:pt x="36916" y="102934"/>
                  </a:lnTo>
                  <a:lnTo>
                    <a:pt x="36869" y="103264"/>
                  </a:lnTo>
                  <a:lnTo>
                    <a:pt x="36821" y="103595"/>
                  </a:lnTo>
                  <a:lnTo>
                    <a:pt x="36769" y="103914"/>
                  </a:lnTo>
                  <a:lnTo>
                    <a:pt x="36717" y="104244"/>
                  </a:lnTo>
                  <a:lnTo>
                    <a:pt x="36655" y="104563"/>
                  </a:lnTo>
                  <a:lnTo>
                    <a:pt x="36598" y="104870"/>
                  </a:lnTo>
                  <a:lnTo>
                    <a:pt x="36532" y="105189"/>
                  </a:lnTo>
                  <a:lnTo>
                    <a:pt x="36465" y="105496"/>
                  </a:lnTo>
                  <a:lnTo>
                    <a:pt x="36399" y="105803"/>
                  </a:lnTo>
                  <a:lnTo>
                    <a:pt x="36323" y="106098"/>
                  </a:lnTo>
                  <a:lnTo>
                    <a:pt x="36252" y="106405"/>
                  </a:lnTo>
                  <a:lnTo>
                    <a:pt x="36171" y="106688"/>
                  </a:lnTo>
                  <a:lnTo>
                    <a:pt x="36090" y="106983"/>
                  </a:lnTo>
                  <a:lnTo>
                    <a:pt x="36010" y="107267"/>
                  </a:lnTo>
                  <a:lnTo>
                    <a:pt x="35924" y="107538"/>
                  </a:lnTo>
                  <a:lnTo>
                    <a:pt x="35834" y="107810"/>
                  </a:lnTo>
                  <a:lnTo>
                    <a:pt x="35744" y="108081"/>
                  </a:lnTo>
                  <a:lnTo>
                    <a:pt x="35654" y="108341"/>
                  </a:lnTo>
                  <a:lnTo>
                    <a:pt x="35559" y="108601"/>
                  </a:lnTo>
                  <a:lnTo>
                    <a:pt x="35459" y="108849"/>
                  </a:lnTo>
                  <a:lnTo>
                    <a:pt x="35359" y="109097"/>
                  </a:lnTo>
                  <a:lnTo>
                    <a:pt x="35255" y="109333"/>
                  </a:lnTo>
                  <a:lnTo>
                    <a:pt x="35150" y="109557"/>
                  </a:lnTo>
                  <a:lnTo>
                    <a:pt x="35046" y="109782"/>
                  </a:lnTo>
                  <a:lnTo>
                    <a:pt x="34937" y="110006"/>
                  </a:lnTo>
                  <a:lnTo>
                    <a:pt x="34823" y="110219"/>
                  </a:lnTo>
                  <a:lnTo>
                    <a:pt x="34709" y="110419"/>
                  </a:lnTo>
                  <a:lnTo>
                    <a:pt x="34595" y="110620"/>
                  </a:lnTo>
                  <a:lnTo>
                    <a:pt x="34477" y="110809"/>
                  </a:lnTo>
                  <a:lnTo>
                    <a:pt x="34358" y="110986"/>
                  </a:lnTo>
                  <a:lnTo>
                    <a:pt x="34239" y="111163"/>
                  </a:lnTo>
                  <a:lnTo>
                    <a:pt x="34116" y="111328"/>
                  </a:lnTo>
                  <a:lnTo>
                    <a:pt x="33988" y="111482"/>
                  </a:lnTo>
                  <a:lnTo>
                    <a:pt x="33864" y="111635"/>
                  </a:lnTo>
                  <a:lnTo>
                    <a:pt x="33731" y="111777"/>
                  </a:lnTo>
                  <a:lnTo>
                    <a:pt x="33603" y="111907"/>
                  </a:lnTo>
                  <a:lnTo>
                    <a:pt x="33470" y="112037"/>
                  </a:lnTo>
                  <a:lnTo>
                    <a:pt x="33337" y="112143"/>
                  </a:lnTo>
                  <a:lnTo>
                    <a:pt x="33200" y="112249"/>
                  </a:lnTo>
                  <a:lnTo>
                    <a:pt x="33062" y="112344"/>
                  </a:lnTo>
                  <a:lnTo>
                    <a:pt x="32925" y="112438"/>
                  </a:lnTo>
                  <a:lnTo>
                    <a:pt x="32787" y="112509"/>
                  </a:lnTo>
                  <a:lnTo>
                    <a:pt x="32645" y="112580"/>
                  </a:lnTo>
                  <a:lnTo>
                    <a:pt x="32497" y="112639"/>
                  </a:lnTo>
                  <a:lnTo>
                    <a:pt x="32355" y="112686"/>
                  </a:lnTo>
                  <a:lnTo>
                    <a:pt x="32208" y="112722"/>
                  </a:lnTo>
                  <a:lnTo>
                    <a:pt x="32061" y="112745"/>
                  </a:lnTo>
                  <a:lnTo>
                    <a:pt x="31918" y="112757"/>
                  </a:lnTo>
                  <a:lnTo>
                    <a:pt x="31634" y="112757"/>
                  </a:lnTo>
                  <a:lnTo>
                    <a:pt x="31491" y="112745"/>
                  </a:lnTo>
                  <a:lnTo>
                    <a:pt x="31349" y="112710"/>
                  </a:lnTo>
                  <a:lnTo>
                    <a:pt x="31211" y="112674"/>
                  </a:lnTo>
                  <a:lnTo>
                    <a:pt x="31074" y="112639"/>
                  </a:lnTo>
                  <a:lnTo>
                    <a:pt x="30936" y="112580"/>
                  </a:lnTo>
                  <a:lnTo>
                    <a:pt x="30798" y="112521"/>
                  </a:lnTo>
                  <a:lnTo>
                    <a:pt x="30661" y="112450"/>
                  </a:lnTo>
                  <a:lnTo>
                    <a:pt x="30528" y="112367"/>
                  </a:lnTo>
                  <a:lnTo>
                    <a:pt x="30395" y="112273"/>
                  </a:lnTo>
                  <a:lnTo>
                    <a:pt x="30262" y="112179"/>
                  </a:lnTo>
                  <a:lnTo>
                    <a:pt x="30134" y="112072"/>
                  </a:lnTo>
                  <a:lnTo>
                    <a:pt x="30006" y="111966"/>
                  </a:lnTo>
                  <a:lnTo>
                    <a:pt x="29878" y="111836"/>
                  </a:lnTo>
                  <a:lnTo>
                    <a:pt x="29749" y="111706"/>
                  </a:lnTo>
                  <a:lnTo>
                    <a:pt x="29626" y="111576"/>
                  </a:lnTo>
                  <a:lnTo>
                    <a:pt x="29503" y="111423"/>
                  </a:lnTo>
                  <a:lnTo>
                    <a:pt x="29384" y="111269"/>
                  </a:lnTo>
                  <a:lnTo>
                    <a:pt x="29261" y="111116"/>
                  </a:lnTo>
                  <a:lnTo>
                    <a:pt x="29147" y="110939"/>
                  </a:lnTo>
                  <a:lnTo>
                    <a:pt x="29028" y="110773"/>
                  </a:lnTo>
                  <a:lnTo>
                    <a:pt x="28914" y="110585"/>
                  </a:lnTo>
                  <a:lnTo>
                    <a:pt x="28800" y="110396"/>
                  </a:lnTo>
                  <a:lnTo>
                    <a:pt x="28691" y="110207"/>
                  </a:lnTo>
                  <a:lnTo>
                    <a:pt x="28582" y="110006"/>
                  </a:lnTo>
                  <a:lnTo>
                    <a:pt x="28477" y="109794"/>
                  </a:lnTo>
                  <a:lnTo>
                    <a:pt x="28373" y="109581"/>
                  </a:lnTo>
                  <a:lnTo>
                    <a:pt x="28269" y="109357"/>
                  </a:lnTo>
                  <a:lnTo>
                    <a:pt x="28169" y="109132"/>
                  </a:lnTo>
                  <a:lnTo>
                    <a:pt x="28074" y="108896"/>
                  </a:lnTo>
                  <a:lnTo>
                    <a:pt x="27974" y="108648"/>
                  </a:lnTo>
                  <a:lnTo>
                    <a:pt x="27884" y="108412"/>
                  </a:lnTo>
                  <a:lnTo>
                    <a:pt x="27794" y="108152"/>
                  </a:lnTo>
                  <a:lnTo>
                    <a:pt x="27704" y="107904"/>
                  </a:lnTo>
                  <a:lnTo>
                    <a:pt x="27618" y="107645"/>
                  </a:lnTo>
                  <a:lnTo>
                    <a:pt x="27533" y="107373"/>
                  </a:lnTo>
                  <a:lnTo>
                    <a:pt x="27452" y="107102"/>
                  </a:lnTo>
                  <a:lnTo>
                    <a:pt x="27376" y="106830"/>
                  </a:lnTo>
                  <a:lnTo>
                    <a:pt x="27300" y="106547"/>
                  </a:lnTo>
                  <a:lnTo>
                    <a:pt x="27224" y="106263"/>
                  </a:lnTo>
                  <a:lnTo>
                    <a:pt x="27153" y="105968"/>
                  </a:lnTo>
                  <a:lnTo>
                    <a:pt x="27087" y="105673"/>
                  </a:lnTo>
                  <a:lnTo>
                    <a:pt x="27025" y="105378"/>
                  </a:lnTo>
                  <a:lnTo>
                    <a:pt x="26963" y="105071"/>
                  </a:lnTo>
                  <a:lnTo>
                    <a:pt x="26902" y="104764"/>
                  </a:lnTo>
                  <a:lnTo>
                    <a:pt x="26850" y="104457"/>
                  </a:lnTo>
                  <a:lnTo>
                    <a:pt x="26793" y="104138"/>
                  </a:lnTo>
                  <a:lnTo>
                    <a:pt x="26745" y="103819"/>
                  </a:lnTo>
                  <a:lnTo>
                    <a:pt x="26698" y="103500"/>
                  </a:lnTo>
                  <a:lnTo>
                    <a:pt x="26655" y="103170"/>
                  </a:lnTo>
                  <a:lnTo>
                    <a:pt x="26617" y="102839"/>
                  </a:lnTo>
                  <a:lnTo>
                    <a:pt x="26579" y="102509"/>
                  </a:lnTo>
                  <a:lnTo>
                    <a:pt x="26546" y="102178"/>
                  </a:lnTo>
                  <a:lnTo>
                    <a:pt x="26513" y="101847"/>
                  </a:lnTo>
                  <a:lnTo>
                    <a:pt x="26489" y="101505"/>
                  </a:lnTo>
                  <a:lnTo>
                    <a:pt x="26465" y="101163"/>
                  </a:lnTo>
                  <a:lnTo>
                    <a:pt x="26446" y="100820"/>
                  </a:lnTo>
                  <a:lnTo>
                    <a:pt x="26427" y="100466"/>
                  </a:lnTo>
                  <a:lnTo>
                    <a:pt x="26418" y="100124"/>
                  </a:lnTo>
                  <a:lnTo>
                    <a:pt x="26408" y="99769"/>
                  </a:lnTo>
                  <a:lnTo>
                    <a:pt x="26403" y="99415"/>
                  </a:lnTo>
                  <a:lnTo>
                    <a:pt x="26403" y="99061"/>
                  </a:lnTo>
                  <a:lnTo>
                    <a:pt x="26408" y="98884"/>
                  </a:lnTo>
                  <a:lnTo>
                    <a:pt x="26418" y="98719"/>
                  </a:lnTo>
                  <a:lnTo>
                    <a:pt x="26432" y="98565"/>
                  </a:lnTo>
                  <a:lnTo>
                    <a:pt x="26456" y="98412"/>
                  </a:lnTo>
                  <a:lnTo>
                    <a:pt x="26484" y="98282"/>
                  </a:lnTo>
                  <a:lnTo>
                    <a:pt x="26517" y="98140"/>
                  </a:lnTo>
                  <a:lnTo>
                    <a:pt x="26555" y="98022"/>
                  </a:lnTo>
                  <a:lnTo>
                    <a:pt x="26598" y="97916"/>
                  </a:lnTo>
                  <a:lnTo>
                    <a:pt x="26645" y="97809"/>
                  </a:lnTo>
                  <a:lnTo>
                    <a:pt x="26693" y="97715"/>
                  </a:lnTo>
                  <a:lnTo>
                    <a:pt x="26745" y="97632"/>
                  </a:lnTo>
                  <a:lnTo>
                    <a:pt x="26802" y="97561"/>
                  </a:lnTo>
                  <a:lnTo>
                    <a:pt x="26859" y="97502"/>
                  </a:lnTo>
                  <a:lnTo>
                    <a:pt x="26921" y="97455"/>
                  </a:lnTo>
                  <a:lnTo>
                    <a:pt x="26978" y="97420"/>
                  </a:lnTo>
                  <a:lnTo>
                    <a:pt x="27039" y="97384"/>
                  </a:lnTo>
                  <a:lnTo>
                    <a:pt x="27101" y="97373"/>
                  </a:lnTo>
                  <a:lnTo>
                    <a:pt x="27163" y="97361"/>
                  </a:lnTo>
                  <a:lnTo>
                    <a:pt x="27224" y="97373"/>
                  </a:lnTo>
                  <a:lnTo>
                    <a:pt x="27281" y="97396"/>
                  </a:lnTo>
                  <a:lnTo>
                    <a:pt x="27343" y="97420"/>
                  </a:lnTo>
                  <a:lnTo>
                    <a:pt x="27400" y="97467"/>
                  </a:lnTo>
                  <a:lnTo>
                    <a:pt x="27452" y="97526"/>
                  </a:lnTo>
                  <a:lnTo>
                    <a:pt x="27504" y="97585"/>
                  </a:lnTo>
                  <a:lnTo>
                    <a:pt x="27552" y="97668"/>
                  </a:lnTo>
                  <a:lnTo>
                    <a:pt x="27599" y="97762"/>
                  </a:lnTo>
                  <a:lnTo>
                    <a:pt x="27642" y="97880"/>
                  </a:lnTo>
                  <a:lnTo>
                    <a:pt x="27680" y="97998"/>
                  </a:lnTo>
                  <a:lnTo>
                    <a:pt x="27709" y="98128"/>
                  </a:lnTo>
                  <a:lnTo>
                    <a:pt x="27737" y="98282"/>
                  </a:lnTo>
                  <a:lnTo>
                    <a:pt x="27756" y="98447"/>
                  </a:lnTo>
                  <a:lnTo>
                    <a:pt x="27775" y="98624"/>
                  </a:lnTo>
                  <a:lnTo>
                    <a:pt x="27808" y="99085"/>
                  </a:lnTo>
                  <a:lnTo>
                    <a:pt x="27851" y="99557"/>
                  </a:lnTo>
                  <a:lnTo>
                    <a:pt x="27898" y="100006"/>
                  </a:lnTo>
                  <a:lnTo>
                    <a:pt x="27955" y="100466"/>
                  </a:lnTo>
                  <a:lnTo>
                    <a:pt x="28017" y="100903"/>
                  </a:lnTo>
                  <a:lnTo>
                    <a:pt x="28088" y="101352"/>
                  </a:lnTo>
                  <a:lnTo>
                    <a:pt x="28169" y="101788"/>
                  </a:lnTo>
                  <a:lnTo>
                    <a:pt x="28254" y="102213"/>
                  </a:lnTo>
                  <a:lnTo>
                    <a:pt x="28345" y="102627"/>
                  </a:lnTo>
                  <a:lnTo>
                    <a:pt x="28444" y="103028"/>
                  </a:lnTo>
                  <a:lnTo>
                    <a:pt x="28549" y="103430"/>
                  </a:lnTo>
                  <a:lnTo>
                    <a:pt x="28658" y="103819"/>
                  </a:lnTo>
                  <a:lnTo>
                    <a:pt x="28776" y="104185"/>
                  </a:lnTo>
                  <a:lnTo>
                    <a:pt x="28900" y="104551"/>
                  </a:lnTo>
                  <a:lnTo>
                    <a:pt x="29028" y="104894"/>
                  </a:lnTo>
                  <a:lnTo>
                    <a:pt x="29161" y="105224"/>
                  </a:lnTo>
                  <a:lnTo>
                    <a:pt x="29299" y="105531"/>
                  </a:lnTo>
                  <a:lnTo>
                    <a:pt x="29446" y="105826"/>
                  </a:lnTo>
                  <a:lnTo>
                    <a:pt x="29593" y="106110"/>
                  </a:lnTo>
                  <a:lnTo>
                    <a:pt x="29749" y="106369"/>
                  </a:lnTo>
                  <a:lnTo>
                    <a:pt x="29911" y="106606"/>
                  </a:lnTo>
                  <a:lnTo>
                    <a:pt x="30072" y="106830"/>
                  </a:lnTo>
                  <a:lnTo>
                    <a:pt x="30243" y="107031"/>
                  </a:lnTo>
                  <a:lnTo>
                    <a:pt x="30414" y="107208"/>
                  </a:lnTo>
                  <a:lnTo>
                    <a:pt x="30589" y="107361"/>
                  </a:lnTo>
                  <a:lnTo>
                    <a:pt x="30775" y="107491"/>
                  </a:lnTo>
                  <a:lnTo>
                    <a:pt x="30960" y="107586"/>
                  </a:lnTo>
                  <a:lnTo>
                    <a:pt x="31145" y="107668"/>
                  </a:lnTo>
                  <a:lnTo>
                    <a:pt x="31339" y="107727"/>
                  </a:lnTo>
                  <a:lnTo>
                    <a:pt x="31434" y="107739"/>
                  </a:lnTo>
                  <a:lnTo>
                    <a:pt x="31534" y="107751"/>
                  </a:lnTo>
                  <a:lnTo>
                    <a:pt x="31634" y="107751"/>
                  </a:lnTo>
                  <a:lnTo>
                    <a:pt x="31733" y="107739"/>
                  </a:lnTo>
                  <a:lnTo>
                    <a:pt x="31833" y="107727"/>
                  </a:lnTo>
                  <a:lnTo>
                    <a:pt x="31933" y="107704"/>
                  </a:lnTo>
                  <a:lnTo>
                    <a:pt x="32032" y="107680"/>
                  </a:lnTo>
                  <a:lnTo>
                    <a:pt x="32132" y="107645"/>
                  </a:lnTo>
                  <a:lnTo>
                    <a:pt x="32327" y="107562"/>
                  </a:lnTo>
                  <a:lnTo>
                    <a:pt x="32512" y="107444"/>
                  </a:lnTo>
                  <a:lnTo>
                    <a:pt x="32692" y="107302"/>
                  </a:lnTo>
                  <a:lnTo>
                    <a:pt x="32868" y="107137"/>
                  </a:lnTo>
                  <a:lnTo>
                    <a:pt x="33038" y="106960"/>
                  </a:lnTo>
                  <a:lnTo>
                    <a:pt x="33205" y="106747"/>
                  </a:lnTo>
                  <a:lnTo>
                    <a:pt x="33361" y="106523"/>
                  </a:lnTo>
                  <a:lnTo>
                    <a:pt x="33513" y="106275"/>
                  </a:lnTo>
                  <a:lnTo>
                    <a:pt x="33660" y="106003"/>
                  </a:lnTo>
                  <a:lnTo>
                    <a:pt x="33803" y="105720"/>
                  </a:lnTo>
                  <a:lnTo>
                    <a:pt x="33935" y="105413"/>
                  </a:lnTo>
                  <a:lnTo>
                    <a:pt x="34064" y="105094"/>
                  </a:lnTo>
                  <a:lnTo>
                    <a:pt x="34182" y="104752"/>
                  </a:lnTo>
                  <a:lnTo>
                    <a:pt x="34296" y="104410"/>
                  </a:lnTo>
                  <a:lnTo>
                    <a:pt x="34405" y="104044"/>
                  </a:lnTo>
                  <a:lnTo>
                    <a:pt x="34505" y="103666"/>
                  </a:lnTo>
                  <a:lnTo>
                    <a:pt x="34600" y="103276"/>
                  </a:lnTo>
                  <a:lnTo>
                    <a:pt x="34685" y="102875"/>
                  </a:lnTo>
                  <a:lnTo>
                    <a:pt x="34766" y="102461"/>
                  </a:lnTo>
                  <a:lnTo>
                    <a:pt x="34837" y="102036"/>
                  </a:lnTo>
                  <a:lnTo>
                    <a:pt x="34899" y="101611"/>
                  </a:lnTo>
                  <a:lnTo>
                    <a:pt x="34956" y="101174"/>
                  </a:lnTo>
                  <a:lnTo>
                    <a:pt x="35003" y="100726"/>
                  </a:lnTo>
                  <a:lnTo>
                    <a:pt x="35046" y="100277"/>
                  </a:lnTo>
                  <a:lnTo>
                    <a:pt x="35079" y="99817"/>
                  </a:lnTo>
                  <a:lnTo>
                    <a:pt x="35103" y="99368"/>
                  </a:lnTo>
                  <a:lnTo>
                    <a:pt x="35122" y="98896"/>
                  </a:lnTo>
                  <a:lnTo>
                    <a:pt x="35132" y="98435"/>
                  </a:lnTo>
                  <a:lnTo>
                    <a:pt x="35132" y="97975"/>
                  </a:lnTo>
                  <a:lnTo>
                    <a:pt x="35122" y="97502"/>
                  </a:lnTo>
                  <a:lnTo>
                    <a:pt x="35108" y="97042"/>
                  </a:lnTo>
                  <a:lnTo>
                    <a:pt x="35103" y="96888"/>
                  </a:lnTo>
                  <a:lnTo>
                    <a:pt x="35098" y="96747"/>
                  </a:lnTo>
                  <a:lnTo>
                    <a:pt x="35103" y="96593"/>
                  </a:lnTo>
                  <a:lnTo>
                    <a:pt x="35103" y="96463"/>
                  </a:lnTo>
                  <a:lnTo>
                    <a:pt x="35113" y="96334"/>
                  </a:lnTo>
                  <a:lnTo>
                    <a:pt x="35122" y="96204"/>
                  </a:lnTo>
                  <a:lnTo>
                    <a:pt x="35136" y="96074"/>
                  </a:lnTo>
                  <a:lnTo>
                    <a:pt x="35150" y="95956"/>
                  </a:lnTo>
                  <a:lnTo>
                    <a:pt x="35165" y="95849"/>
                  </a:lnTo>
                  <a:lnTo>
                    <a:pt x="35188" y="95743"/>
                  </a:lnTo>
                  <a:lnTo>
                    <a:pt x="35207" y="95637"/>
                  </a:lnTo>
                  <a:lnTo>
                    <a:pt x="35236" y="95531"/>
                  </a:lnTo>
                  <a:lnTo>
                    <a:pt x="35288" y="95354"/>
                  </a:lnTo>
                  <a:lnTo>
                    <a:pt x="35350" y="95188"/>
                  </a:lnTo>
                  <a:lnTo>
                    <a:pt x="35421" y="95047"/>
                  </a:lnTo>
                  <a:lnTo>
                    <a:pt x="35497" y="94917"/>
                  </a:lnTo>
                  <a:lnTo>
                    <a:pt x="35578" y="94810"/>
                  </a:lnTo>
                  <a:lnTo>
                    <a:pt x="35668" y="94728"/>
                  </a:lnTo>
                  <a:lnTo>
                    <a:pt x="35753" y="94657"/>
                  </a:lnTo>
                  <a:lnTo>
                    <a:pt x="35848" y="94610"/>
                  </a:lnTo>
                  <a:lnTo>
                    <a:pt x="35943" y="94586"/>
                  </a:lnTo>
                  <a:lnTo>
                    <a:pt x="36043" y="94574"/>
                  </a:lnTo>
                  <a:close/>
                  <a:moveTo>
                    <a:pt x="148" y="1"/>
                  </a:moveTo>
                  <a:lnTo>
                    <a:pt x="119" y="2350"/>
                  </a:lnTo>
                  <a:lnTo>
                    <a:pt x="91" y="4700"/>
                  </a:lnTo>
                  <a:lnTo>
                    <a:pt x="72" y="7061"/>
                  </a:lnTo>
                  <a:lnTo>
                    <a:pt x="48" y="9411"/>
                  </a:lnTo>
                  <a:lnTo>
                    <a:pt x="34" y="11772"/>
                  </a:lnTo>
                  <a:lnTo>
                    <a:pt x="20" y="14122"/>
                  </a:lnTo>
                  <a:lnTo>
                    <a:pt x="10" y="16483"/>
                  </a:lnTo>
                  <a:lnTo>
                    <a:pt x="1" y="18833"/>
                  </a:lnTo>
                  <a:lnTo>
                    <a:pt x="29" y="19010"/>
                  </a:lnTo>
                  <a:lnTo>
                    <a:pt x="48" y="19199"/>
                  </a:lnTo>
                  <a:lnTo>
                    <a:pt x="58" y="19399"/>
                  </a:lnTo>
                  <a:lnTo>
                    <a:pt x="62" y="19588"/>
                  </a:lnTo>
                  <a:lnTo>
                    <a:pt x="58" y="19777"/>
                  </a:lnTo>
                  <a:lnTo>
                    <a:pt x="48" y="19966"/>
                  </a:lnTo>
                  <a:lnTo>
                    <a:pt x="29" y="20155"/>
                  </a:lnTo>
                  <a:lnTo>
                    <a:pt x="1" y="20344"/>
                  </a:lnTo>
                  <a:lnTo>
                    <a:pt x="1" y="23001"/>
                  </a:lnTo>
                  <a:lnTo>
                    <a:pt x="1" y="25645"/>
                  </a:lnTo>
                  <a:lnTo>
                    <a:pt x="1" y="28302"/>
                  </a:lnTo>
                  <a:lnTo>
                    <a:pt x="10" y="30958"/>
                  </a:lnTo>
                  <a:lnTo>
                    <a:pt x="24" y="33615"/>
                  </a:lnTo>
                  <a:lnTo>
                    <a:pt x="43" y="36272"/>
                  </a:lnTo>
                  <a:lnTo>
                    <a:pt x="67" y="38928"/>
                  </a:lnTo>
                  <a:lnTo>
                    <a:pt x="96" y="41573"/>
                  </a:lnTo>
                  <a:lnTo>
                    <a:pt x="129" y="44229"/>
                  </a:lnTo>
                  <a:lnTo>
                    <a:pt x="167" y="46886"/>
                  </a:lnTo>
                  <a:lnTo>
                    <a:pt x="214" y="49543"/>
                  </a:lnTo>
                  <a:lnTo>
                    <a:pt x="266" y="52199"/>
                  </a:lnTo>
                  <a:lnTo>
                    <a:pt x="328" y="54856"/>
                  </a:lnTo>
                  <a:lnTo>
                    <a:pt x="390" y="57500"/>
                  </a:lnTo>
                  <a:lnTo>
                    <a:pt x="466" y="60157"/>
                  </a:lnTo>
                  <a:lnTo>
                    <a:pt x="547" y="62814"/>
                  </a:lnTo>
                  <a:lnTo>
                    <a:pt x="608" y="64750"/>
                  </a:lnTo>
                  <a:lnTo>
                    <a:pt x="684" y="66686"/>
                  </a:lnTo>
                  <a:lnTo>
                    <a:pt x="765" y="68623"/>
                  </a:lnTo>
                  <a:lnTo>
                    <a:pt x="860" y="70571"/>
                  </a:lnTo>
                  <a:lnTo>
                    <a:pt x="955" y="72507"/>
                  </a:lnTo>
                  <a:lnTo>
                    <a:pt x="1059" y="74455"/>
                  </a:lnTo>
                  <a:lnTo>
                    <a:pt x="1173" y="76403"/>
                  </a:lnTo>
                  <a:lnTo>
                    <a:pt x="1287" y="78352"/>
                  </a:lnTo>
                  <a:lnTo>
                    <a:pt x="1406" y="80300"/>
                  </a:lnTo>
                  <a:lnTo>
                    <a:pt x="1524" y="82248"/>
                  </a:lnTo>
                  <a:lnTo>
                    <a:pt x="1776" y="86156"/>
                  </a:lnTo>
                  <a:lnTo>
                    <a:pt x="2027" y="90064"/>
                  </a:lnTo>
                  <a:lnTo>
                    <a:pt x="2274" y="93972"/>
                  </a:lnTo>
                  <a:lnTo>
                    <a:pt x="2397" y="95932"/>
                  </a:lnTo>
                  <a:lnTo>
                    <a:pt x="2516" y="97880"/>
                  </a:lnTo>
                  <a:lnTo>
                    <a:pt x="2625" y="99840"/>
                  </a:lnTo>
                  <a:lnTo>
                    <a:pt x="2734" y="101788"/>
                  </a:lnTo>
                  <a:lnTo>
                    <a:pt x="2839" y="103748"/>
                  </a:lnTo>
                  <a:lnTo>
                    <a:pt x="2934" y="105696"/>
                  </a:lnTo>
                  <a:lnTo>
                    <a:pt x="3024" y="107645"/>
                  </a:lnTo>
                  <a:lnTo>
                    <a:pt x="3105" y="109605"/>
                  </a:lnTo>
                  <a:lnTo>
                    <a:pt x="3176" y="111553"/>
                  </a:lnTo>
                  <a:lnTo>
                    <a:pt x="3233" y="113501"/>
                  </a:lnTo>
                  <a:lnTo>
                    <a:pt x="3285" y="115449"/>
                  </a:lnTo>
                  <a:lnTo>
                    <a:pt x="3309" y="116417"/>
                  </a:lnTo>
                  <a:lnTo>
                    <a:pt x="3323" y="117397"/>
                  </a:lnTo>
                  <a:lnTo>
                    <a:pt x="3342" y="118365"/>
                  </a:lnTo>
                  <a:lnTo>
                    <a:pt x="3351" y="119334"/>
                  </a:lnTo>
                  <a:lnTo>
                    <a:pt x="3361" y="120314"/>
                  </a:lnTo>
                  <a:lnTo>
                    <a:pt x="3366" y="121282"/>
                  </a:lnTo>
                  <a:lnTo>
                    <a:pt x="3366" y="122250"/>
                  </a:lnTo>
                  <a:lnTo>
                    <a:pt x="3366" y="123218"/>
                  </a:lnTo>
                  <a:lnTo>
                    <a:pt x="3361" y="124186"/>
                  </a:lnTo>
                  <a:lnTo>
                    <a:pt x="3351" y="125154"/>
                  </a:lnTo>
                  <a:lnTo>
                    <a:pt x="3342" y="125320"/>
                  </a:lnTo>
                  <a:lnTo>
                    <a:pt x="3328" y="125461"/>
                  </a:lnTo>
                  <a:lnTo>
                    <a:pt x="3309" y="125603"/>
                  </a:lnTo>
                  <a:lnTo>
                    <a:pt x="3280" y="125733"/>
                  </a:lnTo>
                  <a:lnTo>
                    <a:pt x="3252" y="125851"/>
                  </a:lnTo>
                  <a:lnTo>
                    <a:pt x="3219" y="125969"/>
                  </a:lnTo>
                  <a:lnTo>
                    <a:pt x="3185" y="126087"/>
                  </a:lnTo>
                  <a:lnTo>
                    <a:pt x="3143" y="126193"/>
                  </a:lnTo>
                  <a:lnTo>
                    <a:pt x="3987" y="126264"/>
                  </a:lnTo>
                  <a:lnTo>
                    <a:pt x="4040" y="126205"/>
                  </a:lnTo>
                  <a:lnTo>
                    <a:pt x="4092" y="126158"/>
                  </a:lnTo>
                  <a:lnTo>
                    <a:pt x="4154" y="126123"/>
                  </a:lnTo>
                  <a:lnTo>
                    <a:pt x="4211" y="126111"/>
                  </a:lnTo>
                  <a:lnTo>
                    <a:pt x="5112" y="126016"/>
                  </a:lnTo>
                  <a:lnTo>
                    <a:pt x="6014" y="125945"/>
                  </a:lnTo>
                  <a:lnTo>
                    <a:pt x="6921" y="125898"/>
                  </a:lnTo>
                  <a:lnTo>
                    <a:pt x="7822" y="125886"/>
                  </a:lnTo>
                  <a:lnTo>
                    <a:pt x="8729" y="125886"/>
                  </a:lnTo>
                  <a:lnTo>
                    <a:pt x="9635" y="125910"/>
                  </a:lnTo>
                  <a:lnTo>
                    <a:pt x="10542" y="125945"/>
                  </a:lnTo>
                  <a:lnTo>
                    <a:pt x="11453" y="126004"/>
                  </a:lnTo>
                  <a:lnTo>
                    <a:pt x="12360" y="126075"/>
                  </a:lnTo>
                  <a:lnTo>
                    <a:pt x="13266" y="126158"/>
                  </a:lnTo>
                  <a:lnTo>
                    <a:pt x="14177" y="126264"/>
                  </a:lnTo>
                  <a:lnTo>
                    <a:pt x="15089" y="126370"/>
                  </a:lnTo>
                  <a:lnTo>
                    <a:pt x="15995" y="126500"/>
                  </a:lnTo>
                  <a:lnTo>
                    <a:pt x="16906" y="126630"/>
                  </a:lnTo>
                  <a:lnTo>
                    <a:pt x="18729" y="126914"/>
                  </a:lnTo>
                  <a:lnTo>
                    <a:pt x="20551" y="127209"/>
                  </a:lnTo>
                  <a:lnTo>
                    <a:pt x="22369" y="127516"/>
                  </a:lnTo>
                  <a:lnTo>
                    <a:pt x="24192" y="127811"/>
                  </a:lnTo>
                  <a:lnTo>
                    <a:pt x="26009" y="128094"/>
                  </a:lnTo>
                  <a:lnTo>
                    <a:pt x="26916" y="128224"/>
                  </a:lnTo>
                  <a:lnTo>
                    <a:pt x="27827" y="128342"/>
                  </a:lnTo>
                  <a:lnTo>
                    <a:pt x="28734" y="128449"/>
                  </a:lnTo>
                  <a:lnTo>
                    <a:pt x="29640" y="128555"/>
                  </a:lnTo>
                  <a:lnTo>
                    <a:pt x="30547" y="128637"/>
                  </a:lnTo>
                  <a:lnTo>
                    <a:pt x="31449" y="128708"/>
                  </a:lnTo>
                  <a:lnTo>
                    <a:pt x="32355" y="128767"/>
                  </a:lnTo>
                  <a:lnTo>
                    <a:pt x="33257" y="128803"/>
                  </a:lnTo>
                  <a:lnTo>
                    <a:pt x="34163" y="128826"/>
                  </a:lnTo>
                  <a:lnTo>
                    <a:pt x="35976" y="128826"/>
                  </a:lnTo>
                  <a:lnTo>
                    <a:pt x="36883" y="128803"/>
                  </a:lnTo>
                  <a:lnTo>
                    <a:pt x="37789" y="128779"/>
                  </a:lnTo>
                  <a:lnTo>
                    <a:pt x="38696" y="128732"/>
                  </a:lnTo>
                  <a:lnTo>
                    <a:pt x="39598" y="128685"/>
                  </a:lnTo>
                  <a:lnTo>
                    <a:pt x="40504" y="128626"/>
                  </a:lnTo>
                  <a:lnTo>
                    <a:pt x="41411" y="128555"/>
                  </a:lnTo>
                  <a:lnTo>
                    <a:pt x="42312" y="128484"/>
                  </a:lnTo>
                  <a:lnTo>
                    <a:pt x="44121" y="128319"/>
                  </a:lnTo>
                  <a:lnTo>
                    <a:pt x="45929" y="128130"/>
                  </a:lnTo>
                  <a:lnTo>
                    <a:pt x="47737" y="127941"/>
                  </a:lnTo>
                  <a:lnTo>
                    <a:pt x="51349" y="127539"/>
                  </a:lnTo>
                  <a:lnTo>
                    <a:pt x="53157" y="127350"/>
                  </a:lnTo>
                  <a:lnTo>
                    <a:pt x="54961" y="127173"/>
                  </a:lnTo>
                  <a:lnTo>
                    <a:pt x="56769" y="127020"/>
                  </a:lnTo>
                  <a:lnTo>
                    <a:pt x="57671" y="126949"/>
                  </a:lnTo>
                  <a:lnTo>
                    <a:pt x="58577" y="126890"/>
                  </a:lnTo>
                  <a:lnTo>
                    <a:pt x="59479" y="126843"/>
                  </a:lnTo>
                  <a:lnTo>
                    <a:pt x="60386" y="126796"/>
                  </a:lnTo>
                  <a:lnTo>
                    <a:pt x="61287" y="126760"/>
                  </a:lnTo>
                  <a:lnTo>
                    <a:pt x="62194" y="126748"/>
                  </a:lnTo>
                  <a:lnTo>
                    <a:pt x="62118" y="124824"/>
                  </a:lnTo>
                  <a:lnTo>
                    <a:pt x="62047" y="122887"/>
                  </a:lnTo>
                  <a:lnTo>
                    <a:pt x="61985" y="120963"/>
                  </a:lnTo>
                  <a:lnTo>
                    <a:pt x="61923" y="119038"/>
                  </a:lnTo>
                  <a:lnTo>
                    <a:pt x="61866" y="117102"/>
                  </a:lnTo>
                  <a:lnTo>
                    <a:pt x="61814" y="115166"/>
                  </a:lnTo>
                  <a:lnTo>
                    <a:pt x="61767" y="113241"/>
                  </a:lnTo>
                  <a:lnTo>
                    <a:pt x="61719" y="111305"/>
                  </a:lnTo>
                  <a:lnTo>
                    <a:pt x="61681" y="109368"/>
                  </a:lnTo>
                  <a:lnTo>
                    <a:pt x="61648" y="107432"/>
                  </a:lnTo>
                  <a:lnTo>
                    <a:pt x="61615" y="105484"/>
                  </a:lnTo>
                  <a:lnTo>
                    <a:pt x="61586" y="103548"/>
                  </a:lnTo>
                  <a:lnTo>
                    <a:pt x="61563" y="101611"/>
                  </a:lnTo>
                  <a:lnTo>
                    <a:pt x="61544" y="99663"/>
                  </a:lnTo>
                  <a:lnTo>
                    <a:pt x="61529" y="97727"/>
                  </a:lnTo>
                  <a:lnTo>
                    <a:pt x="61515" y="95779"/>
                  </a:lnTo>
                  <a:lnTo>
                    <a:pt x="61506" y="93830"/>
                  </a:lnTo>
                  <a:lnTo>
                    <a:pt x="61501" y="91894"/>
                  </a:lnTo>
                  <a:lnTo>
                    <a:pt x="61501" y="89946"/>
                  </a:lnTo>
                  <a:lnTo>
                    <a:pt x="61506" y="87998"/>
                  </a:lnTo>
                  <a:lnTo>
                    <a:pt x="61510" y="86050"/>
                  </a:lnTo>
                  <a:lnTo>
                    <a:pt x="61520" y="84113"/>
                  </a:lnTo>
                  <a:lnTo>
                    <a:pt x="61534" y="82165"/>
                  </a:lnTo>
                  <a:lnTo>
                    <a:pt x="61553" y="80217"/>
                  </a:lnTo>
                  <a:lnTo>
                    <a:pt x="61572" y="78269"/>
                  </a:lnTo>
                  <a:lnTo>
                    <a:pt x="61596" y="76321"/>
                  </a:lnTo>
                  <a:lnTo>
                    <a:pt x="61624" y="74373"/>
                  </a:lnTo>
                  <a:lnTo>
                    <a:pt x="61653" y="72424"/>
                  </a:lnTo>
                  <a:lnTo>
                    <a:pt x="61691" y="70476"/>
                  </a:lnTo>
                  <a:lnTo>
                    <a:pt x="61729" y="68528"/>
                  </a:lnTo>
                  <a:lnTo>
                    <a:pt x="61767" y="66580"/>
                  </a:lnTo>
                  <a:lnTo>
                    <a:pt x="61809" y="64632"/>
                  </a:lnTo>
                  <a:lnTo>
                    <a:pt x="61857" y="62684"/>
                  </a:lnTo>
                  <a:lnTo>
                    <a:pt x="61909" y="60736"/>
                  </a:lnTo>
                  <a:lnTo>
                    <a:pt x="61961" y="58799"/>
                  </a:lnTo>
                  <a:lnTo>
                    <a:pt x="62018" y="56851"/>
                  </a:lnTo>
                  <a:lnTo>
                    <a:pt x="62075" y="54903"/>
                  </a:lnTo>
                  <a:lnTo>
                    <a:pt x="62137" y="52967"/>
                  </a:lnTo>
                  <a:lnTo>
                    <a:pt x="62203" y="51018"/>
                  </a:lnTo>
                  <a:lnTo>
                    <a:pt x="62270" y="49070"/>
                  </a:lnTo>
                  <a:lnTo>
                    <a:pt x="62417" y="45198"/>
                  </a:lnTo>
                  <a:lnTo>
                    <a:pt x="62569" y="41313"/>
                  </a:lnTo>
                  <a:lnTo>
                    <a:pt x="62735" y="37440"/>
                  </a:lnTo>
                  <a:lnTo>
                    <a:pt x="62911" y="33568"/>
                  </a:lnTo>
                  <a:lnTo>
                    <a:pt x="63096" y="29707"/>
                  </a:lnTo>
                  <a:lnTo>
                    <a:pt x="63290" y="25846"/>
                  </a:lnTo>
                  <a:lnTo>
                    <a:pt x="63499" y="21997"/>
                  </a:lnTo>
                  <a:lnTo>
                    <a:pt x="63713" y="18148"/>
                  </a:lnTo>
                  <a:lnTo>
                    <a:pt x="63931" y="14311"/>
                  </a:lnTo>
                  <a:lnTo>
                    <a:pt x="64164" y="10485"/>
                  </a:lnTo>
                  <a:lnTo>
                    <a:pt x="64401" y="6660"/>
                  </a:lnTo>
                  <a:lnTo>
                    <a:pt x="64648" y="2846"/>
                  </a:lnTo>
                  <a:lnTo>
                    <a:pt x="64667" y="2622"/>
                  </a:lnTo>
                  <a:lnTo>
                    <a:pt x="64690" y="2409"/>
                  </a:lnTo>
                  <a:lnTo>
                    <a:pt x="64719" y="2197"/>
                  </a:lnTo>
                  <a:lnTo>
                    <a:pt x="64752" y="2008"/>
                  </a:lnTo>
                  <a:lnTo>
                    <a:pt x="64790" y="1842"/>
                  </a:lnTo>
                  <a:lnTo>
                    <a:pt x="64828" y="1677"/>
                  </a:lnTo>
                  <a:lnTo>
                    <a:pt x="64871" y="1524"/>
                  </a:lnTo>
                  <a:lnTo>
                    <a:pt x="64918" y="1382"/>
                  </a:lnTo>
                  <a:lnTo>
                    <a:pt x="62906" y="1677"/>
                  </a:lnTo>
                  <a:lnTo>
                    <a:pt x="60889" y="1949"/>
                  </a:lnTo>
                  <a:lnTo>
                    <a:pt x="58867" y="2208"/>
                  </a:lnTo>
                  <a:lnTo>
                    <a:pt x="56850" y="2456"/>
                  </a:lnTo>
                  <a:lnTo>
                    <a:pt x="54828" y="2693"/>
                  </a:lnTo>
                  <a:lnTo>
                    <a:pt x="52801" y="2905"/>
                  </a:lnTo>
                  <a:lnTo>
                    <a:pt x="50779" y="3106"/>
                  </a:lnTo>
                  <a:lnTo>
                    <a:pt x="48753" y="3295"/>
                  </a:lnTo>
                  <a:lnTo>
                    <a:pt x="46722" y="3460"/>
                  </a:lnTo>
                  <a:lnTo>
                    <a:pt x="44695" y="3602"/>
                  </a:lnTo>
                  <a:lnTo>
                    <a:pt x="42668" y="3720"/>
                  </a:lnTo>
                  <a:lnTo>
                    <a:pt x="40637" y="3826"/>
                  </a:lnTo>
                  <a:lnTo>
                    <a:pt x="38606" y="3909"/>
                  </a:lnTo>
                  <a:lnTo>
                    <a:pt x="36574" y="3968"/>
                  </a:lnTo>
                  <a:lnTo>
                    <a:pt x="34543" y="4003"/>
                  </a:lnTo>
                  <a:lnTo>
                    <a:pt x="32512" y="4003"/>
                  </a:lnTo>
                  <a:lnTo>
                    <a:pt x="30485" y="3991"/>
                  </a:lnTo>
                  <a:lnTo>
                    <a:pt x="28454" y="3944"/>
                  </a:lnTo>
                  <a:lnTo>
                    <a:pt x="26422" y="3873"/>
                  </a:lnTo>
                  <a:lnTo>
                    <a:pt x="25407" y="3826"/>
                  </a:lnTo>
                  <a:lnTo>
                    <a:pt x="24396" y="3767"/>
                  </a:lnTo>
                  <a:lnTo>
                    <a:pt x="23380" y="3708"/>
                  </a:lnTo>
                  <a:lnTo>
                    <a:pt x="22364" y="3637"/>
                  </a:lnTo>
                  <a:lnTo>
                    <a:pt x="21354" y="3566"/>
                  </a:lnTo>
                  <a:lnTo>
                    <a:pt x="20338" y="3484"/>
                  </a:lnTo>
                  <a:lnTo>
                    <a:pt x="19322" y="3389"/>
                  </a:lnTo>
                  <a:lnTo>
                    <a:pt x="18311" y="3283"/>
                  </a:lnTo>
                  <a:lnTo>
                    <a:pt x="17300" y="3177"/>
                  </a:lnTo>
                  <a:lnTo>
                    <a:pt x="16285" y="3059"/>
                  </a:lnTo>
                  <a:lnTo>
                    <a:pt x="15274" y="2940"/>
                  </a:lnTo>
                  <a:lnTo>
                    <a:pt x="14263" y="2799"/>
                  </a:lnTo>
                  <a:lnTo>
                    <a:pt x="13252" y="2657"/>
                  </a:lnTo>
                  <a:lnTo>
                    <a:pt x="12241" y="2515"/>
                  </a:lnTo>
                  <a:lnTo>
                    <a:pt x="11230" y="2350"/>
                  </a:lnTo>
                  <a:lnTo>
                    <a:pt x="10219" y="2185"/>
                  </a:lnTo>
                  <a:lnTo>
                    <a:pt x="9208" y="2008"/>
                  </a:lnTo>
                  <a:lnTo>
                    <a:pt x="8202" y="1819"/>
                  </a:lnTo>
                  <a:lnTo>
                    <a:pt x="7191" y="1630"/>
                  </a:lnTo>
                  <a:lnTo>
                    <a:pt x="6185" y="1429"/>
                  </a:lnTo>
                  <a:lnTo>
                    <a:pt x="5174" y="1205"/>
                  </a:lnTo>
                  <a:lnTo>
                    <a:pt x="4168" y="981"/>
                  </a:lnTo>
                  <a:lnTo>
                    <a:pt x="3162" y="756"/>
                  </a:lnTo>
                  <a:lnTo>
                    <a:pt x="2155" y="508"/>
                  </a:lnTo>
                  <a:lnTo>
                    <a:pt x="1149" y="260"/>
                  </a:lnTo>
                  <a:lnTo>
                    <a:pt x="1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66;p65">
              <a:extLst>
                <a:ext uri="{FF2B5EF4-FFF2-40B4-BE49-F238E27FC236}">
                  <a16:creationId xmlns:a16="http://schemas.microsoft.com/office/drawing/2014/main" id="{5FD0913E-7A99-F80C-3413-53F71AFB351F}"/>
                </a:ext>
              </a:extLst>
            </p:cNvPr>
            <p:cNvSpPr/>
            <p:nvPr/>
          </p:nvSpPr>
          <p:spPr>
            <a:xfrm>
              <a:off x="-833850" y="-8902250"/>
              <a:ext cx="1500500" cy="5068450"/>
            </a:xfrm>
            <a:custGeom>
              <a:avLst/>
              <a:gdLst/>
              <a:ahLst/>
              <a:cxnLst/>
              <a:rect l="l" t="t" r="r" b="b"/>
              <a:pathLst>
                <a:path w="60020" h="202738" extrusionOk="0">
                  <a:moveTo>
                    <a:pt x="30276" y="35587"/>
                  </a:moveTo>
                  <a:lnTo>
                    <a:pt x="30708" y="35599"/>
                  </a:lnTo>
                  <a:lnTo>
                    <a:pt x="31144" y="35610"/>
                  </a:lnTo>
                  <a:lnTo>
                    <a:pt x="31576" y="35646"/>
                  </a:lnTo>
                  <a:lnTo>
                    <a:pt x="32013" y="35681"/>
                  </a:lnTo>
                  <a:lnTo>
                    <a:pt x="32449" y="35717"/>
                  </a:lnTo>
                  <a:lnTo>
                    <a:pt x="32886" y="35776"/>
                  </a:lnTo>
                  <a:lnTo>
                    <a:pt x="33323" y="35835"/>
                  </a:lnTo>
                  <a:lnTo>
                    <a:pt x="33759" y="35906"/>
                  </a:lnTo>
                  <a:lnTo>
                    <a:pt x="34196" y="35988"/>
                  </a:lnTo>
                  <a:lnTo>
                    <a:pt x="34633" y="36071"/>
                  </a:lnTo>
                  <a:lnTo>
                    <a:pt x="35069" y="36165"/>
                  </a:lnTo>
                  <a:lnTo>
                    <a:pt x="36104" y="36401"/>
                  </a:lnTo>
                  <a:lnTo>
                    <a:pt x="37219" y="36626"/>
                  </a:lnTo>
                  <a:lnTo>
                    <a:pt x="37803" y="36756"/>
                  </a:lnTo>
                  <a:lnTo>
                    <a:pt x="38401" y="36897"/>
                  </a:lnTo>
                  <a:lnTo>
                    <a:pt x="39009" y="37039"/>
                  </a:lnTo>
                  <a:lnTo>
                    <a:pt x="39626" y="37204"/>
                  </a:lnTo>
                  <a:lnTo>
                    <a:pt x="40247" y="37381"/>
                  </a:lnTo>
                  <a:lnTo>
                    <a:pt x="40879" y="37582"/>
                  </a:lnTo>
                  <a:lnTo>
                    <a:pt x="41515" y="37806"/>
                  </a:lnTo>
                  <a:lnTo>
                    <a:pt x="42146" y="38043"/>
                  </a:lnTo>
                  <a:lnTo>
                    <a:pt x="42464" y="38184"/>
                  </a:lnTo>
                  <a:lnTo>
                    <a:pt x="42782" y="38326"/>
                  </a:lnTo>
                  <a:lnTo>
                    <a:pt x="43100" y="38468"/>
                  </a:lnTo>
                  <a:lnTo>
                    <a:pt x="43413" y="38621"/>
                  </a:lnTo>
                  <a:lnTo>
                    <a:pt x="43726" y="38786"/>
                  </a:lnTo>
                  <a:lnTo>
                    <a:pt x="44039" y="38964"/>
                  </a:lnTo>
                  <a:lnTo>
                    <a:pt x="44348" y="39141"/>
                  </a:lnTo>
                  <a:lnTo>
                    <a:pt x="44656" y="39330"/>
                  </a:lnTo>
                  <a:lnTo>
                    <a:pt x="44965" y="39530"/>
                  </a:lnTo>
                  <a:lnTo>
                    <a:pt x="45269" y="39743"/>
                  </a:lnTo>
                  <a:lnTo>
                    <a:pt x="45568" y="39967"/>
                  </a:lnTo>
                  <a:lnTo>
                    <a:pt x="45867" y="40191"/>
                  </a:lnTo>
                  <a:lnTo>
                    <a:pt x="46161" y="40439"/>
                  </a:lnTo>
                  <a:lnTo>
                    <a:pt x="46451" y="40687"/>
                  </a:lnTo>
                  <a:lnTo>
                    <a:pt x="46735" y="40947"/>
                  </a:lnTo>
                  <a:lnTo>
                    <a:pt x="47020" y="41230"/>
                  </a:lnTo>
                  <a:lnTo>
                    <a:pt x="47300" y="41514"/>
                  </a:lnTo>
                  <a:lnTo>
                    <a:pt x="47571" y="41809"/>
                  </a:lnTo>
                  <a:lnTo>
                    <a:pt x="47841" y="42128"/>
                  </a:lnTo>
                  <a:lnTo>
                    <a:pt x="48102" y="42447"/>
                  </a:lnTo>
                  <a:lnTo>
                    <a:pt x="48363" y="42789"/>
                  </a:lnTo>
                  <a:lnTo>
                    <a:pt x="48615" y="43143"/>
                  </a:lnTo>
                  <a:lnTo>
                    <a:pt x="48862" y="43509"/>
                  </a:lnTo>
                  <a:lnTo>
                    <a:pt x="49104" y="43887"/>
                  </a:lnTo>
                  <a:lnTo>
                    <a:pt x="49336" y="44288"/>
                  </a:lnTo>
                  <a:lnTo>
                    <a:pt x="49564" y="44690"/>
                  </a:lnTo>
                  <a:lnTo>
                    <a:pt x="49782" y="45115"/>
                  </a:lnTo>
                  <a:lnTo>
                    <a:pt x="49996" y="45564"/>
                  </a:lnTo>
                  <a:lnTo>
                    <a:pt x="50200" y="46024"/>
                  </a:lnTo>
                  <a:lnTo>
                    <a:pt x="50399" y="46496"/>
                  </a:lnTo>
                  <a:lnTo>
                    <a:pt x="50589" y="46980"/>
                  </a:lnTo>
                  <a:lnTo>
                    <a:pt x="50770" y="47488"/>
                  </a:lnTo>
                  <a:lnTo>
                    <a:pt x="50940" y="48019"/>
                  </a:lnTo>
                  <a:lnTo>
                    <a:pt x="51026" y="48279"/>
                  </a:lnTo>
                  <a:lnTo>
                    <a:pt x="51106" y="48551"/>
                  </a:lnTo>
                  <a:lnTo>
                    <a:pt x="51182" y="48834"/>
                  </a:lnTo>
                  <a:lnTo>
                    <a:pt x="51258" y="49118"/>
                  </a:lnTo>
                  <a:lnTo>
                    <a:pt x="51334" y="49401"/>
                  </a:lnTo>
                  <a:lnTo>
                    <a:pt x="51405" y="49696"/>
                  </a:lnTo>
                  <a:lnTo>
                    <a:pt x="51477" y="49991"/>
                  </a:lnTo>
                  <a:lnTo>
                    <a:pt x="51543" y="50286"/>
                  </a:lnTo>
                  <a:lnTo>
                    <a:pt x="51605" y="50593"/>
                  </a:lnTo>
                  <a:lnTo>
                    <a:pt x="51667" y="50900"/>
                  </a:lnTo>
                  <a:lnTo>
                    <a:pt x="51728" y="51219"/>
                  </a:lnTo>
                  <a:lnTo>
                    <a:pt x="51785" y="51538"/>
                  </a:lnTo>
                  <a:lnTo>
                    <a:pt x="51837" y="51869"/>
                  </a:lnTo>
                  <a:lnTo>
                    <a:pt x="51890" y="52187"/>
                  </a:lnTo>
                  <a:lnTo>
                    <a:pt x="51913" y="52400"/>
                  </a:lnTo>
                  <a:lnTo>
                    <a:pt x="51932" y="52601"/>
                  </a:lnTo>
                  <a:lnTo>
                    <a:pt x="51937" y="52801"/>
                  </a:lnTo>
                  <a:lnTo>
                    <a:pt x="51937" y="52990"/>
                  </a:lnTo>
                  <a:lnTo>
                    <a:pt x="51932" y="53179"/>
                  </a:lnTo>
                  <a:lnTo>
                    <a:pt x="51913" y="53356"/>
                  </a:lnTo>
                  <a:lnTo>
                    <a:pt x="51894" y="53533"/>
                  </a:lnTo>
                  <a:lnTo>
                    <a:pt x="51861" y="53699"/>
                  </a:lnTo>
                  <a:lnTo>
                    <a:pt x="51828" y="53864"/>
                  </a:lnTo>
                  <a:lnTo>
                    <a:pt x="51785" y="54006"/>
                  </a:lnTo>
                  <a:lnTo>
                    <a:pt x="51742" y="54159"/>
                  </a:lnTo>
                  <a:lnTo>
                    <a:pt x="51690" y="54289"/>
                  </a:lnTo>
                  <a:lnTo>
                    <a:pt x="51633" y="54419"/>
                  </a:lnTo>
                  <a:lnTo>
                    <a:pt x="51572" y="54525"/>
                  </a:lnTo>
                  <a:lnTo>
                    <a:pt x="51510" y="54631"/>
                  </a:lnTo>
                  <a:lnTo>
                    <a:pt x="51443" y="54726"/>
                  </a:lnTo>
                  <a:lnTo>
                    <a:pt x="51534" y="54726"/>
                  </a:lnTo>
                  <a:lnTo>
                    <a:pt x="51624" y="54738"/>
                  </a:lnTo>
                  <a:lnTo>
                    <a:pt x="51714" y="54773"/>
                  </a:lnTo>
                  <a:lnTo>
                    <a:pt x="51799" y="54832"/>
                  </a:lnTo>
                  <a:lnTo>
                    <a:pt x="51885" y="54915"/>
                  </a:lnTo>
                  <a:lnTo>
                    <a:pt x="51961" y="55009"/>
                  </a:lnTo>
                  <a:lnTo>
                    <a:pt x="52037" y="55127"/>
                  </a:lnTo>
                  <a:lnTo>
                    <a:pt x="52108" y="55269"/>
                  </a:lnTo>
                  <a:lnTo>
                    <a:pt x="52170" y="55422"/>
                  </a:lnTo>
                  <a:lnTo>
                    <a:pt x="52227" y="55588"/>
                  </a:lnTo>
                  <a:lnTo>
                    <a:pt x="52279" y="55777"/>
                  </a:lnTo>
                  <a:lnTo>
                    <a:pt x="52321" y="55966"/>
                  </a:lnTo>
                  <a:lnTo>
                    <a:pt x="52355" y="56178"/>
                  </a:lnTo>
                  <a:lnTo>
                    <a:pt x="52378" y="56402"/>
                  </a:lnTo>
                  <a:lnTo>
                    <a:pt x="52393" y="56627"/>
                  </a:lnTo>
                  <a:lnTo>
                    <a:pt x="52397" y="56875"/>
                  </a:lnTo>
                  <a:lnTo>
                    <a:pt x="52397" y="57016"/>
                  </a:lnTo>
                  <a:lnTo>
                    <a:pt x="52393" y="57146"/>
                  </a:lnTo>
                  <a:lnTo>
                    <a:pt x="52388" y="57264"/>
                  </a:lnTo>
                  <a:lnTo>
                    <a:pt x="52383" y="57382"/>
                  </a:lnTo>
                  <a:lnTo>
                    <a:pt x="52364" y="57536"/>
                  </a:lnTo>
                  <a:lnTo>
                    <a:pt x="52345" y="57678"/>
                  </a:lnTo>
                  <a:lnTo>
                    <a:pt x="52326" y="57819"/>
                  </a:lnTo>
                  <a:lnTo>
                    <a:pt x="52303" y="57937"/>
                  </a:lnTo>
                  <a:lnTo>
                    <a:pt x="52094" y="59153"/>
                  </a:lnTo>
                  <a:lnTo>
                    <a:pt x="51875" y="60346"/>
                  </a:lnTo>
                  <a:lnTo>
                    <a:pt x="51657" y="61527"/>
                  </a:lnTo>
                  <a:lnTo>
                    <a:pt x="51429" y="62707"/>
                  </a:lnTo>
                  <a:lnTo>
                    <a:pt x="51201" y="63888"/>
                  </a:lnTo>
                  <a:lnTo>
                    <a:pt x="50969" y="65057"/>
                  </a:lnTo>
                  <a:lnTo>
                    <a:pt x="50508" y="67395"/>
                  </a:lnTo>
                  <a:lnTo>
                    <a:pt x="50276" y="68564"/>
                  </a:lnTo>
                  <a:lnTo>
                    <a:pt x="50048" y="69744"/>
                  </a:lnTo>
                  <a:lnTo>
                    <a:pt x="49825" y="70913"/>
                  </a:lnTo>
                  <a:lnTo>
                    <a:pt x="49607" y="72106"/>
                  </a:lnTo>
                  <a:lnTo>
                    <a:pt x="49393" y="73298"/>
                  </a:lnTo>
                  <a:lnTo>
                    <a:pt x="49184" y="74503"/>
                  </a:lnTo>
                  <a:lnTo>
                    <a:pt x="48985" y="75707"/>
                  </a:lnTo>
                  <a:lnTo>
                    <a:pt x="48795" y="76935"/>
                  </a:lnTo>
                  <a:lnTo>
                    <a:pt x="48653" y="77927"/>
                  </a:lnTo>
                  <a:lnTo>
                    <a:pt x="48515" y="78918"/>
                  </a:lnTo>
                  <a:lnTo>
                    <a:pt x="48382" y="79910"/>
                  </a:lnTo>
                  <a:lnTo>
                    <a:pt x="48249" y="80914"/>
                  </a:lnTo>
                  <a:lnTo>
                    <a:pt x="47993" y="82933"/>
                  </a:lnTo>
                  <a:lnTo>
                    <a:pt x="47732" y="84940"/>
                  </a:lnTo>
                  <a:lnTo>
                    <a:pt x="47599" y="85932"/>
                  </a:lnTo>
                  <a:lnTo>
                    <a:pt x="47457" y="86935"/>
                  </a:lnTo>
                  <a:lnTo>
                    <a:pt x="47314" y="87915"/>
                  </a:lnTo>
                  <a:lnTo>
                    <a:pt x="47158" y="88907"/>
                  </a:lnTo>
                  <a:lnTo>
                    <a:pt x="47001" y="89875"/>
                  </a:lnTo>
                  <a:lnTo>
                    <a:pt x="46916" y="90359"/>
                  </a:lnTo>
                  <a:lnTo>
                    <a:pt x="46830" y="90832"/>
                  </a:lnTo>
                  <a:lnTo>
                    <a:pt x="46740" y="91316"/>
                  </a:lnTo>
                  <a:lnTo>
                    <a:pt x="46645" y="91788"/>
                  </a:lnTo>
                  <a:lnTo>
                    <a:pt x="46550" y="92260"/>
                  </a:lnTo>
                  <a:lnTo>
                    <a:pt x="46455" y="92721"/>
                  </a:lnTo>
                  <a:lnTo>
                    <a:pt x="46432" y="92803"/>
                  </a:lnTo>
                  <a:lnTo>
                    <a:pt x="46413" y="92886"/>
                  </a:lnTo>
                  <a:lnTo>
                    <a:pt x="46389" y="92957"/>
                  </a:lnTo>
                  <a:lnTo>
                    <a:pt x="46365" y="93016"/>
                  </a:lnTo>
                  <a:lnTo>
                    <a:pt x="46341" y="93063"/>
                  </a:lnTo>
                  <a:lnTo>
                    <a:pt x="46313" y="93098"/>
                  </a:lnTo>
                  <a:lnTo>
                    <a:pt x="46284" y="93146"/>
                  </a:lnTo>
                  <a:lnTo>
                    <a:pt x="46256" y="93169"/>
                  </a:lnTo>
                  <a:lnTo>
                    <a:pt x="46194" y="93205"/>
                  </a:lnTo>
                  <a:lnTo>
                    <a:pt x="46128" y="93228"/>
                  </a:lnTo>
                  <a:lnTo>
                    <a:pt x="46066" y="93217"/>
                  </a:lnTo>
                  <a:lnTo>
                    <a:pt x="46004" y="93205"/>
                  </a:lnTo>
                  <a:lnTo>
                    <a:pt x="45985" y="93358"/>
                  </a:lnTo>
                  <a:lnTo>
                    <a:pt x="45962" y="93524"/>
                  </a:lnTo>
                  <a:lnTo>
                    <a:pt x="45933" y="93677"/>
                  </a:lnTo>
                  <a:lnTo>
                    <a:pt x="45900" y="93819"/>
                  </a:lnTo>
                  <a:lnTo>
                    <a:pt x="45862" y="93960"/>
                  </a:lnTo>
                  <a:lnTo>
                    <a:pt x="45819" y="94102"/>
                  </a:lnTo>
                  <a:lnTo>
                    <a:pt x="45772" y="94232"/>
                  </a:lnTo>
                  <a:lnTo>
                    <a:pt x="45720" y="94350"/>
                  </a:lnTo>
                  <a:lnTo>
                    <a:pt x="45663" y="94456"/>
                  </a:lnTo>
                  <a:lnTo>
                    <a:pt x="45601" y="94551"/>
                  </a:lnTo>
                  <a:lnTo>
                    <a:pt x="45535" y="94633"/>
                  </a:lnTo>
                  <a:lnTo>
                    <a:pt x="45463" y="94716"/>
                  </a:lnTo>
                  <a:lnTo>
                    <a:pt x="45387" y="94775"/>
                  </a:lnTo>
                  <a:lnTo>
                    <a:pt x="45307" y="94822"/>
                  </a:lnTo>
                  <a:lnTo>
                    <a:pt x="45221" y="94846"/>
                  </a:lnTo>
                  <a:lnTo>
                    <a:pt x="45131" y="94870"/>
                  </a:lnTo>
                  <a:lnTo>
                    <a:pt x="43190" y="94999"/>
                  </a:lnTo>
                  <a:lnTo>
                    <a:pt x="41254" y="95106"/>
                  </a:lnTo>
                  <a:lnTo>
                    <a:pt x="39312" y="95188"/>
                  </a:lnTo>
                  <a:lnTo>
                    <a:pt x="37366" y="95247"/>
                  </a:lnTo>
                  <a:lnTo>
                    <a:pt x="35421" y="95283"/>
                  </a:lnTo>
                  <a:lnTo>
                    <a:pt x="33479" y="95295"/>
                  </a:lnTo>
                  <a:lnTo>
                    <a:pt x="31533" y="95283"/>
                  </a:lnTo>
                  <a:lnTo>
                    <a:pt x="29588" y="95247"/>
                  </a:lnTo>
                  <a:lnTo>
                    <a:pt x="27642" y="95200"/>
                  </a:lnTo>
                  <a:lnTo>
                    <a:pt x="25696" y="95117"/>
                  </a:lnTo>
                  <a:lnTo>
                    <a:pt x="23750" y="95023"/>
                  </a:lnTo>
                  <a:lnTo>
                    <a:pt x="21804" y="94905"/>
                  </a:lnTo>
                  <a:lnTo>
                    <a:pt x="19863" y="94775"/>
                  </a:lnTo>
                  <a:lnTo>
                    <a:pt x="17922" y="94622"/>
                  </a:lnTo>
                  <a:lnTo>
                    <a:pt x="15980" y="94456"/>
                  </a:lnTo>
                  <a:lnTo>
                    <a:pt x="14044" y="94267"/>
                  </a:lnTo>
                  <a:lnTo>
                    <a:pt x="13978" y="94256"/>
                  </a:lnTo>
                  <a:lnTo>
                    <a:pt x="13916" y="94232"/>
                  </a:lnTo>
                  <a:lnTo>
                    <a:pt x="13859" y="94197"/>
                  </a:lnTo>
                  <a:lnTo>
                    <a:pt x="13807" y="94161"/>
                  </a:lnTo>
                  <a:lnTo>
                    <a:pt x="13754" y="94102"/>
                  </a:lnTo>
                  <a:lnTo>
                    <a:pt x="13707" y="94043"/>
                  </a:lnTo>
                  <a:lnTo>
                    <a:pt x="13660" y="93984"/>
                  </a:lnTo>
                  <a:lnTo>
                    <a:pt x="13617" y="93901"/>
                  </a:lnTo>
                  <a:lnTo>
                    <a:pt x="13579" y="93819"/>
                  </a:lnTo>
                  <a:lnTo>
                    <a:pt x="13546" y="93736"/>
                  </a:lnTo>
                  <a:lnTo>
                    <a:pt x="13512" y="93642"/>
                  </a:lnTo>
                  <a:lnTo>
                    <a:pt x="13484" y="93547"/>
                  </a:lnTo>
                  <a:lnTo>
                    <a:pt x="13455" y="93441"/>
                  </a:lnTo>
                  <a:lnTo>
                    <a:pt x="13432" y="93335"/>
                  </a:lnTo>
                  <a:lnTo>
                    <a:pt x="13413" y="93217"/>
                  </a:lnTo>
                  <a:lnTo>
                    <a:pt x="13394" y="93110"/>
                  </a:lnTo>
                  <a:lnTo>
                    <a:pt x="13380" y="92992"/>
                  </a:lnTo>
                  <a:lnTo>
                    <a:pt x="13370" y="92874"/>
                  </a:lnTo>
                  <a:lnTo>
                    <a:pt x="13365" y="92744"/>
                  </a:lnTo>
                  <a:lnTo>
                    <a:pt x="13361" y="92626"/>
                  </a:lnTo>
                  <a:lnTo>
                    <a:pt x="13356" y="92496"/>
                  </a:lnTo>
                  <a:lnTo>
                    <a:pt x="13361" y="92378"/>
                  </a:lnTo>
                  <a:lnTo>
                    <a:pt x="13365" y="92260"/>
                  </a:lnTo>
                  <a:lnTo>
                    <a:pt x="13375" y="92130"/>
                  </a:lnTo>
                  <a:lnTo>
                    <a:pt x="13384" y="92012"/>
                  </a:lnTo>
                  <a:lnTo>
                    <a:pt x="13399" y="91894"/>
                  </a:lnTo>
                  <a:lnTo>
                    <a:pt x="13418" y="91776"/>
                  </a:lnTo>
                  <a:lnTo>
                    <a:pt x="13436" y="91670"/>
                  </a:lnTo>
                  <a:lnTo>
                    <a:pt x="13460" y="91564"/>
                  </a:lnTo>
                  <a:lnTo>
                    <a:pt x="13484" y="91457"/>
                  </a:lnTo>
                  <a:lnTo>
                    <a:pt x="13517" y="91351"/>
                  </a:lnTo>
                  <a:lnTo>
                    <a:pt x="13550" y="91257"/>
                  </a:lnTo>
                  <a:lnTo>
                    <a:pt x="13109" y="88966"/>
                  </a:lnTo>
                  <a:lnTo>
                    <a:pt x="12677" y="86664"/>
                  </a:lnTo>
                  <a:lnTo>
                    <a:pt x="12255" y="84361"/>
                  </a:lnTo>
                  <a:lnTo>
                    <a:pt x="11832" y="82035"/>
                  </a:lnTo>
                  <a:lnTo>
                    <a:pt x="11419" y="79709"/>
                  </a:lnTo>
                  <a:lnTo>
                    <a:pt x="11011" y="77372"/>
                  </a:lnTo>
                  <a:lnTo>
                    <a:pt x="10608" y="75034"/>
                  </a:lnTo>
                  <a:lnTo>
                    <a:pt x="10214" y="72684"/>
                  </a:lnTo>
                  <a:lnTo>
                    <a:pt x="9820" y="70335"/>
                  </a:lnTo>
                  <a:lnTo>
                    <a:pt x="9436" y="67973"/>
                  </a:lnTo>
                  <a:lnTo>
                    <a:pt x="9051" y="65624"/>
                  </a:lnTo>
                  <a:lnTo>
                    <a:pt x="8671" y="63262"/>
                  </a:lnTo>
                  <a:lnTo>
                    <a:pt x="8296" y="60901"/>
                  </a:lnTo>
                  <a:lnTo>
                    <a:pt x="7921" y="58539"/>
                  </a:lnTo>
                  <a:lnTo>
                    <a:pt x="7186" y="53817"/>
                  </a:lnTo>
                  <a:lnTo>
                    <a:pt x="7157" y="53557"/>
                  </a:lnTo>
                  <a:lnTo>
                    <a:pt x="7129" y="53309"/>
                  </a:lnTo>
                  <a:lnTo>
                    <a:pt x="7115" y="53085"/>
                  </a:lnTo>
                  <a:lnTo>
                    <a:pt x="7110" y="52872"/>
                  </a:lnTo>
                  <a:lnTo>
                    <a:pt x="7110" y="52742"/>
                  </a:lnTo>
                  <a:lnTo>
                    <a:pt x="7115" y="52612"/>
                  </a:lnTo>
                  <a:lnTo>
                    <a:pt x="7124" y="52494"/>
                  </a:lnTo>
                  <a:lnTo>
                    <a:pt x="7134" y="52376"/>
                  </a:lnTo>
                  <a:lnTo>
                    <a:pt x="7148" y="52258"/>
                  </a:lnTo>
                  <a:lnTo>
                    <a:pt x="7162" y="52152"/>
                  </a:lnTo>
                  <a:lnTo>
                    <a:pt x="7181" y="52046"/>
                  </a:lnTo>
                  <a:lnTo>
                    <a:pt x="7200" y="51939"/>
                  </a:lnTo>
                  <a:lnTo>
                    <a:pt x="7252" y="51750"/>
                  </a:lnTo>
                  <a:lnTo>
                    <a:pt x="7309" y="51573"/>
                  </a:lnTo>
                  <a:lnTo>
                    <a:pt x="7376" y="51408"/>
                  </a:lnTo>
                  <a:lnTo>
                    <a:pt x="7447" y="51266"/>
                  </a:lnTo>
                  <a:lnTo>
                    <a:pt x="7528" y="51137"/>
                  </a:lnTo>
                  <a:lnTo>
                    <a:pt x="7613" y="51030"/>
                  </a:lnTo>
                  <a:lnTo>
                    <a:pt x="7703" y="50936"/>
                  </a:lnTo>
                  <a:lnTo>
                    <a:pt x="7793" y="50865"/>
                  </a:lnTo>
                  <a:lnTo>
                    <a:pt x="7893" y="50806"/>
                  </a:lnTo>
                  <a:lnTo>
                    <a:pt x="7988" y="50771"/>
                  </a:lnTo>
                  <a:lnTo>
                    <a:pt x="8092" y="50759"/>
                  </a:lnTo>
                  <a:lnTo>
                    <a:pt x="8192" y="50771"/>
                  </a:lnTo>
                  <a:lnTo>
                    <a:pt x="8206" y="50168"/>
                  </a:lnTo>
                  <a:lnTo>
                    <a:pt x="8159" y="50133"/>
                  </a:lnTo>
                  <a:lnTo>
                    <a:pt x="8111" y="50086"/>
                  </a:lnTo>
                  <a:lnTo>
                    <a:pt x="8064" y="50027"/>
                  </a:lnTo>
                  <a:lnTo>
                    <a:pt x="8016" y="49956"/>
                  </a:lnTo>
                  <a:lnTo>
                    <a:pt x="7974" y="49873"/>
                  </a:lnTo>
                  <a:lnTo>
                    <a:pt x="7936" y="49791"/>
                  </a:lnTo>
                  <a:lnTo>
                    <a:pt x="7898" y="49696"/>
                  </a:lnTo>
                  <a:lnTo>
                    <a:pt x="7860" y="49602"/>
                  </a:lnTo>
                  <a:lnTo>
                    <a:pt x="7827" y="49495"/>
                  </a:lnTo>
                  <a:lnTo>
                    <a:pt x="7793" y="49389"/>
                  </a:lnTo>
                  <a:lnTo>
                    <a:pt x="7765" y="49271"/>
                  </a:lnTo>
                  <a:lnTo>
                    <a:pt x="7741" y="49153"/>
                  </a:lnTo>
                  <a:lnTo>
                    <a:pt x="7717" y="49023"/>
                  </a:lnTo>
                  <a:lnTo>
                    <a:pt x="7698" y="48905"/>
                  </a:lnTo>
                  <a:lnTo>
                    <a:pt x="7679" y="48775"/>
                  </a:lnTo>
                  <a:lnTo>
                    <a:pt x="7670" y="48645"/>
                  </a:lnTo>
                  <a:lnTo>
                    <a:pt x="7660" y="48515"/>
                  </a:lnTo>
                  <a:lnTo>
                    <a:pt x="7651" y="48386"/>
                  </a:lnTo>
                  <a:lnTo>
                    <a:pt x="7651" y="48256"/>
                  </a:lnTo>
                  <a:lnTo>
                    <a:pt x="7651" y="48126"/>
                  </a:lnTo>
                  <a:lnTo>
                    <a:pt x="7656" y="47996"/>
                  </a:lnTo>
                  <a:lnTo>
                    <a:pt x="7665" y="47866"/>
                  </a:lnTo>
                  <a:lnTo>
                    <a:pt x="7679" y="47748"/>
                  </a:lnTo>
                  <a:lnTo>
                    <a:pt x="7694" y="47630"/>
                  </a:lnTo>
                  <a:lnTo>
                    <a:pt x="7717" y="47512"/>
                  </a:lnTo>
                  <a:lnTo>
                    <a:pt x="7741" y="47406"/>
                  </a:lnTo>
                  <a:lnTo>
                    <a:pt x="7774" y="47299"/>
                  </a:lnTo>
                  <a:lnTo>
                    <a:pt x="7808" y="47193"/>
                  </a:lnTo>
                  <a:lnTo>
                    <a:pt x="7850" y="47110"/>
                  </a:lnTo>
                  <a:lnTo>
                    <a:pt x="7893" y="47028"/>
                  </a:lnTo>
                  <a:lnTo>
                    <a:pt x="7945" y="46945"/>
                  </a:lnTo>
                  <a:lnTo>
                    <a:pt x="8002" y="46874"/>
                  </a:lnTo>
                  <a:lnTo>
                    <a:pt x="8406" y="46449"/>
                  </a:lnTo>
                  <a:lnTo>
                    <a:pt x="8809" y="46036"/>
                  </a:lnTo>
                  <a:lnTo>
                    <a:pt x="9212" y="45634"/>
                  </a:lnTo>
                  <a:lnTo>
                    <a:pt x="9621" y="45233"/>
                  </a:lnTo>
                  <a:lnTo>
                    <a:pt x="10024" y="44843"/>
                  </a:lnTo>
                  <a:lnTo>
                    <a:pt x="10432" y="44454"/>
                  </a:lnTo>
                  <a:lnTo>
                    <a:pt x="10840" y="44076"/>
                  </a:lnTo>
                  <a:lnTo>
                    <a:pt x="11249" y="43710"/>
                  </a:lnTo>
                  <a:lnTo>
                    <a:pt x="11657" y="43356"/>
                  </a:lnTo>
                  <a:lnTo>
                    <a:pt x="12070" y="43002"/>
                  </a:lnTo>
                  <a:lnTo>
                    <a:pt x="12478" y="42659"/>
                  </a:lnTo>
                  <a:lnTo>
                    <a:pt x="12891" y="42317"/>
                  </a:lnTo>
                  <a:lnTo>
                    <a:pt x="13304" y="41986"/>
                  </a:lnTo>
                  <a:lnTo>
                    <a:pt x="13717" y="41667"/>
                  </a:lnTo>
                  <a:lnTo>
                    <a:pt x="14129" y="41360"/>
                  </a:lnTo>
                  <a:lnTo>
                    <a:pt x="14542" y="41053"/>
                  </a:lnTo>
                  <a:lnTo>
                    <a:pt x="14955" y="40758"/>
                  </a:lnTo>
                  <a:lnTo>
                    <a:pt x="15373" y="40475"/>
                  </a:lnTo>
                  <a:lnTo>
                    <a:pt x="15791" y="40191"/>
                  </a:lnTo>
                  <a:lnTo>
                    <a:pt x="16203" y="39920"/>
                  </a:lnTo>
                  <a:lnTo>
                    <a:pt x="16621" y="39660"/>
                  </a:lnTo>
                  <a:lnTo>
                    <a:pt x="17039" y="39400"/>
                  </a:lnTo>
                  <a:lnTo>
                    <a:pt x="17461" y="39152"/>
                  </a:lnTo>
                  <a:lnTo>
                    <a:pt x="17879" y="38916"/>
                  </a:lnTo>
                  <a:lnTo>
                    <a:pt x="18297" y="38692"/>
                  </a:lnTo>
                  <a:lnTo>
                    <a:pt x="18719" y="38468"/>
                  </a:lnTo>
                  <a:lnTo>
                    <a:pt x="19141" y="38255"/>
                  </a:lnTo>
                  <a:lnTo>
                    <a:pt x="19564" y="38043"/>
                  </a:lnTo>
                  <a:lnTo>
                    <a:pt x="19986" y="37842"/>
                  </a:lnTo>
                  <a:lnTo>
                    <a:pt x="20409" y="37653"/>
                  </a:lnTo>
                  <a:lnTo>
                    <a:pt x="20831" y="37476"/>
                  </a:lnTo>
                  <a:lnTo>
                    <a:pt x="21253" y="37299"/>
                  </a:lnTo>
                  <a:lnTo>
                    <a:pt x="21681" y="37133"/>
                  </a:lnTo>
                  <a:lnTo>
                    <a:pt x="22103" y="36980"/>
                  </a:lnTo>
                  <a:lnTo>
                    <a:pt x="22530" y="36826"/>
                  </a:lnTo>
                  <a:lnTo>
                    <a:pt x="22957" y="36685"/>
                  </a:lnTo>
                  <a:lnTo>
                    <a:pt x="23384" y="36555"/>
                  </a:lnTo>
                  <a:lnTo>
                    <a:pt x="23812" y="36437"/>
                  </a:lnTo>
                  <a:lnTo>
                    <a:pt x="24239" y="36319"/>
                  </a:lnTo>
                  <a:lnTo>
                    <a:pt x="24666" y="36213"/>
                  </a:lnTo>
                  <a:lnTo>
                    <a:pt x="25093" y="36118"/>
                  </a:lnTo>
                  <a:lnTo>
                    <a:pt x="25525" y="36024"/>
                  </a:lnTo>
                  <a:lnTo>
                    <a:pt x="25952" y="35941"/>
                  </a:lnTo>
                  <a:lnTo>
                    <a:pt x="26384" y="35870"/>
                  </a:lnTo>
                  <a:lnTo>
                    <a:pt x="26816" y="35799"/>
                  </a:lnTo>
                  <a:lnTo>
                    <a:pt x="27243" y="35740"/>
                  </a:lnTo>
                  <a:lnTo>
                    <a:pt x="27675" y="35693"/>
                  </a:lnTo>
                  <a:lnTo>
                    <a:pt x="28107" y="35658"/>
                  </a:lnTo>
                  <a:lnTo>
                    <a:pt x="28539" y="35622"/>
                  </a:lnTo>
                  <a:lnTo>
                    <a:pt x="28975" y="35599"/>
                  </a:lnTo>
                  <a:lnTo>
                    <a:pt x="29407" y="35587"/>
                  </a:lnTo>
                  <a:close/>
                  <a:moveTo>
                    <a:pt x="15586" y="107125"/>
                  </a:moveTo>
                  <a:lnTo>
                    <a:pt x="15662" y="107149"/>
                  </a:lnTo>
                  <a:lnTo>
                    <a:pt x="15729" y="107184"/>
                  </a:lnTo>
                  <a:lnTo>
                    <a:pt x="15795" y="107243"/>
                  </a:lnTo>
                  <a:lnTo>
                    <a:pt x="15862" y="107302"/>
                  </a:lnTo>
                  <a:lnTo>
                    <a:pt x="15919" y="107373"/>
                  </a:lnTo>
                  <a:lnTo>
                    <a:pt x="15976" y="107468"/>
                  </a:lnTo>
                  <a:lnTo>
                    <a:pt x="16028" y="107562"/>
                  </a:lnTo>
                  <a:lnTo>
                    <a:pt x="16080" y="107668"/>
                  </a:lnTo>
                  <a:lnTo>
                    <a:pt x="16128" y="107786"/>
                  </a:lnTo>
                  <a:lnTo>
                    <a:pt x="16170" y="107904"/>
                  </a:lnTo>
                  <a:lnTo>
                    <a:pt x="16208" y="108034"/>
                  </a:lnTo>
                  <a:lnTo>
                    <a:pt x="16241" y="108176"/>
                  </a:lnTo>
                  <a:lnTo>
                    <a:pt x="16275" y="108306"/>
                  </a:lnTo>
                  <a:lnTo>
                    <a:pt x="16308" y="108270"/>
                  </a:lnTo>
                  <a:lnTo>
                    <a:pt x="16341" y="108235"/>
                  </a:lnTo>
                  <a:lnTo>
                    <a:pt x="16374" y="108200"/>
                  </a:lnTo>
                  <a:lnTo>
                    <a:pt x="16398" y="108200"/>
                  </a:lnTo>
                  <a:lnTo>
                    <a:pt x="16417" y="108188"/>
                  </a:lnTo>
                  <a:lnTo>
                    <a:pt x="16531" y="108200"/>
                  </a:lnTo>
                  <a:lnTo>
                    <a:pt x="16645" y="108211"/>
                  </a:lnTo>
                  <a:lnTo>
                    <a:pt x="16754" y="108235"/>
                  </a:lnTo>
                  <a:lnTo>
                    <a:pt x="16863" y="108270"/>
                  </a:lnTo>
                  <a:lnTo>
                    <a:pt x="16977" y="108306"/>
                  </a:lnTo>
                  <a:lnTo>
                    <a:pt x="17082" y="108353"/>
                  </a:lnTo>
                  <a:lnTo>
                    <a:pt x="17191" y="108400"/>
                  </a:lnTo>
                  <a:lnTo>
                    <a:pt x="17295" y="108459"/>
                  </a:lnTo>
                  <a:lnTo>
                    <a:pt x="17509" y="108601"/>
                  </a:lnTo>
                  <a:lnTo>
                    <a:pt x="17713" y="108755"/>
                  </a:lnTo>
                  <a:lnTo>
                    <a:pt x="17912" y="108943"/>
                  </a:lnTo>
                  <a:lnTo>
                    <a:pt x="18107" y="109156"/>
                  </a:lnTo>
                  <a:lnTo>
                    <a:pt x="18297" y="109392"/>
                  </a:lnTo>
                  <a:lnTo>
                    <a:pt x="18482" y="109640"/>
                  </a:lnTo>
                  <a:lnTo>
                    <a:pt x="18662" y="109923"/>
                  </a:lnTo>
                  <a:lnTo>
                    <a:pt x="18833" y="110219"/>
                  </a:lnTo>
                  <a:lnTo>
                    <a:pt x="19004" y="110537"/>
                  </a:lnTo>
                  <a:lnTo>
                    <a:pt x="19160" y="110880"/>
                  </a:lnTo>
                  <a:lnTo>
                    <a:pt x="19317" y="111234"/>
                  </a:lnTo>
                  <a:lnTo>
                    <a:pt x="19464" y="111612"/>
                  </a:lnTo>
                  <a:lnTo>
                    <a:pt x="19606" y="112001"/>
                  </a:lnTo>
                  <a:lnTo>
                    <a:pt x="19739" y="112415"/>
                  </a:lnTo>
                  <a:lnTo>
                    <a:pt x="19867" y="112840"/>
                  </a:lnTo>
                  <a:lnTo>
                    <a:pt x="19986" y="113277"/>
                  </a:lnTo>
                  <a:lnTo>
                    <a:pt x="20100" y="113737"/>
                  </a:lnTo>
                  <a:lnTo>
                    <a:pt x="20200" y="114209"/>
                  </a:lnTo>
                  <a:lnTo>
                    <a:pt x="20299" y="114693"/>
                  </a:lnTo>
                  <a:lnTo>
                    <a:pt x="20385" y="115189"/>
                  </a:lnTo>
                  <a:lnTo>
                    <a:pt x="20461" y="115685"/>
                  </a:lnTo>
                  <a:lnTo>
                    <a:pt x="20532" y="116205"/>
                  </a:lnTo>
                  <a:lnTo>
                    <a:pt x="20594" y="116736"/>
                  </a:lnTo>
                  <a:lnTo>
                    <a:pt x="20646" y="117267"/>
                  </a:lnTo>
                  <a:lnTo>
                    <a:pt x="20689" y="117810"/>
                  </a:lnTo>
                  <a:lnTo>
                    <a:pt x="20717" y="118365"/>
                  </a:lnTo>
                  <a:lnTo>
                    <a:pt x="20741" y="118932"/>
                  </a:lnTo>
                  <a:lnTo>
                    <a:pt x="20755" y="119499"/>
                  </a:lnTo>
                  <a:lnTo>
                    <a:pt x="20755" y="119782"/>
                  </a:lnTo>
                  <a:lnTo>
                    <a:pt x="20755" y="120066"/>
                  </a:lnTo>
                  <a:lnTo>
                    <a:pt x="20750" y="120349"/>
                  </a:lnTo>
                  <a:lnTo>
                    <a:pt x="20741" y="120632"/>
                  </a:lnTo>
                  <a:lnTo>
                    <a:pt x="20731" y="120904"/>
                  </a:lnTo>
                  <a:lnTo>
                    <a:pt x="20717" y="121187"/>
                  </a:lnTo>
                  <a:lnTo>
                    <a:pt x="20698" y="121459"/>
                  </a:lnTo>
                  <a:lnTo>
                    <a:pt x="20679" y="121730"/>
                  </a:lnTo>
                  <a:lnTo>
                    <a:pt x="20660" y="121990"/>
                  </a:lnTo>
                  <a:lnTo>
                    <a:pt x="20632" y="122250"/>
                  </a:lnTo>
                  <a:lnTo>
                    <a:pt x="20603" y="122510"/>
                  </a:lnTo>
                  <a:lnTo>
                    <a:pt x="20575" y="122769"/>
                  </a:lnTo>
                  <a:lnTo>
                    <a:pt x="20541" y="123017"/>
                  </a:lnTo>
                  <a:lnTo>
                    <a:pt x="20503" y="123277"/>
                  </a:lnTo>
                  <a:lnTo>
                    <a:pt x="20466" y="123525"/>
                  </a:lnTo>
                  <a:lnTo>
                    <a:pt x="20428" y="123761"/>
                  </a:lnTo>
                  <a:lnTo>
                    <a:pt x="20337" y="124233"/>
                  </a:lnTo>
                  <a:lnTo>
                    <a:pt x="20238" y="124706"/>
                  </a:lnTo>
                  <a:lnTo>
                    <a:pt x="20129" y="125143"/>
                  </a:lnTo>
                  <a:lnTo>
                    <a:pt x="20010" y="125579"/>
                  </a:lnTo>
                  <a:lnTo>
                    <a:pt x="19886" y="125993"/>
                  </a:lnTo>
                  <a:lnTo>
                    <a:pt x="19754" y="126394"/>
                  </a:lnTo>
                  <a:lnTo>
                    <a:pt x="19611" y="126784"/>
                  </a:lnTo>
                  <a:lnTo>
                    <a:pt x="19459" y="127150"/>
                  </a:lnTo>
                  <a:lnTo>
                    <a:pt x="19303" y="127492"/>
                  </a:lnTo>
                  <a:lnTo>
                    <a:pt x="19141" y="127835"/>
                  </a:lnTo>
                  <a:lnTo>
                    <a:pt x="18970" y="128142"/>
                  </a:lnTo>
                  <a:lnTo>
                    <a:pt x="18795" y="128437"/>
                  </a:lnTo>
                  <a:lnTo>
                    <a:pt x="18615" y="128720"/>
                  </a:lnTo>
                  <a:lnTo>
                    <a:pt x="18429" y="128980"/>
                  </a:lnTo>
                  <a:lnTo>
                    <a:pt x="18235" y="129216"/>
                  </a:lnTo>
                  <a:lnTo>
                    <a:pt x="18040" y="129428"/>
                  </a:lnTo>
                  <a:lnTo>
                    <a:pt x="17841" y="129629"/>
                  </a:lnTo>
                  <a:lnTo>
                    <a:pt x="17632" y="129806"/>
                  </a:lnTo>
                  <a:lnTo>
                    <a:pt x="17423" y="129960"/>
                  </a:lnTo>
                  <a:lnTo>
                    <a:pt x="17214" y="130090"/>
                  </a:lnTo>
                  <a:lnTo>
                    <a:pt x="16996" y="130208"/>
                  </a:lnTo>
                  <a:lnTo>
                    <a:pt x="16783" y="130290"/>
                  </a:lnTo>
                  <a:lnTo>
                    <a:pt x="16559" y="130361"/>
                  </a:lnTo>
                  <a:lnTo>
                    <a:pt x="16336" y="130397"/>
                  </a:lnTo>
                  <a:lnTo>
                    <a:pt x="16113" y="130420"/>
                  </a:lnTo>
                  <a:lnTo>
                    <a:pt x="15890" y="130420"/>
                  </a:lnTo>
                  <a:lnTo>
                    <a:pt x="15667" y="130385"/>
                  </a:lnTo>
                  <a:lnTo>
                    <a:pt x="15449" y="130338"/>
                  </a:lnTo>
                  <a:lnTo>
                    <a:pt x="15231" y="130267"/>
                  </a:lnTo>
                  <a:lnTo>
                    <a:pt x="15012" y="130161"/>
                  </a:lnTo>
                  <a:lnTo>
                    <a:pt x="14799" y="130042"/>
                  </a:lnTo>
                  <a:lnTo>
                    <a:pt x="14590" y="129901"/>
                  </a:lnTo>
                  <a:lnTo>
                    <a:pt x="14386" y="129735"/>
                  </a:lnTo>
                  <a:lnTo>
                    <a:pt x="14186" y="129547"/>
                  </a:lnTo>
                  <a:lnTo>
                    <a:pt x="13987" y="129346"/>
                  </a:lnTo>
                  <a:lnTo>
                    <a:pt x="13792" y="129110"/>
                  </a:lnTo>
                  <a:lnTo>
                    <a:pt x="13607" y="128862"/>
                  </a:lnTo>
                  <a:lnTo>
                    <a:pt x="13422" y="128602"/>
                  </a:lnTo>
                  <a:lnTo>
                    <a:pt x="13247" y="128307"/>
                  </a:lnTo>
                  <a:lnTo>
                    <a:pt x="13076" y="128000"/>
                  </a:lnTo>
                  <a:lnTo>
                    <a:pt x="12910" y="127669"/>
                  </a:lnTo>
                  <a:lnTo>
                    <a:pt x="12753" y="127327"/>
                  </a:lnTo>
                  <a:lnTo>
                    <a:pt x="12601" y="126961"/>
                  </a:lnTo>
                  <a:lnTo>
                    <a:pt x="12454" y="126583"/>
                  </a:lnTo>
                  <a:lnTo>
                    <a:pt x="12321" y="126182"/>
                  </a:lnTo>
                  <a:lnTo>
                    <a:pt x="12188" y="125768"/>
                  </a:lnTo>
                  <a:lnTo>
                    <a:pt x="12070" y="125331"/>
                  </a:lnTo>
                  <a:lnTo>
                    <a:pt x="11960" y="124883"/>
                  </a:lnTo>
                  <a:lnTo>
                    <a:pt x="11856" y="124411"/>
                  </a:lnTo>
                  <a:lnTo>
                    <a:pt x="11761" y="123926"/>
                  </a:lnTo>
                  <a:lnTo>
                    <a:pt x="11718" y="123679"/>
                  </a:lnTo>
                  <a:lnTo>
                    <a:pt x="11676" y="123431"/>
                  </a:lnTo>
                  <a:lnTo>
                    <a:pt x="11638" y="123171"/>
                  </a:lnTo>
                  <a:lnTo>
                    <a:pt x="11604" y="122923"/>
                  </a:lnTo>
                  <a:lnTo>
                    <a:pt x="11571" y="122651"/>
                  </a:lnTo>
                  <a:lnTo>
                    <a:pt x="11538" y="122392"/>
                  </a:lnTo>
                  <a:lnTo>
                    <a:pt x="11510" y="122120"/>
                  </a:lnTo>
                  <a:lnTo>
                    <a:pt x="11486" y="121848"/>
                  </a:lnTo>
                  <a:lnTo>
                    <a:pt x="11462" y="121577"/>
                  </a:lnTo>
                  <a:lnTo>
                    <a:pt x="11443" y="121293"/>
                  </a:lnTo>
                  <a:lnTo>
                    <a:pt x="11429" y="121010"/>
                  </a:lnTo>
                  <a:lnTo>
                    <a:pt x="11415" y="120727"/>
                  </a:lnTo>
                  <a:lnTo>
                    <a:pt x="11400" y="120432"/>
                  </a:lnTo>
                  <a:lnTo>
                    <a:pt x="11396" y="120148"/>
                  </a:lnTo>
                  <a:lnTo>
                    <a:pt x="11386" y="119570"/>
                  </a:lnTo>
                  <a:lnTo>
                    <a:pt x="11391" y="118991"/>
                  </a:lnTo>
                  <a:lnTo>
                    <a:pt x="11405" y="118424"/>
                  </a:lnTo>
                  <a:lnTo>
                    <a:pt x="11434" y="117846"/>
                  </a:lnTo>
                  <a:lnTo>
                    <a:pt x="11472" y="117279"/>
                  </a:lnTo>
                  <a:lnTo>
                    <a:pt x="11514" y="116724"/>
                  </a:lnTo>
                  <a:lnTo>
                    <a:pt x="11571" y="116169"/>
                  </a:lnTo>
                  <a:lnTo>
                    <a:pt x="11638" y="115614"/>
                  </a:lnTo>
                  <a:lnTo>
                    <a:pt x="11714" y="115071"/>
                  </a:lnTo>
                  <a:lnTo>
                    <a:pt x="11799" y="114540"/>
                  </a:lnTo>
                  <a:lnTo>
                    <a:pt x="11894" y="114020"/>
                  </a:lnTo>
                  <a:lnTo>
                    <a:pt x="11998" y="113513"/>
                  </a:lnTo>
                  <a:lnTo>
                    <a:pt x="12112" y="113017"/>
                  </a:lnTo>
                  <a:lnTo>
                    <a:pt x="12231" y="112521"/>
                  </a:lnTo>
                  <a:lnTo>
                    <a:pt x="12359" y="112049"/>
                  </a:lnTo>
                  <a:lnTo>
                    <a:pt x="12497" y="111600"/>
                  </a:lnTo>
                  <a:lnTo>
                    <a:pt x="12639" y="111151"/>
                  </a:lnTo>
                  <a:lnTo>
                    <a:pt x="12791" y="110726"/>
                  </a:lnTo>
                  <a:lnTo>
                    <a:pt x="12952" y="110313"/>
                  </a:lnTo>
                  <a:lnTo>
                    <a:pt x="13119" y="109923"/>
                  </a:lnTo>
                  <a:lnTo>
                    <a:pt x="13289" y="109557"/>
                  </a:lnTo>
                  <a:lnTo>
                    <a:pt x="13470" y="109215"/>
                  </a:lnTo>
                  <a:lnTo>
                    <a:pt x="13655" y="108884"/>
                  </a:lnTo>
                  <a:lnTo>
                    <a:pt x="13849" y="108577"/>
                  </a:lnTo>
                  <a:lnTo>
                    <a:pt x="14049" y="108294"/>
                  </a:lnTo>
                  <a:lnTo>
                    <a:pt x="14148" y="108164"/>
                  </a:lnTo>
                  <a:lnTo>
                    <a:pt x="14253" y="108034"/>
                  </a:lnTo>
                  <a:lnTo>
                    <a:pt x="14357" y="107916"/>
                  </a:lnTo>
                  <a:lnTo>
                    <a:pt x="14462" y="107810"/>
                  </a:lnTo>
                  <a:lnTo>
                    <a:pt x="14566" y="107704"/>
                  </a:lnTo>
                  <a:lnTo>
                    <a:pt x="14675" y="107609"/>
                  </a:lnTo>
                  <a:lnTo>
                    <a:pt x="14784" y="107515"/>
                  </a:lnTo>
                  <a:lnTo>
                    <a:pt x="14898" y="107432"/>
                  </a:lnTo>
                  <a:lnTo>
                    <a:pt x="15007" y="107349"/>
                  </a:lnTo>
                  <a:lnTo>
                    <a:pt x="15121" y="107279"/>
                  </a:lnTo>
                  <a:lnTo>
                    <a:pt x="15235" y="107220"/>
                  </a:lnTo>
                  <a:lnTo>
                    <a:pt x="15349" y="107161"/>
                  </a:lnTo>
                  <a:lnTo>
                    <a:pt x="15435" y="107137"/>
                  </a:lnTo>
                  <a:lnTo>
                    <a:pt x="15511" y="107125"/>
                  </a:lnTo>
                  <a:close/>
                  <a:moveTo>
                    <a:pt x="45606" y="111860"/>
                  </a:moveTo>
                  <a:lnTo>
                    <a:pt x="45734" y="111872"/>
                  </a:lnTo>
                  <a:lnTo>
                    <a:pt x="45862" y="111883"/>
                  </a:lnTo>
                  <a:lnTo>
                    <a:pt x="45995" y="111919"/>
                  </a:lnTo>
                  <a:lnTo>
                    <a:pt x="46123" y="111954"/>
                  </a:lnTo>
                  <a:lnTo>
                    <a:pt x="46256" y="111990"/>
                  </a:lnTo>
                  <a:lnTo>
                    <a:pt x="46384" y="112049"/>
                  </a:lnTo>
                  <a:lnTo>
                    <a:pt x="46512" y="112108"/>
                  </a:lnTo>
                  <a:lnTo>
                    <a:pt x="46640" y="112167"/>
                  </a:lnTo>
                  <a:lnTo>
                    <a:pt x="46769" y="112238"/>
                  </a:lnTo>
                  <a:lnTo>
                    <a:pt x="46897" y="112320"/>
                  </a:lnTo>
                  <a:lnTo>
                    <a:pt x="47025" y="112403"/>
                  </a:lnTo>
                  <a:lnTo>
                    <a:pt x="47153" y="112497"/>
                  </a:lnTo>
                  <a:lnTo>
                    <a:pt x="47281" y="112604"/>
                  </a:lnTo>
                  <a:lnTo>
                    <a:pt x="47528" y="112828"/>
                  </a:lnTo>
                  <a:lnTo>
                    <a:pt x="47775" y="113076"/>
                  </a:lnTo>
                  <a:lnTo>
                    <a:pt x="48017" y="113347"/>
                  </a:lnTo>
                  <a:lnTo>
                    <a:pt x="48254" y="113643"/>
                  </a:lnTo>
                  <a:lnTo>
                    <a:pt x="48482" y="113961"/>
                  </a:lnTo>
                  <a:lnTo>
                    <a:pt x="48705" y="114304"/>
                  </a:lnTo>
                  <a:lnTo>
                    <a:pt x="48919" y="114670"/>
                  </a:lnTo>
                  <a:lnTo>
                    <a:pt x="49023" y="114859"/>
                  </a:lnTo>
                  <a:lnTo>
                    <a:pt x="49127" y="115048"/>
                  </a:lnTo>
                  <a:lnTo>
                    <a:pt x="49227" y="115248"/>
                  </a:lnTo>
                  <a:lnTo>
                    <a:pt x="49322" y="115449"/>
                  </a:lnTo>
                  <a:lnTo>
                    <a:pt x="49417" y="115662"/>
                  </a:lnTo>
                  <a:lnTo>
                    <a:pt x="49512" y="115874"/>
                  </a:lnTo>
                  <a:lnTo>
                    <a:pt x="49602" y="116087"/>
                  </a:lnTo>
                  <a:lnTo>
                    <a:pt x="49687" y="116311"/>
                  </a:lnTo>
                  <a:lnTo>
                    <a:pt x="49773" y="116535"/>
                  </a:lnTo>
                  <a:lnTo>
                    <a:pt x="49854" y="116760"/>
                  </a:lnTo>
                  <a:lnTo>
                    <a:pt x="49934" y="116996"/>
                  </a:lnTo>
                  <a:lnTo>
                    <a:pt x="50010" y="117232"/>
                  </a:lnTo>
                  <a:lnTo>
                    <a:pt x="50096" y="117515"/>
                  </a:lnTo>
                  <a:lnTo>
                    <a:pt x="50176" y="117810"/>
                  </a:lnTo>
                  <a:lnTo>
                    <a:pt x="50252" y="118094"/>
                  </a:lnTo>
                  <a:lnTo>
                    <a:pt x="50328" y="118389"/>
                  </a:lnTo>
                  <a:lnTo>
                    <a:pt x="50395" y="118684"/>
                  </a:lnTo>
                  <a:lnTo>
                    <a:pt x="50461" y="118979"/>
                  </a:lnTo>
                  <a:lnTo>
                    <a:pt x="50518" y="119286"/>
                  </a:lnTo>
                  <a:lnTo>
                    <a:pt x="50575" y="119581"/>
                  </a:lnTo>
                  <a:lnTo>
                    <a:pt x="50622" y="119888"/>
                  </a:lnTo>
                  <a:lnTo>
                    <a:pt x="50670" y="120195"/>
                  </a:lnTo>
                  <a:lnTo>
                    <a:pt x="50713" y="120491"/>
                  </a:lnTo>
                  <a:lnTo>
                    <a:pt x="50751" y="120798"/>
                  </a:lnTo>
                  <a:lnTo>
                    <a:pt x="50784" y="121105"/>
                  </a:lnTo>
                  <a:lnTo>
                    <a:pt x="50817" y="121423"/>
                  </a:lnTo>
                  <a:lnTo>
                    <a:pt x="50841" y="121730"/>
                  </a:lnTo>
                  <a:lnTo>
                    <a:pt x="50864" y="122037"/>
                  </a:lnTo>
                  <a:lnTo>
                    <a:pt x="50879" y="122344"/>
                  </a:lnTo>
                  <a:lnTo>
                    <a:pt x="50893" y="122651"/>
                  </a:lnTo>
                  <a:lnTo>
                    <a:pt x="50902" y="122970"/>
                  </a:lnTo>
                  <a:lnTo>
                    <a:pt x="50912" y="123277"/>
                  </a:lnTo>
                  <a:lnTo>
                    <a:pt x="50912" y="123584"/>
                  </a:lnTo>
                  <a:lnTo>
                    <a:pt x="50912" y="123891"/>
                  </a:lnTo>
                  <a:lnTo>
                    <a:pt x="50907" y="124198"/>
                  </a:lnTo>
                  <a:lnTo>
                    <a:pt x="50898" y="124505"/>
                  </a:lnTo>
                  <a:lnTo>
                    <a:pt x="50883" y="124812"/>
                  </a:lnTo>
                  <a:lnTo>
                    <a:pt x="50869" y="125119"/>
                  </a:lnTo>
                  <a:lnTo>
                    <a:pt x="50845" y="125426"/>
                  </a:lnTo>
                  <a:lnTo>
                    <a:pt x="50826" y="125733"/>
                  </a:lnTo>
                  <a:lnTo>
                    <a:pt x="50798" y="126028"/>
                  </a:lnTo>
                  <a:lnTo>
                    <a:pt x="50770" y="126335"/>
                  </a:lnTo>
                  <a:lnTo>
                    <a:pt x="50736" y="126630"/>
                  </a:lnTo>
                  <a:lnTo>
                    <a:pt x="50698" y="126925"/>
                  </a:lnTo>
                  <a:lnTo>
                    <a:pt x="50656" y="127221"/>
                  </a:lnTo>
                  <a:lnTo>
                    <a:pt x="50613" y="127516"/>
                  </a:lnTo>
                  <a:lnTo>
                    <a:pt x="50565" y="127799"/>
                  </a:lnTo>
                  <a:lnTo>
                    <a:pt x="50518" y="128083"/>
                  </a:lnTo>
                  <a:lnTo>
                    <a:pt x="50466" y="128366"/>
                  </a:lnTo>
                  <a:lnTo>
                    <a:pt x="50409" y="128649"/>
                  </a:lnTo>
                  <a:lnTo>
                    <a:pt x="50352" y="128933"/>
                  </a:lnTo>
                  <a:lnTo>
                    <a:pt x="50290" y="129204"/>
                  </a:lnTo>
                  <a:lnTo>
                    <a:pt x="50224" y="129476"/>
                  </a:lnTo>
                  <a:lnTo>
                    <a:pt x="50157" y="129747"/>
                  </a:lnTo>
                  <a:lnTo>
                    <a:pt x="50086" y="130007"/>
                  </a:lnTo>
                  <a:lnTo>
                    <a:pt x="50010" y="130267"/>
                  </a:lnTo>
                  <a:lnTo>
                    <a:pt x="49934" y="130527"/>
                  </a:lnTo>
                  <a:lnTo>
                    <a:pt x="49854" y="130774"/>
                  </a:lnTo>
                  <a:lnTo>
                    <a:pt x="49773" y="131022"/>
                  </a:lnTo>
                  <a:lnTo>
                    <a:pt x="49687" y="131270"/>
                  </a:lnTo>
                  <a:lnTo>
                    <a:pt x="49602" y="131507"/>
                  </a:lnTo>
                  <a:lnTo>
                    <a:pt x="49512" y="131743"/>
                  </a:lnTo>
                  <a:lnTo>
                    <a:pt x="49422" y="131979"/>
                  </a:lnTo>
                  <a:lnTo>
                    <a:pt x="49327" y="132203"/>
                  </a:lnTo>
                  <a:lnTo>
                    <a:pt x="49232" y="132416"/>
                  </a:lnTo>
                  <a:lnTo>
                    <a:pt x="49132" y="132628"/>
                  </a:lnTo>
                  <a:lnTo>
                    <a:pt x="49028" y="132841"/>
                  </a:lnTo>
                  <a:lnTo>
                    <a:pt x="48923" y="133041"/>
                  </a:lnTo>
                  <a:lnTo>
                    <a:pt x="48819" y="133242"/>
                  </a:lnTo>
                  <a:lnTo>
                    <a:pt x="48710" y="133431"/>
                  </a:lnTo>
                  <a:lnTo>
                    <a:pt x="48601" y="133620"/>
                  </a:lnTo>
                  <a:lnTo>
                    <a:pt x="48487" y="133797"/>
                  </a:lnTo>
                  <a:lnTo>
                    <a:pt x="48373" y="133962"/>
                  </a:lnTo>
                  <a:lnTo>
                    <a:pt x="48254" y="134128"/>
                  </a:lnTo>
                  <a:lnTo>
                    <a:pt x="48135" y="134293"/>
                  </a:lnTo>
                  <a:lnTo>
                    <a:pt x="48017" y="134446"/>
                  </a:lnTo>
                  <a:lnTo>
                    <a:pt x="47898" y="134588"/>
                  </a:lnTo>
                  <a:lnTo>
                    <a:pt x="47779" y="134718"/>
                  </a:lnTo>
                  <a:lnTo>
                    <a:pt x="47661" y="134848"/>
                  </a:lnTo>
                  <a:lnTo>
                    <a:pt x="47537" y="134966"/>
                  </a:lnTo>
                  <a:lnTo>
                    <a:pt x="47419" y="135072"/>
                  </a:lnTo>
                  <a:lnTo>
                    <a:pt x="47295" y="135167"/>
                  </a:lnTo>
                  <a:lnTo>
                    <a:pt x="47172" y="135261"/>
                  </a:lnTo>
                  <a:lnTo>
                    <a:pt x="47049" y="135356"/>
                  </a:lnTo>
                  <a:lnTo>
                    <a:pt x="46925" y="135426"/>
                  </a:lnTo>
                  <a:lnTo>
                    <a:pt x="46802" y="135497"/>
                  </a:lnTo>
                  <a:lnTo>
                    <a:pt x="46678" y="135556"/>
                  </a:lnTo>
                  <a:lnTo>
                    <a:pt x="46555" y="135615"/>
                  </a:lnTo>
                  <a:lnTo>
                    <a:pt x="46432" y="135663"/>
                  </a:lnTo>
                  <a:lnTo>
                    <a:pt x="46308" y="135698"/>
                  </a:lnTo>
                  <a:lnTo>
                    <a:pt x="46185" y="135733"/>
                  </a:lnTo>
                  <a:lnTo>
                    <a:pt x="46057" y="135757"/>
                  </a:lnTo>
                  <a:lnTo>
                    <a:pt x="45933" y="135769"/>
                  </a:lnTo>
                  <a:lnTo>
                    <a:pt x="45810" y="135781"/>
                  </a:lnTo>
                  <a:lnTo>
                    <a:pt x="45686" y="135781"/>
                  </a:lnTo>
                  <a:lnTo>
                    <a:pt x="45563" y="135769"/>
                  </a:lnTo>
                  <a:lnTo>
                    <a:pt x="45440" y="135757"/>
                  </a:lnTo>
                  <a:lnTo>
                    <a:pt x="45316" y="135733"/>
                  </a:lnTo>
                  <a:lnTo>
                    <a:pt x="45198" y="135710"/>
                  </a:lnTo>
                  <a:lnTo>
                    <a:pt x="45074" y="135663"/>
                  </a:lnTo>
                  <a:lnTo>
                    <a:pt x="44956" y="135615"/>
                  </a:lnTo>
                  <a:lnTo>
                    <a:pt x="44837" y="135568"/>
                  </a:lnTo>
                  <a:lnTo>
                    <a:pt x="44718" y="135509"/>
                  </a:lnTo>
                  <a:lnTo>
                    <a:pt x="44600" y="135438"/>
                  </a:lnTo>
                  <a:lnTo>
                    <a:pt x="44481" y="135367"/>
                  </a:lnTo>
                  <a:lnTo>
                    <a:pt x="44367" y="135273"/>
                  </a:lnTo>
                  <a:lnTo>
                    <a:pt x="44253" y="135190"/>
                  </a:lnTo>
                  <a:lnTo>
                    <a:pt x="44139" y="135084"/>
                  </a:lnTo>
                  <a:lnTo>
                    <a:pt x="44025" y="134978"/>
                  </a:lnTo>
                  <a:lnTo>
                    <a:pt x="43916" y="134872"/>
                  </a:lnTo>
                  <a:lnTo>
                    <a:pt x="43807" y="134753"/>
                  </a:lnTo>
                  <a:lnTo>
                    <a:pt x="43698" y="134624"/>
                  </a:lnTo>
                  <a:lnTo>
                    <a:pt x="43589" y="134482"/>
                  </a:lnTo>
                  <a:lnTo>
                    <a:pt x="43484" y="134340"/>
                  </a:lnTo>
                  <a:lnTo>
                    <a:pt x="43385" y="134187"/>
                  </a:lnTo>
                  <a:lnTo>
                    <a:pt x="43280" y="134033"/>
                  </a:lnTo>
                  <a:lnTo>
                    <a:pt x="43180" y="133868"/>
                  </a:lnTo>
                  <a:lnTo>
                    <a:pt x="43086" y="133691"/>
                  </a:lnTo>
                  <a:lnTo>
                    <a:pt x="42991" y="133514"/>
                  </a:lnTo>
                  <a:lnTo>
                    <a:pt x="42896" y="133325"/>
                  </a:lnTo>
                  <a:lnTo>
                    <a:pt x="42806" y="133136"/>
                  </a:lnTo>
                  <a:lnTo>
                    <a:pt x="42715" y="132935"/>
                  </a:lnTo>
                  <a:lnTo>
                    <a:pt x="42630" y="132723"/>
                  </a:lnTo>
                  <a:lnTo>
                    <a:pt x="42544" y="132498"/>
                  </a:lnTo>
                  <a:lnTo>
                    <a:pt x="42464" y="132286"/>
                  </a:lnTo>
                  <a:lnTo>
                    <a:pt x="42383" y="132050"/>
                  </a:lnTo>
                  <a:lnTo>
                    <a:pt x="42307" y="131814"/>
                  </a:lnTo>
                  <a:lnTo>
                    <a:pt x="42231" y="131566"/>
                  </a:lnTo>
                  <a:lnTo>
                    <a:pt x="42160" y="131318"/>
                  </a:lnTo>
                  <a:lnTo>
                    <a:pt x="42094" y="131046"/>
                  </a:lnTo>
                  <a:lnTo>
                    <a:pt x="42027" y="130786"/>
                  </a:lnTo>
                  <a:lnTo>
                    <a:pt x="41965" y="130515"/>
                  </a:lnTo>
                  <a:lnTo>
                    <a:pt x="41904" y="130231"/>
                  </a:lnTo>
                  <a:lnTo>
                    <a:pt x="41847" y="129936"/>
                  </a:lnTo>
                  <a:lnTo>
                    <a:pt x="41795" y="129641"/>
                  </a:lnTo>
                  <a:lnTo>
                    <a:pt x="41742" y="129346"/>
                  </a:lnTo>
                  <a:lnTo>
                    <a:pt x="41695" y="129027"/>
                  </a:lnTo>
                  <a:lnTo>
                    <a:pt x="41652" y="128720"/>
                  </a:lnTo>
                  <a:lnTo>
                    <a:pt x="41609" y="128389"/>
                  </a:lnTo>
                  <a:lnTo>
                    <a:pt x="41576" y="128059"/>
                  </a:lnTo>
                  <a:lnTo>
                    <a:pt x="41538" y="127705"/>
                  </a:lnTo>
                  <a:lnTo>
                    <a:pt x="41510" y="127350"/>
                  </a:lnTo>
                  <a:lnTo>
                    <a:pt x="41481" y="126984"/>
                  </a:lnTo>
                  <a:lnTo>
                    <a:pt x="41462" y="126618"/>
                  </a:lnTo>
                  <a:lnTo>
                    <a:pt x="41443" y="126252"/>
                  </a:lnTo>
                  <a:lnTo>
                    <a:pt x="41434" y="125875"/>
                  </a:lnTo>
                  <a:lnTo>
                    <a:pt x="41424" y="125509"/>
                  </a:lnTo>
                  <a:lnTo>
                    <a:pt x="41420" y="125131"/>
                  </a:lnTo>
                  <a:lnTo>
                    <a:pt x="41420" y="124765"/>
                  </a:lnTo>
                  <a:lnTo>
                    <a:pt x="41424" y="124387"/>
                  </a:lnTo>
                  <a:lnTo>
                    <a:pt x="41434" y="124009"/>
                  </a:lnTo>
                  <a:lnTo>
                    <a:pt x="41448" y="123631"/>
                  </a:lnTo>
                  <a:lnTo>
                    <a:pt x="41462" y="123253"/>
                  </a:lnTo>
                  <a:lnTo>
                    <a:pt x="41486" y="122887"/>
                  </a:lnTo>
                  <a:lnTo>
                    <a:pt x="41510" y="122510"/>
                  </a:lnTo>
                  <a:lnTo>
                    <a:pt x="41543" y="122144"/>
                  </a:lnTo>
                  <a:lnTo>
                    <a:pt x="41576" y="121766"/>
                  </a:lnTo>
                  <a:lnTo>
                    <a:pt x="41614" y="121400"/>
                  </a:lnTo>
                  <a:lnTo>
                    <a:pt x="41652" y="121046"/>
                  </a:lnTo>
                  <a:lnTo>
                    <a:pt x="41700" y="120680"/>
                  </a:lnTo>
                  <a:lnTo>
                    <a:pt x="41752" y="120325"/>
                  </a:lnTo>
                  <a:lnTo>
                    <a:pt x="41804" y="119971"/>
                  </a:lnTo>
                  <a:lnTo>
                    <a:pt x="41861" y="119629"/>
                  </a:lnTo>
                  <a:lnTo>
                    <a:pt x="41923" y="119286"/>
                  </a:lnTo>
                  <a:lnTo>
                    <a:pt x="41989" y="118944"/>
                  </a:lnTo>
                  <a:lnTo>
                    <a:pt x="42056" y="118613"/>
                  </a:lnTo>
                  <a:lnTo>
                    <a:pt x="42127" y="118283"/>
                  </a:lnTo>
                  <a:lnTo>
                    <a:pt x="42207" y="117964"/>
                  </a:lnTo>
                  <a:lnTo>
                    <a:pt x="42283" y="117657"/>
                  </a:lnTo>
                  <a:lnTo>
                    <a:pt x="42369" y="117350"/>
                  </a:lnTo>
                  <a:lnTo>
                    <a:pt x="42454" y="117043"/>
                  </a:lnTo>
                  <a:lnTo>
                    <a:pt x="42549" y="116760"/>
                  </a:lnTo>
                  <a:lnTo>
                    <a:pt x="42525" y="116630"/>
                  </a:lnTo>
                  <a:lnTo>
                    <a:pt x="42511" y="116500"/>
                  </a:lnTo>
                  <a:lnTo>
                    <a:pt x="42497" y="116370"/>
                  </a:lnTo>
                  <a:lnTo>
                    <a:pt x="42488" y="116228"/>
                  </a:lnTo>
                  <a:lnTo>
                    <a:pt x="42483" y="116098"/>
                  </a:lnTo>
                  <a:lnTo>
                    <a:pt x="42483" y="115957"/>
                  </a:lnTo>
                  <a:lnTo>
                    <a:pt x="42483" y="115827"/>
                  </a:lnTo>
                  <a:lnTo>
                    <a:pt x="42488" y="115685"/>
                  </a:lnTo>
                  <a:lnTo>
                    <a:pt x="42502" y="115544"/>
                  </a:lnTo>
                  <a:lnTo>
                    <a:pt x="42516" y="115414"/>
                  </a:lnTo>
                  <a:lnTo>
                    <a:pt x="42535" y="115272"/>
                  </a:lnTo>
                  <a:lnTo>
                    <a:pt x="42559" y="115142"/>
                  </a:lnTo>
                  <a:lnTo>
                    <a:pt x="42587" y="115000"/>
                  </a:lnTo>
                  <a:lnTo>
                    <a:pt x="42620" y="114871"/>
                  </a:lnTo>
                  <a:lnTo>
                    <a:pt x="42663" y="114741"/>
                  </a:lnTo>
                  <a:lnTo>
                    <a:pt x="42706" y="114611"/>
                  </a:lnTo>
                  <a:lnTo>
                    <a:pt x="42801" y="114386"/>
                  </a:lnTo>
                  <a:lnTo>
                    <a:pt x="42900" y="114162"/>
                  </a:lnTo>
                  <a:lnTo>
                    <a:pt x="43000" y="113950"/>
                  </a:lnTo>
                  <a:lnTo>
                    <a:pt x="43100" y="113749"/>
                  </a:lnTo>
                  <a:lnTo>
                    <a:pt x="43204" y="113560"/>
                  </a:lnTo>
                  <a:lnTo>
                    <a:pt x="43309" y="113383"/>
                  </a:lnTo>
                  <a:lnTo>
                    <a:pt x="43418" y="113206"/>
                  </a:lnTo>
                  <a:lnTo>
                    <a:pt x="43527" y="113052"/>
                  </a:lnTo>
                  <a:lnTo>
                    <a:pt x="43641" y="112899"/>
                  </a:lnTo>
                  <a:lnTo>
                    <a:pt x="43755" y="112769"/>
                  </a:lnTo>
                  <a:lnTo>
                    <a:pt x="43869" y="112639"/>
                  </a:lnTo>
                  <a:lnTo>
                    <a:pt x="43987" y="112521"/>
                  </a:lnTo>
                  <a:lnTo>
                    <a:pt x="44101" y="112415"/>
                  </a:lnTo>
                  <a:lnTo>
                    <a:pt x="44225" y="112320"/>
                  </a:lnTo>
                  <a:lnTo>
                    <a:pt x="44343" y="112226"/>
                  </a:lnTo>
                  <a:lnTo>
                    <a:pt x="44467" y="112155"/>
                  </a:lnTo>
                  <a:lnTo>
                    <a:pt x="44590" y="112084"/>
                  </a:lnTo>
                  <a:lnTo>
                    <a:pt x="44713" y="112025"/>
                  </a:lnTo>
                  <a:lnTo>
                    <a:pt x="44837" y="111978"/>
                  </a:lnTo>
                  <a:lnTo>
                    <a:pt x="44965" y="111931"/>
                  </a:lnTo>
                  <a:lnTo>
                    <a:pt x="45093" y="111895"/>
                  </a:lnTo>
                  <a:lnTo>
                    <a:pt x="45221" y="111883"/>
                  </a:lnTo>
                  <a:lnTo>
                    <a:pt x="45349" y="111860"/>
                  </a:lnTo>
                  <a:close/>
                  <a:moveTo>
                    <a:pt x="29028" y="112131"/>
                  </a:moveTo>
                  <a:lnTo>
                    <a:pt x="29103" y="112143"/>
                  </a:lnTo>
                  <a:lnTo>
                    <a:pt x="29179" y="112179"/>
                  </a:lnTo>
                  <a:lnTo>
                    <a:pt x="29246" y="112238"/>
                  </a:lnTo>
                  <a:lnTo>
                    <a:pt x="29317" y="112320"/>
                  </a:lnTo>
                  <a:lnTo>
                    <a:pt x="29379" y="112415"/>
                  </a:lnTo>
                  <a:lnTo>
                    <a:pt x="29440" y="112533"/>
                  </a:lnTo>
                  <a:lnTo>
                    <a:pt x="29493" y="112651"/>
                  </a:lnTo>
                  <a:lnTo>
                    <a:pt x="29540" y="112792"/>
                  </a:lnTo>
                  <a:lnTo>
                    <a:pt x="29583" y="112934"/>
                  </a:lnTo>
                  <a:lnTo>
                    <a:pt x="29621" y="113088"/>
                  </a:lnTo>
                  <a:lnTo>
                    <a:pt x="29645" y="113253"/>
                  </a:lnTo>
                  <a:lnTo>
                    <a:pt x="29668" y="113430"/>
                  </a:lnTo>
                  <a:lnTo>
                    <a:pt x="29773" y="113288"/>
                  </a:lnTo>
                  <a:lnTo>
                    <a:pt x="29887" y="113159"/>
                  </a:lnTo>
                  <a:lnTo>
                    <a:pt x="29996" y="113040"/>
                  </a:lnTo>
                  <a:lnTo>
                    <a:pt x="30105" y="112934"/>
                  </a:lnTo>
                  <a:lnTo>
                    <a:pt x="30219" y="112828"/>
                  </a:lnTo>
                  <a:lnTo>
                    <a:pt x="30333" y="112745"/>
                  </a:lnTo>
                  <a:lnTo>
                    <a:pt x="30447" y="112674"/>
                  </a:lnTo>
                  <a:lnTo>
                    <a:pt x="30561" y="112604"/>
                  </a:lnTo>
                  <a:lnTo>
                    <a:pt x="30674" y="112556"/>
                  </a:lnTo>
                  <a:lnTo>
                    <a:pt x="30788" y="112509"/>
                  </a:lnTo>
                  <a:lnTo>
                    <a:pt x="30907" y="112474"/>
                  </a:lnTo>
                  <a:lnTo>
                    <a:pt x="31021" y="112450"/>
                  </a:lnTo>
                  <a:lnTo>
                    <a:pt x="31140" y="112438"/>
                  </a:lnTo>
                  <a:lnTo>
                    <a:pt x="31372" y="112438"/>
                  </a:lnTo>
                  <a:lnTo>
                    <a:pt x="31486" y="112450"/>
                  </a:lnTo>
                  <a:lnTo>
                    <a:pt x="31605" y="112474"/>
                  </a:lnTo>
                  <a:lnTo>
                    <a:pt x="31719" y="112509"/>
                  </a:lnTo>
                  <a:lnTo>
                    <a:pt x="31837" y="112545"/>
                  </a:lnTo>
                  <a:lnTo>
                    <a:pt x="31951" y="112592"/>
                  </a:lnTo>
                  <a:lnTo>
                    <a:pt x="32065" y="112651"/>
                  </a:lnTo>
                  <a:lnTo>
                    <a:pt x="32184" y="112722"/>
                  </a:lnTo>
                  <a:lnTo>
                    <a:pt x="32298" y="112792"/>
                  </a:lnTo>
                  <a:lnTo>
                    <a:pt x="32411" y="112875"/>
                  </a:lnTo>
                  <a:lnTo>
                    <a:pt x="32525" y="112958"/>
                  </a:lnTo>
                  <a:lnTo>
                    <a:pt x="32639" y="113064"/>
                  </a:lnTo>
                  <a:lnTo>
                    <a:pt x="32748" y="113159"/>
                  </a:lnTo>
                  <a:lnTo>
                    <a:pt x="32862" y="113277"/>
                  </a:lnTo>
                  <a:lnTo>
                    <a:pt x="32972" y="113395"/>
                  </a:lnTo>
                  <a:lnTo>
                    <a:pt x="33085" y="113513"/>
                  </a:lnTo>
                  <a:lnTo>
                    <a:pt x="33299" y="113784"/>
                  </a:lnTo>
                  <a:lnTo>
                    <a:pt x="33513" y="114079"/>
                  </a:lnTo>
                  <a:lnTo>
                    <a:pt x="33721" y="114398"/>
                  </a:lnTo>
                  <a:lnTo>
                    <a:pt x="33926" y="114752"/>
                  </a:lnTo>
                  <a:lnTo>
                    <a:pt x="34120" y="115118"/>
                  </a:lnTo>
                  <a:lnTo>
                    <a:pt x="34310" y="115496"/>
                  </a:lnTo>
                  <a:lnTo>
                    <a:pt x="34495" y="115910"/>
                  </a:lnTo>
                  <a:lnTo>
                    <a:pt x="34671" y="116323"/>
                  </a:lnTo>
                  <a:lnTo>
                    <a:pt x="34842" y="116771"/>
                  </a:lnTo>
                  <a:lnTo>
                    <a:pt x="34998" y="117220"/>
                  </a:lnTo>
                  <a:lnTo>
                    <a:pt x="35150" y="117692"/>
                  </a:lnTo>
                  <a:lnTo>
                    <a:pt x="35292" y="118176"/>
                  </a:lnTo>
                  <a:lnTo>
                    <a:pt x="35421" y="118661"/>
                  </a:lnTo>
                  <a:lnTo>
                    <a:pt x="35544" y="119168"/>
                  </a:lnTo>
                  <a:lnTo>
                    <a:pt x="35601" y="119416"/>
                  </a:lnTo>
                  <a:lnTo>
                    <a:pt x="35653" y="119676"/>
                  </a:lnTo>
                  <a:lnTo>
                    <a:pt x="35701" y="119936"/>
                  </a:lnTo>
                  <a:lnTo>
                    <a:pt x="35748" y="120195"/>
                  </a:lnTo>
                  <a:lnTo>
                    <a:pt x="35795" y="120455"/>
                  </a:lnTo>
                  <a:lnTo>
                    <a:pt x="35833" y="120727"/>
                  </a:lnTo>
                  <a:lnTo>
                    <a:pt x="35876" y="121022"/>
                  </a:lnTo>
                  <a:lnTo>
                    <a:pt x="35919" y="121317"/>
                  </a:lnTo>
                  <a:lnTo>
                    <a:pt x="35952" y="121612"/>
                  </a:lnTo>
                  <a:lnTo>
                    <a:pt x="35985" y="121907"/>
                  </a:lnTo>
                  <a:lnTo>
                    <a:pt x="36014" y="122203"/>
                  </a:lnTo>
                  <a:lnTo>
                    <a:pt x="36038" y="122486"/>
                  </a:lnTo>
                  <a:lnTo>
                    <a:pt x="36057" y="122781"/>
                  </a:lnTo>
                  <a:lnTo>
                    <a:pt x="36076" y="123076"/>
                  </a:lnTo>
                  <a:lnTo>
                    <a:pt x="36090" y="123372"/>
                  </a:lnTo>
                  <a:lnTo>
                    <a:pt x="36099" y="123655"/>
                  </a:lnTo>
                  <a:lnTo>
                    <a:pt x="36104" y="123950"/>
                  </a:lnTo>
                  <a:lnTo>
                    <a:pt x="36109" y="124233"/>
                  </a:lnTo>
                  <a:lnTo>
                    <a:pt x="36109" y="124529"/>
                  </a:lnTo>
                  <a:lnTo>
                    <a:pt x="36109" y="124812"/>
                  </a:lnTo>
                  <a:lnTo>
                    <a:pt x="36099" y="125095"/>
                  </a:lnTo>
                  <a:lnTo>
                    <a:pt x="36090" y="125379"/>
                  </a:lnTo>
                  <a:lnTo>
                    <a:pt x="36080" y="125662"/>
                  </a:lnTo>
                  <a:lnTo>
                    <a:pt x="36061" y="125945"/>
                  </a:lnTo>
                  <a:lnTo>
                    <a:pt x="36042" y="126217"/>
                  </a:lnTo>
                  <a:lnTo>
                    <a:pt x="36023" y="126489"/>
                  </a:lnTo>
                  <a:lnTo>
                    <a:pt x="35995" y="126772"/>
                  </a:lnTo>
                  <a:lnTo>
                    <a:pt x="35971" y="127043"/>
                  </a:lnTo>
                  <a:lnTo>
                    <a:pt x="35938" y="127315"/>
                  </a:lnTo>
                  <a:lnTo>
                    <a:pt x="35905" y="127575"/>
                  </a:lnTo>
                  <a:lnTo>
                    <a:pt x="35867" y="127846"/>
                  </a:lnTo>
                  <a:lnTo>
                    <a:pt x="35829" y="128106"/>
                  </a:lnTo>
                  <a:lnTo>
                    <a:pt x="35786" y="128366"/>
                  </a:lnTo>
                  <a:lnTo>
                    <a:pt x="35743" y="128626"/>
                  </a:lnTo>
                  <a:lnTo>
                    <a:pt x="35696" y="128874"/>
                  </a:lnTo>
                  <a:lnTo>
                    <a:pt x="35644" y="129133"/>
                  </a:lnTo>
                  <a:lnTo>
                    <a:pt x="35534" y="129629"/>
                  </a:lnTo>
                  <a:lnTo>
                    <a:pt x="35421" y="130113"/>
                  </a:lnTo>
                  <a:lnTo>
                    <a:pt x="35292" y="130574"/>
                  </a:lnTo>
                  <a:lnTo>
                    <a:pt x="35155" y="131034"/>
                  </a:lnTo>
                  <a:lnTo>
                    <a:pt x="35008" y="131471"/>
                  </a:lnTo>
                  <a:lnTo>
                    <a:pt x="34856" y="131896"/>
                  </a:lnTo>
                  <a:lnTo>
                    <a:pt x="34690" y="132309"/>
                  </a:lnTo>
                  <a:lnTo>
                    <a:pt x="34519" y="132699"/>
                  </a:lnTo>
                  <a:lnTo>
                    <a:pt x="34343" y="133065"/>
                  </a:lnTo>
                  <a:lnTo>
                    <a:pt x="34158" y="133419"/>
                  </a:lnTo>
                  <a:lnTo>
                    <a:pt x="33963" y="133762"/>
                  </a:lnTo>
                  <a:lnTo>
                    <a:pt x="33764" y="134069"/>
                  </a:lnTo>
                  <a:lnTo>
                    <a:pt x="33560" y="134364"/>
                  </a:lnTo>
                  <a:lnTo>
                    <a:pt x="33346" y="134635"/>
                  </a:lnTo>
                  <a:lnTo>
                    <a:pt x="33128" y="134883"/>
                  </a:lnTo>
                  <a:lnTo>
                    <a:pt x="32905" y="135119"/>
                  </a:lnTo>
                  <a:lnTo>
                    <a:pt x="32677" y="135320"/>
                  </a:lnTo>
                  <a:lnTo>
                    <a:pt x="32445" y="135497"/>
                  </a:lnTo>
                  <a:lnTo>
                    <a:pt x="32203" y="135651"/>
                  </a:lnTo>
                  <a:lnTo>
                    <a:pt x="31965" y="135769"/>
                  </a:lnTo>
                  <a:lnTo>
                    <a:pt x="31728" y="135875"/>
                  </a:lnTo>
                  <a:lnTo>
                    <a:pt x="31491" y="135946"/>
                  </a:lnTo>
                  <a:lnTo>
                    <a:pt x="31249" y="135981"/>
                  </a:lnTo>
                  <a:lnTo>
                    <a:pt x="31011" y="136005"/>
                  </a:lnTo>
                  <a:lnTo>
                    <a:pt x="30779" y="135993"/>
                  </a:lnTo>
                  <a:lnTo>
                    <a:pt x="30542" y="135958"/>
                  </a:lnTo>
                  <a:lnTo>
                    <a:pt x="30309" y="135899"/>
                  </a:lnTo>
                  <a:lnTo>
                    <a:pt x="30081" y="135816"/>
                  </a:lnTo>
                  <a:lnTo>
                    <a:pt x="29853" y="135698"/>
                  </a:lnTo>
                  <a:lnTo>
                    <a:pt x="29630" y="135568"/>
                  </a:lnTo>
                  <a:lnTo>
                    <a:pt x="29407" y="135403"/>
                  </a:lnTo>
                  <a:lnTo>
                    <a:pt x="29189" y="135214"/>
                  </a:lnTo>
                  <a:lnTo>
                    <a:pt x="28980" y="135001"/>
                  </a:lnTo>
                  <a:lnTo>
                    <a:pt x="28771" y="134765"/>
                  </a:lnTo>
                  <a:lnTo>
                    <a:pt x="28567" y="134505"/>
                  </a:lnTo>
                  <a:lnTo>
                    <a:pt x="28368" y="134210"/>
                  </a:lnTo>
                  <a:lnTo>
                    <a:pt x="28178" y="133903"/>
                  </a:lnTo>
                  <a:lnTo>
                    <a:pt x="28083" y="133738"/>
                  </a:lnTo>
                  <a:lnTo>
                    <a:pt x="27993" y="133573"/>
                  </a:lnTo>
                  <a:lnTo>
                    <a:pt x="27903" y="133396"/>
                  </a:lnTo>
                  <a:lnTo>
                    <a:pt x="27813" y="133219"/>
                  </a:lnTo>
                  <a:lnTo>
                    <a:pt x="27727" y="133030"/>
                  </a:lnTo>
                  <a:lnTo>
                    <a:pt x="27642" y="132829"/>
                  </a:lnTo>
                  <a:lnTo>
                    <a:pt x="27556" y="132628"/>
                  </a:lnTo>
                  <a:lnTo>
                    <a:pt x="27476" y="132427"/>
                  </a:lnTo>
                  <a:lnTo>
                    <a:pt x="27395" y="132215"/>
                  </a:lnTo>
                  <a:lnTo>
                    <a:pt x="27319" y="132002"/>
                  </a:lnTo>
                  <a:lnTo>
                    <a:pt x="27243" y="131778"/>
                  </a:lnTo>
                  <a:lnTo>
                    <a:pt x="27167" y="131554"/>
                  </a:lnTo>
                  <a:lnTo>
                    <a:pt x="27096" y="131318"/>
                  </a:lnTo>
                  <a:lnTo>
                    <a:pt x="27029" y="131081"/>
                  </a:lnTo>
                  <a:lnTo>
                    <a:pt x="26963" y="130834"/>
                  </a:lnTo>
                  <a:lnTo>
                    <a:pt x="26897" y="130586"/>
                  </a:lnTo>
                  <a:lnTo>
                    <a:pt x="26835" y="130326"/>
                  </a:lnTo>
                  <a:lnTo>
                    <a:pt x="26773" y="130066"/>
                  </a:lnTo>
                  <a:lnTo>
                    <a:pt x="26716" y="129795"/>
                  </a:lnTo>
                  <a:lnTo>
                    <a:pt x="26659" y="129523"/>
                  </a:lnTo>
                  <a:lnTo>
                    <a:pt x="26607" y="129240"/>
                  </a:lnTo>
                  <a:lnTo>
                    <a:pt x="26555" y="128956"/>
                  </a:lnTo>
                  <a:lnTo>
                    <a:pt x="26507" y="128673"/>
                  </a:lnTo>
                  <a:lnTo>
                    <a:pt x="26460" y="128378"/>
                  </a:lnTo>
                  <a:lnTo>
                    <a:pt x="26384" y="127835"/>
                  </a:lnTo>
                  <a:lnTo>
                    <a:pt x="26317" y="127280"/>
                  </a:lnTo>
                  <a:lnTo>
                    <a:pt x="26261" y="126713"/>
                  </a:lnTo>
                  <a:lnTo>
                    <a:pt x="26218" y="126146"/>
                  </a:lnTo>
                  <a:lnTo>
                    <a:pt x="26180" y="125579"/>
                  </a:lnTo>
                  <a:lnTo>
                    <a:pt x="26156" y="125001"/>
                  </a:lnTo>
                  <a:lnTo>
                    <a:pt x="26142" y="124422"/>
                  </a:lnTo>
                  <a:lnTo>
                    <a:pt x="26137" y="123844"/>
                  </a:lnTo>
                  <a:lnTo>
                    <a:pt x="26142" y="123265"/>
                  </a:lnTo>
                  <a:lnTo>
                    <a:pt x="26156" y="122687"/>
                  </a:lnTo>
                  <a:lnTo>
                    <a:pt x="26180" y="122108"/>
                  </a:lnTo>
                  <a:lnTo>
                    <a:pt x="26213" y="121530"/>
                  </a:lnTo>
                  <a:lnTo>
                    <a:pt x="26256" y="120963"/>
                  </a:lnTo>
                  <a:lnTo>
                    <a:pt x="26308" y="120396"/>
                  </a:lnTo>
                  <a:lnTo>
                    <a:pt x="26370" y="119841"/>
                  </a:lnTo>
                  <a:lnTo>
                    <a:pt x="26441" y="119286"/>
                  </a:lnTo>
                  <a:lnTo>
                    <a:pt x="26522" y="118743"/>
                  </a:lnTo>
                  <a:lnTo>
                    <a:pt x="26607" y="118212"/>
                  </a:lnTo>
                  <a:lnTo>
                    <a:pt x="26707" y="117692"/>
                  </a:lnTo>
                  <a:lnTo>
                    <a:pt x="26811" y="117173"/>
                  </a:lnTo>
                  <a:lnTo>
                    <a:pt x="26925" y="116677"/>
                  </a:lnTo>
                  <a:lnTo>
                    <a:pt x="27048" y="116193"/>
                  </a:lnTo>
                  <a:lnTo>
                    <a:pt x="27181" y="115721"/>
                  </a:lnTo>
                  <a:lnTo>
                    <a:pt x="27319" y="115260"/>
                  </a:lnTo>
                  <a:lnTo>
                    <a:pt x="27471" y="114823"/>
                  </a:lnTo>
                  <a:lnTo>
                    <a:pt x="27623" y="114410"/>
                  </a:lnTo>
                  <a:lnTo>
                    <a:pt x="27789" y="114009"/>
                  </a:lnTo>
                  <a:lnTo>
                    <a:pt x="27874" y="113808"/>
                  </a:lnTo>
                  <a:lnTo>
                    <a:pt x="27960" y="113619"/>
                  </a:lnTo>
                  <a:lnTo>
                    <a:pt x="28050" y="113442"/>
                  </a:lnTo>
                  <a:lnTo>
                    <a:pt x="28140" y="113265"/>
                  </a:lnTo>
                  <a:lnTo>
                    <a:pt x="28235" y="113088"/>
                  </a:lnTo>
                  <a:lnTo>
                    <a:pt x="28330" y="112922"/>
                  </a:lnTo>
                  <a:lnTo>
                    <a:pt x="28425" y="112757"/>
                  </a:lnTo>
                  <a:lnTo>
                    <a:pt x="28524" y="112604"/>
                  </a:lnTo>
                  <a:lnTo>
                    <a:pt x="28624" y="112462"/>
                  </a:lnTo>
                  <a:lnTo>
                    <a:pt x="28724" y="112320"/>
                  </a:lnTo>
                  <a:lnTo>
                    <a:pt x="28762" y="112261"/>
                  </a:lnTo>
                  <a:lnTo>
                    <a:pt x="28800" y="112226"/>
                  </a:lnTo>
                  <a:lnTo>
                    <a:pt x="28876" y="112167"/>
                  </a:lnTo>
                  <a:lnTo>
                    <a:pt x="28952" y="112131"/>
                  </a:lnTo>
                  <a:close/>
                  <a:moveTo>
                    <a:pt x="48" y="1"/>
                  </a:moveTo>
                  <a:lnTo>
                    <a:pt x="0" y="36"/>
                  </a:lnTo>
                  <a:lnTo>
                    <a:pt x="33" y="225"/>
                  </a:lnTo>
                  <a:lnTo>
                    <a:pt x="67" y="402"/>
                  </a:lnTo>
                  <a:lnTo>
                    <a:pt x="90" y="591"/>
                  </a:lnTo>
                  <a:lnTo>
                    <a:pt x="105" y="697"/>
                  </a:lnTo>
                  <a:lnTo>
                    <a:pt x="109" y="792"/>
                  </a:lnTo>
                  <a:lnTo>
                    <a:pt x="323" y="4074"/>
                  </a:lnTo>
                  <a:lnTo>
                    <a:pt x="537" y="7356"/>
                  </a:lnTo>
                  <a:lnTo>
                    <a:pt x="741" y="10639"/>
                  </a:lnTo>
                  <a:lnTo>
                    <a:pt x="940" y="13933"/>
                  </a:lnTo>
                  <a:lnTo>
                    <a:pt x="1130" y="17239"/>
                  </a:lnTo>
                  <a:lnTo>
                    <a:pt x="1320" y="20533"/>
                  </a:lnTo>
                  <a:lnTo>
                    <a:pt x="1500" y="23851"/>
                  </a:lnTo>
                  <a:lnTo>
                    <a:pt x="1680" y="27168"/>
                  </a:lnTo>
                  <a:lnTo>
                    <a:pt x="1851" y="30486"/>
                  </a:lnTo>
                  <a:lnTo>
                    <a:pt x="2017" y="33816"/>
                  </a:lnTo>
                  <a:lnTo>
                    <a:pt x="2174" y="37157"/>
                  </a:lnTo>
                  <a:lnTo>
                    <a:pt x="2331" y="40487"/>
                  </a:lnTo>
                  <a:lnTo>
                    <a:pt x="2482" y="43840"/>
                  </a:lnTo>
                  <a:lnTo>
                    <a:pt x="2625" y="47181"/>
                  </a:lnTo>
                  <a:lnTo>
                    <a:pt x="2767" y="50534"/>
                  </a:lnTo>
                  <a:lnTo>
                    <a:pt x="2900" y="53899"/>
                  </a:lnTo>
                  <a:lnTo>
                    <a:pt x="3057" y="57914"/>
                  </a:lnTo>
                  <a:lnTo>
                    <a:pt x="3204" y="61940"/>
                  </a:lnTo>
                  <a:lnTo>
                    <a:pt x="3341" y="65966"/>
                  </a:lnTo>
                  <a:lnTo>
                    <a:pt x="3474" y="70004"/>
                  </a:lnTo>
                  <a:lnTo>
                    <a:pt x="3603" y="74042"/>
                  </a:lnTo>
                  <a:lnTo>
                    <a:pt x="3721" y="78080"/>
                  </a:lnTo>
                  <a:lnTo>
                    <a:pt x="3830" y="82118"/>
                  </a:lnTo>
                  <a:lnTo>
                    <a:pt x="3940" y="86168"/>
                  </a:lnTo>
                  <a:lnTo>
                    <a:pt x="4034" y="90218"/>
                  </a:lnTo>
                  <a:lnTo>
                    <a:pt x="4125" y="94267"/>
                  </a:lnTo>
                  <a:lnTo>
                    <a:pt x="4210" y="98317"/>
                  </a:lnTo>
                  <a:lnTo>
                    <a:pt x="4291" y="102367"/>
                  </a:lnTo>
                  <a:lnTo>
                    <a:pt x="4362" y="106429"/>
                  </a:lnTo>
                  <a:lnTo>
                    <a:pt x="4424" y="110478"/>
                  </a:lnTo>
                  <a:lnTo>
                    <a:pt x="4481" y="114528"/>
                  </a:lnTo>
                  <a:lnTo>
                    <a:pt x="4533" y="118590"/>
                  </a:lnTo>
                  <a:lnTo>
                    <a:pt x="4575" y="122639"/>
                  </a:lnTo>
                  <a:lnTo>
                    <a:pt x="4613" y="126689"/>
                  </a:lnTo>
                  <a:lnTo>
                    <a:pt x="4647" y="130739"/>
                  </a:lnTo>
                  <a:lnTo>
                    <a:pt x="4670" y="134789"/>
                  </a:lnTo>
                  <a:lnTo>
                    <a:pt x="4689" y="138839"/>
                  </a:lnTo>
                  <a:lnTo>
                    <a:pt x="4699" y="142877"/>
                  </a:lnTo>
                  <a:lnTo>
                    <a:pt x="4704" y="146915"/>
                  </a:lnTo>
                  <a:lnTo>
                    <a:pt x="4704" y="150953"/>
                  </a:lnTo>
                  <a:lnTo>
                    <a:pt x="4699" y="154991"/>
                  </a:lnTo>
                  <a:lnTo>
                    <a:pt x="4685" y="159017"/>
                  </a:lnTo>
                  <a:lnTo>
                    <a:pt x="4666" y="163043"/>
                  </a:lnTo>
                  <a:lnTo>
                    <a:pt x="4642" y="167057"/>
                  </a:lnTo>
                  <a:lnTo>
                    <a:pt x="4609" y="171072"/>
                  </a:lnTo>
                  <a:lnTo>
                    <a:pt x="4571" y="175074"/>
                  </a:lnTo>
                  <a:lnTo>
                    <a:pt x="4528" y="179077"/>
                  </a:lnTo>
                  <a:lnTo>
                    <a:pt x="4476" y="183068"/>
                  </a:lnTo>
                  <a:lnTo>
                    <a:pt x="4500" y="183256"/>
                  </a:lnTo>
                  <a:lnTo>
                    <a:pt x="4514" y="183457"/>
                  </a:lnTo>
                  <a:lnTo>
                    <a:pt x="4523" y="183658"/>
                  </a:lnTo>
                  <a:lnTo>
                    <a:pt x="4523" y="183859"/>
                  </a:lnTo>
                  <a:lnTo>
                    <a:pt x="4519" y="184059"/>
                  </a:lnTo>
                  <a:lnTo>
                    <a:pt x="4509" y="184260"/>
                  </a:lnTo>
                  <a:lnTo>
                    <a:pt x="4490" y="184461"/>
                  </a:lnTo>
                  <a:lnTo>
                    <a:pt x="4462" y="184650"/>
                  </a:lnTo>
                  <a:lnTo>
                    <a:pt x="4348" y="193092"/>
                  </a:lnTo>
                  <a:lnTo>
                    <a:pt x="4281" y="197307"/>
                  </a:lnTo>
                  <a:lnTo>
                    <a:pt x="4248" y="199408"/>
                  </a:lnTo>
                  <a:lnTo>
                    <a:pt x="4205" y="201510"/>
                  </a:lnTo>
                  <a:lnTo>
                    <a:pt x="4201" y="201593"/>
                  </a:lnTo>
                  <a:lnTo>
                    <a:pt x="4191" y="201664"/>
                  </a:lnTo>
                  <a:lnTo>
                    <a:pt x="4182" y="201723"/>
                  </a:lnTo>
                  <a:lnTo>
                    <a:pt x="4177" y="201782"/>
                  </a:lnTo>
                  <a:lnTo>
                    <a:pt x="5862" y="201640"/>
                  </a:lnTo>
                  <a:lnTo>
                    <a:pt x="7547" y="201522"/>
                  </a:lnTo>
                  <a:lnTo>
                    <a:pt x="9231" y="201404"/>
                  </a:lnTo>
                  <a:lnTo>
                    <a:pt x="10921" y="201309"/>
                  </a:lnTo>
                  <a:lnTo>
                    <a:pt x="12606" y="201238"/>
                  </a:lnTo>
                  <a:lnTo>
                    <a:pt x="14296" y="201179"/>
                  </a:lnTo>
                  <a:lnTo>
                    <a:pt x="15985" y="201132"/>
                  </a:lnTo>
                  <a:lnTo>
                    <a:pt x="17675" y="201097"/>
                  </a:lnTo>
                  <a:lnTo>
                    <a:pt x="19364" y="201073"/>
                  </a:lnTo>
                  <a:lnTo>
                    <a:pt x="22744" y="201073"/>
                  </a:lnTo>
                  <a:lnTo>
                    <a:pt x="24433" y="201085"/>
                  </a:lnTo>
                  <a:lnTo>
                    <a:pt x="26123" y="201120"/>
                  </a:lnTo>
                  <a:lnTo>
                    <a:pt x="27817" y="201156"/>
                  </a:lnTo>
                  <a:lnTo>
                    <a:pt x="29507" y="201191"/>
                  </a:lnTo>
                  <a:lnTo>
                    <a:pt x="31196" y="201250"/>
                  </a:lnTo>
                  <a:lnTo>
                    <a:pt x="32891" y="201309"/>
                  </a:lnTo>
                  <a:lnTo>
                    <a:pt x="34580" y="201380"/>
                  </a:lnTo>
                  <a:lnTo>
                    <a:pt x="37964" y="201534"/>
                  </a:lnTo>
                  <a:lnTo>
                    <a:pt x="41348" y="201711"/>
                  </a:lnTo>
                  <a:lnTo>
                    <a:pt x="44728" y="201911"/>
                  </a:lnTo>
                  <a:lnTo>
                    <a:pt x="48107" y="202112"/>
                  </a:lnTo>
                  <a:lnTo>
                    <a:pt x="51486" y="202325"/>
                  </a:lnTo>
                  <a:lnTo>
                    <a:pt x="58235" y="202738"/>
                  </a:lnTo>
                  <a:lnTo>
                    <a:pt x="58164" y="202360"/>
                  </a:lnTo>
                  <a:lnTo>
                    <a:pt x="58140" y="202159"/>
                  </a:lnTo>
                  <a:lnTo>
                    <a:pt x="58131" y="202053"/>
                  </a:lnTo>
                  <a:lnTo>
                    <a:pt x="58121" y="201947"/>
                  </a:lnTo>
                  <a:lnTo>
                    <a:pt x="57988" y="199349"/>
                  </a:lnTo>
                  <a:lnTo>
                    <a:pt x="57860" y="196752"/>
                  </a:lnTo>
                  <a:lnTo>
                    <a:pt x="57737" y="194131"/>
                  </a:lnTo>
                  <a:lnTo>
                    <a:pt x="57618" y="191510"/>
                  </a:lnTo>
                  <a:lnTo>
                    <a:pt x="57500" y="188888"/>
                  </a:lnTo>
                  <a:lnTo>
                    <a:pt x="57390" y="186255"/>
                  </a:lnTo>
                  <a:lnTo>
                    <a:pt x="57286" y="183611"/>
                  </a:lnTo>
                  <a:lnTo>
                    <a:pt x="57182" y="180966"/>
                  </a:lnTo>
                  <a:lnTo>
                    <a:pt x="57182" y="180907"/>
                  </a:lnTo>
                  <a:lnTo>
                    <a:pt x="57172" y="180836"/>
                  </a:lnTo>
                  <a:lnTo>
                    <a:pt x="57167" y="180765"/>
                  </a:lnTo>
                  <a:lnTo>
                    <a:pt x="57167" y="180683"/>
                  </a:lnTo>
                  <a:lnTo>
                    <a:pt x="57025" y="176928"/>
                  </a:lnTo>
                  <a:lnTo>
                    <a:pt x="56897" y="173173"/>
                  </a:lnTo>
                  <a:lnTo>
                    <a:pt x="56778" y="169395"/>
                  </a:lnTo>
                  <a:lnTo>
                    <a:pt x="56669" y="165605"/>
                  </a:lnTo>
                  <a:lnTo>
                    <a:pt x="56565" y="161815"/>
                  </a:lnTo>
                  <a:lnTo>
                    <a:pt x="56474" y="158013"/>
                  </a:lnTo>
                  <a:lnTo>
                    <a:pt x="56389" y="154200"/>
                  </a:lnTo>
                  <a:lnTo>
                    <a:pt x="56318" y="150374"/>
                  </a:lnTo>
                  <a:lnTo>
                    <a:pt x="56251" y="146549"/>
                  </a:lnTo>
                  <a:lnTo>
                    <a:pt x="56194" y="142711"/>
                  </a:lnTo>
                  <a:lnTo>
                    <a:pt x="56147" y="138874"/>
                  </a:lnTo>
                  <a:lnTo>
                    <a:pt x="56109" y="135025"/>
                  </a:lnTo>
                  <a:lnTo>
                    <a:pt x="56080" y="131176"/>
                  </a:lnTo>
                  <a:lnTo>
                    <a:pt x="56057" y="127327"/>
                  </a:lnTo>
                  <a:lnTo>
                    <a:pt x="56047" y="123466"/>
                  </a:lnTo>
                  <a:lnTo>
                    <a:pt x="56042" y="119605"/>
                  </a:lnTo>
                  <a:lnTo>
                    <a:pt x="56047" y="115732"/>
                  </a:lnTo>
                  <a:lnTo>
                    <a:pt x="56061" y="111872"/>
                  </a:lnTo>
                  <a:lnTo>
                    <a:pt x="56080" y="107999"/>
                  </a:lnTo>
                  <a:lnTo>
                    <a:pt x="56114" y="104138"/>
                  </a:lnTo>
                  <a:lnTo>
                    <a:pt x="56152" y="100265"/>
                  </a:lnTo>
                  <a:lnTo>
                    <a:pt x="56199" y="96404"/>
                  </a:lnTo>
                  <a:lnTo>
                    <a:pt x="56256" y="92532"/>
                  </a:lnTo>
                  <a:lnTo>
                    <a:pt x="56318" y="88671"/>
                  </a:lnTo>
                  <a:lnTo>
                    <a:pt x="56389" y="84798"/>
                  </a:lnTo>
                  <a:lnTo>
                    <a:pt x="56470" y="80937"/>
                  </a:lnTo>
                  <a:lnTo>
                    <a:pt x="56560" y="77088"/>
                  </a:lnTo>
                  <a:lnTo>
                    <a:pt x="56655" y="73227"/>
                  </a:lnTo>
                  <a:lnTo>
                    <a:pt x="56759" y="69378"/>
                  </a:lnTo>
                  <a:lnTo>
                    <a:pt x="56868" y="65541"/>
                  </a:lnTo>
                  <a:lnTo>
                    <a:pt x="56992" y="61692"/>
                  </a:lnTo>
                  <a:lnTo>
                    <a:pt x="57120" y="57866"/>
                  </a:lnTo>
                  <a:lnTo>
                    <a:pt x="57248" y="54218"/>
                  </a:lnTo>
                  <a:lnTo>
                    <a:pt x="57381" y="50593"/>
                  </a:lnTo>
                  <a:lnTo>
                    <a:pt x="57528" y="46957"/>
                  </a:lnTo>
                  <a:lnTo>
                    <a:pt x="57675" y="43344"/>
                  </a:lnTo>
                  <a:lnTo>
                    <a:pt x="57832" y="39731"/>
                  </a:lnTo>
                  <a:lnTo>
                    <a:pt x="57998" y="36118"/>
                  </a:lnTo>
                  <a:lnTo>
                    <a:pt x="58169" y="32529"/>
                  </a:lnTo>
                  <a:lnTo>
                    <a:pt x="58349" y="28939"/>
                  </a:lnTo>
                  <a:lnTo>
                    <a:pt x="58534" y="25362"/>
                  </a:lnTo>
                  <a:lnTo>
                    <a:pt x="58724" y="21796"/>
                  </a:lnTo>
                  <a:lnTo>
                    <a:pt x="58923" y="18242"/>
                  </a:lnTo>
                  <a:lnTo>
                    <a:pt x="59127" y="14688"/>
                  </a:lnTo>
                  <a:lnTo>
                    <a:pt x="59341" y="11158"/>
                  </a:lnTo>
                  <a:lnTo>
                    <a:pt x="59559" y="7640"/>
                  </a:lnTo>
                  <a:lnTo>
                    <a:pt x="59787" y="4133"/>
                  </a:lnTo>
                  <a:lnTo>
                    <a:pt x="60020" y="638"/>
                  </a:lnTo>
                  <a:lnTo>
                    <a:pt x="58192" y="839"/>
                  </a:lnTo>
                  <a:lnTo>
                    <a:pt x="56356" y="1051"/>
                  </a:lnTo>
                  <a:lnTo>
                    <a:pt x="54509" y="1264"/>
                  </a:lnTo>
                  <a:lnTo>
                    <a:pt x="52658" y="1500"/>
                  </a:lnTo>
                  <a:lnTo>
                    <a:pt x="48942" y="1984"/>
                  </a:lnTo>
                  <a:lnTo>
                    <a:pt x="45202" y="2456"/>
                  </a:lnTo>
                  <a:lnTo>
                    <a:pt x="43328" y="2693"/>
                  </a:lnTo>
                  <a:lnTo>
                    <a:pt x="41448" y="2929"/>
                  </a:lnTo>
                  <a:lnTo>
                    <a:pt x="39564" y="3141"/>
                  </a:lnTo>
                  <a:lnTo>
                    <a:pt x="37680" y="3342"/>
                  </a:lnTo>
                  <a:lnTo>
                    <a:pt x="35795" y="3531"/>
                  </a:lnTo>
                  <a:lnTo>
                    <a:pt x="33907" y="3696"/>
                  </a:lnTo>
                  <a:lnTo>
                    <a:pt x="32018" y="3850"/>
                  </a:lnTo>
                  <a:lnTo>
                    <a:pt x="30129" y="3968"/>
                  </a:lnTo>
                  <a:lnTo>
                    <a:pt x="29184" y="4015"/>
                  </a:lnTo>
                  <a:lnTo>
                    <a:pt x="28244" y="4062"/>
                  </a:lnTo>
                  <a:lnTo>
                    <a:pt x="27300" y="4098"/>
                  </a:lnTo>
                  <a:lnTo>
                    <a:pt x="26355" y="4133"/>
                  </a:lnTo>
                  <a:lnTo>
                    <a:pt x="25411" y="4145"/>
                  </a:lnTo>
                  <a:lnTo>
                    <a:pt x="24471" y="4168"/>
                  </a:lnTo>
                  <a:lnTo>
                    <a:pt x="23527" y="4168"/>
                  </a:lnTo>
                  <a:lnTo>
                    <a:pt x="22587" y="4157"/>
                  </a:lnTo>
                  <a:lnTo>
                    <a:pt x="21647" y="4145"/>
                  </a:lnTo>
                  <a:lnTo>
                    <a:pt x="20708" y="4121"/>
                  </a:lnTo>
                  <a:lnTo>
                    <a:pt x="19768" y="4086"/>
                  </a:lnTo>
                  <a:lnTo>
                    <a:pt x="18828" y="4039"/>
                  </a:lnTo>
                  <a:lnTo>
                    <a:pt x="17893" y="3980"/>
                  </a:lnTo>
                  <a:lnTo>
                    <a:pt x="16958" y="3920"/>
                  </a:lnTo>
                  <a:lnTo>
                    <a:pt x="16018" y="3838"/>
                  </a:lnTo>
                  <a:lnTo>
                    <a:pt x="15088" y="3743"/>
                  </a:lnTo>
                  <a:lnTo>
                    <a:pt x="14153" y="3649"/>
                  </a:lnTo>
                  <a:lnTo>
                    <a:pt x="13223" y="3531"/>
                  </a:lnTo>
                  <a:lnTo>
                    <a:pt x="12293" y="3401"/>
                  </a:lnTo>
                  <a:lnTo>
                    <a:pt x="11362" y="3259"/>
                  </a:lnTo>
                  <a:lnTo>
                    <a:pt x="10437" y="3106"/>
                  </a:lnTo>
                  <a:lnTo>
                    <a:pt x="9507" y="2929"/>
                  </a:lnTo>
                  <a:lnTo>
                    <a:pt x="8586" y="2752"/>
                  </a:lnTo>
                  <a:lnTo>
                    <a:pt x="7660" y="2551"/>
                  </a:lnTo>
                  <a:lnTo>
                    <a:pt x="6740" y="2338"/>
                  </a:lnTo>
                  <a:lnTo>
                    <a:pt x="5824" y="2114"/>
                  </a:lnTo>
                  <a:lnTo>
                    <a:pt x="4903" y="1866"/>
                  </a:lnTo>
                  <a:lnTo>
                    <a:pt x="3992" y="1606"/>
                  </a:lnTo>
                  <a:lnTo>
                    <a:pt x="3076" y="1335"/>
                  </a:lnTo>
                  <a:lnTo>
                    <a:pt x="2164" y="1040"/>
                  </a:lnTo>
                  <a:lnTo>
                    <a:pt x="1258" y="721"/>
                  </a:lnTo>
                  <a:lnTo>
                    <a:pt x="347" y="402"/>
                  </a:lnTo>
                  <a:lnTo>
                    <a:pt x="299" y="378"/>
                  </a:lnTo>
                  <a:lnTo>
                    <a:pt x="252" y="343"/>
                  </a:lnTo>
                  <a:lnTo>
                    <a:pt x="209" y="308"/>
                  </a:lnTo>
                  <a:lnTo>
                    <a:pt x="166" y="260"/>
                  </a:lnTo>
                  <a:lnTo>
                    <a:pt x="133" y="201"/>
                  </a:lnTo>
                  <a:lnTo>
                    <a:pt x="100" y="142"/>
                  </a:lnTo>
                  <a:lnTo>
                    <a:pt x="71" y="71"/>
                  </a:lnTo>
                  <a:lnTo>
                    <a:pt x="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7;p65">
              <a:extLst>
                <a:ext uri="{FF2B5EF4-FFF2-40B4-BE49-F238E27FC236}">
                  <a16:creationId xmlns:a16="http://schemas.microsoft.com/office/drawing/2014/main" id="{F8112D35-BF98-A96F-814F-9378650B9109}"/>
                </a:ext>
              </a:extLst>
            </p:cNvPr>
            <p:cNvSpPr/>
            <p:nvPr/>
          </p:nvSpPr>
          <p:spPr>
            <a:xfrm>
              <a:off x="-656125" y="-8012600"/>
              <a:ext cx="1132225" cy="1492725"/>
            </a:xfrm>
            <a:custGeom>
              <a:avLst/>
              <a:gdLst/>
              <a:ahLst/>
              <a:cxnLst/>
              <a:rect l="l" t="t" r="r" b="b"/>
              <a:pathLst>
                <a:path w="45289" h="59709" extrusionOk="0">
                  <a:moveTo>
                    <a:pt x="23143" y="46237"/>
                  </a:moveTo>
                  <a:lnTo>
                    <a:pt x="23618" y="46272"/>
                  </a:lnTo>
                  <a:lnTo>
                    <a:pt x="24092" y="46319"/>
                  </a:lnTo>
                  <a:lnTo>
                    <a:pt x="24567" y="46390"/>
                  </a:lnTo>
                  <a:lnTo>
                    <a:pt x="25041" y="46473"/>
                  </a:lnTo>
                  <a:lnTo>
                    <a:pt x="25516" y="46591"/>
                  </a:lnTo>
                  <a:lnTo>
                    <a:pt x="25991" y="46709"/>
                  </a:lnTo>
                  <a:lnTo>
                    <a:pt x="26465" y="46863"/>
                  </a:lnTo>
                  <a:lnTo>
                    <a:pt x="26935" y="47040"/>
                  </a:lnTo>
                  <a:lnTo>
                    <a:pt x="27410" y="47229"/>
                  </a:lnTo>
                  <a:lnTo>
                    <a:pt x="27884" y="47441"/>
                  </a:lnTo>
                  <a:lnTo>
                    <a:pt x="28359" y="47677"/>
                  </a:lnTo>
                  <a:lnTo>
                    <a:pt x="28834" y="47925"/>
                  </a:lnTo>
                  <a:lnTo>
                    <a:pt x="29308" y="48209"/>
                  </a:lnTo>
                  <a:lnTo>
                    <a:pt x="29783" y="48504"/>
                  </a:lnTo>
                  <a:lnTo>
                    <a:pt x="30262" y="48823"/>
                  </a:lnTo>
                  <a:lnTo>
                    <a:pt x="30737" y="49165"/>
                  </a:lnTo>
                  <a:lnTo>
                    <a:pt x="31211" y="49531"/>
                  </a:lnTo>
                  <a:lnTo>
                    <a:pt x="31686" y="49909"/>
                  </a:lnTo>
                  <a:lnTo>
                    <a:pt x="32165" y="50322"/>
                  </a:lnTo>
                  <a:lnTo>
                    <a:pt x="32640" y="50747"/>
                  </a:lnTo>
                  <a:lnTo>
                    <a:pt x="33119" y="51208"/>
                  </a:lnTo>
                  <a:lnTo>
                    <a:pt x="33599" y="51680"/>
                  </a:lnTo>
                  <a:lnTo>
                    <a:pt x="34078" y="52176"/>
                  </a:lnTo>
                  <a:lnTo>
                    <a:pt x="34557" y="52695"/>
                  </a:lnTo>
                  <a:lnTo>
                    <a:pt x="35037" y="53238"/>
                  </a:lnTo>
                  <a:lnTo>
                    <a:pt x="35516" y="53805"/>
                  </a:lnTo>
                  <a:lnTo>
                    <a:pt x="35996" y="54395"/>
                  </a:lnTo>
                  <a:lnTo>
                    <a:pt x="34320" y="54325"/>
                  </a:lnTo>
                  <a:lnTo>
                    <a:pt x="32645" y="54254"/>
                  </a:lnTo>
                  <a:lnTo>
                    <a:pt x="30969" y="54195"/>
                  </a:lnTo>
                  <a:lnTo>
                    <a:pt x="29289" y="54159"/>
                  </a:lnTo>
                  <a:lnTo>
                    <a:pt x="27614" y="54136"/>
                  </a:lnTo>
                  <a:lnTo>
                    <a:pt x="24254" y="54136"/>
                  </a:lnTo>
                  <a:lnTo>
                    <a:pt x="22573" y="54159"/>
                  </a:lnTo>
                  <a:lnTo>
                    <a:pt x="21667" y="50287"/>
                  </a:lnTo>
                  <a:lnTo>
                    <a:pt x="21216" y="48350"/>
                  </a:lnTo>
                  <a:lnTo>
                    <a:pt x="20770" y="46390"/>
                  </a:lnTo>
                  <a:lnTo>
                    <a:pt x="21245" y="46319"/>
                  </a:lnTo>
                  <a:lnTo>
                    <a:pt x="21724" y="46272"/>
                  </a:lnTo>
                  <a:lnTo>
                    <a:pt x="22199" y="46237"/>
                  </a:lnTo>
                  <a:close/>
                  <a:moveTo>
                    <a:pt x="18905" y="46827"/>
                  </a:moveTo>
                  <a:lnTo>
                    <a:pt x="19166" y="47795"/>
                  </a:lnTo>
                  <a:lnTo>
                    <a:pt x="19422" y="48752"/>
                  </a:lnTo>
                  <a:lnTo>
                    <a:pt x="19683" y="49696"/>
                  </a:lnTo>
                  <a:lnTo>
                    <a:pt x="19944" y="50629"/>
                  </a:lnTo>
                  <a:lnTo>
                    <a:pt x="20471" y="52447"/>
                  </a:lnTo>
                  <a:lnTo>
                    <a:pt x="20993" y="54242"/>
                  </a:lnTo>
                  <a:lnTo>
                    <a:pt x="19346" y="54289"/>
                  </a:lnTo>
                  <a:lnTo>
                    <a:pt x="17699" y="54360"/>
                  </a:lnTo>
                  <a:lnTo>
                    <a:pt x="16052" y="54443"/>
                  </a:lnTo>
                  <a:lnTo>
                    <a:pt x="14405" y="54537"/>
                  </a:lnTo>
                  <a:lnTo>
                    <a:pt x="12758" y="54643"/>
                  </a:lnTo>
                  <a:lnTo>
                    <a:pt x="11116" y="54761"/>
                  </a:lnTo>
                  <a:lnTo>
                    <a:pt x="9469" y="54891"/>
                  </a:lnTo>
                  <a:lnTo>
                    <a:pt x="7827" y="55033"/>
                  </a:lnTo>
                  <a:lnTo>
                    <a:pt x="8530" y="54266"/>
                  </a:lnTo>
                  <a:lnTo>
                    <a:pt x="8881" y="53888"/>
                  </a:lnTo>
                  <a:lnTo>
                    <a:pt x="9232" y="53522"/>
                  </a:lnTo>
                  <a:lnTo>
                    <a:pt x="9583" y="53168"/>
                  </a:lnTo>
                  <a:lnTo>
                    <a:pt x="9935" y="52813"/>
                  </a:lnTo>
                  <a:lnTo>
                    <a:pt x="10286" y="52483"/>
                  </a:lnTo>
                  <a:lnTo>
                    <a:pt x="10632" y="52152"/>
                  </a:lnTo>
                  <a:lnTo>
                    <a:pt x="10983" y="51822"/>
                  </a:lnTo>
                  <a:lnTo>
                    <a:pt x="11330" y="51503"/>
                  </a:lnTo>
                  <a:lnTo>
                    <a:pt x="11681" y="51208"/>
                  </a:lnTo>
                  <a:lnTo>
                    <a:pt x="12028" y="50901"/>
                  </a:lnTo>
                  <a:lnTo>
                    <a:pt x="12374" y="50617"/>
                  </a:lnTo>
                  <a:lnTo>
                    <a:pt x="12721" y="50334"/>
                  </a:lnTo>
                  <a:lnTo>
                    <a:pt x="13067" y="50062"/>
                  </a:lnTo>
                  <a:lnTo>
                    <a:pt x="13413" y="49803"/>
                  </a:lnTo>
                  <a:lnTo>
                    <a:pt x="13760" y="49543"/>
                  </a:lnTo>
                  <a:lnTo>
                    <a:pt x="14106" y="49307"/>
                  </a:lnTo>
                  <a:lnTo>
                    <a:pt x="14453" y="49070"/>
                  </a:lnTo>
                  <a:lnTo>
                    <a:pt x="14795" y="48834"/>
                  </a:lnTo>
                  <a:lnTo>
                    <a:pt x="15141" y="48622"/>
                  </a:lnTo>
                  <a:lnTo>
                    <a:pt x="15483" y="48409"/>
                  </a:lnTo>
                  <a:lnTo>
                    <a:pt x="15829" y="48209"/>
                  </a:lnTo>
                  <a:lnTo>
                    <a:pt x="16171" y="48020"/>
                  </a:lnTo>
                  <a:lnTo>
                    <a:pt x="16513" y="47843"/>
                  </a:lnTo>
                  <a:lnTo>
                    <a:pt x="16854" y="47665"/>
                  </a:lnTo>
                  <a:lnTo>
                    <a:pt x="17201" y="47500"/>
                  </a:lnTo>
                  <a:lnTo>
                    <a:pt x="17543" y="47347"/>
                  </a:lnTo>
                  <a:lnTo>
                    <a:pt x="17884" y="47205"/>
                  </a:lnTo>
                  <a:lnTo>
                    <a:pt x="18226" y="47063"/>
                  </a:lnTo>
                  <a:lnTo>
                    <a:pt x="18568" y="46945"/>
                  </a:lnTo>
                  <a:lnTo>
                    <a:pt x="18905" y="46827"/>
                  </a:lnTo>
                  <a:close/>
                  <a:moveTo>
                    <a:pt x="22298" y="1"/>
                  </a:moveTo>
                  <a:lnTo>
                    <a:pt x="21866" y="13"/>
                  </a:lnTo>
                  <a:lnTo>
                    <a:pt x="21430" y="36"/>
                  </a:lnTo>
                  <a:lnTo>
                    <a:pt x="20998" y="72"/>
                  </a:lnTo>
                  <a:lnTo>
                    <a:pt x="20566" y="107"/>
                  </a:lnTo>
                  <a:lnTo>
                    <a:pt x="20134" y="154"/>
                  </a:lnTo>
                  <a:lnTo>
                    <a:pt x="19707" y="213"/>
                  </a:lnTo>
                  <a:lnTo>
                    <a:pt x="19275" y="284"/>
                  </a:lnTo>
                  <a:lnTo>
                    <a:pt x="18843" y="355"/>
                  </a:lnTo>
                  <a:lnTo>
                    <a:pt x="18416" y="438"/>
                  </a:lnTo>
                  <a:lnTo>
                    <a:pt x="17984" y="532"/>
                  </a:lnTo>
                  <a:lnTo>
                    <a:pt x="17557" y="627"/>
                  </a:lnTo>
                  <a:lnTo>
                    <a:pt x="17130" y="733"/>
                  </a:lnTo>
                  <a:lnTo>
                    <a:pt x="16703" y="851"/>
                  </a:lnTo>
                  <a:lnTo>
                    <a:pt x="16275" y="969"/>
                  </a:lnTo>
                  <a:lnTo>
                    <a:pt x="15848" y="1099"/>
                  </a:lnTo>
                  <a:lnTo>
                    <a:pt x="15421" y="1240"/>
                  </a:lnTo>
                  <a:lnTo>
                    <a:pt x="14994" y="1394"/>
                  </a:lnTo>
                  <a:lnTo>
                    <a:pt x="14572" y="1547"/>
                  </a:lnTo>
                  <a:lnTo>
                    <a:pt x="14144" y="1713"/>
                  </a:lnTo>
                  <a:lnTo>
                    <a:pt x="13722" y="1890"/>
                  </a:lnTo>
                  <a:lnTo>
                    <a:pt x="13300" y="2067"/>
                  </a:lnTo>
                  <a:lnTo>
                    <a:pt x="12877" y="2256"/>
                  </a:lnTo>
                  <a:lnTo>
                    <a:pt x="12455" y="2457"/>
                  </a:lnTo>
                  <a:lnTo>
                    <a:pt x="12032" y="2669"/>
                  </a:lnTo>
                  <a:lnTo>
                    <a:pt x="11610" y="2882"/>
                  </a:lnTo>
                  <a:lnTo>
                    <a:pt x="11188" y="3106"/>
                  </a:lnTo>
                  <a:lnTo>
                    <a:pt x="10770" y="3330"/>
                  </a:lnTo>
                  <a:lnTo>
                    <a:pt x="10352" y="3566"/>
                  </a:lnTo>
                  <a:lnTo>
                    <a:pt x="9930" y="3814"/>
                  </a:lnTo>
                  <a:lnTo>
                    <a:pt x="9512" y="4074"/>
                  </a:lnTo>
                  <a:lnTo>
                    <a:pt x="9094" y="4334"/>
                  </a:lnTo>
                  <a:lnTo>
                    <a:pt x="8682" y="4605"/>
                  </a:lnTo>
                  <a:lnTo>
                    <a:pt x="8264" y="4889"/>
                  </a:lnTo>
                  <a:lnTo>
                    <a:pt x="7846" y="5172"/>
                  </a:lnTo>
                  <a:lnTo>
                    <a:pt x="7433" y="5467"/>
                  </a:lnTo>
                  <a:lnTo>
                    <a:pt x="7020" y="5774"/>
                  </a:lnTo>
                  <a:lnTo>
                    <a:pt x="6608" y="6081"/>
                  </a:lnTo>
                  <a:lnTo>
                    <a:pt x="6195" y="6400"/>
                  </a:lnTo>
                  <a:lnTo>
                    <a:pt x="5782" y="6731"/>
                  </a:lnTo>
                  <a:lnTo>
                    <a:pt x="5369" y="7073"/>
                  </a:lnTo>
                  <a:lnTo>
                    <a:pt x="4961" y="7416"/>
                  </a:lnTo>
                  <a:lnTo>
                    <a:pt x="4548" y="7770"/>
                  </a:lnTo>
                  <a:lnTo>
                    <a:pt x="4140" y="8124"/>
                  </a:lnTo>
                  <a:lnTo>
                    <a:pt x="3731" y="8490"/>
                  </a:lnTo>
                  <a:lnTo>
                    <a:pt x="3323" y="8868"/>
                  </a:lnTo>
                  <a:lnTo>
                    <a:pt x="2915" y="9257"/>
                  </a:lnTo>
                  <a:lnTo>
                    <a:pt x="2512" y="9647"/>
                  </a:lnTo>
                  <a:lnTo>
                    <a:pt x="2103" y="10048"/>
                  </a:lnTo>
                  <a:lnTo>
                    <a:pt x="1700" y="10450"/>
                  </a:lnTo>
                  <a:lnTo>
                    <a:pt x="1297" y="10863"/>
                  </a:lnTo>
                  <a:lnTo>
                    <a:pt x="893" y="11288"/>
                  </a:lnTo>
                  <a:lnTo>
                    <a:pt x="836" y="11359"/>
                  </a:lnTo>
                  <a:lnTo>
                    <a:pt x="784" y="11442"/>
                  </a:lnTo>
                  <a:lnTo>
                    <a:pt x="741" y="11524"/>
                  </a:lnTo>
                  <a:lnTo>
                    <a:pt x="699" y="11607"/>
                  </a:lnTo>
                  <a:lnTo>
                    <a:pt x="665" y="11713"/>
                  </a:lnTo>
                  <a:lnTo>
                    <a:pt x="632" y="11820"/>
                  </a:lnTo>
                  <a:lnTo>
                    <a:pt x="608" y="11926"/>
                  </a:lnTo>
                  <a:lnTo>
                    <a:pt x="585" y="12044"/>
                  </a:lnTo>
                  <a:lnTo>
                    <a:pt x="570" y="12162"/>
                  </a:lnTo>
                  <a:lnTo>
                    <a:pt x="556" y="12280"/>
                  </a:lnTo>
                  <a:lnTo>
                    <a:pt x="547" y="12410"/>
                  </a:lnTo>
                  <a:lnTo>
                    <a:pt x="542" y="12540"/>
                  </a:lnTo>
                  <a:lnTo>
                    <a:pt x="542" y="12670"/>
                  </a:lnTo>
                  <a:lnTo>
                    <a:pt x="542" y="12800"/>
                  </a:lnTo>
                  <a:lnTo>
                    <a:pt x="551" y="12929"/>
                  </a:lnTo>
                  <a:lnTo>
                    <a:pt x="561" y="13059"/>
                  </a:lnTo>
                  <a:lnTo>
                    <a:pt x="570" y="13189"/>
                  </a:lnTo>
                  <a:lnTo>
                    <a:pt x="589" y="13319"/>
                  </a:lnTo>
                  <a:lnTo>
                    <a:pt x="608" y="13437"/>
                  </a:lnTo>
                  <a:lnTo>
                    <a:pt x="632" y="13567"/>
                  </a:lnTo>
                  <a:lnTo>
                    <a:pt x="656" y="13685"/>
                  </a:lnTo>
                  <a:lnTo>
                    <a:pt x="684" y="13803"/>
                  </a:lnTo>
                  <a:lnTo>
                    <a:pt x="718" y="13909"/>
                  </a:lnTo>
                  <a:lnTo>
                    <a:pt x="751" y="14016"/>
                  </a:lnTo>
                  <a:lnTo>
                    <a:pt x="789" y="14110"/>
                  </a:lnTo>
                  <a:lnTo>
                    <a:pt x="827" y="14205"/>
                  </a:lnTo>
                  <a:lnTo>
                    <a:pt x="865" y="14287"/>
                  </a:lnTo>
                  <a:lnTo>
                    <a:pt x="907" y="14370"/>
                  </a:lnTo>
                  <a:lnTo>
                    <a:pt x="955" y="14441"/>
                  </a:lnTo>
                  <a:lnTo>
                    <a:pt x="1002" y="14500"/>
                  </a:lnTo>
                  <a:lnTo>
                    <a:pt x="1050" y="14547"/>
                  </a:lnTo>
                  <a:lnTo>
                    <a:pt x="1097" y="14582"/>
                  </a:lnTo>
                  <a:lnTo>
                    <a:pt x="1135" y="14606"/>
                  </a:lnTo>
                  <a:lnTo>
                    <a:pt x="1173" y="14618"/>
                  </a:lnTo>
                  <a:lnTo>
                    <a:pt x="1292" y="14618"/>
                  </a:lnTo>
                  <a:lnTo>
                    <a:pt x="1344" y="14594"/>
                  </a:lnTo>
                  <a:lnTo>
                    <a:pt x="1448" y="14547"/>
                  </a:lnTo>
                  <a:lnTo>
                    <a:pt x="2217" y="13909"/>
                  </a:lnTo>
                  <a:lnTo>
                    <a:pt x="2981" y="13295"/>
                  </a:lnTo>
                  <a:lnTo>
                    <a:pt x="3750" y="12705"/>
                  </a:lnTo>
                  <a:lnTo>
                    <a:pt x="4519" y="12115"/>
                  </a:lnTo>
                  <a:lnTo>
                    <a:pt x="5288" y="11560"/>
                  </a:lnTo>
                  <a:lnTo>
                    <a:pt x="6057" y="11017"/>
                  </a:lnTo>
                  <a:lnTo>
                    <a:pt x="6831" y="10497"/>
                  </a:lnTo>
                  <a:lnTo>
                    <a:pt x="7599" y="9989"/>
                  </a:lnTo>
                  <a:lnTo>
                    <a:pt x="8378" y="9505"/>
                  </a:lnTo>
                  <a:lnTo>
                    <a:pt x="9151" y="9045"/>
                  </a:lnTo>
                  <a:lnTo>
                    <a:pt x="9930" y="8608"/>
                  </a:lnTo>
                  <a:lnTo>
                    <a:pt x="10708" y="8195"/>
                  </a:lnTo>
                  <a:lnTo>
                    <a:pt x="11487" y="7805"/>
                  </a:lnTo>
                  <a:lnTo>
                    <a:pt x="12270" y="7427"/>
                  </a:lnTo>
                  <a:lnTo>
                    <a:pt x="13053" y="7085"/>
                  </a:lnTo>
                  <a:lnTo>
                    <a:pt x="13836" y="6766"/>
                  </a:lnTo>
                  <a:lnTo>
                    <a:pt x="13883" y="6743"/>
                  </a:lnTo>
                  <a:lnTo>
                    <a:pt x="13926" y="6731"/>
                  </a:lnTo>
                  <a:lnTo>
                    <a:pt x="13969" y="6719"/>
                  </a:lnTo>
                  <a:lnTo>
                    <a:pt x="14011" y="6695"/>
                  </a:lnTo>
                  <a:lnTo>
                    <a:pt x="14453" y="6530"/>
                  </a:lnTo>
                  <a:lnTo>
                    <a:pt x="14894" y="6377"/>
                  </a:lnTo>
                  <a:lnTo>
                    <a:pt x="15336" y="6235"/>
                  </a:lnTo>
                  <a:lnTo>
                    <a:pt x="15777" y="6093"/>
                  </a:lnTo>
                  <a:lnTo>
                    <a:pt x="16218" y="5975"/>
                  </a:lnTo>
                  <a:lnTo>
                    <a:pt x="16665" y="5845"/>
                  </a:lnTo>
                  <a:lnTo>
                    <a:pt x="17106" y="5739"/>
                  </a:lnTo>
                  <a:lnTo>
                    <a:pt x="17552" y="5633"/>
                  </a:lnTo>
                  <a:lnTo>
                    <a:pt x="17998" y="5538"/>
                  </a:lnTo>
                  <a:lnTo>
                    <a:pt x="18449" y="5456"/>
                  </a:lnTo>
                  <a:lnTo>
                    <a:pt x="18895" y="5385"/>
                  </a:lnTo>
                  <a:lnTo>
                    <a:pt x="19346" y="5314"/>
                  </a:lnTo>
                  <a:lnTo>
                    <a:pt x="19797" y="5255"/>
                  </a:lnTo>
                  <a:lnTo>
                    <a:pt x="20248" y="5208"/>
                  </a:lnTo>
                  <a:lnTo>
                    <a:pt x="20699" y="5172"/>
                  </a:lnTo>
                  <a:lnTo>
                    <a:pt x="21154" y="5149"/>
                  </a:lnTo>
                  <a:lnTo>
                    <a:pt x="22213" y="5101"/>
                  </a:lnTo>
                  <a:lnTo>
                    <a:pt x="22811" y="5078"/>
                  </a:lnTo>
                  <a:lnTo>
                    <a:pt x="24125" y="5078"/>
                  </a:lnTo>
                  <a:lnTo>
                    <a:pt x="24837" y="5090"/>
                  </a:lnTo>
                  <a:lnTo>
                    <a:pt x="25578" y="5125"/>
                  </a:lnTo>
                  <a:lnTo>
                    <a:pt x="26342" y="5184"/>
                  </a:lnTo>
                  <a:lnTo>
                    <a:pt x="27134" y="5255"/>
                  </a:lnTo>
                  <a:lnTo>
                    <a:pt x="27941" y="5349"/>
                  </a:lnTo>
                  <a:lnTo>
                    <a:pt x="28762" y="5467"/>
                  </a:lnTo>
                  <a:lnTo>
                    <a:pt x="29598" y="5621"/>
                  </a:lnTo>
                  <a:lnTo>
                    <a:pt x="30020" y="5704"/>
                  </a:lnTo>
                  <a:lnTo>
                    <a:pt x="30443" y="5798"/>
                  </a:lnTo>
                  <a:lnTo>
                    <a:pt x="30865" y="5904"/>
                  </a:lnTo>
                  <a:lnTo>
                    <a:pt x="31287" y="6010"/>
                  </a:lnTo>
                  <a:lnTo>
                    <a:pt x="31715" y="6129"/>
                  </a:lnTo>
                  <a:lnTo>
                    <a:pt x="32137" y="6258"/>
                  </a:lnTo>
                  <a:lnTo>
                    <a:pt x="32559" y="6400"/>
                  </a:lnTo>
                  <a:lnTo>
                    <a:pt x="32982" y="6554"/>
                  </a:lnTo>
                  <a:lnTo>
                    <a:pt x="33399" y="6707"/>
                  </a:lnTo>
                  <a:lnTo>
                    <a:pt x="33817" y="6872"/>
                  </a:lnTo>
                  <a:lnTo>
                    <a:pt x="34235" y="7061"/>
                  </a:lnTo>
                  <a:lnTo>
                    <a:pt x="34648" y="7250"/>
                  </a:lnTo>
                  <a:lnTo>
                    <a:pt x="35056" y="7451"/>
                  </a:lnTo>
                  <a:lnTo>
                    <a:pt x="35459" y="7663"/>
                  </a:lnTo>
                  <a:lnTo>
                    <a:pt x="35858" y="7888"/>
                  </a:lnTo>
                  <a:lnTo>
                    <a:pt x="36257" y="8136"/>
                  </a:lnTo>
                  <a:lnTo>
                    <a:pt x="36646" y="8384"/>
                  </a:lnTo>
                  <a:lnTo>
                    <a:pt x="37030" y="8643"/>
                  </a:lnTo>
                  <a:lnTo>
                    <a:pt x="37405" y="8927"/>
                  </a:lnTo>
                  <a:lnTo>
                    <a:pt x="37780" y="9222"/>
                  </a:lnTo>
                  <a:lnTo>
                    <a:pt x="38141" y="9529"/>
                  </a:lnTo>
                  <a:lnTo>
                    <a:pt x="38497" y="9848"/>
                  </a:lnTo>
                  <a:lnTo>
                    <a:pt x="38848" y="10178"/>
                  </a:lnTo>
                  <a:lnTo>
                    <a:pt x="39185" y="10533"/>
                  </a:lnTo>
                  <a:lnTo>
                    <a:pt x="39517" y="10887"/>
                  </a:lnTo>
                  <a:lnTo>
                    <a:pt x="39835" y="11276"/>
                  </a:lnTo>
                  <a:lnTo>
                    <a:pt x="40148" y="11666"/>
                  </a:lnTo>
                  <a:lnTo>
                    <a:pt x="40447" y="12079"/>
                  </a:lnTo>
                  <a:lnTo>
                    <a:pt x="40595" y="12292"/>
                  </a:lnTo>
                  <a:lnTo>
                    <a:pt x="40737" y="12504"/>
                  </a:lnTo>
                  <a:lnTo>
                    <a:pt x="40879" y="12729"/>
                  </a:lnTo>
                  <a:lnTo>
                    <a:pt x="41017" y="12953"/>
                  </a:lnTo>
                  <a:lnTo>
                    <a:pt x="41150" y="13177"/>
                  </a:lnTo>
                  <a:lnTo>
                    <a:pt x="41283" y="13413"/>
                  </a:lnTo>
                  <a:lnTo>
                    <a:pt x="41411" y="13650"/>
                  </a:lnTo>
                  <a:lnTo>
                    <a:pt x="41539" y="13898"/>
                  </a:lnTo>
                  <a:lnTo>
                    <a:pt x="41658" y="14145"/>
                  </a:lnTo>
                  <a:lnTo>
                    <a:pt x="41776" y="14393"/>
                  </a:lnTo>
                  <a:lnTo>
                    <a:pt x="41895" y="14641"/>
                  </a:lnTo>
                  <a:lnTo>
                    <a:pt x="42009" y="14901"/>
                  </a:lnTo>
                  <a:lnTo>
                    <a:pt x="42118" y="15173"/>
                  </a:lnTo>
                  <a:lnTo>
                    <a:pt x="42222" y="15444"/>
                  </a:lnTo>
                  <a:lnTo>
                    <a:pt x="42322" y="15716"/>
                  </a:lnTo>
                  <a:lnTo>
                    <a:pt x="42422" y="15987"/>
                  </a:lnTo>
                  <a:lnTo>
                    <a:pt x="42517" y="16271"/>
                  </a:lnTo>
                  <a:lnTo>
                    <a:pt x="42607" y="16566"/>
                  </a:lnTo>
                  <a:lnTo>
                    <a:pt x="42697" y="16849"/>
                  </a:lnTo>
                  <a:lnTo>
                    <a:pt x="42778" y="17156"/>
                  </a:lnTo>
                  <a:lnTo>
                    <a:pt x="42858" y="17451"/>
                  </a:lnTo>
                  <a:lnTo>
                    <a:pt x="42934" y="17758"/>
                  </a:lnTo>
                  <a:lnTo>
                    <a:pt x="43006" y="18077"/>
                  </a:lnTo>
                  <a:lnTo>
                    <a:pt x="43072" y="18396"/>
                  </a:lnTo>
                  <a:lnTo>
                    <a:pt x="43110" y="18549"/>
                  </a:lnTo>
                  <a:lnTo>
                    <a:pt x="43148" y="18691"/>
                  </a:lnTo>
                  <a:lnTo>
                    <a:pt x="43191" y="18821"/>
                  </a:lnTo>
                  <a:lnTo>
                    <a:pt x="43233" y="18939"/>
                  </a:lnTo>
                  <a:lnTo>
                    <a:pt x="43286" y="19045"/>
                  </a:lnTo>
                  <a:lnTo>
                    <a:pt x="43338" y="19140"/>
                  </a:lnTo>
                  <a:lnTo>
                    <a:pt x="43390" y="19222"/>
                  </a:lnTo>
                  <a:lnTo>
                    <a:pt x="43447" y="19293"/>
                  </a:lnTo>
                  <a:lnTo>
                    <a:pt x="43504" y="19352"/>
                  </a:lnTo>
                  <a:lnTo>
                    <a:pt x="43561" y="19400"/>
                  </a:lnTo>
                  <a:lnTo>
                    <a:pt x="43623" y="19447"/>
                  </a:lnTo>
                  <a:lnTo>
                    <a:pt x="43684" y="19470"/>
                  </a:lnTo>
                  <a:lnTo>
                    <a:pt x="43746" y="19482"/>
                  </a:lnTo>
                  <a:lnTo>
                    <a:pt x="43874" y="19482"/>
                  </a:lnTo>
                  <a:lnTo>
                    <a:pt x="43936" y="19459"/>
                  </a:lnTo>
                  <a:lnTo>
                    <a:pt x="43865" y="19600"/>
                  </a:lnTo>
                  <a:lnTo>
                    <a:pt x="43793" y="19754"/>
                  </a:lnTo>
                  <a:lnTo>
                    <a:pt x="43722" y="19931"/>
                  </a:lnTo>
                  <a:lnTo>
                    <a:pt x="43646" y="20132"/>
                  </a:lnTo>
                  <a:lnTo>
                    <a:pt x="43418" y="20923"/>
                  </a:lnTo>
                  <a:lnTo>
                    <a:pt x="43186" y="21749"/>
                  </a:lnTo>
                  <a:lnTo>
                    <a:pt x="42958" y="22587"/>
                  </a:lnTo>
                  <a:lnTo>
                    <a:pt x="42730" y="23461"/>
                  </a:lnTo>
                  <a:lnTo>
                    <a:pt x="42502" y="24370"/>
                  </a:lnTo>
                  <a:lnTo>
                    <a:pt x="42279" y="25291"/>
                  </a:lnTo>
                  <a:lnTo>
                    <a:pt x="42056" y="26236"/>
                  </a:lnTo>
                  <a:lnTo>
                    <a:pt x="41843" y="27204"/>
                  </a:lnTo>
                  <a:lnTo>
                    <a:pt x="41624" y="28196"/>
                  </a:lnTo>
                  <a:lnTo>
                    <a:pt x="41416" y="29199"/>
                  </a:lnTo>
                  <a:lnTo>
                    <a:pt x="41212" y="30215"/>
                  </a:lnTo>
                  <a:lnTo>
                    <a:pt x="41007" y="31254"/>
                  </a:lnTo>
                  <a:lnTo>
                    <a:pt x="40813" y="32316"/>
                  </a:lnTo>
                  <a:lnTo>
                    <a:pt x="40623" y="33379"/>
                  </a:lnTo>
                  <a:lnTo>
                    <a:pt x="40438" y="34453"/>
                  </a:lnTo>
                  <a:lnTo>
                    <a:pt x="40258" y="35540"/>
                  </a:lnTo>
                  <a:lnTo>
                    <a:pt x="40087" y="36638"/>
                  </a:lnTo>
                  <a:lnTo>
                    <a:pt x="39921" y="37736"/>
                  </a:lnTo>
                  <a:lnTo>
                    <a:pt x="39764" y="38846"/>
                  </a:lnTo>
                  <a:lnTo>
                    <a:pt x="39617" y="39956"/>
                  </a:lnTo>
                  <a:lnTo>
                    <a:pt x="39474" y="41065"/>
                  </a:lnTo>
                  <a:lnTo>
                    <a:pt x="39342" y="42175"/>
                  </a:lnTo>
                  <a:lnTo>
                    <a:pt x="39218" y="43285"/>
                  </a:lnTo>
                  <a:lnTo>
                    <a:pt x="39104" y="44407"/>
                  </a:lnTo>
                  <a:lnTo>
                    <a:pt x="39000" y="45505"/>
                  </a:lnTo>
                  <a:lnTo>
                    <a:pt x="38905" y="46615"/>
                  </a:lnTo>
                  <a:lnTo>
                    <a:pt x="38824" y="47713"/>
                  </a:lnTo>
                  <a:lnTo>
                    <a:pt x="38748" y="48799"/>
                  </a:lnTo>
                  <a:lnTo>
                    <a:pt x="38691" y="49885"/>
                  </a:lnTo>
                  <a:lnTo>
                    <a:pt x="38663" y="50416"/>
                  </a:lnTo>
                  <a:lnTo>
                    <a:pt x="38639" y="50948"/>
                  </a:lnTo>
                  <a:lnTo>
                    <a:pt x="38620" y="51479"/>
                  </a:lnTo>
                  <a:lnTo>
                    <a:pt x="38601" y="52010"/>
                  </a:lnTo>
                  <a:lnTo>
                    <a:pt x="38587" y="52530"/>
                  </a:lnTo>
                  <a:lnTo>
                    <a:pt x="38577" y="53049"/>
                  </a:lnTo>
                  <a:lnTo>
                    <a:pt x="38558" y="53014"/>
                  </a:lnTo>
                  <a:lnTo>
                    <a:pt x="38539" y="52979"/>
                  </a:lnTo>
                  <a:lnTo>
                    <a:pt x="38520" y="52931"/>
                  </a:lnTo>
                  <a:lnTo>
                    <a:pt x="38497" y="52896"/>
                  </a:lnTo>
                  <a:lnTo>
                    <a:pt x="38245" y="52471"/>
                  </a:lnTo>
                  <a:lnTo>
                    <a:pt x="37994" y="52058"/>
                  </a:lnTo>
                  <a:lnTo>
                    <a:pt x="37737" y="51644"/>
                  </a:lnTo>
                  <a:lnTo>
                    <a:pt x="37481" y="51255"/>
                  </a:lnTo>
                  <a:lnTo>
                    <a:pt x="37220" y="50853"/>
                  </a:lnTo>
                  <a:lnTo>
                    <a:pt x="36959" y="50476"/>
                  </a:lnTo>
                  <a:lnTo>
                    <a:pt x="36693" y="50098"/>
                  </a:lnTo>
                  <a:lnTo>
                    <a:pt x="36427" y="49720"/>
                  </a:lnTo>
                  <a:lnTo>
                    <a:pt x="36157" y="49354"/>
                  </a:lnTo>
                  <a:lnTo>
                    <a:pt x="35886" y="49000"/>
                  </a:lnTo>
                  <a:lnTo>
                    <a:pt x="35616" y="48657"/>
                  </a:lnTo>
                  <a:lnTo>
                    <a:pt x="35341" y="48315"/>
                  </a:lnTo>
                  <a:lnTo>
                    <a:pt x="35065" y="47984"/>
                  </a:lnTo>
                  <a:lnTo>
                    <a:pt x="34790" y="47654"/>
                  </a:lnTo>
                  <a:lnTo>
                    <a:pt x="34510" y="47335"/>
                  </a:lnTo>
                  <a:lnTo>
                    <a:pt x="34225" y="47028"/>
                  </a:lnTo>
                  <a:lnTo>
                    <a:pt x="33945" y="46721"/>
                  </a:lnTo>
                  <a:lnTo>
                    <a:pt x="33660" y="46426"/>
                  </a:lnTo>
                  <a:lnTo>
                    <a:pt x="33376" y="46142"/>
                  </a:lnTo>
                  <a:lnTo>
                    <a:pt x="33086" y="45859"/>
                  </a:lnTo>
                  <a:lnTo>
                    <a:pt x="32801" y="45587"/>
                  </a:lnTo>
                  <a:lnTo>
                    <a:pt x="32512" y="45316"/>
                  </a:lnTo>
                  <a:lnTo>
                    <a:pt x="32218" y="45056"/>
                  </a:lnTo>
                  <a:lnTo>
                    <a:pt x="31928" y="44808"/>
                  </a:lnTo>
                  <a:lnTo>
                    <a:pt x="31634" y="44572"/>
                  </a:lnTo>
                  <a:lnTo>
                    <a:pt x="31335" y="44336"/>
                  </a:lnTo>
                  <a:lnTo>
                    <a:pt x="31041" y="44112"/>
                  </a:lnTo>
                  <a:lnTo>
                    <a:pt x="30742" y="43887"/>
                  </a:lnTo>
                  <a:lnTo>
                    <a:pt x="30447" y="43675"/>
                  </a:lnTo>
                  <a:lnTo>
                    <a:pt x="30144" y="43474"/>
                  </a:lnTo>
                  <a:lnTo>
                    <a:pt x="29845" y="43273"/>
                  </a:lnTo>
                  <a:lnTo>
                    <a:pt x="29546" y="43084"/>
                  </a:lnTo>
                  <a:lnTo>
                    <a:pt x="29242" y="42907"/>
                  </a:lnTo>
                  <a:lnTo>
                    <a:pt x="28938" y="42742"/>
                  </a:lnTo>
                  <a:lnTo>
                    <a:pt x="28634" y="42577"/>
                  </a:lnTo>
                  <a:lnTo>
                    <a:pt x="28331" y="42411"/>
                  </a:lnTo>
                  <a:lnTo>
                    <a:pt x="28022" y="42270"/>
                  </a:lnTo>
                  <a:lnTo>
                    <a:pt x="27718" y="42128"/>
                  </a:lnTo>
                  <a:lnTo>
                    <a:pt x="27410" y="41998"/>
                  </a:lnTo>
                  <a:lnTo>
                    <a:pt x="27101" y="41868"/>
                  </a:lnTo>
                  <a:lnTo>
                    <a:pt x="26793" y="41750"/>
                  </a:lnTo>
                  <a:lnTo>
                    <a:pt x="26484" y="41644"/>
                  </a:lnTo>
                  <a:lnTo>
                    <a:pt x="26176" y="41538"/>
                  </a:lnTo>
                  <a:lnTo>
                    <a:pt x="25867" y="41455"/>
                  </a:lnTo>
                  <a:lnTo>
                    <a:pt x="25559" y="41361"/>
                  </a:lnTo>
                  <a:lnTo>
                    <a:pt x="25246" y="41290"/>
                  </a:lnTo>
                  <a:lnTo>
                    <a:pt x="24937" y="41219"/>
                  </a:lnTo>
                  <a:lnTo>
                    <a:pt x="24629" y="41160"/>
                  </a:lnTo>
                  <a:lnTo>
                    <a:pt x="24315" y="41113"/>
                  </a:lnTo>
                  <a:lnTo>
                    <a:pt x="24007" y="41065"/>
                  </a:lnTo>
                  <a:lnTo>
                    <a:pt x="23694" y="41030"/>
                  </a:lnTo>
                  <a:lnTo>
                    <a:pt x="23380" y="40995"/>
                  </a:lnTo>
                  <a:lnTo>
                    <a:pt x="23072" y="40983"/>
                  </a:lnTo>
                  <a:lnTo>
                    <a:pt x="22759" y="40971"/>
                  </a:lnTo>
                  <a:lnTo>
                    <a:pt x="22137" y="40971"/>
                  </a:lnTo>
                  <a:lnTo>
                    <a:pt x="21824" y="40983"/>
                  </a:lnTo>
                  <a:lnTo>
                    <a:pt x="21515" y="41006"/>
                  </a:lnTo>
                  <a:lnTo>
                    <a:pt x="21202" y="41042"/>
                  </a:lnTo>
                  <a:lnTo>
                    <a:pt x="20893" y="41077"/>
                  </a:lnTo>
                  <a:lnTo>
                    <a:pt x="20585" y="41124"/>
                  </a:lnTo>
                  <a:lnTo>
                    <a:pt x="20272" y="41183"/>
                  </a:lnTo>
                  <a:lnTo>
                    <a:pt x="19963" y="41242"/>
                  </a:lnTo>
                  <a:lnTo>
                    <a:pt x="19655" y="41313"/>
                  </a:lnTo>
                  <a:lnTo>
                    <a:pt x="19479" y="40499"/>
                  </a:lnTo>
                  <a:lnTo>
                    <a:pt x="19303" y="39672"/>
                  </a:lnTo>
                  <a:lnTo>
                    <a:pt x="18962" y="38019"/>
                  </a:lnTo>
                  <a:lnTo>
                    <a:pt x="18625" y="36354"/>
                  </a:lnTo>
                  <a:lnTo>
                    <a:pt x="18302" y="34690"/>
                  </a:lnTo>
                  <a:lnTo>
                    <a:pt x="18069" y="33426"/>
                  </a:lnTo>
                  <a:lnTo>
                    <a:pt x="17846" y="32151"/>
                  </a:lnTo>
                  <a:lnTo>
                    <a:pt x="17628" y="30876"/>
                  </a:lnTo>
                  <a:lnTo>
                    <a:pt x="17419" y="29589"/>
                  </a:lnTo>
                  <a:lnTo>
                    <a:pt x="17215" y="28290"/>
                  </a:lnTo>
                  <a:lnTo>
                    <a:pt x="17011" y="26991"/>
                  </a:lnTo>
                  <a:lnTo>
                    <a:pt x="16608" y="24394"/>
                  </a:lnTo>
                  <a:lnTo>
                    <a:pt x="16404" y="23107"/>
                  </a:lnTo>
                  <a:lnTo>
                    <a:pt x="16199" y="21808"/>
                  </a:lnTo>
                  <a:lnTo>
                    <a:pt x="15991" y="20521"/>
                  </a:lnTo>
                  <a:lnTo>
                    <a:pt x="15777" y="19246"/>
                  </a:lnTo>
                  <a:lnTo>
                    <a:pt x="15554" y="17971"/>
                  </a:lnTo>
                  <a:lnTo>
                    <a:pt x="15326" y="16708"/>
                  </a:lnTo>
                  <a:lnTo>
                    <a:pt x="15207" y="16082"/>
                  </a:lnTo>
                  <a:lnTo>
                    <a:pt x="15089" y="15456"/>
                  </a:lnTo>
                  <a:lnTo>
                    <a:pt x="14965" y="14842"/>
                  </a:lnTo>
                  <a:lnTo>
                    <a:pt x="14842" y="14228"/>
                  </a:lnTo>
                  <a:lnTo>
                    <a:pt x="14795" y="14027"/>
                  </a:lnTo>
                  <a:lnTo>
                    <a:pt x="14747" y="13850"/>
                  </a:lnTo>
                  <a:lnTo>
                    <a:pt x="14690" y="13697"/>
                  </a:lnTo>
                  <a:lnTo>
                    <a:pt x="14633" y="13567"/>
                  </a:lnTo>
                  <a:lnTo>
                    <a:pt x="14572" y="13461"/>
                  </a:lnTo>
                  <a:lnTo>
                    <a:pt x="14510" y="13366"/>
                  </a:lnTo>
                  <a:lnTo>
                    <a:pt x="14443" y="13284"/>
                  </a:lnTo>
                  <a:lnTo>
                    <a:pt x="14377" y="13236"/>
                  </a:lnTo>
                  <a:lnTo>
                    <a:pt x="14329" y="13189"/>
                  </a:lnTo>
                  <a:lnTo>
                    <a:pt x="14282" y="13166"/>
                  </a:lnTo>
                  <a:lnTo>
                    <a:pt x="14235" y="13154"/>
                  </a:lnTo>
                  <a:lnTo>
                    <a:pt x="14187" y="13154"/>
                  </a:lnTo>
                  <a:lnTo>
                    <a:pt x="14097" y="13166"/>
                  </a:lnTo>
                  <a:lnTo>
                    <a:pt x="14007" y="13213"/>
                  </a:lnTo>
                  <a:lnTo>
                    <a:pt x="13921" y="13284"/>
                  </a:lnTo>
                  <a:lnTo>
                    <a:pt x="13836" y="13366"/>
                  </a:lnTo>
                  <a:lnTo>
                    <a:pt x="13755" y="13484"/>
                  </a:lnTo>
                  <a:lnTo>
                    <a:pt x="13674" y="13626"/>
                  </a:lnTo>
                  <a:lnTo>
                    <a:pt x="13603" y="13779"/>
                  </a:lnTo>
                  <a:lnTo>
                    <a:pt x="13537" y="13945"/>
                  </a:lnTo>
                  <a:lnTo>
                    <a:pt x="13475" y="14145"/>
                  </a:lnTo>
                  <a:lnTo>
                    <a:pt x="13423" y="14346"/>
                  </a:lnTo>
                  <a:lnTo>
                    <a:pt x="13380" y="14559"/>
                  </a:lnTo>
                  <a:lnTo>
                    <a:pt x="13347" y="14795"/>
                  </a:lnTo>
                  <a:lnTo>
                    <a:pt x="13333" y="14913"/>
                  </a:lnTo>
                  <a:lnTo>
                    <a:pt x="13323" y="15043"/>
                  </a:lnTo>
                  <a:lnTo>
                    <a:pt x="13319" y="15161"/>
                  </a:lnTo>
                  <a:lnTo>
                    <a:pt x="13314" y="15291"/>
                  </a:lnTo>
                  <a:lnTo>
                    <a:pt x="13309" y="15421"/>
                  </a:lnTo>
                  <a:lnTo>
                    <a:pt x="13314" y="15551"/>
                  </a:lnTo>
                  <a:lnTo>
                    <a:pt x="13319" y="15680"/>
                  </a:lnTo>
                  <a:lnTo>
                    <a:pt x="13328" y="15810"/>
                  </a:lnTo>
                  <a:lnTo>
                    <a:pt x="13394" y="16637"/>
                  </a:lnTo>
                  <a:lnTo>
                    <a:pt x="13466" y="17463"/>
                  </a:lnTo>
                  <a:lnTo>
                    <a:pt x="13542" y="18290"/>
                  </a:lnTo>
                  <a:lnTo>
                    <a:pt x="13622" y="19128"/>
                  </a:lnTo>
                  <a:lnTo>
                    <a:pt x="13712" y="19955"/>
                  </a:lnTo>
                  <a:lnTo>
                    <a:pt x="13803" y="20781"/>
                  </a:lnTo>
                  <a:lnTo>
                    <a:pt x="13902" y="21619"/>
                  </a:lnTo>
                  <a:lnTo>
                    <a:pt x="14007" y="22446"/>
                  </a:lnTo>
                  <a:lnTo>
                    <a:pt x="14116" y="23272"/>
                  </a:lnTo>
                  <a:lnTo>
                    <a:pt x="14230" y="24111"/>
                  </a:lnTo>
                  <a:lnTo>
                    <a:pt x="14344" y="24937"/>
                  </a:lnTo>
                  <a:lnTo>
                    <a:pt x="14467" y="25764"/>
                  </a:lnTo>
                  <a:lnTo>
                    <a:pt x="14595" y="26602"/>
                  </a:lnTo>
                  <a:lnTo>
                    <a:pt x="14728" y="27428"/>
                  </a:lnTo>
                  <a:lnTo>
                    <a:pt x="14861" y="28255"/>
                  </a:lnTo>
                  <a:lnTo>
                    <a:pt x="14999" y="29081"/>
                  </a:lnTo>
                  <a:lnTo>
                    <a:pt x="15146" y="29908"/>
                  </a:lnTo>
                  <a:lnTo>
                    <a:pt x="15293" y="30722"/>
                  </a:lnTo>
                  <a:lnTo>
                    <a:pt x="15440" y="31549"/>
                  </a:lnTo>
                  <a:lnTo>
                    <a:pt x="15597" y="32364"/>
                  </a:lnTo>
                  <a:lnTo>
                    <a:pt x="15753" y="33190"/>
                  </a:lnTo>
                  <a:lnTo>
                    <a:pt x="15915" y="34005"/>
                  </a:lnTo>
                  <a:lnTo>
                    <a:pt x="16081" y="34808"/>
                  </a:lnTo>
                  <a:lnTo>
                    <a:pt x="16247" y="35622"/>
                  </a:lnTo>
                  <a:lnTo>
                    <a:pt x="16418" y="36425"/>
                  </a:lnTo>
                  <a:lnTo>
                    <a:pt x="16589" y="37240"/>
                  </a:lnTo>
                  <a:lnTo>
                    <a:pt x="16764" y="38031"/>
                  </a:lnTo>
                  <a:lnTo>
                    <a:pt x="16945" y="38834"/>
                  </a:lnTo>
                  <a:lnTo>
                    <a:pt x="17305" y="40416"/>
                  </a:lnTo>
                  <a:lnTo>
                    <a:pt x="17680" y="41986"/>
                  </a:lnTo>
                  <a:lnTo>
                    <a:pt x="17339" y="42140"/>
                  </a:lnTo>
                  <a:lnTo>
                    <a:pt x="16997" y="42305"/>
                  </a:lnTo>
                  <a:lnTo>
                    <a:pt x="16655" y="42470"/>
                  </a:lnTo>
                  <a:lnTo>
                    <a:pt x="16318" y="42659"/>
                  </a:lnTo>
                  <a:lnTo>
                    <a:pt x="15981" y="42848"/>
                  </a:lnTo>
                  <a:lnTo>
                    <a:pt x="15644" y="43049"/>
                  </a:lnTo>
                  <a:lnTo>
                    <a:pt x="15307" y="43261"/>
                  </a:lnTo>
                  <a:lnTo>
                    <a:pt x="14975" y="43498"/>
                  </a:lnTo>
                  <a:lnTo>
                    <a:pt x="14643" y="43734"/>
                  </a:lnTo>
                  <a:lnTo>
                    <a:pt x="14315" y="43982"/>
                  </a:lnTo>
                  <a:lnTo>
                    <a:pt x="13983" y="44241"/>
                  </a:lnTo>
                  <a:lnTo>
                    <a:pt x="13656" y="44513"/>
                  </a:lnTo>
                  <a:lnTo>
                    <a:pt x="13333" y="44796"/>
                  </a:lnTo>
                  <a:lnTo>
                    <a:pt x="13005" y="45080"/>
                  </a:lnTo>
                  <a:lnTo>
                    <a:pt x="12683" y="45387"/>
                  </a:lnTo>
                  <a:lnTo>
                    <a:pt x="12365" y="45706"/>
                  </a:lnTo>
                  <a:lnTo>
                    <a:pt x="12047" y="46036"/>
                  </a:lnTo>
                  <a:lnTo>
                    <a:pt x="11729" y="46367"/>
                  </a:lnTo>
                  <a:lnTo>
                    <a:pt x="11415" y="46721"/>
                  </a:lnTo>
                  <a:lnTo>
                    <a:pt x="11102" y="47087"/>
                  </a:lnTo>
                  <a:lnTo>
                    <a:pt x="10794" y="47453"/>
                  </a:lnTo>
                  <a:lnTo>
                    <a:pt x="10485" y="47843"/>
                  </a:lnTo>
                  <a:lnTo>
                    <a:pt x="10177" y="48244"/>
                  </a:lnTo>
                  <a:lnTo>
                    <a:pt x="9873" y="48645"/>
                  </a:lnTo>
                  <a:lnTo>
                    <a:pt x="9574" y="49070"/>
                  </a:lnTo>
                  <a:lnTo>
                    <a:pt x="9275" y="49496"/>
                  </a:lnTo>
                  <a:lnTo>
                    <a:pt x="8981" y="49944"/>
                  </a:lnTo>
                  <a:lnTo>
                    <a:pt x="8686" y="50393"/>
                  </a:lnTo>
                  <a:lnTo>
                    <a:pt x="8397" y="50865"/>
                  </a:lnTo>
                  <a:lnTo>
                    <a:pt x="8107" y="51349"/>
                  </a:lnTo>
                  <a:lnTo>
                    <a:pt x="7823" y="51833"/>
                  </a:lnTo>
                  <a:lnTo>
                    <a:pt x="7538" y="52341"/>
                  </a:lnTo>
                  <a:lnTo>
                    <a:pt x="7234" y="50098"/>
                  </a:lnTo>
                  <a:lnTo>
                    <a:pt x="6916" y="47854"/>
                  </a:lnTo>
                  <a:lnTo>
                    <a:pt x="6598" y="45611"/>
                  </a:lnTo>
                  <a:lnTo>
                    <a:pt x="6271" y="43380"/>
                  </a:lnTo>
                  <a:lnTo>
                    <a:pt x="5938" y="41148"/>
                  </a:lnTo>
                  <a:lnTo>
                    <a:pt x="5601" y="38917"/>
                  </a:lnTo>
                  <a:lnTo>
                    <a:pt x="5264" y="36697"/>
                  </a:lnTo>
                  <a:lnTo>
                    <a:pt x="4918" y="34477"/>
                  </a:lnTo>
                  <a:lnTo>
                    <a:pt x="4567" y="32257"/>
                  </a:lnTo>
                  <a:lnTo>
                    <a:pt x="4215" y="30038"/>
                  </a:lnTo>
                  <a:lnTo>
                    <a:pt x="3864" y="27830"/>
                  </a:lnTo>
                  <a:lnTo>
                    <a:pt x="3504" y="25622"/>
                  </a:lnTo>
                  <a:lnTo>
                    <a:pt x="2782" y="21230"/>
                  </a:lnTo>
                  <a:lnTo>
                    <a:pt x="2056" y="16849"/>
                  </a:lnTo>
                  <a:lnTo>
                    <a:pt x="2023" y="16672"/>
                  </a:lnTo>
                  <a:lnTo>
                    <a:pt x="1985" y="16507"/>
                  </a:lnTo>
                  <a:lnTo>
                    <a:pt x="1942" y="16353"/>
                  </a:lnTo>
                  <a:lnTo>
                    <a:pt x="1899" y="16212"/>
                  </a:lnTo>
                  <a:lnTo>
                    <a:pt x="1852" y="16082"/>
                  </a:lnTo>
                  <a:lnTo>
                    <a:pt x="1804" y="15952"/>
                  </a:lnTo>
                  <a:lnTo>
                    <a:pt x="1752" y="15834"/>
                  </a:lnTo>
                  <a:lnTo>
                    <a:pt x="1700" y="15739"/>
                  </a:lnTo>
                  <a:lnTo>
                    <a:pt x="1643" y="15633"/>
                  </a:lnTo>
                  <a:lnTo>
                    <a:pt x="1586" y="15551"/>
                  </a:lnTo>
                  <a:lnTo>
                    <a:pt x="1529" y="15480"/>
                  </a:lnTo>
                  <a:lnTo>
                    <a:pt x="1467" y="15409"/>
                  </a:lnTo>
                  <a:lnTo>
                    <a:pt x="1406" y="15350"/>
                  </a:lnTo>
                  <a:lnTo>
                    <a:pt x="1339" y="15291"/>
                  </a:lnTo>
                  <a:lnTo>
                    <a:pt x="1278" y="15255"/>
                  </a:lnTo>
                  <a:lnTo>
                    <a:pt x="1211" y="15220"/>
                  </a:lnTo>
                  <a:lnTo>
                    <a:pt x="1183" y="15196"/>
                  </a:lnTo>
                  <a:lnTo>
                    <a:pt x="1154" y="15185"/>
                  </a:lnTo>
                  <a:lnTo>
                    <a:pt x="1083" y="15185"/>
                  </a:lnTo>
                  <a:lnTo>
                    <a:pt x="983" y="15173"/>
                  </a:lnTo>
                  <a:lnTo>
                    <a:pt x="879" y="15185"/>
                  </a:lnTo>
                  <a:lnTo>
                    <a:pt x="784" y="15220"/>
                  </a:lnTo>
                  <a:lnTo>
                    <a:pt x="684" y="15279"/>
                  </a:lnTo>
                  <a:lnTo>
                    <a:pt x="594" y="15350"/>
                  </a:lnTo>
                  <a:lnTo>
                    <a:pt x="504" y="15444"/>
                  </a:lnTo>
                  <a:lnTo>
                    <a:pt x="419" y="15551"/>
                  </a:lnTo>
                  <a:lnTo>
                    <a:pt x="338" y="15680"/>
                  </a:lnTo>
                  <a:lnTo>
                    <a:pt x="267" y="15822"/>
                  </a:lnTo>
                  <a:lnTo>
                    <a:pt x="200" y="15987"/>
                  </a:lnTo>
                  <a:lnTo>
                    <a:pt x="143" y="16164"/>
                  </a:lnTo>
                  <a:lnTo>
                    <a:pt x="91" y="16353"/>
                  </a:lnTo>
                  <a:lnTo>
                    <a:pt x="72" y="16460"/>
                  </a:lnTo>
                  <a:lnTo>
                    <a:pt x="53" y="16566"/>
                  </a:lnTo>
                  <a:lnTo>
                    <a:pt x="39" y="16672"/>
                  </a:lnTo>
                  <a:lnTo>
                    <a:pt x="25" y="16790"/>
                  </a:lnTo>
                  <a:lnTo>
                    <a:pt x="15" y="16908"/>
                  </a:lnTo>
                  <a:lnTo>
                    <a:pt x="6" y="17026"/>
                  </a:lnTo>
                  <a:lnTo>
                    <a:pt x="1" y="17156"/>
                  </a:lnTo>
                  <a:lnTo>
                    <a:pt x="1" y="17286"/>
                  </a:lnTo>
                  <a:lnTo>
                    <a:pt x="6" y="17499"/>
                  </a:lnTo>
                  <a:lnTo>
                    <a:pt x="20" y="17723"/>
                  </a:lnTo>
                  <a:lnTo>
                    <a:pt x="48" y="17971"/>
                  </a:lnTo>
                  <a:lnTo>
                    <a:pt x="77" y="18231"/>
                  </a:lnTo>
                  <a:lnTo>
                    <a:pt x="812" y="22953"/>
                  </a:lnTo>
                  <a:lnTo>
                    <a:pt x="1187" y="25315"/>
                  </a:lnTo>
                  <a:lnTo>
                    <a:pt x="1562" y="27676"/>
                  </a:lnTo>
                  <a:lnTo>
                    <a:pt x="1942" y="30038"/>
                  </a:lnTo>
                  <a:lnTo>
                    <a:pt x="2327" y="32387"/>
                  </a:lnTo>
                  <a:lnTo>
                    <a:pt x="2711" y="34749"/>
                  </a:lnTo>
                  <a:lnTo>
                    <a:pt x="3105" y="37098"/>
                  </a:lnTo>
                  <a:lnTo>
                    <a:pt x="3499" y="39448"/>
                  </a:lnTo>
                  <a:lnTo>
                    <a:pt x="3902" y="41786"/>
                  </a:lnTo>
                  <a:lnTo>
                    <a:pt x="4310" y="44123"/>
                  </a:lnTo>
                  <a:lnTo>
                    <a:pt x="4723" y="46449"/>
                  </a:lnTo>
                  <a:lnTo>
                    <a:pt x="5146" y="48775"/>
                  </a:lnTo>
                  <a:lnTo>
                    <a:pt x="5568" y="51078"/>
                  </a:lnTo>
                  <a:lnTo>
                    <a:pt x="6000" y="53380"/>
                  </a:lnTo>
                  <a:lnTo>
                    <a:pt x="6441" y="55671"/>
                  </a:lnTo>
                  <a:lnTo>
                    <a:pt x="6408" y="55765"/>
                  </a:lnTo>
                  <a:lnTo>
                    <a:pt x="6375" y="55871"/>
                  </a:lnTo>
                  <a:lnTo>
                    <a:pt x="6351" y="55978"/>
                  </a:lnTo>
                  <a:lnTo>
                    <a:pt x="6327" y="56084"/>
                  </a:lnTo>
                  <a:lnTo>
                    <a:pt x="6309" y="56190"/>
                  </a:lnTo>
                  <a:lnTo>
                    <a:pt x="6290" y="56308"/>
                  </a:lnTo>
                  <a:lnTo>
                    <a:pt x="6275" y="56426"/>
                  </a:lnTo>
                  <a:lnTo>
                    <a:pt x="6266" y="56544"/>
                  </a:lnTo>
                  <a:lnTo>
                    <a:pt x="6256" y="56674"/>
                  </a:lnTo>
                  <a:lnTo>
                    <a:pt x="6252" y="56792"/>
                  </a:lnTo>
                  <a:lnTo>
                    <a:pt x="6247" y="56910"/>
                  </a:lnTo>
                  <a:lnTo>
                    <a:pt x="6252" y="57040"/>
                  </a:lnTo>
                  <a:lnTo>
                    <a:pt x="6256" y="57158"/>
                  </a:lnTo>
                  <a:lnTo>
                    <a:pt x="6261" y="57288"/>
                  </a:lnTo>
                  <a:lnTo>
                    <a:pt x="6271" y="57406"/>
                  </a:lnTo>
                  <a:lnTo>
                    <a:pt x="6285" y="57524"/>
                  </a:lnTo>
                  <a:lnTo>
                    <a:pt x="6304" y="57631"/>
                  </a:lnTo>
                  <a:lnTo>
                    <a:pt x="6323" y="57749"/>
                  </a:lnTo>
                  <a:lnTo>
                    <a:pt x="6346" y="57855"/>
                  </a:lnTo>
                  <a:lnTo>
                    <a:pt x="6375" y="57961"/>
                  </a:lnTo>
                  <a:lnTo>
                    <a:pt x="6403" y="58056"/>
                  </a:lnTo>
                  <a:lnTo>
                    <a:pt x="6437" y="58150"/>
                  </a:lnTo>
                  <a:lnTo>
                    <a:pt x="6470" y="58233"/>
                  </a:lnTo>
                  <a:lnTo>
                    <a:pt x="6508" y="58315"/>
                  </a:lnTo>
                  <a:lnTo>
                    <a:pt x="6551" y="58398"/>
                  </a:lnTo>
                  <a:lnTo>
                    <a:pt x="6598" y="58457"/>
                  </a:lnTo>
                  <a:lnTo>
                    <a:pt x="6645" y="58516"/>
                  </a:lnTo>
                  <a:lnTo>
                    <a:pt x="6698" y="58575"/>
                  </a:lnTo>
                  <a:lnTo>
                    <a:pt x="6750" y="58611"/>
                  </a:lnTo>
                  <a:lnTo>
                    <a:pt x="6807" y="58646"/>
                  </a:lnTo>
                  <a:lnTo>
                    <a:pt x="6869" y="58670"/>
                  </a:lnTo>
                  <a:lnTo>
                    <a:pt x="6935" y="58681"/>
                  </a:lnTo>
                  <a:lnTo>
                    <a:pt x="8871" y="58870"/>
                  </a:lnTo>
                  <a:lnTo>
                    <a:pt x="10813" y="59036"/>
                  </a:lnTo>
                  <a:lnTo>
                    <a:pt x="12754" y="59189"/>
                  </a:lnTo>
                  <a:lnTo>
                    <a:pt x="14695" y="59319"/>
                  </a:lnTo>
                  <a:lnTo>
                    <a:pt x="16641" y="59437"/>
                  </a:lnTo>
                  <a:lnTo>
                    <a:pt x="18587" y="59531"/>
                  </a:lnTo>
                  <a:lnTo>
                    <a:pt x="20533" y="59614"/>
                  </a:lnTo>
                  <a:lnTo>
                    <a:pt x="22479" y="59661"/>
                  </a:lnTo>
                  <a:lnTo>
                    <a:pt x="24424" y="59697"/>
                  </a:lnTo>
                  <a:lnTo>
                    <a:pt x="26370" y="59709"/>
                  </a:lnTo>
                  <a:lnTo>
                    <a:pt x="28312" y="59697"/>
                  </a:lnTo>
                  <a:lnTo>
                    <a:pt x="30257" y="59661"/>
                  </a:lnTo>
                  <a:lnTo>
                    <a:pt x="32203" y="59602"/>
                  </a:lnTo>
                  <a:lnTo>
                    <a:pt x="34145" y="59520"/>
                  </a:lnTo>
                  <a:lnTo>
                    <a:pt x="36081" y="59413"/>
                  </a:lnTo>
                  <a:lnTo>
                    <a:pt x="38022" y="59284"/>
                  </a:lnTo>
                  <a:lnTo>
                    <a:pt x="38112" y="59260"/>
                  </a:lnTo>
                  <a:lnTo>
                    <a:pt x="38198" y="59236"/>
                  </a:lnTo>
                  <a:lnTo>
                    <a:pt x="38278" y="59189"/>
                  </a:lnTo>
                  <a:lnTo>
                    <a:pt x="38354" y="59130"/>
                  </a:lnTo>
                  <a:lnTo>
                    <a:pt x="38426" y="59047"/>
                  </a:lnTo>
                  <a:lnTo>
                    <a:pt x="38492" y="58965"/>
                  </a:lnTo>
                  <a:lnTo>
                    <a:pt x="38554" y="58870"/>
                  </a:lnTo>
                  <a:lnTo>
                    <a:pt x="38611" y="58764"/>
                  </a:lnTo>
                  <a:lnTo>
                    <a:pt x="38663" y="58646"/>
                  </a:lnTo>
                  <a:lnTo>
                    <a:pt x="38710" y="58516"/>
                  </a:lnTo>
                  <a:lnTo>
                    <a:pt x="38753" y="58374"/>
                  </a:lnTo>
                  <a:lnTo>
                    <a:pt x="38791" y="58233"/>
                  </a:lnTo>
                  <a:lnTo>
                    <a:pt x="38824" y="58091"/>
                  </a:lnTo>
                  <a:lnTo>
                    <a:pt x="38853" y="57938"/>
                  </a:lnTo>
                  <a:lnTo>
                    <a:pt x="38876" y="57772"/>
                  </a:lnTo>
                  <a:lnTo>
                    <a:pt x="38895" y="57619"/>
                  </a:lnTo>
                  <a:lnTo>
                    <a:pt x="38957" y="57631"/>
                  </a:lnTo>
                  <a:lnTo>
                    <a:pt x="39019" y="57642"/>
                  </a:lnTo>
                  <a:lnTo>
                    <a:pt x="39085" y="57619"/>
                  </a:lnTo>
                  <a:lnTo>
                    <a:pt x="39147" y="57583"/>
                  </a:lnTo>
                  <a:lnTo>
                    <a:pt x="39175" y="57560"/>
                  </a:lnTo>
                  <a:lnTo>
                    <a:pt x="39204" y="57512"/>
                  </a:lnTo>
                  <a:lnTo>
                    <a:pt x="39232" y="57477"/>
                  </a:lnTo>
                  <a:lnTo>
                    <a:pt x="39256" y="57430"/>
                  </a:lnTo>
                  <a:lnTo>
                    <a:pt x="39280" y="57371"/>
                  </a:lnTo>
                  <a:lnTo>
                    <a:pt x="39304" y="57300"/>
                  </a:lnTo>
                  <a:lnTo>
                    <a:pt x="39323" y="57217"/>
                  </a:lnTo>
                  <a:lnTo>
                    <a:pt x="39346" y="57135"/>
                  </a:lnTo>
                  <a:lnTo>
                    <a:pt x="39441" y="56674"/>
                  </a:lnTo>
                  <a:lnTo>
                    <a:pt x="39536" y="56202"/>
                  </a:lnTo>
                  <a:lnTo>
                    <a:pt x="39631" y="55730"/>
                  </a:lnTo>
                  <a:lnTo>
                    <a:pt x="39721" y="55246"/>
                  </a:lnTo>
                  <a:lnTo>
                    <a:pt x="39807" y="54773"/>
                  </a:lnTo>
                  <a:lnTo>
                    <a:pt x="39892" y="54289"/>
                  </a:lnTo>
                  <a:lnTo>
                    <a:pt x="40049" y="53321"/>
                  </a:lnTo>
                  <a:lnTo>
                    <a:pt x="40205" y="52329"/>
                  </a:lnTo>
                  <a:lnTo>
                    <a:pt x="40348" y="51349"/>
                  </a:lnTo>
                  <a:lnTo>
                    <a:pt x="40490" y="50346"/>
                  </a:lnTo>
                  <a:lnTo>
                    <a:pt x="40623" y="49354"/>
                  </a:lnTo>
                  <a:lnTo>
                    <a:pt x="40884" y="47347"/>
                  </a:lnTo>
                  <a:lnTo>
                    <a:pt x="41140" y="45328"/>
                  </a:lnTo>
                  <a:lnTo>
                    <a:pt x="41273" y="44324"/>
                  </a:lnTo>
                  <a:lnTo>
                    <a:pt x="41406" y="43332"/>
                  </a:lnTo>
                  <a:lnTo>
                    <a:pt x="41544" y="42341"/>
                  </a:lnTo>
                  <a:lnTo>
                    <a:pt x="41686" y="41349"/>
                  </a:lnTo>
                  <a:lnTo>
                    <a:pt x="41876" y="40121"/>
                  </a:lnTo>
                  <a:lnTo>
                    <a:pt x="42075" y="38917"/>
                  </a:lnTo>
                  <a:lnTo>
                    <a:pt x="42284" y="37712"/>
                  </a:lnTo>
                  <a:lnTo>
                    <a:pt x="42498" y="36520"/>
                  </a:lnTo>
                  <a:lnTo>
                    <a:pt x="42716" y="35327"/>
                  </a:lnTo>
                  <a:lnTo>
                    <a:pt x="42939" y="34158"/>
                  </a:lnTo>
                  <a:lnTo>
                    <a:pt x="43167" y="32978"/>
                  </a:lnTo>
                  <a:lnTo>
                    <a:pt x="43399" y="31809"/>
                  </a:lnTo>
                  <a:lnTo>
                    <a:pt x="43860" y="29471"/>
                  </a:lnTo>
                  <a:lnTo>
                    <a:pt x="44092" y="28302"/>
                  </a:lnTo>
                  <a:lnTo>
                    <a:pt x="44320" y="27121"/>
                  </a:lnTo>
                  <a:lnTo>
                    <a:pt x="44548" y="25941"/>
                  </a:lnTo>
                  <a:lnTo>
                    <a:pt x="44766" y="24760"/>
                  </a:lnTo>
                  <a:lnTo>
                    <a:pt x="44985" y="23567"/>
                  </a:lnTo>
                  <a:lnTo>
                    <a:pt x="45194" y="22351"/>
                  </a:lnTo>
                  <a:lnTo>
                    <a:pt x="45217" y="22233"/>
                  </a:lnTo>
                  <a:lnTo>
                    <a:pt x="45236" y="22092"/>
                  </a:lnTo>
                  <a:lnTo>
                    <a:pt x="45255" y="21950"/>
                  </a:lnTo>
                  <a:lnTo>
                    <a:pt x="45274" y="21796"/>
                  </a:lnTo>
                  <a:lnTo>
                    <a:pt x="45279" y="21678"/>
                  </a:lnTo>
                  <a:lnTo>
                    <a:pt x="45284" y="21560"/>
                  </a:lnTo>
                  <a:lnTo>
                    <a:pt x="45288" y="21430"/>
                  </a:lnTo>
                  <a:lnTo>
                    <a:pt x="45288" y="21289"/>
                  </a:lnTo>
                  <a:lnTo>
                    <a:pt x="45284" y="21041"/>
                  </a:lnTo>
                  <a:lnTo>
                    <a:pt x="45269" y="20816"/>
                  </a:lnTo>
                  <a:lnTo>
                    <a:pt x="45246" y="20592"/>
                  </a:lnTo>
                  <a:lnTo>
                    <a:pt x="45212" y="20380"/>
                  </a:lnTo>
                  <a:lnTo>
                    <a:pt x="45170" y="20191"/>
                  </a:lnTo>
                  <a:lnTo>
                    <a:pt x="45118" y="20002"/>
                  </a:lnTo>
                  <a:lnTo>
                    <a:pt x="45061" y="19836"/>
                  </a:lnTo>
                  <a:lnTo>
                    <a:pt x="44999" y="19683"/>
                  </a:lnTo>
                  <a:lnTo>
                    <a:pt x="44928" y="19541"/>
                  </a:lnTo>
                  <a:lnTo>
                    <a:pt x="44852" y="19423"/>
                  </a:lnTo>
                  <a:lnTo>
                    <a:pt x="44776" y="19329"/>
                  </a:lnTo>
                  <a:lnTo>
                    <a:pt x="44690" y="19246"/>
                  </a:lnTo>
                  <a:lnTo>
                    <a:pt x="44605" y="19187"/>
                  </a:lnTo>
                  <a:lnTo>
                    <a:pt x="44515" y="19152"/>
                  </a:lnTo>
                  <a:lnTo>
                    <a:pt x="44425" y="19140"/>
                  </a:lnTo>
                  <a:lnTo>
                    <a:pt x="44334" y="19140"/>
                  </a:lnTo>
                  <a:lnTo>
                    <a:pt x="44401" y="19045"/>
                  </a:lnTo>
                  <a:lnTo>
                    <a:pt x="44463" y="18939"/>
                  </a:lnTo>
                  <a:lnTo>
                    <a:pt x="44524" y="18833"/>
                  </a:lnTo>
                  <a:lnTo>
                    <a:pt x="44581" y="18703"/>
                  </a:lnTo>
                  <a:lnTo>
                    <a:pt x="44633" y="18573"/>
                  </a:lnTo>
                  <a:lnTo>
                    <a:pt x="44676" y="18420"/>
                  </a:lnTo>
                  <a:lnTo>
                    <a:pt x="44719" y="18278"/>
                  </a:lnTo>
                  <a:lnTo>
                    <a:pt x="44752" y="18113"/>
                  </a:lnTo>
                  <a:lnTo>
                    <a:pt x="44785" y="17947"/>
                  </a:lnTo>
                  <a:lnTo>
                    <a:pt x="44804" y="17770"/>
                  </a:lnTo>
                  <a:lnTo>
                    <a:pt x="44823" y="17593"/>
                  </a:lnTo>
                  <a:lnTo>
                    <a:pt x="44828" y="17404"/>
                  </a:lnTo>
                  <a:lnTo>
                    <a:pt x="44828" y="17215"/>
                  </a:lnTo>
                  <a:lnTo>
                    <a:pt x="44823" y="17015"/>
                  </a:lnTo>
                  <a:lnTo>
                    <a:pt x="44804" y="16814"/>
                  </a:lnTo>
                  <a:lnTo>
                    <a:pt x="44781" y="16601"/>
                  </a:lnTo>
                  <a:lnTo>
                    <a:pt x="44728" y="16283"/>
                  </a:lnTo>
                  <a:lnTo>
                    <a:pt x="44676" y="15952"/>
                  </a:lnTo>
                  <a:lnTo>
                    <a:pt x="44619" y="15633"/>
                  </a:lnTo>
                  <a:lnTo>
                    <a:pt x="44558" y="15314"/>
                  </a:lnTo>
                  <a:lnTo>
                    <a:pt x="44496" y="15007"/>
                  </a:lnTo>
                  <a:lnTo>
                    <a:pt x="44434" y="14700"/>
                  </a:lnTo>
                  <a:lnTo>
                    <a:pt x="44368" y="14405"/>
                  </a:lnTo>
                  <a:lnTo>
                    <a:pt x="44296" y="14110"/>
                  </a:lnTo>
                  <a:lnTo>
                    <a:pt x="44225" y="13815"/>
                  </a:lnTo>
                  <a:lnTo>
                    <a:pt x="44149" y="13532"/>
                  </a:lnTo>
                  <a:lnTo>
                    <a:pt x="44073" y="13248"/>
                  </a:lnTo>
                  <a:lnTo>
                    <a:pt x="43997" y="12965"/>
                  </a:lnTo>
                  <a:lnTo>
                    <a:pt x="43917" y="12693"/>
                  </a:lnTo>
                  <a:lnTo>
                    <a:pt x="43831" y="12433"/>
                  </a:lnTo>
                  <a:lnTo>
                    <a:pt x="43661" y="11902"/>
                  </a:lnTo>
                  <a:lnTo>
                    <a:pt x="43480" y="11394"/>
                  </a:lnTo>
                  <a:lnTo>
                    <a:pt x="43290" y="10910"/>
                  </a:lnTo>
                  <a:lnTo>
                    <a:pt x="43091" y="10438"/>
                  </a:lnTo>
                  <a:lnTo>
                    <a:pt x="42887" y="9978"/>
                  </a:lnTo>
                  <a:lnTo>
                    <a:pt x="42673" y="9529"/>
                  </a:lnTo>
                  <a:lnTo>
                    <a:pt x="42455" y="9104"/>
                  </a:lnTo>
                  <a:lnTo>
                    <a:pt x="42227" y="8702"/>
                  </a:lnTo>
                  <a:lnTo>
                    <a:pt x="41995" y="8301"/>
                  </a:lnTo>
                  <a:lnTo>
                    <a:pt x="41753" y="7923"/>
                  </a:lnTo>
                  <a:lnTo>
                    <a:pt x="41506" y="7557"/>
                  </a:lnTo>
                  <a:lnTo>
                    <a:pt x="41254" y="7203"/>
                  </a:lnTo>
                  <a:lnTo>
                    <a:pt x="40993" y="6861"/>
                  </a:lnTo>
                  <a:lnTo>
                    <a:pt x="40732" y="6542"/>
                  </a:lnTo>
                  <a:lnTo>
                    <a:pt x="40462" y="6223"/>
                  </a:lnTo>
                  <a:lnTo>
                    <a:pt x="40191" y="5928"/>
                  </a:lnTo>
                  <a:lnTo>
                    <a:pt x="39911" y="5644"/>
                  </a:lnTo>
                  <a:lnTo>
                    <a:pt x="39626" y="5361"/>
                  </a:lnTo>
                  <a:lnTo>
                    <a:pt x="39342" y="5101"/>
                  </a:lnTo>
                  <a:lnTo>
                    <a:pt x="39052" y="4853"/>
                  </a:lnTo>
                  <a:lnTo>
                    <a:pt x="38758" y="4605"/>
                  </a:lnTo>
                  <a:lnTo>
                    <a:pt x="38459" y="4381"/>
                  </a:lnTo>
                  <a:lnTo>
                    <a:pt x="38160" y="4157"/>
                  </a:lnTo>
                  <a:lnTo>
                    <a:pt x="37856" y="3944"/>
                  </a:lnTo>
                  <a:lnTo>
                    <a:pt x="37547" y="3744"/>
                  </a:lnTo>
                  <a:lnTo>
                    <a:pt x="37239" y="3555"/>
                  </a:lnTo>
                  <a:lnTo>
                    <a:pt x="36930" y="3378"/>
                  </a:lnTo>
                  <a:lnTo>
                    <a:pt x="36617" y="3200"/>
                  </a:lnTo>
                  <a:lnTo>
                    <a:pt x="36304" y="3035"/>
                  </a:lnTo>
                  <a:lnTo>
                    <a:pt x="35991" y="2882"/>
                  </a:lnTo>
                  <a:lnTo>
                    <a:pt x="35673" y="2740"/>
                  </a:lnTo>
                  <a:lnTo>
                    <a:pt x="35355" y="2598"/>
                  </a:lnTo>
                  <a:lnTo>
                    <a:pt x="35037" y="2457"/>
                  </a:lnTo>
                  <a:lnTo>
                    <a:pt x="34406" y="2220"/>
                  </a:lnTo>
                  <a:lnTo>
                    <a:pt x="33770" y="1996"/>
                  </a:lnTo>
                  <a:lnTo>
                    <a:pt x="33138" y="1795"/>
                  </a:lnTo>
                  <a:lnTo>
                    <a:pt x="32517" y="1618"/>
                  </a:lnTo>
                  <a:lnTo>
                    <a:pt x="31900" y="1453"/>
                  </a:lnTo>
                  <a:lnTo>
                    <a:pt x="31292" y="1311"/>
                  </a:lnTo>
                  <a:lnTo>
                    <a:pt x="30694" y="1170"/>
                  </a:lnTo>
                  <a:lnTo>
                    <a:pt x="30110" y="1040"/>
                  </a:lnTo>
                  <a:lnTo>
                    <a:pt x="28995" y="815"/>
                  </a:lnTo>
                  <a:lnTo>
                    <a:pt x="27960" y="579"/>
                  </a:lnTo>
                  <a:lnTo>
                    <a:pt x="27524" y="485"/>
                  </a:lnTo>
                  <a:lnTo>
                    <a:pt x="27087" y="402"/>
                  </a:lnTo>
                  <a:lnTo>
                    <a:pt x="26650" y="320"/>
                  </a:lnTo>
                  <a:lnTo>
                    <a:pt x="26214" y="249"/>
                  </a:lnTo>
                  <a:lnTo>
                    <a:pt x="25777" y="190"/>
                  </a:lnTo>
                  <a:lnTo>
                    <a:pt x="25340" y="131"/>
                  </a:lnTo>
                  <a:lnTo>
                    <a:pt x="24904" y="95"/>
                  </a:lnTo>
                  <a:lnTo>
                    <a:pt x="24467" y="60"/>
                  </a:lnTo>
                  <a:lnTo>
                    <a:pt x="24035" y="24"/>
                  </a:lnTo>
                  <a:lnTo>
                    <a:pt x="23599" y="13"/>
                  </a:lnTo>
                  <a:lnTo>
                    <a:pt x="2316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68;p65">
              <a:extLst>
                <a:ext uri="{FF2B5EF4-FFF2-40B4-BE49-F238E27FC236}">
                  <a16:creationId xmlns:a16="http://schemas.microsoft.com/office/drawing/2014/main" id="{71981DE2-C7F3-4D96-A8BE-800505343955}"/>
                </a:ext>
              </a:extLst>
            </p:cNvPr>
            <p:cNvSpPr/>
            <p:nvPr/>
          </p:nvSpPr>
          <p:spPr>
            <a:xfrm>
              <a:off x="293000" y="-11413600"/>
              <a:ext cx="150100" cy="377850"/>
            </a:xfrm>
            <a:custGeom>
              <a:avLst/>
              <a:gdLst/>
              <a:ahLst/>
              <a:cxnLst/>
              <a:rect l="l" t="t" r="r" b="b"/>
              <a:pathLst>
                <a:path w="6004" h="15114" extrusionOk="0">
                  <a:moveTo>
                    <a:pt x="2724" y="1"/>
                  </a:moveTo>
                  <a:lnTo>
                    <a:pt x="2606" y="13"/>
                  </a:lnTo>
                  <a:lnTo>
                    <a:pt x="2487" y="36"/>
                  </a:lnTo>
                  <a:lnTo>
                    <a:pt x="2373" y="72"/>
                  </a:lnTo>
                  <a:lnTo>
                    <a:pt x="2259" y="131"/>
                  </a:lnTo>
                  <a:lnTo>
                    <a:pt x="2145" y="190"/>
                  </a:lnTo>
                  <a:lnTo>
                    <a:pt x="2031" y="261"/>
                  </a:lnTo>
                  <a:lnTo>
                    <a:pt x="1922" y="343"/>
                  </a:lnTo>
                  <a:lnTo>
                    <a:pt x="1818" y="450"/>
                  </a:lnTo>
                  <a:lnTo>
                    <a:pt x="1714" y="556"/>
                  </a:lnTo>
                  <a:lnTo>
                    <a:pt x="1609" y="674"/>
                  </a:lnTo>
                  <a:lnTo>
                    <a:pt x="1509" y="804"/>
                  </a:lnTo>
                  <a:lnTo>
                    <a:pt x="1410" y="945"/>
                  </a:lnTo>
                  <a:lnTo>
                    <a:pt x="1315" y="1087"/>
                  </a:lnTo>
                  <a:lnTo>
                    <a:pt x="1220" y="1252"/>
                  </a:lnTo>
                  <a:lnTo>
                    <a:pt x="1130" y="1418"/>
                  </a:lnTo>
                  <a:lnTo>
                    <a:pt x="1044" y="1595"/>
                  </a:lnTo>
                  <a:lnTo>
                    <a:pt x="959" y="1784"/>
                  </a:lnTo>
                  <a:lnTo>
                    <a:pt x="873" y="1973"/>
                  </a:lnTo>
                  <a:lnTo>
                    <a:pt x="798" y="2173"/>
                  </a:lnTo>
                  <a:lnTo>
                    <a:pt x="722" y="2386"/>
                  </a:lnTo>
                  <a:lnTo>
                    <a:pt x="646" y="2610"/>
                  </a:lnTo>
                  <a:lnTo>
                    <a:pt x="579" y="2835"/>
                  </a:lnTo>
                  <a:lnTo>
                    <a:pt x="513" y="3071"/>
                  </a:lnTo>
                  <a:lnTo>
                    <a:pt x="451" y="3307"/>
                  </a:lnTo>
                  <a:lnTo>
                    <a:pt x="389" y="3555"/>
                  </a:lnTo>
                  <a:lnTo>
                    <a:pt x="337" y="3803"/>
                  </a:lnTo>
                  <a:lnTo>
                    <a:pt x="285" y="4063"/>
                  </a:lnTo>
                  <a:lnTo>
                    <a:pt x="237" y="4334"/>
                  </a:lnTo>
                  <a:lnTo>
                    <a:pt x="195" y="4606"/>
                  </a:lnTo>
                  <a:lnTo>
                    <a:pt x="157" y="4877"/>
                  </a:lnTo>
                  <a:lnTo>
                    <a:pt x="119" y="5161"/>
                  </a:lnTo>
                  <a:lnTo>
                    <a:pt x="86" y="5491"/>
                  </a:lnTo>
                  <a:lnTo>
                    <a:pt x="62" y="5834"/>
                  </a:lnTo>
                  <a:lnTo>
                    <a:pt x="38" y="6176"/>
                  </a:lnTo>
                  <a:lnTo>
                    <a:pt x="24" y="6507"/>
                  </a:lnTo>
                  <a:lnTo>
                    <a:pt x="14" y="6825"/>
                  </a:lnTo>
                  <a:lnTo>
                    <a:pt x="5" y="7132"/>
                  </a:lnTo>
                  <a:lnTo>
                    <a:pt x="0" y="7416"/>
                  </a:lnTo>
                  <a:lnTo>
                    <a:pt x="10" y="7699"/>
                  </a:lnTo>
                  <a:lnTo>
                    <a:pt x="14" y="7841"/>
                  </a:lnTo>
                  <a:lnTo>
                    <a:pt x="24" y="7971"/>
                  </a:lnTo>
                  <a:lnTo>
                    <a:pt x="43" y="8112"/>
                  </a:lnTo>
                  <a:lnTo>
                    <a:pt x="57" y="8254"/>
                  </a:lnTo>
                  <a:lnTo>
                    <a:pt x="81" y="8644"/>
                  </a:lnTo>
                  <a:lnTo>
                    <a:pt x="100" y="8844"/>
                  </a:lnTo>
                  <a:lnTo>
                    <a:pt x="119" y="9045"/>
                  </a:lnTo>
                  <a:lnTo>
                    <a:pt x="143" y="9258"/>
                  </a:lnTo>
                  <a:lnTo>
                    <a:pt x="171" y="9482"/>
                  </a:lnTo>
                  <a:lnTo>
                    <a:pt x="237" y="9895"/>
                  </a:lnTo>
                  <a:lnTo>
                    <a:pt x="313" y="10308"/>
                  </a:lnTo>
                  <a:lnTo>
                    <a:pt x="394" y="10710"/>
                  </a:lnTo>
                  <a:lnTo>
                    <a:pt x="489" y="11099"/>
                  </a:lnTo>
                  <a:lnTo>
                    <a:pt x="589" y="11477"/>
                  </a:lnTo>
                  <a:lnTo>
                    <a:pt x="698" y="11843"/>
                  </a:lnTo>
                  <a:lnTo>
                    <a:pt x="816" y="12186"/>
                  </a:lnTo>
                  <a:lnTo>
                    <a:pt x="940" y="12516"/>
                  </a:lnTo>
                  <a:lnTo>
                    <a:pt x="1073" y="12835"/>
                  </a:lnTo>
                  <a:lnTo>
                    <a:pt x="1210" y="13130"/>
                  </a:lnTo>
                  <a:lnTo>
                    <a:pt x="1353" y="13402"/>
                  </a:lnTo>
                  <a:lnTo>
                    <a:pt x="1500" y="13662"/>
                  </a:lnTo>
                  <a:lnTo>
                    <a:pt x="1652" y="13898"/>
                  </a:lnTo>
                  <a:lnTo>
                    <a:pt x="1808" y="14122"/>
                  </a:lnTo>
                  <a:lnTo>
                    <a:pt x="1970" y="14323"/>
                  </a:lnTo>
                  <a:lnTo>
                    <a:pt x="2069" y="14429"/>
                  </a:lnTo>
                  <a:lnTo>
                    <a:pt x="2174" y="14535"/>
                  </a:lnTo>
                  <a:lnTo>
                    <a:pt x="2278" y="14642"/>
                  </a:lnTo>
                  <a:lnTo>
                    <a:pt x="2387" y="14724"/>
                  </a:lnTo>
                  <a:lnTo>
                    <a:pt x="2492" y="14807"/>
                  </a:lnTo>
                  <a:lnTo>
                    <a:pt x="2601" y="14878"/>
                  </a:lnTo>
                  <a:lnTo>
                    <a:pt x="2705" y="14937"/>
                  </a:lnTo>
                  <a:lnTo>
                    <a:pt x="2815" y="14996"/>
                  </a:lnTo>
                  <a:lnTo>
                    <a:pt x="2924" y="15031"/>
                  </a:lnTo>
                  <a:lnTo>
                    <a:pt x="3033" y="15067"/>
                  </a:lnTo>
                  <a:lnTo>
                    <a:pt x="3142" y="15090"/>
                  </a:lnTo>
                  <a:lnTo>
                    <a:pt x="3251" y="15114"/>
                  </a:lnTo>
                  <a:lnTo>
                    <a:pt x="3470" y="15114"/>
                  </a:lnTo>
                  <a:lnTo>
                    <a:pt x="3579" y="15102"/>
                  </a:lnTo>
                  <a:lnTo>
                    <a:pt x="3688" y="15078"/>
                  </a:lnTo>
                  <a:lnTo>
                    <a:pt x="3797" y="15043"/>
                  </a:lnTo>
                  <a:lnTo>
                    <a:pt x="3901" y="14996"/>
                  </a:lnTo>
                  <a:lnTo>
                    <a:pt x="4011" y="14949"/>
                  </a:lnTo>
                  <a:lnTo>
                    <a:pt x="4115" y="14878"/>
                  </a:lnTo>
                  <a:lnTo>
                    <a:pt x="4219" y="14807"/>
                  </a:lnTo>
                  <a:lnTo>
                    <a:pt x="4319" y="14712"/>
                  </a:lnTo>
                  <a:lnTo>
                    <a:pt x="4424" y="14618"/>
                  </a:lnTo>
                  <a:lnTo>
                    <a:pt x="4523" y="14512"/>
                  </a:lnTo>
                  <a:lnTo>
                    <a:pt x="4618" y="14394"/>
                  </a:lnTo>
                  <a:lnTo>
                    <a:pt x="4718" y="14264"/>
                  </a:lnTo>
                  <a:lnTo>
                    <a:pt x="4813" y="14122"/>
                  </a:lnTo>
                  <a:lnTo>
                    <a:pt x="4903" y="13969"/>
                  </a:lnTo>
                  <a:lnTo>
                    <a:pt x="4993" y="13803"/>
                  </a:lnTo>
                  <a:lnTo>
                    <a:pt x="5083" y="13626"/>
                  </a:lnTo>
                  <a:lnTo>
                    <a:pt x="5169" y="13449"/>
                  </a:lnTo>
                  <a:lnTo>
                    <a:pt x="5254" y="13248"/>
                  </a:lnTo>
                  <a:lnTo>
                    <a:pt x="5335" y="13036"/>
                  </a:lnTo>
                  <a:lnTo>
                    <a:pt x="5411" y="12811"/>
                  </a:lnTo>
                  <a:lnTo>
                    <a:pt x="5487" y="12587"/>
                  </a:lnTo>
                  <a:lnTo>
                    <a:pt x="5553" y="12351"/>
                  </a:lnTo>
                  <a:lnTo>
                    <a:pt x="5615" y="12115"/>
                  </a:lnTo>
                  <a:lnTo>
                    <a:pt x="5672" y="11867"/>
                  </a:lnTo>
                  <a:lnTo>
                    <a:pt x="5724" y="11619"/>
                  </a:lnTo>
                  <a:lnTo>
                    <a:pt x="5776" y="11359"/>
                  </a:lnTo>
                  <a:lnTo>
                    <a:pt x="5819" y="11111"/>
                  </a:lnTo>
                  <a:lnTo>
                    <a:pt x="5857" y="10852"/>
                  </a:lnTo>
                  <a:lnTo>
                    <a:pt x="5890" y="10580"/>
                  </a:lnTo>
                  <a:lnTo>
                    <a:pt x="5919" y="10308"/>
                  </a:lnTo>
                  <a:lnTo>
                    <a:pt x="5947" y="10049"/>
                  </a:lnTo>
                  <a:lnTo>
                    <a:pt x="5966" y="9777"/>
                  </a:lnTo>
                  <a:lnTo>
                    <a:pt x="5980" y="9494"/>
                  </a:lnTo>
                  <a:lnTo>
                    <a:pt x="5995" y="9222"/>
                  </a:lnTo>
                  <a:lnTo>
                    <a:pt x="6004" y="8939"/>
                  </a:lnTo>
                  <a:lnTo>
                    <a:pt x="6004" y="8667"/>
                  </a:lnTo>
                  <a:lnTo>
                    <a:pt x="6004" y="8384"/>
                  </a:lnTo>
                  <a:lnTo>
                    <a:pt x="5999" y="8100"/>
                  </a:lnTo>
                  <a:lnTo>
                    <a:pt x="5990" y="7829"/>
                  </a:lnTo>
                  <a:lnTo>
                    <a:pt x="5976" y="7546"/>
                  </a:lnTo>
                  <a:lnTo>
                    <a:pt x="5961" y="7262"/>
                  </a:lnTo>
                  <a:lnTo>
                    <a:pt x="5938" y="6991"/>
                  </a:lnTo>
                  <a:lnTo>
                    <a:pt x="5914" y="6707"/>
                  </a:lnTo>
                  <a:lnTo>
                    <a:pt x="5885" y="6436"/>
                  </a:lnTo>
                  <a:lnTo>
                    <a:pt x="5852" y="6164"/>
                  </a:lnTo>
                  <a:lnTo>
                    <a:pt x="5814" y="5893"/>
                  </a:lnTo>
                  <a:lnTo>
                    <a:pt x="5776" y="5621"/>
                  </a:lnTo>
                  <a:lnTo>
                    <a:pt x="5733" y="5361"/>
                  </a:lnTo>
                  <a:lnTo>
                    <a:pt x="5686" y="5102"/>
                  </a:lnTo>
                  <a:lnTo>
                    <a:pt x="5634" y="4842"/>
                  </a:lnTo>
                  <a:lnTo>
                    <a:pt x="5586" y="4594"/>
                  </a:lnTo>
                  <a:lnTo>
                    <a:pt x="5529" y="4358"/>
                  </a:lnTo>
                  <a:lnTo>
                    <a:pt x="5472" y="4122"/>
                  </a:lnTo>
                  <a:lnTo>
                    <a:pt x="5415" y="3885"/>
                  </a:lnTo>
                  <a:lnTo>
                    <a:pt x="5349" y="3649"/>
                  </a:lnTo>
                  <a:lnTo>
                    <a:pt x="5287" y="3425"/>
                  </a:lnTo>
                  <a:lnTo>
                    <a:pt x="5216" y="3201"/>
                  </a:lnTo>
                  <a:lnTo>
                    <a:pt x="5145" y="2988"/>
                  </a:lnTo>
                  <a:lnTo>
                    <a:pt x="5074" y="2776"/>
                  </a:lnTo>
                  <a:lnTo>
                    <a:pt x="4998" y="2575"/>
                  </a:lnTo>
                  <a:lnTo>
                    <a:pt x="4917" y="2374"/>
                  </a:lnTo>
                  <a:lnTo>
                    <a:pt x="4836" y="2173"/>
                  </a:lnTo>
                  <a:lnTo>
                    <a:pt x="4756" y="1996"/>
                  </a:lnTo>
                  <a:lnTo>
                    <a:pt x="4670" y="1807"/>
                  </a:lnTo>
                  <a:lnTo>
                    <a:pt x="4580" y="1630"/>
                  </a:lnTo>
                  <a:lnTo>
                    <a:pt x="4490" y="1465"/>
                  </a:lnTo>
                  <a:lnTo>
                    <a:pt x="4400" y="1311"/>
                  </a:lnTo>
                  <a:lnTo>
                    <a:pt x="4305" y="1158"/>
                  </a:lnTo>
                  <a:lnTo>
                    <a:pt x="4210" y="1016"/>
                  </a:lnTo>
                  <a:lnTo>
                    <a:pt x="4115" y="875"/>
                  </a:lnTo>
                  <a:lnTo>
                    <a:pt x="4015" y="745"/>
                  </a:lnTo>
                  <a:lnTo>
                    <a:pt x="3916" y="627"/>
                  </a:lnTo>
                  <a:lnTo>
                    <a:pt x="3816" y="520"/>
                  </a:lnTo>
                  <a:lnTo>
                    <a:pt x="3712" y="426"/>
                  </a:lnTo>
                  <a:lnTo>
                    <a:pt x="3607" y="332"/>
                  </a:lnTo>
                  <a:lnTo>
                    <a:pt x="3503" y="249"/>
                  </a:lnTo>
                  <a:lnTo>
                    <a:pt x="3394" y="178"/>
                  </a:lnTo>
                  <a:lnTo>
                    <a:pt x="3289" y="119"/>
                  </a:lnTo>
                  <a:lnTo>
                    <a:pt x="3180" y="72"/>
                  </a:lnTo>
                  <a:lnTo>
                    <a:pt x="3066" y="36"/>
                  </a:lnTo>
                  <a:lnTo>
                    <a:pt x="2957" y="13"/>
                  </a:lnTo>
                  <a:lnTo>
                    <a:pt x="28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69;p65">
              <a:extLst>
                <a:ext uri="{FF2B5EF4-FFF2-40B4-BE49-F238E27FC236}">
                  <a16:creationId xmlns:a16="http://schemas.microsoft.com/office/drawing/2014/main" id="{8C03630C-3028-F281-1C0B-3DFA90CE54C5}"/>
                </a:ext>
              </a:extLst>
            </p:cNvPr>
            <p:cNvSpPr/>
            <p:nvPr/>
          </p:nvSpPr>
          <p:spPr>
            <a:xfrm>
              <a:off x="201625" y="-6105775"/>
              <a:ext cx="237325" cy="598050"/>
            </a:xfrm>
            <a:custGeom>
              <a:avLst/>
              <a:gdLst/>
              <a:ahLst/>
              <a:cxnLst/>
              <a:rect l="l" t="t" r="r" b="b"/>
              <a:pathLst>
                <a:path w="9493" h="23922" extrusionOk="0">
                  <a:moveTo>
                    <a:pt x="4486" y="4440"/>
                  </a:moveTo>
                  <a:lnTo>
                    <a:pt x="4619" y="4452"/>
                  </a:lnTo>
                  <a:lnTo>
                    <a:pt x="4752" y="4476"/>
                  </a:lnTo>
                  <a:lnTo>
                    <a:pt x="4884" y="4511"/>
                  </a:lnTo>
                  <a:lnTo>
                    <a:pt x="5013" y="4558"/>
                  </a:lnTo>
                  <a:lnTo>
                    <a:pt x="5145" y="4605"/>
                  </a:lnTo>
                  <a:lnTo>
                    <a:pt x="5274" y="4676"/>
                  </a:lnTo>
                  <a:lnTo>
                    <a:pt x="5402" y="4759"/>
                  </a:lnTo>
                  <a:lnTo>
                    <a:pt x="5530" y="4853"/>
                  </a:lnTo>
                  <a:lnTo>
                    <a:pt x="5653" y="4960"/>
                  </a:lnTo>
                  <a:lnTo>
                    <a:pt x="5781" y="5090"/>
                  </a:lnTo>
                  <a:lnTo>
                    <a:pt x="5905" y="5219"/>
                  </a:lnTo>
                  <a:lnTo>
                    <a:pt x="6028" y="5361"/>
                  </a:lnTo>
                  <a:lnTo>
                    <a:pt x="6147" y="5526"/>
                  </a:lnTo>
                  <a:lnTo>
                    <a:pt x="6270" y="5703"/>
                  </a:lnTo>
                  <a:lnTo>
                    <a:pt x="6384" y="5892"/>
                  </a:lnTo>
                  <a:lnTo>
                    <a:pt x="6503" y="6093"/>
                  </a:lnTo>
                  <a:lnTo>
                    <a:pt x="6617" y="6306"/>
                  </a:lnTo>
                  <a:lnTo>
                    <a:pt x="6731" y="6542"/>
                  </a:lnTo>
                  <a:lnTo>
                    <a:pt x="6840" y="6778"/>
                  </a:lnTo>
                  <a:lnTo>
                    <a:pt x="6954" y="7038"/>
                  </a:lnTo>
                  <a:lnTo>
                    <a:pt x="7058" y="7321"/>
                  </a:lnTo>
                  <a:lnTo>
                    <a:pt x="7125" y="7498"/>
                  </a:lnTo>
                  <a:lnTo>
                    <a:pt x="7191" y="7687"/>
                  </a:lnTo>
                  <a:lnTo>
                    <a:pt x="7248" y="7876"/>
                  </a:lnTo>
                  <a:lnTo>
                    <a:pt x="7305" y="8065"/>
                  </a:lnTo>
                  <a:lnTo>
                    <a:pt x="7362" y="8266"/>
                  </a:lnTo>
                  <a:lnTo>
                    <a:pt x="7409" y="8455"/>
                  </a:lnTo>
                  <a:lnTo>
                    <a:pt x="7457" y="8655"/>
                  </a:lnTo>
                  <a:lnTo>
                    <a:pt x="7504" y="8844"/>
                  </a:lnTo>
                  <a:lnTo>
                    <a:pt x="7542" y="9045"/>
                  </a:lnTo>
                  <a:lnTo>
                    <a:pt x="7580" y="9246"/>
                  </a:lnTo>
                  <a:lnTo>
                    <a:pt x="7618" y="9446"/>
                  </a:lnTo>
                  <a:lnTo>
                    <a:pt x="7647" y="9647"/>
                  </a:lnTo>
                  <a:lnTo>
                    <a:pt x="7680" y="9848"/>
                  </a:lnTo>
                  <a:lnTo>
                    <a:pt x="7704" y="10048"/>
                  </a:lnTo>
                  <a:lnTo>
                    <a:pt x="7727" y="10249"/>
                  </a:lnTo>
                  <a:lnTo>
                    <a:pt x="7746" y="10462"/>
                  </a:lnTo>
                  <a:lnTo>
                    <a:pt x="7780" y="10863"/>
                  </a:lnTo>
                  <a:lnTo>
                    <a:pt x="7799" y="11276"/>
                  </a:lnTo>
                  <a:lnTo>
                    <a:pt x="7808" y="11690"/>
                  </a:lnTo>
                  <a:lnTo>
                    <a:pt x="7803" y="12091"/>
                  </a:lnTo>
                  <a:lnTo>
                    <a:pt x="7794" y="12504"/>
                  </a:lnTo>
                  <a:lnTo>
                    <a:pt x="7770" y="12906"/>
                  </a:lnTo>
                  <a:lnTo>
                    <a:pt x="7737" y="13307"/>
                  </a:lnTo>
                  <a:lnTo>
                    <a:pt x="7694" y="13709"/>
                  </a:lnTo>
                  <a:lnTo>
                    <a:pt x="7647" y="14098"/>
                  </a:lnTo>
                  <a:lnTo>
                    <a:pt x="7585" y="14488"/>
                  </a:lnTo>
                  <a:lnTo>
                    <a:pt x="7514" y="14866"/>
                  </a:lnTo>
                  <a:lnTo>
                    <a:pt x="7433" y="15244"/>
                  </a:lnTo>
                  <a:lnTo>
                    <a:pt x="7348" y="15598"/>
                  </a:lnTo>
                  <a:lnTo>
                    <a:pt x="7253" y="15952"/>
                  </a:lnTo>
                  <a:lnTo>
                    <a:pt x="7148" y="16306"/>
                  </a:lnTo>
                  <a:lnTo>
                    <a:pt x="7034" y="16637"/>
                  </a:lnTo>
                  <a:lnTo>
                    <a:pt x="6916" y="16956"/>
                  </a:lnTo>
                  <a:lnTo>
                    <a:pt x="6792" y="17263"/>
                  </a:lnTo>
                  <a:lnTo>
                    <a:pt x="6659" y="17569"/>
                  </a:lnTo>
                  <a:lnTo>
                    <a:pt x="6517" y="17853"/>
                  </a:lnTo>
                  <a:lnTo>
                    <a:pt x="6370" y="18113"/>
                  </a:lnTo>
                  <a:lnTo>
                    <a:pt x="6218" y="18361"/>
                  </a:lnTo>
                  <a:lnTo>
                    <a:pt x="6061" y="18597"/>
                  </a:lnTo>
                  <a:lnTo>
                    <a:pt x="5895" y="18821"/>
                  </a:lnTo>
                  <a:lnTo>
                    <a:pt x="5729" y="19010"/>
                  </a:lnTo>
                  <a:lnTo>
                    <a:pt x="5568" y="19175"/>
                  </a:lnTo>
                  <a:lnTo>
                    <a:pt x="5402" y="19329"/>
                  </a:lnTo>
                  <a:lnTo>
                    <a:pt x="5231" y="19447"/>
                  </a:lnTo>
                  <a:lnTo>
                    <a:pt x="5065" y="19553"/>
                  </a:lnTo>
                  <a:lnTo>
                    <a:pt x="4899" y="19636"/>
                  </a:lnTo>
                  <a:lnTo>
                    <a:pt x="4733" y="19695"/>
                  </a:lnTo>
                  <a:lnTo>
                    <a:pt x="4566" y="19742"/>
                  </a:lnTo>
                  <a:lnTo>
                    <a:pt x="4400" y="19766"/>
                  </a:lnTo>
                  <a:lnTo>
                    <a:pt x="4234" y="19754"/>
                  </a:lnTo>
                  <a:lnTo>
                    <a:pt x="4073" y="19742"/>
                  </a:lnTo>
                  <a:lnTo>
                    <a:pt x="3916" y="19695"/>
                  </a:lnTo>
                  <a:lnTo>
                    <a:pt x="3755" y="19624"/>
                  </a:lnTo>
                  <a:lnTo>
                    <a:pt x="3603" y="19541"/>
                  </a:lnTo>
                  <a:lnTo>
                    <a:pt x="3451" y="19435"/>
                  </a:lnTo>
                  <a:lnTo>
                    <a:pt x="3304" y="19305"/>
                  </a:lnTo>
                  <a:lnTo>
                    <a:pt x="3157" y="19152"/>
                  </a:lnTo>
                  <a:lnTo>
                    <a:pt x="3019" y="18986"/>
                  </a:lnTo>
                  <a:lnTo>
                    <a:pt x="2882" y="18786"/>
                  </a:lnTo>
                  <a:lnTo>
                    <a:pt x="2753" y="18573"/>
                  </a:lnTo>
                  <a:lnTo>
                    <a:pt x="2625" y="18337"/>
                  </a:lnTo>
                  <a:lnTo>
                    <a:pt x="2507" y="18089"/>
                  </a:lnTo>
                  <a:lnTo>
                    <a:pt x="2393" y="17806"/>
                  </a:lnTo>
                  <a:lnTo>
                    <a:pt x="2288" y="17510"/>
                  </a:lnTo>
                  <a:lnTo>
                    <a:pt x="2189" y="17192"/>
                  </a:lnTo>
                  <a:lnTo>
                    <a:pt x="2094" y="16849"/>
                  </a:lnTo>
                  <a:lnTo>
                    <a:pt x="2008" y="16495"/>
                  </a:lnTo>
                  <a:lnTo>
                    <a:pt x="1932" y="16117"/>
                  </a:lnTo>
                  <a:lnTo>
                    <a:pt x="1861" y="15704"/>
                  </a:lnTo>
                  <a:lnTo>
                    <a:pt x="1799" y="15291"/>
                  </a:lnTo>
                  <a:lnTo>
                    <a:pt x="1747" y="14842"/>
                  </a:lnTo>
                  <a:lnTo>
                    <a:pt x="1700" y="14382"/>
                  </a:lnTo>
                  <a:lnTo>
                    <a:pt x="1676" y="14051"/>
                  </a:lnTo>
                  <a:lnTo>
                    <a:pt x="1657" y="13720"/>
                  </a:lnTo>
                  <a:lnTo>
                    <a:pt x="1638" y="13390"/>
                  </a:lnTo>
                  <a:lnTo>
                    <a:pt x="1624" y="13059"/>
                  </a:lnTo>
                  <a:lnTo>
                    <a:pt x="1619" y="12729"/>
                  </a:lnTo>
                  <a:lnTo>
                    <a:pt x="1614" y="12398"/>
                  </a:lnTo>
                  <a:lnTo>
                    <a:pt x="1619" y="12067"/>
                  </a:lnTo>
                  <a:lnTo>
                    <a:pt x="1624" y="11749"/>
                  </a:lnTo>
                  <a:lnTo>
                    <a:pt x="1633" y="11418"/>
                  </a:lnTo>
                  <a:lnTo>
                    <a:pt x="1652" y="11087"/>
                  </a:lnTo>
                  <a:lnTo>
                    <a:pt x="1671" y="10769"/>
                  </a:lnTo>
                  <a:lnTo>
                    <a:pt x="1695" y="10450"/>
                  </a:lnTo>
                  <a:lnTo>
                    <a:pt x="1723" y="10131"/>
                  </a:lnTo>
                  <a:lnTo>
                    <a:pt x="1752" y="9812"/>
                  </a:lnTo>
                  <a:lnTo>
                    <a:pt x="1790" y="9505"/>
                  </a:lnTo>
                  <a:lnTo>
                    <a:pt x="1833" y="9198"/>
                  </a:lnTo>
                  <a:lnTo>
                    <a:pt x="1875" y="8891"/>
                  </a:lnTo>
                  <a:lnTo>
                    <a:pt x="1928" y="8596"/>
                  </a:lnTo>
                  <a:lnTo>
                    <a:pt x="1980" y="8301"/>
                  </a:lnTo>
                  <a:lnTo>
                    <a:pt x="2037" y="8006"/>
                  </a:lnTo>
                  <a:lnTo>
                    <a:pt x="2098" y="7722"/>
                  </a:lnTo>
                  <a:lnTo>
                    <a:pt x="2165" y="7451"/>
                  </a:lnTo>
                  <a:lnTo>
                    <a:pt x="2231" y="7179"/>
                  </a:lnTo>
                  <a:lnTo>
                    <a:pt x="2307" y="6908"/>
                  </a:lnTo>
                  <a:lnTo>
                    <a:pt x="2383" y="6648"/>
                  </a:lnTo>
                  <a:lnTo>
                    <a:pt x="2464" y="6400"/>
                  </a:lnTo>
                  <a:lnTo>
                    <a:pt x="2549" y="6152"/>
                  </a:lnTo>
                  <a:lnTo>
                    <a:pt x="2635" y="5916"/>
                  </a:lnTo>
                  <a:lnTo>
                    <a:pt x="2730" y="5692"/>
                  </a:lnTo>
                  <a:lnTo>
                    <a:pt x="2825" y="5467"/>
                  </a:lnTo>
                  <a:lnTo>
                    <a:pt x="2924" y="5255"/>
                  </a:lnTo>
                  <a:lnTo>
                    <a:pt x="3024" y="5054"/>
                  </a:lnTo>
                  <a:lnTo>
                    <a:pt x="3157" y="4948"/>
                  </a:lnTo>
                  <a:lnTo>
                    <a:pt x="3290" y="4853"/>
                  </a:lnTo>
                  <a:lnTo>
                    <a:pt x="3423" y="4771"/>
                  </a:lnTo>
                  <a:lnTo>
                    <a:pt x="3555" y="4688"/>
                  </a:lnTo>
                  <a:lnTo>
                    <a:pt x="3688" y="4617"/>
                  </a:lnTo>
                  <a:lnTo>
                    <a:pt x="3821" y="4570"/>
                  </a:lnTo>
                  <a:lnTo>
                    <a:pt x="3954" y="4523"/>
                  </a:lnTo>
                  <a:lnTo>
                    <a:pt x="4087" y="4487"/>
                  </a:lnTo>
                  <a:lnTo>
                    <a:pt x="4220" y="4464"/>
                  </a:lnTo>
                  <a:lnTo>
                    <a:pt x="4353" y="4452"/>
                  </a:lnTo>
                  <a:lnTo>
                    <a:pt x="4486" y="4440"/>
                  </a:lnTo>
                  <a:close/>
                  <a:moveTo>
                    <a:pt x="3930" y="1"/>
                  </a:moveTo>
                  <a:lnTo>
                    <a:pt x="3802" y="24"/>
                  </a:lnTo>
                  <a:lnTo>
                    <a:pt x="3674" y="36"/>
                  </a:lnTo>
                  <a:lnTo>
                    <a:pt x="3546" y="72"/>
                  </a:lnTo>
                  <a:lnTo>
                    <a:pt x="3418" y="119"/>
                  </a:lnTo>
                  <a:lnTo>
                    <a:pt x="3294" y="166"/>
                  </a:lnTo>
                  <a:lnTo>
                    <a:pt x="3171" y="225"/>
                  </a:lnTo>
                  <a:lnTo>
                    <a:pt x="3048" y="296"/>
                  </a:lnTo>
                  <a:lnTo>
                    <a:pt x="2924" y="367"/>
                  </a:lnTo>
                  <a:lnTo>
                    <a:pt x="2806" y="461"/>
                  </a:lnTo>
                  <a:lnTo>
                    <a:pt x="2682" y="556"/>
                  </a:lnTo>
                  <a:lnTo>
                    <a:pt x="2568" y="662"/>
                  </a:lnTo>
                  <a:lnTo>
                    <a:pt x="2450" y="780"/>
                  </a:lnTo>
                  <a:lnTo>
                    <a:pt x="2336" y="910"/>
                  </a:lnTo>
                  <a:lnTo>
                    <a:pt x="2222" y="1040"/>
                  </a:lnTo>
                  <a:lnTo>
                    <a:pt x="2108" y="1193"/>
                  </a:lnTo>
                  <a:lnTo>
                    <a:pt x="1999" y="1347"/>
                  </a:lnTo>
                  <a:lnTo>
                    <a:pt x="1890" y="1524"/>
                  </a:lnTo>
                  <a:lnTo>
                    <a:pt x="1785" y="1701"/>
                  </a:lnTo>
                  <a:lnTo>
                    <a:pt x="1681" y="1890"/>
                  </a:lnTo>
                  <a:lnTo>
                    <a:pt x="1581" y="2091"/>
                  </a:lnTo>
                  <a:lnTo>
                    <a:pt x="1481" y="2303"/>
                  </a:lnTo>
                  <a:lnTo>
                    <a:pt x="1382" y="2527"/>
                  </a:lnTo>
                  <a:lnTo>
                    <a:pt x="1287" y="2752"/>
                  </a:lnTo>
                  <a:lnTo>
                    <a:pt x="1244" y="2882"/>
                  </a:lnTo>
                  <a:lnTo>
                    <a:pt x="1201" y="3012"/>
                  </a:lnTo>
                  <a:lnTo>
                    <a:pt x="1168" y="3141"/>
                  </a:lnTo>
                  <a:lnTo>
                    <a:pt x="1140" y="3283"/>
                  </a:lnTo>
                  <a:lnTo>
                    <a:pt x="1116" y="3413"/>
                  </a:lnTo>
                  <a:lnTo>
                    <a:pt x="1097" y="3555"/>
                  </a:lnTo>
                  <a:lnTo>
                    <a:pt x="1083" y="3685"/>
                  </a:lnTo>
                  <a:lnTo>
                    <a:pt x="1069" y="3826"/>
                  </a:lnTo>
                  <a:lnTo>
                    <a:pt x="1064" y="3968"/>
                  </a:lnTo>
                  <a:lnTo>
                    <a:pt x="1064" y="4098"/>
                  </a:lnTo>
                  <a:lnTo>
                    <a:pt x="1064" y="4239"/>
                  </a:lnTo>
                  <a:lnTo>
                    <a:pt x="1069" y="4369"/>
                  </a:lnTo>
                  <a:lnTo>
                    <a:pt x="1078" y="4511"/>
                  </a:lnTo>
                  <a:lnTo>
                    <a:pt x="1092" y="4641"/>
                  </a:lnTo>
                  <a:lnTo>
                    <a:pt x="1106" y="4771"/>
                  </a:lnTo>
                  <a:lnTo>
                    <a:pt x="1130" y="4901"/>
                  </a:lnTo>
                  <a:lnTo>
                    <a:pt x="1035" y="5184"/>
                  </a:lnTo>
                  <a:lnTo>
                    <a:pt x="950" y="5491"/>
                  </a:lnTo>
                  <a:lnTo>
                    <a:pt x="864" y="5798"/>
                  </a:lnTo>
                  <a:lnTo>
                    <a:pt x="788" y="6105"/>
                  </a:lnTo>
                  <a:lnTo>
                    <a:pt x="708" y="6424"/>
                  </a:lnTo>
                  <a:lnTo>
                    <a:pt x="637" y="6754"/>
                  </a:lnTo>
                  <a:lnTo>
                    <a:pt x="570" y="7085"/>
                  </a:lnTo>
                  <a:lnTo>
                    <a:pt x="504" y="7427"/>
                  </a:lnTo>
                  <a:lnTo>
                    <a:pt x="442" y="7770"/>
                  </a:lnTo>
                  <a:lnTo>
                    <a:pt x="385" y="8112"/>
                  </a:lnTo>
                  <a:lnTo>
                    <a:pt x="333" y="8466"/>
                  </a:lnTo>
                  <a:lnTo>
                    <a:pt x="281" y="8821"/>
                  </a:lnTo>
                  <a:lnTo>
                    <a:pt x="233" y="9187"/>
                  </a:lnTo>
                  <a:lnTo>
                    <a:pt x="195" y="9541"/>
                  </a:lnTo>
                  <a:lnTo>
                    <a:pt x="157" y="9907"/>
                  </a:lnTo>
                  <a:lnTo>
                    <a:pt x="124" y="10285"/>
                  </a:lnTo>
                  <a:lnTo>
                    <a:pt x="91" y="10651"/>
                  </a:lnTo>
                  <a:lnTo>
                    <a:pt x="67" y="11028"/>
                  </a:lnTo>
                  <a:lnTo>
                    <a:pt x="43" y="11394"/>
                  </a:lnTo>
                  <a:lnTo>
                    <a:pt x="29" y="11772"/>
                  </a:lnTo>
                  <a:lnTo>
                    <a:pt x="15" y="12150"/>
                  </a:lnTo>
                  <a:lnTo>
                    <a:pt x="5" y="12528"/>
                  </a:lnTo>
                  <a:lnTo>
                    <a:pt x="1" y="12906"/>
                  </a:lnTo>
                  <a:lnTo>
                    <a:pt x="1" y="13272"/>
                  </a:lnTo>
                  <a:lnTo>
                    <a:pt x="5" y="13650"/>
                  </a:lnTo>
                  <a:lnTo>
                    <a:pt x="15" y="14016"/>
                  </a:lnTo>
                  <a:lnTo>
                    <a:pt x="24" y="14393"/>
                  </a:lnTo>
                  <a:lnTo>
                    <a:pt x="43" y="14759"/>
                  </a:lnTo>
                  <a:lnTo>
                    <a:pt x="62" y="15125"/>
                  </a:lnTo>
                  <a:lnTo>
                    <a:pt x="91" y="15491"/>
                  </a:lnTo>
                  <a:lnTo>
                    <a:pt x="119" y="15846"/>
                  </a:lnTo>
                  <a:lnTo>
                    <a:pt x="157" y="16200"/>
                  </a:lnTo>
                  <a:lnTo>
                    <a:pt x="190" y="16530"/>
                  </a:lnTo>
                  <a:lnTo>
                    <a:pt x="233" y="16861"/>
                  </a:lnTo>
                  <a:lnTo>
                    <a:pt x="276" y="17168"/>
                  </a:lnTo>
                  <a:lnTo>
                    <a:pt x="323" y="17487"/>
                  </a:lnTo>
                  <a:lnTo>
                    <a:pt x="376" y="17782"/>
                  </a:lnTo>
                  <a:lnTo>
                    <a:pt x="428" y="18077"/>
                  </a:lnTo>
                  <a:lnTo>
                    <a:pt x="485" y="18372"/>
                  </a:lnTo>
                  <a:lnTo>
                    <a:pt x="546" y="18656"/>
                  </a:lnTo>
                  <a:lnTo>
                    <a:pt x="608" y="18927"/>
                  </a:lnTo>
                  <a:lnTo>
                    <a:pt x="675" y="19187"/>
                  </a:lnTo>
                  <a:lnTo>
                    <a:pt x="741" y="19459"/>
                  </a:lnTo>
                  <a:lnTo>
                    <a:pt x="812" y="19707"/>
                  </a:lnTo>
                  <a:lnTo>
                    <a:pt x="888" y="19955"/>
                  </a:lnTo>
                  <a:lnTo>
                    <a:pt x="964" y="20191"/>
                  </a:lnTo>
                  <a:lnTo>
                    <a:pt x="1045" y="20427"/>
                  </a:lnTo>
                  <a:lnTo>
                    <a:pt x="1125" y="20639"/>
                  </a:lnTo>
                  <a:lnTo>
                    <a:pt x="1211" y="20864"/>
                  </a:lnTo>
                  <a:lnTo>
                    <a:pt x="1296" y="21076"/>
                  </a:lnTo>
                  <a:lnTo>
                    <a:pt x="1387" y="21277"/>
                  </a:lnTo>
                  <a:lnTo>
                    <a:pt x="1477" y="21466"/>
                  </a:lnTo>
                  <a:lnTo>
                    <a:pt x="1572" y="21655"/>
                  </a:lnTo>
                  <a:lnTo>
                    <a:pt x="1667" y="21832"/>
                  </a:lnTo>
                  <a:lnTo>
                    <a:pt x="1761" y="22009"/>
                  </a:lnTo>
                  <a:lnTo>
                    <a:pt x="1861" y="22174"/>
                  </a:lnTo>
                  <a:lnTo>
                    <a:pt x="1966" y="22328"/>
                  </a:lnTo>
                  <a:lnTo>
                    <a:pt x="2065" y="22481"/>
                  </a:lnTo>
                  <a:lnTo>
                    <a:pt x="2170" y="22623"/>
                  </a:lnTo>
                  <a:lnTo>
                    <a:pt x="2279" y="22765"/>
                  </a:lnTo>
                  <a:lnTo>
                    <a:pt x="2388" y="22894"/>
                  </a:lnTo>
                  <a:lnTo>
                    <a:pt x="2497" y="23013"/>
                  </a:lnTo>
                  <a:lnTo>
                    <a:pt x="2606" y="23119"/>
                  </a:lnTo>
                  <a:lnTo>
                    <a:pt x="2720" y="23225"/>
                  </a:lnTo>
                  <a:lnTo>
                    <a:pt x="2834" y="23331"/>
                  </a:lnTo>
                  <a:lnTo>
                    <a:pt x="2948" y="23414"/>
                  </a:lnTo>
                  <a:lnTo>
                    <a:pt x="3062" y="23508"/>
                  </a:lnTo>
                  <a:lnTo>
                    <a:pt x="3181" y="23579"/>
                  </a:lnTo>
                  <a:lnTo>
                    <a:pt x="3299" y="23650"/>
                  </a:lnTo>
                  <a:lnTo>
                    <a:pt x="3418" y="23709"/>
                  </a:lnTo>
                  <a:lnTo>
                    <a:pt x="3536" y="23756"/>
                  </a:lnTo>
                  <a:lnTo>
                    <a:pt x="3655" y="23804"/>
                  </a:lnTo>
                  <a:lnTo>
                    <a:pt x="3779" y="23851"/>
                  </a:lnTo>
                  <a:lnTo>
                    <a:pt x="3897" y="23874"/>
                  </a:lnTo>
                  <a:lnTo>
                    <a:pt x="4021" y="23898"/>
                  </a:lnTo>
                  <a:lnTo>
                    <a:pt x="4144" y="23910"/>
                  </a:lnTo>
                  <a:lnTo>
                    <a:pt x="4267" y="23922"/>
                  </a:lnTo>
                  <a:lnTo>
                    <a:pt x="4391" y="23922"/>
                  </a:lnTo>
                  <a:lnTo>
                    <a:pt x="4514" y="23910"/>
                  </a:lnTo>
                  <a:lnTo>
                    <a:pt x="4638" y="23898"/>
                  </a:lnTo>
                  <a:lnTo>
                    <a:pt x="4766" y="23874"/>
                  </a:lnTo>
                  <a:lnTo>
                    <a:pt x="4889" y="23839"/>
                  </a:lnTo>
                  <a:lnTo>
                    <a:pt x="5013" y="23804"/>
                  </a:lnTo>
                  <a:lnTo>
                    <a:pt x="5136" y="23756"/>
                  </a:lnTo>
                  <a:lnTo>
                    <a:pt x="5259" y="23697"/>
                  </a:lnTo>
                  <a:lnTo>
                    <a:pt x="5383" y="23638"/>
                  </a:lnTo>
                  <a:lnTo>
                    <a:pt x="5506" y="23567"/>
                  </a:lnTo>
                  <a:lnTo>
                    <a:pt x="5630" y="23497"/>
                  </a:lnTo>
                  <a:lnTo>
                    <a:pt x="5753" y="23402"/>
                  </a:lnTo>
                  <a:lnTo>
                    <a:pt x="5876" y="23308"/>
                  </a:lnTo>
                  <a:lnTo>
                    <a:pt x="6000" y="23213"/>
                  </a:lnTo>
                  <a:lnTo>
                    <a:pt x="6118" y="23107"/>
                  </a:lnTo>
                  <a:lnTo>
                    <a:pt x="6242" y="22989"/>
                  </a:lnTo>
                  <a:lnTo>
                    <a:pt x="6360" y="22859"/>
                  </a:lnTo>
                  <a:lnTo>
                    <a:pt x="6479" y="22729"/>
                  </a:lnTo>
                  <a:lnTo>
                    <a:pt x="6598" y="22587"/>
                  </a:lnTo>
                  <a:lnTo>
                    <a:pt x="6716" y="22434"/>
                  </a:lnTo>
                  <a:lnTo>
                    <a:pt x="6835" y="22269"/>
                  </a:lnTo>
                  <a:lnTo>
                    <a:pt x="6954" y="22103"/>
                  </a:lnTo>
                  <a:lnTo>
                    <a:pt x="7068" y="21938"/>
                  </a:lnTo>
                  <a:lnTo>
                    <a:pt x="7182" y="21761"/>
                  </a:lnTo>
                  <a:lnTo>
                    <a:pt x="7291" y="21572"/>
                  </a:lnTo>
                  <a:lnTo>
                    <a:pt x="7400" y="21383"/>
                  </a:lnTo>
                  <a:lnTo>
                    <a:pt x="7504" y="21182"/>
                  </a:lnTo>
                  <a:lnTo>
                    <a:pt x="7609" y="20982"/>
                  </a:lnTo>
                  <a:lnTo>
                    <a:pt x="7713" y="20769"/>
                  </a:lnTo>
                  <a:lnTo>
                    <a:pt x="7813" y="20557"/>
                  </a:lnTo>
                  <a:lnTo>
                    <a:pt x="7908" y="20344"/>
                  </a:lnTo>
                  <a:lnTo>
                    <a:pt x="8003" y="20120"/>
                  </a:lnTo>
                  <a:lnTo>
                    <a:pt x="8093" y="19884"/>
                  </a:lnTo>
                  <a:lnTo>
                    <a:pt x="8183" y="19648"/>
                  </a:lnTo>
                  <a:lnTo>
                    <a:pt x="8268" y="19411"/>
                  </a:lnTo>
                  <a:lnTo>
                    <a:pt x="8354" y="19163"/>
                  </a:lnTo>
                  <a:lnTo>
                    <a:pt x="8434" y="18915"/>
                  </a:lnTo>
                  <a:lnTo>
                    <a:pt x="8515" y="18668"/>
                  </a:lnTo>
                  <a:lnTo>
                    <a:pt x="8591" y="18408"/>
                  </a:lnTo>
                  <a:lnTo>
                    <a:pt x="8667" y="18148"/>
                  </a:lnTo>
                  <a:lnTo>
                    <a:pt x="8738" y="17888"/>
                  </a:lnTo>
                  <a:lnTo>
                    <a:pt x="8805" y="17617"/>
                  </a:lnTo>
                  <a:lnTo>
                    <a:pt x="8871" y="17345"/>
                  </a:lnTo>
                  <a:lnTo>
                    <a:pt x="8933" y="17074"/>
                  </a:lnTo>
                  <a:lnTo>
                    <a:pt x="8990" y="16790"/>
                  </a:lnTo>
                  <a:lnTo>
                    <a:pt x="9047" y="16507"/>
                  </a:lnTo>
                  <a:lnTo>
                    <a:pt x="9099" y="16224"/>
                  </a:lnTo>
                  <a:lnTo>
                    <a:pt x="9146" y="15940"/>
                  </a:lnTo>
                  <a:lnTo>
                    <a:pt x="9194" y="15657"/>
                  </a:lnTo>
                  <a:lnTo>
                    <a:pt x="9237" y="15362"/>
                  </a:lnTo>
                  <a:lnTo>
                    <a:pt x="9279" y="15066"/>
                  </a:lnTo>
                  <a:lnTo>
                    <a:pt x="9317" y="14771"/>
                  </a:lnTo>
                  <a:lnTo>
                    <a:pt x="9351" y="14476"/>
                  </a:lnTo>
                  <a:lnTo>
                    <a:pt x="9379" y="14169"/>
                  </a:lnTo>
                  <a:lnTo>
                    <a:pt x="9407" y="13874"/>
                  </a:lnTo>
                  <a:lnTo>
                    <a:pt x="9426" y="13567"/>
                  </a:lnTo>
                  <a:lnTo>
                    <a:pt x="9450" y="13260"/>
                  </a:lnTo>
                  <a:lnTo>
                    <a:pt x="9464" y="12953"/>
                  </a:lnTo>
                  <a:lnTo>
                    <a:pt x="9479" y="12646"/>
                  </a:lnTo>
                  <a:lnTo>
                    <a:pt x="9488" y="12339"/>
                  </a:lnTo>
                  <a:lnTo>
                    <a:pt x="9493" y="12032"/>
                  </a:lnTo>
                  <a:lnTo>
                    <a:pt x="9493" y="11725"/>
                  </a:lnTo>
                  <a:lnTo>
                    <a:pt x="9493" y="11418"/>
                  </a:lnTo>
                  <a:lnTo>
                    <a:pt x="9483" y="11111"/>
                  </a:lnTo>
                  <a:lnTo>
                    <a:pt x="9474" y="10792"/>
                  </a:lnTo>
                  <a:lnTo>
                    <a:pt x="9460" y="10485"/>
                  </a:lnTo>
                  <a:lnTo>
                    <a:pt x="9445" y="10178"/>
                  </a:lnTo>
                  <a:lnTo>
                    <a:pt x="9422" y="9871"/>
                  </a:lnTo>
                  <a:lnTo>
                    <a:pt x="9398" y="9564"/>
                  </a:lnTo>
                  <a:lnTo>
                    <a:pt x="9365" y="9246"/>
                  </a:lnTo>
                  <a:lnTo>
                    <a:pt x="9332" y="8939"/>
                  </a:lnTo>
                  <a:lnTo>
                    <a:pt x="9294" y="8632"/>
                  </a:lnTo>
                  <a:lnTo>
                    <a:pt x="9251" y="8336"/>
                  </a:lnTo>
                  <a:lnTo>
                    <a:pt x="9203" y="8029"/>
                  </a:lnTo>
                  <a:lnTo>
                    <a:pt x="9156" y="7722"/>
                  </a:lnTo>
                  <a:lnTo>
                    <a:pt x="9099" y="7427"/>
                  </a:lnTo>
                  <a:lnTo>
                    <a:pt x="9042" y="7120"/>
                  </a:lnTo>
                  <a:lnTo>
                    <a:pt x="8976" y="6825"/>
                  </a:lnTo>
                  <a:lnTo>
                    <a:pt x="8909" y="6530"/>
                  </a:lnTo>
                  <a:lnTo>
                    <a:pt x="8833" y="6235"/>
                  </a:lnTo>
                  <a:lnTo>
                    <a:pt x="8757" y="5951"/>
                  </a:lnTo>
                  <a:lnTo>
                    <a:pt x="8677" y="5656"/>
                  </a:lnTo>
                  <a:lnTo>
                    <a:pt x="8591" y="5373"/>
                  </a:lnTo>
                  <a:lnTo>
                    <a:pt x="8515" y="5137"/>
                  </a:lnTo>
                  <a:lnTo>
                    <a:pt x="8434" y="4901"/>
                  </a:lnTo>
                  <a:lnTo>
                    <a:pt x="8354" y="4676"/>
                  </a:lnTo>
                  <a:lnTo>
                    <a:pt x="8268" y="4452"/>
                  </a:lnTo>
                  <a:lnTo>
                    <a:pt x="8183" y="4228"/>
                  </a:lnTo>
                  <a:lnTo>
                    <a:pt x="8093" y="4015"/>
                  </a:lnTo>
                  <a:lnTo>
                    <a:pt x="7998" y="3803"/>
                  </a:lnTo>
                  <a:lnTo>
                    <a:pt x="7903" y="3590"/>
                  </a:lnTo>
                  <a:lnTo>
                    <a:pt x="7808" y="3389"/>
                  </a:lnTo>
                  <a:lnTo>
                    <a:pt x="7708" y="3189"/>
                  </a:lnTo>
                  <a:lnTo>
                    <a:pt x="7604" y="3000"/>
                  </a:lnTo>
                  <a:lnTo>
                    <a:pt x="7500" y="2811"/>
                  </a:lnTo>
                  <a:lnTo>
                    <a:pt x="7286" y="2445"/>
                  </a:lnTo>
                  <a:lnTo>
                    <a:pt x="7063" y="2102"/>
                  </a:lnTo>
                  <a:lnTo>
                    <a:pt x="6835" y="1784"/>
                  </a:lnTo>
                  <a:lnTo>
                    <a:pt x="6598" y="1488"/>
                  </a:lnTo>
                  <a:lnTo>
                    <a:pt x="6356" y="1217"/>
                  </a:lnTo>
                  <a:lnTo>
                    <a:pt x="6109" y="969"/>
                  </a:lnTo>
                  <a:lnTo>
                    <a:pt x="5862" y="745"/>
                  </a:lnTo>
                  <a:lnTo>
                    <a:pt x="5734" y="638"/>
                  </a:lnTo>
                  <a:lnTo>
                    <a:pt x="5606" y="544"/>
                  </a:lnTo>
                  <a:lnTo>
                    <a:pt x="5478" y="461"/>
                  </a:lnTo>
                  <a:lnTo>
                    <a:pt x="5350" y="379"/>
                  </a:lnTo>
                  <a:lnTo>
                    <a:pt x="5221" y="308"/>
                  </a:lnTo>
                  <a:lnTo>
                    <a:pt x="5093" y="249"/>
                  </a:lnTo>
                  <a:lnTo>
                    <a:pt x="4965" y="190"/>
                  </a:lnTo>
                  <a:lnTo>
                    <a:pt x="4837" y="131"/>
                  </a:lnTo>
                  <a:lnTo>
                    <a:pt x="4704" y="95"/>
                  </a:lnTo>
                  <a:lnTo>
                    <a:pt x="4576" y="60"/>
                  </a:lnTo>
                  <a:lnTo>
                    <a:pt x="4443" y="24"/>
                  </a:lnTo>
                  <a:lnTo>
                    <a:pt x="4315" y="13"/>
                  </a:lnTo>
                  <a:lnTo>
                    <a:pt x="418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70;p65">
              <a:extLst>
                <a:ext uri="{FF2B5EF4-FFF2-40B4-BE49-F238E27FC236}">
                  <a16:creationId xmlns:a16="http://schemas.microsoft.com/office/drawing/2014/main" id="{ECC34B46-AA7B-8FBF-573C-6AF4C91DF5C9}"/>
                </a:ext>
              </a:extLst>
            </p:cNvPr>
            <p:cNvSpPr/>
            <p:nvPr/>
          </p:nvSpPr>
          <p:spPr>
            <a:xfrm>
              <a:off x="241975" y="-5994775"/>
              <a:ext cx="154875" cy="383150"/>
            </a:xfrm>
            <a:custGeom>
              <a:avLst/>
              <a:gdLst/>
              <a:ahLst/>
              <a:cxnLst/>
              <a:rect l="l" t="t" r="r" b="b"/>
              <a:pathLst>
                <a:path w="6195" h="15326" extrusionOk="0">
                  <a:moveTo>
                    <a:pt x="2872" y="0"/>
                  </a:moveTo>
                  <a:lnTo>
                    <a:pt x="2739" y="12"/>
                  </a:lnTo>
                  <a:lnTo>
                    <a:pt x="2606" y="24"/>
                  </a:lnTo>
                  <a:lnTo>
                    <a:pt x="2473" y="47"/>
                  </a:lnTo>
                  <a:lnTo>
                    <a:pt x="2340" y="83"/>
                  </a:lnTo>
                  <a:lnTo>
                    <a:pt x="2207" y="130"/>
                  </a:lnTo>
                  <a:lnTo>
                    <a:pt x="2074" y="177"/>
                  </a:lnTo>
                  <a:lnTo>
                    <a:pt x="1941" y="248"/>
                  </a:lnTo>
                  <a:lnTo>
                    <a:pt x="1809" y="331"/>
                  </a:lnTo>
                  <a:lnTo>
                    <a:pt x="1676" y="413"/>
                  </a:lnTo>
                  <a:lnTo>
                    <a:pt x="1543" y="508"/>
                  </a:lnTo>
                  <a:lnTo>
                    <a:pt x="1410" y="614"/>
                  </a:lnTo>
                  <a:lnTo>
                    <a:pt x="1310" y="815"/>
                  </a:lnTo>
                  <a:lnTo>
                    <a:pt x="1211" y="1027"/>
                  </a:lnTo>
                  <a:lnTo>
                    <a:pt x="1116" y="1252"/>
                  </a:lnTo>
                  <a:lnTo>
                    <a:pt x="1021" y="1476"/>
                  </a:lnTo>
                  <a:lnTo>
                    <a:pt x="935" y="1712"/>
                  </a:lnTo>
                  <a:lnTo>
                    <a:pt x="850" y="1960"/>
                  </a:lnTo>
                  <a:lnTo>
                    <a:pt x="769" y="2208"/>
                  </a:lnTo>
                  <a:lnTo>
                    <a:pt x="693" y="2468"/>
                  </a:lnTo>
                  <a:lnTo>
                    <a:pt x="617" y="2739"/>
                  </a:lnTo>
                  <a:lnTo>
                    <a:pt x="551" y="3011"/>
                  </a:lnTo>
                  <a:lnTo>
                    <a:pt x="484" y="3282"/>
                  </a:lnTo>
                  <a:lnTo>
                    <a:pt x="423" y="3566"/>
                  </a:lnTo>
                  <a:lnTo>
                    <a:pt x="366" y="3861"/>
                  </a:lnTo>
                  <a:lnTo>
                    <a:pt x="314" y="4156"/>
                  </a:lnTo>
                  <a:lnTo>
                    <a:pt x="261" y="4451"/>
                  </a:lnTo>
                  <a:lnTo>
                    <a:pt x="219" y="4758"/>
                  </a:lnTo>
                  <a:lnTo>
                    <a:pt x="176" y="5065"/>
                  </a:lnTo>
                  <a:lnTo>
                    <a:pt x="138" y="5372"/>
                  </a:lnTo>
                  <a:lnTo>
                    <a:pt x="109" y="5691"/>
                  </a:lnTo>
                  <a:lnTo>
                    <a:pt x="81" y="6010"/>
                  </a:lnTo>
                  <a:lnTo>
                    <a:pt x="57" y="6329"/>
                  </a:lnTo>
                  <a:lnTo>
                    <a:pt x="38" y="6647"/>
                  </a:lnTo>
                  <a:lnTo>
                    <a:pt x="19" y="6978"/>
                  </a:lnTo>
                  <a:lnTo>
                    <a:pt x="10" y="7309"/>
                  </a:lnTo>
                  <a:lnTo>
                    <a:pt x="5" y="7627"/>
                  </a:lnTo>
                  <a:lnTo>
                    <a:pt x="0" y="7958"/>
                  </a:lnTo>
                  <a:lnTo>
                    <a:pt x="5" y="8289"/>
                  </a:lnTo>
                  <a:lnTo>
                    <a:pt x="10" y="8619"/>
                  </a:lnTo>
                  <a:lnTo>
                    <a:pt x="24" y="8950"/>
                  </a:lnTo>
                  <a:lnTo>
                    <a:pt x="43" y="9280"/>
                  </a:lnTo>
                  <a:lnTo>
                    <a:pt x="62" y="9611"/>
                  </a:lnTo>
                  <a:lnTo>
                    <a:pt x="86" y="9942"/>
                  </a:lnTo>
                  <a:lnTo>
                    <a:pt x="133" y="10402"/>
                  </a:lnTo>
                  <a:lnTo>
                    <a:pt x="185" y="10851"/>
                  </a:lnTo>
                  <a:lnTo>
                    <a:pt x="247" y="11264"/>
                  </a:lnTo>
                  <a:lnTo>
                    <a:pt x="318" y="11677"/>
                  </a:lnTo>
                  <a:lnTo>
                    <a:pt x="394" y="12055"/>
                  </a:lnTo>
                  <a:lnTo>
                    <a:pt x="480" y="12409"/>
                  </a:lnTo>
                  <a:lnTo>
                    <a:pt x="575" y="12752"/>
                  </a:lnTo>
                  <a:lnTo>
                    <a:pt x="674" y="13070"/>
                  </a:lnTo>
                  <a:lnTo>
                    <a:pt x="779" y="13366"/>
                  </a:lnTo>
                  <a:lnTo>
                    <a:pt x="893" y="13649"/>
                  </a:lnTo>
                  <a:lnTo>
                    <a:pt x="1011" y="13897"/>
                  </a:lnTo>
                  <a:lnTo>
                    <a:pt x="1139" y="14133"/>
                  </a:lnTo>
                  <a:lnTo>
                    <a:pt x="1268" y="14346"/>
                  </a:lnTo>
                  <a:lnTo>
                    <a:pt x="1405" y="14546"/>
                  </a:lnTo>
                  <a:lnTo>
                    <a:pt x="1543" y="14712"/>
                  </a:lnTo>
                  <a:lnTo>
                    <a:pt x="1690" y="14865"/>
                  </a:lnTo>
                  <a:lnTo>
                    <a:pt x="1837" y="14995"/>
                  </a:lnTo>
                  <a:lnTo>
                    <a:pt x="1989" y="15101"/>
                  </a:lnTo>
                  <a:lnTo>
                    <a:pt x="2141" y="15184"/>
                  </a:lnTo>
                  <a:lnTo>
                    <a:pt x="2302" y="15255"/>
                  </a:lnTo>
                  <a:lnTo>
                    <a:pt x="2459" y="15302"/>
                  </a:lnTo>
                  <a:lnTo>
                    <a:pt x="2620" y="15314"/>
                  </a:lnTo>
                  <a:lnTo>
                    <a:pt x="2786" y="15326"/>
                  </a:lnTo>
                  <a:lnTo>
                    <a:pt x="2952" y="15302"/>
                  </a:lnTo>
                  <a:lnTo>
                    <a:pt x="3119" y="15255"/>
                  </a:lnTo>
                  <a:lnTo>
                    <a:pt x="3285" y="15196"/>
                  </a:lnTo>
                  <a:lnTo>
                    <a:pt x="3451" y="15113"/>
                  </a:lnTo>
                  <a:lnTo>
                    <a:pt x="3617" y="15007"/>
                  </a:lnTo>
                  <a:lnTo>
                    <a:pt x="3788" y="14889"/>
                  </a:lnTo>
                  <a:lnTo>
                    <a:pt x="3954" y="14735"/>
                  </a:lnTo>
                  <a:lnTo>
                    <a:pt x="4115" y="14570"/>
                  </a:lnTo>
                  <a:lnTo>
                    <a:pt x="4281" y="14381"/>
                  </a:lnTo>
                  <a:lnTo>
                    <a:pt x="4447" y="14157"/>
                  </a:lnTo>
                  <a:lnTo>
                    <a:pt x="4604" y="13921"/>
                  </a:lnTo>
                  <a:lnTo>
                    <a:pt x="4756" y="13673"/>
                  </a:lnTo>
                  <a:lnTo>
                    <a:pt x="4903" y="13413"/>
                  </a:lnTo>
                  <a:lnTo>
                    <a:pt x="5045" y="13129"/>
                  </a:lnTo>
                  <a:lnTo>
                    <a:pt x="5178" y="12823"/>
                  </a:lnTo>
                  <a:lnTo>
                    <a:pt x="5302" y="12516"/>
                  </a:lnTo>
                  <a:lnTo>
                    <a:pt x="5420" y="12197"/>
                  </a:lnTo>
                  <a:lnTo>
                    <a:pt x="5534" y="11866"/>
                  </a:lnTo>
                  <a:lnTo>
                    <a:pt x="5639" y="11512"/>
                  </a:lnTo>
                  <a:lnTo>
                    <a:pt x="5734" y="11158"/>
                  </a:lnTo>
                  <a:lnTo>
                    <a:pt x="5819" y="10804"/>
                  </a:lnTo>
                  <a:lnTo>
                    <a:pt x="5900" y="10426"/>
                  </a:lnTo>
                  <a:lnTo>
                    <a:pt x="5971" y="10048"/>
                  </a:lnTo>
                  <a:lnTo>
                    <a:pt x="6033" y="9658"/>
                  </a:lnTo>
                  <a:lnTo>
                    <a:pt x="6080" y="9269"/>
                  </a:lnTo>
                  <a:lnTo>
                    <a:pt x="6123" y="8867"/>
                  </a:lnTo>
                  <a:lnTo>
                    <a:pt x="6156" y="8466"/>
                  </a:lnTo>
                  <a:lnTo>
                    <a:pt x="6180" y="8064"/>
                  </a:lnTo>
                  <a:lnTo>
                    <a:pt x="6189" y="7651"/>
                  </a:lnTo>
                  <a:lnTo>
                    <a:pt x="6194" y="7250"/>
                  </a:lnTo>
                  <a:lnTo>
                    <a:pt x="6185" y="6836"/>
                  </a:lnTo>
                  <a:lnTo>
                    <a:pt x="6166" y="6423"/>
                  </a:lnTo>
                  <a:lnTo>
                    <a:pt x="6132" y="6022"/>
                  </a:lnTo>
                  <a:lnTo>
                    <a:pt x="6113" y="5809"/>
                  </a:lnTo>
                  <a:lnTo>
                    <a:pt x="6090" y="5608"/>
                  </a:lnTo>
                  <a:lnTo>
                    <a:pt x="6066" y="5408"/>
                  </a:lnTo>
                  <a:lnTo>
                    <a:pt x="6033" y="5207"/>
                  </a:lnTo>
                  <a:lnTo>
                    <a:pt x="6004" y="5006"/>
                  </a:lnTo>
                  <a:lnTo>
                    <a:pt x="5966" y="4806"/>
                  </a:lnTo>
                  <a:lnTo>
                    <a:pt x="5928" y="4605"/>
                  </a:lnTo>
                  <a:lnTo>
                    <a:pt x="5890" y="4404"/>
                  </a:lnTo>
                  <a:lnTo>
                    <a:pt x="5843" y="4215"/>
                  </a:lnTo>
                  <a:lnTo>
                    <a:pt x="5795" y="4015"/>
                  </a:lnTo>
                  <a:lnTo>
                    <a:pt x="5748" y="3826"/>
                  </a:lnTo>
                  <a:lnTo>
                    <a:pt x="5691" y="3625"/>
                  </a:lnTo>
                  <a:lnTo>
                    <a:pt x="5634" y="3436"/>
                  </a:lnTo>
                  <a:lnTo>
                    <a:pt x="5577" y="3247"/>
                  </a:lnTo>
                  <a:lnTo>
                    <a:pt x="5511" y="3058"/>
                  </a:lnTo>
                  <a:lnTo>
                    <a:pt x="5444" y="2881"/>
                  </a:lnTo>
                  <a:lnTo>
                    <a:pt x="5340" y="2598"/>
                  </a:lnTo>
                  <a:lnTo>
                    <a:pt x="5226" y="2338"/>
                  </a:lnTo>
                  <a:lnTo>
                    <a:pt x="5117" y="2102"/>
                  </a:lnTo>
                  <a:lnTo>
                    <a:pt x="5003" y="1866"/>
                  </a:lnTo>
                  <a:lnTo>
                    <a:pt x="4889" y="1653"/>
                  </a:lnTo>
                  <a:lnTo>
                    <a:pt x="4770" y="1452"/>
                  </a:lnTo>
                  <a:lnTo>
                    <a:pt x="4656" y="1263"/>
                  </a:lnTo>
                  <a:lnTo>
                    <a:pt x="4533" y="1086"/>
                  </a:lnTo>
                  <a:lnTo>
                    <a:pt x="4414" y="921"/>
                  </a:lnTo>
                  <a:lnTo>
                    <a:pt x="4291" y="779"/>
                  </a:lnTo>
                  <a:lnTo>
                    <a:pt x="4167" y="650"/>
                  </a:lnTo>
                  <a:lnTo>
                    <a:pt x="4039" y="520"/>
                  </a:lnTo>
                  <a:lnTo>
                    <a:pt x="3916" y="413"/>
                  </a:lnTo>
                  <a:lnTo>
                    <a:pt x="3788" y="319"/>
                  </a:lnTo>
                  <a:lnTo>
                    <a:pt x="3660" y="236"/>
                  </a:lnTo>
                  <a:lnTo>
                    <a:pt x="3531" y="165"/>
                  </a:lnTo>
                  <a:lnTo>
                    <a:pt x="3399" y="118"/>
                  </a:lnTo>
                  <a:lnTo>
                    <a:pt x="3270" y="71"/>
                  </a:lnTo>
                  <a:lnTo>
                    <a:pt x="3138" y="36"/>
                  </a:lnTo>
                  <a:lnTo>
                    <a:pt x="3005" y="12"/>
                  </a:lnTo>
                  <a:lnTo>
                    <a:pt x="28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71;p65">
              <a:extLst>
                <a:ext uri="{FF2B5EF4-FFF2-40B4-BE49-F238E27FC236}">
                  <a16:creationId xmlns:a16="http://schemas.microsoft.com/office/drawing/2014/main" id="{7C43FD62-8804-72FB-35F8-B34860786501}"/>
                </a:ext>
              </a:extLst>
            </p:cNvPr>
            <p:cNvSpPr/>
            <p:nvPr/>
          </p:nvSpPr>
          <p:spPr>
            <a:xfrm>
              <a:off x="-136900" y="-6856700"/>
              <a:ext cx="380675" cy="204000"/>
            </a:xfrm>
            <a:custGeom>
              <a:avLst/>
              <a:gdLst/>
              <a:ahLst/>
              <a:cxnLst/>
              <a:rect l="l" t="t" r="r" b="b"/>
              <a:pathLst>
                <a:path w="15227" h="8160" extrusionOk="0">
                  <a:moveTo>
                    <a:pt x="1430" y="1"/>
                  </a:moveTo>
                  <a:lnTo>
                    <a:pt x="955" y="36"/>
                  </a:lnTo>
                  <a:lnTo>
                    <a:pt x="476" y="83"/>
                  </a:lnTo>
                  <a:lnTo>
                    <a:pt x="1" y="154"/>
                  </a:lnTo>
                  <a:lnTo>
                    <a:pt x="447" y="2114"/>
                  </a:lnTo>
                  <a:lnTo>
                    <a:pt x="898" y="4051"/>
                  </a:lnTo>
                  <a:lnTo>
                    <a:pt x="1804" y="7923"/>
                  </a:lnTo>
                  <a:lnTo>
                    <a:pt x="3485" y="7900"/>
                  </a:lnTo>
                  <a:lnTo>
                    <a:pt x="6845" y="7900"/>
                  </a:lnTo>
                  <a:lnTo>
                    <a:pt x="8520" y="7923"/>
                  </a:lnTo>
                  <a:lnTo>
                    <a:pt x="10200" y="7959"/>
                  </a:lnTo>
                  <a:lnTo>
                    <a:pt x="11876" y="8018"/>
                  </a:lnTo>
                  <a:lnTo>
                    <a:pt x="13551" y="8089"/>
                  </a:lnTo>
                  <a:lnTo>
                    <a:pt x="15227" y="8159"/>
                  </a:lnTo>
                  <a:lnTo>
                    <a:pt x="14747" y="7569"/>
                  </a:lnTo>
                  <a:lnTo>
                    <a:pt x="14268" y="7002"/>
                  </a:lnTo>
                  <a:lnTo>
                    <a:pt x="13788" y="6459"/>
                  </a:lnTo>
                  <a:lnTo>
                    <a:pt x="13309" y="5940"/>
                  </a:lnTo>
                  <a:lnTo>
                    <a:pt x="12830" y="5444"/>
                  </a:lnTo>
                  <a:lnTo>
                    <a:pt x="12350" y="4972"/>
                  </a:lnTo>
                  <a:lnTo>
                    <a:pt x="11871" y="4511"/>
                  </a:lnTo>
                  <a:lnTo>
                    <a:pt x="11396" y="4086"/>
                  </a:lnTo>
                  <a:lnTo>
                    <a:pt x="10917" y="3673"/>
                  </a:lnTo>
                  <a:lnTo>
                    <a:pt x="10442" y="3295"/>
                  </a:lnTo>
                  <a:lnTo>
                    <a:pt x="9968" y="2929"/>
                  </a:lnTo>
                  <a:lnTo>
                    <a:pt x="9493" y="2587"/>
                  </a:lnTo>
                  <a:lnTo>
                    <a:pt x="9014" y="2268"/>
                  </a:lnTo>
                  <a:lnTo>
                    <a:pt x="8539" y="1973"/>
                  </a:lnTo>
                  <a:lnTo>
                    <a:pt x="8065" y="1689"/>
                  </a:lnTo>
                  <a:lnTo>
                    <a:pt x="7590" y="1441"/>
                  </a:lnTo>
                  <a:lnTo>
                    <a:pt x="7115" y="1205"/>
                  </a:lnTo>
                  <a:lnTo>
                    <a:pt x="6641" y="993"/>
                  </a:lnTo>
                  <a:lnTo>
                    <a:pt x="6166" y="804"/>
                  </a:lnTo>
                  <a:lnTo>
                    <a:pt x="5696" y="627"/>
                  </a:lnTo>
                  <a:lnTo>
                    <a:pt x="5222" y="473"/>
                  </a:lnTo>
                  <a:lnTo>
                    <a:pt x="4747" y="355"/>
                  </a:lnTo>
                  <a:lnTo>
                    <a:pt x="4272" y="237"/>
                  </a:lnTo>
                  <a:lnTo>
                    <a:pt x="3798" y="154"/>
                  </a:lnTo>
                  <a:lnTo>
                    <a:pt x="3323" y="83"/>
                  </a:lnTo>
                  <a:lnTo>
                    <a:pt x="2849" y="36"/>
                  </a:lnTo>
                  <a:lnTo>
                    <a:pt x="23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72;p65">
              <a:extLst>
                <a:ext uri="{FF2B5EF4-FFF2-40B4-BE49-F238E27FC236}">
                  <a16:creationId xmlns:a16="http://schemas.microsoft.com/office/drawing/2014/main" id="{1A53F6C8-1196-43EA-8DC9-D760E13B72EB}"/>
                </a:ext>
              </a:extLst>
            </p:cNvPr>
            <p:cNvSpPr/>
            <p:nvPr/>
          </p:nvSpPr>
          <p:spPr>
            <a:xfrm>
              <a:off x="-265150" y="-9377175"/>
              <a:ext cx="360725" cy="341225"/>
            </a:xfrm>
            <a:custGeom>
              <a:avLst/>
              <a:gdLst/>
              <a:ahLst/>
              <a:cxnLst/>
              <a:rect l="l" t="t" r="r" b="b"/>
              <a:pathLst>
                <a:path w="14429" h="13649" extrusionOk="0">
                  <a:moveTo>
                    <a:pt x="13835" y="0"/>
                  </a:moveTo>
                  <a:lnTo>
                    <a:pt x="13631" y="47"/>
                  </a:lnTo>
                  <a:lnTo>
                    <a:pt x="13641" y="142"/>
                  </a:lnTo>
                  <a:lnTo>
                    <a:pt x="13645" y="236"/>
                  </a:lnTo>
                  <a:lnTo>
                    <a:pt x="13645" y="437"/>
                  </a:lnTo>
                  <a:lnTo>
                    <a:pt x="13641" y="650"/>
                  </a:lnTo>
                  <a:lnTo>
                    <a:pt x="13631" y="850"/>
                  </a:lnTo>
                  <a:lnTo>
                    <a:pt x="13617" y="1051"/>
                  </a:lnTo>
                  <a:lnTo>
                    <a:pt x="13593" y="1252"/>
                  </a:lnTo>
                  <a:lnTo>
                    <a:pt x="13565" y="1441"/>
                  </a:lnTo>
                  <a:lnTo>
                    <a:pt x="13532" y="1618"/>
                  </a:lnTo>
                  <a:lnTo>
                    <a:pt x="13489" y="1783"/>
                  </a:lnTo>
                  <a:lnTo>
                    <a:pt x="13441" y="1937"/>
                  </a:lnTo>
                  <a:lnTo>
                    <a:pt x="13384" y="2078"/>
                  </a:lnTo>
                  <a:lnTo>
                    <a:pt x="13323" y="2208"/>
                  </a:lnTo>
                  <a:lnTo>
                    <a:pt x="13256" y="2326"/>
                  </a:lnTo>
                  <a:lnTo>
                    <a:pt x="13180" y="2421"/>
                  </a:lnTo>
                  <a:lnTo>
                    <a:pt x="13100" y="2491"/>
                  </a:lnTo>
                  <a:lnTo>
                    <a:pt x="13014" y="2550"/>
                  </a:lnTo>
                  <a:lnTo>
                    <a:pt x="12919" y="2574"/>
                  </a:lnTo>
                  <a:lnTo>
                    <a:pt x="12815" y="2574"/>
                  </a:lnTo>
                  <a:lnTo>
                    <a:pt x="11320" y="2491"/>
                  </a:lnTo>
                  <a:lnTo>
                    <a:pt x="9830" y="2421"/>
                  </a:lnTo>
                  <a:lnTo>
                    <a:pt x="6840" y="2267"/>
                  </a:lnTo>
                  <a:lnTo>
                    <a:pt x="5345" y="2196"/>
                  </a:lnTo>
                  <a:lnTo>
                    <a:pt x="3849" y="2114"/>
                  </a:lnTo>
                  <a:lnTo>
                    <a:pt x="2354" y="2019"/>
                  </a:lnTo>
                  <a:lnTo>
                    <a:pt x="859" y="1901"/>
                  </a:lnTo>
                  <a:lnTo>
                    <a:pt x="793" y="1889"/>
                  </a:lnTo>
                  <a:lnTo>
                    <a:pt x="731" y="1866"/>
                  </a:lnTo>
                  <a:lnTo>
                    <a:pt x="674" y="1818"/>
                  </a:lnTo>
                  <a:lnTo>
                    <a:pt x="617" y="1759"/>
                  </a:lnTo>
                  <a:lnTo>
                    <a:pt x="570" y="1689"/>
                  </a:lnTo>
                  <a:lnTo>
                    <a:pt x="522" y="1618"/>
                  </a:lnTo>
                  <a:lnTo>
                    <a:pt x="480" y="1523"/>
                  </a:lnTo>
                  <a:lnTo>
                    <a:pt x="442" y="1429"/>
                  </a:lnTo>
                  <a:lnTo>
                    <a:pt x="409" y="1323"/>
                  </a:lnTo>
                  <a:lnTo>
                    <a:pt x="380" y="1204"/>
                  </a:lnTo>
                  <a:lnTo>
                    <a:pt x="356" y="1086"/>
                  </a:lnTo>
                  <a:lnTo>
                    <a:pt x="337" y="968"/>
                  </a:lnTo>
                  <a:lnTo>
                    <a:pt x="323" y="838"/>
                  </a:lnTo>
                  <a:lnTo>
                    <a:pt x="309" y="709"/>
                  </a:lnTo>
                  <a:lnTo>
                    <a:pt x="304" y="567"/>
                  </a:lnTo>
                  <a:lnTo>
                    <a:pt x="304" y="437"/>
                  </a:lnTo>
                  <a:lnTo>
                    <a:pt x="129" y="437"/>
                  </a:lnTo>
                  <a:lnTo>
                    <a:pt x="100" y="3743"/>
                  </a:lnTo>
                  <a:lnTo>
                    <a:pt x="67" y="7037"/>
                  </a:lnTo>
                  <a:lnTo>
                    <a:pt x="0" y="13649"/>
                  </a:lnTo>
                  <a:lnTo>
                    <a:pt x="1799" y="13590"/>
                  </a:lnTo>
                  <a:lnTo>
                    <a:pt x="3603" y="13555"/>
                  </a:lnTo>
                  <a:lnTo>
                    <a:pt x="5401" y="13543"/>
                  </a:lnTo>
                  <a:lnTo>
                    <a:pt x="7205" y="13531"/>
                  </a:lnTo>
                  <a:lnTo>
                    <a:pt x="10817" y="13519"/>
                  </a:lnTo>
                  <a:lnTo>
                    <a:pt x="14429" y="13531"/>
                  </a:lnTo>
                  <a:lnTo>
                    <a:pt x="14343" y="11890"/>
                  </a:lnTo>
                  <a:lnTo>
                    <a:pt x="14267" y="10249"/>
                  </a:lnTo>
                  <a:lnTo>
                    <a:pt x="14191" y="8619"/>
                  </a:lnTo>
                  <a:lnTo>
                    <a:pt x="14115" y="6978"/>
                  </a:lnTo>
                  <a:lnTo>
                    <a:pt x="14044" y="5337"/>
                  </a:lnTo>
                  <a:lnTo>
                    <a:pt x="13978" y="3696"/>
                  </a:lnTo>
                  <a:lnTo>
                    <a:pt x="13916" y="2043"/>
                  </a:lnTo>
                  <a:lnTo>
                    <a:pt x="13854" y="402"/>
                  </a:lnTo>
                  <a:lnTo>
                    <a:pt x="13850" y="307"/>
                  </a:lnTo>
                  <a:lnTo>
                    <a:pt x="13845" y="201"/>
                  </a:lnTo>
                  <a:lnTo>
                    <a:pt x="13840" y="95"/>
                  </a:lnTo>
                  <a:lnTo>
                    <a:pt x="1383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73;p65">
              <a:extLst>
                <a:ext uri="{FF2B5EF4-FFF2-40B4-BE49-F238E27FC236}">
                  <a16:creationId xmlns:a16="http://schemas.microsoft.com/office/drawing/2014/main" id="{C4707A69-1AB5-9150-64E8-547999FACEE7}"/>
                </a:ext>
              </a:extLst>
            </p:cNvPr>
            <p:cNvSpPr/>
            <p:nvPr/>
          </p:nvSpPr>
          <p:spPr>
            <a:xfrm>
              <a:off x="-261950" y="-9728150"/>
              <a:ext cx="342700" cy="361900"/>
            </a:xfrm>
            <a:custGeom>
              <a:avLst/>
              <a:gdLst/>
              <a:ahLst/>
              <a:cxnLst/>
              <a:rect l="l" t="t" r="r" b="b"/>
              <a:pathLst>
                <a:path w="13708" h="14476" extrusionOk="0">
                  <a:moveTo>
                    <a:pt x="13214" y="1"/>
                  </a:moveTo>
                  <a:lnTo>
                    <a:pt x="13166" y="119"/>
                  </a:lnTo>
                  <a:lnTo>
                    <a:pt x="13114" y="225"/>
                  </a:lnTo>
                  <a:lnTo>
                    <a:pt x="13057" y="319"/>
                  </a:lnTo>
                  <a:lnTo>
                    <a:pt x="12995" y="402"/>
                  </a:lnTo>
                  <a:lnTo>
                    <a:pt x="12924" y="461"/>
                  </a:lnTo>
                  <a:lnTo>
                    <a:pt x="12853" y="520"/>
                  </a:lnTo>
                  <a:lnTo>
                    <a:pt x="12772" y="544"/>
                  </a:lnTo>
                  <a:lnTo>
                    <a:pt x="12687" y="556"/>
                  </a:lnTo>
                  <a:lnTo>
                    <a:pt x="11116" y="520"/>
                  </a:lnTo>
                  <a:lnTo>
                    <a:pt x="9540" y="485"/>
                  </a:lnTo>
                  <a:lnTo>
                    <a:pt x="7960" y="438"/>
                  </a:lnTo>
                  <a:lnTo>
                    <a:pt x="6384" y="379"/>
                  </a:lnTo>
                  <a:lnTo>
                    <a:pt x="4804" y="308"/>
                  </a:lnTo>
                  <a:lnTo>
                    <a:pt x="3228" y="225"/>
                  </a:lnTo>
                  <a:lnTo>
                    <a:pt x="1652" y="142"/>
                  </a:lnTo>
                  <a:lnTo>
                    <a:pt x="76" y="36"/>
                  </a:lnTo>
                  <a:lnTo>
                    <a:pt x="62" y="3637"/>
                  </a:lnTo>
                  <a:lnTo>
                    <a:pt x="43" y="7250"/>
                  </a:lnTo>
                  <a:lnTo>
                    <a:pt x="1" y="14476"/>
                  </a:lnTo>
                  <a:lnTo>
                    <a:pt x="176" y="14476"/>
                  </a:lnTo>
                  <a:lnTo>
                    <a:pt x="176" y="14346"/>
                  </a:lnTo>
                  <a:lnTo>
                    <a:pt x="181" y="14216"/>
                  </a:lnTo>
                  <a:lnTo>
                    <a:pt x="195" y="14086"/>
                  </a:lnTo>
                  <a:lnTo>
                    <a:pt x="209" y="13957"/>
                  </a:lnTo>
                  <a:lnTo>
                    <a:pt x="228" y="13838"/>
                  </a:lnTo>
                  <a:lnTo>
                    <a:pt x="252" y="13720"/>
                  </a:lnTo>
                  <a:lnTo>
                    <a:pt x="281" y="13614"/>
                  </a:lnTo>
                  <a:lnTo>
                    <a:pt x="314" y="13508"/>
                  </a:lnTo>
                  <a:lnTo>
                    <a:pt x="352" y="13413"/>
                  </a:lnTo>
                  <a:lnTo>
                    <a:pt x="394" y="13331"/>
                  </a:lnTo>
                  <a:lnTo>
                    <a:pt x="442" y="13260"/>
                  </a:lnTo>
                  <a:lnTo>
                    <a:pt x="489" y="13189"/>
                  </a:lnTo>
                  <a:lnTo>
                    <a:pt x="546" y="13130"/>
                  </a:lnTo>
                  <a:lnTo>
                    <a:pt x="603" y="13095"/>
                  </a:lnTo>
                  <a:lnTo>
                    <a:pt x="665" y="13059"/>
                  </a:lnTo>
                  <a:lnTo>
                    <a:pt x="731" y="13047"/>
                  </a:lnTo>
                  <a:lnTo>
                    <a:pt x="2226" y="12929"/>
                  </a:lnTo>
                  <a:lnTo>
                    <a:pt x="3721" y="12823"/>
                  </a:lnTo>
                  <a:lnTo>
                    <a:pt x="5217" y="12729"/>
                  </a:lnTo>
                  <a:lnTo>
                    <a:pt x="6712" y="12646"/>
                  </a:lnTo>
                  <a:lnTo>
                    <a:pt x="9702" y="12492"/>
                  </a:lnTo>
                  <a:lnTo>
                    <a:pt x="11192" y="12422"/>
                  </a:lnTo>
                  <a:lnTo>
                    <a:pt x="12687" y="12339"/>
                  </a:lnTo>
                  <a:lnTo>
                    <a:pt x="12777" y="12339"/>
                  </a:lnTo>
                  <a:lnTo>
                    <a:pt x="12863" y="12363"/>
                  </a:lnTo>
                  <a:lnTo>
                    <a:pt x="12943" y="12410"/>
                  </a:lnTo>
                  <a:lnTo>
                    <a:pt x="13019" y="12469"/>
                  </a:lnTo>
                  <a:lnTo>
                    <a:pt x="13086" y="12540"/>
                  </a:lnTo>
                  <a:lnTo>
                    <a:pt x="13152" y="12634"/>
                  </a:lnTo>
                  <a:lnTo>
                    <a:pt x="13209" y="12740"/>
                  </a:lnTo>
                  <a:lnTo>
                    <a:pt x="13261" y="12847"/>
                  </a:lnTo>
                  <a:lnTo>
                    <a:pt x="13309" y="12977"/>
                  </a:lnTo>
                  <a:lnTo>
                    <a:pt x="13351" y="13118"/>
                  </a:lnTo>
                  <a:lnTo>
                    <a:pt x="13389" y="13260"/>
                  </a:lnTo>
                  <a:lnTo>
                    <a:pt x="13423" y="13413"/>
                  </a:lnTo>
                  <a:lnTo>
                    <a:pt x="13451" y="13579"/>
                  </a:lnTo>
                  <a:lnTo>
                    <a:pt x="13475" y="13744"/>
                  </a:lnTo>
                  <a:lnTo>
                    <a:pt x="13489" y="13909"/>
                  </a:lnTo>
                  <a:lnTo>
                    <a:pt x="13503" y="14086"/>
                  </a:lnTo>
                  <a:lnTo>
                    <a:pt x="13707" y="14039"/>
                  </a:lnTo>
                  <a:lnTo>
                    <a:pt x="13570" y="10532"/>
                  </a:lnTo>
                  <a:lnTo>
                    <a:pt x="13442" y="7026"/>
                  </a:lnTo>
                  <a:lnTo>
                    <a:pt x="13328" y="3507"/>
                  </a:lnTo>
                  <a:lnTo>
                    <a:pt x="1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74;p65">
              <a:extLst>
                <a:ext uri="{FF2B5EF4-FFF2-40B4-BE49-F238E27FC236}">
                  <a16:creationId xmlns:a16="http://schemas.microsoft.com/office/drawing/2014/main" id="{3297EBE6-FE29-4522-800D-E47646743AA1}"/>
                </a:ext>
              </a:extLst>
            </p:cNvPr>
            <p:cNvSpPr/>
            <p:nvPr/>
          </p:nvSpPr>
          <p:spPr>
            <a:xfrm>
              <a:off x="-257550" y="-9419700"/>
              <a:ext cx="333550" cy="106900"/>
            </a:xfrm>
            <a:custGeom>
              <a:avLst/>
              <a:gdLst/>
              <a:ahLst/>
              <a:cxnLst/>
              <a:rect l="l" t="t" r="r" b="b"/>
              <a:pathLst>
                <a:path w="13342" h="4276" extrusionOk="0">
                  <a:moveTo>
                    <a:pt x="12511" y="1"/>
                  </a:moveTo>
                  <a:lnTo>
                    <a:pt x="11016" y="84"/>
                  </a:lnTo>
                  <a:lnTo>
                    <a:pt x="9526" y="154"/>
                  </a:lnTo>
                  <a:lnTo>
                    <a:pt x="6536" y="308"/>
                  </a:lnTo>
                  <a:lnTo>
                    <a:pt x="5041" y="391"/>
                  </a:lnTo>
                  <a:lnTo>
                    <a:pt x="3545" y="485"/>
                  </a:lnTo>
                  <a:lnTo>
                    <a:pt x="2050" y="591"/>
                  </a:lnTo>
                  <a:lnTo>
                    <a:pt x="555" y="709"/>
                  </a:lnTo>
                  <a:lnTo>
                    <a:pt x="489" y="721"/>
                  </a:lnTo>
                  <a:lnTo>
                    <a:pt x="427" y="757"/>
                  </a:lnTo>
                  <a:lnTo>
                    <a:pt x="370" y="792"/>
                  </a:lnTo>
                  <a:lnTo>
                    <a:pt x="313" y="851"/>
                  </a:lnTo>
                  <a:lnTo>
                    <a:pt x="266" y="922"/>
                  </a:lnTo>
                  <a:lnTo>
                    <a:pt x="218" y="993"/>
                  </a:lnTo>
                  <a:lnTo>
                    <a:pt x="176" y="1075"/>
                  </a:lnTo>
                  <a:lnTo>
                    <a:pt x="138" y="1170"/>
                  </a:lnTo>
                  <a:lnTo>
                    <a:pt x="105" y="1276"/>
                  </a:lnTo>
                  <a:lnTo>
                    <a:pt x="76" y="1382"/>
                  </a:lnTo>
                  <a:lnTo>
                    <a:pt x="52" y="1500"/>
                  </a:lnTo>
                  <a:lnTo>
                    <a:pt x="33" y="1619"/>
                  </a:lnTo>
                  <a:lnTo>
                    <a:pt x="19" y="1748"/>
                  </a:lnTo>
                  <a:lnTo>
                    <a:pt x="5" y="1878"/>
                  </a:lnTo>
                  <a:lnTo>
                    <a:pt x="0" y="2008"/>
                  </a:lnTo>
                  <a:lnTo>
                    <a:pt x="0" y="2138"/>
                  </a:lnTo>
                  <a:lnTo>
                    <a:pt x="0" y="2268"/>
                  </a:lnTo>
                  <a:lnTo>
                    <a:pt x="5" y="2410"/>
                  </a:lnTo>
                  <a:lnTo>
                    <a:pt x="19" y="2539"/>
                  </a:lnTo>
                  <a:lnTo>
                    <a:pt x="33" y="2669"/>
                  </a:lnTo>
                  <a:lnTo>
                    <a:pt x="52" y="2787"/>
                  </a:lnTo>
                  <a:lnTo>
                    <a:pt x="76" y="2905"/>
                  </a:lnTo>
                  <a:lnTo>
                    <a:pt x="105" y="3024"/>
                  </a:lnTo>
                  <a:lnTo>
                    <a:pt x="138" y="3130"/>
                  </a:lnTo>
                  <a:lnTo>
                    <a:pt x="176" y="3224"/>
                  </a:lnTo>
                  <a:lnTo>
                    <a:pt x="218" y="3319"/>
                  </a:lnTo>
                  <a:lnTo>
                    <a:pt x="266" y="3390"/>
                  </a:lnTo>
                  <a:lnTo>
                    <a:pt x="313" y="3460"/>
                  </a:lnTo>
                  <a:lnTo>
                    <a:pt x="370" y="3519"/>
                  </a:lnTo>
                  <a:lnTo>
                    <a:pt x="427" y="3567"/>
                  </a:lnTo>
                  <a:lnTo>
                    <a:pt x="489" y="3590"/>
                  </a:lnTo>
                  <a:lnTo>
                    <a:pt x="555" y="3602"/>
                  </a:lnTo>
                  <a:lnTo>
                    <a:pt x="2050" y="3720"/>
                  </a:lnTo>
                  <a:lnTo>
                    <a:pt x="3545" y="3815"/>
                  </a:lnTo>
                  <a:lnTo>
                    <a:pt x="5041" y="3897"/>
                  </a:lnTo>
                  <a:lnTo>
                    <a:pt x="6536" y="3968"/>
                  </a:lnTo>
                  <a:lnTo>
                    <a:pt x="9526" y="4122"/>
                  </a:lnTo>
                  <a:lnTo>
                    <a:pt x="11016" y="4192"/>
                  </a:lnTo>
                  <a:lnTo>
                    <a:pt x="12511" y="4275"/>
                  </a:lnTo>
                  <a:lnTo>
                    <a:pt x="12615" y="4275"/>
                  </a:lnTo>
                  <a:lnTo>
                    <a:pt x="12710" y="4251"/>
                  </a:lnTo>
                  <a:lnTo>
                    <a:pt x="12796" y="4192"/>
                  </a:lnTo>
                  <a:lnTo>
                    <a:pt x="12876" y="4122"/>
                  </a:lnTo>
                  <a:lnTo>
                    <a:pt x="12952" y="4027"/>
                  </a:lnTo>
                  <a:lnTo>
                    <a:pt x="13019" y="3909"/>
                  </a:lnTo>
                  <a:lnTo>
                    <a:pt x="13080" y="3779"/>
                  </a:lnTo>
                  <a:lnTo>
                    <a:pt x="13137" y="3638"/>
                  </a:lnTo>
                  <a:lnTo>
                    <a:pt x="13185" y="3484"/>
                  </a:lnTo>
                  <a:lnTo>
                    <a:pt x="13228" y="3319"/>
                  </a:lnTo>
                  <a:lnTo>
                    <a:pt x="13261" y="3142"/>
                  </a:lnTo>
                  <a:lnTo>
                    <a:pt x="13289" y="2953"/>
                  </a:lnTo>
                  <a:lnTo>
                    <a:pt x="13313" y="2752"/>
                  </a:lnTo>
                  <a:lnTo>
                    <a:pt x="13327" y="2551"/>
                  </a:lnTo>
                  <a:lnTo>
                    <a:pt x="13337" y="2351"/>
                  </a:lnTo>
                  <a:lnTo>
                    <a:pt x="13341" y="2138"/>
                  </a:lnTo>
                  <a:lnTo>
                    <a:pt x="13341" y="1937"/>
                  </a:lnTo>
                  <a:lnTo>
                    <a:pt x="13337" y="1843"/>
                  </a:lnTo>
                  <a:lnTo>
                    <a:pt x="13327" y="1748"/>
                  </a:lnTo>
                  <a:lnTo>
                    <a:pt x="13313" y="1571"/>
                  </a:lnTo>
                  <a:lnTo>
                    <a:pt x="13299" y="1406"/>
                  </a:lnTo>
                  <a:lnTo>
                    <a:pt x="13275" y="1241"/>
                  </a:lnTo>
                  <a:lnTo>
                    <a:pt x="13247" y="1075"/>
                  </a:lnTo>
                  <a:lnTo>
                    <a:pt x="13213" y="922"/>
                  </a:lnTo>
                  <a:lnTo>
                    <a:pt x="13175" y="780"/>
                  </a:lnTo>
                  <a:lnTo>
                    <a:pt x="13133" y="639"/>
                  </a:lnTo>
                  <a:lnTo>
                    <a:pt x="13085" y="509"/>
                  </a:lnTo>
                  <a:lnTo>
                    <a:pt x="13033" y="402"/>
                  </a:lnTo>
                  <a:lnTo>
                    <a:pt x="12976" y="296"/>
                  </a:lnTo>
                  <a:lnTo>
                    <a:pt x="12910" y="202"/>
                  </a:lnTo>
                  <a:lnTo>
                    <a:pt x="12843" y="131"/>
                  </a:lnTo>
                  <a:lnTo>
                    <a:pt x="12767" y="72"/>
                  </a:lnTo>
                  <a:lnTo>
                    <a:pt x="12687" y="25"/>
                  </a:lnTo>
                  <a:lnTo>
                    <a:pt x="1260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75;p65">
              <a:extLst>
                <a:ext uri="{FF2B5EF4-FFF2-40B4-BE49-F238E27FC236}">
                  <a16:creationId xmlns:a16="http://schemas.microsoft.com/office/drawing/2014/main" id="{F9590C4B-91A2-B049-BFD9-94ABBBC8BA28}"/>
                </a:ext>
              </a:extLst>
            </p:cNvPr>
            <p:cNvSpPr/>
            <p:nvPr/>
          </p:nvSpPr>
          <p:spPr>
            <a:xfrm>
              <a:off x="-260050" y="-10079100"/>
              <a:ext cx="326450" cy="281625"/>
            </a:xfrm>
            <a:custGeom>
              <a:avLst/>
              <a:gdLst/>
              <a:ahLst/>
              <a:cxnLst/>
              <a:rect l="l" t="t" r="r" b="b"/>
              <a:pathLst>
                <a:path w="13058" h="11265" extrusionOk="0">
                  <a:moveTo>
                    <a:pt x="34" y="0"/>
                  </a:moveTo>
                  <a:lnTo>
                    <a:pt x="24" y="2798"/>
                  </a:lnTo>
                  <a:lnTo>
                    <a:pt x="19" y="5620"/>
                  </a:lnTo>
                  <a:lnTo>
                    <a:pt x="10" y="8442"/>
                  </a:lnTo>
                  <a:lnTo>
                    <a:pt x="0" y="11264"/>
                  </a:lnTo>
                  <a:lnTo>
                    <a:pt x="1581" y="11158"/>
                  </a:lnTo>
                  <a:lnTo>
                    <a:pt x="3157" y="11052"/>
                  </a:lnTo>
                  <a:lnTo>
                    <a:pt x="4737" y="10969"/>
                  </a:lnTo>
                  <a:lnTo>
                    <a:pt x="6313" y="10898"/>
                  </a:lnTo>
                  <a:lnTo>
                    <a:pt x="7889" y="10851"/>
                  </a:lnTo>
                  <a:lnTo>
                    <a:pt x="9464" y="10804"/>
                  </a:lnTo>
                  <a:lnTo>
                    <a:pt x="11040" y="10768"/>
                  </a:lnTo>
                  <a:lnTo>
                    <a:pt x="12611" y="10745"/>
                  </a:lnTo>
                  <a:lnTo>
                    <a:pt x="12682" y="10756"/>
                  </a:lnTo>
                  <a:lnTo>
                    <a:pt x="12744" y="10780"/>
                  </a:lnTo>
                  <a:lnTo>
                    <a:pt x="12806" y="10804"/>
                  </a:lnTo>
                  <a:lnTo>
                    <a:pt x="12858" y="10851"/>
                  </a:lnTo>
                  <a:lnTo>
                    <a:pt x="12910" y="10910"/>
                  </a:lnTo>
                  <a:lnTo>
                    <a:pt x="12962" y="10969"/>
                  </a:lnTo>
                  <a:lnTo>
                    <a:pt x="13057" y="11111"/>
                  </a:lnTo>
                  <a:lnTo>
                    <a:pt x="13057" y="11111"/>
                  </a:lnTo>
                  <a:lnTo>
                    <a:pt x="12820" y="3011"/>
                  </a:lnTo>
                  <a:lnTo>
                    <a:pt x="12772" y="3046"/>
                  </a:lnTo>
                  <a:lnTo>
                    <a:pt x="12720" y="3070"/>
                  </a:lnTo>
                  <a:lnTo>
                    <a:pt x="12668" y="3070"/>
                  </a:lnTo>
                  <a:lnTo>
                    <a:pt x="12611" y="3058"/>
                  </a:lnTo>
                  <a:lnTo>
                    <a:pt x="11828" y="2834"/>
                  </a:lnTo>
                  <a:lnTo>
                    <a:pt x="11040" y="2633"/>
                  </a:lnTo>
                  <a:lnTo>
                    <a:pt x="10252" y="2444"/>
                  </a:lnTo>
                  <a:lnTo>
                    <a:pt x="9464" y="2255"/>
                  </a:lnTo>
                  <a:lnTo>
                    <a:pt x="7893" y="1913"/>
                  </a:lnTo>
                  <a:lnTo>
                    <a:pt x="6318" y="1571"/>
                  </a:lnTo>
                  <a:lnTo>
                    <a:pt x="4747" y="1228"/>
                  </a:lnTo>
                  <a:lnTo>
                    <a:pt x="3959" y="1051"/>
                  </a:lnTo>
                  <a:lnTo>
                    <a:pt x="3171" y="862"/>
                  </a:lnTo>
                  <a:lnTo>
                    <a:pt x="2388" y="661"/>
                  </a:lnTo>
                  <a:lnTo>
                    <a:pt x="1600" y="461"/>
                  </a:lnTo>
                  <a:lnTo>
                    <a:pt x="817" y="236"/>
                  </a:lnTo>
                  <a:lnTo>
                    <a:pt x="3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76;p65">
              <a:extLst>
                <a:ext uri="{FF2B5EF4-FFF2-40B4-BE49-F238E27FC236}">
                  <a16:creationId xmlns:a16="http://schemas.microsoft.com/office/drawing/2014/main" id="{ADA769EF-8FE2-9997-1439-89C061BEDA39}"/>
                </a:ext>
              </a:extLst>
            </p:cNvPr>
            <p:cNvSpPr/>
            <p:nvPr/>
          </p:nvSpPr>
          <p:spPr>
            <a:xfrm>
              <a:off x="-180425" y="-6098975"/>
              <a:ext cx="249300" cy="596850"/>
            </a:xfrm>
            <a:custGeom>
              <a:avLst/>
              <a:gdLst/>
              <a:ahLst/>
              <a:cxnLst/>
              <a:rect l="l" t="t" r="r" b="b"/>
              <a:pathLst>
                <a:path w="9972" h="23874" extrusionOk="0">
                  <a:moveTo>
                    <a:pt x="2909" y="3672"/>
                  </a:moveTo>
                  <a:lnTo>
                    <a:pt x="2924" y="3838"/>
                  </a:lnTo>
                  <a:lnTo>
                    <a:pt x="2947" y="4003"/>
                  </a:lnTo>
                  <a:lnTo>
                    <a:pt x="2981" y="4168"/>
                  </a:lnTo>
                  <a:lnTo>
                    <a:pt x="3014" y="4310"/>
                  </a:lnTo>
                  <a:lnTo>
                    <a:pt x="3057" y="4452"/>
                  </a:lnTo>
                  <a:lnTo>
                    <a:pt x="3104" y="4581"/>
                  </a:lnTo>
                  <a:lnTo>
                    <a:pt x="3156" y="4711"/>
                  </a:lnTo>
                  <a:lnTo>
                    <a:pt x="3213" y="4818"/>
                  </a:lnTo>
                  <a:lnTo>
                    <a:pt x="3275" y="4912"/>
                  </a:lnTo>
                  <a:lnTo>
                    <a:pt x="3341" y="4983"/>
                  </a:lnTo>
                  <a:lnTo>
                    <a:pt x="3408" y="5042"/>
                  </a:lnTo>
                  <a:lnTo>
                    <a:pt x="3484" y="5089"/>
                  </a:lnTo>
                  <a:lnTo>
                    <a:pt x="3560" y="5113"/>
                  </a:lnTo>
                  <a:lnTo>
                    <a:pt x="3645" y="5125"/>
                  </a:lnTo>
                  <a:lnTo>
                    <a:pt x="3726" y="5101"/>
                  </a:lnTo>
                  <a:lnTo>
                    <a:pt x="3816" y="5065"/>
                  </a:lnTo>
                  <a:lnTo>
                    <a:pt x="3982" y="4983"/>
                  </a:lnTo>
                  <a:lnTo>
                    <a:pt x="4153" y="4924"/>
                  </a:lnTo>
                  <a:lnTo>
                    <a:pt x="4324" y="4877"/>
                  </a:lnTo>
                  <a:lnTo>
                    <a:pt x="4495" y="4853"/>
                  </a:lnTo>
                  <a:lnTo>
                    <a:pt x="4666" y="4829"/>
                  </a:lnTo>
                  <a:lnTo>
                    <a:pt x="4836" y="4841"/>
                  </a:lnTo>
                  <a:lnTo>
                    <a:pt x="5007" y="4853"/>
                  </a:lnTo>
                  <a:lnTo>
                    <a:pt x="5178" y="4888"/>
                  </a:lnTo>
                  <a:lnTo>
                    <a:pt x="5344" y="4947"/>
                  </a:lnTo>
                  <a:lnTo>
                    <a:pt x="5515" y="5006"/>
                  </a:lnTo>
                  <a:lnTo>
                    <a:pt x="5676" y="5101"/>
                  </a:lnTo>
                  <a:lnTo>
                    <a:pt x="5843" y="5195"/>
                  </a:lnTo>
                  <a:lnTo>
                    <a:pt x="6004" y="5313"/>
                  </a:lnTo>
                  <a:lnTo>
                    <a:pt x="6161" y="5455"/>
                  </a:lnTo>
                  <a:lnTo>
                    <a:pt x="6317" y="5609"/>
                  </a:lnTo>
                  <a:lnTo>
                    <a:pt x="6464" y="5774"/>
                  </a:lnTo>
                  <a:lnTo>
                    <a:pt x="6616" y="5963"/>
                  </a:lnTo>
                  <a:lnTo>
                    <a:pt x="6759" y="6164"/>
                  </a:lnTo>
                  <a:lnTo>
                    <a:pt x="6896" y="6388"/>
                  </a:lnTo>
                  <a:lnTo>
                    <a:pt x="7029" y="6624"/>
                  </a:lnTo>
                  <a:lnTo>
                    <a:pt x="7157" y="6884"/>
                  </a:lnTo>
                  <a:lnTo>
                    <a:pt x="7281" y="7155"/>
                  </a:lnTo>
                  <a:lnTo>
                    <a:pt x="7399" y="7450"/>
                  </a:lnTo>
                  <a:lnTo>
                    <a:pt x="7508" y="7757"/>
                  </a:lnTo>
                  <a:lnTo>
                    <a:pt x="7613" y="8088"/>
                  </a:lnTo>
                  <a:lnTo>
                    <a:pt x="7713" y="8430"/>
                  </a:lnTo>
                  <a:lnTo>
                    <a:pt x="7803" y="8796"/>
                  </a:lnTo>
                  <a:lnTo>
                    <a:pt x="7888" y="9186"/>
                  </a:lnTo>
                  <a:lnTo>
                    <a:pt x="7959" y="9576"/>
                  </a:lnTo>
                  <a:lnTo>
                    <a:pt x="8031" y="10001"/>
                  </a:lnTo>
                  <a:lnTo>
                    <a:pt x="8088" y="10438"/>
                  </a:lnTo>
                  <a:lnTo>
                    <a:pt x="8135" y="10886"/>
                  </a:lnTo>
                  <a:lnTo>
                    <a:pt x="8168" y="11300"/>
                  </a:lnTo>
                  <a:lnTo>
                    <a:pt x="8192" y="11701"/>
                  </a:lnTo>
                  <a:lnTo>
                    <a:pt x="8201" y="12102"/>
                  </a:lnTo>
                  <a:lnTo>
                    <a:pt x="8201" y="12492"/>
                  </a:lnTo>
                  <a:lnTo>
                    <a:pt x="8192" y="12882"/>
                  </a:lnTo>
                  <a:lnTo>
                    <a:pt x="8173" y="13248"/>
                  </a:lnTo>
                  <a:lnTo>
                    <a:pt x="8144" y="13626"/>
                  </a:lnTo>
                  <a:lnTo>
                    <a:pt x="8106" y="13980"/>
                  </a:lnTo>
                  <a:lnTo>
                    <a:pt x="8059" y="14334"/>
                  </a:lnTo>
                  <a:lnTo>
                    <a:pt x="8002" y="14676"/>
                  </a:lnTo>
                  <a:lnTo>
                    <a:pt x="7940" y="15007"/>
                  </a:lnTo>
                  <a:lnTo>
                    <a:pt x="7869" y="15338"/>
                  </a:lnTo>
                  <a:lnTo>
                    <a:pt x="7793" y="15645"/>
                  </a:lnTo>
                  <a:lnTo>
                    <a:pt x="7703" y="15952"/>
                  </a:lnTo>
                  <a:lnTo>
                    <a:pt x="7613" y="16247"/>
                  </a:lnTo>
                  <a:lnTo>
                    <a:pt x="7513" y="16530"/>
                  </a:lnTo>
                  <a:lnTo>
                    <a:pt x="7409" y="16802"/>
                  </a:lnTo>
                  <a:lnTo>
                    <a:pt x="7300" y="17061"/>
                  </a:lnTo>
                  <a:lnTo>
                    <a:pt x="7186" y="17309"/>
                  </a:lnTo>
                  <a:lnTo>
                    <a:pt x="7062" y="17545"/>
                  </a:lnTo>
                  <a:lnTo>
                    <a:pt x="6939" y="17770"/>
                  </a:lnTo>
                  <a:lnTo>
                    <a:pt x="6811" y="17982"/>
                  </a:lnTo>
                  <a:lnTo>
                    <a:pt x="6678" y="18183"/>
                  </a:lnTo>
                  <a:lnTo>
                    <a:pt x="6540" y="18372"/>
                  </a:lnTo>
                  <a:lnTo>
                    <a:pt x="6403" y="18537"/>
                  </a:lnTo>
                  <a:lnTo>
                    <a:pt x="6256" y="18703"/>
                  </a:lnTo>
                  <a:lnTo>
                    <a:pt x="6113" y="18844"/>
                  </a:lnTo>
                  <a:lnTo>
                    <a:pt x="5966" y="18974"/>
                  </a:lnTo>
                  <a:lnTo>
                    <a:pt x="5819" y="19092"/>
                  </a:lnTo>
                  <a:lnTo>
                    <a:pt x="5667" y="19187"/>
                  </a:lnTo>
                  <a:lnTo>
                    <a:pt x="5515" y="19269"/>
                  </a:lnTo>
                  <a:lnTo>
                    <a:pt x="5363" y="19340"/>
                  </a:lnTo>
                  <a:lnTo>
                    <a:pt x="5188" y="19399"/>
                  </a:lnTo>
                  <a:lnTo>
                    <a:pt x="5012" y="19446"/>
                  </a:lnTo>
                  <a:lnTo>
                    <a:pt x="4846" y="19470"/>
                  </a:lnTo>
                  <a:lnTo>
                    <a:pt x="4685" y="19482"/>
                  </a:lnTo>
                  <a:lnTo>
                    <a:pt x="4523" y="19470"/>
                  </a:lnTo>
                  <a:lnTo>
                    <a:pt x="4371" y="19446"/>
                  </a:lnTo>
                  <a:lnTo>
                    <a:pt x="4219" y="19399"/>
                  </a:lnTo>
                  <a:lnTo>
                    <a:pt x="4077" y="19340"/>
                  </a:lnTo>
                  <a:lnTo>
                    <a:pt x="3935" y="19269"/>
                  </a:lnTo>
                  <a:lnTo>
                    <a:pt x="3802" y="19175"/>
                  </a:lnTo>
                  <a:lnTo>
                    <a:pt x="3669" y="19080"/>
                  </a:lnTo>
                  <a:lnTo>
                    <a:pt x="3545" y="18962"/>
                  </a:lnTo>
                  <a:lnTo>
                    <a:pt x="3422" y="18821"/>
                  </a:lnTo>
                  <a:lnTo>
                    <a:pt x="3303" y="18679"/>
                  </a:lnTo>
                  <a:lnTo>
                    <a:pt x="3194" y="18514"/>
                  </a:lnTo>
                  <a:lnTo>
                    <a:pt x="3085" y="18348"/>
                  </a:lnTo>
                  <a:lnTo>
                    <a:pt x="2981" y="18159"/>
                  </a:lnTo>
                  <a:lnTo>
                    <a:pt x="2881" y="17970"/>
                  </a:lnTo>
                  <a:lnTo>
                    <a:pt x="2786" y="17758"/>
                  </a:lnTo>
                  <a:lnTo>
                    <a:pt x="2696" y="17545"/>
                  </a:lnTo>
                  <a:lnTo>
                    <a:pt x="2610" y="17309"/>
                  </a:lnTo>
                  <a:lnTo>
                    <a:pt x="2530" y="17073"/>
                  </a:lnTo>
                  <a:lnTo>
                    <a:pt x="2454" y="16825"/>
                  </a:lnTo>
                  <a:lnTo>
                    <a:pt x="2378" y="16565"/>
                  </a:lnTo>
                  <a:lnTo>
                    <a:pt x="2311" y="16306"/>
                  </a:lnTo>
                  <a:lnTo>
                    <a:pt x="2245" y="16022"/>
                  </a:lnTo>
                  <a:lnTo>
                    <a:pt x="2188" y="15739"/>
                  </a:lnTo>
                  <a:lnTo>
                    <a:pt x="2131" y="15456"/>
                  </a:lnTo>
                  <a:lnTo>
                    <a:pt x="2079" y="15160"/>
                  </a:lnTo>
                  <a:lnTo>
                    <a:pt x="2031" y="14853"/>
                  </a:lnTo>
                  <a:lnTo>
                    <a:pt x="1989" y="14546"/>
                  </a:lnTo>
                  <a:lnTo>
                    <a:pt x="1951" y="14228"/>
                  </a:lnTo>
                  <a:lnTo>
                    <a:pt x="1918" y="13909"/>
                  </a:lnTo>
                  <a:lnTo>
                    <a:pt x="1889" y="13578"/>
                  </a:lnTo>
                  <a:lnTo>
                    <a:pt x="1865" y="13248"/>
                  </a:lnTo>
                  <a:lnTo>
                    <a:pt x="1842" y="12917"/>
                  </a:lnTo>
                  <a:lnTo>
                    <a:pt x="1827" y="12575"/>
                  </a:lnTo>
                  <a:lnTo>
                    <a:pt x="1813" y="12232"/>
                  </a:lnTo>
                  <a:lnTo>
                    <a:pt x="1804" y="11890"/>
                  </a:lnTo>
                  <a:lnTo>
                    <a:pt x="1799" y="11548"/>
                  </a:lnTo>
                  <a:lnTo>
                    <a:pt x="1799" y="11205"/>
                  </a:lnTo>
                  <a:lnTo>
                    <a:pt x="1804" y="10851"/>
                  </a:lnTo>
                  <a:lnTo>
                    <a:pt x="1813" y="10497"/>
                  </a:lnTo>
                  <a:lnTo>
                    <a:pt x="1823" y="10154"/>
                  </a:lnTo>
                  <a:lnTo>
                    <a:pt x="1842" y="9800"/>
                  </a:lnTo>
                  <a:lnTo>
                    <a:pt x="1861" y="9446"/>
                  </a:lnTo>
                  <a:lnTo>
                    <a:pt x="1884" y="9092"/>
                  </a:lnTo>
                  <a:lnTo>
                    <a:pt x="1913" y="8749"/>
                  </a:lnTo>
                  <a:lnTo>
                    <a:pt x="1946" y="8407"/>
                  </a:lnTo>
                  <a:lnTo>
                    <a:pt x="1979" y="8053"/>
                  </a:lnTo>
                  <a:lnTo>
                    <a:pt x="2022" y="7710"/>
                  </a:lnTo>
                  <a:lnTo>
                    <a:pt x="2065" y="7368"/>
                  </a:lnTo>
                  <a:lnTo>
                    <a:pt x="2117" y="7037"/>
                  </a:lnTo>
                  <a:lnTo>
                    <a:pt x="2169" y="6707"/>
                  </a:lnTo>
                  <a:lnTo>
                    <a:pt x="2221" y="6376"/>
                  </a:lnTo>
                  <a:lnTo>
                    <a:pt x="2283" y="6045"/>
                  </a:lnTo>
                  <a:lnTo>
                    <a:pt x="2349" y="5727"/>
                  </a:lnTo>
                  <a:lnTo>
                    <a:pt x="2416" y="5420"/>
                  </a:lnTo>
                  <a:lnTo>
                    <a:pt x="2487" y="5113"/>
                  </a:lnTo>
                  <a:lnTo>
                    <a:pt x="2563" y="4806"/>
                  </a:lnTo>
                  <a:lnTo>
                    <a:pt x="2644" y="4511"/>
                  </a:lnTo>
                  <a:lnTo>
                    <a:pt x="2729" y="4227"/>
                  </a:lnTo>
                  <a:lnTo>
                    <a:pt x="2815" y="3944"/>
                  </a:lnTo>
                  <a:lnTo>
                    <a:pt x="2909" y="3672"/>
                  </a:lnTo>
                  <a:close/>
                  <a:moveTo>
                    <a:pt x="2815" y="0"/>
                  </a:moveTo>
                  <a:lnTo>
                    <a:pt x="2739" y="36"/>
                  </a:lnTo>
                  <a:lnTo>
                    <a:pt x="2663" y="95"/>
                  </a:lnTo>
                  <a:lnTo>
                    <a:pt x="2625" y="130"/>
                  </a:lnTo>
                  <a:lnTo>
                    <a:pt x="2587" y="189"/>
                  </a:lnTo>
                  <a:lnTo>
                    <a:pt x="2487" y="331"/>
                  </a:lnTo>
                  <a:lnTo>
                    <a:pt x="2387" y="473"/>
                  </a:lnTo>
                  <a:lnTo>
                    <a:pt x="2288" y="626"/>
                  </a:lnTo>
                  <a:lnTo>
                    <a:pt x="2193" y="791"/>
                  </a:lnTo>
                  <a:lnTo>
                    <a:pt x="2098" y="957"/>
                  </a:lnTo>
                  <a:lnTo>
                    <a:pt x="2003" y="1134"/>
                  </a:lnTo>
                  <a:lnTo>
                    <a:pt x="1913" y="1311"/>
                  </a:lnTo>
                  <a:lnTo>
                    <a:pt x="1823" y="1488"/>
                  </a:lnTo>
                  <a:lnTo>
                    <a:pt x="1737" y="1677"/>
                  </a:lnTo>
                  <a:lnTo>
                    <a:pt x="1652" y="1878"/>
                  </a:lnTo>
                  <a:lnTo>
                    <a:pt x="1486" y="2279"/>
                  </a:lnTo>
                  <a:lnTo>
                    <a:pt x="1334" y="2692"/>
                  </a:lnTo>
                  <a:lnTo>
                    <a:pt x="1182" y="3129"/>
                  </a:lnTo>
                  <a:lnTo>
                    <a:pt x="1044" y="3590"/>
                  </a:lnTo>
                  <a:lnTo>
                    <a:pt x="911" y="4062"/>
                  </a:lnTo>
                  <a:lnTo>
                    <a:pt x="788" y="4546"/>
                  </a:lnTo>
                  <a:lnTo>
                    <a:pt x="674" y="5042"/>
                  </a:lnTo>
                  <a:lnTo>
                    <a:pt x="570" y="5561"/>
                  </a:lnTo>
                  <a:lnTo>
                    <a:pt x="470" y="6081"/>
                  </a:lnTo>
                  <a:lnTo>
                    <a:pt x="385" y="6612"/>
                  </a:lnTo>
                  <a:lnTo>
                    <a:pt x="304" y="7155"/>
                  </a:lnTo>
                  <a:lnTo>
                    <a:pt x="233" y="7710"/>
                  </a:lnTo>
                  <a:lnTo>
                    <a:pt x="171" y="8265"/>
                  </a:lnTo>
                  <a:lnTo>
                    <a:pt x="119" y="8832"/>
                  </a:lnTo>
                  <a:lnTo>
                    <a:pt x="76" y="9399"/>
                  </a:lnTo>
                  <a:lnTo>
                    <a:pt x="43" y="9977"/>
                  </a:lnTo>
                  <a:lnTo>
                    <a:pt x="19" y="10556"/>
                  </a:lnTo>
                  <a:lnTo>
                    <a:pt x="5" y="11134"/>
                  </a:lnTo>
                  <a:lnTo>
                    <a:pt x="0" y="11713"/>
                  </a:lnTo>
                  <a:lnTo>
                    <a:pt x="5" y="12291"/>
                  </a:lnTo>
                  <a:lnTo>
                    <a:pt x="19" y="12870"/>
                  </a:lnTo>
                  <a:lnTo>
                    <a:pt x="43" y="13448"/>
                  </a:lnTo>
                  <a:lnTo>
                    <a:pt x="81" y="14015"/>
                  </a:lnTo>
                  <a:lnTo>
                    <a:pt x="124" y="14582"/>
                  </a:lnTo>
                  <a:lnTo>
                    <a:pt x="180" y="15149"/>
                  </a:lnTo>
                  <a:lnTo>
                    <a:pt x="247" y="15704"/>
                  </a:lnTo>
                  <a:lnTo>
                    <a:pt x="323" y="16247"/>
                  </a:lnTo>
                  <a:lnTo>
                    <a:pt x="370" y="16542"/>
                  </a:lnTo>
                  <a:lnTo>
                    <a:pt x="418" y="16825"/>
                  </a:lnTo>
                  <a:lnTo>
                    <a:pt x="470" y="17109"/>
                  </a:lnTo>
                  <a:lnTo>
                    <a:pt x="522" y="17392"/>
                  </a:lnTo>
                  <a:lnTo>
                    <a:pt x="579" y="17664"/>
                  </a:lnTo>
                  <a:lnTo>
                    <a:pt x="636" y="17935"/>
                  </a:lnTo>
                  <a:lnTo>
                    <a:pt x="698" y="18195"/>
                  </a:lnTo>
                  <a:lnTo>
                    <a:pt x="759" y="18455"/>
                  </a:lnTo>
                  <a:lnTo>
                    <a:pt x="826" y="18703"/>
                  </a:lnTo>
                  <a:lnTo>
                    <a:pt x="892" y="18950"/>
                  </a:lnTo>
                  <a:lnTo>
                    <a:pt x="959" y="19187"/>
                  </a:lnTo>
                  <a:lnTo>
                    <a:pt x="1030" y="19423"/>
                  </a:lnTo>
                  <a:lnTo>
                    <a:pt x="1106" y="19647"/>
                  </a:lnTo>
                  <a:lnTo>
                    <a:pt x="1182" y="19871"/>
                  </a:lnTo>
                  <a:lnTo>
                    <a:pt x="1258" y="20084"/>
                  </a:lnTo>
                  <a:lnTo>
                    <a:pt x="1339" y="20296"/>
                  </a:lnTo>
                  <a:lnTo>
                    <a:pt x="1419" y="20497"/>
                  </a:lnTo>
                  <a:lnTo>
                    <a:pt x="1505" y="20698"/>
                  </a:lnTo>
                  <a:lnTo>
                    <a:pt x="1590" y="20899"/>
                  </a:lnTo>
                  <a:lnTo>
                    <a:pt x="1676" y="21088"/>
                  </a:lnTo>
                  <a:lnTo>
                    <a:pt x="1766" y="21265"/>
                  </a:lnTo>
                  <a:lnTo>
                    <a:pt x="1856" y="21442"/>
                  </a:lnTo>
                  <a:lnTo>
                    <a:pt x="1946" y="21607"/>
                  </a:lnTo>
                  <a:lnTo>
                    <a:pt x="2041" y="21772"/>
                  </a:lnTo>
                  <a:lnTo>
                    <a:pt x="2231" y="22079"/>
                  </a:lnTo>
                  <a:lnTo>
                    <a:pt x="2430" y="22374"/>
                  </a:lnTo>
                  <a:lnTo>
                    <a:pt x="2634" y="22634"/>
                  </a:lnTo>
                  <a:lnTo>
                    <a:pt x="2843" y="22870"/>
                  </a:lnTo>
                  <a:lnTo>
                    <a:pt x="3052" y="23083"/>
                  </a:lnTo>
                  <a:lnTo>
                    <a:pt x="3270" y="23272"/>
                  </a:lnTo>
                  <a:lnTo>
                    <a:pt x="3493" y="23437"/>
                  </a:lnTo>
                  <a:lnTo>
                    <a:pt x="3716" y="23567"/>
                  </a:lnTo>
                  <a:lnTo>
                    <a:pt x="3944" y="23685"/>
                  </a:lnTo>
                  <a:lnTo>
                    <a:pt x="4172" y="23768"/>
                  </a:lnTo>
                  <a:lnTo>
                    <a:pt x="4405" y="23827"/>
                  </a:lnTo>
                  <a:lnTo>
                    <a:pt x="4642" y="23862"/>
                  </a:lnTo>
                  <a:lnTo>
                    <a:pt x="4874" y="23874"/>
                  </a:lnTo>
                  <a:lnTo>
                    <a:pt x="5112" y="23850"/>
                  </a:lnTo>
                  <a:lnTo>
                    <a:pt x="5354" y="23815"/>
                  </a:lnTo>
                  <a:lnTo>
                    <a:pt x="5591" y="23744"/>
                  </a:lnTo>
                  <a:lnTo>
                    <a:pt x="5828" y="23638"/>
                  </a:lnTo>
                  <a:lnTo>
                    <a:pt x="6066" y="23520"/>
                  </a:lnTo>
                  <a:lnTo>
                    <a:pt x="6308" y="23366"/>
                  </a:lnTo>
                  <a:lnTo>
                    <a:pt x="6540" y="23189"/>
                  </a:lnTo>
                  <a:lnTo>
                    <a:pt x="6768" y="22988"/>
                  </a:lnTo>
                  <a:lnTo>
                    <a:pt x="6991" y="22752"/>
                  </a:lnTo>
                  <a:lnTo>
                    <a:pt x="7209" y="22504"/>
                  </a:lnTo>
                  <a:lnTo>
                    <a:pt x="7423" y="22233"/>
                  </a:lnTo>
                  <a:lnTo>
                    <a:pt x="7627" y="21938"/>
                  </a:lnTo>
                  <a:lnTo>
                    <a:pt x="7826" y="21631"/>
                  </a:lnTo>
                  <a:lnTo>
                    <a:pt x="8021" y="21288"/>
                  </a:lnTo>
                  <a:lnTo>
                    <a:pt x="8206" y="20934"/>
                  </a:lnTo>
                  <a:lnTo>
                    <a:pt x="8382" y="20568"/>
                  </a:lnTo>
                  <a:lnTo>
                    <a:pt x="8553" y="20178"/>
                  </a:lnTo>
                  <a:lnTo>
                    <a:pt x="8719" y="19765"/>
                  </a:lnTo>
                  <a:lnTo>
                    <a:pt x="8871" y="19340"/>
                  </a:lnTo>
                  <a:lnTo>
                    <a:pt x="9018" y="18903"/>
                  </a:lnTo>
                  <a:lnTo>
                    <a:pt x="9155" y="18443"/>
                  </a:lnTo>
                  <a:lnTo>
                    <a:pt x="9284" y="17982"/>
                  </a:lnTo>
                  <a:lnTo>
                    <a:pt x="9397" y="17498"/>
                  </a:lnTo>
                  <a:lnTo>
                    <a:pt x="9507" y="17002"/>
                  </a:lnTo>
                  <a:lnTo>
                    <a:pt x="9559" y="16743"/>
                  </a:lnTo>
                  <a:lnTo>
                    <a:pt x="9606" y="16495"/>
                  </a:lnTo>
                  <a:lnTo>
                    <a:pt x="9649" y="16235"/>
                  </a:lnTo>
                  <a:lnTo>
                    <a:pt x="9692" y="15975"/>
                  </a:lnTo>
                  <a:lnTo>
                    <a:pt x="9730" y="15715"/>
                  </a:lnTo>
                  <a:lnTo>
                    <a:pt x="9768" y="15444"/>
                  </a:lnTo>
                  <a:lnTo>
                    <a:pt x="9801" y="15184"/>
                  </a:lnTo>
                  <a:lnTo>
                    <a:pt x="9834" y="14912"/>
                  </a:lnTo>
                  <a:lnTo>
                    <a:pt x="9858" y="14641"/>
                  </a:lnTo>
                  <a:lnTo>
                    <a:pt x="9886" y="14358"/>
                  </a:lnTo>
                  <a:lnTo>
                    <a:pt x="9905" y="14086"/>
                  </a:lnTo>
                  <a:lnTo>
                    <a:pt x="9924" y="13814"/>
                  </a:lnTo>
                  <a:lnTo>
                    <a:pt x="9943" y="13531"/>
                  </a:lnTo>
                  <a:lnTo>
                    <a:pt x="9953" y="13248"/>
                  </a:lnTo>
                  <a:lnTo>
                    <a:pt x="9962" y="12964"/>
                  </a:lnTo>
                  <a:lnTo>
                    <a:pt x="9972" y="12681"/>
                  </a:lnTo>
                  <a:lnTo>
                    <a:pt x="9972" y="12398"/>
                  </a:lnTo>
                  <a:lnTo>
                    <a:pt x="9972" y="12102"/>
                  </a:lnTo>
                  <a:lnTo>
                    <a:pt x="9967" y="11819"/>
                  </a:lnTo>
                  <a:lnTo>
                    <a:pt x="9962" y="11524"/>
                  </a:lnTo>
                  <a:lnTo>
                    <a:pt x="9953" y="11241"/>
                  </a:lnTo>
                  <a:lnTo>
                    <a:pt x="9939" y="10945"/>
                  </a:lnTo>
                  <a:lnTo>
                    <a:pt x="9920" y="10650"/>
                  </a:lnTo>
                  <a:lnTo>
                    <a:pt x="9901" y="10355"/>
                  </a:lnTo>
                  <a:lnTo>
                    <a:pt x="9877" y="10072"/>
                  </a:lnTo>
                  <a:lnTo>
                    <a:pt x="9848" y="9776"/>
                  </a:lnTo>
                  <a:lnTo>
                    <a:pt x="9815" y="9481"/>
                  </a:lnTo>
                  <a:lnTo>
                    <a:pt x="9782" y="9186"/>
                  </a:lnTo>
                  <a:lnTo>
                    <a:pt x="9739" y="8891"/>
                  </a:lnTo>
                  <a:lnTo>
                    <a:pt x="9696" y="8596"/>
                  </a:lnTo>
                  <a:lnTo>
                    <a:pt x="9658" y="8324"/>
                  </a:lnTo>
                  <a:lnTo>
                    <a:pt x="9611" y="8064"/>
                  </a:lnTo>
                  <a:lnTo>
                    <a:pt x="9564" y="7805"/>
                  </a:lnTo>
                  <a:lnTo>
                    <a:pt x="9516" y="7545"/>
                  </a:lnTo>
                  <a:lnTo>
                    <a:pt x="9464" y="7285"/>
                  </a:lnTo>
                  <a:lnTo>
                    <a:pt x="9407" y="7037"/>
                  </a:lnTo>
                  <a:lnTo>
                    <a:pt x="9284" y="6530"/>
                  </a:lnTo>
                  <a:lnTo>
                    <a:pt x="9155" y="6045"/>
                  </a:lnTo>
                  <a:lnTo>
                    <a:pt x="9013" y="5561"/>
                  </a:lnTo>
                  <a:lnTo>
                    <a:pt x="8861" y="5089"/>
                  </a:lnTo>
                  <a:lnTo>
                    <a:pt x="8705" y="4640"/>
                  </a:lnTo>
                  <a:lnTo>
                    <a:pt x="8534" y="4192"/>
                  </a:lnTo>
                  <a:lnTo>
                    <a:pt x="8358" y="3779"/>
                  </a:lnTo>
                  <a:lnTo>
                    <a:pt x="8173" y="3365"/>
                  </a:lnTo>
                  <a:lnTo>
                    <a:pt x="7983" y="2987"/>
                  </a:lnTo>
                  <a:lnTo>
                    <a:pt x="7789" y="2621"/>
                  </a:lnTo>
                  <a:lnTo>
                    <a:pt x="7584" y="2267"/>
                  </a:lnTo>
                  <a:lnTo>
                    <a:pt x="7376" y="1948"/>
                  </a:lnTo>
                  <a:lnTo>
                    <a:pt x="7162" y="1653"/>
                  </a:lnTo>
                  <a:lnTo>
                    <a:pt x="6948" y="1382"/>
                  </a:lnTo>
                  <a:lnTo>
                    <a:pt x="6835" y="1264"/>
                  </a:lnTo>
                  <a:lnTo>
                    <a:pt x="6725" y="1146"/>
                  </a:lnTo>
                  <a:lnTo>
                    <a:pt x="6611" y="1028"/>
                  </a:lnTo>
                  <a:lnTo>
                    <a:pt x="6502" y="933"/>
                  </a:lnTo>
                  <a:lnTo>
                    <a:pt x="6388" y="827"/>
                  </a:lnTo>
                  <a:lnTo>
                    <a:pt x="6274" y="744"/>
                  </a:lnTo>
                  <a:lnTo>
                    <a:pt x="6161" y="661"/>
                  </a:lnTo>
                  <a:lnTo>
                    <a:pt x="6047" y="591"/>
                  </a:lnTo>
                  <a:lnTo>
                    <a:pt x="5928" y="520"/>
                  </a:lnTo>
                  <a:lnTo>
                    <a:pt x="5814" y="461"/>
                  </a:lnTo>
                  <a:lnTo>
                    <a:pt x="5700" y="414"/>
                  </a:lnTo>
                  <a:lnTo>
                    <a:pt x="5582" y="378"/>
                  </a:lnTo>
                  <a:lnTo>
                    <a:pt x="5468" y="343"/>
                  </a:lnTo>
                  <a:lnTo>
                    <a:pt x="5349" y="319"/>
                  </a:lnTo>
                  <a:lnTo>
                    <a:pt x="5235" y="307"/>
                  </a:lnTo>
                  <a:lnTo>
                    <a:pt x="5003" y="307"/>
                  </a:lnTo>
                  <a:lnTo>
                    <a:pt x="4884" y="319"/>
                  </a:lnTo>
                  <a:lnTo>
                    <a:pt x="4770" y="343"/>
                  </a:lnTo>
                  <a:lnTo>
                    <a:pt x="4651" y="378"/>
                  </a:lnTo>
                  <a:lnTo>
                    <a:pt x="4537" y="425"/>
                  </a:lnTo>
                  <a:lnTo>
                    <a:pt x="4424" y="473"/>
                  </a:lnTo>
                  <a:lnTo>
                    <a:pt x="4310" y="543"/>
                  </a:lnTo>
                  <a:lnTo>
                    <a:pt x="4196" y="614"/>
                  </a:lnTo>
                  <a:lnTo>
                    <a:pt x="4082" y="697"/>
                  </a:lnTo>
                  <a:lnTo>
                    <a:pt x="3968" y="803"/>
                  </a:lnTo>
                  <a:lnTo>
                    <a:pt x="3859" y="909"/>
                  </a:lnTo>
                  <a:lnTo>
                    <a:pt x="3750" y="1028"/>
                  </a:lnTo>
                  <a:lnTo>
                    <a:pt x="3636" y="1157"/>
                  </a:lnTo>
                  <a:lnTo>
                    <a:pt x="3531" y="1299"/>
                  </a:lnTo>
                  <a:lnTo>
                    <a:pt x="3508" y="1122"/>
                  </a:lnTo>
                  <a:lnTo>
                    <a:pt x="3484" y="957"/>
                  </a:lnTo>
                  <a:lnTo>
                    <a:pt x="3446" y="803"/>
                  </a:lnTo>
                  <a:lnTo>
                    <a:pt x="3403" y="661"/>
                  </a:lnTo>
                  <a:lnTo>
                    <a:pt x="3356" y="520"/>
                  </a:lnTo>
                  <a:lnTo>
                    <a:pt x="3303" y="402"/>
                  </a:lnTo>
                  <a:lnTo>
                    <a:pt x="3242" y="284"/>
                  </a:lnTo>
                  <a:lnTo>
                    <a:pt x="3180" y="189"/>
                  </a:lnTo>
                  <a:lnTo>
                    <a:pt x="3109" y="107"/>
                  </a:lnTo>
                  <a:lnTo>
                    <a:pt x="3042" y="48"/>
                  </a:lnTo>
                  <a:lnTo>
                    <a:pt x="2966" y="12"/>
                  </a:lnTo>
                  <a:lnTo>
                    <a:pt x="289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77;p65">
              <a:extLst>
                <a:ext uri="{FF2B5EF4-FFF2-40B4-BE49-F238E27FC236}">
                  <a16:creationId xmlns:a16="http://schemas.microsoft.com/office/drawing/2014/main" id="{1F2379FC-4DEC-773D-A96C-AD27980A5EDF}"/>
                </a:ext>
              </a:extLst>
            </p:cNvPr>
            <p:cNvSpPr/>
            <p:nvPr/>
          </p:nvSpPr>
          <p:spPr>
            <a:xfrm>
              <a:off x="-259225" y="-10353625"/>
              <a:ext cx="316475" cy="250625"/>
            </a:xfrm>
            <a:custGeom>
              <a:avLst/>
              <a:gdLst/>
              <a:ahLst/>
              <a:cxnLst/>
              <a:rect l="l" t="t" r="r" b="b"/>
              <a:pathLst>
                <a:path w="12659" h="10025" extrusionOk="0">
                  <a:moveTo>
                    <a:pt x="20" y="1"/>
                  </a:moveTo>
                  <a:lnTo>
                    <a:pt x="15" y="2138"/>
                  </a:lnTo>
                  <a:lnTo>
                    <a:pt x="10" y="4275"/>
                  </a:lnTo>
                  <a:lnTo>
                    <a:pt x="5" y="6400"/>
                  </a:lnTo>
                  <a:lnTo>
                    <a:pt x="1" y="8525"/>
                  </a:lnTo>
                  <a:lnTo>
                    <a:pt x="789" y="8573"/>
                  </a:lnTo>
                  <a:lnTo>
                    <a:pt x="1572" y="8632"/>
                  </a:lnTo>
                  <a:lnTo>
                    <a:pt x="2360" y="8702"/>
                  </a:lnTo>
                  <a:lnTo>
                    <a:pt x="3147" y="8797"/>
                  </a:lnTo>
                  <a:lnTo>
                    <a:pt x="3930" y="8891"/>
                  </a:lnTo>
                  <a:lnTo>
                    <a:pt x="4718" y="8986"/>
                  </a:lnTo>
                  <a:lnTo>
                    <a:pt x="6289" y="9210"/>
                  </a:lnTo>
                  <a:lnTo>
                    <a:pt x="7865" y="9434"/>
                  </a:lnTo>
                  <a:lnTo>
                    <a:pt x="9436" y="9659"/>
                  </a:lnTo>
                  <a:lnTo>
                    <a:pt x="10219" y="9753"/>
                  </a:lnTo>
                  <a:lnTo>
                    <a:pt x="11007" y="9848"/>
                  </a:lnTo>
                  <a:lnTo>
                    <a:pt x="11795" y="9919"/>
                  </a:lnTo>
                  <a:lnTo>
                    <a:pt x="12578" y="9989"/>
                  </a:lnTo>
                  <a:lnTo>
                    <a:pt x="12602" y="10001"/>
                  </a:lnTo>
                  <a:lnTo>
                    <a:pt x="12621" y="10013"/>
                  </a:lnTo>
                  <a:lnTo>
                    <a:pt x="12640" y="10025"/>
                  </a:lnTo>
                  <a:lnTo>
                    <a:pt x="12659" y="10025"/>
                  </a:lnTo>
                  <a:lnTo>
                    <a:pt x="12597" y="7616"/>
                  </a:lnTo>
                  <a:lnTo>
                    <a:pt x="12530" y="5196"/>
                  </a:lnTo>
                  <a:lnTo>
                    <a:pt x="12388" y="355"/>
                  </a:lnTo>
                  <a:lnTo>
                    <a:pt x="10941" y="343"/>
                  </a:lnTo>
                  <a:lnTo>
                    <a:pt x="9498" y="320"/>
                  </a:lnTo>
                  <a:lnTo>
                    <a:pt x="8055" y="284"/>
                  </a:lnTo>
                  <a:lnTo>
                    <a:pt x="6617" y="237"/>
                  </a:lnTo>
                  <a:lnTo>
                    <a:pt x="4984" y="178"/>
                  </a:lnTo>
                  <a:lnTo>
                    <a:pt x="3337" y="131"/>
                  </a:lnTo>
                  <a:lnTo>
                    <a:pt x="1681" y="72"/>
                  </a:lnTo>
                  <a:lnTo>
                    <a:pt x="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78;p65">
              <a:extLst>
                <a:ext uri="{FF2B5EF4-FFF2-40B4-BE49-F238E27FC236}">
                  <a16:creationId xmlns:a16="http://schemas.microsoft.com/office/drawing/2014/main" id="{570431C5-0BD8-3BC1-5322-BF0E5191715F}"/>
                </a:ext>
              </a:extLst>
            </p:cNvPr>
            <p:cNvSpPr/>
            <p:nvPr/>
          </p:nvSpPr>
          <p:spPr>
            <a:xfrm>
              <a:off x="-135475" y="-6007175"/>
              <a:ext cx="160100" cy="395250"/>
            </a:xfrm>
            <a:custGeom>
              <a:avLst/>
              <a:gdLst/>
              <a:ahLst/>
              <a:cxnLst/>
              <a:rect l="l" t="t" r="r" b="b"/>
              <a:pathLst>
                <a:path w="6404" h="15810" extrusionOk="0">
                  <a:moveTo>
                    <a:pt x="1111" y="0"/>
                  </a:moveTo>
                  <a:lnTo>
                    <a:pt x="1017" y="272"/>
                  </a:lnTo>
                  <a:lnTo>
                    <a:pt x="931" y="555"/>
                  </a:lnTo>
                  <a:lnTo>
                    <a:pt x="846" y="839"/>
                  </a:lnTo>
                  <a:lnTo>
                    <a:pt x="765" y="1134"/>
                  </a:lnTo>
                  <a:lnTo>
                    <a:pt x="689" y="1441"/>
                  </a:lnTo>
                  <a:lnTo>
                    <a:pt x="618" y="1748"/>
                  </a:lnTo>
                  <a:lnTo>
                    <a:pt x="551" y="2055"/>
                  </a:lnTo>
                  <a:lnTo>
                    <a:pt x="485" y="2373"/>
                  </a:lnTo>
                  <a:lnTo>
                    <a:pt x="423" y="2704"/>
                  </a:lnTo>
                  <a:lnTo>
                    <a:pt x="371" y="3035"/>
                  </a:lnTo>
                  <a:lnTo>
                    <a:pt x="319" y="3365"/>
                  </a:lnTo>
                  <a:lnTo>
                    <a:pt x="267" y="3696"/>
                  </a:lnTo>
                  <a:lnTo>
                    <a:pt x="224" y="4038"/>
                  </a:lnTo>
                  <a:lnTo>
                    <a:pt x="181" y="4381"/>
                  </a:lnTo>
                  <a:lnTo>
                    <a:pt x="148" y="4735"/>
                  </a:lnTo>
                  <a:lnTo>
                    <a:pt x="115" y="5077"/>
                  </a:lnTo>
                  <a:lnTo>
                    <a:pt x="86" y="5420"/>
                  </a:lnTo>
                  <a:lnTo>
                    <a:pt x="63" y="5774"/>
                  </a:lnTo>
                  <a:lnTo>
                    <a:pt x="44" y="6128"/>
                  </a:lnTo>
                  <a:lnTo>
                    <a:pt x="25" y="6482"/>
                  </a:lnTo>
                  <a:lnTo>
                    <a:pt x="15" y="6825"/>
                  </a:lnTo>
                  <a:lnTo>
                    <a:pt x="6" y="7179"/>
                  </a:lnTo>
                  <a:lnTo>
                    <a:pt x="1" y="7533"/>
                  </a:lnTo>
                  <a:lnTo>
                    <a:pt x="1" y="7876"/>
                  </a:lnTo>
                  <a:lnTo>
                    <a:pt x="6" y="8218"/>
                  </a:lnTo>
                  <a:lnTo>
                    <a:pt x="15" y="8560"/>
                  </a:lnTo>
                  <a:lnTo>
                    <a:pt x="29" y="8903"/>
                  </a:lnTo>
                  <a:lnTo>
                    <a:pt x="44" y="9245"/>
                  </a:lnTo>
                  <a:lnTo>
                    <a:pt x="67" y="9576"/>
                  </a:lnTo>
                  <a:lnTo>
                    <a:pt x="91" y="9906"/>
                  </a:lnTo>
                  <a:lnTo>
                    <a:pt x="120" y="10237"/>
                  </a:lnTo>
                  <a:lnTo>
                    <a:pt x="153" y="10556"/>
                  </a:lnTo>
                  <a:lnTo>
                    <a:pt x="191" y="10874"/>
                  </a:lnTo>
                  <a:lnTo>
                    <a:pt x="233" y="11181"/>
                  </a:lnTo>
                  <a:lnTo>
                    <a:pt x="281" y="11488"/>
                  </a:lnTo>
                  <a:lnTo>
                    <a:pt x="333" y="11784"/>
                  </a:lnTo>
                  <a:lnTo>
                    <a:pt x="390" y="12067"/>
                  </a:lnTo>
                  <a:lnTo>
                    <a:pt x="447" y="12350"/>
                  </a:lnTo>
                  <a:lnTo>
                    <a:pt x="513" y="12634"/>
                  </a:lnTo>
                  <a:lnTo>
                    <a:pt x="580" y="12893"/>
                  </a:lnTo>
                  <a:lnTo>
                    <a:pt x="656" y="13153"/>
                  </a:lnTo>
                  <a:lnTo>
                    <a:pt x="732" y="13401"/>
                  </a:lnTo>
                  <a:lnTo>
                    <a:pt x="812" y="13637"/>
                  </a:lnTo>
                  <a:lnTo>
                    <a:pt x="898" y="13873"/>
                  </a:lnTo>
                  <a:lnTo>
                    <a:pt x="988" y="14086"/>
                  </a:lnTo>
                  <a:lnTo>
                    <a:pt x="1083" y="14298"/>
                  </a:lnTo>
                  <a:lnTo>
                    <a:pt x="1183" y="14487"/>
                  </a:lnTo>
                  <a:lnTo>
                    <a:pt x="1287" y="14676"/>
                  </a:lnTo>
                  <a:lnTo>
                    <a:pt x="1396" y="14842"/>
                  </a:lnTo>
                  <a:lnTo>
                    <a:pt x="1505" y="15007"/>
                  </a:lnTo>
                  <a:lnTo>
                    <a:pt x="1624" y="15149"/>
                  </a:lnTo>
                  <a:lnTo>
                    <a:pt x="1747" y="15290"/>
                  </a:lnTo>
                  <a:lnTo>
                    <a:pt x="1871" y="15408"/>
                  </a:lnTo>
                  <a:lnTo>
                    <a:pt x="2004" y="15503"/>
                  </a:lnTo>
                  <a:lnTo>
                    <a:pt x="2137" y="15597"/>
                  </a:lnTo>
                  <a:lnTo>
                    <a:pt x="2279" y="15668"/>
                  </a:lnTo>
                  <a:lnTo>
                    <a:pt x="2421" y="15727"/>
                  </a:lnTo>
                  <a:lnTo>
                    <a:pt x="2573" y="15774"/>
                  </a:lnTo>
                  <a:lnTo>
                    <a:pt x="2725" y="15798"/>
                  </a:lnTo>
                  <a:lnTo>
                    <a:pt x="2887" y="15810"/>
                  </a:lnTo>
                  <a:lnTo>
                    <a:pt x="3048" y="15798"/>
                  </a:lnTo>
                  <a:lnTo>
                    <a:pt x="3214" y="15774"/>
                  </a:lnTo>
                  <a:lnTo>
                    <a:pt x="3390" y="15727"/>
                  </a:lnTo>
                  <a:lnTo>
                    <a:pt x="3565" y="15668"/>
                  </a:lnTo>
                  <a:lnTo>
                    <a:pt x="3717" y="15597"/>
                  </a:lnTo>
                  <a:lnTo>
                    <a:pt x="3869" y="15515"/>
                  </a:lnTo>
                  <a:lnTo>
                    <a:pt x="4021" y="15420"/>
                  </a:lnTo>
                  <a:lnTo>
                    <a:pt x="4168" y="15302"/>
                  </a:lnTo>
                  <a:lnTo>
                    <a:pt x="4315" y="15172"/>
                  </a:lnTo>
                  <a:lnTo>
                    <a:pt x="4458" y="15031"/>
                  </a:lnTo>
                  <a:lnTo>
                    <a:pt x="4605" y="14865"/>
                  </a:lnTo>
                  <a:lnTo>
                    <a:pt x="4742" y="14700"/>
                  </a:lnTo>
                  <a:lnTo>
                    <a:pt x="4880" y="14511"/>
                  </a:lnTo>
                  <a:lnTo>
                    <a:pt x="5013" y="14310"/>
                  </a:lnTo>
                  <a:lnTo>
                    <a:pt x="5141" y="14098"/>
                  </a:lnTo>
                  <a:lnTo>
                    <a:pt x="5264" y="13873"/>
                  </a:lnTo>
                  <a:lnTo>
                    <a:pt x="5388" y="13637"/>
                  </a:lnTo>
                  <a:lnTo>
                    <a:pt x="5502" y="13389"/>
                  </a:lnTo>
                  <a:lnTo>
                    <a:pt x="5611" y="13130"/>
                  </a:lnTo>
                  <a:lnTo>
                    <a:pt x="5715" y="12858"/>
                  </a:lnTo>
                  <a:lnTo>
                    <a:pt x="5815" y="12575"/>
                  </a:lnTo>
                  <a:lnTo>
                    <a:pt x="5905" y="12280"/>
                  </a:lnTo>
                  <a:lnTo>
                    <a:pt x="5995" y="11973"/>
                  </a:lnTo>
                  <a:lnTo>
                    <a:pt x="6071" y="11666"/>
                  </a:lnTo>
                  <a:lnTo>
                    <a:pt x="6142" y="11335"/>
                  </a:lnTo>
                  <a:lnTo>
                    <a:pt x="6204" y="11004"/>
                  </a:lnTo>
                  <a:lnTo>
                    <a:pt x="6261" y="10662"/>
                  </a:lnTo>
                  <a:lnTo>
                    <a:pt x="6308" y="10308"/>
                  </a:lnTo>
                  <a:lnTo>
                    <a:pt x="6346" y="9954"/>
                  </a:lnTo>
                  <a:lnTo>
                    <a:pt x="6375" y="9576"/>
                  </a:lnTo>
                  <a:lnTo>
                    <a:pt x="6394" y="9210"/>
                  </a:lnTo>
                  <a:lnTo>
                    <a:pt x="6403" y="8820"/>
                  </a:lnTo>
                  <a:lnTo>
                    <a:pt x="6403" y="8430"/>
                  </a:lnTo>
                  <a:lnTo>
                    <a:pt x="6394" y="8029"/>
                  </a:lnTo>
                  <a:lnTo>
                    <a:pt x="6370" y="7628"/>
                  </a:lnTo>
                  <a:lnTo>
                    <a:pt x="6337" y="7214"/>
                  </a:lnTo>
                  <a:lnTo>
                    <a:pt x="6290" y="6766"/>
                  </a:lnTo>
                  <a:lnTo>
                    <a:pt x="6233" y="6329"/>
                  </a:lnTo>
                  <a:lnTo>
                    <a:pt x="6161" y="5904"/>
                  </a:lnTo>
                  <a:lnTo>
                    <a:pt x="6090" y="5514"/>
                  </a:lnTo>
                  <a:lnTo>
                    <a:pt x="6005" y="5124"/>
                  </a:lnTo>
                  <a:lnTo>
                    <a:pt x="5915" y="4758"/>
                  </a:lnTo>
                  <a:lnTo>
                    <a:pt x="5815" y="4416"/>
                  </a:lnTo>
                  <a:lnTo>
                    <a:pt x="5710" y="4085"/>
                  </a:lnTo>
                  <a:lnTo>
                    <a:pt x="5601" y="3778"/>
                  </a:lnTo>
                  <a:lnTo>
                    <a:pt x="5483" y="3483"/>
                  </a:lnTo>
                  <a:lnTo>
                    <a:pt x="5359" y="3212"/>
                  </a:lnTo>
                  <a:lnTo>
                    <a:pt x="5231" y="2952"/>
                  </a:lnTo>
                  <a:lnTo>
                    <a:pt x="5098" y="2716"/>
                  </a:lnTo>
                  <a:lnTo>
                    <a:pt x="4961" y="2492"/>
                  </a:lnTo>
                  <a:lnTo>
                    <a:pt x="4818" y="2291"/>
                  </a:lnTo>
                  <a:lnTo>
                    <a:pt x="4666" y="2102"/>
                  </a:lnTo>
                  <a:lnTo>
                    <a:pt x="4519" y="1937"/>
                  </a:lnTo>
                  <a:lnTo>
                    <a:pt x="4363" y="1783"/>
                  </a:lnTo>
                  <a:lnTo>
                    <a:pt x="4206" y="1641"/>
                  </a:lnTo>
                  <a:lnTo>
                    <a:pt x="4045" y="1523"/>
                  </a:lnTo>
                  <a:lnTo>
                    <a:pt x="3878" y="1429"/>
                  </a:lnTo>
                  <a:lnTo>
                    <a:pt x="3717" y="1334"/>
                  </a:lnTo>
                  <a:lnTo>
                    <a:pt x="3546" y="1275"/>
                  </a:lnTo>
                  <a:lnTo>
                    <a:pt x="3380" y="1216"/>
                  </a:lnTo>
                  <a:lnTo>
                    <a:pt x="3209" y="1181"/>
                  </a:lnTo>
                  <a:lnTo>
                    <a:pt x="3038" y="1169"/>
                  </a:lnTo>
                  <a:lnTo>
                    <a:pt x="2868" y="1157"/>
                  </a:lnTo>
                  <a:lnTo>
                    <a:pt x="2697" y="1181"/>
                  </a:lnTo>
                  <a:lnTo>
                    <a:pt x="2526" y="1205"/>
                  </a:lnTo>
                  <a:lnTo>
                    <a:pt x="2355" y="1252"/>
                  </a:lnTo>
                  <a:lnTo>
                    <a:pt x="2184" y="1311"/>
                  </a:lnTo>
                  <a:lnTo>
                    <a:pt x="2018" y="1393"/>
                  </a:lnTo>
                  <a:lnTo>
                    <a:pt x="1928" y="1429"/>
                  </a:lnTo>
                  <a:lnTo>
                    <a:pt x="1847" y="1453"/>
                  </a:lnTo>
                  <a:lnTo>
                    <a:pt x="1762" y="1441"/>
                  </a:lnTo>
                  <a:lnTo>
                    <a:pt x="1686" y="1417"/>
                  </a:lnTo>
                  <a:lnTo>
                    <a:pt x="1610" y="1370"/>
                  </a:lnTo>
                  <a:lnTo>
                    <a:pt x="1543" y="1311"/>
                  </a:lnTo>
                  <a:lnTo>
                    <a:pt x="1477" y="1240"/>
                  </a:lnTo>
                  <a:lnTo>
                    <a:pt x="1415" y="1146"/>
                  </a:lnTo>
                  <a:lnTo>
                    <a:pt x="1358" y="1039"/>
                  </a:lnTo>
                  <a:lnTo>
                    <a:pt x="1306" y="909"/>
                  </a:lnTo>
                  <a:lnTo>
                    <a:pt x="1259" y="780"/>
                  </a:lnTo>
                  <a:lnTo>
                    <a:pt x="1216" y="638"/>
                  </a:lnTo>
                  <a:lnTo>
                    <a:pt x="1183" y="496"/>
                  </a:lnTo>
                  <a:lnTo>
                    <a:pt x="1149" y="331"/>
                  </a:lnTo>
                  <a:lnTo>
                    <a:pt x="1126" y="166"/>
                  </a:lnTo>
                  <a:lnTo>
                    <a:pt x="11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79;p65">
              <a:extLst>
                <a:ext uri="{FF2B5EF4-FFF2-40B4-BE49-F238E27FC236}">
                  <a16:creationId xmlns:a16="http://schemas.microsoft.com/office/drawing/2014/main" id="{345820E5-10B7-10CE-C397-CEB63E12DC40}"/>
                </a:ext>
              </a:extLst>
            </p:cNvPr>
            <p:cNvSpPr/>
            <p:nvPr/>
          </p:nvSpPr>
          <p:spPr>
            <a:xfrm>
              <a:off x="-265150" y="-11362225"/>
              <a:ext cx="270200" cy="454600"/>
            </a:xfrm>
            <a:custGeom>
              <a:avLst/>
              <a:gdLst/>
              <a:ahLst/>
              <a:cxnLst/>
              <a:rect l="l" t="t" r="r" b="b"/>
              <a:pathLst>
                <a:path w="10808" h="18184" extrusionOk="0">
                  <a:moveTo>
                    <a:pt x="9640" y="0"/>
                  </a:moveTo>
                  <a:lnTo>
                    <a:pt x="9540" y="12"/>
                  </a:lnTo>
                  <a:lnTo>
                    <a:pt x="9445" y="36"/>
                  </a:lnTo>
                  <a:lnTo>
                    <a:pt x="9350" y="83"/>
                  </a:lnTo>
                  <a:lnTo>
                    <a:pt x="9265" y="154"/>
                  </a:lnTo>
                  <a:lnTo>
                    <a:pt x="9175" y="236"/>
                  </a:lnTo>
                  <a:lnTo>
                    <a:pt x="9094" y="343"/>
                  </a:lnTo>
                  <a:lnTo>
                    <a:pt x="9018" y="473"/>
                  </a:lnTo>
                  <a:lnTo>
                    <a:pt x="8947" y="614"/>
                  </a:lnTo>
                  <a:lnTo>
                    <a:pt x="8885" y="780"/>
                  </a:lnTo>
                  <a:lnTo>
                    <a:pt x="8833" y="957"/>
                  </a:lnTo>
                  <a:lnTo>
                    <a:pt x="8804" y="1063"/>
                  </a:lnTo>
                  <a:lnTo>
                    <a:pt x="8785" y="1169"/>
                  </a:lnTo>
                  <a:lnTo>
                    <a:pt x="8762" y="1275"/>
                  </a:lnTo>
                  <a:lnTo>
                    <a:pt x="8747" y="1382"/>
                  </a:lnTo>
                  <a:lnTo>
                    <a:pt x="8733" y="1500"/>
                  </a:lnTo>
                  <a:lnTo>
                    <a:pt x="8719" y="1630"/>
                  </a:lnTo>
                  <a:lnTo>
                    <a:pt x="8710" y="1760"/>
                  </a:lnTo>
                  <a:lnTo>
                    <a:pt x="8700" y="1889"/>
                  </a:lnTo>
                  <a:lnTo>
                    <a:pt x="8700" y="2019"/>
                  </a:lnTo>
                  <a:lnTo>
                    <a:pt x="8695" y="2173"/>
                  </a:lnTo>
                  <a:lnTo>
                    <a:pt x="8700" y="2314"/>
                  </a:lnTo>
                  <a:lnTo>
                    <a:pt x="8705" y="2468"/>
                  </a:lnTo>
                  <a:lnTo>
                    <a:pt x="8719" y="2928"/>
                  </a:lnTo>
                  <a:lnTo>
                    <a:pt x="8729" y="3401"/>
                  </a:lnTo>
                  <a:lnTo>
                    <a:pt x="8729" y="3861"/>
                  </a:lnTo>
                  <a:lnTo>
                    <a:pt x="8719" y="4322"/>
                  </a:lnTo>
                  <a:lnTo>
                    <a:pt x="8700" y="4794"/>
                  </a:lnTo>
                  <a:lnTo>
                    <a:pt x="8676" y="5243"/>
                  </a:lnTo>
                  <a:lnTo>
                    <a:pt x="8643" y="5703"/>
                  </a:lnTo>
                  <a:lnTo>
                    <a:pt x="8600" y="6152"/>
                  </a:lnTo>
                  <a:lnTo>
                    <a:pt x="8553" y="6600"/>
                  </a:lnTo>
                  <a:lnTo>
                    <a:pt x="8496" y="7037"/>
                  </a:lnTo>
                  <a:lnTo>
                    <a:pt x="8434" y="7462"/>
                  </a:lnTo>
                  <a:lnTo>
                    <a:pt x="8363" y="7887"/>
                  </a:lnTo>
                  <a:lnTo>
                    <a:pt x="8282" y="8301"/>
                  </a:lnTo>
                  <a:lnTo>
                    <a:pt x="8197" y="8702"/>
                  </a:lnTo>
                  <a:lnTo>
                    <a:pt x="8102" y="9092"/>
                  </a:lnTo>
                  <a:lnTo>
                    <a:pt x="8002" y="9470"/>
                  </a:lnTo>
                  <a:lnTo>
                    <a:pt x="7893" y="9836"/>
                  </a:lnTo>
                  <a:lnTo>
                    <a:pt x="7779" y="10178"/>
                  </a:lnTo>
                  <a:lnTo>
                    <a:pt x="7661" y="10520"/>
                  </a:lnTo>
                  <a:lnTo>
                    <a:pt x="7532" y="10839"/>
                  </a:lnTo>
                  <a:lnTo>
                    <a:pt x="7400" y="11146"/>
                  </a:lnTo>
                  <a:lnTo>
                    <a:pt x="7257" y="11429"/>
                  </a:lnTo>
                  <a:lnTo>
                    <a:pt x="7110" y="11701"/>
                  </a:lnTo>
                  <a:lnTo>
                    <a:pt x="6958" y="11949"/>
                  </a:lnTo>
                  <a:lnTo>
                    <a:pt x="6802" y="12173"/>
                  </a:lnTo>
                  <a:lnTo>
                    <a:pt x="6635" y="12386"/>
                  </a:lnTo>
                  <a:lnTo>
                    <a:pt x="6465" y="12563"/>
                  </a:lnTo>
                  <a:lnTo>
                    <a:pt x="6289" y="12728"/>
                  </a:lnTo>
                  <a:lnTo>
                    <a:pt x="6109" y="12870"/>
                  </a:lnTo>
                  <a:lnTo>
                    <a:pt x="5924" y="12988"/>
                  </a:lnTo>
                  <a:lnTo>
                    <a:pt x="5729" y="13071"/>
                  </a:lnTo>
                  <a:lnTo>
                    <a:pt x="5629" y="13106"/>
                  </a:lnTo>
                  <a:lnTo>
                    <a:pt x="5530" y="13130"/>
                  </a:lnTo>
                  <a:lnTo>
                    <a:pt x="5430" y="13153"/>
                  </a:lnTo>
                  <a:lnTo>
                    <a:pt x="5330" y="13165"/>
                  </a:lnTo>
                  <a:lnTo>
                    <a:pt x="5231" y="13177"/>
                  </a:lnTo>
                  <a:lnTo>
                    <a:pt x="5131" y="13177"/>
                  </a:lnTo>
                  <a:lnTo>
                    <a:pt x="5031" y="13165"/>
                  </a:lnTo>
                  <a:lnTo>
                    <a:pt x="4936" y="13153"/>
                  </a:lnTo>
                  <a:lnTo>
                    <a:pt x="4742" y="13094"/>
                  </a:lnTo>
                  <a:lnTo>
                    <a:pt x="4557" y="13012"/>
                  </a:lnTo>
                  <a:lnTo>
                    <a:pt x="4372" y="12917"/>
                  </a:lnTo>
                  <a:lnTo>
                    <a:pt x="4186" y="12787"/>
                  </a:lnTo>
                  <a:lnTo>
                    <a:pt x="4011" y="12634"/>
                  </a:lnTo>
                  <a:lnTo>
                    <a:pt x="3840" y="12457"/>
                  </a:lnTo>
                  <a:lnTo>
                    <a:pt x="3669" y="12256"/>
                  </a:lnTo>
                  <a:lnTo>
                    <a:pt x="3508" y="12032"/>
                  </a:lnTo>
                  <a:lnTo>
                    <a:pt x="3346" y="11795"/>
                  </a:lnTo>
                  <a:lnTo>
                    <a:pt x="3190" y="11536"/>
                  </a:lnTo>
                  <a:lnTo>
                    <a:pt x="3043" y="11252"/>
                  </a:lnTo>
                  <a:lnTo>
                    <a:pt x="2896" y="10957"/>
                  </a:lnTo>
                  <a:lnTo>
                    <a:pt x="2758" y="10650"/>
                  </a:lnTo>
                  <a:lnTo>
                    <a:pt x="2625" y="10320"/>
                  </a:lnTo>
                  <a:lnTo>
                    <a:pt x="2497" y="9977"/>
                  </a:lnTo>
                  <a:lnTo>
                    <a:pt x="2373" y="9611"/>
                  </a:lnTo>
                  <a:lnTo>
                    <a:pt x="2255" y="9245"/>
                  </a:lnTo>
                  <a:lnTo>
                    <a:pt x="2146" y="8856"/>
                  </a:lnTo>
                  <a:lnTo>
                    <a:pt x="2041" y="8454"/>
                  </a:lnTo>
                  <a:lnTo>
                    <a:pt x="1942" y="8053"/>
                  </a:lnTo>
                  <a:lnTo>
                    <a:pt x="1851" y="7639"/>
                  </a:lnTo>
                  <a:lnTo>
                    <a:pt x="1766" y="7214"/>
                  </a:lnTo>
                  <a:lnTo>
                    <a:pt x="1685" y="6778"/>
                  </a:lnTo>
                  <a:lnTo>
                    <a:pt x="1614" y="6329"/>
                  </a:lnTo>
                  <a:lnTo>
                    <a:pt x="1552" y="5892"/>
                  </a:lnTo>
                  <a:lnTo>
                    <a:pt x="1495" y="5432"/>
                  </a:lnTo>
                  <a:lnTo>
                    <a:pt x="1448" y="4983"/>
                  </a:lnTo>
                  <a:lnTo>
                    <a:pt x="1405" y="4511"/>
                  </a:lnTo>
                  <a:lnTo>
                    <a:pt x="1372" y="4050"/>
                  </a:lnTo>
                  <a:lnTo>
                    <a:pt x="1353" y="3873"/>
                  </a:lnTo>
                  <a:lnTo>
                    <a:pt x="1334" y="3708"/>
                  </a:lnTo>
                  <a:lnTo>
                    <a:pt x="1306" y="3554"/>
                  </a:lnTo>
                  <a:lnTo>
                    <a:pt x="1277" y="3424"/>
                  </a:lnTo>
                  <a:lnTo>
                    <a:pt x="1239" y="3306"/>
                  </a:lnTo>
                  <a:lnTo>
                    <a:pt x="1196" y="3188"/>
                  </a:lnTo>
                  <a:lnTo>
                    <a:pt x="1149" y="3094"/>
                  </a:lnTo>
                  <a:lnTo>
                    <a:pt x="1101" y="3011"/>
                  </a:lnTo>
                  <a:lnTo>
                    <a:pt x="1049" y="2952"/>
                  </a:lnTo>
                  <a:lnTo>
                    <a:pt x="997" y="2893"/>
                  </a:lnTo>
                  <a:lnTo>
                    <a:pt x="940" y="2846"/>
                  </a:lnTo>
                  <a:lnTo>
                    <a:pt x="878" y="2822"/>
                  </a:lnTo>
                  <a:lnTo>
                    <a:pt x="821" y="2799"/>
                  </a:lnTo>
                  <a:lnTo>
                    <a:pt x="760" y="2787"/>
                  </a:lnTo>
                  <a:lnTo>
                    <a:pt x="698" y="2799"/>
                  </a:lnTo>
                  <a:lnTo>
                    <a:pt x="636" y="2810"/>
                  </a:lnTo>
                  <a:lnTo>
                    <a:pt x="575" y="2846"/>
                  </a:lnTo>
                  <a:lnTo>
                    <a:pt x="518" y="2881"/>
                  </a:lnTo>
                  <a:lnTo>
                    <a:pt x="456" y="2928"/>
                  </a:lnTo>
                  <a:lnTo>
                    <a:pt x="399" y="2987"/>
                  </a:lnTo>
                  <a:lnTo>
                    <a:pt x="342" y="3058"/>
                  </a:lnTo>
                  <a:lnTo>
                    <a:pt x="290" y="3141"/>
                  </a:lnTo>
                  <a:lnTo>
                    <a:pt x="242" y="3235"/>
                  </a:lnTo>
                  <a:lnTo>
                    <a:pt x="195" y="3342"/>
                  </a:lnTo>
                  <a:lnTo>
                    <a:pt x="152" y="3448"/>
                  </a:lnTo>
                  <a:lnTo>
                    <a:pt x="114" y="3566"/>
                  </a:lnTo>
                  <a:lnTo>
                    <a:pt x="81" y="3708"/>
                  </a:lnTo>
                  <a:lnTo>
                    <a:pt x="53" y="3838"/>
                  </a:lnTo>
                  <a:lnTo>
                    <a:pt x="29" y="3991"/>
                  </a:lnTo>
                  <a:lnTo>
                    <a:pt x="15" y="4145"/>
                  </a:lnTo>
                  <a:lnTo>
                    <a:pt x="5" y="4310"/>
                  </a:lnTo>
                  <a:lnTo>
                    <a:pt x="0" y="4487"/>
                  </a:lnTo>
                  <a:lnTo>
                    <a:pt x="0" y="4841"/>
                  </a:lnTo>
                  <a:lnTo>
                    <a:pt x="5" y="5195"/>
                  </a:lnTo>
                  <a:lnTo>
                    <a:pt x="15" y="5550"/>
                  </a:lnTo>
                  <a:lnTo>
                    <a:pt x="24" y="5892"/>
                  </a:lnTo>
                  <a:lnTo>
                    <a:pt x="43" y="6246"/>
                  </a:lnTo>
                  <a:lnTo>
                    <a:pt x="62" y="6589"/>
                  </a:lnTo>
                  <a:lnTo>
                    <a:pt x="86" y="6931"/>
                  </a:lnTo>
                  <a:lnTo>
                    <a:pt x="110" y="7273"/>
                  </a:lnTo>
                  <a:lnTo>
                    <a:pt x="143" y="7604"/>
                  </a:lnTo>
                  <a:lnTo>
                    <a:pt x="176" y="7935"/>
                  </a:lnTo>
                  <a:lnTo>
                    <a:pt x="214" y="8265"/>
                  </a:lnTo>
                  <a:lnTo>
                    <a:pt x="252" y="8596"/>
                  </a:lnTo>
                  <a:lnTo>
                    <a:pt x="295" y="8926"/>
                  </a:lnTo>
                  <a:lnTo>
                    <a:pt x="342" y="9245"/>
                  </a:lnTo>
                  <a:lnTo>
                    <a:pt x="390" y="9564"/>
                  </a:lnTo>
                  <a:lnTo>
                    <a:pt x="447" y="9883"/>
                  </a:lnTo>
                  <a:lnTo>
                    <a:pt x="499" y="10190"/>
                  </a:lnTo>
                  <a:lnTo>
                    <a:pt x="560" y="10497"/>
                  </a:lnTo>
                  <a:lnTo>
                    <a:pt x="622" y="10804"/>
                  </a:lnTo>
                  <a:lnTo>
                    <a:pt x="684" y="11099"/>
                  </a:lnTo>
                  <a:lnTo>
                    <a:pt x="750" y="11394"/>
                  </a:lnTo>
                  <a:lnTo>
                    <a:pt x="821" y="11689"/>
                  </a:lnTo>
                  <a:lnTo>
                    <a:pt x="897" y="11973"/>
                  </a:lnTo>
                  <a:lnTo>
                    <a:pt x="973" y="12256"/>
                  </a:lnTo>
                  <a:lnTo>
                    <a:pt x="1049" y="12528"/>
                  </a:lnTo>
                  <a:lnTo>
                    <a:pt x="1130" y="12799"/>
                  </a:lnTo>
                  <a:lnTo>
                    <a:pt x="1215" y="13071"/>
                  </a:lnTo>
                  <a:lnTo>
                    <a:pt x="1301" y="13330"/>
                  </a:lnTo>
                  <a:lnTo>
                    <a:pt x="1391" y="13578"/>
                  </a:lnTo>
                  <a:lnTo>
                    <a:pt x="1481" y="13838"/>
                  </a:lnTo>
                  <a:lnTo>
                    <a:pt x="1571" y="14074"/>
                  </a:lnTo>
                  <a:lnTo>
                    <a:pt x="1671" y="14322"/>
                  </a:lnTo>
                  <a:lnTo>
                    <a:pt x="1766" y="14558"/>
                  </a:lnTo>
                  <a:lnTo>
                    <a:pt x="1866" y="14783"/>
                  </a:lnTo>
                  <a:lnTo>
                    <a:pt x="1970" y="15007"/>
                  </a:lnTo>
                  <a:lnTo>
                    <a:pt x="2074" y="15220"/>
                  </a:lnTo>
                  <a:lnTo>
                    <a:pt x="2179" y="15432"/>
                  </a:lnTo>
                  <a:lnTo>
                    <a:pt x="2288" y="15633"/>
                  </a:lnTo>
                  <a:lnTo>
                    <a:pt x="2397" y="15822"/>
                  </a:lnTo>
                  <a:lnTo>
                    <a:pt x="2511" y="16011"/>
                  </a:lnTo>
                  <a:lnTo>
                    <a:pt x="2625" y="16199"/>
                  </a:lnTo>
                  <a:lnTo>
                    <a:pt x="2744" y="16365"/>
                  </a:lnTo>
                  <a:lnTo>
                    <a:pt x="2858" y="16542"/>
                  </a:lnTo>
                  <a:lnTo>
                    <a:pt x="2981" y="16695"/>
                  </a:lnTo>
                  <a:lnTo>
                    <a:pt x="3100" y="16849"/>
                  </a:lnTo>
                  <a:lnTo>
                    <a:pt x="3223" y="17002"/>
                  </a:lnTo>
                  <a:lnTo>
                    <a:pt x="3346" y="17132"/>
                  </a:lnTo>
                  <a:lnTo>
                    <a:pt x="3475" y="17262"/>
                  </a:lnTo>
                  <a:lnTo>
                    <a:pt x="3603" y="17392"/>
                  </a:lnTo>
                  <a:lnTo>
                    <a:pt x="3731" y="17498"/>
                  </a:lnTo>
                  <a:lnTo>
                    <a:pt x="3859" y="17605"/>
                  </a:lnTo>
                  <a:lnTo>
                    <a:pt x="3992" y="17699"/>
                  </a:lnTo>
                  <a:lnTo>
                    <a:pt x="4125" y="17793"/>
                  </a:lnTo>
                  <a:lnTo>
                    <a:pt x="4258" y="17876"/>
                  </a:lnTo>
                  <a:lnTo>
                    <a:pt x="4395" y="17947"/>
                  </a:lnTo>
                  <a:lnTo>
                    <a:pt x="4533" y="18006"/>
                  </a:lnTo>
                  <a:lnTo>
                    <a:pt x="4671" y="18065"/>
                  </a:lnTo>
                  <a:lnTo>
                    <a:pt x="4808" y="18100"/>
                  </a:lnTo>
                  <a:lnTo>
                    <a:pt x="4946" y="18136"/>
                  </a:lnTo>
                  <a:lnTo>
                    <a:pt x="5088" y="18171"/>
                  </a:lnTo>
                  <a:lnTo>
                    <a:pt x="5231" y="18183"/>
                  </a:lnTo>
                  <a:lnTo>
                    <a:pt x="5515" y="18183"/>
                  </a:lnTo>
                  <a:lnTo>
                    <a:pt x="5658" y="18171"/>
                  </a:lnTo>
                  <a:lnTo>
                    <a:pt x="5805" y="18148"/>
                  </a:lnTo>
                  <a:lnTo>
                    <a:pt x="5952" y="18112"/>
                  </a:lnTo>
                  <a:lnTo>
                    <a:pt x="6094" y="18065"/>
                  </a:lnTo>
                  <a:lnTo>
                    <a:pt x="6242" y="18006"/>
                  </a:lnTo>
                  <a:lnTo>
                    <a:pt x="6384" y="17935"/>
                  </a:lnTo>
                  <a:lnTo>
                    <a:pt x="6522" y="17864"/>
                  </a:lnTo>
                  <a:lnTo>
                    <a:pt x="6659" y="17770"/>
                  </a:lnTo>
                  <a:lnTo>
                    <a:pt x="6797" y="17675"/>
                  </a:lnTo>
                  <a:lnTo>
                    <a:pt x="6934" y="17569"/>
                  </a:lnTo>
                  <a:lnTo>
                    <a:pt x="7067" y="17463"/>
                  </a:lnTo>
                  <a:lnTo>
                    <a:pt x="7200" y="17333"/>
                  </a:lnTo>
                  <a:lnTo>
                    <a:pt x="7328" y="17203"/>
                  </a:lnTo>
                  <a:lnTo>
                    <a:pt x="7461" y="17061"/>
                  </a:lnTo>
                  <a:lnTo>
                    <a:pt x="7585" y="16908"/>
                  </a:lnTo>
                  <a:lnTo>
                    <a:pt x="7713" y="16754"/>
                  </a:lnTo>
                  <a:lnTo>
                    <a:pt x="7836" y="16589"/>
                  </a:lnTo>
                  <a:lnTo>
                    <a:pt x="7955" y="16412"/>
                  </a:lnTo>
                  <a:lnTo>
                    <a:pt x="8074" y="16235"/>
                  </a:lnTo>
                  <a:lnTo>
                    <a:pt x="8192" y="16046"/>
                  </a:lnTo>
                  <a:lnTo>
                    <a:pt x="8306" y="15845"/>
                  </a:lnTo>
                  <a:lnTo>
                    <a:pt x="8420" y="15645"/>
                  </a:lnTo>
                  <a:lnTo>
                    <a:pt x="8534" y="15432"/>
                  </a:lnTo>
                  <a:lnTo>
                    <a:pt x="8643" y="15208"/>
                  </a:lnTo>
                  <a:lnTo>
                    <a:pt x="8747" y="14983"/>
                  </a:lnTo>
                  <a:lnTo>
                    <a:pt x="8852" y="14759"/>
                  </a:lnTo>
                  <a:lnTo>
                    <a:pt x="8956" y="14523"/>
                  </a:lnTo>
                  <a:lnTo>
                    <a:pt x="9056" y="14275"/>
                  </a:lnTo>
                  <a:lnTo>
                    <a:pt x="9156" y="14027"/>
                  </a:lnTo>
                  <a:lnTo>
                    <a:pt x="9251" y="13767"/>
                  </a:lnTo>
                  <a:lnTo>
                    <a:pt x="9341" y="13507"/>
                  </a:lnTo>
                  <a:lnTo>
                    <a:pt x="9431" y="13236"/>
                  </a:lnTo>
                  <a:lnTo>
                    <a:pt x="9521" y="12964"/>
                  </a:lnTo>
                  <a:lnTo>
                    <a:pt x="9607" y="12693"/>
                  </a:lnTo>
                  <a:lnTo>
                    <a:pt x="9687" y="12409"/>
                  </a:lnTo>
                  <a:lnTo>
                    <a:pt x="9768" y="12114"/>
                  </a:lnTo>
                  <a:lnTo>
                    <a:pt x="9849" y="11831"/>
                  </a:lnTo>
                  <a:lnTo>
                    <a:pt x="9920" y="11524"/>
                  </a:lnTo>
                  <a:lnTo>
                    <a:pt x="9996" y="11229"/>
                  </a:lnTo>
                  <a:lnTo>
                    <a:pt x="10062" y="10922"/>
                  </a:lnTo>
                  <a:lnTo>
                    <a:pt x="10129" y="10615"/>
                  </a:lnTo>
                  <a:lnTo>
                    <a:pt x="10195" y="10296"/>
                  </a:lnTo>
                  <a:lnTo>
                    <a:pt x="10252" y="9989"/>
                  </a:lnTo>
                  <a:lnTo>
                    <a:pt x="10314" y="9670"/>
                  </a:lnTo>
                  <a:lnTo>
                    <a:pt x="10366" y="9340"/>
                  </a:lnTo>
                  <a:lnTo>
                    <a:pt x="10418" y="9021"/>
                  </a:lnTo>
                  <a:lnTo>
                    <a:pt x="10466" y="8690"/>
                  </a:lnTo>
                  <a:lnTo>
                    <a:pt x="10513" y="8360"/>
                  </a:lnTo>
                  <a:lnTo>
                    <a:pt x="10556" y="8017"/>
                  </a:lnTo>
                  <a:lnTo>
                    <a:pt x="10594" y="7687"/>
                  </a:lnTo>
                  <a:lnTo>
                    <a:pt x="10632" y="7344"/>
                  </a:lnTo>
                  <a:lnTo>
                    <a:pt x="10665" y="7002"/>
                  </a:lnTo>
                  <a:lnTo>
                    <a:pt x="10693" y="6659"/>
                  </a:lnTo>
                  <a:lnTo>
                    <a:pt x="10717" y="6317"/>
                  </a:lnTo>
                  <a:lnTo>
                    <a:pt x="10741" y="5975"/>
                  </a:lnTo>
                  <a:lnTo>
                    <a:pt x="10760" y="5620"/>
                  </a:lnTo>
                  <a:lnTo>
                    <a:pt x="10779" y="5278"/>
                  </a:lnTo>
                  <a:lnTo>
                    <a:pt x="10788" y="4924"/>
                  </a:lnTo>
                  <a:lnTo>
                    <a:pt x="10798" y="4570"/>
                  </a:lnTo>
                  <a:lnTo>
                    <a:pt x="10803" y="4227"/>
                  </a:lnTo>
                  <a:lnTo>
                    <a:pt x="10807" y="3873"/>
                  </a:lnTo>
                  <a:lnTo>
                    <a:pt x="10803" y="3519"/>
                  </a:lnTo>
                  <a:lnTo>
                    <a:pt x="10798" y="3165"/>
                  </a:lnTo>
                  <a:lnTo>
                    <a:pt x="10788" y="2822"/>
                  </a:lnTo>
                  <a:lnTo>
                    <a:pt x="10774" y="2468"/>
                  </a:lnTo>
                  <a:lnTo>
                    <a:pt x="10769" y="2314"/>
                  </a:lnTo>
                  <a:lnTo>
                    <a:pt x="10760" y="2173"/>
                  </a:lnTo>
                  <a:lnTo>
                    <a:pt x="10746" y="2019"/>
                  </a:lnTo>
                  <a:lnTo>
                    <a:pt x="10731" y="1889"/>
                  </a:lnTo>
                  <a:lnTo>
                    <a:pt x="10712" y="1760"/>
                  </a:lnTo>
                  <a:lnTo>
                    <a:pt x="10693" y="1630"/>
                  </a:lnTo>
                  <a:lnTo>
                    <a:pt x="10670" y="1500"/>
                  </a:lnTo>
                  <a:lnTo>
                    <a:pt x="10646" y="1382"/>
                  </a:lnTo>
                  <a:lnTo>
                    <a:pt x="10589" y="1169"/>
                  </a:lnTo>
                  <a:lnTo>
                    <a:pt x="10527" y="957"/>
                  </a:lnTo>
                  <a:lnTo>
                    <a:pt x="10456" y="780"/>
                  </a:lnTo>
                  <a:lnTo>
                    <a:pt x="10380" y="614"/>
                  </a:lnTo>
                  <a:lnTo>
                    <a:pt x="10295" y="473"/>
                  </a:lnTo>
                  <a:lnTo>
                    <a:pt x="10209" y="343"/>
                  </a:lnTo>
                  <a:lnTo>
                    <a:pt x="10119" y="236"/>
                  </a:lnTo>
                  <a:lnTo>
                    <a:pt x="10024" y="154"/>
                  </a:lnTo>
                  <a:lnTo>
                    <a:pt x="9929" y="83"/>
                  </a:lnTo>
                  <a:lnTo>
                    <a:pt x="9834" y="36"/>
                  </a:lnTo>
                  <a:lnTo>
                    <a:pt x="9735" y="12"/>
                  </a:lnTo>
                  <a:lnTo>
                    <a:pt x="964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80;p65">
              <a:extLst>
                <a:ext uri="{FF2B5EF4-FFF2-40B4-BE49-F238E27FC236}">
                  <a16:creationId xmlns:a16="http://schemas.microsoft.com/office/drawing/2014/main" id="{8E5DA51B-44D5-4207-9520-7D04DDF6B8DD}"/>
                </a:ext>
              </a:extLst>
            </p:cNvPr>
            <p:cNvSpPr/>
            <p:nvPr/>
          </p:nvSpPr>
          <p:spPr>
            <a:xfrm>
              <a:off x="-460450" y="-6841925"/>
              <a:ext cx="329175" cy="205150"/>
            </a:xfrm>
            <a:custGeom>
              <a:avLst/>
              <a:gdLst/>
              <a:ahLst/>
              <a:cxnLst/>
              <a:rect l="l" t="t" r="r" b="b"/>
              <a:pathLst>
                <a:path w="13167" h="8206" extrusionOk="0">
                  <a:moveTo>
                    <a:pt x="11078" y="0"/>
                  </a:moveTo>
                  <a:lnTo>
                    <a:pt x="10741" y="118"/>
                  </a:lnTo>
                  <a:lnTo>
                    <a:pt x="10399" y="236"/>
                  </a:lnTo>
                  <a:lnTo>
                    <a:pt x="10057" y="378"/>
                  </a:lnTo>
                  <a:lnTo>
                    <a:pt x="9716" y="520"/>
                  </a:lnTo>
                  <a:lnTo>
                    <a:pt x="9374" y="673"/>
                  </a:lnTo>
                  <a:lnTo>
                    <a:pt x="9027" y="838"/>
                  </a:lnTo>
                  <a:lnTo>
                    <a:pt x="8686" y="1016"/>
                  </a:lnTo>
                  <a:lnTo>
                    <a:pt x="8344" y="1193"/>
                  </a:lnTo>
                  <a:lnTo>
                    <a:pt x="8002" y="1382"/>
                  </a:lnTo>
                  <a:lnTo>
                    <a:pt x="7656" y="1582"/>
                  </a:lnTo>
                  <a:lnTo>
                    <a:pt x="7314" y="1795"/>
                  </a:lnTo>
                  <a:lnTo>
                    <a:pt x="6968" y="2007"/>
                  </a:lnTo>
                  <a:lnTo>
                    <a:pt x="6626" y="2243"/>
                  </a:lnTo>
                  <a:lnTo>
                    <a:pt x="6279" y="2480"/>
                  </a:lnTo>
                  <a:lnTo>
                    <a:pt x="5933" y="2716"/>
                  </a:lnTo>
                  <a:lnTo>
                    <a:pt x="5586" y="2976"/>
                  </a:lnTo>
                  <a:lnTo>
                    <a:pt x="5240" y="3235"/>
                  </a:lnTo>
                  <a:lnTo>
                    <a:pt x="4894" y="3507"/>
                  </a:lnTo>
                  <a:lnTo>
                    <a:pt x="4547" y="3790"/>
                  </a:lnTo>
                  <a:lnTo>
                    <a:pt x="4201" y="4074"/>
                  </a:lnTo>
                  <a:lnTo>
                    <a:pt x="3854" y="4381"/>
                  </a:lnTo>
                  <a:lnTo>
                    <a:pt x="3503" y="4676"/>
                  </a:lnTo>
                  <a:lnTo>
                    <a:pt x="3156" y="4995"/>
                  </a:lnTo>
                  <a:lnTo>
                    <a:pt x="2805" y="5325"/>
                  </a:lnTo>
                  <a:lnTo>
                    <a:pt x="2459" y="5656"/>
                  </a:lnTo>
                  <a:lnTo>
                    <a:pt x="2108" y="5986"/>
                  </a:lnTo>
                  <a:lnTo>
                    <a:pt x="1756" y="6341"/>
                  </a:lnTo>
                  <a:lnTo>
                    <a:pt x="1405" y="6695"/>
                  </a:lnTo>
                  <a:lnTo>
                    <a:pt x="1054" y="7061"/>
                  </a:lnTo>
                  <a:lnTo>
                    <a:pt x="703" y="7439"/>
                  </a:lnTo>
                  <a:lnTo>
                    <a:pt x="0" y="8206"/>
                  </a:lnTo>
                  <a:lnTo>
                    <a:pt x="1642" y="8064"/>
                  </a:lnTo>
                  <a:lnTo>
                    <a:pt x="3289" y="7934"/>
                  </a:lnTo>
                  <a:lnTo>
                    <a:pt x="4931" y="7816"/>
                  </a:lnTo>
                  <a:lnTo>
                    <a:pt x="6578" y="7710"/>
                  </a:lnTo>
                  <a:lnTo>
                    <a:pt x="8225" y="7616"/>
                  </a:lnTo>
                  <a:lnTo>
                    <a:pt x="9872" y="7533"/>
                  </a:lnTo>
                  <a:lnTo>
                    <a:pt x="11519" y="7462"/>
                  </a:lnTo>
                  <a:lnTo>
                    <a:pt x="13166" y="7415"/>
                  </a:lnTo>
                  <a:lnTo>
                    <a:pt x="12644" y="5620"/>
                  </a:lnTo>
                  <a:lnTo>
                    <a:pt x="12117" y="3802"/>
                  </a:lnTo>
                  <a:lnTo>
                    <a:pt x="11856" y="2869"/>
                  </a:lnTo>
                  <a:lnTo>
                    <a:pt x="11595" y="1925"/>
                  </a:lnTo>
                  <a:lnTo>
                    <a:pt x="11339" y="968"/>
                  </a:lnTo>
                  <a:lnTo>
                    <a:pt x="110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81;p65">
              <a:extLst>
                <a:ext uri="{FF2B5EF4-FFF2-40B4-BE49-F238E27FC236}">
                  <a16:creationId xmlns:a16="http://schemas.microsoft.com/office/drawing/2014/main" id="{0B4624D2-7D14-7A9E-2FEF-49509F23F623}"/>
                </a:ext>
              </a:extLst>
            </p:cNvPr>
            <p:cNvSpPr/>
            <p:nvPr/>
          </p:nvSpPr>
          <p:spPr>
            <a:xfrm>
              <a:off x="-629050" y="-7885675"/>
              <a:ext cx="1071325" cy="1199325"/>
            </a:xfrm>
            <a:custGeom>
              <a:avLst/>
              <a:gdLst/>
              <a:ahLst/>
              <a:cxnLst/>
              <a:rect l="l" t="t" r="r" b="b"/>
              <a:pathLst>
                <a:path w="42853" h="47973" extrusionOk="0">
                  <a:moveTo>
                    <a:pt x="21728" y="1"/>
                  </a:moveTo>
                  <a:lnTo>
                    <a:pt x="21130" y="24"/>
                  </a:lnTo>
                  <a:lnTo>
                    <a:pt x="20071" y="72"/>
                  </a:lnTo>
                  <a:lnTo>
                    <a:pt x="19616" y="95"/>
                  </a:lnTo>
                  <a:lnTo>
                    <a:pt x="19165" y="131"/>
                  </a:lnTo>
                  <a:lnTo>
                    <a:pt x="18714" y="178"/>
                  </a:lnTo>
                  <a:lnTo>
                    <a:pt x="18263" y="237"/>
                  </a:lnTo>
                  <a:lnTo>
                    <a:pt x="17812" y="308"/>
                  </a:lnTo>
                  <a:lnTo>
                    <a:pt x="17366" y="379"/>
                  </a:lnTo>
                  <a:lnTo>
                    <a:pt x="16915" y="461"/>
                  </a:lnTo>
                  <a:lnTo>
                    <a:pt x="16469" y="556"/>
                  </a:lnTo>
                  <a:lnTo>
                    <a:pt x="16023" y="662"/>
                  </a:lnTo>
                  <a:lnTo>
                    <a:pt x="15582" y="768"/>
                  </a:lnTo>
                  <a:lnTo>
                    <a:pt x="15135" y="898"/>
                  </a:lnTo>
                  <a:lnTo>
                    <a:pt x="14694" y="1016"/>
                  </a:lnTo>
                  <a:lnTo>
                    <a:pt x="14253" y="1158"/>
                  </a:lnTo>
                  <a:lnTo>
                    <a:pt x="13811" y="1300"/>
                  </a:lnTo>
                  <a:lnTo>
                    <a:pt x="13370" y="1453"/>
                  </a:lnTo>
                  <a:lnTo>
                    <a:pt x="12928" y="1618"/>
                  </a:lnTo>
                  <a:lnTo>
                    <a:pt x="12886" y="1642"/>
                  </a:lnTo>
                  <a:lnTo>
                    <a:pt x="12843" y="1654"/>
                  </a:lnTo>
                  <a:lnTo>
                    <a:pt x="12800" y="1666"/>
                  </a:lnTo>
                  <a:lnTo>
                    <a:pt x="12753" y="1689"/>
                  </a:lnTo>
                  <a:lnTo>
                    <a:pt x="11970" y="2008"/>
                  </a:lnTo>
                  <a:lnTo>
                    <a:pt x="11187" y="2350"/>
                  </a:lnTo>
                  <a:lnTo>
                    <a:pt x="10404" y="2728"/>
                  </a:lnTo>
                  <a:lnTo>
                    <a:pt x="9625" y="3118"/>
                  </a:lnTo>
                  <a:lnTo>
                    <a:pt x="8847" y="3531"/>
                  </a:lnTo>
                  <a:lnTo>
                    <a:pt x="8068" y="3968"/>
                  </a:lnTo>
                  <a:lnTo>
                    <a:pt x="7295" y="4428"/>
                  </a:lnTo>
                  <a:lnTo>
                    <a:pt x="6516" y="4912"/>
                  </a:lnTo>
                  <a:lnTo>
                    <a:pt x="5748" y="5420"/>
                  </a:lnTo>
                  <a:lnTo>
                    <a:pt x="4974" y="5940"/>
                  </a:lnTo>
                  <a:lnTo>
                    <a:pt x="4205" y="6483"/>
                  </a:lnTo>
                  <a:lnTo>
                    <a:pt x="3436" y="7038"/>
                  </a:lnTo>
                  <a:lnTo>
                    <a:pt x="2667" y="7628"/>
                  </a:lnTo>
                  <a:lnTo>
                    <a:pt x="1898" y="8218"/>
                  </a:lnTo>
                  <a:lnTo>
                    <a:pt x="1134" y="8832"/>
                  </a:lnTo>
                  <a:lnTo>
                    <a:pt x="365" y="9470"/>
                  </a:lnTo>
                  <a:lnTo>
                    <a:pt x="261" y="9517"/>
                  </a:lnTo>
                  <a:lnTo>
                    <a:pt x="209" y="9541"/>
                  </a:lnTo>
                  <a:lnTo>
                    <a:pt x="90" y="9541"/>
                  </a:lnTo>
                  <a:lnTo>
                    <a:pt x="52" y="9529"/>
                  </a:lnTo>
                  <a:lnTo>
                    <a:pt x="14" y="9505"/>
                  </a:lnTo>
                  <a:lnTo>
                    <a:pt x="0" y="10108"/>
                  </a:lnTo>
                  <a:lnTo>
                    <a:pt x="71" y="10108"/>
                  </a:lnTo>
                  <a:lnTo>
                    <a:pt x="100" y="10119"/>
                  </a:lnTo>
                  <a:lnTo>
                    <a:pt x="128" y="10143"/>
                  </a:lnTo>
                  <a:lnTo>
                    <a:pt x="195" y="10178"/>
                  </a:lnTo>
                  <a:lnTo>
                    <a:pt x="256" y="10214"/>
                  </a:lnTo>
                  <a:lnTo>
                    <a:pt x="323" y="10273"/>
                  </a:lnTo>
                  <a:lnTo>
                    <a:pt x="384" y="10332"/>
                  </a:lnTo>
                  <a:lnTo>
                    <a:pt x="446" y="10403"/>
                  </a:lnTo>
                  <a:lnTo>
                    <a:pt x="503" y="10474"/>
                  </a:lnTo>
                  <a:lnTo>
                    <a:pt x="560" y="10556"/>
                  </a:lnTo>
                  <a:lnTo>
                    <a:pt x="617" y="10662"/>
                  </a:lnTo>
                  <a:lnTo>
                    <a:pt x="669" y="10757"/>
                  </a:lnTo>
                  <a:lnTo>
                    <a:pt x="721" y="10875"/>
                  </a:lnTo>
                  <a:lnTo>
                    <a:pt x="769" y="11005"/>
                  </a:lnTo>
                  <a:lnTo>
                    <a:pt x="816" y="11135"/>
                  </a:lnTo>
                  <a:lnTo>
                    <a:pt x="859" y="11276"/>
                  </a:lnTo>
                  <a:lnTo>
                    <a:pt x="902" y="11430"/>
                  </a:lnTo>
                  <a:lnTo>
                    <a:pt x="940" y="11595"/>
                  </a:lnTo>
                  <a:lnTo>
                    <a:pt x="973" y="11772"/>
                  </a:lnTo>
                  <a:lnTo>
                    <a:pt x="1699" y="16153"/>
                  </a:lnTo>
                  <a:lnTo>
                    <a:pt x="2421" y="20545"/>
                  </a:lnTo>
                  <a:lnTo>
                    <a:pt x="2781" y="22753"/>
                  </a:lnTo>
                  <a:lnTo>
                    <a:pt x="3132" y="24961"/>
                  </a:lnTo>
                  <a:lnTo>
                    <a:pt x="3484" y="27180"/>
                  </a:lnTo>
                  <a:lnTo>
                    <a:pt x="3835" y="29400"/>
                  </a:lnTo>
                  <a:lnTo>
                    <a:pt x="4181" y="31620"/>
                  </a:lnTo>
                  <a:lnTo>
                    <a:pt x="4518" y="33840"/>
                  </a:lnTo>
                  <a:lnTo>
                    <a:pt x="4855" y="36071"/>
                  </a:lnTo>
                  <a:lnTo>
                    <a:pt x="5188" y="38303"/>
                  </a:lnTo>
                  <a:lnTo>
                    <a:pt x="5515" y="40534"/>
                  </a:lnTo>
                  <a:lnTo>
                    <a:pt x="5833" y="42777"/>
                  </a:lnTo>
                  <a:lnTo>
                    <a:pt x="6151" y="45021"/>
                  </a:lnTo>
                  <a:lnTo>
                    <a:pt x="6455" y="47264"/>
                  </a:lnTo>
                  <a:lnTo>
                    <a:pt x="6740" y="46756"/>
                  </a:lnTo>
                  <a:lnTo>
                    <a:pt x="7024" y="46272"/>
                  </a:lnTo>
                  <a:lnTo>
                    <a:pt x="7314" y="45788"/>
                  </a:lnTo>
                  <a:lnTo>
                    <a:pt x="7603" y="45316"/>
                  </a:lnTo>
                  <a:lnTo>
                    <a:pt x="7898" y="44867"/>
                  </a:lnTo>
                  <a:lnTo>
                    <a:pt x="8192" y="44419"/>
                  </a:lnTo>
                  <a:lnTo>
                    <a:pt x="8491" y="43993"/>
                  </a:lnTo>
                  <a:lnTo>
                    <a:pt x="8790" y="43568"/>
                  </a:lnTo>
                  <a:lnTo>
                    <a:pt x="9094" y="43167"/>
                  </a:lnTo>
                  <a:lnTo>
                    <a:pt x="9402" y="42766"/>
                  </a:lnTo>
                  <a:lnTo>
                    <a:pt x="9711" y="42376"/>
                  </a:lnTo>
                  <a:lnTo>
                    <a:pt x="10019" y="42010"/>
                  </a:lnTo>
                  <a:lnTo>
                    <a:pt x="10332" y="41644"/>
                  </a:lnTo>
                  <a:lnTo>
                    <a:pt x="10646" y="41290"/>
                  </a:lnTo>
                  <a:lnTo>
                    <a:pt x="10964" y="40959"/>
                  </a:lnTo>
                  <a:lnTo>
                    <a:pt x="11282" y="40629"/>
                  </a:lnTo>
                  <a:lnTo>
                    <a:pt x="11600" y="40310"/>
                  </a:lnTo>
                  <a:lnTo>
                    <a:pt x="11922" y="40003"/>
                  </a:lnTo>
                  <a:lnTo>
                    <a:pt x="12250" y="39719"/>
                  </a:lnTo>
                  <a:lnTo>
                    <a:pt x="12573" y="39436"/>
                  </a:lnTo>
                  <a:lnTo>
                    <a:pt x="12900" y="39164"/>
                  </a:lnTo>
                  <a:lnTo>
                    <a:pt x="13232" y="38905"/>
                  </a:lnTo>
                  <a:lnTo>
                    <a:pt x="13560" y="38657"/>
                  </a:lnTo>
                  <a:lnTo>
                    <a:pt x="13892" y="38421"/>
                  </a:lnTo>
                  <a:lnTo>
                    <a:pt x="14224" y="38184"/>
                  </a:lnTo>
                  <a:lnTo>
                    <a:pt x="14561" y="37972"/>
                  </a:lnTo>
                  <a:lnTo>
                    <a:pt x="14898" y="37771"/>
                  </a:lnTo>
                  <a:lnTo>
                    <a:pt x="15235" y="37582"/>
                  </a:lnTo>
                  <a:lnTo>
                    <a:pt x="15572" y="37393"/>
                  </a:lnTo>
                  <a:lnTo>
                    <a:pt x="15914" y="37228"/>
                  </a:lnTo>
                  <a:lnTo>
                    <a:pt x="16255" y="37063"/>
                  </a:lnTo>
                  <a:lnTo>
                    <a:pt x="16597" y="36909"/>
                  </a:lnTo>
                  <a:lnTo>
                    <a:pt x="16222" y="35339"/>
                  </a:lnTo>
                  <a:lnTo>
                    <a:pt x="15862" y="33757"/>
                  </a:lnTo>
                  <a:lnTo>
                    <a:pt x="15681" y="32954"/>
                  </a:lnTo>
                  <a:lnTo>
                    <a:pt x="15506" y="32163"/>
                  </a:lnTo>
                  <a:lnTo>
                    <a:pt x="15335" y="31348"/>
                  </a:lnTo>
                  <a:lnTo>
                    <a:pt x="15164" y="30545"/>
                  </a:lnTo>
                  <a:lnTo>
                    <a:pt x="14998" y="29731"/>
                  </a:lnTo>
                  <a:lnTo>
                    <a:pt x="14832" y="28928"/>
                  </a:lnTo>
                  <a:lnTo>
                    <a:pt x="14670" y="28113"/>
                  </a:lnTo>
                  <a:lnTo>
                    <a:pt x="14514" y="27287"/>
                  </a:lnTo>
                  <a:lnTo>
                    <a:pt x="14357" y="26472"/>
                  </a:lnTo>
                  <a:lnTo>
                    <a:pt x="14210" y="25645"/>
                  </a:lnTo>
                  <a:lnTo>
                    <a:pt x="14063" y="24831"/>
                  </a:lnTo>
                  <a:lnTo>
                    <a:pt x="13916" y="24004"/>
                  </a:lnTo>
                  <a:lnTo>
                    <a:pt x="13778" y="23178"/>
                  </a:lnTo>
                  <a:lnTo>
                    <a:pt x="13645" y="22351"/>
                  </a:lnTo>
                  <a:lnTo>
                    <a:pt x="13512" y="21525"/>
                  </a:lnTo>
                  <a:lnTo>
                    <a:pt x="13384" y="20687"/>
                  </a:lnTo>
                  <a:lnTo>
                    <a:pt x="13261" y="19860"/>
                  </a:lnTo>
                  <a:lnTo>
                    <a:pt x="13147" y="19034"/>
                  </a:lnTo>
                  <a:lnTo>
                    <a:pt x="13033" y="18195"/>
                  </a:lnTo>
                  <a:lnTo>
                    <a:pt x="12924" y="17369"/>
                  </a:lnTo>
                  <a:lnTo>
                    <a:pt x="12819" y="16542"/>
                  </a:lnTo>
                  <a:lnTo>
                    <a:pt x="12720" y="15704"/>
                  </a:lnTo>
                  <a:lnTo>
                    <a:pt x="12629" y="14878"/>
                  </a:lnTo>
                  <a:lnTo>
                    <a:pt x="12539" y="14051"/>
                  </a:lnTo>
                  <a:lnTo>
                    <a:pt x="12459" y="13213"/>
                  </a:lnTo>
                  <a:lnTo>
                    <a:pt x="12383" y="12386"/>
                  </a:lnTo>
                  <a:lnTo>
                    <a:pt x="12311" y="11560"/>
                  </a:lnTo>
                  <a:lnTo>
                    <a:pt x="12245" y="10733"/>
                  </a:lnTo>
                  <a:lnTo>
                    <a:pt x="12236" y="10603"/>
                  </a:lnTo>
                  <a:lnTo>
                    <a:pt x="12231" y="10474"/>
                  </a:lnTo>
                  <a:lnTo>
                    <a:pt x="12226" y="10344"/>
                  </a:lnTo>
                  <a:lnTo>
                    <a:pt x="12231" y="10214"/>
                  </a:lnTo>
                  <a:lnTo>
                    <a:pt x="12236" y="10084"/>
                  </a:lnTo>
                  <a:lnTo>
                    <a:pt x="12240" y="9966"/>
                  </a:lnTo>
                  <a:lnTo>
                    <a:pt x="12250" y="9836"/>
                  </a:lnTo>
                  <a:lnTo>
                    <a:pt x="12264" y="9718"/>
                  </a:lnTo>
                  <a:lnTo>
                    <a:pt x="12297" y="9482"/>
                  </a:lnTo>
                  <a:lnTo>
                    <a:pt x="12340" y="9269"/>
                  </a:lnTo>
                  <a:lnTo>
                    <a:pt x="12392" y="9068"/>
                  </a:lnTo>
                  <a:lnTo>
                    <a:pt x="12454" y="8868"/>
                  </a:lnTo>
                  <a:lnTo>
                    <a:pt x="12520" y="8702"/>
                  </a:lnTo>
                  <a:lnTo>
                    <a:pt x="12591" y="8549"/>
                  </a:lnTo>
                  <a:lnTo>
                    <a:pt x="12672" y="8407"/>
                  </a:lnTo>
                  <a:lnTo>
                    <a:pt x="12753" y="8289"/>
                  </a:lnTo>
                  <a:lnTo>
                    <a:pt x="12838" y="8207"/>
                  </a:lnTo>
                  <a:lnTo>
                    <a:pt x="12924" y="8136"/>
                  </a:lnTo>
                  <a:lnTo>
                    <a:pt x="13014" y="8089"/>
                  </a:lnTo>
                  <a:lnTo>
                    <a:pt x="13104" y="8077"/>
                  </a:lnTo>
                  <a:lnTo>
                    <a:pt x="13152" y="8077"/>
                  </a:lnTo>
                  <a:lnTo>
                    <a:pt x="13199" y="8089"/>
                  </a:lnTo>
                  <a:lnTo>
                    <a:pt x="13246" y="8112"/>
                  </a:lnTo>
                  <a:lnTo>
                    <a:pt x="13294" y="8159"/>
                  </a:lnTo>
                  <a:lnTo>
                    <a:pt x="13360" y="8207"/>
                  </a:lnTo>
                  <a:lnTo>
                    <a:pt x="13427" y="8289"/>
                  </a:lnTo>
                  <a:lnTo>
                    <a:pt x="13489" y="8384"/>
                  </a:lnTo>
                  <a:lnTo>
                    <a:pt x="13550" y="8490"/>
                  </a:lnTo>
                  <a:lnTo>
                    <a:pt x="13607" y="8620"/>
                  </a:lnTo>
                  <a:lnTo>
                    <a:pt x="13664" y="8773"/>
                  </a:lnTo>
                  <a:lnTo>
                    <a:pt x="13712" y="8950"/>
                  </a:lnTo>
                  <a:lnTo>
                    <a:pt x="13759" y="9151"/>
                  </a:lnTo>
                  <a:lnTo>
                    <a:pt x="13882" y="9765"/>
                  </a:lnTo>
                  <a:lnTo>
                    <a:pt x="14006" y="10379"/>
                  </a:lnTo>
                  <a:lnTo>
                    <a:pt x="14124" y="11005"/>
                  </a:lnTo>
                  <a:lnTo>
                    <a:pt x="14243" y="11631"/>
                  </a:lnTo>
                  <a:lnTo>
                    <a:pt x="14471" y="12894"/>
                  </a:lnTo>
                  <a:lnTo>
                    <a:pt x="14694" y="14169"/>
                  </a:lnTo>
                  <a:lnTo>
                    <a:pt x="14908" y="15444"/>
                  </a:lnTo>
                  <a:lnTo>
                    <a:pt x="15116" y="16731"/>
                  </a:lnTo>
                  <a:lnTo>
                    <a:pt x="15321" y="18030"/>
                  </a:lnTo>
                  <a:lnTo>
                    <a:pt x="15525" y="19317"/>
                  </a:lnTo>
                  <a:lnTo>
                    <a:pt x="15928" y="21914"/>
                  </a:lnTo>
                  <a:lnTo>
                    <a:pt x="16132" y="23213"/>
                  </a:lnTo>
                  <a:lnTo>
                    <a:pt x="16336" y="24512"/>
                  </a:lnTo>
                  <a:lnTo>
                    <a:pt x="16545" y="25799"/>
                  </a:lnTo>
                  <a:lnTo>
                    <a:pt x="16763" y="27074"/>
                  </a:lnTo>
                  <a:lnTo>
                    <a:pt x="16986" y="28349"/>
                  </a:lnTo>
                  <a:lnTo>
                    <a:pt x="17219" y="29613"/>
                  </a:lnTo>
                  <a:lnTo>
                    <a:pt x="17542" y="31277"/>
                  </a:lnTo>
                  <a:lnTo>
                    <a:pt x="17879" y="32942"/>
                  </a:lnTo>
                  <a:lnTo>
                    <a:pt x="18220" y="34595"/>
                  </a:lnTo>
                  <a:lnTo>
                    <a:pt x="18396" y="35422"/>
                  </a:lnTo>
                  <a:lnTo>
                    <a:pt x="18572" y="36236"/>
                  </a:lnTo>
                  <a:lnTo>
                    <a:pt x="18880" y="36165"/>
                  </a:lnTo>
                  <a:lnTo>
                    <a:pt x="19189" y="36106"/>
                  </a:lnTo>
                  <a:lnTo>
                    <a:pt x="19502" y="36047"/>
                  </a:lnTo>
                  <a:lnTo>
                    <a:pt x="19810" y="36000"/>
                  </a:lnTo>
                  <a:lnTo>
                    <a:pt x="20119" y="35965"/>
                  </a:lnTo>
                  <a:lnTo>
                    <a:pt x="20432" y="35929"/>
                  </a:lnTo>
                  <a:lnTo>
                    <a:pt x="20741" y="35906"/>
                  </a:lnTo>
                  <a:lnTo>
                    <a:pt x="21054" y="35894"/>
                  </a:lnTo>
                  <a:lnTo>
                    <a:pt x="21676" y="35894"/>
                  </a:lnTo>
                  <a:lnTo>
                    <a:pt x="21989" y="35906"/>
                  </a:lnTo>
                  <a:lnTo>
                    <a:pt x="22297" y="35918"/>
                  </a:lnTo>
                  <a:lnTo>
                    <a:pt x="22611" y="35953"/>
                  </a:lnTo>
                  <a:lnTo>
                    <a:pt x="22924" y="35988"/>
                  </a:lnTo>
                  <a:lnTo>
                    <a:pt x="23232" y="36036"/>
                  </a:lnTo>
                  <a:lnTo>
                    <a:pt x="23546" y="36083"/>
                  </a:lnTo>
                  <a:lnTo>
                    <a:pt x="23854" y="36142"/>
                  </a:lnTo>
                  <a:lnTo>
                    <a:pt x="24163" y="36213"/>
                  </a:lnTo>
                  <a:lnTo>
                    <a:pt x="24476" y="36284"/>
                  </a:lnTo>
                  <a:lnTo>
                    <a:pt x="24784" y="36378"/>
                  </a:lnTo>
                  <a:lnTo>
                    <a:pt x="25093" y="36461"/>
                  </a:lnTo>
                  <a:lnTo>
                    <a:pt x="25401" y="36567"/>
                  </a:lnTo>
                  <a:lnTo>
                    <a:pt x="25710" y="36673"/>
                  </a:lnTo>
                  <a:lnTo>
                    <a:pt x="26018" y="36791"/>
                  </a:lnTo>
                  <a:lnTo>
                    <a:pt x="26327" y="36921"/>
                  </a:lnTo>
                  <a:lnTo>
                    <a:pt x="26635" y="37051"/>
                  </a:lnTo>
                  <a:lnTo>
                    <a:pt x="26939" y="37193"/>
                  </a:lnTo>
                  <a:lnTo>
                    <a:pt x="27248" y="37334"/>
                  </a:lnTo>
                  <a:lnTo>
                    <a:pt x="27551" y="37500"/>
                  </a:lnTo>
                  <a:lnTo>
                    <a:pt x="27855" y="37665"/>
                  </a:lnTo>
                  <a:lnTo>
                    <a:pt x="28159" y="37830"/>
                  </a:lnTo>
                  <a:lnTo>
                    <a:pt x="28463" y="38007"/>
                  </a:lnTo>
                  <a:lnTo>
                    <a:pt x="28762" y="38196"/>
                  </a:lnTo>
                  <a:lnTo>
                    <a:pt x="29061" y="38397"/>
                  </a:lnTo>
                  <a:lnTo>
                    <a:pt x="29364" y="38598"/>
                  </a:lnTo>
                  <a:lnTo>
                    <a:pt x="29659" y="38810"/>
                  </a:lnTo>
                  <a:lnTo>
                    <a:pt x="29958" y="39035"/>
                  </a:lnTo>
                  <a:lnTo>
                    <a:pt x="30252" y="39259"/>
                  </a:lnTo>
                  <a:lnTo>
                    <a:pt x="30551" y="39495"/>
                  </a:lnTo>
                  <a:lnTo>
                    <a:pt x="30845" y="39731"/>
                  </a:lnTo>
                  <a:lnTo>
                    <a:pt x="31135" y="39979"/>
                  </a:lnTo>
                  <a:lnTo>
                    <a:pt x="31429" y="40239"/>
                  </a:lnTo>
                  <a:lnTo>
                    <a:pt x="31718" y="40510"/>
                  </a:lnTo>
                  <a:lnTo>
                    <a:pt x="32003" y="40782"/>
                  </a:lnTo>
                  <a:lnTo>
                    <a:pt x="32293" y="41065"/>
                  </a:lnTo>
                  <a:lnTo>
                    <a:pt x="32577" y="41349"/>
                  </a:lnTo>
                  <a:lnTo>
                    <a:pt x="32862" y="41644"/>
                  </a:lnTo>
                  <a:lnTo>
                    <a:pt x="33142" y="41951"/>
                  </a:lnTo>
                  <a:lnTo>
                    <a:pt x="33427" y="42258"/>
                  </a:lnTo>
                  <a:lnTo>
                    <a:pt x="33707" y="42577"/>
                  </a:lnTo>
                  <a:lnTo>
                    <a:pt x="33982" y="42907"/>
                  </a:lnTo>
                  <a:lnTo>
                    <a:pt x="34258" y="43238"/>
                  </a:lnTo>
                  <a:lnTo>
                    <a:pt x="34533" y="43580"/>
                  </a:lnTo>
                  <a:lnTo>
                    <a:pt x="34803" y="43923"/>
                  </a:lnTo>
                  <a:lnTo>
                    <a:pt x="35074" y="44277"/>
                  </a:lnTo>
                  <a:lnTo>
                    <a:pt x="35344" y="44643"/>
                  </a:lnTo>
                  <a:lnTo>
                    <a:pt x="35610" y="45021"/>
                  </a:lnTo>
                  <a:lnTo>
                    <a:pt x="35876" y="45399"/>
                  </a:lnTo>
                  <a:lnTo>
                    <a:pt x="36137" y="45776"/>
                  </a:lnTo>
                  <a:lnTo>
                    <a:pt x="36398" y="46178"/>
                  </a:lnTo>
                  <a:lnTo>
                    <a:pt x="36654" y="46567"/>
                  </a:lnTo>
                  <a:lnTo>
                    <a:pt x="36911" y="46981"/>
                  </a:lnTo>
                  <a:lnTo>
                    <a:pt x="37162" y="47394"/>
                  </a:lnTo>
                  <a:lnTo>
                    <a:pt x="37414" y="47819"/>
                  </a:lnTo>
                  <a:lnTo>
                    <a:pt x="37437" y="47854"/>
                  </a:lnTo>
                  <a:lnTo>
                    <a:pt x="37456" y="47902"/>
                  </a:lnTo>
                  <a:lnTo>
                    <a:pt x="37475" y="47937"/>
                  </a:lnTo>
                  <a:lnTo>
                    <a:pt x="37494" y="47972"/>
                  </a:lnTo>
                  <a:lnTo>
                    <a:pt x="37504" y="47453"/>
                  </a:lnTo>
                  <a:lnTo>
                    <a:pt x="37518" y="46933"/>
                  </a:lnTo>
                  <a:lnTo>
                    <a:pt x="37537" y="46402"/>
                  </a:lnTo>
                  <a:lnTo>
                    <a:pt x="37556" y="45871"/>
                  </a:lnTo>
                  <a:lnTo>
                    <a:pt x="37580" y="45339"/>
                  </a:lnTo>
                  <a:lnTo>
                    <a:pt x="37608" y="44808"/>
                  </a:lnTo>
                  <a:lnTo>
                    <a:pt x="37665" y="43722"/>
                  </a:lnTo>
                  <a:lnTo>
                    <a:pt x="37741" y="42636"/>
                  </a:lnTo>
                  <a:lnTo>
                    <a:pt x="37822" y="41538"/>
                  </a:lnTo>
                  <a:lnTo>
                    <a:pt x="37917" y="40428"/>
                  </a:lnTo>
                  <a:lnTo>
                    <a:pt x="38021" y="39330"/>
                  </a:lnTo>
                  <a:lnTo>
                    <a:pt x="38135" y="38208"/>
                  </a:lnTo>
                  <a:lnTo>
                    <a:pt x="38259" y="37098"/>
                  </a:lnTo>
                  <a:lnTo>
                    <a:pt x="38391" y="35988"/>
                  </a:lnTo>
                  <a:lnTo>
                    <a:pt x="38534" y="34879"/>
                  </a:lnTo>
                  <a:lnTo>
                    <a:pt x="38681" y="33769"/>
                  </a:lnTo>
                  <a:lnTo>
                    <a:pt x="38838" y="32659"/>
                  </a:lnTo>
                  <a:lnTo>
                    <a:pt x="39004" y="31561"/>
                  </a:lnTo>
                  <a:lnTo>
                    <a:pt x="39175" y="30463"/>
                  </a:lnTo>
                  <a:lnTo>
                    <a:pt x="39355" y="29376"/>
                  </a:lnTo>
                  <a:lnTo>
                    <a:pt x="39540" y="28302"/>
                  </a:lnTo>
                  <a:lnTo>
                    <a:pt x="39730" y="27239"/>
                  </a:lnTo>
                  <a:lnTo>
                    <a:pt x="39924" y="26177"/>
                  </a:lnTo>
                  <a:lnTo>
                    <a:pt x="40129" y="25138"/>
                  </a:lnTo>
                  <a:lnTo>
                    <a:pt x="40333" y="24122"/>
                  </a:lnTo>
                  <a:lnTo>
                    <a:pt x="40541" y="23119"/>
                  </a:lnTo>
                  <a:lnTo>
                    <a:pt x="40760" y="22127"/>
                  </a:lnTo>
                  <a:lnTo>
                    <a:pt x="40973" y="21159"/>
                  </a:lnTo>
                  <a:lnTo>
                    <a:pt x="41196" y="20214"/>
                  </a:lnTo>
                  <a:lnTo>
                    <a:pt x="41419" y="19293"/>
                  </a:lnTo>
                  <a:lnTo>
                    <a:pt x="41647" y="18384"/>
                  </a:lnTo>
                  <a:lnTo>
                    <a:pt x="41875" y="17510"/>
                  </a:lnTo>
                  <a:lnTo>
                    <a:pt x="42103" y="16672"/>
                  </a:lnTo>
                  <a:lnTo>
                    <a:pt x="42335" y="15846"/>
                  </a:lnTo>
                  <a:lnTo>
                    <a:pt x="42563" y="15055"/>
                  </a:lnTo>
                  <a:lnTo>
                    <a:pt x="42639" y="14854"/>
                  </a:lnTo>
                  <a:lnTo>
                    <a:pt x="42710" y="14677"/>
                  </a:lnTo>
                  <a:lnTo>
                    <a:pt x="42782" y="14523"/>
                  </a:lnTo>
                  <a:lnTo>
                    <a:pt x="42853" y="14382"/>
                  </a:lnTo>
                  <a:lnTo>
                    <a:pt x="42791" y="14405"/>
                  </a:lnTo>
                  <a:lnTo>
                    <a:pt x="42663" y="14405"/>
                  </a:lnTo>
                  <a:lnTo>
                    <a:pt x="42601" y="14393"/>
                  </a:lnTo>
                  <a:lnTo>
                    <a:pt x="42540" y="14370"/>
                  </a:lnTo>
                  <a:lnTo>
                    <a:pt x="42478" y="14323"/>
                  </a:lnTo>
                  <a:lnTo>
                    <a:pt x="42421" y="14275"/>
                  </a:lnTo>
                  <a:lnTo>
                    <a:pt x="42364" y="14216"/>
                  </a:lnTo>
                  <a:lnTo>
                    <a:pt x="42307" y="14145"/>
                  </a:lnTo>
                  <a:lnTo>
                    <a:pt x="42255" y="14063"/>
                  </a:lnTo>
                  <a:lnTo>
                    <a:pt x="42203" y="13968"/>
                  </a:lnTo>
                  <a:lnTo>
                    <a:pt x="42150" y="13862"/>
                  </a:lnTo>
                  <a:lnTo>
                    <a:pt x="42108" y="13744"/>
                  </a:lnTo>
                  <a:lnTo>
                    <a:pt x="42065" y="13614"/>
                  </a:lnTo>
                  <a:lnTo>
                    <a:pt x="42027" y="13472"/>
                  </a:lnTo>
                  <a:lnTo>
                    <a:pt x="41989" y="13319"/>
                  </a:lnTo>
                  <a:lnTo>
                    <a:pt x="41923" y="13000"/>
                  </a:lnTo>
                  <a:lnTo>
                    <a:pt x="41851" y="12681"/>
                  </a:lnTo>
                  <a:lnTo>
                    <a:pt x="41775" y="12374"/>
                  </a:lnTo>
                  <a:lnTo>
                    <a:pt x="41695" y="12079"/>
                  </a:lnTo>
                  <a:lnTo>
                    <a:pt x="41614" y="11772"/>
                  </a:lnTo>
                  <a:lnTo>
                    <a:pt x="41524" y="11489"/>
                  </a:lnTo>
                  <a:lnTo>
                    <a:pt x="41434" y="11194"/>
                  </a:lnTo>
                  <a:lnTo>
                    <a:pt x="41339" y="10910"/>
                  </a:lnTo>
                  <a:lnTo>
                    <a:pt x="41239" y="10639"/>
                  </a:lnTo>
                  <a:lnTo>
                    <a:pt x="41139" y="10367"/>
                  </a:lnTo>
                  <a:lnTo>
                    <a:pt x="41035" y="10096"/>
                  </a:lnTo>
                  <a:lnTo>
                    <a:pt x="40926" y="9824"/>
                  </a:lnTo>
                  <a:lnTo>
                    <a:pt x="40812" y="9564"/>
                  </a:lnTo>
                  <a:lnTo>
                    <a:pt x="40693" y="9316"/>
                  </a:lnTo>
                  <a:lnTo>
                    <a:pt x="40575" y="9068"/>
                  </a:lnTo>
                  <a:lnTo>
                    <a:pt x="40456" y="8821"/>
                  </a:lnTo>
                  <a:lnTo>
                    <a:pt x="40328" y="8573"/>
                  </a:lnTo>
                  <a:lnTo>
                    <a:pt x="40200" y="8336"/>
                  </a:lnTo>
                  <a:lnTo>
                    <a:pt x="40067" y="8100"/>
                  </a:lnTo>
                  <a:lnTo>
                    <a:pt x="39934" y="7876"/>
                  </a:lnTo>
                  <a:lnTo>
                    <a:pt x="39796" y="7652"/>
                  </a:lnTo>
                  <a:lnTo>
                    <a:pt x="39654" y="7427"/>
                  </a:lnTo>
                  <a:lnTo>
                    <a:pt x="39512" y="7215"/>
                  </a:lnTo>
                  <a:lnTo>
                    <a:pt x="39364" y="7002"/>
                  </a:lnTo>
                  <a:lnTo>
                    <a:pt x="39065" y="6589"/>
                  </a:lnTo>
                  <a:lnTo>
                    <a:pt x="38752" y="6199"/>
                  </a:lnTo>
                  <a:lnTo>
                    <a:pt x="38434" y="5810"/>
                  </a:lnTo>
                  <a:lnTo>
                    <a:pt x="38102" y="5456"/>
                  </a:lnTo>
                  <a:lnTo>
                    <a:pt x="37765" y="5101"/>
                  </a:lnTo>
                  <a:lnTo>
                    <a:pt x="37414" y="4771"/>
                  </a:lnTo>
                  <a:lnTo>
                    <a:pt x="37058" y="4452"/>
                  </a:lnTo>
                  <a:lnTo>
                    <a:pt x="36697" y="4145"/>
                  </a:lnTo>
                  <a:lnTo>
                    <a:pt x="36322" y="3850"/>
                  </a:lnTo>
                  <a:lnTo>
                    <a:pt x="35947" y="3566"/>
                  </a:lnTo>
                  <a:lnTo>
                    <a:pt x="35563" y="3307"/>
                  </a:lnTo>
                  <a:lnTo>
                    <a:pt x="35174" y="3059"/>
                  </a:lnTo>
                  <a:lnTo>
                    <a:pt x="34775" y="2811"/>
                  </a:lnTo>
                  <a:lnTo>
                    <a:pt x="34376" y="2586"/>
                  </a:lnTo>
                  <a:lnTo>
                    <a:pt x="33973" y="2374"/>
                  </a:lnTo>
                  <a:lnTo>
                    <a:pt x="33565" y="2173"/>
                  </a:lnTo>
                  <a:lnTo>
                    <a:pt x="33152" y="1984"/>
                  </a:lnTo>
                  <a:lnTo>
                    <a:pt x="32734" y="1795"/>
                  </a:lnTo>
                  <a:lnTo>
                    <a:pt x="32316" y="1630"/>
                  </a:lnTo>
                  <a:lnTo>
                    <a:pt x="31899" y="1477"/>
                  </a:lnTo>
                  <a:lnTo>
                    <a:pt x="31476" y="1323"/>
                  </a:lnTo>
                  <a:lnTo>
                    <a:pt x="31054" y="1181"/>
                  </a:lnTo>
                  <a:lnTo>
                    <a:pt x="30632" y="1052"/>
                  </a:lnTo>
                  <a:lnTo>
                    <a:pt x="30204" y="933"/>
                  </a:lnTo>
                  <a:lnTo>
                    <a:pt x="29782" y="827"/>
                  </a:lnTo>
                  <a:lnTo>
                    <a:pt x="29360" y="721"/>
                  </a:lnTo>
                  <a:lnTo>
                    <a:pt x="28937" y="627"/>
                  </a:lnTo>
                  <a:lnTo>
                    <a:pt x="28515" y="544"/>
                  </a:lnTo>
                  <a:lnTo>
                    <a:pt x="27679" y="390"/>
                  </a:lnTo>
                  <a:lnTo>
                    <a:pt x="26858" y="272"/>
                  </a:lnTo>
                  <a:lnTo>
                    <a:pt x="26051" y="178"/>
                  </a:lnTo>
                  <a:lnTo>
                    <a:pt x="25259" y="107"/>
                  </a:lnTo>
                  <a:lnTo>
                    <a:pt x="24495" y="48"/>
                  </a:lnTo>
                  <a:lnTo>
                    <a:pt x="23754" y="13"/>
                  </a:lnTo>
                  <a:lnTo>
                    <a:pt x="2304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82;p65">
              <a:extLst>
                <a:ext uri="{FF2B5EF4-FFF2-40B4-BE49-F238E27FC236}">
                  <a16:creationId xmlns:a16="http://schemas.microsoft.com/office/drawing/2014/main" id="{6E4394FD-8C0A-151C-5E76-A71AAD5A408B}"/>
                </a:ext>
              </a:extLst>
            </p:cNvPr>
            <p:cNvSpPr/>
            <p:nvPr/>
          </p:nvSpPr>
          <p:spPr>
            <a:xfrm>
              <a:off x="-549200" y="-6224125"/>
              <a:ext cx="234250" cy="582400"/>
            </a:xfrm>
            <a:custGeom>
              <a:avLst/>
              <a:gdLst/>
              <a:ahLst/>
              <a:cxnLst/>
              <a:rect l="l" t="t" r="r" b="b"/>
              <a:pathLst>
                <a:path w="9370" h="23296" extrusionOk="0">
                  <a:moveTo>
                    <a:pt x="4950" y="2846"/>
                  </a:moveTo>
                  <a:lnTo>
                    <a:pt x="5112" y="2964"/>
                  </a:lnTo>
                  <a:lnTo>
                    <a:pt x="5268" y="3094"/>
                  </a:lnTo>
                  <a:lnTo>
                    <a:pt x="5420" y="3235"/>
                  </a:lnTo>
                  <a:lnTo>
                    <a:pt x="5567" y="3389"/>
                  </a:lnTo>
                  <a:lnTo>
                    <a:pt x="5710" y="3566"/>
                  </a:lnTo>
                  <a:lnTo>
                    <a:pt x="5847" y="3755"/>
                  </a:lnTo>
                  <a:lnTo>
                    <a:pt x="5985" y="3955"/>
                  </a:lnTo>
                  <a:lnTo>
                    <a:pt x="6113" y="4168"/>
                  </a:lnTo>
                  <a:lnTo>
                    <a:pt x="6237" y="4392"/>
                  </a:lnTo>
                  <a:lnTo>
                    <a:pt x="6355" y="4640"/>
                  </a:lnTo>
                  <a:lnTo>
                    <a:pt x="6469" y="4888"/>
                  </a:lnTo>
                  <a:lnTo>
                    <a:pt x="6583" y="5148"/>
                  </a:lnTo>
                  <a:lnTo>
                    <a:pt x="6687" y="5420"/>
                  </a:lnTo>
                  <a:lnTo>
                    <a:pt x="6787" y="5703"/>
                  </a:lnTo>
                  <a:lnTo>
                    <a:pt x="6882" y="5986"/>
                  </a:lnTo>
                  <a:lnTo>
                    <a:pt x="6972" y="6293"/>
                  </a:lnTo>
                  <a:lnTo>
                    <a:pt x="7058" y="6600"/>
                  </a:lnTo>
                  <a:lnTo>
                    <a:pt x="7138" y="6907"/>
                  </a:lnTo>
                  <a:lnTo>
                    <a:pt x="7214" y="7238"/>
                  </a:lnTo>
                  <a:lnTo>
                    <a:pt x="7285" y="7557"/>
                  </a:lnTo>
                  <a:lnTo>
                    <a:pt x="7347" y="7887"/>
                  </a:lnTo>
                  <a:lnTo>
                    <a:pt x="7409" y="8230"/>
                  </a:lnTo>
                  <a:lnTo>
                    <a:pt x="7466" y="8572"/>
                  </a:lnTo>
                  <a:lnTo>
                    <a:pt x="7513" y="8914"/>
                  </a:lnTo>
                  <a:lnTo>
                    <a:pt x="7556" y="9269"/>
                  </a:lnTo>
                  <a:lnTo>
                    <a:pt x="7599" y="9623"/>
                  </a:lnTo>
                  <a:lnTo>
                    <a:pt x="7632" y="9977"/>
                  </a:lnTo>
                  <a:lnTo>
                    <a:pt x="7660" y="10331"/>
                  </a:lnTo>
                  <a:lnTo>
                    <a:pt x="7684" y="10685"/>
                  </a:lnTo>
                  <a:lnTo>
                    <a:pt x="7698" y="11040"/>
                  </a:lnTo>
                  <a:lnTo>
                    <a:pt x="7713" y="11394"/>
                  </a:lnTo>
                  <a:lnTo>
                    <a:pt x="7717" y="11748"/>
                  </a:lnTo>
                  <a:lnTo>
                    <a:pt x="7717" y="12102"/>
                  </a:lnTo>
                  <a:lnTo>
                    <a:pt x="7713" y="12456"/>
                  </a:lnTo>
                  <a:lnTo>
                    <a:pt x="7703" y="12811"/>
                  </a:lnTo>
                  <a:lnTo>
                    <a:pt x="7689" y="13153"/>
                  </a:lnTo>
                  <a:lnTo>
                    <a:pt x="7665" y="13496"/>
                  </a:lnTo>
                  <a:lnTo>
                    <a:pt x="7641" y="13838"/>
                  </a:lnTo>
                  <a:lnTo>
                    <a:pt x="7608" y="14168"/>
                  </a:lnTo>
                  <a:lnTo>
                    <a:pt x="7565" y="14499"/>
                  </a:lnTo>
                  <a:lnTo>
                    <a:pt x="7523" y="14818"/>
                  </a:lnTo>
                  <a:lnTo>
                    <a:pt x="7471" y="15137"/>
                  </a:lnTo>
                  <a:lnTo>
                    <a:pt x="7414" y="15444"/>
                  </a:lnTo>
                  <a:lnTo>
                    <a:pt x="7352" y="15751"/>
                  </a:lnTo>
                  <a:lnTo>
                    <a:pt x="7285" y="16034"/>
                  </a:lnTo>
                  <a:lnTo>
                    <a:pt x="7210" y="16317"/>
                  </a:lnTo>
                  <a:lnTo>
                    <a:pt x="7129" y="16601"/>
                  </a:lnTo>
                  <a:lnTo>
                    <a:pt x="7043" y="16860"/>
                  </a:lnTo>
                  <a:lnTo>
                    <a:pt x="6948" y="17108"/>
                  </a:lnTo>
                  <a:lnTo>
                    <a:pt x="6849" y="17356"/>
                  </a:lnTo>
                  <a:lnTo>
                    <a:pt x="6744" y="17581"/>
                  </a:lnTo>
                  <a:lnTo>
                    <a:pt x="6635" y="17805"/>
                  </a:lnTo>
                  <a:lnTo>
                    <a:pt x="6517" y="18006"/>
                  </a:lnTo>
                  <a:lnTo>
                    <a:pt x="6393" y="18195"/>
                  </a:lnTo>
                  <a:lnTo>
                    <a:pt x="6260" y="18372"/>
                  </a:lnTo>
                  <a:lnTo>
                    <a:pt x="6123" y="18537"/>
                  </a:lnTo>
                  <a:lnTo>
                    <a:pt x="5980" y="18679"/>
                  </a:lnTo>
                  <a:lnTo>
                    <a:pt x="5828" y="18809"/>
                  </a:lnTo>
                  <a:lnTo>
                    <a:pt x="5672" y="18927"/>
                  </a:lnTo>
                  <a:lnTo>
                    <a:pt x="5510" y="19021"/>
                  </a:lnTo>
                  <a:lnTo>
                    <a:pt x="5340" y="19104"/>
                  </a:lnTo>
                  <a:lnTo>
                    <a:pt x="5164" y="19163"/>
                  </a:lnTo>
                  <a:lnTo>
                    <a:pt x="4984" y="19210"/>
                  </a:lnTo>
                  <a:lnTo>
                    <a:pt x="4794" y="19234"/>
                  </a:lnTo>
                  <a:lnTo>
                    <a:pt x="4609" y="19234"/>
                  </a:lnTo>
                  <a:lnTo>
                    <a:pt x="4433" y="19210"/>
                  </a:lnTo>
                  <a:lnTo>
                    <a:pt x="4257" y="19175"/>
                  </a:lnTo>
                  <a:lnTo>
                    <a:pt x="4091" y="19116"/>
                  </a:lnTo>
                  <a:lnTo>
                    <a:pt x="3930" y="19045"/>
                  </a:lnTo>
                  <a:lnTo>
                    <a:pt x="3778" y="18950"/>
                  </a:lnTo>
                  <a:lnTo>
                    <a:pt x="3626" y="18832"/>
                  </a:lnTo>
                  <a:lnTo>
                    <a:pt x="3484" y="18714"/>
                  </a:lnTo>
                  <a:lnTo>
                    <a:pt x="3346" y="18572"/>
                  </a:lnTo>
                  <a:lnTo>
                    <a:pt x="3213" y="18407"/>
                  </a:lnTo>
                  <a:lnTo>
                    <a:pt x="3090" y="18242"/>
                  </a:lnTo>
                  <a:lnTo>
                    <a:pt x="2966" y="18053"/>
                  </a:lnTo>
                  <a:lnTo>
                    <a:pt x="2853" y="17852"/>
                  </a:lnTo>
                  <a:lnTo>
                    <a:pt x="2743" y="17640"/>
                  </a:lnTo>
                  <a:lnTo>
                    <a:pt x="2639" y="17415"/>
                  </a:lnTo>
                  <a:lnTo>
                    <a:pt x="2544" y="17179"/>
                  </a:lnTo>
                  <a:lnTo>
                    <a:pt x="2449" y="16931"/>
                  </a:lnTo>
                  <a:lnTo>
                    <a:pt x="2364" y="16672"/>
                  </a:lnTo>
                  <a:lnTo>
                    <a:pt x="2283" y="16412"/>
                  </a:lnTo>
                  <a:lnTo>
                    <a:pt x="2212" y="16128"/>
                  </a:lnTo>
                  <a:lnTo>
                    <a:pt x="2141" y="15845"/>
                  </a:lnTo>
                  <a:lnTo>
                    <a:pt x="2079" y="15550"/>
                  </a:lnTo>
                  <a:lnTo>
                    <a:pt x="2017" y="15255"/>
                  </a:lnTo>
                  <a:lnTo>
                    <a:pt x="1965" y="14948"/>
                  </a:lnTo>
                  <a:lnTo>
                    <a:pt x="1918" y="14629"/>
                  </a:lnTo>
                  <a:lnTo>
                    <a:pt x="1880" y="14310"/>
                  </a:lnTo>
                  <a:lnTo>
                    <a:pt x="1842" y="13991"/>
                  </a:lnTo>
                  <a:lnTo>
                    <a:pt x="1813" y="13661"/>
                  </a:lnTo>
                  <a:lnTo>
                    <a:pt x="1789" y="13330"/>
                  </a:lnTo>
                  <a:lnTo>
                    <a:pt x="1770" y="12988"/>
                  </a:lnTo>
                  <a:lnTo>
                    <a:pt x="1756" y="12657"/>
                  </a:lnTo>
                  <a:lnTo>
                    <a:pt x="1751" y="12315"/>
                  </a:lnTo>
                  <a:lnTo>
                    <a:pt x="1747" y="11972"/>
                  </a:lnTo>
                  <a:lnTo>
                    <a:pt x="1751" y="11630"/>
                  </a:lnTo>
                  <a:lnTo>
                    <a:pt x="1761" y="11288"/>
                  </a:lnTo>
                  <a:lnTo>
                    <a:pt x="1775" y="10945"/>
                  </a:lnTo>
                  <a:lnTo>
                    <a:pt x="1794" y="10603"/>
                  </a:lnTo>
                  <a:lnTo>
                    <a:pt x="1823" y="10272"/>
                  </a:lnTo>
                  <a:lnTo>
                    <a:pt x="1856" y="9930"/>
                  </a:lnTo>
                  <a:lnTo>
                    <a:pt x="1889" y="9599"/>
                  </a:lnTo>
                  <a:lnTo>
                    <a:pt x="1932" y="9269"/>
                  </a:lnTo>
                  <a:lnTo>
                    <a:pt x="1979" y="8938"/>
                  </a:lnTo>
                  <a:lnTo>
                    <a:pt x="2036" y="8619"/>
                  </a:lnTo>
                  <a:lnTo>
                    <a:pt x="2093" y="8300"/>
                  </a:lnTo>
                  <a:lnTo>
                    <a:pt x="2160" y="7993"/>
                  </a:lnTo>
                  <a:lnTo>
                    <a:pt x="2226" y="7686"/>
                  </a:lnTo>
                  <a:lnTo>
                    <a:pt x="2302" y="7391"/>
                  </a:lnTo>
                  <a:lnTo>
                    <a:pt x="2383" y="7096"/>
                  </a:lnTo>
                  <a:lnTo>
                    <a:pt x="2468" y="6813"/>
                  </a:lnTo>
                  <a:lnTo>
                    <a:pt x="2563" y="6541"/>
                  </a:lnTo>
                  <a:lnTo>
                    <a:pt x="2658" y="6281"/>
                  </a:lnTo>
                  <a:lnTo>
                    <a:pt x="2762" y="6034"/>
                  </a:lnTo>
                  <a:lnTo>
                    <a:pt x="2867" y="5786"/>
                  </a:lnTo>
                  <a:lnTo>
                    <a:pt x="2981" y="5561"/>
                  </a:lnTo>
                  <a:lnTo>
                    <a:pt x="3099" y="5337"/>
                  </a:lnTo>
                  <a:lnTo>
                    <a:pt x="3223" y="5136"/>
                  </a:lnTo>
                  <a:lnTo>
                    <a:pt x="3356" y="4935"/>
                  </a:lnTo>
                  <a:lnTo>
                    <a:pt x="3489" y="4758"/>
                  </a:lnTo>
                  <a:lnTo>
                    <a:pt x="3631" y="4593"/>
                  </a:lnTo>
                  <a:lnTo>
                    <a:pt x="3773" y="4440"/>
                  </a:lnTo>
                  <a:lnTo>
                    <a:pt x="3925" y="4310"/>
                  </a:lnTo>
                  <a:lnTo>
                    <a:pt x="4082" y="4192"/>
                  </a:lnTo>
                  <a:lnTo>
                    <a:pt x="4243" y="4085"/>
                  </a:lnTo>
                  <a:lnTo>
                    <a:pt x="4409" y="4003"/>
                  </a:lnTo>
                  <a:lnTo>
                    <a:pt x="4466" y="3967"/>
                  </a:lnTo>
                  <a:lnTo>
                    <a:pt x="4518" y="3932"/>
                  </a:lnTo>
                  <a:lnTo>
                    <a:pt x="4566" y="3885"/>
                  </a:lnTo>
                  <a:lnTo>
                    <a:pt x="4613" y="3837"/>
                  </a:lnTo>
                  <a:lnTo>
                    <a:pt x="4656" y="3778"/>
                  </a:lnTo>
                  <a:lnTo>
                    <a:pt x="4699" y="3708"/>
                  </a:lnTo>
                  <a:lnTo>
                    <a:pt x="4737" y="3648"/>
                  </a:lnTo>
                  <a:lnTo>
                    <a:pt x="4770" y="3578"/>
                  </a:lnTo>
                  <a:lnTo>
                    <a:pt x="4803" y="3495"/>
                  </a:lnTo>
                  <a:lnTo>
                    <a:pt x="4832" y="3412"/>
                  </a:lnTo>
                  <a:lnTo>
                    <a:pt x="4860" y="3330"/>
                  </a:lnTo>
                  <a:lnTo>
                    <a:pt x="4884" y="3247"/>
                  </a:lnTo>
                  <a:lnTo>
                    <a:pt x="4903" y="3153"/>
                  </a:lnTo>
                  <a:lnTo>
                    <a:pt x="4922" y="3058"/>
                  </a:lnTo>
                  <a:lnTo>
                    <a:pt x="4941" y="2952"/>
                  </a:lnTo>
                  <a:lnTo>
                    <a:pt x="4950" y="2846"/>
                  </a:lnTo>
                  <a:close/>
                  <a:moveTo>
                    <a:pt x="4125" y="0"/>
                  </a:moveTo>
                  <a:lnTo>
                    <a:pt x="4049" y="12"/>
                  </a:lnTo>
                  <a:lnTo>
                    <a:pt x="3963" y="36"/>
                  </a:lnTo>
                  <a:lnTo>
                    <a:pt x="3849" y="95"/>
                  </a:lnTo>
                  <a:lnTo>
                    <a:pt x="3735" y="154"/>
                  </a:lnTo>
                  <a:lnTo>
                    <a:pt x="3621" y="224"/>
                  </a:lnTo>
                  <a:lnTo>
                    <a:pt x="3512" y="307"/>
                  </a:lnTo>
                  <a:lnTo>
                    <a:pt x="3398" y="390"/>
                  </a:lnTo>
                  <a:lnTo>
                    <a:pt x="3289" y="484"/>
                  </a:lnTo>
                  <a:lnTo>
                    <a:pt x="3180" y="579"/>
                  </a:lnTo>
                  <a:lnTo>
                    <a:pt x="3076" y="685"/>
                  </a:lnTo>
                  <a:lnTo>
                    <a:pt x="2971" y="791"/>
                  </a:lnTo>
                  <a:lnTo>
                    <a:pt x="2867" y="909"/>
                  </a:lnTo>
                  <a:lnTo>
                    <a:pt x="2762" y="1039"/>
                  </a:lnTo>
                  <a:lnTo>
                    <a:pt x="2663" y="1169"/>
                  </a:lnTo>
                  <a:lnTo>
                    <a:pt x="2463" y="1452"/>
                  </a:lnTo>
                  <a:lnTo>
                    <a:pt x="2269" y="1759"/>
                  </a:lnTo>
                  <a:lnTo>
                    <a:pt x="2084" y="2090"/>
                  </a:lnTo>
                  <a:lnTo>
                    <a:pt x="1903" y="2432"/>
                  </a:lnTo>
                  <a:lnTo>
                    <a:pt x="1733" y="2798"/>
                  </a:lnTo>
                  <a:lnTo>
                    <a:pt x="1566" y="3188"/>
                  </a:lnTo>
                  <a:lnTo>
                    <a:pt x="1405" y="3601"/>
                  </a:lnTo>
                  <a:lnTo>
                    <a:pt x="1253" y="4026"/>
                  </a:lnTo>
                  <a:lnTo>
                    <a:pt x="1111" y="4475"/>
                  </a:lnTo>
                  <a:lnTo>
                    <a:pt x="973" y="4924"/>
                  </a:lnTo>
                  <a:lnTo>
                    <a:pt x="845" y="5396"/>
                  </a:lnTo>
                  <a:lnTo>
                    <a:pt x="726" y="5892"/>
                  </a:lnTo>
                  <a:lnTo>
                    <a:pt x="612" y="6388"/>
                  </a:lnTo>
                  <a:lnTo>
                    <a:pt x="508" y="6895"/>
                  </a:lnTo>
                  <a:lnTo>
                    <a:pt x="413" y="7415"/>
                  </a:lnTo>
                  <a:lnTo>
                    <a:pt x="328" y="7946"/>
                  </a:lnTo>
                  <a:lnTo>
                    <a:pt x="252" y="8489"/>
                  </a:lnTo>
                  <a:lnTo>
                    <a:pt x="185" y="9044"/>
                  </a:lnTo>
                  <a:lnTo>
                    <a:pt x="128" y="9599"/>
                  </a:lnTo>
                  <a:lnTo>
                    <a:pt x="86" y="10154"/>
                  </a:lnTo>
                  <a:lnTo>
                    <a:pt x="48" y="10721"/>
                  </a:lnTo>
                  <a:lnTo>
                    <a:pt x="19" y="11299"/>
                  </a:lnTo>
                  <a:lnTo>
                    <a:pt x="5" y="11866"/>
                  </a:lnTo>
                  <a:lnTo>
                    <a:pt x="0" y="12445"/>
                  </a:lnTo>
                  <a:lnTo>
                    <a:pt x="10" y="13023"/>
                  </a:lnTo>
                  <a:lnTo>
                    <a:pt x="14" y="13307"/>
                  </a:lnTo>
                  <a:lnTo>
                    <a:pt x="29" y="13602"/>
                  </a:lnTo>
                  <a:lnTo>
                    <a:pt x="43" y="13885"/>
                  </a:lnTo>
                  <a:lnTo>
                    <a:pt x="57" y="14168"/>
                  </a:lnTo>
                  <a:lnTo>
                    <a:pt x="76" y="14452"/>
                  </a:lnTo>
                  <a:lnTo>
                    <a:pt x="100" y="14723"/>
                  </a:lnTo>
                  <a:lnTo>
                    <a:pt x="124" y="14995"/>
                  </a:lnTo>
                  <a:lnTo>
                    <a:pt x="152" y="15267"/>
                  </a:lnTo>
                  <a:lnTo>
                    <a:pt x="185" y="15526"/>
                  </a:lnTo>
                  <a:lnTo>
                    <a:pt x="218" y="15798"/>
                  </a:lnTo>
                  <a:lnTo>
                    <a:pt x="252" y="16046"/>
                  </a:lnTo>
                  <a:lnTo>
                    <a:pt x="290" y="16306"/>
                  </a:lnTo>
                  <a:lnTo>
                    <a:pt x="332" y="16554"/>
                  </a:lnTo>
                  <a:lnTo>
                    <a:pt x="375" y="16801"/>
                  </a:lnTo>
                  <a:lnTo>
                    <a:pt x="470" y="17286"/>
                  </a:lnTo>
                  <a:lnTo>
                    <a:pt x="574" y="17758"/>
                  </a:lnTo>
                  <a:lnTo>
                    <a:pt x="684" y="18206"/>
                  </a:lnTo>
                  <a:lnTo>
                    <a:pt x="802" y="18643"/>
                  </a:lnTo>
                  <a:lnTo>
                    <a:pt x="935" y="19057"/>
                  </a:lnTo>
                  <a:lnTo>
                    <a:pt x="1068" y="19458"/>
                  </a:lnTo>
                  <a:lnTo>
                    <a:pt x="1215" y="19836"/>
                  </a:lnTo>
                  <a:lnTo>
                    <a:pt x="1367" y="20202"/>
                  </a:lnTo>
                  <a:lnTo>
                    <a:pt x="1524" y="20544"/>
                  </a:lnTo>
                  <a:lnTo>
                    <a:pt x="1690" y="20875"/>
                  </a:lnTo>
                  <a:lnTo>
                    <a:pt x="1861" y="21182"/>
                  </a:lnTo>
                  <a:lnTo>
                    <a:pt x="2036" y="21477"/>
                  </a:lnTo>
                  <a:lnTo>
                    <a:pt x="2221" y="21737"/>
                  </a:lnTo>
                  <a:lnTo>
                    <a:pt x="2406" y="21985"/>
                  </a:lnTo>
                  <a:lnTo>
                    <a:pt x="2601" y="22221"/>
                  </a:lnTo>
                  <a:lnTo>
                    <a:pt x="2800" y="22422"/>
                  </a:lnTo>
                  <a:lnTo>
                    <a:pt x="3000" y="22610"/>
                  </a:lnTo>
                  <a:lnTo>
                    <a:pt x="3204" y="22776"/>
                  </a:lnTo>
                  <a:lnTo>
                    <a:pt x="3413" y="22917"/>
                  </a:lnTo>
                  <a:lnTo>
                    <a:pt x="3626" y="23036"/>
                  </a:lnTo>
                  <a:lnTo>
                    <a:pt x="3845" y="23142"/>
                  </a:lnTo>
                  <a:lnTo>
                    <a:pt x="4063" y="23213"/>
                  </a:lnTo>
                  <a:lnTo>
                    <a:pt x="4281" y="23260"/>
                  </a:lnTo>
                  <a:lnTo>
                    <a:pt x="4504" y="23295"/>
                  </a:lnTo>
                  <a:lnTo>
                    <a:pt x="4727" y="23295"/>
                  </a:lnTo>
                  <a:lnTo>
                    <a:pt x="4950" y="23272"/>
                  </a:lnTo>
                  <a:lnTo>
                    <a:pt x="5173" y="23236"/>
                  </a:lnTo>
                  <a:lnTo>
                    <a:pt x="5397" y="23165"/>
                  </a:lnTo>
                  <a:lnTo>
                    <a:pt x="5610" y="23083"/>
                  </a:lnTo>
                  <a:lnTo>
                    <a:pt x="5828" y="22965"/>
                  </a:lnTo>
                  <a:lnTo>
                    <a:pt x="6037" y="22835"/>
                  </a:lnTo>
                  <a:lnTo>
                    <a:pt x="6246" y="22681"/>
                  </a:lnTo>
                  <a:lnTo>
                    <a:pt x="6455" y="22504"/>
                  </a:lnTo>
                  <a:lnTo>
                    <a:pt x="6654" y="22303"/>
                  </a:lnTo>
                  <a:lnTo>
                    <a:pt x="6849" y="22091"/>
                  </a:lnTo>
                  <a:lnTo>
                    <a:pt x="7043" y="21855"/>
                  </a:lnTo>
                  <a:lnTo>
                    <a:pt x="7229" y="21595"/>
                  </a:lnTo>
                  <a:lnTo>
                    <a:pt x="7409" y="21312"/>
                  </a:lnTo>
                  <a:lnTo>
                    <a:pt x="7584" y="21017"/>
                  </a:lnTo>
                  <a:lnTo>
                    <a:pt x="7755" y="20710"/>
                  </a:lnTo>
                  <a:lnTo>
                    <a:pt x="7917" y="20367"/>
                  </a:lnTo>
                  <a:lnTo>
                    <a:pt x="8073" y="20025"/>
                  </a:lnTo>
                  <a:lnTo>
                    <a:pt x="8225" y="19659"/>
                  </a:lnTo>
                  <a:lnTo>
                    <a:pt x="8368" y="19269"/>
                  </a:lnTo>
                  <a:lnTo>
                    <a:pt x="8500" y="18868"/>
                  </a:lnTo>
                  <a:lnTo>
                    <a:pt x="8624" y="18454"/>
                  </a:lnTo>
                  <a:lnTo>
                    <a:pt x="8743" y="18018"/>
                  </a:lnTo>
                  <a:lnTo>
                    <a:pt x="8852" y="17581"/>
                  </a:lnTo>
                  <a:lnTo>
                    <a:pt x="8951" y="17108"/>
                  </a:lnTo>
                  <a:lnTo>
                    <a:pt x="9042" y="16636"/>
                  </a:lnTo>
                  <a:lnTo>
                    <a:pt x="9080" y="16400"/>
                  </a:lnTo>
                  <a:lnTo>
                    <a:pt x="9117" y="16152"/>
                  </a:lnTo>
                  <a:lnTo>
                    <a:pt x="9155" y="15892"/>
                  </a:lnTo>
                  <a:lnTo>
                    <a:pt x="9189" y="15644"/>
                  </a:lnTo>
                  <a:lnTo>
                    <a:pt x="9217" y="15385"/>
                  </a:lnTo>
                  <a:lnTo>
                    <a:pt x="9246" y="15125"/>
                  </a:lnTo>
                  <a:lnTo>
                    <a:pt x="9274" y="14865"/>
                  </a:lnTo>
                  <a:lnTo>
                    <a:pt x="9293" y="14605"/>
                  </a:lnTo>
                  <a:lnTo>
                    <a:pt x="9312" y="14334"/>
                  </a:lnTo>
                  <a:lnTo>
                    <a:pt x="9331" y="14062"/>
                  </a:lnTo>
                  <a:lnTo>
                    <a:pt x="9345" y="13779"/>
                  </a:lnTo>
                  <a:lnTo>
                    <a:pt x="9355" y="13507"/>
                  </a:lnTo>
                  <a:lnTo>
                    <a:pt x="9364" y="13224"/>
                  </a:lnTo>
                  <a:lnTo>
                    <a:pt x="9369" y="12941"/>
                  </a:lnTo>
                  <a:lnTo>
                    <a:pt x="9369" y="12657"/>
                  </a:lnTo>
                  <a:lnTo>
                    <a:pt x="9369" y="12374"/>
                  </a:lnTo>
                  <a:lnTo>
                    <a:pt x="9355" y="11807"/>
                  </a:lnTo>
                  <a:lnTo>
                    <a:pt x="9331" y="11240"/>
                  </a:lnTo>
                  <a:lnTo>
                    <a:pt x="9303" y="10685"/>
                  </a:lnTo>
                  <a:lnTo>
                    <a:pt x="9260" y="10142"/>
                  </a:lnTo>
                  <a:lnTo>
                    <a:pt x="9208" y="9611"/>
                  </a:lnTo>
                  <a:lnTo>
                    <a:pt x="9146" y="9080"/>
                  </a:lnTo>
                  <a:lnTo>
                    <a:pt x="9075" y="8560"/>
                  </a:lnTo>
                  <a:lnTo>
                    <a:pt x="8999" y="8064"/>
                  </a:lnTo>
                  <a:lnTo>
                    <a:pt x="8913" y="7568"/>
                  </a:lnTo>
                  <a:lnTo>
                    <a:pt x="8814" y="7084"/>
                  </a:lnTo>
                  <a:lnTo>
                    <a:pt x="8714" y="6612"/>
                  </a:lnTo>
                  <a:lnTo>
                    <a:pt x="8600" y="6152"/>
                  </a:lnTo>
                  <a:lnTo>
                    <a:pt x="8481" y="5715"/>
                  </a:lnTo>
                  <a:lnTo>
                    <a:pt x="8353" y="5290"/>
                  </a:lnTo>
                  <a:lnTo>
                    <a:pt x="8220" y="4876"/>
                  </a:lnTo>
                  <a:lnTo>
                    <a:pt x="8078" y="4487"/>
                  </a:lnTo>
                  <a:lnTo>
                    <a:pt x="7931" y="4109"/>
                  </a:lnTo>
                  <a:lnTo>
                    <a:pt x="7774" y="3755"/>
                  </a:lnTo>
                  <a:lnTo>
                    <a:pt x="7618" y="3412"/>
                  </a:lnTo>
                  <a:lnTo>
                    <a:pt x="7447" y="3094"/>
                  </a:lnTo>
                  <a:lnTo>
                    <a:pt x="7276" y="2798"/>
                  </a:lnTo>
                  <a:lnTo>
                    <a:pt x="7096" y="2515"/>
                  </a:lnTo>
                  <a:lnTo>
                    <a:pt x="6911" y="2267"/>
                  </a:lnTo>
                  <a:lnTo>
                    <a:pt x="6721" y="2031"/>
                  </a:lnTo>
                  <a:lnTo>
                    <a:pt x="6526" y="1818"/>
                  </a:lnTo>
                  <a:lnTo>
                    <a:pt x="6327" y="1630"/>
                  </a:lnTo>
                  <a:lnTo>
                    <a:pt x="6123" y="1476"/>
                  </a:lnTo>
                  <a:lnTo>
                    <a:pt x="5909" y="1334"/>
                  </a:lnTo>
                  <a:lnTo>
                    <a:pt x="5805" y="1275"/>
                  </a:lnTo>
                  <a:lnTo>
                    <a:pt x="5696" y="1228"/>
                  </a:lnTo>
                  <a:lnTo>
                    <a:pt x="5591" y="1181"/>
                  </a:lnTo>
                  <a:lnTo>
                    <a:pt x="5477" y="1145"/>
                  </a:lnTo>
                  <a:lnTo>
                    <a:pt x="5368" y="1110"/>
                  </a:lnTo>
                  <a:lnTo>
                    <a:pt x="5259" y="1086"/>
                  </a:lnTo>
                  <a:lnTo>
                    <a:pt x="5145" y="1075"/>
                  </a:lnTo>
                  <a:lnTo>
                    <a:pt x="5031" y="1063"/>
                  </a:lnTo>
                  <a:lnTo>
                    <a:pt x="5012" y="1075"/>
                  </a:lnTo>
                  <a:lnTo>
                    <a:pt x="4988" y="1075"/>
                  </a:lnTo>
                  <a:lnTo>
                    <a:pt x="4955" y="1110"/>
                  </a:lnTo>
                  <a:lnTo>
                    <a:pt x="4922" y="1145"/>
                  </a:lnTo>
                  <a:lnTo>
                    <a:pt x="4889" y="1181"/>
                  </a:lnTo>
                  <a:lnTo>
                    <a:pt x="4855" y="1051"/>
                  </a:lnTo>
                  <a:lnTo>
                    <a:pt x="4822" y="909"/>
                  </a:lnTo>
                  <a:lnTo>
                    <a:pt x="4784" y="779"/>
                  </a:lnTo>
                  <a:lnTo>
                    <a:pt x="4742" y="661"/>
                  </a:lnTo>
                  <a:lnTo>
                    <a:pt x="4694" y="543"/>
                  </a:lnTo>
                  <a:lnTo>
                    <a:pt x="4642" y="437"/>
                  </a:lnTo>
                  <a:lnTo>
                    <a:pt x="4590" y="343"/>
                  </a:lnTo>
                  <a:lnTo>
                    <a:pt x="4533" y="248"/>
                  </a:lnTo>
                  <a:lnTo>
                    <a:pt x="4476" y="177"/>
                  </a:lnTo>
                  <a:lnTo>
                    <a:pt x="4409" y="118"/>
                  </a:lnTo>
                  <a:lnTo>
                    <a:pt x="4343" y="59"/>
                  </a:lnTo>
                  <a:lnTo>
                    <a:pt x="4276" y="24"/>
                  </a:lnTo>
                  <a:lnTo>
                    <a:pt x="420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83;p65">
              <a:extLst>
                <a:ext uri="{FF2B5EF4-FFF2-40B4-BE49-F238E27FC236}">
                  <a16:creationId xmlns:a16="http://schemas.microsoft.com/office/drawing/2014/main" id="{7455E685-2B68-620F-AC9A-61D638952C62}"/>
                </a:ext>
              </a:extLst>
            </p:cNvPr>
            <p:cNvSpPr/>
            <p:nvPr/>
          </p:nvSpPr>
          <p:spPr>
            <a:xfrm>
              <a:off x="-505550" y="-6153000"/>
              <a:ext cx="149300" cy="409725"/>
            </a:xfrm>
            <a:custGeom>
              <a:avLst/>
              <a:gdLst/>
              <a:ahLst/>
              <a:cxnLst/>
              <a:rect l="l" t="t" r="r" b="b"/>
              <a:pathLst>
                <a:path w="5972" h="16389" extrusionOk="0">
                  <a:moveTo>
                    <a:pt x="3204" y="1"/>
                  </a:moveTo>
                  <a:lnTo>
                    <a:pt x="3195" y="107"/>
                  </a:lnTo>
                  <a:lnTo>
                    <a:pt x="3176" y="213"/>
                  </a:lnTo>
                  <a:lnTo>
                    <a:pt x="3157" y="308"/>
                  </a:lnTo>
                  <a:lnTo>
                    <a:pt x="3138" y="402"/>
                  </a:lnTo>
                  <a:lnTo>
                    <a:pt x="3114" y="485"/>
                  </a:lnTo>
                  <a:lnTo>
                    <a:pt x="3086" y="567"/>
                  </a:lnTo>
                  <a:lnTo>
                    <a:pt x="3057" y="650"/>
                  </a:lnTo>
                  <a:lnTo>
                    <a:pt x="3024" y="733"/>
                  </a:lnTo>
                  <a:lnTo>
                    <a:pt x="2991" y="803"/>
                  </a:lnTo>
                  <a:lnTo>
                    <a:pt x="2953" y="863"/>
                  </a:lnTo>
                  <a:lnTo>
                    <a:pt x="2910" y="933"/>
                  </a:lnTo>
                  <a:lnTo>
                    <a:pt x="2867" y="992"/>
                  </a:lnTo>
                  <a:lnTo>
                    <a:pt x="2820" y="1040"/>
                  </a:lnTo>
                  <a:lnTo>
                    <a:pt x="2772" y="1087"/>
                  </a:lnTo>
                  <a:lnTo>
                    <a:pt x="2720" y="1122"/>
                  </a:lnTo>
                  <a:lnTo>
                    <a:pt x="2663" y="1158"/>
                  </a:lnTo>
                  <a:lnTo>
                    <a:pt x="2497" y="1240"/>
                  </a:lnTo>
                  <a:lnTo>
                    <a:pt x="2336" y="1347"/>
                  </a:lnTo>
                  <a:lnTo>
                    <a:pt x="2179" y="1465"/>
                  </a:lnTo>
                  <a:lnTo>
                    <a:pt x="2027" y="1595"/>
                  </a:lnTo>
                  <a:lnTo>
                    <a:pt x="1885" y="1748"/>
                  </a:lnTo>
                  <a:lnTo>
                    <a:pt x="1743" y="1913"/>
                  </a:lnTo>
                  <a:lnTo>
                    <a:pt x="1610" y="2090"/>
                  </a:lnTo>
                  <a:lnTo>
                    <a:pt x="1477" y="2291"/>
                  </a:lnTo>
                  <a:lnTo>
                    <a:pt x="1353" y="2492"/>
                  </a:lnTo>
                  <a:lnTo>
                    <a:pt x="1235" y="2716"/>
                  </a:lnTo>
                  <a:lnTo>
                    <a:pt x="1121" y="2941"/>
                  </a:lnTo>
                  <a:lnTo>
                    <a:pt x="1016" y="3189"/>
                  </a:lnTo>
                  <a:lnTo>
                    <a:pt x="912" y="3436"/>
                  </a:lnTo>
                  <a:lnTo>
                    <a:pt x="817" y="3696"/>
                  </a:lnTo>
                  <a:lnTo>
                    <a:pt x="722" y="3968"/>
                  </a:lnTo>
                  <a:lnTo>
                    <a:pt x="637" y="4251"/>
                  </a:lnTo>
                  <a:lnTo>
                    <a:pt x="556" y="4546"/>
                  </a:lnTo>
                  <a:lnTo>
                    <a:pt x="480" y="4841"/>
                  </a:lnTo>
                  <a:lnTo>
                    <a:pt x="414" y="5148"/>
                  </a:lnTo>
                  <a:lnTo>
                    <a:pt x="347" y="5455"/>
                  </a:lnTo>
                  <a:lnTo>
                    <a:pt x="290" y="5774"/>
                  </a:lnTo>
                  <a:lnTo>
                    <a:pt x="233" y="6093"/>
                  </a:lnTo>
                  <a:lnTo>
                    <a:pt x="186" y="6424"/>
                  </a:lnTo>
                  <a:lnTo>
                    <a:pt x="143" y="6754"/>
                  </a:lnTo>
                  <a:lnTo>
                    <a:pt x="110" y="7085"/>
                  </a:lnTo>
                  <a:lnTo>
                    <a:pt x="77" y="7427"/>
                  </a:lnTo>
                  <a:lnTo>
                    <a:pt x="48" y="7758"/>
                  </a:lnTo>
                  <a:lnTo>
                    <a:pt x="29" y="8100"/>
                  </a:lnTo>
                  <a:lnTo>
                    <a:pt x="15" y="8443"/>
                  </a:lnTo>
                  <a:lnTo>
                    <a:pt x="5" y="8785"/>
                  </a:lnTo>
                  <a:lnTo>
                    <a:pt x="1" y="9127"/>
                  </a:lnTo>
                  <a:lnTo>
                    <a:pt x="5" y="9470"/>
                  </a:lnTo>
                  <a:lnTo>
                    <a:pt x="10" y="9812"/>
                  </a:lnTo>
                  <a:lnTo>
                    <a:pt x="24" y="10143"/>
                  </a:lnTo>
                  <a:lnTo>
                    <a:pt x="43" y="10485"/>
                  </a:lnTo>
                  <a:lnTo>
                    <a:pt x="67" y="10816"/>
                  </a:lnTo>
                  <a:lnTo>
                    <a:pt x="96" y="11146"/>
                  </a:lnTo>
                  <a:lnTo>
                    <a:pt x="134" y="11465"/>
                  </a:lnTo>
                  <a:lnTo>
                    <a:pt x="172" y="11784"/>
                  </a:lnTo>
                  <a:lnTo>
                    <a:pt x="219" y="12103"/>
                  </a:lnTo>
                  <a:lnTo>
                    <a:pt x="271" y="12410"/>
                  </a:lnTo>
                  <a:lnTo>
                    <a:pt x="333" y="12705"/>
                  </a:lnTo>
                  <a:lnTo>
                    <a:pt x="395" y="13000"/>
                  </a:lnTo>
                  <a:lnTo>
                    <a:pt x="466" y="13283"/>
                  </a:lnTo>
                  <a:lnTo>
                    <a:pt x="537" y="13567"/>
                  </a:lnTo>
                  <a:lnTo>
                    <a:pt x="618" y="13827"/>
                  </a:lnTo>
                  <a:lnTo>
                    <a:pt x="703" y="14086"/>
                  </a:lnTo>
                  <a:lnTo>
                    <a:pt x="798" y="14334"/>
                  </a:lnTo>
                  <a:lnTo>
                    <a:pt x="893" y="14570"/>
                  </a:lnTo>
                  <a:lnTo>
                    <a:pt x="997" y="14795"/>
                  </a:lnTo>
                  <a:lnTo>
                    <a:pt x="1107" y="15007"/>
                  </a:lnTo>
                  <a:lnTo>
                    <a:pt x="1220" y="15208"/>
                  </a:lnTo>
                  <a:lnTo>
                    <a:pt x="1344" y="15397"/>
                  </a:lnTo>
                  <a:lnTo>
                    <a:pt x="1467" y="15562"/>
                  </a:lnTo>
                  <a:lnTo>
                    <a:pt x="1600" y="15727"/>
                  </a:lnTo>
                  <a:lnTo>
                    <a:pt x="1738" y="15869"/>
                  </a:lnTo>
                  <a:lnTo>
                    <a:pt x="1880" y="15987"/>
                  </a:lnTo>
                  <a:lnTo>
                    <a:pt x="2032" y="16105"/>
                  </a:lnTo>
                  <a:lnTo>
                    <a:pt x="2184" y="16200"/>
                  </a:lnTo>
                  <a:lnTo>
                    <a:pt x="2345" y="16271"/>
                  </a:lnTo>
                  <a:lnTo>
                    <a:pt x="2511" y="16330"/>
                  </a:lnTo>
                  <a:lnTo>
                    <a:pt x="2687" y="16365"/>
                  </a:lnTo>
                  <a:lnTo>
                    <a:pt x="2863" y="16389"/>
                  </a:lnTo>
                  <a:lnTo>
                    <a:pt x="3048" y="16389"/>
                  </a:lnTo>
                  <a:lnTo>
                    <a:pt x="3238" y="16365"/>
                  </a:lnTo>
                  <a:lnTo>
                    <a:pt x="3418" y="16318"/>
                  </a:lnTo>
                  <a:lnTo>
                    <a:pt x="3594" y="16259"/>
                  </a:lnTo>
                  <a:lnTo>
                    <a:pt x="3764" y="16176"/>
                  </a:lnTo>
                  <a:lnTo>
                    <a:pt x="3926" y="16082"/>
                  </a:lnTo>
                  <a:lnTo>
                    <a:pt x="4082" y="15964"/>
                  </a:lnTo>
                  <a:lnTo>
                    <a:pt x="4234" y="15834"/>
                  </a:lnTo>
                  <a:lnTo>
                    <a:pt x="4377" y="15692"/>
                  </a:lnTo>
                  <a:lnTo>
                    <a:pt x="4514" y="15527"/>
                  </a:lnTo>
                  <a:lnTo>
                    <a:pt x="4647" y="15350"/>
                  </a:lnTo>
                  <a:lnTo>
                    <a:pt x="4771" y="15161"/>
                  </a:lnTo>
                  <a:lnTo>
                    <a:pt x="4889" y="14960"/>
                  </a:lnTo>
                  <a:lnTo>
                    <a:pt x="4998" y="14736"/>
                  </a:lnTo>
                  <a:lnTo>
                    <a:pt x="5103" y="14511"/>
                  </a:lnTo>
                  <a:lnTo>
                    <a:pt x="5202" y="14263"/>
                  </a:lnTo>
                  <a:lnTo>
                    <a:pt x="5297" y="14015"/>
                  </a:lnTo>
                  <a:lnTo>
                    <a:pt x="5383" y="13756"/>
                  </a:lnTo>
                  <a:lnTo>
                    <a:pt x="5464" y="13472"/>
                  </a:lnTo>
                  <a:lnTo>
                    <a:pt x="5539" y="13189"/>
                  </a:lnTo>
                  <a:lnTo>
                    <a:pt x="5606" y="12906"/>
                  </a:lnTo>
                  <a:lnTo>
                    <a:pt x="5668" y="12599"/>
                  </a:lnTo>
                  <a:lnTo>
                    <a:pt x="5725" y="12292"/>
                  </a:lnTo>
                  <a:lnTo>
                    <a:pt x="5777" y="11973"/>
                  </a:lnTo>
                  <a:lnTo>
                    <a:pt x="5819" y="11654"/>
                  </a:lnTo>
                  <a:lnTo>
                    <a:pt x="5862" y="11323"/>
                  </a:lnTo>
                  <a:lnTo>
                    <a:pt x="5895" y="10993"/>
                  </a:lnTo>
                  <a:lnTo>
                    <a:pt x="5919" y="10651"/>
                  </a:lnTo>
                  <a:lnTo>
                    <a:pt x="5943" y="10308"/>
                  </a:lnTo>
                  <a:lnTo>
                    <a:pt x="5957" y="9966"/>
                  </a:lnTo>
                  <a:lnTo>
                    <a:pt x="5967" y="9611"/>
                  </a:lnTo>
                  <a:lnTo>
                    <a:pt x="5971" y="9257"/>
                  </a:lnTo>
                  <a:lnTo>
                    <a:pt x="5971" y="8903"/>
                  </a:lnTo>
                  <a:lnTo>
                    <a:pt x="5967" y="8549"/>
                  </a:lnTo>
                  <a:lnTo>
                    <a:pt x="5952" y="8195"/>
                  </a:lnTo>
                  <a:lnTo>
                    <a:pt x="5938" y="7840"/>
                  </a:lnTo>
                  <a:lnTo>
                    <a:pt x="5914" y="7486"/>
                  </a:lnTo>
                  <a:lnTo>
                    <a:pt x="5886" y="7132"/>
                  </a:lnTo>
                  <a:lnTo>
                    <a:pt x="5853" y="6778"/>
                  </a:lnTo>
                  <a:lnTo>
                    <a:pt x="5810" y="6424"/>
                  </a:lnTo>
                  <a:lnTo>
                    <a:pt x="5767" y="6069"/>
                  </a:lnTo>
                  <a:lnTo>
                    <a:pt x="5720" y="5727"/>
                  </a:lnTo>
                  <a:lnTo>
                    <a:pt x="5663" y="5385"/>
                  </a:lnTo>
                  <a:lnTo>
                    <a:pt x="5601" y="5042"/>
                  </a:lnTo>
                  <a:lnTo>
                    <a:pt x="5539" y="4712"/>
                  </a:lnTo>
                  <a:lnTo>
                    <a:pt x="5468" y="4393"/>
                  </a:lnTo>
                  <a:lnTo>
                    <a:pt x="5392" y="4062"/>
                  </a:lnTo>
                  <a:lnTo>
                    <a:pt x="5312" y="3755"/>
                  </a:lnTo>
                  <a:lnTo>
                    <a:pt x="5226" y="3448"/>
                  </a:lnTo>
                  <a:lnTo>
                    <a:pt x="5136" y="3141"/>
                  </a:lnTo>
                  <a:lnTo>
                    <a:pt x="5041" y="2858"/>
                  </a:lnTo>
                  <a:lnTo>
                    <a:pt x="4941" y="2575"/>
                  </a:lnTo>
                  <a:lnTo>
                    <a:pt x="4837" y="2303"/>
                  </a:lnTo>
                  <a:lnTo>
                    <a:pt x="4723" y="2043"/>
                  </a:lnTo>
                  <a:lnTo>
                    <a:pt x="4609" y="1795"/>
                  </a:lnTo>
                  <a:lnTo>
                    <a:pt x="4491" y="1547"/>
                  </a:lnTo>
                  <a:lnTo>
                    <a:pt x="4367" y="1323"/>
                  </a:lnTo>
                  <a:lnTo>
                    <a:pt x="4239" y="1110"/>
                  </a:lnTo>
                  <a:lnTo>
                    <a:pt x="4101" y="910"/>
                  </a:lnTo>
                  <a:lnTo>
                    <a:pt x="3964" y="721"/>
                  </a:lnTo>
                  <a:lnTo>
                    <a:pt x="3821" y="544"/>
                  </a:lnTo>
                  <a:lnTo>
                    <a:pt x="3674" y="390"/>
                  </a:lnTo>
                  <a:lnTo>
                    <a:pt x="3522" y="249"/>
                  </a:lnTo>
                  <a:lnTo>
                    <a:pt x="3366" y="119"/>
                  </a:lnTo>
                  <a:lnTo>
                    <a:pt x="320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84;p65">
              <a:extLst>
                <a:ext uri="{FF2B5EF4-FFF2-40B4-BE49-F238E27FC236}">
                  <a16:creationId xmlns:a16="http://schemas.microsoft.com/office/drawing/2014/main" id="{FBDB7F3F-7407-A20C-9F0F-A5744877A7DA}"/>
                </a:ext>
              </a:extLst>
            </p:cNvPr>
            <p:cNvSpPr/>
            <p:nvPr/>
          </p:nvSpPr>
          <p:spPr>
            <a:xfrm>
              <a:off x="-726350" y="-11491225"/>
              <a:ext cx="143600" cy="371075"/>
            </a:xfrm>
            <a:custGeom>
              <a:avLst/>
              <a:gdLst/>
              <a:ahLst/>
              <a:cxnLst/>
              <a:rect l="l" t="t" r="r" b="b"/>
              <a:pathLst>
                <a:path w="5744" h="14843" extrusionOk="0">
                  <a:moveTo>
                    <a:pt x="3161" y="1"/>
                  </a:moveTo>
                  <a:lnTo>
                    <a:pt x="3000" y="24"/>
                  </a:lnTo>
                  <a:lnTo>
                    <a:pt x="2843" y="60"/>
                  </a:lnTo>
                  <a:lnTo>
                    <a:pt x="2687" y="119"/>
                  </a:lnTo>
                  <a:lnTo>
                    <a:pt x="2535" y="201"/>
                  </a:lnTo>
                  <a:lnTo>
                    <a:pt x="2378" y="308"/>
                  </a:lnTo>
                  <a:lnTo>
                    <a:pt x="2226" y="426"/>
                  </a:lnTo>
                  <a:lnTo>
                    <a:pt x="2079" y="556"/>
                  </a:lnTo>
                  <a:lnTo>
                    <a:pt x="1932" y="709"/>
                  </a:lnTo>
                  <a:lnTo>
                    <a:pt x="1785" y="886"/>
                  </a:lnTo>
                  <a:lnTo>
                    <a:pt x="1642" y="1075"/>
                  </a:lnTo>
                  <a:lnTo>
                    <a:pt x="1505" y="1276"/>
                  </a:lnTo>
                  <a:lnTo>
                    <a:pt x="1372" y="1488"/>
                  </a:lnTo>
                  <a:lnTo>
                    <a:pt x="1244" y="1724"/>
                  </a:lnTo>
                  <a:lnTo>
                    <a:pt x="1116" y="1972"/>
                  </a:lnTo>
                  <a:lnTo>
                    <a:pt x="997" y="2232"/>
                  </a:lnTo>
                  <a:lnTo>
                    <a:pt x="878" y="2504"/>
                  </a:lnTo>
                  <a:lnTo>
                    <a:pt x="769" y="2787"/>
                  </a:lnTo>
                  <a:lnTo>
                    <a:pt x="665" y="3094"/>
                  </a:lnTo>
                  <a:lnTo>
                    <a:pt x="570" y="3401"/>
                  </a:lnTo>
                  <a:lnTo>
                    <a:pt x="475" y="3720"/>
                  </a:lnTo>
                  <a:lnTo>
                    <a:pt x="394" y="4050"/>
                  </a:lnTo>
                  <a:lnTo>
                    <a:pt x="313" y="4393"/>
                  </a:lnTo>
                  <a:lnTo>
                    <a:pt x="247" y="4747"/>
                  </a:lnTo>
                  <a:lnTo>
                    <a:pt x="185" y="5113"/>
                  </a:lnTo>
                  <a:lnTo>
                    <a:pt x="128" y="5479"/>
                  </a:lnTo>
                  <a:lnTo>
                    <a:pt x="81" y="5881"/>
                  </a:lnTo>
                  <a:lnTo>
                    <a:pt x="48" y="6282"/>
                  </a:lnTo>
                  <a:lnTo>
                    <a:pt x="19" y="6683"/>
                  </a:lnTo>
                  <a:lnTo>
                    <a:pt x="5" y="7073"/>
                  </a:lnTo>
                  <a:lnTo>
                    <a:pt x="0" y="7474"/>
                  </a:lnTo>
                  <a:lnTo>
                    <a:pt x="0" y="7864"/>
                  </a:lnTo>
                  <a:lnTo>
                    <a:pt x="14" y="8242"/>
                  </a:lnTo>
                  <a:lnTo>
                    <a:pt x="33" y="8620"/>
                  </a:lnTo>
                  <a:lnTo>
                    <a:pt x="67" y="8998"/>
                  </a:lnTo>
                  <a:lnTo>
                    <a:pt x="105" y="9364"/>
                  </a:lnTo>
                  <a:lnTo>
                    <a:pt x="152" y="9730"/>
                  </a:lnTo>
                  <a:lnTo>
                    <a:pt x="204" y="10084"/>
                  </a:lnTo>
                  <a:lnTo>
                    <a:pt x="271" y="10426"/>
                  </a:lnTo>
                  <a:lnTo>
                    <a:pt x="337" y="10769"/>
                  </a:lnTo>
                  <a:lnTo>
                    <a:pt x="413" y="11099"/>
                  </a:lnTo>
                  <a:lnTo>
                    <a:pt x="499" y="11418"/>
                  </a:lnTo>
                  <a:lnTo>
                    <a:pt x="589" y="11725"/>
                  </a:lnTo>
                  <a:lnTo>
                    <a:pt x="684" y="12020"/>
                  </a:lnTo>
                  <a:lnTo>
                    <a:pt x="788" y="12304"/>
                  </a:lnTo>
                  <a:lnTo>
                    <a:pt x="897" y="12587"/>
                  </a:lnTo>
                  <a:lnTo>
                    <a:pt x="1011" y="12847"/>
                  </a:lnTo>
                  <a:lnTo>
                    <a:pt x="1130" y="13095"/>
                  </a:lnTo>
                  <a:lnTo>
                    <a:pt x="1253" y="13331"/>
                  </a:lnTo>
                  <a:lnTo>
                    <a:pt x="1381" y="13543"/>
                  </a:lnTo>
                  <a:lnTo>
                    <a:pt x="1519" y="13756"/>
                  </a:lnTo>
                  <a:lnTo>
                    <a:pt x="1657" y="13945"/>
                  </a:lnTo>
                  <a:lnTo>
                    <a:pt x="1794" y="14122"/>
                  </a:lnTo>
                  <a:lnTo>
                    <a:pt x="1941" y="14275"/>
                  </a:lnTo>
                  <a:lnTo>
                    <a:pt x="2089" y="14417"/>
                  </a:lnTo>
                  <a:lnTo>
                    <a:pt x="2240" y="14535"/>
                  </a:lnTo>
                  <a:lnTo>
                    <a:pt x="2397" y="14641"/>
                  </a:lnTo>
                  <a:lnTo>
                    <a:pt x="2554" y="14724"/>
                  </a:lnTo>
                  <a:lnTo>
                    <a:pt x="2710" y="14783"/>
                  </a:lnTo>
                  <a:lnTo>
                    <a:pt x="2872" y="14818"/>
                  </a:lnTo>
                  <a:lnTo>
                    <a:pt x="3028" y="14842"/>
                  </a:lnTo>
                  <a:lnTo>
                    <a:pt x="3185" y="14842"/>
                  </a:lnTo>
                  <a:lnTo>
                    <a:pt x="3337" y="14818"/>
                  </a:lnTo>
                  <a:lnTo>
                    <a:pt x="3493" y="14771"/>
                  </a:lnTo>
                  <a:lnTo>
                    <a:pt x="3640" y="14712"/>
                  </a:lnTo>
                  <a:lnTo>
                    <a:pt x="3792" y="14630"/>
                  </a:lnTo>
                  <a:lnTo>
                    <a:pt x="3935" y="14535"/>
                  </a:lnTo>
                  <a:lnTo>
                    <a:pt x="4082" y="14417"/>
                  </a:lnTo>
                  <a:lnTo>
                    <a:pt x="4220" y="14275"/>
                  </a:lnTo>
                  <a:lnTo>
                    <a:pt x="4352" y="14134"/>
                  </a:lnTo>
                  <a:lnTo>
                    <a:pt x="4485" y="13957"/>
                  </a:lnTo>
                  <a:lnTo>
                    <a:pt x="4613" y="13768"/>
                  </a:lnTo>
                  <a:lnTo>
                    <a:pt x="4732" y="13567"/>
                  </a:lnTo>
                  <a:lnTo>
                    <a:pt x="4851" y="13354"/>
                  </a:lnTo>
                  <a:lnTo>
                    <a:pt x="4960" y="13118"/>
                  </a:lnTo>
                  <a:lnTo>
                    <a:pt x="5069" y="12870"/>
                  </a:lnTo>
                  <a:lnTo>
                    <a:pt x="5164" y="12611"/>
                  </a:lnTo>
                  <a:lnTo>
                    <a:pt x="5259" y="12327"/>
                  </a:lnTo>
                  <a:lnTo>
                    <a:pt x="5344" y="12032"/>
                  </a:lnTo>
                  <a:lnTo>
                    <a:pt x="5420" y="11737"/>
                  </a:lnTo>
                  <a:lnTo>
                    <a:pt x="5491" y="11418"/>
                  </a:lnTo>
                  <a:lnTo>
                    <a:pt x="5553" y="11087"/>
                  </a:lnTo>
                  <a:lnTo>
                    <a:pt x="5610" y="10745"/>
                  </a:lnTo>
                  <a:lnTo>
                    <a:pt x="5653" y="10379"/>
                  </a:lnTo>
                  <a:lnTo>
                    <a:pt x="5691" y="10013"/>
                  </a:lnTo>
                  <a:lnTo>
                    <a:pt x="5719" y="9635"/>
                  </a:lnTo>
                  <a:lnTo>
                    <a:pt x="5734" y="9246"/>
                  </a:lnTo>
                  <a:lnTo>
                    <a:pt x="5743" y="8856"/>
                  </a:lnTo>
                  <a:lnTo>
                    <a:pt x="5738" y="8443"/>
                  </a:lnTo>
                  <a:lnTo>
                    <a:pt x="5724" y="8018"/>
                  </a:lnTo>
                  <a:lnTo>
                    <a:pt x="5705" y="7675"/>
                  </a:lnTo>
                  <a:lnTo>
                    <a:pt x="5677" y="7345"/>
                  </a:lnTo>
                  <a:lnTo>
                    <a:pt x="5639" y="7002"/>
                  </a:lnTo>
                  <a:lnTo>
                    <a:pt x="5596" y="6660"/>
                  </a:lnTo>
                  <a:lnTo>
                    <a:pt x="5548" y="6329"/>
                  </a:lnTo>
                  <a:lnTo>
                    <a:pt x="5491" y="5999"/>
                  </a:lnTo>
                  <a:lnTo>
                    <a:pt x="5430" y="5680"/>
                  </a:lnTo>
                  <a:lnTo>
                    <a:pt x="5363" y="5361"/>
                  </a:lnTo>
                  <a:lnTo>
                    <a:pt x="5292" y="5042"/>
                  </a:lnTo>
                  <a:lnTo>
                    <a:pt x="5211" y="4735"/>
                  </a:lnTo>
                  <a:lnTo>
                    <a:pt x="5126" y="4440"/>
                  </a:lnTo>
                  <a:lnTo>
                    <a:pt x="5041" y="4157"/>
                  </a:lnTo>
                  <a:lnTo>
                    <a:pt x="4946" y="3873"/>
                  </a:lnTo>
                  <a:lnTo>
                    <a:pt x="4851" y="3602"/>
                  </a:lnTo>
                  <a:lnTo>
                    <a:pt x="4746" y="3354"/>
                  </a:lnTo>
                  <a:lnTo>
                    <a:pt x="4642" y="3106"/>
                  </a:lnTo>
                  <a:lnTo>
                    <a:pt x="4613" y="2988"/>
                  </a:lnTo>
                  <a:lnTo>
                    <a:pt x="4585" y="2893"/>
                  </a:lnTo>
                  <a:lnTo>
                    <a:pt x="4514" y="2704"/>
                  </a:lnTo>
                  <a:lnTo>
                    <a:pt x="4552" y="2575"/>
                  </a:lnTo>
                  <a:lnTo>
                    <a:pt x="4575" y="2433"/>
                  </a:lnTo>
                  <a:lnTo>
                    <a:pt x="4599" y="2279"/>
                  </a:lnTo>
                  <a:lnTo>
                    <a:pt x="4613" y="2126"/>
                  </a:lnTo>
                  <a:lnTo>
                    <a:pt x="4618" y="1961"/>
                  </a:lnTo>
                  <a:lnTo>
                    <a:pt x="4618" y="1795"/>
                  </a:lnTo>
                  <a:lnTo>
                    <a:pt x="4613" y="1630"/>
                  </a:lnTo>
                  <a:lnTo>
                    <a:pt x="4599" y="1465"/>
                  </a:lnTo>
                  <a:lnTo>
                    <a:pt x="4580" y="1299"/>
                  </a:lnTo>
                  <a:lnTo>
                    <a:pt x="4552" y="1146"/>
                  </a:lnTo>
                  <a:lnTo>
                    <a:pt x="4519" y="992"/>
                  </a:lnTo>
                  <a:lnTo>
                    <a:pt x="4476" y="863"/>
                  </a:lnTo>
                  <a:lnTo>
                    <a:pt x="4428" y="733"/>
                  </a:lnTo>
                  <a:lnTo>
                    <a:pt x="4371" y="615"/>
                  </a:lnTo>
                  <a:lnTo>
                    <a:pt x="4310" y="520"/>
                  </a:lnTo>
                  <a:lnTo>
                    <a:pt x="4243" y="449"/>
                  </a:lnTo>
                  <a:lnTo>
                    <a:pt x="4091" y="319"/>
                  </a:lnTo>
                  <a:lnTo>
                    <a:pt x="3939" y="201"/>
                  </a:lnTo>
                  <a:lnTo>
                    <a:pt x="3788" y="119"/>
                  </a:lnTo>
                  <a:lnTo>
                    <a:pt x="3631" y="60"/>
                  </a:lnTo>
                  <a:lnTo>
                    <a:pt x="3474" y="12"/>
                  </a:lnTo>
                  <a:lnTo>
                    <a:pt x="33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85;p65">
              <a:extLst>
                <a:ext uri="{FF2B5EF4-FFF2-40B4-BE49-F238E27FC236}">
                  <a16:creationId xmlns:a16="http://schemas.microsoft.com/office/drawing/2014/main" id="{F8F63581-86DF-191B-2B4F-4C02CF4B5D46}"/>
                </a:ext>
              </a:extLst>
            </p:cNvPr>
            <p:cNvSpPr/>
            <p:nvPr/>
          </p:nvSpPr>
          <p:spPr>
            <a:xfrm>
              <a:off x="-1075800" y="-4898800"/>
              <a:ext cx="283375" cy="609850"/>
            </a:xfrm>
            <a:custGeom>
              <a:avLst/>
              <a:gdLst/>
              <a:ahLst/>
              <a:cxnLst/>
              <a:rect l="l" t="t" r="r" b="b"/>
              <a:pathLst>
                <a:path w="11335" h="24394" extrusionOk="0">
                  <a:moveTo>
                    <a:pt x="8582" y="0"/>
                  </a:moveTo>
                  <a:lnTo>
                    <a:pt x="8416" y="12"/>
                  </a:lnTo>
                  <a:lnTo>
                    <a:pt x="8250" y="24"/>
                  </a:lnTo>
                  <a:lnTo>
                    <a:pt x="8079" y="48"/>
                  </a:lnTo>
                  <a:lnTo>
                    <a:pt x="7908" y="83"/>
                  </a:lnTo>
                  <a:lnTo>
                    <a:pt x="7571" y="154"/>
                  </a:lnTo>
                  <a:lnTo>
                    <a:pt x="7224" y="272"/>
                  </a:lnTo>
                  <a:lnTo>
                    <a:pt x="6883" y="402"/>
                  </a:lnTo>
                  <a:lnTo>
                    <a:pt x="6532" y="567"/>
                  </a:lnTo>
                  <a:lnTo>
                    <a:pt x="6185" y="756"/>
                  </a:lnTo>
                  <a:lnTo>
                    <a:pt x="5834" y="969"/>
                  </a:lnTo>
                  <a:lnTo>
                    <a:pt x="5478" y="1205"/>
                  </a:lnTo>
                  <a:lnTo>
                    <a:pt x="5127" y="1464"/>
                  </a:lnTo>
                  <a:lnTo>
                    <a:pt x="4771" y="1748"/>
                  </a:lnTo>
                  <a:lnTo>
                    <a:pt x="4415" y="2055"/>
                  </a:lnTo>
                  <a:lnTo>
                    <a:pt x="4054" y="2374"/>
                  </a:lnTo>
                  <a:lnTo>
                    <a:pt x="3698" y="2716"/>
                  </a:lnTo>
                  <a:lnTo>
                    <a:pt x="3342" y="3082"/>
                  </a:lnTo>
                  <a:lnTo>
                    <a:pt x="2986" y="3460"/>
                  </a:lnTo>
                  <a:lnTo>
                    <a:pt x="2625" y="3861"/>
                  </a:lnTo>
                  <a:lnTo>
                    <a:pt x="2270" y="4275"/>
                  </a:lnTo>
                  <a:lnTo>
                    <a:pt x="1914" y="4711"/>
                  </a:lnTo>
                  <a:lnTo>
                    <a:pt x="1562" y="5148"/>
                  </a:lnTo>
                  <a:lnTo>
                    <a:pt x="1206" y="5609"/>
                  </a:lnTo>
                  <a:lnTo>
                    <a:pt x="855" y="6081"/>
                  </a:lnTo>
                  <a:lnTo>
                    <a:pt x="509" y="6565"/>
                  </a:lnTo>
                  <a:lnTo>
                    <a:pt x="157" y="7061"/>
                  </a:lnTo>
                  <a:lnTo>
                    <a:pt x="82" y="7179"/>
                  </a:lnTo>
                  <a:lnTo>
                    <a:pt x="1" y="7297"/>
                  </a:lnTo>
                  <a:lnTo>
                    <a:pt x="305" y="8537"/>
                  </a:lnTo>
                  <a:lnTo>
                    <a:pt x="376" y="8419"/>
                  </a:lnTo>
                  <a:lnTo>
                    <a:pt x="419" y="8372"/>
                  </a:lnTo>
                  <a:lnTo>
                    <a:pt x="461" y="8336"/>
                  </a:lnTo>
                  <a:lnTo>
                    <a:pt x="509" y="8289"/>
                  </a:lnTo>
                  <a:lnTo>
                    <a:pt x="561" y="8265"/>
                  </a:lnTo>
                  <a:lnTo>
                    <a:pt x="608" y="8242"/>
                  </a:lnTo>
                  <a:lnTo>
                    <a:pt x="656" y="8230"/>
                  </a:lnTo>
                  <a:lnTo>
                    <a:pt x="703" y="8218"/>
                  </a:lnTo>
                  <a:lnTo>
                    <a:pt x="751" y="8230"/>
                  </a:lnTo>
                  <a:lnTo>
                    <a:pt x="798" y="8242"/>
                  </a:lnTo>
                  <a:lnTo>
                    <a:pt x="846" y="8277"/>
                  </a:lnTo>
                  <a:lnTo>
                    <a:pt x="893" y="8313"/>
                  </a:lnTo>
                  <a:lnTo>
                    <a:pt x="936" y="8360"/>
                  </a:lnTo>
                  <a:lnTo>
                    <a:pt x="979" y="8431"/>
                  </a:lnTo>
                  <a:lnTo>
                    <a:pt x="1017" y="8501"/>
                  </a:lnTo>
                  <a:lnTo>
                    <a:pt x="1055" y="8584"/>
                  </a:lnTo>
                  <a:lnTo>
                    <a:pt x="1088" y="8690"/>
                  </a:lnTo>
                  <a:lnTo>
                    <a:pt x="1121" y="8797"/>
                  </a:lnTo>
                  <a:lnTo>
                    <a:pt x="1149" y="8926"/>
                  </a:lnTo>
                  <a:lnTo>
                    <a:pt x="1273" y="9564"/>
                  </a:lnTo>
                  <a:lnTo>
                    <a:pt x="1396" y="10178"/>
                  </a:lnTo>
                  <a:lnTo>
                    <a:pt x="1524" y="10804"/>
                  </a:lnTo>
                  <a:lnTo>
                    <a:pt x="1657" y="11418"/>
                  </a:lnTo>
                  <a:lnTo>
                    <a:pt x="1795" y="12020"/>
                  </a:lnTo>
                  <a:lnTo>
                    <a:pt x="1933" y="12622"/>
                  </a:lnTo>
                  <a:lnTo>
                    <a:pt x="2080" y="13224"/>
                  </a:lnTo>
                  <a:lnTo>
                    <a:pt x="2227" y="13803"/>
                  </a:lnTo>
                  <a:lnTo>
                    <a:pt x="2379" y="14381"/>
                  </a:lnTo>
                  <a:lnTo>
                    <a:pt x="2535" y="14960"/>
                  </a:lnTo>
                  <a:lnTo>
                    <a:pt x="2697" y="15527"/>
                  </a:lnTo>
                  <a:lnTo>
                    <a:pt x="2868" y="16081"/>
                  </a:lnTo>
                  <a:lnTo>
                    <a:pt x="3043" y="16625"/>
                  </a:lnTo>
                  <a:lnTo>
                    <a:pt x="3223" y="17168"/>
                  </a:lnTo>
                  <a:lnTo>
                    <a:pt x="3409" y="17687"/>
                  </a:lnTo>
                  <a:lnTo>
                    <a:pt x="3603" y="18207"/>
                  </a:lnTo>
                  <a:lnTo>
                    <a:pt x="3793" y="18691"/>
                  </a:lnTo>
                  <a:lnTo>
                    <a:pt x="3988" y="19139"/>
                  </a:lnTo>
                  <a:lnTo>
                    <a:pt x="4182" y="19576"/>
                  </a:lnTo>
                  <a:lnTo>
                    <a:pt x="4386" y="19990"/>
                  </a:lnTo>
                  <a:lnTo>
                    <a:pt x="4590" y="20391"/>
                  </a:lnTo>
                  <a:lnTo>
                    <a:pt x="4794" y="20781"/>
                  </a:lnTo>
                  <a:lnTo>
                    <a:pt x="5003" y="21158"/>
                  </a:lnTo>
                  <a:lnTo>
                    <a:pt x="5217" y="21525"/>
                  </a:lnTo>
                  <a:lnTo>
                    <a:pt x="5639" y="22245"/>
                  </a:lnTo>
                  <a:lnTo>
                    <a:pt x="6071" y="22941"/>
                  </a:lnTo>
                  <a:lnTo>
                    <a:pt x="6503" y="23662"/>
                  </a:lnTo>
                  <a:lnTo>
                    <a:pt x="6717" y="24016"/>
                  </a:lnTo>
                  <a:lnTo>
                    <a:pt x="6935" y="24394"/>
                  </a:lnTo>
                  <a:lnTo>
                    <a:pt x="7191" y="24122"/>
                  </a:lnTo>
                  <a:lnTo>
                    <a:pt x="7448" y="23850"/>
                  </a:lnTo>
                  <a:lnTo>
                    <a:pt x="7709" y="23591"/>
                  </a:lnTo>
                  <a:lnTo>
                    <a:pt x="7970" y="23355"/>
                  </a:lnTo>
                  <a:lnTo>
                    <a:pt x="8235" y="23118"/>
                  </a:lnTo>
                  <a:lnTo>
                    <a:pt x="8506" y="22906"/>
                  </a:lnTo>
                  <a:lnTo>
                    <a:pt x="8776" y="22693"/>
                  </a:lnTo>
                  <a:lnTo>
                    <a:pt x="9052" y="22504"/>
                  </a:lnTo>
                  <a:lnTo>
                    <a:pt x="9327" y="22327"/>
                  </a:lnTo>
                  <a:lnTo>
                    <a:pt x="9607" y="22174"/>
                  </a:lnTo>
                  <a:lnTo>
                    <a:pt x="9887" y="22020"/>
                  </a:lnTo>
                  <a:lnTo>
                    <a:pt x="10172" y="21891"/>
                  </a:lnTo>
                  <a:lnTo>
                    <a:pt x="10457" y="21772"/>
                  </a:lnTo>
                  <a:lnTo>
                    <a:pt x="10746" y="21678"/>
                  </a:lnTo>
                  <a:lnTo>
                    <a:pt x="11040" y="21607"/>
                  </a:lnTo>
                  <a:lnTo>
                    <a:pt x="11335" y="21536"/>
                  </a:lnTo>
                  <a:lnTo>
                    <a:pt x="11282" y="16400"/>
                  </a:lnTo>
                  <a:lnTo>
                    <a:pt x="11230" y="11264"/>
                  </a:lnTo>
                  <a:lnTo>
                    <a:pt x="11112" y="992"/>
                  </a:lnTo>
                  <a:lnTo>
                    <a:pt x="10960" y="874"/>
                  </a:lnTo>
                  <a:lnTo>
                    <a:pt x="10813" y="756"/>
                  </a:lnTo>
                  <a:lnTo>
                    <a:pt x="10661" y="638"/>
                  </a:lnTo>
                  <a:lnTo>
                    <a:pt x="10504" y="544"/>
                  </a:lnTo>
                  <a:lnTo>
                    <a:pt x="10352" y="449"/>
                  </a:lnTo>
                  <a:lnTo>
                    <a:pt x="10196" y="366"/>
                  </a:lnTo>
                  <a:lnTo>
                    <a:pt x="10039" y="296"/>
                  </a:lnTo>
                  <a:lnTo>
                    <a:pt x="9882" y="225"/>
                  </a:lnTo>
                  <a:lnTo>
                    <a:pt x="9721" y="178"/>
                  </a:lnTo>
                  <a:lnTo>
                    <a:pt x="9564" y="130"/>
                  </a:lnTo>
                  <a:lnTo>
                    <a:pt x="9403" y="83"/>
                  </a:lnTo>
                  <a:lnTo>
                    <a:pt x="9237" y="48"/>
                  </a:lnTo>
                  <a:lnTo>
                    <a:pt x="9075" y="24"/>
                  </a:lnTo>
                  <a:lnTo>
                    <a:pt x="8914" y="12"/>
                  </a:lnTo>
                  <a:lnTo>
                    <a:pt x="87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86;p65">
              <a:extLst>
                <a:ext uri="{FF2B5EF4-FFF2-40B4-BE49-F238E27FC236}">
                  <a16:creationId xmlns:a16="http://schemas.microsoft.com/office/drawing/2014/main" id="{1A04C958-B296-5BE4-840F-8B3D5CC0DB8F}"/>
                </a:ext>
              </a:extLst>
            </p:cNvPr>
            <p:cNvSpPr/>
            <p:nvPr/>
          </p:nvSpPr>
          <p:spPr>
            <a:xfrm>
              <a:off x="-1030000" y="-7838450"/>
              <a:ext cx="183350" cy="291675"/>
            </a:xfrm>
            <a:custGeom>
              <a:avLst/>
              <a:gdLst/>
              <a:ahLst/>
              <a:cxnLst/>
              <a:rect l="l" t="t" r="r" b="b"/>
              <a:pathLst>
                <a:path w="7334" h="11667" extrusionOk="0">
                  <a:moveTo>
                    <a:pt x="7077" y="1"/>
                  </a:moveTo>
                  <a:lnTo>
                    <a:pt x="6736" y="107"/>
                  </a:lnTo>
                  <a:lnTo>
                    <a:pt x="6389" y="202"/>
                  </a:lnTo>
                  <a:lnTo>
                    <a:pt x="6047" y="284"/>
                  </a:lnTo>
                  <a:lnTo>
                    <a:pt x="5710" y="355"/>
                  </a:lnTo>
                  <a:lnTo>
                    <a:pt x="5373" y="414"/>
                  </a:lnTo>
                  <a:lnTo>
                    <a:pt x="5037" y="461"/>
                  </a:lnTo>
                  <a:lnTo>
                    <a:pt x="4704" y="497"/>
                  </a:lnTo>
                  <a:lnTo>
                    <a:pt x="4372" y="532"/>
                  </a:lnTo>
                  <a:lnTo>
                    <a:pt x="4045" y="544"/>
                  </a:lnTo>
                  <a:lnTo>
                    <a:pt x="3717" y="556"/>
                  </a:lnTo>
                  <a:lnTo>
                    <a:pt x="3390" y="556"/>
                  </a:lnTo>
                  <a:lnTo>
                    <a:pt x="3067" y="544"/>
                  </a:lnTo>
                  <a:lnTo>
                    <a:pt x="2744" y="520"/>
                  </a:lnTo>
                  <a:lnTo>
                    <a:pt x="2421" y="485"/>
                  </a:lnTo>
                  <a:lnTo>
                    <a:pt x="2103" y="450"/>
                  </a:lnTo>
                  <a:lnTo>
                    <a:pt x="1785" y="402"/>
                  </a:lnTo>
                  <a:lnTo>
                    <a:pt x="1776" y="579"/>
                  </a:lnTo>
                  <a:lnTo>
                    <a:pt x="1757" y="780"/>
                  </a:lnTo>
                  <a:lnTo>
                    <a:pt x="1738" y="981"/>
                  </a:lnTo>
                  <a:lnTo>
                    <a:pt x="1705" y="1193"/>
                  </a:lnTo>
                  <a:lnTo>
                    <a:pt x="1586" y="1796"/>
                  </a:lnTo>
                  <a:lnTo>
                    <a:pt x="1467" y="2386"/>
                  </a:lnTo>
                  <a:lnTo>
                    <a:pt x="1354" y="3000"/>
                  </a:lnTo>
                  <a:lnTo>
                    <a:pt x="1244" y="3602"/>
                  </a:lnTo>
                  <a:lnTo>
                    <a:pt x="1026" y="4830"/>
                  </a:lnTo>
                  <a:lnTo>
                    <a:pt x="817" y="6070"/>
                  </a:lnTo>
                  <a:lnTo>
                    <a:pt x="613" y="7309"/>
                  </a:lnTo>
                  <a:lnTo>
                    <a:pt x="409" y="8549"/>
                  </a:lnTo>
                  <a:lnTo>
                    <a:pt x="210" y="9789"/>
                  </a:lnTo>
                  <a:lnTo>
                    <a:pt x="1" y="11029"/>
                  </a:lnTo>
                  <a:lnTo>
                    <a:pt x="452" y="11147"/>
                  </a:lnTo>
                  <a:lnTo>
                    <a:pt x="907" y="11253"/>
                  </a:lnTo>
                  <a:lnTo>
                    <a:pt x="1363" y="11347"/>
                  </a:lnTo>
                  <a:lnTo>
                    <a:pt x="1819" y="11442"/>
                  </a:lnTo>
                  <a:lnTo>
                    <a:pt x="2274" y="11513"/>
                  </a:lnTo>
                  <a:lnTo>
                    <a:pt x="2730" y="11560"/>
                  </a:lnTo>
                  <a:lnTo>
                    <a:pt x="3190" y="11607"/>
                  </a:lnTo>
                  <a:lnTo>
                    <a:pt x="3651" y="11643"/>
                  </a:lnTo>
                  <a:lnTo>
                    <a:pt x="4111" y="11666"/>
                  </a:lnTo>
                  <a:lnTo>
                    <a:pt x="5032" y="11666"/>
                  </a:lnTo>
                  <a:lnTo>
                    <a:pt x="5492" y="11643"/>
                  </a:lnTo>
                  <a:lnTo>
                    <a:pt x="5953" y="11607"/>
                  </a:lnTo>
                  <a:lnTo>
                    <a:pt x="6413" y="11560"/>
                  </a:lnTo>
                  <a:lnTo>
                    <a:pt x="6873" y="11501"/>
                  </a:lnTo>
                  <a:lnTo>
                    <a:pt x="7334" y="11430"/>
                  </a:lnTo>
                  <a:lnTo>
                    <a:pt x="7272" y="8573"/>
                  </a:lnTo>
                  <a:lnTo>
                    <a:pt x="7205" y="5715"/>
                  </a:lnTo>
                  <a:lnTo>
                    <a:pt x="7139" y="2858"/>
                  </a:lnTo>
                  <a:lnTo>
                    <a:pt x="70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87;p65">
              <a:extLst>
                <a:ext uri="{FF2B5EF4-FFF2-40B4-BE49-F238E27FC236}">
                  <a16:creationId xmlns:a16="http://schemas.microsoft.com/office/drawing/2014/main" id="{1023B705-3F2A-7313-BD05-4BB339068EC4}"/>
                </a:ext>
              </a:extLst>
            </p:cNvPr>
            <p:cNvSpPr/>
            <p:nvPr/>
          </p:nvSpPr>
          <p:spPr>
            <a:xfrm>
              <a:off x="-1303375" y="-4716375"/>
              <a:ext cx="356700" cy="827975"/>
            </a:xfrm>
            <a:custGeom>
              <a:avLst/>
              <a:gdLst/>
              <a:ahLst/>
              <a:cxnLst/>
              <a:rect l="l" t="t" r="r" b="b"/>
              <a:pathLst>
                <a:path w="14268" h="33119" extrusionOk="0">
                  <a:moveTo>
                    <a:pt x="9104" y="0"/>
                  </a:moveTo>
                  <a:lnTo>
                    <a:pt x="8805" y="449"/>
                  </a:lnTo>
                  <a:lnTo>
                    <a:pt x="8506" y="909"/>
                  </a:lnTo>
                  <a:lnTo>
                    <a:pt x="8212" y="1370"/>
                  </a:lnTo>
                  <a:lnTo>
                    <a:pt x="7917" y="1830"/>
                  </a:lnTo>
                  <a:lnTo>
                    <a:pt x="7628" y="2302"/>
                  </a:lnTo>
                  <a:lnTo>
                    <a:pt x="7338" y="2775"/>
                  </a:lnTo>
                  <a:lnTo>
                    <a:pt x="7054" y="3259"/>
                  </a:lnTo>
                  <a:lnTo>
                    <a:pt x="6769" y="3743"/>
                  </a:lnTo>
                  <a:lnTo>
                    <a:pt x="6213" y="4723"/>
                  </a:lnTo>
                  <a:lnTo>
                    <a:pt x="5672" y="5703"/>
                  </a:lnTo>
                  <a:lnTo>
                    <a:pt x="5146" y="6695"/>
                  </a:lnTo>
                  <a:lnTo>
                    <a:pt x="4638" y="7686"/>
                  </a:lnTo>
                  <a:lnTo>
                    <a:pt x="4144" y="8666"/>
                  </a:lnTo>
                  <a:lnTo>
                    <a:pt x="3670" y="9646"/>
                  </a:lnTo>
                  <a:lnTo>
                    <a:pt x="3219" y="10603"/>
                  </a:lnTo>
                  <a:lnTo>
                    <a:pt x="2787" y="11547"/>
                  </a:lnTo>
                  <a:lnTo>
                    <a:pt x="2379" y="12468"/>
                  </a:lnTo>
                  <a:lnTo>
                    <a:pt x="1994" y="13354"/>
                  </a:lnTo>
                  <a:lnTo>
                    <a:pt x="1638" y="14216"/>
                  </a:lnTo>
                  <a:lnTo>
                    <a:pt x="1306" y="15042"/>
                  </a:lnTo>
                  <a:lnTo>
                    <a:pt x="1140" y="15455"/>
                  </a:lnTo>
                  <a:lnTo>
                    <a:pt x="974" y="15880"/>
                  </a:lnTo>
                  <a:lnTo>
                    <a:pt x="646" y="16754"/>
                  </a:lnTo>
                  <a:lnTo>
                    <a:pt x="324" y="17640"/>
                  </a:lnTo>
                  <a:lnTo>
                    <a:pt x="1" y="18525"/>
                  </a:lnTo>
                  <a:lnTo>
                    <a:pt x="1069" y="20261"/>
                  </a:lnTo>
                  <a:lnTo>
                    <a:pt x="2132" y="22008"/>
                  </a:lnTo>
                  <a:lnTo>
                    <a:pt x="3190" y="23779"/>
                  </a:lnTo>
                  <a:lnTo>
                    <a:pt x="4244" y="25550"/>
                  </a:lnTo>
                  <a:lnTo>
                    <a:pt x="5293" y="27345"/>
                  </a:lnTo>
                  <a:lnTo>
                    <a:pt x="6342" y="29140"/>
                  </a:lnTo>
                  <a:lnTo>
                    <a:pt x="7381" y="30946"/>
                  </a:lnTo>
                  <a:lnTo>
                    <a:pt x="8416" y="32764"/>
                  </a:lnTo>
                  <a:lnTo>
                    <a:pt x="8449" y="32847"/>
                  </a:lnTo>
                  <a:lnTo>
                    <a:pt x="8482" y="32942"/>
                  </a:lnTo>
                  <a:lnTo>
                    <a:pt x="8511" y="33036"/>
                  </a:lnTo>
                  <a:lnTo>
                    <a:pt x="8544" y="33119"/>
                  </a:lnTo>
                  <a:lnTo>
                    <a:pt x="8852" y="32091"/>
                  </a:lnTo>
                  <a:lnTo>
                    <a:pt x="9166" y="31076"/>
                  </a:lnTo>
                  <a:lnTo>
                    <a:pt x="9488" y="30084"/>
                  </a:lnTo>
                  <a:lnTo>
                    <a:pt x="9816" y="29116"/>
                  </a:lnTo>
                  <a:lnTo>
                    <a:pt x="10148" y="28160"/>
                  </a:lnTo>
                  <a:lnTo>
                    <a:pt x="10490" y="27239"/>
                  </a:lnTo>
                  <a:lnTo>
                    <a:pt x="10661" y="26778"/>
                  </a:lnTo>
                  <a:lnTo>
                    <a:pt x="10836" y="26330"/>
                  </a:lnTo>
                  <a:lnTo>
                    <a:pt x="11012" y="25893"/>
                  </a:lnTo>
                  <a:lnTo>
                    <a:pt x="11192" y="25456"/>
                  </a:lnTo>
                  <a:lnTo>
                    <a:pt x="11373" y="25031"/>
                  </a:lnTo>
                  <a:lnTo>
                    <a:pt x="11553" y="24606"/>
                  </a:lnTo>
                  <a:lnTo>
                    <a:pt x="11733" y="24181"/>
                  </a:lnTo>
                  <a:lnTo>
                    <a:pt x="11918" y="23779"/>
                  </a:lnTo>
                  <a:lnTo>
                    <a:pt x="12103" y="23366"/>
                  </a:lnTo>
                  <a:lnTo>
                    <a:pt x="12293" y="22976"/>
                  </a:lnTo>
                  <a:lnTo>
                    <a:pt x="12483" y="22587"/>
                  </a:lnTo>
                  <a:lnTo>
                    <a:pt x="12673" y="22197"/>
                  </a:lnTo>
                  <a:lnTo>
                    <a:pt x="12868" y="21819"/>
                  </a:lnTo>
                  <a:lnTo>
                    <a:pt x="13062" y="21453"/>
                  </a:lnTo>
                  <a:lnTo>
                    <a:pt x="13257" y="21099"/>
                  </a:lnTo>
                  <a:lnTo>
                    <a:pt x="13456" y="20745"/>
                  </a:lnTo>
                  <a:lnTo>
                    <a:pt x="13655" y="20391"/>
                  </a:lnTo>
                  <a:lnTo>
                    <a:pt x="13859" y="20048"/>
                  </a:lnTo>
                  <a:lnTo>
                    <a:pt x="14064" y="19718"/>
                  </a:lnTo>
                  <a:lnTo>
                    <a:pt x="14268" y="19399"/>
                  </a:lnTo>
                  <a:lnTo>
                    <a:pt x="14045" y="19057"/>
                  </a:lnTo>
                  <a:lnTo>
                    <a:pt x="13826" y="18702"/>
                  </a:lnTo>
                  <a:lnTo>
                    <a:pt x="13613" y="18313"/>
                  </a:lnTo>
                  <a:lnTo>
                    <a:pt x="13399" y="17923"/>
                  </a:lnTo>
                  <a:lnTo>
                    <a:pt x="13190" y="17498"/>
                  </a:lnTo>
                  <a:lnTo>
                    <a:pt x="12986" y="17073"/>
                  </a:lnTo>
                  <a:lnTo>
                    <a:pt x="12782" y="16624"/>
                  </a:lnTo>
                  <a:lnTo>
                    <a:pt x="12583" y="16164"/>
                  </a:lnTo>
                  <a:lnTo>
                    <a:pt x="12388" y="15680"/>
                  </a:lnTo>
                  <a:lnTo>
                    <a:pt x="12198" y="15196"/>
                  </a:lnTo>
                  <a:lnTo>
                    <a:pt x="12009" y="14688"/>
                  </a:lnTo>
                  <a:lnTo>
                    <a:pt x="11828" y="14180"/>
                  </a:lnTo>
                  <a:lnTo>
                    <a:pt x="11648" y="13649"/>
                  </a:lnTo>
                  <a:lnTo>
                    <a:pt x="11472" y="13118"/>
                  </a:lnTo>
                  <a:lnTo>
                    <a:pt x="11301" y="12575"/>
                  </a:lnTo>
                  <a:lnTo>
                    <a:pt x="11135" y="12020"/>
                  </a:lnTo>
                  <a:lnTo>
                    <a:pt x="10974" y="11465"/>
                  </a:lnTo>
                  <a:lnTo>
                    <a:pt x="10817" y="10898"/>
                  </a:lnTo>
                  <a:lnTo>
                    <a:pt x="10665" y="10319"/>
                  </a:lnTo>
                  <a:lnTo>
                    <a:pt x="10518" y="9753"/>
                  </a:lnTo>
                  <a:lnTo>
                    <a:pt x="10376" y="9162"/>
                  </a:lnTo>
                  <a:lnTo>
                    <a:pt x="10243" y="8584"/>
                  </a:lnTo>
                  <a:lnTo>
                    <a:pt x="10110" y="7993"/>
                  </a:lnTo>
                  <a:lnTo>
                    <a:pt x="9987" y="7403"/>
                  </a:lnTo>
                  <a:lnTo>
                    <a:pt x="9868" y="6825"/>
                  </a:lnTo>
                  <a:lnTo>
                    <a:pt x="9754" y="6234"/>
                  </a:lnTo>
                  <a:lnTo>
                    <a:pt x="9645" y="5644"/>
                  </a:lnTo>
                  <a:lnTo>
                    <a:pt x="9541" y="5053"/>
                  </a:lnTo>
                  <a:lnTo>
                    <a:pt x="9446" y="4475"/>
                  </a:lnTo>
                  <a:lnTo>
                    <a:pt x="9355" y="3885"/>
                  </a:lnTo>
                  <a:lnTo>
                    <a:pt x="9275" y="3318"/>
                  </a:lnTo>
                  <a:lnTo>
                    <a:pt x="9199" y="2739"/>
                  </a:lnTo>
                  <a:lnTo>
                    <a:pt x="9185" y="2621"/>
                  </a:lnTo>
                  <a:lnTo>
                    <a:pt x="9170" y="2503"/>
                  </a:lnTo>
                  <a:lnTo>
                    <a:pt x="9166" y="2397"/>
                  </a:lnTo>
                  <a:lnTo>
                    <a:pt x="9166" y="2279"/>
                  </a:lnTo>
                  <a:lnTo>
                    <a:pt x="9170" y="2173"/>
                  </a:lnTo>
                  <a:lnTo>
                    <a:pt x="9175" y="2066"/>
                  </a:lnTo>
                  <a:lnTo>
                    <a:pt x="9185" y="1972"/>
                  </a:lnTo>
                  <a:lnTo>
                    <a:pt x="9199" y="1866"/>
                  </a:lnTo>
                  <a:lnTo>
                    <a:pt x="9218" y="1771"/>
                  </a:lnTo>
                  <a:lnTo>
                    <a:pt x="9237" y="1689"/>
                  </a:lnTo>
                  <a:lnTo>
                    <a:pt x="9260" y="1594"/>
                  </a:lnTo>
                  <a:lnTo>
                    <a:pt x="9284" y="1511"/>
                  </a:lnTo>
                  <a:lnTo>
                    <a:pt x="9341" y="1370"/>
                  </a:lnTo>
                  <a:lnTo>
                    <a:pt x="9408" y="1240"/>
                  </a:lnTo>
                  <a:lnTo>
                    <a:pt x="910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88;p65">
              <a:extLst>
                <a:ext uri="{FF2B5EF4-FFF2-40B4-BE49-F238E27FC236}">
                  <a16:creationId xmlns:a16="http://schemas.microsoft.com/office/drawing/2014/main" id="{12FCD5EE-3C99-6558-C008-78693455CB25}"/>
                </a:ext>
              </a:extLst>
            </p:cNvPr>
            <p:cNvSpPr/>
            <p:nvPr/>
          </p:nvSpPr>
          <p:spPr>
            <a:xfrm>
              <a:off x="-1311800" y="-8001075"/>
              <a:ext cx="292150" cy="432450"/>
            </a:xfrm>
            <a:custGeom>
              <a:avLst/>
              <a:gdLst/>
              <a:ahLst/>
              <a:cxnLst/>
              <a:rect l="l" t="t" r="r" b="b"/>
              <a:pathLst>
                <a:path w="11686" h="17298" extrusionOk="0">
                  <a:moveTo>
                    <a:pt x="3238" y="0"/>
                  </a:moveTo>
                  <a:lnTo>
                    <a:pt x="3171" y="402"/>
                  </a:lnTo>
                  <a:lnTo>
                    <a:pt x="3100" y="803"/>
                  </a:lnTo>
                  <a:lnTo>
                    <a:pt x="3024" y="1205"/>
                  </a:lnTo>
                  <a:lnTo>
                    <a:pt x="2939" y="1594"/>
                  </a:lnTo>
                  <a:lnTo>
                    <a:pt x="2853" y="1984"/>
                  </a:lnTo>
                  <a:lnTo>
                    <a:pt x="2763" y="2373"/>
                  </a:lnTo>
                  <a:lnTo>
                    <a:pt x="2668" y="2751"/>
                  </a:lnTo>
                  <a:lnTo>
                    <a:pt x="2573" y="3117"/>
                  </a:lnTo>
                  <a:lnTo>
                    <a:pt x="2474" y="3483"/>
                  </a:lnTo>
                  <a:lnTo>
                    <a:pt x="2374" y="3837"/>
                  </a:lnTo>
                  <a:lnTo>
                    <a:pt x="2175" y="4522"/>
                  </a:lnTo>
                  <a:lnTo>
                    <a:pt x="1980" y="5160"/>
                  </a:lnTo>
                  <a:lnTo>
                    <a:pt x="1785" y="5750"/>
                  </a:lnTo>
                  <a:lnTo>
                    <a:pt x="1586" y="6329"/>
                  </a:lnTo>
                  <a:lnTo>
                    <a:pt x="1382" y="6872"/>
                  </a:lnTo>
                  <a:lnTo>
                    <a:pt x="1168" y="7391"/>
                  </a:lnTo>
                  <a:lnTo>
                    <a:pt x="950" y="7899"/>
                  </a:lnTo>
                  <a:lnTo>
                    <a:pt x="722" y="8383"/>
                  </a:lnTo>
                  <a:lnTo>
                    <a:pt x="490" y="8855"/>
                  </a:lnTo>
                  <a:lnTo>
                    <a:pt x="248" y="9292"/>
                  </a:lnTo>
                  <a:lnTo>
                    <a:pt x="1" y="9717"/>
                  </a:lnTo>
                  <a:lnTo>
                    <a:pt x="314" y="10072"/>
                  </a:lnTo>
                  <a:lnTo>
                    <a:pt x="623" y="10426"/>
                  </a:lnTo>
                  <a:lnTo>
                    <a:pt x="936" y="10756"/>
                  </a:lnTo>
                  <a:lnTo>
                    <a:pt x="1249" y="11087"/>
                  </a:lnTo>
                  <a:lnTo>
                    <a:pt x="1567" y="11418"/>
                  </a:lnTo>
                  <a:lnTo>
                    <a:pt x="1880" y="11736"/>
                  </a:lnTo>
                  <a:lnTo>
                    <a:pt x="2198" y="12043"/>
                  </a:lnTo>
                  <a:lnTo>
                    <a:pt x="2516" y="12339"/>
                  </a:lnTo>
                  <a:lnTo>
                    <a:pt x="2839" y="12634"/>
                  </a:lnTo>
                  <a:lnTo>
                    <a:pt x="3157" y="12929"/>
                  </a:lnTo>
                  <a:lnTo>
                    <a:pt x="3480" y="13200"/>
                  </a:lnTo>
                  <a:lnTo>
                    <a:pt x="3802" y="13472"/>
                  </a:lnTo>
                  <a:lnTo>
                    <a:pt x="4125" y="13744"/>
                  </a:lnTo>
                  <a:lnTo>
                    <a:pt x="4453" y="14003"/>
                  </a:lnTo>
                  <a:lnTo>
                    <a:pt x="4780" y="14251"/>
                  </a:lnTo>
                  <a:lnTo>
                    <a:pt x="5108" y="14487"/>
                  </a:lnTo>
                  <a:lnTo>
                    <a:pt x="5435" y="14724"/>
                  </a:lnTo>
                  <a:lnTo>
                    <a:pt x="5763" y="14948"/>
                  </a:lnTo>
                  <a:lnTo>
                    <a:pt x="6095" y="15172"/>
                  </a:lnTo>
                  <a:lnTo>
                    <a:pt x="6422" y="15385"/>
                  </a:lnTo>
                  <a:lnTo>
                    <a:pt x="6755" y="15585"/>
                  </a:lnTo>
                  <a:lnTo>
                    <a:pt x="7087" y="15774"/>
                  </a:lnTo>
                  <a:lnTo>
                    <a:pt x="7424" y="15963"/>
                  </a:lnTo>
                  <a:lnTo>
                    <a:pt x="7756" y="16140"/>
                  </a:lnTo>
                  <a:lnTo>
                    <a:pt x="8093" y="16317"/>
                  </a:lnTo>
                  <a:lnTo>
                    <a:pt x="8430" y="16483"/>
                  </a:lnTo>
                  <a:lnTo>
                    <a:pt x="8767" y="16636"/>
                  </a:lnTo>
                  <a:lnTo>
                    <a:pt x="9104" y="16790"/>
                  </a:lnTo>
                  <a:lnTo>
                    <a:pt x="9441" y="16920"/>
                  </a:lnTo>
                  <a:lnTo>
                    <a:pt x="9778" y="17061"/>
                  </a:lnTo>
                  <a:lnTo>
                    <a:pt x="10120" y="17179"/>
                  </a:lnTo>
                  <a:lnTo>
                    <a:pt x="10461" y="17297"/>
                  </a:lnTo>
                  <a:lnTo>
                    <a:pt x="10618" y="15975"/>
                  </a:lnTo>
                  <a:lnTo>
                    <a:pt x="10779" y="14653"/>
                  </a:lnTo>
                  <a:lnTo>
                    <a:pt x="11102" y="11996"/>
                  </a:lnTo>
                  <a:lnTo>
                    <a:pt x="11263" y="10662"/>
                  </a:lnTo>
                  <a:lnTo>
                    <a:pt x="11411" y="9316"/>
                  </a:lnTo>
                  <a:lnTo>
                    <a:pt x="11558" y="7982"/>
                  </a:lnTo>
                  <a:lnTo>
                    <a:pt x="11624" y="7309"/>
                  </a:lnTo>
                  <a:lnTo>
                    <a:pt x="11686" y="6624"/>
                  </a:lnTo>
                  <a:lnTo>
                    <a:pt x="11396" y="6541"/>
                  </a:lnTo>
                  <a:lnTo>
                    <a:pt x="11112" y="6435"/>
                  </a:lnTo>
                  <a:lnTo>
                    <a:pt x="10827" y="6329"/>
                  </a:lnTo>
                  <a:lnTo>
                    <a:pt x="10542" y="6222"/>
                  </a:lnTo>
                  <a:lnTo>
                    <a:pt x="10257" y="6093"/>
                  </a:lnTo>
                  <a:lnTo>
                    <a:pt x="9977" y="5963"/>
                  </a:lnTo>
                  <a:lnTo>
                    <a:pt x="9697" y="5833"/>
                  </a:lnTo>
                  <a:lnTo>
                    <a:pt x="9422" y="5679"/>
                  </a:lnTo>
                  <a:lnTo>
                    <a:pt x="9147" y="5526"/>
                  </a:lnTo>
                  <a:lnTo>
                    <a:pt x="8871" y="5361"/>
                  </a:lnTo>
                  <a:lnTo>
                    <a:pt x="8601" y="5195"/>
                  </a:lnTo>
                  <a:lnTo>
                    <a:pt x="8326" y="5018"/>
                  </a:lnTo>
                  <a:lnTo>
                    <a:pt x="8060" y="4841"/>
                  </a:lnTo>
                  <a:lnTo>
                    <a:pt x="7789" y="4640"/>
                  </a:lnTo>
                  <a:lnTo>
                    <a:pt x="7523" y="4440"/>
                  </a:lnTo>
                  <a:lnTo>
                    <a:pt x="7258" y="4239"/>
                  </a:lnTo>
                  <a:lnTo>
                    <a:pt x="6997" y="4026"/>
                  </a:lnTo>
                  <a:lnTo>
                    <a:pt x="6736" y="3802"/>
                  </a:lnTo>
                  <a:lnTo>
                    <a:pt x="6475" y="3578"/>
                  </a:lnTo>
                  <a:lnTo>
                    <a:pt x="6218" y="3342"/>
                  </a:lnTo>
                  <a:lnTo>
                    <a:pt x="5962" y="3094"/>
                  </a:lnTo>
                  <a:lnTo>
                    <a:pt x="5706" y="2846"/>
                  </a:lnTo>
                  <a:lnTo>
                    <a:pt x="5449" y="2598"/>
                  </a:lnTo>
                  <a:lnTo>
                    <a:pt x="5198" y="2338"/>
                  </a:lnTo>
                  <a:lnTo>
                    <a:pt x="4951" y="2066"/>
                  </a:lnTo>
                  <a:lnTo>
                    <a:pt x="4699" y="1795"/>
                  </a:lnTo>
                  <a:lnTo>
                    <a:pt x="4453" y="1512"/>
                  </a:lnTo>
                  <a:lnTo>
                    <a:pt x="4206" y="1216"/>
                  </a:lnTo>
                  <a:lnTo>
                    <a:pt x="3964" y="921"/>
                  </a:lnTo>
                  <a:lnTo>
                    <a:pt x="3717" y="626"/>
                  </a:lnTo>
                  <a:lnTo>
                    <a:pt x="3480" y="319"/>
                  </a:lnTo>
                  <a:lnTo>
                    <a:pt x="323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89;p65">
              <a:extLst>
                <a:ext uri="{FF2B5EF4-FFF2-40B4-BE49-F238E27FC236}">
                  <a16:creationId xmlns:a16="http://schemas.microsoft.com/office/drawing/2014/main" id="{92212CC4-6115-89E2-E5BB-79C5AE692424}"/>
                </a:ext>
              </a:extLst>
            </p:cNvPr>
            <p:cNvSpPr/>
            <p:nvPr/>
          </p:nvSpPr>
          <p:spPr>
            <a:xfrm>
              <a:off x="-1476375" y="-4193625"/>
              <a:ext cx="365125" cy="899125"/>
            </a:xfrm>
            <a:custGeom>
              <a:avLst/>
              <a:gdLst/>
              <a:ahLst/>
              <a:cxnLst/>
              <a:rect l="l" t="t" r="r" b="b"/>
              <a:pathLst>
                <a:path w="14605" h="35965" extrusionOk="0">
                  <a:moveTo>
                    <a:pt x="6123" y="0"/>
                  </a:moveTo>
                  <a:lnTo>
                    <a:pt x="5881" y="732"/>
                  </a:lnTo>
                  <a:lnTo>
                    <a:pt x="5644" y="1476"/>
                  </a:lnTo>
                  <a:lnTo>
                    <a:pt x="5412" y="2220"/>
                  </a:lnTo>
                  <a:lnTo>
                    <a:pt x="5184" y="2964"/>
                  </a:lnTo>
                  <a:lnTo>
                    <a:pt x="4956" y="3719"/>
                  </a:lnTo>
                  <a:lnTo>
                    <a:pt x="4733" y="4487"/>
                  </a:lnTo>
                  <a:lnTo>
                    <a:pt x="4510" y="5254"/>
                  </a:lnTo>
                  <a:lnTo>
                    <a:pt x="4296" y="6022"/>
                  </a:lnTo>
                  <a:lnTo>
                    <a:pt x="4083" y="6801"/>
                  </a:lnTo>
                  <a:lnTo>
                    <a:pt x="3869" y="7580"/>
                  </a:lnTo>
                  <a:lnTo>
                    <a:pt x="3665" y="8360"/>
                  </a:lnTo>
                  <a:lnTo>
                    <a:pt x="3461" y="9151"/>
                  </a:lnTo>
                  <a:lnTo>
                    <a:pt x="3257" y="9954"/>
                  </a:lnTo>
                  <a:lnTo>
                    <a:pt x="3057" y="10745"/>
                  </a:lnTo>
                  <a:lnTo>
                    <a:pt x="2863" y="11547"/>
                  </a:lnTo>
                  <a:lnTo>
                    <a:pt x="2673" y="12362"/>
                  </a:lnTo>
                  <a:lnTo>
                    <a:pt x="2483" y="13177"/>
                  </a:lnTo>
                  <a:lnTo>
                    <a:pt x="2298" y="13992"/>
                  </a:lnTo>
                  <a:lnTo>
                    <a:pt x="2118" y="14806"/>
                  </a:lnTo>
                  <a:lnTo>
                    <a:pt x="1937" y="15633"/>
                  </a:lnTo>
                  <a:lnTo>
                    <a:pt x="1762" y="16471"/>
                  </a:lnTo>
                  <a:lnTo>
                    <a:pt x="1586" y="17297"/>
                  </a:lnTo>
                  <a:lnTo>
                    <a:pt x="1415" y="18136"/>
                  </a:lnTo>
                  <a:lnTo>
                    <a:pt x="1244" y="18974"/>
                  </a:lnTo>
                  <a:lnTo>
                    <a:pt x="1083" y="19824"/>
                  </a:lnTo>
                  <a:lnTo>
                    <a:pt x="917" y="20674"/>
                  </a:lnTo>
                  <a:lnTo>
                    <a:pt x="760" y="21524"/>
                  </a:lnTo>
                  <a:lnTo>
                    <a:pt x="604" y="22386"/>
                  </a:lnTo>
                  <a:lnTo>
                    <a:pt x="447" y="23248"/>
                  </a:lnTo>
                  <a:lnTo>
                    <a:pt x="295" y="24110"/>
                  </a:lnTo>
                  <a:lnTo>
                    <a:pt x="148" y="24984"/>
                  </a:lnTo>
                  <a:lnTo>
                    <a:pt x="1" y="25857"/>
                  </a:lnTo>
                  <a:lnTo>
                    <a:pt x="319" y="26271"/>
                  </a:lnTo>
                  <a:lnTo>
                    <a:pt x="632" y="26672"/>
                  </a:lnTo>
                  <a:lnTo>
                    <a:pt x="1268" y="27463"/>
                  </a:lnTo>
                  <a:lnTo>
                    <a:pt x="1904" y="28231"/>
                  </a:lnTo>
                  <a:lnTo>
                    <a:pt x="2545" y="28963"/>
                  </a:lnTo>
                  <a:lnTo>
                    <a:pt x="3190" y="29671"/>
                  </a:lnTo>
                  <a:lnTo>
                    <a:pt x="3836" y="30356"/>
                  </a:lnTo>
                  <a:lnTo>
                    <a:pt x="4486" y="31017"/>
                  </a:lnTo>
                  <a:lnTo>
                    <a:pt x="5136" y="31655"/>
                  </a:lnTo>
                  <a:lnTo>
                    <a:pt x="5796" y="32269"/>
                  </a:lnTo>
                  <a:lnTo>
                    <a:pt x="6456" y="32859"/>
                  </a:lnTo>
                  <a:lnTo>
                    <a:pt x="7115" y="33426"/>
                  </a:lnTo>
                  <a:lnTo>
                    <a:pt x="7785" y="33969"/>
                  </a:lnTo>
                  <a:lnTo>
                    <a:pt x="8454" y="34500"/>
                  </a:lnTo>
                  <a:lnTo>
                    <a:pt x="9128" y="35008"/>
                  </a:lnTo>
                  <a:lnTo>
                    <a:pt x="9806" y="35492"/>
                  </a:lnTo>
                  <a:lnTo>
                    <a:pt x="10490" y="35964"/>
                  </a:lnTo>
                  <a:lnTo>
                    <a:pt x="10694" y="34654"/>
                  </a:lnTo>
                  <a:lnTo>
                    <a:pt x="10898" y="33331"/>
                  </a:lnTo>
                  <a:lnTo>
                    <a:pt x="11116" y="32009"/>
                  </a:lnTo>
                  <a:lnTo>
                    <a:pt x="11339" y="30687"/>
                  </a:lnTo>
                  <a:lnTo>
                    <a:pt x="11572" y="29364"/>
                  </a:lnTo>
                  <a:lnTo>
                    <a:pt x="11809" y="28054"/>
                  </a:lnTo>
                  <a:lnTo>
                    <a:pt x="12056" y="26743"/>
                  </a:lnTo>
                  <a:lnTo>
                    <a:pt x="12308" y="25432"/>
                  </a:lnTo>
                  <a:lnTo>
                    <a:pt x="12569" y="24134"/>
                  </a:lnTo>
                  <a:lnTo>
                    <a:pt x="12839" y="22847"/>
                  </a:lnTo>
                  <a:lnTo>
                    <a:pt x="13114" y="21560"/>
                  </a:lnTo>
                  <a:lnTo>
                    <a:pt x="13395" y="20285"/>
                  </a:lnTo>
                  <a:lnTo>
                    <a:pt x="13689" y="19033"/>
                  </a:lnTo>
                  <a:lnTo>
                    <a:pt x="13983" y="17782"/>
                  </a:lnTo>
                  <a:lnTo>
                    <a:pt x="14292" y="16554"/>
                  </a:lnTo>
                  <a:lnTo>
                    <a:pt x="14605" y="15349"/>
                  </a:lnTo>
                  <a:lnTo>
                    <a:pt x="14567" y="15302"/>
                  </a:lnTo>
                  <a:lnTo>
                    <a:pt x="14553" y="15290"/>
                  </a:lnTo>
                  <a:lnTo>
                    <a:pt x="14538" y="15267"/>
                  </a:lnTo>
                  <a:lnTo>
                    <a:pt x="13475" y="13401"/>
                  </a:lnTo>
                  <a:lnTo>
                    <a:pt x="12417" y="11524"/>
                  </a:lnTo>
                  <a:lnTo>
                    <a:pt x="11358" y="9635"/>
                  </a:lnTo>
                  <a:lnTo>
                    <a:pt x="10300" y="7734"/>
                  </a:lnTo>
                  <a:lnTo>
                    <a:pt x="9251" y="5821"/>
                  </a:lnTo>
                  <a:lnTo>
                    <a:pt x="8202" y="3897"/>
                  </a:lnTo>
                  <a:lnTo>
                    <a:pt x="7158" y="1948"/>
                  </a:lnTo>
                  <a:lnTo>
                    <a:pt x="61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90;p65">
              <a:extLst>
                <a:ext uri="{FF2B5EF4-FFF2-40B4-BE49-F238E27FC236}">
                  <a16:creationId xmlns:a16="http://schemas.microsoft.com/office/drawing/2014/main" id="{AAB699B9-AE2F-7FEE-5086-D47A602ADB07}"/>
                </a:ext>
              </a:extLst>
            </p:cNvPr>
            <p:cNvSpPr/>
            <p:nvPr/>
          </p:nvSpPr>
          <p:spPr>
            <a:xfrm>
              <a:off x="-1563225" y="-3468100"/>
              <a:ext cx="334400" cy="839800"/>
            </a:xfrm>
            <a:custGeom>
              <a:avLst/>
              <a:gdLst/>
              <a:ahLst/>
              <a:cxnLst/>
              <a:rect l="l" t="t" r="r" b="b"/>
              <a:pathLst>
                <a:path w="13376" h="33592" extrusionOk="0">
                  <a:moveTo>
                    <a:pt x="2967" y="1"/>
                  </a:moveTo>
                  <a:lnTo>
                    <a:pt x="2763" y="1370"/>
                  </a:lnTo>
                  <a:lnTo>
                    <a:pt x="2568" y="2752"/>
                  </a:lnTo>
                  <a:lnTo>
                    <a:pt x="2374" y="4133"/>
                  </a:lnTo>
                  <a:lnTo>
                    <a:pt x="2189" y="5515"/>
                  </a:lnTo>
                  <a:lnTo>
                    <a:pt x="2008" y="6908"/>
                  </a:lnTo>
                  <a:lnTo>
                    <a:pt x="1833" y="8301"/>
                  </a:lnTo>
                  <a:lnTo>
                    <a:pt x="1662" y="9706"/>
                  </a:lnTo>
                  <a:lnTo>
                    <a:pt x="1496" y="11111"/>
                  </a:lnTo>
                  <a:lnTo>
                    <a:pt x="1387" y="12127"/>
                  </a:lnTo>
                  <a:lnTo>
                    <a:pt x="1278" y="13142"/>
                  </a:lnTo>
                  <a:lnTo>
                    <a:pt x="1168" y="14157"/>
                  </a:lnTo>
                  <a:lnTo>
                    <a:pt x="1069" y="15173"/>
                  </a:lnTo>
                  <a:lnTo>
                    <a:pt x="869" y="17215"/>
                  </a:lnTo>
                  <a:lnTo>
                    <a:pt x="679" y="19270"/>
                  </a:lnTo>
                  <a:lnTo>
                    <a:pt x="494" y="21336"/>
                  </a:lnTo>
                  <a:lnTo>
                    <a:pt x="324" y="23390"/>
                  </a:lnTo>
                  <a:lnTo>
                    <a:pt x="157" y="25457"/>
                  </a:lnTo>
                  <a:lnTo>
                    <a:pt x="1" y="27523"/>
                  </a:lnTo>
                  <a:lnTo>
                    <a:pt x="1391" y="28231"/>
                  </a:lnTo>
                  <a:lnTo>
                    <a:pt x="2787" y="28928"/>
                  </a:lnTo>
                  <a:lnTo>
                    <a:pt x="4182" y="29613"/>
                  </a:lnTo>
                  <a:lnTo>
                    <a:pt x="5577" y="30321"/>
                  </a:lnTo>
                  <a:lnTo>
                    <a:pt x="6275" y="30687"/>
                  </a:lnTo>
                  <a:lnTo>
                    <a:pt x="6973" y="31065"/>
                  </a:lnTo>
                  <a:lnTo>
                    <a:pt x="7671" y="31443"/>
                  </a:lnTo>
                  <a:lnTo>
                    <a:pt x="8363" y="31844"/>
                  </a:lnTo>
                  <a:lnTo>
                    <a:pt x="9052" y="32257"/>
                  </a:lnTo>
                  <a:lnTo>
                    <a:pt x="9740" y="32682"/>
                  </a:lnTo>
                  <a:lnTo>
                    <a:pt x="10428" y="33131"/>
                  </a:lnTo>
                  <a:lnTo>
                    <a:pt x="11111" y="33592"/>
                  </a:lnTo>
                  <a:lnTo>
                    <a:pt x="11235" y="31832"/>
                  </a:lnTo>
                  <a:lnTo>
                    <a:pt x="11368" y="30061"/>
                  </a:lnTo>
                  <a:lnTo>
                    <a:pt x="11505" y="28302"/>
                  </a:lnTo>
                  <a:lnTo>
                    <a:pt x="11653" y="26555"/>
                  </a:lnTo>
                  <a:lnTo>
                    <a:pt x="11804" y="24807"/>
                  </a:lnTo>
                  <a:lnTo>
                    <a:pt x="11971" y="23060"/>
                  </a:lnTo>
                  <a:lnTo>
                    <a:pt x="12141" y="21324"/>
                  </a:lnTo>
                  <a:lnTo>
                    <a:pt x="12322" y="19600"/>
                  </a:lnTo>
                  <a:lnTo>
                    <a:pt x="12440" y="18561"/>
                  </a:lnTo>
                  <a:lnTo>
                    <a:pt x="12559" y="17510"/>
                  </a:lnTo>
                  <a:lnTo>
                    <a:pt x="12682" y="16460"/>
                  </a:lnTo>
                  <a:lnTo>
                    <a:pt x="12811" y="15385"/>
                  </a:lnTo>
                  <a:lnTo>
                    <a:pt x="12948" y="14311"/>
                  </a:lnTo>
                  <a:lnTo>
                    <a:pt x="13086" y="13225"/>
                  </a:lnTo>
                  <a:lnTo>
                    <a:pt x="13228" y="12127"/>
                  </a:lnTo>
                  <a:lnTo>
                    <a:pt x="13375" y="11028"/>
                  </a:lnTo>
                  <a:lnTo>
                    <a:pt x="13034" y="10792"/>
                  </a:lnTo>
                  <a:lnTo>
                    <a:pt x="12692" y="10544"/>
                  </a:lnTo>
                  <a:lnTo>
                    <a:pt x="12355" y="10285"/>
                  </a:lnTo>
                  <a:lnTo>
                    <a:pt x="12013" y="10025"/>
                  </a:lnTo>
                  <a:lnTo>
                    <a:pt x="11676" y="9753"/>
                  </a:lnTo>
                  <a:lnTo>
                    <a:pt x="11339" y="9470"/>
                  </a:lnTo>
                  <a:lnTo>
                    <a:pt x="11002" y="9187"/>
                  </a:lnTo>
                  <a:lnTo>
                    <a:pt x="10670" y="8903"/>
                  </a:lnTo>
                  <a:lnTo>
                    <a:pt x="10338" y="8608"/>
                  </a:lnTo>
                  <a:lnTo>
                    <a:pt x="10006" y="8301"/>
                  </a:lnTo>
                  <a:lnTo>
                    <a:pt x="9673" y="7982"/>
                  </a:lnTo>
                  <a:lnTo>
                    <a:pt x="9341" y="7675"/>
                  </a:lnTo>
                  <a:lnTo>
                    <a:pt x="8686" y="7014"/>
                  </a:lnTo>
                  <a:lnTo>
                    <a:pt x="8031" y="6341"/>
                  </a:lnTo>
                  <a:lnTo>
                    <a:pt x="7386" y="5633"/>
                  </a:lnTo>
                  <a:lnTo>
                    <a:pt x="6740" y="4901"/>
                  </a:lnTo>
                  <a:lnTo>
                    <a:pt x="6100" y="4145"/>
                  </a:lnTo>
                  <a:lnTo>
                    <a:pt x="5464" y="3366"/>
                  </a:lnTo>
                  <a:lnTo>
                    <a:pt x="4832" y="2563"/>
                  </a:lnTo>
                  <a:lnTo>
                    <a:pt x="4206" y="1725"/>
                  </a:lnTo>
                  <a:lnTo>
                    <a:pt x="3584" y="874"/>
                  </a:lnTo>
                  <a:lnTo>
                    <a:pt x="296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91;p65">
              <a:extLst>
                <a:ext uri="{FF2B5EF4-FFF2-40B4-BE49-F238E27FC236}">
                  <a16:creationId xmlns:a16="http://schemas.microsoft.com/office/drawing/2014/main" id="{483DAB1B-56A7-6026-3B49-ED05BF22AD6A}"/>
                </a:ext>
              </a:extLst>
            </p:cNvPr>
            <p:cNvSpPr/>
            <p:nvPr/>
          </p:nvSpPr>
          <p:spPr>
            <a:xfrm>
              <a:off x="-1461425" y="-13673725"/>
              <a:ext cx="196400" cy="459000"/>
            </a:xfrm>
            <a:custGeom>
              <a:avLst/>
              <a:gdLst/>
              <a:ahLst/>
              <a:cxnLst/>
              <a:rect l="l" t="t" r="r" b="b"/>
              <a:pathLst>
                <a:path w="7856" h="18360" extrusionOk="0">
                  <a:moveTo>
                    <a:pt x="3907" y="0"/>
                  </a:moveTo>
                  <a:lnTo>
                    <a:pt x="3807" y="24"/>
                  </a:lnTo>
                  <a:lnTo>
                    <a:pt x="3708" y="47"/>
                  </a:lnTo>
                  <a:lnTo>
                    <a:pt x="3608" y="71"/>
                  </a:lnTo>
                  <a:lnTo>
                    <a:pt x="3513" y="106"/>
                  </a:lnTo>
                  <a:lnTo>
                    <a:pt x="3413" y="153"/>
                  </a:lnTo>
                  <a:lnTo>
                    <a:pt x="3314" y="201"/>
                  </a:lnTo>
                  <a:lnTo>
                    <a:pt x="3214" y="260"/>
                  </a:lnTo>
                  <a:lnTo>
                    <a:pt x="3020" y="401"/>
                  </a:lnTo>
                  <a:lnTo>
                    <a:pt x="2830" y="567"/>
                  </a:lnTo>
                  <a:lnTo>
                    <a:pt x="2640" y="756"/>
                  </a:lnTo>
                  <a:lnTo>
                    <a:pt x="2455" y="968"/>
                  </a:lnTo>
                  <a:lnTo>
                    <a:pt x="2270" y="1216"/>
                  </a:lnTo>
                  <a:lnTo>
                    <a:pt x="2089" y="1488"/>
                  </a:lnTo>
                  <a:lnTo>
                    <a:pt x="1918" y="1771"/>
                  </a:lnTo>
                  <a:lnTo>
                    <a:pt x="1748" y="2090"/>
                  </a:lnTo>
                  <a:lnTo>
                    <a:pt x="1581" y="2432"/>
                  </a:lnTo>
                  <a:lnTo>
                    <a:pt x="1425" y="2798"/>
                  </a:lnTo>
                  <a:lnTo>
                    <a:pt x="1268" y="3188"/>
                  </a:lnTo>
                  <a:lnTo>
                    <a:pt x="1126" y="3589"/>
                  </a:lnTo>
                  <a:lnTo>
                    <a:pt x="983" y="4026"/>
                  </a:lnTo>
                  <a:lnTo>
                    <a:pt x="851" y="4475"/>
                  </a:lnTo>
                  <a:lnTo>
                    <a:pt x="727" y="4935"/>
                  </a:lnTo>
                  <a:lnTo>
                    <a:pt x="656" y="5219"/>
                  </a:lnTo>
                  <a:lnTo>
                    <a:pt x="589" y="5502"/>
                  </a:lnTo>
                  <a:lnTo>
                    <a:pt x="528" y="5785"/>
                  </a:lnTo>
                  <a:lnTo>
                    <a:pt x="471" y="6057"/>
                  </a:lnTo>
                  <a:lnTo>
                    <a:pt x="414" y="6329"/>
                  </a:lnTo>
                  <a:lnTo>
                    <a:pt x="362" y="6600"/>
                  </a:lnTo>
                  <a:lnTo>
                    <a:pt x="314" y="6872"/>
                  </a:lnTo>
                  <a:lnTo>
                    <a:pt x="272" y="7143"/>
                  </a:lnTo>
                  <a:lnTo>
                    <a:pt x="234" y="7403"/>
                  </a:lnTo>
                  <a:lnTo>
                    <a:pt x="196" y="7663"/>
                  </a:lnTo>
                  <a:lnTo>
                    <a:pt x="162" y="7922"/>
                  </a:lnTo>
                  <a:lnTo>
                    <a:pt x="129" y="8182"/>
                  </a:lnTo>
                  <a:lnTo>
                    <a:pt x="105" y="8442"/>
                  </a:lnTo>
                  <a:lnTo>
                    <a:pt x="82" y="8690"/>
                  </a:lnTo>
                  <a:lnTo>
                    <a:pt x="58" y="8950"/>
                  </a:lnTo>
                  <a:lnTo>
                    <a:pt x="44" y="9198"/>
                  </a:lnTo>
                  <a:lnTo>
                    <a:pt x="29" y="9446"/>
                  </a:lnTo>
                  <a:lnTo>
                    <a:pt x="20" y="9682"/>
                  </a:lnTo>
                  <a:lnTo>
                    <a:pt x="10" y="9930"/>
                  </a:lnTo>
                  <a:lnTo>
                    <a:pt x="6" y="10166"/>
                  </a:lnTo>
                  <a:lnTo>
                    <a:pt x="1" y="10402"/>
                  </a:lnTo>
                  <a:lnTo>
                    <a:pt x="6" y="10638"/>
                  </a:lnTo>
                  <a:lnTo>
                    <a:pt x="10" y="10862"/>
                  </a:lnTo>
                  <a:lnTo>
                    <a:pt x="15" y="11099"/>
                  </a:lnTo>
                  <a:lnTo>
                    <a:pt x="25" y="11323"/>
                  </a:lnTo>
                  <a:lnTo>
                    <a:pt x="39" y="11535"/>
                  </a:lnTo>
                  <a:lnTo>
                    <a:pt x="67" y="11972"/>
                  </a:lnTo>
                  <a:lnTo>
                    <a:pt x="110" y="12397"/>
                  </a:lnTo>
                  <a:lnTo>
                    <a:pt x="167" y="12811"/>
                  </a:lnTo>
                  <a:lnTo>
                    <a:pt x="229" y="13212"/>
                  </a:lnTo>
                  <a:lnTo>
                    <a:pt x="300" y="13602"/>
                  </a:lnTo>
                  <a:lnTo>
                    <a:pt x="381" y="13979"/>
                  </a:lnTo>
                  <a:lnTo>
                    <a:pt x="471" y="14334"/>
                  </a:lnTo>
                  <a:lnTo>
                    <a:pt x="571" y="14688"/>
                  </a:lnTo>
                  <a:lnTo>
                    <a:pt x="675" y="15018"/>
                  </a:lnTo>
                  <a:lnTo>
                    <a:pt x="789" y="15337"/>
                  </a:lnTo>
                  <a:lnTo>
                    <a:pt x="907" y="15644"/>
                  </a:lnTo>
                  <a:lnTo>
                    <a:pt x="1036" y="15939"/>
                  </a:lnTo>
                  <a:lnTo>
                    <a:pt x="1169" y="16211"/>
                  </a:lnTo>
                  <a:lnTo>
                    <a:pt x="1306" y="16471"/>
                  </a:lnTo>
                  <a:lnTo>
                    <a:pt x="1453" y="16719"/>
                  </a:lnTo>
                  <a:lnTo>
                    <a:pt x="1605" y="16955"/>
                  </a:lnTo>
                  <a:lnTo>
                    <a:pt x="1762" y="17167"/>
                  </a:lnTo>
                  <a:lnTo>
                    <a:pt x="1918" y="17356"/>
                  </a:lnTo>
                  <a:lnTo>
                    <a:pt x="2085" y="17545"/>
                  </a:lnTo>
                  <a:lnTo>
                    <a:pt x="2255" y="17710"/>
                  </a:lnTo>
                  <a:lnTo>
                    <a:pt x="2426" y="17852"/>
                  </a:lnTo>
                  <a:lnTo>
                    <a:pt x="2602" y="17982"/>
                  </a:lnTo>
                  <a:lnTo>
                    <a:pt x="2777" y="18088"/>
                  </a:lnTo>
                  <a:lnTo>
                    <a:pt x="2958" y="18183"/>
                  </a:lnTo>
                  <a:lnTo>
                    <a:pt x="3143" y="18254"/>
                  </a:lnTo>
                  <a:lnTo>
                    <a:pt x="3328" y="18313"/>
                  </a:lnTo>
                  <a:lnTo>
                    <a:pt x="3513" y="18348"/>
                  </a:lnTo>
                  <a:lnTo>
                    <a:pt x="3698" y="18360"/>
                  </a:lnTo>
                  <a:lnTo>
                    <a:pt x="3888" y="18360"/>
                  </a:lnTo>
                  <a:lnTo>
                    <a:pt x="4073" y="18336"/>
                  </a:lnTo>
                  <a:lnTo>
                    <a:pt x="4263" y="18301"/>
                  </a:lnTo>
                  <a:lnTo>
                    <a:pt x="4448" y="18230"/>
                  </a:lnTo>
                  <a:lnTo>
                    <a:pt x="4633" y="18147"/>
                  </a:lnTo>
                  <a:lnTo>
                    <a:pt x="4818" y="18041"/>
                  </a:lnTo>
                  <a:lnTo>
                    <a:pt x="5003" y="17911"/>
                  </a:lnTo>
                  <a:lnTo>
                    <a:pt x="5184" y="17769"/>
                  </a:lnTo>
                  <a:lnTo>
                    <a:pt x="5364" y="17592"/>
                  </a:lnTo>
                  <a:lnTo>
                    <a:pt x="5540" y="17403"/>
                  </a:lnTo>
                  <a:lnTo>
                    <a:pt x="5715" y="17179"/>
                  </a:lnTo>
                  <a:lnTo>
                    <a:pt x="5886" y="16943"/>
                  </a:lnTo>
                  <a:lnTo>
                    <a:pt x="6052" y="16683"/>
                  </a:lnTo>
                  <a:lnTo>
                    <a:pt x="6214" y="16400"/>
                  </a:lnTo>
                  <a:lnTo>
                    <a:pt x="6375" y="16081"/>
                  </a:lnTo>
                  <a:lnTo>
                    <a:pt x="6527" y="15750"/>
                  </a:lnTo>
                  <a:lnTo>
                    <a:pt x="6674" y="15396"/>
                  </a:lnTo>
                  <a:lnTo>
                    <a:pt x="6816" y="15007"/>
                  </a:lnTo>
                  <a:lnTo>
                    <a:pt x="6954" y="14605"/>
                  </a:lnTo>
                  <a:lnTo>
                    <a:pt x="7087" y="14168"/>
                  </a:lnTo>
                  <a:lnTo>
                    <a:pt x="7149" y="13944"/>
                  </a:lnTo>
                  <a:lnTo>
                    <a:pt x="7210" y="13708"/>
                  </a:lnTo>
                  <a:lnTo>
                    <a:pt x="7272" y="13472"/>
                  </a:lnTo>
                  <a:lnTo>
                    <a:pt x="7329" y="13224"/>
                  </a:lnTo>
                  <a:lnTo>
                    <a:pt x="7386" y="12976"/>
                  </a:lnTo>
                  <a:lnTo>
                    <a:pt x="7438" y="12716"/>
                  </a:lnTo>
                  <a:lnTo>
                    <a:pt x="7481" y="12539"/>
                  </a:lnTo>
                  <a:lnTo>
                    <a:pt x="7528" y="12397"/>
                  </a:lnTo>
                  <a:lnTo>
                    <a:pt x="7576" y="12256"/>
                  </a:lnTo>
                  <a:lnTo>
                    <a:pt x="7628" y="12138"/>
                  </a:lnTo>
                  <a:lnTo>
                    <a:pt x="7680" y="12019"/>
                  </a:lnTo>
                  <a:lnTo>
                    <a:pt x="7737" y="11925"/>
                  </a:lnTo>
                  <a:lnTo>
                    <a:pt x="7794" y="11842"/>
                  </a:lnTo>
                  <a:lnTo>
                    <a:pt x="7851" y="11760"/>
                  </a:lnTo>
                  <a:lnTo>
                    <a:pt x="7856" y="11453"/>
                  </a:lnTo>
                  <a:lnTo>
                    <a:pt x="7856" y="11146"/>
                  </a:lnTo>
                  <a:lnTo>
                    <a:pt x="7856" y="10851"/>
                  </a:lnTo>
                  <a:lnTo>
                    <a:pt x="7851" y="10544"/>
                  </a:lnTo>
                  <a:lnTo>
                    <a:pt x="7842" y="10237"/>
                  </a:lnTo>
                  <a:lnTo>
                    <a:pt x="7832" y="9930"/>
                  </a:lnTo>
                  <a:lnTo>
                    <a:pt x="7813" y="9623"/>
                  </a:lnTo>
                  <a:lnTo>
                    <a:pt x="7799" y="9316"/>
                  </a:lnTo>
                  <a:lnTo>
                    <a:pt x="7775" y="9009"/>
                  </a:lnTo>
                  <a:lnTo>
                    <a:pt x="7751" y="8714"/>
                  </a:lnTo>
                  <a:lnTo>
                    <a:pt x="7723" y="8407"/>
                  </a:lnTo>
                  <a:lnTo>
                    <a:pt x="7694" y="8111"/>
                  </a:lnTo>
                  <a:lnTo>
                    <a:pt x="7661" y="7804"/>
                  </a:lnTo>
                  <a:lnTo>
                    <a:pt x="7623" y="7509"/>
                  </a:lnTo>
                  <a:lnTo>
                    <a:pt x="7585" y="7214"/>
                  </a:lnTo>
                  <a:lnTo>
                    <a:pt x="7543" y="6919"/>
                  </a:lnTo>
                  <a:lnTo>
                    <a:pt x="7500" y="6636"/>
                  </a:lnTo>
                  <a:lnTo>
                    <a:pt x="7452" y="6340"/>
                  </a:lnTo>
                  <a:lnTo>
                    <a:pt x="7400" y="6057"/>
                  </a:lnTo>
                  <a:lnTo>
                    <a:pt x="7343" y="5774"/>
                  </a:lnTo>
                  <a:lnTo>
                    <a:pt x="7286" y="5502"/>
                  </a:lnTo>
                  <a:lnTo>
                    <a:pt x="7229" y="5219"/>
                  </a:lnTo>
                  <a:lnTo>
                    <a:pt x="7168" y="4947"/>
                  </a:lnTo>
                  <a:lnTo>
                    <a:pt x="7101" y="4676"/>
                  </a:lnTo>
                  <a:lnTo>
                    <a:pt x="7035" y="4416"/>
                  </a:lnTo>
                  <a:lnTo>
                    <a:pt x="6964" y="4156"/>
                  </a:lnTo>
                  <a:lnTo>
                    <a:pt x="6888" y="3896"/>
                  </a:lnTo>
                  <a:lnTo>
                    <a:pt x="6812" y="3648"/>
                  </a:lnTo>
                  <a:lnTo>
                    <a:pt x="6736" y="3400"/>
                  </a:lnTo>
                  <a:lnTo>
                    <a:pt x="6650" y="3152"/>
                  </a:lnTo>
                  <a:lnTo>
                    <a:pt x="6570" y="2916"/>
                  </a:lnTo>
                  <a:lnTo>
                    <a:pt x="6479" y="2680"/>
                  </a:lnTo>
                  <a:lnTo>
                    <a:pt x="6394" y="2468"/>
                  </a:lnTo>
                  <a:lnTo>
                    <a:pt x="6309" y="2267"/>
                  </a:lnTo>
                  <a:lnTo>
                    <a:pt x="6223" y="2066"/>
                  </a:lnTo>
                  <a:lnTo>
                    <a:pt x="6133" y="1889"/>
                  </a:lnTo>
                  <a:lnTo>
                    <a:pt x="6043" y="1712"/>
                  </a:lnTo>
                  <a:lnTo>
                    <a:pt x="5953" y="1547"/>
                  </a:lnTo>
                  <a:lnTo>
                    <a:pt x="5862" y="1381"/>
                  </a:lnTo>
                  <a:lnTo>
                    <a:pt x="5768" y="1240"/>
                  </a:lnTo>
                  <a:lnTo>
                    <a:pt x="5677" y="1098"/>
                  </a:lnTo>
                  <a:lnTo>
                    <a:pt x="5582" y="968"/>
                  </a:lnTo>
                  <a:lnTo>
                    <a:pt x="5487" y="838"/>
                  </a:lnTo>
                  <a:lnTo>
                    <a:pt x="5393" y="732"/>
                  </a:lnTo>
                  <a:lnTo>
                    <a:pt x="5298" y="626"/>
                  </a:lnTo>
                  <a:lnTo>
                    <a:pt x="5198" y="520"/>
                  </a:lnTo>
                  <a:lnTo>
                    <a:pt x="5103" y="437"/>
                  </a:lnTo>
                  <a:lnTo>
                    <a:pt x="5003" y="354"/>
                  </a:lnTo>
                  <a:lnTo>
                    <a:pt x="4904" y="283"/>
                  </a:lnTo>
                  <a:lnTo>
                    <a:pt x="4809" y="224"/>
                  </a:lnTo>
                  <a:lnTo>
                    <a:pt x="4709" y="165"/>
                  </a:lnTo>
                  <a:lnTo>
                    <a:pt x="4609" y="118"/>
                  </a:lnTo>
                  <a:lnTo>
                    <a:pt x="4510" y="83"/>
                  </a:lnTo>
                  <a:lnTo>
                    <a:pt x="4410" y="47"/>
                  </a:lnTo>
                  <a:lnTo>
                    <a:pt x="4310" y="24"/>
                  </a:lnTo>
                  <a:lnTo>
                    <a:pt x="4211" y="12"/>
                  </a:lnTo>
                  <a:lnTo>
                    <a:pt x="411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92;p65">
              <a:extLst>
                <a:ext uri="{FF2B5EF4-FFF2-40B4-BE49-F238E27FC236}">
                  <a16:creationId xmlns:a16="http://schemas.microsoft.com/office/drawing/2014/main" id="{0C447F20-A387-801B-7F84-1D516568602C}"/>
                </a:ext>
              </a:extLst>
            </p:cNvPr>
            <p:cNvSpPr/>
            <p:nvPr/>
          </p:nvSpPr>
          <p:spPr>
            <a:xfrm>
              <a:off x="-1513025" y="-8346150"/>
              <a:ext cx="249900" cy="557325"/>
            </a:xfrm>
            <a:custGeom>
              <a:avLst/>
              <a:gdLst/>
              <a:ahLst/>
              <a:cxnLst/>
              <a:rect l="l" t="t" r="r" b="b"/>
              <a:pathLst>
                <a:path w="9996" h="22293" extrusionOk="0">
                  <a:moveTo>
                    <a:pt x="4224" y="1"/>
                  </a:moveTo>
                  <a:lnTo>
                    <a:pt x="4134" y="438"/>
                  </a:lnTo>
                  <a:lnTo>
                    <a:pt x="4044" y="863"/>
                  </a:lnTo>
                  <a:lnTo>
                    <a:pt x="3944" y="1276"/>
                  </a:lnTo>
                  <a:lnTo>
                    <a:pt x="3850" y="1689"/>
                  </a:lnTo>
                  <a:lnTo>
                    <a:pt x="3745" y="2091"/>
                  </a:lnTo>
                  <a:lnTo>
                    <a:pt x="3641" y="2492"/>
                  </a:lnTo>
                  <a:lnTo>
                    <a:pt x="3536" y="2882"/>
                  </a:lnTo>
                  <a:lnTo>
                    <a:pt x="3422" y="3271"/>
                  </a:lnTo>
                  <a:lnTo>
                    <a:pt x="3308" y="3649"/>
                  </a:lnTo>
                  <a:lnTo>
                    <a:pt x="3195" y="4015"/>
                  </a:lnTo>
                  <a:lnTo>
                    <a:pt x="3076" y="4381"/>
                  </a:lnTo>
                  <a:lnTo>
                    <a:pt x="2952" y="4747"/>
                  </a:lnTo>
                  <a:lnTo>
                    <a:pt x="2829" y="5101"/>
                  </a:lnTo>
                  <a:lnTo>
                    <a:pt x="2701" y="5444"/>
                  </a:lnTo>
                  <a:lnTo>
                    <a:pt x="2573" y="5786"/>
                  </a:lnTo>
                  <a:lnTo>
                    <a:pt x="2440" y="6129"/>
                  </a:lnTo>
                  <a:lnTo>
                    <a:pt x="2307" y="6447"/>
                  </a:lnTo>
                  <a:lnTo>
                    <a:pt x="2169" y="6766"/>
                  </a:lnTo>
                  <a:lnTo>
                    <a:pt x="2032" y="7085"/>
                  </a:lnTo>
                  <a:lnTo>
                    <a:pt x="1889" y="7392"/>
                  </a:lnTo>
                  <a:lnTo>
                    <a:pt x="1742" y="7687"/>
                  </a:lnTo>
                  <a:lnTo>
                    <a:pt x="1595" y="7982"/>
                  </a:lnTo>
                  <a:lnTo>
                    <a:pt x="1448" y="8266"/>
                  </a:lnTo>
                  <a:lnTo>
                    <a:pt x="1296" y="8549"/>
                  </a:lnTo>
                  <a:lnTo>
                    <a:pt x="1139" y="8821"/>
                  </a:lnTo>
                  <a:lnTo>
                    <a:pt x="983" y="9080"/>
                  </a:lnTo>
                  <a:lnTo>
                    <a:pt x="826" y="9340"/>
                  </a:lnTo>
                  <a:lnTo>
                    <a:pt x="665" y="9588"/>
                  </a:lnTo>
                  <a:lnTo>
                    <a:pt x="503" y="9836"/>
                  </a:lnTo>
                  <a:lnTo>
                    <a:pt x="337" y="10072"/>
                  </a:lnTo>
                  <a:lnTo>
                    <a:pt x="171" y="10297"/>
                  </a:lnTo>
                  <a:lnTo>
                    <a:pt x="0" y="10521"/>
                  </a:lnTo>
                  <a:lnTo>
                    <a:pt x="409" y="11395"/>
                  </a:lnTo>
                  <a:lnTo>
                    <a:pt x="821" y="12245"/>
                  </a:lnTo>
                  <a:lnTo>
                    <a:pt x="1239" y="13083"/>
                  </a:lnTo>
                  <a:lnTo>
                    <a:pt x="1662" y="13909"/>
                  </a:lnTo>
                  <a:lnTo>
                    <a:pt x="2089" y="14712"/>
                  </a:lnTo>
                  <a:lnTo>
                    <a:pt x="2516" y="15492"/>
                  </a:lnTo>
                  <a:lnTo>
                    <a:pt x="2952" y="16259"/>
                  </a:lnTo>
                  <a:lnTo>
                    <a:pt x="3389" y="17003"/>
                  </a:lnTo>
                  <a:lnTo>
                    <a:pt x="3831" y="17723"/>
                  </a:lnTo>
                  <a:lnTo>
                    <a:pt x="4277" y="18432"/>
                  </a:lnTo>
                  <a:lnTo>
                    <a:pt x="4728" y="19128"/>
                  </a:lnTo>
                  <a:lnTo>
                    <a:pt x="5183" y="19801"/>
                  </a:lnTo>
                  <a:lnTo>
                    <a:pt x="5639" y="20451"/>
                  </a:lnTo>
                  <a:lnTo>
                    <a:pt x="6099" y="21088"/>
                  </a:lnTo>
                  <a:lnTo>
                    <a:pt x="6564" y="21702"/>
                  </a:lnTo>
                  <a:lnTo>
                    <a:pt x="7029" y="22292"/>
                  </a:lnTo>
                  <a:lnTo>
                    <a:pt x="7309" y="21785"/>
                  </a:lnTo>
                  <a:lnTo>
                    <a:pt x="7447" y="21513"/>
                  </a:lnTo>
                  <a:lnTo>
                    <a:pt x="7580" y="21242"/>
                  </a:lnTo>
                  <a:lnTo>
                    <a:pt x="7713" y="20970"/>
                  </a:lnTo>
                  <a:lnTo>
                    <a:pt x="7841" y="20687"/>
                  </a:lnTo>
                  <a:lnTo>
                    <a:pt x="7969" y="20392"/>
                  </a:lnTo>
                  <a:lnTo>
                    <a:pt x="8097" y="20096"/>
                  </a:lnTo>
                  <a:lnTo>
                    <a:pt x="8221" y="19801"/>
                  </a:lnTo>
                  <a:lnTo>
                    <a:pt x="8339" y="19482"/>
                  </a:lnTo>
                  <a:lnTo>
                    <a:pt x="8458" y="19164"/>
                  </a:lnTo>
                  <a:lnTo>
                    <a:pt x="8577" y="18845"/>
                  </a:lnTo>
                  <a:lnTo>
                    <a:pt x="8686" y="18514"/>
                  </a:lnTo>
                  <a:lnTo>
                    <a:pt x="8800" y="18172"/>
                  </a:lnTo>
                  <a:lnTo>
                    <a:pt x="8904" y="17818"/>
                  </a:lnTo>
                  <a:lnTo>
                    <a:pt x="9009" y="17452"/>
                  </a:lnTo>
                  <a:lnTo>
                    <a:pt x="9089" y="17145"/>
                  </a:lnTo>
                  <a:lnTo>
                    <a:pt x="9170" y="16814"/>
                  </a:lnTo>
                  <a:lnTo>
                    <a:pt x="9241" y="16483"/>
                  </a:lnTo>
                  <a:lnTo>
                    <a:pt x="9312" y="16153"/>
                  </a:lnTo>
                  <a:lnTo>
                    <a:pt x="9379" y="15810"/>
                  </a:lnTo>
                  <a:lnTo>
                    <a:pt x="9440" y="15468"/>
                  </a:lnTo>
                  <a:lnTo>
                    <a:pt x="9554" y="14783"/>
                  </a:lnTo>
                  <a:lnTo>
                    <a:pt x="9664" y="14075"/>
                  </a:lnTo>
                  <a:lnTo>
                    <a:pt x="9773" y="13378"/>
                  </a:lnTo>
                  <a:lnTo>
                    <a:pt x="9882" y="12670"/>
                  </a:lnTo>
                  <a:lnTo>
                    <a:pt x="9996" y="11985"/>
                  </a:lnTo>
                  <a:lnTo>
                    <a:pt x="9602" y="11359"/>
                  </a:lnTo>
                  <a:lnTo>
                    <a:pt x="9213" y="10722"/>
                  </a:lnTo>
                  <a:lnTo>
                    <a:pt x="8823" y="10072"/>
                  </a:lnTo>
                  <a:lnTo>
                    <a:pt x="8444" y="9387"/>
                  </a:lnTo>
                  <a:lnTo>
                    <a:pt x="8069" y="8703"/>
                  </a:lnTo>
                  <a:lnTo>
                    <a:pt x="7699" y="7982"/>
                  </a:lnTo>
                  <a:lnTo>
                    <a:pt x="7328" y="7262"/>
                  </a:lnTo>
                  <a:lnTo>
                    <a:pt x="6968" y="6518"/>
                  </a:lnTo>
                  <a:lnTo>
                    <a:pt x="6607" y="5751"/>
                  </a:lnTo>
                  <a:lnTo>
                    <a:pt x="6256" y="4972"/>
                  </a:lnTo>
                  <a:lnTo>
                    <a:pt x="5905" y="4181"/>
                  </a:lnTo>
                  <a:lnTo>
                    <a:pt x="5563" y="3378"/>
                  </a:lnTo>
                  <a:lnTo>
                    <a:pt x="5221" y="2551"/>
                  </a:lnTo>
                  <a:lnTo>
                    <a:pt x="4884" y="1725"/>
                  </a:lnTo>
                  <a:lnTo>
                    <a:pt x="4552" y="875"/>
                  </a:lnTo>
                  <a:lnTo>
                    <a:pt x="42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93;p65">
              <a:extLst>
                <a:ext uri="{FF2B5EF4-FFF2-40B4-BE49-F238E27FC236}">
                  <a16:creationId xmlns:a16="http://schemas.microsoft.com/office/drawing/2014/main" id="{355633B3-9B5A-91F4-A361-54C2BBA2414C}"/>
                </a:ext>
              </a:extLst>
            </p:cNvPr>
            <p:cNvSpPr/>
            <p:nvPr/>
          </p:nvSpPr>
          <p:spPr>
            <a:xfrm>
              <a:off x="-1621000" y="-1049725"/>
              <a:ext cx="346375" cy="451925"/>
            </a:xfrm>
            <a:custGeom>
              <a:avLst/>
              <a:gdLst/>
              <a:ahLst/>
              <a:cxnLst/>
              <a:rect l="l" t="t" r="r" b="b"/>
              <a:pathLst>
                <a:path w="13855" h="18077" extrusionOk="0">
                  <a:moveTo>
                    <a:pt x="224" y="0"/>
                  </a:moveTo>
                  <a:lnTo>
                    <a:pt x="176" y="4440"/>
                  </a:lnTo>
                  <a:lnTo>
                    <a:pt x="124" y="8867"/>
                  </a:lnTo>
                  <a:lnTo>
                    <a:pt x="67" y="13295"/>
                  </a:lnTo>
                  <a:lnTo>
                    <a:pt x="34" y="15491"/>
                  </a:lnTo>
                  <a:lnTo>
                    <a:pt x="0" y="17687"/>
                  </a:lnTo>
                  <a:lnTo>
                    <a:pt x="489" y="17321"/>
                  </a:lnTo>
                  <a:lnTo>
                    <a:pt x="983" y="16990"/>
                  </a:lnTo>
                  <a:lnTo>
                    <a:pt x="1476" y="16672"/>
                  </a:lnTo>
                  <a:lnTo>
                    <a:pt x="1975" y="16376"/>
                  </a:lnTo>
                  <a:lnTo>
                    <a:pt x="2473" y="16105"/>
                  </a:lnTo>
                  <a:lnTo>
                    <a:pt x="2972" y="15857"/>
                  </a:lnTo>
                  <a:lnTo>
                    <a:pt x="3470" y="15633"/>
                  </a:lnTo>
                  <a:lnTo>
                    <a:pt x="3973" y="15432"/>
                  </a:lnTo>
                  <a:lnTo>
                    <a:pt x="4471" y="15267"/>
                  </a:lnTo>
                  <a:lnTo>
                    <a:pt x="4974" y="15113"/>
                  </a:lnTo>
                  <a:lnTo>
                    <a:pt x="5477" y="14995"/>
                  </a:lnTo>
                  <a:lnTo>
                    <a:pt x="5981" y="14901"/>
                  </a:lnTo>
                  <a:lnTo>
                    <a:pt x="6488" y="14830"/>
                  </a:lnTo>
                  <a:lnTo>
                    <a:pt x="6991" y="14783"/>
                  </a:lnTo>
                  <a:lnTo>
                    <a:pt x="7495" y="14771"/>
                  </a:lnTo>
                  <a:lnTo>
                    <a:pt x="7751" y="14783"/>
                  </a:lnTo>
                  <a:lnTo>
                    <a:pt x="8002" y="14794"/>
                  </a:lnTo>
                  <a:lnTo>
                    <a:pt x="8415" y="14830"/>
                  </a:lnTo>
                  <a:lnTo>
                    <a:pt x="8819" y="14901"/>
                  </a:lnTo>
                  <a:lnTo>
                    <a:pt x="9217" y="14983"/>
                  </a:lnTo>
                  <a:lnTo>
                    <a:pt x="9611" y="15101"/>
                  </a:lnTo>
                  <a:lnTo>
                    <a:pt x="9996" y="15231"/>
                  </a:lnTo>
                  <a:lnTo>
                    <a:pt x="10375" y="15385"/>
                  </a:lnTo>
                  <a:lnTo>
                    <a:pt x="10750" y="15562"/>
                  </a:lnTo>
                  <a:lnTo>
                    <a:pt x="11121" y="15763"/>
                  </a:lnTo>
                  <a:lnTo>
                    <a:pt x="11481" y="15987"/>
                  </a:lnTo>
                  <a:lnTo>
                    <a:pt x="11837" y="16223"/>
                  </a:lnTo>
                  <a:lnTo>
                    <a:pt x="12184" y="16495"/>
                  </a:lnTo>
                  <a:lnTo>
                    <a:pt x="12530" y="16766"/>
                  </a:lnTo>
                  <a:lnTo>
                    <a:pt x="12867" y="17073"/>
                  </a:lnTo>
                  <a:lnTo>
                    <a:pt x="13204" y="17392"/>
                  </a:lnTo>
                  <a:lnTo>
                    <a:pt x="13532" y="17722"/>
                  </a:lnTo>
                  <a:lnTo>
                    <a:pt x="13854" y="18077"/>
                  </a:lnTo>
                  <a:lnTo>
                    <a:pt x="13769" y="17593"/>
                  </a:lnTo>
                  <a:lnTo>
                    <a:pt x="13688" y="17109"/>
                  </a:lnTo>
                  <a:lnTo>
                    <a:pt x="13608" y="16613"/>
                  </a:lnTo>
                  <a:lnTo>
                    <a:pt x="13536" y="16105"/>
                  </a:lnTo>
                  <a:lnTo>
                    <a:pt x="13460" y="15609"/>
                  </a:lnTo>
                  <a:lnTo>
                    <a:pt x="13394" y="15101"/>
                  </a:lnTo>
                  <a:lnTo>
                    <a:pt x="13323" y="14582"/>
                  </a:lnTo>
                  <a:lnTo>
                    <a:pt x="13261" y="14074"/>
                  </a:lnTo>
                  <a:lnTo>
                    <a:pt x="13138" y="13023"/>
                  </a:lnTo>
                  <a:lnTo>
                    <a:pt x="13024" y="11961"/>
                  </a:lnTo>
                  <a:lnTo>
                    <a:pt x="12919" y="10886"/>
                  </a:lnTo>
                  <a:lnTo>
                    <a:pt x="12824" y="9800"/>
                  </a:lnTo>
                  <a:lnTo>
                    <a:pt x="12739" y="8702"/>
                  </a:lnTo>
                  <a:lnTo>
                    <a:pt x="12663" y="7580"/>
                  </a:lnTo>
                  <a:lnTo>
                    <a:pt x="12592" y="6459"/>
                  </a:lnTo>
                  <a:lnTo>
                    <a:pt x="12525" y="5325"/>
                  </a:lnTo>
                  <a:lnTo>
                    <a:pt x="12473" y="4180"/>
                  </a:lnTo>
                  <a:lnTo>
                    <a:pt x="12421" y="3035"/>
                  </a:lnTo>
                  <a:lnTo>
                    <a:pt x="12378" y="1878"/>
                  </a:lnTo>
                  <a:lnTo>
                    <a:pt x="12340" y="709"/>
                  </a:lnTo>
                  <a:lnTo>
                    <a:pt x="10826" y="673"/>
                  </a:lnTo>
                  <a:lnTo>
                    <a:pt x="9312" y="614"/>
                  </a:lnTo>
                  <a:lnTo>
                    <a:pt x="7794" y="532"/>
                  </a:lnTo>
                  <a:lnTo>
                    <a:pt x="6280" y="449"/>
                  </a:lnTo>
                  <a:lnTo>
                    <a:pt x="4766" y="343"/>
                  </a:lnTo>
                  <a:lnTo>
                    <a:pt x="3252" y="236"/>
                  </a:lnTo>
                  <a:lnTo>
                    <a:pt x="2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94;p65">
              <a:extLst>
                <a:ext uri="{FF2B5EF4-FFF2-40B4-BE49-F238E27FC236}">
                  <a16:creationId xmlns:a16="http://schemas.microsoft.com/office/drawing/2014/main" id="{A811922B-3042-71B0-A348-B6431B8E0A15}"/>
                </a:ext>
              </a:extLst>
            </p:cNvPr>
            <p:cNvSpPr/>
            <p:nvPr/>
          </p:nvSpPr>
          <p:spPr>
            <a:xfrm>
              <a:off x="-1604750" y="-2707425"/>
              <a:ext cx="312925" cy="888200"/>
            </a:xfrm>
            <a:custGeom>
              <a:avLst/>
              <a:gdLst/>
              <a:ahLst/>
              <a:cxnLst/>
              <a:rect l="l" t="t" r="r" b="b"/>
              <a:pathLst>
                <a:path w="12517" h="35528" extrusionOk="0">
                  <a:moveTo>
                    <a:pt x="1453" y="0"/>
                  </a:moveTo>
                  <a:lnTo>
                    <a:pt x="1311" y="2196"/>
                  </a:lnTo>
                  <a:lnTo>
                    <a:pt x="1178" y="4392"/>
                  </a:lnTo>
                  <a:lnTo>
                    <a:pt x="1050" y="6600"/>
                  </a:lnTo>
                  <a:lnTo>
                    <a:pt x="931" y="8808"/>
                  </a:lnTo>
                  <a:lnTo>
                    <a:pt x="817" y="11016"/>
                  </a:lnTo>
                  <a:lnTo>
                    <a:pt x="713" y="13236"/>
                  </a:lnTo>
                  <a:lnTo>
                    <a:pt x="618" y="15456"/>
                  </a:lnTo>
                  <a:lnTo>
                    <a:pt x="523" y="17675"/>
                  </a:lnTo>
                  <a:lnTo>
                    <a:pt x="442" y="19895"/>
                  </a:lnTo>
                  <a:lnTo>
                    <a:pt x="361" y="22127"/>
                  </a:lnTo>
                  <a:lnTo>
                    <a:pt x="285" y="24358"/>
                  </a:lnTo>
                  <a:lnTo>
                    <a:pt x="219" y="26590"/>
                  </a:lnTo>
                  <a:lnTo>
                    <a:pt x="157" y="28821"/>
                  </a:lnTo>
                  <a:lnTo>
                    <a:pt x="100" y="31053"/>
                  </a:lnTo>
                  <a:lnTo>
                    <a:pt x="48" y="33296"/>
                  </a:lnTo>
                  <a:lnTo>
                    <a:pt x="1" y="35527"/>
                  </a:lnTo>
                  <a:lnTo>
                    <a:pt x="1448" y="35350"/>
                  </a:lnTo>
                  <a:lnTo>
                    <a:pt x="2905" y="35185"/>
                  </a:lnTo>
                  <a:lnTo>
                    <a:pt x="4367" y="35032"/>
                  </a:lnTo>
                  <a:lnTo>
                    <a:pt x="5098" y="34973"/>
                  </a:lnTo>
                  <a:lnTo>
                    <a:pt x="5834" y="34914"/>
                  </a:lnTo>
                  <a:lnTo>
                    <a:pt x="6565" y="34866"/>
                  </a:lnTo>
                  <a:lnTo>
                    <a:pt x="7295" y="34831"/>
                  </a:lnTo>
                  <a:lnTo>
                    <a:pt x="8031" y="34807"/>
                  </a:lnTo>
                  <a:lnTo>
                    <a:pt x="8762" y="34795"/>
                  </a:lnTo>
                  <a:lnTo>
                    <a:pt x="9493" y="34795"/>
                  </a:lnTo>
                  <a:lnTo>
                    <a:pt x="10219" y="34807"/>
                  </a:lnTo>
                  <a:lnTo>
                    <a:pt x="10945" y="34843"/>
                  </a:lnTo>
                  <a:lnTo>
                    <a:pt x="11671" y="34902"/>
                  </a:lnTo>
                  <a:lnTo>
                    <a:pt x="11686" y="33154"/>
                  </a:lnTo>
                  <a:lnTo>
                    <a:pt x="11705" y="31419"/>
                  </a:lnTo>
                  <a:lnTo>
                    <a:pt x="11728" y="29671"/>
                  </a:lnTo>
                  <a:lnTo>
                    <a:pt x="11757" y="27936"/>
                  </a:lnTo>
                  <a:lnTo>
                    <a:pt x="11785" y="26188"/>
                  </a:lnTo>
                  <a:lnTo>
                    <a:pt x="11823" y="24453"/>
                  </a:lnTo>
                  <a:lnTo>
                    <a:pt x="11866" y="22705"/>
                  </a:lnTo>
                  <a:lnTo>
                    <a:pt x="11913" y="20969"/>
                  </a:lnTo>
                  <a:lnTo>
                    <a:pt x="11970" y="19222"/>
                  </a:lnTo>
                  <a:lnTo>
                    <a:pt x="12027" y="17486"/>
                  </a:lnTo>
                  <a:lnTo>
                    <a:pt x="12094" y="15751"/>
                  </a:lnTo>
                  <a:lnTo>
                    <a:pt x="12165" y="14015"/>
                  </a:lnTo>
                  <a:lnTo>
                    <a:pt x="12241" y="12280"/>
                  </a:lnTo>
                  <a:lnTo>
                    <a:pt x="12326" y="10556"/>
                  </a:lnTo>
                  <a:lnTo>
                    <a:pt x="12421" y="8820"/>
                  </a:lnTo>
                  <a:lnTo>
                    <a:pt x="12516" y="7096"/>
                  </a:lnTo>
                  <a:lnTo>
                    <a:pt x="11823" y="6754"/>
                  </a:lnTo>
                  <a:lnTo>
                    <a:pt x="11126" y="6376"/>
                  </a:lnTo>
                  <a:lnTo>
                    <a:pt x="10433" y="5986"/>
                  </a:lnTo>
                  <a:lnTo>
                    <a:pt x="9735" y="5585"/>
                  </a:lnTo>
                  <a:lnTo>
                    <a:pt x="9042" y="5160"/>
                  </a:lnTo>
                  <a:lnTo>
                    <a:pt x="8349" y="4723"/>
                  </a:lnTo>
                  <a:lnTo>
                    <a:pt x="7661" y="4274"/>
                  </a:lnTo>
                  <a:lnTo>
                    <a:pt x="6968" y="3814"/>
                  </a:lnTo>
                  <a:lnTo>
                    <a:pt x="6275" y="3342"/>
                  </a:lnTo>
                  <a:lnTo>
                    <a:pt x="5587" y="2869"/>
                  </a:lnTo>
                  <a:lnTo>
                    <a:pt x="4206" y="1913"/>
                  </a:lnTo>
                  <a:lnTo>
                    <a:pt x="2829" y="945"/>
                  </a:lnTo>
                  <a:lnTo>
                    <a:pt x="14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95;p65">
              <a:extLst>
                <a:ext uri="{FF2B5EF4-FFF2-40B4-BE49-F238E27FC236}">
                  <a16:creationId xmlns:a16="http://schemas.microsoft.com/office/drawing/2014/main" id="{1C37452F-0EB3-0CD1-1090-A6519B1A1F38}"/>
                </a:ext>
              </a:extLst>
            </p:cNvPr>
            <p:cNvSpPr/>
            <p:nvPr/>
          </p:nvSpPr>
          <p:spPr>
            <a:xfrm>
              <a:off x="-1614725" y="-1743675"/>
              <a:ext cx="301425" cy="618400"/>
            </a:xfrm>
            <a:custGeom>
              <a:avLst/>
              <a:gdLst/>
              <a:ahLst/>
              <a:cxnLst/>
              <a:rect l="l" t="t" r="r" b="b"/>
              <a:pathLst>
                <a:path w="12057" h="24736" extrusionOk="0">
                  <a:moveTo>
                    <a:pt x="338" y="0"/>
                  </a:moveTo>
                  <a:lnTo>
                    <a:pt x="281" y="3093"/>
                  </a:lnTo>
                  <a:lnTo>
                    <a:pt x="229" y="6187"/>
                  </a:lnTo>
                  <a:lnTo>
                    <a:pt x="181" y="9280"/>
                  </a:lnTo>
                  <a:lnTo>
                    <a:pt x="139" y="12386"/>
                  </a:lnTo>
                  <a:lnTo>
                    <a:pt x="101" y="15479"/>
                  </a:lnTo>
                  <a:lnTo>
                    <a:pt x="67" y="18572"/>
                  </a:lnTo>
                  <a:lnTo>
                    <a:pt x="1" y="24736"/>
                  </a:lnTo>
                  <a:lnTo>
                    <a:pt x="2996" y="24523"/>
                  </a:lnTo>
                  <a:lnTo>
                    <a:pt x="4491" y="24417"/>
                  </a:lnTo>
                  <a:lnTo>
                    <a:pt x="5991" y="24311"/>
                  </a:lnTo>
                  <a:lnTo>
                    <a:pt x="7486" y="24228"/>
                  </a:lnTo>
                  <a:lnTo>
                    <a:pt x="8985" y="24145"/>
                  </a:lnTo>
                  <a:lnTo>
                    <a:pt x="10480" y="24098"/>
                  </a:lnTo>
                  <a:lnTo>
                    <a:pt x="11975" y="24063"/>
                  </a:lnTo>
                  <a:lnTo>
                    <a:pt x="11956" y="22551"/>
                  </a:lnTo>
                  <a:lnTo>
                    <a:pt x="11947" y="21028"/>
                  </a:lnTo>
                  <a:lnTo>
                    <a:pt x="11942" y="19517"/>
                  </a:lnTo>
                  <a:lnTo>
                    <a:pt x="11937" y="17994"/>
                  </a:lnTo>
                  <a:lnTo>
                    <a:pt x="11942" y="16483"/>
                  </a:lnTo>
                  <a:lnTo>
                    <a:pt x="11947" y="14983"/>
                  </a:lnTo>
                  <a:lnTo>
                    <a:pt x="11966" y="11996"/>
                  </a:lnTo>
                  <a:lnTo>
                    <a:pt x="11994" y="9056"/>
                  </a:lnTo>
                  <a:lnTo>
                    <a:pt x="12018" y="6187"/>
                  </a:lnTo>
                  <a:lnTo>
                    <a:pt x="12042" y="3377"/>
                  </a:lnTo>
                  <a:lnTo>
                    <a:pt x="12051" y="2007"/>
                  </a:lnTo>
                  <a:lnTo>
                    <a:pt x="12056" y="673"/>
                  </a:lnTo>
                  <a:lnTo>
                    <a:pt x="11325" y="720"/>
                  </a:lnTo>
                  <a:lnTo>
                    <a:pt x="10594" y="756"/>
                  </a:lnTo>
                  <a:lnTo>
                    <a:pt x="9859" y="767"/>
                  </a:lnTo>
                  <a:lnTo>
                    <a:pt x="9128" y="767"/>
                  </a:lnTo>
                  <a:lnTo>
                    <a:pt x="8392" y="744"/>
                  </a:lnTo>
                  <a:lnTo>
                    <a:pt x="7656" y="720"/>
                  </a:lnTo>
                  <a:lnTo>
                    <a:pt x="6921" y="685"/>
                  </a:lnTo>
                  <a:lnTo>
                    <a:pt x="6185" y="626"/>
                  </a:lnTo>
                  <a:lnTo>
                    <a:pt x="5450" y="567"/>
                  </a:lnTo>
                  <a:lnTo>
                    <a:pt x="4714" y="496"/>
                  </a:lnTo>
                  <a:lnTo>
                    <a:pt x="3247" y="342"/>
                  </a:lnTo>
                  <a:lnTo>
                    <a:pt x="1790" y="177"/>
                  </a:lnTo>
                  <a:lnTo>
                    <a:pt x="33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96;p65">
              <a:extLst>
                <a:ext uri="{FF2B5EF4-FFF2-40B4-BE49-F238E27FC236}">
                  <a16:creationId xmlns:a16="http://schemas.microsoft.com/office/drawing/2014/main" id="{E133C3B7-2AE2-3B39-BD45-75792C92FBC8}"/>
                </a:ext>
              </a:extLst>
            </p:cNvPr>
            <p:cNvSpPr/>
            <p:nvPr/>
          </p:nvSpPr>
          <p:spPr>
            <a:xfrm>
              <a:off x="-1906000" y="-511050"/>
              <a:ext cx="774825" cy="499475"/>
            </a:xfrm>
            <a:custGeom>
              <a:avLst/>
              <a:gdLst/>
              <a:ahLst/>
              <a:cxnLst/>
              <a:rect l="l" t="t" r="r" b="b"/>
              <a:pathLst>
                <a:path w="30993" h="19979" extrusionOk="0">
                  <a:moveTo>
                    <a:pt x="18335" y="1"/>
                  </a:moveTo>
                  <a:lnTo>
                    <a:pt x="18017" y="13"/>
                  </a:lnTo>
                  <a:lnTo>
                    <a:pt x="17694" y="25"/>
                  </a:lnTo>
                  <a:lnTo>
                    <a:pt x="17366" y="60"/>
                  </a:lnTo>
                  <a:lnTo>
                    <a:pt x="17034" y="119"/>
                  </a:lnTo>
                  <a:lnTo>
                    <a:pt x="16697" y="190"/>
                  </a:lnTo>
                  <a:lnTo>
                    <a:pt x="16355" y="272"/>
                  </a:lnTo>
                  <a:lnTo>
                    <a:pt x="16009" y="367"/>
                  </a:lnTo>
                  <a:lnTo>
                    <a:pt x="15662" y="485"/>
                  </a:lnTo>
                  <a:lnTo>
                    <a:pt x="15306" y="615"/>
                  </a:lnTo>
                  <a:lnTo>
                    <a:pt x="14761" y="851"/>
                  </a:lnTo>
                  <a:lnTo>
                    <a:pt x="14220" y="1111"/>
                  </a:lnTo>
                  <a:lnTo>
                    <a:pt x="13688" y="1394"/>
                  </a:lnTo>
                  <a:lnTo>
                    <a:pt x="13157" y="1689"/>
                  </a:lnTo>
                  <a:lnTo>
                    <a:pt x="12634" y="2020"/>
                  </a:lnTo>
                  <a:lnTo>
                    <a:pt x="12117" y="2374"/>
                  </a:lnTo>
                  <a:lnTo>
                    <a:pt x="11605" y="2752"/>
                  </a:lnTo>
                  <a:lnTo>
                    <a:pt x="11097" y="3142"/>
                  </a:lnTo>
                  <a:lnTo>
                    <a:pt x="10594" y="3567"/>
                  </a:lnTo>
                  <a:lnTo>
                    <a:pt x="10095" y="4003"/>
                  </a:lnTo>
                  <a:lnTo>
                    <a:pt x="9602" y="4464"/>
                  </a:lnTo>
                  <a:lnTo>
                    <a:pt x="9113" y="4948"/>
                  </a:lnTo>
                  <a:lnTo>
                    <a:pt x="8629" y="5444"/>
                  </a:lnTo>
                  <a:lnTo>
                    <a:pt x="8149" y="5975"/>
                  </a:lnTo>
                  <a:lnTo>
                    <a:pt x="7670" y="6507"/>
                  </a:lnTo>
                  <a:lnTo>
                    <a:pt x="7200" y="7073"/>
                  </a:lnTo>
                  <a:lnTo>
                    <a:pt x="6730" y="7652"/>
                  </a:lnTo>
                  <a:lnTo>
                    <a:pt x="6260" y="8242"/>
                  </a:lnTo>
                  <a:lnTo>
                    <a:pt x="5800" y="8856"/>
                  </a:lnTo>
                  <a:lnTo>
                    <a:pt x="5340" y="9482"/>
                  </a:lnTo>
                  <a:lnTo>
                    <a:pt x="4884" y="10131"/>
                  </a:lnTo>
                  <a:lnTo>
                    <a:pt x="4428" y="10792"/>
                  </a:lnTo>
                  <a:lnTo>
                    <a:pt x="3978" y="11465"/>
                  </a:lnTo>
                  <a:lnTo>
                    <a:pt x="3527" y="12162"/>
                  </a:lnTo>
                  <a:lnTo>
                    <a:pt x="3080" y="12871"/>
                  </a:lnTo>
                  <a:lnTo>
                    <a:pt x="2634" y="13591"/>
                  </a:lnTo>
                  <a:lnTo>
                    <a:pt x="2193" y="14323"/>
                  </a:lnTo>
                  <a:lnTo>
                    <a:pt x="1752" y="15067"/>
                  </a:lnTo>
                  <a:lnTo>
                    <a:pt x="1310" y="15834"/>
                  </a:lnTo>
                  <a:lnTo>
                    <a:pt x="874" y="16602"/>
                  </a:lnTo>
                  <a:lnTo>
                    <a:pt x="437" y="17393"/>
                  </a:lnTo>
                  <a:lnTo>
                    <a:pt x="0" y="18184"/>
                  </a:lnTo>
                  <a:lnTo>
                    <a:pt x="954" y="18054"/>
                  </a:lnTo>
                  <a:lnTo>
                    <a:pt x="1908" y="17948"/>
                  </a:lnTo>
                  <a:lnTo>
                    <a:pt x="2872" y="17841"/>
                  </a:lnTo>
                  <a:lnTo>
                    <a:pt x="3830" y="17759"/>
                  </a:lnTo>
                  <a:lnTo>
                    <a:pt x="4794" y="17676"/>
                  </a:lnTo>
                  <a:lnTo>
                    <a:pt x="5762" y="17617"/>
                  </a:lnTo>
                  <a:lnTo>
                    <a:pt x="6726" y="17570"/>
                  </a:lnTo>
                  <a:lnTo>
                    <a:pt x="7698" y="17534"/>
                  </a:lnTo>
                  <a:lnTo>
                    <a:pt x="8667" y="17511"/>
                  </a:lnTo>
                  <a:lnTo>
                    <a:pt x="10613" y="17511"/>
                  </a:lnTo>
                  <a:lnTo>
                    <a:pt x="11586" y="17522"/>
                  </a:lnTo>
                  <a:lnTo>
                    <a:pt x="12563" y="17546"/>
                  </a:lnTo>
                  <a:lnTo>
                    <a:pt x="13536" y="17593"/>
                  </a:lnTo>
                  <a:lnTo>
                    <a:pt x="14514" y="17641"/>
                  </a:lnTo>
                  <a:lnTo>
                    <a:pt x="15492" y="17700"/>
                  </a:lnTo>
                  <a:lnTo>
                    <a:pt x="16465" y="17770"/>
                  </a:lnTo>
                  <a:lnTo>
                    <a:pt x="17442" y="17853"/>
                  </a:lnTo>
                  <a:lnTo>
                    <a:pt x="18420" y="17948"/>
                  </a:lnTo>
                  <a:lnTo>
                    <a:pt x="19393" y="18042"/>
                  </a:lnTo>
                  <a:lnTo>
                    <a:pt x="20371" y="18160"/>
                  </a:lnTo>
                  <a:lnTo>
                    <a:pt x="21344" y="18278"/>
                  </a:lnTo>
                  <a:lnTo>
                    <a:pt x="22317" y="18408"/>
                  </a:lnTo>
                  <a:lnTo>
                    <a:pt x="23285" y="18550"/>
                  </a:lnTo>
                  <a:lnTo>
                    <a:pt x="24258" y="18703"/>
                  </a:lnTo>
                  <a:lnTo>
                    <a:pt x="25226" y="18857"/>
                  </a:lnTo>
                  <a:lnTo>
                    <a:pt x="26189" y="19022"/>
                  </a:lnTo>
                  <a:lnTo>
                    <a:pt x="27158" y="19199"/>
                  </a:lnTo>
                  <a:lnTo>
                    <a:pt x="28121" y="19376"/>
                  </a:lnTo>
                  <a:lnTo>
                    <a:pt x="29080" y="19577"/>
                  </a:lnTo>
                  <a:lnTo>
                    <a:pt x="30038" y="19766"/>
                  </a:lnTo>
                  <a:lnTo>
                    <a:pt x="30992" y="19978"/>
                  </a:lnTo>
                  <a:lnTo>
                    <a:pt x="30632" y="18668"/>
                  </a:lnTo>
                  <a:lnTo>
                    <a:pt x="30271" y="17404"/>
                  </a:lnTo>
                  <a:lnTo>
                    <a:pt x="30086" y="16779"/>
                  </a:lnTo>
                  <a:lnTo>
                    <a:pt x="29901" y="16176"/>
                  </a:lnTo>
                  <a:lnTo>
                    <a:pt x="29716" y="15574"/>
                  </a:lnTo>
                  <a:lnTo>
                    <a:pt x="29531" y="14972"/>
                  </a:lnTo>
                  <a:lnTo>
                    <a:pt x="29346" y="14394"/>
                  </a:lnTo>
                  <a:lnTo>
                    <a:pt x="29156" y="13815"/>
                  </a:lnTo>
                  <a:lnTo>
                    <a:pt x="28971" y="13260"/>
                  </a:lnTo>
                  <a:lnTo>
                    <a:pt x="28776" y="12705"/>
                  </a:lnTo>
                  <a:lnTo>
                    <a:pt x="28586" y="12162"/>
                  </a:lnTo>
                  <a:lnTo>
                    <a:pt x="28392" y="11619"/>
                  </a:lnTo>
                  <a:lnTo>
                    <a:pt x="28197" y="11099"/>
                  </a:lnTo>
                  <a:lnTo>
                    <a:pt x="28002" y="10580"/>
                  </a:lnTo>
                  <a:lnTo>
                    <a:pt x="27803" y="10084"/>
                  </a:lnTo>
                  <a:lnTo>
                    <a:pt x="27604" y="9588"/>
                  </a:lnTo>
                  <a:lnTo>
                    <a:pt x="27400" y="9104"/>
                  </a:lnTo>
                  <a:lnTo>
                    <a:pt x="27196" y="8644"/>
                  </a:lnTo>
                  <a:lnTo>
                    <a:pt x="26991" y="8183"/>
                  </a:lnTo>
                  <a:lnTo>
                    <a:pt x="26783" y="7734"/>
                  </a:lnTo>
                  <a:lnTo>
                    <a:pt x="26574" y="7298"/>
                  </a:lnTo>
                  <a:lnTo>
                    <a:pt x="26360" y="6873"/>
                  </a:lnTo>
                  <a:lnTo>
                    <a:pt x="26147" y="6459"/>
                  </a:lnTo>
                  <a:lnTo>
                    <a:pt x="25928" y="6046"/>
                  </a:lnTo>
                  <a:lnTo>
                    <a:pt x="25710" y="5656"/>
                  </a:lnTo>
                  <a:lnTo>
                    <a:pt x="25487" y="5279"/>
                  </a:lnTo>
                  <a:lnTo>
                    <a:pt x="25264" y="4913"/>
                  </a:lnTo>
                  <a:lnTo>
                    <a:pt x="25036" y="4558"/>
                  </a:lnTo>
                  <a:lnTo>
                    <a:pt x="24808" y="4216"/>
                  </a:lnTo>
                  <a:lnTo>
                    <a:pt x="24576" y="3885"/>
                  </a:lnTo>
                  <a:lnTo>
                    <a:pt x="24343" y="3567"/>
                  </a:lnTo>
                  <a:lnTo>
                    <a:pt x="24106" y="3260"/>
                  </a:lnTo>
                  <a:lnTo>
                    <a:pt x="23864" y="2976"/>
                  </a:lnTo>
                  <a:lnTo>
                    <a:pt x="23622" y="2693"/>
                  </a:lnTo>
                  <a:lnTo>
                    <a:pt x="23375" y="2421"/>
                  </a:lnTo>
                  <a:lnTo>
                    <a:pt x="23123" y="2173"/>
                  </a:lnTo>
                  <a:lnTo>
                    <a:pt x="22872" y="1937"/>
                  </a:lnTo>
                  <a:lnTo>
                    <a:pt x="22616" y="1701"/>
                  </a:lnTo>
                  <a:lnTo>
                    <a:pt x="22354" y="1489"/>
                  </a:lnTo>
                  <a:lnTo>
                    <a:pt x="22093" y="1300"/>
                  </a:lnTo>
                  <a:lnTo>
                    <a:pt x="21828" y="1111"/>
                  </a:lnTo>
                  <a:lnTo>
                    <a:pt x="21557" y="934"/>
                  </a:lnTo>
                  <a:lnTo>
                    <a:pt x="21282" y="780"/>
                  </a:lnTo>
                  <a:lnTo>
                    <a:pt x="21007" y="639"/>
                  </a:lnTo>
                  <a:lnTo>
                    <a:pt x="20727" y="509"/>
                  </a:lnTo>
                  <a:lnTo>
                    <a:pt x="20437" y="391"/>
                  </a:lnTo>
                  <a:lnTo>
                    <a:pt x="20152" y="296"/>
                  </a:lnTo>
                  <a:lnTo>
                    <a:pt x="19858" y="202"/>
                  </a:lnTo>
                  <a:lnTo>
                    <a:pt x="19559" y="131"/>
                  </a:lnTo>
                  <a:lnTo>
                    <a:pt x="19260" y="84"/>
                  </a:lnTo>
                  <a:lnTo>
                    <a:pt x="18956" y="36"/>
                  </a:lnTo>
                  <a:lnTo>
                    <a:pt x="18648" y="13"/>
                  </a:lnTo>
                  <a:lnTo>
                    <a:pt x="1833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97;p65">
              <a:extLst>
                <a:ext uri="{FF2B5EF4-FFF2-40B4-BE49-F238E27FC236}">
                  <a16:creationId xmlns:a16="http://schemas.microsoft.com/office/drawing/2014/main" id="{69B72179-B2FA-C7FD-750D-7C982419B7AF}"/>
                </a:ext>
              </a:extLst>
            </p:cNvPr>
            <p:cNvSpPr/>
            <p:nvPr/>
          </p:nvSpPr>
          <p:spPr>
            <a:xfrm>
              <a:off x="-1658150" y="-8751425"/>
              <a:ext cx="228450" cy="624625"/>
            </a:xfrm>
            <a:custGeom>
              <a:avLst/>
              <a:gdLst/>
              <a:ahLst/>
              <a:cxnLst/>
              <a:rect l="l" t="t" r="r" b="b"/>
              <a:pathLst>
                <a:path w="9138" h="24985" extrusionOk="0">
                  <a:moveTo>
                    <a:pt x="5312" y="1"/>
                  </a:moveTo>
                  <a:lnTo>
                    <a:pt x="5288" y="84"/>
                  </a:lnTo>
                  <a:lnTo>
                    <a:pt x="5269" y="178"/>
                  </a:lnTo>
                  <a:lnTo>
                    <a:pt x="5255" y="261"/>
                  </a:lnTo>
                  <a:lnTo>
                    <a:pt x="5231" y="355"/>
                  </a:lnTo>
                  <a:lnTo>
                    <a:pt x="4951" y="1064"/>
                  </a:lnTo>
                  <a:lnTo>
                    <a:pt x="4662" y="1760"/>
                  </a:lnTo>
                  <a:lnTo>
                    <a:pt x="4363" y="2445"/>
                  </a:lnTo>
                  <a:lnTo>
                    <a:pt x="4059" y="3106"/>
                  </a:lnTo>
                  <a:lnTo>
                    <a:pt x="3746" y="3744"/>
                  </a:lnTo>
                  <a:lnTo>
                    <a:pt x="3428" y="4381"/>
                  </a:lnTo>
                  <a:lnTo>
                    <a:pt x="3105" y="4995"/>
                  </a:lnTo>
                  <a:lnTo>
                    <a:pt x="2777" y="5586"/>
                  </a:lnTo>
                  <a:lnTo>
                    <a:pt x="2445" y="6176"/>
                  </a:lnTo>
                  <a:lnTo>
                    <a:pt x="2108" y="6743"/>
                  </a:lnTo>
                  <a:lnTo>
                    <a:pt x="1766" y="7298"/>
                  </a:lnTo>
                  <a:lnTo>
                    <a:pt x="1420" y="7841"/>
                  </a:lnTo>
                  <a:lnTo>
                    <a:pt x="1069" y="8360"/>
                  </a:lnTo>
                  <a:lnTo>
                    <a:pt x="718" y="8880"/>
                  </a:lnTo>
                  <a:lnTo>
                    <a:pt x="362" y="9387"/>
                  </a:lnTo>
                  <a:lnTo>
                    <a:pt x="1" y="9872"/>
                  </a:lnTo>
                  <a:lnTo>
                    <a:pt x="191" y="10615"/>
                  </a:lnTo>
                  <a:lnTo>
                    <a:pt x="385" y="11371"/>
                  </a:lnTo>
                  <a:lnTo>
                    <a:pt x="585" y="12103"/>
                  </a:lnTo>
                  <a:lnTo>
                    <a:pt x="789" y="12847"/>
                  </a:lnTo>
                  <a:lnTo>
                    <a:pt x="993" y="13579"/>
                  </a:lnTo>
                  <a:lnTo>
                    <a:pt x="1202" y="14311"/>
                  </a:lnTo>
                  <a:lnTo>
                    <a:pt x="1420" y="15043"/>
                  </a:lnTo>
                  <a:lnTo>
                    <a:pt x="1638" y="15763"/>
                  </a:lnTo>
                  <a:lnTo>
                    <a:pt x="1861" y="16483"/>
                  </a:lnTo>
                  <a:lnTo>
                    <a:pt x="2094" y="17192"/>
                  </a:lnTo>
                  <a:lnTo>
                    <a:pt x="2326" y="17912"/>
                  </a:lnTo>
                  <a:lnTo>
                    <a:pt x="2564" y="18621"/>
                  </a:lnTo>
                  <a:lnTo>
                    <a:pt x="2811" y="19317"/>
                  </a:lnTo>
                  <a:lnTo>
                    <a:pt x="3057" y="20026"/>
                  </a:lnTo>
                  <a:lnTo>
                    <a:pt x="3314" y="20722"/>
                  </a:lnTo>
                  <a:lnTo>
                    <a:pt x="3575" y="21407"/>
                  </a:lnTo>
                  <a:lnTo>
                    <a:pt x="3755" y="21867"/>
                  </a:lnTo>
                  <a:lnTo>
                    <a:pt x="3935" y="22316"/>
                  </a:lnTo>
                  <a:lnTo>
                    <a:pt x="4310" y="23213"/>
                  </a:lnTo>
                  <a:lnTo>
                    <a:pt x="5070" y="24984"/>
                  </a:lnTo>
                  <a:lnTo>
                    <a:pt x="5226" y="24760"/>
                  </a:lnTo>
                  <a:lnTo>
                    <a:pt x="5383" y="24536"/>
                  </a:lnTo>
                  <a:lnTo>
                    <a:pt x="5535" y="24300"/>
                  </a:lnTo>
                  <a:lnTo>
                    <a:pt x="5687" y="24064"/>
                  </a:lnTo>
                  <a:lnTo>
                    <a:pt x="5834" y="23804"/>
                  </a:lnTo>
                  <a:lnTo>
                    <a:pt x="5981" y="23556"/>
                  </a:lnTo>
                  <a:lnTo>
                    <a:pt x="6123" y="23284"/>
                  </a:lnTo>
                  <a:lnTo>
                    <a:pt x="6266" y="23013"/>
                  </a:lnTo>
                  <a:lnTo>
                    <a:pt x="6403" y="22741"/>
                  </a:lnTo>
                  <a:lnTo>
                    <a:pt x="6541" y="22458"/>
                  </a:lnTo>
                  <a:lnTo>
                    <a:pt x="6679" y="22163"/>
                  </a:lnTo>
                  <a:lnTo>
                    <a:pt x="6812" y="21867"/>
                  </a:lnTo>
                  <a:lnTo>
                    <a:pt x="6940" y="21560"/>
                  </a:lnTo>
                  <a:lnTo>
                    <a:pt x="7068" y="21253"/>
                  </a:lnTo>
                  <a:lnTo>
                    <a:pt x="7191" y="20935"/>
                  </a:lnTo>
                  <a:lnTo>
                    <a:pt x="7315" y="20604"/>
                  </a:lnTo>
                  <a:lnTo>
                    <a:pt x="7433" y="20273"/>
                  </a:lnTo>
                  <a:lnTo>
                    <a:pt x="7552" y="19931"/>
                  </a:lnTo>
                  <a:lnTo>
                    <a:pt x="7661" y="19589"/>
                  </a:lnTo>
                  <a:lnTo>
                    <a:pt x="7775" y="19246"/>
                  </a:lnTo>
                  <a:lnTo>
                    <a:pt x="7879" y="18880"/>
                  </a:lnTo>
                  <a:lnTo>
                    <a:pt x="7984" y="18526"/>
                  </a:lnTo>
                  <a:lnTo>
                    <a:pt x="8088" y="18160"/>
                  </a:lnTo>
                  <a:lnTo>
                    <a:pt x="8188" y="17782"/>
                  </a:lnTo>
                  <a:lnTo>
                    <a:pt x="8283" y="17404"/>
                  </a:lnTo>
                  <a:lnTo>
                    <a:pt x="8373" y="17015"/>
                  </a:lnTo>
                  <a:lnTo>
                    <a:pt x="8463" y="16625"/>
                  </a:lnTo>
                  <a:lnTo>
                    <a:pt x="8544" y="16235"/>
                  </a:lnTo>
                  <a:lnTo>
                    <a:pt x="8629" y="15822"/>
                  </a:lnTo>
                  <a:lnTo>
                    <a:pt x="8705" y="15421"/>
                  </a:lnTo>
                  <a:lnTo>
                    <a:pt x="8781" y="15008"/>
                  </a:lnTo>
                  <a:lnTo>
                    <a:pt x="8852" y="14594"/>
                  </a:lnTo>
                  <a:lnTo>
                    <a:pt x="8876" y="14429"/>
                  </a:lnTo>
                  <a:lnTo>
                    <a:pt x="8905" y="14287"/>
                  </a:lnTo>
                  <a:lnTo>
                    <a:pt x="8938" y="14169"/>
                  </a:lnTo>
                  <a:lnTo>
                    <a:pt x="8976" y="14051"/>
                  </a:lnTo>
                  <a:lnTo>
                    <a:pt x="9014" y="13945"/>
                  </a:lnTo>
                  <a:lnTo>
                    <a:pt x="9057" y="13862"/>
                  </a:lnTo>
                  <a:lnTo>
                    <a:pt x="9094" y="13780"/>
                  </a:lnTo>
                  <a:lnTo>
                    <a:pt x="9137" y="13721"/>
                  </a:lnTo>
                  <a:lnTo>
                    <a:pt x="8871" y="12930"/>
                  </a:lnTo>
                  <a:lnTo>
                    <a:pt x="8610" y="12127"/>
                  </a:lnTo>
                  <a:lnTo>
                    <a:pt x="8354" y="11312"/>
                  </a:lnTo>
                  <a:lnTo>
                    <a:pt x="8098" y="10497"/>
                  </a:lnTo>
                  <a:lnTo>
                    <a:pt x="7851" y="9659"/>
                  </a:lnTo>
                  <a:lnTo>
                    <a:pt x="7599" y="8821"/>
                  </a:lnTo>
                  <a:lnTo>
                    <a:pt x="7357" y="7982"/>
                  </a:lnTo>
                  <a:lnTo>
                    <a:pt x="7115" y="7121"/>
                  </a:lnTo>
                  <a:lnTo>
                    <a:pt x="6878" y="6259"/>
                  </a:lnTo>
                  <a:lnTo>
                    <a:pt x="6645" y="5397"/>
                  </a:lnTo>
                  <a:lnTo>
                    <a:pt x="6413" y="4511"/>
                  </a:lnTo>
                  <a:lnTo>
                    <a:pt x="6185" y="3626"/>
                  </a:lnTo>
                  <a:lnTo>
                    <a:pt x="5962" y="2728"/>
                  </a:lnTo>
                  <a:lnTo>
                    <a:pt x="5744" y="1831"/>
                  </a:lnTo>
                  <a:lnTo>
                    <a:pt x="5525" y="910"/>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98;p65">
              <a:extLst>
                <a:ext uri="{FF2B5EF4-FFF2-40B4-BE49-F238E27FC236}">
                  <a16:creationId xmlns:a16="http://schemas.microsoft.com/office/drawing/2014/main" id="{91DBC3CD-DD42-5768-5DEC-310CE263BA6A}"/>
                </a:ext>
              </a:extLst>
            </p:cNvPr>
            <p:cNvSpPr/>
            <p:nvPr/>
          </p:nvSpPr>
          <p:spPr>
            <a:xfrm>
              <a:off x="-1757700" y="-9208650"/>
              <a:ext cx="218350" cy="639675"/>
            </a:xfrm>
            <a:custGeom>
              <a:avLst/>
              <a:gdLst/>
              <a:ahLst/>
              <a:cxnLst/>
              <a:rect l="l" t="t" r="r" b="b"/>
              <a:pathLst>
                <a:path w="8734" h="25587" extrusionOk="0">
                  <a:moveTo>
                    <a:pt x="5995" y="1"/>
                  </a:moveTo>
                  <a:lnTo>
                    <a:pt x="5635" y="391"/>
                  </a:lnTo>
                  <a:lnTo>
                    <a:pt x="5269" y="757"/>
                  </a:lnTo>
                  <a:lnTo>
                    <a:pt x="4904" y="1123"/>
                  </a:lnTo>
                  <a:lnTo>
                    <a:pt x="4538" y="1465"/>
                  </a:lnTo>
                  <a:lnTo>
                    <a:pt x="4168" y="1784"/>
                  </a:lnTo>
                  <a:lnTo>
                    <a:pt x="3798" y="2091"/>
                  </a:lnTo>
                  <a:lnTo>
                    <a:pt x="3423" y="2386"/>
                  </a:lnTo>
                  <a:lnTo>
                    <a:pt x="3048" y="2669"/>
                  </a:lnTo>
                  <a:lnTo>
                    <a:pt x="2673" y="2929"/>
                  </a:lnTo>
                  <a:lnTo>
                    <a:pt x="2293" y="3177"/>
                  </a:lnTo>
                  <a:lnTo>
                    <a:pt x="1914" y="3413"/>
                  </a:lnTo>
                  <a:lnTo>
                    <a:pt x="1534" y="3626"/>
                  </a:lnTo>
                  <a:lnTo>
                    <a:pt x="1154" y="3826"/>
                  </a:lnTo>
                  <a:lnTo>
                    <a:pt x="770" y="4015"/>
                  </a:lnTo>
                  <a:lnTo>
                    <a:pt x="385" y="4181"/>
                  </a:lnTo>
                  <a:lnTo>
                    <a:pt x="1" y="4322"/>
                  </a:lnTo>
                  <a:lnTo>
                    <a:pt x="148" y="5704"/>
                  </a:lnTo>
                  <a:lnTo>
                    <a:pt x="300" y="7085"/>
                  </a:lnTo>
                  <a:lnTo>
                    <a:pt x="461" y="8455"/>
                  </a:lnTo>
                  <a:lnTo>
                    <a:pt x="632" y="9813"/>
                  </a:lnTo>
                  <a:lnTo>
                    <a:pt x="808" y="11170"/>
                  </a:lnTo>
                  <a:lnTo>
                    <a:pt x="993" y="12516"/>
                  </a:lnTo>
                  <a:lnTo>
                    <a:pt x="1187" y="13862"/>
                  </a:lnTo>
                  <a:lnTo>
                    <a:pt x="1387" y="15196"/>
                  </a:lnTo>
                  <a:lnTo>
                    <a:pt x="1600" y="16519"/>
                  </a:lnTo>
                  <a:lnTo>
                    <a:pt x="1819" y="17841"/>
                  </a:lnTo>
                  <a:lnTo>
                    <a:pt x="2051" y="19152"/>
                  </a:lnTo>
                  <a:lnTo>
                    <a:pt x="2293" y="20451"/>
                  </a:lnTo>
                  <a:lnTo>
                    <a:pt x="2545" y="21749"/>
                  </a:lnTo>
                  <a:lnTo>
                    <a:pt x="2806" y="23036"/>
                  </a:lnTo>
                  <a:lnTo>
                    <a:pt x="2939" y="23674"/>
                  </a:lnTo>
                  <a:lnTo>
                    <a:pt x="3076" y="24311"/>
                  </a:lnTo>
                  <a:lnTo>
                    <a:pt x="3219" y="24949"/>
                  </a:lnTo>
                  <a:lnTo>
                    <a:pt x="3361" y="25587"/>
                  </a:lnTo>
                  <a:lnTo>
                    <a:pt x="3689" y="25067"/>
                  </a:lnTo>
                  <a:lnTo>
                    <a:pt x="4007" y="24536"/>
                  </a:lnTo>
                  <a:lnTo>
                    <a:pt x="4325" y="23993"/>
                  </a:lnTo>
                  <a:lnTo>
                    <a:pt x="4638" y="23450"/>
                  </a:lnTo>
                  <a:lnTo>
                    <a:pt x="4946" y="22883"/>
                  </a:lnTo>
                  <a:lnTo>
                    <a:pt x="5255" y="22316"/>
                  </a:lnTo>
                  <a:lnTo>
                    <a:pt x="5559" y="21738"/>
                  </a:lnTo>
                  <a:lnTo>
                    <a:pt x="5858" y="21147"/>
                  </a:lnTo>
                  <a:lnTo>
                    <a:pt x="6161" y="20557"/>
                  </a:lnTo>
                  <a:lnTo>
                    <a:pt x="6460" y="19955"/>
                  </a:lnTo>
                  <a:lnTo>
                    <a:pt x="6755" y="19341"/>
                  </a:lnTo>
                  <a:lnTo>
                    <a:pt x="7049" y="18727"/>
                  </a:lnTo>
                  <a:lnTo>
                    <a:pt x="7637" y="17463"/>
                  </a:lnTo>
                  <a:lnTo>
                    <a:pt x="8226" y="16188"/>
                  </a:lnTo>
                  <a:lnTo>
                    <a:pt x="8288" y="16058"/>
                  </a:lnTo>
                  <a:lnTo>
                    <a:pt x="8349" y="15964"/>
                  </a:lnTo>
                  <a:lnTo>
                    <a:pt x="8416" y="15881"/>
                  </a:lnTo>
                  <a:lnTo>
                    <a:pt x="8482" y="15810"/>
                  </a:lnTo>
                  <a:lnTo>
                    <a:pt x="8544" y="15763"/>
                  </a:lnTo>
                  <a:lnTo>
                    <a:pt x="8610" y="15728"/>
                  </a:lnTo>
                  <a:lnTo>
                    <a:pt x="8672" y="15716"/>
                  </a:lnTo>
                  <a:lnTo>
                    <a:pt x="8734" y="15704"/>
                  </a:lnTo>
                  <a:lnTo>
                    <a:pt x="8539" y="14771"/>
                  </a:lnTo>
                  <a:lnTo>
                    <a:pt x="8340" y="13827"/>
                  </a:lnTo>
                  <a:lnTo>
                    <a:pt x="8150" y="12882"/>
                  </a:lnTo>
                  <a:lnTo>
                    <a:pt x="7965" y="11926"/>
                  </a:lnTo>
                  <a:lnTo>
                    <a:pt x="7780" y="10958"/>
                  </a:lnTo>
                  <a:lnTo>
                    <a:pt x="7599" y="9990"/>
                  </a:lnTo>
                  <a:lnTo>
                    <a:pt x="7424" y="9021"/>
                  </a:lnTo>
                  <a:lnTo>
                    <a:pt x="7248" y="8030"/>
                  </a:lnTo>
                  <a:lnTo>
                    <a:pt x="7082" y="7050"/>
                  </a:lnTo>
                  <a:lnTo>
                    <a:pt x="6916" y="6058"/>
                  </a:lnTo>
                  <a:lnTo>
                    <a:pt x="6755" y="5054"/>
                  </a:lnTo>
                  <a:lnTo>
                    <a:pt x="6593" y="4051"/>
                  </a:lnTo>
                  <a:lnTo>
                    <a:pt x="6437" y="3047"/>
                  </a:lnTo>
                  <a:lnTo>
                    <a:pt x="6285" y="2032"/>
                  </a:lnTo>
                  <a:lnTo>
                    <a:pt x="6138" y="1016"/>
                  </a:lnTo>
                  <a:lnTo>
                    <a:pt x="599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99;p65">
              <a:extLst>
                <a:ext uri="{FF2B5EF4-FFF2-40B4-BE49-F238E27FC236}">
                  <a16:creationId xmlns:a16="http://schemas.microsoft.com/office/drawing/2014/main" id="{BD742A8E-8069-4809-E27F-2730FC61C639}"/>
                </a:ext>
              </a:extLst>
            </p:cNvPr>
            <p:cNvSpPr/>
            <p:nvPr/>
          </p:nvSpPr>
          <p:spPr>
            <a:xfrm>
              <a:off x="-1990600" y="-11569450"/>
              <a:ext cx="426700" cy="917725"/>
            </a:xfrm>
            <a:custGeom>
              <a:avLst/>
              <a:gdLst/>
              <a:ahLst/>
              <a:cxnLst/>
              <a:rect l="l" t="t" r="r" b="b"/>
              <a:pathLst>
                <a:path w="17068" h="36709" extrusionOk="0">
                  <a:moveTo>
                    <a:pt x="8766" y="1"/>
                  </a:moveTo>
                  <a:lnTo>
                    <a:pt x="8562" y="13"/>
                  </a:lnTo>
                  <a:lnTo>
                    <a:pt x="8363" y="36"/>
                  </a:lnTo>
                  <a:lnTo>
                    <a:pt x="8159" y="72"/>
                  </a:lnTo>
                  <a:lnTo>
                    <a:pt x="7955" y="107"/>
                  </a:lnTo>
                  <a:lnTo>
                    <a:pt x="7751" y="166"/>
                  </a:lnTo>
                  <a:lnTo>
                    <a:pt x="7755" y="202"/>
                  </a:lnTo>
                  <a:lnTo>
                    <a:pt x="7760" y="225"/>
                  </a:lnTo>
                  <a:lnTo>
                    <a:pt x="7765" y="261"/>
                  </a:lnTo>
                  <a:lnTo>
                    <a:pt x="7770" y="284"/>
                  </a:lnTo>
                  <a:lnTo>
                    <a:pt x="7779" y="485"/>
                  </a:lnTo>
                  <a:lnTo>
                    <a:pt x="7784" y="686"/>
                  </a:lnTo>
                  <a:lnTo>
                    <a:pt x="7784" y="875"/>
                  </a:lnTo>
                  <a:lnTo>
                    <a:pt x="7774" y="1052"/>
                  </a:lnTo>
                  <a:lnTo>
                    <a:pt x="7760" y="1217"/>
                  </a:lnTo>
                  <a:lnTo>
                    <a:pt x="7736" y="1370"/>
                  </a:lnTo>
                  <a:lnTo>
                    <a:pt x="7708" y="1524"/>
                  </a:lnTo>
                  <a:lnTo>
                    <a:pt x="7675" y="1666"/>
                  </a:lnTo>
                  <a:lnTo>
                    <a:pt x="7637" y="1784"/>
                  </a:lnTo>
                  <a:lnTo>
                    <a:pt x="7599" y="1902"/>
                  </a:lnTo>
                  <a:lnTo>
                    <a:pt x="7551" y="2008"/>
                  </a:lnTo>
                  <a:lnTo>
                    <a:pt x="7504" y="2102"/>
                  </a:lnTo>
                  <a:lnTo>
                    <a:pt x="7452" y="2185"/>
                  </a:lnTo>
                  <a:lnTo>
                    <a:pt x="7395" y="2256"/>
                  </a:lnTo>
                  <a:lnTo>
                    <a:pt x="7338" y="2315"/>
                  </a:lnTo>
                  <a:lnTo>
                    <a:pt x="7276" y="2362"/>
                  </a:lnTo>
                  <a:lnTo>
                    <a:pt x="7219" y="2398"/>
                  </a:lnTo>
                  <a:lnTo>
                    <a:pt x="7157" y="2421"/>
                  </a:lnTo>
                  <a:lnTo>
                    <a:pt x="7034" y="2421"/>
                  </a:lnTo>
                  <a:lnTo>
                    <a:pt x="6972" y="2398"/>
                  </a:lnTo>
                  <a:lnTo>
                    <a:pt x="6911" y="2362"/>
                  </a:lnTo>
                  <a:lnTo>
                    <a:pt x="6849" y="2315"/>
                  </a:lnTo>
                  <a:lnTo>
                    <a:pt x="6792" y="2256"/>
                  </a:lnTo>
                  <a:lnTo>
                    <a:pt x="6735" y="2173"/>
                  </a:lnTo>
                  <a:lnTo>
                    <a:pt x="6683" y="2079"/>
                  </a:lnTo>
                  <a:lnTo>
                    <a:pt x="6631" y="1973"/>
                  </a:lnTo>
                  <a:lnTo>
                    <a:pt x="6583" y="1855"/>
                  </a:lnTo>
                  <a:lnTo>
                    <a:pt x="6536" y="1713"/>
                  </a:lnTo>
                  <a:lnTo>
                    <a:pt x="6498" y="1559"/>
                  </a:lnTo>
                  <a:lnTo>
                    <a:pt x="6460" y="1382"/>
                  </a:lnTo>
                  <a:lnTo>
                    <a:pt x="6431" y="1193"/>
                  </a:lnTo>
                  <a:lnTo>
                    <a:pt x="6417" y="1111"/>
                  </a:lnTo>
                  <a:lnTo>
                    <a:pt x="6398" y="1016"/>
                  </a:lnTo>
                  <a:lnTo>
                    <a:pt x="6379" y="934"/>
                  </a:lnTo>
                  <a:lnTo>
                    <a:pt x="6365" y="839"/>
                  </a:lnTo>
                  <a:lnTo>
                    <a:pt x="6090" y="1040"/>
                  </a:lnTo>
                  <a:lnTo>
                    <a:pt x="5819" y="1252"/>
                  </a:lnTo>
                  <a:lnTo>
                    <a:pt x="5544" y="1489"/>
                  </a:lnTo>
                  <a:lnTo>
                    <a:pt x="5278" y="1736"/>
                  </a:lnTo>
                  <a:lnTo>
                    <a:pt x="5012" y="2008"/>
                  </a:lnTo>
                  <a:lnTo>
                    <a:pt x="4751" y="2291"/>
                  </a:lnTo>
                  <a:lnTo>
                    <a:pt x="4490" y="2598"/>
                  </a:lnTo>
                  <a:lnTo>
                    <a:pt x="4239" y="2929"/>
                  </a:lnTo>
                  <a:lnTo>
                    <a:pt x="3987" y="3271"/>
                  </a:lnTo>
                  <a:lnTo>
                    <a:pt x="3740" y="3626"/>
                  </a:lnTo>
                  <a:lnTo>
                    <a:pt x="3503" y="4003"/>
                  </a:lnTo>
                  <a:lnTo>
                    <a:pt x="3266" y="4405"/>
                  </a:lnTo>
                  <a:lnTo>
                    <a:pt x="3038" y="4818"/>
                  </a:lnTo>
                  <a:lnTo>
                    <a:pt x="2810" y="5243"/>
                  </a:lnTo>
                  <a:lnTo>
                    <a:pt x="2592" y="5692"/>
                  </a:lnTo>
                  <a:lnTo>
                    <a:pt x="2383" y="6152"/>
                  </a:lnTo>
                  <a:lnTo>
                    <a:pt x="2179" y="6625"/>
                  </a:lnTo>
                  <a:lnTo>
                    <a:pt x="1979" y="7120"/>
                  </a:lnTo>
                  <a:lnTo>
                    <a:pt x="1790" y="7628"/>
                  </a:lnTo>
                  <a:lnTo>
                    <a:pt x="1609" y="8159"/>
                  </a:lnTo>
                  <a:lnTo>
                    <a:pt x="1434" y="8691"/>
                  </a:lnTo>
                  <a:lnTo>
                    <a:pt x="1267" y="9246"/>
                  </a:lnTo>
                  <a:lnTo>
                    <a:pt x="1111" y="9824"/>
                  </a:lnTo>
                  <a:lnTo>
                    <a:pt x="959" y="10403"/>
                  </a:lnTo>
                  <a:lnTo>
                    <a:pt x="821" y="11005"/>
                  </a:lnTo>
                  <a:lnTo>
                    <a:pt x="693" y="11619"/>
                  </a:lnTo>
                  <a:lnTo>
                    <a:pt x="631" y="11926"/>
                  </a:lnTo>
                  <a:lnTo>
                    <a:pt x="570" y="12245"/>
                  </a:lnTo>
                  <a:lnTo>
                    <a:pt x="518" y="12563"/>
                  </a:lnTo>
                  <a:lnTo>
                    <a:pt x="461" y="12894"/>
                  </a:lnTo>
                  <a:lnTo>
                    <a:pt x="413" y="13213"/>
                  </a:lnTo>
                  <a:lnTo>
                    <a:pt x="366" y="13543"/>
                  </a:lnTo>
                  <a:lnTo>
                    <a:pt x="318" y="13874"/>
                  </a:lnTo>
                  <a:lnTo>
                    <a:pt x="276" y="14216"/>
                  </a:lnTo>
                  <a:lnTo>
                    <a:pt x="233" y="14559"/>
                  </a:lnTo>
                  <a:lnTo>
                    <a:pt x="200" y="14901"/>
                  </a:lnTo>
                  <a:lnTo>
                    <a:pt x="162" y="15244"/>
                  </a:lnTo>
                  <a:lnTo>
                    <a:pt x="133" y="15598"/>
                  </a:lnTo>
                  <a:lnTo>
                    <a:pt x="90" y="16176"/>
                  </a:lnTo>
                  <a:lnTo>
                    <a:pt x="52" y="16743"/>
                  </a:lnTo>
                  <a:lnTo>
                    <a:pt x="29" y="17298"/>
                  </a:lnTo>
                  <a:lnTo>
                    <a:pt x="10" y="17841"/>
                  </a:lnTo>
                  <a:lnTo>
                    <a:pt x="0" y="18372"/>
                  </a:lnTo>
                  <a:lnTo>
                    <a:pt x="0" y="18892"/>
                  </a:lnTo>
                  <a:lnTo>
                    <a:pt x="5" y="19400"/>
                  </a:lnTo>
                  <a:lnTo>
                    <a:pt x="19" y="19896"/>
                  </a:lnTo>
                  <a:lnTo>
                    <a:pt x="43" y="20391"/>
                  </a:lnTo>
                  <a:lnTo>
                    <a:pt x="76" y="20864"/>
                  </a:lnTo>
                  <a:lnTo>
                    <a:pt x="109" y="21336"/>
                  </a:lnTo>
                  <a:lnTo>
                    <a:pt x="157" y="21796"/>
                  </a:lnTo>
                  <a:lnTo>
                    <a:pt x="209" y="22245"/>
                  </a:lnTo>
                  <a:lnTo>
                    <a:pt x="266" y="22682"/>
                  </a:lnTo>
                  <a:lnTo>
                    <a:pt x="332" y="23119"/>
                  </a:lnTo>
                  <a:lnTo>
                    <a:pt x="404" y="23532"/>
                  </a:lnTo>
                  <a:lnTo>
                    <a:pt x="480" y="23945"/>
                  </a:lnTo>
                  <a:lnTo>
                    <a:pt x="565" y="24347"/>
                  </a:lnTo>
                  <a:lnTo>
                    <a:pt x="655" y="24736"/>
                  </a:lnTo>
                  <a:lnTo>
                    <a:pt x="750" y="25126"/>
                  </a:lnTo>
                  <a:lnTo>
                    <a:pt x="855" y="25492"/>
                  </a:lnTo>
                  <a:lnTo>
                    <a:pt x="959" y="25858"/>
                  </a:lnTo>
                  <a:lnTo>
                    <a:pt x="1073" y="26224"/>
                  </a:lnTo>
                  <a:lnTo>
                    <a:pt x="1192" y="26567"/>
                  </a:lnTo>
                  <a:lnTo>
                    <a:pt x="1310" y="26909"/>
                  </a:lnTo>
                  <a:lnTo>
                    <a:pt x="1438" y="27240"/>
                  </a:lnTo>
                  <a:lnTo>
                    <a:pt x="1571" y="27570"/>
                  </a:lnTo>
                  <a:lnTo>
                    <a:pt x="1704" y="27889"/>
                  </a:lnTo>
                  <a:lnTo>
                    <a:pt x="1847" y="28196"/>
                  </a:lnTo>
                  <a:lnTo>
                    <a:pt x="1989" y="28503"/>
                  </a:lnTo>
                  <a:lnTo>
                    <a:pt x="2136" y="28798"/>
                  </a:lnTo>
                  <a:lnTo>
                    <a:pt x="2288" y="29081"/>
                  </a:lnTo>
                  <a:lnTo>
                    <a:pt x="2445" y="29365"/>
                  </a:lnTo>
                  <a:lnTo>
                    <a:pt x="2601" y="29636"/>
                  </a:lnTo>
                  <a:lnTo>
                    <a:pt x="2763" y="29908"/>
                  </a:lnTo>
                  <a:lnTo>
                    <a:pt x="2929" y="30168"/>
                  </a:lnTo>
                  <a:lnTo>
                    <a:pt x="3095" y="30427"/>
                  </a:lnTo>
                  <a:lnTo>
                    <a:pt x="3266" y="30675"/>
                  </a:lnTo>
                  <a:lnTo>
                    <a:pt x="3436" y="30911"/>
                  </a:lnTo>
                  <a:lnTo>
                    <a:pt x="3612" y="31148"/>
                  </a:lnTo>
                  <a:lnTo>
                    <a:pt x="3788" y="31384"/>
                  </a:lnTo>
                  <a:lnTo>
                    <a:pt x="3963" y="31608"/>
                  </a:lnTo>
                  <a:lnTo>
                    <a:pt x="4329" y="32045"/>
                  </a:lnTo>
                  <a:lnTo>
                    <a:pt x="4694" y="32458"/>
                  </a:lnTo>
                  <a:lnTo>
                    <a:pt x="5064" y="32860"/>
                  </a:lnTo>
                  <a:lnTo>
                    <a:pt x="5439" y="33226"/>
                  </a:lnTo>
                  <a:lnTo>
                    <a:pt x="5814" y="33592"/>
                  </a:lnTo>
                  <a:lnTo>
                    <a:pt x="6189" y="33934"/>
                  </a:lnTo>
                  <a:lnTo>
                    <a:pt x="6559" y="34265"/>
                  </a:lnTo>
                  <a:lnTo>
                    <a:pt x="6930" y="34583"/>
                  </a:lnTo>
                  <a:lnTo>
                    <a:pt x="7295" y="34890"/>
                  </a:lnTo>
                  <a:lnTo>
                    <a:pt x="8007" y="35457"/>
                  </a:lnTo>
                  <a:lnTo>
                    <a:pt x="8107" y="35563"/>
                  </a:lnTo>
                  <a:lnTo>
                    <a:pt x="8197" y="35681"/>
                  </a:lnTo>
                  <a:lnTo>
                    <a:pt x="8278" y="35811"/>
                  </a:lnTo>
                  <a:lnTo>
                    <a:pt x="8353" y="35953"/>
                  </a:lnTo>
                  <a:lnTo>
                    <a:pt x="8425" y="36107"/>
                  </a:lnTo>
                  <a:lnTo>
                    <a:pt x="8482" y="36284"/>
                  </a:lnTo>
                  <a:lnTo>
                    <a:pt x="8534" y="36461"/>
                  </a:lnTo>
                  <a:lnTo>
                    <a:pt x="8581" y="36650"/>
                  </a:lnTo>
                  <a:lnTo>
                    <a:pt x="8937" y="36685"/>
                  </a:lnTo>
                  <a:lnTo>
                    <a:pt x="9293" y="36709"/>
                  </a:lnTo>
                  <a:lnTo>
                    <a:pt x="9644" y="36697"/>
                  </a:lnTo>
                  <a:lnTo>
                    <a:pt x="9996" y="36673"/>
                  </a:lnTo>
                  <a:lnTo>
                    <a:pt x="10347" y="36614"/>
                  </a:lnTo>
                  <a:lnTo>
                    <a:pt x="10693" y="36532"/>
                  </a:lnTo>
                  <a:lnTo>
                    <a:pt x="11035" y="36425"/>
                  </a:lnTo>
                  <a:lnTo>
                    <a:pt x="11206" y="36366"/>
                  </a:lnTo>
                  <a:lnTo>
                    <a:pt x="11377" y="36295"/>
                  </a:lnTo>
                  <a:lnTo>
                    <a:pt x="11543" y="36225"/>
                  </a:lnTo>
                  <a:lnTo>
                    <a:pt x="11709" y="36130"/>
                  </a:lnTo>
                  <a:lnTo>
                    <a:pt x="11875" y="36047"/>
                  </a:lnTo>
                  <a:lnTo>
                    <a:pt x="12041" y="35953"/>
                  </a:lnTo>
                  <a:lnTo>
                    <a:pt x="12203" y="35847"/>
                  </a:lnTo>
                  <a:lnTo>
                    <a:pt x="12364" y="35729"/>
                  </a:lnTo>
                  <a:lnTo>
                    <a:pt x="12525" y="35611"/>
                  </a:lnTo>
                  <a:lnTo>
                    <a:pt x="12682" y="35481"/>
                  </a:lnTo>
                  <a:lnTo>
                    <a:pt x="12839" y="35351"/>
                  </a:lnTo>
                  <a:lnTo>
                    <a:pt x="12995" y="35209"/>
                  </a:lnTo>
                  <a:lnTo>
                    <a:pt x="13147" y="35056"/>
                  </a:lnTo>
                  <a:lnTo>
                    <a:pt x="13299" y="34902"/>
                  </a:lnTo>
                  <a:lnTo>
                    <a:pt x="13446" y="34737"/>
                  </a:lnTo>
                  <a:lnTo>
                    <a:pt x="13598" y="34560"/>
                  </a:lnTo>
                  <a:lnTo>
                    <a:pt x="13740" y="34371"/>
                  </a:lnTo>
                  <a:lnTo>
                    <a:pt x="13883" y="34182"/>
                  </a:lnTo>
                  <a:lnTo>
                    <a:pt x="14025" y="33981"/>
                  </a:lnTo>
                  <a:lnTo>
                    <a:pt x="14163" y="33781"/>
                  </a:lnTo>
                  <a:lnTo>
                    <a:pt x="14300" y="33556"/>
                  </a:lnTo>
                  <a:lnTo>
                    <a:pt x="14433" y="33332"/>
                  </a:lnTo>
                  <a:lnTo>
                    <a:pt x="14566" y="33096"/>
                  </a:lnTo>
                  <a:lnTo>
                    <a:pt x="14694" y="32860"/>
                  </a:lnTo>
                  <a:lnTo>
                    <a:pt x="14822" y="32600"/>
                  </a:lnTo>
                  <a:lnTo>
                    <a:pt x="14946" y="32340"/>
                  </a:lnTo>
                  <a:lnTo>
                    <a:pt x="15069" y="32069"/>
                  </a:lnTo>
                  <a:lnTo>
                    <a:pt x="15188" y="31797"/>
                  </a:lnTo>
                  <a:lnTo>
                    <a:pt x="15302" y="31502"/>
                  </a:lnTo>
                  <a:lnTo>
                    <a:pt x="15416" y="31207"/>
                  </a:lnTo>
                  <a:lnTo>
                    <a:pt x="15525" y="30900"/>
                  </a:lnTo>
                  <a:lnTo>
                    <a:pt x="15629" y="30581"/>
                  </a:lnTo>
                  <a:lnTo>
                    <a:pt x="15734" y="30250"/>
                  </a:lnTo>
                  <a:lnTo>
                    <a:pt x="15833" y="29920"/>
                  </a:lnTo>
                  <a:lnTo>
                    <a:pt x="15933" y="29565"/>
                  </a:lnTo>
                  <a:lnTo>
                    <a:pt x="16023" y="29211"/>
                  </a:lnTo>
                  <a:lnTo>
                    <a:pt x="16113" y="28845"/>
                  </a:lnTo>
                  <a:lnTo>
                    <a:pt x="16204" y="28467"/>
                  </a:lnTo>
                  <a:lnTo>
                    <a:pt x="16284" y="28078"/>
                  </a:lnTo>
                  <a:lnTo>
                    <a:pt x="16365" y="27676"/>
                  </a:lnTo>
                  <a:lnTo>
                    <a:pt x="16441" y="27263"/>
                  </a:lnTo>
                  <a:lnTo>
                    <a:pt x="16512" y="26850"/>
                  </a:lnTo>
                  <a:lnTo>
                    <a:pt x="16583" y="26413"/>
                  </a:lnTo>
                  <a:lnTo>
                    <a:pt x="16645" y="25976"/>
                  </a:lnTo>
                  <a:lnTo>
                    <a:pt x="16707" y="25516"/>
                  </a:lnTo>
                  <a:lnTo>
                    <a:pt x="16764" y="25055"/>
                  </a:lnTo>
                  <a:lnTo>
                    <a:pt x="16816" y="24583"/>
                  </a:lnTo>
                  <a:lnTo>
                    <a:pt x="16868" y="24099"/>
                  </a:lnTo>
                  <a:lnTo>
                    <a:pt x="16911" y="23603"/>
                  </a:lnTo>
                  <a:lnTo>
                    <a:pt x="16953" y="23083"/>
                  </a:lnTo>
                  <a:lnTo>
                    <a:pt x="16982" y="22611"/>
                  </a:lnTo>
                  <a:lnTo>
                    <a:pt x="17010" y="22139"/>
                  </a:lnTo>
                  <a:lnTo>
                    <a:pt x="17029" y="21667"/>
                  </a:lnTo>
                  <a:lnTo>
                    <a:pt x="17048" y="21194"/>
                  </a:lnTo>
                  <a:lnTo>
                    <a:pt x="17058" y="20722"/>
                  </a:lnTo>
                  <a:lnTo>
                    <a:pt x="17067" y="20250"/>
                  </a:lnTo>
                  <a:lnTo>
                    <a:pt x="17067" y="19778"/>
                  </a:lnTo>
                  <a:lnTo>
                    <a:pt x="17067" y="19305"/>
                  </a:lnTo>
                  <a:lnTo>
                    <a:pt x="17058" y="18845"/>
                  </a:lnTo>
                  <a:lnTo>
                    <a:pt x="17044" y="18372"/>
                  </a:lnTo>
                  <a:lnTo>
                    <a:pt x="17029" y="17912"/>
                  </a:lnTo>
                  <a:lnTo>
                    <a:pt x="17006" y="17452"/>
                  </a:lnTo>
                  <a:lnTo>
                    <a:pt x="16982" y="16991"/>
                  </a:lnTo>
                  <a:lnTo>
                    <a:pt x="16953" y="16542"/>
                  </a:lnTo>
                  <a:lnTo>
                    <a:pt x="16915" y="16082"/>
                  </a:lnTo>
                  <a:lnTo>
                    <a:pt x="16877" y="15633"/>
                  </a:lnTo>
                  <a:lnTo>
                    <a:pt x="16835" y="15185"/>
                  </a:lnTo>
                  <a:lnTo>
                    <a:pt x="16787" y="14736"/>
                  </a:lnTo>
                  <a:lnTo>
                    <a:pt x="16735" y="14299"/>
                  </a:lnTo>
                  <a:lnTo>
                    <a:pt x="16678" y="13862"/>
                  </a:lnTo>
                  <a:lnTo>
                    <a:pt x="16616" y="13425"/>
                  </a:lnTo>
                  <a:lnTo>
                    <a:pt x="16555" y="13000"/>
                  </a:lnTo>
                  <a:lnTo>
                    <a:pt x="16484" y="12575"/>
                  </a:lnTo>
                  <a:lnTo>
                    <a:pt x="16412" y="12150"/>
                  </a:lnTo>
                  <a:lnTo>
                    <a:pt x="16336" y="11737"/>
                  </a:lnTo>
                  <a:lnTo>
                    <a:pt x="16256" y="11324"/>
                  </a:lnTo>
                  <a:lnTo>
                    <a:pt x="16175" y="10910"/>
                  </a:lnTo>
                  <a:lnTo>
                    <a:pt x="16085" y="10509"/>
                  </a:lnTo>
                  <a:lnTo>
                    <a:pt x="15995" y="10108"/>
                  </a:lnTo>
                  <a:lnTo>
                    <a:pt x="15900" y="9718"/>
                  </a:lnTo>
                  <a:lnTo>
                    <a:pt x="15805" y="9328"/>
                  </a:lnTo>
                  <a:lnTo>
                    <a:pt x="15700" y="8951"/>
                  </a:lnTo>
                  <a:lnTo>
                    <a:pt x="15596" y="8573"/>
                  </a:lnTo>
                  <a:lnTo>
                    <a:pt x="15487" y="8195"/>
                  </a:lnTo>
                  <a:lnTo>
                    <a:pt x="15378" y="7829"/>
                  </a:lnTo>
                  <a:lnTo>
                    <a:pt x="15264" y="7475"/>
                  </a:lnTo>
                  <a:lnTo>
                    <a:pt x="15145" y="7120"/>
                  </a:lnTo>
                  <a:lnTo>
                    <a:pt x="15022" y="6778"/>
                  </a:lnTo>
                  <a:lnTo>
                    <a:pt x="14898" y="6436"/>
                  </a:lnTo>
                  <a:lnTo>
                    <a:pt x="14770" y="6105"/>
                  </a:lnTo>
                  <a:lnTo>
                    <a:pt x="14637" y="5774"/>
                  </a:lnTo>
                  <a:lnTo>
                    <a:pt x="14504" y="5456"/>
                  </a:lnTo>
                  <a:lnTo>
                    <a:pt x="14367" y="5149"/>
                  </a:lnTo>
                  <a:lnTo>
                    <a:pt x="14229" y="4842"/>
                  </a:lnTo>
                  <a:lnTo>
                    <a:pt x="14087" y="4547"/>
                  </a:lnTo>
                  <a:lnTo>
                    <a:pt x="13944" y="4263"/>
                  </a:lnTo>
                  <a:lnTo>
                    <a:pt x="13792" y="3980"/>
                  </a:lnTo>
                  <a:lnTo>
                    <a:pt x="13645" y="3708"/>
                  </a:lnTo>
                  <a:lnTo>
                    <a:pt x="13493" y="3448"/>
                  </a:lnTo>
                  <a:lnTo>
                    <a:pt x="13337" y="3189"/>
                  </a:lnTo>
                  <a:lnTo>
                    <a:pt x="13180" y="2941"/>
                  </a:lnTo>
                  <a:lnTo>
                    <a:pt x="13019" y="2705"/>
                  </a:lnTo>
                  <a:lnTo>
                    <a:pt x="12858" y="2480"/>
                  </a:lnTo>
                  <a:lnTo>
                    <a:pt x="12691" y="2256"/>
                  </a:lnTo>
                  <a:lnTo>
                    <a:pt x="12525" y="2043"/>
                  </a:lnTo>
                  <a:lnTo>
                    <a:pt x="12354" y="1843"/>
                  </a:lnTo>
                  <a:lnTo>
                    <a:pt x="12184" y="1654"/>
                  </a:lnTo>
                  <a:lnTo>
                    <a:pt x="12008" y="1477"/>
                  </a:lnTo>
                  <a:lnTo>
                    <a:pt x="11832" y="1300"/>
                  </a:lnTo>
                  <a:lnTo>
                    <a:pt x="11657" y="1146"/>
                  </a:lnTo>
                  <a:lnTo>
                    <a:pt x="11476" y="993"/>
                  </a:lnTo>
                  <a:lnTo>
                    <a:pt x="11296" y="851"/>
                  </a:lnTo>
                  <a:lnTo>
                    <a:pt x="11111" y="721"/>
                  </a:lnTo>
                  <a:lnTo>
                    <a:pt x="10926" y="603"/>
                  </a:lnTo>
                  <a:lnTo>
                    <a:pt x="10736" y="485"/>
                  </a:lnTo>
                  <a:lnTo>
                    <a:pt x="10546" y="390"/>
                  </a:lnTo>
                  <a:lnTo>
                    <a:pt x="10352" y="296"/>
                  </a:lnTo>
                  <a:lnTo>
                    <a:pt x="10157" y="225"/>
                  </a:lnTo>
                  <a:lnTo>
                    <a:pt x="9962" y="154"/>
                  </a:lnTo>
                  <a:lnTo>
                    <a:pt x="9768" y="107"/>
                  </a:lnTo>
                  <a:lnTo>
                    <a:pt x="9568" y="60"/>
                  </a:lnTo>
                  <a:lnTo>
                    <a:pt x="9369" y="24"/>
                  </a:lnTo>
                  <a:lnTo>
                    <a:pt x="9170" y="13"/>
                  </a:lnTo>
                  <a:lnTo>
                    <a:pt x="897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00;p65">
              <a:extLst>
                <a:ext uri="{FF2B5EF4-FFF2-40B4-BE49-F238E27FC236}">
                  <a16:creationId xmlns:a16="http://schemas.microsoft.com/office/drawing/2014/main" id="{745605DC-3400-6918-2958-F52F52EA3703}"/>
                </a:ext>
              </a:extLst>
            </p:cNvPr>
            <p:cNvSpPr/>
            <p:nvPr/>
          </p:nvSpPr>
          <p:spPr>
            <a:xfrm>
              <a:off x="-1805150" y="-9861850"/>
              <a:ext cx="187375" cy="701950"/>
            </a:xfrm>
            <a:custGeom>
              <a:avLst/>
              <a:gdLst/>
              <a:ahLst/>
              <a:cxnLst/>
              <a:rect l="l" t="t" r="r" b="b"/>
              <a:pathLst>
                <a:path w="7495" h="28078" extrusionOk="0">
                  <a:moveTo>
                    <a:pt x="5421" y="0"/>
                  </a:moveTo>
                  <a:lnTo>
                    <a:pt x="4747" y="154"/>
                  </a:lnTo>
                  <a:lnTo>
                    <a:pt x="4068" y="307"/>
                  </a:lnTo>
                  <a:lnTo>
                    <a:pt x="3394" y="437"/>
                  </a:lnTo>
                  <a:lnTo>
                    <a:pt x="2715" y="567"/>
                  </a:lnTo>
                  <a:lnTo>
                    <a:pt x="1363" y="815"/>
                  </a:lnTo>
                  <a:lnTo>
                    <a:pt x="0" y="1027"/>
                  </a:lnTo>
                  <a:lnTo>
                    <a:pt x="143" y="4463"/>
                  </a:lnTo>
                  <a:lnTo>
                    <a:pt x="214" y="6175"/>
                  </a:lnTo>
                  <a:lnTo>
                    <a:pt x="295" y="7887"/>
                  </a:lnTo>
                  <a:lnTo>
                    <a:pt x="375" y="9599"/>
                  </a:lnTo>
                  <a:lnTo>
                    <a:pt x="456" y="11299"/>
                  </a:lnTo>
                  <a:lnTo>
                    <a:pt x="546" y="13000"/>
                  </a:lnTo>
                  <a:lnTo>
                    <a:pt x="641" y="14700"/>
                  </a:lnTo>
                  <a:lnTo>
                    <a:pt x="741" y="16388"/>
                  </a:lnTo>
                  <a:lnTo>
                    <a:pt x="850" y="18077"/>
                  </a:lnTo>
                  <a:lnTo>
                    <a:pt x="959" y="19765"/>
                  </a:lnTo>
                  <a:lnTo>
                    <a:pt x="1083" y="21442"/>
                  </a:lnTo>
                  <a:lnTo>
                    <a:pt x="1206" y="23106"/>
                  </a:lnTo>
                  <a:lnTo>
                    <a:pt x="1344" y="24771"/>
                  </a:lnTo>
                  <a:lnTo>
                    <a:pt x="1486" y="26424"/>
                  </a:lnTo>
                  <a:lnTo>
                    <a:pt x="1643" y="28077"/>
                  </a:lnTo>
                  <a:lnTo>
                    <a:pt x="2022" y="27865"/>
                  </a:lnTo>
                  <a:lnTo>
                    <a:pt x="2397" y="27628"/>
                  </a:lnTo>
                  <a:lnTo>
                    <a:pt x="2772" y="27392"/>
                  </a:lnTo>
                  <a:lnTo>
                    <a:pt x="3142" y="27133"/>
                  </a:lnTo>
                  <a:lnTo>
                    <a:pt x="3513" y="26873"/>
                  </a:lnTo>
                  <a:lnTo>
                    <a:pt x="3883" y="26589"/>
                  </a:lnTo>
                  <a:lnTo>
                    <a:pt x="4248" y="26306"/>
                  </a:lnTo>
                  <a:lnTo>
                    <a:pt x="4614" y="25999"/>
                  </a:lnTo>
                  <a:lnTo>
                    <a:pt x="4979" y="25680"/>
                  </a:lnTo>
                  <a:lnTo>
                    <a:pt x="5340" y="25350"/>
                  </a:lnTo>
                  <a:lnTo>
                    <a:pt x="5701" y="25007"/>
                  </a:lnTo>
                  <a:lnTo>
                    <a:pt x="6061" y="24653"/>
                  </a:lnTo>
                  <a:lnTo>
                    <a:pt x="6422" y="24287"/>
                  </a:lnTo>
                  <a:lnTo>
                    <a:pt x="6778" y="23909"/>
                  </a:lnTo>
                  <a:lnTo>
                    <a:pt x="7139" y="23520"/>
                  </a:lnTo>
                  <a:lnTo>
                    <a:pt x="7495" y="23118"/>
                  </a:lnTo>
                  <a:lnTo>
                    <a:pt x="7314" y="21701"/>
                  </a:lnTo>
                  <a:lnTo>
                    <a:pt x="7143" y="20284"/>
                  </a:lnTo>
                  <a:lnTo>
                    <a:pt x="6977" y="18856"/>
                  </a:lnTo>
                  <a:lnTo>
                    <a:pt x="6816" y="17415"/>
                  </a:lnTo>
                  <a:lnTo>
                    <a:pt x="6664" y="15987"/>
                  </a:lnTo>
                  <a:lnTo>
                    <a:pt x="6517" y="14534"/>
                  </a:lnTo>
                  <a:lnTo>
                    <a:pt x="6379" y="13094"/>
                  </a:lnTo>
                  <a:lnTo>
                    <a:pt x="6246" y="11642"/>
                  </a:lnTo>
                  <a:lnTo>
                    <a:pt x="6123" y="10190"/>
                  </a:lnTo>
                  <a:lnTo>
                    <a:pt x="6000" y="8737"/>
                  </a:lnTo>
                  <a:lnTo>
                    <a:pt x="5890" y="7285"/>
                  </a:lnTo>
                  <a:lnTo>
                    <a:pt x="5781" y="5833"/>
                  </a:lnTo>
                  <a:lnTo>
                    <a:pt x="5682" y="4369"/>
                  </a:lnTo>
                  <a:lnTo>
                    <a:pt x="5587" y="2916"/>
                  </a:lnTo>
                  <a:lnTo>
                    <a:pt x="5501" y="1452"/>
                  </a:lnTo>
                  <a:lnTo>
                    <a:pt x="542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01;p65">
              <a:extLst>
                <a:ext uri="{FF2B5EF4-FFF2-40B4-BE49-F238E27FC236}">
                  <a16:creationId xmlns:a16="http://schemas.microsoft.com/office/drawing/2014/main" id="{132AC1D9-ADCA-1304-F9D3-0C068B931889}"/>
                </a:ext>
              </a:extLst>
            </p:cNvPr>
            <p:cNvSpPr/>
            <p:nvPr/>
          </p:nvSpPr>
          <p:spPr>
            <a:xfrm>
              <a:off x="-1833875" y="-10556100"/>
              <a:ext cx="160225" cy="656475"/>
            </a:xfrm>
            <a:custGeom>
              <a:avLst/>
              <a:gdLst/>
              <a:ahLst/>
              <a:cxnLst/>
              <a:rect l="l" t="t" r="r" b="b"/>
              <a:pathLst>
                <a:path w="6409" h="26259" extrusionOk="0">
                  <a:moveTo>
                    <a:pt x="1" y="0"/>
                  </a:moveTo>
                  <a:lnTo>
                    <a:pt x="86" y="1630"/>
                  </a:lnTo>
                  <a:lnTo>
                    <a:pt x="167" y="3271"/>
                  </a:lnTo>
                  <a:lnTo>
                    <a:pt x="243" y="4900"/>
                  </a:lnTo>
                  <a:lnTo>
                    <a:pt x="314" y="6541"/>
                  </a:lnTo>
                  <a:lnTo>
                    <a:pt x="385" y="8182"/>
                  </a:lnTo>
                  <a:lnTo>
                    <a:pt x="452" y="9812"/>
                  </a:lnTo>
                  <a:lnTo>
                    <a:pt x="580" y="13106"/>
                  </a:lnTo>
                  <a:lnTo>
                    <a:pt x="703" y="16388"/>
                  </a:lnTo>
                  <a:lnTo>
                    <a:pt x="817" y="19682"/>
                  </a:lnTo>
                  <a:lnTo>
                    <a:pt x="1055" y="26259"/>
                  </a:lnTo>
                  <a:lnTo>
                    <a:pt x="2393" y="25763"/>
                  </a:lnTo>
                  <a:lnTo>
                    <a:pt x="3731" y="25291"/>
                  </a:lnTo>
                  <a:lnTo>
                    <a:pt x="4401" y="25066"/>
                  </a:lnTo>
                  <a:lnTo>
                    <a:pt x="5070" y="24842"/>
                  </a:lnTo>
                  <a:lnTo>
                    <a:pt x="5739" y="24629"/>
                  </a:lnTo>
                  <a:lnTo>
                    <a:pt x="6408" y="24429"/>
                  </a:lnTo>
                  <a:lnTo>
                    <a:pt x="6351" y="22976"/>
                  </a:lnTo>
                  <a:lnTo>
                    <a:pt x="6304" y="21512"/>
                  </a:lnTo>
                  <a:lnTo>
                    <a:pt x="6256" y="20048"/>
                  </a:lnTo>
                  <a:lnTo>
                    <a:pt x="6218" y="18596"/>
                  </a:lnTo>
                  <a:lnTo>
                    <a:pt x="6190" y="17144"/>
                  </a:lnTo>
                  <a:lnTo>
                    <a:pt x="6161" y="15692"/>
                  </a:lnTo>
                  <a:lnTo>
                    <a:pt x="6142" y="14251"/>
                  </a:lnTo>
                  <a:lnTo>
                    <a:pt x="6133" y="12811"/>
                  </a:lnTo>
                  <a:lnTo>
                    <a:pt x="6128" y="11370"/>
                  </a:lnTo>
                  <a:lnTo>
                    <a:pt x="6128" y="9942"/>
                  </a:lnTo>
                  <a:lnTo>
                    <a:pt x="6138" y="8525"/>
                  </a:lnTo>
                  <a:lnTo>
                    <a:pt x="6157" y="7108"/>
                  </a:lnTo>
                  <a:lnTo>
                    <a:pt x="6180" y="5703"/>
                  </a:lnTo>
                  <a:lnTo>
                    <a:pt x="6214" y="4298"/>
                  </a:lnTo>
                  <a:lnTo>
                    <a:pt x="6252" y="2905"/>
                  </a:lnTo>
                  <a:lnTo>
                    <a:pt x="6299" y="1511"/>
                  </a:lnTo>
                  <a:lnTo>
                    <a:pt x="6313" y="1252"/>
                  </a:lnTo>
                  <a:lnTo>
                    <a:pt x="6337" y="1004"/>
                  </a:lnTo>
                  <a:lnTo>
                    <a:pt x="6365" y="779"/>
                  </a:lnTo>
                  <a:lnTo>
                    <a:pt x="6389" y="661"/>
                  </a:lnTo>
                  <a:lnTo>
                    <a:pt x="6408" y="555"/>
                  </a:lnTo>
                  <a:lnTo>
                    <a:pt x="6138" y="732"/>
                  </a:lnTo>
                  <a:lnTo>
                    <a:pt x="5862" y="886"/>
                  </a:lnTo>
                  <a:lnTo>
                    <a:pt x="5587" y="1016"/>
                  </a:lnTo>
                  <a:lnTo>
                    <a:pt x="5312" y="1122"/>
                  </a:lnTo>
                  <a:lnTo>
                    <a:pt x="5037" y="1204"/>
                  </a:lnTo>
                  <a:lnTo>
                    <a:pt x="4761" y="1263"/>
                  </a:lnTo>
                  <a:lnTo>
                    <a:pt x="4486" y="1299"/>
                  </a:lnTo>
                  <a:lnTo>
                    <a:pt x="4211" y="1311"/>
                  </a:lnTo>
                  <a:lnTo>
                    <a:pt x="3935" y="1287"/>
                  </a:lnTo>
                  <a:lnTo>
                    <a:pt x="3660" y="1240"/>
                  </a:lnTo>
                  <a:lnTo>
                    <a:pt x="3527" y="1204"/>
                  </a:lnTo>
                  <a:lnTo>
                    <a:pt x="3390" y="1169"/>
                  </a:lnTo>
                  <a:lnTo>
                    <a:pt x="3252" y="1122"/>
                  </a:lnTo>
                  <a:lnTo>
                    <a:pt x="3119" y="1063"/>
                  </a:lnTo>
                  <a:lnTo>
                    <a:pt x="2986" y="1004"/>
                  </a:lnTo>
                  <a:lnTo>
                    <a:pt x="2849" y="933"/>
                  </a:lnTo>
                  <a:lnTo>
                    <a:pt x="2716" y="862"/>
                  </a:lnTo>
                  <a:lnTo>
                    <a:pt x="2583" y="779"/>
                  </a:lnTo>
                  <a:lnTo>
                    <a:pt x="2450" y="685"/>
                  </a:lnTo>
                  <a:lnTo>
                    <a:pt x="2317" y="579"/>
                  </a:lnTo>
                  <a:lnTo>
                    <a:pt x="2189" y="472"/>
                  </a:lnTo>
                  <a:lnTo>
                    <a:pt x="2056" y="366"/>
                  </a:lnTo>
                  <a:lnTo>
                    <a:pt x="2037" y="638"/>
                  </a:lnTo>
                  <a:lnTo>
                    <a:pt x="2009" y="897"/>
                  </a:lnTo>
                  <a:lnTo>
                    <a:pt x="1975" y="1134"/>
                  </a:lnTo>
                  <a:lnTo>
                    <a:pt x="1928" y="1346"/>
                  </a:lnTo>
                  <a:lnTo>
                    <a:pt x="1880" y="1547"/>
                  </a:lnTo>
                  <a:lnTo>
                    <a:pt x="1823" y="1724"/>
                  </a:lnTo>
                  <a:lnTo>
                    <a:pt x="1762" y="1889"/>
                  </a:lnTo>
                  <a:lnTo>
                    <a:pt x="1691" y="2031"/>
                  </a:lnTo>
                  <a:lnTo>
                    <a:pt x="1619" y="2149"/>
                  </a:lnTo>
                  <a:lnTo>
                    <a:pt x="1543" y="2255"/>
                  </a:lnTo>
                  <a:lnTo>
                    <a:pt x="1463" y="2338"/>
                  </a:lnTo>
                  <a:lnTo>
                    <a:pt x="1377" y="2409"/>
                  </a:lnTo>
                  <a:lnTo>
                    <a:pt x="1292" y="2456"/>
                  </a:lnTo>
                  <a:lnTo>
                    <a:pt x="1206" y="2480"/>
                  </a:lnTo>
                  <a:lnTo>
                    <a:pt x="1116" y="2491"/>
                  </a:lnTo>
                  <a:lnTo>
                    <a:pt x="1031" y="2491"/>
                  </a:lnTo>
                  <a:lnTo>
                    <a:pt x="941" y="2468"/>
                  </a:lnTo>
                  <a:lnTo>
                    <a:pt x="850" y="2421"/>
                  </a:lnTo>
                  <a:lnTo>
                    <a:pt x="765" y="2362"/>
                  </a:lnTo>
                  <a:lnTo>
                    <a:pt x="680" y="2279"/>
                  </a:lnTo>
                  <a:lnTo>
                    <a:pt x="599" y="2184"/>
                  </a:lnTo>
                  <a:lnTo>
                    <a:pt x="518" y="2078"/>
                  </a:lnTo>
                  <a:lnTo>
                    <a:pt x="438" y="1948"/>
                  </a:lnTo>
                  <a:lnTo>
                    <a:pt x="366" y="1795"/>
                  </a:lnTo>
                  <a:lnTo>
                    <a:pt x="300" y="1630"/>
                  </a:lnTo>
                  <a:lnTo>
                    <a:pt x="238" y="1452"/>
                  </a:lnTo>
                  <a:lnTo>
                    <a:pt x="181" y="1252"/>
                  </a:lnTo>
                  <a:lnTo>
                    <a:pt x="129" y="1039"/>
                  </a:lnTo>
                  <a:lnTo>
                    <a:pt x="86" y="803"/>
                  </a:lnTo>
                  <a:lnTo>
                    <a:pt x="48" y="555"/>
                  </a:lnTo>
                  <a:lnTo>
                    <a:pt x="20" y="284"/>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535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143;p65">
            <a:extLst>
              <a:ext uri="{FF2B5EF4-FFF2-40B4-BE49-F238E27FC236}">
                <a16:creationId xmlns:a16="http://schemas.microsoft.com/office/drawing/2014/main" id="{E7A9EC51-34EB-302E-92C5-4740F8EB100F}"/>
              </a:ext>
            </a:extLst>
          </p:cNvPr>
          <p:cNvSpPr txBox="1">
            <a:spLocks/>
          </p:cNvSpPr>
          <p:nvPr>
            <p:custDataLst>
              <p:tags r:id="rId1"/>
            </p:custDataLst>
          </p:nvPr>
        </p:nvSpPr>
        <p:spPr>
          <a:xfrm>
            <a:off x="720000" y="540000"/>
            <a:ext cx="4196100" cy="1062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o Hyeon"/>
              <a:buNone/>
              <a:defRPr sz="33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a:t>Merci !</a:t>
            </a:r>
          </a:p>
        </p:txBody>
      </p:sp>
      <p:sp>
        <p:nvSpPr>
          <p:cNvPr id="15" name="Google Shape;2144;p65">
            <a:extLst>
              <a:ext uri="{FF2B5EF4-FFF2-40B4-BE49-F238E27FC236}">
                <a16:creationId xmlns:a16="http://schemas.microsoft.com/office/drawing/2014/main" id="{462EDB13-AD24-86E4-5204-2A81BB14BC10}"/>
              </a:ext>
            </a:extLst>
          </p:cNvPr>
          <p:cNvSpPr txBox="1">
            <a:spLocks/>
          </p:cNvSpPr>
          <p:nvPr>
            <p:custDataLst>
              <p:tags r:id="rId2"/>
            </p:custDataLst>
          </p:nvPr>
        </p:nvSpPr>
        <p:spPr>
          <a:xfrm>
            <a:off x="720000" y="1546150"/>
            <a:ext cx="4196100" cy="84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err="1">
                <a:solidFill>
                  <a:schemeClr val="bg1"/>
                </a:solidFill>
                <a:latin typeface="Do Hyeon" pitchFamily="2" charset="-127"/>
                <a:ea typeface="Do Hyeon" pitchFamily="2" charset="-127"/>
              </a:rPr>
              <a:t>Avez-vous</a:t>
            </a:r>
            <a:r>
              <a:rPr lang="en-US" sz="2400">
                <a:solidFill>
                  <a:schemeClr val="bg1"/>
                </a:solidFill>
                <a:latin typeface="Do Hyeon" pitchFamily="2" charset="-127"/>
                <a:ea typeface="Do Hyeon" pitchFamily="2" charset="-127"/>
              </a:rPr>
              <a:t> des questions ?</a:t>
            </a:r>
          </a:p>
        </p:txBody>
      </p:sp>
      <p:grpSp>
        <p:nvGrpSpPr>
          <p:cNvPr id="17" name="Google Shape;2146;p65">
            <a:extLst>
              <a:ext uri="{FF2B5EF4-FFF2-40B4-BE49-F238E27FC236}">
                <a16:creationId xmlns:a16="http://schemas.microsoft.com/office/drawing/2014/main" id="{2BEA766E-629D-C7B4-1497-96F5D7359D9A}"/>
              </a:ext>
            </a:extLst>
          </p:cNvPr>
          <p:cNvGrpSpPr/>
          <p:nvPr>
            <p:custDataLst>
              <p:tags r:id="rId3"/>
            </p:custDataLst>
          </p:nvPr>
        </p:nvGrpSpPr>
        <p:grpSpPr>
          <a:xfrm>
            <a:off x="6059339" y="1037550"/>
            <a:ext cx="1974823" cy="3565946"/>
            <a:chOff x="-2098925" y="-13867675"/>
            <a:chExt cx="4041800" cy="14105800"/>
          </a:xfrm>
        </p:grpSpPr>
        <p:sp>
          <p:nvSpPr>
            <p:cNvPr id="18" name="Google Shape;2147;p65">
              <a:extLst>
                <a:ext uri="{FF2B5EF4-FFF2-40B4-BE49-F238E27FC236}">
                  <a16:creationId xmlns:a16="http://schemas.microsoft.com/office/drawing/2014/main" id="{431A9F73-1CE9-3BC0-35FB-3941A4E28C79}"/>
                </a:ext>
              </a:extLst>
            </p:cNvPr>
            <p:cNvSpPr/>
            <p:nvPr/>
          </p:nvSpPr>
          <p:spPr>
            <a:xfrm>
              <a:off x="-2098925" y="-13867675"/>
              <a:ext cx="4041800" cy="14105800"/>
            </a:xfrm>
            <a:custGeom>
              <a:avLst/>
              <a:gdLst/>
              <a:ahLst/>
              <a:cxnLst/>
              <a:rect l="l" t="t" r="r" b="b"/>
              <a:pathLst>
                <a:path w="161672" h="564232" extrusionOk="0">
                  <a:moveTo>
                    <a:pt x="131653" y="7345"/>
                  </a:moveTo>
                  <a:lnTo>
                    <a:pt x="131876" y="7368"/>
                  </a:lnTo>
                  <a:lnTo>
                    <a:pt x="132099" y="7416"/>
                  </a:lnTo>
                  <a:lnTo>
                    <a:pt x="132317" y="7475"/>
                  </a:lnTo>
                  <a:lnTo>
                    <a:pt x="132536" y="7557"/>
                  </a:lnTo>
                  <a:lnTo>
                    <a:pt x="132749" y="7652"/>
                  </a:lnTo>
                  <a:lnTo>
                    <a:pt x="132958" y="7770"/>
                  </a:lnTo>
                  <a:lnTo>
                    <a:pt x="133162" y="7911"/>
                  </a:lnTo>
                  <a:lnTo>
                    <a:pt x="133361" y="8065"/>
                  </a:lnTo>
                  <a:lnTo>
                    <a:pt x="133556" y="8242"/>
                  </a:lnTo>
                  <a:lnTo>
                    <a:pt x="133741" y="8443"/>
                  </a:lnTo>
                  <a:lnTo>
                    <a:pt x="133921" y="8655"/>
                  </a:lnTo>
                  <a:lnTo>
                    <a:pt x="134092" y="8891"/>
                  </a:lnTo>
                  <a:lnTo>
                    <a:pt x="134173" y="9021"/>
                  </a:lnTo>
                  <a:lnTo>
                    <a:pt x="134254" y="9151"/>
                  </a:lnTo>
                  <a:lnTo>
                    <a:pt x="134334" y="9293"/>
                  </a:lnTo>
                  <a:lnTo>
                    <a:pt x="134406" y="9435"/>
                  </a:lnTo>
                  <a:lnTo>
                    <a:pt x="134481" y="9588"/>
                  </a:lnTo>
                  <a:lnTo>
                    <a:pt x="134553" y="9742"/>
                  </a:lnTo>
                  <a:lnTo>
                    <a:pt x="134619" y="9895"/>
                  </a:lnTo>
                  <a:lnTo>
                    <a:pt x="134686" y="10060"/>
                  </a:lnTo>
                  <a:lnTo>
                    <a:pt x="134747" y="10226"/>
                  </a:lnTo>
                  <a:lnTo>
                    <a:pt x="134809" y="10403"/>
                  </a:lnTo>
                  <a:lnTo>
                    <a:pt x="134866" y="10592"/>
                  </a:lnTo>
                  <a:lnTo>
                    <a:pt x="134923" y="10769"/>
                  </a:lnTo>
                  <a:lnTo>
                    <a:pt x="134975" y="10969"/>
                  </a:lnTo>
                  <a:lnTo>
                    <a:pt x="135023" y="11170"/>
                  </a:lnTo>
                  <a:lnTo>
                    <a:pt x="135065" y="11371"/>
                  </a:lnTo>
                  <a:lnTo>
                    <a:pt x="135108" y="11583"/>
                  </a:lnTo>
                  <a:lnTo>
                    <a:pt x="135146" y="11796"/>
                  </a:lnTo>
                  <a:lnTo>
                    <a:pt x="135184" y="12020"/>
                  </a:lnTo>
                  <a:lnTo>
                    <a:pt x="135217" y="12245"/>
                  </a:lnTo>
                  <a:lnTo>
                    <a:pt x="135246" y="12481"/>
                  </a:lnTo>
                  <a:lnTo>
                    <a:pt x="135269" y="12717"/>
                  </a:lnTo>
                  <a:lnTo>
                    <a:pt x="135288" y="12965"/>
                  </a:lnTo>
                  <a:lnTo>
                    <a:pt x="135307" y="13213"/>
                  </a:lnTo>
                  <a:lnTo>
                    <a:pt x="135322" y="13473"/>
                  </a:lnTo>
                  <a:lnTo>
                    <a:pt x="135331" y="13732"/>
                  </a:lnTo>
                  <a:lnTo>
                    <a:pt x="135336" y="14004"/>
                  </a:lnTo>
                  <a:lnTo>
                    <a:pt x="135341" y="14287"/>
                  </a:lnTo>
                  <a:lnTo>
                    <a:pt x="135336" y="14559"/>
                  </a:lnTo>
                  <a:lnTo>
                    <a:pt x="135331" y="14854"/>
                  </a:lnTo>
                  <a:lnTo>
                    <a:pt x="135322" y="15149"/>
                  </a:lnTo>
                  <a:lnTo>
                    <a:pt x="135307" y="15444"/>
                  </a:lnTo>
                  <a:lnTo>
                    <a:pt x="135288" y="15751"/>
                  </a:lnTo>
                  <a:lnTo>
                    <a:pt x="135265" y="16070"/>
                  </a:lnTo>
                  <a:lnTo>
                    <a:pt x="135236" y="16389"/>
                  </a:lnTo>
                  <a:lnTo>
                    <a:pt x="135203" y="16719"/>
                  </a:lnTo>
                  <a:lnTo>
                    <a:pt x="135165" y="17050"/>
                  </a:lnTo>
                  <a:lnTo>
                    <a:pt x="135122" y="17392"/>
                  </a:lnTo>
                  <a:lnTo>
                    <a:pt x="135079" y="17735"/>
                  </a:lnTo>
                  <a:lnTo>
                    <a:pt x="135013" y="18172"/>
                  </a:lnTo>
                  <a:lnTo>
                    <a:pt x="134937" y="18585"/>
                  </a:lnTo>
                  <a:lnTo>
                    <a:pt x="134861" y="18998"/>
                  </a:lnTo>
                  <a:lnTo>
                    <a:pt x="134776" y="19400"/>
                  </a:lnTo>
                  <a:lnTo>
                    <a:pt x="134686" y="19777"/>
                  </a:lnTo>
                  <a:lnTo>
                    <a:pt x="134591" y="20155"/>
                  </a:lnTo>
                  <a:lnTo>
                    <a:pt x="134491" y="20510"/>
                  </a:lnTo>
                  <a:lnTo>
                    <a:pt x="134382" y="20852"/>
                  </a:lnTo>
                  <a:lnTo>
                    <a:pt x="134273" y="21183"/>
                  </a:lnTo>
                  <a:lnTo>
                    <a:pt x="134154" y="21501"/>
                  </a:lnTo>
                  <a:lnTo>
                    <a:pt x="134035" y="21796"/>
                  </a:lnTo>
                  <a:lnTo>
                    <a:pt x="133907" y="22092"/>
                  </a:lnTo>
                  <a:lnTo>
                    <a:pt x="133774" y="22351"/>
                  </a:lnTo>
                  <a:lnTo>
                    <a:pt x="133641" y="22611"/>
                  </a:lnTo>
                  <a:lnTo>
                    <a:pt x="133504" y="22847"/>
                  </a:lnTo>
                  <a:lnTo>
                    <a:pt x="133361" y="23060"/>
                  </a:lnTo>
                  <a:lnTo>
                    <a:pt x="133214" y="23272"/>
                  </a:lnTo>
                  <a:lnTo>
                    <a:pt x="133062" y="23449"/>
                  </a:lnTo>
                  <a:lnTo>
                    <a:pt x="132911" y="23615"/>
                  </a:lnTo>
                  <a:lnTo>
                    <a:pt x="132749" y="23768"/>
                  </a:lnTo>
                  <a:lnTo>
                    <a:pt x="132593" y="23898"/>
                  </a:lnTo>
                  <a:lnTo>
                    <a:pt x="132426" y="24004"/>
                  </a:lnTo>
                  <a:lnTo>
                    <a:pt x="132260" y="24099"/>
                  </a:lnTo>
                  <a:lnTo>
                    <a:pt x="132089" y="24170"/>
                  </a:lnTo>
                  <a:lnTo>
                    <a:pt x="131919" y="24217"/>
                  </a:lnTo>
                  <a:lnTo>
                    <a:pt x="131748" y="24241"/>
                  </a:lnTo>
                  <a:lnTo>
                    <a:pt x="131567" y="24252"/>
                  </a:lnTo>
                  <a:lnTo>
                    <a:pt x="131392" y="24241"/>
                  </a:lnTo>
                  <a:lnTo>
                    <a:pt x="131211" y="24205"/>
                  </a:lnTo>
                  <a:lnTo>
                    <a:pt x="131031" y="24146"/>
                  </a:lnTo>
                  <a:lnTo>
                    <a:pt x="130846" y="24063"/>
                  </a:lnTo>
                  <a:lnTo>
                    <a:pt x="130661" y="23957"/>
                  </a:lnTo>
                  <a:lnTo>
                    <a:pt x="130509" y="23863"/>
                  </a:lnTo>
                  <a:lnTo>
                    <a:pt x="130357" y="23756"/>
                  </a:lnTo>
                  <a:lnTo>
                    <a:pt x="130210" y="23627"/>
                  </a:lnTo>
                  <a:lnTo>
                    <a:pt x="130063" y="23497"/>
                  </a:lnTo>
                  <a:lnTo>
                    <a:pt x="129920" y="23355"/>
                  </a:lnTo>
                  <a:lnTo>
                    <a:pt x="129778" y="23202"/>
                  </a:lnTo>
                  <a:lnTo>
                    <a:pt x="129636" y="23036"/>
                  </a:lnTo>
                  <a:lnTo>
                    <a:pt x="129498" y="22871"/>
                  </a:lnTo>
                  <a:lnTo>
                    <a:pt x="129365" y="22682"/>
                  </a:lnTo>
                  <a:lnTo>
                    <a:pt x="129232" y="22493"/>
                  </a:lnTo>
                  <a:lnTo>
                    <a:pt x="129099" y="22292"/>
                  </a:lnTo>
                  <a:lnTo>
                    <a:pt x="128971" y="22080"/>
                  </a:lnTo>
                  <a:lnTo>
                    <a:pt x="128843" y="21867"/>
                  </a:lnTo>
                  <a:lnTo>
                    <a:pt x="128720" y="21643"/>
                  </a:lnTo>
                  <a:lnTo>
                    <a:pt x="128601" y="21407"/>
                  </a:lnTo>
                  <a:lnTo>
                    <a:pt x="128478" y="21171"/>
                  </a:lnTo>
                  <a:lnTo>
                    <a:pt x="128364" y="20911"/>
                  </a:lnTo>
                  <a:lnTo>
                    <a:pt x="128245" y="20663"/>
                  </a:lnTo>
                  <a:lnTo>
                    <a:pt x="128136" y="20391"/>
                  </a:lnTo>
                  <a:lnTo>
                    <a:pt x="128022" y="20132"/>
                  </a:lnTo>
                  <a:lnTo>
                    <a:pt x="127918" y="19848"/>
                  </a:lnTo>
                  <a:lnTo>
                    <a:pt x="127808" y="19565"/>
                  </a:lnTo>
                  <a:lnTo>
                    <a:pt x="127709" y="19282"/>
                  </a:lnTo>
                  <a:lnTo>
                    <a:pt x="127604" y="18986"/>
                  </a:lnTo>
                  <a:lnTo>
                    <a:pt x="127509" y="18691"/>
                  </a:lnTo>
                  <a:lnTo>
                    <a:pt x="127410" y="18384"/>
                  </a:lnTo>
                  <a:lnTo>
                    <a:pt x="127315" y="18077"/>
                  </a:lnTo>
                  <a:lnTo>
                    <a:pt x="127225" y="17759"/>
                  </a:lnTo>
                  <a:lnTo>
                    <a:pt x="127134" y="17440"/>
                  </a:lnTo>
                  <a:lnTo>
                    <a:pt x="127049" y="17121"/>
                  </a:lnTo>
                  <a:lnTo>
                    <a:pt x="126883" y="16472"/>
                  </a:lnTo>
                  <a:lnTo>
                    <a:pt x="126926" y="16283"/>
                  </a:lnTo>
                  <a:lnTo>
                    <a:pt x="126964" y="16094"/>
                  </a:lnTo>
                  <a:lnTo>
                    <a:pt x="126997" y="15881"/>
                  </a:lnTo>
                  <a:lnTo>
                    <a:pt x="127016" y="15669"/>
                  </a:lnTo>
                  <a:lnTo>
                    <a:pt x="127030" y="15456"/>
                  </a:lnTo>
                  <a:lnTo>
                    <a:pt x="127030" y="15232"/>
                  </a:lnTo>
                  <a:lnTo>
                    <a:pt x="127025" y="15114"/>
                  </a:lnTo>
                  <a:lnTo>
                    <a:pt x="127016" y="14996"/>
                  </a:lnTo>
                  <a:lnTo>
                    <a:pt x="127006" y="14878"/>
                  </a:lnTo>
                  <a:lnTo>
                    <a:pt x="126997" y="14760"/>
                  </a:lnTo>
                  <a:lnTo>
                    <a:pt x="126973" y="14559"/>
                  </a:lnTo>
                  <a:lnTo>
                    <a:pt x="126954" y="14346"/>
                  </a:lnTo>
                  <a:lnTo>
                    <a:pt x="126940" y="14146"/>
                  </a:lnTo>
                  <a:lnTo>
                    <a:pt x="126930" y="13945"/>
                  </a:lnTo>
                  <a:lnTo>
                    <a:pt x="126926" y="13756"/>
                  </a:lnTo>
                  <a:lnTo>
                    <a:pt x="126921" y="13555"/>
                  </a:lnTo>
                  <a:lnTo>
                    <a:pt x="126926" y="13366"/>
                  </a:lnTo>
                  <a:lnTo>
                    <a:pt x="126930" y="13177"/>
                  </a:lnTo>
                  <a:lnTo>
                    <a:pt x="126945" y="12988"/>
                  </a:lnTo>
                  <a:lnTo>
                    <a:pt x="126959" y="12800"/>
                  </a:lnTo>
                  <a:lnTo>
                    <a:pt x="126978" y="12611"/>
                  </a:lnTo>
                  <a:lnTo>
                    <a:pt x="126997" y="12434"/>
                  </a:lnTo>
                  <a:lnTo>
                    <a:pt x="127025" y="12256"/>
                  </a:lnTo>
                  <a:lnTo>
                    <a:pt x="127054" y="12079"/>
                  </a:lnTo>
                  <a:lnTo>
                    <a:pt x="127087" y="11914"/>
                  </a:lnTo>
                  <a:lnTo>
                    <a:pt x="127120" y="11737"/>
                  </a:lnTo>
                  <a:lnTo>
                    <a:pt x="127163" y="11572"/>
                  </a:lnTo>
                  <a:lnTo>
                    <a:pt x="127206" y="11406"/>
                  </a:lnTo>
                  <a:lnTo>
                    <a:pt x="127248" y="11241"/>
                  </a:lnTo>
                  <a:lnTo>
                    <a:pt x="127301" y="11088"/>
                  </a:lnTo>
                  <a:lnTo>
                    <a:pt x="127353" y="10922"/>
                  </a:lnTo>
                  <a:lnTo>
                    <a:pt x="127405" y="10769"/>
                  </a:lnTo>
                  <a:lnTo>
                    <a:pt x="127524" y="10474"/>
                  </a:lnTo>
                  <a:lnTo>
                    <a:pt x="127652" y="10190"/>
                  </a:lnTo>
                  <a:lnTo>
                    <a:pt x="127794" y="9907"/>
                  </a:lnTo>
                  <a:lnTo>
                    <a:pt x="127946" y="9647"/>
                  </a:lnTo>
                  <a:lnTo>
                    <a:pt x="128103" y="9399"/>
                  </a:lnTo>
                  <a:lnTo>
                    <a:pt x="128269" y="9163"/>
                  </a:lnTo>
                  <a:lnTo>
                    <a:pt x="128444" y="8939"/>
                  </a:lnTo>
                  <a:lnTo>
                    <a:pt x="128629" y="8726"/>
                  </a:lnTo>
                  <a:lnTo>
                    <a:pt x="128819" y="8525"/>
                  </a:lnTo>
                  <a:lnTo>
                    <a:pt x="129019" y="8348"/>
                  </a:lnTo>
                  <a:lnTo>
                    <a:pt x="129218" y="8171"/>
                  </a:lnTo>
                  <a:lnTo>
                    <a:pt x="129427" y="8018"/>
                  </a:lnTo>
                  <a:lnTo>
                    <a:pt x="129636" y="7888"/>
                  </a:lnTo>
                  <a:lnTo>
                    <a:pt x="129854" y="7758"/>
                  </a:lnTo>
                  <a:lnTo>
                    <a:pt x="130072" y="7652"/>
                  </a:lnTo>
                  <a:lnTo>
                    <a:pt x="130295" y="7557"/>
                  </a:lnTo>
                  <a:lnTo>
                    <a:pt x="130518" y="7486"/>
                  </a:lnTo>
                  <a:lnTo>
                    <a:pt x="130746" y="7416"/>
                  </a:lnTo>
                  <a:lnTo>
                    <a:pt x="130969" y="7380"/>
                  </a:lnTo>
                  <a:lnTo>
                    <a:pt x="131197" y="7345"/>
                  </a:lnTo>
                  <a:close/>
                  <a:moveTo>
                    <a:pt x="29611" y="7758"/>
                  </a:moveTo>
                  <a:lnTo>
                    <a:pt x="29711" y="7770"/>
                  </a:lnTo>
                  <a:lnTo>
                    <a:pt x="29810" y="7782"/>
                  </a:lnTo>
                  <a:lnTo>
                    <a:pt x="29910" y="7805"/>
                  </a:lnTo>
                  <a:lnTo>
                    <a:pt x="30010" y="7841"/>
                  </a:lnTo>
                  <a:lnTo>
                    <a:pt x="30109" y="7876"/>
                  </a:lnTo>
                  <a:lnTo>
                    <a:pt x="30209" y="7923"/>
                  </a:lnTo>
                  <a:lnTo>
                    <a:pt x="30309" y="7982"/>
                  </a:lnTo>
                  <a:lnTo>
                    <a:pt x="30404" y="8041"/>
                  </a:lnTo>
                  <a:lnTo>
                    <a:pt x="30503" y="8112"/>
                  </a:lnTo>
                  <a:lnTo>
                    <a:pt x="30603" y="8195"/>
                  </a:lnTo>
                  <a:lnTo>
                    <a:pt x="30698" y="8278"/>
                  </a:lnTo>
                  <a:lnTo>
                    <a:pt x="30798" y="8384"/>
                  </a:lnTo>
                  <a:lnTo>
                    <a:pt x="30893" y="8490"/>
                  </a:lnTo>
                  <a:lnTo>
                    <a:pt x="30987" y="8596"/>
                  </a:lnTo>
                  <a:lnTo>
                    <a:pt x="31082" y="8726"/>
                  </a:lnTo>
                  <a:lnTo>
                    <a:pt x="31177" y="8856"/>
                  </a:lnTo>
                  <a:lnTo>
                    <a:pt x="31268" y="8998"/>
                  </a:lnTo>
                  <a:lnTo>
                    <a:pt x="31362" y="9139"/>
                  </a:lnTo>
                  <a:lnTo>
                    <a:pt x="31453" y="9305"/>
                  </a:lnTo>
                  <a:lnTo>
                    <a:pt x="31543" y="9470"/>
                  </a:lnTo>
                  <a:lnTo>
                    <a:pt x="31633" y="9647"/>
                  </a:lnTo>
                  <a:lnTo>
                    <a:pt x="31723" y="9824"/>
                  </a:lnTo>
                  <a:lnTo>
                    <a:pt x="31809" y="10025"/>
                  </a:lnTo>
                  <a:lnTo>
                    <a:pt x="31894" y="10226"/>
                  </a:lnTo>
                  <a:lnTo>
                    <a:pt x="31979" y="10438"/>
                  </a:lnTo>
                  <a:lnTo>
                    <a:pt x="32070" y="10674"/>
                  </a:lnTo>
                  <a:lnTo>
                    <a:pt x="32150" y="10910"/>
                  </a:lnTo>
                  <a:lnTo>
                    <a:pt x="32236" y="11158"/>
                  </a:lnTo>
                  <a:lnTo>
                    <a:pt x="32312" y="11406"/>
                  </a:lnTo>
                  <a:lnTo>
                    <a:pt x="32388" y="11654"/>
                  </a:lnTo>
                  <a:lnTo>
                    <a:pt x="32464" y="11914"/>
                  </a:lnTo>
                  <a:lnTo>
                    <a:pt x="32535" y="12174"/>
                  </a:lnTo>
                  <a:lnTo>
                    <a:pt x="32601" y="12434"/>
                  </a:lnTo>
                  <a:lnTo>
                    <a:pt x="32668" y="12705"/>
                  </a:lnTo>
                  <a:lnTo>
                    <a:pt x="32729" y="12977"/>
                  </a:lnTo>
                  <a:lnTo>
                    <a:pt x="32786" y="13260"/>
                  </a:lnTo>
                  <a:lnTo>
                    <a:pt x="32843" y="13532"/>
                  </a:lnTo>
                  <a:lnTo>
                    <a:pt x="32900" y="13815"/>
                  </a:lnTo>
                  <a:lnTo>
                    <a:pt x="32952" y="14098"/>
                  </a:lnTo>
                  <a:lnTo>
                    <a:pt x="33000" y="14394"/>
                  </a:lnTo>
                  <a:lnTo>
                    <a:pt x="33043" y="14677"/>
                  </a:lnTo>
                  <a:lnTo>
                    <a:pt x="33085" y="14972"/>
                  </a:lnTo>
                  <a:lnTo>
                    <a:pt x="33123" y="15267"/>
                  </a:lnTo>
                  <a:lnTo>
                    <a:pt x="33161" y="15562"/>
                  </a:lnTo>
                  <a:lnTo>
                    <a:pt x="33194" y="15869"/>
                  </a:lnTo>
                  <a:lnTo>
                    <a:pt x="33223" y="16165"/>
                  </a:lnTo>
                  <a:lnTo>
                    <a:pt x="33251" y="16472"/>
                  </a:lnTo>
                  <a:lnTo>
                    <a:pt x="33275" y="16767"/>
                  </a:lnTo>
                  <a:lnTo>
                    <a:pt x="33299" y="17074"/>
                  </a:lnTo>
                  <a:lnTo>
                    <a:pt x="33313" y="17381"/>
                  </a:lnTo>
                  <a:lnTo>
                    <a:pt x="33332" y="17688"/>
                  </a:lnTo>
                  <a:lnTo>
                    <a:pt x="33342" y="17995"/>
                  </a:lnTo>
                  <a:lnTo>
                    <a:pt x="33351" y="18302"/>
                  </a:lnTo>
                  <a:lnTo>
                    <a:pt x="33356" y="18609"/>
                  </a:lnTo>
                  <a:lnTo>
                    <a:pt x="33356" y="18904"/>
                  </a:lnTo>
                  <a:lnTo>
                    <a:pt x="33356" y="19211"/>
                  </a:lnTo>
                  <a:lnTo>
                    <a:pt x="33351" y="19518"/>
                  </a:lnTo>
                  <a:lnTo>
                    <a:pt x="33294" y="19600"/>
                  </a:lnTo>
                  <a:lnTo>
                    <a:pt x="33237" y="19683"/>
                  </a:lnTo>
                  <a:lnTo>
                    <a:pt x="33180" y="19777"/>
                  </a:lnTo>
                  <a:lnTo>
                    <a:pt x="33128" y="19896"/>
                  </a:lnTo>
                  <a:lnTo>
                    <a:pt x="33076" y="20014"/>
                  </a:lnTo>
                  <a:lnTo>
                    <a:pt x="33028" y="20155"/>
                  </a:lnTo>
                  <a:lnTo>
                    <a:pt x="32981" y="20297"/>
                  </a:lnTo>
                  <a:lnTo>
                    <a:pt x="32938" y="20474"/>
                  </a:lnTo>
                  <a:lnTo>
                    <a:pt x="32886" y="20734"/>
                  </a:lnTo>
                  <a:lnTo>
                    <a:pt x="32829" y="20982"/>
                  </a:lnTo>
                  <a:lnTo>
                    <a:pt x="32772" y="21230"/>
                  </a:lnTo>
                  <a:lnTo>
                    <a:pt x="32710" y="21466"/>
                  </a:lnTo>
                  <a:lnTo>
                    <a:pt x="32649" y="21702"/>
                  </a:lnTo>
                  <a:lnTo>
                    <a:pt x="32587" y="21926"/>
                  </a:lnTo>
                  <a:lnTo>
                    <a:pt x="32454" y="22363"/>
                  </a:lnTo>
                  <a:lnTo>
                    <a:pt x="32316" y="22765"/>
                  </a:lnTo>
                  <a:lnTo>
                    <a:pt x="32174" y="23154"/>
                  </a:lnTo>
                  <a:lnTo>
                    <a:pt x="32027" y="23508"/>
                  </a:lnTo>
                  <a:lnTo>
                    <a:pt x="31875" y="23839"/>
                  </a:lnTo>
                  <a:lnTo>
                    <a:pt x="31714" y="24158"/>
                  </a:lnTo>
                  <a:lnTo>
                    <a:pt x="31552" y="24441"/>
                  </a:lnTo>
                  <a:lnTo>
                    <a:pt x="31386" y="24701"/>
                  </a:lnTo>
                  <a:lnTo>
                    <a:pt x="31215" y="24937"/>
                  </a:lnTo>
                  <a:lnTo>
                    <a:pt x="31040" y="25161"/>
                  </a:lnTo>
                  <a:lnTo>
                    <a:pt x="30864" y="25350"/>
                  </a:lnTo>
                  <a:lnTo>
                    <a:pt x="30684" y="25527"/>
                  </a:lnTo>
                  <a:lnTo>
                    <a:pt x="30503" y="25669"/>
                  </a:lnTo>
                  <a:lnTo>
                    <a:pt x="30318" y="25799"/>
                  </a:lnTo>
                  <a:lnTo>
                    <a:pt x="30133" y="25905"/>
                  </a:lnTo>
                  <a:lnTo>
                    <a:pt x="29948" y="25988"/>
                  </a:lnTo>
                  <a:lnTo>
                    <a:pt x="29763" y="26059"/>
                  </a:lnTo>
                  <a:lnTo>
                    <a:pt x="29573" y="26094"/>
                  </a:lnTo>
                  <a:lnTo>
                    <a:pt x="29388" y="26118"/>
                  </a:lnTo>
                  <a:lnTo>
                    <a:pt x="29198" y="26118"/>
                  </a:lnTo>
                  <a:lnTo>
                    <a:pt x="29013" y="26106"/>
                  </a:lnTo>
                  <a:lnTo>
                    <a:pt x="28828" y="26071"/>
                  </a:lnTo>
                  <a:lnTo>
                    <a:pt x="28643" y="26012"/>
                  </a:lnTo>
                  <a:lnTo>
                    <a:pt x="28458" y="25941"/>
                  </a:lnTo>
                  <a:lnTo>
                    <a:pt x="28277" y="25846"/>
                  </a:lnTo>
                  <a:lnTo>
                    <a:pt x="28102" y="25740"/>
                  </a:lnTo>
                  <a:lnTo>
                    <a:pt x="27926" y="25610"/>
                  </a:lnTo>
                  <a:lnTo>
                    <a:pt x="27755" y="25468"/>
                  </a:lnTo>
                  <a:lnTo>
                    <a:pt x="27585" y="25303"/>
                  </a:lnTo>
                  <a:lnTo>
                    <a:pt x="27418" y="25114"/>
                  </a:lnTo>
                  <a:lnTo>
                    <a:pt x="27262" y="24925"/>
                  </a:lnTo>
                  <a:lnTo>
                    <a:pt x="27105" y="24713"/>
                  </a:lnTo>
                  <a:lnTo>
                    <a:pt x="26953" y="24477"/>
                  </a:lnTo>
                  <a:lnTo>
                    <a:pt x="26806" y="24229"/>
                  </a:lnTo>
                  <a:lnTo>
                    <a:pt x="26669" y="23969"/>
                  </a:lnTo>
                  <a:lnTo>
                    <a:pt x="26536" y="23697"/>
                  </a:lnTo>
                  <a:lnTo>
                    <a:pt x="26407" y="23402"/>
                  </a:lnTo>
                  <a:lnTo>
                    <a:pt x="26289" y="23095"/>
                  </a:lnTo>
                  <a:lnTo>
                    <a:pt x="26175" y="22776"/>
                  </a:lnTo>
                  <a:lnTo>
                    <a:pt x="26071" y="22446"/>
                  </a:lnTo>
                  <a:lnTo>
                    <a:pt x="25971" y="22092"/>
                  </a:lnTo>
                  <a:lnTo>
                    <a:pt x="25881" y="21737"/>
                  </a:lnTo>
                  <a:lnTo>
                    <a:pt x="25800" y="21360"/>
                  </a:lnTo>
                  <a:lnTo>
                    <a:pt x="25729" y="20970"/>
                  </a:lnTo>
                  <a:lnTo>
                    <a:pt x="25667" y="20569"/>
                  </a:lnTo>
                  <a:lnTo>
                    <a:pt x="25610" y="20155"/>
                  </a:lnTo>
                  <a:lnTo>
                    <a:pt x="25567" y="19730"/>
                  </a:lnTo>
                  <a:lnTo>
                    <a:pt x="25539" y="19293"/>
                  </a:lnTo>
                  <a:lnTo>
                    <a:pt x="25525" y="19081"/>
                  </a:lnTo>
                  <a:lnTo>
                    <a:pt x="25515" y="18857"/>
                  </a:lnTo>
                  <a:lnTo>
                    <a:pt x="25510" y="18620"/>
                  </a:lnTo>
                  <a:lnTo>
                    <a:pt x="25506" y="18396"/>
                  </a:lnTo>
                  <a:lnTo>
                    <a:pt x="25501" y="18160"/>
                  </a:lnTo>
                  <a:lnTo>
                    <a:pt x="25506" y="17924"/>
                  </a:lnTo>
                  <a:lnTo>
                    <a:pt x="25510" y="17688"/>
                  </a:lnTo>
                  <a:lnTo>
                    <a:pt x="25520" y="17440"/>
                  </a:lnTo>
                  <a:lnTo>
                    <a:pt x="25529" y="17204"/>
                  </a:lnTo>
                  <a:lnTo>
                    <a:pt x="25544" y="16956"/>
                  </a:lnTo>
                  <a:lnTo>
                    <a:pt x="25558" y="16708"/>
                  </a:lnTo>
                  <a:lnTo>
                    <a:pt x="25582" y="16448"/>
                  </a:lnTo>
                  <a:lnTo>
                    <a:pt x="25605" y="16200"/>
                  </a:lnTo>
                  <a:lnTo>
                    <a:pt x="25629" y="15940"/>
                  </a:lnTo>
                  <a:lnTo>
                    <a:pt x="25662" y="15680"/>
                  </a:lnTo>
                  <a:lnTo>
                    <a:pt x="25696" y="15421"/>
                  </a:lnTo>
                  <a:lnTo>
                    <a:pt x="25734" y="15161"/>
                  </a:lnTo>
                  <a:lnTo>
                    <a:pt x="25772" y="14901"/>
                  </a:lnTo>
                  <a:lnTo>
                    <a:pt x="25814" y="14630"/>
                  </a:lnTo>
                  <a:lnTo>
                    <a:pt x="25862" y="14358"/>
                  </a:lnTo>
                  <a:lnTo>
                    <a:pt x="25914" y="14087"/>
                  </a:lnTo>
                  <a:lnTo>
                    <a:pt x="25971" y="13815"/>
                  </a:lnTo>
                  <a:lnTo>
                    <a:pt x="26028" y="13543"/>
                  </a:lnTo>
                  <a:lnTo>
                    <a:pt x="26089" y="13260"/>
                  </a:lnTo>
                  <a:lnTo>
                    <a:pt x="26156" y="12977"/>
                  </a:lnTo>
                  <a:lnTo>
                    <a:pt x="26227" y="12693"/>
                  </a:lnTo>
                  <a:lnTo>
                    <a:pt x="26351" y="12233"/>
                  </a:lnTo>
                  <a:lnTo>
                    <a:pt x="26483" y="11784"/>
                  </a:lnTo>
                  <a:lnTo>
                    <a:pt x="26626" y="11347"/>
                  </a:lnTo>
                  <a:lnTo>
                    <a:pt x="26768" y="10946"/>
                  </a:lnTo>
                  <a:lnTo>
                    <a:pt x="26925" y="10556"/>
                  </a:lnTo>
                  <a:lnTo>
                    <a:pt x="27081" y="10190"/>
                  </a:lnTo>
                  <a:lnTo>
                    <a:pt x="27248" y="9848"/>
                  </a:lnTo>
                  <a:lnTo>
                    <a:pt x="27418" y="9529"/>
                  </a:lnTo>
                  <a:lnTo>
                    <a:pt x="27589" y="9246"/>
                  </a:lnTo>
                  <a:lnTo>
                    <a:pt x="27770" y="8974"/>
                  </a:lnTo>
                  <a:lnTo>
                    <a:pt x="27955" y="8726"/>
                  </a:lnTo>
                  <a:lnTo>
                    <a:pt x="28140" y="8514"/>
                  </a:lnTo>
                  <a:lnTo>
                    <a:pt x="28330" y="8325"/>
                  </a:lnTo>
                  <a:lnTo>
                    <a:pt x="28520" y="8159"/>
                  </a:lnTo>
                  <a:lnTo>
                    <a:pt x="28714" y="8018"/>
                  </a:lnTo>
                  <a:lnTo>
                    <a:pt x="28814" y="7959"/>
                  </a:lnTo>
                  <a:lnTo>
                    <a:pt x="28913" y="7911"/>
                  </a:lnTo>
                  <a:lnTo>
                    <a:pt x="29013" y="7864"/>
                  </a:lnTo>
                  <a:lnTo>
                    <a:pt x="29108" y="7829"/>
                  </a:lnTo>
                  <a:lnTo>
                    <a:pt x="29208" y="7805"/>
                  </a:lnTo>
                  <a:lnTo>
                    <a:pt x="29307" y="7782"/>
                  </a:lnTo>
                  <a:lnTo>
                    <a:pt x="29407" y="7758"/>
                  </a:lnTo>
                  <a:close/>
                  <a:moveTo>
                    <a:pt x="141529" y="59591"/>
                  </a:moveTo>
                  <a:lnTo>
                    <a:pt x="141738" y="59602"/>
                  </a:lnTo>
                  <a:lnTo>
                    <a:pt x="141942" y="59614"/>
                  </a:lnTo>
                  <a:lnTo>
                    <a:pt x="142146" y="59650"/>
                  </a:lnTo>
                  <a:lnTo>
                    <a:pt x="142351" y="59685"/>
                  </a:lnTo>
                  <a:lnTo>
                    <a:pt x="142555" y="59732"/>
                  </a:lnTo>
                  <a:lnTo>
                    <a:pt x="142759" y="59803"/>
                  </a:lnTo>
                  <a:lnTo>
                    <a:pt x="142958" y="59874"/>
                  </a:lnTo>
                  <a:lnTo>
                    <a:pt x="143162" y="59957"/>
                  </a:lnTo>
                  <a:lnTo>
                    <a:pt x="143361" y="60051"/>
                  </a:lnTo>
                  <a:lnTo>
                    <a:pt x="143561" y="60157"/>
                  </a:lnTo>
                  <a:lnTo>
                    <a:pt x="143760" y="60275"/>
                  </a:lnTo>
                  <a:lnTo>
                    <a:pt x="143955" y="60405"/>
                  </a:lnTo>
                  <a:lnTo>
                    <a:pt x="144140" y="60535"/>
                  </a:lnTo>
                  <a:lnTo>
                    <a:pt x="144315" y="60677"/>
                  </a:lnTo>
                  <a:lnTo>
                    <a:pt x="144491" y="60818"/>
                  </a:lnTo>
                  <a:lnTo>
                    <a:pt x="144667" y="60972"/>
                  </a:lnTo>
                  <a:lnTo>
                    <a:pt x="144833" y="61125"/>
                  </a:lnTo>
                  <a:lnTo>
                    <a:pt x="144999" y="61291"/>
                  </a:lnTo>
                  <a:lnTo>
                    <a:pt x="145160" y="61456"/>
                  </a:lnTo>
                  <a:lnTo>
                    <a:pt x="145317" y="61633"/>
                  </a:lnTo>
                  <a:lnTo>
                    <a:pt x="145473" y="61810"/>
                  </a:lnTo>
                  <a:lnTo>
                    <a:pt x="145625" y="61999"/>
                  </a:lnTo>
                  <a:lnTo>
                    <a:pt x="145777" y="62188"/>
                  </a:lnTo>
                  <a:lnTo>
                    <a:pt x="145920" y="62389"/>
                  </a:lnTo>
                  <a:lnTo>
                    <a:pt x="146062" y="62601"/>
                  </a:lnTo>
                  <a:lnTo>
                    <a:pt x="146204" y="62814"/>
                  </a:lnTo>
                  <a:lnTo>
                    <a:pt x="146337" y="63026"/>
                  </a:lnTo>
                  <a:lnTo>
                    <a:pt x="146470" y="63251"/>
                  </a:lnTo>
                  <a:lnTo>
                    <a:pt x="146598" y="63475"/>
                  </a:lnTo>
                  <a:lnTo>
                    <a:pt x="146726" y="63699"/>
                  </a:lnTo>
                  <a:lnTo>
                    <a:pt x="146850" y="63947"/>
                  </a:lnTo>
                  <a:lnTo>
                    <a:pt x="146969" y="64183"/>
                  </a:lnTo>
                  <a:lnTo>
                    <a:pt x="147087" y="64431"/>
                  </a:lnTo>
                  <a:lnTo>
                    <a:pt x="147201" y="64679"/>
                  </a:lnTo>
                  <a:lnTo>
                    <a:pt x="147315" y="64939"/>
                  </a:lnTo>
                  <a:lnTo>
                    <a:pt x="147419" y="65199"/>
                  </a:lnTo>
                  <a:lnTo>
                    <a:pt x="147524" y="65470"/>
                  </a:lnTo>
                  <a:lnTo>
                    <a:pt x="147628" y="65730"/>
                  </a:lnTo>
                  <a:lnTo>
                    <a:pt x="147728" y="66014"/>
                  </a:lnTo>
                  <a:lnTo>
                    <a:pt x="147823" y="66285"/>
                  </a:lnTo>
                  <a:lnTo>
                    <a:pt x="147918" y="66568"/>
                  </a:lnTo>
                  <a:lnTo>
                    <a:pt x="148008" y="66864"/>
                  </a:lnTo>
                  <a:lnTo>
                    <a:pt x="148093" y="67147"/>
                  </a:lnTo>
                  <a:lnTo>
                    <a:pt x="148179" y="67442"/>
                  </a:lnTo>
                  <a:lnTo>
                    <a:pt x="148259" y="67737"/>
                  </a:lnTo>
                  <a:lnTo>
                    <a:pt x="148340" y="68044"/>
                  </a:lnTo>
                  <a:lnTo>
                    <a:pt x="148416" y="68351"/>
                  </a:lnTo>
                  <a:lnTo>
                    <a:pt x="148487" y="68658"/>
                  </a:lnTo>
                  <a:lnTo>
                    <a:pt x="148558" y="68965"/>
                  </a:lnTo>
                  <a:lnTo>
                    <a:pt x="148625" y="69284"/>
                  </a:lnTo>
                  <a:lnTo>
                    <a:pt x="148691" y="69603"/>
                  </a:lnTo>
                  <a:lnTo>
                    <a:pt x="148753" y="69922"/>
                  </a:lnTo>
                  <a:lnTo>
                    <a:pt x="148810" y="70252"/>
                  </a:lnTo>
                  <a:lnTo>
                    <a:pt x="148867" y="70583"/>
                  </a:lnTo>
                  <a:lnTo>
                    <a:pt x="148919" y="70902"/>
                  </a:lnTo>
                  <a:lnTo>
                    <a:pt x="148971" y="71244"/>
                  </a:lnTo>
                  <a:lnTo>
                    <a:pt x="149066" y="71917"/>
                  </a:lnTo>
                  <a:lnTo>
                    <a:pt x="149152" y="72590"/>
                  </a:lnTo>
                  <a:lnTo>
                    <a:pt x="149223" y="73287"/>
                  </a:lnTo>
                  <a:lnTo>
                    <a:pt x="149289" y="73983"/>
                  </a:lnTo>
                  <a:lnTo>
                    <a:pt x="149342" y="74692"/>
                  </a:lnTo>
                  <a:lnTo>
                    <a:pt x="149384" y="75400"/>
                  </a:lnTo>
                  <a:lnTo>
                    <a:pt x="149418" y="76120"/>
                  </a:lnTo>
                  <a:lnTo>
                    <a:pt x="149441" y="76841"/>
                  </a:lnTo>
                  <a:lnTo>
                    <a:pt x="149455" y="77561"/>
                  </a:lnTo>
                  <a:lnTo>
                    <a:pt x="149460" y="78293"/>
                  </a:lnTo>
                  <a:lnTo>
                    <a:pt x="149455" y="79025"/>
                  </a:lnTo>
                  <a:lnTo>
                    <a:pt x="149441" y="79757"/>
                  </a:lnTo>
                  <a:lnTo>
                    <a:pt x="149422" y="80489"/>
                  </a:lnTo>
                  <a:lnTo>
                    <a:pt x="149389" y="81221"/>
                  </a:lnTo>
                  <a:lnTo>
                    <a:pt x="149351" y="81953"/>
                  </a:lnTo>
                  <a:lnTo>
                    <a:pt x="149304" y="82685"/>
                  </a:lnTo>
                  <a:lnTo>
                    <a:pt x="149247" y="83405"/>
                  </a:lnTo>
                  <a:lnTo>
                    <a:pt x="149180" y="84137"/>
                  </a:lnTo>
                  <a:lnTo>
                    <a:pt x="149109" y="84857"/>
                  </a:lnTo>
                  <a:lnTo>
                    <a:pt x="149028" y="85566"/>
                  </a:lnTo>
                  <a:lnTo>
                    <a:pt x="148938" y="86274"/>
                  </a:lnTo>
                  <a:lnTo>
                    <a:pt x="148843" y="86983"/>
                  </a:lnTo>
                  <a:lnTo>
                    <a:pt x="148739" y="87679"/>
                  </a:lnTo>
                  <a:lnTo>
                    <a:pt x="148625" y="88364"/>
                  </a:lnTo>
                  <a:lnTo>
                    <a:pt x="148506" y="89037"/>
                  </a:lnTo>
                  <a:lnTo>
                    <a:pt x="148383" y="89710"/>
                  </a:lnTo>
                  <a:lnTo>
                    <a:pt x="148250" y="90371"/>
                  </a:lnTo>
                  <a:lnTo>
                    <a:pt x="148112" y="91009"/>
                  </a:lnTo>
                  <a:lnTo>
                    <a:pt x="147965" y="91646"/>
                  </a:lnTo>
                  <a:lnTo>
                    <a:pt x="147813" y="92272"/>
                  </a:lnTo>
                  <a:lnTo>
                    <a:pt x="147652" y="92874"/>
                  </a:lnTo>
                  <a:lnTo>
                    <a:pt x="147486" y="93477"/>
                  </a:lnTo>
                  <a:lnTo>
                    <a:pt x="147315" y="94055"/>
                  </a:lnTo>
                  <a:lnTo>
                    <a:pt x="147139" y="94610"/>
                  </a:lnTo>
                  <a:lnTo>
                    <a:pt x="146954" y="95165"/>
                  </a:lnTo>
                  <a:lnTo>
                    <a:pt x="146764" y="95684"/>
                  </a:lnTo>
                  <a:lnTo>
                    <a:pt x="146570" y="96192"/>
                  </a:lnTo>
                  <a:lnTo>
                    <a:pt x="146371" y="96688"/>
                  </a:lnTo>
                  <a:lnTo>
                    <a:pt x="146166" y="97160"/>
                  </a:lnTo>
                  <a:lnTo>
                    <a:pt x="145953" y="97609"/>
                  </a:lnTo>
                  <a:lnTo>
                    <a:pt x="145739" y="98034"/>
                  </a:lnTo>
                  <a:lnTo>
                    <a:pt x="145521" y="98435"/>
                  </a:lnTo>
                  <a:lnTo>
                    <a:pt x="145459" y="98317"/>
                  </a:lnTo>
                  <a:lnTo>
                    <a:pt x="145393" y="98199"/>
                  </a:lnTo>
                  <a:lnTo>
                    <a:pt x="145326" y="98105"/>
                  </a:lnTo>
                  <a:lnTo>
                    <a:pt x="145255" y="98010"/>
                  </a:lnTo>
                  <a:lnTo>
                    <a:pt x="145184" y="97940"/>
                  </a:lnTo>
                  <a:lnTo>
                    <a:pt x="145108" y="97869"/>
                  </a:lnTo>
                  <a:lnTo>
                    <a:pt x="145032" y="97822"/>
                  </a:lnTo>
                  <a:lnTo>
                    <a:pt x="144956" y="97774"/>
                  </a:lnTo>
                  <a:lnTo>
                    <a:pt x="144875" y="97739"/>
                  </a:lnTo>
                  <a:lnTo>
                    <a:pt x="144800" y="97727"/>
                  </a:lnTo>
                  <a:lnTo>
                    <a:pt x="144719" y="97715"/>
                  </a:lnTo>
                  <a:lnTo>
                    <a:pt x="144643" y="97727"/>
                  </a:lnTo>
                  <a:lnTo>
                    <a:pt x="144562" y="97739"/>
                  </a:lnTo>
                  <a:lnTo>
                    <a:pt x="144486" y="97762"/>
                  </a:lnTo>
                  <a:lnTo>
                    <a:pt x="144415" y="97810"/>
                  </a:lnTo>
                  <a:lnTo>
                    <a:pt x="144339" y="97857"/>
                  </a:lnTo>
                  <a:lnTo>
                    <a:pt x="144268" y="97928"/>
                  </a:lnTo>
                  <a:lnTo>
                    <a:pt x="144197" y="97999"/>
                  </a:lnTo>
                  <a:lnTo>
                    <a:pt x="144135" y="98093"/>
                  </a:lnTo>
                  <a:lnTo>
                    <a:pt x="144069" y="98188"/>
                  </a:lnTo>
                  <a:lnTo>
                    <a:pt x="144012" y="98306"/>
                  </a:lnTo>
                  <a:lnTo>
                    <a:pt x="143955" y="98424"/>
                  </a:lnTo>
                  <a:lnTo>
                    <a:pt x="143903" y="98565"/>
                  </a:lnTo>
                  <a:lnTo>
                    <a:pt x="143855" y="98719"/>
                  </a:lnTo>
                  <a:lnTo>
                    <a:pt x="143812" y="98872"/>
                  </a:lnTo>
                  <a:lnTo>
                    <a:pt x="143774" y="99049"/>
                  </a:lnTo>
                  <a:lnTo>
                    <a:pt x="143746" y="99238"/>
                  </a:lnTo>
                  <a:lnTo>
                    <a:pt x="143722" y="99427"/>
                  </a:lnTo>
                  <a:lnTo>
                    <a:pt x="143703" y="99640"/>
                  </a:lnTo>
                  <a:lnTo>
                    <a:pt x="143689" y="99864"/>
                  </a:lnTo>
                  <a:lnTo>
                    <a:pt x="143684" y="100100"/>
                  </a:lnTo>
                  <a:lnTo>
                    <a:pt x="143684" y="100348"/>
                  </a:lnTo>
                  <a:lnTo>
                    <a:pt x="143684" y="100738"/>
                  </a:lnTo>
                  <a:lnTo>
                    <a:pt x="143523" y="100856"/>
                  </a:lnTo>
                  <a:lnTo>
                    <a:pt x="143361" y="100950"/>
                  </a:lnTo>
                  <a:lnTo>
                    <a:pt x="143195" y="101045"/>
                  </a:lnTo>
                  <a:lnTo>
                    <a:pt x="143029" y="101116"/>
                  </a:lnTo>
                  <a:lnTo>
                    <a:pt x="142863" y="101186"/>
                  </a:lnTo>
                  <a:lnTo>
                    <a:pt x="142697" y="101234"/>
                  </a:lnTo>
                  <a:lnTo>
                    <a:pt x="142531" y="101269"/>
                  </a:lnTo>
                  <a:lnTo>
                    <a:pt x="142360" y="101293"/>
                  </a:lnTo>
                  <a:lnTo>
                    <a:pt x="142189" y="101305"/>
                  </a:lnTo>
                  <a:lnTo>
                    <a:pt x="142014" y="101305"/>
                  </a:lnTo>
                  <a:lnTo>
                    <a:pt x="141843" y="101293"/>
                  </a:lnTo>
                  <a:lnTo>
                    <a:pt x="141667" y="101269"/>
                  </a:lnTo>
                  <a:lnTo>
                    <a:pt x="141491" y="101222"/>
                  </a:lnTo>
                  <a:lnTo>
                    <a:pt x="141316" y="101175"/>
                  </a:lnTo>
                  <a:lnTo>
                    <a:pt x="141140" y="101104"/>
                  </a:lnTo>
                  <a:lnTo>
                    <a:pt x="140960" y="101021"/>
                  </a:lnTo>
                  <a:lnTo>
                    <a:pt x="140950" y="100868"/>
                  </a:lnTo>
                  <a:lnTo>
                    <a:pt x="140946" y="100726"/>
                  </a:lnTo>
                  <a:lnTo>
                    <a:pt x="140936" y="100573"/>
                  </a:lnTo>
                  <a:lnTo>
                    <a:pt x="140927" y="100419"/>
                  </a:lnTo>
                  <a:lnTo>
                    <a:pt x="140912" y="100183"/>
                  </a:lnTo>
                  <a:lnTo>
                    <a:pt x="140889" y="99947"/>
                  </a:lnTo>
                  <a:lnTo>
                    <a:pt x="140860" y="99722"/>
                  </a:lnTo>
                  <a:lnTo>
                    <a:pt x="140822" y="99510"/>
                  </a:lnTo>
                  <a:lnTo>
                    <a:pt x="140780" y="99321"/>
                  </a:lnTo>
                  <a:lnTo>
                    <a:pt x="140732" y="99144"/>
                  </a:lnTo>
                  <a:lnTo>
                    <a:pt x="140680" y="98967"/>
                  </a:lnTo>
                  <a:lnTo>
                    <a:pt x="140623" y="98813"/>
                  </a:lnTo>
                  <a:lnTo>
                    <a:pt x="140561" y="98672"/>
                  </a:lnTo>
                  <a:lnTo>
                    <a:pt x="140495" y="98542"/>
                  </a:lnTo>
                  <a:lnTo>
                    <a:pt x="140428" y="98424"/>
                  </a:lnTo>
                  <a:lnTo>
                    <a:pt x="140357" y="98329"/>
                  </a:lnTo>
                  <a:lnTo>
                    <a:pt x="140281" y="98235"/>
                  </a:lnTo>
                  <a:lnTo>
                    <a:pt x="140205" y="98164"/>
                  </a:lnTo>
                  <a:lnTo>
                    <a:pt x="140129" y="98093"/>
                  </a:lnTo>
                  <a:lnTo>
                    <a:pt x="140049" y="98046"/>
                  </a:lnTo>
                  <a:lnTo>
                    <a:pt x="139968" y="98010"/>
                  </a:lnTo>
                  <a:lnTo>
                    <a:pt x="139887" y="97987"/>
                  </a:lnTo>
                  <a:lnTo>
                    <a:pt x="139731" y="97987"/>
                  </a:lnTo>
                  <a:lnTo>
                    <a:pt x="139650" y="98010"/>
                  </a:lnTo>
                  <a:lnTo>
                    <a:pt x="139574" y="98046"/>
                  </a:lnTo>
                  <a:lnTo>
                    <a:pt x="139498" y="98093"/>
                  </a:lnTo>
                  <a:lnTo>
                    <a:pt x="139422" y="98152"/>
                  </a:lnTo>
                  <a:lnTo>
                    <a:pt x="139351" y="98235"/>
                  </a:lnTo>
                  <a:lnTo>
                    <a:pt x="139285" y="98317"/>
                  </a:lnTo>
                  <a:lnTo>
                    <a:pt x="139223" y="98424"/>
                  </a:lnTo>
                  <a:lnTo>
                    <a:pt x="139161" y="98542"/>
                  </a:lnTo>
                  <a:lnTo>
                    <a:pt x="139104" y="98672"/>
                  </a:lnTo>
                  <a:lnTo>
                    <a:pt x="139052" y="98813"/>
                  </a:lnTo>
                  <a:lnTo>
                    <a:pt x="139009" y="98979"/>
                  </a:lnTo>
                  <a:lnTo>
                    <a:pt x="138967" y="99156"/>
                  </a:lnTo>
                  <a:lnTo>
                    <a:pt x="138762" y="98849"/>
                  </a:lnTo>
                  <a:lnTo>
                    <a:pt x="138554" y="98530"/>
                  </a:lnTo>
                  <a:lnTo>
                    <a:pt x="138345" y="98176"/>
                  </a:lnTo>
                  <a:lnTo>
                    <a:pt x="138240" y="97999"/>
                  </a:lnTo>
                  <a:lnTo>
                    <a:pt x="138136" y="97810"/>
                  </a:lnTo>
                  <a:lnTo>
                    <a:pt x="138079" y="97715"/>
                  </a:lnTo>
                  <a:lnTo>
                    <a:pt x="138027" y="97656"/>
                  </a:lnTo>
                  <a:lnTo>
                    <a:pt x="137970" y="97609"/>
                  </a:lnTo>
                  <a:lnTo>
                    <a:pt x="137913" y="97574"/>
                  </a:lnTo>
                  <a:lnTo>
                    <a:pt x="137861" y="97562"/>
                  </a:lnTo>
                  <a:lnTo>
                    <a:pt x="137804" y="97562"/>
                  </a:lnTo>
                  <a:lnTo>
                    <a:pt x="137752" y="97585"/>
                  </a:lnTo>
                  <a:lnTo>
                    <a:pt x="137699" y="97609"/>
                  </a:lnTo>
                  <a:lnTo>
                    <a:pt x="137652" y="97656"/>
                  </a:lnTo>
                  <a:lnTo>
                    <a:pt x="137604" y="97715"/>
                  </a:lnTo>
                  <a:lnTo>
                    <a:pt x="137562" y="97786"/>
                  </a:lnTo>
                  <a:lnTo>
                    <a:pt x="137519" y="97869"/>
                  </a:lnTo>
                  <a:lnTo>
                    <a:pt x="137476" y="97963"/>
                  </a:lnTo>
                  <a:lnTo>
                    <a:pt x="137438" y="98058"/>
                  </a:lnTo>
                  <a:lnTo>
                    <a:pt x="137405" y="98164"/>
                  </a:lnTo>
                  <a:lnTo>
                    <a:pt x="137372" y="98282"/>
                  </a:lnTo>
                  <a:lnTo>
                    <a:pt x="137220" y="98046"/>
                  </a:lnTo>
                  <a:lnTo>
                    <a:pt x="137073" y="97798"/>
                  </a:lnTo>
                  <a:lnTo>
                    <a:pt x="136921" y="97538"/>
                  </a:lnTo>
                  <a:lnTo>
                    <a:pt x="136779" y="97278"/>
                  </a:lnTo>
                  <a:lnTo>
                    <a:pt x="136636" y="97019"/>
                  </a:lnTo>
                  <a:lnTo>
                    <a:pt x="136494" y="96735"/>
                  </a:lnTo>
                  <a:lnTo>
                    <a:pt x="136356" y="96452"/>
                  </a:lnTo>
                  <a:lnTo>
                    <a:pt x="136219" y="96169"/>
                  </a:lnTo>
                  <a:lnTo>
                    <a:pt x="136086" y="95862"/>
                  </a:lnTo>
                  <a:lnTo>
                    <a:pt x="135953" y="95566"/>
                  </a:lnTo>
                  <a:lnTo>
                    <a:pt x="135825" y="95248"/>
                  </a:lnTo>
                  <a:lnTo>
                    <a:pt x="135696" y="94941"/>
                  </a:lnTo>
                  <a:lnTo>
                    <a:pt x="135573" y="94610"/>
                  </a:lnTo>
                  <a:lnTo>
                    <a:pt x="135450" y="94279"/>
                  </a:lnTo>
                  <a:lnTo>
                    <a:pt x="135331" y="93949"/>
                  </a:lnTo>
                  <a:lnTo>
                    <a:pt x="135212" y="93606"/>
                  </a:lnTo>
                  <a:lnTo>
                    <a:pt x="135098" y="93264"/>
                  </a:lnTo>
                  <a:lnTo>
                    <a:pt x="134989" y="92910"/>
                  </a:lnTo>
                  <a:lnTo>
                    <a:pt x="134880" y="92556"/>
                  </a:lnTo>
                  <a:lnTo>
                    <a:pt x="134776" y="92190"/>
                  </a:lnTo>
                  <a:lnTo>
                    <a:pt x="134671" y="91824"/>
                  </a:lnTo>
                  <a:lnTo>
                    <a:pt x="134572" y="91458"/>
                  </a:lnTo>
                  <a:lnTo>
                    <a:pt x="134472" y="91080"/>
                  </a:lnTo>
                  <a:lnTo>
                    <a:pt x="134382" y="90690"/>
                  </a:lnTo>
                  <a:lnTo>
                    <a:pt x="134287" y="90312"/>
                  </a:lnTo>
                  <a:lnTo>
                    <a:pt x="134201" y="89923"/>
                  </a:lnTo>
                  <a:lnTo>
                    <a:pt x="134116" y="89521"/>
                  </a:lnTo>
                  <a:lnTo>
                    <a:pt x="134031" y="89120"/>
                  </a:lnTo>
                  <a:lnTo>
                    <a:pt x="133950" y="88718"/>
                  </a:lnTo>
                  <a:lnTo>
                    <a:pt x="133874" y="88317"/>
                  </a:lnTo>
                  <a:lnTo>
                    <a:pt x="133803" y="87904"/>
                  </a:lnTo>
                  <a:lnTo>
                    <a:pt x="133732" y="87490"/>
                  </a:lnTo>
                  <a:lnTo>
                    <a:pt x="133665" y="87077"/>
                  </a:lnTo>
                  <a:lnTo>
                    <a:pt x="133603" y="86664"/>
                  </a:lnTo>
                  <a:lnTo>
                    <a:pt x="133542" y="86239"/>
                  </a:lnTo>
                  <a:lnTo>
                    <a:pt x="133485" y="85814"/>
                  </a:lnTo>
                  <a:lnTo>
                    <a:pt x="133428" y="85389"/>
                  </a:lnTo>
                  <a:lnTo>
                    <a:pt x="133380" y="84952"/>
                  </a:lnTo>
                  <a:lnTo>
                    <a:pt x="133333" y="84527"/>
                  </a:lnTo>
                  <a:lnTo>
                    <a:pt x="133290" y="84090"/>
                  </a:lnTo>
                  <a:lnTo>
                    <a:pt x="133247" y="83653"/>
                  </a:lnTo>
                  <a:lnTo>
                    <a:pt x="133210" y="83216"/>
                  </a:lnTo>
                  <a:lnTo>
                    <a:pt x="133176" y="82768"/>
                  </a:lnTo>
                  <a:lnTo>
                    <a:pt x="133148" y="82331"/>
                  </a:lnTo>
                  <a:lnTo>
                    <a:pt x="133124" y="81882"/>
                  </a:lnTo>
                  <a:lnTo>
                    <a:pt x="133100" y="81445"/>
                  </a:lnTo>
                  <a:lnTo>
                    <a:pt x="133081" y="80997"/>
                  </a:lnTo>
                  <a:lnTo>
                    <a:pt x="133067" y="80548"/>
                  </a:lnTo>
                  <a:lnTo>
                    <a:pt x="133053" y="80099"/>
                  </a:lnTo>
                  <a:lnTo>
                    <a:pt x="133048" y="79651"/>
                  </a:lnTo>
                  <a:lnTo>
                    <a:pt x="133043" y="79202"/>
                  </a:lnTo>
                  <a:lnTo>
                    <a:pt x="133043" y="78753"/>
                  </a:lnTo>
                  <a:lnTo>
                    <a:pt x="133048" y="78305"/>
                  </a:lnTo>
                  <a:lnTo>
                    <a:pt x="133058" y="77856"/>
                  </a:lnTo>
                  <a:lnTo>
                    <a:pt x="133067" y="77407"/>
                  </a:lnTo>
                  <a:lnTo>
                    <a:pt x="133081" y="76947"/>
                  </a:lnTo>
                  <a:lnTo>
                    <a:pt x="133100" y="76498"/>
                  </a:lnTo>
                  <a:lnTo>
                    <a:pt x="133124" y="76049"/>
                  </a:lnTo>
                  <a:lnTo>
                    <a:pt x="133153" y="75601"/>
                  </a:lnTo>
                  <a:lnTo>
                    <a:pt x="133186" y="75152"/>
                  </a:lnTo>
                  <a:lnTo>
                    <a:pt x="133224" y="74715"/>
                  </a:lnTo>
                  <a:lnTo>
                    <a:pt x="133262" y="74267"/>
                  </a:lnTo>
                  <a:lnTo>
                    <a:pt x="133309" y="73818"/>
                  </a:lnTo>
                  <a:lnTo>
                    <a:pt x="133357" y="73381"/>
                  </a:lnTo>
                  <a:lnTo>
                    <a:pt x="133418" y="72873"/>
                  </a:lnTo>
                  <a:lnTo>
                    <a:pt x="133485" y="72366"/>
                  </a:lnTo>
                  <a:lnTo>
                    <a:pt x="133561" y="71882"/>
                  </a:lnTo>
                  <a:lnTo>
                    <a:pt x="133637" y="71398"/>
                  </a:lnTo>
                  <a:lnTo>
                    <a:pt x="133722" y="70925"/>
                  </a:lnTo>
                  <a:lnTo>
                    <a:pt x="133812" y="70453"/>
                  </a:lnTo>
                  <a:lnTo>
                    <a:pt x="133907" y="70004"/>
                  </a:lnTo>
                  <a:lnTo>
                    <a:pt x="134007" y="69556"/>
                  </a:lnTo>
                  <a:lnTo>
                    <a:pt x="134111" y="69119"/>
                  </a:lnTo>
                  <a:lnTo>
                    <a:pt x="134216" y="68694"/>
                  </a:lnTo>
                  <a:lnTo>
                    <a:pt x="134330" y="68280"/>
                  </a:lnTo>
                  <a:lnTo>
                    <a:pt x="134448" y="67867"/>
                  </a:lnTo>
                  <a:lnTo>
                    <a:pt x="134572" y="67466"/>
                  </a:lnTo>
                  <a:lnTo>
                    <a:pt x="134695" y="67076"/>
                  </a:lnTo>
                  <a:lnTo>
                    <a:pt x="134828" y="66698"/>
                  </a:lnTo>
                  <a:lnTo>
                    <a:pt x="134961" y="66321"/>
                  </a:lnTo>
                  <a:lnTo>
                    <a:pt x="135098" y="65966"/>
                  </a:lnTo>
                  <a:lnTo>
                    <a:pt x="135241" y="65612"/>
                  </a:lnTo>
                  <a:lnTo>
                    <a:pt x="135388" y="65270"/>
                  </a:lnTo>
                  <a:lnTo>
                    <a:pt x="135535" y="64939"/>
                  </a:lnTo>
                  <a:lnTo>
                    <a:pt x="135687" y="64609"/>
                  </a:lnTo>
                  <a:lnTo>
                    <a:pt x="135844" y="64302"/>
                  </a:lnTo>
                  <a:lnTo>
                    <a:pt x="136000" y="63995"/>
                  </a:lnTo>
                  <a:lnTo>
                    <a:pt x="136166" y="63699"/>
                  </a:lnTo>
                  <a:lnTo>
                    <a:pt x="136328" y="63416"/>
                  </a:lnTo>
                  <a:lnTo>
                    <a:pt x="136499" y="63144"/>
                  </a:lnTo>
                  <a:lnTo>
                    <a:pt x="136669" y="62873"/>
                  </a:lnTo>
                  <a:lnTo>
                    <a:pt x="136845" y="62625"/>
                  </a:lnTo>
                  <a:lnTo>
                    <a:pt x="137021" y="62377"/>
                  </a:lnTo>
                  <a:lnTo>
                    <a:pt x="137196" y="62141"/>
                  </a:lnTo>
                  <a:lnTo>
                    <a:pt x="137377" y="61917"/>
                  </a:lnTo>
                  <a:lnTo>
                    <a:pt x="137562" y="61704"/>
                  </a:lnTo>
                  <a:lnTo>
                    <a:pt x="137747" y="61491"/>
                  </a:lnTo>
                  <a:lnTo>
                    <a:pt x="137937" y="61303"/>
                  </a:lnTo>
                  <a:lnTo>
                    <a:pt x="138126" y="61114"/>
                  </a:lnTo>
                  <a:lnTo>
                    <a:pt x="138316" y="60948"/>
                  </a:lnTo>
                  <a:lnTo>
                    <a:pt x="138506" y="60783"/>
                  </a:lnTo>
                  <a:lnTo>
                    <a:pt x="138701" y="60630"/>
                  </a:lnTo>
                  <a:lnTo>
                    <a:pt x="138900" y="60488"/>
                  </a:lnTo>
                  <a:lnTo>
                    <a:pt x="139095" y="60358"/>
                  </a:lnTo>
                  <a:lnTo>
                    <a:pt x="139294" y="60228"/>
                  </a:lnTo>
                  <a:lnTo>
                    <a:pt x="139493" y="60122"/>
                  </a:lnTo>
                  <a:lnTo>
                    <a:pt x="139697" y="60016"/>
                  </a:lnTo>
                  <a:lnTo>
                    <a:pt x="139897" y="59933"/>
                  </a:lnTo>
                  <a:lnTo>
                    <a:pt x="140101" y="59850"/>
                  </a:lnTo>
                  <a:lnTo>
                    <a:pt x="140305" y="59779"/>
                  </a:lnTo>
                  <a:lnTo>
                    <a:pt x="140504" y="59720"/>
                  </a:lnTo>
                  <a:lnTo>
                    <a:pt x="140713" y="59673"/>
                  </a:lnTo>
                  <a:lnTo>
                    <a:pt x="140917" y="59638"/>
                  </a:lnTo>
                  <a:lnTo>
                    <a:pt x="141121" y="59614"/>
                  </a:lnTo>
                  <a:lnTo>
                    <a:pt x="141325" y="59591"/>
                  </a:lnTo>
                  <a:close/>
                  <a:moveTo>
                    <a:pt x="143765" y="105024"/>
                  </a:moveTo>
                  <a:lnTo>
                    <a:pt x="143793" y="107031"/>
                  </a:lnTo>
                  <a:lnTo>
                    <a:pt x="143817" y="109050"/>
                  </a:lnTo>
                  <a:lnTo>
                    <a:pt x="143841" y="111081"/>
                  </a:lnTo>
                  <a:lnTo>
                    <a:pt x="143860" y="113135"/>
                  </a:lnTo>
                  <a:lnTo>
                    <a:pt x="143874" y="115190"/>
                  </a:lnTo>
                  <a:lnTo>
                    <a:pt x="143884" y="117268"/>
                  </a:lnTo>
                  <a:lnTo>
                    <a:pt x="143893" y="119346"/>
                  </a:lnTo>
                  <a:lnTo>
                    <a:pt x="143893" y="121447"/>
                  </a:lnTo>
                  <a:lnTo>
                    <a:pt x="142650" y="121506"/>
                  </a:lnTo>
                  <a:lnTo>
                    <a:pt x="142033" y="121554"/>
                  </a:lnTo>
                  <a:lnTo>
                    <a:pt x="141420" y="121601"/>
                  </a:lnTo>
                  <a:lnTo>
                    <a:pt x="141411" y="119511"/>
                  </a:lnTo>
                  <a:lnTo>
                    <a:pt x="141397" y="117433"/>
                  </a:lnTo>
                  <a:lnTo>
                    <a:pt x="141373" y="115367"/>
                  </a:lnTo>
                  <a:lnTo>
                    <a:pt x="141340" y="113312"/>
                  </a:lnTo>
                  <a:lnTo>
                    <a:pt x="141297" y="111270"/>
                  </a:lnTo>
                  <a:lnTo>
                    <a:pt x="141249" y="109251"/>
                  </a:lnTo>
                  <a:lnTo>
                    <a:pt x="141197" y="107243"/>
                  </a:lnTo>
                  <a:lnTo>
                    <a:pt x="141136" y="105260"/>
                  </a:lnTo>
                  <a:lnTo>
                    <a:pt x="141136" y="105260"/>
                  </a:lnTo>
                  <a:lnTo>
                    <a:pt x="141297" y="105319"/>
                  </a:lnTo>
                  <a:lnTo>
                    <a:pt x="141458" y="105378"/>
                  </a:lnTo>
                  <a:lnTo>
                    <a:pt x="141624" y="105413"/>
                  </a:lnTo>
                  <a:lnTo>
                    <a:pt x="141786" y="105437"/>
                  </a:lnTo>
                  <a:lnTo>
                    <a:pt x="141952" y="105461"/>
                  </a:lnTo>
                  <a:lnTo>
                    <a:pt x="142113" y="105472"/>
                  </a:lnTo>
                  <a:lnTo>
                    <a:pt x="142279" y="105472"/>
                  </a:lnTo>
                  <a:lnTo>
                    <a:pt x="142445" y="105461"/>
                  </a:lnTo>
                  <a:lnTo>
                    <a:pt x="142612" y="105437"/>
                  </a:lnTo>
                  <a:lnTo>
                    <a:pt x="142773" y="105402"/>
                  </a:lnTo>
                  <a:lnTo>
                    <a:pt x="142939" y="105366"/>
                  </a:lnTo>
                  <a:lnTo>
                    <a:pt x="143105" y="105307"/>
                  </a:lnTo>
                  <a:lnTo>
                    <a:pt x="143271" y="105248"/>
                  </a:lnTo>
                  <a:lnTo>
                    <a:pt x="143437" y="105189"/>
                  </a:lnTo>
                  <a:lnTo>
                    <a:pt x="143599" y="105106"/>
                  </a:lnTo>
                  <a:lnTo>
                    <a:pt x="143765" y="105024"/>
                  </a:lnTo>
                  <a:close/>
                  <a:moveTo>
                    <a:pt x="13303" y="91930"/>
                  </a:moveTo>
                  <a:lnTo>
                    <a:pt x="13503" y="91942"/>
                  </a:lnTo>
                  <a:lnTo>
                    <a:pt x="13702" y="91953"/>
                  </a:lnTo>
                  <a:lnTo>
                    <a:pt x="13901" y="91989"/>
                  </a:lnTo>
                  <a:lnTo>
                    <a:pt x="14101" y="92036"/>
                  </a:lnTo>
                  <a:lnTo>
                    <a:pt x="14295" y="92083"/>
                  </a:lnTo>
                  <a:lnTo>
                    <a:pt x="14490" y="92154"/>
                  </a:lnTo>
                  <a:lnTo>
                    <a:pt x="14685" y="92225"/>
                  </a:lnTo>
                  <a:lnTo>
                    <a:pt x="14879" y="92319"/>
                  </a:lnTo>
                  <a:lnTo>
                    <a:pt x="15069" y="92414"/>
                  </a:lnTo>
                  <a:lnTo>
                    <a:pt x="15259" y="92532"/>
                  </a:lnTo>
                  <a:lnTo>
                    <a:pt x="15444" y="92650"/>
                  </a:lnTo>
                  <a:lnTo>
                    <a:pt x="15629" y="92780"/>
                  </a:lnTo>
                  <a:lnTo>
                    <a:pt x="15809" y="92922"/>
                  </a:lnTo>
                  <a:lnTo>
                    <a:pt x="15990" y="93075"/>
                  </a:lnTo>
                  <a:lnTo>
                    <a:pt x="16165" y="93229"/>
                  </a:lnTo>
                  <a:lnTo>
                    <a:pt x="16341" y="93406"/>
                  </a:lnTo>
                  <a:lnTo>
                    <a:pt x="16517" y="93583"/>
                  </a:lnTo>
                  <a:lnTo>
                    <a:pt x="16687" y="93772"/>
                  </a:lnTo>
                  <a:lnTo>
                    <a:pt x="16858" y="93972"/>
                  </a:lnTo>
                  <a:lnTo>
                    <a:pt x="17024" y="94185"/>
                  </a:lnTo>
                  <a:lnTo>
                    <a:pt x="17191" y="94409"/>
                  </a:lnTo>
                  <a:lnTo>
                    <a:pt x="17352" y="94634"/>
                  </a:lnTo>
                  <a:lnTo>
                    <a:pt x="17513" y="94870"/>
                  </a:lnTo>
                  <a:lnTo>
                    <a:pt x="17670" y="95118"/>
                  </a:lnTo>
                  <a:lnTo>
                    <a:pt x="17826" y="95377"/>
                  </a:lnTo>
                  <a:lnTo>
                    <a:pt x="17978" y="95637"/>
                  </a:lnTo>
                  <a:lnTo>
                    <a:pt x="18125" y="95909"/>
                  </a:lnTo>
                  <a:lnTo>
                    <a:pt x="18277" y="96192"/>
                  </a:lnTo>
                  <a:lnTo>
                    <a:pt x="18420" y="96476"/>
                  </a:lnTo>
                  <a:lnTo>
                    <a:pt x="18562" y="96771"/>
                  </a:lnTo>
                  <a:lnTo>
                    <a:pt x="18700" y="97078"/>
                  </a:lnTo>
                  <a:lnTo>
                    <a:pt x="18837" y="97385"/>
                  </a:lnTo>
                  <a:lnTo>
                    <a:pt x="18970" y="97703"/>
                  </a:lnTo>
                  <a:lnTo>
                    <a:pt x="19103" y="98034"/>
                  </a:lnTo>
                  <a:lnTo>
                    <a:pt x="19231" y="98365"/>
                  </a:lnTo>
                  <a:lnTo>
                    <a:pt x="19355" y="98707"/>
                  </a:lnTo>
                  <a:lnTo>
                    <a:pt x="19478" y="99049"/>
                  </a:lnTo>
                  <a:lnTo>
                    <a:pt x="19597" y="99404"/>
                  </a:lnTo>
                  <a:lnTo>
                    <a:pt x="19711" y="99758"/>
                  </a:lnTo>
                  <a:lnTo>
                    <a:pt x="19820" y="100124"/>
                  </a:lnTo>
                  <a:lnTo>
                    <a:pt x="19929" y="100502"/>
                  </a:lnTo>
                  <a:lnTo>
                    <a:pt x="20033" y="100880"/>
                  </a:lnTo>
                  <a:lnTo>
                    <a:pt x="20138" y="101257"/>
                  </a:lnTo>
                  <a:lnTo>
                    <a:pt x="20233" y="101647"/>
                  </a:lnTo>
                  <a:lnTo>
                    <a:pt x="20328" y="102037"/>
                  </a:lnTo>
                  <a:lnTo>
                    <a:pt x="20418" y="102438"/>
                  </a:lnTo>
                  <a:lnTo>
                    <a:pt x="20508" y="102839"/>
                  </a:lnTo>
                  <a:lnTo>
                    <a:pt x="20589" y="103253"/>
                  </a:lnTo>
                  <a:lnTo>
                    <a:pt x="20669" y="103666"/>
                  </a:lnTo>
                  <a:lnTo>
                    <a:pt x="20745" y="104079"/>
                  </a:lnTo>
                  <a:lnTo>
                    <a:pt x="20817" y="104504"/>
                  </a:lnTo>
                  <a:lnTo>
                    <a:pt x="20888" y="104929"/>
                  </a:lnTo>
                  <a:lnTo>
                    <a:pt x="20949" y="105354"/>
                  </a:lnTo>
                  <a:lnTo>
                    <a:pt x="21011" y="105791"/>
                  </a:lnTo>
                  <a:lnTo>
                    <a:pt x="21068" y="106228"/>
                  </a:lnTo>
                  <a:lnTo>
                    <a:pt x="21120" y="106665"/>
                  </a:lnTo>
                  <a:lnTo>
                    <a:pt x="21168" y="107114"/>
                  </a:lnTo>
                  <a:lnTo>
                    <a:pt x="21210" y="107562"/>
                  </a:lnTo>
                  <a:lnTo>
                    <a:pt x="21248" y="108011"/>
                  </a:lnTo>
                  <a:lnTo>
                    <a:pt x="21286" y="108471"/>
                  </a:lnTo>
                  <a:lnTo>
                    <a:pt x="21315" y="108920"/>
                  </a:lnTo>
                  <a:lnTo>
                    <a:pt x="21339" y="109381"/>
                  </a:lnTo>
                  <a:lnTo>
                    <a:pt x="21362" y="109841"/>
                  </a:lnTo>
                  <a:lnTo>
                    <a:pt x="21377" y="110301"/>
                  </a:lnTo>
                  <a:lnTo>
                    <a:pt x="21391" y="110774"/>
                  </a:lnTo>
                  <a:lnTo>
                    <a:pt x="21400" y="111234"/>
                  </a:lnTo>
                  <a:lnTo>
                    <a:pt x="21400" y="111707"/>
                  </a:lnTo>
                  <a:lnTo>
                    <a:pt x="21400" y="112179"/>
                  </a:lnTo>
                  <a:lnTo>
                    <a:pt x="21391" y="112651"/>
                  </a:lnTo>
                  <a:lnTo>
                    <a:pt x="21381" y="113123"/>
                  </a:lnTo>
                  <a:lnTo>
                    <a:pt x="21362" y="113596"/>
                  </a:lnTo>
                  <a:lnTo>
                    <a:pt x="21343" y="114068"/>
                  </a:lnTo>
                  <a:lnTo>
                    <a:pt x="21315" y="114540"/>
                  </a:lnTo>
                  <a:lnTo>
                    <a:pt x="21286" y="115012"/>
                  </a:lnTo>
                  <a:lnTo>
                    <a:pt x="21244" y="115532"/>
                  </a:lnTo>
                  <a:lnTo>
                    <a:pt x="21201" y="116028"/>
                  </a:lnTo>
                  <a:lnTo>
                    <a:pt x="21149" y="116512"/>
                  </a:lnTo>
                  <a:lnTo>
                    <a:pt x="21097" y="116984"/>
                  </a:lnTo>
                  <a:lnTo>
                    <a:pt x="21040" y="117445"/>
                  </a:lnTo>
                  <a:lnTo>
                    <a:pt x="20978" y="117905"/>
                  </a:lnTo>
                  <a:lnTo>
                    <a:pt x="20916" y="118342"/>
                  </a:lnTo>
                  <a:lnTo>
                    <a:pt x="20845" y="118779"/>
                  </a:lnTo>
                  <a:lnTo>
                    <a:pt x="20774" y="119192"/>
                  </a:lnTo>
                  <a:lnTo>
                    <a:pt x="20698" y="119605"/>
                  </a:lnTo>
                  <a:lnTo>
                    <a:pt x="20617" y="120007"/>
                  </a:lnTo>
                  <a:lnTo>
                    <a:pt x="20537" y="120396"/>
                  </a:lnTo>
                  <a:lnTo>
                    <a:pt x="20446" y="120774"/>
                  </a:lnTo>
                  <a:lnTo>
                    <a:pt x="20356" y="121140"/>
                  </a:lnTo>
                  <a:lnTo>
                    <a:pt x="20266" y="121494"/>
                  </a:lnTo>
                  <a:lnTo>
                    <a:pt x="20166" y="121849"/>
                  </a:lnTo>
                  <a:lnTo>
                    <a:pt x="20067" y="122179"/>
                  </a:lnTo>
                  <a:lnTo>
                    <a:pt x="19962" y="122510"/>
                  </a:lnTo>
                  <a:lnTo>
                    <a:pt x="19858" y="122829"/>
                  </a:lnTo>
                  <a:lnTo>
                    <a:pt x="19749" y="123136"/>
                  </a:lnTo>
                  <a:lnTo>
                    <a:pt x="19635" y="123431"/>
                  </a:lnTo>
                  <a:lnTo>
                    <a:pt x="19521" y="123726"/>
                  </a:lnTo>
                  <a:lnTo>
                    <a:pt x="19402" y="123998"/>
                  </a:lnTo>
                  <a:lnTo>
                    <a:pt x="19279" y="124269"/>
                  </a:lnTo>
                  <a:lnTo>
                    <a:pt x="19155" y="124529"/>
                  </a:lnTo>
                  <a:lnTo>
                    <a:pt x="19027" y="124789"/>
                  </a:lnTo>
                  <a:lnTo>
                    <a:pt x="18899" y="125025"/>
                  </a:lnTo>
                  <a:lnTo>
                    <a:pt x="18766" y="125261"/>
                  </a:lnTo>
                  <a:lnTo>
                    <a:pt x="18633" y="125485"/>
                  </a:lnTo>
                  <a:lnTo>
                    <a:pt x="18496" y="125710"/>
                  </a:lnTo>
                  <a:lnTo>
                    <a:pt x="18358" y="125910"/>
                  </a:lnTo>
                  <a:lnTo>
                    <a:pt x="18216" y="126111"/>
                  </a:lnTo>
                  <a:lnTo>
                    <a:pt x="18073" y="126300"/>
                  </a:lnTo>
                  <a:lnTo>
                    <a:pt x="17931" y="126489"/>
                  </a:lnTo>
                  <a:lnTo>
                    <a:pt x="17779" y="126666"/>
                  </a:lnTo>
                  <a:lnTo>
                    <a:pt x="17632" y="126831"/>
                  </a:lnTo>
                  <a:lnTo>
                    <a:pt x="17480" y="126985"/>
                  </a:lnTo>
                  <a:lnTo>
                    <a:pt x="17328" y="127138"/>
                  </a:lnTo>
                  <a:lnTo>
                    <a:pt x="17172" y="127280"/>
                  </a:lnTo>
                  <a:lnTo>
                    <a:pt x="17015" y="127410"/>
                  </a:lnTo>
                  <a:lnTo>
                    <a:pt x="16858" y="127540"/>
                  </a:lnTo>
                  <a:lnTo>
                    <a:pt x="16697" y="127658"/>
                  </a:lnTo>
                  <a:lnTo>
                    <a:pt x="16536" y="127776"/>
                  </a:lnTo>
                  <a:lnTo>
                    <a:pt x="16374" y="127882"/>
                  </a:lnTo>
                  <a:lnTo>
                    <a:pt x="16208" y="127976"/>
                  </a:lnTo>
                  <a:lnTo>
                    <a:pt x="16042" y="128059"/>
                  </a:lnTo>
                  <a:lnTo>
                    <a:pt x="15876" y="128154"/>
                  </a:lnTo>
                  <a:lnTo>
                    <a:pt x="15710" y="128224"/>
                  </a:lnTo>
                  <a:lnTo>
                    <a:pt x="15539" y="128295"/>
                  </a:lnTo>
                  <a:lnTo>
                    <a:pt x="15368" y="128354"/>
                  </a:lnTo>
                  <a:lnTo>
                    <a:pt x="15026" y="128461"/>
                  </a:lnTo>
                  <a:lnTo>
                    <a:pt x="14680" y="128543"/>
                  </a:lnTo>
                  <a:lnTo>
                    <a:pt x="14329" y="128602"/>
                  </a:lnTo>
                  <a:lnTo>
                    <a:pt x="13977" y="128626"/>
                  </a:lnTo>
                  <a:lnTo>
                    <a:pt x="13626" y="128638"/>
                  </a:lnTo>
                  <a:lnTo>
                    <a:pt x="13270" y="128614"/>
                  </a:lnTo>
                  <a:lnTo>
                    <a:pt x="12914" y="128579"/>
                  </a:lnTo>
                  <a:lnTo>
                    <a:pt x="12867" y="128390"/>
                  </a:lnTo>
                  <a:lnTo>
                    <a:pt x="12815" y="128213"/>
                  </a:lnTo>
                  <a:lnTo>
                    <a:pt x="12758" y="128036"/>
                  </a:lnTo>
                  <a:lnTo>
                    <a:pt x="12686" y="127882"/>
                  </a:lnTo>
                  <a:lnTo>
                    <a:pt x="12611" y="127740"/>
                  </a:lnTo>
                  <a:lnTo>
                    <a:pt x="12530" y="127610"/>
                  </a:lnTo>
                  <a:lnTo>
                    <a:pt x="12440" y="127492"/>
                  </a:lnTo>
                  <a:lnTo>
                    <a:pt x="12340" y="127386"/>
                  </a:lnTo>
                  <a:lnTo>
                    <a:pt x="11628" y="126819"/>
                  </a:lnTo>
                  <a:lnTo>
                    <a:pt x="11263" y="126512"/>
                  </a:lnTo>
                  <a:lnTo>
                    <a:pt x="10892" y="126194"/>
                  </a:lnTo>
                  <a:lnTo>
                    <a:pt x="10522" y="125863"/>
                  </a:lnTo>
                  <a:lnTo>
                    <a:pt x="10147" y="125521"/>
                  </a:lnTo>
                  <a:lnTo>
                    <a:pt x="9772" y="125155"/>
                  </a:lnTo>
                  <a:lnTo>
                    <a:pt x="9397" y="124789"/>
                  </a:lnTo>
                  <a:lnTo>
                    <a:pt x="9027" y="124387"/>
                  </a:lnTo>
                  <a:lnTo>
                    <a:pt x="8662" y="123974"/>
                  </a:lnTo>
                  <a:lnTo>
                    <a:pt x="8296" y="123537"/>
                  </a:lnTo>
                  <a:lnTo>
                    <a:pt x="8121" y="123313"/>
                  </a:lnTo>
                  <a:lnTo>
                    <a:pt x="7945" y="123077"/>
                  </a:lnTo>
                  <a:lnTo>
                    <a:pt x="7769" y="122840"/>
                  </a:lnTo>
                  <a:lnTo>
                    <a:pt x="7599" y="122604"/>
                  </a:lnTo>
                  <a:lnTo>
                    <a:pt x="7428" y="122356"/>
                  </a:lnTo>
                  <a:lnTo>
                    <a:pt x="7262" y="122097"/>
                  </a:lnTo>
                  <a:lnTo>
                    <a:pt x="7096" y="121837"/>
                  </a:lnTo>
                  <a:lnTo>
                    <a:pt x="6934" y="121565"/>
                  </a:lnTo>
                  <a:lnTo>
                    <a:pt x="6778" y="121294"/>
                  </a:lnTo>
                  <a:lnTo>
                    <a:pt x="6621" y="121010"/>
                  </a:lnTo>
                  <a:lnTo>
                    <a:pt x="6469" y="120727"/>
                  </a:lnTo>
                  <a:lnTo>
                    <a:pt x="6322" y="120432"/>
                  </a:lnTo>
                  <a:lnTo>
                    <a:pt x="6180" y="120125"/>
                  </a:lnTo>
                  <a:lnTo>
                    <a:pt x="6037" y="119818"/>
                  </a:lnTo>
                  <a:lnTo>
                    <a:pt x="5904" y="119499"/>
                  </a:lnTo>
                  <a:lnTo>
                    <a:pt x="5771" y="119169"/>
                  </a:lnTo>
                  <a:lnTo>
                    <a:pt x="5643" y="118838"/>
                  </a:lnTo>
                  <a:lnTo>
                    <a:pt x="5525" y="118496"/>
                  </a:lnTo>
                  <a:lnTo>
                    <a:pt x="5406" y="118153"/>
                  </a:lnTo>
                  <a:lnTo>
                    <a:pt x="5292" y="117787"/>
                  </a:lnTo>
                  <a:lnTo>
                    <a:pt x="5188" y="117421"/>
                  </a:lnTo>
                  <a:lnTo>
                    <a:pt x="5083" y="117055"/>
                  </a:lnTo>
                  <a:lnTo>
                    <a:pt x="4988" y="116665"/>
                  </a:lnTo>
                  <a:lnTo>
                    <a:pt x="4898" y="116276"/>
                  </a:lnTo>
                  <a:lnTo>
                    <a:pt x="4813" y="115874"/>
                  </a:lnTo>
                  <a:lnTo>
                    <a:pt x="4737" y="115461"/>
                  </a:lnTo>
                  <a:lnTo>
                    <a:pt x="4665" y="115048"/>
                  </a:lnTo>
                  <a:lnTo>
                    <a:pt x="4599" y="114611"/>
                  </a:lnTo>
                  <a:lnTo>
                    <a:pt x="4542" y="114174"/>
                  </a:lnTo>
                  <a:lnTo>
                    <a:pt x="4490" y="113725"/>
                  </a:lnTo>
                  <a:lnTo>
                    <a:pt x="4442" y="113265"/>
                  </a:lnTo>
                  <a:lnTo>
                    <a:pt x="4409" y="112793"/>
                  </a:lnTo>
                  <a:lnTo>
                    <a:pt x="4376" y="112320"/>
                  </a:lnTo>
                  <a:lnTo>
                    <a:pt x="4352" y="111825"/>
                  </a:lnTo>
                  <a:lnTo>
                    <a:pt x="4338" y="111329"/>
                  </a:lnTo>
                  <a:lnTo>
                    <a:pt x="4333" y="110821"/>
                  </a:lnTo>
                  <a:lnTo>
                    <a:pt x="4333" y="110301"/>
                  </a:lnTo>
                  <a:lnTo>
                    <a:pt x="4343" y="109770"/>
                  </a:lnTo>
                  <a:lnTo>
                    <a:pt x="4362" y="109227"/>
                  </a:lnTo>
                  <a:lnTo>
                    <a:pt x="4385" y="108672"/>
                  </a:lnTo>
                  <a:lnTo>
                    <a:pt x="4423" y="108105"/>
                  </a:lnTo>
                  <a:lnTo>
                    <a:pt x="4466" y="107527"/>
                  </a:lnTo>
                  <a:lnTo>
                    <a:pt x="4495" y="107173"/>
                  </a:lnTo>
                  <a:lnTo>
                    <a:pt x="4533" y="106830"/>
                  </a:lnTo>
                  <a:lnTo>
                    <a:pt x="4566" y="106488"/>
                  </a:lnTo>
                  <a:lnTo>
                    <a:pt x="4609" y="106145"/>
                  </a:lnTo>
                  <a:lnTo>
                    <a:pt x="4651" y="105803"/>
                  </a:lnTo>
                  <a:lnTo>
                    <a:pt x="4699" y="105472"/>
                  </a:lnTo>
                  <a:lnTo>
                    <a:pt x="4746" y="105142"/>
                  </a:lnTo>
                  <a:lnTo>
                    <a:pt x="4794" y="104823"/>
                  </a:lnTo>
                  <a:lnTo>
                    <a:pt x="4851" y="104492"/>
                  </a:lnTo>
                  <a:lnTo>
                    <a:pt x="4903" y="104174"/>
                  </a:lnTo>
                  <a:lnTo>
                    <a:pt x="4964" y="103855"/>
                  </a:lnTo>
                  <a:lnTo>
                    <a:pt x="5026" y="103548"/>
                  </a:lnTo>
                  <a:lnTo>
                    <a:pt x="5154" y="102934"/>
                  </a:lnTo>
                  <a:lnTo>
                    <a:pt x="5292" y="102332"/>
                  </a:lnTo>
                  <a:lnTo>
                    <a:pt x="5444" y="101753"/>
                  </a:lnTo>
                  <a:lnTo>
                    <a:pt x="5600" y="101175"/>
                  </a:lnTo>
                  <a:lnTo>
                    <a:pt x="5767" y="100620"/>
                  </a:lnTo>
                  <a:lnTo>
                    <a:pt x="5942" y="100088"/>
                  </a:lnTo>
                  <a:lnTo>
                    <a:pt x="6123" y="99557"/>
                  </a:lnTo>
                  <a:lnTo>
                    <a:pt x="6312" y="99049"/>
                  </a:lnTo>
                  <a:lnTo>
                    <a:pt x="6512" y="98554"/>
                  </a:lnTo>
                  <a:lnTo>
                    <a:pt x="6716" y="98081"/>
                  </a:lnTo>
                  <a:lnTo>
                    <a:pt x="6925" y="97621"/>
                  </a:lnTo>
                  <a:lnTo>
                    <a:pt x="7143" y="97172"/>
                  </a:lnTo>
                  <a:lnTo>
                    <a:pt x="7371" y="96747"/>
                  </a:lnTo>
                  <a:lnTo>
                    <a:pt x="7599" y="96334"/>
                  </a:lnTo>
                  <a:lnTo>
                    <a:pt x="7836" y="95932"/>
                  </a:lnTo>
                  <a:lnTo>
                    <a:pt x="8073" y="95555"/>
                  </a:lnTo>
                  <a:lnTo>
                    <a:pt x="8320" y="95200"/>
                  </a:lnTo>
                  <a:lnTo>
                    <a:pt x="8572" y="94858"/>
                  </a:lnTo>
                  <a:lnTo>
                    <a:pt x="8823" y="94527"/>
                  </a:lnTo>
                  <a:lnTo>
                    <a:pt x="9084" y="94220"/>
                  </a:lnTo>
                  <a:lnTo>
                    <a:pt x="9345" y="93937"/>
                  </a:lnTo>
                  <a:lnTo>
                    <a:pt x="9611" y="93665"/>
                  </a:lnTo>
                  <a:lnTo>
                    <a:pt x="9877" y="93418"/>
                  </a:lnTo>
                  <a:lnTo>
                    <a:pt x="10152" y="93181"/>
                  </a:lnTo>
                  <a:lnTo>
                    <a:pt x="10423" y="92969"/>
                  </a:lnTo>
                  <a:lnTo>
                    <a:pt x="10698" y="92768"/>
                  </a:lnTo>
                  <a:lnTo>
                    <a:pt x="10712" y="92863"/>
                  </a:lnTo>
                  <a:lnTo>
                    <a:pt x="10731" y="92945"/>
                  </a:lnTo>
                  <a:lnTo>
                    <a:pt x="10750" y="93040"/>
                  </a:lnTo>
                  <a:lnTo>
                    <a:pt x="10764" y="93122"/>
                  </a:lnTo>
                  <a:lnTo>
                    <a:pt x="10793" y="93311"/>
                  </a:lnTo>
                  <a:lnTo>
                    <a:pt x="10831" y="93488"/>
                  </a:lnTo>
                  <a:lnTo>
                    <a:pt x="10869" y="93642"/>
                  </a:lnTo>
                  <a:lnTo>
                    <a:pt x="10916" y="93784"/>
                  </a:lnTo>
                  <a:lnTo>
                    <a:pt x="10964" y="93902"/>
                  </a:lnTo>
                  <a:lnTo>
                    <a:pt x="11016" y="94008"/>
                  </a:lnTo>
                  <a:lnTo>
                    <a:pt x="11068" y="94102"/>
                  </a:lnTo>
                  <a:lnTo>
                    <a:pt x="11125" y="94185"/>
                  </a:lnTo>
                  <a:lnTo>
                    <a:pt x="11182" y="94244"/>
                  </a:lnTo>
                  <a:lnTo>
                    <a:pt x="11244" y="94291"/>
                  </a:lnTo>
                  <a:lnTo>
                    <a:pt x="11305" y="94327"/>
                  </a:lnTo>
                  <a:lnTo>
                    <a:pt x="11367" y="94350"/>
                  </a:lnTo>
                  <a:lnTo>
                    <a:pt x="11490" y="94350"/>
                  </a:lnTo>
                  <a:lnTo>
                    <a:pt x="11552" y="94327"/>
                  </a:lnTo>
                  <a:lnTo>
                    <a:pt x="11609" y="94291"/>
                  </a:lnTo>
                  <a:lnTo>
                    <a:pt x="11671" y="94244"/>
                  </a:lnTo>
                  <a:lnTo>
                    <a:pt x="11728" y="94185"/>
                  </a:lnTo>
                  <a:lnTo>
                    <a:pt x="11785" y="94114"/>
                  </a:lnTo>
                  <a:lnTo>
                    <a:pt x="11837" y="94031"/>
                  </a:lnTo>
                  <a:lnTo>
                    <a:pt x="11884" y="93937"/>
                  </a:lnTo>
                  <a:lnTo>
                    <a:pt x="11932" y="93831"/>
                  </a:lnTo>
                  <a:lnTo>
                    <a:pt x="11970" y="93713"/>
                  </a:lnTo>
                  <a:lnTo>
                    <a:pt x="12008" y="93595"/>
                  </a:lnTo>
                  <a:lnTo>
                    <a:pt x="12041" y="93453"/>
                  </a:lnTo>
                  <a:lnTo>
                    <a:pt x="12069" y="93299"/>
                  </a:lnTo>
                  <a:lnTo>
                    <a:pt x="12093" y="93146"/>
                  </a:lnTo>
                  <a:lnTo>
                    <a:pt x="12107" y="92981"/>
                  </a:lnTo>
                  <a:lnTo>
                    <a:pt x="12117" y="92804"/>
                  </a:lnTo>
                  <a:lnTo>
                    <a:pt x="12117" y="92615"/>
                  </a:lnTo>
                  <a:lnTo>
                    <a:pt x="12112" y="92414"/>
                  </a:lnTo>
                  <a:lnTo>
                    <a:pt x="12103" y="92213"/>
                  </a:lnTo>
                  <a:lnTo>
                    <a:pt x="12098" y="92190"/>
                  </a:lnTo>
                  <a:lnTo>
                    <a:pt x="12093" y="92154"/>
                  </a:lnTo>
                  <a:lnTo>
                    <a:pt x="12088" y="92131"/>
                  </a:lnTo>
                  <a:lnTo>
                    <a:pt x="12084" y="92095"/>
                  </a:lnTo>
                  <a:lnTo>
                    <a:pt x="12288" y="92036"/>
                  </a:lnTo>
                  <a:lnTo>
                    <a:pt x="12492" y="92001"/>
                  </a:lnTo>
                  <a:lnTo>
                    <a:pt x="12696" y="91965"/>
                  </a:lnTo>
                  <a:lnTo>
                    <a:pt x="12895" y="91942"/>
                  </a:lnTo>
                  <a:lnTo>
                    <a:pt x="13099" y="91930"/>
                  </a:lnTo>
                  <a:close/>
                  <a:moveTo>
                    <a:pt x="141420" y="123549"/>
                  </a:moveTo>
                  <a:lnTo>
                    <a:pt x="142042" y="123596"/>
                  </a:lnTo>
                  <a:lnTo>
                    <a:pt x="142659" y="123632"/>
                  </a:lnTo>
                  <a:lnTo>
                    <a:pt x="143276" y="123655"/>
                  </a:lnTo>
                  <a:lnTo>
                    <a:pt x="143893" y="123667"/>
                  </a:lnTo>
                  <a:lnTo>
                    <a:pt x="143884" y="125839"/>
                  </a:lnTo>
                  <a:lnTo>
                    <a:pt x="143874" y="128024"/>
                  </a:lnTo>
                  <a:lnTo>
                    <a:pt x="143860" y="130220"/>
                  </a:lnTo>
                  <a:lnTo>
                    <a:pt x="143836" y="132428"/>
                  </a:lnTo>
                  <a:lnTo>
                    <a:pt x="143812" y="134636"/>
                  </a:lnTo>
                  <a:lnTo>
                    <a:pt x="143774" y="136844"/>
                  </a:lnTo>
                  <a:lnTo>
                    <a:pt x="143736" y="139051"/>
                  </a:lnTo>
                  <a:lnTo>
                    <a:pt x="143684" y="141271"/>
                  </a:lnTo>
                  <a:lnTo>
                    <a:pt x="143670" y="141259"/>
                  </a:lnTo>
                  <a:lnTo>
                    <a:pt x="143656" y="141236"/>
                  </a:lnTo>
                  <a:lnTo>
                    <a:pt x="143627" y="141177"/>
                  </a:lnTo>
                  <a:lnTo>
                    <a:pt x="143599" y="141129"/>
                  </a:lnTo>
                  <a:lnTo>
                    <a:pt x="143580" y="141118"/>
                  </a:lnTo>
                  <a:lnTo>
                    <a:pt x="143556" y="141118"/>
                  </a:lnTo>
                  <a:lnTo>
                    <a:pt x="143257" y="141070"/>
                  </a:lnTo>
                  <a:lnTo>
                    <a:pt x="142958" y="141047"/>
                  </a:lnTo>
                  <a:lnTo>
                    <a:pt x="142659" y="141035"/>
                  </a:lnTo>
                  <a:lnTo>
                    <a:pt x="142365" y="141059"/>
                  </a:lnTo>
                  <a:lnTo>
                    <a:pt x="142066" y="141082"/>
                  </a:lnTo>
                  <a:lnTo>
                    <a:pt x="141772" y="141129"/>
                  </a:lnTo>
                  <a:lnTo>
                    <a:pt x="141169" y="141236"/>
                  </a:lnTo>
                  <a:lnTo>
                    <a:pt x="141150" y="141236"/>
                  </a:lnTo>
                  <a:lnTo>
                    <a:pt x="141136" y="141248"/>
                  </a:lnTo>
                  <a:lnTo>
                    <a:pt x="141112" y="141283"/>
                  </a:lnTo>
                  <a:lnTo>
                    <a:pt x="141093" y="141318"/>
                  </a:lnTo>
                  <a:lnTo>
                    <a:pt x="141069" y="141354"/>
                  </a:lnTo>
                  <a:lnTo>
                    <a:pt x="141150" y="139110"/>
                  </a:lnTo>
                  <a:lnTo>
                    <a:pt x="141216" y="136867"/>
                  </a:lnTo>
                  <a:lnTo>
                    <a:pt x="141278" y="134624"/>
                  </a:lnTo>
                  <a:lnTo>
                    <a:pt x="141325" y="132392"/>
                  </a:lnTo>
                  <a:lnTo>
                    <a:pt x="141363" y="130161"/>
                  </a:lnTo>
                  <a:lnTo>
                    <a:pt x="141392" y="127941"/>
                  </a:lnTo>
                  <a:lnTo>
                    <a:pt x="141411" y="125733"/>
                  </a:lnTo>
                  <a:lnTo>
                    <a:pt x="141420" y="123549"/>
                  </a:lnTo>
                  <a:close/>
                  <a:moveTo>
                    <a:pt x="73608" y="140563"/>
                  </a:moveTo>
                  <a:lnTo>
                    <a:pt x="75269" y="140634"/>
                  </a:lnTo>
                  <a:lnTo>
                    <a:pt x="76925" y="140693"/>
                  </a:lnTo>
                  <a:lnTo>
                    <a:pt x="78572" y="140740"/>
                  </a:lnTo>
                  <a:lnTo>
                    <a:pt x="80205" y="140799"/>
                  </a:lnTo>
                  <a:lnTo>
                    <a:pt x="81643" y="140846"/>
                  </a:lnTo>
                  <a:lnTo>
                    <a:pt x="83086" y="140882"/>
                  </a:lnTo>
                  <a:lnTo>
                    <a:pt x="84529" y="140905"/>
                  </a:lnTo>
                  <a:lnTo>
                    <a:pt x="85976" y="140917"/>
                  </a:lnTo>
                  <a:lnTo>
                    <a:pt x="86118" y="145758"/>
                  </a:lnTo>
                  <a:lnTo>
                    <a:pt x="86185" y="148178"/>
                  </a:lnTo>
                  <a:lnTo>
                    <a:pt x="86247" y="150587"/>
                  </a:lnTo>
                  <a:lnTo>
                    <a:pt x="86228" y="150587"/>
                  </a:lnTo>
                  <a:lnTo>
                    <a:pt x="86209" y="150575"/>
                  </a:lnTo>
                  <a:lnTo>
                    <a:pt x="86190" y="150563"/>
                  </a:lnTo>
                  <a:lnTo>
                    <a:pt x="86166" y="150551"/>
                  </a:lnTo>
                  <a:lnTo>
                    <a:pt x="85383" y="150481"/>
                  </a:lnTo>
                  <a:lnTo>
                    <a:pt x="84595" y="150410"/>
                  </a:lnTo>
                  <a:lnTo>
                    <a:pt x="83807" y="150315"/>
                  </a:lnTo>
                  <a:lnTo>
                    <a:pt x="83024" y="150221"/>
                  </a:lnTo>
                  <a:lnTo>
                    <a:pt x="81453" y="149996"/>
                  </a:lnTo>
                  <a:lnTo>
                    <a:pt x="79877" y="149772"/>
                  </a:lnTo>
                  <a:lnTo>
                    <a:pt x="78306" y="149548"/>
                  </a:lnTo>
                  <a:lnTo>
                    <a:pt x="77518" y="149453"/>
                  </a:lnTo>
                  <a:lnTo>
                    <a:pt x="76735" y="149359"/>
                  </a:lnTo>
                  <a:lnTo>
                    <a:pt x="75948" y="149264"/>
                  </a:lnTo>
                  <a:lnTo>
                    <a:pt x="75160" y="149194"/>
                  </a:lnTo>
                  <a:lnTo>
                    <a:pt x="74377" y="149135"/>
                  </a:lnTo>
                  <a:lnTo>
                    <a:pt x="73589" y="149087"/>
                  </a:lnTo>
                  <a:lnTo>
                    <a:pt x="73593" y="146962"/>
                  </a:lnTo>
                  <a:lnTo>
                    <a:pt x="73598" y="144837"/>
                  </a:lnTo>
                  <a:lnTo>
                    <a:pt x="73603" y="142700"/>
                  </a:lnTo>
                  <a:lnTo>
                    <a:pt x="73608" y="140563"/>
                  </a:lnTo>
                  <a:close/>
                  <a:moveTo>
                    <a:pt x="10603" y="132463"/>
                  </a:moveTo>
                  <a:lnTo>
                    <a:pt x="10622" y="132747"/>
                  </a:lnTo>
                  <a:lnTo>
                    <a:pt x="10650" y="133018"/>
                  </a:lnTo>
                  <a:lnTo>
                    <a:pt x="10688" y="133266"/>
                  </a:lnTo>
                  <a:lnTo>
                    <a:pt x="10731" y="133502"/>
                  </a:lnTo>
                  <a:lnTo>
                    <a:pt x="10783" y="133715"/>
                  </a:lnTo>
                  <a:lnTo>
                    <a:pt x="10840" y="133915"/>
                  </a:lnTo>
                  <a:lnTo>
                    <a:pt x="10902" y="134093"/>
                  </a:lnTo>
                  <a:lnTo>
                    <a:pt x="10968" y="134258"/>
                  </a:lnTo>
                  <a:lnTo>
                    <a:pt x="11040" y="134411"/>
                  </a:lnTo>
                  <a:lnTo>
                    <a:pt x="11120" y="134541"/>
                  </a:lnTo>
                  <a:lnTo>
                    <a:pt x="11201" y="134647"/>
                  </a:lnTo>
                  <a:lnTo>
                    <a:pt x="11282" y="134742"/>
                  </a:lnTo>
                  <a:lnTo>
                    <a:pt x="11367" y="134825"/>
                  </a:lnTo>
                  <a:lnTo>
                    <a:pt x="11452" y="134884"/>
                  </a:lnTo>
                  <a:lnTo>
                    <a:pt x="11543" y="134931"/>
                  </a:lnTo>
                  <a:lnTo>
                    <a:pt x="11633" y="134954"/>
                  </a:lnTo>
                  <a:lnTo>
                    <a:pt x="11718" y="134954"/>
                  </a:lnTo>
                  <a:lnTo>
                    <a:pt x="11808" y="134943"/>
                  </a:lnTo>
                  <a:lnTo>
                    <a:pt x="11894" y="134919"/>
                  </a:lnTo>
                  <a:lnTo>
                    <a:pt x="11979" y="134872"/>
                  </a:lnTo>
                  <a:lnTo>
                    <a:pt x="12065" y="134801"/>
                  </a:lnTo>
                  <a:lnTo>
                    <a:pt x="12145" y="134718"/>
                  </a:lnTo>
                  <a:lnTo>
                    <a:pt x="12221" y="134612"/>
                  </a:lnTo>
                  <a:lnTo>
                    <a:pt x="12293" y="134494"/>
                  </a:lnTo>
                  <a:lnTo>
                    <a:pt x="12364" y="134352"/>
                  </a:lnTo>
                  <a:lnTo>
                    <a:pt x="12425" y="134187"/>
                  </a:lnTo>
                  <a:lnTo>
                    <a:pt x="12482" y="134010"/>
                  </a:lnTo>
                  <a:lnTo>
                    <a:pt x="12530" y="133809"/>
                  </a:lnTo>
                  <a:lnTo>
                    <a:pt x="12577" y="133597"/>
                  </a:lnTo>
                  <a:lnTo>
                    <a:pt x="12611" y="133360"/>
                  </a:lnTo>
                  <a:lnTo>
                    <a:pt x="12639" y="133101"/>
                  </a:lnTo>
                  <a:lnTo>
                    <a:pt x="12658" y="132829"/>
                  </a:lnTo>
                  <a:lnTo>
                    <a:pt x="12791" y="132935"/>
                  </a:lnTo>
                  <a:lnTo>
                    <a:pt x="12919" y="133042"/>
                  </a:lnTo>
                  <a:lnTo>
                    <a:pt x="13052" y="133148"/>
                  </a:lnTo>
                  <a:lnTo>
                    <a:pt x="13185" y="133242"/>
                  </a:lnTo>
                  <a:lnTo>
                    <a:pt x="13318" y="133325"/>
                  </a:lnTo>
                  <a:lnTo>
                    <a:pt x="13451" y="133396"/>
                  </a:lnTo>
                  <a:lnTo>
                    <a:pt x="13588" y="133467"/>
                  </a:lnTo>
                  <a:lnTo>
                    <a:pt x="13721" y="133526"/>
                  </a:lnTo>
                  <a:lnTo>
                    <a:pt x="13854" y="133585"/>
                  </a:lnTo>
                  <a:lnTo>
                    <a:pt x="13992" y="133632"/>
                  </a:lnTo>
                  <a:lnTo>
                    <a:pt x="14129" y="133667"/>
                  </a:lnTo>
                  <a:lnTo>
                    <a:pt x="14262" y="133703"/>
                  </a:lnTo>
                  <a:lnTo>
                    <a:pt x="14537" y="133750"/>
                  </a:lnTo>
                  <a:lnTo>
                    <a:pt x="14813" y="133774"/>
                  </a:lnTo>
                  <a:lnTo>
                    <a:pt x="15088" y="133762"/>
                  </a:lnTo>
                  <a:lnTo>
                    <a:pt x="15363" y="133726"/>
                  </a:lnTo>
                  <a:lnTo>
                    <a:pt x="15639" y="133667"/>
                  </a:lnTo>
                  <a:lnTo>
                    <a:pt x="15914" y="133585"/>
                  </a:lnTo>
                  <a:lnTo>
                    <a:pt x="16189" y="133479"/>
                  </a:lnTo>
                  <a:lnTo>
                    <a:pt x="16464" y="133349"/>
                  </a:lnTo>
                  <a:lnTo>
                    <a:pt x="16740" y="133195"/>
                  </a:lnTo>
                  <a:lnTo>
                    <a:pt x="17010" y="133018"/>
                  </a:lnTo>
                  <a:lnTo>
                    <a:pt x="16991" y="133124"/>
                  </a:lnTo>
                  <a:lnTo>
                    <a:pt x="16967" y="133242"/>
                  </a:lnTo>
                  <a:lnTo>
                    <a:pt x="16939" y="133467"/>
                  </a:lnTo>
                  <a:lnTo>
                    <a:pt x="16915" y="133715"/>
                  </a:lnTo>
                  <a:lnTo>
                    <a:pt x="16901" y="133974"/>
                  </a:lnTo>
                  <a:lnTo>
                    <a:pt x="16854" y="135368"/>
                  </a:lnTo>
                  <a:lnTo>
                    <a:pt x="16816" y="136761"/>
                  </a:lnTo>
                  <a:lnTo>
                    <a:pt x="16782" y="138166"/>
                  </a:lnTo>
                  <a:lnTo>
                    <a:pt x="16759" y="139571"/>
                  </a:lnTo>
                  <a:lnTo>
                    <a:pt x="16740" y="140988"/>
                  </a:lnTo>
                  <a:lnTo>
                    <a:pt x="16730" y="142405"/>
                  </a:lnTo>
                  <a:lnTo>
                    <a:pt x="16730" y="143833"/>
                  </a:lnTo>
                  <a:lnTo>
                    <a:pt x="16735" y="145274"/>
                  </a:lnTo>
                  <a:lnTo>
                    <a:pt x="16744" y="146714"/>
                  </a:lnTo>
                  <a:lnTo>
                    <a:pt x="16763" y="148155"/>
                  </a:lnTo>
                  <a:lnTo>
                    <a:pt x="16792" y="149607"/>
                  </a:lnTo>
                  <a:lnTo>
                    <a:pt x="16820" y="151059"/>
                  </a:lnTo>
                  <a:lnTo>
                    <a:pt x="16858" y="152511"/>
                  </a:lnTo>
                  <a:lnTo>
                    <a:pt x="16906" y="153975"/>
                  </a:lnTo>
                  <a:lnTo>
                    <a:pt x="16953" y="155439"/>
                  </a:lnTo>
                  <a:lnTo>
                    <a:pt x="17010" y="156892"/>
                  </a:lnTo>
                  <a:lnTo>
                    <a:pt x="16341" y="157092"/>
                  </a:lnTo>
                  <a:lnTo>
                    <a:pt x="15672" y="157305"/>
                  </a:lnTo>
                  <a:lnTo>
                    <a:pt x="15003" y="157529"/>
                  </a:lnTo>
                  <a:lnTo>
                    <a:pt x="14333" y="157754"/>
                  </a:lnTo>
                  <a:lnTo>
                    <a:pt x="12995" y="158226"/>
                  </a:lnTo>
                  <a:lnTo>
                    <a:pt x="11657" y="158722"/>
                  </a:lnTo>
                  <a:lnTo>
                    <a:pt x="11419" y="152145"/>
                  </a:lnTo>
                  <a:lnTo>
                    <a:pt x="11305" y="148851"/>
                  </a:lnTo>
                  <a:lnTo>
                    <a:pt x="11182" y="145569"/>
                  </a:lnTo>
                  <a:lnTo>
                    <a:pt x="11054" y="142275"/>
                  </a:lnTo>
                  <a:lnTo>
                    <a:pt x="10987" y="140645"/>
                  </a:lnTo>
                  <a:lnTo>
                    <a:pt x="10916" y="139004"/>
                  </a:lnTo>
                  <a:lnTo>
                    <a:pt x="10845" y="137363"/>
                  </a:lnTo>
                  <a:lnTo>
                    <a:pt x="10769" y="135734"/>
                  </a:lnTo>
                  <a:lnTo>
                    <a:pt x="10688" y="134093"/>
                  </a:lnTo>
                  <a:lnTo>
                    <a:pt x="10603" y="132463"/>
                  </a:lnTo>
                  <a:close/>
                  <a:moveTo>
                    <a:pt x="73589" y="151543"/>
                  </a:moveTo>
                  <a:lnTo>
                    <a:pt x="74372" y="151779"/>
                  </a:lnTo>
                  <a:lnTo>
                    <a:pt x="75155" y="152004"/>
                  </a:lnTo>
                  <a:lnTo>
                    <a:pt x="75943" y="152204"/>
                  </a:lnTo>
                  <a:lnTo>
                    <a:pt x="76726" y="152405"/>
                  </a:lnTo>
                  <a:lnTo>
                    <a:pt x="77514" y="152594"/>
                  </a:lnTo>
                  <a:lnTo>
                    <a:pt x="78302" y="152771"/>
                  </a:lnTo>
                  <a:lnTo>
                    <a:pt x="79873" y="153114"/>
                  </a:lnTo>
                  <a:lnTo>
                    <a:pt x="81448" y="153456"/>
                  </a:lnTo>
                  <a:lnTo>
                    <a:pt x="83019" y="153798"/>
                  </a:lnTo>
                  <a:lnTo>
                    <a:pt x="83807" y="153987"/>
                  </a:lnTo>
                  <a:lnTo>
                    <a:pt x="84595" y="154176"/>
                  </a:lnTo>
                  <a:lnTo>
                    <a:pt x="85383" y="154377"/>
                  </a:lnTo>
                  <a:lnTo>
                    <a:pt x="86166" y="154601"/>
                  </a:lnTo>
                  <a:lnTo>
                    <a:pt x="86223" y="154613"/>
                  </a:lnTo>
                  <a:lnTo>
                    <a:pt x="86275" y="154613"/>
                  </a:lnTo>
                  <a:lnTo>
                    <a:pt x="86327" y="154589"/>
                  </a:lnTo>
                  <a:lnTo>
                    <a:pt x="86375" y="154554"/>
                  </a:lnTo>
                  <a:lnTo>
                    <a:pt x="86612" y="162654"/>
                  </a:lnTo>
                  <a:lnTo>
                    <a:pt x="86612" y="162654"/>
                  </a:lnTo>
                  <a:lnTo>
                    <a:pt x="86517" y="162512"/>
                  </a:lnTo>
                  <a:lnTo>
                    <a:pt x="86465" y="162453"/>
                  </a:lnTo>
                  <a:lnTo>
                    <a:pt x="86413" y="162394"/>
                  </a:lnTo>
                  <a:lnTo>
                    <a:pt x="86361" y="162347"/>
                  </a:lnTo>
                  <a:lnTo>
                    <a:pt x="86299" y="162323"/>
                  </a:lnTo>
                  <a:lnTo>
                    <a:pt x="86237" y="162299"/>
                  </a:lnTo>
                  <a:lnTo>
                    <a:pt x="86166" y="162288"/>
                  </a:lnTo>
                  <a:lnTo>
                    <a:pt x="84595" y="162311"/>
                  </a:lnTo>
                  <a:lnTo>
                    <a:pt x="83019" y="162347"/>
                  </a:lnTo>
                  <a:lnTo>
                    <a:pt x="81444" y="162394"/>
                  </a:lnTo>
                  <a:lnTo>
                    <a:pt x="79868" y="162441"/>
                  </a:lnTo>
                  <a:lnTo>
                    <a:pt x="78292" y="162512"/>
                  </a:lnTo>
                  <a:lnTo>
                    <a:pt x="76712" y="162595"/>
                  </a:lnTo>
                  <a:lnTo>
                    <a:pt x="75136" y="162701"/>
                  </a:lnTo>
                  <a:lnTo>
                    <a:pt x="73555" y="162807"/>
                  </a:lnTo>
                  <a:lnTo>
                    <a:pt x="73565" y="159985"/>
                  </a:lnTo>
                  <a:lnTo>
                    <a:pt x="73574" y="157163"/>
                  </a:lnTo>
                  <a:lnTo>
                    <a:pt x="73579" y="154341"/>
                  </a:lnTo>
                  <a:lnTo>
                    <a:pt x="73589" y="151543"/>
                  </a:lnTo>
                  <a:close/>
                  <a:moveTo>
                    <a:pt x="140993" y="143337"/>
                  </a:moveTo>
                  <a:lnTo>
                    <a:pt x="141036" y="143396"/>
                  </a:lnTo>
                  <a:lnTo>
                    <a:pt x="141074" y="143467"/>
                  </a:lnTo>
                  <a:lnTo>
                    <a:pt x="141093" y="143491"/>
                  </a:lnTo>
                  <a:lnTo>
                    <a:pt x="141117" y="143514"/>
                  </a:lnTo>
                  <a:lnTo>
                    <a:pt x="141140" y="143526"/>
                  </a:lnTo>
                  <a:lnTo>
                    <a:pt x="141169" y="143538"/>
                  </a:lnTo>
                  <a:lnTo>
                    <a:pt x="141772" y="143644"/>
                  </a:lnTo>
                  <a:lnTo>
                    <a:pt x="142066" y="143680"/>
                  </a:lnTo>
                  <a:lnTo>
                    <a:pt x="142365" y="143715"/>
                  </a:lnTo>
                  <a:lnTo>
                    <a:pt x="142659" y="143727"/>
                  </a:lnTo>
                  <a:lnTo>
                    <a:pt x="142958" y="143727"/>
                  </a:lnTo>
                  <a:lnTo>
                    <a:pt x="143257" y="143703"/>
                  </a:lnTo>
                  <a:lnTo>
                    <a:pt x="143556" y="143656"/>
                  </a:lnTo>
                  <a:lnTo>
                    <a:pt x="143580" y="143644"/>
                  </a:lnTo>
                  <a:lnTo>
                    <a:pt x="143599" y="143609"/>
                  </a:lnTo>
                  <a:lnTo>
                    <a:pt x="143618" y="143585"/>
                  </a:lnTo>
                  <a:lnTo>
                    <a:pt x="143637" y="143573"/>
                  </a:lnTo>
                  <a:lnTo>
                    <a:pt x="143637" y="143573"/>
                  </a:lnTo>
                  <a:lnTo>
                    <a:pt x="143589" y="145345"/>
                  </a:lnTo>
                  <a:lnTo>
                    <a:pt x="143542" y="147127"/>
                  </a:lnTo>
                  <a:lnTo>
                    <a:pt x="143485" y="148910"/>
                  </a:lnTo>
                  <a:lnTo>
                    <a:pt x="143423" y="150681"/>
                  </a:lnTo>
                  <a:lnTo>
                    <a:pt x="143361" y="152464"/>
                  </a:lnTo>
                  <a:lnTo>
                    <a:pt x="143290" y="154235"/>
                  </a:lnTo>
                  <a:lnTo>
                    <a:pt x="143219" y="156018"/>
                  </a:lnTo>
                  <a:lnTo>
                    <a:pt x="143138" y="157789"/>
                  </a:lnTo>
                  <a:lnTo>
                    <a:pt x="143053" y="159560"/>
                  </a:lnTo>
                  <a:lnTo>
                    <a:pt x="142963" y="161319"/>
                  </a:lnTo>
                  <a:lnTo>
                    <a:pt x="142873" y="163090"/>
                  </a:lnTo>
                  <a:lnTo>
                    <a:pt x="142768" y="164850"/>
                  </a:lnTo>
                  <a:lnTo>
                    <a:pt x="142664" y="166609"/>
                  </a:lnTo>
                  <a:lnTo>
                    <a:pt x="142555" y="168356"/>
                  </a:lnTo>
                  <a:lnTo>
                    <a:pt x="142436" y="170104"/>
                  </a:lnTo>
                  <a:lnTo>
                    <a:pt x="142313" y="171851"/>
                  </a:lnTo>
                  <a:lnTo>
                    <a:pt x="142127" y="171662"/>
                  </a:lnTo>
                  <a:lnTo>
                    <a:pt x="141938" y="171485"/>
                  </a:lnTo>
                  <a:lnTo>
                    <a:pt x="141743" y="171320"/>
                  </a:lnTo>
                  <a:lnTo>
                    <a:pt x="141544" y="171178"/>
                  </a:lnTo>
                  <a:lnTo>
                    <a:pt x="141344" y="171048"/>
                  </a:lnTo>
                  <a:lnTo>
                    <a:pt x="141140" y="170930"/>
                  </a:lnTo>
                  <a:lnTo>
                    <a:pt x="140936" y="170836"/>
                  </a:lnTo>
                  <a:lnTo>
                    <a:pt x="140732" y="170741"/>
                  </a:lnTo>
                  <a:lnTo>
                    <a:pt x="140528" y="170670"/>
                  </a:lnTo>
                  <a:lnTo>
                    <a:pt x="140319" y="170611"/>
                  </a:lnTo>
                  <a:lnTo>
                    <a:pt x="140110" y="170564"/>
                  </a:lnTo>
                  <a:lnTo>
                    <a:pt x="139902" y="170529"/>
                  </a:lnTo>
                  <a:lnTo>
                    <a:pt x="139697" y="170505"/>
                  </a:lnTo>
                  <a:lnTo>
                    <a:pt x="139489" y="170493"/>
                  </a:lnTo>
                  <a:lnTo>
                    <a:pt x="139285" y="170493"/>
                  </a:lnTo>
                  <a:lnTo>
                    <a:pt x="139080" y="170505"/>
                  </a:lnTo>
                  <a:lnTo>
                    <a:pt x="139247" y="168829"/>
                  </a:lnTo>
                  <a:lnTo>
                    <a:pt x="139413" y="167152"/>
                  </a:lnTo>
                  <a:lnTo>
                    <a:pt x="139569" y="165475"/>
                  </a:lnTo>
                  <a:lnTo>
                    <a:pt x="139716" y="163787"/>
                  </a:lnTo>
                  <a:lnTo>
                    <a:pt x="139859" y="162099"/>
                  </a:lnTo>
                  <a:lnTo>
                    <a:pt x="139992" y="160410"/>
                  </a:lnTo>
                  <a:lnTo>
                    <a:pt x="140125" y="158710"/>
                  </a:lnTo>
                  <a:lnTo>
                    <a:pt x="140243" y="157010"/>
                  </a:lnTo>
                  <a:lnTo>
                    <a:pt x="140362" y="155298"/>
                  </a:lnTo>
                  <a:lnTo>
                    <a:pt x="140471" y="153598"/>
                  </a:lnTo>
                  <a:lnTo>
                    <a:pt x="140571" y="151886"/>
                  </a:lnTo>
                  <a:lnTo>
                    <a:pt x="140670" y="150174"/>
                  </a:lnTo>
                  <a:lnTo>
                    <a:pt x="140761" y="148462"/>
                  </a:lnTo>
                  <a:lnTo>
                    <a:pt x="140841" y="146761"/>
                  </a:lnTo>
                  <a:lnTo>
                    <a:pt x="140922" y="145049"/>
                  </a:lnTo>
                  <a:lnTo>
                    <a:pt x="140993" y="143337"/>
                  </a:lnTo>
                  <a:close/>
                  <a:moveTo>
                    <a:pt x="17172" y="160233"/>
                  </a:moveTo>
                  <a:lnTo>
                    <a:pt x="17252" y="161685"/>
                  </a:lnTo>
                  <a:lnTo>
                    <a:pt x="17338" y="163149"/>
                  </a:lnTo>
                  <a:lnTo>
                    <a:pt x="17433" y="164602"/>
                  </a:lnTo>
                  <a:lnTo>
                    <a:pt x="17532" y="166066"/>
                  </a:lnTo>
                  <a:lnTo>
                    <a:pt x="17641" y="167518"/>
                  </a:lnTo>
                  <a:lnTo>
                    <a:pt x="17751" y="168970"/>
                  </a:lnTo>
                  <a:lnTo>
                    <a:pt x="17874" y="170423"/>
                  </a:lnTo>
                  <a:lnTo>
                    <a:pt x="17997" y="171875"/>
                  </a:lnTo>
                  <a:lnTo>
                    <a:pt x="18130" y="173327"/>
                  </a:lnTo>
                  <a:lnTo>
                    <a:pt x="18268" y="174767"/>
                  </a:lnTo>
                  <a:lnTo>
                    <a:pt x="18415" y="176220"/>
                  </a:lnTo>
                  <a:lnTo>
                    <a:pt x="18567" y="177648"/>
                  </a:lnTo>
                  <a:lnTo>
                    <a:pt x="18728" y="179089"/>
                  </a:lnTo>
                  <a:lnTo>
                    <a:pt x="18894" y="180517"/>
                  </a:lnTo>
                  <a:lnTo>
                    <a:pt x="19065" y="181934"/>
                  </a:lnTo>
                  <a:lnTo>
                    <a:pt x="19246" y="183351"/>
                  </a:lnTo>
                  <a:lnTo>
                    <a:pt x="18890" y="183753"/>
                  </a:lnTo>
                  <a:lnTo>
                    <a:pt x="18529" y="184142"/>
                  </a:lnTo>
                  <a:lnTo>
                    <a:pt x="18173" y="184520"/>
                  </a:lnTo>
                  <a:lnTo>
                    <a:pt x="17812" y="184886"/>
                  </a:lnTo>
                  <a:lnTo>
                    <a:pt x="17452" y="185240"/>
                  </a:lnTo>
                  <a:lnTo>
                    <a:pt x="17091" y="185583"/>
                  </a:lnTo>
                  <a:lnTo>
                    <a:pt x="16730" y="185913"/>
                  </a:lnTo>
                  <a:lnTo>
                    <a:pt x="16365" y="186232"/>
                  </a:lnTo>
                  <a:lnTo>
                    <a:pt x="15999" y="186539"/>
                  </a:lnTo>
                  <a:lnTo>
                    <a:pt x="15634" y="186822"/>
                  </a:lnTo>
                  <a:lnTo>
                    <a:pt x="15264" y="187106"/>
                  </a:lnTo>
                  <a:lnTo>
                    <a:pt x="14893" y="187366"/>
                  </a:lnTo>
                  <a:lnTo>
                    <a:pt x="14523" y="187625"/>
                  </a:lnTo>
                  <a:lnTo>
                    <a:pt x="14148" y="187861"/>
                  </a:lnTo>
                  <a:lnTo>
                    <a:pt x="13773" y="188098"/>
                  </a:lnTo>
                  <a:lnTo>
                    <a:pt x="13394" y="188310"/>
                  </a:lnTo>
                  <a:lnTo>
                    <a:pt x="13237" y="186657"/>
                  </a:lnTo>
                  <a:lnTo>
                    <a:pt x="13095" y="185004"/>
                  </a:lnTo>
                  <a:lnTo>
                    <a:pt x="12957" y="183339"/>
                  </a:lnTo>
                  <a:lnTo>
                    <a:pt x="12834" y="181675"/>
                  </a:lnTo>
                  <a:lnTo>
                    <a:pt x="12710" y="179998"/>
                  </a:lnTo>
                  <a:lnTo>
                    <a:pt x="12601" y="178310"/>
                  </a:lnTo>
                  <a:lnTo>
                    <a:pt x="12492" y="176621"/>
                  </a:lnTo>
                  <a:lnTo>
                    <a:pt x="12392" y="174933"/>
                  </a:lnTo>
                  <a:lnTo>
                    <a:pt x="12297" y="173233"/>
                  </a:lnTo>
                  <a:lnTo>
                    <a:pt x="12207" y="171532"/>
                  </a:lnTo>
                  <a:lnTo>
                    <a:pt x="12126" y="169832"/>
                  </a:lnTo>
                  <a:lnTo>
                    <a:pt x="12046" y="168120"/>
                  </a:lnTo>
                  <a:lnTo>
                    <a:pt x="11965" y="166408"/>
                  </a:lnTo>
                  <a:lnTo>
                    <a:pt x="11894" y="164696"/>
                  </a:lnTo>
                  <a:lnTo>
                    <a:pt x="11751" y="161260"/>
                  </a:lnTo>
                  <a:lnTo>
                    <a:pt x="13114" y="161048"/>
                  </a:lnTo>
                  <a:lnTo>
                    <a:pt x="14466" y="160800"/>
                  </a:lnTo>
                  <a:lnTo>
                    <a:pt x="15145" y="160670"/>
                  </a:lnTo>
                  <a:lnTo>
                    <a:pt x="15819" y="160540"/>
                  </a:lnTo>
                  <a:lnTo>
                    <a:pt x="16498" y="160387"/>
                  </a:lnTo>
                  <a:lnTo>
                    <a:pt x="17172" y="160233"/>
                  </a:lnTo>
                  <a:close/>
                  <a:moveTo>
                    <a:pt x="86693" y="165582"/>
                  </a:moveTo>
                  <a:lnTo>
                    <a:pt x="86807" y="169088"/>
                  </a:lnTo>
                  <a:lnTo>
                    <a:pt x="86921" y="172607"/>
                  </a:lnTo>
                  <a:lnTo>
                    <a:pt x="87049" y="176113"/>
                  </a:lnTo>
                  <a:lnTo>
                    <a:pt x="87186" y="179620"/>
                  </a:lnTo>
                  <a:lnTo>
                    <a:pt x="87191" y="179715"/>
                  </a:lnTo>
                  <a:lnTo>
                    <a:pt x="87196" y="179821"/>
                  </a:lnTo>
                  <a:lnTo>
                    <a:pt x="87201" y="179927"/>
                  </a:lnTo>
                  <a:lnTo>
                    <a:pt x="87205" y="180022"/>
                  </a:lnTo>
                  <a:lnTo>
                    <a:pt x="87267" y="181663"/>
                  </a:lnTo>
                  <a:lnTo>
                    <a:pt x="87329" y="183316"/>
                  </a:lnTo>
                  <a:lnTo>
                    <a:pt x="87395" y="184957"/>
                  </a:lnTo>
                  <a:lnTo>
                    <a:pt x="87466" y="186598"/>
                  </a:lnTo>
                  <a:lnTo>
                    <a:pt x="87542" y="188239"/>
                  </a:lnTo>
                  <a:lnTo>
                    <a:pt x="87618" y="189869"/>
                  </a:lnTo>
                  <a:lnTo>
                    <a:pt x="87694" y="191510"/>
                  </a:lnTo>
                  <a:lnTo>
                    <a:pt x="87780" y="193151"/>
                  </a:lnTo>
                  <a:lnTo>
                    <a:pt x="84168" y="193139"/>
                  </a:lnTo>
                  <a:lnTo>
                    <a:pt x="80556" y="193151"/>
                  </a:lnTo>
                  <a:lnTo>
                    <a:pt x="78752" y="193163"/>
                  </a:lnTo>
                  <a:lnTo>
                    <a:pt x="76954" y="193175"/>
                  </a:lnTo>
                  <a:lnTo>
                    <a:pt x="75150" y="193210"/>
                  </a:lnTo>
                  <a:lnTo>
                    <a:pt x="73351" y="193269"/>
                  </a:lnTo>
                  <a:lnTo>
                    <a:pt x="73418" y="186657"/>
                  </a:lnTo>
                  <a:lnTo>
                    <a:pt x="73451" y="183363"/>
                  </a:lnTo>
                  <a:lnTo>
                    <a:pt x="73480" y="180057"/>
                  </a:lnTo>
                  <a:lnTo>
                    <a:pt x="73522" y="172831"/>
                  </a:lnTo>
                  <a:lnTo>
                    <a:pt x="73541" y="169218"/>
                  </a:lnTo>
                  <a:lnTo>
                    <a:pt x="73555" y="165617"/>
                  </a:lnTo>
                  <a:lnTo>
                    <a:pt x="75131" y="165723"/>
                  </a:lnTo>
                  <a:lnTo>
                    <a:pt x="76707" y="165806"/>
                  </a:lnTo>
                  <a:lnTo>
                    <a:pt x="78283" y="165889"/>
                  </a:lnTo>
                  <a:lnTo>
                    <a:pt x="79863" y="165960"/>
                  </a:lnTo>
                  <a:lnTo>
                    <a:pt x="81439" y="166019"/>
                  </a:lnTo>
                  <a:lnTo>
                    <a:pt x="83019" y="166066"/>
                  </a:lnTo>
                  <a:lnTo>
                    <a:pt x="84595" y="166101"/>
                  </a:lnTo>
                  <a:lnTo>
                    <a:pt x="86166" y="166137"/>
                  </a:lnTo>
                  <a:lnTo>
                    <a:pt x="86251" y="166125"/>
                  </a:lnTo>
                  <a:lnTo>
                    <a:pt x="86332" y="166101"/>
                  </a:lnTo>
                  <a:lnTo>
                    <a:pt x="86403" y="166042"/>
                  </a:lnTo>
                  <a:lnTo>
                    <a:pt x="86474" y="165983"/>
                  </a:lnTo>
                  <a:lnTo>
                    <a:pt x="86536" y="165900"/>
                  </a:lnTo>
                  <a:lnTo>
                    <a:pt x="86593" y="165806"/>
                  </a:lnTo>
                  <a:lnTo>
                    <a:pt x="86645" y="165700"/>
                  </a:lnTo>
                  <a:lnTo>
                    <a:pt x="86693" y="165582"/>
                  </a:lnTo>
                  <a:close/>
                  <a:moveTo>
                    <a:pt x="138981" y="173599"/>
                  </a:moveTo>
                  <a:lnTo>
                    <a:pt x="139180" y="173610"/>
                  </a:lnTo>
                  <a:lnTo>
                    <a:pt x="139384" y="173634"/>
                  </a:lnTo>
                  <a:lnTo>
                    <a:pt x="139588" y="173669"/>
                  </a:lnTo>
                  <a:lnTo>
                    <a:pt x="139792" y="173728"/>
                  </a:lnTo>
                  <a:lnTo>
                    <a:pt x="139996" y="173799"/>
                  </a:lnTo>
                  <a:lnTo>
                    <a:pt x="140201" y="173882"/>
                  </a:lnTo>
                  <a:lnTo>
                    <a:pt x="140400" y="173988"/>
                  </a:lnTo>
                  <a:lnTo>
                    <a:pt x="140613" y="174118"/>
                  </a:lnTo>
                  <a:lnTo>
                    <a:pt x="140827" y="174272"/>
                  </a:lnTo>
                  <a:lnTo>
                    <a:pt x="141036" y="174425"/>
                  </a:lnTo>
                  <a:lnTo>
                    <a:pt x="141245" y="174602"/>
                  </a:lnTo>
                  <a:lnTo>
                    <a:pt x="141658" y="174956"/>
                  </a:lnTo>
                  <a:lnTo>
                    <a:pt x="141866" y="175134"/>
                  </a:lnTo>
                  <a:lnTo>
                    <a:pt x="142075" y="175299"/>
                  </a:lnTo>
                  <a:lnTo>
                    <a:pt x="141952" y="176810"/>
                  </a:lnTo>
                  <a:lnTo>
                    <a:pt x="141824" y="178310"/>
                  </a:lnTo>
                  <a:lnTo>
                    <a:pt x="141686" y="179809"/>
                  </a:lnTo>
                  <a:lnTo>
                    <a:pt x="141548" y="181297"/>
                  </a:lnTo>
                  <a:lnTo>
                    <a:pt x="141406" y="182784"/>
                  </a:lnTo>
                  <a:lnTo>
                    <a:pt x="141254" y="184260"/>
                  </a:lnTo>
                  <a:lnTo>
                    <a:pt x="141102" y="185724"/>
                  </a:lnTo>
                  <a:lnTo>
                    <a:pt x="140946" y="187188"/>
                  </a:lnTo>
                  <a:lnTo>
                    <a:pt x="140780" y="188652"/>
                  </a:lnTo>
                  <a:lnTo>
                    <a:pt x="140609" y="190093"/>
                  </a:lnTo>
                  <a:lnTo>
                    <a:pt x="140438" y="191533"/>
                  </a:lnTo>
                  <a:lnTo>
                    <a:pt x="140258" y="192962"/>
                  </a:lnTo>
                  <a:lnTo>
                    <a:pt x="140068" y="194379"/>
                  </a:lnTo>
                  <a:lnTo>
                    <a:pt x="139878" y="195796"/>
                  </a:lnTo>
                  <a:lnTo>
                    <a:pt x="139678" y="197189"/>
                  </a:lnTo>
                  <a:lnTo>
                    <a:pt x="139479" y="198582"/>
                  </a:lnTo>
                  <a:lnTo>
                    <a:pt x="138535" y="197638"/>
                  </a:lnTo>
                  <a:lnTo>
                    <a:pt x="137590" y="196717"/>
                  </a:lnTo>
                  <a:lnTo>
                    <a:pt x="136646" y="195796"/>
                  </a:lnTo>
                  <a:lnTo>
                    <a:pt x="135701" y="194851"/>
                  </a:lnTo>
                  <a:lnTo>
                    <a:pt x="135687" y="194839"/>
                  </a:lnTo>
                  <a:lnTo>
                    <a:pt x="135673" y="194839"/>
                  </a:lnTo>
                  <a:lnTo>
                    <a:pt x="135649" y="194851"/>
                  </a:lnTo>
                  <a:lnTo>
                    <a:pt x="135625" y="194875"/>
                  </a:lnTo>
                  <a:lnTo>
                    <a:pt x="135602" y="194887"/>
                  </a:lnTo>
                  <a:lnTo>
                    <a:pt x="135602" y="194887"/>
                  </a:lnTo>
                  <a:lnTo>
                    <a:pt x="135844" y="193623"/>
                  </a:lnTo>
                  <a:lnTo>
                    <a:pt x="136076" y="192348"/>
                  </a:lnTo>
                  <a:lnTo>
                    <a:pt x="136304" y="191049"/>
                  </a:lnTo>
                  <a:lnTo>
                    <a:pt x="136527" y="189751"/>
                  </a:lnTo>
                  <a:lnTo>
                    <a:pt x="136741" y="188452"/>
                  </a:lnTo>
                  <a:lnTo>
                    <a:pt x="136949" y="187129"/>
                  </a:lnTo>
                  <a:lnTo>
                    <a:pt x="137158" y="185807"/>
                  </a:lnTo>
                  <a:lnTo>
                    <a:pt x="137358" y="184485"/>
                  </a:lnTo>
                  <a:lnTo>
                    <a:pt x="137552" y="183139"/>
                  </a:lnTo>
                  <a:lnTo>
                    <a:pt x="137742" y="181793"/>
                  </a:lnTo>
                  <a:lnTo>
                    <a:pt x="137927" y="180447"/>
                  </a:lnTo>
                  <a:lnTo>
                    <a:pt x="138108" y="179089"/>
                  </a:lnTo>
                  <a:lnTo>
                    <a:pt x="138278" y="177719"/>
                  </a:lnTo>
                  <a:lnTo>
                    <a:pt x="138449" y="176350"/>
                  </a:lnTo>
                  <a:lnTo>
                    <a:pt x="138615" y="174980"/>
                  </a:lnTo>
                  <a:lnTo>
                    <a:pt x="138777" y="173599"/>
                  </a:lnTo>
                  <a:close/>
                  <a:moveTo>
                    <a:pt x="19644" y="186362"/>
                  </a:moveTo>
                  <a:lnTo>
                    <a:pt x="19787" y="187377"/>
                  </a:lnTo>
                  <a:lnTo>
                    <a:pt x="19934" y="188393"/>
                  </a:lnTo>
                  <a:lnTo>
                    <a:pt x="20086" y="189408"/>
                  </a:lnTo>
                  <a:lnTo>
                    <a:pt x="20242" y="190412"/>
                  </a:lnTo>
                  <a:lnTo>
                    <a:pt x="20404" y="191415"/>
                  </a:lnTo>
                  <a:lnTo>
                    <a:pt x="20565" y="192419"/>
                  </a:lnTo>
                  <a:lnTo>
                    <a:pt x="20731" y="193411"/>
                  </a:lnTo>
                  <a:lnTo>
                    <a:pt x="20897" y="194391"/>
                  </a:lnTo>
                  <a:lnTo>
                    <a:pt x="21073" y="195382"/>
                  </a:lnTo>
                  <a:lnTo>
                    <a:pt x="21248" y="196351"/>
                  </a:lnTo>
                  <a:lnTo>
                    <a:pt x="21429" y="197319"/>
                  </a:lnTo>
                  <a:lnTo>
                    <a:pt x="21614" y="198287"/>
                  </a:lnTo>
                  <a:lnTo>
                    <a:pt x="21799" y="199243"/>
                  </a:lnTo>
                  <a:lnTo>
                    <a:pt x="21989" y="200188"/>
                  </a:lnTo>
                  <a:lnTo>
                    <a:pt x="22188" y="201132"/>
                  </a:lnTo>
                  <a:lnTo>
                    <a:pt x="22383" y="202065"/>
                  </a:lnTo>
                  <a:lnTo>
                    <a:pt x="22321" y="202077"/>
                  </a:lnTo>
                  <a:lnTo>
                    <a:pt x="22259" y="202089"/>
                  </a:lnTo>
                  <a:lnTo>
                    <a:pt x="22193" y="202124"/>
                  </a:lnTo>
                  <a:lnTo>
                    <a:pt x="22131" y="202171"/>
                  </a:lnTo>
                  <a:lnTo>
                    <a:pt x="22065" y="202242"/>
                  </a:lnTo>
                  <a:lnTo>
                    <a:pt x="21998" y="202325"/>
                  </a:lnTo>
                  <a:lnTo>
                    <a:pt x="21937" y="202419"/>
                  </a:lnTo>
                  <a:lnTo>
                    <a:pt x="21875" y="202549"/>
                  </a:lnTo>
                  <a:lnTo>
                    <a:pt x="21286" y="203824"/>
                  </a:lnTo>
                  <a:lnTo>
                    <a:pt x="20698" y="205088"/>
                  </a:lnTo>
                  <a:lnTo>
                    <a:pt x="20404" y="205702"/>
                  </a:lnTo>
                  <a:lnTo>
                    <a:pt x="20109" y="206316"/>
                  </a:lnTo>
                  <a:lnTo>
                    <a:pt x="19810" y="206918"/>
                  </a:lnTo>
                  <a:lnTo>
                    <a:pt x="19507" y="207508"/>
                  </a:lnTo>
                  <a:lnTo>
                    <a:pt x="19208" y="208099"/>
                  </a:lnTo>
                  <a:lnTo>
                    <a:pt x="18904" y="208677"/>
                  </a:lnTo>
                  <a:lnTo>
                    <a:pt x="18595" y="209244"/>
                  </a:lnTo>
                  <a:lnTo>
                    <a:pt x="18287" y="209811"/>
                  </a:lnTo>
                  <a:lnTo>
                    <a:pt x="17974" y="210354"/>
                  </a:lnTo>
                  <a:lnTo>
                    <a:pt x="17656" y="210897"/>
                  </a:lnTo>
                  <a:lnTo>
                    <a:pt x="17338" y="211428"/>
                  </a:lnTo>
                  <a:lnTo>
                    <a:pt x="17010" y="211948"/>
                  </a:lnTo>
                  <a:lnTo>
                    <a:pt x="16868" y="211310"/>
                  </a:lnTo>
                  <a:lnTo>
                    <a:pt x="16725" y="210672"/>
                  </a:lnTo>
                  <a:lnTo>
                    <a:pt x="16588" y="210035"/>
                  </a:lnTo>
                  <a:lnTo>
                    <a:pt x="16455" y="209397"/>
                  </a:lnTo>
                  <a:lnTo>
                    <a:pt x="16194" y="208110"/>
                  </a:lnTo>
                  <a:lnTo>
                    <a:pt x="15942" y="206812"/>
                  </a:lnTo>
                  <a:lnTo>
                    <a:pt x="15700" y="205513"/>
                  </a:lnTo>
                  <a:lnTo>
                    <a:pt x="15468" y="204202"/>
                  </a:lnTo>
                  <a:lnTo>
                    <a:pt x="15249" y="202880"/>
                  </a:lnTo>
                  <a:lnTo>
                    <a:pt x="15036" y="201557"/>
                  </a:lnTo>
                  <a:lnTo>
                    <a:pt x="14836" y="200223"/>
                  </a:lnTo>
                  <a:lnTo>
                    <a:pt x="14642" y="198877"/>
                  </a:lnTo>
                  <a:lnTo>
                    <a:pt x="14457" y="197531"/>
                  </a:lnTo>
                  <a:lnTo>
                    <a:pt x="14281" y="196174"/>
                  </a:lnTo>
                  <a:lnTo>
                    <a:pt x="14110" y="194816"/>
                  </a:lnTo>
                  <a:lnTo>
                    <a:pt x="13949" y="193446"/>
                  </a:lnTo>
                  <a:lnTo>
                    <a:pt x="13797" y="192065"/>
                  </a:lnTo>
                  <a:lnTo>
                    <a:pt x="13650" y="190683"/>
                  </a:lnTo>
                  <a:lnTo>
                    <a:pt x="14034" y="190542"/>
                  </a:lnTo>
                  <a:lnTo>
                    <a:pt x="14419" y="190376"/>
                  </a:lnTo>
                  <a:lnTo>
                    <a:pt x="14803" y="190187"/>
                  </a:lnTo>
                  <a:lnTo>
                    <a:pt x="15183" y="189987"/>
                  </a:lnTo>
                  <a:lnTo>
                    <a:pt x="15563" y="189774"/>
                  </a:lnTo>
                  <a:lnTo>
                    <a:pt x="15942" y="189538"/>
                  </a:lnTo>
                  <a:lnTo>
                    <a:pt x="16322" y="189290"/>
                  </a:lnTo>
                  <a:lnTo>
                    <a:pt x="16697" y="189030"/>
                  </a:lnTo>
                  <a:lnTo>
                    <a:pt x="17072" y="188747"/>
                  </a:lnTo>
                  <a:lnTo>
                    <a:pt x="17447" y="188452"/>
                  </a:lnTo>
                  <a:lnTo>
                    <a:pt x="17817" y="188145"/>
                  </a:lnTo>
                  <a:lnTo>
                    <a:pt x="18187" y="187826"/>
                  </a:lnTo>
                  <a:lnTo>
                    <a:pt x="18553" y="187484"/>
                  </a:lnTo>
                  <a:lnTo>
                    <a:pt x="18918" y="187118"/>
                  </a:lnTo>
                  <a:lnTo>
                    <a:pt x="19284" y="186752"/>
                  </a:lnTo>
                  <a:lnTo>
                    <a:pt x="19644" y="186362"/>
                  </a:lnTo>
                  <a:close/>
                  <a:moveTo>
                    <a:pt x="135269" y="196551"/>
                  </a:moveTo>
                  <a:lnTo>
                    <a:pt x="135288" y="196622"/>
                  </a:lnTo>
                  <a:lnTo>
                    <a:pt x="135312" y="196705"/>
                  </a:lnTo>
                  <a:lnTo>
                    <a:pt x="135336" y="196787"/>
                  </a:lnTo>
                  <a:lnTo>
                    <a:pt x="135350" y="196811"/>
                  </a:lnTo>
                  <a:lnTo>
                    <a:pt x="135364" y="196835"/>
                  </a:lnTo>
                  <a:lnTo>
                    <a:pt x="136294" y="197909"/>
                  </a:lnTo>
                  <a:lnTo>
                    <a:pt x="137220" y="198995"/>
                  </a:lnTo>
                  <a:lnTo>
                    <a:pt x="138150" y="200058"/>
                  </a:lnTo>
                  <a:lnTo>
                    <a:pt x="138615" y="200589"/>
                  </a:lnTo>
                  <a:lnTo>
                    <a:pt x="139080" y="201121"/>
                  </a:lnTo>
                  <a:lnTo>
                    <a:pt x="138838" y="202608"/>
                  </a:lnTo>
                  <a:lnTo>
                    <a:pt x="138587" y="204084"/>
                  </a:lnTo>
                  <a:lnTo>
                    <a:pt x="138331" y="205536"/>
                  </a:lnTo>
                  <a:lnTo>
                    <a:pt x="138065" y="206989"/>
                  </a:lnTo>
                  <a:lnTo>
                    <a:pt x="137794" y="208417"/>
                  </a:lnTo>
                  <a:lnTo>
                    <a:pt x="137519" y="209834"/>
                  </a:lnTo>
                  <a:lnTo>
                    <a:pt x="137234" y="211239"/>
                  </a:lnTo>
                  <a:lnTo>
                    <a:pt x="136940" y="212621"/>
                  </a:lnTo>
                  <a:lnTo>
                    <a:pt x="136636" y="213990"/>
                  </a:lnTo>
                  <a:lnTo>
                    <a:pt x="136328" y="215348"/>
                  </a:lnTo>
                  <a:lnTo>
                    <a:pt x="136010" y="216682"/>
                  </a:lnTo>
                  <a:lnTo>
                    <a:pt x="135682" y="218005"/>
                  </a:lnTo>
                  <a:lnTo>
                    <a:pt x="135350" y="219303"/>
                  </a:lnTo>
                  <a:lnTo>
                    <a:pt x="135008" y="220579"/>
                  </a:lnTo>
                  <a:lnTo>
                    <a:pt x="134833" y="221216"/>
                  </a:lnTo>
                  <a:lnTo>
                    <a:pt x="134657" y="221842"/>
                  </a:lnTo>
                  <a:lnTo>
                    <a:pt x="134477" y="222468"/>
                  </a:lnTo>
                  <a:lnTo>
                    <a:pt x="134296" y="223093"/>
                  </a:lnTo>
                  <a:lnTo>
                    <a:pt x="134249" y="222987"/>
                  </a:lnTo>
                  <a:lnTo>
                    <a:pt x="134201" y="222893"/>
                  </a:lnTo>
                  <a:lnTo>
                    <a:pt x="134092" y="222704"/>
                  </a:lnTo>
                  <a:lnTo>
                    <a:pt x="133983" y="222538"/>
                  </a:lnTo>
                  <a:lnTo>
                    <a:pt x="133864" y="222397"/>
                  </a:lnTo>
                  <a:lnTo>
                    <a:pt x="133751" y="222255"/>
                  </a:lnTo>
                  <a:lnTo>
                    <a:pt x="133637" y="222137"/>
                  </a:lnTo>
                  <a:lnTo>
                    <a:pt x="133437" y="221936"/>
                  </a:lnTo>
                  <a:lnTo>
                    <a:pt x="133176" y="221712"/>
                  </a:lnTo>
                  <a:lnTo>
                    <a:pt x="132915" y="221488"/>
                  </a:lnTo>
                  <a:lnTo>
                    <a:pt x="132654" y="221275"/>
                  </a:lnTo>
                  <a:lnTo>
                    <a:pt x="132393" y="221074"/>
                  </a:lnTo>
                  <a:lnTo>
                    <a:pt x="132127" y="220885"/>
                  </a:lnTo>
                  <a:lnTo>
                    <a:pt x="131862" y="220708"/>
                  </a:lnTo>
                  <a:lnTo>
                    <a:pt x="131325" y="220366"/>
                  </a:lnTo>
                  <a:lnTo>
                    <a:pt x="130789" y="220035"/>
                  </a:lnTo>
                  <a:lnTo>
                    <a:pt x="130248" y="219717"/>
                  </a:lnTo>
                  <a:lnTo>
                    <a:pt x="129712" y="219398"/>
                  </a:lnTo>
                  <a:lnTo>
                    <a:pt x="129180" y="219079"/>
                  </a:lnTo>
                  <a:lnTo>
                    <a:pt x="129408" y="218465"/>
                  </a:lnTo>
                  <a:lnTo>
                    <a:pt x="129631" y="217839"/>
                  </a:lnTo>
                  <a:lnTo>
                    <a:pt x="129854" y="217202"/>
                  </a:lnTo>
                  <a:lnTo>
                    <a:pt x="130072" y="216564"/>
                  </a:lnTo>
                  <a:lnTo>
                    <a:pt x="130291" y="215915"/>
                  </a:lnTo>
                  <a:lnTo>
                    <a:pt x="130504" y="215265"/>
                  </a:lnTo>
                  <a:lnTo>
                    <a:pt x="130718" y="214616"/>
                  </a:lnTo>
                  <a:lnTo>
                    <a:pt x="130927" y="213955"/>
                  </a:lnTo>
                  <a:lnTo>
                    <a:pt x="131135" y="213282"/>
                  </a:lnTo>
                  <a:lnTo>
                    <a:pt x="131340" y="212609"/>
                  </a:lnTo>
                  <a:lnTo>
                    <a:pt x="131539" y="211936"/>
                  </a:lnTo>
                  <a:lnTo>
                    <a:pt x="131738" y="211251"/>
                  </a:lnTo>
                  <a:lnTo>
                    <a:pt x="131938" y="210554"/>
                  </a:lnTo>
                  <a:lnTo>
                    <a:pt x="132132" y="209858"/>
                  </a:lnTo>
                  <a:lnTo>
                    <a:pt x="132327" y="209161"/>
                  </a:lnTo>
                  <a:lnTo>
                    <a:pt x="132517" y="208465"/>
                  </a:lnTo>
                  <a:lnTo>
                    <a:pt x="132706" y="207744"/>
                  </a:lnTo>
                  <a:lnTo>
                    <a:pt x="132892" y="207036"/>
                  </a:lnTo>
                  <a:lnTo>
                    <a:pt x="133077" y="206316"/>
                  </a:lnTo>
                  <a:lnTo>
                    <a:pt x="133257" y="205595"/>
                  </a:lnTo>
                  <a:lnTo>
                    <a:pt x="133613" y="204131"/>
                  </a:lnTo>
                  <a:lnTo>
                    <a:pt x="133959" y="202644"/>
                  </a:lnTo>
                  <a:lnTo>
                    <a:pt x="134301" y="201144"/>
                  </a:lnTo>
                  <a:lnTo>
                    <a:pt x="134629" y="199633"/>
                  </a:lnTo>
                  <a:lnTo>
                    <a:pt x="134956" y="198098"/>
                  </a:lnTo>
                  <a:lnTo>
                    <a:pt x="135269" y="196551"/>
                  </a:lnTo>
                  <a:close/>
                  <a:moveTo>
                    <a:pt x="22943" y="204651"/>
                  </a:moveTo>
                  <a:lnTo>
                    <a:pt x="23156" y="205560"/>
                  </a:lnTo>
                  <a:lnTo>
                    <a:pt x="23375" y="206481"/>
                  </a:lnTo>
                  <a:lnTo>
                    <a:pt x="23593" y="207378"/>
                  </a:lnTo>
                  <a:lnTo>
                    <a:pt x="23816" y="208276"/>
                  </a:lnTo>
                  <a:lnTo>
                    <a:pt x="24044" y="209161"/>
                  </a:lnTo>
                  <a:lnTo>
                    <a:pt x="24276" y="210047"/>
                  </a:lnTo>
                  <a:lnTo>
                    <a:pt x="24509" y="210909"/>
                  </a:lnTo>
                  <a:lnTo>
                    <a:pt x="24746" y="211771"/>
                  </a:lnTo>
                  <a:lnTo>
                    <a:pt x="24988" y="212632"/>
                  </a:lnTo>
                  <a:lnTo>
                    <a:pt x="25230" y="213471"/>
                  </a:lnTo>
                  <a:lnTo>
                    <a:pt x="25482" y="214309"/>
                  </a:lnTo>
                  <a:lnTo>
                    <a:pt x="25729" y="215147"/>
                  </a:lnTo>
                  <a:lnTo>
                    <a:pt x="25985" y="215962"/>
                  </a:lnTo>
                  <a:lnTo>
                    <a:pt x="26241" y="216777"/>
                  </a:lnTo>
                  <a:lnTo>
                    <a:pt x="26502" y="217580"/>
                  </a:lnTo>
                  <a:lnTo>
                    <a:pt x="26768" y="218371"/>
                  </a:lnTo>
                  <a:lnTo>
                    <a:pt x="26725" y="218430"/>
                  </a:lnTo>
                  <a:lnTo>
                    <a:pt x="26688" y="218512"/>
                  </a:lnTo>
                  <a:lnTo>
                    <a:pt x="26645" y="218595"/>
                  </a:lnTo>
                  <a:lnTo>
                    <a:pt x="26607" y="218701"/>
                  </a:lnTo>
                  <a:lnTo>
                    <a:pt x="26569" y="218819"/>
                  </a:lnTo>
                  <a:lnTo>
                    <a:pt x="26536" y="218937"/>
                  </a:lnTo>
                  <a:lnTo>
                    <a:pt x="26507" y="219079"/>
                  </a:lnTo>
                  <a:lnTo>
                    <a:pt x="26483" y="219244"/>
                  </a:lnTo>
                  <a:lnTo>
                    <a:pt x="26412" y="219658"/>
                  </a:lnTo>
                  <a:lnTo>
                    <a:pt x="26336" y="220071"/>
                  </a:lnTo>
                  <a:lnTo>
                    <a:pt x="26260" y="220472"/>
                  </a:lnTo>
                  <a:lnTo>
                    <a:pt x="26175" y="220885"/>
                  </a:lnTo>
                  <a:lnTo>
                    <a:pt x="26094" y="221275"/>
                  </a:lnTo>
                  <a:lnTo>
                    <a:pt x="26004" y="221665"/>
                  </a:lnTo>
                  <a:lnTo>
                    <a:pt x="25914" y="222054"/>
                  </a:lnTo>
                  <a:lnTo>
                    <a:pt x="25819" y="222432"/>
                  </a:lnTo>
                  <a:lnTo>
                    <a:pt x="25719" y="222810"/>
                  </a:lnTo>
                  <a:lnTo>
                    <a:pt x="25615" y="223176"/>
                  </a:lnTo>
                  <a:lnTo>
                    <a:pt x="25510" y="223530"/>
                  </a:lnTo>
                  <a:lnTo>
                    <a:pt x="25406" y="223896"/>
                  </a:lnTo>
                  <a:lnTo>
                    <a:pt x="25292" y="224239"/>
                  </a:lnTo>
                  <a:lnTo>
                    <a:pt x="25183" y="224581"/>
                  </a:lnTo>
                  <a:lnTo>
                    <a:pt x="25064" y="224923"/>
                  </a:lnTo>
                  <a:lnTo>
                    <a:pt x="24946" y="225254"/>
                  </a:lnTo>
                  <a:lnTo>
                    <a:pt x="24822" y="225585"/>
                  </a:lnTo>
                  <a:lnTo>
                    <a:pt x="24699" y="225903"/>
                  </a:lnTo>
                  <a:lnTo>
                    <a:pt x="24571" y="226210"/>
                  </a:lnTo>
                  <a:lnTo>
                    <a:pt x="24443" y="226517"/>
                  </a:lnTo>
                  <a:lnTo>
                    <a:pt x="24310" y="226813"/>
                  </a:lnTo>
                  <a:lnTo>
                    <a:pt x="24172" y="227108"/>
                  </a:lnTo>
                  <a:lnTo>
                    <a:pt x="24034" y="227391"/>
                  </a:lnTo>
                  <a:lnTo>
                    <a:pt x="23897" y="227663"/>
                  </a:lnTo>
                  <a:lnTo>
                    <a:pt x="23754" y="227934"/>
                  </a:lnTo>
                  <a:lnTo>
                    <a:pt x="23612" y="228206"/>
                  </a:lnTo>
                  <a:lnTo>
                    <a:pt x="23465" y="228454"/>
                  </a:lnTo>
                  <a:lnTo>
                    <a:pt x="23318" y="228714"/>
                  </a:lnTo>
                  <a:lnTo>
                    <a:pt x="23166" y="228950"/>
                  </a:lnTo>
                  <a:lnTo>
                    <a:pt x="23014" y="229186"/>
                  </a:lnTo>
                  <a:lnTo>
                    <a:pt x="22857" y="229410"/>
                  </a:lnTo>
                  <a:lnTo>
                    <a:pt x="22701" y="229634"/>
                  </a:lnTo>
                  <a:lnTo>
                    <a:pt x="21941" y="227863"/>
                  </a:lnTo>
                  <a:lnTo>
                    <a:pt x="21566" y="226966"/>
                  </a:lnTo>
                  <a:lnTo>
                    <a:pt x="21386" y="226517"/>
                  </a:lnTo>
                  <a:lnTo>
                    <a:pt x="21206" y="226057"/>
                  </a:lnTo>
                  <a:lnTo>
                    <a:pt x="20945" y="225372"/>
                  </a:lnTo>
                  <a:lnTo>
                    <a:pt x="20688" y="224676"/>
                  </a:lnTo>
                  <a:lnTo>
                    <a:pt x="20442" y="223967"/>
                  </a:lnTo>
                  <a:lnTo>
                    <a:pt x="20195" y="223271"/>
                  </a:lnTo>
                  <a:lnTo>
                    <a:pt x="19957" y="222562"/>
                  </a:lnTo>
                  <a:lnTo>
                    <a:pt x="19725" y="221842"/>
                  </a:lnTo>
                  <a:lnTo>
                    <a:pt x="19492" y="221133"/>
                  </a:lnTo>
                  <a:lnTo>
                    <a:pt x="19269" y="220413"/>
                  </a:lnTo>
                  <a:lnTo>
                    <a:pt x="19051" y="219693"/>
                  </a:lnTo>
                  <a:lnTo>
                    <a:pt x="18833" y="218961"/>
                  </a:lnTo>
                  <a:lnTo>
                    <a:pt x="18624" y="218229"/>
                  </a:lnTo>
                  <a:lnTo>
                    <a:pt x="18420" y="217497"/>
                  </a:lnTo>
                  <a:lnTo>
                    <a:pt x="18216" y="216753"/>
                  </a:lnTo>
                  <a:lnTo>
                    <a:pt x="18016" y="216021"/>
                  </a:lnTo>
                  <a:lnTo>
                    <a:pt x="17822" y="215265"/>
                  </a:lnTo>
                  <a:lnTo>
                    <a:pt x="17632" y="214522"/>
                  </a:lnTo>
                  <a:lnTo>
                    <a:pt x="17993" y="214037"/>
                  </a:lnTo>
                  <a:lnTo>
                    <a:pt x="18349" y="213530"/>
                  </a:lnTo>
                  <a:lnTo>
                    <a:pt x="18700" y="213010"/>
                  </a:lnTo>
                  <a:lnTo>
                    <a:pt x="19051" y="212491"/>
                  </a:lnTo>
                  <a:lnTo>
                    <a:pt x="19397" y="211948"/>
                  </a:lnTo>
                  <a:lnTo>
                    <a:pt x="19739" y="211393"/>
                  </a:lnTo>
                  <a:lnTo>
                    <a:pt x="20076" y="210826"/>
                  </a:lnTo>
                  <a:lnTo>
                    <a:pt x="20408" y="210236"/>
                  </a:lnTo>
                  <a:lnTo>
                    <a:pt x="20736" y="209645"/>
                  </a:lnTo>
                  <a:lnTo>
                    <a:pt x="21059" y="209031"/>
                  </a:lnTo>
                  <a:lnTo>
                    <a:pt x="21377" y="208394"/>
                  </a:lnTo>
                  <a:lnTo>
                    <a:pt x="21690" y="207756"/>
                  </a:lnTo>
                  <a:lnTo>
                    <a:pt x="21994" y="207095"/>
                  </a:lnTo>
                  <a:lnTo>
                    <a:pt x="22293" y="206410"/>
                  </a:lnTo>
                  <a:lnTo>
                    <a:pt x="22582" y="205714"/>
                  </a:lnTo>
                  <a:lnTo>
                    <a:pt x="22862" y="205005"/>
                  </a:lnTo>
                  <a:lnTo>
                    <a:pt x="22886" y="204911"/>
                  </a:lnTo>
                  <a:lnTo>
                    <a:pt x="22900" y="204828"/>
                  </a:lnTo>
                  <a:lnTo>
                    <a:pt x="22919" y="204734"/>
                  </a:lnTo>
                  <a:lnTo>
                    <a:pt x="22943" y="204651"/>
                  </a:lnTo>
                  <a:close/>
                  <a:moveTo>
                    <a:pt x="27660" y="220862"/>
                  </a:moveTo>
                  <a:lnTo>
                    <a:pt x="27988" y="221736"/>
                  </a:lnTo>
                  <a:lnTo>
                    <a:pt x="28320" y="222586"/>
                  </a:lnTo>
                  <a:lnTo>
                    <a:pt x="28657" y="223412"/>
                  </a:lnTo>
                  <a:lnTo>
                    <a:pt x="28999" y="224239"/>
                  </a:lnTo>
                  <a:lnTo>
                    <a:pt x="29341" y="225042"/>
                  </a:lnTo>
                  <a:lnTo>
                    <a:pt x="29692" y="225833"/>
                  </a:lnTo>
                  <a:lnTo>
                    <a:pt x="30043" y="226612"/>
                  </a:lnTo>
                  <a:lnTo>
                    <a:pt x="30404" y="227379"/>
                  </a:lnTo>
                  <a:lnTo>
                    <a:pt x="30764" y="228123"/>
                  </a:lnTo>
                  <a:lnTo>
                    <a:pt x="31135" y="228843"/>
                  </a:lnTo>
                  <a:lnTo>
                    <a:pt x="31505" y="229564"/>
                  </a:lnTo>
                  <a:lnTo>
                    <a:pt x="31880" y="230248"/>
                  </a:lnTo>
                  <a:lnTo>
                    <a:pt x="32259" y="230933"/>
                  </a:lnTo>
                  <a:lnTo>
                    <a:pt x="32649" y="231583"/>
                  </a:lnTo>
                  <a:lnTo>
                    <a:pt x="33038" y="232220"/>
                  </a:lnTo>
                  <a:lnTo>
                    <a:pt x="33432" y="232846"/>
                  </a:lnTo>
                  <a:lnTo>
                    <a:pt x="33318" y="233531"/>
                  </a:lnTo>
                  <a:lnTo>
                    <a:pt x="33209" y="234239"/>
                  </a:lnTo>
                  <a:lnTo>
                    <a:pt x="33100" y="234936"/>
                  </a:lnTo>
                  <a:lnTo>
                    <a:pt x="32990" y="235644"/>
                  </a:lnTo>
                  <a:lnTo>
                    <a:pt x="32876" y="236329"/>
                  </a:lnTo>
                  <a:lnTo>
                    <a:pt x="32815" y="236671"/>
                  </a:lnTo>
                  <a:lnTo>
                    <a:pt x="32748" y="237014"/>
                  </a:lnTo>
                  <a:lnTo>
                    <a:pt x="32677" y="237344"/>
                  </a:lnTo>
                  <a:lnTo>
                    <a:pt x="32606" y="237675"/>
                  </a:lnTo>
                  <a:lnTo>
                    <a:pt x="32525" y="238006"/>
                  </a:lnTo>
                  <a:lnTo>
                    <a:pt x="32445" y="238313"/>
                  </a:lnTo>
                  <a:lnTo>
                    <a:pt x="32340" y="238679"/>
                  </a:lnTo>
                  <a:lnTo>
                    <a:pt x="32236" y="239033"/>
                  </a:lnTo>
                  <a:lnTo>
                    <a:pt x="32122" y="239375"/>
                  </a:lnTo>
                  <a:lnTo>
                    <a:pt x="32013" y="239706"/>
                  </a:lnTo>
                  <a:lnTo>
                    <a:pt x="31894" y="240025"/>
                  </a:lnTo>
                  <a:lnTo>
                    <a:pt x="31775" y="240343"/>
                  </a:lnTo>
                  <a:lnTo>
                    <a:pt x="31657" y="240662"/>
                  </a:lnTo>
                  <a:lnTo>
                    <a:pt x="31533" y="240957"/>
                  </a:lnTo>
                  <a:lnTo>
                    <a:pt x="31405" y="241253"/>
                  </a:lnTo>
                  <a:lnTo>
                    <a:pt x="31277" y="241548"/>
                  </a:lnTo>
                  <a:lnTo>
                    <a:pt x="31149" y="241831"/>
                  </a:lnTo>
                  <a:lnTo>
                    <a:pt x="31016" y="242103"/>
                  </a:lnTo>
                  <a:lnTo>
                    <a:pt x="30883" y="242374"/>
                  </a:lnTo>
                  <a:lnTo>
                    <a:pt x="30745" y="242646"/>
                  </a:lnTo>
                  <a:lnTo>
                    <a:pt x="30465" y="243153"/>
                  </a:lnTo>
                  <a:lnTo>
                    <a:pt x="30000" y="242563"/>
                  </a:lnTo>
                  <a:lnTo>
                    <a:pt x="29535" y="241949"/>
                  </a:lnTo>
                  <a:lnTo>
                    <a:pt x="29075" y="241312"/>
                  </a:lnTo>
                  <a:lnTo>
                    <a:pt x="28619" y="240662"/>
                  </a:lnTo>
                  <a:lnTo>
                    <a:pt x="28164" y="239989"/>
                  </a:lnTo>
                  <a:lnTo>
                    <a:pt x="27713" y="239293"/>
                  </a:lnTo>
                  <a:lnTo>
                    <a:pt x="27267" y="238584"/>
                  </a:lnTo>
                  <a:lnTo>
                    <a:pt x="26825" y="237864"/>
                  </a:lnTo>
                  <a:lnTo>
                    <a:pt x="26388" y="237120"/>
                  </a:lnTo>
                  <a:lnTo>
                    <a:pt x="25952" y="236353"/>
                  </a:lnTo>
                  <a:lnTo>
                    <a:pt x="25525" y="235573"/>
                  </a:lnTo>
                  <a:lnTo>
                    <a:pt x="25098" y="234770"/>
                  </a:lnTo>
                  <a:lnTo>
                    <a:pt x="24675" y="233944"/>
                  </a:lnTo>
                  <a:lnTo>
                    <a:pt x="24257" y="233106"/>
                  </a:lnTo>
                  <a:lnTo>
                    <a:pt x="23845" y="232256"/>
                  </a:lnTo>
                  <a:lnTo>
                    <a:pt x="23436" y="231382"/>
                  </a:lnTo>
                  <a:lnTo>
                    <a:pt x="23607" y="231158"/>
                  </a:lnTo>
                  <a:lnTo>
                    <a:pt x="23773" y="230933"/>
                  </a:lnTo>
                  <a:lnTo>
                    <a:pt x="23939" y="230697"/>
                  </a:lnTo>
                  <a:lnTo>
                    <a:pt x="24101" y="230449"/>
                  </a:lnTo>
                  <a:lnTo>
                    <a:pt x="24262" y="230201"/>
                  </a:lnTo>
                  <a:lnTo>
                    <a:pt x="24419" y="229941"/>
                  </a:lnTo>
                  <a:lnTo>
                    <a:pt x="24575" y="229682"/>
                  </a:lnTo>
                  <a:lnTo>
                    <a:pt x="24732" y="229410"/>
                  </a:lnTo>
                  <a:lnTo>
                    <a:pt x="24884" y="229127"/>
                  </a:lnTo>
                  <a:lnTo>
                    <a:pt x="25031" y="228843"/>
                  </a:lnTo>
                  <a:lnTo>
                    <a:pt x="25178" y="228548"/>
                  </a:lnTo>
                  <a:lnTo>
                    <a:pt x="25325" y="228253"/>
                  </a:lnTo>
                  <a:lnTo>
                    <a:pt x="25468" y="227946"/>
                  </a:lnTo>
                  <a:lnTo>
                    <a:pt x="25605" y="227627"/>
                  </a:lnTo>
                  <a:lnTo>
                    <a:pt x="25743" y="227308"/>
                  </a:lnTo>
                  <a:lnTo>
                    <a:pt x="25876" y="226990"/>
                  </a:lnTo>
                  <a:lnTo>
                    <a:pt x="26009" y="226647"/>
                  </a:lnTo>
                  <a:lnTo>
                    <a:pt x="26137" y="226305"/>
                  </a:lnTo>
                  <a:lnTo>
                    <a:pt x="26265" y="225962"/>
                  </a:lnTo>
                  <a:lnTo>
                    <a:pt x="26388" y="225608"/>
                  </a:lnTo>
                  <a:lnTo>
                    <a:pt x="26512" y="225242"/>
                  </a:lnTo>
                  <a:lnTo>
                    <a:pt x="26631" y="224876"/>
                  </a:lnTo>
                  <a:lnTo>
                    <a:pt x="26744" y="224510"/>
                  </a:lnTo>
                  <a:lnTo>
                    <a:pt x="26858" y="224132"/>
                  </a:lnTo>
                  <a:lnTo>
                    <a:pt x="26972" y="223743"/>
                  </a:lnTo>
                  <a:lnTo>
                    <a:pt x="27077" y="223353"/>
                  </a:lnTo>
                  <a:lnTo>
                    <a:pt x="27181" y="222952"/>
                  </a:lnTo>
                  <a:lnTo>
                    <a:pt x="27286" y="222550"/>
                  </a:lnTo>
                  <a:lnTo>
                    <a:pt x="27380" y="222137"/>
                  </a:lnTo>
                  <a:lnTo>
                    <a:pt x="27480" y="221724"/>
                  </a:lnTo>
                  <a:lnTo>
                    <a:pt x="27570" y="221299"/>
                  </a:lnTo>
                  <a:lnTo>
                    <a:pt x="27660" y="220862"/>
                  </a:lnTo>
                  <a:close/>
                  <a:moveTo>
                    <a:pt x="128478" y="220909"/>
                  </a:moveTo>
                  <a:lnTo>
                    <a:pt x="129152" y="221499"/>
                  </a:lnTo>
                  <a:lnTo>
                    <a:pt x="129830" y="222066"/>
                  </a:lnTo>
                  <a:lnTo>
                    <a:pt x="131188" y="223211"/>
                  </a:lnTo>
                  <a:lnTo>
                    <a:pt x="131563" y="223542"/>
                  </a:lnTo>
                  <a:lnTo>
                    <a:pt x="131938" y="223884"/>
                  </a:lnTo>
                  <a:lnTo>
                    <a:pt x="131947" y="224050"/>
                  </a:lnTo>
                  <a:lnTo>
                    <a:pt x="131966" y="224203"/>
                  </a:lnTo>
                  <a:lnTo>
                    <a:pt x="131994" y="224357"/>
                  </a:lnTo>
                  <a:lnTo>
                    <a:pt x="132032" y="224498"/>
                  </a:lnTo>
                  <a:lnTo>
                    <a:pt x="132080" y="224616"/>
                  </a:lnTo>
                  <a:lnTo>
                    <a:pt x="132104" y="224676"/>
                  </a:lnTo>
                  <a:lnTo>
                    <a:pt x="132132" y="224735"/>
                  </a:lnTo>
                  <a:lnTo>
                    <a:pt x="132165" y="224770"/>
                  </a:lnTo>
                  <a:lnTo>
                    <a:pt x="132199" y="224817"/>
                  </a:lnTo>
                  <a:lnTo>
                    <a:pt x="132232" y="224841"/>
                  </a:lnTo>
                  <a:lnTo>
                    <a:pt x="132270" y="224876"/>
                  </a:lnTo>
                  <a:lnTo>
                    <a:pt x="132384" y="224947"/>
                  </a:lnTo>
                  <a:lnTo>
                    <a:pt x="132517" y="225030"/>
                  </a:lnTo>
                  <a:lnTo>
                    <a:pt x="132820" y="225242"/>
                  </a:lnTo>
                  <a:lnTo>
                    <a:pt x="132991" y="225349"/>
                  </a:lnTo>
                  <a:lnTo>
                    <a:pt x="133162" y="225443"/>
                  </a:lnTo>
                  <a:lnTo>
                    <a:pt x="133338" y="225526"/>
                  </a:lnTo>
                  <a:lnTo>
                    <a:pt x="133513" y="225585"/>
                  </a:lnTo>
                  <a:lnTo>
                    <a:pt x="133271" y="226329"/>
                  </a:lnTo>
                  <a:lnTo>
                    <a:pt x="133024" y="227061"/>
                  </a:lnTo>
                  <a:lnTo>
                    <a:pt x="132778" y="227793"/>
                  </a:lnTo>
                  <a:lnTo>
                    <a:pt x="132526" y="228513"/>
                  </a:lnTo>
                  <a:lnTo>
                    <a:pt x="132270" y="229221"/>
                  </a:lnTo>
                  <a:lnTo>
                    <a:pt x="132009" y="229930"/>
                  </a:lnTo>
                  <a:lnTo>
                    <a:pt x="131743" y="230614"/>
                  </a:lnTo>
                  <a:lnTo>
                    <a:pt x="131477" y="231299"/>
                  </a:lnTo>
                  <a:lnTo>
                    <a:pt x="131207" y="231984"/>
                  </a:lnTo>
                  <a:lnTo>
                    <a:pt x="130931" y="232645"/>
                  </a:lnTo>
                  <a:lnTo>
                    <a:pt x="130656" y="233306"/>
                  </a:lnTo>
                  <a:lnTo>
                    <a:pt x="130371" y="233956"/>
                  </a:lnTo>
                  <a:lnTo>
                    <a:pt x="130087" y="234593"/>
                  </a:lnTo>
                  <a:lnTo>
                    <a:pt x="129797" y="235231"/>
                  </a:lnTo>
                  <a:lnTo>
                    <a:pt x="129503" y="235845"/>
                  </a:lnTo>
                  <a:lnTo>
                    <a:pt x="129209" y="236459"/>
                  </a:lnTo>
                  <a:lnTo>
                    <a:pt x="128905" y="237061"/>
                  </a:lnTo>
                  <a:lnTo>
                    <a:pt x="128601" y="237663"/>
                  </a:lnTo>
                  <a:lnTo>
                    <a:pt x="128293" y="238242"/>
                  </a:lnTo>
                  <a:lnTo>
                    <a:pt x="127979" y="238820"/>
                  </a:lnTo>
                  <a:lnTo>
                    <a:pt x="127666" y="239387"/>
                  </a:lnTo>
                  <a:lnTo>
                    <a:pt x="127343" y="239930"/>
                  </a:lnTo>
                  <a:lnTo>
                    <a:pt x="127021" y="240473"/>
                  </a:lnTo>
                  <a:lnTo>
                    <a:pt x="126693" y="241016"/>
                  </a:lnTo>
                  <a:lnTo>
                    <a:pt x="126361" y="241536"/>
                  </a:lnTo>
                  <a:lnTo>
                    <a:pt x="126024" y="242044"/>
                  </a:lnTo>
                  <a:lnTo>
                    <a:pt x="125682" y="242551"/>
                  </a:lnTo>
                  <a:lnTo>
                    <a:pt x="125336" y="243047"/>
                  </a:lnTo>
                  <a:lnTo>
                    <a:pt x="124989" y="243519"/>
                  </a:lnTo>
                  <a:lnTo>
                    <a:pt x="124638" y="243992"/>
                  </a:lnTo>
                  <a:lnTo>
                    <a:pt x="124277" y="244452"/>
                  </a:lnTo>
                  <a:lnTo>
                    <a:pt x="123917" y="244901"/>
                  </a:lnTo>
                  <a:lnTo>
                    <a:pt x="123817" y="244476"/>
                  </a:lnTo>
                  <a:lnTo>
                    <a:pt x="123708" y="244074"/>
                  </a:lnTo>
                  <a:lnTo>
                    <a:pt x="123589" y="243673"/>
                  </a:lnTo>
                  <a:lnTo>
                    <a:pt x="123466" y="243272"/>
                  </a:lnTo>
                  <a:lnTo>
                    <a:pt x="123333" y="242894"/>
                  </a:lnTo>
                  <a:lnTo>
                    <a:pt x="123195" y="242504"/>
                  </a:lnTo>
                  <a:lnTo>
                    <a:pt x="123053" y="242138"/>
                  </a:lnTo>
                  <a:lnTo>
                    <a:pt x="122906" y="241772"/>
                  </a:lnTo>
                  <a:lnTo>
                    <a:pt x="122759" y="241418"/>
                  </a:lnTo>
                  <a:lnTo>
                    <a:pt x="122607" y="241064"/>
                  </a:lnTo>
                  <a:lnTo>
                    <a:pt x="122308" y="240367"/>
                  </a:lnTo>
                  <a:lnTo>
                    <a:pt x="122009" y="239694"/>
                  </a:lnTo>
                  <a:lnTo>
                    <a:pt x="121719" y="239033"/>
                  </a:lnTo>
                  <a:lnTo>
                    <a:pt x="121358" y="238183"/>
                  </a:lnTo>
                  <a:lnTo>
                    <a:pt x="120993" y="237344"/>
                  </a:lnTo>
                  <a:lnTo>
                    <a:pt x="120628" y="236530"/>
                  </a:lnTo>
                  <a:lnTo>
                    <a:pt x="120267" y="235703"/>
                  </a:lnTo>
                  <a:lnTo>
                    <a:pt x="120561" y="235337"/>
                  </a:lnTo>
                  <a:lnTo>
                    <a:pt x="120851" y="234983"/>
                  </a:lnTo>
                  <a:lnTo>
                    <a:pt x="121135" y="234605"/>
                  </a:lnTo>
                  <a:lnTo>
                    <a:pt x="121420" y="234227"/>
                  </a:lnTo>
                  <a:lnTo>
                    <a:pt x="121705" y="233838"/>
                  </a:lnTo>
                  <a:lnTo>
                    <a:pt x="121985" y="233448"/>
                  </a:lnTo>
                  <a:lnTo>
                    <a:pt x="122260" y="233047"/>
                  </a:lnTo>
                  <a:lnTo>
                    <a:pt x="122535" y="232645"/>
                  </a:lnTo>
                  <a:lnTo>
                    <a:pt x="122811" y="232232"/>
                  </a:lnTo>
                  <a:lnTo>
                    <a:pt x="123081" y="231807"/>
                  </a:lnTo>
                  <a:lnTo>
                    <a:pt x="123352" y="231382"/>
                  </a:lnTo>
                  <a:lnTo>
                    <a:pt x="123618" y="230945"/>
                  </a:lnTo>
                  <a:lnTo>
                    <a:pt x="123879" y="230496"/>
                  </a:lnTo>
                  <a:lnTo>
                    <a:pt x="124144" y="230048"/>
                  </a:lnTo>
                  <a:lnTo>
                    <a:pt x="124401" y="229599"/>
                  </a:lnTo>
                  <a:lnTo>
                    <a:pt x="124657" y="229139"/>
                  </a:lnTo>
                  <a:lnTo>
                    <a:pt x="124913" y="228666"/>
                  </a:lnTo>
                  <a:lnTo>
                    <a:pt x="125170" y="228194"/>
                  </a:lnTo>
                  <a:lnTo>
                    <a:pt x="125416" y="227710"/>
                  </a:lnTo>
                  <a:lnTo>
                    <a:pt x="125668" y="227226"/>
                  </a:lnTo>
                  <a:lnTo>
                    <a:pt x="125915" y="226730"/>
                  </a:lnTo>
                  <a:lnTo>
                    <a:pt x="126157" y="226234"/>
                  </a:lnTo>
                  <a:lnTo>
                    <a:pt x="126399" y="225726"/>
                  </a:lnTo>
                  <a:lnTo>
                    <a:pt x="126641" y="225219"/>
                  </a:lnTo>
                  <a:lnTo>
                    <a:pt x="126878" y="224699"/>
                  </a:lnTo>
                  <a:lnTo>
                    <a:pt x="127111" y="224168"/>
                  </a:lnTo>
                  <a:lnTo>
                    <a:pt x="127343" y="223648"/>
                  </a:lnTo>
                  <a:lnTo>
                    <a:pt x="127576" y="223105"/>
                  </a:lnTo>
                  <a:lnTo>
                    <a:pt x="127804" y="222562"/>
                  </a:lnTo>
                  <a:lnTo>
                    <a:pt x="128031" y="222019"/>
                  </a:lnTo>
                  <a:lnTo>
                    <a:pt x="128255" y="221464"/>
                  </a:lnTo>
                  <a:lnTo>
                    <a:pt x="128478" y="220909"/>
                  </a:lnTo>
                  <a:close/>
                  <a:moveTo>
                    <a:pt x="34723" y="234664"/>
                  </a:moveTo>
                  <a:lnTo>
                    <a:pt x="34965" y="234983"/>
                  </a:lnTo>
                  <a:lnTo>
                    <a:pt x="35202" y="235290"/>
                  </a:lnTo>
                  <a:lnTo>
                    <a:pt x="35449" y="235585"/>
                  </a:lnTo>
                  <a:lnTo>
                    <a:pt x="35691" y="235880"/>
                  </a:lnTo>
                  <a:lnTo>
                    <a:pt x="35938" y="236176"/>
                  </a:lnTo>
                  <a:lnTo>
                    <a:pt x="36184" y="236459"/>
                  </a:lnTo>
                  <a:lnTo>
                    <a:pt x="36436" y="236730"/>
                  </a:lnTo>
                  <a:lnTo>
                    <a:pt x="36683" y="237002"/>
                  </a:lnTo>
                  <a:lnTo>
                    <a:pt x="36934" y="237262"/>
                  </a:lnTo>
                  <a:lnTo>
                    <a:pt x="37191" y="237510"/>
                  </a:lnTo>
                  <a:lnTo>
                    <a:pt x="37447" y="237758"/>
                  </a:lnTo>
                  <a:lnTo>
                    <a:pt x="37703" y="238006"/>
                  </a:lnTo>
                  <a:lnTo>
                    <a:pt x="37960" y="238242"/>
                  </a:lnTo>
                  <a:lnTo>
                    <a:pt x="38221" y="238466"/>
                  </a:lnTo>
                  <a:lnTo>
                    <a:pt x="38482" y="238690"/>
                  </a:lnTo>
                  <a:lnTo>
                    <a:pt x="38743" y="238903"/>
                  </a:lnTo>
                  <a:lnTo>
                    <a:pt x="39008" y="239104"/>
                  </a:lnTo>
                  <a:lnTo>
                    <a:pt x="39274" y="239304"/>
                  </a:lnTo>
                  <a:lnTo>
                    <a:pt x="39545" y="239505"/>
                  </a:lnTo>
                  <a:lnTo>
                    <a:pt x="39811" y="239682"/>
                  </a:lnTo>
                  <a:lnTo>
                    <a:pt x="40086" y="239859"/>
                  </a:lnTo>
                  <a:lnTo>
                    <a:pt x="40356" y="240025"/>
                  </a:lnTo>
                  <a:lnTo>
                    <a:pt x="40632" y="240190"/>
                  </a:lnTo>
                  <a:lnTo>
                    <a:pt x="40907" y="240343"/>
                  </a:lnTo>
                  <a:lnTo>
                    <a:pt x="41182" y="240497"/>
                  </a:lnTo>
                  <a:lnTo>
                    <a:pt x="41462" y="240627"/>
                  </a:lnTo>
                  <a:lnTo>
                    <a:pt x="41742" y="240757"/>
                  </a:lnTo>
                  <a:lnTo>
                    <a:pt x="42027" y="240886"/>
                  </a:lnTo>
                  <a:lnTo>
                    <a:pt x="42312" y="240993"/>
                  </a:lnTo>
                  <a:lnTo>
                    <a:pt x="42597" y="241099"/>
                  </a:lnTo>
                  <a:lnTo>
                    <a:pt x="42881" y="241205"/>
                  </a:lnTo>
                  <a:lnTo>
                    <a:pt x="43171" y="241288"/>
                  </a:lnTo>
                  <a:lnTo>
                    <a:pt x="43109" y="241973"/>
                  </a:lnTo>
                  <a:lnTo>
                    <a:pt x="43043" y="242646"/>
                  </a:lnTo>
                  <a:lnTo>
                    <a:pt x="42896" y="243980"/>
                  </a:lnTo>
                  <a:lnTo>
                    <a:pt x="42748" y="245326"/>
                  </a:lnTo>
                  <a:lnTo>
                    <a:pt x="42587" y="246660"/>
                  </a:lnTo>
                  <a:lnTo>
                    <a:pt x="42264" y="249317"/>
                  </a:lnTo>
                  <a:lnTo>
                    <a:pt x="42103" y="250639"/>
                  </a:lnTo>
                  <a:lnTo>
                    <a:pt x="41946" y="251961"/>
                  </a:lnTo>
                  <a:lnTo>
                    <a:pt x="41605" y="251843"/>
                  </a:lnTo>
                  <a:lnTo>
                    <a:pt x="41263" y="251725"/>
                  </a:lnTo>
                  <a:lnTo>
                    <a:pt x="40926" y="251584"/>
                  </a:lnTo>
                  <a:lnTo>
                    <a:pt x="40589" y="251454"/>
                  </a:lnTo>
                  <a:lnTo>
                    <a:pt x="40252" y="251300"/>
                  </a:lnTo>
                  <a:lnTo>
                    <a:pt x="39915" y="251147"/>
                  </a:lnTo>
                  <a:lnTo>
                    <a:pt x="39578" y="250981"/>
                  </a:lnTo>
                  <a:lnTo>
                    <a:pt x="39241" y="250804"/>
                  </a:lnTo>
                  <a:lnTo>
                    <a:pt x="38909" y="250627"/>
                  </a:lnTo>
                  <a:lnTo>
                    <a:pt x="38572" y="250438"/>
                  </a:lnTo>
                  <a:lnTo>
                    <a:pt x="38240" y="250249"/>
                  </a:lnTo>
                  <a:lnTo>
                    <a:pt x="37907" y="250049"/>
                  </a:lnTo>
                  <a:lnTo>
                    <a:pt x="37580" y="249836"/>
                  </a:lnTo>
                  <a:lnTo>
                    <a:pt x="37248" y="249612"/>
                  </a:lnTo>
                  <a:lnTo>
                    <a:pt x="36920" y="249388"/>
                  </a:lnTo>
                  <a:lnTo>
                    <a:pt x="36593" y="249151"/>
                  </a:lnTo>
                  <a:lnTo>
                    <a:pt x="36265" y="248915"/>
                  </a:lnTo>
                  <a:lnTo>
                    <a:pt x="35938" y="248667"/>
                  </a:lnTo>
                  <a:lnTo>
                    <a:pt x="35610" y="248408"/>
                  </a:lnTo>
                  <a:lnTo>
                    <a:pt x="35287" y="248136"/>
                  </a:lnTo>
                  <a:lnTo>
                    <a:pt x="34965" y="247864"/>
                  </a:lnTo>
                  <a:lnTo>
                    <a:pt x="34642" y="247593"/>
                  </a:lnTo>
                  <a:lnTo>
                    <a:pt x="34324" y="247298"/>
                  </a:lnTo>
                  <a:lnTo>
                    <a:pt x="34001" y="247003"/>
                  </a:lnTo>
                  <a:lnTo>
                    <a:pt x="33683" y="246707"/>
                  </a:lnTo>
                  <a:lnTo>
                    <a:pt x="33365" y="246400"/>
                  </a:lnTo>
                  <a:lnTo>
                    <a:pt x="33052" y="246082"/>
                  </a:lnTo>
                  <a:lnTo>
                    <a:pt x="32734" y="245751"/>
                  </a:lnTo>
                  <a:lnTo>
                    <a:pt x="32421" y="245420"/>
                  </a:lnTo>
                  <a:lnTo>
                    <a:pt x="32108" y="245090"/>
                  </a:lnTo>
                  <a:lnTo>
                    <a:pt x="31799" y="244736"/>
                  </a:lnTo>
                  <a:lnTo>
                    <a:pt x="31486" y="244381"/>
                  </a:lnTo>
                  <a:lnTo>
                    <a:pt x="31733" y="243956"/>
                  </a:lnTo>
                  <a:lnTo>
                    <a:pt x="31975" y="243519"/>
                  </a:lnTo>
                  <a:lnTo>
                    <a:pt x="32207" y="243047"/>
                  </a:lnTo>
                  <a:lnTo>
                    <a:pt x="32435" y="242563"/>
                  </a:lnTo>
                  <a:lnTo>
                    <a:pt x="32653" y="242055"/>
                  </a:lnTo>
                  <a:lnTo>
                    <a:pt x="32867" y="241536"/>
                  </a:lnTo>
                  <a:lnTo>
                    <a:pt x="33071" y="240993"/>
                  </a:lnTo>
                  <a:lnTo>
                    <a:pt x="33270" y="240414"/>
                  </a:lnTo>
                  <a:lnTo>
                    <a:pt x="33465" y="239824"/>
                  </a:lnTo>
                  <a:lnTo>
                    <a:pt x="33660" y="239186"/>
                  </a:lnTo>
                  <a:lnTo>
                    <a:pt x="33859" y="238501"/>
                  </a:lnTo>
                  <a:lnTo>
                    <a:pt x="33959" y="238147"/>
                  </a:lnTo>
                  <a:lnTo>
                    <a:pt x="34058" y="237781"/>
                  </a:lnTo>
                  <a:lnTo>
                    <a:pt x="34153" y="237415"/>
                  </a:lnTo>
                  <a:lnTo>
                    <a:pt x="34248" y="237037"/>
                  </a:lnTo>
                  <a:lnTo>
                    <a:pt x="34338" y="236648"/>
                  </a:lnTo>
                  <a:lnTo>
                    <a:pt x="34424" y="236258"/>
                  </a:lnTo>
                  <a:lnTo>
                    <a:pt x="34509" y="235869"/>
                  </a:lnTo>
                  <a:lnTo>
                    <a:pt x="34585" y="235467"/>
                  </a:lnTo>
                  <a:lnTo>
                    <a:pt x="34656" y="235066"/>
                  </a:lnTo>
                  <a:lnTo>
                    <a:pt x="34723" y="234664"/>
                  </a:lnTo>
                  <a:close/>
                  <a:moveTo>
                    <a:pt x="49834" y="241170"/>
                  </a:moveTo>
                  <a:lnTo>
                    <a:pt x="49896" y="244027"/>
                  </a:lnTo>
                  <a:lnTo>
                    <a:pt x="49962" y="246884"/>
                  </a:lnTo>
                  <a:lnTo>
                    <a:pt x="50029" y="249742"/>
                  </a:lnTo>
                  <a:lnTo>
                    <a:pt x="50091" y="252599"/>
                  </a:lnTo>
                  <a:lnTo>
                    <a:pt x="49630" y="252670"/>
                  </a:lnTo>
                  <a:lnTo>
                    <a:pt x="49170" y="252729"/>
                  </a:lnTo>
                  <a:lnTo>
                    <a:pt x="48710" y="252776"/>
                  </a:lnTo>
                  <a:lnTo>
                    <a:pt x="48249" y="252812"/>
                  </a:lnTo>
                  <a:lnTo>
                    <a:pt x="47789" y="252835"/>
                  </a:lnTo>
                  <a:lnTo>
                    <a:pt x="46868" y="252835"/>
                  </a:lnTo>
                  <a:lnTo>
                    <a:pt x="46408" y="252812"/>
                  </a:lnTo>
                  <a:lnTo>
                    <a:pt x="45947" y="252776"/>
                  </a:lnTo>
                  <a:lnTo>
                    <a:pt x="45487" y="252729"/>
                  </a:lnTo>
                  <a:lnTo>
                    <a:pt x="45031" y="252682"/>
                  </a:lnTo>
                  <a:lnTo>
                    <a:pt x="44576" y="252611"/>
                  </a:lnTo>
                  <a:lnTo>
                    <a:pt x="44120" y="252516"/>
                  </a:lnTo>
                  <a:lnTo>
                    <a:pt x="43664" y="252422"/>
                  </a:lnTo>
                  <a:lnTo>
                    <a:pt x="43209" y="252316"/>
                  </a:lnTo>
                  <a:lnTo>
                    <a:pt x="42758" y="252198"/>
                  </a:lnTo>
                  <a:lnTo>
                    <a:pt x="42967" y="250958"/>
                  </a:lnTo>
                  <a:lnTo>
                    <a:pt x="43166" y="249718"/>
                  </a:lnTo>
                  <a:lnTo>
                    <a:pt x="43370" y="248478"/>
                  </a:lnTo>
                  <a:lnTo>
                    <a:pt x="43574" y="247239"/>
                  </a:lnTo>
                  <a:lnTo>
                    <a:pt x="43783" y="245999"/>
                  </a:lnTo>
                  <a:lnTo>
                    <a:pt x="44001" y="244771"/>
                  </a:lnTo>
                  <a:lnTo>
                    <a:pt x="44111" y="244169"/>
                  </a:lnTo>
                  <a:lnTo>
                    <a:pt x="44224" y="243555"/>
                  </a:lnTo>
                  <a:lnTo>
                    <a:pt x="44343" y="242965"/>
                  </a:lnTo>
                  <a:lnTo>
                    <a:pt x="44462" y="242362"/>
                  </a:lnTo>
                  <a:lnTo>
                    <a:pt x="44495" y="242150"/>
                  </a:lnTo>
                  <a:lnTo>
                    <a:pt x="44514" y="241949"/>
                  </a:lnTo>
                  <a:lnTo>
                    <a:pt x="44533" y="241748"/>
                  </a:lnTo>
                  <a:lnTo>
                    <a:pt x="44542" y="241571"/>
                  </a:lnTo>
                  <a:lnTo>
                    <a:pt x="44860" y="241619"/>
                  </a:lnTo>
                  <a:lnTo>
                    <a:pt x="45178" y="241654"/>
                  </a:lnTo>
                  <a:lnTo>
                    <a:pt x="45501" y="241689"/>
                  </a:lnTo>
                  <a:lnTo>
                    <a:pt x="45824" y="241713"/>
                  </a:lnTo>
                  <a:lnTo>
                    <a:pt x="46147" y="241725"/>
                  </a:lnTo>
                  <a:lnTo>
                    <a:pt x="46474" y="241725"/>
                  </a:lnTo>
                  <a:lnTo>
                    <a:pt x="46802" y="241713"/>
                  </a:lnTo>
                  <a:lnTo>
                    <a:pt x="47129" y="241701"/>
                  </a:lnTo>
                  <a:lnTo>
                    <a:pt x="47461" y="241666"/>
                  </a:lnTo>
                  <a:lnTo>
                    <a:pt x="47794" y="241630"/>
                  </a:lnTo>
                  <a:lnTo>
                    <a:pt x="48130" y="241583"/>
                  </a:lnTo>
                  <a:lnTo>
                    <a:pt x="48467" y="241524"/>
                  </a:lnTo>
                  <a:lnTo>
                    <a:pt x="48804" y="241453"/>
                  </a:lnTo>
                  <a:lnTo>
                    <a:pt x="49146" y="241371"/>
                  </a:lnTo>
                  <a:lnTo>
                    <a:pt x="49493" y="241276"/>
                  </a:lnTo>
                  <a:lnTo>
                    <a:pt x="49834" y="241170"/>
                  </a:lnTo>
                  <a:close/>
                  <a:moveTo>
                    <a:pt x="119166" y="236931"/>
                  </a:moveTo>
                  <a:lnTo>
                    <a:pt x="119958" y="239186"/>
                  </a:lnTo>
                  <a:lnTo>
                    <a:pt x="120352" y="240308"/>
                  </a:lnTo>
                  <a:lnTo>
                    <a:pt x="120746" y="241406"/>
                  </a:lnTo>
                  <a:lnTo>
                    <a:pt x="120969" y="242032"/>
                  </a:lnTo>
                  <a:lnTo>
                    <a:pt x="121192" y="242669"/>
                  </a:lnTo>
                  <a:lnTo>
                    <a:pt x="121420" y="243319"/>
                  </a:lnTo>
                  <a:lnTo>
                    <a:pt x="121653" y="243956"/>
                  </a:lnTo>
                  <a:lnTo>
                    <a:pt x="121895" y="244594"/>
                  </a:lnTo>
                  <a:lnTo>
                    <a:pt x="122013" y="244901"/>
                  </a:lnTo>
                  <a:lnTo>
                    <a:pt x="122142" y="245208"/>
                  </a:lnTo>
                  <a:lnTo>
                    <a:pt x="122265" y="245503"/>
                  </a:lnTo>
                  <a:lnTo>
                    <a:pt x="122393" y="245786"/>
                  </a:lnTo>
                  <a:lnTo>
                    <a:pt x="122526" y="246058"/>
                  </a:lnTo>
                  <a:lnTo>
                    <a:pt x="122659" y="246330"/>
                  </a:lnTo>
                  <a:lnTo>
                    <a:pt x="122346" y="246660"/>
                  </a:lnTo>
                  <a:lnTo>
                    <a:pt x="122032" y="246979"/>
                  </a:lnTo>
                  <a:lnTo>
                    <a:pt x="121714" y="247286"/>
                  </a:lnTo>
                  <a:lnTo>
                    <a:pt x="121392" y="247593"/>
                  </a:lnTo>
                  <a:lnTo>
                    <a:pt x="121069" y="247888"/>
                  </a:lnTo>
                  <a:lnTo>
                    <a:pt x="120746" y="248183"/>
                  </a:lnTo>
                  <a:lnTo>
                    <a:pt x="120414" y="248467"/>
                  </a:lnTo>
                  <a:lnTo>
                    <a:pt x="120082" y="248738"/>
                  </a:lnTo>
                  <a:lnTo>
                    <a:pt x="119749" y="249010"/>
                  </a:lnTo>
                  <a:lnTo>
                    <a:pt x="119413" y="249269"/>
                  </a:lnTo>
                  <a:lnTo>
                    <a:pt x="119071" y="249517"/>
                  </a:lnTo>
                  <a:lnTo>
                    <a:pt x="118729" y="249765"/>
                  </a:lnTo>
                  <a:lnTo>
                    <a:pt x="118383" y="250001"/>
                  </a:lnTo>
                  <a:lnTo>
                    <a:pt x="118031" y="250226"/>
                  </a:lnTo>
                  <a:lnTo>
                    <a:pt x="117680" y="250450"/>
                  </a:lnTo>
                  <a:lnTo>
                    <a:pt x="117324" y="250651"/>
                  </a:lnTo>
                  <a:lnTo>
                    <a:pt x="116964" y="250863"/>
                  </a:lnTo>
                  <a:lnTo>
                    <a:pt x="116603" y="251052"/>
                  </a:lnTo>
                  <a:lnTo>
                    <a:pt x="116242" y="251241"/>
                  </a:lnTo>
                  <a:lnTo>
                    <a:pt x="115872" y="251418"/>
                  </a:lnTo>
                  <a:lnTo>
                    <a:pt x="115502" y="251584"/>
                  </a:lnTo>
                  <a:lnTo>
                    <a:pt x="115127" y="251749"/>
                  </a:lnTo>
                  <a:lnTo>
                    <a:pt x="114752" y="251902"/>
                  </a:lnTo>
                  <a:lnTo>
                    <a:pt x="114372" y="252044"/>
                  </a:lnTo>
                  <a:lnTo>
                    <a:pt x="113988" y="252174"/>
                  </a:lnTo>
                  <a:lnTo>
                    <a:pt x="113599" y="252304"/>
                  </a:lnTo>
                  <a:lnTo>
                    <a:pt x="113209" y="252422"/>
                  </a:lnTo>
                  <a:lnTo>
                    <a:pt x="112815" y="252528"/>
                  </a:lnTo>
                  <a:lnTo>
                    <a:pt x="112421" y="252634"/>
                  </a:lnTo>
                  <a:lnTo>
                    <a:pt x="112023" y="252717"/>
                  </a:lnTo>
                  <a:lnTo>
                    <a:pt x="111619" y="252800"/>
                  </a:lnTo>
                  <a:lnTo>
                    <a:pt x="111211" y="252871"/>
                  </a:lnTo>
                  <a:lnTo>
                    <a:pt x="111292" y="250226"/>
                  </a:lnTo>
                  <a:lnTo>
                    <a:pt x="111373" y="247581"/>
                  </a:lnTo>
                  <a:lnTo>
                    <a:pt x="111449" y="244948"/>
                  </a:lnTo>
                  <a:lnTo>
                    <a:pt x="111529" y="242327"/>
                  </a:lnTo>
                  <a:lnTo>
                    <a:pt x="112047" y="242114"/>
                  </a:lnTo>
                  <a:lnTo>
                    <a:pt x="112559" y="241902"/>
                  </a:lnTo>
                  <a:lnTo>
                    <a:pt x="113067" y="241654"/>
                  </a:lnTo>
                  <a:lnTo>
                    <a:pt x="113565" y="241394"/>
                  </a:lnTo>
                  <a:lnTo>
                    <a:pt x="114064" y="241123"/>
                  </a:lnTo>
                  <a:lnTo>
                    <a:pt x="114552" y="240827"/>
                  </a:lnTo>
                  <a:lnTo>
                    <a:pt x="115037" y="240509"/>
                  </a:lnTo>
                  <a:lnTo>
                    <a:pt x="115516" y="240178"/>
                  </a:lnTo>
                  <a:lnTo>
                    <a:pt x="115991" y="239824"/>
                  </a:lnTo>
                  <a:lnTo>
                    <a:pt x="116460" y="239458"/>
                  </a:lnTo>
                  <a:lnTo>
                    <a:pt x="116926" y="239080"/>
                  </a:lnTo>
                  <a:lnTo>
                    <a:pt x="117381" y="238679"/>
                  </a:lnTo>
                  <a:lnTo>
                    <a:pt x="117837" y="238265"/>
                  </a:lnTo>
                  <a:lnTo>
                    <a:pt x="118283" y="237840"/>
                  </a:lnTo>
                  <a:lnTo>
                    <a:pt x="118729" y="237392"/>
                  </a:lnTo>
                  <a:lnTo>
                    <a:pt x="119166" y="236931"/>
                  </a:lnTo>
                  <a:close/>
                  <a:moveTo>
                    <a:pt x="49673" y="358755"/>
                  </a:moveTo>
                  <a:lnTo>
                    <a:pt x="49839" y="358767"/>
                  </a:lnTo>
                  <a:lnTo>
                    <a:pt x="50000" y="358779"/>
                  </a:lnTo>
                  <a:lnTo>
                    <a:pt x="50162" y="358803"/>
                  </a:lnTo>
                  <a:lnTo>
                    <a:pt x="50328" y="358838"/>
                  </a:lnTo>
                  <a:lnTo>
                    <a:pt x="50489" y="358885"/>
                  </a:lnTo>
                  <a:lnTo>
                    <a:pt x="50646" y="358933"/>
                  </a:lnTo>
                  <a:lnTo>
                    <a:pt x="50807" y="358980"/>
                  </a:lnTo>
                  <a:lnTo>
                    <a:pt x="50964" y="359051"/>
                  </a:lnTo>
                  <a:lnTo>
                    <a:pt x="51121" y="359121"/>
                  </a:lnTo>
                  <a:lnTo>
                    <a:pt x="51277" y="359204"/>
                  </a:lnTo>
                  <a:lnTo>
                    <a:pt x="51429" y="359299"/>
                  </a:lnTo>
                  <a:lnTo>
                    <a:pt x="51586" y="359393"/>
                  </a:lnTo>
                  <a:lnTo>
                    <a:pt x="51738" y="359511"/>
                  </a:lnTo>
                  <a:lnTo>
                    <a:pt x="51885" y="359629"/>
                  </a:lnTo>
                  <a:lnTo>
                    <a:pt x="52037" y="359747"/>
                  </a:lnTo>
                  <a:lnTo>
                    <a:pt x="52155" y="370019"/>
                  </a:lnTo>
                  <a:lnTo>
                    <a:pt x="52207" y="375155"/>
                  </a:lnTo>
                  <a:lnTo>
                    <a:pt x="52260" y="380291"/>
                  </a:lnTo>
                  <a:lnTo>
                    <a:pt x="51965" y="380362"/>
                  </a:lnTo>
                  <a:lnTo>
                    <a:pt x="51671" y="380433"/>
                  </a:lnTo>
                  <a:lnTo>
                    <a:pt x="51382" y="380527"/>
                  </a:lnTo>
                  <a:lnTo>
                    <a:pt x="51097" y="380646"/>
                  </a:lnTo>
                  <a:lnTo>
                    <a:pt x="50812" y="380775"/>
                  </a:lnTo>
                  <a:lnTo>
                    <a:pt x="50532" y="380929"/>
                  </a:lnTo>
                  <a:lnTo>
                    <a:pt x="50252" y="381082"/>
                  </a:lnTo>
                  <a:lnTo>
                    <a:pt x="49977" y="381259"/>
                  </a:lnTo>
                  <a:lnTo>
                    <a:pt x="49701" y="381448"/>
                  </a:lnTo>
                  <a:lnTo>
                    <a:pt x="49431" y="381661"/>
                  </a:lnTo>
                  <a:lnTo>
                    <a:pt x="49160" y="381873"/>
                  </a:lnTo>
                  <a:lnTo>
                    <a:pt x="48895" y="382110"/>
                  </a:lnTo>
                  <a:lnTo>
                    <a:pt x="48634" y="382346"/>
                  </a:lnTo>
                  <a:lnTo>
                    <a:pt x="48373" y="382605"/>
                  </a:lnTo>
                  <a:lnTo>
                    <a:pt x="48116" y="382877"/>
                  </a:lnTo>
                  <a:lnTo>
                    <a:pt x="47860" y="383149"/>
                  </a:lnTo>
                  <a:lnTo>
                    <a:pt x="47642" y="382771"/>
                  </a:lnTo>
                  <a:lnTo>
                    <a:pt x="47428" y="382417"/>
                  </a:lnTo>
                  <a:lnTo>
                    <a:pt x="46996" y="381696"/>
                  </a:lnTo>
                  <a:lnTo>
                    <a:pt x="46564" y="381000"/>
                  </a:lnTo>
                  <a:lnTo>
                    <a:pt x="46142" y="380280"/>
                  </a:lnTo>
                  <a:lnTo>
                    <a:pt x="45928" y="379914"/>
                  </a:lnTo>
                  <a:lnTo>
                    <a:pt x="45719" y="379536"/>
                  </a:lnTo>
                  <a:lnTo>
                    <a:pt x="45515" y="379146"/>
                  </a:lnTo>
                  <a:lnTo>
                    <a:pt x="45311" y="378745"/>
                  </a:lnTo>
                  <a:lnTo>
                    <a:pt x="45107" y="378331"/>
                  </a:lnTo>
                  <a:lnTo>
                    <a:pt x="44913" y="377895"/>
                  </a:lnTo>
                  <a:lnTo>
                    <a:pt x="44718" y="377446"/>
                  </a:lnTo>
                  <a:lnTo>
                    <a:pt x="44528" y="376962"/>
                  </a:lnTo>
                  <a:lnTo>
                    <a:pt x="44334" y="376442"/>
                  </a:lnTo>
                  <a:lnTo>
                    <a:pt x="44148" y="375923"/>
                  </a:lnTo>
                  <a:lnTo>
                    <a:pt x="43968" y="375380"/>
                  </a:lnTo>
                  <a:lnTo>
                    <a:pt x="43793" y="374837"/>
                  </a:lnTo>
                  <a:lnTo>
                    <a:pt x="43622" y="374282"/>
                  </a:lnTo>
                  <a:lnTo>
                    <a:pt x="43460" y="373715"/>
                  </a:lnTo>
                  <a:lnTo>
                    <a:pt x="43304" y="373136"/>
                  </a:lnTo>
                  <a:lnTo>
                    <a:pt x="43152" y="372558"/>
                  </a:lnTo>
                  <a:lnTo>
                    <a:pt x="43005" y="371979"/>
                  </a:lnTo>
                  <a:lnTo>
                    <a:pt x="42858" y="371377"/>
                  </a:lnTo>
                  <a:lnTo>
                    <a:pt x="42720" y="370775"/>
                  </a:lnTo>
                  <a:lnTo>
                    <a:pt x="42582" y="370173"/>
                  </a:lnTo>
                  <a:lnTo>
                    <a:pt x="42449" y="369559"/>
                  </a:lnTo>
                  <a:lnTo>
                    <a:pt x="42321" y="368933"/>
                  </a:lnTo>
                  <a:lnTo>
                    <a:pt x="42198" y="368319"/>
                  </a:lnTo>
                  <a:lnTo>
                    <a:pt x="42074" y="367681"/>
                  </a:lnTo>
                  <a:lnTo>
                    <a:pt x="42046" y="367552"/>
                  </a:lnTo>
                  <a:lnTo>
                    <a:pt x="42013" y="367445"/>
                  </a:lnTo>
                  <a:lnTo>
                    <a:pt x="41980" y="367339"/>
                  </a:lnTo>
                  <a:lnTo>
                    <a:pt x="41942" y="367256"/>
                  </a:lnTo>
                  <a:lnTo>
                    <a:pt x="41904" y="367186"/>
                  </a:lnTo>
                  <a:lnTo>
                    <a:pt x="41861" y="367115"/>
                  </a:lnTo>
                  <a:lnTo>
                    <a:pt x="41818" y="367068"/>
                  </a:lnTo>
                  <a:lnTo>
                    <a:pt x="41771" y="367032"/>
                  </a:lnTo>
                  <a:lnTo>
                    <a:pt x="41723" y="366997"/>
                  </a:lnTo>
                  <a:lnTo>
                    <a:pt x="41676" y="366985"/>
                  </a:lnTo>
                  <a:lnTo>
                    <a:pt x="41628" y="366973"/>
                  </a:lnTo>
                  <a:lnTo>
                    <a:pt x="41581" y="366985"/>
                  </a:lnTo>
                  <a:lnTo>
                    <a:pt x="41533" y="366997"/>
                  </a:lnTo>
                  <a:lnTo>
                    <a:pt x="41486" y="367020"/>
                  </a:lnTo>
                  <a:lnTo>
                    <a:pt x="41434" y="367044"/>
                  </a:lnTo>
                  <a:lnTo>
                    <a:pt x="41386" y="367091"/>
                  </a:lnTo>
                  <a:lnTo>
                    <a:pt x="41344" y="367127"/>
                  </a:lnTo>
                  <a:lnTo>
                    <a:pt x="41301" y="367174"/>
                  </a:lnTo>
                  <a:lnTo>
                    <a:pt x="41230" y="367292"/>
                  </a:lnTo>
                  <a:lnTo>
                    <a:pt x="41163" y="367422"/>
                  </a:lnTo>
                  <a:lnTo>
                    <a:pt x="41106" y="367563"/>
                  </a:lnTo>
                  <a:lnTo>
                    <a:pt x="41082" y="367646"/>
                  </a:lnTo>
                  <a:lnTo>
                    <a:pt x="41059" y="367741"/>
                  </a:lnTo>
                  <a:lnTo>
                    <a:pt x="41040" y="367823"/>
                  </a:lnTo>
                  <a:lnTo>
                    <a:pt x="41021" y="367918"/>
                  </a:lnTo>
                  <a:lnTo>
                    <a:pt x="41007" y="368024"/>
                  </a:lnTo>
                  <a:lnTo>
                    <a:pt x="40997" y="368118"/>
                  </a:lnTo>
                  <a:lnTo>
                    <a:pt x="40992" y="368225"/>
                  </a:lnTo>
                  <a:lnTo>
                    <a:pt x="40988" y="368331"/>
                  </a:lnTo>
                  <a:lnTo>
                    <a:pt x="40988" y="368449"/>
                  </a:lnTo>
                  <a:lnTo>
                    <a:pt x="40992" y="368555"/>
                  </a:lnTo>
                  <a:lnTo>
                    <a:pt x="41007" y="368673"/>
                  </a:lnTo>
                  <a:lnTo>
                    <a:pt x="41021" y="368791"/>
                  </a:lnTo>
                  <a:lnTo>
                    <a:pt x="41097" y="369370"/>
                  </a:lnTo>
                  <a:lnTo>
                    <a:pt x="41177" y="369937"/>
                  </a:lnTo>
                  <a:lnTo>
                    <a:pt x="41268" y="370527"/>
                  </a:lnTo>
                  <a:lnTo>
                    <a:pt x="41363" y="371106"/>
                  </a:lnTo>
                  <a:lnTo>
                    <a:pt x="41467" y="371696"/>
                  </a:lnTo>
                  <a:lnTo>
                    <a:pt x="41576" y="372286"/>
                  </a:lnTo>
                  <a:lnTo>
                    <a:pt x="41690" y="372877"/>
                  </a:lnTo>
                  <a:lnTo>
                    <a:pt x="41809" y="373455"/>
                  </a:lnTo>
                  <a:lnTo>
                    <a:pt x="41932" y="374045"/>
                  </a:lnTo>
                  <a:lnTo>
                    <a:pt x="42065" y="374636"/>
                  </a:lnTo>
                  <a:lnTo>
                    <a:pt x="42198" y="375214"/>
                  </a:lnTo>
                  <a:lnTo>
                    <a:pt x="42340" y="375805"/>
                  </a:lnTo>
                  <a:lnTo>
                    <a:pt x="42487" y="376371"/>
                  </a:lnTo>
                  <a:lnTo>
                    <a:pt x="42639" y="376950"/>
                  </a:lnTo>
                  <a:lnTo>
                    <a:pt x="42796" y="377517"/>
                  </a:lnTo>
                  <a:lnTo>
                    <a:pt x="42957" y="378072"/>
                  </a:lnTo>
                  <a:lnTo>
                    <a:pt x="43123" y="378627"/>
                  </a:lnTo>
                  <a:lnTo>
                    <a:pt x="43294" y="379170"/>
                  </a:lnTo>
                  <a:lnTo>
                    <a:pt x="43470" y="379701"/>
                  </a:lnTo>
                  <a:lnTo>
                    <a:pt x="43650" y="380232"/>
                  </a:lnTo>
                  <a:lnTo>
                    <a:pt x="43831" y="380740"/>
                  </a:lnTo>
                  <a:lnTo>
                    <a:pt x="44020" y="381248"/>
                  </a:lnTo>
                  <a:lnTo>
                    <a:pt x="44210" y="381732"/>
                  </a:lnTo>
                  <a:lnTo>
                    <a:pt x="44405" y="382216"/>
                  </a:lnTo>
                  <a:lnTo>
                    <a:pt x="44604" y="382676"/>
                  </a:lnTo>
                  <a:lnTo>
                    <a:pt x="44808" y="383125"/>
                  </a:lnTo>
                  <a:lnTo>
                    <a:pt x="45012" y="383550"/>
                  </a:lnTo>
                  <a:lnTo>
                    <a:pt x="45221" y="383975"/>
                  </a:lnTo>
                  <a:lnTo>
                    <a:pt x="45435" y="384365"/>
                  </a:lnTo>
                  <a:lnTo>
                    <a:pt x="45648" y="384754"/>
                  </a:lnTo>
                  <a:lnTo>
                    <a:pt x="45867" y="385109"/>
                  </a:lnTo>
                  <a:lnTo>
                    <a:pt x="46090" y="385451"/>
                  </a:lnTo>
                  <a:lnTo>
                    <a:pt x="45886" y="385770"/>
                  </a:lnTo>
                  <a:lnTo>
                    <a:pt x="45681" y="386100"/>
                  </a:lnTo>
                  <a:lnTo>
                    <a:pt x="45477" y="386443"/>
                  </a:lnTo>
                  <a:lnTo>
                    <a:pt x="45278" y="386797"/>
                  </a:lnTo>
                  <a:lnTo>
                    <a:pt x="45079" y="387151"/>
                  </a:lnTo>
                  <a:lnTo>
                    <a:pt x="44884" y="387505"/>
                  </a:lnTo>
                  <a:lnTo>
                    <a:pt x="44690" y="387871"/>
                  </a:lnTo>
                  <a:lnTo>
                    <a:pt x="44495" y="388249"/>
                  </a:lnTo>
                  <a:lnTo>
                    <a:pt x="44305" y="388639"/>
                  </a:lnTo>
                  <a:lnTo>
                    <a:pt x="44115" y="389028"/>
                  </a:lnTo>
                  <a:lnTo>
                    <a:pt x="43925" y="389418"/>
                  </a:lnTo>
                  <a:lnTo>
                    <a:pt x="43740" y="389831"/>
                  </a:lnTo>
                  <a:lnTo>
                    <a:pt x="43555" y="390233"/>
                  </a:lnTo>
                  <a:lnTo>
                    <a:pt x="43375" y="390658"/>
                  </a:lnTo>
                  <a:lnTo>
                    <a:pt x="43195" y="391083"/>
                  </a:lnTo>
                  <a:lnTo>
                    <a:pt x="43014" y="391508"/>
                  </a:lnTo>
                  <a:lnTo>
                    <a:pt x="42834" y="391945"/>
                  </a:lnTo>
                  <a:lnTo>
                    <a:pt x="42658" y="392382"/>
                  </a:lnTo>
                  <a:lnTo>
                    <a:pt x="42483" y="392830"/>
                  </a:lnTo>
                  <a:lnTo>
                    <a:pt x="42312" y="393291"/>
                  </a:lnTo>
                  <a:lnTo>
                    <a:pt x="41970" y="394212"/>
                  </a:lnTo>
                  <a:lnTo>
                    <a:pt x="41638" y="395168"/>
                  </a:lnTo>
                  <a:lnTo>
                    <a:pt x="41310" y="396136"/>
                  </a:lnTo>
                  <a:lnTo>
                    <a:pt x="40988" y="397128"/>
                  </a:lnTo>
                  <a:lnTo>
                    <a:pt x="40674" y="398143"/>
                  </a:lnTo>
                  <a:lnTo>
                    <a:pt x="40366" y="399171"/>
                  </a:lnTo>
                  <a:lnTo>
                    <a:pt x="40333" y="399088"/>
                  </a:lnTo>
                  <a:lnTo>
                    <a:pt x="40304" y="398994"/>
                  </a:lnTo>
                  <a:lnTo>
                    <a:pt x="40271" y="398899"/>
                  </a:lnTo>
                  <a:lnTo>
                    <a:pt x="40238" y="398816"/>
                  </a:lnTo>
                  <a:lnTo>
                    <a:pt x="39203" y="396998"/>
                  </a:lnTo>
                  <a:lnTo>
                    <a:pt x="38164" y="395192"/>
                  </a:lnTo>
                  <a:lnTo>
                    <a:pt x="37115" y="393397"/>
                  </a:lnTo>
                  <a:lnTo>
                    <a:pt x="36066" y="391602"/>
                  </a:lnTo>
                  <a:lnTo>
                    <a:pt x="35012" y="389831"/>
                  </a:lnTo>
                  <a:lnTo>
                    <a:pt x="33954" y="388060"/>
                  </a:lnTo>
                  <a:lnTo>
                    <a:pt x="32891" y="386313"/>
                  </a:lnTo>
                  <a:lnTo>
                    <a:pt x="31823" y="384577"/>
                  </a:lnTo>
                  <a:lnTo>
                    <a:pt x="32146" y="383692"/>
                  </a:lnTo>
                  <a:lnTo>
                    <a:pt x="32468" y="382806"/>
                  </a:lnTo>
                  <a:lnTo>
                    <a:pt x="32796" y="381932"/>
                  </a:lnTo>
                  <a:lnTo>
                    <a:pt x="32962" y="381507"/>
                  </a:lnTo>
                  <a:lnTo>
                    <a:pt x="33128" y="381094"/>
                  </a:lnTo>
                  <a:lnTo>
                    <a:pt x="33460" y="380268"/>
                  </a:lnTo>
                  <a:lnTo>
                    <a:pt x="33816" y="379406"/>
                  </a:lnTo>
                  <a:lnTo>
                    <a:pt x="34201" y="378520"/>
                  </a:lnTo>
                  <a:lnTo>
                    <a:pt x="34609" y="377599"/>
                  </a:lnTo>
                  <a:lnTo>
                    <a:pt x="35041" y="376655"/>
                  </a:lnTo>
                  <a:lnTo>
                    <a:pt x="35492" y="375698"/>
                  </a:lnTo>
                  <a:lnTo>
                    <a:pt x="35966" y="374718"/>
                  </a:lnTo>
                  <a:lnTo>
                    <a:pt x="36460" y="373738"/>
                  </a:lnTo>
                  <a:lnTo>
                    <a:pt x="36968" y="372747"/>
                  </a:lnTo>
                  <a:lnTo>
                    <a:pt x="37494" y="371755"/>
                  </a:lnTo>
                  <a:lnTo>
                    <a:pt x="38035" y="370775"/>
                  </a:lnTo>
                  <a:lnTo>
                    <a:pt x="38591" y="369795"/>
                  </a:lnTo>
                  <a:lnTo>
                    <a:pt x="38876" y="369311"/>
                  </a:lnTo>
                  <a:lnTo>
                    <a:pt x="39160" y="368827"/>
                  </a:lnTo>
                  <a:lnTo>
                    <a:pt x="39450" y="368354"/>
                  </a:lnTo>
                  <a:lnTo>
                    <a:pt x="39739" y="367882"/>
                  </a:lnTo>
                  <a:lnTo>
                    <a:pt x="40034" y="367422"/>
                  </a:lnTo>
                  <a:lnTo>
                    <a:pt x="40328" y="366961"/>
                  </a:lnTo>
                  <a:lnTo>
                    <a:pt x="40627" y="366501"/>
                  </a:lnTo>
                  <a:lnTo>
                    <a:pt x="40926" y="366052"/>
                  </a:lnTo>
                  <a:lnTo>
                    <a:pt x="41007" y="365934"/>
                  </a:lnTo>
                  <a:lnTo>
                    <a:pt x="41082" y="365816"/>
                  </a:lnTo>
                  <a:lnTo>
                    <a:pt x="41434" y="365320"/>
                  </a:lnTo>
                  <a:lnTo>
                    <a:pt x="41780" y="364836"/>
                  </a:lnTo>
                  <a:lnTo>
                    <a:pt x="42131" y="364364"/>
                  </a:lnTo>
                  <a:lnTo>
                    <a:pt x="42487" y="363903"/>
                  </a:lnTo>
                  <a:lnTo>
                    <a:pt x="42839" y="363466"/>
                  </a:lnTo>
                  <a:lnTo>
                    <a:pt x="43195" y="363030"/>
                  </a:lnTo>
                  <a:lnTo>
                    <a:pt x="43550" y="362616"/>
                  </a:lnTo>
                  <a:lnTo>
                    <a:pt x="43911" y="362215"/>
                  </a:lnTo>
                  <a:lnTo>
                    <a:pt x="44267" y="361837"/>
                  </a:lnTo>
                  <a:lnTo>
                    <a:pt x="44623" y="361471"/>
                  </a:lnTo>
                  <a:lnTo>
                    <a:pt x="44979" y="361129"/>
                  </a:lnTo>
                  <a:lnTo>
                    <a:pt x="45340" y="360810"/>
                  </a:lnTo>
                  <a:lnTo>
                    <a:pt x="45696" y="360503"/>
                  </a:lnTo>
                  <a:lnTo>
                    <a:pt x="46052" y="360219"/>
                  </a:lnTo>
                  <a:lnTo>
                    <a:pt x="46403" y="359960"/>
                  </a:lnTo>
                  <a:lnTo>
                    <a:pt x="46759" y="359724"/>
                  </a:lnTo>
                  <a:lnTo>
                    <a:pt x="47110" y="359511"/>
                  </a:lnTo>
                  <a:lnTo>
                    <a:pt x="47457" y="359322"/>
                  </a:lnTo>
                  <a:lnTo>
                    <a:pt x="47808" y="359157"/>
                  </a:lnTo>
                  <a:lnTo>
                    <a:pt x="48149" y="359027"/>
                  </a:lnTo>
                  <a:lnTo>
                    <a:pt x="48496" y="358909"/>
                  </a:lnTo>
                  <a:lnTo>
                    <a:pt x="48833" y="358838"/>
                  </a:lnTo>
                  <a:lnTo>
                    <a:pt x="49004" y="358803"/>
                  </a:lnTo>
                  <a:lnTo>
                    <a:pt x="49175" y="358779"/>
                  </a:lnTo>
                  <a:lnTo>
                    <a:pt x="49341" y="358767"/>
                  </a:lnTo>
                  <a:lnTo>
                    <a:pt x="49507" y="358755"/>
                  </a:lnTo>
                  <a:close/>
                  <a:moveTo>
                    <a:pt x="110143" y="354635"/>
                  </a:moveTo>
                  <a:lnTo>
                    <a:pt x="110608" y="354812"/>
                  </a:lnTo>
                  <a:lnTo>
                    <a:pt x="111074" y="354989"/>
                  </a:lnTo>
                  <a:lnTo>
                    <a:pt x="111534" y="355190"/>
                  </a:lnTo>
                  <a:lnTo>
                    <a:pt x="111994" y="355390"/>
                  </a:lnTo>
                  <a:lnTo>
                    <a:pt x="112455" y="355615"/>
                  </a:lnTo>
                  <a:lnTo>
                    <a:pt x="112915" y="355839"/>
                  </a:lnTo>
                  <a:lnTo>
                    <a:pt x="113371" y="356075"/>
                  </a:lnTo>
                  <a:lnTo>
                    <a:pt x="113826" y="356335"/>
                  </a:lnTo>
                  <a:lnTo>
                    <a:pt x="114282" y="356595"/>
                  </a:lnTo>
                  <a:lnTo>
                    <a:pt x="114738" y="356866"/>
                  </a:lnTo>
                  <a:lnTo>
                    <a:pt x="115188" y="357150"/>
                  </a:lnTo>
                  <a:lnTo>
                    <a:pt x="115639" y="357445"/>
                  </a:lnTo>
                  <a:lnTo>
                    <a:pt x="116090" y="357752"/>
                  </a:lnTo>
                  <a:lnTo>
                    <a:pt x="116536" y="358071"/>
                  </a:lnTo>
                  <a:lnTo>
                    <a:pt x="116983" y="358389"/>
                  </a:lnTo>
                  <a:lnTo>
                    <a:pt x="117429" y="358732"/>
                  </a:lnTo>
                  <a:lnTo>
                    <a:pt x="117870" y="359074"/>
                  </a:lnTo>
                  <a:lnTo>
                    <a:pt x="118311" y="359440"/>
                  </a:lnTo>
                  <a:lnTo>
                    <a:pt x="118748" y="359806"/>
                  </a:lnTo>
                  <a:lnTo>
                    <a:pt x="119189" y="360196"/>
                  </a:lnTo>
                  <a:lnTo>
                    <a:pt x="119621" y="360586"/>
                  </a:lnTo>
                  <a:lnTo>
                    <a:pt x="120058" y="360987"/>
                  </a:lnTo>
                  <a:lnTo>
                    <a:pt x="120485" y="361400"/>
                  </a:lnTo>
                  <a:lnTo>
                    <a:pt x="120917" y="361825"/>
                  </a:lnTo>
                  <a:lnTo>
                    <a:pt x="121344" y="362262"/>
                  </a:lnTo>
                  <a:lnTo>
                    <a:pt x="121767" y="362711"/>
                  </a:lnTo>
                  <a:lnTo>
                    <a:pt x="122189" y="363171"/>
                  </a:lnTo>
                  <a:lnTo>
                    <a:pt x="122611" y="363644"/>
                  </a:lnTo>
                  <a:lnTo>
                    <a:pt x="123029" y="364116"/>
                  </a:lnTo>
                  <a:lnTo>
                    <a:pt x="123447" y="364612"/>
                  </a:lnTo>
                  <a:lnTo>
                    <a:pt x="123860" y="365108"/>
                  </a:lnTo>
                  <a:lnTo>
                    <a:pt x="124268" y="365627"/>
                  </a:lnTo>
                  <a:lnTo>
                    <a:pt x="124277" y="365627"/>
                  </a:lnTo>
                  <a:lnTo>
                    <a:pt x="124282" y="365639"/>
                  </a:lnTo>
                  <a:lnTo>
                    <a:pt x="124287" y="365663"/>
                  </a:lnTo>
                  <a:lnTo>
                    <a:pt x="124647" y="366111"/>
                  </a:lnTo>
                  <a:lnTo>
                    <a:pt x="125003" y="366572"/>
                  </a:lnTo>
                  <a:lnTo>
                    <a:pt x="125359" y="367044"/>
                  </a:lnTo>
                  <a:lnTo>
                    <a:pt x="125715" y="367528"/>
                  </a:lnTo>
                  <a:lnTo>
                    <a:pt x="126067" y="368012"/>
                  </a:lnTo>
                  <a:lnTo>
                    <a:pt x="126413" y="368508"/>
                  </a:lnTo>
                  <a:lnTo>
                    <a:pt x="126764" y="369016"/>
                  </a:lnTo>
                  <a:lnTo>
                    <a:pt x="127106" y="369523"/>
                  </a:lnTo>
                  <a:lnTo>
                    <a:pt x="127452" y="370043"/>
                  </a:lnTo>
                  <a:lnTo>
                    <a:pt x="127789" y="370574"/>
                  </a:lnTo>
                  <a:lnTo>
                    <a:pt x="128131" y="371106"/>
                  </a:lnTo>
                  <a:lnTo>
                    <a:pt x="128463" y="371660"/>
                  </a:lnTo>
                  <a:lnTo>
                    <a:pt x="128800" y="372204"/>
                  </a:lnTo>
                  <a:lnTo>
                    <a:pt x="129128" y="372770"/>
                  </a:lnTo>
                  <a:lnTo>
                    <a:pt x="129460" y="373337"/>
                  </a:lnTo>
                  <a:lnTo>
                    <a:pt x="129783" y="373916"/>
                  </a:lnTo>
                  <a:lnTo>
                    <a:pt x="130110" y="374494"/>
                  </a:lnTo>
                  <a:lnTo>
                    <a:pt x="130428" y="375096"/>
                  </a:lnTo>
                  <a:lnTo>
                    <a:pt x="130751" y="375698"/>
                  </a:lnTo>
                  <a:lnTo>
                    <a:pt x="131064" y="376301"/>
                  </a:lnTo>
                  <a:lnTo>
                    <a:pt x="131378" y="376915"/>
                  </a:lnTo>
                  <a:lnTo>
                    <a:pt x="131691" y="377540"/>
                  </a:lnTo>
                  <a:lnTo>
                    <a:pt x="131999" y="378178"/>
                  </a:lnTo>
                  <a:lnTo>
                    <a:pt x="132308" y="378815"/>
                  </a:lnTo>
                  <a:lnTo>
                    <a:pt x="132611" y="379465"/>
                  </a:lnTo>
                  <a:lnTo>
                    <a:pt x="132911" y="380126"/>
                  </a:lnTo>
                  <a:lnTo>
                    <a:pt x="133210" y="380787"/>
                  </a:lnTo>
                  <a:lnTo>
                    <a:pt x="133504" y="381460"/>
                  </a:lnTo>
                  <a:lnTo>
                    <a:pt x="133798" y="382133"/>
                  </a:lnTo>
                  <a:lnTo>
                    <a:pt x="134088" y="382818"/>
                  </a:lnTo>
                  <a:lnTo>
                    <a:pt x="134377" y="383515"/>
                  </a:lnTo>
                  <a:lnTo>
                    <a:pt x="134662" y="384223"/>
                  </a:lnTo>
                  <a:lnTo>
                    <a:pt x="134130" y="385061"/>
                  </a:lnTo>
                  <a:lnTo>
                    <a:pt x="133603" y="385923"/>
                  </a:lnTo>
                  <a:lnTo>
                    <a:pt x="133072" y="386809"/>
                  </a:lnTo>
                  <a:lnTo>
                    <a:pt x="132550" y="387706"/>
                  </a:lnTo>
                  <a:lnTo>
                    <a:pt x="132028" y="388627"/>
                  </a:lnTo>
                  <a:lnTo>
                    <a:pt x="131510" y="389560"/>
                  </a:lnTo>
                  <a:lnTo>
                    <a:pt x="130993" y="390516"/>
                  </a:lnTo>
                  <a:lnTo>
                    <a:pt x="130485" y="391484"/>
                  </a:lnTo>
                  <a:lnTo>
                    <a:pt x="129982" y="392476"/>
                  </a:lnTo>
                  <a:lnTo>
                    <a:pt x="129484" y="393480"/>
                  </a:lnTo>
                  <a:lnTo>
                    <a:pt x="128990" y="394495"/>
                  </a:lnTo>
                  <a:lnTo>
                    <a:pt x="128506" y="395522"/>
                  </a:lnTo>
                  <a:lnTo>
                    <a:pt x="128027" y="396561"/>
                  </a:lnTo>
                  <a:lnTo>
                    <a:pt x="127557" y="397624"/>
                  </a:lnTo>
                  <a:lnTo>
                    <a:pt x="127096" y="398687"/>
                  </a:lnTo>
                  <a:lnTo>
                    <a:pt x="126646" y="399773"/>
                  </a:lnTo>
                  <a:lnTo>
                    <a:pt x="126446" y="399100"/>
                  </a:lnTo>
                  <a:lnTo>
                    <a:pt x="126242" y="398427"/>
                  </a:lnTo>
                  <a:lnTo>
                    <a:pt x="126038" y="397766"/>
                  </a:lnTo>
                  <a:lnTo>
                    <a:pt x="125834" y="397116"/>
                  </a:lnTo>
                  <a:lnTo>
                    <a:pt x="125620" y="396467"/>
                  </a:lnTo>
                  <a:lnTo>
                    <a:pt x="125412" y="395829"/>
                  </a:lnTo>
                  <a:lnTo>
                    <a:pt x="125193" y="395204"/>
                  </a:lnTo>
                  <a:lnTo>
                    <a:pt x="124975" y="394578"/>
                  </a:lnTo>
                  <a:lnTo>
                    <a:pt x="124757" y="393976"/>
                  </a:lnTo>
                  <a:lnTo>
                    <a:pt x="124534" y="393362"/>
                  </a:lnTo>
                  <a:lnTo>
                    <a:pt x="124306" y="392771"/>
                  </a:lnTo>
                  <a:lnTo>
                    <a:pt x="124078" y="392181"/>
                  </a:lnTo>
                  <a:lnTo>
                    <a:pt x="123845" y="391602"/>
                  </a:lnTo>
                  <a:lnTo>
                    <a:pt x="123608" y="391024"/>
                  </a:lnTo>
                  <a:lnTo>
                    <a:pt x="123371" y="390469"/>
                  </a:lnTo>
                  <a:lnTo>
                    <a:pt x="123129" y="389914"/>
                  </a:lnTo>
                  <a:lnTo>
                    <a:pt x="122887" y="389371"/>
                  </a:lnTo>
                  <a:lnTo>
                    <a:pt x="122640" y="388840"/>
                  </a:lnTo>
                  <a:lnTo>
                    <a:pt x="122393" y="388308"/>
                  </a:lnTo>
                  <a:lnTo>
                    <a:pt x="122142" y="387801"/>
                  </a:lnTo>
                  <a:lnTo>
                    <a:pt x="121890" y="387293"/>
                  </a:lnTo>
                  <a:lnTo>
                    <a:pt x="121629" y="386797"/>
                  </a:lnTo>
                  <a:lnTo>
                    <a:pt x="121373" y="386313"/>
                  </a:lnTo>
                  <a:lnTo>
                    <a:pt x="121107" y="385841"/>
                  </a:lnTo>
                  <a:lnTo>
                    <a:pt x="120846" y="385368"/>
                  </a:lnTo>
                  <a:lnTo>
                    <a:pt x="120575" y="384920"/>
                  </a:lnTo>
                  <a:lnTo>
                    <a:pt x="120305" y="384483"/>
                  </a:lnTo>
                  <a:lnTo>
                    <a:pt x="120034" y="384046"/>
                  </a:lnTo>
                  <a:lnTo>
                    <a:pt x="119754" y="383633"/>
                  </a:lnTo>
                  <a:lnTo>
                    <a:pt x="119479" y="383219"/>
                  </a:lnTo>
                  <a:lnTo>
                    <a:pt x="119194" y="382818"/>
                  </a:lnTo>
                  <a:lnTo>
                    <a:pt x="118914" y="382440"/>
                  </a:lnTo>
                  <a:lnTo>
                    <a:pt x="119033" y="381968"/>
                  </a:lnTo>
                  <a:lnTo>
                    <a:pt x="119156" y="381496"/>
                  </a:lnTo>
                  <a:lnTo>
                    <a:pt x="119280" y="381035"/>
                  </a:lnTo>
                  <a:lnTo>
                    <a:pt x="119408" y="380575"/>
                  </a:lnTo>
                  <a:lnTo>
                    <a:pt x="119541" y="380114"/>
                  </a:lnTo>
                  <a:lnTo>
                    <a:pt x="119674" y="379666"/>
                  </a:lnTo>
                  <a:lnTo>
                    <a:pt x="119806" y="379217"/>
                  </a:lnTo>
                  <a:lnTo>
                    <a:pt x="119944" y="378780"/>
                  </a:lnTo>
                  <a:lnTo>
                    <a:pt x="120086" y="378343"/>
                  </a:lnTo>
                  <a:lnTo>
                    <a:pt x="120229" y="377918"/>
                  </a:lnTo>
                  <a:lnTo>
                    <a:pt x="120371" y="377493"/>
                  </a:lnTo>
                  <a:lnTo>
                    <a:pt x="120523" y="377080"/>
                  </a:lnTo>
                  <a:lnTo>
                    <a:pt x="120675" y="376667"/>
                  </a:lnTo>
                  <a:lnTo>
                    <a:pt x="120827" y="376253"/>
                  </a:lnTo>
                  <a:lnTo>
                    <a:pt x="120983" y="375852"/>
                  </a:lnTo>
                  <a:lnTo>
                    <a:pt x="121145" y="375462"/>
                  </a:lnTo>
                  <a:lnTo>
                    <a:pt x="121316" y="375037"/>
                  </a:lnTo>
                  <a:lnTo>
                    <a:pt x="121491" y="374636"/>
                  </a:lnTo>
                  <a:lnTo>
                    <a:pt x="121672" y="374246"/>
                  </a:lnTo>
                  <a:lnTo>
                    <a:pt x="121852" y="373868"/>
                  </a:lnTo>
                  <a:lnTo>
                    <a:pt x="122037" y="373491"/>
                  </a:lnTo>
                  <a:lnTo>
                    <a:pt x="122222" y="373136"/>
                  </a:lnTo>
                  <a:lnTo>
                    <a:pt x="122597" y="372428"/>
                  </a:lnTo>
                  <a:lnTo>
                    <a:pt x="122982" y="371731"/>
                  </a:lnTo>
                  <a:lnTo>
                    <a:pt x="123361" y="371035"/>
                  </a:lnTo>
                  <a:lnTo>
                    <a:pt x="123746" y="370338"/>
                  </a:lnTo>
                  <a:lnTo>
                    <a:pt x="123936" y="369984"/>
                  </a:lnTo>
                  <a:lnTo>
                    <a:pt x="124125" y="369630"/>
                  </a:lnTo>
                  <a:lnTo>
                    <a:pt x="124163" y="369547"/>
                  </a:lnTo>
                  <a:lnTo>
                    <a:pt x="124197" y="369464"/>
                  </a:lnTo>
                  <a:lnTo>
                    <a:pt x="124230" y="369370"/>
                  </a:lnTo>
                  <a:lnTo>
                    <a:pt x="124258" y="369287"/>
                  </a:lnTo>
                  <a:lnTo>
                    <a:pt x="124282" y="369205"/>
                  </a:lnTo>
                  <a:lnTo>
                    <a:pt x="124306" y="369110"/>
                  </a:lnTo>
                  <a:lnTo>
                    <a:pt x="124325" y="369027"/>
                  </a:lnTo>
                  <a:lnTo>
                    <a:pt x="124339" y="368933"/>
                  </a:lnTo>
                  <a:lnTo>
                    <a:pt x="124358" y="368756"/>
                  </a:lnTo>
                  <a:lnTo>
                    <a:pt x="124372" y="368567"/>
                  </a:lnTo>
                  <a:lnTo>
                    <a:pt x="124372" y="368390"/>
                  </a:lnTo>
                  <a:lnTo>
                    <a:pt x="124358" y="368213"/>
                  </a:lnTo>
                  <a:lnTo>
                    <a:pt x="124339" y="368036"/>
                  </a:lnTo>
                  <a:lnTo>
                    <a:pt x="124311" y="367870"/>
                  </a:lnTo>
                  <a:lnTo>
                    <a:pt x="124277" y="367705"/>
                  </a:lnTo>
                  <a:lnTo>
                    <a:pt x="124235" y="367552"/>
                  </a:lnTo>
                  <a:lnTo>
                    <a:pt x="124182" y="367398"/>
                  </a:lnTo>
                  <a:lnTo>
                    <a:pt x="124125" y="367256"/>
                  </a:lnTo>
                  <a:lnTo>
                    <a:pt x="124064" y="367127"/>
                  </a:lnTo>
                  <a:lnTo>
                    <a:pt x="123997" y="367008"/>
                  </a:lnTo>
                  <a:lnTo>
                    <a:pt x="123912" y="366902"/>
                  </a:lnTo>
                  <a:lnTo>
                    <a:pt x="123822" y="366808"/>
                  </a:lnTo>
                  <a:lnTo>
                    <a:pt x="123731" y="366749"/>
                  </a:lnTo>
                  <a:lnTo>
                    <a:pt x="123637" y="366702"/>
                  </a:lnTo>
                  <a:lnTo>
                    <a:pt x="123589" y="366702"/>
                  </a:lnTo>
                  <a:lnTo>
                    <a:pt x="123537" y="366690"/>
                  </a:lnTo>
                  <a:lnTo>
                    <a:pt x="123489" y="366702"/>
                  </a:lnTo>
                  <a:lnTo>
                    <a:pt x="123442" y="366713"/>
                  </a:lnTo>
                  <a:lnTo>
                    <a:pt x="123395" y="366737"/>
                  </a:lnTo>
                  <a:lnTo>
                    <a:pt x="123342" y="366761"/>
                  </a:lnTo>
                  <a:lnTo>
                    <a:pt x="123295" y="366808"/>
                  </a:lnTo>
                  <a:lnTo>
                    <a:pt x="123247" y="366855"/>
                  </a:lnTo>
                  <a:lnTo>
                    <a:pt x="123029" y="367103"/>
                  </a:lnTo>
                  <a:lnTo>
                    <a:pt x="122811" y="367375"/>
                  </a:lnTo>
                  <a:lnTo>
                    <a:pt x="122592" y="367658"/>
                  </a:lnTo>
                  <a:lnTo>
                    <a:pt x="122379" y="367965"/>
                  </a:lnTo>
                  <a:lnTo>
                    <a:pt x="122170" y="368295"/>
                  </a:lnTo>
                  <a:lnTo>
                    <a:pt x="121966" y="368638"/>
                  </a:lnTo>
                  <a:lnTo>
                    <a:pt x="121762" y="368992"/>
                  </a:lnTo>
                  <a:lnTo>
                    <a:pt x="121558" y="369358"/>
                  </a:lnTo>
                  <a:lnTo>
                    <a:pt x="121363" y="369748"/>
                  </a:lnTo>
                  <a:lnTo>
                    <a:pt x="121169" y="370137"/>
                  </a:lnTo>
                  <a:lnTo>
                    <a:pt x="120979" y="370551"/>
                  </a:lnTo>
                  <a:lnTo>
                    <a:pt x="120789" y="370976"/>
                  </a:lnTo>
                  <a:lnTo>
                    <a:pt x="120604" y="371412"/>
                  </a:lnTo>
                  <a:lnTo>
                    <a:pt x="120423" y="371861"/>
                  </a:lnTo>
                  <a:lnTo>
                    <a:pt x="120243" y="372322"/>
                  </a:lnTo>
                  <a:lnTo>
                    <a:pt x="120072" y="372782"/>
                  </a:lnTo>
                  <a:lnTo>
                    <a:pt x="119897" y="373266"/>
                  </a:lnTo>
                  <a:lnTo>
                    <a:pt x="119731" y="373738"/>
                  </a:lnTo>
                  <a:lnTo>
                    <a:pt x="119564" y="374234"/>
                  </a:lnTo>
                  <a:lnTo>
                    <a:pt x="119408" y="374730"/>
                  </a:lnTo>
                  <a:lnTo>
                    <a:pt x="119246" y="375238"/>
                  </a:lnTo>
                  <a:lnTo>
                    <a:pt x="119095" y="375746"/>
                  </a:lnTo>
                  <a:lnTo>
                    <a:pt x="118943" y="376265"/>
                  </a:lnTo>
                  <a:lnTo>
                    <a:pt x="118800" y="376785"/>
                  </a:lnTo>
                  <a:lnTo>
                    <a:pt x="118658" y="377304"/>
                  </a:lnTo>
                  <a:lnTo>
                    <a:pt x="118516" y="377835"/>
                  </a:lnTo>
                  <a:lnTo>
                    <a:pt x="118383" y="378355"/>
                  </a:lnTo>
                  <a:lnTo>
                    <a:pt x="118250" y="378886"/>
                  </a:lnTo>
                  <a:lnTo>
                    <a:pt x="118122" y="379418"/>
                  </a:lnTo>
                  <a:lnTo>
                    <a:pt x="117998" y="379949"/>
                  </a:lnTo>
                  <a:lnTo>
                    <a:pt x="117880" y="380480"/>
                  </a:lnTo>
                  <a:lnTo>
                    <a:pt x="117766" y="381012"/>
                  </a:lnTo>
                  <a:lnTo>
                    <a:pt x="117353" y="380563"/>
                  </a:lnTo>
                  <a:lnTo>
                    <a:pt x="116935" y="380150"/>
                  </a:lnTo>
                  <a:lnTo>
                    <a:pt x="116513" y="379760"/>
                  </a:lnTo>
                  <a:lnTo>
                    <a:pt x="116085" y="379382"/>
                  </a:lnTo>
                  <a:lnTo>
                    <a:pt x="115654" y="379040"/>
                  </a:lnTo>
                  <a:lnTo>
                    <a:pt x="115435" y="378874"/>
                  </a:lnTo>
                  <a:lnTo>
                    <a:pt x="115217" y="378721"/>
                  </a:lnTo>
                  <a:lnTo>
                    <a:pt x="114994" y="378579"/>
                  </a:lnTo>
                  <a:lnTo>
                    <a:pt x="114771" y="378438"/>
                  </a:lnTo>
                  <a:lnTo>
                    <a:pt x="114548" y="378296"/>
                  </a:lnTo>
                  <a:lnTo>
                    <a:pt x="114325" y="378166"/>
                  </a:lnTo>
                  <a:lnTo>
                    <a:pt x="114102" y="378048"/>
                  </a:lnTo>
                  <a:lnTo>
                    <a:pt x="113874" y="377930"/>
                  </a:lnTo>
                  <a:lnTo>
                    <a:pt x="113646" y="377824"/>
                  </a:lnTo>
                  <a:lnTo>
                    <a:pt x="113413" y="377717"/>
                  </a:lnTo>
                  <a:lnTo>
                    <a:pt x="113186" y="377623"/>
                  </a:lnTo>
                  <a:lnTo>
                    <a:pt x="112953" y="377540"/>
                  </a:lnTo>
                  <a:lnTo>
                    <a:pt x="112720" y="377458"/>
                  </a:lnTo>
                  <a:lnTo>
                    <a:pt x="112488" y="377387"/>
                  </a:lnTo>
                  <a:lnTo>
                    <a:pt x="112251" y="377328"/>
                  </a:lnTo>
                  <a:lnTo>
                    <a:pt x="112018" y="377269"/>
                  </a:lnTo>
                  <a:lnTo>
                    <a:pt x="111781" y="377222"/>
                  </a:lnTo>
                  <a:lnTo>
                    <a:pt x="111539" y="377174"/>
                  </a:lnTo>
                  <a:lnTo>
                    <a:pt x="111301" y="377139"/>
                  </a:lnTo>
                  <a:lnTo>
                    <a:pt x="111059" y="377115"/>
                  </a:lnTo>
                  <a:lnTo>
                    <a:pt x="110817" y="377092"/>
                  </a:lnTo>
                  <a:lnTo>
                    <a:pt x="110575" y="377080"/>
                  </a:lnTo>
                  <a:lnTo>
                    <a:pt x="110509" y="374270"/>
                  </a:lnTo>
                  <a:lnTo>
                    <a:pt x="110447" y="371472"/>
                  </a:lnTo>
                  <a:lnTo>
                    <a:pt x="110390" y="368661"/>
                  </a:lnTo>
                  <a:lnTo>
                    <a:pt x="110333" y="365863"/>
                  </a:lnTo>
                  <a:lnTo>
                    <a:pt x="110281" y="363053"/>
                  </a:lnTo>
                  <a:lnTo>
                    <a:pt x="110234" y="360255"/>
                  </a:lnTo>
                  <a:lnTo>
                    <a:pt x="110186" y="357445"/>
                  </a:lnTo>
                  <a:lnTo>
                    <a:pt x="110143" y="354635"/>
                  </a:lnTo>
                  <a:close/>
                  <a:moveTo>
                    <a:pt x="31025" y="386962"/>
                  </a:moveTo>
                  <a:lnTo>
                    <a:pt x="32060" y="388910"/>
                  </a:lnTo>
                  <a:lnTo>
                    <a:pt x="33104" y="390859"/>
                  </a:lnTo>
                  <a:lnTo>
                    <a:pt x="34153" y="392783"/>
                  </a:lnTo>
                  <a:lnTo>
                    <a:pt x="35202" y="394696"/>
                  </a:lnTo>
                  <a:lnTo>
                    <a:pt x="36260" y="396597"/>
                  </a:lnTo>
                  <a:lnTo>
                    <a:pt x="37319" y="398486"/>
                  </a:lnTo>
                  <a:lnTo>
                    <a:pt x="38377" y="400363"/>
                  </a:lnTo>
                  <a:lnTo>
                    <a:pt x="39440" y="402229"/>
                  </a:lnTo>
                  <a:lnTo>
                    <a:pt x="39455" y="402252"/>
                  </a:lnTo>
                  <a:lnTo>
                    <a:pt x="39469" y="402264"/>
                  </a:lnTo>
                  <a:lnTo>
                    <a:pt x="39507" y="402311"/>
                  </a:lnTo>
                  <a:lnTo>
                    <a:pt x="39194" y="403516"/>
                  </a:lnTo>
                  <a:lnTo>
                    <a:pt x="38885" y="404744"/>
                  </a:lnTo>
                  <a:lnTo>
                    <a:pt x="38591" y="405995"/>
                  </a:lnTo>
                  <a:lnTo>
                    <a:pt x="38297" y="407247"/>
                  </a:lnTo>
                  <a:lnTo>
                    <a:pt x="38016" y="408522"/>
                  </a:lnTo>
                  <a:lnTo>
                    <a:pt x="37741" y="409809"/>
                  </a:lnTo>
                  <a:lnTo>
                    <a:pt x="37471" y="411096"/>
                  </a:lnTo>
                  <a:lnTo>
                    <a:pt x="37210" y="412394"/>
                  </a:lnTo>
                  <a:lnTo>
                    <a:pt x="36958" y="413705"/>
                  </a:lnTo>
                  <a:lnTo>
                    <a:pt x="36711" y="415016"/>
                  </a:lnTo>
                  <a:lnTo>
                    <a:pt x="36474" y="416326"/>
                  </a:lnTo>
                  <a:lnTo>
                    <a:pt x="36241" y="417649"/>
                  </a:lnTo>
                  <a:lnTo>
                    <a:pt x="36018" y="418971"/>
                  </a:lnTo>
                  <a:lnTo>
                    <a:pt x="35800" y="420293"/>
                  </a:lnTo>
                  <a:lnTo>
                    <a:pt x="35596" y="421616"/>
                  </a:lnTo>
                  <a:lnTo>
                    <a:pt x="35392" y="422926"/>
                  </a:lnTo>
                  <a:lnTo>
                    <a:pt x="34708" y="422454"/>
                  </a:lnTo>
                  <a:lnTo>
                    <a:pt x="34030" y="421970"/>
                  </a:lnTo>
                  <a:lnTo>
                    <a:pt x="33356" y="421462"/>
                  </a:lnTo>
                  <a:lnTo>
                    <a:pt x="32687" y="420931"/>
                  </a:lnTo>
                  <a:lnTo>
                    <a:pt x="32017" y="420388"/>
                  </a:lnTo>
                  <a:lnTo>
                    <a:pt x="31358" y="419821"/>
                  </a:lnTo>
                  <a:lnTo>
                    <a:pt x="30698" y="419231"/>
                  </a:lnTo>
                  <a:lnTo>
                    <a:pt x="30038" y="418617"/>
                  </a:lnTo>
                  <a:lnTo>
                    <a:pt x="29388" y="417979"/>
                  </a:lnTo>
                  <a:lnTo>
                    <a:pt x="28738" y="417318"/>
                  </a:lnTo>
                  <a:lnTo>
                    <a:pt x="28092" y="416633"/>
                  </a:lnTo>
                  <a:lnTo>
                    <a:pt x="27447" y="415925"/>
                  </a:lnTo>
                  <a:lnTo>
                    <a:pt x="26806" y="415193"/>
                  </a:lnTo>
                  <a:lnTo>
                    <a:pt x="26170" y="414425"/>
                  </a:lnTo>
                  <a:lnTo>
                    <a:pt x="25534" y="413634"/>
                  </a:lnTo>
                  <a:lnTo>
                    <a:pt x="25221" y="413233"/>
                  </a:lnTo>
                  <a:lnTo>
                    <a:pt x="24903" y="412820"/>
                  </a:lnTo>
                  <a:lnTo>
                    <a:pt x="25050" y="411946"/>
                  </a:lnTo>
                  <a:lnTo>
                    <a:pt x="25197" y="411072"/>
                  </a:lnTo>
                  <a:lnTo>
                    <a:pt x="25349" y="410210"/>
                  </a:lnTo>
                  <a:lnTo>
                    <a:pt x="25506" y="409348"/>
                  </a:lnTo>
                  <a:lnTo>
                    <a:pt x="25662" y="408486"/>
                  </a:lnTo>
                  <a:lnTo>
                    <a:pt x="25819" y="407636"/>
                  </a:lnTo>
                  <a:lnTo>
                    <a:pt x="25985" y="406786"/>
                  </a:lnTo>
                  <a:lnTo>
                    <a:pt x="26146" y="405936"/>
                  </a:lnTo>
                  <a:lnTo>
                    <a:pt x="26317" y="405098"/>
                  </a:lnTo>
                  <a:lnTo>
                    <a:pt x="26488" y="404259"/>
                  </a:lnTo>
                  <a:lnTo>
                    <a:pt x="26664" y="403433"/>
                  </a:lnTo>
                  <a:lnTo>
                    <a:pt x="26839" y="402595"/>
                  </a:lnTo>
                  <a:lnTo>
                    <a:pt x="27020" y="401768"/>
                  </a:lnTo>
                  <a:lnTo>
                    <a:pt x="27200" y="400954"/>
                  </a:lnTo>
                  <a:lnTo>
                    <a:pt x="27385" y="400139"/>
                  </a:lnTo>
                  <a:lnTo>
                    <a:pt x="27575" y="399324"/>
                  </a:lnTo>
                  <a:lnTo>
                    <a:pt x="27765" y="398509"/>
                  </a:lnTo>
                  <a:lnTo>
                    <a:pt x="27959" y="397707"/>
                  </a:lnTo>
                  <a:lnTo>
                    <a:pt x="28159" y="396916"/>
                  </a:lnTo>
                  <a:lnTo>
                    <a:pt x="28363" y="396113"/>
                  </a:lnTo>
                  <a:lnTo>
                    <a:pt x="28567" y="395322"/>
                  </a:lnTo>
                  <a:lnTo>
                    <a:pt x="28771" y="394542"/>
                  </a:lnTo>
                  <a:lnTo>
                    <a:pt x="28985" y="393763"/>
                  </a:lnTo>
                  <a:lnTo>
                    <a:pt x="29198" y="392984"/>
                  </a:lnTo>
                  <a:lnTo>
                    <a:pt x="29412" y="392216"/>
                  </a:lnTo>
                  <a:lnTo>
                    <a:pt x="29635" y="391449"/>
                  </a:lnTo>
                  <a:lnTo>
                    <a:pt x="29858" y="390681"/>
                  </a:lnTo>
                  <a:lnTo>
                    <a:pt x="30086" y="389926"/>
                  </a:lnTo>
                  <a:lnTo>
                    <a:pt x="30314" y="389182"/>
                  </a:lnTo>
                  <a:lnTo>
                    <a:pt x="30546" y="388438"/>
                  </a:lnTo>
                  <a:lnTo>
                    <a:pt x="30783" y="387694"/>
                  </a:lnTo>
                  <a:lnTo>
                    <a:pt x="31025" y="386962"/>
                  </a:lnTo>
                  <a:close/>
                  <a:moveTo>
                    <a:pt x="135763" y="386998"/>
                  </a:moveTo>
                  <a:lnTo>
                    <a:pt x="136029" y="387718"/>
                  </a:lnTo>
                  <a:lnTo>
                    <a:pt x="136290" y="388450"/>
                  </a:lnTo>
                  <a:lnTo>
                    <a:pt x="136546" y="389194"/>
                  </a:lnTo>
                  <a:lnTo>
                    <a:pt x="136802" y="389938"/>
                  </a:lnTo>
                  <a:lnTo>
                    <a:pt x="137054" y="390693"/>
                  </a:lnTo>
                  <a:lnTo>
                    <a:pt x="137301" y="391449"/>
                  </a:lnTo>
                  <a:lnTo>
                    <a:pt x="137547" y="392216"/>
                  </a:lnTo>
                  <a:lnTo>
                    <a:pt x="137790" y="392996"/>
                  </a:lnTo>
                  <a:lnTo>
                    <a:pt x="138032" y="393775"/>
                  </a:lnTo>
                  <a:lnTo>
                    <a:pt x="138264" y="394566"/>
                  </a:lnTo>
                  <a:lnTo>
                    <a:pt x="138497" y="395369"/>
                  </a:lnTo>
                  <a:lnTo>
                    <a:pt x="138729" y="396172"/>
                  </a:lnTo>
                  <a:lnTo>
                    <a:pt x="138952" y="396975"/>
                  </a:lnTo>
                  <a:lnTo>
                    <a:pt x="139175" y="397789"/>
                  </a:lnTo>
                  <a:lnTo>
                    <a:pt x="139394" y="398616"/>
                  </a:lnTo>
                  <a:lnTo>
                    <a:pt x="139612" y="399454"/>
                  </a:lnTo>
                  <a:lnTo>
                    <a:pt x="139821" y="400292"/>
                  </a:lnTo>
                  <a:lnTo>
                    <a:pt x="140034" y="401131"/>
                  </a:lnTo>
                  <a:lnTo>
                    <a:pt x="140239" y="401981"/>
                  </a:lnTo>
                  <a:lnTo>
                    <a:pt x="140438" y="402843"/>
                  </a:lnTo>
                  <a:lnTo>
                    <a:pt x="140637" y="403716"/>
                  </a:lnTo>
                  <a:lnTo>
                    <a:pt x="140832" y="404578"/>
                  </a:lnTo>
                  <a:lnTo>
                    <a:pt x="141026" y="405464"/>
                  </a:lnTo>
                  <a:lnTo>
                    <a:pt x="141211" y="406349"/>
                  </a:lnTo>
                  <a:lnTo>
                    <a:pt x="141397" y="407247"/>
                  </a:lnTo>
                  <a:lnTo>
                    <a:pt x="141577" y="408144"/>
                  </a:lnTo>
                  <a:lnTo>
                    <a:pt x="141757" y="409053"/>
                  </a:lnTo>
                  <a:lnTo>
                    <a:pt x="141928" y="409962"/>
                  </a:lnTo>
                  <a:lnTo>
                    <a:pt x="142099" y="410883"/>
                  </a:lnTo>
                  <a:lnTo>
                    <a:pt x="142265" y="411816"/>
                  </a:lnTo>
                  <a:lnTo>
                    <a:pt x="142426" y="412749"/>
                  </a:lnTo>
                  <a:lnTo>
                    <a:pt x="142588" y="413693"/>
                  </a:lnTo>
                  <a:lnTo>
                    <a:pt x="139859" y="416869"/>
                  </a:lnTo>
                  <a:lnTo>
                    <a:pt x="138492" y="418463"/>
                  </a:lnTo>
                  <a:lnTo>
                    <a:pt x="137130" y="420057"/>
                  </a:lnTo>
                  <a:lnTo>
                    <a:pt x="135772" y="421663"/>
                  </a:lnTo>
                  <a:lnTo>
                    <a:pt x="134415" y="423280"/>
                  </a:lnTo>
                  <a:lnTo>
                    <a:pt x="133062" y="424922"/>
                  </a:lnTo>
                  <a:lnTo>
                    <a:pt x="131714" y="426575"/>
                  </a:lnTo>
                  <a:lnTo>
                    <a:pt x="131544" y="425217"/>
                  </a:lnTo>
                  <a:lnTo>
                    <a:pt x="131378" y="423871"/>
                  </a:lnTo>
                  <a:lnTo>
                    <a:pt x="131207" y="422525"/>
                  </a:lnTo>
                  <a:lnTo>
                    <a:pt x="131026" y="421179"/>
                  </a:lnTo>
                  <a:lnTo>
                    <a:pt x="130855" y="419927"/>
                  </a:lnTo>
                  <a:lnTo>
                    <a:pt x="130675" y="418688"/>
                  </a:lnTo>
                  <a:lnTo>
                    <a:pt x="130490" y="417448"/>
                  </a:lnTo>
                  <a:lnTo>
                    <a:pt x="130291" y="416208"/>
                  </a:lnTo>
                  <a:lnTo>
                    <a:pt x="130087" y="414992"/>
                  </a:lnTo>
                  <a:lnTo>
                    <a:pt x="129873" y="413776"/>
                  </a:lnTo>
                  <a:lnTo>
                    <a:pt x="129655" y="412572"/>
                  </a:lnTo>
                  <a:lnTo>
                    <a:pt x="129422" y="411379"/>
                  </a:lnTo>
                  <a:lnTo>
                    <a:pt x="129190" y="410198"/>
                  </a:lnTo>
                  <a:lnTo>
                    <a:pt x="128943" y="409018"/>
                  </a:lnTo>
                  <a:lnTo>
                    <a:pt x="128691" y="407861"/>
                  </a:lnTo>
                  <a:lnTo>
                    <a:pt x="128435" y="406704"/>
                  </a:lnTo>
                  <a:lnTo>
                    <a:pt x="128169" y="405570"/>
                  </a:lnTo>
                  <a:lnTo>
                    <a:pt x="127894" y="404437"/>
                  </a:lnTo>
                  <a:lnTo>
                    <a:pt x="127614" y="403327"/>
                  </a:lnTo>
                  <a:lnTo>
                    <a:pt x="127329" y="402229"/>
                  </a:lnTo>
                  <a:lnTo>
                    <a:pt x="128368" y="400281"/>
                  </a:lnTo>
                  <a:lnTo>
                    <a:pt x="129413" y="398344"/>
                  </a:lnTo>
                  <a:lnTo>
                    <a:pt x="130457" y="396420"/>
                  </a:lnTo>
                  <a:lnTo>
                    <a:pt x="131506" y="394507"/>
                  </a:lnTo>
                  <a:lnTo>
                    <a:pt x="132559" y="392606"/>
                  </a:lnTo>
                  <a:lnTo>
                    <a:pt x="133618" y="390717"/>
                  </a:lnTo>
                  <a:lnTo>
                    <a:pt x="134686" y="388851"/>
                  </a:lnTo>
                  <a:lnTo>
                    <a:pt x="135222" y="387919"/>
                  </a:lnTo>
                  <a:lnTo>
                    <a:pt x="135763" y="386998"/>
                  </a:lnTo>
                  <a:close/>
                  <a:moveTo>
                    <a:pt x="24395" y="415984"/>
                  </a:moveTo>
                  <a:lnTo>
                    <a:pt x="25012" y="416857"/>
                  </a:lnTo>
                  <a:lnTo>
                    <a:pt x="25634" y="417708"/>
                  </a:lnTo>
                  <a:lnTo>
                    <a:pt x="26260" y="418546"/>
                  </a:lnTo>
                  <a:lnTo>
                    <a:pt x="26892" y="419349"/>
                  </a:lnTo>
                  <a:lnTo>
                    <a:pt x="27528" y="420128"/>
                  </a:lnTo>
                  <a:lnTo>
                    <a:pt x="28168" y="420884"/>
                  </a:lnTo>
                  <a:lnTo>
                    <a:pt x="28814" y="421616"/>
                  </a:lnTo>
                  <a:lnTo>
                    <a:pt x="29459" y="422324"/>
                  </a:lnTo>
                  <a:lnTo>
                    <a:pt x="30114" y="422997"/>
                  </a:lnTo>
                  <a:lnTo>
                    <a:pt x="30769" y="423658"/>
                  </a:lnTo>
                  <a:lnTo>
                    <a:pt x="31101" y="423965"/>
                  </a:lnTo>
                  <a:lnTo>
                    <a:pt x="31434" y="424284"/>
                  </a:lnTo>
                  <a:lnTo>
                    <a:pt x="31766" y="424591"/>
                  </a:lnTo>
                  <a:lnTo>
                    <a:pt x="32098" y="424886"/>
                  </a:lnTo>
                  <a:lnTo>
                    <a:pt x="32430" y="425170"/>
                  </a:lnTo>
                  <a:lnTo>
                    <a:pt x="32767" y="425453"/>
                  </a:lnTo>
                  <a:lnTo>
                    <a:pt x="33104" y="425736"/>
                  </a:lnTo>
                  <a:lnTo>
                    <a:pt x="33441" y="426008"/>
                  </a:lnTo>
                  <a:lnTo>
                    <a:pt x="33783" y="426268"/>
                  </a:lnTo>
                  <a:lnTo>
                    <a:pt x="34120" y="426527"/>
                  </a:lnTo>
                  <a:lnTo>
                    <a:pt x="34462" y="426775"/>
                  </a:lnTo>
                  <a:lnTo>
                    <a:pt x="34803" y="427011"/>
                  </a:lnTo>
                  <a:lnTo>
                    <a:pt x="34656" y="428110"/>
                  </a:lnTo>
                  <a:lnTo>
                    <a:pt x="34514" y="429208"/>
                  </a:lnTo>
                  <a:lnTo>
                    <a:pt x="34376" y="430294"/>
                  </a:lnTo>
                  <a:lnTo>
                    <a:pt x="34239" y="431368"/>
                  </a:lnTo>
                  <a:lnTo>
                    <a:pt x="34110" y="432443"/>
                  </a:lnTo>
                  <a:lnTo>
                    <a:pt x="33987" y="433494"/>
                  </a:lnTo>
                  <a:lnTo>
                    <a:pt x="33868" y="434544"/>
                  </a:lnTo>
                  <a:lnTo>
                    <a:pt x="33750" y="435583"/>
                  </a:lnTo>
                  <a:lnTo>
                    <a:pt x="33569" y="437307"/>
                  </a:lnTo>
                  <a:lnTo>
                    <a:pt x="33399" y="439043"/>
                  </a:lnTo>
                  <a:lnTo>
                    <a:pt x="33232" y="440790"/>
                  </a:lnTo>
                  <a:lnTo>
                    <a:pt x="33081" y="442538"/>
                  </a:lnTo>
                  <a:lnTo>
                    <a:pt x="32933" y="444285"/>
                  </a:lnTo>
                  <a:lnTo>
                    <a:pt x="32796" y="446044"/>
                  </a:lnTo>
                  <a:lnTo>
                    <a:pt x="32663" y="447815"/>
                  </a:lnTo>
                  <a:lnTo>
                    <a:pt x="32539" y="449575"/>
                  </a:lnTo>
                  <a:lnTo>
                    <a:pt x="31856" y="449114"/>
                  </a:lnTo>
                  <a:lnTo>
                    <a:pt x="31168" y="448665"/>
                  </a:lnTo>
                  <a:lnTo>
                    <a:pt x="30480" y="448240"/>
                  </a:lnTo>
                  <a:lnTo>
                    <a:pt x="29791" y="447827"/>
                  </a:lnTo>
                  <a:lnTo>
                    <a:pt x="29099" y="447426"/>
                  </a:lnTo>
                  <a:lnTo>
                    <a:pt x="28401" y="447048"/>
                  </a:lnTo>
                  <a:lnTo>
                    <a:pt x="27703" y="446670"/>
                  </a:lnTo>
                  <a:lnTo>
                    <a:pt x="27005" y="446304"/>
                  </a:lnTo>
                  <a:lnTo>
                    <a:pt x="25610" y="445596"/>
                  </a:lnTo>
                  <a:lnTo>
                    <a:pt x="24215" y="444911"/>
                  </a:lnTo>
                  <a:lnTo>
                    <a:pt x="22819" y="444214"/>
                  </a:lnTo>
                  <a:lnTo>
                    <a:pt x="21429" y="443506"/>
                  </a:lnTo>
                  <a:lnTo>
                    <a:pt x="21585" y="441440"/>
                  </a:lnTo>
                  <a:lnTo>
                    <a:pt x="21752" y="439373"/>
                  </a:lnTo>
                  <a:lnTo>
                    <a:pt x="21922" y="437319"/>
                  </a:lnTo>
                  <a:lnTo>
                    <a:pt x="22107" y="435253"/>
                  </a:lnTo>
                  <a:lnTo>
                    <a:pt x="22297" y="433198"/>
                  </a:lnTo>
                  <a:lnTo>
                    <a:pt x="22497" y="431156"/>
                  </a:lnTo>
                  <a:lnTo>
                    <a:pt x="22596" y="430140"/>
                  </a:lnTo>
                  <a:lnTo>
                    <a:pt x="22706" y="429125"/>
                  </a:lnTo>
                  <a:lnTo>
                    <a:pt x="22815" y="428110"/>
                  </a:lnTo>
                  <a:lnTo>
                    <a:pt x="22924" y="427094"/>
                  </a:lnTo>
                  <a:lnTo>
                    <a:pt x="23090" y="425689"/>
                  </a:lnTo>
                  <a:lnTo>
                    <a:pt x="23261" y="424284"/>
                  </a:lnTo>
                  <a:lnTo>
                    <a:pt x="23436" y="422891"/>
                  </a:lnTo>
                  <a:lnTo>
                    <a:pt x="23617" y="421498"/>
                  </a:lnTo>
                  <a:lnTo>
                    <a:pt x="23802" y="420116"/>
                  </a:lnTo>
                  <a:lnTo>
                    <a:pt x="23996" y="418735"/>
                  </a:lnTo>
                  <a:lnTo>
                    <a:pt x="24191" y="417353"/>
                  </a:lnTo>
                  <a:lnTo>
                    <a:pt x="24395" y="415984"/>
                  </a:lnTo>
                  <a:close/>
                  <a:moveTo>
                    <a:pt x="143176" y="417342"/>
                  </a:moveTo>
                  <a:lnTo>
                    <a:pt x="143305" y="418215"/>
                  </a:lnTo>
                  <a:lnTo>
                    <a:pt x="143433" y="419101"/>
                  </a:lnTo>
                  <a:lnTo>
                    <a:pt x="143679" y="420872"/>
                  </a:lnTo>
                  <a:lnTo>
                    <a:pt x="143917" y="422655"/>
                  </a:lnTo>
                  <a:lnTo>
                    <a:pt x="144149" y="424461"/>
                  </a:lnTo>
                  <a:lnTo>
                    <a:pt x="144368" y="426268"/>
                  </a:lnTo>
                  <a:lnTo>
                    <a:pt x="144576" y="428086"/>
                  </a:lnTo>
                  <a:lnTo>
                    <a:pt x="144776" y="429916"/>
                  </a:lnTo>
                  <a:lnTo>
                    <a:pt x="144970" y="431758"/>
                  </a:lnTo>
                  <a:lnTo>
                    <a:pt x="145155" y="433612"/>
                  </a:lnTo>
                  <a:lnTo>
                    <a:pt x="145331" y="435465"/>
                  </a:lnTo>
                  <a:lnTo>
                    <a:pt x="145497" y="437343"/>
                  </a:lnTo>
                  <a:lnTo>
                    <a:pt x="145659" y="439220"/>
                  </a:lnTo>
                  <a:lnTo>
                    <a:pt x="145815" y="441097"/>
                  </a:lnTo>
                  <a:lnTo>
                    <a:pt x="145962" y="442998"/>
                  </a:lnTo>
                  <a:lnTo>
                    <a:pt x="146100" y="444899"/>
                  </a:lnTo>
                  <a:lnTo>
                    <a:pt x="146238" y="446800"/>
                  </a:lnTo>
                  <a:lnTo>
                    <a:pt x="145554" y="447166"/>
                  </a:lnTo>
                  <a:lnTo>
                    <a:pt x="144871" y="447544"/>
                  </a:lnTo>
                  <a:lnTo>
                    <a:pt x="144187" y="447945"/>
                  </a:lnTo>
                  <a:lnTo>
                    <a:pt x="143504" y="448358"/>
                  </a:lnTo>
                  <a:lnTo>
                    <a:pt x="142820" y="448795"/>
                  </a:lnTo>
                  <a:lnTo>
                    <a:pt x="142142" y="449244"/>
                  </a:lnTo>
                  <a:lnTo>
                    <a:pt x="141458" y="449704"/>
                  </a:lnTo>
                  <a:lnTo>
                    <a:pt x="140780" y="450189"/>
                  </a:lnTo>
                  <a:lnTo>
                    <a:pt x="140101" y="450673"/>
                  </a:lnTo>
                  <a:lnTo>
                    <a:pt x="139422" y="451157"/>
                  </a:lnTo>
                  <a:lnTo>
                    <a:pt x="138748" y="451664"/>
                  </a:lnTo>
                  <a:lnTo>
                    <a:pt x="138079" y="452172"/>
                  </a:lnTo>
                  <a:lnTo>
                    <a:pt x="136745" y="453188"/>
                  </a:lnTo>
                  <a:lnTo>
                    <a:pt x="135426" y="454215"/>
                  </a:lnTo>
                  <a:lnTo>
                    <a:pt x="135378" y="454262"/>
                  </a:lnTo>
                  <a:lnTo>
                    <a:pt x="135331" y="454309"/>
                  </a:lnTo>
                  <a:lnTo>
                    <a:pt x="135288" y="454356"/>
                  </a:lnTo>
                  <a:lnTo>
                    <a:pt x="135250" y="454427"/>
                  </a:lnTo>
                  <a:lnTo>
                    <a:pt x="135217" y="454486"/>
                  </a:lnTo>
                  <a:lnTo>
                    <a:pt x="135184" y="454557"/>
                  </a:lnTo>
                  <a:lnTo>
                    <a:pt x="135155" y="454640"/>
                  </a:lnTo>
                  <a:lnTo>
                    <a:pt x="135127" y="454711"/>
                  </a:lnTo>
                  <a:lnTo>
                    <a:pt x="135103" y="454793"/>
                  </a:lnTo>
                  <a:lnTo>
                    <a:pt x="135084" y="454888"/>
                  </a:lnTo>
                  <a:lnTo>
                    <a:pt x="135065" y="454970"/>
                  </a:lnTo>
                  <a:lnTo>
                    <a:pt x="135056" y="455065"/>
                  </a:lnTo>
                  <a:lnTo>
                    <a:pt x="135042" y="455159"/>
                  </a:lnTo>
                  <a:lnTo>
                    <a:pt x="135037" y="455254"/>
                  </a:lnTo>
                  <a:lnTo>
                    <a:pt x="135032" y="455348"/>
                  </a:lnTo>
                  <a:lnTo>
                    <a:pt x="135027" y="455443"/>
                  </a:lnTo>
                  <a:lnTo>
                    <a:pt x="135032" y="455596"/>
                  </a:lnTo>
                  <a:lnTo>
                    <a:pt x="135042" y="455750"/>
                  </a:lnTo>
                  <a:lnTo>
                    <a:pt x="135056" y="455891"/>
                  </a:lnTo>
                  <a:lnTo>
                    <a:pt x="135079" y="456033"/>
                  </a:lnTo>
                  <a:lnTo>
                    <a:pt x="135103" y="456163"/>
                  </a:lnTo>
                  <a:lnTo>
                    <a:pt x="135136" y="456293"/>
                  </a:lnTo>
                  <a:lnTo>
                    <a:pt x="135174" y="456411"/>
                  </a:lnTo>
                  <a:lnTo>
                    <a:pt x="135217" y="456517"/>
                  </a:lnTo>
                  <a:lnTo>
                    <a:pt x="135265" y="456612"/>
                  </a:lnTo>
                  <a:lnTo>
                    <a:pt x="135317" y="456694"/>
                  </a:lnTo>
                  <a:lnTo>
                    <a:pt x="135374" y="456765"/>
                  </a:lnTo>
                  <a:lnTo>
                    <a:pt x="135431" y="456812"/>
                  </a:lnTo>
                  <a:lnTo>
                    <a:pt x="135497" y="456848"/>
                  </a:lnTo>
                  <a:lnTo>
                    <a:pt x="135568" y="456871"/>
                  </a:lnTo>
                  <a:lnTo>
                    <a:pt x="135640" y="456859"/>
                  </a:lnTo>
                  <a:lnTo>
                    <a:pt x="135715" y="456836"/>
                  </a:lnTo>
                  <a:lnTo>
                    <a:pt x="137049" y="456246"/>
                  </a:lnTo>
                  <a:lnTo>
                    <a:pt x="138397" y="455632"/>
                  </a:lnTo>
                  <a:lnTo>
                    <a:pt x="139076" y="455325"/>
                  </a:lnTo>
                  <a:lnTo>
                    <a:pt x="139754" y="454994"/>
                  </a:lnTo>
                  <a:lnTo>
                    <a:pt x="140438" y="454663"/>
                  </a:lnTo>
                  <a:lnTo>
                    <a:pt x="141117" y="454321"/>
                  </a:lnTo>
                  <a:lnTo>
                    <a:pt x="141800" y="453967"/>
                  </a:lnTo>
                  <a:lnTo>
                    <a:pt x="142479" y="453601"/>
                  </a:lnTo>
                  <a:lnTo>
                    <a:pt x="143157" y="453211"/>
                  </a:lnTo>
                  <a:lnTo>
                    <a:pt x="143831" y="452822"/>
                  </a:lnTo>
                  <a:lnTo>
                    <a:pt x="144505" y="452408"/>
                  </a:lnTo>
                  <a:lnTo>
                    <a:pt x="145179" y="451983"/>
                  </a:lnTo>
                  <a:lnTo>
                    <a:pt x="145844" y="451546"/>
                  </a:lnTo>
                  <a:lnTo>
                    <a:pt x="146508" y="451086"/>
                  </a:lnTo>
                  <a:lnTo>
                    <a:pt x="146603" y="452727"/>
                  </a:lnTo>
                  <a:lnTo>
                    <a:pt x="146698" y="454368"/>
                  </a:lnTo>
                  <a:lnTo>
                    <a:pt x="146783" y="456021"/>
                  </a:lnTo>
                  <a:lnTo>
                    <a:pt x="146869" y="457674"/>
                  </a:lnTo>
                  <a:lnTo>
                    <a:pt x="146950" y="459327"/>
                  </a:lnTo>
                  <a:lnTo>
                    <a:pt x="147025" y="460992"/>
                  </a:lnTo>
                  <a:lnTo>
                    <a:pt x="147097" y="462645"/>
                  </a:lnTo>
                  <a:lnTo>
                    <a:pt x="147168" y="464321"/>
                  </a:lnTo>
                  <a:lnTo>
                    <a:pt x="147234" y="465986"/>
                  </a:lnTo>
                  <a:lnTo>
                    <a:pt x="147296" y="467651"/>
                  </a:lnTo>
                  <a:lnTo>
                    <a:pt x="147415" y="471004"/>
                  </a:lnTo>
                  <a:lnTo>
                    <a:pt x="147524" y="474346"/>
                  </a:lnTo>
                  <a:lnTo>
                    <a:pt x="147623" y="477699"/>
                  </a:lnTo>
                  <a:lnTo>
                    <a:pt x="147543" y="477699"/>
                  </a:lnTo>
                  <a:lnTo>
                    <a:pt x="146802" y="477746"/>
                  </a:lnTo>
                  <a:lnTo>
                    <a:pt x="146062" y="477817"/>
                  </a:lnTo>
                  <a:lnTo>
                    <a:pt x="145317" y="477923"/>
                  </a:lnTo>
                  <a:lnTo>
                    <a:pt x="144576" y="478041"/>
                  </a:lnTo>
                  <a:lnTo>
                    <a:pt x="143831" y="478171"/>
                  </a:lnTo>
                  <a:lnTo>
                    <a:pt x="143091" y="478325"/>
                  </a:lnTo>
                  <a:lnTo>
                    <a:pt x="142351" y="478490"/>
                  </a:lnTo>
                  <a:lnTo>
                    <a:pt x="141605" y="478667"/>
                  </a:lnTo>
                  <a:lnTo>
                    <a:pt x="140865" y="478856"/>
                  </a:lnTo>
                  <a:lnTo>
                    <a:pt x="140120" y="479045"/>
                  </a:lnTo>
                  <a:lnTo>
                    <a:pt x="138634" y="479446"/>
                  </a:lnTo>
                  <a:lnTo>
                    <a:pt x="137149" y="479848"/>
                  </a:lnTo>
                  <a:lnTo>
                    <a:pt x="135668" y="480237"/>
                  </a:lnTo>
                  <a:lnTo>
                    <a:pt x="135530" y="477156"/>
                  </a:lnTo>
                  <a:lnTo>
                    <a:pt x="135393" y="474074"/>
                  </a:lnTo>
                  <a:lnTo>
                    <a:pt x="135241" y="471004"/>
                  </a:lnTo>
                  <a:lnTo>
                    <a:pt x="135084" y="467934"/>
                  </a:lnTo>
                  <a:lnTo>
                    <a:pt x="134918" y="464876"/>
                  </a:lnTo>
                  <a:lnTo>
                    <a:pt x="134743" y="461818"/>
                  </a:lnTo>
                  <a:lnTo>
                    <a:pt x="134652" y="460284"/>
                  </a:lnTo>
                  <a:lnTo>
                    <a:pt x="134557" y="458760"/>
                  </a:lnTo>
                  <a:lnTo>
                    <a:pt x="134458" y="457249"/>
                  </a:lnTo>
                  <a:lnTo>
                    <a:pt x="134358" y="455726"/>
                  </a:lnTo>
                  <a:lnTo>
                    <a:pt x="134244" y="454026"/>
                  </a:lnTo>
                  <a:lnTo>
                    <a:pt x="134126" y="452326"/>
                  </a:lnTo>
                  <a:lnTo>
                    <a:pt x="134002" y="450637"/>
                  </a:lnTo>
                  <a:lnTo>
                    <a:pt x="133874" y="448949"/>
                  </a:lnTo>
                  <a:lnTo>
                    <a:pt x="133746" y="447260"/>
                  </a:lnTo>
                  <a:lnTo>
                    <a:pt x="133608" y="445584"/>
                  </a:lnTo>
                  <a:lnTo>
                    <a:pt x="133471" y="443919"/>
                  </a:lnTo>
                  <a:lnTo>
                    <a:pt x="133323" y="442242"/>
                  </a:lnTo>
                  <a:lnTo>
                    <a:pt x="133176" y="440589"/>
                  </a:lnTo>
                  <a:lnTo>
                    <a:pt x="133024" y="438937"/>
                  </a:lnTo>
                  <a:lnTo>
                    <a:pt x="132868" y="437284"/>
                  </a:lnTo>
                  <a:lnTo>
                    <a:pt x="132706" y="435642"/>
                  </a:lnTo>
                  <a:lnTo>
                    <a:pt x="132540" y="434013"/>
                  </a:lnTo>
                  <a:lnTo>
                    <a:pt x="132369" y="432384"/>
                  </a:lnTo>
                  <a:lnTo>
                    <a:pt x="132199" y="430766"/>
                  </a:lnTo>
                  <a:lnTo>
                    <a:pt x="132018" y="429160"/>
                  </a:lnTo>
                  <a:lnTo>
                    <a:pt x="133418" y="427732"/>
                  </a:lnTo>
                  <a:lnTo>
                    <a:pt x="134818" y="426279"/>
                  </a:lnTo>
                  <a:lnTo>
                    <a:pt x="136214" y="424815"/>
                  </a:lnTo>
                  <a:lnTo>
                    <a:pt x="137609" y="423340"/>
                  </a:lnTo>
                  <a:lnTo>
                    <a:pt x="139000" y="421840"/>
                  </a:lnTo>
                  <a:lnTo>
                    <a:pt x="140390" y="420341"/>
                  </a:lnTo>
                  <a:lnTo>
                    <a:pt x="143176" y="417342"/>
                  </a:lnTo>
                  <a:close/>
                  <a:moveTo>
                    <a:pt x="21220" y="446410"/>
                  </a:moveTo>
                  <a:lnTo>
                    <a:pt x="22596" y="447355"/>
                  </a:lnTo>
                  <a:lnTo>
                    <a:pt x="23973" y="448323"/>
                  </a:lnTo>
                  <a:lnTo>
                    <a:pt x="25354" y="449279"/>
                  </a:lnTo>
                  <a:lnTo>
                    <a:pt x="26042" y="449752"/>
                  </a:lnTo>
                  <a:lnTo>
                    <a:pt x="26735" y="450224"/>
                  </a:lnTo>
                  <a:lnTo>
                    <a:pt x="27428" y="450684"/>
                  </a:lnTo>
                  <a:lnTo>
                    <a:pt x="28116" y="451133"/>
                  </a:lnTo>
                  <a:lnTo>
                    <a:pt x="28809" y="451570"/>
                  </a:lnTo>
                  <a:lnTo>
                    <a:pt x="29502" y="451995"/>
                  </a:lnTo>
                  <a:lnTo>
                    <a:pt x="30200" y="452396"/>
                  </a:lnTo>
                  <a:lnTo>
                    <a:pt x="30893" y="452786"/>
                  </a:lnTo>
                  <a:lnTo>
                    <a:pt x="31590" y="453164"/>
                  </a:lnTo>
                  <a:lnTo>
                    <a:pt x="32283" y="453506"/>
                  </a:lnTo>
                  <a:lnTo>
                    <a:pt x="32188" y="455230"/>
                  </a:lnTo>
                  <a:lnTo>
                    <a:pt x="32093" y="456966"/>
                  </a:lnTo>
                  <a:lnTo>
                    <a:pt x="32008" y="458690"/>
                  </a:lnTo>
                  <a:lnTo>
                    <a:pt x="31932" y="460425"/>
                  </a:lnTo>
                  <a:lnTo>
                    <a:pt x="31861" y="462161"/>
                  </a:lnTo>
                  <a:lnTo>
                    <a:pt x="31794" y="463896"/>
                  </a:lnTo>
                  <a:lnTo>
                    <a:pt x="31737" y="465632"/>
                  </a:lnTo>
                  <a:lnTo>
                    <a:pt x="31680" y="467379"/>
                  </a:lnTo>
                  <a:lnTo>
                    <a:pt x="31633" y="469115"/>
                  </a:lnTo>
                  <a:lnTo>
                    <a:pt x="31590" y="470863"/>
                  </a:lnTo>
                  <a:lnTo>
                    <a:pt x="31552" y="472598"/>
                  </a:lnTo>
                  <a:lnTo>
                    <a:pt x="31524" y="474346"/>
                  </a:lnTo>
                  <a:lnTo>
                    <a:pt x="31495" y="476081"/>
                  </a:lnTo>
                  <a:lnTo>
                    <a:pt x="31472" y="477829"/>
                  </a:lnTo>
                  <a:lnTo>
                    <a:pt x="31453" y="479564"/>
                  </a:lnTo>
                  <a:lnTo>
                    <a:pt x="31438" y="481312"/>
                  </a:lnTo>
                  <a:lnTo>
                    <a:pt x="30712" y="481253"/>
                  </a:lnTo>
                  <a:lnTo>
                    <a:pt x="29986" y="481217"/>
                  </a:lnTo>
                  <a:lnTo>
                    <a:pt x="29260" y="481205"/>
                  </a:lnTo>
                  <a:lnTo>
                    <a:pt x="28529" y="481205"/>
                  </a:lnTo>
                  <a:lnTo>
                    <a:pt x="27798" y="481217"/>
                  </a:lnTo>
                  <a:lnTo>
                    <a:pt x="27062" y="481241"/>
                  </a:lnTo>
                  <a:lnTo>
                    <a:pt x="26332" y="481276"/>
                  </a:lnTo>
                  <a:lnTo>
                    <a:pt x="25601" y="481324"/>
                  </a:lnTo>
                  <a:lnTo>
                    <a:pt x="24865" y="481383"/>
                  </a:lnTo>
                  <a:lnTo>
                    <a:pt x="24134" y="481442"/>
                  </a:lnTo>
                  <a:lnTo>
                    <a:pt x="22672" y="481595"/>
                  </a:lnTo>
                  <a:lnTo>
                    <a:pt x="21215" y="481760"/>
                  </a:lnTo>
                  <a:lnTo>
                    <a:pt x="19768" y="481937"/>
                  </a:lnTo>
                  <a:lnTo>
                    <a:pt x="19815" y="479706"/>
                  </a:lnTo>
                  <a:lnTo>
                    <a:pt x="19867" y="477463"/>
                  </a:lnTo>
                  <a:lnTo>
                    <a:pt x="19924" y="475231"/>
                  </a:lnTo>
                  <a:lnTo>
                    <a:pt x="19986" y="473000"/>
                  </a:lnTo>
                  <a:lnTo>
                    <a:pt x="20052" y="470768"/>
                  </a:lnTo>
                  <a:lnTo>
                    <a:pt x="20128" y="468537"/>
                  </a:lnTo>
                  <a:lnTo>
                    <a:pt x="20209" y="466305"/>
                  </a:lnTo>
                  <a:lnTo>
                    <a:pt x="20290" y="464085"/>
                  </a:lnTo>
                  <a:lnTo>
                    <a:pt x="20385" y="461866"/>
                  </a:lnTo>
                  <a:lnTo>
                    <a:pt x="20480" y="459646"/>
                  </a:lnTo>
                  <a:lnTo>
                    <a:pt x="20584" y="457426"/>
                  </a:lnTo>
                  <a:lnTo>
                    <a:pt x="20698" y="455218"/>
                  </a:lnTo>
                  <a:lnTo>
                    <a:pt x="20817" y="453010"/>
                  </a:lnTo>
                  <a:lnTo>
                    <a:pt x="20945" y="450803"/>
                  </a:lnTo>
                  <a:lnTo>
                    <a:pt x="21078" y="448606"/>
                  </a:lnTo>
                  <a:lnTo>
                    <a:pt x="21220" y="446410"/>
                  </a:lnTo>
                  <a:close/>
                  <a:moveTo>
                    <a:pt x="147718" y="481111"/>
                  </a:moveTo>
                  <a:lnTo>
                    <a:pt x="147794" y="484110"/>
                  </a:lnTo>
                  <a:lnTo>
                    <a:pt x="147866" y="487109"/>
                  </a:lnTo>
                  <a:lnTo>
                    <a:pt x="147927" y="490096"/>
                  </a:lnTo>
                  <a:lnTo>
                    <a:pt x="147989" y="493095"/>
                  </a:lnTo>
                  <a:lnTo>
                    <a:pt x="148103" y="499046"/>
                  </a:lnTo>
                  <a:lnTo>
                    <a:pt x="148212" y="504985"/>
                  </a:lnTo>
                  <a:lnTo>
                    <a:pt x="145317" y="505776"/>
                  </a:lnTo>
                  <a:lnTo>
                    <a:pt x="142417" y="506567"/>
                  </a:lnTo>
                  <a:lnTo>
                    <a:pt x="139512" y="507358"/>
                  </a:lnTo>
                  <a:lnTo>
                    <a:pt x="136608" y="508149"/>
                  </a:lnTo>
                  <a:lnTo>
                    <a:pt x="136522" y="505067"/>
                  </a:lnTo>
                  <a:lnTo>
                    <a:pt x="136432" y="501974"/>
                  </a:lnTo>
                  <a:lnTo>
                    <a:pt x="136342" y="498857"/>
                  </a:lnTo>
                  <a:lnTo>
                    <a:pt x="136242" y="495752"/>
                  </a:lnTo>
                  <a:lnTo>
                    <a:pt x="136138" y="492623"/>
                  </a:lnTo>
                  <a:lnTo>
                    <a:pt x="136033" y="489494"/>
                  </a:lnTo>
                  <a:lnTo>
                    <a:pt x="135915" y="486377"/>
                  </a:lnTo>
                  <a:lnTo>
                    <a:pt x="135796" y="483248"/>
                  </a:lnTo>
                  <a:lnTo>
                    <a:pt x="136527" y="483154"/>
                  </a:lnTo>
                  <a:lnTo>
                    <a:pt x="137263" y="483059"/>
                  </a:lnTo>
                  <a:lnTo>
                    <a:pt x="138734" y="482882"/>
                  </a:lnTo>
                  <a:lnTo>
                    <a:pt x="140205" y="482705"/>
                  </a:lnTo>
                  <a:lnTo>
                    <a:pt x="141681" y="482516"/>
                  </a:lnTo>
                  <a:lnTo>
                    <a:pt x="142417" y="482410"/>
                  </a:lnTo>
                  <a:lnTo>
                    <a:pt x="143153" y="482292"/>
                  </a:lnTo>
                  <a:lnTo>
                    <a:pt x="143888" y="482162"/>
                  </a:lnTo>
                  <a:lnTo>
                    <a:pt x="144624" y="482020"/>
                  </a:lnTo>
                  <a:lnTo>
                    <a:pt x="145355" y="481855"/>
                  </a:lnTo>
                  <a:lnTo>
                    <a:pt x="146086" y="481678"/>
                  </a:lnTo>
                  <a:lnTo>
                    <a:pt x="146817" y="481489"/>
                  </a:lnTo>
                  <a:lnTo>
                    <a:pt x="147543" y="481264"/>
                  </a:lnTo>
                  <a:lnTo>
                    <a:pt x="147590" y="481229"/>
                  </a:lnTo>
                  <a:lnTo>
                    <a:pt x="147633" y="481182"/>
                  </a:lnTo>
                  <a:lnTo>
                    <a:pt x="147676" y="481146"/>
                  </a:lnTo>
                  <a:lnTo>
                    <a:pt x="147718" y="481111"/>
                  </a:lnTo>
                  <a:close/>
                  <a:moveTo>
                    <a:pt x="19706" y="484960"/>
                  </a:moveTo>
                  <a:lnTo>
                    <a:pt x="21158" y="485137"/>
                  </a:lnTo>
                  <a:lnTo>
                    <a:pt x="22615" y="485302"/>
                  </a:lnTo>
                  <a:lnTo>
                    <a:pt x="24082" y="485456"/>
                  </a:lnTo>
                  <a:lnTo>
                    <a:pt x="24818" y="485527"/>
                  </a:lnTo>
                  <a:lnTo>
                    <a:pt x="25553" y="485586"/>
                  </a:lnTo>
                  <a:lnTo>
                    <a:pt x="26289" y="485645"/>
                  </a:lnTo>
                  <a:lnTo>
                    <a:pt x="27024" y="485680"/>
                  </a:lnTo>
                  <a:lnTo>
                    <a:pt x="27760" y="485704"/>
                  </a:lnTo>
                  <a:lnTo>
                    <a:pt x="28496" y="485728"/>
                  </a:lnTo>
                  <a:lnTo>
                    <a:pt x="29227" y="485728"/>
                  </a:lnTo>
                  <a:lnTo>
                    <a:pt x="29962" y="485716"/>
                  </a:lnTo>
                  <a:lnTo>
                    <a:pt x="30693" y="485680"/>
                  </a:lnTo>
                  <a:lnTo>
                    <a:pt x="31424" y="485633"/>
                  </a:lnTo>
                  <a:lnTo>
                    <a:pt x="31419" y="486967"/>
                  </a:lnTo>
                  <a:lnTo>
                    <a:pt x="31410" y="488337"/>
                  </a:lnTo>
                  <a:lnTo>
                    <a:pt x="31386" y="491147"/>
                  </a:lnTo>
                  <a:lnTo>
                    <a:pt x="31362" y="494016"/>
                  </a:lnTo>
                  <a:lnTo>
                    <a:pt x="31334" y="496956"/>
                  </a:lnTo>
                  <a:lnTo>
                    <a:pt x="31315" y="499943"/>
                  </a:lnTo>
                  <a:lnTo>
                    <a:pt x="31310" y="501443"/>
                  </a:lnTo>
                  <a:lnTo>
                    <a:pt x="31305" y="502954"/>
                  </a:lnTo>
                  <a:lnTo>
                    <a:pt x="31310" y="504477"/>
                  </a:lnTo>
                  <a:lnTo>
                    <a:pt x="31315" y="505988"/>
                  </a:lnTo>
                  <a:lnTo>
                    <a:pt x="31324" y="507511"/>
                  </a:lnTo>
                  <a:lnTo>
                    <a:pt x="31343" y="509023"/>
                  </a:lnTo>
                  <a:lnTo>
                    <a:pt x="29848" y="509058"/>
                  </a:lnTo>
                  <a:lnTo>
                    <a:pt x="28353" y="509105"/>
                  </a:lnTo>
                  <a:lnTo>
                    <a:pt x="26854" y="509188"/>
                  </a:lnTo>
                  <a:lnTo>
                    <a:pt x="25359" y="509271"/>
                  </a:lnTo>
                  <a:lnTo>
                    <a:pt x="23859" y="509377"/>
                  </a:lnTo>
                  <a:lnTo>
                    <a:pt x="22364" y="509483"/>
                  </a:lnTo>
                  <a:lnTo>
                    <a:pt x="19369" y="509696"/>
                  </a:lnTo>
                  <a:lnTo>
                    <a:pt x="19435" y="503532"/>
                  </a:lnTo>
                  <a:lnTo>
                    <a:pt x="19469" y="500439"/>
                  </a:lnTo>
                  <a:lnTo>
                    <a:pt x="19507" y="497346"/>
                  </a:lnTo>
                  <a:lnTo>
                    <a:pt x="19549" y="494240"/>
                  </a:lnTo>
                  <a:lnTo>
                    <a:pt x="19597" y="491147"/>
                  </a:lnTo>
                  <a:lnTo>
                    <a:pt x="19649" y="488053"/>
                  </a:lnTo>
                  <a:lnTo>
                    <a:pt x="19706" y="484960"/>
                  </a:lnTo>
                  <a:close/>
                  <a:moveTo>
                    <a:pt x="19341" y="512718"/>
                  </a:moveTo>
                  <a:lnTo>
                    <a:pt x="22369" y="512954"/>
                  </a:lnTo>
                  <a:lnTo>
                    <a:pt x="23883" y="513061"/>
                  </a:lnTo>
                  <a:lnTo>
                    <a:pt x="25397" y="513167"/>
                  </a:lnTo>
                  <a:lnTo>
                    <a:pt x="26911" y="513250"/>
                  </a:lnTo>
                  <a:lnTo>
                    <a:pt x="28429" y="513332"/>
                  </a:lnTo>
                  <a:lnTo>
                    <a:pt x="29943" y="513391"/>
                  </a:lnTo>
                  <a:lnTo>
                    <a:pt x="31457" y="513427"/>
                  </a:lnTo>
                  <a:lnTo>
                    <a:pt x="31495" y="514596"/>
                  </a:lnTo>
                  <a:lnTo>
                    <a:pt x="31538" y="515753"/>
                  </a:lnTo>
                  <a:lnTo>
                    <a:pt x="31590" y="516898"/>
                  </a:lnTo>
                  <a:lnTo>
                    <a:pt x="31642" y="518043"/>
                  </a:lnTo>
                  <a:lnTo>
                    <a:pt x="31709" y="519177"/>
                  </a:lnTo>
                  <a:lnTo>
                    <a:pt x="31780" y="520298"/>
                  </a:lnTo>
                  <a:lnTo>
                    <a:pt x="31856" y="521420"/>
                  </a:lnTo>
                  <a:lnTo>
                    <a:pt x="31941" y="522518"/>
                  </a:lnTo>
                  <a:lnTo>
                    <a:pt x="32036" y="523604"/>
                  </a:lnTo>
                  <a:lnTo>
                    <a:pt x="32141" y="524679"/>
                  </a:lnTo>
                  <a:lnTo>
                    <a:pt x="32255" y="525741"/>
                  </a:lnTo>
                  <a:lnTo>
                    <a:pt x="32378" y="526792"/>
                  </a:lnTo>
                  <a:lnTo>
                    <a:pt x="32440" y="527300"/>
                  </a:lnTo>
                  <a:lnTo>
                    <a:pt x="32511" y="527819"/>
                  </a:lnTo>
                  <a:lnTo>
                    <a:pt x="32577" y="528327"/>
                  </a:lnTo>
                  <a:lnTo>
                    <a:pt x="32653" y="528823"/>
                  </a:lnTo>
                  <a:lnTo>
                    <a:pt x="32725" y="529331"/>
                  </a:lnTo>
                  <a:lnTo>
                    <a:pt x="32805" y="529827"/>
                  </a:lnTo>
                  <a:lnTo>
                    <a:pt x="32886" y="530311"/>
                  </a:lnTo>
                  <a:lnTo>
                    <a:pt x="32971" y="530795"/>
                  </a:lnTo>
                  <a:lnTo>
                    <a:pt x="32649" y="530441"/>
                  </a:lnTo>
                  <a:lnTo>
                    <a:pt x="32321" y="530110"/>
                  </a:lnTo>
                  <a:lnTo>
                    <a:pt x="31984" y="529791"/>
                  </a:lnTo>
                  <a:lnTo>
                    <a:pt x="31647" y="529484"/>
                  </a:lnTo>
                  <a:lnTo>
                    <a:pt x="31301" y="529213"/>
                  </a:lnTo>
                  <a:lnTo>
                    <a:pt x="30954" y="528941"/>
                  </a:lnTo>
                  <a:lnTo>
                    <a:pt x="30598" y="528705"/>
                  </a:lnTo>
                  <a:lnTo>
                    <a:pt x="30238" y="528481"/>
                  </a:lnTo>
                  <a:lnTo>
                    <a:pt x="29867" y="528280"/>
                  </a:lnTo>
                  <a:lnTo>
                    <a:pt x="29492" y="528103"/>
                  </a:lnTo>
                  <a:lnTo>
                    <a:pt x="29113" y="527949"/>
                  </a:lnTo>
                  <a:lnTo>
                    <a:pt x="28728" y="527819"/>
                  </a:lnTo>
                  <a:lnTo>
                    <a:pt x="28334" y="527701"/>
                  </a:lnTo>
                  <a:lnTo>
                    <a:pt x="27936" y="527619"/>
                  </a:lnTo>
                  <a:lnTo>
                    <a:pt x="27532" y="527548"/>
                  </a:lnTo>
                  <a:lnTo>
                    <a:pt x="27119" y="527512"/>
                  </a:lnTo>
                  <a:lnTo>
                    <a:pt x="26868" y="527501"/>
                  </a:lnTo>
                  <a:lnTo>
                    <a:pt x="26612" y="527489"/>
                  </a:lnTo>
                  <a:lnTo>
                    <a:pt x="26108" y="527501"/>
                  </a:lnTo>
                  <a:lnTo>
                    <a:pt x="25605" y="527548"/>
                  </a:lnTo>
                  <a:lnTo>
                    <a:pt x="25098" y="527619"/>
                  </a:lnTo>
                  <a:lnTo>
                    <a:pt x="24594" y="527713"/>
                  </a:lnTo>
                  <a:lnTo>
                    <a:pt x="24091" y="527831"/>
                  </a:lnTo>
                  <a:lnTo>
                    <a:pt x="23588" y="527985"/>
                  </a:lnTo>
                  <a:lnTo>
                    <a:pt x="23090" y="528150"/>
                  </a:lnTo>
                  <a:lnTo>
                    <a:pt x="22587" y="528351"/>
                  </a:lnTo>
                  <a:lnTo>
                    <a:pt x="22089" y="528575"/>
                  </a:lnTo>
                  <a:lnTo>
                    <a:pt x="21590" y="528823"/>
                  </a:lnTo>
                  <a:lnTo>
                    <a:pt x="21092" y="529095"/>
                  </a:lnTo>
                  <a:lnTo>
                    <a:pt x="20593" y="529390"/>
                  </a:lnTo>
                  <a:lnTo>
                    <a:pt x="20100" y="529708"/>
                  </a:lnTo>
                  <a:lnTo>
                    <a:pt x="19606" y="530039"/>
                  </a:lnTo>
                  <a:lnTo>
                    <a:pt x="19117" y="530405"/>
                  </a:lnTo>
                  <a:lnTo>
                    <a:pt x="19151" y="528209"/>
                  </a:lnTo>
                  <a:lnTo>
                    <a:pt x="19184" y="526013"/>
                  </a:lnTo>
                  <a:lnTo>
                    <a:pt x="19241" y="521585"/>
                  </a:lnTo>
                  <a:lnTo>
                    <a:pt x="19293" y="517158"/>
                  </a:lnTo>
                  <a:lnTo>
                    <a:pt x="19341" y="512718"/>
                  </a:lnTo>
                  <a:close/>
                  <a:moveTo>
                    <a:pt x="148293" y="508834"/>
                  </a:moveTo>
                  <a:lnTo>
                    <a:pt x="148416" y="515021"/>
                  </a:lnTo>
                  <a:lnTo>
                    <a:pt x="148478" y="518090"/>
                  </a:lnTo>
                  <a:lnTo>
                    <a:pt x="148544" y="521148"/>
                  </a:lnTo>
                  <a:lnTo>
                    <a:pt x="148620" y="524195"/>
                  </a:lnTo>
                  <a:lnTo>
                    <a:pt x="148701" y="527205"/>
                  </a:lnTo>
                  <a:lnTo>
                    <a:pt x="148786" y="530204"/>
                  </a:lnTo>
                  <a:lnTo>
                    <a:pt x="148881" y="533180"/>
                  </a:lnTo>
                  <a:lnTo>
                    <a:pt x="148891" y="533404"/>
                  </a:lnTo>
                  <a:lnTo>
                    <a:pt x="148905" y="533617"/>
                  </a:lnTo>
                  <a:lnTo>
                    <a:pt x="148924" y="533817"/>
                  </a:lnTo>
                  <a:lnTo>
                    <a:pt x="148952" y="534018"/>
                  </a:lnTo>
                  <a:lnTo>
                    <a:pt x="148981" y="534207"/>
                  </a:lnTo>
                  <a:lnTo>
                    <a:pt x="149014" y="534384"/>
                  </a:lnTo>
                  <a:lnTo>
                    <a:pt x="149052" y="534561"/>
                  </a:lnTo>
                  <a:lnTo>
                    <a:pt x="149090" y="534726"/>
                  </a:lnTo>
                  <a:lnTo>
                    <a:pt x="148729" y="534467"/>
                  </a:lnTo>
                  <a:lnTo>
                    <a:pt x="148364" y="534219"/>
                  </a:lnTo>
                  <a:lnTo>
                    <a:pt x="147998" y="533983"/>
                  </a:lnTo>
                  <a:lnTo>
                    <a:pt x="147633" y="533758"/>
                  </a:lnTo>
                  <a:lnTo>
                    <a:pt x="147268" y="533558"/>
                  </a:lnTo>
                  <a:lnTo>
                    <a:pt x="146902" y="533369"/>
                  </a:lnTo>
                  <a:lnTo>
                    <a:pt x="146532" y="533192"/>
                  </a:lnTo>
                  <a:lnTo>
                    <a:pt x="146162" y="533038"/>
                  </a:lnTo>
                  <a:lnTo>
                    <a:pt x="145796" y="532885"/>
                  </a:lnTo>
                  <a:lnTo>
                    <a:pt x="145426" y="532755"/>
                  </a:lnTo>
                  <a:lnTo>
                    <a:pt x="145056" y="532648"/>
                  </a:lnTo>
                  <a:lnTo>
                    <a:pt x="144686" y="532554"/>
                  </a:lnTo>
                  <a:lnTo>
                    <a:pt x="144311" y="532459"/>
                  </a:lnTo>
                  <a:lnTo>
                    <a:pt x="143940" y="532400"/>
                  </a:lnTo>
                  <a:lnTo>
                    <a:pt x="143570" y="532341"/>
                  </a:lnTo>
                  <a:lnTo>
                    <a:pt x="143195" y="532306"/>
                  </a:lnTo>
                  <a:lnTo>
                    <a:pt x="142825" y="532282"/>
                  </a:lnTo>
                  <a:lnTo>
                    <a:pt x="142085" y="532282"/>
                  </a:lnTo>
                  <a:lnTo>
                    <a:pt x="141710" y="532306"/>
                  </a:lnTo>
                  <a:lnTo>
                    <a:pt x="141340" y="532353"/>
                  </a:lnTo>
                  <a:lnTo>
                    <a:pt x="140969" y="532400"/>
                  </a:lnTo>
                  <a:lnTo>
                    <a:pt x="140599" y="532471"/>
                  </a:lnTo>
                  <a:lnTo>
                    <a:pt x="140229" y="532566"/>
                  </a:lnTo>
                  <a:lnTo>
                    <a:pt x="139859" y="532660"/>
                  </a:lnTo>
                  <a:lnTo>
                    <a:pt x="139489" y="532778"/>
                  </a:lnTo>
                  <a:lnTo>
                    <a:pt x="139123" y="532920"/>
                  </a:lnTo>
                  <a:lnTo>
                    <a:pt x="138753" y="533062"/>
                  </a:lnTo>
                  <a:lnTo>
                    <a:pt x="138388" y="533227"/>
                  </a:lnTo>
                  <a:lnTo>
                    <a:pt x="138022" y="533404"/>
                  </a:lnTo>
                  <a:lnTo>
                    <a:pt x="137657" y="533605"/>
                  </a:lnTo>
                  <a:lnTo>
                    <a:pt x="137291" y="533817"/>
                  </a:lnTo>
                  <a:lnTo>
                    <a:pt x="137139" y="528032"/>
                  </a:lnTo>
                  <a:lnTo>
                    <a:pt x="136987" y="522164"/>
                  </a:lnTo>
                  <a:lnTo>
                    <a:pt x="136836" y="516237"/>
                  </a:lnTo>
                  <a:lnTo>
                    <a:pt x="136669" y="510262"/>
                  </a:lnTo>
                  <a:lnTo>
                    <a:pt x="139579" y="509896"/>
                  </a:lnTo>
                  <a:lnTo>
                    <a:pt x="142483" y="509530"/>
                  </a:lnTo>
                  <a:lnTo>
                    <a:pt x="145388" y="509164"/>
                  </a:lnTo>
                  <a:lnTo>
                    <a:pt x="148293" y="508834"/>
                  </a:lnTo>
                  <a:close/>
                  <a:moveTo>
                    <a:pt x="26052" y="534266"/>
                  </a:moveTo>
                  <a:lnTo>
                    <a:pt x="26365" y="534278"/>
                  </a:lnTo>
                  <a:lnTo>
                    <a:pt x="26673" y="534301"/>
                  </a:lnTo>
                  <a:lnTo>
                    <a:pt x="26977" y="534349"/>
                  </a:lnTo>
                  <a:lnTo>
                    <a:pt x="27276" y="534396"/>
                  </a:lnTo>
                  <a:lnTo>
                    <a:pt x="27575" y="534467"/>
                  </a:lnTo>
                  <a:lnTo>
                    <a:pt x="27869" y="534561"/>
                  </a:lnTo>
                  <a:lnTo>
                    <a:pt x="28154" y="534656"/>
                  </a:lnTo>
                  <a:lnTo>
                    <a:pt x="28444" y="534774"/>
                  </a:lnTo>
                  <a:lnTo>
                    <a:pt x="28724" y="534904"/>
                  </a:lnTo>
                  <a:lnTo>
                    <a:pt x="28999" y="535045"/>
                  </a:lnTo>
                  <a:lnTo>
                    <a:pt x="29274" y="535199"/>
                  </a:lnTo>
                  <a:lnTo>
                    <a:pt x="29545" y="535376"/>
                  </a:lnTo>
                  <a:lnTo>
                    <a:pt x="29810" y="535565"/>
                  </a:lnTo>
                  <a:lnTo>
                    <a:pt x="30071" y="535754"/>
                  </a:lnTo>
                  <a:lnTo>
                    <a:pt x="30333" y="535966"/>
                  </a:lnTo>
                  <a:lnTo>
                    <a:pt x="30589" y="536202"/>
                  </a:lnTo>
                  <a:lnTo>
                    <a:pt x="30840" y="536438"/>
                  </a:lnTo>
                  <a:lnTo>
                    <a:pt x="31092" y="536686"/>
                  </a:lnTo>
                  <a:lnTo>
                    <a:pt x="31339" y="536958"/>
                  </a:lnTo>
                  <a:lnTo>
                    <a:pt x="31581" y="537241"/>
                  </a:lnTo>
                  <a:lnTo>
                    <a:pt x="31823" y="537525"/>
                  </a:lnTo>
                  <a:lnTo>
                    <a:pt x="32060" y="537832"/>
                  </a:lnTo>
                  <a:lnTo>
                    <a:pt x="32293" y="538150"/>
                  </a:lnTo>
                  <a:lnTo>
                    <a:pt x="32525" y="538481"/>
                  </a:lnTo>
                  <a:lnTo>
                    <a:pt x="32753" y="538823"/>
                  </a:lnTo>
                  <a:lnTo>
                    <a:pt x="32981" y="539178"/>
                  </a:lnTo>
                  <a:lnTo>
                    <a:pt x="33204" y="539544"/>
                  </a:lnTo>
                  <a:lnTo>
                    <a:pt x="33427" y="539921"/>
                  </a:lnTo>
                  <a:lnTo>
                    <a:pt x="33645" y="540311"/>
                  </a:lnTo>
                  <a:lnTo>
                    <a:pt x="33864" y="540724"/>
                  </a:lnTo>
                  <a:lnTo>
                    <a:pt x="34077" y="541138"/>
                  </a:lnTo>
                  <a:lnTo>
                    <a:pt x="34291" y="541563"/>
                  </a:lnTo>
                  <a:lnTo>
                    <a:pt x="34500" y="542000"/>
                  </a:lnTo>
                  <a:lnTo>
                    <a:pt x="34708" y="542448"/>
                  </a:lnTo>
                  <a:lnTo>
                    <a:pt x="34913" y="542909"/>
                  </a:lnTo>
                  <a:lnTo>
                    <a:pt x="35117" y="543369"/>
                  </a:lnTo>
                  <a:lnTo>
                    <a:pt x="35321" y="543853"/>
                  </a:lnTo>
                  <a:lnTo>
                    <a:pt x="35520" y="544349"/>
                  </a:lnTo>
                  <a:lnTo>
                    <a:pt x="35719" y="544845"/>
                  </a:lnTo>
                  <a:lnTo>
                    <a:pt x="35914" y="545365"/>
                  </a:lnTo>
                  <a:lnTo>
                    <a:pt x="36109" y="545884"/>
                  </a:lnTo>
                  <a:lnTo>
                    <a:pt x="36303" y="546427"/>
                  </a:lnTo>
                  <a:lnTo>
                    <a:pt x="36493" y="546970"/>
                  </a:lnTo>
                  <a:lnTo>
                    <a:pt x="36688" y="547525"/>
                  </a:lnTo>
                  <a:lnTo>
                    <a:pt x="36873" y="548080"/>
                  </a:lnTo>
                  <a:lnTo>
                    <a:pt x="37063" y="548659"/>
                  </a:lnTo>
                  <a:lnTo>
                    <a:pt x="37248" y="549237"/>
                  </a:lnTo>
                  <a:lnTo>
                    <a:pt x="37433" y="549839"/>
                  </a:lnTo>
                  <a:lnTo>
                    <a:pt x="37618" y="550441"/>
                  </a:lnTo>
                  <a:lnTo>
                    <a:pt x="37803" y="551044"/>
                  </a:lnTo>
                  <a:lnTo>
                    <a:pt x="37988" y="551669"/>
                  </a:lnTo>
                  <a:lnTo>
                    <a:pt x="38349" y="552933"/>
                  </a:lnTo>
                  <a:lnTo>
                    <a:pt x="38709" y="554243"/>
                  </a:lnTo>
                  <a:lnTo>
                    <a:pt x="37755" y="554031"/>
                  </a:lnTo>
                  <a:lnTo>
                    <a:pt x="36797" y="553842"/>
                  </a:lnTo>
                  <a:lnTo>
                    <a:pt x="35838" y="553641"/>
                  </a:lnTo>
                  <a:lnTo>
                    <a:pt x="34875" y="553464"/>
                  </a:lnTo>
                  <a:lnTo>
                    <a:pt x="33906" y="553287"/>
                  </a:lnTo>
                  <a:lnTo>
                    <a:pt x="32943" y="553122"/>
                  </a:lnTo>
                  <a:lnTo>
                    <a:pt x="31975" y="552968"/>
                  </a:lnTo>
                  <a:lnTo>
                    <a:pt x="31002" y="552815"/>
                  </a:lnTo>
                  <a:lnTo>
                    <a:pt x="30034" y="552673"/>
                  </a:lnTo>
                  <a:lnTo>
                    <a:pt x="29061" y="552543"/>
                  </a:lnTo>
                  <a:lnTo>
                    <a:pt x="28088" y="552425"/>
                  </a:lnTo>
                  <a:lnTo>
                    <a:pt x="27110" y="552307"/>
                  </a:lnTo>
                  <a:lnTo>
                    <a:pt x="26137" y="552213"/>
                  </a:lnTo>
                  <a:lnTo>
                    <a:pt x="25159" y="552118"/>
                  </a:lnTo>
                  <a:lnTo>
                    <a:pt x="24182" y="552035"/>
                  </a:lnTo>
                  <a:lnTo>
                    <a:pt x="23209" y="551965"/>
                  </a:lnTo>
                  <a:lnTo>
                    <a:pt x="22231" y="551906"/>
                  </a:lnTo>
                  <a:lnTo>
                    <a:pt x="21253" y="551858"/>
                  </a:lnTo>
                  <a:lnTo>
                    <a:pt x="20280" y="551811"/>
                  </a:lnTo>
                  <a:lnTo>
                    <a:pt x="19303" y="551787"/>
                  </a:lnTo>
                  <a:lnTo>
                    <a:pt x="18330" y="551776"/>
                  </a:lnTo>
                  <a:lnTo>
                    <a:pt x="16384" y="551776"/>
                  </a:lnTo>
                  <a:lnTo>
                    <a:pt x="15415" y="551799"/>
                  </a:lnTo>
                  <a:lnTo>
                    <a:pt x="14443" y="551835"/>
                  </a:lnTo>
                  <a:lnTo>
                    <a:pt x="13479" y="551882"/>
                  </a:lnTo>
                  <a:lnTo>
                    <a:pt x="12511" y="551941"/>
                  </a:lnTo>
                  <a:lnTo>
                    <a:pt x="11547" y="552024"/>
                  </a:lnTo>
                  <a:lnTo>
                    <a:pt x="10589" y="552106"/>
                  </a:lnTo>
                  <a:lnTo>
                    <a:pt x="9625" y="552213"/>
                  </a:lnTo>
                  <a:lnTo>
                    <a:pt x="8671" y="552319"/>
                  </a:lnTo>
                  <a:lnTo>
                    <a:pt x="7717" y="552449"/>
                  </a:lnTo>
                  <a:lnTo>
                    <a:pt x="8154" y="551658"/>
                  </a:lnTo>
                  <a:lnTo>
                    <a:pt x="8591" y="550867"/>
                  </a:lnTo>
                  <a:lnTo>
                    <a:pt x="9027" y="550099"/>
                  </a:lnTo>
                  <a:lnTo>
                    <a:pt x="9469" y="549332"/>
                  </a:lnTo>
                  <a:lnTo>
                    <a:pt x="9910" y="548588"/>
                  </a:lnTo>
                  <a:lnTo>
                    <a:pt x="10351" y="547856"/>
                  </a:lnTo>
                  <a:lnTo>
                    <a:pt x="10797" y="547136"/>
                  </a:lnTo>
                  <a:lnTo>
                    <a:pt x="11244" y="546427"/>
                  </a:lnTo>
                  <a:lnTo>
                    <a:pt x="11695" y="545731"/>
                  </a:lnTo>
                  <a:lnTo>
                    <a:pt x="12145" y="545058"/>
                  </a:lnTo>
                  <a:lnTo>
                    <a:pt x="12601" y="544396"/>
                  </a:lnTo>
                  <a:lnTo>
                    <a:pt x="13057" y="543747"/>
                  </a:lnTo>
                  <a:lnTo>
                    <a:pt x="13517" y="543121"/>
                  </a:lnTo>
                  <a:lnTo>
                    <a:pt x="13977" y="542507"/>
                  </a:lnTo>
                  <a:lnTo>
                    <a:pt x="14447" y="541917"/>
                  </a:lnTo>
                  <a:lnTo>
                    <a:pt x="14917" y="541338"/>
                  </a:lnTo>
                  <a:lnTo>
                    <a:pt x="15387" y="540772"/>
                  </a:lnTo>
                  <a:lnTo>
                    <a:pt x="15866" y="540240"/>
                  </a:lnTo>
                  <a:lnTo>
                    <a:pt x="16346" y="539709"/>
                  </a:lnTo>
                  <a:lnTo>
                    <a:pt x="16830" y="539213"/>
                  </a:lnTo>
                  <a:lnTo>
                    <a:pt x="17319" y="538729"/>
                  </a:lnTo>
                  <a:lnTo>
                    <a:pt x="17812" y="538269"/>
                  </a:lnTo>
                  <a:lnTo>
                    <a:pt x="18311" y="537832"/>
                  </a:lnTo>
                  <a:lnTo>
                    <a:pt x="18814" y="537407"/>
                  </a:lnTo>
                  <a:lnTo>
                    <a:pt x="19322" y="537017"/>
                  </a:lnTo>
                  <a:lnTo>
                    <a:pt x="19834" y="536639"/>
                  </a:lnTo>
                  <a:lnTo>
                    <a:pt x="20351" y="536285"/>
                  </a:lnTo>
                  <a:lnTo>
                    <a:pt x="20874" y="535954"/>
                  </a:lnTo>
                  <a:lnTo>
                    <a:pt x="21405" y="535659"/>
                  </a:lnTo>
                  <a:lnTo>
                    <a:pt x="21937" y="535376"/>
                  </a:lnTo>
                  <a:lnTo>
                    <a:pt x="22478" y="535116"/>
                  </a:lnTo>
                  <a:lnTo>
                    <a:pt x="23023" y="534880"/>
                  </a:lnTo>
                  <a:lnTo>
                    <a:pt x="23379" y="534750"/>
                  </a:lnTo>
                  <a:lnTo>
                    <a:pt x="23726" y="534632"/>
                  </a:lnTo>
                  <a:lnTo>
                    <a:pt x="24072" y="534538"/>
                  </a:lnTo>
                  <a:lnTo>
                    <a:pt x="24414" y="534455"/>
                  </a:lnTo>
                  <a:lnTo>
                    <a:pt x="24751" y="534384"/>
                  </a:lnTo>
                  <a:lnTo>
                    <a:pt x="25083" y="534325"/>
                  </a:lnTo>
                  <a:lnTo>
                    <a:pt x="25411" y="534290"/>
                  </a:lnTo>
                  <a:lnTo>
                    <a:pt x="25734" y="534278"/>
                  </a:lnTo>
                  <a:lnTo>
                    <a:pt x="26052" y="534266"/>
                  </a:lnTo>
                  <a:close/>
                  <a:moveTo>
                    <a:pt x="142944" y="538729"/>
                  </a:moveTo>
                  <a:lnTo>
                    <a:pt x="143210" y="538741"/>
                  </a:lnTo>
                  <a:lnTo>
                    <a:pt x="143471" y="538753"/>
                  </a:lnTo>
                  <a:lnTo>
                    <a:pt x="143736" y="538776"/>
                  </a:lnTo>
                  <a:lnTo>
                    <a:pt x="143997" y="538812"/>
                  </a:lnTo>
                  <a:lnTo>
                    <a:pt x="144258" y="538859"/>
                  </a:lnTo>
                  <a:lnTo>
                    <a:pt x="144520" y="538906"/>
                  </a:lnTo>
                  <a:lnTo>
                    <a:pt x="144785" y="538965"/>
                  </a:lnTo>
                  <a:lnTo>
                    <a:pt x="145046" y="539036"/>
                  </a:lnTo>
                  <a:lnTo>
                    <a:pt x="145307" y="539119"/>
                  </a:lnTo>
                  <a:lnTo>
                    <a:pt x="145568" y="539201"/>
                  </a:lnTo>
                  <a:lnTo>
                    <a:pt x="145829" y="539296"/>
                  </a:lnTo>
                  <a:lnTo>
                    <a:pt x="146090" y="539402"/>
                  </a:lnTo>
                  <a:lnTo>
                    <a:pt x="146347" y="539520"/>
                  </a:lnTo>
                  <a:lnTo>
                    <a:pt x="146608" y="539650"/>
                  </a:lnTo>
                  <a:lnTo>
                    <a:pt x="146864" y="539780"/>
                  </a:lnTo>
                  <a:lnTo>
                    <a:pt x="147125" y="539921"/>
                  </a:lnTo>
                  <a:lnTo>
                    <a:pt x="147381" y="540075"/>
                  </a:lnTo>
                  <a:lnTo>
                    <a:pt x="147638" y="540228"/>
                  </a:lnTo>
                  <a:lnTo>
                    <a:pt x="147894" y="540406"/>
                  </a:lnTo>
                  <a:lnTo>
                    <a:pt x="148150" y="540583"/>
                  </a:lnTo>
                  <a:lnTo>
                    <a:pt x="148407" y="540772"/>
                  </a:lnTo>
                  <a:lnTo>
                    <a:pt x="148663" y="540961"/>
                  </a:lnTo>
                  <a:lnTo>
                    <a:pt x="148914" y="541173"/>
                  </a:lnTo>
                  <a:lnTo>
                    <a:pt x="149166" y="541386"/>
                  </a:lnTo>
                  <a:lnTo>
                    <a:pt x="149422" y="541610"/>
                  </a:lnTo>
                  <a:lnTo>
                    <a:pt x="149674" y="541846"/>
                  </a:lnTo>
                  <a:lnTo>
                    <a:pt x="149925" y="542082"/>
                  </a:lnTo>
                  <a:lnTo>
                    <a:pt x="150172" y="542330"/>
                  </a:lnTo>
                  <a:lnTo>
                    <a:pt x="150424" y="542602"/>
                  </a:lnTo>
                  <a:lnTo>
                    <a:pt x="150670" y="542861"/>
                  </a:lnTo>
                  <a:lnTo>
                    <a:pt x="150917" y="543145"/>
                  </a:lnTo>
                  <a:lnTo>
                    <a:pt x="151164" y="543440"/>
                  </a:lnTo>
                  <a:lnTo>
                    <a:pt x="151411" y="543735"/>
                  </a:lnTo>
                  <a:lnTo>
                    <a:pt x="151653" y="544042"/>
                  </a:lnTo>
                  <a:lnTo>
                    <a:pt x="151900" y="544361"/>
                  </a:lnTo>
                  <a:lnTo>
                    <a:pt x="152142" y="544692"/>
                  </a:lnTo>
                  <a:lnTo>
                    <a:pt x="152384" y="545022"/>
                  </a:lnTo>
                  <a:lnTo>
                    <a:pt x="152621" y="545365"/>
                  </a:lnTo>
                  <a:lnTo>
                    <a:pt x="152863" y="545719"/>
                  </a:lnTo>
                  <a:lnTo>
                    <a:pt x="153101" y="546085"/>
                  </a:lnTo>
                  <a:lnTo>
                    <a:pt x="153338" y="546463"/>
                  </a:lnTo>
                  <a:lnTo>
                    <a:pt x="153575" y="546840"/>
                  </a:lnTo>
                  <a:lnTo>
                    <a:pt x="153808" y="547230"/>
                  </a:lnTo>
                  <a:lnTo>
                    <a:pt x="154040" y="547631"/>
                  </a:lnTo>
                  <a:lnTo>
                    <a:pt x="154273" y="548045"/>
                  </a:lnTo>
                  <a:lnTo>
                    <a:pt x="154505" y="548470"/>
                  </a:lnTo>
                  <a:lnTo>
                    <a:pt x="154733" y="548895"/>
                  </a:lnTo>
                  <a:lnTo>
                    <a:pt x="154961" y="549343"/>
                  </a:lnTo>
                  <a:lnTo>
                    <a:pt x="155189" y="549792"/>
                  </a:lnTo>
                  <a:lnTo>
                    <a:pt x="155417" y="550253"/>
                  </a:lnTo>
                  <a:lnTo>
                    <a:pt x="155640" y="550713"/>
                  </a:lnTo>
                  <a:lnTo>
                    <a:pt x="155863" y="551197"/>
                  </a:lnTo>
                  <a:lnTo>
                    <a:pt x="156086" y="551681"/>
                  </a:lnTo>
                  <a:lnTo>
                    <a:pt x="156304" y="552177"/>
                  </a:lnTo>
                  <a:lnTo>
                    <a:pt x="156522" y="552685"/>
                  </a:lnTo>
                  <a:lnTo>
                    <a:pt x="156741" y="553204"/>
                  </a:lnTo>
                  <a:lnTo>
                    <a:pt x="156954" y="553736"/>
                  </a:lnTo>
                  <a:lnTo>
                    <a:pt x="157168" y="554267"/>
                  </a:lnTo>
                  <a:lnTo>
                    <a:pt x="157382" y="554810"/>
                  </a:lnTo>
                  <a:lnTo>
                    <a:pt x="157590" y="555365"/>
                  </a:lnTo>
                  <a:lnTo>
                    <a:pt x="157799" y="555932"/>
                  </a:lnTo>
                  <a:lnTo>
                    <a:pt x="158008" y="556510"/>
                  </a:lnTo>
                  <a:lnTo>
                    <a:pt x="158212" y="557089"/>
                  </a:lnTo>
                  <a:lnTo>
                    <a:pt x="158416" y="557691"/>
                  </a:lnTo>
                  <a:lnTo>
                    <a:pt x="157434" y="557537"/>
                  </a:lnTo>
                  <a:lnTo>
                    <a:pt x="156456" y="557408"/>
                  </a:lnTo>
                  <a:lnTo>
                    <a:pt x="154486" y="557148"/>
                  </a:lnTo>
                  <a:lnTo>
                    <a:pt x="152521" y="556924"/>
                  </a:lnTo>
                  <a:lnTo>
                    <a:pt x="150552" y="556723"/>
                  </a:lnTo>
                  <a:lnTo>
                    <a:pt x="148577" y="556546"/>
                  </a:lnTo>
                  <a:lnTo>
                    <a:pt x="146608" y="556392"/>
                  </a:lnTo>
                  <a:lnTo>
                    <a:pt x="144633" y="556262"/>
                  </a:lnTo>
                  <a:lnTo>
                    <a:pt x="142659" y="556156"/>
                  </a:lnTo>
                  <a:lnTo>
                    <a:pt x="140685" y="556085"/>
                  </a:lnTo>
                  <a:lnTo>
                    <a:pt x="138710" y="556014"/>
                  </a:lnTo>
                  <a:lnTo>
                    <a:pt x="136736" y="555979"/>
                  </a:lnTo>
                  <a:lnTo>
                    <a:pt x="134766" y="555955"/>
                  </a:lnTo>
                  <a:lnTo>
                    <a:pt x="132797" y="555955"/>
                  </a:lnTo>
                  <a:lnTo>
                    <a:pt x="130827" y="555979"/>
                  </a:lnTo>
                  <a:lnTo>
                    <a:pt x="128862" y="556014"/>
                  </a:lnTo>
                  <a:lnTo>
                    <a:pt x="126897" y="556062"/>
                  </a:lnTo>
                  <a:lnTo>
                    <a:pt x="127120" y="555530"/>
                  </a:lnTo>
                  <a:lnTo>
                    <a:pt x="127343" y="555011"/>
                  </a:lnTo>
                  <a:lnTo>
                    <a:pt x="127566" y="554491"/>
                  </a:lnTo>
                  <a:lnTo>
                    <a:pt x="127794" y="553984"/>
                  </a:lnTo>
                  <a:lnTo>
                    <a:pt x="128022" y="553488"/>
                  </a:lnTo>
                  <a:lnTo>
                    <a:pt x="128250" y="553004"/>
                  </a:lnTo>
                  <a:lnTo>
                    <a:pt x="128478" y="552520"/>
                  </a:lnTo>
                  <a:lnTo>
                    <a:pt x="128710" y="552047"/>
                  </a:lnTo>
                  <a:lnTo>
                    <a:pt x="128943" y="551575"/>
                  </a:lnTo>
                  <a:lnTo>
                    <a:pt x="129175" y="551114"/>
                  </a:lnTo>
                  <a:lnTo>
                    <a:pt x="129413" y="550666"/>
                  </a:lnTo>
                  <a:lnTo>
                    <a:pt x="129645" y="550229"/>
                  </a:lnTo>
                  <a:lnTo>
                    <a:pt x="129882" y="549792"/>
                  </a:lnTo>
                  <a:lnTo>
                    <a:pt x="130125" y="549367"/>
                  </a:lnTo>
                  <a:lnTo>
                    <a:pt x="130362" y="548942"/>
                  </a:lnTo>
                  <a:lnTo>
                    <a:pt x="130604" y="548541"/>
                  </a:lnTo>
                  <a:lnTo>
                    <a:pt x="130846" y="548139"/>
                  </a:lnTo>
                  <a:lnTo>
                    <a:pt x="131088" y="547738"/>
                  </a:lnTo>
                  <a:lnTo>
                    <a:pt x="131330" y="547360"/>
                  </a:lnTo>
                  <a:lnTo>
                    <a:pt x="131577" y="546982"/>
                  </a:lnTo>
                  <a:lnTo>
                    <a:pt x="131824" y="546604"/>
                  </a:lnTo>
                  <a:lnTo>
                    <a:pt x="132070" y="546250"/>
                  </a:lnTo>
                  <a:lnTo>
                    <a:pt x="132317" y="545896"/>
                  </a:lnTo>
                  <a:lnTo>
                    <a:pt x="132564" y="545553"/>
                  </a:lnTo>
                  <a:lnTo>
                    <a:pt x="132816" y="545211"/>
                  </a:lnTo>
                  <a:lnTo>
                    <a:pt x="133062" y="544892"/>
                  </a:lnTo>
                  <a:lnTo>
                    <a:pt x="133314" y="544573"/>
                  </a:lnTo>
                  <a:lnTo>
                    <a:pt x="133565" y="544255"/>
                  </a:lnTo>
                  <a:lnTo>
                    <a:pt x="133817" y="543959"/>
                  </a:lnTo>
                  <a:lnTo>
                    <a:pt x="134073" y="543664"/>
                  </a:lnTo>
                  <a:lnTo>
                    <a:pt x="134325" y="543381"/>
                  </a:lnTo>
                  <a:lnTo>
                    <a:pt x="134581" y="543098"/>
                  </a:lnTo>
                  <a:lnTo>
                    <a:pt x="134837" y="542826"/>
                  </a:lnTo>
                  <a:lnTo>
                    <a:pt x="135094" y="542566"/>
                  </a:lnTo>
                  <a:lnTo>
                    <a:pt x="135350" y="542318"/>
                  </a:lnTo>
                  <a:lnTo>
                    <a:pt x="135606" y="542070"/>
                  </a:lnTo>
                  <a:lnTo>
                    <a:pt x="135863" y="541834"/>
                  </a:lnTo>
                  <a:lnTo>
                    <a:pt x="136124" y="541610"/>
                  </a:lnTo>
                  <a:lnTo>
                    <a:pt x="136380" y="541397"/>
                  </a:lnTo>
                  <a:lnTo>
                    <a:pt x="136641" y="541185"/>
                  </a:lnTo>
                  <a:lnTo>
                    <a:pt x="136902" y="540984"/>
                  </a:lnTo>
                  <a:lnTo>
                    <a:pt x="137158" y="540783"/>
                  </a:lnTo>
                  <a:lnTo>
                    <a:pt x="137419" y="540606"/>
                  </a:lnTo>
                  <a:lnTo>
                    <a:pt x="137680" y="540429"/>
                  </a:lnTo>
                  <a:lnTo>
                    <a:pt x="137941" y="540264"/>
                  </a:lnTo>
                  <a:lnTo>
                    <a:pt x="138207" y="540099"/>
                  </a:lnTo>
                  <a:lnTo>
                    <a:pt x="138468" y="539957"/>
                  </a:lnTo>
                  <a:lnTo>
                    <a:pt x="138729" y="539815"/>
                  </a:lnTo>
                  <a:lnTo>
                    <a:pt x="138990" y="539674"/>
                  </a:lnTo>
                  <a:lnTo>
                    <a:pt x="139256" y="539555"/>
                  </a:lnTo>
                  <a:lnTo>
                    <a:pt x="139517" y="539437"/>
                  </a:lnTo>
                  <a:lnTo>
                    <a:pt x="139783" y="539331"/>
                  </a:lnTo>
                  <a:lnTo>
                    <a:pt x="140044" y="539237"/>
                  </a:lnTo>
                  <a:lnTo>
                    <a:pt x="140310" y="539142"/>
                  </a:lnTo>
                  <a:lnTo>
                    <a:pt x="140571" y="539060"/>
                  </a:lnTo>
                  <a:lnTo>
                    <a:pt x="140837" y="538989"/>
                  </a:lnTo>
                  <a:lnTo>
                    <a:pt x="141098" y="538930"/>
                  </a:lnTo>
                  <a:lnTo>
                    <a:pt x="141363" y="538871"/>
                  </a:lnTo>
                  <a:lnTo>
                    <a:pt x="141624" y="538823"/>
                  </a:lnTo>
                  <a:lnTo>
                    <a:pt x="141890" y="538788"/>
                  </a:lnTo>
                  <a:lnTo>
                    <a:pt x="142156" y="538764"/>
                  </a:lnTo>
                  <a:lnTo>
                    <a:pt x="142417" y="538741"/>
                  </a:lnTo>
                  <a:lnTo>
                    <a:pt x="142683" y="538729"/>
                  </a:lnTo>
                  <a:close/>
                  <a:moveTo>
                    <a:pt x="113347" y="1"/>
                  </a:moveTo>
                  <a:lnTo>
                    <a:pt x="113271" y="13"/>
                  </a:lnTo>
                  <a:lnTo>
                    <a:pt x="111150" y="284"/>
                  </a:lnTo>
                  <a:lnTo>
                    <a:pt x="109028" y="544"/>
                  </a:lnTo>
                  <a:lnTo>
                    <a:pt x="106911" y="768"/>
                  </a:lnTo>
                  <a:lnTo>
                    <a:pt x="104790" y="969"/>
                  </a:lnTo>
                  <a:lnTo>
                    <a:pt x="102673" y="1158"/>
                  </a:lnTo>
                  <a:lnTo>
                    <a:pt x="100556" y="1311"/>
                  </a:lnTo>
                  <a:lnTo>
                    <a:pt x="98439" y="1453"/>
                  </a:lnTo>
                  <a:lnTo>
                    <a:pt x="96323" y="1559"/>
                  </a:lnTo>
                  <a:lnTo>
                    <a:pt x="94206" y="1666"/>
                  </a:lnTo>
                  <a:lnTo>
                    <a:pt x="92089" y="1748"/>
                  </a:lnTo>
                  <a:lnTo>
                    <a:pt x="89977" y="1807"/>
                  </a:lnTo>
                  <a:lnTo>
                    <a:pt x="87860" y="1855"/>
                  </a:lnTo>
                  <a:lnTo>
                    <a:pt x="85744" y="1890"/>
                  </a:lnTo>
                  <a:lnTo>
                    <a:pt x="83631" y="1902"/>
                  </a:lnTo>
                  <a:lnTo>
                    <a:pt x="81515" y="1914"/>
                  </a:lnTo>
                  <a:lnTo>
                    <a:pt x="79398" y="1902"/>
                  </a:lnTo>
                  <a:lnTo>
                    <a:pt x="77286" y="1890"/>
                  </a:lnTo>
                  <a:lnTo>
                    <a:pt x="75169" y="1866"/>
                  </a:lnTo>
                  <a:lnTo>
                    <a:pt x="73057" y="1831"/>
                  </a:lnTo>
                  <a:lnTo>
                    <a:pt x="70940" y="1795"/>
                  </a:lnTo>
                  <a:lnTo>
                    <a:pt x="66712" y="1701"/>
                  </a:lnTo>
                  <a:lnTo>
                    <a:pt x="62478" y="1583"/>
                  </a:lnTo>
                  <a:lnTo>
                    <a:pt x="54011" y="1347"/>
                  </a:lnTo>
                  <a:lnTo>
                    <a:pt x="49773" y="1241"/>
                  </a:lnTo>
                  <a:lnTo>
                    <a:pt x="45530" y="1158"/>
                  </a:lnTo>
                  <a:lnTo>
                    <a:pt x="45473" y="1158"/>
                  </a:lnTo>
                  <a:lnTo>
                    <a:pt x="45411" y="1170"/>
                  </a:lnTo>
                  <a:lnTo>
                    <a:pt x="45354" y="1193"/>
                  </a:lnTo>
                  <a:lnTo>
                    <a:pt x="45302" y="1217"/>
                  </a:lnTo>
                  <a:lnTo>
                    <a:pt x="45250" y="1252"/>
                  </a:lnTo>
                  <a:lnTo>
                    <a:pt x="45202" y="1300"/>
                  </a:lnTo>
                  <a:lnTo>
                    <a:pt x="45155" y="1347"/>
                  </a:lnTo>
                  <a:lnTo>
                    <a:pt x="45112" y="1394"/>
                  </a:lnTo>
                  <a:lnTo>
                    <a:pt x="45069" y="1453"/>
                  </a:lnTo>
                  <a:lnTo>
                    <a:pt x="45031" y="1524"/>
                  </a:lnTo>
                  <a:lnTo>
                    <a:pt x="44998" y="1595"/>
                  </a:lnTo>
                  <a:lnTo>
                    <a:pt x="44965" y="1666"/>
                  </a:lnTo>
                  <a:lnTo>
                    <a:pt x="44932" y="1748"/>
                  </a:lnTo>
                  <a:lnTo>
                    <a:pt x="44903" y="1831"/>
                  </a:lnTo>
                  <a:lnTo>
                    <a:pt x="44851" y="2020"/>
                  </a:lnTo>
                  <a:lnTo>
                    <a:pt x="44813" y="2209"/>
                  </a:lnTo>
                  <a:lnTo>
                    <a:pt x="44780" y="2409"/>
                  </a:lnTo>
                  <a:lnTo>
                    <a:pt x="44756" y="2634"/>
                  </a:lnTo>
                  <a:lnTo>
                    <a:pt x="44747" y="2846"/>
                  </a:lnTo>
                  <a:lnTo>
                    <a:pt x="44742" y="3071"/>
                  </a:lnTo>
                  <a:lnTo>
                    <a:pt x="44747" y="3295"/>
                  </a:lnTo>
                  <a:lnTo>
                    <a:pt x="44761" y="3519"/>
                  </a:lnTo>
                  <a:lnTo>
                    <a:pt x="44784" y="3732"/>
                  </a:lnTo>
                  <a:lnTo>
                    <a:pt x="44732" y="3921"/>
                  </a:lnTo>
                  <a:lnTo>
                    <a:pt x="44680" y="4110"/>
                  </a:lnTo>
                  <a:lnTo>
                    <a:pt x="44637" y="4310"/>
                  </a:lnTo>
                  <a:lnTo>
                    <a:pt x="44599" y="4523"/>
                  </a:lnTo>
                  <a:lnTo>
                    <a:pt x="44566" y="4747"/>
                  </a:lnTo>
                  <a:lnTo>
                    <a:pt x="44542" y="4995"/>
                  </a:lnTo>
                  <a:lnTo>
                    <a:pt x="44523" y="5243"/>
                  </a:lnTo>
                  <a:lnTo>
                    <a:pt x="44509" y="5515"/>
                  </a:lnTo>
                  <a:lnTo>
                    <a:pt x="44466" y="7782"/>
                  </a:lnTo>
                  <a:lnTo>
                    <a:pt x="44429" y="10037"/>
                  </a:lnTo>
                  <a:lnTo>
                    <a:pt x="44395" y="12304"/>
                  </a:lnTo>
                  <a:lnTo>
                    <a:pt x="44362" y="14559"/>
                  </a:lnTo>
                  <a:lnTo>
                    <a:pt x="44338" y="16826"/>
                  </a:lnTo>
                  <a:lnTo>
                    <a:pt x="44319" y="19081"/>
                  </a:lnTo>
                  <a:lnTo>
                    <a:pt x="44300" y="21348"/>
                  </a:lnTo>
                  <a:lnTo>
                    <a:pt x="44286" y="23603"/>
                  </a:lnTo>
                  <a:lnTo>
                    <a:pt x="43982" y="23603"/>
                  </a:lnTo>
                  <a:lnTo>
                    <a:pt x="43674" y="23579"/>
                  </a:lnTo>
                  <a:lnTo>
                    <a:pt x="43375" y="23556"/>
                  </a:lnTo>
                  <a:lnTo>
                    <a:pt x="43071" y="23520"/>
                  </a:lnTo>
                  <a:lnTo>
                    <a:pt x="42772" y="23473"/>
                  </a:lnTo>
                  <a:lnTo>
                    <a:pt x="42468" y="23426"/>
                  </a:lnTo>
                  <a:lnTo>
                    <a:pt x="42174" y="23355"/>
                  </a:lnTo>
                  <a:lnTo>
                    <a:pt x="41875" y="23284"/>
                  </a:lnTo>
                  <a:lnTo>
                    <a:pt x="41581" y="23202"/>
                  </a:lnTo>
                  <a:lnTo>
                    <a:pt x="41282" y="23119"/>
                  </a:lnTo>
                  <a:lnTo>
                    <a:pt x="40988" y="23024"/>
                  </a:lnTo>
                  <a:lnTo>
                    <a:pt x="40693" y="22918"/>
                  </a:lnTo>
                  <a:lnTo>
                    <a:pt x="40110" y="22694"/>
                  </a:lnTo>
                  <a:lnTo>
                    <a:pt x="39521" y="22434"/>
                  </a:lnTo>
                  <a:lnTo>
                    <a:pt x="38937" y="22162"/>
                  </a:lnTo>
                  <a:lnTo>
                    <a:pt x="38349" y="21879"/>
                  </a:lnTo>
                  <a:lnTo>
                    <a:pt x="37760" y="21572"/>
                  </a:lnTo>
                  <a:lnTo>
                    <a:pt x="37167" y="21242"/>
                  </a:lnTo>
                  <a:lnTo>
                    <a:pt x="35971" y="20569"/>
                  </a:lnTo>
                  <a:lnTo>
                    <a:pt x="34756" y="19872"/>
                  </a:lnTo>
                  <a:lnTo>
                    <a:pt x="34780" y="19435"/>
                  </a:lnTo>
                  <a:lnTo>
                    <a:pt x="34799" y="18986"/>
                  </a:lnTo>
                  <a:lnTo>
                    <a:pt x="34813" y="18538"/>
                  </a:lnTo>
                  <a:lnTo>
                    <a:pt x="34818" y="18101"/>
                  </a:lnTo>
                  <a:lnTo>
                    <a:pt x="34822" y="17652"/>
                  </a:lnTo>
                  <a:lnTo>
                    <a:pt x="34818" y="17204"/>
                  </a:lnTo>
                  <a:lnTo>
                    <a:pt x="34813" y="16755"/>
                  </a:lnTo>
                  <a:lnTo>
                    <a:pt x="34799" y="16306"/>
                  </a:lnTo>
                  <a:lnTo>
                    <a:pt x="34780" y="15858"/>
                  </a:lnTo>
                  <a:lnTo>
                    <a:pt x="34756" y="15421"/>
                  </a:lnTo>
                  <a:lnTo>
                    <a:pt x="34727" y="14972"/>
                  </a:lnTo>
                  <a:lnTo>
                    <a:pt x="34694" y="14535"/>
                  </a:lnTo>
                  <a:lnTo>
                    <a:pt x="34656" y="14098"/>
                  </a:lnTo>
                  <a:lnTo>
                    <a:pt x="34609" y="13661"/>
                  </a:lnTo>
                  <a:lnTo>
                    <a:pt x="34561" y="13225"/>
                  </a:lnTo>
                  <a:lnTo>
                    <a:pt x="34504" y="12800"/>
                  </a:lnTo>
                  <a:lnTo>
                    <a:pt x="34447" y="12375"/>
                  </a:lnTo>
                  <a:lnTo>
                    <a:pt x="34381" y="11949"/>
                  </a:lnTo>
                  <a:lnTo>
                    <a:pt x="34310" y="11536"/>
                  </a:lnTo>
                  <a:lnTo>
                    <a:pt x="34239" y="11123"/>
                  </a:lnTo>
                  <a:lnTo>
                    <a:pt x="34158" y="10710"/>
                  </a:lnTo>
                  <a:lnTo>
                    <a:pt x="34072" y="10308"/>
                  </a:lnTo>
                  <a:lnTo>
                    <a:pt x="33982" y="9919"/>
                  </a:lnTo>
                  <a:lnTo>
                    <a:pt x="33887" y="9529"/>
                  </a:lnTo>
                  <a:lnTo>
                    <a:pt x="33788" y="9139"/>
                  </a:lnTo>
                  <a:lnTo>
                    <a:pt x="33683" y="8762"/>
                  </a:lnTo>
                  <a:lnTo>
                    <a:pt x="33574" y="8396"/>
                  </a:lnTo>
                  <a:lnTo>
                    <a:pt x="33460" y="8030"/>
                  </a:lnTo>
                  <a:lnTo>
                    <a:pt x="33342" y="7675"/>
                  </a:lnTo>
                  <a:lnTo>
                    <a:pt x="33218" y="7333"/>
                  </a:lnTo>
                  <a:lnTo>
                    <a:pt x="33085" y="7002"/>
                  </a:lnTo>
                  <a:lnTo>
                    <a:pt x="32952" y="6672"/>
                  </a:lnTo>
                  <a:lnTo>
                    <a:pt x="32829" y="6388"/>
                  </a:lnTo>
                  <a:lnTo>
                    <a:pt x="32706" y="6117"/>
                  </a:lnTo>
                  <a:lnTo>
                    <a:pt x="32577" y="5857"/>
                  </a:lnTo>
                  <a:lnTo>
                    <a:pt x="32445" y="5609"/>
                  </a:lnTo>
                  <a:lnTo>
                    <a:pt x="32316" y="5373"/>
                  </a:lnTo>
                  <a:lnTo>
                    <a:pt x="32184" y="5149"/>
                  </a:lnTo>
                  <a:lnTo>
                    <a:pt x="32051" y="4936"/>
                  </a:lnTo>
                  <a:lnTo>
                    <a:pt x="31913" y="4747"/>
                  </a:lnTo>
                  <a:lnTo>
                    <a:pt x="31775" y="4558"/>
                  </a:lnTo>
                  <a:lnTo>
                    <a:pt x="31638" y="4393"/>
                  </a:lnTo>
                  <a:lnTo>
                    <a:pt x="31500" y="4228"/>
                  </a:lnTo>
                  <a:lnTo>
                    <a:pt x="31362" y="4086"/>
                  </a:lnTo>
                  <a:lnTo>
                    <a:pt x="31220" y="3944"/>
                  </a:lnTo>
                  <a:lnTo>
                    <a:pt x="31078" y="3814"/>
                  </a:lnTo>
                  <a:lnTo>
                    <a:pt x="30935" y="3708"/>
                  </a:lnTo>
                  <a:lnTo>
                    <a:pt x="30793" y="3602"/>
                  </a:lnTo>
                  <a:lnTo>
                    <a:pt x="30651" y="3519"/>
                  </a:lnTo>
                  <a:lnTo>
                    <a:pt x="30508" y="3437"/>
                  </a:lnTo>
                  <a:lnTo>
                    <a:pt x="30361" y="3366"/>
                  </a:lnTo>
                  <a:lnTo>
                    <a:pt x="30219" y="3319"/>
                  </a:lnTo>
                  <a:lnTo>
                    <a:pt x="30071" y="3271"/>
                  </a:lnTo>
                  <a:lnTo>
                    <a:pt x="29924" y="3236"/>
                  </a:lnTo>
                  <a:lnTo>
                    <a:pt x="29782" y="3212"/>
                  </a:lnTo>
                  <a:lnTo>
                    <a:pt x="29635" y="3201"/>
                  </a:lnTo>
                  <a:lnTo>
                    <a:pt x="29341" y="3201"/>
                  </a:lnTo>
                  <a:lnTo>
                    <a:pt x="29198" y="3224"/>
                  </a:lnTo>
                  <a:lnTo>
                    <a:pt x="29051" y="3248"/>
                  </a:lnTo>
                  <a:lnTo>
                    <a:pt x="28904" y="3295"/>
                  </a:lnTo>
                  <a:lnTo>
                    <a:pt x="28762" y="3342"/>
                  </a:lnTo>
                  <a:lnTo>
                    <a:pt x="28614" y="3401"/>
                  </a:lnTo>
                  <a:lnTo>
                    <a:pt x="28472" y="3472"/>
                  </a:lnTo>
                  <a:lnTo>
                    <a:pt x="28330" y="3555"/>
                  </a:lnTo>
                  <a:lnTo>
                    <a:pt x="28187" y="3637"/>
                  </a:lnTo>
                  <a:lnTo>
                    <a:pt x="28045" y="3744"/>
                  </a:lnTo>
                  <a:lnTo>
                    <a:pt x="27903" y="3850"/>
                  </a:lnTo>
                  <a:lnTo>
                    <a:pt x="27765" y="3968"/>
                  </a:lnTo>
                  <a:lnTo>
                    <a:pt x="27622" y="4098"/>
                  </a:lnTo>
                  <a:lnTo>
                    <a:pt x="27485" y="4228"/>
                  </a:lnTo>
                  <a:lnTo>
                    <a:pt x="27347" y="4381"/>
                  </a:lnTo>
                  <a:lnTo>
                    <a:pt x="27214" y="4535"/>
                  </a:lnTo>
                  <a:lnTo>
                    <a:pt x="27077" y="4700"/>
                  </a:lnTo>
                  <a:lnTo>
                    <a:pt x="26944" y="4865"/>
                  </a:lnTo>
                  <a:lnTo>
                    <a:pt x="26811" y="5054"/>
                  </a:lnTo>
                  <a:lnTo>
                    <a:pt x="26683" y="5243"/>
                  </a:lnTo>
                  <a:lnTo>
                    <a:pt x="26555" y="5444"/>
                  </a:lnTo>
                  <a:lnTo>
                    <a:pt x="26426" y="5645"/>
                  </a:lnTo>
                  <a:lnTo>
                    <a:pt x="26303" y="5857"/>
                  </a:lnTo>
                  <a:lnTo>
                    <a:pt x="26180" y="6081"/>
                  </a:lnTo>
                  <a:lnTo>
                    <a:pt x="26056" y="6318"/>
                  </a:lnTo>
                  <a:lnTo>
                    <a:pt x="25938" y="6554"/>
                  </a:lnTo>
                  <a:lnTo>
                    <a:pt x="25819" y="6802"/>
                  </a:lnTo>
                  <a:lnTo>
                    <a:pt x="25705" y="7061"/>
                  </a:lnTo>
                  <a:lnTo>
                    <a:pt x="25591" y="7321"/>
                  </a:lnTo>
                  <a:lnTo>
                    <a:pt x="25482" y="7593"/>
                  </a:lnTo>
                  <a:lnTo>
                    <a:pt x="25373" y="7876"/>
                  </a:lnTo>
                  <a:lnTo>
                    <a:pt x="25268" y="8159"/>
                  </a:lnTo>
                  <a:lnTo>
                    <a:pt x="25164" y="8455"/>
                  </a:lnTo>
                  <a:lnTo>
                    <a:pt x="25064" y="8750"/>
                  </a:lnTo>
                  <a:lnTo>
                    <a:pt x="24965" y="9057"/>
                  </a:lnTo>
                  <a:lnTo>
                    <a:pt x="24870" y="9376"/>
                  </a:lnTo>
                  <a:lnTo>
                    <a:pt x="24775" y="9694"/>
                  </a:lnTo>
                  <a:lnTo>
                    <a:pt x="24685" y="10025"/>
                  </a:lnTo>
                  <a:lnTo>
                    <a:pt x="24599" y="10356"/>
                  </a:lnTo>
                  <a:lnTo>
                    <a:pt x="24519" y="10686"/>
                  </a:lnTo>
                  <a:lnTo>
                    <a:pt x="24443" y="11029"/>
                  </a:lnTo>
                  <a:lnTo>
                    <a:pt x="24371" y="11371"/>
                  </a:lnTo>
                  <a:lnTo>
                    <a:pt x="24300" y="11713"/>
                  </a:lnTo>
                  <a:lnTo>
                    <a:pt x="24234" y="12056"/>
                  </a:lnTo>
                  <a:lnTo>
                    <a:pt x="24172" y="12398"/>
                  </a:lnTo>
                  <a:lnTo>
                    <a:pt x="24115" y="12752"/>
                  </a:lnTo>
                  <a:lnTo>
                    <a:pt x="24058" y="13107"/>
                  </a:lnTo>
                  <a:lnTo>
                    <a:pt x="24011" y="13461"/>
                  </a:lnTo>
                  <a:lnTo>
                    <a:pt x="23963" y="13815"/>
                  </a:lnTo>
                  <a:lnTo>
                    <a:pt x="23916" y="14169"/>
                  </a:lnTo>
                  <a:lnTo>
                    <a:pt x="23878" y="14523"/>
                  </a:lnTo>
                  <a:lnTo>
                    <a:pt x="23840" y="14889"/>
                  </a:lnTo>
                  <a:lnTo>
                    <a:pt x="23807" y="15244"/>
                  </a:lnTo>
                  <a:lnTo>
                    <a:pt x="23778" y="15610"/>
                  </a:lnTo>
                  <a:lnTo>
                    <a:pt x="23754" y="15976"/>
                  </a:lnTo>
                  <a:lnTo>
                    <a:pt x="23735" y="16330"/>
                  </a:lnTo>
                  <a:lnTo>
                    <a:pt x="23716" y="16696"/>
                  </a:lnTo>
                  <a:lnTo>
                    <a:pt x="23702" y="17062"/>
                  </a:lnTo>
                  <a:lnTo>
                    <a:pt x="23688" y="17416"/>
                  </a:lnTo>
                  <a:lnTo>
                    <a:pt x="23683" y="17782"/>
                  </a:lnTo>
                  <a:lnTo>
                    <a:pt x="23678" y="18136"/>
                  </a:lnTo>
                  <a:lnTo>
                    <a:pt x="23678" y="18502"/>
                  </a:lnTo>
                  <a:lnTo>
                    <a:pt x="23683" y="18857"/>
                  </a:lnTo>
                  <a:lnTo>
                    <a:pt x="23693" y="19223"/>
                  </a:lnTo>
                  <a:lnTo>
                    <a:pt x="23702" y="19577"/>
                  </a:lnTo>
                  <a:lnTo>
                    <a:pt x="23721" y="19931"/>
                  </a:lnTo>
                  <a:lnTo>
                    <a:pt x="23740" y="20285"/>
                  </a:lnTo>
                  <a:lnTo>
                    <a:pt x="23759" y="20628"/>
                  </a:lnTo>
                  <a:lnTo>
                    <a:pt x="23788" y="20982"/>
                  </a:lnTo>
                  <a:lnTo>
                    <a:pt x="23816" y="21324"/>
                  </a:lnTo>
                  <a:lnTo>
                    <a:pt x="23849" y="21667"/>
                  </a:lnTo>
                  <a:lnTo>
                    <a:pt x="23887" y="22009"/>
                  </a:lnTo>
                  <a:lnTo>
                    <a:pt x="23930" y="22351"/>
                  </a:lnTo>
                  <a:lnTo>
                    <a:pt x="23973" y="22682"/>
                  </a:lnTo>
                  <a:lnTo>
                    <a:pt x="24020" y="23013"/>
                  </a:lnTo>
                  <a:lnTo>
                    <a:pt x="24072" y="23343"/>
                  </a:lnTo>
                  <a:lnTo>
                    <a:pt x="24129" y="23662"/>
                  </a:lnTo>
                  <a:lnTo>
                    <a:pt x="24191" y="23981"/>
                  </a:lnTo>
                  <a:lnTo>
                    <a:pt x="24253" y="24300"/>
                  </a:lnTo>
                  <a:lnTo>
                    <a:pt x="24319" y="24607"/>
                  </a:lnTo>
                  <a:lnTo>
                    <a:pt x="24390" y="24914"/>
                  </a:lnTo>
                  <a:lnTo>
                    <a:pt x="24466" y="25221"/>
                  </a:lnTo>
                  <a:lnTo>
                    <a:pt x="24542" y="25516"/>
                  </a:lnTo>
                  <a:lnTo>
                    <a:pt x="24623" y="25799"/>
                  </a:lnTo>
                  <a:lnTo>
                    <a:pt x="24708" y="26094"/>
                  </a:lnTo>
                  <a:lnTo>
                    <a:pt x="24799" y="26366"/>
                  </a:lnTo>
                  <a:lnTo>
                    <a:pt x="24893" y="26649"/>
                  </a:lnTo>
                  <a:lnTo>
                    <a:pt x="24988" y="26909"/>
                  </a:lnTo>
                  <a:lnTo>
                    <a:pt x="25088" y="27169"/>
                  </a:lnTo>
                  <a:lnTo>
                    <a:pt x="25192" y="27428"/>
                  </a:lnTo>
                  <a:lnTo>
                    <a:pt x="25302" y="27676"/>
                  </a:lnTo>
                  <a:lnTo>
                    <a:pt x="25411" y="27924"/>
                  </a:lnTo>
                  <a:lnTo>
                    <a:pt x="25525" y="28149"/>
                  </a:lnTo>
                  <a:lnTo>
                    <a:pt x="25643" y="28385"/>
                  </a:lnTo>
                  <a:lnTo>
                    <a:pt x="25767" y="28597"/>
                  </a:lnTo>
                  <a:lnTo>
                    <a:pt x="25895" y="28810"/>
                  </a:lnTo>
                  <a:lnTo>
                    <a:pt x="26023" y="29022"/>
                  </a:lnTo>
                  <a:lnTo>
                    <a:pt x="26156" y="29211"/>
                  </a:lnTo>
                  <a:lnTo>
                    <a:pt x="26294" y="29400"/>
                  </a:lnTo>
                  <a:lnTo>
                    <a:pt x="26436" y="29577"/>
                  </a:lnTo>
                  <a:lnTo>
                    <a:pt x="26578" y="29754"/>
                  </a:lnTo>
                  <a:lnTo>
                    <a:pt x="26725" y="29920"/>
                  </a:lnTo>
                  <a:lnTo>
                    <a:pt x="26882" y="30073"/>
                  </a:lnTo>
                  <a:lnTo>
                    <a:pt x="27072" y="30238"/>
                  </a:lnTo>
                  <a:lnTo>
                    <a:pt x="27271" y="30404"/>
                  </a:lnTo>
                  <a:lnTo>
                    <a:pt x="27471" y="30545"/>
                  </a:lnTo>
                  <a:lnTo>
                    <a:pt x="27675" y="30663"/>
                  </a:lnTo>
                  <a:lnTo>
                    <a:pt x="27879" y="30770"/>
                  </a:lnTo>
                  <a:lnTo>
                    <a:pt x="28083" y="30864"/>
                  </a:lnTo>
                  <a:lnTo>
                    <a:pt x="28292" y="30935"/>
                  </a:lnTo>
                  <a:lnTo>
                    <a:pt x="28496" y="30982"/>
                  </a:lnTo>
                  <a:lnTo>
                    <a:pt x="28709" y="31030"/>
                  </a:lnTo>
                  <a:lnTo>
                    <a:pt x="28918" y="31053"/>
                  </a:lnTo>
                  <a:lnTo>
                    <a:pt x="29341" y="31053"/>
                  </a:lnTo>
                  <a:lnTo>
                    <a:pt x="29549" y="31018"/>
                  </a:lnTo>
                  <a:lnTo>
                    <a:pt x="29758" y="30982"/>
                  </a:lnTo>
                  <a:lnTo>
                    <a:pt x="29967" y="30923"/>
                  </a:lnTo>
                  <a:lnTo>
                    <a:pt x="30176" y="30852"/>
                  </a:lnTo>
                  <a:lnTo>
                    <a:pt x="30385" y="30758"/>
                  </a:lnTo>
                  <a:lnTo>
                    <a:pt x="30594" y="30652"/>
                  </a:lnTo>
                  <a:lnTo>
                    <a:pt x="30798" y="30522"/>
                  </a:lnTo>
                  <a:lnTo>
                    <a:pt x="30997" y="30392"/>
                  </a:lnTo>
                  <a:lnTo>
                    <a:pt x="31196" y="30238"/>
                  </a:lnTo>
                  <a:lnTo>
                    <a:pt x="31396" y="30061"/>
                  </a:lnTo>
                  <a:lnTo>
                    <a:pt x="31590" y="29872"/>
                  </a:lnTo>
                  <a:lnTo>
                    <a:pt x="31785" y="29672"/>
                  </a:lnTo>
                  <a:lnTo>
                    <a:pt x="31970" y="29459"/>
                  </a:lnTo>
                  <a:lnTo>
                    <a:pt x="32155" y="29223"/>
                  </a:lnTo>
                  <a:lnTo>
                    <a:pt x="32335" y="28975"/>
                  </a:lnTo>
                  <a:lnTo>
                    <a:pt x="32516" y="28704"/>
                  </a:lnTo>
                  <a:lnTo>
                    <a:pt x="32687" y="28420"/>
                  </a:lnTo>
                  <a:lnTo>
                    <a:pt x="32857" y="28125"/>
                  </a:lnTo>
                  <a:lnTo>
                    <a:pt x="33019" y="27818"/>
                  </a:lnTo>
                  <a:lnTo>
                    <a:pt x="33175" y="27487"/>
                  </a:lnTo>
                  <a:lnTo>
                    <a:pt x="33213" y="27476"/>
                  </a:lnTo>
                  <a:lnTo>
                    <a:pt x="33247" y="27452"/>
                  </a:lnTo>
                  <a:lnTo>
                    <a:pt x="33280" y="27417"/>
                  </a:lnTo>
                  <a:lnTo>
                    <a:pt x="33308" y="27381"/>
                  </a:lnTo>
                  <a:lnTo>
                    <a:pt x="33365" y="27287"/>
                  </a:lnTo>
                  <a:lnTo>
                    <a:pt x="33418" y="27169"/>
                  </a:lnTo>
                  <a:lnTo>
                    <a:pt x="33493" y="26933"/>
                  </a:lnTo>
                  <a:lnTo>
                    <a:pt x="33569" y="26673"/>
                  </a:lnTo>
                  <a:lnTo>
                    <a:pt x="33641" y="26413"/>
                  </a:lnTo>
                  <a:lnTo>
                    <a:pt x="33717" y="26141"/>
                  </a:lnTo>
                  <a:lnTo>
                    <a:pt x="33859" y="25716"/>
                  </a:lnTo>
                  <a:lnTo>
                    <a:pt x="33925" y="25504"/>
                  </a:lnTo>
                  <a:lnTo>
                    <a:pt x="33992" y="25280"/>
                  </a:lnTo>
                  <a:lnTo>
                    <a:pt x="34053" y="25043"/>
                  </a:lnTo>
                  <a:lnTo>
                    <a:pt x="34115" y="24807"/>
                  </a:lnTo>
                  <a:lnTo>
                    <a:pt x="34172" y="24571"/>
                  </a:lnTo>
                  <a:lnTo>
                    <a:pt x="34229" y="24323"/>
                  </a:lnTo>
                  <a:lnTo>
                    <a:pt x="34514" y="24654"/>
                  </a:lnTo>
                  <a:lnTo>
                    <a:pt x="34803" y="24973"/>
                  </a:lnTo>
                  <a:lnTo>
                    <a:pt x="35093" y="25268"/>
                  </a:lnTo>
                  <a:lnTo>
                    <a:pt x="35387" y="25551"/>
                  </a:lnTo>
                  <a:lnTo>
                    <a:pt x="35686" y="25811"/>
                  </a:lnTo>
                  <a:lnTo>
                    <a:pt x="35985" y="26059"/>
                  </a:lnTo>
                  <a:lnTo>
                    <a:pt x="36289" y="26295"/>
                  </a:lnTo>
                  <a:lnTo>
                    <a:pt x="36597" y="26519"/>
                  </a:lnTo>
                  <a:lnTo>
                    <a:pt x="36906" y="26720"/>
                  </a:lnTo>
                  <a:lnTo>
                    <a:pt x="37214" y="26897"/>
                  </a:lnTo>
                  <a:lnTo>
                    <a:pt x="37528" y="27074"/>
                  </a:lnTo>
                  <a:lnTo>
                    <a:pt x="37846" y="27228"/>
                  </a:lnTo>
                  <a:lnTo>
                    <a:pt x="38164" y="27369"/>
                  </a:lnTo>
                  <a:lnTo>
                    <a:pt x="38482" y="27499"/>
                  </a:lnTo>
                  <a:lnTo>
                    <a:pt x="38800" y="27617"/>
                  </a:lnTo>
                  <a:lnTo>
                    <a:pt x="39122" y="27724"/>
                  </a:lnTo>
                  <a:lnTo>
                    <a:pt x="39445" y="27806"/>
                  </a:lnTo>
                  <a:lnTo>
                    <a:pt x="39768" y="27877"/>
                  </a:lnTo>
                  <a:lnTo>
                    <a:pt x="40091" y="27948"/>
                  </a:lnTo>
                  <a:lnTo>
                    <a:pt x="40413" y="27995"/>
                  </a:lnTo>
                  <a:lnTo>
                    <a:pt x="40741" y="28031"/>
                  </a:lnTo>
                  <a:lnTo>
                    <a:pt x="41064" y="28054"/>
                  </a:lnTo>
                  <a:lnTo>
                    <a:pt x="41391" y="28078"/>
                  </a:lnTo>
                  <a:lnTo>
                    <a:pt x="41714" y="28078"/>
                  </a:lnTo>
                  <a:lnTo>
                    <a:pt x="42041" y="28066"/>
                  </a:lnTo>
                  <a:lnTo>
                    <a:pt x="42364" y="28054"/>
                  </a:lnTo>
                  <a:lnTo>
                    <a:pt x="42687" y="28019"/>
                  </a:lnTo>
                  <a:lnTo>
                    <a:pt x="43009" y="27983"/>
                  </a:lnTo>
                  <a:lnTo>
                    <a:pt x="43332" y="27936"/>
                  </a:lnTo>
                  <a:lnTo>
                    <a:pt x="43650" y="27877"/>
                  </a:lnTo>
                  <a:lnTo>
                    <a:pt x="43973" y="27806"/>
                  </a:lnTo>
                  <a:lnTo>
                    <a:pt x="44286" y="27724"/>
                  </a:lnTo>
                  <a:lnTo>
                    <a:pt x="44286" y="30746"/>
                  </a:lnTo>
                  <a:lnTo>
                    <a:pt x="44291" y="33745"/>
                  </a:lnTo>
                  <a:lnTo>
                    <a:pt x="44300" y="36756"/>
                  </a:lnTo>
                  <a:lnTo>
                    <a:pt x="44319" y="39767"/>
                  </a:lnTo>
                  <a:lnTo>
                    <a:pt x="44348" y="42777"/>
                  </a:lnTo>
                  <a:lnTo>
                    <a:pt x="44381" y="45788"/>
                  </a:lnTo>
                  <a:lnTo>
                    <a:pt x="44424" y="48787"/>
                  </a:lnTo>
                  <a:lnTo>
                    <a:pt x="44471" y="51798"/>
                  </a:lnTo>
                  <a:lnTo>
                    <a:pt x="44528" y="54809"/>
                  </a:lnTo>
                  <a:lnTo>
                    <a:pt x="44590" y="57808"/>
                  </a:lnTo>
                  <a:lnTo>
                    <a:pt x="44661" y="60818"/>
                  </a:lnTo>
                  <a:lnTo>
                    <a:pt x="44742" y="63817"/>
                  </a:lnTo>
                  <a:lnTo>
                    <a:pt x="44827" y="66828"/>
                  </a:lnTo>
                  <a:lnTo>
                    <a:pt x="44922" y="69827"/>
                  </a:lnTo>
                  <a:lnTo>
                    <a:pt x="45022" y="72826"/>
                  </a:lnTo>
                  <a:lnTo>
                    <a:pt x="45131" y="75837"/>
                  </a:lnTo>
                  <a:lnTo>
                    <a:pt x="45259" y="79285"/>
                  </a:lnTo>
                  <a:lnTo>
                    <a:pt x="45382" y="82791"/>
                  </a:lnTo>
                  <a:lnTo>
                    <a:pt x="45506" y="86322"/>
                  </a:lnTo>
                  <a:lnTo>
                    <a:pt x="45639" y="89875"/>
                  </a:lnTo>
                  <a:lnTo>
                    <a:pt x="45705" y="91670"/>
                  </a:lnTo>
                  <a:lnTo>
                    <a:pt x="45776" y="93453"/>
                  </a:lnTo>
                  <a:lnTo>
                    <a:pt x="45852" y="95248"/>
                  </a:lnTo>
                  <a:lnTo>
                    <a:pt x="45933" y="97042"/>
                  </a:lnTo>
                  <a:lnTo>
                    <a:pt x="46018" y="98837"/>
                  </a:lnTo>
                  <a:lnTo>
                    <a:pt x="46104" y="100632"/>
                  </a:lnTo>
                  <a:lnTo>
                    <a:pt x="46204" y="102426"/>
                  </a:lnTo>
                  <a:lnTo>
                    <a:pt x="46303" y="104209"/>
                  </a:lnTo>
                  <a:lnTo>
                    <a:pt x="46412" y="105992"/>
                  </a:lnTo>
                  <a:lnTo>
                    <a:pt x="46526" y="107775"/>
                  </a:lnTo>
                  <a:lnTo>
                    <a:pt x="46650" y="109546"/>
                  </a:lnTo>
                  <a:lnTo>
                    <a:pt x="46783" y="111317"/>
                  </a:lnTo>
                  <a:lnTo>
                    <a:pt x="46925" y="113064"/>
                  </a:lnTo>
                  <a:lnTo>
                    <a:pt x="47077" y="114812"/>
                  </a:lnTo>
                  <a:lnTo>
                    <a:pt x="47238" y="116547"/>
                  </a:lnTo>
                  <a:lnTo>
                    <a:pt x="47324" y="117421"/>
                  </a:lnTo>
                  <a:lnTo>
                    <a:pt x="47409" y="118271"/>
                  </a:lnTo>
                  <a:lnTo>
                    <a:pt x="47499" y="119133"/>
                  </a:lnTo>
                  <a:lnTo>
                    <a:pt x="47589" y="119983"/>
                  </a:lnTo>
                  <a:lnTo>
                    <a:pt x="47689" y="120833"/>
                  </a:lnTo>
                  <a:lnTo>
                    <a:pt x="47784" y="121683"/>
                  </a:lnTo>
                  <a:lnTo>
                    <a:pt x="47888" y="122533"/>
                  </a:lnTo>
                  <a:lnTo>
                    <a:pt x="47993" y="123372"/>
                  </a:lnTo>
                  <a:lnTo>
                    <a:pt x="48102" y="124198"/>
                  </a:lnTo>
                  <a:lnTo>
                    <a:pt x="48211" y="125037"/>
                  </a:lnTo>
                  <a:lnTo>
                    <a:pt x="48330" y="125863"/>
                  </a:lnTo>
                  <a:lnTo>
                    <a:pt x="48444" y="126678"/>
                  </a:lnTo>
                  <a:lnTo>
                    <a:pt x="48567" y="127504"/>
                  </a:lnTo>
                  <a:lnTo>
                    <a:pt x="48691" y="128319"/>
                  </a:lnTo>
                  <a:lnTo>
                    <a:pt x="48823" y="129122"/>
                  </a:lnTo>
                  <a:lnTo>
                    <a:pt x="48956" y="129925"/>
                  </a:lnTo>
                  <a:lnTo>
                    <a:pt x="49089" y="130728"/>
                  </a:lnTo>
                  <a:lnTo>
                    <a:pt x="49232" y="131519"/>
                  </a:lnTo>
                  <a:lnTo>
                    <a:pt x="49265" y="131684"/>
                  </a:lnTo>
                  <a:lnTo>
                    <a:pt x="49303" y="131826"/>
                  </a:lnTo>
                  <a:lnTo>
                    <a:pt x="49345" y="131944"/>
                  </a:lnTo>
                  <a:lnTo>
                    <a:pt x="49393" y="132050"/>
                  </a:lnTo>
                  <a:lnTo>
                    <a:pt x="49445" y="132121"/>
                  </a:lnTo>
                  <a:lnTo>
                    <a:pt x="49502" y="132180"/>
                  </a:lnTo>
                  <a:lnTo>
                    <a:pt x="49559" y="132215"/>
                  </a:lnTo>
                  <a:lnTo>
                    <a:pt x="49621" y="132239"/>
                  </a:lnTo>
                  <a:lnTo>
                    <a:pt x="49678" y="132239"/>
                  </a:lnTo>
                  <a:lnTo>
                    <a:pt x="49739" y="132227"/>
                  </a:lnTo>
                  <a:lnTo>
                    <a:pt x="49806" y="132192"/>
                  </a:lnTo>
                  <a:lnTo>
                    <a:pt x="49863" y="132156"/>
                  </a:lnTo>
                  <a:lnTo>
                    <a:pt x="49925" y="132097"/>
                  </a:lnTo>
                  <a:lnTo>
                    <a:pt x="49981" y="132014"/>
                  </a:lnTo>
                  <a:lnTo>
                    <a:pt x="50038" y="131932"/>
                  </a:lnTo>
                  <a:lnTo>
                    <a:pt x="50091" y="131837"/>
                  </a:lnTo>
                  <a:lnTo>
                    <a:pt x="50133" y="131731"/>
                  </a:lnTo>
                  <a:lnTo>
                    <a:pt x="50167" y="131613"/>
                  </a:lnTo>
                  <a:lnTo>
                    <a:pt x="50200" y="131495"/>
                  </a:lnTo>
                  <a:lnTo>
                    <a:pt x="50228" y="131377"/>
                  </a:lnTo>
                  <a:lnTo>
                    <a:pt x="50257" y="131247"/>
                  </a:lnTo>
                  <a:lnTo>
                    <a:pt x="50276" y="131105"/>
                  </a:lnTo>
                  <a:lnTo>
                    <a:pt x="50290" y="130964"/>
                  </a:lnTo>
                  <a:lnTo>
                    <a:pt x="50299" y="130798"/>
                  </a:lnTo>
                  <a:lnTo>
                    <a:pt x="50309" y="129830"/>
                  </a:lnTo>
                  <a:lnTo>
                    <a:pt x="50314" y="128862"/>
                  </a:lnTo>
                  <a:lnTo>
                    <a:pt x="50314" y="127894"/>
                  </a:lnTo>
                  <a:lnTo>
                    <a:pt x="50314" y="126926"/>
                  </a:lnTo>
                  <a:lnTo>
                    <a:pt x="50309" y="125958"/>
                  </a:lnTo>
                  <a:lnTo>
                    <a:pt x="50299" y="124978"/>
                  </a:lnTo>
                  <a:lnTo>
                    <a:pt x="50290" y="124009"/>
                  </a:lnTo>
                  <a:lnTo>
                    <a:pt x="50271" y="123041"/>
                  </a:lnTo>
                  <a:lnTo>
                    <a:pt x="50257" y="122061"/>
                  </a:lnTo>
                  <a:lnTo>
                    <a:pt x="50233" y="121093"/>
                  </a:lnTo>
                  <a:lnTo>
                    <a:pt x="50181" y="119145"/>
                  </a:lnTo>
                  <a:lnTo>
                    <a:pt x="50124" y="117197"/>
                  </a:lnTo>
                  <a:lnTo>
                    <a:pt x="50053" y="115249"/>
                  </a:lnTo>
                  <a:lnTo>
                    <a:pt x="49972" y="113289"/>
                  </a:lnTo>
                  <a:lnTo>
                    <a:pt x="49882" y="111340"/>
                  </a:lnTo>
                  <a:lnTo>
                    <a:pt x="49787" y="109392"/>
                  </a:lnTo>
                  <a:lnTo>
                    <a:pt x="49682" y="107432"/>
                  </a:lnTo>
                  <a:lnTo>
                    <a:pt x="49573" y="105484"/>
                  </a:lnTo>
                  <a:lnTo>
                    <a:pt x="49464" y="103524"/>
                  </a:lnTo>
                  <a:lnTo>
                    <a:pt x="49345" y="101576"/>
                  </a:lnTo>
                  <a:lnTo>
                    <a:pt x="49222" y="99616"/>
                  </a:lnTo>
                  <a:lnTo>
                    <a:pt x="48975" y="95708"/>
                  </a:lnTo>
                  <a:lnTo>
                    <a:pt x="48724" y="91800"/>
                  </a:lnTo>
                  <a:lnTo>
                    <a:pt x="48472" y="87892"/>
                  </a:lnTo>
                  <a:lnTo>
                    <a:pt x="48354" y="85944"/>
                  </a:lnTo>
                  <a:lnTo>
                    <a:pt x="48235" y="83996"/>
                  </a:lnTo>
                  <a:lnTo>
                    <a:pt x="48121" y="82047"/>
                  </a:lnTo>
                  <a:lnTo>
                    <a:pt x="48007" y="80099"/>
                  </a:lnTo>
                  <a:lnTo>
                    <a:pt x="47903" y="78151"/>
                  </a:lnTo>
                  <a:lnTo>
                    <a:pt x="47808" y="76215"/>
                  </a:lnTo>
                  <a:lnTo>
                    <a:pt x="47713" y="74267"/>
                  </a:lnTo>
                  <a:lnTo>
                    <a:pt x="47632" y="72330"/>
                  </a:lnTo>
                  <a:lnTo>
                    <a:pt x="47556" y="70394"/>
                  </a:lnTo>
                  <a:lnTo>
                    <a:pt x="47495" y="68458"/>
                  </a:lnTo>
                  <a:lnTo>
                    <a:pt x="47414" y="65801"/>
                  </a:lnTo>
                  <a:lnTo>
                    <a:pt x="47338" y="63144"/>
                  </a:lnTo>
                  <a:lnTo>
                    <a:pt x="47276" y="60500"/>
                  </a:lnTo>
                  <a:lnTo>
                    <a:pt x="47214" y="57843"/>
                  </a:lnTo>
                  <a:lnTo>
                    <a:pt x="47162" y="55187"/>
                  </a:lnTo>
                  <a:lnTo>
                    <a:pt x="47115" y="52530"/>
                  </a:lnTo>
                  <a:lnTo>
                    <a:pt x="47077" y="49873"/>
                  </a:lnTo>
                  <a:lnTo>
                    <a:pt x="47044" y="47217"/>
                  </a:lnTo>
                  <a:lnTo>
                    <a:pt x="47015" y="44572"/>
                  </a:lnTo>
                  <a:lnTo>
                    <a:pt x="46991" y="41916"/>
                  </a:lnTo>
                  <a:lnTo>
                    <a:pt x="46972" y="39259"/>
                  </a:lnTo>
                  <a:lnTo>
                    <a:pt x="46958" y="36602"/>
                  </a:lnTo>
                  <a:lnTo>
                    <a:pt x="46949" y="33946"/>
                  </a:lnTo>
                  <a:lnTo>
                    <a:pt x="46949" y="31289"/>
                  </a:lnTo>
                  <a:lnTo>
                    <a:pt x="46949" y="28645"/>
                  </a:lnTo>
                  <a:lnTo>
                    <a:pt x="46949" y="25988"/>
                  </a:lnTo>
                  <a:lnTo>
                    <a:pt x="46977" y="25799"/>
                  </a:lnTo>
                  <a:lnTo>
                    <a:pt x="46996" y="25610"/>
                  </a:lnTo>
                  <a:lnTo>
                    <a:pt x="47006" y="25421"/>
                  </a:lnTo>
                  <a:lnTo>
                    <a:pt x="47010" y="25232"/>
                  </a:lnTo>
                  <a:lnTo>
                    <a:pt x="47006" y="25043"/>
                  </a:lnTo>
                  <a:lnTo>
                    <a:pt x="46996" y="24843"/>
                  </a:lnTo>
                  <a:lnTo>
                    <a:pt x="46977" y="24654"/>
                  </a:lnTo>
                  <a:lnTo>
                    <a:pt x="46949" y="24477"/>
                  </a:lnTo>
                  <a:lnTo>
                    <a:pt x="46958" y="22127"/>
                  </a:lnTo>
                  <a:lnTo>
                    <a:pt x="46968" y="19766"/>
                  </a:lnTo>
                  <a:lnTo>
                    <a:pt x="46982" y="17416"/>
                  </a:lnTo>
                  <a:lnTo>
                    <a:pt x="46996" y="15055"/>
                  </a:lnTo>
                  <a:lnTo>
                    <a:pt x="47020" y="12705"/>
                  </a:lnTo>
                  <a:lnTo>
                    <a:pt x="47039" y="10344"/>
                  </a:lnTo>
                  <a:lnTo>
                    <a:pt x="47067" y="7994"/>
                  </a:lnTo>
                  <a:lnTo>
                    <a:pt x="47096" y="5645"/>
                  </a:lnTo>
                  <a:lnTo>
                    <a:pt x="48097" y="5904"/>
                  </a:lnTo>
                  <a:lnTo>
                    <a:pt x="49103" y="6152"/>
                  </a:lnTo>
                  <a:lnTo>
                    <a:pt x="50110" y="6400"/>
                  </a:lnTo>
                  <a:lnTo>
                    <a:pt x="51116" y="6625"/>
                  </a:lnTo>
                  <a:lnTo>
                    <a:pt x="52122" y="6849"/>
                  </a:lnTo>
                  <a:lnTo>
                    <a:pt x="53133" y="7073"/>
                  </a:lnTo>
                  <a:lnTo>
                    <a:pt x="54139" y="7274"/>
                  </a:lnTo>
                  <a:lnTo>
                    <a:pt x="55150" y="7463"/>
                  </a:lnTo>
                  <a:lnTo>
                    <a:pt x="56156" y="7652"/>
                  </a:lnTo>
                  <a:lnTo>
                    <a:pt x="57167" y="7829"/>
                  </a:lnTo>
                  <a:lnTo>
                    <a:pt x="58178" y="7994"/>
                  </a:lnTo>
                  <a:lnTo>
                    <a:pt x="59189" y="8159"/>
                  </a:lnTo>
                  <a:lnTo>
                    <a:pt x="60200" y="8301"/>
                  </a:lnTo>
                  <a:lnTo>
                    <a:pt x="61211" y="8443"/>
                  </a:lnTo>
                  <a:lnTo>
                    <a:pt x="62222" y="8584"/>
                  </a:lnTo>
                  <a:lnTo>
                    <a:pt x="63233" y="8703"/>
                  </a:lnTo>
                  <a:lnTo>
                    <a:pt x="64248" y="8821"/>
                  </a:lnTo>
                  <a:lnTo>
                    <a:pt x="65259" y="8927"/>
                  </a:lnTo>
                  <a:lnTo>
                    <a:pt x="66270" y="9033"/>
                  </a:lnTo>
                  <a:lnTo>
                    <a:pt x="67286" y="9128"/>
                  </a:lnTo>
                  <a:lnTo>
                    <a:pt x="68302" y="9210"/>
                  </a:lnTo>
                  <a:lnTo>
                    <a:pt x="69312" y="9281"/>
                  </a:lnTo>
                  <a:lnTo>
                    <a:pt x="70328" y="9352"/>
                  </a:lnTo>
                  <a:lnTo>
                    <a:pt x="71344" y="9411"/>
                  </a:lnTo>
                  <a:lnTo>
                    <a:pt x="72355" y="9470"/>
                  </a:lnTo>
                  <a:lnTo>
                    <a:pt x="73370" y="9517"/>
                  </a:lnTo>
                  <a:lnTo>
                    <a:pt x="75402" y="9588"/>
                  </a:lnTo>
                  <a:lnTo>
                    <a:pt x="77433" y="9635"/>
                  </a:lnTo>
                  <a:lnTo>
                    <a:pt x="79460" y="9647"/>
                  </a:lnTo>
                  <a:lnTo>
                    <a:pt x="81491" y="9647"/>
                  </a:lnTo>
                  <a:lnTo>
                    <a:pt x="83522" y="9612"/>
                  </a:lnTo>
                  <a:lnTo>
                    <a:pt x="85554" y="9553"/>
                  </a:lnTo>
                  <a:lnTo>
                    <a:pt x="87585" y="9470"/>
                  </a:lnTo>
                  <a:lnTo>
                    <a:pt x="89616" y="9364"/>
                  </a:lnTo>
                  <a:lnTo>
                    <a:pt x="91643" y="9246"/>
                  </a:lnTo>
                  <a:lnTo>
                    <a:pt x="93670" y="9104"/>
                  </a:lnTo>
                  <a:lnTo>
                    <a:pt x="95701" y="8939"/>
                  </a:lnTo>
                  <a:lnTo>
                    <a:pt x="97727" y="8750"/>
                  </a:lnTo>
                  <a:lnTo>
                    <a:pt x="99749" y="8549"/>
                  </a:lnTo>
                  <a:lnTo>
                    <a:pt x="101776" y="8337"/>
                  </a:lnTo>
                  <a:lnTo>
                    <a:pt x="103798" y="8100"/>
                  </a:lnTo>
                  <a:lnTo>
                    <a:pt x="105815" y="7852"/>
                  </a:lnTo>
                  <a:lnTo>
                    <a:pt x="107837" y="7593"/>
                  </a:lnTo>
                  <a:lnTo>
                    <a:pt x="109854" y="7321"/>
                  </a:lnTo>
                  <a:lnTo>
                    <a:pt x="111866" y="7026"/>
                  </a:lnTo>
                  <a:lnTo>
                    <a:pt x="111819" y="7168"/>
                  </a:lnTo>
                  <a:lnTo>
                    <a:pt x="111776" y="7321"/>
                  </a:lnTo>
                  <a:lnTo>
                    <a:pt x="111738" y="7486"/>
                  </a:lnTo>
                  <a:lnTo>
                    <a:pt x="111700" y="7652"/>
                  </a:lnTo>
                  <a:lnTo>
                    <a:pt x="111667" y="7841"/>
                  </a:lnTo>
                  <a:lnTo>
                    <a:pt x="111638" y="8053"/>
                  </a:lnTo>
                  <a:lnTo>
                    <a:pt x="111615" y="8266"/>
                  </a:lnTo>
                  <a:lnTo>
                    <a:pt x="111596" y="8490"/>
                  </a:lnTo>
                  <a:lnTo>
                    <a:pt x="111349" y="12304"/>
                  </a:lnTo>
                  <a:lnTo>
                    <a:pt x="111112" y="16129"/>
                  </a:lnTo>
                  <a:lnTo>
                    <a:pt x="110879" y="19955"/>
                  </a:lnTo>
                  <a:lnTo>
                    <a:pt x="110661" y="23792"/>
                  </a:lnTo>
                  <a:lnTo>
                    <a:pt x="110447" y="27641"/>
                  </a:lnTo>
                  <a:lnTo>
                    <a:pt x="110238" y="31490"/>
                  </a:lnTo>
                  <a:lnTo>
                    <a:pt x="110044" y="35351"/>
                  </a:lnTo>
                  <a:lnTo>
                    <a:pt x="109859" y="39212"/>
                  </a:lnTo>
                  <a:lnTo>
                    <a:pt x="109683" y="43084"/>
                  </a:lnTo>
                  <a:lnTo>
                    <a:pt x="109517" y="46957"/>
                  </a:lnTo>
                  <a:lnTo>
                    <a:pt x="109365" y="50842"/>
                  </a:lnTo>
                  <a:lnTo>
                    <a:pt x="109218" y="54714"/>
                  </a:lnTo>
                  <a:lnTo>
                    <a:pt x="109151" y="56662"/>
                  </a:lnTo>
                  <a:lnTo>
                    <a:pt x="109085" y="58611"/>
                  </a:lnTo>
                  <a:lnTo>
                    <a:pt x="109023" y="60547"/>
                  </a:lnTo>
                  <a:lnTo>
                    <a:pt x="108966" y="62495"/>
                  </a:lnTo>
                  <a:lnTo>
                    <a:pt x="108909" y="64443"/>
                  </a:lnTo>
                  <a:lnTo>
                    <a:pt x="108857" y="66380"/>
                  </a:lnTo>
                  <a:lnTo>
                    <a:pt x="108805" y="68328"/>
                  </a:lnTo>
                  <a:lnTo>
                    <a:pt x="108757" y="70276"/>
                  </a:lnTo>
                  <a:lnTo>
                    <a:pt x="108715" y="72224"/>
                  </a:lnTo>
                  <a:lnTo>
                    <a:pt x="108677" y="74172"/>
                  </a:lnTo>
                  <a:lnTo>
                    <a:pt x="108639" y="76120"/>
                  </a:lnTo>
                  <a:lnTo>
                    <a:pt x="108601" y="78068"/>
                  </a:lnTo>
                  <a:lnTo>
                    <a:pt x="108572" y="80017"/>
                  </a:lnTo>
                  <a:lnTo>
                    <a:pt x="108544" y="81965"/>
                  </a:lnTo>
                  <a:lnTo>
                    <a:pt x="108520" y="83913"/>
                  </a:lnTo>
                  <a:lnTo>
                    <a:pt x="108501" y="85861"/>
                  </a:lnTo>
                  <a:lnTo>
                    <a:pt x="108482" y="87809"/>
                  </a:lnTo>
                  <a:lnTo>
                    <a:pt x="108468" y="89757"/>
                  </a:lnTo>
                  <a:lnTo>
                    <a:pt x="108458" y="91694"/>
                  </a:lnTo>
                  <a:lnTo>
                    <a:pt x="108454" y="93642"/>
                  </a:lnTo>
                  <a:lnTo>
                    <a:pt x="108449" y="95590"/>
                  </a:lnTo>
                  <a:lnTo>
                    <a:pt x="108449" y="97538"/>
                  </a:lnTo>
                  <a:lnTo>
                    <a:pt x="108454" y="99474"/>
                  </a:lnTo>
                  <a:lnTo>
                    <a:pt x="108463" y="101423"/>
                  </a:lnTo>
                  <a:lnTo>
                    <a:pt x="108477" y="103371"/>
                  </a:lnTo>
                  <a:lnTo>
                    <a:pt x="108492" y="105307"/>
                  </a:lnTo>
                  <a:lnTo>
                    <a:pt x="108511" y="107255"/>
                  </a:lnTo>
                  <a:lnTo>
                    <a:pt x="108534" y="109192"/>
                  </a:lnTo>
                  <a:lnTo>
                    <a:pt x="108563" y="111128"/>
                  </a:lnTo>
                  <a:lnTo>
                    <a:pt x="108596" y="113076"/>
                  </a:lnTo>
                  <a:lnTo>
                    <a:pt x="108629" y="115012"/>
                  </a:lnTo>
                  <a:lnTo>
                    <a:pt x="108667" y="116949"/>
                  </a:lnTo>
                  <a:lnTo>
                    <a:pt x="108715" y="118885"/>
                  </a:lnTo>
                  <a:lnTo>
                    <a:pt x="108762" y="120810"/>
                  </a:lnTo>
                  <a:lnTo>
                    <a:pt x="108814" y="122746"/>
                  </a:lnTo>
                  <a:lnTo>
                    <a:pt x="108871" y="124682"/>
                  </a:lnTo>
                  <a:lnTo>
                    <a:pt x="108933" y="126607"/>
                  </a:lnTo>
                  <a:lnTo>
                    <a:pt x="108995" y="128531"/>
                  </a:lnTo>
                  <a:lnTo>
                    <a:pt x="109066" y="130468"/>
                  </a:lnTo>
                  <a:lnTo>
                    <a:pt x="109142" y="132392"/>
                  </a:lnTo>
                  <a:lnTo>
                    <a:pt x="108235" y="132404"/>
                  </a:lnTo>
                  <a:lnTo>
                    <a:pt x="107334" y="132440"/>
                  </a:lnTo>
                  <a:lnTo>
                    <a:pt x="106427" y="132487"/>
                  </a:lnTo>
                  <a:lnTo>
                    <a:pt x="105525" y="132534"/>
                  </a:lnTo>
                  <a:lnTo>
                    <a:pt x="104619" y="132593"/>
                  </a:lnTo>
                  <a:lnTo>
                    <a:pt x="103717" y="132664"/>
                  </a:lnTo>
                  <a:lnTo>
                    <a:pt x="101909" y="132817"/>
                  </a:lnTo>
                  <a:lnTo>
                    <a:pt x="100105" y="132994"/>
                  </a:lnTo>
                  <a:lnTo>
                    <a:pt x="98297" y="133183"/>
                  </a:lnTo>
                  <a:lnTo>
                    <a:pt x="94685" y="133585"/>
                  </a:lnTo>
                  <a:lnTo>
                    <a:pt x="92877" y="133774"/>
                  </a:lnTo>
                  <a:lnTo>
                    <a:pt x="91069" y="133963"/>
                  </a:lnTo>
                  <a:lnTo>
                    <a:pt x="89260" y="134128"/>
                  </a:lnTo>
                  <a:lnTo>
                    <a:pt x="88359" y="134199"/>
                  </a:lnTo>
                  <a:lnTo>
                    <a:pt x="87452" y="134270"/>
                  </a:lnTo>
                  <a:lnTo>
                    <a:pt x="86546" y="134329"/>
                  </a:lnTo>
                  <a:lnTo>
                    <a:pt x="85644" y="134376"/>
                  </a:lnTo>
                  <a:lnTo>
                    <a:pt x="84737" y="134423"/>
                  </a:lnTo>
                  <a:lnTo>
                    <a:pt x="83831" y="134447"/>
                  </a:lnTo>
                  <a:lnTo>
                    <a:pt x="82924" y="134470"/>
                  </a:lnTo>
                  <a:lnTo>
                    <a:pt x="81111" y="134470"/>
                  </a:lnTo>
                  <a:lnTo>
                    <a:pt x="80205" y="134447"/>
                  </a:lnTo>
                  <a:lnTo>
                    <a:pt x="79303" y="134411"/>
                  </a:lnTo>
                  <a:lnTo>
                    <a:pt x="78397" y="134352"/>
                  </a:lnTo>
                  <a:lnTo>
                    <a:pt x="77495" y="134281"/>
                  </a:lnTo>
                  <a:lnTo>
                    <a:pt x="76588" y="134199"/>
                  </a:lnTo>
                  <a:lnTo>
                    <a:pt x="75682" y="134093"/>
                  </a:lnTo>
                  <a:lnTo>
                    <a:pt x="74775" y="133986"/>
                  </a:lnTo>
                  <a:lnTo>
                    <a:pt x="73864" y="133868"/>
                  </a:lnTo>
                  <a:lnTo>
                    <a:pt x="72957" y="133738"/>
                  </a:lnTo>
                  <a:lnTo>
                    <a:pt x="71140" y="133455"/>
                  </a:lnTo>
                  <a:lnTo>
                    <a:pt x="69317" y="133160"/>
                  </a:lnTo>
                  <a:lnTo>
                    <a:pt x="67499" y="132853"/>
                  </a:lnTo>
                  <a:lnTo>
                    <a:pt x="65677" y="132558"/>
                  </a:lnTo>
                  <a:lnTo>
                    <a:pt x="63854" y="132274"/>
                  </a:lnTo>
                  <a:lnTo>
                    <a:pt x="62943" y="132144"/>
                  </a:lnTo>
                  <a:lnTo>
                    <a:pt x="62037" y="132014"/>
                  </a:lnTo>
                  <a:lnTo>
                    <a:pt x="61125" y="131908"/>
                  </a:lnTo>
                  <a:lnTo>
                    <a:pt x="60214" y="131802"/>
                  </a:lnTo>
                  <a:lnTo>
                    <a:pt x="59308" y="131719"/>
                  </a:lnTo>
                  <a:lnTo>
                    <a:pt x="58401" y="131648"/>
                  </a:lnTo>
                  <a:lnTo>
                    <a:pt x="57490" y="131589"/>
                  </a:lnTo>
                  <a:lnTo>
                    <a:pt x="56583" y="131554"/>
                  </a:lnTo>
                  <a:lnTo>
                    <a:pt x="55677" y="131530"/>
                  </a:lnTo>
                  <a:lnTo>
                    <a:pt x="54770" y="131530"/>
                  </a:lnTo>
                  <a:lnTo>
                    <a:pt x="53869" y="131542"/>
                  </a:lnTo>
                  <a:lnTo>
                    <a:pt x="52962" y="131589"/>
                  </a:lnTo>
                  <a:lnTo>
                    <a:pt x="52060" y="131660"/>
                  </a:lnTo>
                  <a:lnTo>
                    <a:pt x="51159" y="131755"/>
                  </a:lnTo>
                  <a:lnTo>
                    <a:pt x="51102" y="131767"/>
                  </a:lnTo>
                  <a:lnTo>
                    <a:pt x="51040" y="131802"/>
                  </a:lnTo>
                  <a:lnTo>
                    <a:pt x="50988" y="131849"/>
                  </a:lnTo>
                  <a:lnTo>
                    <a:pt x="50935" y="131908"/>
                  </a:lnTo>
                  <a:lnTo>
                    <a:pt x="50897" y="131967"/>
                  </a:lnTo>
                  <a:lnTo>
                    <a:pt x="50864" y="132026"/>
                  </a:lnTo>
                  <a:lnTo>
                    <a:pt x="50831" y="132085"/>
                  </a:lnTo>
                  <a:lnTo>
                    <a:pt x="50798" y="132156"/>
                  </a:lnTo>
                  <a:lnTo>
                    <a:pt x="50769" y="132227"/>
                  </a:lnTo>
                  <a:lnTo>
                    <a:pt x="50741" y="132310"/>
                  </a:lnTo>
                  <a:lnTo>
                    <a:pt x="50717" y="132392"/>
                  </a:lnTo>
                  <a:lnTo>
                    <a:pt x="50698" y="132475"/>
                  </a:lnTo>
                  <a:lnTo>
                    <a:pt x="50660" y="132652"/>
                  </a:lnTo>
                  <a:lnTo>
                    <a:pt x="50636" y="132853"/>
                  </a:lnTo>
                  <a:lnTo>
                    <a:pt x="50622" y="133042"/>
                  </a:lnTo>
                  <a:lnTo>
                    <a:pt x="50617" y="133242"/>
                  </a:lnTo>
                  <a:lnTo>
                    <a:pt x="50617" y="133337"/>
                  </a:lnTo>
                  <a:lnTo>
                    <a:pt x="50622" y="133431"/>
                  </a:lnTo>
                  <a:lnTo>
                    <a:pt x="50632" y="133538"/>
                  </a:lnTo>
                  <a:lnTo>
                    <a:pt x="50641" y="133632"/>
                  </a:lnTo>
                  <a:lnTo>
                    <a:pt x="50655" y="133715"/>
                  </a:lnTo>
                  <a:lnTo>
                    <a:pt x="50674" y="133809"/>
                  </a:lnTo>
                  <a:lnTo>
                    <a:pt x="50693" y="133892"/>
                  </a:lnTo>
                  <a:lnTo>
                    <a:pt x="50717" y="133974"/>
                  </a:lnTo>
                  <a:lnTo>
                    <a:pt x="50741" y="134057"/>
                  </a:lnTo>
                  <a:lnTo>
                    <a:pt x="50769" y="134128"/>
                  </a:lnTo>
                  <a:lnTo>
                    <a:pt x="50803" y="134199"/>
                  </a:lnTo>
                  <a:lnTo>
                    <a:pt x="50841" y="134258"/>
                  </a:lnTo>
                  <a:lnTo>
                    <a:pt x="50878" y="134317"/>
                  </a:lnTo>
                  <a:lnTo>
                    <a:pt x="50921" y="134364"/>
                  </a:lnTo>
                  <a:lnTo>
                    <a:pt x="50969" y="134411"/>
                  </a:lnTo>
                  <a:lnTo>
                    <a:pt x="51016" y="134447"/>
                  </a:lnTo>
                  <a:lnTo>
                    <a:pt x="51633" y="134848"/>
                  </a:lnTo>
                  <a:lnTo>
                    <a:pt x="52255" y="135238"/>
                  </a:lnTo>
                  <a:lnTo>
                    <a:pt x="52881" y="135592"/>
                  </a:lnTo>
                  <a:lnTo>
                    <a:pt x="53508" y="135946"/>
                  </a:lnTo>
                  <a:lnTo>
                    <a:pt x="54134" y="136277"/>
                  </a:lnTo>
                  <a:lnTo>
                    <a:pt x="54766" y="136584"/>
                  </a:lnTo>
                  <a:lnTo>
                    <a:pt x="55397" y="136879"/>
                  </a:lnTo>
                  <a:lnTo>
                    <a:pt x="56033" y="137162"/>
                  </a:lnTo>
                  <a:lnTo>
                    <a:pt x="56674" y="137434"/>
                  </a:lnTo>
                  <a:lnTo>
                    <a:pt x="57309" y="137682"/>
                  </a:lnTo>
                  <a:lnTo>
                    <a:pt x="57950" y="137918"/>
                  </a:lnTo>
                  <a:lnTo>
                    <a:pt x="58596" y="138142"/>
                  </a:lnTo>
                  <a:lnTo>
                    <a:pt x="59236" y="138355"/>
                  </a:lnTo>
                  <a:lnTo>
                    <a:pt x="59882" y="138556"/>
                  </a:lnTo>
                  <a:lnTo>
                    <a:pt x="60532" y="138744"/>
                  </a:lnTo>
                  <a:lnTo>
                    <a:pt x="61178" y="138922"/>
                  </a:lnTo>
                  <a:lnTo>
                    <a:pt x="61828" y="139075"/>
                  </a:lnTo>
                  <a:lnTo>
                    <a:pt x="62478" y="139229"/>
                  </a:lnTo>
                  <a:lnTo>
                    <a:pt x="63128" y="139370"/>
                  </a:lnTo>
                  <a:lnTo>
                    <a:pt x="63783" y="139500"/>
                  </a:lnTo>
                  <a:lnTo>
                    <a:pt x="64433" y="139618"/>
                  </a:lnTo>
                  <a:lnTo>
                    <a:pt x="65088" y="139736"/>
                  </a:lnTo>
                  <a:lnTo>
                    <a:pt x="65739" y="139842"/>
                  </a:lnTo>
                  <a:lnTo>
                    <a:pt x="66394" y="139937"/>
                  </a:lnTo>
                  <a:lnTo>
                    <a:pt x="67049" y="140020"/>
                  </a:lnTo>
                  <a:lnTo>
                    <a:pt x="67704" y="140102"/>
                  </a:lnTo>
                  <a:lnTo>
                    <a:pt x="69013" y="140232"/>
                  </a:lnTo>
                  <a:lnTo>
                    <a:pt x="70323" y="140350"/>
                  </a:lnTo>
                  <a:lnTo>
                    <a:pt x="71629" y="140445"/>
                  </a:lnTo>
                  <a:lnTo>
                    <a:pt x="71633" y="147057"/>
                  </a:lnTo>
                  <a:lnTo>
                    <a:pt x="71648" y="153668"/>
                  </a:lnTo>
                  <a:lnTo>
                    <a:pt x="71662" y="160280"/>
                  </a:lnTo>
                  <a:lnTo>
                    <a:pt x="71686" y="166892"/>
                  </a:lnTo>
                  <a:lnTo>
                    <a:pt x="71719" y="173504"/>
                  </a:lnTo>
                  <a:lnTo>
                    <a:pt x="71742" y="176810"/>
                  </a:lnTo>
                  <a:lnTo>
                    <a:pt x="71766" y="180116"/>
                  </a:lnTo>
                  <a:lnTo>
                    <a:pt x="71795" y="183422"/>
                  </a:lnTo>
                  <a:lnTo>
                    <a:pt x="71823" y="186728"/>
                  </a:lnTo>
                  <a:lnTo>
                    <a:pt x="71861" y="190034"/>
                  </a:lnTo>
                  <a:lnTo>
                    <a:pt x="71899" y="193340"/>
                  </a:lnTo>
                  <a:lnTo>
                    <a:pt x="70589" y="193399"/>
                  </a:lnTo>
                  <a:lnTo>
                    <a:pt x="69279" y="193470"/>
                  </a:lnTo>
                  <a:lnTo>
                    <a:pt x="67969" y="193564"/>
                  </a:lnTo>
                  <a:lnTo>
                    <a:pt x="66659" y="193659"/>
                  </a:lnTo>
                  <a:lnTo>
                    <a:pt x="65354" y="193777"/>
                  </a:lnTo>
                  <a:lnTo>
                    <a:pt x="64049" y="193907"/>
                  </a:lnTo>
                  <a:lnTo>
                    <a:pt x="62744" y="194060"/>
                  </a:lnTo>
                  <a:lnTo>
                    <a:pt x="61443" y="194225"/>
                  </a:lnTo>
                  <a:lnTo>
                    <a:pt x="60143" y="194414"/>
                  </a:lnTo>
                  <a:lnTo>
                    <a:pt x="58847" y="194627"/>
                  </a:lnTo>
                  <a:lnTo>
                    <a:pt x="57547" y="194851"/>
                  </a:lnTo>
                  <a:lnTo>
                    <a:pt x="56256" y="195111"/>
                  </a:lnTo>
                  <a:lnTo>
                    <a:pt x="54960" y="195382"/>
                  </a:lnTo>
                  <a:lnTo>
                    <a:pt x="53669" y="195678"/>
                  </a:lnTo>
                  <a:lnTo>
                    <a:pt x="52383" y="196008"/>
                  </a:lnTo>
                  <a:lnTo>
                    <a:pt x="51097" y="196362"/>
                  </a:lnTo>
                  <a:lnTo>
                    <a:pt x="51054" y="196374"/>
                  </a:lnTo>
                  <a:lnTo>
                    <a:pt x="51016" y="196386"/>
                  </a:lnTo>
                  <a:lnTo>
                    <a:pt x="50973" y="196410"/>
                  </a:lnTo>
                  <a:lnTo>
                    <a:pt x="50940" y="196445"/>
                  </a:lnTo>
                  <a:lnTo>
                    <a:pt x="50902" y="196492"/>
                  </a:lnTo>
                  <a:lnTo>
                    <a:pt x="50869" y="196540"/>
                  </a:lnTo>
                  <a:lnTo>
                    <a:pt x="50803" y="196646"/>
                  </a:lnTo>
                  <a:lnTo>
                    <a:pt x="50746" y="196776"/>
                  </a:lnTo>
                  <a:lnTo>
                    <a:pt x="50693" y="196917"/>
                  </a:lnTo>
                  <a:lnTo>
                    <a:pt x="50651" y="197083"/>
                  </a:lnTo>
                  <a:lnTo>
                    <a:pt x="50617" y="197248"/>
                  </a:lnTo>
                  <a:lnTo>
                    <a:pt x="50589" y="197425"/>
                  </a:lnTo>
                  <a:lnTo>
                    <a:pt x="50565" y="197614"/>
                  </a:lnTo>
                  <a:lnTo>
                    <a:pt x="50556" y="197791"/>
                  </a:lnTo>
                  <a:lnTo>
                    <a:pt x="50556" y="197980"/>
                  </a:lnTo>
                  <a:lnTo>
                    <a:pt x="50565" y="198157"/>
                  </a:lnTo>
                  <a:lnTo>
                    <a:pt x="50579" y="198322"/>
                  </a:lnTo>
                  <a:lnTo>
                    <a:pt x="50594" y="198405"/>
                  </a:lnTo>
                  <a:lnTo>
                    <a:pt x="50608" y="198476"/>
                  </a:lnTo>
                  <a:lnTo>
                    <a:pt x="50627" y="198547"/>
                  </a:lnTo>
                  <a:lnTo>
                    <a:pt x="50651" y="198618"/>
                  </a:lnTo>
                  <a:lnTo>
                    <a:pt x="50674" y="198688"/>
                  </a:lnTo>
                  <a:lnTo>
                    <a:pt x="50703" y="198759"/>
                  </a:lnTo>
                  <a:lnTo>
                    <a:pt x="50736" y="198818"/>
                  </a:lnTo>
                  <a:lnTo>
                    <a:pt x="50769" y="198877"/>
                  </a:lnTo>
                  <a:lnTo>
                    <a:pt x="50812" y="198925"/>
                  </a:lnTo>
                  <a:lnTo>
                    <a:pt x="50855" y="198960"/>
                  </a:lnTo>
                  <a:lnTo>
                    <a:pt x="50902" y="198995"/>
                  </a:lnTo>
                  <a:lnTo>
                    <a:pt x="50950" y="199019"/>
                  </a:lnTo>
                  <a:lnTo>
                    <a:pt x="51861" y="199338"/>
                  </a:lnTo>
                  <a:lnTo>
                    <a:pt x="52767" y="199657"/>
                  </a:lnTo>
                  <a:lnTo>
                    <a:pt x="53679" y="199952"/>
                  </a:lnTo>
                  <a:lnTo>
                    <a:pt x="54595" y="200223"/>
                  </a:lnTo>
                  <a:lnTo>
                    <a:pt x="55506" y="200483"/>
                  </a:lnTo>
                  <a:lnTo>
                    <a:pt x="56427" y="200731"/>
                  </a:lnTo>
                  <a:lnTo>
                    <a:pt x="57343" y="200955"/>
                  </a:lnTo>
                  <a:lnTo>
                    <a:pt x="58263" y="201168"/>
                  </a:lnTo>
                  <a:lnTo>
                    <a:pt x="59189" y="201369"/>
                  </a:lnTo>
                  <a:lnTo>
                    <a:pt x="60110" y="201546"/>
                  </a:lnTo>
                  <a:lnTo>
                    <a:pt x="61040" y="201723"/>
                  </a:lnTo>
                  <a:lnTo>
                    <a:pt x="61965" y="201876"/>
                  </a:lnTo>
                  <a:lnTo>
                    <a:pt x="62896" y="202018"/>
                  </a:lnTo>
                  <a:lnTo>
                    <a:pt x="63826" y="202148"/>
                  </a:lnTo>
                  <a:lnTo>
                    <a:pt x="64756" y="202266"/>
                  </a:lnTo>
                  <a:lnTo>
                    <a:pt x="65691" y="202360"/>
                  </a:lnTo>
                  <a:lnTo>
                    <a:pt x="66621" y="202455"/>
                  </a:lnTo>
                  <a:lnTo>
                    <a:pt x="67561" y="202537"/>
                  </a:lnTo>
                  <a:lnTo>
                    <a:pt x="68496" y="202597"/>
                  </a:lnTo>
                  <a:lnTo>
                    <a:pt x="69431" y="202656"/>
                  </a:lnTo>
                  <a:lnTo>
                    <a:pt x="70371" y="202703"/>
                  </a:lnTo>
                  <a:lnTo>
                    <a:pt x="71311" y="202738"/>
                  </a:lnTo>
                  <a:lnTo>
                    <a:pt x="72250" y="202762"/>
                  </a:lnTo>
                  <a:lnTo>
                    <a:pt x="73190" y="202774"/>
                  </a:lnTo>
                  <a:lnTo>
                    <a:pt x="74130" y="202785"/>
                  </a:lnTo>
                  <a:lnTo>
                    <a:pt x="75074" y="202785"/>
                  </a:lnTo>
                  <a:lnTo>
                    <a:pt x="76014" y="202762"/>
                  </a:lnTo>
                  <a:lnTo>
                    <a:pt x="76958" y="202750"/>
                  </a:lnTo>
                  <a:lnTo>
                    <a:pt x="77903" y="202715"/>
                  </a:lnTo>
                  <a:lnTo>
                    <a:pt x="78847" y="202679"/>
                  </a:lnTo>
                  <a:lnTo>
                    <a:pt x="79787" y="202632"/>
                  </a:lnTo>
                  <a:lnTo>
                    <a:pt x="80732" y="202585"/>
                  </a:lnTo>
                  <a:lnTo>
                    <a:pt x="82621" y="202467"/>
                  </a:lnTo>
                  <a:lnTo>
                    <a:pt x="84510" y="202313"/>
                  </a:lnTo>
                  <a:lnTo>
                    <a:pt x="86398" y="202148"/>
                  </a:lnTo>
                  <a:lnTo>
                    <a:pt x="88283" y="201959"/>
                  </a:lnTo>
                  <a:lnTo>
                    <a:pt x="90167" y="201758"/>
                  </a:lnTo>
                  <a:lnTo>
                    <a:pt x="92051" y="201546"/>
                  </a:lnTo>
                  <a:lnTo>
                    <a:pt x="93931" y="201310"/>
                  </a:lnTo>
                  <a:lnTo>
                    <a:pt x="95805" y="201073"/>
                  </a:lnTo>
                  <a:lnTo>
                    <a:pt x="99545" y="200601"/>
                  </a:lnTo>
                  <a:lnTo>
                    <a:pt x="103261" y="200117"/>
                  </a:lnTo>
                  <a:lnTo>
                    <a:pt x="105112" y="199881"/>
                  </a:lnTo>
                  <a:lnTo>
                    <a:pt x="106959" y="199668"/>
                  </a:lnTo>
                  <a:lnTo>
                    <a:pt x="108795" y="199456"/>
                  </a:lnTo>
                  <a:lnTo>
                    <a:pt x="110623" y="199255"/>
                  </a:lnTo>
                  <a:lnTo>
                    <a:pt x="110390" y="202750"/>
                  </a:lnTo>
                  <a:lnTo>
                    <a:pt x="110162" y="206257"/>
                  </a:lnTo>
                  <a:lnTo>
                    <a:pt x="109944" y="209775"/>
                  </a:lnTo>
                  <a:lnTo>
                    <a:pt x="109730" y="213305"/>
                  </a:lnTo>
                  <a:lnTo>
                    <a:pt x="109526" y="216859"/>
                  </a:lnTo>
                  <a:lnTo>
                    <a:pt x="109327" y="220413"/>
                  </a:lnTo>
                  <a:lnTo>
                    <a:pt x="109137" y="223979"/>
                  </a:lnTo>
                  <a:lnTo>
                    <a:pt x="108952" y="227556"/>
                  </a:lnTo>
                  <a:lnTo>
                    <a:pt x="108772" y="231146"/>
                  </a:lnTo>
                  <a:lnTo>
                    <a:pt x="108601" y="234735"/>
                  </a:lnTo>
                  <a:lnTo>
                    <a:pt x="108435" y="238348"/>
                  </a:lnTo>
                  <a:lnTo>
                    <a:pt x="108278" y="241961"/>
                  </a:lnTo>
                  <a:lnTo>
                    <a:pt x="108131" y="245574"/>
                  </a:lnTo>
                  <a:lnTo>
                    <a:pt x="107984" y="249210"/>
                  </a:lnTo>
                  <a:lnTo>
                    <a:pt x="107851" y="252835"/>
                  </a:lnTo>
                  <a:lnTo>
                    <a:pt x="107723" y="256483"/>
                  </a:lnTo>
                  <a:lnTo>
                    <a:pt x="107595" y="260309"/>
                  </a:lnTo>
                  <a:lnTo>
                    <a:pt x="107471" y="264158"/>
                  </a:lnTo>
                  <a:lnTo>
                    <a:pt x="107362" y="267995"/>
                  </a:lnTo>
                  <a:lnTo>
                    <a:pt x="107258" y="271844"/>
                  </a:lnTo>
                  <a:lnTo>
                    <a:pt x="107163" y="275705"/>
                  </a:lnTo>
                  <a:lnTo>
                    <a:pt x="107073" y="279554"/>
                  </a:lnTo>
                  <a:lnTo>
                    <a:pt x="106992" y="283415"/>
                  </a:lnTo>
                  <a:lnTo>
                    <a:pt x="106921" y="287288"/>
                  </a:lnTo>
                  <a:lnTo>
                    <a:pt x="106859" y="291149"/>
                  </a:lnTo>
                  <a:lnTo>
                    <a:pt x="106802" y="295021"/>
                  </a:lnTo>
                  <a:lnTo>
                    <a:pt x="106755" y="298882"/>
                  </a:lnTo>
                  <a:lnTo>
                    <a:pt x="106717" y="302755"/>
                  </a:lnTo>
                  <a:lnTo>
                    <a:pt x="106683" y="306616"/>
                  </a:lnTo>
                  <a:lnTo>
                    <a:pt x="106664" y="310489"/>
                  </a:lnTo>
                  <a:lnTo>
                    <a:pt x="106650" y="314349"/>
                  </a:lnTo>
                  <a:lnTo>
                    <a:pt x="106645" y="318222"/>
                  </a:lnTo>
                  <a:lnTo>
                    <a:pt x="106650" y="322083"/>
                  </a:lnTo>
                  <a:lnTo>
                    <a:pt x="106660" y="325944"/>
                  </a:lnTo>
                  <a:lnTo>
                    <a:pt x="106683" y="329793"/>
                  </a:lnTo>
                  <a:lnTo>
                    <a:pt x="106712" y="333642"/>
                  </a:lnTo>
                  <a:lnTo>
                    <a:pt x="106750" y="337491"/>
                  </a:lnTo>
                  <a:lnTo>
                    <a:pt x="106797" y="341328"/>
                  </a:lnTo>
                  <a:lnTo>
                    <a:pt x="106854" y="345166"/>
                  </a:lnTo>
                  <a:lnTo>
                    <a:pt x="106921" y="348991"/>
                  </a:lnTo>
                  <a:lnTo>
                    <a:pt x="106992" y="352817"/>
                  </a:lnTo>
                  <a:lnTo>
                    <a:pt x="107077" y="356630"/>
                  </a:lnTo>
                  <a:lnTo>
                    <a:pt x="107168" y="360432"/>
                  </a:lnTo>
                  <a:lnTo>
                    <a:pt x="107272" y="364222"/>
                  </a:lnTo>
                  <a:lnTo>
                    <a:pt x="107381" y="368012"/>
                  </a:lnTo>
                  <a:lnTo>
                    <a:pt x="107500" y="371790"/>
                  </a:lnTo>
                  <a:lnTo>
                    <a:pt x="107628" y="375545"/>
                  </a:lnTo>
                  <a:lnTo>
                    <a:pt x="107770" y="379300"/>
                  </a:lnTo>
                  <a:lnTo>
                    <a:pt x="107770" y="379382"/>
                  </a:lnTo>
                  <a:lnTo>
                    <a:pt x="107775" y="379453"/>
                  </a:lnTo>
                  <a:lnTo>
                    <a:pt x="107785" y="379524"/>
                  </a:lnTo>
                  <a:lnTo>
                    <a:pt x="107785" y="379583"/>
                  </a:lnTo>
                  <a:lnTo>
                    <a:pt x="107889" y="382228"/>
                  </a:lnTo>
                  <a:lnTo>
                    <a:pt x="107993" y="384872"/>
                  </a:lnTo>
                  <a:lnTo>
                    <a:pt x="108103" y="387505"/>
                  </a:lnTo>
                  <a:lnTo>
                    <a:pt x="108221" y="390127"/>
                  </a:lnTo>
                  <a:lnTo>
                    <a:pt x="108340" y="392748"/>
                  </a:lnTo>
                  <a:lnTo>
                    <a:pt x="108463" y="395369"/>
                  </a:lnTo>
                  <a:lnTo>
                    <a:pt x="108591" y="397966"/>
                  </a:lnTo>
                  <a:lnTo>
                    <a:pt x="108724" y="400564"/>
                  </a:lnTo>
                  <a:lnTo>
                    <a:pt x="108734" y="400670"/>
                  </a:lnTo>
                  <a:lnTo>
                    <a:pt x="108743" y="400776"/>
                  </a:lnTo>
                  <a:lnTo>
                    <a:pt x="108767" y="400977"/>
                  </a:lnTo>
                  <a:lnTo>
                    <a:pt x="108838" y="401355"/>
                  </a:lnTo>
                  <a:lnTo>
                    <a:pt x="102089" y="400942"/>
                  </a:lnTo>
                  <a:lnTo>
                    <a:pt x="98710" y="400729"/>
                  </a:lnTo>
                  <a:lnTo>
                    <a:pt x="95331" y="400528"/>
                  </a:lnTo>
                  <a:lnTo>
                    <a:pt x="91951" y="400328"/>
                  </a:lnTo>
                  <a:lnTo>
                    <a:pt x="88567" y="400151"/>
                  </a:lnTo>
                  <a:lnTo>
                    <a:pt x="85183" y="399997"/>
                  </a:lnTo>
                  <a:lnTo>
                    <a:pt x="83494" y="399926"/>
                  </a:lnTo>
                  <a:lnTo>
                    <a:pt x="81799" y="399867"/>
                  </a:lnTo>
                  <a:lnTo>
                    <a:pt x="80110" y="399808"/>
                  </a:lnTo>
                  <a:lnTo>
                    <a:pt x="78420" y="399773"/>
                  </a:lnTo>
                  <a:lnTo>
                    <a:pt x="76726" y="399737"/>
                  </a:lnTo>
                  <a:lnTo>
                    <a:pt x="75036" y="399702"/>
                  </a:lnTo>
                  <a:lnTo>
                    <a:pt x="73347" y="399690"/>
                  </a:lnTo>
                  <a:lnTo>
                    <a:pt x="69967" y="399690"/>
                  </a:lnTo>
                  <a:lnTo>
                    <a:pt x="68278" y="399714"/>
                  </a:lnTo>
                  <a:lnTo>
                    <a:pt x="66588" y="399749"/>
                  </a:lnTo>
                  <a:lnTo>
                    <a:pt x="64899" y="399796"/>
                  </a:lnTo>
                  <a:lnTo>
                    <a:pt x="63209" y="399855"/>
                  </a:lnTo>
                  <a:lnTo>
                    <a:pt x="61524" y="399926"/>
                  </a:lnTo>
                  <a:lnTo>
                    <a:pt x="59834" y="400021"/>
                  </a:lnTo>
                  <a:lnTo>
                    <a:pt x="58150" y="400139"/>
                  </a:lnTo>
                  <a:lnTo>
                    <a:pt x="56465" y="400257"/>
                  </a:lnTo>
                  <a:lnTo>
                    <a:pt x="54780" y="400399"/>
                  </a:lnTo>
                  <a:lnTo>
                    <a:pt x="54785" y="400340"/>
                  </a:lnTo>
                  <a:lnTo>
                    <a:pt x="54794" y="400281"/>
                  </a:lnTo>
                  <a:lnTo>
                    <a:pt x="54804" y="400210"/>
                  </a:lnTo>
                  <a:lnTo>
                    <a:pt x="54808" y="400127"/>
                  </a:lnTo>
                  <a:lnTo>
                    <a:pt x="54851" y="398025"/>
                  </a:lnTo>
                  <a:lnTo>
                    <a:pt x="54884" y="395924"/>
                  </a:lnTo>
                  <a:lnTo>
                    <a:pt x="54951" y="391709"/>
                  </a:lnTo>
                  <a:lnTo>
                    <a:pt x="55065" y="383267"/>
                  </a:lnTo>
                  <a:lnTo>
                    <a:pt x="55093" y="383078"/>
                  </a:lnTo>
                  <a:lnTo>
                    <a:pt x="55112" y="382877"/>
                  </a:lnTo>
                  <a:lnTo>
                    <a:pt x="55122" y="382676"/>
                  </a:lnTo>
                  <a:lnTo>
                    <a:pt x="55126" y="382476"/>
                  </a:lnTo>
                  <a:lnTo>
                    <a:pt x="55126" y="382275"/>
                  </a:lnTo>
                  <a:lnTo>
                    <a:pt x="55117" y="382074"/>
                  </a:lnTo>
                  <a:lnTo>
                    <a:pt x="55103" y="381873"/>
                  </a:lnTo>
                  <a:lnTo>
                    <a:pt x="55079" y="381685"/>
                  </a:lnTo>
                  <a:lnTo>
                    <a:pt x="55131" y="377694"/>
                  </a:lnTo>
                  <a:lnTo>
                    <a:pt x="55174" y="373691"/>
                  </a:lnTo>
                  <a:lnTo>
                    <a:pt x="55212" y="369689"/>
                  </a:lnTo>
                  <a:lnTo>
                    <a:pt x="55245" y="365674"/>
                  </a:lnTo>
                  <a:lnTo>
                    <a:pt x="55269" y="361660"/>
                  </a:lnTo>
                  <a:lnTo>
                    <a:pt x="55288" y="357634"/>
                  </a:lnTo>
                  <a:lnTo>
                    <a:pt x="55302" y="353608"/>
                  </a:lnTo>
                  <a:lnTo>
                    <a:pt x="55307" y="349570"/>
                  </a:lnTo>
                  <a:lnTo>
                    <a:pt x="55307" y="345532"/>
                  </a:lnTo>
                  <a:lnTo>
                    <a:pt x="55302" y="341494"/>
                  </a:lnTo>
                  <a:lnTo>
                    <a:pt x="55292" y="337456"/>
                  </a:lnTo>
                  <a:lnTo>
                    <a:pt x="55273" y="333406"/>
                  </a:lnTo>
                  <a:lnTo>
                    <a:pt x="55250" y="329356"/>
                  </a:lnTo>
                  <a:lnTo>
                    <a:pt x="55216" y="325306"/>
                  </a:lnTo>
                  <a:lnTo>
                    <a:pt x="55178" y="321257"/>
                  </a:lnTo>
                  <a:lnTo>
                    <a:pt x="55136" y="317207"/>
                  </a:lnTo>
                  <a:lnTo>
                    <a:pt x="55084" y="313145"/>
                  </a:lnTo>
                  <a:lnTo>
                    <a:pt x="55027" y="309095"/>
                  </a:lnTo>
                  <a:lnTo>
                    <a:pt x="54965" y="305046"/>
                  </a:lnTo>
                  <a:lnTo>
                    <a:pt x="54894" y="300984"/>
                  </a:lnTo>
                  <a:lnTo>
                    <a:pt x="54813" y="296934"/>
                  </a:lnTo>
                  <a:lnTo>
                    <a:pt x="54728" y="292884"/>
                  </a:lnTo>
                  <a:lnTo>
                    <a:pt x="54637" y="288835"/>
                  </a:lnTo>
                  <a:lnTo>
                    <a:pt x="54543" y="284785"/>
                  </a:lnTo>
                  <a:lnTo>
                    <a:pt x="54433" y="280735"/>
                  </a:lnTo>
                  <a:lnTo>
                    <a:pt x="54324" y="276697"/>
                  </a:lnTo>
                  <a:lnTo>
                    <a:pt x="54206" y="272659"/>
                  </a:lnTo>
                  <a:lnTo>
                    <a:pt x="54077" y="268621"/>
                  </a:lnTo>
                  <a:lnTo>
                    <a:pt x="53944" y="264583"/>
                  </a:lnTo>
                  <a:lnTo>
                    <a:pt x="53807" y="260557"/>
                  </a:lnTo>
                  <a:lnTo>
                    <a:pt x="53660" y="256531"/>
                  </a:lnTo>
                  <a:lnTo>
                    <a:pt x="53503" y="252516"/>
                  </a:lnTo>
                  <a:lnTo>
                    <a:pt x="53370" y="249151"/>
                  </a:lnTo>
                  <a:lnTo>
                    <a:pt x="53228" y="245798"/>
                  </a:lnTo>
                  <a:lnTo>
                    <a:pt x="53085" y="242457"/>
                  </a:lnTo>
                  <a:lnTo>
                    <a:pt x="52934" y="239104"/>
                  </a:lnTo>
                  <a:lnTo>
                    <a:pt x="52777" y="235774"/>
                  </a:lnTo>
                  <a:lnTo>
                    <a:pt x="52620" y="232433"/>
                  </a:lnTo>
                  <a:lnTo>
                    <a:pt x="52454" y="229103"/>
                  </a:lnTo>
                  <a:lnTo>
                    <a:pt x="52283" y="225785"/>
                  </a:lnTo>
                  <a:lnTo>
                    <a:pt x="52103" y="222468"/>
                  </a:lnTo>
                  <a:lnTo>
                    <a:pt x="51923" y="219150"/>
                  </a:lnTo>
                  <a:lnTo>
                    <a:pt x="51733" y="215856"/>
                  </a:lnTo>
                  <a:lnTo>
                    <a:pt x="51543" y="212550"/>
                  </a:lnTo>
                  <a:lnTo>
                    <a:pt x="51344" y="209256"/>
                  </a:lnTo>
                  <a:lnTo>
                    <a:pt x="51140" y="205973"/>
                  </a:lnTo>
                  <a:lnTo>
                    <a:pt x="50926" y="202691"/>
                  </a:lnTo>
                  <a:lnTo>
                    <a:pt x="50712" y="199409"/>
                  </a:lnTo>
                  <a:lnTo>
                    <a:pt x="50708" y="199314"/>
                  </a:lnTo>
                  <a:lnTo>
                    <a:pt x="50693" y="199208"/>
                  </a:lnTo>
                  <a:lnTo>
                    <a:pt x="50670" y="199019"/>
                  </a:lnTo>
                  <a:lnTo>
                    <a:pt x="50636" y="198842"/>
                  </a:lnTo>
                  <a:lnTo>
                    <a:pt x="50603" y="198653"/>
                  </a:lnTo>
                  <a:lnTo>
                    <a:pt x="50561" y="198511"/>
                  </a:lnTo>
                  <a:lnTo>
                    <a:pt x="50508" y="198370"/>
                  </a:lnTo>
                  <a:lnTo>
                    <a:pt x="50456" y="198252"/>
                  </a:lnTo>
                  <a:lnTo>
                    <a:pt x="50399" y="198145"/>
                  </a:lnTo>
                  <a:lnTo>
                    <a:pt x="50337" y="198051"/>
                  </a:lnTo>
                  <a:lnTo>
                    <a:pt x="50276" y="197968"/>
                  </a:lnTo>
                  <a:lnTo>
                    <a:pt x="50209" y="197897"/>
                  </a:lnTo>
                  <a:lnTo>
                    <a:pt x="50138" y="197838"/>
                  </a:lnTo>
                  <a:lnTo>
                    <a:pt x="50067" y="197803"/>
                  </a:lnTo>
                  <a:lnTo>
                    <a:pt x="49996" y="197767"/>
                  </a:lnTo>
                  <a:lnTo>
                    <a:pt x="49920" y="197756"/>
                  </a:lnTo>
                  <a:lnTo>
                    <a:pt x="49844" y="197744"/>
                  </a:lnTo>
                  <a:lnTo>
                    <a:pt x="49768" y="197756"/>
                  </a:lnTo>
                  <a:lnTo>
                    <a:pt x="49697" y="197779"/>
                  </a:lnTo>
                  <a:lnTo>
                    <a:pt x="49621" y="197803"/>
                  </a:lnTo>
                  <a:lnTo>
                    <a:pt x="49545" y="197850"/>
                  </a:lnTo>
                  <a:lnTo>
                    <a:pt x="49474" y="197909"/>
                  </a:lnTo>
                  <a:lnTo>
                    <a:pt x="49407" y="197968"/>
                  </a:lnTo>
                  <a:lnTo>
                    <a:pt x="49336" y="198051"/>
                  </a:lnTo>
                  <a:lnTo>
                    <a:pt x="49270" y="198145"/>
                  </a:lnTo>
                  <a:lnTo>
                    <a:pt x="49208" y="198240"/>
                  </a:lnTo>
                  <a:lnTo>
                    <a:pt x="49151" y="198358"/>
                  </a:lnTo>
                  <a:lnTo>
                    <a:pt x="49099" y="198476"/>
                  </a:lnTo>
                  <a:lnTo>
                    <a:pt x="49046" y="198606"/>
                  </a:lnTo>
                  <a:lnTo>
                    <a:pt x="49004" y="198747"/>
                  </a:lnTo>
                  <a:lnTo>
                    <a:pt x="48961" y="198901"/>
                  </a:lnTo>
                  <a:lnTo>
                    <a:pt x="48928" y="199066"/>
                  </a:lnTo>
                  <a:lnTo>
                    <a:pt x="48904" y="199243"/>
                  </a:lnTo>
                  <a:lnTo>
                    <a:pt x="48880" y="199432"/>
                  </a:lnTo>
                  <a:lnTo>
                    <a:pt x="48866" y="199621"/>
                  </a:lnTo>
                  <a:lnTo>
                    <a:pt x="48861" y="199834"/>
                  </a:lnTo>
                  <a:lnTo>
                    <a:pt x="48861" y="200046"/>
                  </a:lnTo>
                  <a:lnTo>
                    <a:pt x="49089" y="209468"/>
                  </a:lnTo>
                  <a:lnTo>
                    <a:pt x="49308" y="218878"/>
                  </a:lnTo>
                  <a:lnTo>
                    <a:pt x="49739" y="237687"/>
                  </a:lnTo>
                  <a:lnTo>
                    <a:pt x="49308" y="237640"/>
                  </a:lnTo>
                  <a:lnTo>
                    <a:pt x="48880" y="237592"/>
                  </a:lnTo>
                  <a:lnTo>
                    <a:pt x="48458" y="237533"/>
                  </a:lnTo>
                  <a:lnTo>
                    <a:pt x="48036" y="237451"/>
                  </a:lnTo>
                  <a:lnTo>
                    <a:pt x="47613" y="237368"/>
                  </a:lnTo>
                  <a:lnTo>
                    <a:pt x="47200" y="237262"/>
                  </a:lnTo>
                  <a:lnTo>
                    <a:pt x="46787" y="237155"/>
                  </a:lnTo>
                  <a:lnTo>
                    <a:pt x="46374" y="237026"/>
                  </a:lnTo>
                  <a:lnTo>
                    <a:pt x="45971" y="236896"/>
                  </a:lnTo>
                  <a:lnTo>
                    <a:pt x="45568" y="236742"/>
                  </a:lnTo>
                  <a:lnTo>
                    <a:pt x="45164" y="236589"/>
                  </a:lnTo>
                  <a:lnTo>
                    <a:pt x="44765" y="236412"/>
                  </a:lnTo>
                  <a:lnTo>
                    <a:pt x="44372" y="236235"/>
                  </a:lnTo>
                  <a:lnTo>
                    <a:pt x="43982" y="236046"/>
                  </a:lnTo>
                  <a:lnTo>
                    <a:pt x="43593" y="235833"/>
                  </a:lnTo>
                  <a:lnTo>
                    <a:pt x="43209" y="235621"/>
                  </a:lnTo>
                  <a:lnTo>
                    <a:pt x="42824" y="235396"/>
                  </a:lnTo>
                  <a:lnTo>
                    <a:pt x="42445" y="235160"/>
                  </a:lnTo>
                  <a:lnTo>
                    <a:pt x="42070" y="234900"/>
                  </a:lnTo>
                  <a:lnTo>
                    <a:pt x="41695" y="234641"/>
                  </a:lnTo>
                  <a:lnTo>
                    <a:pt x="41325" y="234369"/>
                  </a:lnTo>
                  <a:lnTo>
                    <a:pt x="40959" y="234097"/>
                  </a:lnTo>
                  <a:lnTo>
                    <a:pt x="40594" y="233802"/>
                  </a:lnTo>
                  <a:lnTo>
                    <a:pt x="40233" y="233495"/>
                  </a:lnTo>
                  <a:lnTo>
                    <a:pt x="39872" y="233177"/>
                  </a:lnTo>
                  <a:lnTo>
                    <a:pt x="39516" y="232858"/>
                  </a:lnTo>
                  <a:lnTo>
                    <a:pt x="39165" y="232527"/>
                  </a:lnTo>
                  <a:lnTo>
                    <a:pt x="38819" y="232173"/>
                  </a:lnTo>
                  <a:lnTo>
                    <a:pt x="38472" y="231819"/>
                  </a:lnTo>
                  <a:lnTo>
                    <a:pt x="38130" y="231453"/>
                  </a:lnTo>
                  <a:lnTo>
                    <a:pt x="37789" y="231087"/>
                  </a:lnTo>
                  <a:lnTo>
                    <a:pt x="37452" y="230697"/>
                  </a:lnTo>
                  <a:lnTo>
                    <a:pt x="37119" y="230307"/>
                  </a:lnTo>
                  <a:lnTo>
                    <a:pt x="36787" y="229894"/>
                  </a:lnTo>
                  <a:lnTo>
                    <a:pt x="36460" y="229481"/>
                  </a:lnTo>
                  <a:lnTo>
                    <a:pt x="36132" y="229056"/>
                  </a:lnTo>
                  <a:lnTo>
                    <a:pt x="35814" y="228631"/>
                  </a:lnTo>
                  <a:lnTo>
                    <a:pt x="35492" y="228182"/>
                  </a:lnTo>
                  <a:lnTo>
                    <a:pt x="35178" y="227734"/>
                  </a:lnTo>
                  <a:lnTo>
                    <a:pt x="34865" y="227273"/>
                  </a:lnTo>
                  <a:lnTo>
                    <a:pt x="34557" y="226801"/>
                  </a:lnTo>
                  <a:lnTo>
                    <a:pt x="34248" y="226317"/>
                  </a:lnTo>
                  <a:lnTo>
                    <a:pt x="33944" y="225833"/>
                  </a:lnTo>
                  <a:lnTo>
                    <a:pt x="33645" y="225325"/>
                  </a:lnTo>
                  <a:lnTo>
                    <a:pt x="33346" y="224817"/>
                  </a:lnTo>
                  <a:lnTo>
                    <a:pt x="33052" y="224310"/>
                  </a:lnTo>
                  <a:lnTo>
                    <a:pt x="32763" y="223778"/>
                  </a:lnTo>
                  <a:lnTo>
                    <a:pt x="32473" y="223247"/>
                  </a:lnTo>
                  <a:lnTo>
                    <a:pt x="32188" y="222704"/>
                  </a:lnTo>
                  <a:lnTo>
                    <a:pt x="31903" y="222161"/>
                  </a:lnTo>
                  <a:lnTo>
                    <a:pt x="31623" y="221594"/>
                  </a:lnTo>
                  <a:lnTo>
                    <a:pt x="31348" y="221027"/>
                  </a:lnTo>
                  <a:lnTo>
                    <a:pt x="31078" y="220460"/>
                  </a:lnTo>
                  <a:lnTo>
                    <a:pt x="30807" y="219870"/>
                  </a:lnTo>
                  <a:lnTo>
                    <a:pt x="30537" y="219280"/>
                  </a:lnTo>
                  <a:lnTo>
                    <a:pt x="30276" y="218678"/>
                  </a:lnTo>
                  <a:lnTo>
                    <a:pt x="30015" y="218075"/>
                  </a:lnTo>
                  <a:lnTo>
                    <a:pt x="29753" y="217461"/>
                  </a:lnTo>
                  <a:lnTo>
                    <a:pt x="29502" y="216836"/>
                  </a:lnTo>
                  <a:lnTo>
                    <a:pt x="29250" y="216198"/>
                  </a:lnTo>
                  <a:lnTo>
                    <a:pt x="28999" y="215561"/>
                  </a:lnTo>
                  <a:lnTo>
                    <a:pt x="28752" y="214923"/>
                  </a:lnTo>
                  <a:lnTo>
                    <a:pt x="28510" y="214262"/>
                  </a:lnTo>
                  <a:lnTo>
                    <a:pt x="28273" y="213601"/>
                  </a:lnTo>
                  <a:lnTo>
                    <a:pt x="28035" y="212939"/>
                  </a:lnTo>
                  <a:lnTo>
                    <a:pt x="27798" y="212266"/>
                  </a:lnTo>
                  <a:lnTo>
                    <a:pt x="27570" y="211582"/>
                  </a:lnTo>
                  <a:lnTo>
                    <a:pt x="27342" y="210885"/>
                  </a:lnTo>
                  <a:lnTo>
                    <a:pt x="27115" y="210188"/>
                  </a:lnTo>
                  <a:lnTo>
                    <a:pt x="26896" y="209492"/>
                  </a:lnTo>
                  <a:lnTo>
                    <a:pt x="26678" y="208783"/>
                  </a:lnTo>
                  <a:lnTo>
                    <a:pt x="26460" y="208063"/>
                  </a:lnTo>
                  <a:lnTo>
                    <a:pt x="26246" y="207343"/>
                  </a:lnTo>
                  <a:lnTo>
                    <a:pt x="26037" y="206611"/>
                  </a:lnTo>
                  <a:lnTo>
                    <a:pt x="25833" y="205879"/>
                  </a:lnTo>
                  <a:lnTo>
                    <a:pt x="25629" y="205135"/>
                  </a:lnTo>
                  <a:lnTo>
                    <a:pt x="25430" y="204379"/>
                  </a:lnTo>
                  <a:lnTo>
                    <a:pt x="25230" y="203624"/>
                  </a:lnTo>
                  <a:lnTo>
                    <a:pt x="25036" y="202868"/>
                  </a:lnTo>
                  <a:lnTo>
                    <a:pt x="24846" y="202101"/>
                  </a:lnTo>
                  <a:lnTo>
                    <a:pt x="24656" y="201321"/>
                  </a:lnTo>
                  <a:lnTo>
                    <a:pt x="24471" y="200542"/>
                  </a:lnTo>
                  <a:lnTo>
                    <a:pt x="24286" y="199763"/>
                  </a:lnTo>
                  <a:lnTo>
                    <a:pt x="24110" y="198972"/>
                  </a:lnTo>
                  <a:lnTo>
                    <a:pt x="23935" y="198181"/>
                  </a:lnTo>
                  <a:lnTo>
                    <a:pt x="23759" y="197378"/>
                  </a:lnTo>
                  <a:lnTo>
                    <a:pt x="23588" y="196563"/>
                  </a:lnTo>
                  <a:lnTo>
                    <a:pt x="23422" y="195748"/>
                  </a:lnTo>
                  <a:lnTo>
                    <a:pt x="23256" y="194934"/>
                  </a:lnTo>
                  <a:lnTo>
                    <a:pt x="23095" y="194107"/>
                  </a:lnTo>
                  <a:lnTo>
                    <a:pt x="22938" y="193281"/>
                  </a:lnTo>
                  <a:lnTo>
                    <a:pt x="22781" y="192454"/>
                  </a:lnTo>
                  <a:lnTo>
                    <a:pt x="22630" y="191616"/>
                  </a:lnTo>
                  <a:lnTo>
                    <a:pt x="22482" y="190766"/>
                  </a:lnTo>
                  <a:lnTo>
                    <a:pt x="22335" y="189916"/>
                  </a:lnTo>
                  <a:lnTo>
                    <a:pt x="22193" y="189066"/>
                  </a:lnTo>
                  <a:lnTo>
                    <a:pt x="22051" y="188216"/>
                  </a:lnTo>
                  <a:lnTo>
                    <a:pt x="21918" y="187342"/>
                  </a:lnTo>
                  <a:lnTo>
                    <a:pt x="21780" y="186480"/>
                  </a:lnTo>
                  <a:lnTo>
                    <a:pt x="21652" y="185606"/>
                  </a:lnTo>
                  <a:lnTo>
                    <a:pt x="21524" y="184733"/>
                  </a:lnTo>
                  <a:lnTo>
                    <a:pt x="21400" y="183859"/>
                  </a:lnTo>
                  <a:lnTo>
                    <a:pt x="21277" y="182973"/>
                  </a:lnTo>
                  <a:lnTo>
                    <a:pt x="21158" y="182088"/>
                  </a:lnTo>
                  <a:lnTo>
                    <a:pt x="21040" y="181190"/>
                  </a:lnTo>
                  <a:lnTo>
                    <a:pt x="20930" y="180293"/>
                  </a:lnTo>
                  <a:lnTo>
                    <a:pt x="20821" y="179396"/>
                  </a:lnTo>
                  <a:lnTo>
                    <a:pt x="20712" y="178487"/>
                  </a:lnTo>
                  <a:lnTo>
                    <a:pt x="20608" y="177589"/>
                  </a:lnTo>
                  <a:lnTo>
                    <a:pt x="20508" y="176668"/>
                  </a:lnTo>
                  <a:lnTo>
                    <a:pt x="20408" y="175759"/>
                  </a:lnTo>
                  <a:lnTo>
                    <a:pt x="20313" y="174838"/>
                  </a:lnTo>
                  <a:lnTo>
                    <a:pt x="20223" y="173917"/>
                  </a:lnTo>
                  <a:lnTo>
                    <a:pt x="20133" y="172996"/>
                  </a:lnTo>
                  <a:lnTo>
                    <a:pt x="20048" y="172064"/>
                  </a:lnTo>
                  <a:lnTo>
                    <a:pt x="19967" y="171131"/>
                  </a:lnTo>
                  <a:lnTo>
                    <a:pt x="19886" y="170198"/>
                  </a:lnTo>
                  <a:lnTo>
                    <a:pt x="19810" y="169265"/>
                  </a:lnTo>
                  <a:lnTo>
                    <a:pt x="19739" y="168321"/>
                  </a:lnTo>
                  <a:lnTo>
                    <a:pt x="19668" y="167388"/>
                  </a:lnTo>
                  <a:lnTo>
                    <a:pt x="19602" y="166444"/>
                  </a:lnTo>
                  <a:lnTo>
                    <a:pt x="19535" y="165487"/>
                  </a:lnTo>
                  <a:lnTo>
                    <a:pt x="19473" y="164543"/>
                  </a:lnTo>
                  <a:lnTo>
                    <a:pt x="19416" y="163586"/>
                  </a:lnTo>
                  <a:lnTo>
                    <a:pt x="19359" y="162630"/>
                  </a:lnTo>
                  <a:lnTo>
                    <a:pt x="19307" y="161674"/>
                  </a:lnTo>
                  <a:lnTo>
                    <a:pt x="19260" y="160717"/>
                  </a:lnTo>
                  <a:lnTo>
                    <a:pt x="19212" y="159749"/>
                  </a:lnTo>
                  <a:lnTo>
                    <a:pt x="19293" y="159714"/>
                  </a:lnTo>
                  <a:lnTo>
                    <a:pt x="19369" y="159666"/>
                  </a:lnTo>
                  <a:lnTo>
                    <a:pt x="19440" y="159596"/>
                  </a:lnTo>
                  <a:lnTo>
                    <a:pt x="19507" y="159513"/>
                  </a:lnTo>
                  <a:lnTo>
                    <a:pt x="19564" y="159418"/>
                  </a:lnTo>
                  <a:lnTo>
                    <a:pt x="19621" y="159300"/>
                  </a:lnTo>
                  <a:lnTo>
                    <a:pt x="19668" y="159182"/>
                  </a:lnTo>
                  <a:lnTo>
                    <a:pt x="19715" y="159052"/>
                  </a:lnTo>
                  <a:lnTo>
                    <a:pt x="19753" y="158911"/>
                  </a:lnTo>
                  <a:lnTo>
                    <a:pt x="19787" y="158769"/>
                  </a:lnTo>
                  <a:lnTo>
                    <a:pt x="19815" y="158616"/>
                  </a:lnTo>
                  <a:lnTo>
                    <a:pt x="19839" y="158450"/>
                  </a:lnTo>
                  <a:lnTo>
                    <a:pt x="19858" y="158285"/>
                  </a:lnTo>
                  <a:lnTo>
                    <a:pt x="19867" y="158120"/>
                  </a:lnTo>
                  <a:lnTo>
                    <a:pt x="19877" y="157954"/>
                  </a:lnTo>
                  <a:lnTo>
                    <a:pt x="19882" y="157801"/>
                  </a:lnTo>
                  <a:lnTo>
                    <a:pt x="19877" y="157636"/>
                  </a:lnTo>
                  <a:lnTo>
                    <a:pt x="19867" y="157470"/>
                  </a:lnTo>
                  <a:lnTo>
                    <a:pt x="19853" y="157317"/>
                  </a:lnTo>
                  <a:lnTo>
                    <a:pt x="19834" y="157163"/>
                  </a:lnTo>
                  <a:lnTo>
                    <a:pt x="19810" y="157022"/>
                  </a:lnTo>
                  <a:lnTo>
                    <a:pt x="19782" y="156880"/>
                  </a:lnTo>
                  <a:lnTo>
                    <a:pt x="19749" y="156750"/>
                  </a:lnTo>
                  <a:lnTo>
                    <a:pt x="19706" y="156632"/>
                  </a:lnTo>
                  <a:lnTo>
                    <a:pt x="19663" y="156526"/>
                  </a:lnTo>
                  <a:lnTo>
                    <a:pt x="19611" y="156431"/>
                  </a:lnTo>
                  <a:lnTo>
                    <a:pt x="19554" y="156360"/>
                  </a:lnTo>
                  <a:lnTo>
                    <a:pt x="19492" y="156290"/>
                  </a:lnTo>
                  <a:lnTo>
                    <a:pt x="19426" y="156254"/>
                  </a:lnTo>
                  <a:lnTo>
                    <a:pt x="19355" y="156219"/>
                  </a:lnTo>
                  <a:lnTo>
                    <a:pt x="19279" y="156207"/>
                  </a:lnTo>
                  <a:lnTo>
                    <a:pt x="19198" y="156219"/>
                  </a:lnTo>
                  <a:lnTo>
                    <a:pt x="19170" y="156231"/>
                  </a:lnTo>
                  <a:lnTo>
                    <a:pt x="19141" y="156242"/>
                  </a:lnTo>
                  <a:lnTo>
                    <a:pt x="19113" y="156254"/>
                  </a:lnTo>
                  <a:lnTo>
                    <a:pt x="19084" y="156266"/>
                  </a:lnTo>
                  <a:lnTo>
                    <a:pt x="19037" y="154885"/>
                  </a:lnTo>
                  <a:lnTo>
                    <a:pt x="18994" y="153503"/>
                  </a:lnTo>
                  <a:lnTo>
                    <a:pt x="18961" y="152122"/>
                  </a:lnTo>
                  <a:lnTo>
                    <a:pt x="18932" y="150729"/>
                  </a:lnTo>
                  <a:lnTo>
                    <a:pt x="18909" y="149347"/>
                  </a:lnTo>
                  <a:lnTo>
                    <a:pt x="18894" y="147954"/>
                  </a:lnTo>
                  <a:lnTo>
                    <a:pt x="18885" y="146561"/>
                  </a:lnTo>
                  <a:lnTo>
                    <a:pt x="18880" y="145167"/>
                  </a:lnTo>
                  <a:lnTo>
                    <a:pt x="18885" y="143762"/>
                  </a:lnTo>
                  <a:lnTo>
                    <a:pt x="18894" y="142369"/>
                  </a:lnTo>
                  <a:lnTo>
                    <a:pt x="18909" y="140976"/>
                  </a:lnTo>
                  <a:lnTo>
                    <a:pt x="18932" y="139571"/>
                  </a:lnTo>
                  <a:lnTo>
                    <a:pt x="18961" y="138166"/>
                  </a:lnTo>
                  <a:lnTo>
                    <a:pt x="18994" y="136773"/>
                  </a:lnTo>
                  <a:lnTo>
                    <a:pt x="19037" y="135368"/>
                  </a:lnTo>
                  <a:lnTo>
                    <a:pt x="19084" y="133974"/>
                  </a:lnTo>
                  <a:lnTo>
                    <a:pt x="19089" y="133738"/>
                  </a:lnTo>
                  <a:lnTo>
                    <a:pt x="19089" y="133526"/>
                  </a:lnTo>
                  <a:lnTo>
                    <a:pt x="19079" y="133313"/>
                  </a:lnTo>
                  <a:lnTo>
                    <a:pt x="19065" y="133113"/>
                  </a:lnTo>
                  <a:lnTo>
                    <a:pt x="19046" y="132935"/>
                  </a:lnTo>
                  <a:lnTo>
                    <a:pt x="19023" y="132758"/>
                  </a:lnTo>
                  <a:lnTo>
                    <a:pt x="18989" y="132593"/>
                  </a:lnTo>
                  <a:lnTo>
                    <a:pt x="18956" y="132440"/>
                  </a:lnTo>
                  <a:lnTo>
                    <a:pt x="18913" y="132298"/>
                  </a:lnTo>
                  <a:lnTo>
                    <a:pt x="18871" y="132168"/>
                  </a:lnTo>
                  <a:lnTo>
                    <a:pt x="18818" y="132050"/>
                  </a:lnTo>
                  <a:lnTo>
                    <a:pt x="18766" y="131944"/>
                  </a:lnTo>
                  <a:lnTo>
                    <a:pt x="18714" y="131837"/>
                  </a:lnTo>
                  <a:lnTo>
                    <a:pt x="18652" y="131743"/>
                  </a:lnTo>
                  <a:lnTo>
                    <a:pt x="18591" y="131672"/>
                  </a:lnTo>
                  <a:lnTo>
                    <a:pt x="18524" y="131589"/>
                  </a:lnTo>
                  <a:lnTo>
                    <a:pt x="18705" y="131377"/>
                  </a:lnTo>
                  <a:lnTo>
                    <a:pt x="18880" y="131141"/>
                  </a:lnTo>
                  <a:lnTo>
                    <a:pt x="19051" y="130905"/>
                  </a:lnTo>
                  <a:lnTo>
                    <a:pt x="19227" y="130657"/>
                  </a:lnTo>
                  <a:lnTo>
                    <a:pt x="19393" y="130409"/>
                  </a:lnTo>
                  <a:lnTo>
                    <a:pt x="19564" y="130149"/>
                  </a:lnTo>
                  <a:lnTo>
                    <a:pt x="19730" y="129877"/>
                  </a:lnTo>
                  <a:lnTo>
                    <a:pt x="19891" y="129594"/>
                  </a:lnTo>
                  <a:lnTo>
                    <a:pt x="20052" y="129311"/>
                  </a:lnTo>
                  <a:lnTo>
                    <a:pt x="20214" y="129016"/>
                  </a:lnTo>
                  <a:lnTo>
                    <a:pt x="20370" y="128709"/>
                  </a:lnTo>
                  <a:lnTo>
                    <a:pt x="20522" y="128402"/>
                  </a:lnTo>
                  <a:lnTo>
                    <a:pt x="20674" y="128083"/>
                  </a:lnTo>
                  <a:lnTo>
                    <a:pt x="20821" y="127764"/>
                  </a:lnTo>
                  <a:lnTo>
                    <a:pt x="20968" y="127433"/>
                  </a:lnTo>
                  <a:lnTo>
                    <a:pt x="21111" y="127103"/>
                  </a:lnTo>
                  <a:lnTo>
                    <a:pt x="21248" y="126760"/>
                  </a:lnTo>
                  <a:lnTo>
                    <a:pt x="21386" y="126406"/>
                  </a:lnTo>
                  <a:lnTo>
                    <a:pt x="21519" y="126052"/>
                  </a:lnTo>
                  <a:lnTo>
                    <a:pt x="21647" y="125698"/>
                  </a:lnTo>
                  <a:lnTo>
                    <a:pt x="21775" y="125332"/>
                  </a:lnTo>
                  <a:lnTo>
                    <a:pt x="21894" y="124954"/>
                  </a:lnTo>
                  <a:lnTo>
                    <a:pt x="22013" y="124576"/>
                  </a:lnTo>
                  <a:lnTo>
                    <a:pt x="22131" y="124198"/>
                  </a:lnTo>
                  <a:lnTo>
                    <a:pt x="22240" y="123809"/>
                  </a:lnTo>
                  <a:lnTo>
                    <a:pt x="22345" y="123419"/>
                  </a:lnTo>
                  <a:lnTo>
                    <a:pt x="22449" y="123018"/>
                  </a:lnTo>
                  <a:lnTo>
                    <a:pt x="22544" y="122616"/>
                  </a:lnTo>
                  <a:lnTo>
                    <a:pt x="22639" y="122215"/>
                  </a:lnTo>
                  <a:lnTo>
                    <a:pt x="22729" y="121801"/>
                  </a:lnTo>
                  <a:lnTo>
                    <a:pt x="22815" y="121388"/>
                  </a:lnTo>
                  <a:lnTo>
                    <a:pt x="22895" y="120963"/>
                  </a:lnTo>
                  <a:lnTo>
                    <a:pt x="22995" y="120408"/>
                  </a:lnTo>
                  <a:lnTo>
                    <a:pt x="23085" y="119853"/>
                  </a:lnTo>
                  <a:lnTo>
                    <a:pt x="23171" y="119298"/>
                  </a:lnTo>
                  <a:lnTo>
                    <a:pt x="23251" y="118732"/>
                  </a:lnTo>
                  <a:lnTo>
                    <a:pt x="23323" y="118165"/>
                  </a:lnTo>
                  <a:lnTo>
                    <a:pt x="23389" y="117598"/>
                  </a:lnTo>
                  <a:lnTo>
                    <a:pt x="23446" y="117020"/>
                  </a:lnTo>
                  <a:lnTo>
                    <a:pt x="23498" y="116453"/>
                  </a:lnTo>
                  <a:lnTo>
                    <a:pt x="23546" y="115874"/>
                  </a:lnTo>
                  <a:lnTo>
                    <a:pt x="23584" y="115308"/>
                  </a:lnTo>
                  <a:lnTo>
                    <a:pt x="23617" y="114729"/>
                  </a:lnTo>
                  <a:lnTo>
                    <a:pt x="23645" y="114151"/>
                  </a:lnTo>
                  <a:lnTo>
                    <a:pt x="23664" y="113572"/>
                  </a:lnTo>
                  <a:lnTo>
                    <a:pt x="23683" y="112993"/>
                  </a:lnTo>
                  <a:lnTo>
                    <a:pt x="23693" y="112415"/>
                  </a:lnTo>
                  <a:lnTo>
                    <a:pt x="23693" y="111825"/>
                  </a:lnTo>
                  <a:lnTo>
                    <a:pt x="23693" y="111246"/>
                  </a:lnTo>
                  <a:lnTo>
                    <a:pt x="23683" y="110667"/>
                  </a:lnTo>
                  <a:lnTo>
                    <a:pt x="23669" y="110101"/>
                  </a:lnTo>
                  <a:lnTo>
                    <a:pt x="23650" y="109522"/>
                  </a:lnTo>
                  <a:lnTo>
                    <a:pt x="23622" y="108944"/>
                  </a:lnTo>
                  <a:lnTo>
                    <a:pt x="23593" y="108377"/>
                  </a:lnTo>
                  <a:lnTo>
                    <a:pt x="23555" y="107798"/>
                  </a:lnTo>
                  <a:lnTo>
                    <a:pt x="23512" y="107232"/>
                  </a:lnTo>
                  <a:lnTo>
                    <a:pt x="23465" y="106665"/>
                  </a:lnTo>
                  <a:lnTo>
                    <a:pt x="23413" y="106098"/>
                  </a:lnTo>
                  <a:lnTo>
                    <a:pt x="23356" y="105543"/>
                  </a:lnTo>
                  <a:lnTo>
                    <a:pt x="23289" y="104977"/>
                  </a:lnTo>
                  <a:lnTo>
                    <a:pt x="23223" y="104422"/>
                  </a:lnTo>
                  <a:lnTo>
                    <a:pt x="23152" y="103878"/>
                  </a:lnTo>
                  <a:lnTo>
                    <a:pt x="23071" y="103324"/>
                  </a:lnTo>
                  <a:lnTo>
                    <a:pt x="22990" y="102780"/>
                  </a:lnTo>
                  <a:lnTo>
                    <a:pt x="22900" y="102249"/>
                  </a:lnTo>
                  <a:lnTo>
                    <a:pt x="22805" y="101706"/>
                  </a:lnTo>
                  <a:lnTo>
                    <a:pt x="22710" y="101186"/>
                  </a:lnTo>
                  <a:lnTo>
                    <a:pt x="22606" y="100655"/>
                  </a:lnTo>
                  <a:lnTo>
                    <a:pt x="22501" y="100136"/>
                  </a:lnTo>
                  <a:lnTo>
                    <a:pt x="22388" y="99628"/>
                  </a:lnTo>
                  <a:lnTo>
                    <a:pt x="22274" y="99120"/>
                  </a:lnTo>
                  <a:lnTo>
                    <a:pt x="22150" y="98624"/>
                  </a:lnTo>
                  <a:lnTo>
                    <a:pt x="22027" y="98128"/>
                  </a:lnTo>
                  <a:lnTo>
                    <a:pt x="21899" y="97633"/>
                  </a:lnTo>
                  <a:lnTo>
                    <a:pt x="21766" y="97160"/>
                  </a:lnTo>
                  <a:lnTo>
                    <a:pt x="21628" y="96688"/>
                  </a:lnTo>
                  <a:lnTo>
                    <a:pt x="21486" y="96216"/>
                  </a:lnTo>
                  <a:lnTo>
                    <a:pt x="21339" y="95755"/>
                  </a:lnTo>
                  <a:lnTo>
                    <a:pt x="21191" y="95307"/>
                  </a:lnTo>
                  <a:lnTo>
                    <a:pt x="21035" y="94870"/>
                  </a:lnTo>
                  <a:lnTo>
                    <a:pt x="20878" y="94433"/>
                  </a:lnTo>
                  <a:lnTo>
                    <a:pt x="20717" y="94008"/>
                  </a:lnTo>
                  <a:lnTo>
                    <a:pt x="20551" y="93595"/>
                  </a:lnTo>
                  <a:lnTo>
                    <a:pt x="20385" y="93181"/>
                  </a:lnTo>
                  <a:lnTo>
                    <a:pt x="20209" y="92792"/>
                  </a:lnTo>
                  <a:lnTo>
                    <a:pt x="20033" y="92402"/>
                  </a:lnTo>
                  <a:lnTo>
                    <a:pt x="19858" y="92024"/>
                  </a:lnTo>
                  <a:lnTo>
                    <a:pt x="19673" y="91658"/>
                  </a:lnTo>
                  <a:lnTo>
                    <a:pt x="19488" y="91304"/>
                  </a:lnTo>
                  <a:lnTo>
                    <a:pt x="19298" y="90950"/>
                  </a:lnTo>
                  <a:lnTo>
                    <a:pt x="19103" y="90619"/>
                  </a:lnTo>
                  <a:lnTo>
                    <a:pt x="18909" y="90300"/>
                  </a:lnTo>
                  <a:lnTo>
                    <a:pt x="18709" y="89982"/>
                  </a:lnTo>
                  <a:lnTo>
                    <a:pt x="18510" y="89687"/>
                  </a:lnTo>
                  <a:lnTo>
                    <a:pt x="18306" y="89391"/>
                  </a:lnTo>
                  <a:lnTo>
                    <a:pt x="18097" y="89120"/>
                  </a:lnTo>
                  <a:lnTo>
                    <a:pt x="18287" y="87963"/>
                  </a:lnTo>
                  <a:lnTo>
                    <a:pt x="18477" y="86806"/>
                  </a:lnTo>
                  <a:lnTo>
                    <a:pt x="18657" y="85637"/>
                  </a:lnTo>
                  <a:lnTo>
                    <a:pt x="18828" y="84480"/>
                  </a:lnTo>
                  <a:lnTo>
                    <a:pt x="18966" y="83606"/>
                  </a:lnTo>
                  <a:lnTo>
                    <a:pt x="19108" y="82720"/>
                  </a:lnTo>
                  <a:lnTo>
                    <a:pt x="19255" y="81835"/>
                  </a:lnTo>
                  <a:lnTo>
                    <a:pt x="19393" y="80938"/>
                  </a:lnTo>
                  <a:lnTo>
                    <a:pt x="19464" y="80489"/>
                  </a:lnTo>
                  <a:lnTo>
                    <a:pt x="19526" y="80052"/>
                  </a:lnTo>
                  <a:lnTo>
                    <a:pt x="19587" y="79603"/>
                  </a:lnTo>
                  <a:lnTo>
                    <a:pt x="19644" y="79155"/>
                  </a:lnTo>
                  <a:lnTo>
                    <a:pt x="19696" y="78694"/>
                  </a:lnTo>
                  <a:lnTo>
                    <a:pt x="19744" y="78246"/>
                  </a:lnTo>
                  <a:lnTo>
                    <a:pt x="19782" y="77797"/>
                  </a:lnTo>
                  <a:lnTo>
                    <a:pt x="19820" y="77336"/>
                  </a:lnTo>
                  <a:lnTo>
                    <a:pt x="19825" y="77159"/>
                  </a:lnTo>
                  <a:lnTo>
                    <a:pt x="19829" y="76970"/>
                  </a:lnTo>
                  <a:lnTo>
                    <a:pt x="19825" y="76793"/>
                  </a:lnTo>
                  <a:lnTo>
                    <a:pt x="19810" y="76616"/>
                  </a:lnTo>
                  <a:lnTo>
                    <a:pt x="19796" y="76439"/>
                  </a:lnTo>
                  <a:lnTo>
                    <a:pt x="19772" y="76274"/>
                  </a:lnTo>
                  <a:lnTo>
                    <a:pt x="19749" y="76120"/>
                  </a:lnTo>
                  <a:lnTo>
                    <a:pt x="19715" y="75967"/>
                  </a:lnTo>
                  <a:lnTo>
                    <a:pt x="19677" y="75825"/>
                  </a:lnTo>
                  <a:lnTo>
                    <a:pt x="19640" y="75695"/>
                  </a:lnTo>
                  <a:lnTo>
                    <a:pt x="19597" y="75565"/>
                  </a:lnTo>
                  <a:lnTo>
                    <a:pt x="19549" y="75447"/>
                  </a:lnTo>
                  <a:lnTo>
                    <a:pt x="19497" y="75341"/>
                  </a:lnTo>
                  <a:lnTo>
                    <a:pt x="19445" y="75235"/>
                  </a:lnTo>
                  <a:lnTo>
                    <a:pt x="19388" y="75152"/>
                  </a:lnTo>
                  <a:lnTo>
                    <a:pt x="19331" y="75081"/>
                  </a:lnTo>
                  <a:lnTo>
                    <a:pt x="19274" y="75010"/>
                  </a:lnTo>
                  <a:lnTo>
                    <a:pt x="19212" y="74963"/>
                  </a:lnTo>
                  <a:lnTo>
                    <a:pt x="19151" y="74928"/>
                  </a:lnTo>
                  <a:lnTo>
                    <a:pt x="19089" y="74904"/>
                  </a:lnTo>
                  <a:lnTo>
                    <a:pt x="19027" y="74892"/>
                  </a:lnTo>
                  <a:lnTo>
                    <a:pt x="18966" y="74892"/>
                  </a:lnTo>
                  <a:lnTo>
                    <a:pt x="18899" y="74916"/>
                  </a:lnTo>
                  <a:lnTo>
                    <a:pt x="18842" y="74951"/>
                  </a:lnTo>
                  <a:lnTo>
                    <a:pt x="18780" y="74999"/>
                  </a:lnTo>
                  <a:lnTo>
                    <a:pt x="18719" y="75069"/>
                  </a:lnTo>
                  <a:lnTo>
                    <a:pt x="18662" y="75152"/>
                  </a:lnTo>
                  <a:lnTo>
                    <a:pt x="18610" y="75258"/>
                  </a:lnTo>
                  <a:lnTo>
                    <a:pt x="18557" y="75388"/>
                  </a:lnTo>
                  <a:lnTo>
                    <a:pt x="18505" y="75530"/>
                  </a:lnTo>
                  <a:lnTo>
                    <a:pt x="18458" y="75695"/>
                  </a:lnTo>
                  <a:lnTo>
                    <a:pt x="18415" y="75872"/>
                  </a:lnTo>
                  <a:lnTo>
                    <a:pt x="18273" y="76522"/>
                  </a:lnTo>
                  <a:lnTo>
                    <a:pt x="18135" y="77195"/>
                  </a:lnTo>
                  <a:lnTo>
                    <a:pt x="18007" y="77880"/>
                  </a:lnTo>
                  <a:lnTo>
                    <a:pt x="17888" y="78588"/>
                  </a:lnTo>
                  <a:lnTo>
                    <a:pt x="17770" y="79308"/>
                  </a:lnTo>
                  <a:lnTo>
                    <a:pt x="17660" y="80052"/>
                  </a:lnTo>
                  <a:lnTo>
                    <a:pt x="17556" y="80796"/>
                  </a:lnTo>
                  <a:lnTo>
                    <a:pt x="17456" y="81552"/>
                  </a:lnTo>
                  <a:lnTo>
                    <a:pt x="17361" y="82307"/>
                  </a:lnTo>
                  <a:lnTo>
                    <a:pt x="17266" y="83075"/>
                  </a:lnTo>
                  <a:lnTo>
                    <a:pt x="17181" y="83842"/>
                  </a:lnTo>
                  <a:lnTo>
                    <a:pt x="17096" y="84621"/>
                  </a:lnTo>
                  <a:lnTo>
                    <a:pt x="16929" y="86168"/>
                  </a:lnTo>
                  <a:lnTo>
                    <a:pt x="16773" y="87691"/>
                  </a:lnTo>
                  <a:lnTo>
                    <a:pt x="16464" y="87443"/>
                  </a:lnTo>
                  <a:lnTo>
                    <a:pt x="16151" y="87219"/>
                  </a:lnTo>
                  <a:lnTo>
                    <a:pt x="15838" y="87018"/>
                  </a:lnTo>
                  <a:lnTo>
                    <a:pt x="15520" y="86853"/>
                  </a:lnTo>
                  <a:lnTo>
                    <a:pt x="15202" y="86699"/>
                  </a:lnTo>
                  <a:lnTo>
                    <a:pt x="14879" y="86569"/>
                  </a:lnTo>
                  <a:lnTo>
                    <a:pt x="14561" y="86475"/>
                  </a:lnTo>
                  <a:lnTo>
                    <a:pt x="14234" y="86392"/>
                  </a:lnTo>
                  <a:lnTo>
                    <a:pt x="13911" y="86333"/>
                  </a:lnTo>
                  <a:lnTo>
                    <a:pt x="13588" y="86298"/>
                  </a:lnTo>
                  <a:lnTo>
                    <a:pt x="13261" y="86286"/>
                  </a:lnTo>
                  <a:lnTo>
                    <a:pt x="12938" y="86298"/>
                  </a:lnTo>
                  <a:lnTo>
                    <a:pt x="12611" y="86322"/>
                  </a:lnTo>
                  <a:lnTo>
                    <a:pt x="12288" y="86381"/>
                  </a:lnTo>
                  <a:lnTo>
                    <a:pt x="11965" y="86451"/>
                  </a:lnTo>
                  <a:lnTo>
                    <a:pt x="11638" y="86546"/>
                  </a:lnTo>
                  <a:lnTo>
                    <a:pt x="11505" y="85011"/>
                  </a:lnTo>
                  <a:lnTo>
                    <a:pt x="11367" y="83476"/>
                  </a:lnTo>
                  <a:lnTo>
                    <a:pt x="11215" y="81941"/>
                  </a:lnTo>
                  <a:lnTo>
                    <a:pt x="11139" y="81174"/>
                  </a:lnTo>
                  <a:lnTo>
                    <a:pt x="11059" y="80418"/>
                  </a:lnTo>
                  <a:lnTo>
                    <a:pt x="10978" y="79662"/>
                  </a:lnTo>
                  <a:lnTo>
                    <a:pt x="10892" y="78907"/>
                  </a:lnTo>
                  <a:lnTo>
                    <a:pt x="10802" y="78163"/>
                  </a:lnTo>
                  <a:lnTo>
                    <a:pt x="10707" y="77419"/>
                  </a:lnTo>
                  <a:lnTo>
                    <a:pt x="10612" y="76687"/>
                  </a:lnTo>
                  <a:lnTo>
                    <a:pt x="10513" y="75955"/>
                  </a:lnTo>
                  <a:lnTo>
                    <a:pt x="10408" y="75235"/>
                  </a:lnTo>
                  <a:lnTo>
                    <a:pt x="10299" y="74526"/>
                  </a:lnTo>
                  <a:lnTo>
                    <a:pt x="10256" y="74290"/>
                  </a:lnTo>
                  <a:lnTo>
                    <a:pt x="10209" y="74078"/>
                  </a:lnTo>
                  <a:lnTo>
                    <a:pt x="10157" y="73889"/>
                  </a:lnTo>
                  <a:lnTo>
                    <a:pt x="10100" y="73712"/>
                  </a:lnTo>
                  <a:lnTo>
                    <a:pt x="10038" y="73558"/>
                  </a:lnTo>
                  <a:lnTo>
                    <a:pt x="9972" y="73428"/>
                  </a:lnTo>
                  <a:lnTo>
                    <a:pt x="9905" y="73310"/>
                  </a:lnTo>
                  <a:lnTo>
                    <a:pt x="9834" y="73216"/>
                  </a:lnTo>
                  <a:lnTo>
                    <a:pt x="9763" y="73133"/>
                  </a:lnTo>
                  <a:lnTo>
                    <a:pt x="9687" y="73074"/>
                  </a:lnTo>
                  <a:lnTo>
                    <a:pt x="9611" y="73027"/>
                  </a:lnTo>
                  <a:lnTo>
                    <a:pt x="9535" y="73003"/>
                  </a:lnTo>
                  <a:lnTo>
                    <a:pt x="9454" y="73003"/>
                  </a:lnTo>
                  <a:lnTo>
                    <a:pt x="9378" y="73015"/>
                  </a:lnTo>
                  <a:lnTo>
                    <a:pt x="9302" y="73039"/>
                  </a:lnTo>
                  <a:lnTo>
                    <a:pt x="9227" y="73074"/>
                  </a:lnTo>
                  <a:lnTo>
                    <a:pt x="9155" y="73133"/>
                  </a:lnTo>
                  <a:lnTo>
                    <a:pt x="9084" y="73216"/>
                  </a:lnTo>
                  <a:lnTo>
                    <a:pt x="9018" y="73298"/>
                  </a:lnTo>
                  <a:lnTo>
                    <a:pt x="8951" y="73405"/>
                  </a:lnTo>
                  <a:lnTo>
                    <a:pt x="8890" y="73523"/>
                  </a:lnTo>
                  <a:lnTo>
                    <a:pt x="8833" y="73653"/>
                  </a:lnTo>
                  <a:lnTo>
                    <a:pt x="8780" y="73794"/>
                  </a:lnTo>
                  <a:lnTo>
                    <a:pt x="8738" y="73960"/>
                  </a:lnTo>
                  <a:lnTo>
                    <a:pt x="8695" y="74125"/>
                  </a:lnTo>
                  <a:lnTo>
                    <a:pt x="8662" y="74314"/>
                  </a:lnTo>
                  <a:lnTo>
                    <a:pt x="8633" y="74515"/>
                  </a:lnTo>
                  <a:lnTo>
                    <a:pt x="8610" y="74727"/>
                  </a:lnTo>
                  <a:lnTo>
                    <a:pt x="8600" y="74940"/>
                  </a:lnTo>
                  <a:lnTo>
                    <a:pt x="8595" y="75176"/>
                  </a:lnTo>
                  <a:lnTo>
                    <a:pt x="8595" y="75424"/>
                  </a:lnTo>
                  <a:lnTo>
                    <a:pt x="8610" y="75672"/>
                  </a:lnTo>
                  <a:lnTo>
                    <a:pt x="8662" y="76404"/>
                  </a:lnTo>
                  <a:lnTo>
                    <a:pt x="8723" y="77136"/>
                  </a:lnTo>
                  <a:lnTo>
                    <a:pt x="8785" y="77868"/>
                  </a:lnTo>
                  <a:lnTo>
                    <a:pt x="8856" y="78612"/>
                  </a:lnTo>
                  <a:lnTo>
                    <a:pt x="8928" y="79344"/>
                  </a:lnTo>
                  <a:lnTo>
                    <a:pt x="9003" y="80087"/>
                  </a:lnTo>
                  <a:lnTo>
                    <a:pt x="9084" y="80819"/>
                  </a:lnTo>
                  <a:lnTo>
                    <a:pt x="9170" y="81563"/>
                  </a:lnTo>
                  <a:lnTo>
                    <a:pt x="9260" y="82295"/>
                  </a:lnTo>
                  <a:lnTo>
                    <a:pt x="9350" y="83039"/>
                  </a:lnTo>
                  <a:lnTo>
                    <a:pt x="9535" y="84503"/>
                  </a:lnTo>
                  <a:lnTo>
                    <a:pt x="9734" y="85967"/>
                  </a:lnTo>
                  <a:lnTo>
                    <a:pt x="9934" y="87420"/>
                  </a:lnTo>
                  <a:lnTo>
                    <a:pt x="9592" y="87668"/>
                  </a:lnTo>
                  <a:lnTo>
                    <a:pt x="9255" y="87951"/>
                  </a:lnTo>
                  <a:lnTo>
                    <a:pt x="8923" y="88258"/>
                  </a:lnTo>
                  <a:lnTo>
                    <a:pt x="8591" y="88577"/>
                  </a:lnTo>
                  <a:lnTo>
                    <a:pt x="8268" y="88919"/>
                  </a:lnTo>
                  <a:lnTo>
                    <a:pt x="7945" y="89297"/>
                  </a:lnTo>
                  <a:lnTo>
                    <a:pt x="7627" y="89687"/>
                  </a:lnTo>
                  <a:lnTo>
                    <a:pt x="7314" y="90100"/>
                  </a:lnTo>
                  <a:lnTo>
                    <a:pt x="7005" y="90537"/>
                  </a:lnTo>
                  <a:lnTo>
                    <a:pt x="6706" y="90997"/>
                  </a:lnTo>
                  <a:lnTo>
                    <a:pt x="6407" y="91481"/>
                  </a:lnTo>
                  <a:lnTo>
                    <a:pt x="6265" y="91729"/>
                  </a:lnTo>
                  <a:lnTo>
                    <a:pt x="6123" y="91989"/>
                  </a:lnTo>
                  <a:lnTo>
                    <a:pt x="5980" y="92249"/>
                  </a:lnTo>
                  <a:lnTo>
                    <a:pt x="5838" y="92508"/>
                  </a:lnTo>
                  <a:lnTo>
                    <a:pt x="5700" y="92780"/>
                  </a:lnTo>
                  <a:lnTo>
                    <a:pt x="5563" y="93063"/>
                  </a:lnTo>
                  <a:lnTo>
                    <a:pt x="5430" y="93347"/>
                  </a:lnTo>
                  <a:lnTo>
                    <a:pt x="5297" y="93642"/>
                  </a:lnTo>
                  <a:lnTo>
                    <a:pt x="5169" y="93937"/>
                  </a:lnTo>
                  <a:lnTo>
                    <a:pt x="5040" y="94232"/>
                  </a:lnTo>
                  <a:lnTo>
                    <a:pt x="4642" y="93146"/>
                  </a:lnTo>
                  <a:lnTo>
                    <a:pt x="4238" y="92060"/>
                  </a:lnTo>
                  <a:lnTo>
                    <a:pt x="3830" y="90985"/>
                  </a:lnTo>
                  <a:lnTo>
                    <a:pt x="3413" y="89911"/>
                  </a:lnTo>
                  <a:lnTo>
                    <a:pt x="3170" y="89261"/>
                  </a:lnTo>
                  <a:lnTo>
                    <a:pt x="2924" y="88600"/>
                  </a:lnTo>
                  <a:lnTo>
                    <a:pt x="2677" y="87939"/>
                  </a:lnTo>
                  <a:lnTo>
                    <a:pt x="2425" y="87290"/>
                  </a:lnTo>
                  <a:lnTo>
                    <a:pt x="2292" y="86971"/>
                  </a:lnTo>
                  <a:lnTo>
                    <a:pt x="2164" y="86664"/>
                  </a:lnTo>
                  <a:lnTo>
                    <a:pt x="2031" y="86357"/>
                  </a:lnTo>
                  <a:lnTo>
                    <a:pt x="1894" y="86062"/>
                  </a:lnTo>
                  <a:lnTo>
                    <a:pt x="1756" y="85778"/>
                  </a:lnTo>
                  <a:lnTo>
                    <a:pt x="1618" y="85507"/>
                  </a:lnTo>
                  <a:lnTo>
                    <a:pt x="1471" y="85247"/>
                  </a:lnTo>
                  <a:lnTo>
                    <a:pt x="1324" y="84999"/>
                  </a:lnTo>
                  <a:lnTo>
                    <a:pt x="1258" y="84893"/>
                  </a:lnTo>
                  <a:lnTo>
                    <a:pt x="1187" y="84810"/>
                  </a:lnTo>
                  <a:lnTo>
                    <a:pt x="1115" y="84751"/>
                  </a:lnTo>
                  <a:lnTo>
                    <a:pt x="1044" y="84704"/>
                  </a:lnTo>
                  <a:lnTo>
                    <a:pt x="973" y="84680"/>
                  </a:lnTo>
                  <a:lnTo>
                    <a:pt x="902" y="84669"/>
                  </a:lnTo>
                  <a:lnTo>
                    <a:pt x="831" y="84680"/>
                  </a:lnTo>
                  <a:lnTo>
                    <a:pt x="759" y="84704"/>
                  </a:lnTo>
                  <a:lnTo>
                    <a:pt x="693" y="84739"/>
                  </a:lnTo>
                  <a:lnTo>
                    <a:pt x="627" y="84787"/>
                  </a:lnTo>
                  <a:lnTo>
                    <a:pt x="560" y="84857"/>
                  </a:lnTo>
                  <a:lnTo>
                    <a:pt x="498" y="84928"/>
                  </a:lnTo>
                  <a:lnTo>
                    <a:pt x="437" y="85023"/>
                  </a:lnTo>
                  <a:lnTo>
                    <a:pt x="380" y="85117"/>
                  </a:lnTo>
                  <a:lnTo>
                    <a:pt x="323" y="85235"/>
                  </a:lnTo>
                  <a:lnTo>
                    <a:pt x="271" y="85353"/>
                  </a:lnTo>
                  <a:lnTo>
                    <a:pt x="223" y="85483"/>
                  </a:lnTo>
                  <a:lnTo>
                    <a:pt x="180" y="85625"/>
                  </a:lnTo>
                  <a:lnTo>
                    <a:pt x="138" y="85767"/>
                  </a:lnTo>
                  <a:lnTo>
                    <a:pt x="104" y="85920"/>
                  </a:lnTo>
                  <a:lnTo>
                    <a:pt x="71" y="86074"/>
                  </a:lnTo>
                  <a:lnTo>
                    <a:pt x="48" y="86239"/>
                  </a:lnTo>
                  <a:lnTo>
                    <a:pt x="29" y="86404"/>
                  </a:lnTo>
                  <a:lnTo>
                    <a:pt x="10" y="86569"/>
                  </a:lnTo>
                  <a:lnTo>
                    <a:pt x="0" y="86747"/>
                  </a:lnTo>
                  <a:lnTo>
                    <a:pt x="0" y="86912"/>
                  </a:lnTo>
                  <a:lnTo>
                    <a:pt x="5" y="87089"/>
                  </a:lnTo>
                  <a:lnTo>
                    <a:pt x="14" y="87266"/>
                  </a:lnTo>
                  <a:lnTo>
                    <a:pt x="29" y="87443"/>
                  </a:lnTo>
                  <a:lnTo>
                    <a:pt x="57" y="87620"/>
                  </a:lnTo>
                  <a:lnTo>
                    <a:pt x="90" y="87797"/>
                  </a:lnTo>
                  <a:lnTo>
                    <a:pt x="128" y="87975"/>
                  </a:lnTo>
                  <a:lnTo>
                    <a:pt x="228" y="88341"/>
                  </a:lnTo>
                  <a:lnTo>
                    <a:pt x="332" y="88695"/>
                  </a:lnTo>
                  <a:lnTo>
                    <a:pt x="446" y="89049"/>
                  </a:lnTo>
                  <a:lnTo>
                    <a:pt x="560" y="89380"/>
                  </a:lnTo>
                  <a:lnTo>
                    <a:pt x="679" y="89722"/>
                  </a:lnTo>
                  <a:lnTo>
                    <a:pt x="802" y="90053"/>
                  </a:lnTo>
                  <a:lnTo>
                    <a:pt x="930" y="90371"/>
                  </a:lnTo>
                  <a:lnTo>
                    <a:pt x="1058" y="90690"/>
                  </a:lnTo>
                  <a:lnTo>
                    <a:pt x="1324" y="91316"/>
                  </a:lnTo>
                  <a:lnTo>
                    <a:pt x="1595" y="91930"/>
                  </a:lnTo>
                  <a:lnTo>
                    <a:pt x="1861" y="92544"/>
                  </a:lnTo>
                  <a:lnTo>
                    <a:pt x="2122" y="93170"/>
                  </a:lnTo>
                  <a:lnTo>
                    <a:pt x="2568" y="94232"/>
                  </a:lnTo>
                  <a:lnTo>
                    <a:pt x="3019" y="95283"/>
                  </a:lnTo>
                  <a:lnTo>
                    <a:pt x="3939" y="97408"/>
                  </a:lnTo>
                  <a:lnTo>
                    <a:pt x="3835" y="97762"/>
                  </a:lnTo>
                  <a:lnTo>
                    <a:pt x="3731" y="98117"/>
                  </a:lnTo>
                  <a:lnTo>
                    <a:pt x="3626" y="98483"/>
                  </a:lnTo>
                  <a:lnTo>
                    <a:pt x="3531" y="98849"/>
                  </a:lnTo>
                  <a:lnTo>
                    <a:pt x="3436" y="99215"/>
                  </a:lnTo>
                  <a:lnTo>
                    <a:pt x="3341" y="99593"/>
                  </a:lnTo>
                  <a:lnTo>
                    <a:pt x="3251" y="99970"/>
                  </a:lnTo>
                  <a:lnTo>
                    <a:pt x="3166" y="100360"/>
                  </a:lnTo>
                  <a:lnTo>
                    <a:pt x="3080" y="100750"/>
                  </a:lnTo>
                  <a:lnTo>
                    <a:pt x="3000" y="101151"/>
                  </a:lnTo>
                  <a:lnTo>
                    <a:pt x="2919" y="101553"/>
                  </a:lnTo>
                  <a:lnTo>
                    <a:pt x="2843" y="101954"/>
                  </a:lnTo>
                  <a:lnTo>
                    <a:pt x="2772" y="102367"/>
                  </a:lnTo>
                  <a:lnTo>
                    <a:pt x="2701" y="102780"/>
                  </a:lnTo>
                  <a:lnTo>
                    <a:pt x="2634" y="103205"/>
                  </a:lnTo>
                  <a:lnTo>
                    <a:pt x="2568" y="103631"/>
                  </a:lnTo>
                  <a:lnTo>
                    <a:pt x="2478" y="104315"/>
                  </a:lnTo>
                  <a:lnTo>
                    <a:pt x="2392" y="104988"/>
                  </a:lnTo>
                  <a:lnTo>
                    <a:pt x="2321" y="105650"/>
                  </a:lnTo>
                  <a:lnTo>
                    <a:pt x="2254" y="106299"/>
                  </a:lnTo>
                  <a:lnTo>
                    <a:pt x="2202" y="106948"/>
                  </a:lnTo>
                  <a:lnTo>
                    <a:pt x="2155" y="107586"/>
                  </a:lnTo>
                  <a:lnTo>
                    <a:pt x="2117" y="108212"/>
                  </a:lnTo>
                  <a:lnTo>
                    <a:pt x="2088" y="108826"/>
                  </a:lnTo>
                  <a:lnTo>
                    <a:pt x="2069" y="109428"/>
                  </a:lnTo>
                  <a:lnTo>
                    <a:pt x="2060" y="110030"/>
                  </a:lnTo>
                  <a:lnTo>
                    <a:pt x="2055" y="110620"/>
                  </a:lnTo>
                  <a:lnTo>
                    <a:pt x="2060" y="111211"/>
                  </a:lnTo>
                  <a:lnTo>
                    <a:pt x="2074" y="111789"/>
                  </a:lnTo>
                  <a:lnTo>
                    <a:pt x="2093" y="112344"/>
                  </a:lnTo>
                  <a:lnTo>
                    <a:pt x="2122" y="112911"/>
                  </a:lnTo>
                  <a:lnTo>
                    <a:pt x="2160" y="113454"/>
                  </a:lnTo>
                  <a:lnTo>
                    <a:pt x="2202" y="113997"/>
                  </a:lnTo>
                  <a:lnTo>
                    <a:pt x="2254" y="114528"/>
                  </a:lnTo>
                  <a:lnTo>
                    <a:pt x="2311" y="115060"/>
                  </a:lnTo>
                  <a:lnTo>
                    <a:pt x="2373" y="115567"/>
                  </a:lnTo>
                  <a:lnTo>
                    <a:pt x="2449" y="116075"/>
                  </a:lnTo>
                  <a:lnTo>
                    <a:pt x="2525" y="116583"/>
                  </a:lnTo>
                  <a:lnTo>
                    <a:pt x="2610" y="117067"/>
                  </a:lnTo>
                  <a:lnTo>
                    <a:pt x="2701" y="117551"/>
                  </a:lnTo>
                  <a:lnTo>
                    <a:pt x="2800" y="118035"/>
                  </a:lnTo>
                  <a:lnTo>
                    <a:pt x="2900" y="118496"/>
                  </a:lnTo>
                  <a:lnTo>
                    <a:pt x="3009" y="118956"/>
                  </a:lnTo>
                  <a:lnTo>
                    <a:pt x="3128" y="119416"/>
                  </a:lnTo>
                  <a:lnTo>
                    <a:pt x="3246" y="119853"/>
                  </a:lnTo>
                  <a:lnTo>
                    <a:pt x="3375" y="120290"/>
                  </a:lnTo>
                  <a:lnTo>
                    <a:pt x="3507" y="120715"/>
                  </a:lnTo>
                  <a:lnTo>
                    <a:pt x="3640" y="121140"/>
                  </a:lnTo>
                  <a:lnTo>
                    <a:pt x="3783" y="121554"/>
                  </a:lnTo>
                  <a:lnTo>
                    <a:pt x="3930" y="121955"/>
                  </a:lnTo>
                  <a:lnTo>
                    <a:pt x="4082" y="122356"/>
                  </a:lnTo>
                  <a:lnTo>
                    <a:pt x="4238" y="122746"/>
                  </a:lnTo>
                  <a:lnTo>
                    <a:pt x="4400" y="123124"/>
                  </a:lnTo>
                  <a:lnTo>
                    <a:pt x="4566" y="123502"/>
                  </a:lnTo>
                  <a:lnTo>
                    <a:pt x="4737" y="123868"/>
                  </a:lnTo>
                  <a:lnTo>
                    <a:pt x="4908" y="124234"/>
                  </a:lnTo>
                  <a:lnTo>
                    <a:pt x="5088" y="124588"/>
                  </a:lnTo>
                  <a:lnTo>
                    <a:pt x="5268" y="124930"/>
                  </a:lnTo>
                  <a:lnTo>
                    <a:pt x="5453" y="125273"/>
                  </a:lnTo>
                  <a:lnTo>
                    <a:pt x="5643" y="125603"/>
                  </a:lnTo>
                  <a:lnTo>
                    <a:pt x="5833" y="125922"/>
                  </a:lnTo>
                  <a:lnTo>
                    <a:pt x="6028" y="126241"/>
                  </a:lnTo>
                  <a:lnTo>
                    <a:pt x="6227" y="126548"/>
                  </a:lnTo>
                  <a:lnTo>
                    <a:pt x="6426" y="126855"/>
                  </a:lnTo>
                  <a:lnTo>
                    <a:pt x="6630" y="127150"/>
                  </a:lnTo>
                  <a:lnTo>
                    <a:pt x="6834" y="127433"/>
                  </a:lnTo>
                  <a:lnTo>
                    <a:pt x="7043" y="127717"/>
                  </a:lnTo>
                  <a:lnTo>
                    <a:pt x="7257" y="127988"/>
                  </a:lnTo>
                  <a:lnTo>
                    <a:pt x="7470" y="128260"/>
                  </a:lnTo>
                  <a:lnTo>
                    <a:pt x="7684" y="128520"/>
                  </a:lnTo>
                  <a:lnTo>
                    <a:pt x="7902" y="128779"/>
                  </a:lnTo>
                  <a:lnTo>
                    <a:pt x="8121" y="129027"/>
                  </a:lnTo>
                  <a:lnTo>
                    <a:pt x="8339" y="129263"/>
                  </a:lnTo>
                  <a:lnTo>
                    <a:pt x="8562" y="129500"/>
                  </a:lnTo>
                  <a:lnTo>
                    <a:pt x="8785" y="129724"/>
                  </a:lnTo>
                  <a:lnTo>
                    <a:pt x="9013" y="129948"/>
                  </a:lnTo>
                  <a:lnTo>
                    <a:pt x="9464" y="130362"/>
                  </a:lnTo>
                  <a:lnTo>
                    <a:pt x="9919" y="130763"/>
                  </a:lnTo>
                  <a:lnTo>
                    <a:pt x="9815" y="131436"/>
                  </a:lnTo>
                  <a:lnTo>
                    <a:pt x="9720" y="132121"/>
                  </a:lnTo>
                  <a:lnTo>
                    <a:pt x="9625" y="132817"/>
                  </a:lnTo>
                  <a:lnTo>
                    <a:pt x="9540" y="133526"/>
                  </a:lnTo>
                  <a:lnTo>
                    <a:pt x="9459" y="134246"/>
                  </a:lnTo>
                  <a:lnTo>
                    <a:pt x="9383" y="134978"/>
                  </a:lnTo>
                  <a:lnTo>
                    <a:pt x="9312" y="135722"/>
                  </a:lnTo>
                  <a:lnTo>
                    <a:pt x="9241" y="136478"/>
                  </a:lnTo>
                  <a:lnTo>
                    <a:pt x="9179" y="137233"/>
                  </a:lnTo>
                  <a:lnTo>
                    <a:pt x="9122" y="138012"/>
                  </a:lnTo>
                  <a:lnTo>
                    <a:pt x="9070" y="138792"/>
                  </a:lnTo>
                  <a:lnTo>
                    <a:pt x="9022" y="139571"/>
                  </a:lnTo>
                  <a:lnTo>
                    <a:pt x="8980" y="140374"/>
                  </a:lnTo>
                  <a:lnTo>
                    <a:pt x="8937" y="141177"/>
                  </a:lnTo>
                  <a:lnTo>
                    <a:pt x="8904" y="141991"/>
                  </a:lnTo>
                  <a:lnTo>
                    <a:pt x="8871" y="142806"/>
                  </a:lnTo>
                  <a:lnTo>
                    <a:pt x="8842" y="143633"/>
                  </a:lnTo>
                  <a:lnTo>
                    <a:pt x="8818" y="144459"/>
                  </a:lnTo>
                  <a:lnTo>
                    <a:pt x="8799" y="145297"/>
                  </a:lnTo>
                  <a:lnTo>
                    <a:pt x="8785" y="146136"/>
                  </a:lnTo>
                  <a:lnTo>
                    <a:pt x="8771" y="146986"/>
                  </a:lnTo>
                  <a:lnTo>
                    <a:pt x="8761" y="147836"/>
                  </a:lnTo>
                  <a:lnTo>
                    <a:pt x="8757" y="148686"/>
                  </a:lnTo>
                  <a:lnTo>
                    <a:pt x="8752" y="149548"/>
                  </a:lnTo>
                  <a:lnTo>
                    <a:pt x="8757" y="150410"/>
                  </a:lnTo>
                  <a:lnTo>
                    <a:pt x="8757" y="151283"/>
                  </a:lnTo>
                  <a:lnTo>
                    <a:pt x="8766" y="152145"/>
                  </a:lnTo>
                  <a:lnTo>
                    <a:pt x="8776" y="153019"/>
                  </a:lnTo>
                  <a:lnTo>
                    <a:pt x="8804" y="154766"/>
                  </a:lnTo>
                  <a:lnTo>
                    <a:pt x="8842" y="156514"/>
                  </a:lnTo>
                  <a:lnTo>
                    <a:pt x="8890" y="158273"/>
                  </a:lnTo>
                  <a:lnTo>
                    <a:pt x="8946" y="160021"/>
                  </a:lnTo>
                  <a:lnTo>
                    <a:pt x="9013" y="161768"/>
                  </a:lnTo>
                  <a:lnTo>
                    <a:pt x="9084" y="163504"/>
                  </a:lnTo>
                  <a:lnTo>
                    <a:pt x="9165" y="165227"/>
                  </a:lnTo>
                  <a:lnTo>
                    <a:pt x="9250" y="166939"/>
                  </a:lnTo>
                  <a:lnTo>
                    <a:pt x="9340" y="168640"/>
                  </a:lnTo>
                  <a:lnTo>
                    <a:pt x="9435" y="170304"/>
                  </a:lnTo>
                  <a:lnTo>
                    <a:pt x="9530" y="171957"/>
                  </a:lnTo>
                  <a:lnTo>
                    <a:pt x="9630" y="173587"/>
                  </a:lnTo>
                  <a:lnTo>
                    <a:pt x="9734" y="175181"/>
                  </a:lnTo>
                  <a:lnTo>
                    <a:pt x="9839" y="176739"/>
                  </a:lnTo>
                  <a:lnTo>
                    <a:pt x="10048" y="179750"/>
                  </a:lnTo>
                  <a:lnTo>
                    <a:pt x="10252" y="182596"/>
                  </a:lnTo>
                  <a:lnTo>
                    <a:pt x="10328" y="183505"/>
                  </a:lnTo>
                  <a:lnTo>
                    <a:pt x="10404" y="184402"/>
                  </a:lnTo>
                  <a:lnTo>
                    <a:pt x="10560" y="186197"/>
                  </a:lnTo>
                  <a:lnTo>
                    <a:pt x="10731" y="187991"/>
                  </a:lnTo>
                  <a:lnTo>
                    <a:pt x="10907" y="189774"/>
                  </a:lnTo>
                  <a:lnTo>
                    <a:pt x="10892" y="189857"/>
                  </a:lnTo>
                  <a:lnTo>
                    <a:pt x="10883" y="189939"/>
                  </a:lnTo>
                  <a:lnTo>
                    <a:pt x="10873" y="190022"/>
                  </a:lnTo>
                  <a:lnTo>
                    <a:pt x="10869" y="190117"/>
                  </a:lnTo>
                  <a:lnTo>
                    <a:pt x="10869" y="190282"/>
                  </a:lnTo>
                  <a:lnTo>
                    <a:pt x="10878" y="190459"/>
                  </a:lnTo>
                  <a:lnTo>
                    <a:pt x="10897" y="190612"/>
                  </a:lnTo>
                  <a:lnTo>
                    <a:pt x="10930" y="190778"/>
                  </a:lnTo>
                  <a:lnTo>
                    <a:pt x="10968" y="190919"/>
                  </a:lnTo>
                  <a:lnTo>
                    <a:pt x="10992" y="190978"/>
                  </a:lnTo>
                  <a:lnTo>
                    <a:pt x="11016" y="191049"/>
                  </a:lnTo>
                  <a:lnTo>
                    <a:pt x="11191" y="192608"/>
                  </a:lnTo>
                  <a:lnTo>
                    <a:pt x="11372" y="194166"/>
                  </a:lnTo>
                  <a:lnTo>
                    <a:pt x="11562" y="195713"/>
                  </a:lnTo>
                  <a:lnTo>
                    <a:pt x="11766" y="197260"/>
                  </a:lnTo>
                  <a:lnTo>
                    <a:pt x="11979" y="198783"/>
                  </a:lnTo>
                  <a:lnTo>
                    <a:pt x="12198" y="200306"/>
                  </a:lnTo>
                  <a:lnTo>
                    <a:pt x="12430" y="201817"/>
                  </a:lnTo>
                  <a:lnTo>
                    <a:pt x="12672" y="203329"/>
                  </a:lnTo>
                  <a:lnTo>
                    <a:pt x="12924" y="204816"/>
                  </a:lnTo>
                  <a:lnTo>
                    <a:pt x="13185" y="206292"/>
                  </a:lnTo>
                  <a:lnTo>
                    <a:pt x="13455" y="207768"/>
                  </a:lnTo>
                  <a:lnTo>
                    <a:pt x="13740" y="209220"/>
                  </a:lnTo>
                  <a:lnTo>
                    <a:pt x="13882" y="209940"/>
                  </a:lnTo>
                  <a:lnTo>
                    <a:pt x="14030" y="210661"/>
                  </a:lnTo>
                  <a:lnTo>
                    <a:pt x="14181" y="211381"/>
                  </a:lnTo>
                  <a:lnTo>
                    <a:pt x="14333" y="212089"/>
                  </a:lnTo>
                  <a:lnTo>
                    <a:pt x="14490" y="212810"/>
                  </a:lnTo>
                  <a:lnTo>
                    <a:pt x="14647" y="213518"/>
                  </a:lnTo>
                  <a:lnTo>
                    <a:pt x="14808" y="214215"/>
                  </a:lnTo>
                  <a:lnTo>
                    <a:pt x="14969" y="214923"/>
                  </a:lnTo>
                  <a:lnTo>
                    <a:pt x="14922" y="214994"/>
                  </a:lnTo>
                  <a:lnTo>
                    <a:pt x="14879" y="215076"/>
                  </a:lnTo>
                  <a:lnTo>
                    <a:pt x="14846" y="215171"/>
                  </a:lnTo>
                  <a:lnTo>
                    <a:pt x="14813" y="215265"/>
                  </a:lnTo>
                  <a:lnTo>
                    <a:pt x="14789" y="215360"/>
                  </a:lnTo>
                  <a:lnTo>
                    <a:pt x="14770" y="215466"/>
                  </a:lnTo>
                  <a:lnTo>
                    <a:pt x="14756" y="215561"/>
                  </a:lnTo>
                  <a:lnTo>
                    <a:pt x="14746" y="215667"/>
                  </a:lnTo>
                  <a:lnTo>
                    <a:pt x="14737" y="215785"/>
                  </a:lnTo>
                  <a:lnTo>
                    <a:pt x="14737" y="215891"/>
                  </a:lnTo>
                  <a:lnTo>
                    <a:pt x="14742" y="215997"/>
                  </a:lnTo>
                  <a:lnTo>
                    <a:pt x="14746" y="216104"/>
                  </a:lnTo>
                  <a:lnTo>
                    <a:pt x="14760" y="216210"/>
                  </a:lnTo>
                  <a:lnTo>
                    <a:pt x="14775" y="216316"/>
                  </a:lnTo>
                  <a:lnTo>
                    <a:pt x="14794" y="216422"/>
                  </a:lnTo>
                  <a:lnTo>
                    <a:pt x="14817" y="216517"/>
                  </a:lnTo>
                  <a:lnTo>
                    <a:pt x="14841" y="216611"/>
                  </a:lnTo>
                  <a:lnTo>
                    <a:pt x="14870" y="216706"/>
                  </a:lnTo>
                  <a:lnTo>
                    <a:pt x="14903" y="216788"/>
                  </a:lnTo>
                  <a:lnTo>
                    <a:pt x="14936" y="216871"/>
                  </a:lnTo>
                  <a:lnTo>
                    <a:pt x="14974" y="216942"/>
                  </a:lnTo>
                  <a:lnTo>
                    <a:pt x="15012" y="217013"/>
                  </a:lnTo>
                  <a:lnTo>
                    <a:pt x="15055" y="217072"/>
                  </a:lnTo>
                  <a:lnTo>
                    <a:pt x="15097" y="217119"/>
                  </a:lnTo>
                  <a:lnTo>
                    <a:pt x="15140" y="217166"/>
                  </a:lnTo>
                  <a:lnTo>
                    <a:pt x="15188" y="217190"/>
                  </a:lnTo>
                  <a:lnTo>
                    <a:pt x="15240" y="217214"/>
                  </a:lnTo>
                  <a:lnTo>
                    <a:pt x="15287" y="217225"/>
                  </a:lnTo>
                  <a:lnTo>
                    <a:pt x="15340" y="217225"/>
                  </a:lnTo>
                  <a:lnTo>
                    <a:pt x="15392" y="217214"/>
                  </a:lnTo>
                  <a:lnTo>
                    <a:pt x="15444" y="217178"/>
                  </a:lnTo>
                  <a:lnTo>
                    <a:pt x="15496" y="217143"/>
                  </a:lnTo>
                  <a:lnTo>
                    <a:pt x="15681" y="217863"/>
                  </a:lnTo>
                  <a:lnTo>
                    <a:pt x="15866" y="218571"/>
                  </a:lnTo>
                  <a:lnTo>
                    <a:pt x="16056" y="219292"/>
                  </a:lnTo>
                  <a:lnTo>
                    <a:pt x="16246" y="219988"/>
                  </a:lnTo>
                  <a:lnTo>
                    <a:pt x="16445" y="220697"/>
                  </a:lnTo>
                  <a:lnTo>
                    <a:pt x="16640" y="221393"/>
                  </a:lnTo>
                  <a:lnTo>
                    <a:pt x="16844" y="222090"/>
                  </a:lnTo>
                  <a:lnTo>
                    <a:pt x="17043" y="222786"/>
                  </a:lnTo>
                  <a:lnTo>
                    <a:pt x="17252" y="223471"/>
                  </a:lnTo>
                  <a:lnTo>
                    <a:pt x="17461" y="224144"/>
                  </a:lnTo>
                  <a:lnTo>
                    <a:pt x="17675" y="224817"/>
                  </a:lnTo>
                  <a:lnTo>
                    <a:pt x="17893" y="225490"/>
                  </a:lnTo>
                  <a:lnTo>
                    <a:pt x="18116" y="226163"/>
                  </a:lnTo>
                  <a:lnTo>
                    <a:pt x="18339" y="226824"/>
                  </a:lnTo>
                  <a:lnTo>
                    <a:pt x="18567" y="227474"/>
                  </a:lnTo>
                  <a:lnTo>
                    <a:pt x="18799" y="228123"/>
                  </a:lnTo>
                  <a:lnTo>
                    <a:pt x="19170" y="229150"/>
                  </a:lnTo>
                  <a:lnTo>
                    <a:pt x="19549" y="230154"/>
                  </a:lnTo>
                  <a:lnTo>
                    <a:pt x="19934" y="231146"/>
                  </a:lnTo>
                  <a:lnTo>
                    <a:pt x="20323" y="232126"/>
                  </a:lnTo>
                  <a:lnTo>
                    <a:pt x="20717" y="233082"/>
                  </a:lnTo>
                  <a:lnTo>
                    <a:pt x="21120" y="234015"/>
                  </a:lnTo>
                  <a:lnTo>
                    <a:pt x="21524" y="234948"/>
                  </a:lnTo>
                  <a:lnTo>
                    <a:pt x="21937" y="235845"/>
                  </a:lnTo>
                  <a:lnTo>
                    <a:pt x="22350" y="236742"/>
                  </a:lnTo>
                  <a:lnTo>
                    <a:pt x="22772" y="237616"/>
                  </a:lnTo>
                  <a:lnTo>
                    <a:pt x="23199" y="238466"/>
                  </a:lnTo>
                  <a:lnTo>
                    <a:pt x="23626" y="239304"/>
                  </a:lnTo>
                  <a:lnTo>
                    <a:pt x="24063" y="240131"/>
                  </a:lnTo>
                  <a:lnTo>
                    <a:pt x="24504" y="240934"/>
                  </a:lnTo>
                  <a:lnTo>
                    <a:pt x="24950" y="241713"/>
                  </a:lnTo>
                  <a:lnTo>
                    <a:pt x="25397" y="242492"/>
                  </a:lnTo>
                  <a:lnTo>
                    <a:pt x="25852" y="243236"/>
                  </a:lnTo>
                  <a:lnTo>
                    <a:pt x="26308" y="243968"/>
                  </a:lnTo>
                  <a:lnTo>
                    <a:pt x="26768" y="244688"/>
                  </a:lnTo>
                  <a:lnTo>
                    <a:pt x="27233" y="245385"/>
                  </a:lnTo>
                  <a:lnTo>
                    <a:pt x="27703" y="246070"/>
                  </a:lnTo>
                  <a:lnTo>
                    <a:pt x="28178" y="246731"/>
                  </a:lnTo>
                  <a:lnTo>
                    <a:pt x="28652" y="247369"/>
                  </a:lnTo>
                  <a:lnTo>
                    <a:pt x="29132" y="247994"/>
                  </a:lnTo>
                  <a:lnTo>
                    <a:pt x="29616" y="248596"/>
                  </a:lnTo>
                  <a:lnTo>
                    <a:pt x="30105" y="249187"/>
                  </a:lnTo>
                  <a:lnTo>
                    <a:pt x="30594" y="249765"/>
                  </a:lnTo>
                  <a:lnTo>
                    <a:pt x="31087" y="250308"/>
                  </a:lnTo>
                  <a:lnTo>
                    <a:pt x="31586" y="250840"/>
                  </a:lnTo>
                  <a:lnTo>
                    <a:pt x="32089" y="251359"/>
                  </a:lnTo>
                  <a:lnTo>
                    <a:pt x="32587" y="251855"/>
                  </a:lnTo>
                  <a:lnTo>
                    <a:pt x="33095" y="252327"/>
                  </a:lnTo>
                  <a:lnTo>
                    <a:pt x="33603" y="252788"/>
                  </a:lnTo>
                  <a:lnTo>
                    <a:pt x="34115" y="253225"/>
                  </a:lnTo>
                  <a:lnTo>
                    <a:pt x="34628" y="253650"/>
                  </a:lnTo>
                  <a:lnTo>
                    <a:pt x="35145" y="254051"/>
                  </a:lnTo>
                  <a:lnTo>
                    <a:pt x="35662" y="254429"/>
                  </a:lnTo>
                  <a:lnTo>
                    <a:pt x="36184" y="254795"/>
                  </a:lnTo>
                  <a:lnTo>
                    <a:pt x="36707" y="255126"/>
                  </a:lnTo>
                  <a:lnTo>
                    <a:pt x="37233" y="255456"/>
                  </a:lnTo>
                  <a:lnTo>
                    <a:pt x="37760" y="255751"/>
                  </a:lnTo>
                  <a:lnTo>
                    <a:pt x="38287" y="256035"/>
                  </a:lnTo>
                  <a:lnTo>
                    <a:pt x="38819" y="256306"/>
                  </a:lnTo>
                  <a:lnTo>
                    <a:pt x="39350" y="256543"/>
                  </a:lnTo>
                  <a:lnTo>
                    <a:pt x="39886" y="256767"/>
                  </a:lnTo>
                  <a:lnTo>
                    <a:pt x="40423" y="256979"/>
                  </a:lnTo>
                  <a:lnTo>
                    <a:pt x="40959" y="257156"/>
                  </a:lnTo>
                  <a:lnTo>
                    <a:pt x="41495" y="257322"/>
                  </a:lnTo>
                  <a:lnTo>
                    <a:pt x="42036" y="257463"/>
                  </a:lnTo>
                  <a:lnTo>
                    <a:pt x="42578" y="257582"/>
                  </a:lnTo>
                  <a:lnTo>
                    <a:pt x="43119" y="257688"/>
                  </a:lnTo>
                  <a:lnTo>
                    <a:pt x="43660" y="257770"/>
                  </a:lnTo>
                  <a:lnTo>
                    <a:pt x="44201" y="257829"/>
                  </a:lnTo>
                  <a:lnTo>
                    <a:pt x="44747" y="257865"/>
                  </a:lnTo>
                  <a:lnTo>
                    <a:pt x="45292" y="257889"/>
                  </a:lnTo>
                  <a:lnTo>
                    <a:pt x="45833" y="257889"/>
                  </a:lnTo>
                  <a:lnTo>
                    <a:pt x="46379" y="257865"/>
                  </a:lnTo>
                  <a:lnTo>
                    <a:pt x="46925" y="257818"/>
                  </a:lnTo>
                  <a:lnTo>
                    <a:pt x="47471" y="257759"/>
                  </a:lnTo>
                  <a:lnTo>
                    <a:pt x="48017" y="257676"/>
                  </a:lnTo>
                  <a:lnTo>
                    <a:pt x="48567" y="257570"/>
                  </a:lnTo>
                  <a:lnTo>
                    <a:pt x="49113" y="257440"/>
                  </a:lnTo>
                  <a:lnTo>
                    <a:pt x="49659" y="257286"/>
                  </a:lnTo>
                  <a:lnTo>
                    <a:pt x="50205" y="257109"/>
                  </a:lnTo>
                  <a:lnTo>
                    <a:pt x="50475" y="269436"/>
                  </a:lnTo>
                  <a:lnTo>
                    <a:pt x="50736" y="281762"/>
                  </a:lnTo>
                  <a:lnTo>
                    <a:pt x="50864" y="287925"/>
                  </a:lnTo>
                  <a:lnTo>
                    <a:pt x="50988" y="294077"/>
                  </a:lnTo>
                  <a:lnTo>
                    <a:pt x="51106" y="300240"/>
                  </a:lnTo>
                  <a:lnTo>
                    <a:pt x="51225" y="306403"/>
                  </a:lnTo>
                  <a:lnTo>
                    <a:pt x="51334" y="312567"/>
                  </a:lnTo>
                  <a:lnTo>
                    <a:pt x="51443" y="318730"/>
                  </a:lnTo>
                  <a:lnTo>
                    <a:pt x="51552" y="324893"/>
                  </a:lnTo>
                  <a:lnTo>
                    <a:pt x="51652" y="331056"/>
                  </a:lnTo>
                  <a:lnTo>
                    <a:pt x="51747" y="337220"/>
                  </a:lnTo>
                  <a:lnTo>
                    <a:pt x="51837" y="343395"/>
                  </a:lnTo>
                  <a:lnTo>
                    <a:pt x="51923" y="349570"/>
                  </a:lnTo>
                  <a:lnTo>
                    <a:pt x="52003" y="355745"/>
                  </a:lnTo>
                  <a:lnTo>
                    <a:pt x="51899" y="355520"/>
                  </a:lnTo>
                  <a:lnTo>
                    <a:pt x="51790" y="355308"/>
                  </a:lnTo>
                  <a:lnTo>
                    <a:pt x="51671" y="355107"/>
                  </a:lnTo>
                  <a:lnTo>
                    <a:pt x="51552" y="354918"/>
                  </a:lnTo>
                  <a:lnTo>
                    <a:pt x="51434" y="354741"/>
                  </a:lnTo>
                  <a:lnTo>
                    <a:pt x="51306" y="354588"/>
                  </a:lnTo>
                  <a:lnTo>
                    <a:pt x="51177" y="354434"/>
                  </a:lnTo>
                  <a:lnTo>
                    <a:pt x="51045" y="354292"/>
                  </a:lnTo>
                  <a:lnTo>
                    <a:pt x="50907" y="354174"/>
                  </a:lnTo>
                  <a:lnTo>
                    <a:pt x="50765" y="354056"/>
                  </a:lnTo>
                  <a:lnTo>
                    <a:pt x="50622" y="353950"/>
                  </a:lnTo>
                  <a:lnTo>
                    <a:pt x="50475" y="353856"/>
                  </a:lnTo>
                  <a:lnTo>
                    <a:pt x="50328" y="353785"/>
                  </a:lnTo>
                  <a:lnTo>
                    <a:pt x="50176" y="353714"/>
                  </a:lnTo>
                  <a:lnTo>
                    <a:pt x="50024" y="353643"/>
                  </a:lnTo>
                  <a:lnTo>
                    <a:pt x="49868" y="353596"/>
                  </a:lnTo>
                  <a:lnTo>
                    <a:pt x="49711" y="353560"/>
                  </a:lnTo>
                  <a:lnTo>
                    <a:pt x="49550" y="353525"/>
                  </a:lnTo>
                  <a:lnTo>
                    <a:pt x="49383" y="353501"/>
                  </a:lnTo>
                  <a:lnTo>
                    <a:pt x="49222" y="353490"/>
                  </a:lnTo>
                  <a:lnTo>
                    <a:pt x="49056" y="353478"/>
                  </a:lnTo>
                  <a:lnTo>
                    <a:pt x="48885" y="353490"/>
                  </a:lnTo>
                  <a:lnTo>
                    <a:pt x="48719" y="353501"/>
                  </a:lnTo>
                  <a:lnTo>
                    <a:pt x="48548" y="353513"/>
                  </a:lnTo>
                  <a:lnTo>
                    <a:pt x="48202" y="353572"/>
                  </a:lnTo>
                  <a:lnTo>
                    <a:pt x="47855" y="353655"/>
                  </a:lnTo>
                  <a:lnTo>
                    <a:pt x="47504" y="353773"/>
                  </a:lnTo>
                  <a:lnTo>
                    <a:pt x="47153" y="353903"/>
                  </a:lnTo>
                  <a:lnTo>
                    <a:pt x="46802" y="354068"/>
                  </a:lnTo>
                  <a:lnTo>
                    <a:pt x="46446" y="354233"/>
                  </a:lnTo>
                  <a:lnTo>
                    <a:pt x="46099" y="354434"/>
                  </a:lnTo>
                  <a:lnTo>
                    <a:pt x="45753" y="354635"/>
                  </a:lnTo>
                  <a:lnTo>
                    <a:pt x="45411" y="354859"/>
                  </a:lnTo>
                  <a:lnTo>
                    <a:pt x="45069" y="355083"/>
                  </a:lnTo>
                  <a:lnTo>
                    <a:pt x="44742" y="355320"/>
                  </a:lnTo>
                  <a:lnTo>
                    <a:pt x="44414" y="355568"/>
                  </a:lnTo>
                  <a:lnTo>
                    <a:pt x="44101" y="355804"/>
                  </a:lnTo>
                  <a:lnTo>
                    <a:pt x="43793" y="356052"/>
                  </a:lnTo>
                  <a:lnTo>
                    <a:pt x="43214" y="356548"/>
                  </a:lnTo>
                  <a:lnTo>
                    <a:pt x="42687" y="357020"/>
                  </a:lnTo>
                  <a:lnTo>
                    <a:pt x="42217" y="357457"/>
                  </a:lnTo>
                  <a:lnTo>
                    <a:pt x="41737" y="357917"/>
                  </a:lnTo>
                  <a:lnTo>
                    <a:pt x="41263" y="358401"/>
                  </a:lnTo>
                  <a:lnTo>
                    <a:pt x="40798" y="358909"/>
                  </a:lnTo>
                  <a:lnTo>
                    <a:pt x="40333" y="359440"/>
                  </a:lnTo>
                  <a:lnTo>
                    <a:pt x="39872" y="359995"/>
                  </a:lnTo>
                  <a:lnTo>
                    <a:pt x="39417" y="360574"/>
                  </a:lnTo>
                  <a:lnTo>
                    <a:pt x="38966" y="361164"/>
                  </a:lnTo>
                  <a:lnTo>
                    <a:pt x="38520" y="361778"/>
                  </a:lnTo>
                  <a:lnTo>
                    <a:pt x="38078" y="362416"/>
                  </a:lnTo>
                  <a:lnTo>
                    <a:pt x="37642" y="363065"/>
                  </a:lnTo>
                  <a:lnTo>
                    <a:pt x="37210" y="363738"/>
                  </a:lnTo>
                  <a:lnTo>
                    <a:pt x="36778" y="364423"/>
                  </a:lnTo>
                  <a:lnTo>
                    <a:pt x="36355" y="365131"/>
                  </a:lnTo>
                  <a:lnTo>
                    <a:pt x="35938" y="365863"/>
                  </a:lnTo>
                  <a:lnTo>
                    <a:pt x="35525" y="366607"/>
                  </a:lnTo>
                  <a:lnTo>
                    <a:pt x="35112" y="367363"/>
                  </a:lnTo>
                  <a:lnTo>
                    <a:pt x="34708" y="368142"/>
                  </a:lnTo>
                  <a:lnTo>
                    <a:pt x="34310" y="368921"/>
                  </a:lnTo>
                  <a:lnTo>
                    <a:pt x="33911" y="369736"/>
                  </a:lnTo>
                  <a:lnTo>
                    <a:pt x="33522" y="370551"/>
                  </a:lnTo>
                  <a:lnTo>
                    <a:pt x="33137" y="371389"/>
                  </a:lnTo>
                  <a:lnTo>
                    <a:pt x="32753" y="372239"/>
                  </a:lnTo>
                  <a:lnTo>
                    <a:pt x="32378" y="373101"/>
                  </a:lnTo>
                  <a:lnTo>
                    <a:pt x="32008" y="373975"/>
                  </a:lnTo>
                  <a:lnTo>
                    <a:pt x="31638" y="374860"/>
                  </a:lnTo>
                  <a:lnTo>
                    <a:pt x="31277" y="375769"/>
                  </a:lnTo>
                  <a:lnTo>
                    <a:pt x="30921" y="376678"/>
                  </a:lnTo>
                  <a:lnTo>
                    <a:pt x="30570" y="377599"/>
                  </a:lnTo>
                  <a:lnTo>
                    <a:pt x="30219" y="378544"/>
                  </a:lnTo>
                  <a:lnTo>
                    <a:pt x="29877" y="379488"/>
                  </a:lnTo>
                  <a:lnTo>
                    <a:pt x="29540" y="380445"/>
                  </a:lnTo>
                  <a:lnTo>
                    <a:pt x="29208" y="381401"/>
                  </a:lnTo>
                  <a:lnTo>
                    <a:pt x="29151" y="381519"/>
                  </a:lnTo>
                  <a:lnTo>
                    <a:pt x="29108" y="381649"/>
                  </a:lnTo>
                  <a:lnTo>
                    <a:pt x="29070" y="381779"/>
                  </a:lnTo>
                  <a:lnTo>
                    <a:pt x="29032" y="381921"/>
                  </a:lnTo>
                  <a:lnTo>
                    <a:pt x="28686" y="382972"/>
                  </a:lnTo>
                  <a:lnTo>
                    <a:pt x="28349" y="384022"/>
                  </a:lnTo>
                  <a:lnTo>
                    <a:pt x="28012" y="385073"/>
                  </a:lnTo>
                  <a:lnTo>
                    <a:pt x="27684" y="386148"/>
                  </a:lnTo>
                  <a:lnTo>
                    <a:pt x="27361" y="387222"/>
                  </a:lnTo>
                  <a:lnTo>
                    <a:pt x="27043" y="388296"/>
                  </a:lnTo>
                  <a:lnTo>
                    <a:pt x="26735" y="389394"/>
                  </a:lnTo>
                  <a:lnTo>
                    <a:pt x="26431" y="390493"/>
                  </a:lnTo>
                  <a:lnTo>
                    <a:pt x="26180" y="391437"/>
                  </a:lnTo>
                  <a:lnTo>
                    <a:pt x="25928" y="392393"/>
                  </a:lnTo>
                  <a:lnTo>
                    <a:pt x="25681" y="393362"/>
                  </a:lnTo>
                  <a:lnTo>
                    <a:pt x="25435" y="394318"/>
                  </a:lnTo>
                  <a:lnTo>
                    <a:pt x="25197" y="395298"/>
                  </a:lnTo>
                  <a:lnTo>
                    <a:pt x="24965" y="396278"/>
                  </a:lnTo>
                  <a:lnTo>
                    <a:pt x="24737" y="397258"/>
                  </a:lnTo>
                  <a:lnTo>
                    <a:pt x="24509" y="398238"/>
                  </a:lnTo>
                  <a:lnTo>
                    <a:pt x="24291" y="399230"/>
                  </a:lnTo>
                  <a:lnTo>
                    <a:pt x="24072" y="400233"/>
                  </a:lnTo>
                  <a:lnTo>
                    <a:pt x="23859" y="401237"/>
                  </a:lnTo>
                  <a:lnTo>
                    <a:pt x="23655" y="402240"/>
                  </a:lnTo>
                  <a:lnTo>
                    <a:pt x="23451" y="403256"/>
                  </a:lnTo>
                  <a:lnTo>
                    <a:pt x="23247" y="404271"/>
                  </a:lnTo>
                  <a:lnTo>
                    <a:pt x="23052" y="405287"/>
                  </a:lnTo>
                  <a:lnTo>
                    <a:pt x="22862" y="406314"/>
                  </a:lnTo>
                  <a:lnTo>
                    <a:pt x="22672" y="407341"/>
                  </a:lnTo>
                  <a:lnTo>
                    <a:pt x="22487" y="408380"/>
                  </a:lnTo>
                  <a:lnTo>
                    <a:pt x="22307" y="409419"/>
                  </a:lnTo>
                  <a:lnTo>
                    <a:pt x="22131" y="410458"/>
                  </a:lnTo>
                  <a:lnTo>
                    <a:pt x="21956" y="411497"/>
                  </a:lnTo>
                  <a:lnTo>
                    <a:pt x="21785" y="412548"/>
                  </a:lnTo>
                  <a:lnTo>
                    <a:pt x="21623" y="413611"/>
                  </a:lnTo>
                  <a:lnTo>
                    <a:pt x="21457" y="414661"/>
                  </a:lnTo>
                  <a:lnTo>
                    <a:pt x="21301" y="415724"/>
                  </a:lnTo>
                  <a:lnTo>
                    <a:pt x="21144" y="416798"/>
                  </a:lnTo>
                  <a:lnTo>
                    <a:pt x="20992" y="417861"/>
                  </a:lnTo>
                  <a:lnTo>
                    <a:pt x="20845" y="418936"/>
                  </a:lnTo>
                  <a:lnTo>
                    <a:pt x="20703" y="420010"/>
                  </a:lnTo>
                  <a:lnTo>
                    <a:pt x="20560" y="421096"/>
                  </a:lnTo>
                  <a:lnTo>
                    <a:pt x="20423" y="422182"/>
                  </a:lnTo>
                  <a:lnTo>
                    <a:pt x="20285" y="423269"/>
                  </a:lnTo>
                  <a:lnTo>
                    <a:pt x="20157" y="424355"/>
                  </a:lnTo>
                  <a:lnTo>
                    <a:pt x="20029" y="425453"/>
                  </a:lnTo>
                  <a:lnTo>
                    <a:pt x="19901" y="426551"/>
                  </a:lnTo>
                  <a:lnTo>
                    <a:pt x="19782" y="427649"/>
                  </a:lnTo>
                  <a:lnTo>
                    <a:pt x="19663" y="428747"/>
                  </a:lnTo>
                  <a:lnTo>
                    <a:pt x="19545" y="429857"/>
                  </a:lnTo>
                  <a:lnTo>
                    <a:pt x="19431" y="430967"/>
                  </a:lnTo>
                  <a:lnTo>
                    <a:pt x="19322" y="432077"/>
                  </a:lnTo>
                  <a:lnTo>
                    <a:pt x="19217" y="433187"/>
                  </a:lnTo>
                  <a:lnTo>
                    <a:pt x="19113" y="434308"/>
                  </a:lnTo>
                  <a:lnTo>
                    <a:pt x="19008" y="435430"/>
                  </a:lnTo>
                  <a:lnTo>
                    <a:pt x="18913" y="436552"/>
                  </a:lnTo>
                  <a:lnTo>
                    <a:pt x="18814" y="437673"/>
                  </a:lnTo>
                  <a:lnTo>
                    <a:pt x="18724" y="438807"/>
                  </a:lnTo>
                  <a:lnTo>
                    <a:pt x="18543" y="441062"/>
                  </a:lnTo>
                  <a:lnTo>
                    <a:pt x="18377" y="443329"/>
                  </a:lnTo>
                  <a:lnTo>
                    <a:pt x="18220" y="445607"/>
                  </a:lnTo>
                  <a:lnTo>
                    <a:pt x="18069" y="447898"/>
                  </a:lnTo>
                  <a:lnTo>
                    <a:pt x="17931" y="450189"/>
                  </a:lnTo>
                  <a:lnTo>
                    <a:pt x="17798" y="452491"/>
                  </a:lnTo>
                  <a:lnTo>
                    <a:pt x="17679" y="454805"/>
                  </a:lnTo>
                  <a:lnTo>
                    <a:pt x="17565" y="457107"/>
                  </a:lnTo>
                  <a:lnTo>
                    <a:pt x="17461" y="459433"/>
                  </a:lnTo>
                  <a:lnTo>
                    <a:pt x="17361" y="461748"/>
                  </a:lnTo>
                  <a:lnTo>
                    <a:pt x="17271" y="464074"/>
                  </a:lnTo>
                  <a:lnTo>
                    <a:pt x="17191" y="466411"/>
                  </a:lnTo>
                  <a:lnTo>
                    <a:pt x="17110" y="468737"/>
                  </a:lnTo>
                  <a:lnTo>
                    <a:pt x="17043" y="471075"/>
                  </a:lnTo>
                  <a:lnTo>
                    <a:pt x="16977" y="473413"/>
                  </a:lnTo>
                  <a:lnTo>
                    <a:pt x="16920" y="475751"/>
                  </a:lnTo>
                  <a:lnTo>
                    <a:pt x="16863" y="478088"/>
                  </a:lnTo>
                  <a:lnTo>
                    <a:pt x="16816" y="480426"/>
                  </a:lnTo>
                  <a:lnTo>
                    <a:pt x="16773" y="482764"/>
                  </a:lnTo>
                  <a:lnTo>
                    <a:pt x="16730" y="485090"/>
                  </a:lnTo>
                  <a:lnTo>
                    <a:pt x="16697" y="487428"/>
                  </a:lnTo>
                  <a:lnTo>
                    <a:pt x="16664" y="489765"/>
                  </a:lnTo>
                  <a:lnTo>
                    <a:pt x="16635" y="492091"/>
                  </a:lnTo>
                  <a:lnTo>
                    <a:pt x="16583" y="496743"/>
                  </a:lnTo>
                  <a:lnTo>
                    <a:pt x="16545" y="501384"/>
                  </a:lnTo>
                  <a:lnTo>
                    <a:pt x="16512" y="505988"/>
                  </a:lnTo>
                  <a:lnTo>
                    <a:pt x="16450" y="515139"/>
                  </a:lnTo>
                  <a:lnTo>
                    <a:pt x="16422" y="519661"/>
                  </a:lnTo>
                  <a:lnTo>
                    <a:pt x="16388" y="524147"/>
                  </a:lnTo>
                  <a:lnTo>
                    <a:pt x="16346" y="528587"/>
                  </a:lnTo>
                  <a:lnTo>
                    <a:pt x="16322" y="530795"/>
                  </a:lnTo>
                  <a:lnTo>
                    <a:pt x="16293" y="532979"/>
                  </a:lnTo>
                  <a:lnTo>
                    <a:pt x="15933" y="533369"/>
                  </a:lnTo>
                  <a:lnTo>
                    <a:pt x="15577" y="533758"/>
                  </a:lnTo>
                  <a:lnTo>
                    <a:pt x="15221" y="534172"/>
                  </a:lnTo>
                  <a:lnTo>
                    <a:pt x="14870" y="534585"/>
                  </a:lnTo>
                  <a:lnTo>
                    <a:pt x="14514" y="535010"/>
                  </a:lnTo>
                  <a:lnTo>
                    <a:pt x="14167" y="535447"/>
                  </a:lnTo>
                  <a:lnTo>
                    <a:pt x="13821" y="535895"/>
                  </a:lnTo>
                  <a:lnTo>
                    <a:pt x="13474" y="536356"/>
                  </a:lnTo>
                  <a:lnTo>
                    <a:pt x="13128" y="536828"/>
                  </a:lnTo>
                  <a:lnTo>
                    <a:pt x="12791" y="537300"/>
                  </a:lnTo>
                  <a:lnTo>
                    <a:pt x="12449" y="537784"/>
                  </a:lnTo>
                  <a:lnTo>
                    <a:pt x="12112" y="538280"/>
                  </a:lnTo>
                  <a:lnTo>
                    <a:pt x="11780" y="538788"/>
                  </a:lnTo>
                  <a:lnTo>
                    <a:pt x="11448" y="539308"/>
                  </a:lnTo>
                  <a:lnTo>
                    <a:pt x="11120" y="539827"/>
                  </a:lnTo>
                  <a:lnTo>
                    <a:pt x="10797" y="540358"/>
                  </a:lnTo>
                  <a:lnTo>
                    <a:pt x="10475" y="540901"/>
                  </a:lnTo>
                  <a:lnTo>
                    <a:pt x="10152" y="541445"/>
                  </a:lnTo>
                  <a:lnTo>
                    <a:pt x="9839" y="542000"/>
                  </a:lnTo>
                  <a:lnTo>
                    <a:pt x="9526" y="542566"/>
                  </a:lnTo>
                  <a:lnTo>
                    <a:pt x="9212" y="543133"/>
                  </a:lnTo>
                  <a:lnTo>
                    <a:pt x="8909" y="543712"/>
                  </a:lnTo>
                  <a:lnTo>
                    <a:pt x="8605" y="544302"/>
                  </a:lnTo>
                  <a:lnTo>
                    <a:pt x="8301" y="544892"/>
                  </a:lnTo>
                  <a:lnTo>
                    <a:pt x="8007" y="545494"/>
                  </a:lnTo>
                  <a:lnTo>
                    <a:pt x="7713" y="546097"/>
                  </a:lnTo>
                  <a:lnTo>
                    <a:pt x="7423" y="546710"/>
                  </a:lnTo>
                  <a:lnTo>
                    <a:pt x="7133" y="547336"/>
                  </a:lnTo>
                  <a:lnTo>
                    <a:pt x="6853" y="547962"/>
                  </a:lnTo>
                  <a:lnTo>
                    <a:pt x="6573" y="548588"/>
                  </a:lnTo>
                  <a:lnTo>
                    <a:pt x="6298" y="549237"/>
                  </a:lnTo>
                  <a:lnTo>
                    <a:pt x="6028" y="549875"/>
                  </a:lnTo>
                  <a:lnTo>
                    <a:pt x="5980" y="550005"/>
                  </a:lnTo>
                  <a:lnTo>
                    <a:pt x="5937" y="550146"/>
                  </a:lnTo>
                  <a:lnTo>
                    <a:pt x="5899" y="550288"/>
                  </a:lnTo>
                  <a:lnTo>
                    <a:pt x="5866" y="550430"/>
                  </a:lnTo>
                  <a:lnTo>
                    <a:pt x="5838" y="550583"/>
                  </a:lnTo>
                  <a:lnTo>
                    <a:pt x="5819" y="550737"/>
                  </a:lnTo>
                  <a:lnTo>
                    <a:pt x="5800" y="550890"/>
                  </a:lnTo>
                  <a:lnTo>
                    <a:pt x="5790" y="551044"/>
                  </a:lnTo>
                  <a:lnTo>
                    <a:pt x="5786" y="551209"/>
                  </a:lnTo>
                  <a:lnTo>
                    <a:pt x="5781" y="551362"/>
                  </a:lnTo>
                  <a:lnTo>
                    <a:pt x="5786" y="551516"/>
                  </a:lnTo>
                  <a:lnTo>
                    <a:pt x="5790" y="551681"/>
                  </a:lnTo>
                  <a:lnTo>
                    <a:pt x="5800" y="551835"/>
                  </a:lnTo>
                  <a:lnTo>
                    <a:pt x="5819" y="551988"/>
                  </a:lnTo>
                  <a:lnTo>
                    <a:pt x="5838" y="552142"/>
                  </a:lnTo>
                  <a:lnTo>
                    <a:pt x="5857" y="552295"/>
                  </a:lnTo>
                  <a:lnTo>
                    <a:pt x="5885" y="552437"/>
                  </a:lnTo>
                  <a:lnTo>
                    <a:pt x="5914" y="552579"/>
                  </a:lnTo>
                  <a:lnTo>
                    <a:pt x="5947" y="552720"/>
                  </a:lnTo>
                  <a:lnTo>
                    <a:pt x="5980" y="552850"/>
                  </a:lnTo>
                  <a:lnTo>
                    <a:pt x="6018" y="552980"/>
                  </a:lnTo>
                  <a:lnTo>
                    <a:pt x="6061" y="553098"/>
                  </a:lnTo>
                  <a:lnTo>
                    <a:pt x="6104" y="553204"/>
                  </a:lnTo>
                  <a:lnTo>
                    <a:pt x="6151" y="553322"/>
                  </a:lnTo>
                  <a:lnTo>
                    <a:pt x="6198" y="553417"/>
                  </a:lnTo>
                  <a:lnTo>
                    <a:pt x="6251" y="553511"/>
                  </a:lnTo>
                  <a:lnTo>
                    <a:pt x="6303" y="553582"/>
                  </a:lnTo>
                  <a:lnTo>
                    <a:pt x="6355" y="553665"/>
                  </a:lnTo>
                  <a:lnTo>
                    <a:pt x="6412" y="553724"/>
                  </a:lnTo>
                  <a:lnTo>
                    <a:pt x="6469" y="553771"/>
                  </a:lnTo>
                  <a:lnTo>
                    <a:pt x="6526" y="553818"/>
                  </a:lnTo>
                  <a:lnTo>
                    <a:pt x="6588" y="553842"/>
                  </a:lnTo>
                  <a:lnTo>
                    <a:pt x="6554" y="554031"/>
                  </a:lnTo>
                  <a:lnTo>
                    <a:pt x="6535" y="554220"/>
                  </a:lnTo>
                  <a:lnTo>
                    <a:pt x="6516" y="554420"/>
                  </a:lnTo>
                  <a:lnTo>
                    <a:pt x="6512" y="554609"/>
                  </a:lnTo>
                  <a:lnTo>
                    <a:pt x="6512" y="554798"/>
                  </a:lnTo>
                  <a:lnTo>
                    <a:pt x="6516" y="554987"/>
                  </a:lnTo>
                  <a:lnTo>
                    <a:pt x="6531" y="555176"/>
                  </a:lnTo>
                  <a:lnTo>
                    <a:pt x="6554" y="555353"/>
                  </a:lnTo>
                  <a:lnTo>
                    <a:pt x="6588" y="555518"/>
                  </a:lnTo>
                  <a:lnTo>
                    <a:pt x="6630" y="555672"/>
                  </a:lnTo>
                  <a:lnTo>
                    <a:pt x="6678" y="555814"/>
                  </a:lnTo>
                  <a:lnTo>
                    <a:pt x="6735" y="555944"/>
                  </a:lnTo>
                  <a:lnTo>
                    <a:pt x="6801" y="556050"/>
                  </a:lnTo>
                  <a:lnTo>
                    <a:pt x="6882" y="556144"/>
                  </a:lnTo>
                  <a:lnTo>
                    <a:pt x="6967" y="556215"/>
                  </a:lnTo>
                  <a:lnTo>
                    <a:pt x="7062" y="556262"/>
                  </a:lnTo>
                  <a:lnTo>
                    <a:pt x="8092" y="556617"/>
                  </a:lnTo>
                  <a:lnTo>
                    <a:pt x="9127" y="556947"/>
                  </a:lnTo>
                  <a:lnTo>
                    <a:pt x="10162" y="557266"/>
                  </a:lnTo>
                  <a:lnTo>
                    <a:pt x="11201" y="557573"/>
                  </a:lnTo>
                  <a:lnTo>
                    <a:pt x="12245" y="557868"/>
                  </a:lnTo>
                  <a:lnTo>
                    <a:pt x="13294" y="558140"/>
                  </a:lnTo>
                  <a:lnTo>
                    <a:pt x="14343" y="558411"/>
                  </a:lnTo>
                  <a:lnTo>
                    <a:pt x="15396" y="558659"/>
                  </a:lnTo>
                  <a:lnTo>
                    <a:pt x="16450" y="558883"/>
                  </a:lnTo>
                  <a:lnTo>
                    <a:pt x="17504" y="559108"/>
                  </a:lnTo>
                  <a:lnTo>
                    <a:pt x="18562" y="559309"/>
                  </a:lnTo>
                  <a:lnTo>
                    <a:pt x="19621" y="559497"/>
                  </a:lnTo>
                  <a:lnTo>
                    <a:pt x="20684" y="559686"/>
                  </a:lnTo>
                  <a:lnTo>
                    <a:pt x="21747" y="559852"/>
                  </a:lnTo>
                  <a:lnTo>
                    <a:pt x="22810" y="560005"/>
                  </a:lnTo>
                  <a:lnTo>
                    <a:pt x="23873" y="560147"/>
                  </a:lnTo>
                  <a:lnTo>
                    <a:pt x="24936" y="560277"/>
                  </a:lnTo>
                  <a:lnTo>
                    <a:pt x="25999" y="560383"/>
                  </a:lnTo>
                  <a:lnTo>
                    <a:pt x="27062" y="560489"/>
                  </a:lnTo>
                  <a:lnTo>
                    <a:pt x="28126" y="560584"/>
                  </a:lnTo>
                  <a:lnTo>
                    <a:pt x="29184" y="560666"/>
                  </a:lnTo>
                  <a:lnTo>
                    <a:pt x="30247" y="560737"/>
                  </a:lnTo>
                  <a:lnTo>
                    <a:pt x="31305" y="560796"/>
                  </a:lnTo>
                  <a:lnTo>
                    <a:pt x="32364" y="560855"/>
                  </a:lnTo>
                  <a:lnTo>
                    <a:pt x="33422" y="560891"/>
                  </a:lnTo>
                  <a:lnTo>
                    <a:pt x="34476" y="560914"/>
                  </a:lnTo>
                  <a:lnTo>
                    <a:pt x="35530" y="560938"/>
                  </a:lnTo>
                  <a:lnTo>
                    <a:pt x="36578" y="560950"/>
                  </a:lnTo>
                  <a:lnTo>
                    <a:pt x="37627" y="560950"/>
                  </a:lnTo>
                  <a:lnTo>
                    <a:pt x="38671" y="560938"/>
                  </a:lnTo>
                  <a:lnTo>
                    <a:pt x="39711" y="560926"/>
                  </a:lnTo>
                  <a:lnTo>
                    <a:pt x="40750" y="560902"/>
                  </a:lnTo>
                  <a:lnTo>
                    <a:pt x="40878" y="560879"/>
                  </a:lnTo>
                  <a:lnTo>
                    <a:pt x="40997" y="560832"/>
                  </a:lnTo>
                  <a:lnTo>
                    <a:pt x="41106" y="560761"/>
                  </a:lnTo>
                  <a:lnTo>
                    <a:pt x="41206" y="560678"/>
                  </a:lnTo>
                  <a:lnTo>
                    <a:pt x="41301" y="560572"/>
                  </a:lnTo>
                  <a:lnTo>
                    <a:pt x="41391" y="560442"/>
                  </a:lnTo>
                  <a:lnTo>
                    <a:pt x="41472" y="560300"/>
                  </a:lnTo>
                  <a:lnTo>
                    <a:pt x="41548" y="560147"/>
                  </a:lnTo>
                  <a:lnTo>
                    <a:pt x="41662" y="560005"/>
                  </a:lnTo>
                  <a:lnTo>
                    <a:pt x="41771" y="559828"/>
                  </a:lnTo>
                  <a:lnTo>
                    <a:pt x="41870" y="559639"/>
                  </a:lnTo>
                  <a:lnTo>
                    <a:pt x="41965" y="559427"/>
                  </a:lnTo>
                  <a:lnTo>
                    <a:pt x="42013" y="559320"/>
                  </a:lnTo>
                  <a:lnTo>
                    <a:pt x="42055" y="559202"/>
                  </a:lnTo>
                  <a:lnTo>
                    <a:pt x="42093" y="559072"/>
                  </a:lnTo>
                  <a:lnTo>
                    <a:pt x="42131" y="558954"/>
                  </a:lnTo>
                  <a:lnTo>
                    <a:pt x="42165" y="558824"/>
                  </a:lnTo>
                  <a:lnTo>
                    <a:pt x="42198" y="558683"/>
                  </a:lnTo>
                  <a:lnTo>
                    <a:pt x="42226" y="558541"/>
                  </a:lnTo>
                  <a:lnTo>
                    <a:pt x="42255" y="558399"/>
                  </a:lnTo>
                  <a:lnTo>
                    <a:pt x="42279" y="558258"/>
                  </a:lnTo>
                  <a:lnTo>
                    <a:pt x="42298" y="558104"/>
                  </a:lnTo>
                  <a:lnTo>
                    <a:pt x="42316" y="557951"/>
                  </a:lnTo>
                  <a:lnTo>
                    <a:pt x="42326" y="557797"/>
                  </a:lnTo>
                  <a:lnTo>
                    <a:pt x="42340" y="557632"/>
                  </a:lnTo>
                  <a:lnTo>
                    <a:pt x="42345" y="557467"/>
                  </a:lnTo>
                  <a:lnTo>
                    <a:pt x="42350" y="557301"/>
                  </a:lnTo>
                  <a:lnTo>
                    <a:pt x="42345" y="557136"/>
                  </a:lnTo>
                  <a:lnTo>
                    <a:pt x="42340" y="556959"/>
                  </a:lnTo>
                  <a:lnTo>
                    <a:pt x="42331" y="556794"/>
                  </a:lnTo>
                  <a:lnTo>
                    <a:pt x="42321" y="556617"/>
                  </a:lnTo>
                  <a:lnTo>
                    <a:pt x="42302" y="556439"/>
                  </a:lnTo>
                  <a:lnTo>
                    <a:pt x="42279" y="556251"/>
                  </a:lnTo>
                  <a:lnTo>
                    <a:pt x="42250" y="556073"/>
                  </a:lnTo>
                  <a:lnTo>
                    <a:pt x="42222" y="555896"/>
                  </a:lnTo>
                  <a:lnTo>
                    <a:pt x="42184" y="555707"/>
                  </a:lnTo>
                  <a:lnTo>
                    <a:pt x="41989" y="554798"/>
                  </a:lnTo>
                  <a:lnTo>
                    <a:pt x="41790" y="553901"/>
                  </a:lnTo>
                  <a:lnTo>
                    <a:pt x="41586" y="553004"/>
                  </a:lnTo>
                  <a:lnTo>
                    <a:pt x="41382" y="552130"/>
                  </a:lnTo>
                  <a:lnTo>
                    <a:pt x="41177" y="551256"/>
                  </a:lnTo>
                  <a:lnTo>
                    <a:pt x="40969" y="550394"/>
                  </a:lnTo>
                  <a:lnTo>
                    <a:pt x="40755" y="549544"/>
                  </a:lnTo>
                  <a:lnTo>
                    <a:pt x="40541" y="548694"/>
                  </a:lnTo>
                  <a:lnTo>
                    <a:pt x="40328" y="547868"/>
                  </a:lnTo>
                  <a:lnTo>
                    <a:pt x="40105" y="547041"/>
                  </a:lnTo>
                  <a:lnTo>
                    <a:pt x="39882" y="546226"/>
                  </a:lnTo>
                  <a:lnTo>
                    <a:pt x="39659" y="545435"/>
                  </a:lnTo>
                  <a:lnTo>
                    <a:pt x="39426" y="544644"/>
                  </a:lnTo>
                  <a:lnTo>
                    <a:pt x="39194" y="543877"/>
                  </a:lnTo>
                  <a:lnTo>
                    <a:pt x="38956" y="543109"/>
                  </a:lnTo>
                  <a:lnTo>
                    <a:pt x="38719" y="542366"/>
                  </a:lnTo>
                  <a:lnTo>
                    <a:pt x="38472" y="541634"/>
                  </a:lnTo>
                  <a:lnTo>
                    <a:pt x="38225" y="540913"/>
                  </a:lnTo>
                  <a:lnTo>
                    <a:pt x="37974" y="540205"/>
                  </a:lnTo>
                  <a:lnTo>
                    <a:pt x="37717" y="539520"/>
                  </a:lnTo>
                  <a:lnTo>
                    <a:pt x="37456" y="538835"/>
                  </a:lnTo>
                  <a:lnTo>
                    <a:pt x="37191" y="538174"/>
                  </a:lnTo>
                  <a:lnTo>
                    <a:pt x="36925" y="537536"/>
                  </a:lnTo>
                  <a:lnTo>
                    <a:pt x="36650" y="536911"/>
                  </a:lnTo>
                  <a:lnTo>
                    <a:pt x="36374" y="536297"/>
                  </a:lnTo>
                  <a:lnTo>
                    <a:pt x="36090" y="535695"/>
                  </a:lnTo>
                  <a:lnTo>
                    <a:pt x="35805" y="535116"/>
                  </a:lnTo>
                  <a:lnTo>
                    <a:pt x="35511" y="534561"/>
                  </a:lnTo>
                  <a:lnTo>
                    <a:pt x="35216" y="534018"/>
                  </a:lnTo>
                  <a:lnTo>
                    <a:pt x="34913" y="533499"/>
                  </a:lnTo>
                  <a:lnTo>
                    <a:pt x="34604" y="532991"/>
                  </a:lnTo>
                  <a:lnTo>
                    <a:pt x="34291" y="532507"/>
                  </a:lnTo>
                  <a:lnTo>
                    <a:pt x="34500" y="532507"/>
                  </a:lnTo>
                  <a:lnTo>
                    <a:pt x="35136" y="532153"/>
                  </a:lnTo>
                  <a:lnTo>
                    <a:pt x="35212" y="532105"/>
                  </a:lnTo>
                  <a:lnTo>
                    <a:pt x="35283" y="532034"/>
                  </a:lnTo>
                  <a:lnTo>
                    <a:pt x="35354" y="531964"/>
                  </a:lnTo>
                  <a:lnTo>
                    <a:pt x="35425" y="531857"/>
                  </a:lnTo>
                  <a:lnTo>
                    <a:pt x="35496" y="531751"/>
                  </a:lnTo>
                  <a:lnTo>
                    <a:pt x="35567" y="531633"/>
                  </a:lnTo>
                  <a:lnTo>
                    <a:pt x="35634" y="531503"/>
                  </a:lnTo>
                  <a:lnTo>
                    <a:pt x="35696" y="531350"/>
                  </a:lnTo>
                  <a:lnTo>
                    <a:pt x="35753" y="531196"/>
                  </a:lnTo>
                  <a:lnTo>
                    <a:pt x="35810" y="531043"/>
                  </a:lnTo>
                  <a:lnTo>
                    <a:pt x="35862" y="530877"/>
                  </a:lnTo>
                  <a:lnTo>
                    <a:pt x="35904" y="530700"/>
                  </a:lnTo>
                  <a:lnTo>
                    <a:pt x="35942" y="530523"/>
                  </a:lnTo>
                  <a:lnTo>
                    <a:pt x="35976" y="530334"/>
                  </a:lnTo>
                  <a:lnTo>
                    <a:pt x="35999" y="530157"/>
                  </a:lnTo>
                  <a:lnTo>
                    <a:pt x="36014" y="529968"/>
                  </a:lnTo>
                  <a:lnTo>
                    <a:pt x="36109" y="528575"/>
                  </a:lnTo>
                  <a:lnTo>
                    <a:pt x="36118" y="528398"/>
                  </a:lnTo>
                  <a:lnTo>
                    <a:pt x="36128" y="528233"/>
                  </a:lnTo>
                  <a:lnTo>
                    <a:pt x="36128" y="528055"/>
                  </a:lnTo>
                  <a:lnTo>
                    <a:pt x="36128" y="527890"/>
                  </a:lnTo>
                  <a:lnTo>
                    <a:pt x="36128" y="527737"/>
                  </a:lnTo>
                  <a:lnTo>
                    <a:pt x="36123" y="527571"/>
                  </a:lnTo>
                  <a:lnTo>
                    <a:pt x="36113" y="527418"/>
                  </a:lnTo>
                  <a:lnTo>
                    <a:pt x="36104" y="527276"/>
                  </a:lnTo>
                  <a:lnTo>
                    <a:pt x="36090" y="527123"/>
                  </a:lnTo>
                  <a:lnTo>
                    <a:pt x="36075" y="526981"/>
                  </a:lnTo>
                  <a:lnTo>
                    <a:pt x="36033" y="526710"/>
                  </a:lnTo>
                  <a:lnTo>
                    <a:pt x="35985" y="526462"/>
                  </a:lnTo>
                  <a:lnTo>
                    <a:pt x="35928" y="526225"/>
                  </a:lnTo>
                  <a:lnTo>
                    <a:pt x="35867" y="526001"/>
                  </a:lnTo>
                  <a:lnTo>
                    <a:pt x="35795" y="525800"/>
                  </a:lnTo>
                  <a:lnTo>
                    <a:pt x="35719" y="525623"/>
                  </a:lnTo>
                  <a:lnTo>
                    <a:pt x="35634" y="525458"/>
                  </a:lnTo>
                  <a:lnTo>
                    <a:pt x="35549" y="525316"/>
                  </a:lnTo>
                  <a:lnTo>
                    <a:pt x="35454" y="525198"/>
                  </a:lnTo>
                  <a:lnTo>
                    <a:pt x="35359" y="525104"/>
                  </a:lnTo>
                  <a:lnTo>
                    <a:pt x="35259" y="525021"/>
                  </a:lnTo>
                  <a:lnTo>
                    <a:pt x="35159" y="524962"/>
                  </a:lnTo>
                  <a:lnTo>
                    <a:pt x="35055" y="524927"/>
                  </a:lnTo>
                  <a:lnTo>
                    <a:pt x="34951" y="524915"/>
                  </a:lnTo>
                  <a:lnTo>
                    <a:pt x="34846" y="524927"/>
                  </a:lnTo>
                  <a:lnTo>
                    <a:pt x="34742" y="524950"/>
                  </a:lnTo>
                  <a:lnTo>
                    <a:pt x="34637" y="525009"/>
                  </a:lnTo>
                  <a:lnTo>
                    <a:pt x="34533" y="525092"/>
                  </a:lnTo>
                  <a:lnTo>
                    <a:pt x="34433" y="525198"/>
                  </a:lnTo>
                  <a:lnTo>
                    <a:pt x="34338" y="525328"/>
                  </a:lnTo>
                  <a:lnTo>
                    <a:pt x="34243" y="525482"/>
                  </a:lnTo>
                  <a:lnTo>
                    <a:pt x="34158" y="525670"/>
                  </a:lnTo>
                  <a:lnTo>
                    <a:pt x="34115" y="525777"/>
                  </a:lnTo>
                  <a:lnTo>
                    <a:pt x="34072" y="525883"/>
                  </a:lnTo>
                  <a:lnTo>
                    <a:pt x="34035" y="525989"/>
                  </a:lnTo>
                  <a:lnTo>
                    <a:pt x="33992" y="526119"/>
                  </a:lnTo>
                  <a:lnTo>
                    <a:pt x="33959" y="526249"/>
                  </a:lnTo>
                  <a:lnTo>
                    <a:pt x="33921" y="526379"/>
                  </a:lnTo>
                  <a:lnTo>
                    <a:pt x="33887" y="526521"/>
                  </a:lnTo>
                  <a:lnTo>
                    <a:pt x="33854" y="526674"/>
                  </a:lnTo>
                  <a:lnTo>
                    <a:pt x="33826" y="526828"/>
                  </a:lnTo>
                  <a:lnTo>
                    <a:pt x="33797" y="526993"/>
                  </a:lnTo>
                  <a:lnTo>
                    <a:pt x="33878" y="526485"/>
                  </a:lnTo>
                  <a:lnTo>
                    <a:pt x="33954" y="525977"/>
                  </a:lnTo>
                  <a:lnTo>
                    <a:pt x="34025" y="525458"/>
                  </a:lnTo>
                  <a:lnTo>
                    <a:pt x="34091" y="524950"/>
                  </a:lnTo>
                  <a:lnTo>
                    <a:pt x="34153" y="524431"/>
                  </a:lnTo>
                  <a:lnTo>
                    <a:pt x="34210" y="523899"/>
                  </a:lnTo>
                  <a:lnTo>
                    <a:pt x="34267" y="523380"/>
                  </a:lnTo>
                  <a:lnTo>
                    <a:pt x="34315" y="522849"/>
                  </a:lnTo>
                  <a:lnTo>
                    <a:pt x="34362" y="522317"/>
                  </a:lnTo>
                  <a:lnTo>
                    <a:pt x="34409" y="521786"/>
                  </a:lnTo>
                  <a:lnTo>
                    <a:pt x="34447" y="521255"/>
                  </a:lnTo>
                  <a:lnTo>
                    <a:pt x="34485" y="520712"/>
                  </a:lnTo>
                  <a:lnTo>
                    <a:pt x="34519" y="520180"/>
                  </a:lnTo>
                  <a:lnTo>
                    <a:pt x="34547" y="519637"/>
                  </a:lnTo>
                  <a:lnTo>
                    <a:pt x="34576" y="519094"/>
                  </a:lnTo>
                  <a:lnTo>
                    <a:pt x="34599" y="518551"/>
                  </a:lnTo>
                  <a:lnTo>
                    <a:pt x="34623" y="517996"/>
                  </a:lnTo>
                  <a:lnTo>
                    <a:pt x="34642" y="517453"/>
                  </a:lnTo>
                  <a:lnTo>
                    <a:pt x="34670" y="516343"/>
                  </a:lnTo>
                  <a:lnTo>
                    <a:pt x="34689" y="515233"/>
                  </a:lnTo>
                  <a:lnTo>
                    <a:pt x="34699" y="514123"/>
                  </a:lnTo>
                  <a:lnTo>
                    <a:pt x="34699" y="513002"/>
                  </a:lnTo>
                  <a:lnTo>
                    <a:pt x="34694" y="511880"/>
                  </a:lnTo>
                  <a:lnTo>
                    <a:pt x="34680" y="510746"/>
                  </a:lnTo>
                  <a:lnTo>
                    <a:pt x="34666" y="509625"/>
                  </a:lnTo>
                  <a:lnTo>
                    <a:pt x="34637" y="508491"/>
                  </a:lnTo>
                  <a:lnTo>
                    <a:pt x="34609" y="507358"/>
                  </a:lnTo>
                  <a:lnTo>
                    <a:pt x="34580" y="506224"/>
                  </a:lnTo>
                  <a:lnTo>
                    <a:pt x="34542" y="505091"/>
                  </a:lnTo>
                  <a:lnTo>
                    <a:pt x="34466" y="502836"/>
                  </a:lnTo>
                  <a:lnTo>
                    <a:pt x="34386" y="500581"/>
                  </a:lnTo>
                  <a:lnTo>
                    <a:pt x="34310" y="498337"/>
                  </a:lnTo>
                  <a:lnTo>
                    <a:pt x="34277" y="497227"/>
                  </a:lnTo>
                  <a:lnTo>
                    <a:pt x="34243" y="496129"/>
                  </a:lnTo>
                  <a:lnTo>
                    <a:pt x="34215" y="495031"/>
                  </a:lnTo>
                  <a:lnTo>
                    <a:pt x="34191" y="493933"/>
                  </a:lnTo>
                  <a:lnTo>
                    <a:pt x="34177" y="492847"/>
                  </a:lnTo>
                  <a:lnTo>
                    <a:pt x="34167" y="491773"/>
                  </a:lnTo>
                  <a:lnTo>
                    <a:pt x="34148" y="489293"/>
                  </a:lnTo>
                  <a:lnTo>
                    <a:pt x="34144" y="486826"/>
                  </a:lnTo>
                  <a:lnTo>
                    <a:pt x="34144" y="484346"/>
                  </a:lnTo>
                  <a:lnTo>
                    <a:pt x="34148" y="481867"/>
                  </a:lnTo>
                  <a:lnTo>
                    <a:pt x="34167" y="479387"/>
                  </a:lnTo>
                  <a:lnTo>
                    <a:pt x="34191" y="476920"/>
                  </a:lnTo>
                  <a:lnTo>
                    <a:pt x="34229" y="474440"/>
                  </a:lnTo>
                  <a:lnTo>
                    <a:pt x="34277" y="471961"/>
                  </a:lnTo>
                  <a:lnTo>
                    <a:pt x="34300" y="470733"/>
                  </a:lnTo>
                  <a:lnTo>
                    <a:pt x="34334" y="469493"/>
                  </a:lnTo>
                  <a:lnTo>
                    <a:pt x="34367" y="468265"/>
                  </a:lnTo>
                  <a:lnTo>
                    <a:pt x="34400" y="467025"/>
                  </a:lnTo>
                  <a:lnTo>
                    <a:pt x="34438" y="465797"/>
                  </a:lnTo>
                  <a:lnTo>
                    <a:pt x="34481" y="464558"/>
                  </a:lnTo>
                  <a:lnTo>
                    <a:pt x="34528" y="463330"/>
                  </a:lnTo>
                  <a:lnTo>
                    <a:pt x="34576" y="462090"/>
                  </a:lnTo>
                  <a:lnTo>
                    <a:pt x="34628" y="460862"/>
                  </a:lnTo>
                  <a:lnTo>
                    <a:pt x="34685" y="459634"/>
                  </a:lnTo>
                  <a:lnTo>
                    <a:pt x="34742" y="458406"/>
                  </a:lnTo>
                  <a:lnTo>
                    <a:pt x="34803" y="457178"/>
                  </a:lnTo>
                  <a:lnTo>
                    <a:pt x="34870" y="455950"/>
                  </a:lnTo>
                  <a:lnTo>
                    <a:pt x="34941" y="454722"/>
                  </a:lnTo>
                  <a:lnTo>
                    <a:pt x="35012" y="453495"/>
                  </a:lnTo>
                  <a:lnTo>
                    <a:pt x="35088" y="452278"/>
                  </a:lnTo>
                  <a:lnTo>
                    <a:pt x="35164" y="451169"/>
                  </a:lnTo>
                  <a:lnTo>
                    <a:pt x="35240" y="450035"/>
                  </a:lnTo>
                  <a:lnTo>
                    <a:pt x="35325" y="448890"/>
                  </a:lnTo>
                  <a:lnTo>
                    <a:pt x="35416" y="447721"/>
                  </a:lnTo>
                  <a:lnTo>
                    <a:pt x="35506" y="446540"/>
                  </a:lnTo>
                  <a:lnTo>
                    <a:pt x="35605" y="445336"/>
                  </a:lnTo>
                  <a:lnTo>
                    <a:pt x="35710" y="444120"/>
                  </a:lnTo>
                  <a:lnTo>
                    <a:pt x="35819" y="442892"/>
                  </a:lnTo>
                  <a:lnTo>
                    <a:pt x="35933" y="441652"/>
                  </a:lnTo>
                  <a:lnTo>
                    <a:pt x="36052" y="440401"/>
                  </a:lnTo>
                  <a:lnTo>
                    <a:pt x="36180" y="439137"/>
                  </a:lnTo>
                  <a:lnTo>
                    <a:pt x="36308" y="437862"/>
                  </a:lnTo>
                  <a:lnTo>
                    <a:pt x="36446" y="436575"/>
                  </a:lnTo>
                  <a:lnTo>
                    <a:pt x="36588" y="435288"/>
                  </a:lnTo>
                  <a:lnTo>
                    <a:pt x="36735" y="433989"/>
                  </a:lnTo>
                  <a:lnTo>
                    <a:pt x="36892" y="432691"/>
                  </a:lnTo>
                  <a:lnTo>
                    <a:pt x="37048" y="431380"/>
                  </a:lnTo>
                  <a:lnTo>
                    <a:pt x="37214" y="430081"/>
                  </a:lnTo>
                  <a:lnTo>
                    <a:pt x="37385" y="428771"/>
                  </a:lnTo>
                  <a:lnTo>
                    <a:pt x="37566" y="427448"/>
                  </a:lnTo>
                  <a:lnTo>
                    <a:pt x="37746" y="426138"/>
                  </a:lnTo>
                  <a:lnTo>
                    <a:pt x="37936" y="424827"/>
                  </a:lnTo>
                  <a:lnTo>
                    <a:pt x="38135" y="423528"/>
                  </a:lnTo>
                  <a:lnTo>
                    <a:pt x="38334" y="422218"/>
                  </a:lnTo>
                  <a:lnTo>
                    <a:pt x="38543" y="420919"/>
                  </a:lnTo>
                  <a:lnTo>
                    <a:pt x="38757" y="419620"/>
                  </a:lnTo>
                  <a:lnTo>
                    <a:pt x="38980" y="418333"/>
                  </a:lnTo>
                  <a:lnTo>
                    <a:pt x="39208" y="417058"/>
                  </a:lnTo>
                  <a:lnTo>
                    <a:pt x="39445" y="415783"/>
                  </a:lnTo>
                  <a:lnTo>
                    <a:pt x="39682" y="414532"/>
                  </a:lnTo>
                  <a:lnTo>
                    <a:pt x="39934" y="413280"/>
                  </a:lnTo>
                  <a:lnTo>
                    <a:pt x="40185" y="412040"/>
                  </a:lnTo>
                  <a:lnTo>
                    <a:pt x="40451" y="410812"/>
                  </a:lnTo>
                  <a:lnTo>
                    <a:pt x="40717" y="409596"/>
                  </a:lnTo>
                  <a:lnTo>
                    <a:pt x="40992" y="408404"/>
                  </a:lnTo>
                  <a:lnTo>
                    <a:pt x="41277" y="407223"/>
                  </a:lnTo>
                  <a:lnTo>
                    <a:pt x="41567" y="406066"/>
                  </a:lnTo>
                  <a:lnTo>
                    <a:pt x="41861" y="404921"/>
                  </a:lnTo>
                  <a:lnTo>
                    <a:pt x="42165" y="403799"/>
                  </a:lnTo>
                  <a:lnTo>
                    <a:pt x="42478" y="402689"/>
                  </a:lnTo>
                  <a:lnTo>
                    <a:pt x="42796" y="401615"/>
                  </a:lnTo>
                  <a:lnTo>
                    <a:pt x="42957" y="401083"/>
                  </a:lnTo>
                  <a:lnTo>
                    <a:pt x="43123" y="400552"/>
                  </a:lnTo>
                  <a:lnTo>
                    <a:pt x="43289" y="400033"/>
                  </a:lnTo>
                  <a:lnTo>
                    <a:pt x="43456" y="399513"/>
                  </a:lnTo>
                  <a:lnTo>
                    <a:pt x="43626" y="399005"/>
                  </a:lnTo>
                  <a:lnTo>
                    <a:pt x="43797" y="398509"/>
                  </a:lnTo>
                  <a:lnTo>
                    <a:pt x="43968" y="398014"/>
                  </a:lnTo>
                  <a:lnTo>
                    <a:pt x="44144" y="397518"/>
                  </a:lnTo>
                  <a:lnTo>
                    <a:pt x="44319" y="397045"/>
                  </a:lnTo>
                  <a:lnTo>
                    <a:pt x="44500" y="396561"/>
                  </a:lnTo>
                  <a:lnTo>
                    <a:pt x="44680" y="396101"/>
                  </a:lnTo>
                  <a:lnTo>
                    <a:pt x="44865" y="395640"/>
                  </a:lnTo>
                  <a:lnTo>
                    <a:pt x="45050" y="395180"/>
                  </a:lnTo>
                  <a:lnTo>
                    <a:pt x="45235" y="394743"/>
                  </a:lnTo>
                  <a:lnTo>
                    <a:pt x="45425" y="394294"/>
                  </a:lnTo>
                  <a:lnTo>
                    <a:pt x="45615" y="393869"/>
                  </a:lnTo>
                  <a:lnTo>
                    <a:pt x="45810" y="393444"/>
                  </a:lnTo>
                  <a:lnTo>
                    <a:pt x="46004" y="393031"/>
                  </a:lnTo>
                  <a:lnTo>
                    <a:pt x="46199" y="392630"/>
                  </a:lnTo>
                  <a:lnTo>
                    <a:pt x="46398" y="392228"/>
                  </a:lnTo>
                  <a:lnTo>
                    <a:pt x="46597" y="391839"/>
                  </a:lnTo>
                  <a:lnTo>
                    <a:pt x="46802" y="391461"/>
                  </a:lnTo>
                  <a:lnTo>
                    <a:pt x="47006" y="391083"/>
                  </a:lnTo>
                  <a:lnTo>
                    <a:pt x="47214" y="390717"/>
                  </a:lnTo>
                  <a:lnTo>
                    <a:pt x="47423" y="390363"/>
                  </a:lnTo>
                  <a:lnTo>
                    <a:pt x="47632" y="390020"/>
                  </a:lnTo>
                  <a:lnTo>
                    <a:pt x="47846" y="389678"/>
                  </a:lnTo>
                  <a:lnTo>
                    <a:pt x="48059" y="389359"/>
                  </a:lnTo>
                  <a:lnTo>
                    <a:pt x="48278" y="389040"/>
                  </a:lnTo>
                  <a:lnTo>
                    <a:pt x="48496" y="388722"/>
                  </a:lnTo>
                  <a:lnTo>
                    <a:pt x="48719" y="388426"/>
                  </a:lnTo>
                  <a:lnTo>
                    <a:pt x="48942" y="388143"/>
                  </a:lnTo>
                  <a:lnTo>
                    <a:pt x="49165" y="387860"/>
                  </a:lnTo>
                  <a:lnTo>
                    <a:pt x="49393" y="387588"/>
                  </a:lnTo>
                  <a:lnTo>
                    <a:pt x="49626" y="387340"/>
                  </a:lnTo>
                  <a:lnTo>
                    <a:pt x="49853" y="387092"/>
                  </a:lnTo>
                  <a:lnTo>
                    <a:pt x="50091" y="386844"/>
                  </a:lnTo>
                  <a:lnTo>
                    <a:pt x="50323" y="386620"/>
                  </a:lnTo>
                  <a:lnTo>
                    <a:pt x="50565" y="386407"/>
                  </a:lnTo>
                  <a:lnTo>
                    <a:pt x="50803" y="386207"/>
                  </a:lnTo>
                  <a:lnTo>
                    <a:pt x="51045" y="386006"/>
                  </a:lnTo>
                  <a:lnTo>
                    <a:pt x="51291" y="385829"/>
                  </a:lnTo>
                  <a:lnTo>
                    <a:pt x="51538" y="385652"/>
                  </a:lnTo>
                  <a:lnTo>
                    <a:pt x="51785" y="385498"/>
                  </a:lnTo>
                  <a:lnTo>
                    <a:pt x="52037" y="385345"/>
                  </a:lnTo>
                  <a:lnTo>
                    <a:pt x="52293" y="385215"/>
                  </a:lnTo>
                  <a:lnTo>
                    <a:pt x="52317" y="388934"/>
                  </a:lnTo>
                  <a:lnTo>
                    <a:pt x="52345" y="392665"/>
                  </a:lnTo>
                  <a:lnTo>
                    <a:pt x="52378" y="396396"/>
                  </a:lnTo>
                  <a:lnTo>
                    <a:pt x="52402" y="400127"/>
                  </a:lnTo>
                  <a:lnTo>
                    <a:pt x="52407" y="400316"/>
                  </a:lnTo>
                  <a:lnTo>
                    <a:pt x="52411" y="400517"/>
                  </a:lnTo>
                  <a:lnTo>
                    <a:pt x="52421" y="400694"/>
                  </a:lnTo>
                  <a:lnTo>
                    <a:pt x="52435" y="400871"/>
                  </a:lnTo>
                  <a:lnTo>
                    <a:pt x="52449" y="401036"/>
                  </a:lnTo>
                  <a:lnTo>
                    <a:pt x="52473" y="401201"/>
                  </a:lnTo>
                  <a:lnTo>
                    <a:pt x="52497" y="401355"/>
                  </a:lnTo>
                  <a:lnTo>
                    <a:pt x="52521" y="401497"/>
                  </a:lnTo>
                  <a:lnTo>
                    <a:pt x="52554" y="401638"/>
                  </a:lnTo>
                  <a:lnTo>
                    <a:pt x="52587" y="401780"/>
                  </a:lnTo>
                  <a:lnTo>
                    <a:pt x="52620" y="401898"/>
                  </a:lnTo>
                  <a:lnTo>
                    <a:pt x="52658" y="402016"/>
                  </a:lnTo>
                  <a:lnTo>
                    <a:pt x="52701" y="402134"/>
                  </a:lnTo>
                  <a:lnTo>
                    <a:pt x="52744" y="402240"/>
                  </a:lnTo>
                  <a:lnTo>
                    <a:pt x="52786" y="402335"/>
                  </a:lnTo>
                  <a:lnTo>
                    <a:pt x="52834" y="402429"/>
                  </a:lnTo>
                  <a:lnTo>
                    <a:pt x="52886" y="402512"/>
                  </a:lnTo>
                  <a:lnTo>
                    <a:pt x="52934" y="402583"/>
                  </a:lnTo>
                  <a:lnTo>
                    <a:pt x="52986" y="402654"/>
                  </a:lnTo>
                  <a:lnTo>
                    <a:pt x="53043" y="402713"/>
                  </a:lnTo>
                  <a:lnTo>
                    <a:pt x="53095" y="402772"/>
                  </a:lnTo>
                  <a:lnTo>
                    <a:pt x="53152" y="402819"/>
                  </a:lnTo>
                  <a:lnTo>
                    <a:pt x="53214" y="402866"/>
                  </a:lnTo>
                  <a:lnTo>
                    <a:pt x="53271" y="402902"/>
                  </a:lnTo>
                  <a:lnTo>
                    <a:pt x="53389" y="402949"/>
                  </a:lnTo>
                  <a:lnTo>
                    <a:pt x="53513" y="402973"/>
                  </a:lnTo>
                  <a:lnTo>
                    <a:pt x="53636" y="402973"/>
                  </a:lnTo>
                  <a:lnTo>
                    <a:pt x="53759" y="402937"/>
                  </a:lnTo>
                  <a:lnTo>
                    <a:pt x="53797" y="403102"/>
                  </a:lnTo>
                  <a:lnTo>
                    <a:pt x="53845" y="403244"/>
                  </a:lnTo>
                  <a:lnTo>
                    <a:pt x="53897" y="403374"/>
                  </a:lnTo>
                  <a:lnTo>
                    <a:pt x="53959" y="403480"/>
                  </a:lnTo>
                  <a:lnTo>
                    <a:pt x="54030" y="403575"/>
                  </a:lnTo>
                  <a:lnTo>
                    <a:pt x="54106" y="403657"/>
                  </a:lnTo>
                  <a:lnTo>
                    <a:pt x="54191" y="403705"/>
                  </a:lnTo>
                  <a:lnTo>
                    <a:pt x="54286" y="403728"/>
                  </a:lnTo>
                  <a:lnTo>
                    <a:pt x="55995" y="404059"/>
                  </a:lnTo>
                  <a:lnTo>
                    <a:pt x="57708" y="404354"/>
                  </a:lnTo>
                  <a:lnTo>
                    <a:pt x="59422" y="404637"/>
                  </a:lnTo>
                  <a:lnTo>
                    <a:pt x="61140" y="404909"/>
                  </a:lnTo>
                  <a:lnTo>
                    <a:pt x="62853" y="405157"/>
                  </a:lnTo>
                  <a:lnTo>
                    <a:pt x="64571" y="405393"/>
                  </a:lnTo>
                  <a:lnTo>
                    <a:pt x="66289" y="405617"/>
                  </a:lnTo>
                  <a:lnTo>
                    <a:pt x="68007" y="405818"/>
                  </a:lnTo>
                  <a:lnTo>
                    <a:pt x="69725" y="406019"/>
                  </a:lnTo>
                  <a:lnTo>
                    <a:pt x="71448" y="406196"/>
                  </a:lnTo>
                  <a:lnTo>
                    <a:pt x="73166" y="406361"/>
                  </a:lnTo>
                  <a:lnTo>
                    <a:pt x="74889" y="406515"/>
                  </a:lnTo>
                  <a:lnTo>
                    <a:pt x="76607" y="406656"/>
                  </a:lnTo>
                  <a:lnTo>
                    <a:pt x="78330" y="406786"/>
                  </a:lnTo>
                  <a:lnTo>
                    <a:pt x="80053" y="406916"/>
                  </a:lnTo>
                  <a:lnTo>
                    <a:pt x="81776" y="407034"/>
                  </a:lnTo>
                  <a:lnTo>
                    <a:pt x="83494" y="407140"/>
                  </a:lnTo>
                  <a:lnTo>
                    <a:pt x="85217" y="407235"/>
                  </a:lnTo>
                  <a:lnTo>
                    <a:pt x="88662" y="407412"/>
                  </a:lnTo>
                  <a:lnTo>
                    <a:pt x="92108" y="407565"/>
                  </a:lnTo>
                  <a:lnTo>
                    <a:pt x="95549" y="407707"/>
                  </a:lnTo>
                  <a:lnTo>
                    <a:pt x="98990" y="407837"/>
                  </a:lnTo>
                  <a:lnTo>
                    <a:pt x="102431" y="407967"/>
                  </a:lnTo>
                  <a:lnTo>
                    <a:pt x="105867" y="408085"/>
                  </a:lnTo>
                  <a:lnTo>
                    <a:pt x="109299" y="408215"/>
                  </a:lnTo>
                  <a:lnTo>
                    <a:pt x="109403" y="408215"/>
                  </a:lnTo>
                  <a:lnTo>
                    <a:pt x="109507" y="408191"/>
                  </a:lnTo>
                  <a:lnTo>
                    <a:pt x="109602" y="408156"/>
                  </a:lnTo>
                  <a:lnTo>
                    <a:pt x="109692" y="408097"/>
                  </a:lnTo>
                  <a:lnTo>
                    <a:pt x="109783" y="408038"/>
                  </a:lnTo>
                  <a:lnTo>
                    <a:pt x="109863" y="407955"/>
                  </a:lnTo>
                  <a:lnTo>
                    <a:pt x="109944" y="407861"/>
                  </a:lnTo>
                  <a:lnTo>
                    <a:pt x="110015" y="407754"/>
                  </a:lnTo>
                  <a:lnTo>
                    <a:pt x="110086" y="407648"/>
                  </a:lnTo>
                  <a:lnTo>
                    <a:pt x="110153" y="407518"/>
                  </a:lnTo>
                  <a:lnTo>
                    <a:pt x="110215" y="407377"/>
                  </a:lnTo>
                  <a:lnTo>
                    <a:pt x="110271" y="407235"/>
                  </a:lnTo>
                  <a:lnTo>
                    <a:pt x="110324" y="407081"/>
                  </a:lnTo>
                  <a:lnTo>
                    <a:pt x="110371" y="406916"/>
                  </a:lnTo>
                  <a:lnTo>
                    <a:pt x="110414" y="406751"/>
                  </a:lnTo>
                  <a:lnTo>
                    <a:pt x="110452" y="406574"/>
                  </a:lnTo>
                  <a:lnTo>
                    <a:pt x="110490" y="406385"/>
                  </a:lnTo>
                  <a:lnTo>
                    <a:pt x="110518" y="406196"/>
                  </a:lnTo>
                  <a:lnTo>
                    <a:pt x="110547" y="406007"/>
                  </a:lnTo>
                  <a:lnTo>
                    <a:pt x="110566" y="405806"/>
                  </a:lnTo>
                  <a:lnTo>
                    <a:pt x="110585" y="405605"/>
                  </a:lnTo>
                  <a:lnTo>
                    <a:pt x="110599" y="405405"/>
                  </a:lnTo>
                  <a:lnTo>
                    <a:pt x="110604" y="405192"/>
                  </a:lnTo>
                  <a:lnTo>
                    <a:pt x="110608" y="404991"/>
                  </a:lnTo>
                  <a:lnTo>
                    <a:pt x="110613" y="404779"/>
                  </a:lnTo>
                  <a:lnTo>
                    <a:pt x="110608" y="404578"/>
                  </a:lnTo>
                  <a:lnTo>
                    <a:pt x="110599" y="404366"/>
                  </a:lnTo>
                  <a:lnTo>
                    <a:pt x="110585" y="404165"/>
                  </a:lnTo>
                  <a:lnTo>
                    <a:pt x="110570" y="403964"/>
                  </a:lnTo>
                  <a:lnTo>
                    <a:pt x="110552" y="403764"/>
                  </a:lnTo>
                  <a:lnTo>
                    <a:pt x="110523" y="403563"/>
                  </a:lnTo>
                  <a:lnTo>
                    <a:pt x="110495" y="403374"/>
                  </a:lnTo>
                  <a:lnTo>
                    <a:pt x="110575" y="403315"/>
                  </a:lnTo>
                  <a:lnTo>
                    <a:pt x="110651" y="403232"/>
                  </a:lnTo>
                  <a:lnTo>
                    <a:pt x="110727" y="403138"/>
                  </a:lnTo>
                  <a:lnTo>
                    <a:pt x="110798" y="403032"/>
                  </a:lnTo>
                  <a:lnTo>
                    <a:pt x="110865" y="402902"/>
                  </a:lnTo>
                  <a:lnTo>
                    <a:pt x="110926" y="402760"/>
                  </a:lnTo>
                  <a:lnTo>
                    <a:pt x="110988" y="402606"/>
                  </a:lnTo>
                  <a:lnTo>
                    <a:pt x="111040" y="402441"/>
                  </a:lnTo>
                  <a:lnTo>
                    <a:pt x="111088" y="402264"/>
                  </a:lnTo>
                  <a:lnTo>
                    <a:pt x="111126" y="402063"/>
                  </a:lnTo>
                  <a:lnTo>
                    <a:pt x="111159" y="401851"/>
                  </a:lnTo>
                  <a:lnTo>
                    <a:pt x="111187" y="401627"/>
                  </a:lnTo>
                  <a:lnTo>
                    <a:pt x="111206" y="401379"/>
                  </a:lnTo>
                  <a:lnTo>
                    <a:pt x="111216" y="401119"/>
                  </a:lnTo>
                  <a:lnTo>
                    <a:pt x="111221" y="400847"/>
                  </a:lnTo>
                  <a:lnTo>
                    <a:pt x="111211" y="400564"/>
                  </a:lnTo>
                  <a:lnTo>
                    <a:pt x="111074" y="395865"/>
                  </a:lnTo>
                  <a:lnTo>
                    <a:pt x="110936" y="391166"/>
                  </a:lnTo>
                  <a:lnTo>
                    <a:pt x="110808" y="386466"/>
                  </a:lnTo>
                  <a:lnTo>
                    <a:pt x="110684" y="381767"/>
                  </a:lnTo>
                  <a:lnTo>
                    <a:pt x="111026" y="381873"/>
                  </a:lnTo>
                  <a:lnTo>
                    <a:pt x="111358" y="382003"/>
                  </a:lnTo>
                  <a:lnTo>
                    <a:pt x="111691" y="382145"/>
                  </a:lnTo>
                  <a:lnTo>
                    <a:pt x="112013" y="382299"/>
                  </a:lnTo>
                  <a:lnTo>
                    <a:pt x="112336" y="382464"/>
                  </a:lnTo>
                  <a:lnTo>
                    <a:pt x="112659" y="382629"/>
                  </a:lnTo>
                  <a:lnTo>
                    <a:pt x="112972" y="382818"/>
                  </a:lnTo>
                  <a:lnTo>
                    <a:pt x="113285" y="383019"/>
                  </a:lnTo>
                  <a:lnTo>
                    <a:pt x="113594" y="383231"/>
                  </a:lnTo>
                  <a:lnTo>
                    <a:pt x="113902" y="383456"/>
                  </a:lnTo>
                  <a:lnTo>
                    <a:pt x="114201" y="383680"/>
                  </a:lnTo>
                  <a:lnTo>
                    <a:pt x="114500" y="383928"/>
                  </a:lnTo>
                  <a:lnTo>
                    <a:pt x="114795" y="384188"/>
                  </a:lnTo>
                  <a:lnTo>
                    <a:pt x="115084" y="384447"/>
                  </a:lnTo>
                  <a:lnTo>
                    <a:pt x="115374" y="384731"/>
                  </a:lnTo>
                  <a:lnTo>
                    <a:pt x="115658" y="385014"/>
                  </a:lnTo>
                  <a:lnTo>
                    <a:pt x="115938" y="385309"/>
                  </a:lnTo>
                  <a:lnTo>
                    <a:pt x="116218" y="385616"/>
                  </a:lnTo>
                  <a:lnTo>
                    <a:pt x="116494" y="385935"/>
                  </a:lnTo>
                  <a:lnTo>
                    <a:pt x="116764" y="386266"/>
                  </a:lnTo>
                  <a:lnTo>
                    <a:pt x="117030" y="386608"/>
                  </a:lnTo>
                  <a:lnTo>
                    <a:pt x="117296" y="386950"/>
                  </a:lnTo>
                  <a:lnTo>
                    <a:pt x="117557" y="387316"/>
                  </a:lnTo>
                  <a:lnTo>
                    <a:pt x="117813" y="387682"/>
                  </a:lnTo>
                  <a:lnTo>
                    <a:pt x="118069" y="388060"/>
                  </a:lnTo>
                  <a:lnTo>
                    <a:pt x="118321" y="388450"/>
                  </a:lnTo>
                  <a:lnTo>
                    <a:pt x="118572" y="388840"/>
                  </a:lnTo>
                  <a:lnTo>
                    <a:pt x="118815" y="389253"/>
                  </a:lnTo>
                  <a:lnTo>
                    <a:pt x="119057" y="389666"/>
                  </a:lnTo>
                  <a:lnTo>
                    <a:pt x="119299" y="390091"/>
                  </a:lnTo>
                  <a:lnTo>
                    <a:pt x="119531" y="390516"/>
                  </a:lnTo>
                  <a:lnTo>
                    <a:pt x="119768" y="390965"/>
                  </a:lnTo>
                  <a:lnTo>
                    <a:pt x="119996" y="391413"/>
                  </a:lnTo>
                  <a:lnTo>
                    <a:pt x="120224" y="391874"/>
                  </a:lnTo>
                  <a:lnTo>
                    <a:pt x="120447" y="392334"/>
                  </a:lnTo>
                  <a:lnTo>
                    <a:pt x="120670" y="392819"/>
                  </a:lnTo>
                  <a:lnTo>
                    <a:pt x="120889" y="393303"/>
                  </a:lnTo>
                  <a:lnTo>
                    <a:pt x="121102" y="393798"/>
                  </a:lnTo>
                  <a:lnTo>
                    <a:pt x="121316" y="394294"/>
                  </a:lnTo>
                  <a:lnTo>
                    <a:pt x="121525" y="394802"/>
                  </a:lnTo>
                  <a:lnTo>
                    <a:pt x="121729" y="395322"/>
                  </a:lnTo>
                  <a:lnTo>
                    <a:pt x="121933" y="395841"/>
                  </a:lnTo>
                  <a:lnTo>
                    <a:pt x="122132" y="396372"/>
                  </a:lnTo>
                  <a:lnTo>
                    <a:pt x="122331" y="396916"/>
                  </a:lnTo>
                  <a:lnTo>
                    <a:pt x="122526" y="397459"/>
                  </a:lnTo>
                  <a:lnTo>
                    <a:pt x="122721" y="398014"/>
                  </a:lnTo>
                  <a:lnTo>
                    <a:pt x="122910" y="398569"/>
                  </a:lnTo>
                  <a:lnTo>
                    <a:pt x="123096" y="399135"/>
                  </a:lnTo>
                  <a:lnTo>
                    <a:pt x="123281" y="399714"/>
                  </a:lnTo>
                  <a:lnTo>
                    <a:pt x="123461" y="400292"/>
                  </a:lnTo>
                  <a:lnTo>
                    <a:pt x="123641" y="400871"/>
                  </a:lnTo>
                  <a:lnTo>
                    <a:pt x="123817" y="401473"/>
                  </a:lnTo>
                  <a:lnTo>
                    <a:pt x="123988" y="402075"/>
                  </a:lnTo>
                  <a:lnTo>
                    <a:pt x="124163" y="402677"/>
                  </a:lnTo>
                  <a:lnTo>
                    <a:pt x="124330" y="403291"/>
                  </a:lnTo>
                  <a:lnTo>
                    <a:pt x="124496" y="403905"/>
                  </a:lnTo>
                  <a:lnTo>
                    <a:pt x="124657" y="404531"/>
                  </a:lnTo>
                  <a:lnTo>
                    <a:pt x="124818" y="405157"/>
                  </a:lnTo>
                  <a:lnTo>
                    <a:pt x="124980" y="405794"/>
                  </a:lnTo>
                  <a:lnTo>
                    <a:pt x="125132" y="406432"/>
                  </a:lnTo>
                  <a:lnTo>
                    <a:pt x="125288" y="407081"/>
                  </a:lnTo>
                  <a:lnTo>
                    <a:pt x="125440" y="407731"/>
                  </a:lnTo>
                  <a:lnTo>
                    <a:pt x="125587" y="408392"/>
                  </a:lnTo>
                  <a:lnTo>
                    <a:pt x="125734" y="409053"/>
                  </a:lnTo>
                  <a:lnTo>
                    <a:pt x="125877" y="409714"/>
                  </a:lnTo>
                  <a:lnTo>
                    <a:pt x="126019" y="410387"/>
                  </a:lnTo>
                  <a:lnTo>
                    <a:pt x="126157" y="411072"/>
                  </a:lnTo>
                  <a:lnTo>
                    <a:pt x="126294" y="411745"/>
                  </a:lnTo>
                  <a:lnTo>
                    <a:pt x="126560" y="413126"/>
                  </a:lnTo>
                  <a:lnTo>
                    <a:pt x="126821" y="414520"/>
                  </a:lnTo>
                  <a:lnTo>
                    <a:pt x="127068" y="415925"/>
                  </a:lnTo>
                  <a:lnTo>
                    <a:pt x="127310" y="417342"/>
                  </a:lnTo>
                  <a:lnTo>
                    <a:pt x="127543" y="418782"/>
                  </a:lnTo>
                  <a:lnTo>
                    <a:pt x="127766" y="420234"/>
                  </a:lnTo>
                  <a:lnTo>
                    <a:pt x="127984" y="421698"/>
                  </a:lnTo>
                  <a:lnTo>
                    <a:pt x="128193" y="423174"/>
                  </a:lnTo>
                  <a:lnTo>
                    <a:pt x="128392" y="424662"/>
                  </a:lnTo>
                  <a:lnTo>
                    <a:pt x="128582" y="426150"/>
                  </a:lnTo>
                  <a:lnTo>
                    <a:pt x="128767" y="427661"/>
                  </a:lnTo>
                  <a:lnTo>
                    <a:pt x="128947" y="429160"/>
                  </a:lnTo>
                  <a:lnTo>
                    <a:pt x="129118" y="430683"/>
                  </a:lnTo>
                  <a:lnTo>
                    <a:pt x="129280" y="432207"/>
                  </a:lnTo>
                  <a:lnTo>
                    <a:pt x="129441" y="433730"/>
                  </a:lnTo>
                  <a:lnTo>
                    <a:pt x="129588" y="435265"/>
                  </a:lnTo>
                  <a:lnTo>
                    <a:pt x="129735" y="436799"/>
                  </a:lnTo>
                  <a:lnTo>
                    <a:pt x="129873" y="438334"/>
                  </a:lnTo>
                  <a:lnTo>
                    <a:pt x="130006" y="439881"/>
                  </a:lnTo>
                  <a:lnTo>
                    <a:pt x="130129" y="441416"/>
                  </a:lnTo>
                  <a:lnTo>
                    <a:pt x="130253" y="442951"/>
                  </a:lnTo>
                  <a:lnTo>
                    <a:pt x="130367" y="444486"/>
                  </a:lnTo>
                  <a:lnTo>
                    <a:pt x="130476" y="446021"/>
                  </a:lnTo>
                  <a:lnTo>
                    <a:pt x="130580" y="447544"/>
                  </a:lnTo>
                  <a:lnTo>
                    <a:pt x="130680" y="449079"/>
                  </a:lnTo>
                  <a:lnTo>
                    <a:pt x="130775" y="450590"/>
                  </a:lnTo>
                  <a:lnTo>
                    <a:pt x="130865" y="452101"/>
                  </a:lnTo>
                  <a:lnTo>
                    <a:pt x="130950" y="453613"/>
                  </a:lnTo>
                  <a:lnTo>
                    <a:pt x="131031" y="455112"/>
                  </a:lnTo>
                  <a:lnTo>
                    <a:pt x="131107" y="456600"/>
                  </a:lnTo>
                  <a:lnTo>
                    <a:pt x="131230" y="459067"/>
                  </a:lnTo>
                  <a:lnTo>
                    <a:pt x="131349" y="461535"/>
                  </a:lnTo>
                  <a:lnTo>
                    <a:pt x="131582" y="466470"/>
                  </a:lnTo>
                  <a:lnTo>
                    <a:pt x="131805" y="471417"/>
                  </a:lnTo>
                  <a:lnTo>
                    <a:pt x="132023" y="476365"/>
                  </a:lnTo>
                  <a:lnTo>
                    <a:pt x="132232" y="481312"/>
                  </a:lnTo>
                  <a:lnTo>
                    <a:pt x="132445" y="486259"/>
                  </a:lnTo>
                  <a:lnTo>
                    <a:pt x="132863" y="496165"/>
                  </a:lnTo>
                  <a:lnTo>
                    <a:pt x="133081" y="501124"/>
                  </a:lnTo>
                  <a:lnTo>
                    <a:pt x="133304" y="506071"/>
                  </a:lnTo>
                  <a:lnTo>
                    <a:pt x="133532" y="511018"/>
                  </a:lnTo>
                  <a:lnTo>
                    <a:pt x="133656" y="513486"/>
                  </a:lnTo>
                  <a:lnTo>
                    <a:pt x="133774" y="515965"/>
                  </a:lnTo>
                  <a:lnTo>
                    <a:pt x="133902" y="518433"/>
                  </a:lnTo>
                  <a:lnTo>
                    <a:pt x="134031" y="520900"/>
                  </a:lnTo>
                  <a:lnTo>
                    <a:pt x="134163" y="523368"/>
                  </a:lnTo>
                  <a:lnTo>
                    <a:pt x="134296" y="525836"/>
                  </a:lnTo>
                  <a:lnTo>
                    <a:pt x="134439" y="528292"/>
                  </a:lnTo>
                  <a:lnTo>
                    <a:pt x="134581" y="530759"/>
                  </a:lnTo>
                  <a:lnTo>
                    <a:pt x="134733" y="533215"/>
                  </a:lnTo>
                  <a:lnTo>
                    <a:pt x="134885" y="535683"/>
                  </a:lnTo>
                  <a:lnTo>
                    <a:pt x="134529" y="536025"/>
                  </a:lnTo>
                  <a:lnTo>
                    <a:pt x="134178" y="536379"/>
                  </a:lnTo>
                  <a:lnTo>
                    <a:pt x="133822" y="536757"/>
                  </a:lnTo>
                  <a:lnTo>
                    <a:pt x="133475" y="537147"/>
                  </a:lnTo>
                  <a:lnTo>
                    <a:pt x="133124" y="537560"/>
                  </a:lnTo>
                  <a:lnTo>
                    <a:pt x="132778" y="537985"/>
                  </a:lnTo>
                  <a:lnTo>
                    <a:pt x="132436" y="538422"/>
                  </a:lnTo>
                  <a:lnTo>
                    <a:pt x="132099" y="538882"/>
                  </a:lnTo>
                  <a:lnTo>
                    <a:pt x="131757" y="539367"/>
                  </a:lnTo>
                  <a:lnTo>
                    <a:pt x="131425" y="539862"/>
                  </a:lnTo>
                  <a:lnTo>
                    <a:pt x="131093" y="540370"/>
                  </a:lnTo>
                  <a:lnTo>
                    <a:pt x="130761" y="540901"/>
                  </a:lnTo>
                  <a:lnTo>
                    <a:pt x="130438" y="541445"/>
                  </a:lnTo>
                  <a:lnTo>
                    <a:pt x="130115" y="542000"/>
                  </a:lnTo>
                  <a:lnTo>
                    <a:pt x="129792" y="542578"/>
                  </a:lnTo>
                  <a:lnTo>
                    <a:pt x="129479" y="543180"/>
                  </a:lnTo>
                  <a:lnTo>
                    <a:pt x="129166" y="543794"/>
                  </a:lnTo>
                  <a:lnTo>
                    <a:pt x="128857" y="544420"/>
                  </a:lnTo>
                  <a:lnTo>
                    <a:pt x="128549" y="545069"/>
                  </a:lnTo>
                  <a:lnTo>
                    <a:pt x="128250" y="545742"/>
                  </a:lnTo>
                  <a:lnTo>
                    <a:pt x="127951" y="546427"/>
                  </a:lnTo>
                  <a:lnTo>
                    <a:pt x="127657" y="547124"/>
                  </a:lnTo>
                  <a:lnTo>
                    <a:pt x="127367" y="547844"/>
                  </a:lnTo>
                  <a:lnTo>
                    <a:pt x="127082" y="548576"/>
                  </a:lnTo>
                  <a:lnTo>
                    <a:pt x="126797" y="549332"/>
                  </a:lnTo>
                  <a:lnTo>
                    <a:pt x="126522" y="550099"/>
                  </a:lnTo>
                  <a:lnTo>
                    <a:pt x="126247" y="550890"/>
                  </a:lnTo>
                  <a:lnTo>
                    <a:pt x="125981" y="551705"/>
                  </a:lnTo>
                  <a:lnTo>
                    <a:pt x="125715" y="552531"/>
                  </a:lnTo>
                  <a:lnTo>
                    <a:pt x="125459" y="553370"/>
                  </a:lnTo>
                  <a:lnTo>
                    <a:pt x="125203" y="554232"/>
                  </a:lnTo>
                  <a:lnTo>
                    <a:pt x="124956" y="555105"/>
                  </a:lnTo>
                  <a:lnTo>
                    <a:pt x="124913" y="555271"/>
                  </a:lnTo>
                  <a:lnTo>
                    <a:pt x="124880" y="555436"/>
                  </a:lnTo>
                  <a:lnTo>
                    <a:pt x="124856" y="555589"/>
                  </a:lnTo>
                  <a:lnTo>
                    <a:pt x="124837" y="555755"/>
                  </a:lnTo>
                  <a:lnTo>
                    <a:pt x="124828" y="555908"/>
                  </a:lnTo>
                  <a:lnTo>
                    <a:pt x="124818" y="556073"/>
                  </a:lnTo>
                  <a:lnTo>
                    <a:pt x="124818" y="556227"/>
                  </a:lnTo>
                  <a:lnTo>
                    <a:pt x="124828" y="556380"/>
                  </a:lnTo>
                  <a:lnTo>
                    <a:pt x="124837" y="556534"/>
                  </a:lnTo>
                  <a:lnTo>
                    <a:pt x="124852" y="556676"/>
                  </a:lnTo>
                  <a:lnTo>
                    <a:pt x="124875" y="556817"/>
                  </a:lnTo>
                  <a:lnTo>
                    <a:pt x="124899" y="556959"/>
                  </a:lnTo>
                  <a:lnTo>
                    <a:pt x="124932" y="557089"/>
                  </a:lnTo>
                  <a:lnTo>
                    <a:pt x="124965" y="557219"/>
                  </a:lnTo>
                  <a:lnTo>
                    <a:pt x="125003" y="557337"/>
                  </a:lnTo>
                  <a:lnTo>
                    <a:pt x="125046" y="557455"/>
                  </a:lnTo>
                  <a:lnTo>
                    <a:pt x="125089" y="557561"/>
                  </a:lnTo>
                  <a:lnTo>
                    <a:pt x="125136" y="557667"/>
                  </a:lnTo>
                  <a:lnTo>
                    <a:pt x="125184" y="557762"/>
                  </a:lnTo>
                  <a:lnTo>
                    <a:pt x="125241" y="557844"/>
                  </a:lnTo>
                  <a:lnTo>
                    <a:pt x="125293" y="557927"/>
                  </a:lnTo>
                  <a:lnTo>
                    <a:pt x="125350" y="557986"/>
                  </a:lnTo>
                  <a:lnTo>
                    <a:pt x="125407" y="558045"/>
                  </a:lnTo>
                  <a:lnTo>
                    <a:pt x="125469" y="558092"/>
                  </a:lnTo>
                  <a:lnTo>
                    <a:pt x="125530" y="558128"/>
                  </a:lnTo>
                  <a:lnTo>
                    <a:pt x="125587" y="558151"/>
                  </a:lnTo>
                  <a:lnTo>
                    <a:pt x="125649" y="558175"/>
                  </a:lnTo>
                  <a:lnTo>
                    <a:pt x="125715" y="558175"/>
                  </a:lnTo>
                  <a:lnTo>
                    <a:pt x="125777" y="558163"/>
                  </a:lnTo>
                  <a:lnTo>
                    <a:pt x="125839" y="558140"/>
                  </a:lnTo>
                  <a:lnTo>
                    <a:pt x="125900" y="558092"/>
                  </a:lnTo>
                  <a:lnTo>
                    <a:pt x="125957" y="558045"/>
                  </a:lnTo>
                  <a:lnTo>
                    <a:pt x="125957" y="558270"/>
                  </a:lnTo>
                  <a:lnTo>
                    <a:pt x="125962" y="558494"/>
                  </a:lnTo>
                  <a:lnTo>
                    <a:pt x="125976" y="558706"/>
                  </a:lnTo>
                  <a:lnTo>
                    <a:pt x="125995" y="558931"/>
                  </a:lnTo>
                  <a:lnTo>
                    <a:pt x="126024" y="559131"/>
                  </a:lnTo>
                  <a:lnTo>
                    <a:pt x="126057" y="559344"/>
                  </a:lnTo>
                  <a:lnTo>
                    <a:pt x="126100" y="559533"/>
                  </a:lnTo>
                  <a:lnTo>
                    <a:pt x="126152" y="559722"/>
                  </a:lnTo>
                  <a:lnTo>
                    <a:pt x="126209" y="559887"/>
                  </a:lnTo>
                  <a:lnTo>
                    <a:pt x="126271" y="560041"/>
                  </a:lnTo>
                  <a:lnTo>
                    <a:pt x="126347" y="560182"/>
                  </a:lnTo>
                  <a:lnTo>
                    <a:pt x="126423" y="560300"/>
                  </a:lnTo>
                  <a:lnTo>
                    <a:pt x="126513" y="560407"/>
                  </a:lnTo>
                  <a:lnTo>
                    <a:pt x="126608" y="560489"/>
                  </a:lnTo>
                  <a:lnTo>
                    <a:pt x="126707" y="560548"/>
                  </a:lnTo>
                  <a:lnTo>
                    <a:pt x="126821" y="560584"/>
                  </a:lnTo>
                  <a:lnTo>
                    <a:pt x="128853" y="560973"/>
                  </a:lnTo>
                  <a:lnTo>
                    <a:pt x="130884" y="561339"/>
                  </a:lnTo>
                  <a:lnTo>
                    <a:pt x="132925" y="561694"/>
                  </a:lnTo>
                  <a:lnTo>
                    <a:pt x="134966" y="562036"/>
                  </a:lnTo>
                  <a:lnTo>
                    <a:pt x="137011" y="562355"/>
                  </a:lnTo>
                  <a:lnTo>
                    <a:pt x="139052" y="562650"/>
                  </a:lnTo>
                  <a:lnTo>
                    <a:pt x="141102" y="562933"/>
                  </a:lnTo>
                  <a:lnTo>
                    <a:pt x="143148" y="563181"/>
                  </a:lnTo>
                  <a:lnTo>
                    <a:pt x="145193" y="563406"/>
                  </a:lnTo>
                  <a:lnTo>
                    <a:pt x="147244" y="563618"/>
                  </a:lnTo>
                  <a:lnTo>
                    <a:pt x="149289" y="563795"/>
                  </a:lnTo>
                  <a:lnTo>
                    <a:pt x="150315" y="563866"/>
                  </a:lnTo>
                  <a:lnTo>
                    <a:pt x="151335" y="563937"/>
                  </a:lnTo>
                  <a:lnTo>
                    <a:pt x="152360" y="564008"/>
                  </a:lnTo>
                  <a:lnTo>
                    <a:pt x="153381" y="564055"/>
                  </a:lnTo>
                  <a:lnTo>
                    <a:pt x="154401" y="564114"/>
                  </a:lnTo>
                  <a:lnTo>
                    <a:pt x="155421" y="564149"/>
                  </a:lnTo>
                  <a:lnTo>
                    <a:pt x="156442" y="564185"/>
                  </a:lnTo>
                  <a:lnTo>
                    <a:pt x="157462" y="564208"/>
                  </a:lnTo>
                  <a:lnTo>
                    <a:pt x="158483" y="564220"/>
                  </a:lnTo>
                  <a:lnTo>
                    <a:pt x="159498" y="564232"/>
                  </a:lnTo>
                  <a:lnTo>
                    <a:pt x="159569" y="564232"/>
                  </a:lnTo>
                  <a:lnTo>
                    <a:pt x="159641" y="564220"/>
                  </a:lnTo>
                  <a:lnTo>
                    <a:pt x="159707" y="564197"/>
                  </a:lnTo>
                  <a:lnTo>
                    <a:pt x="159769" y="564173"/>
                  </a:lnTo>
                  <a:lnTo>
                    <a:pt x="159831" y="564138"/>
                  </a:lnTo>
                  <a:lnTo>
                    <a:pt x="159892" y="564102"/>
                  </a:lnTo>
                  <a:lnTo>
                    <a:pt x="159949" y="564055"/>
                  </a:lnTo>
                  <a:lnTo>
                    <a:pt x="160006" y="563996"/>
                  </a:lnTo>
                  <a:lnTo>
                    <a:pt x="160058" y="563937"/>
                  </a:lnTo>
                  <a:lnTo>
                    <a:pt x="160111" y="563878"/>
                  </a:lnTo>
                  <a:lnTo>
                    <a:pt x="160158" y="563807"/>
                  </a:lnTo>
                  <a:lnTo>
                    <a:pt x="160205" y="563724"/>
                  </a:lnTo>
                  <a:lnTo>
                    <a:pt x="160253" y="563653"/>
                  </a:lnTo>
                  <a:lnTo>
                    <a:pt x="160296" y="563559"/>
                  </a:lnTo>
                  <a:lnTo>
                    <a:pt x="160376" y="563382"/>
                  </a:lnTo>
                  <a:lnTo>
                    <a:pt x="160448" y="563181"/>
                  </a:lnTo>
                  <a:lnTo>
                    <a:pt x="160509" y="562957"/>
                  </a:lnTo>
                  <a:lnTo>
                    <a:pt x="160561" y="562733"/>
                  </a:lnTo>
                  <a:lnTo>
                    <a:pt x="160609" y="562496"/>
                  </a:lnTo>
                  <a:lnTo>
                    <a:pt x="160647" y="562237"/>
                  </a:lnTo>
                  <a:lnTo>
                    <a:pt x="160675" y="561989"/>
                  </a:lnTo>
                  <a:lnTo>
                    <a:pt x="160699" y="561717"/>
                  </a:lnTo>
                  <a:lnTo>
                    <a:pt x="160713" y="561457"/>
                  </a:lnTo>
                  <a:lnTo>
                    <a:pt x="160780" y="561410"/>
                  </a:lnTo>
                  <a:lnTo>
                    <a:pt x="160846" y="561351"/>
                  </a:lnTo>
                  <a:lnTo>
                    <a:pt x="160913" y="561292"/>
                  </a:lnTo>
                  <a:lnTo>
                    <a:pt x="160974" y="561221"/>
                  </a:lnTo>
                  <a:lnTo>
                    <a:pt x="161041" y="561139"/>
                  </a:lnTo>
                  <a:lnTo>
                    <a:pt x="161098" y="561056"/>
                  </a:lnTo>
                  <a:lnTo>
                    <a:pt x="161159" y="560962"/>
                  </a:lnTo>
                  <a:lnTo>
                    <a:pt x="161216" y="560867"/>
                  </a:lnTo>
                  <a:lnTo>
                    <a:pt x="161269" y="560761"/>
                  </a:lnTo>
                  <a:lnTo>
                    <a:pt x="161321" y="560655"/>
                  </a:lnTo>
                  <a:lnTo>
                    <a:pt x="161368" y="560536"/>
                  </a:lnTo>
                  <a:lnTo>
                    <a:pt x="161411" y="560407"/>
                  </a:lnTo>
                  <a:lnTo>
                    <a:pt x="161454" y="560289"/>
                  </a:lnTo>
                  <a:lnTo>
                    <a:pt x="161496" y="560159"/>
                  </a:lnTo>
                  <a:lnTo>
                    <a:pt x="161530" y="560017"/>
                  </a:lnTo>
                  <a:lnTo>
                    <a:pt x="161563" y="559875"/>
                  </a:lnTo>
                  <a:lnTo>
                    <a:pt x="161591" y="559734"/>
                  </a:lnTo>
                  <a:lnTo>
                    <a:pt x="161615" y="559580"/>
                  </a:lnTo>
                  <a:lnTo>
                    <a:pt x="161634" y="559427"/>
                  </a:lnTo>
                  <a:lnTo>
                    <a:pt x="161653" y="559261"/>
                  </a:lnTo>
                  <a:lnTo>
                    <a:pt x="161663" y="559108"/>
                  </a:lnTo>
                  <a:lnTo>
                    <a:pt x="161672" y="558931"/>
                  </a:lnTo>
                  <a:lnTo>
                    <a:pt x="161672" y="558765"/>
                  </a:lnTo>
                  <a:lnTo>
                    <a:pt x="161667" y="558600"/>
                  </a:lnTo>
                  <a:lnTo>
                    <a:pt x="161663" y="558423"/>
                  </a:lnTo>
                  <a:lnTo>
                    <a:pt x="161648" y="558246"/>
                  </a:lnTo>
                  <a:lnTo>
                    <a:pt x="161629" y="558057"/>
                  </a:lnTo>
                  <a:lnTo>
                    <a:pt x="161606" y="557880"/>
                  </a:lnTo>
                  <a:lnTo>
                    <a:pt x="161572" y="557691"/>
                  </a:lnTo>
                  <a:lnTo>
                    <a:pt x="161539" y="557514"/>
                  </a:lnTo>
                  <a:lnTo>
                    <a:pt x="161496" y="557325"/>
                  </a:lnTo>
                  <a:lnTo>
                    <a:pt x="161444" y="557136"/>
                  </a:lnTo>
                  <a:lnTo>
                    <a:pt x="161183" y="556227"/>
                  </a:lnTo>
                  <a:lnTo>
                    <a:pt x="160917" y="555330"/>
                  </a:lnTo>
                  <a:lnTo>
                    <a:pt x="160647" y="554456"/>
                  </a:lnTo>
                  <a:lnTo>
                    <a:pt x="160372" y="553594"/>
                  </a:lnTo>
                  <a:lnTo>
                    <a:pt x="160092" y="552744"/>
                  </a:lnTo>
                  <a:lnTo>
                    <a:pt x="159802" y="551917"/>
                  </a:lnTo>
                  <a:lnTo>
                    <a:pt x="159513" y="551103"/>
                  </a:lnTo>
                  <a:lnTo>
                    <a:pt x="159214" y="550300"/>
                  </a:lnTo>
                  <a:lnTo>
                    <a:pt x="158915" y="549521"/>
                  </a:lnTo>
                  <a:lnTo>
                    <a:pt x="158606" y="548765"/>
                  </a:lnTo>
                  <a:lnTo>
                    <a:pt x="158298" y="548009"/>
                  </a:lnTo>
                  <a:lnTo>
                    <a:pt x="157980" y="547277"/>
                  </a:lnTo>
                  <a:lnTo>
                    <a:pt x="157662" y="546569"/>
                  </a:lnTo>
                  <a:lnTo>
                    <a:pt x="157339" y="545872"/>
                  </a:lnTo>
                  <a:lnTo>
                    <a:pt x="157007" y="545187"/>
                  </a:lnTo>
                  <a:lnTo>
                    <a:pt x="156674" y="544526"/>
                  </a:lnTo>
                  <a:lnTo>
                    <a:pt x="156342" y="543877"/>
                  </a:lnTo>
                  <a:lnTo>
                    <a:pt x="156000" y="543251"/>
                  </a:lnTo>
                  <a:lnTo>
                    <a:pt x="155654" y="542637"/>
                  </a:lnTo>
                  <a:lnTo>
                    <a:pt x="155307" y="542047"/>
                  </a:lnTo>
                  <a:lnTo>
                    <a:pt x="154956" y="541456"/>
                  </a:lnTo>
                  <a:lnTo>
                    <a:pt x="154600" y="540901"/>
                  </a:lnTo>
                  <a:lnTo>
                    <a:pt x="154244" y="540358"/>
                  </a:lnTo>
                  <a:lnTo>
                    <a:pt x="153884" y="539827"/>
                  </a:lnTo>
                  <a:lnTo>
                    <a:pt x="153518" y="539319"/>
                  </a:lnTo>
                  <a:lnTo>
                    <a:pt x="153153" y="538823"/>
                  </a:lnTo>
                  <a:lnTo>
                    <a:pt x="152783" y="538351"/>
                  </a:lnTo>
                  <a:lnTo>
                    <a:pt x="152408" y="537891"/>
                  </a:lnTo>
                  <a:lnTo>
                    <a:pt x="152033" y="537454"/>
                  </a:lnTo>
                  <a:lnTo>
                    <a:pt x="151653" y="537029"/>
                  </a:lnTo>
                  <a:lnTo>
                    <a:pt x="151273" y="536616"/>
                  </a:lnTo>
                  <a:lnTo>
                    <a:pt x="150894" y="536238"/>
                  </a:lnTo>
                  <a:lnTo>
                    <a:pt x="150979" y="536155"/>
                  </a:lnTo>
                  <a:lnTo>
                    <a:pt x="151060" y="536061"/>
                  </a:lnTo>
                  <a:lnTo>
                    <a:pt x="151136" y="535943"/>
                  </a:lnTo>
                  <a:lnTo>
                    <a:pt x="151212" y="535813"/>
                  </a:lnTo>
                  <a:lnTo>
                    <a:pt x="151283" y="535671"/>
                  </a:lnTo>
                  <a:lnTo>
                    <a:pt x="151349" y="535517"/>
                  </a:lnTo>
                  <a:lnTo>
                    <a:pt x="151411" y="535352"/>
                  </a:lnTo>
                  <a:lnTo>
                    <a:pt x="151463" y="535163"/>
                  </a:lnTo>
                  <a:lnTo>
                    <a:pt x="151511" y="534974"/>
                  </a:lnTo>
                  <a:lnTo>
                    <a:pt x="151553" y="534750"/>
                  </a:lnTo>
                  <a:lnTo>
                    <a:pt x="151586" y="534526"/>
                  </a:lnTo>
                  <a:lnTo>
                    <a:pt x="151615" y="534290"/>
                  </a:lnTo>
                  <a:lnTo>
                    <a:pt x="151634" y="534030"/>
                  </a:lnTo>
                  <a:lnTo>
                    <a:pt x="151648" y="533758"/>
                  </a:lnTo>
                  <a:lnTo>
                    <a:pt x="151648" y="533475"/>
                  </a:lnTo>
                  <a:lnTo>
                    <a:pt x="151639" y="533180"/>
                  </a:lnTo>
                  <a:lnTo>
                    <a:pt x="151577" y="531184"/>
                  </a:lnTo>
                  <a:lnTo>
                    <a:pt x="151515" y="529189"/>
                  </a:lnTo>
                  <a:lnTo>
                    <a:pt x="151463" y="527170"/>
                  </a:lnTo>
                  <a:lnTo>
                    <a:pt x="151406" y="525139"/>
                  </a:lnTo>
                  <a:lnTo>
                    <a:pt x="151359" y="523085"/>
                  </a:lnTo>
                  <a:lnTo>
                    <a:pt x="151311" y="521030"/>
                  </a:lnTo>
                  <a:lnTo>
                    <a:pt x="151221" y="516886"/>
                  </a:lnTo>
                  <a:lnTo>
                    <a:pt x="151140" y="512695"/>
                  </a:lnTo>
                  <a:lnTo>
                    <a:pt x="151064" y="508456"/>
                  </a:lnTo>
                  <a:lnTo>
                    <a:pt x="150922" y="499896"/>
                  </a:lnTo>
                  <a:lnTo>
                    <a:pt x="150846" y="495575"/>
                  </a:lnTo>
                  <a:lnTo>
                    <a:pt x="150765" y="491241"/>
                  </a:lnTo>
                  <a:lnTo>
                    <a:pt x="150675" y="486885"/>
                  </a:lnTo>
                  <a:lnTo>
                    <a:pt x="150580" y="482528"/>
                  </a:lnTo>
                  <a:lnTo>
                    <a:pt x="150523" y="480344"/>
                  </a:lnTo>
                  <a:lnTo>
                    <a:pt x="150466" y="478159"/>
                  </a:lnTo>
                  <a:lnTo>
                    <a:pt x="150409" y="475963"/>
                  </a:lnTo>
                  <a:lnTo>
                    <a:pt x="150343" y="473779"/>
                  </a:lnTo>
                  <a:lnTo>
                    <a:pt x="150277" y="471595"/>
                  </a:lnTo>
                  <a:lnTo>
                    <a:pt x="150205" y="469410"/>
                  </a:lnTo>
                  <a:lnTo>
                    <a:pt x="150125" y="467238"/>
                  </a:lnTo>
                  <a:lnTo>
                    <a:pt x="150044" y="465054"/>
                  </a:lnTo>
                  <a:lnTo>
                    <a:pt x="149959" y="462881"/>
                  </a:lnTo>
                  <a:lnTo>
                    <a:pt x="149864" y="460709"/>
                  </a:lnTo>
                  <a:lnTo>
                    <a:pt x="149764" y="458548"/>
                  </a:lnTo>
                  <a:lnTo>
                    <a:pt x="149660" y="456375"/>
                  </a:lnTo>
                  <a:lnTo>
                    <a:pt x="149546" y="454227"/>
                  </a:lnTo>
                  <a:lnTo>
                    <a:pt x="149427" y="452078"/>
                  </a:lnTo>
                  <a:lnTo>
                    <a:pt x="149299" y="449929"/>
                  </a:lnTo>
                  <a:lnTo>
                    <a:pt x="149166" y="447792"/>
                  </a:lnTo>
                  <a:lnTo>
                    <a:pt x="149024" y="445666"/>
                  </a:lnTo>
                  <a:lnTo>
                    <a:pt x="148876" y="443541"/>
                  </a:lnTo>
                  <a:lnTo>
                    <a:pt x="148720" y="441428"/>
                  </a:lnTo>
                  <a:lnTo>
                    <a:pt x="148549" y="439326"/>
                  </a:lnTo>
                  <a:lnTo>
                    <a:pt x="148373" y="437236"/>
                  </a:lnTo>
                  <a:lnTo>
                    <a:pt x="148188" y="435158"/>
                  </a:lnTo>
                  <a:lnTo>
                    <a:pt x="147994" y="433092"/>
                  </a:lnTo>
                  <a:lnTo>
                    <a:pt x="147790" y="431026"/>
                  </a:lnTo>
                  <a:lnTo>
                    <a:pt x="147576" y="428983"/>
                  </a:lnTo>
                  <a:lnTo>
                    <a:pt x="147467" y="427968"/>
                  </a:lnTo>
                  <a:lnTo>
                    <a:pt x="147353" y="426952"/>
                  </a:lnTo>
                  <a:lnTo>
                    <a:pt x="147234" y="425949"/>
                  </a:lnTo>
                  <a:lnTo>
                    <a:pt x="147116" y="424933"/>
                  </a:lnTo>
                  <a:lnTo>
                    <a:pt x="146992" y="423930"/>
                  </a:lnTo>
                  <a:lnTo>
                    <a:pt x="146869" y="422926"/>
                  </a:lnTo>
                  <a:lnTo>
                    <a:pt x="146741" y="421934"/>
                  </a:lnTo>
                  <a:lnTo>
                    <a:pt x="146613" y="420943"/>
                  </a:lnTo>
                  <a:lnTo>
                    <a:pt x="146480" y="419951"/>
                  </a:lnTo>
                  <a:lnTo>
                    <a:pt x="146342" y="418971"/>
                  </a:lnTo>
                  <a:lnTo>
                    <a:pt x="146204" y="417991"/>
                  </a:lnTo>
                  <a:lnTo>
                    <a:pt x="146062" y="417011"/>
                  </a:lnTo>
                  <a:lnTo>
                    <a:pt x="145915" y="416043"/>
                  </a:lnTo>
                  <a:lnTo>
                    <a:pt x="145768" y="415075"/>
                  </a:lnTo>
                  <a:lnTo>
                    <a:pt x="145616" y="414106"/>
                  </a:lnTo>
                  <a:lnTo>
                    <a:pt x="145459" y="413150"/>
                  </a:lnTo>
                  <a:lnTo>
                    <a:pt x="145303" y="412194"/>
                  </a:lnTo>
                  <a:lnTo>
                    <a:pt x="145141" y="411237"/>
                  </a:lnTo>
                  <a:lnTo>
                    <a:pt x="144975" y="410293"/>
                  </a:lnTo>
                  <a:lnTo>
                    <a:pt x="144809" y="409348"/>
                  </a:lnTo>
                  <a:lnTo>
                    <a:pt x="144638" y="408416"/>
                  </a:lnTo>
                  <a:lnTo>
                    <a:pt x="144463" y="407483"/>
                  </a:lnTo>
                  <a:lnTo>
                    <a:pt x="144282" y="406550"/>
                  </a:lnTo>
                  <a:lnTo>
                    <a:pt x="144102" y="405629"/>
                  </a:lnTo>
                  <a:lnTo>
                    <a:pt x="143917" y="404708"/>
                  </a:lnTo>
                  <a:lnTo>
                    <a:pt x="143727" y="403799"/>
                  </a:lnTo>
                  <a:lnTo>
                    <a:pt x="143537" y="402890"/>
                  </a:lnTo>
                  <a:lnTo>
                    <a:pt x="143338" y="401993"/>
                  </a:lnTo>
                  <a:lnTo>
                    <a:pt x="143138" y="401095"/>
                  </a:lnTo>
                  <a:lnTo>
                    <a:pt x="142934" y="400198"/>
                  </a:lnTo>
                  <a:lnTo>
                    <a:pt x="142616" y="398840"/>
                  </a:lnTo>
                  <a:lnTo>
                    <a:pt x="142284" y="397482"/>
                  </a:lnTo>
                  <a:lnTo>
                    <a:pt x="141947" y="396148"/>
                  </a:lnTo>
                  <a:lnTo>
                    <a:pt x="141601" y="394814"/>
                  </a:lnTo>
                  <a:lnTo>
                    <a:pt x="141245" y="393515"/>
                  </a:lnTo>
                  <a:lnTo>
                    <a:pt x="140884" y="392216"/>
                  </a:lnTo>
                  <a:lnTo>
                    <a:pt x="140514" y="390941"/>
                  </a:lnTo>
                  <a:lnTo>
                    <a:pt x="140134" y="389678"/>
                  </a:lnTo>
                  <a:lnTo>
                    <a:pt x="139750" y="388438"/>
                  </a:lnTo>
                  <a:lnTo>
                    <a:pt x="139360" y="387210"/>
                  </a:lnTo>
                  <a:lnTo>
                    <a:pt x="138957" y="385994"/>
                  </a:lnTo>
                  <a:lnTo>
                    <a:pt x="138549" y="384802"/>
                  </a:lnTo>
                  <a:lnTo>
                    <a:pt x="138136" y="383621"/>
                  </a:lnTo>
                  <a:lnTo>
                    <a:pt x="137714" y="382452"/>
                  </a:lnTo>
                  <a:lnTo>
                    <a:pt x="137286" y="381307"/>
                  </a:lnTo>
                  <a:lnTo>
                    <a:pt x="136855" y="380185"/>
                  </a:lnTo>
                  <a:lnTo>
                    <a:pt x="136408" y="379075"/>
                  </a:lnTo>
                  <a:lnTo>
                    <a:pt x="135962" y="377977"/>
                  </a:lnTo>
                  <a:lnTo>
                    <a:pt x="135507" y="376903"/>
                  </a:lnTo>
                  <a:lnTo>
                    <a:pt x="135046" y="375840"/>
                  </a:lnTo>
                  <a:lnTo>
                    <a:pt x="134581" y="374801"/>
                  </a:lnTo>
                  <a:lnTo>
                    <a:pt x="134107" y="373786"/>
                  </a:lnTo>
                  <a:lnTo>
                    <a:pt x="133627" y="372782"/>
                  </a:lnTo>
                  <a:lnTo>
                    <a:pt x="133138" y="371802"/>
                  </a:lnTo>
                  <a:lnTo>
                    <a:pt x="132649" y="370834"/>
                  </a:lnTo>
                  <a:lnTo>
                    <a:pt x="132151" y="369889"/>
                  </a:lnTo>
                  <a:lnTo>
                    <a:pt x="131648" y="368957"/>
                  </a:lnTo>
                  <a:lnTo>
                    <a:pt x="131140" y="368059"/>
                  </a:lnTo>
                  <a:lnTo>
                    <a:pt x="130628" y="367174"/>
                  </a:lnTo>
                  <a:lnTo>
                    <a:pt x="130110" y="366300"/>
                  </a:lnTo>
                  <a:lnTo>
                    <a:pt x="129583" y="365450"/>
                  </a:lnTo>
                  <a:lnTo>
                    <a:pt x="129057" y="364623"/>
                  </a:lnTo>
                  <a:lnTo>
                    <a:pt x="128520" y="363821"/>
                  </a:lnTo>
                  <a:lnTo>
                    <a:pt x="127984" y="363030"/>
                  </a:lnTo>
                  <a:lnTo>
                    <a:pt x="127438" y="362262"/>
                  </a:lnTo>
                  <a:lnTo>
                    <a:pt x="126888" y="361518"/>
                  </a:lnTo>
                  <a:lnTo>
                    <a:pt x="126337" y="360798"/>
                  </a:lnTo>
                  <a:lnTo>
                    <a:pt x="125782" y="360090"/>
                  </a:lnTo>
                  <a:lnTo>
                    <a:pt x="125217" y="359405"/>
                  </a:lnTo>
                  <a:lnTo>
                    <a:pt x="124652" y="358755"/>
                  </a:lnTo>
                  <a:lnTo>
                    <a:pt x="124083" y="358106"/>
                  </a:lnTo>
                  <a:lnTo>
                    <a:pt x="123508" y="357492"/>
                  </a:lnTo>
                  <a:lnTo>
                    <a:pt x="122929" y="356902"/>
                  </a:lnTo>
                  <a:lnTo>
                    <a:pt x="122346" y="356323"/>
                  </a:lnTo>
                  <a:lnTo>
                    <a:pt x="121762" y="355780"/>
                  </a:lnTo>
                  <a:lnTo>
                    <a:pt x="121173" y="355249"/>
                  </a:lnTo>
                  <a:lnTo>
                    <a:pt x="120580" y="354753"/>
                  </a:lnTo>
                  <a:lnTo>
                    <a:pt x="119987" y="354269"/>
                  </a:lnTo>
                  <a:lnTo>
                    <a:pt x="119384" y="353808"/>
                  </a:lnTo>
                  <a:lnTo>
                    <a:pt x="118781" y="353371"/>
                  </a:lnTo>
                  <a:lnTo>
                    <a:pt x="118179" y="352958"/>
                  </a:lnTo>
                  <a:lnTo>
                    <a:pt x="117571" y="352569"/>
                  </a:lnTo>
                  <a:lnTo>
                    <a:pt x="116959" y="352214"/>
                  </a:lnTo>
                  <a:lnTo>
                    <a:pt x="116347" y="351872"/>
                  </a:lnTo>
                  <a:lnTo>
                    <a:pt x="115730" y="351553"/>
                  </a:lnTo>
                  <a:lnTo>
                    <a:pt x="115108" y="351270"/>
                  </a:lnTo>
                  <a:lnTo>
                    <a:pt x="114486" y="350998"/>
                  </a:lnTo>
                  <a:lnTo>
                    <a:pt x="113864" y="350762"/>
                  </a:lnTo>
                  <a:lnTo>
                    <a:pt x="113238" y="350538"/>
                  </a:lnTo>
                  <a:lnTo>
                    <a:pt x="112611" y="350349"/>
                  </a:lnTo>
                  <a:lnTo>
                    <a:pt x="111980" y="350184"/>
                  </a:lnTo>
                  <a:lnTo>
                    <a:pt x="111349" y="350042"/>
                  </a:lnTo>
                  <a:lnTo>
                    <a:pt x="110718" y="349924"/>
                  </a:lnTo>
                  <a:lnTo>
                    <a:pt x="110082" y="349841"/>
                  </a:lnTo>
                  <a:lnTo>
                    <a:pt x="110039" y="346453"/>
                  </a:lnTo>
                  <a:lnTo>
                    <a:pt x="110006" y="343064"/>
                  </a:lnTo>
                  <a:lnTo>
                    <a:pt x="109977" y="339675"/>
                  </a:lnTo>
                  <a:lnTo>
                    <a:pt x="109949" y="336299"/>
                  </a:lnTo>
                  <a:lnTo>
                    <a:pt x="109930" y="332910"/>
                  </a:lnTo>
                  <a:lnTo>
                    <a:pt x="109916" y="329521"/>
                  </a:lnTo>
                  <a:lnTo>
                    <a:pt x="109906" y="326145"/>
                  </a:lnTo>
                  <a:lnTo>
                    <a:pt x="109906" y="322756"/>
                  </a:lnTo>
                  <a:lnTo>
                    <a:pt x="109906" y="319686"/>
                  </a:lnTo>
                  <a:lnTo>
                    <a:pt x="109916" y="316628"/>
                  </a:lnTo>
                  <a:lnTo>
                    <a:pt x="109925" y="313558"/>
                  </a:lnTo>
                  <a:lnTo>
                    <a:pt x="109944" y="310489"/>
                  </a:lnTo>
                  <a:lnTo>
                    <a:pt x="109963" y="307419"/>
                  </a:lnTo>
                  <a:lnTo>
                    <a:pt x="109991" y="304349"/>
                  </a:lnTo>
                  <a:lnTo>
                    <a:pt x="110025" y="301279"/>
                  </a:lnTo>
                  <a:lnTo>
                    <a:pt x="110063" y="298198"/>
                  </a:lnTo>
                  <a:lnTo>
                    <a:pt x="110105" y="295553"/>
                  </a:lnTo>
                  <a:lnTo>
                    <a:pt x="110153" y="292896"/>
                  </a:lnTo>
                  <a:lnTo>
                    <a:pt x="110205" y="290240"/>
                  </a:lnTo>
                  <a:lnTo>
                    <a:pt x="110257" y="287595"/>
                  </a:lnTo>
                  <a:lnTo>
                    <a:pt x="110319" y="284938"/>
                  </a:lnTo>
                  <a:lnTo>
                    <a:pt x="110381" y="282282"/>
                  </a:lnTo>
                  <a:lnTo>
                    <a:pt x="110442" y="279637"/>
                  </a:lnTo>
                  <a:lnTo>
                    <a:pt x="110514" y="276980"/>
                  </a:lnTo>
                  <a:lnTo>
                    <a:pt x="110656" y="271679"/>
                  </a:lnTo>
                  <a:lnTo>
                    <a:pt x="110808" y="266378"/>
                  </a:lnTo>
                  <a:lnTo>
                    <a:pt x="111116" y="255763"/>
                  </a:lnTo>
                  <a:lnTo>
                    <a:pt x="111382" y="255834"/>
                  </a:lnTo>
                  <a:lnTo>
                    <a:pt x="111643" y="255893"/>
                  </a:lnTo>
                  <a:lnTo>
                    <a:pt x="111909" y="255940"/>
                  </a:lnTo>
                  <a:lnTo>
                    <a:pt x="112170" y="255988"/>
                  </a:lnTo>
                  <a:lnTo>
                    <a:pt x="112431" y="256023"/>
                  </a:lnTo>
                  <a:lnTo>
                    <a:pt x="112692" y="256047"/>
                  </a:lnTo>
                  <a:lnTo>
                    <a:pt x="112953" y="256070"/>
                  </a:lnTo>
                  <a:lnTo>
                    <a:pt x="113214" y="256082"/>
                  </a:lnTo>
                  <a:lnTo>
                    <a:pt x="113475" y="256094"/>
                  </a:lnTo>
                  <a:lnTo>
                    <a:pt x="113731" y="256094"/>
                  </a:lnTo>
                  <a:lnTo>
                    <a:pt x="113992" y="256082"/>
                  </a:lnTo>
                  <a:lnTo>
                    <a:pt x="114249" y="256070"/>
                  </a:lnTo>
                  <a:lnTo>
                    <a:pt x="114766" y="256023"/>
                  </a:lnTo>
                  <a:lnTo>
                    <a:pt x="115279" y="255952"/>
                  </a:lnTo>
                  <a:lnTo>
                    <a:pt x="115786" y="255846"/>
                  </a:lnTo>
                  <a:lnTo>
                    <a:pt x="116294" y="255716"/>
                  </a:lnTo>
                  <a:lnTo>
                    <a:pt x="116797" y="255551"/>
                  </a:lnTo>
                  <a:lnTo>
                    <a:pt x="117300" y="255374"/>
                  </a:lnTo>
                  <a:lnTo>
                    <a:pt x="117799" y="255161"/>
                  </a:lnTo>
                  <a:lnTo>
                    <a:pt x="118297" y="254925"/>
                  </a:lnTo>
                  <a:lnTo>
                    <a:pt x="118791" y="254665"/>
                  </a:lnTo>
                  <a:lnTo>
                    <a:pt x="119284" y="254382"/>
                  </a:lnTo>
                  <a:lnTo>
                    <a:pt x="119773" y="254075"/>
                  </a:lnTo>
                  <a:lnTo>
                    <a:pt x="120257" y="253732"/>
                  </a:lnTo>
                  <a:lnTo>
                    <a:pt x="120741" y="253378"/>
                  </a:lnTo>
                  <a:lnTo>
                    <a:pt x="121221" y="253000"/>
                  </a:lnTo>
                  <a:lnTo>
                    <a:pt x="121695" y="252587"/>
                  </a:lnTo>
                  <a:lnTo>
                    <a:pt x="122170" y="252162"/>
                  </a:lnTo>
                  <a:lnTo>
                    <a:pt x="122640" y="251713"/>
                  </a:lnTo>
                  <a:lnTo>
                    <a:pt x="123105" y="251241"/>
                  </a:lnTo>
                  <a:lnTo>
                    <a:pt x="123570" y="250757"/>
                  </a:lnTo>
                  <a:lnTo>
                    <a:pt x="124031" y="250238"/>
                  </a:lnTo>
                  <a:lnTo>
                    <a:pt x="124486" y="249706"/>
                  </a:lnTo>
                  <a:lnTo>
                    <a:pt x="124937" y="249151"/>
                  </a:lnTo>
                  <a:lnTo>
                    <a:pt x="125388" y="248573"/>
                  </a:lnTo>
                  <a:lnTo>
                    <a:pt x="125834" y="247971"/>
                  </a:lnTo>
                  <a:lnTo>
                    <a:pt x="126275" y="247357"/>
                  </a:lnTo>
                  <a:lnTo>
                    <a:pt x="126712" y="246719"/>
                  </a:lnTo>
                  <a:lnTo>
                    <a:pt x="127149" y="246070"/>
                  </a:lnTo>
                  <a:lnTo>
                    <a:pt x="127581" y="245397"/>
                  </a:lnTo>
                  <a:lnTo>
                    <a:pt x="128003" y="244712"/>
                  </a:lnTo>
                  <a:lnTo>
                    <a:pt x="128425" y="244004"/>
                  </a:lnTo>
                  <a:lnTo>
                    <a:pt x="128848" y="243272"/>
                  </a:lnTo>
                  <a:lnTo>
                    <a:pt x="129261" y="242539"/>
                  </a:lnTo>
                  <a:lnTo>
                    <a:pt x="129669" y="241772"/>
                  </a:lnTo>
                  <a:lnTo>
                    <a:pt x="130077" y="241005"/>
                  </a:lnTo>
                  <a:lnTo>
                    <a:pt x="130476" y="240213"/>
                  </a:lnTo>
                  <a:lnTo>
                    <a:pt x="130874" y="239399"/>
                  </a:lnTo>
                  <a:lnTo>
                    <a:pt x="131268" y="238584"/>
                  </a:lnTo>
                  <a:lnTo>
                    <a:pt x="131653" y="237746"/>
                  </a:lnTo>
                  <a:lnTo>
                    <a:pt x="132037" y="236884"/>
                  </a:lnTo>
                  <a:lnTo>
                    <a:pt x="132417" y="236022"/>
                  </a:lnTo>
                  <a:lnTo>
                    <a:pt x="132792" y="235148"/>
                  </a:lnTo>
                  <a:lnTo>
                    <a:pt x="133162" y="234251"/>
                  </a:lnTo>
                  <a:lnTo>
                    <a:pt x="133527" y="233342"/>
                  </a:lnTo>
                  <a:lnTo>
                    <a:pt x="133883" y="232421"/>
                  </a:lnTo>
                  <a:lnTo>
                    <a:pt x="134239" y="231488"/>
                  </a:lnTo>
                  <a:lnTo>
                    <a:pt x="134591" y="230544"/>
                  </a:lnTo>
                  <a:lnTo>
                    <a:pt x="134932" y="229599"/>
                  </a:lnTo>
                  <a:lnTo>
                    <a:pt x="135274" y="228631"/>
                  </a:lnTo>
                  <a:lnTo>
                    <a:pt x="135611" y="227651"/>
                  </a:lnTo>
                  <a:lnTo>
                    <a:pt x="135939" y="226659"/>
                  </a:lnTo>
                  <a:lnTo>
                    <a:pt x="136261" y="225656"/>
                  </a:lnTo>
                  <a:lnTo>
                    <a:pt x="136579" y="224652"/>
                  </a:lnTo>
                  <a:lnTo>
                    <a:pt x="136892" y="223637"/>
                  </a:lnTo>
                  <a:lnTo>
                    <a:pt x="137201" y="222609"/>
                  </a:lnTo>
                  <a:lnTo>
                    <a:pt x="137505" y="221570"/>
                  </a:lnTo>
                  <a:lnTo>
                    <a:pt x="137799" y="220519"/>
                  </a:lnTo>
                  <a:lnTo>
                    <a:pt x="138093" y="219469"/>
                  </a:lnTo>
                  <a:lnTo>
                    <a:pt x="138378" y="218406"/>
                  </a:lnTo>
                  <a:lnTo>
                    <a:pt x="138587" y="217615"/>
                  </a:lnTo>
                  <a:lnTo>
                    <a:pt x="138791" y="216824"/>
                  </a:lnTo>
                  <a:lnTo>
                    <a:pt x="138990" y="216021"/>
                  </a:lnTo>
                  <a:lnTo>
                    <a:pt x="139190" y="215230"/>
                  </a:lnTo>
                  <a:lnTo>
                    <a:pt x="139384" y="214415"/>
                  </a:lnTo>
                  <a:lnTo>
                    <a:pt x="139574" y="213612"/>
                  </a:lnTo>
                  <a:lnTo>
                    <a:pt x="139759" y="212798"/>
                  </a:lnTo>
                  <a:lnTo>
                    <a:pt x="139944" y="211995"/>
                  </a:lnTo>
                  <a:lnTo>
                    <a:pt x="140125" y="211168"/>
                  </a:lnTo>
                  <a:lnTo>
                    <a:pt x="140305" y="210354"/>
                  </a:lnTo>
                  <a:lnTo>
                    <a:pt x="140476" y="209527"/>
                  </a:lnTo>
                  <a:lnTo>
                    <a:pt x="140647" y="208701"/>
                  </a:lnTo>
                  <a:lnTo>
                    <a:pt x="140818" y="207874"/>
                  </a:lnTo>
                  <a:lnTo>
                    <a:pt x="140984" y="207048"/>
                  </a:lnTo>
                  <a:lnTo>
                    <a:pt x="141145" y="206209"/>
                  </a:lnTo>
                  <a:lnTo>
                    <a:pt x="141302" y="205371"/>
                  </a:lnTo>
                  <a:lnTo>
                    <a:pt x="141458" y="204533"/>
                  </a:lnTo>
                  <a:lnTo>
                    <a:pt x="141610" y="203695"/>
                  </a:lnTo>
                  <a:lnTo>
                    <a:pt x="141762" y="202844"/>
                  </a:lnTo>
                  <a:lnTo>
                    <a:pt x="141904" y="201994"/>
                  </a:lnTo>
                  <a:lnTo>
                    <a:pt x="142052" y="201144"/>
                  </a:lnTo>
                  <a:lnTo>
                    <a:pt x="142189" y="200294"/>
                  </a:lnTo>
                  <a:lnTo>
                    <a:pt x="142327" y="199432"/>
                  </a:lnTo>
                  <a:lnTo>
                    <a:pt x="142464" y="198582"/>
                  </a:lnTo>
                  <a:lnTo>
                    <a:pt x="142597" y="197720"/>
                  </a:lnTo>
                  <a:lnTo>
                    <a:pt x="142725" y="196858"/>
                  </a:lnTo>
                  <a:lnTo>
                    <a:pt x="142854" y="195985"/>
                  </a:lnTo>
                  <a:lnTo>
                    <a:pt x="142977" y="195123"/>
                  </a:lnTo>
                  <a:lnTo>
                    <a:pt x="143096" y="194249"/>
                  </a:lnTo>
                  <a:lnTo>
                    <a:pt x="143214" y="193375"/>
                  </a:lnTo>
                  <a:lnTo>
                    <a:pt x="143442" y="191628"/>
                  </a:lnTo>
                  <a:lnTo>
                    <a:pt x="143660" y="189869"/>
                  </a:lnTo>
                  <a:lnTo>
                    <a:pt x="143869" y="188098"/>
                  </a:lnTo>
                  <a:lnTo>
                    <a:pt x="144064" y="186327"/>
                  </a:lnTo>
                  <a:lnTo>
                    <a:pt x="144254" y="184532"/>
                  </a:lnTo>
                  <a:lnTo>
                    <a:pt x="144429" y="182749"/>
                  </a:lnTo>
                  <a:lnTo>
                    <a:pt x="144600" y="180943"/>
                  </a:lnTo>
                  <a:lnTo>
                    <a:pt x="144757" y="179136"/>
                  </a:lnTo>
                  <a:lnTo>
                    <a:pt x="144909" y="177330"/>
                  </a:lnTo>
                  <a:lnTo>
                    <a:pt x="145051" y="175511"/>
                  </a:lnTo>
                  <a:lnTo>
                    <a:pt x="145184" y="173681"/>
                  </a:lnTo>
                  <a:lnTo>
                    <a:pt x="145307" y="171851"/>
                  </a:lnTo>
                  <a:lnTo>
                    <a:pt x="145421" y="170021"/>
                  </a:lnTo>
                  <a:lnTo>
                    <a:pt x="145530" y="168179"/>
                  </a:lnTo>
                  <a:lnTo>
                    <a:pt x="145630" y="166337"/>
                  </a:lnTo>
                  <a:lnTo>
                    <a:pt x="145725" y="164484"/>
                  </a:lnTo>
                  <a:lnTo>
                    <a:pt x="145810" y="162630"/>
                  </a:lnTo>
                  <a:lnTo>
                    <a:pt x="145886" y="160776"/>
                  </a:lnTo>
                  <a:lnTo>
                    <a:pt x="145958" y="158911"/>
                  </a:lnTo>
                  <a:lnTo>
                    <a:pt x="146024" y="157057"/>
                  </a:lnTo>
                  <a:lnTo>
                    <a:pt x="146081" y="155192"/>
                  </a:lnTo>
                  <a:lnTo>
                    <a:pt x="146133" y="153314"/>
                  </a:lnTo>
                  <a:lnTo>
                    <a:pt x="146176" y="151449"/>
                  </a:lnTo>
                  <a:lnTo>
                    <a:pt x="146219" y="149571"/>
                  </a:lnTo>
                  <a:lnTo>
                    <a:pt x="146252" y="147706"/>
                  </a:lnTo>
                  <a:lnTo>
                    <a:pt x="146280" y="145829"/>
                  </a:lnTo>
                  <a:lnTo>
                    <a:pt x="146304" y="143951"/>
                  </a:lnTo>
                  <a:lnTo>
                    <a:pt x="146323" y="142074"/>
                  </a:lnTo>
                  <a:lnTo>
                    <a:pt x="146337" y="140197"/>
                  </a:lnTo>
                  <a:lnTo>
                    <a:pt x="146347" y="138319"/>
                  </a:lnTo>
                  <a:lnTo>
                    <a:pt x="146352" y="136442"/>
                  </a:lnTo>
                  <a:lnTo>
                    <a:pt x="146352" y="134565"/>
                  </a:lnTo>
                  <a:lnTo>
                    <a:pt x="146347" y="132699"/>
                  </a:lnTo>
                  <a:lnTo>
                    <a:pt x="146342" y="130822"/>
                  </a:lnTo>
                  <a:lnTo>
                    <a:pt x="146328" y="128945"/>
                  </a:lnTo>
                  <a:lnTo>
                    <a:pt x="146314" y="127079"/>
                  </a:lnTo>
                  <a:lnTo>
                    <a:pt x="146299" y="125214"/>
                  </a:lnTo>
                  <a:lnTo>
                    <a:pt x="146257" y="121483"/>
                  </a:lnTo>
                  <a:lnTo>
                    <a:pt x="146204" y="117763"/>
                  </a:lnTo>
                  <a:lnTo>
                    <a:pt x="146143" y="114068"/>
                  </a:lnTo>
                  <a:lnTo>
                    <a:pt x="146076" y="110384"/>
                  </a:lnTo>
                  <a:lnTo>
                    <a:pt x="146010" y="106724"/>
                  </a:lnTo>
                  <a:lnTo>
                    <a:pt x="145934" y="103076"/>
                  </a:lnTo>
                  <a:lnTo>
                    <a:pt x="146133" y="102816"/>
                  </a:lnTo>
                  <a:lnTo>
                    <a:pt x="146333" y="102544"/>
                  </a:lnTo>
                  <a:lnTo>
                    <a:pt x="146527" y="102261"/>
                  </a:lnTo>
                  <a:lnTo>
                    <a:pt x="146717" y="101954"/>
                  </a:lnTo>
                  <a:lnTo>
                    <a:pt x="146912" y="101647"/>
                  </a:lnTo>
                  <a:lnTo>
                    <a:pt x="147101" y="101328"/>
                  </a:lnTo>
                  <a:lnTo>
                    <a:pt x="147287" y="100998"/>
                  </a:lnTo>
                  <a:lnTo>
                    <a:pt x="147467" y="100655"/>
                  </a:lnTo>
                  <a:lnTo>
                    <a:pt x="147652" y="100301"/>
                  </a:lnTo>
                  <a:lnTo>
                    <a:pt x="147828" y="99947"/>
                  </a:lnTo>
                  <a:lnTo>
                    <a:pt x="148003" y="99581"/>
                  </a:lnTo>
                  <a:lnTo>
                    <a:pt x="148174" y="99191"/>
                  </a:lnTo>
                  <a:lnTo>
                    <a:pt x="148345" y="98801"/>
                  </a:lnTo>
                  <a:lnTo>
                    <a:pt x="148511" y="98412"/>
                  </a:lnTo>
                  <a:lnTo>
                    <a:pt x="148672" y="97999"/>
                  </a:lnTo>
                  <a:lnTo>
                    <a:pt x="148829" y="97585"/>
                  </a:lnTo>
                  <a:lnTo>
                    <a:pt x="148986" y="97160"/>
                  </a:lnTo>
                  <a:lnTo>
                    <a:pt x="149137" y="96735"/>
                  </a:lnTo>
                  <a:lnTo>
                    <a:pt x="149285" y="96298"/>
                  </a:lnTo>
                  <a:lnTo>
                    <a:pt x="149427" y="95850"/>
                  </a:lnTo>
                  <a:lnTo>
                    <a:pt x="149569" y="95401"/>
                  </a:lnTo>
                  <a:lnTo>
                    <a:pt x="149702" y="94941"/>
                  </a:lnTo>
                  <a:lnTo>
                    <a:pt x="149835" y="94480"/>
                  </a:lnTo>
                  <a:lnTo>
                    <a:pt x="149959" y="94008"/>
                  </a:lnTo>
                  <a:lnTo>
                    <a:pt x="150082" y="93536"/>
                  </a:lnTo>
                  <a:lnTo>
                    <a:pt x="150201" y="93051"/>
                  </a:lnTo>
                  <a:lnTo>
                    <a:pt x="150310" y="92567"/>
                  </a:lnTo>
                  <a:lnTo>
                    <a:pt x="150419" y="92083"/>
                  </a:lnTo>
                  <a:lnTo>
                    <a:pt x="150519" y="91587"/>
                  </a:lnTo>
                  <a:lnTo>
                    <a:pt x="150618" y="91080"/>
                  </a:lnTo>
                  <a:lnTo>
                    <a:pt x="150708" y="90584"/>
                  </a:lnTo>
                  <a:lnTo>
                    <a:pt x="150794" y="90076"/>
                  </a:lnTo>
                  <a:lnTo>
                    <a:pt x="150908" y="89344"/>
                  </a:lnTo>
                  <a:lnTo>
                    <a:pt x="151017" y="88600"/>
                  </a:lnTo>
                  <a:lnTo>
                    <a:pt x="151112" y="87868"/>
                  </a:lnTo>
                  <a:lnTo>
                    <a:pt x="151197" y="87124"/>
                  </a:lnTo>
                  <a:lnTo>
                    <a:pt x="151278" y="86369"/>
                  </a:lnTo>
                  <a:lnTo>
                    <a:pt x="151349" y="85613"/>
                  </a:lnTo>
                  <a:lnTo>
                    <a:pt x="151411" y="84869"/>
                  </a:lnTo>
                  <a:lnTo>
                    <a:pt x="151463" y="84114"/>
                  </a:lnTo>
                  <a:lnTo>
                    <a:pt x="151511" y="83346"/>
                  </a:lnTo>
                  <a:lnTo>
                    <a:pt x="151549" y="82591"/>
                  </a:lnTo>
                  <a:lnTo>
                    <a:pt x="151577" y="81835"/>
                  </a:lnTo>
                  <a:lnTo>
                    <a:pt x="151596" y="81067"/>
                  </a:lnTo>
                  <a:lnTo>
                    <a:pt x="151605" y="80312"/>
                  </a:lnTo>
                  <a:lnTo>
                    <a:pt x="151610" y="79556"/>
                  </a:lnTo>
                  <a:lnTo>
                    <a:pt x="151605" y="78800"/>
                  </a:lnTo>
                  <a:lnTo>
                    <a:pt x="151591" y="78045"/>
                  </a:lnTo>
                  <a:lnTo>
                    <a:pt x="151572" y="77289"/>
                  </a:lnTo>
                  <a:lnTo>
                    <a:pt x="151544" y="76545"/>
                  </a:lnTo>
                  <a:lnTo>
                    <a:pt x="151506" y="75802"/>
                  </a:lnTo>
                  <a:lnTo>
                    <a:pt x="151458" y="75058"/>
                  </a:lnTo>
                  <a:lnTo>
                    <a:pt x="151406" y="74326"/>
                  </a:lnTo>
                  <a:lnTo>
                    <a:pt x="151344" y="73594"/>
                  </a:lnTo>
                  <a:lnTo>
                    <a:pt x="151273" y="72873"/>
                  </a:lnTo>
                  <a:lnTo>
                    <a:pt x="151197" y="72153"/>
                  </a:lnTo>
                  <a:lnTo>
                    <a:pt x="151107" y="71433"/>
                  </a:lnTo>
                  <a:lnTo>
                    <a:pt x="151017" y="70725"/>
                  </a:lnTo>
                  <a:lnTo>
                    <a:pt x="150913" y="70028"/>
                  </a:lnTo>
                  <a:lnTo>
                    <a:pt x="150803" y="69343"/>
                  </a:lnTo>
                  <a:lnTo>
                    <a:pt x="150685" y="68658"/>
                  </a:lnTo>
                  <a:lnTo>
                    <a:pt x="150561" y="67985"/>
                  </a:lnTo>
                  <a:lnTo>
                    <a:pt x="150428" y="67324"/>
                  </a:lnTo>
                  <a:lnTo>
                    <a:pt x="150286" y="66675"/>
                  </a:lnTo>
                  <a:lnTo>
                    <a:pt x="150746" y="65400"/>
                  </a:lnTo>
                  <a:lnTo>
                    <a:pt x="151207" y="64113"/>
                  </a:lnTo>
                  <a:lnTo>
                    <a:pt x="151672" y="62814"/>
                  </a:lnTo>
                  <a:lnTo>
                    <a:pt x="152128" y="61515"/>
                  </a:lnTo>
                  <a:lnTo>
                    <a:pt x="152355" y="60854"/>
                  </a:lnTo>
                  <a:lnTo>
                    <a:pt x="152574" y="60193"/>
                  </a:lnTo>
                  <a:lnTo>
                    <a:pt x="152792" y="59520"/>
                  </a:lnTo>
                  <a:lnTo>
                    <a:pt x="153006" y="58847"/>
                  </a:lnTo>
                  <a:lnTo>
                    <a:pt x="153214" y="58174"/>
                  </a:lnTo>
                  <a:lnTo>
                    <a:pt x="153414" y="57477"/>
                  </a:lnTo>
                  <a:lnTo>
                    <a:pt x="153608" y="56792"/>
                  </a:lnTo>
                  <a:lnTo>
                    <a:pt x="153793" y="56084"/>
                  </a:lnTo>
                  <a:lnTo>
                    <a:pt x="153831" y="55907"/>
                  </a:lnTo>
                  <a:lnTo>
                    <a:pt x="153865" y="55730"/>
                  </a:lnTo>
                  <a:lnTo>
                    <a:pt x="153888" y="55564"/>
                  </a:lnTo>
                  <a:lnTo>
                    <a:pt x="153903" y="55387"/>
                  </a:lnTo>
                  <a:lnTo>
                    <a:pt x="153912" y="55222"/>
                  </a:lnTo>
                  <a:lnTo>
                    <a:pt x="153912" y="55057"/>
                  </a:lnTo>
                  <a:lnTo>
                    <a:pt x="153903" y="54891"/>
                  </a:lnTo>
                  <a:lnTo>
                    <a:pt x="153888" y="54726"/>
                  </a:lnTo>
                  <a:lnTo>
                    <a:pt x="153869" y="54573"/>
                  </a:lnTo>
                  <a:lnTo>
                    <a:pt x="153846" y="54419"/>
                  </a:lnTo>
                  <a:lnTo>
                    <a:pt x="153812" y="54277"/>
                  </a:lnTo>
                  <a:lnTo>
                    <a:pt x="153779" y="54136"/>
                  </a:lnTo>
                  <a:lnTo>
                    <a:pt x="153736" y="54006"/>
                  </a:lnTo>
                  <a:lnTo>
                    <a:pt x="153694" y="53888"/>
                  </a:lnTo>
                  <a:lnTo>
                    <a:pt x="153646" y="53770"/>
                  </a:lnTo>
                  <a:lnTo>
                    <a:pt x="153594" y="53675"/>
                  </a:lnTo>
                  <a:lnTo>
                    <a:pt x="153537" y="53581"/>
                  </a:lnTo>
                  <a:lnTo>
                    <a:pt x="153475" y="53498"/>
                  </a:lnTo>
                  <a:lnTo>
                    <a:pt x="153419" y="53416"/>
                  </a:lnTo>
                  <a:lnTo>
                    <a:pt x="153352" y="53356"/>
                  </a:lnTo>
                  <a:lnTo>
                    <a:pt x="153290" y="53309"/>
                  </a:lnTo>
                  <a:lnTo>
                    <a:pt x="153224" y="53274"/>
                  </a:lnTo>
                  <a:lnTo>
                    <a:pt x="153153" y="53250"/>
                  </a:lnTo>
                  <a:lnTo>
                    <a:pt x="153020" y="53250"/>
                  </a:lnTo>
                  <a:lnTo>
                    <a:pt x="152949" y="53274"/>
                  </a:lnTo>
                  <a:lnTo>
                    <a:pt x="152882" y="53321"/>
                  </a:lnTo>
                  <a:lnTo>
                    <a:pt x="152816" y="53380"/>
                  </a:lnTo>
                  <a:lnTo>
                    <a:pt x="152749" y="53451"/>
                  </a:lnTo>
                  <a:lnTo>
                    <a:pt x="152688" y="53545"/>
                  </a:lnTo>
                  <a:lnTo>
                    <a:pt x="152626" y="53652"/>
                  </a:lnTo>
                  <a:lnTo>
                    <a:pt x="152564" y="53782"/>
                  </a:lnTo>
                  <a:lnTo>
                    <a:pt x="152351" y="54325"/>
                  </a:lnTo>
                  <a:lnTo>
                    <a:pt x="152137" y="54868"/>
                  </a:lnTo>
                  <a:lnTo>
                    <a:pt x="151928" y="55435"/>
                  </a:lnTo>
                  <a:lnTo>
                    <a:pt x="151724" y="56013"/>
                  </a:lnTo>
                  <a:lnTo>
                    <a:pt x="151525" y="56603"/>
                  </a:lnTo>
                  <a:lnTo>
                    <a:pt x="151325" y="57206"/>
                  </a:lnTo>
                  <a:lnTo>
                    <a:pt x="151131" y="57820"/>
                  </a:lnTo>
                  <a:lnTo>
                    <a:pt x="150936" y="58433"/>
                  </a:lnTo>
                  <a:lnTo>
                    <a:pt x="150557" y="59673"/>
                  </a:lnTo>
                  <a:lnTo>
                    <a:pt x="150182" y="60937"/>
                  </a:lnTo>
                  <a:lnTo>
                    <a:pt x="149441" y="63463"/>
                  </a:lnTo>
                  <a:lnTo>
                    <a:pt x="149304" y="63038"/>
                  </a:lnTo>
                  <a:lnTo>
                    <a:pt x="149166" y="62625"/>
                  </a:lnTo>
                  <a:lnTo>
                    <a:pt x="149024" y="62224"/>
                  </a:lnTo>
                  <a:lnTo>
                    <a:pt x="148876" y="61822"/>
                  </a:lnTo>
                  <a:lnTo>
                    <a:pt x="148725" y="61444"/>
                  </a:lnTo>
                  <a:lnTo>
                    <a:pt x="148568" y="61055"/>
                  </a:lnTo>
                  <a:lnTo>
                    <a:pt x="148411" y="60689"/>
                  </a:lnTo>
                  <a:lnTo>
                    <a:pt x="148250" y="60323"/>
                  </a:lnTo>
                  <a:lnTo>
                    <a:pt x="148084" y="59968"/>
                  </a:lnTo>
                  <a:lnTo>
                    <a:pt x="147913" y="59626"/>
                  </a:lnTo>
                  <a:lnTo>
                    <a:pt x="147737" y="59284"/>
                  </a:lnTo>
                  <a:lnTo>
                    <a:pt x="147557" y="58965"/>
                  </a:lnTo>
                  <a:lnTo>
                    <a:pt x="147372" y="58646"/>
                  </a:lnTo>
                  <a:lnTo>
                    <a:pt x="147187" y="58339"/>
                  </a:lnTo>
                  <a:lnTo>
                    <a:pt x="146992" y="58044"/>
                  </a:lnTo>
                  <a:lnTo>
                    <a:pt x="146793" y="57749"/>
                  </a:lnTo>
                  <a:lnTo>
                    <a:pt x="146978" y="56792"/>
                  </a:lnTo>
                  <a:lnTo>
                    <a:pt x="147158" y="55812"/>
                  </a:lnTo>
                  <a:lnTo>
                    <a:pt x="147329" y="54821"/>
                  </a:lnTo>
                  <a:lnTo>
                    <a:pt x="147491" y="53817"/>
                  </a:lnTo>
                  <a:lnTo>
                    <a:pt x="147647" y="52790"/>
                  </a:lnTo>
                  <a:lnTo>
                    <a:pt x="147718" y="52282"/>
                  </a:lnTo>
                  <a:lnTo>
                    <a:pt x="147790" y="51763"/>
                  </a:lnTo>
                  <a:lnTo>
                    <a:pt x="147856" y="51243"/>
                  </a:lnTo>
                  <a:lnTo>
                    <a:pt x="147918" y="50724"/>
                  </a:lnTo>
                  <a:lnTo>
                    <a:pt x="147979" y="50204"/>
                  </a:lnTo>
                  <a:lnTo>
                    <a:pt x="148036" y="49685"/>
                  </a:lnTo>
                  <a:lnTo>
                    <a:pt x="148093" y="49153"/>
                  </a:lnTo>
                  <a:lnTo>
                    <a:pt x="148146" y="48634"/>
                  </a:lnTo>
                  <a:lnTo>
                    <a:pt x="148188" y="48102"/>
                  </a:lnTo>
                  <a:lnTo>
                    <a:pt x="148236" y="47571"/>
                  </a:lnTo>
                  <a:lnTo>
                    <a:pt x="148274" y="47052"/>
                  </a:lnTo>
                  <a:lnTo>
                    <a:pt x="148312" y="46520"/>
                  </a:lnTo>
                  <a:lnTo>
                    <a:pt x="148340" y="45989"/>
                  </a:lnTo>
                  <a:lnTo>
                    <a:pt x="148369" y="45458"/>
                  </a:lnTo>
                  <a:lnTo>
                    <a:pt x="148392" y="44926"/>
                  </a:lnTo>
                  <a:lnTo>
                    <a:pt x="148411" y="44407"/>
                  </a:lnTo>
                  <a:lnTo>
                    <a:pt x="148426" y="43875"/>
                  </a:lnTo>
                  <a:lnTo>
                    <a:pt x="148435" y="43344"/>
                  </a:lnTo>
                  <a:lnTo>
                    <a:pt x="148440" y="42825"/>
                  </a:lnTo>
                  <a:lnTo>
                    <a:pt x="148435" y="42293"/>
                  </a:lnTo>
                  <a:lnTo>
                    <a:pt x="148430" y="41774"/>
                  </a:lnTo>
                  <a:lnTo>
                    <a:pt x="148421" y="41254"/>
                  </a:lnTo>
                  <a:lnTo>
                    <a:pt x="148411" y="41065"/>
                  </a:lnTo>
                  <a:lnTo>
                    <a:pt x="148397" y="40877"/>
                  </a:lnTo>
                  <a:lnTo>
                    <a:pt x="148373" y="40699"/>
                  </a:lnTo>
                  <a:lnTo>
                    <a:pt x="148345" y="40534"/>
                  </a:lnTo>
                  <a:lnTo>
                    <a:pt x="148312" y="40369"/>
                  </a:lnTo>
                  <a:lnTo>
                    <a:pt x="148269" y="40227"/>
                  </a:lnTo>
                  <a:lnTo>
                    <a:pt x="148226" y="40085"/>
                  </a:lnTo>
                  <a:lnTo>
                    <a:pt x="148174" y="39956"/>
                  </a:lnTo>
                  <a:lnTo>
                    <a:pt x="148122" y="39838"/>
                  </a:lnTo>
                  <a:lnTo>
                    <a:pt x="148065" y="39731"/>
                  </a:lnTo>
                  <a:lnTo>
                    <a:pt x="148003" y="39637"/>
                  </a:lnTo>
                  <a:lnTo>
                    <a:pt x="147941" y="39554"/>
                  </a:lnTo>
                  <a:lnTo>
                    <a:pt x="147875" y="39471"/>
                  </a:lnTo>
                  <a:lnTo>
                    <a:pt x="147809" y="39412"/>
                  </a:lnTo>
                  <a:lnTo>
                    <a:pt x="147742" y="39365"/>
                  </a:lnTo>
                  <a:lnTo>
                    <a:pt x="147676" y="39330"/>
                  </a:lnTo>
                  <a:lnTo>
                    <a:pt x="147604" y="39306"/>
                  </a:lnTo>
                  <a:lnTo>
                    <a:pt x="147533" y="39294"/>
                  </a:lnTo>
                  <a:lnTo>
                    <a:pt x="147467" y="39294"/>
                  </a:lnTo>
                  <a:lnTo>
                    <a:pt x="147400" y="39318"/>
                  </a:lnTo>
                  <a:lnTo>
                    <a:pt x="147334" y="39353"/>
                  </a:lnTo>
                  <a:lnTo>
                    <a:pt x="147268" y="39401"/>
                  </a:lnTo>
                  <a:lnTo>
                    <a:pt x="147206" y="39460"/>
                  </a:lnTo>
                  <a:lnTo>
                    <a:pt x="147149" y="39531"/>
                  </a:lnTo>
                  <a:lnTo>
                    <a:pt x="147097" y="39625"/>
                  </a:lnTo>
                  <a:lnTo>
                    <a:pt x="147044" y="39731"/>
                  </a:lnTo>
                  <a:lnTo>
                    <a:pt x="146997" y="39861"/>
                  </a:lnTo>
                  <a:lnTo>
                    <a:pt x="146954" y="40003"/>
                  </a:lnTo>
                  <a:lnTo>
                    <a:pt x="146916" y="40156"/>
                  </a:lnTo>
                  <a:lnTo>
                    <a:pt x="146888" y="40333"/>
                  </a:lnTo>
                  <a:lnTo>
                    <a:pt x="146859" y="40522"/>
                  </a:lnTo>
                  <a:lnTo>
                    <a:pt x="146840" y="40735"/>
                  </a:lnTo>
                  <a:lnTo>
                    <a:pt x="146712" y="42754"/>
                  </a:lnTo>
                  <a:lnTo>
                    <a:pt x="146584" y="44726"/>
                  </a:lnTo>
                  <a:lnTo>
                    <a:pt x="146513" y="45694"/>
                  </a:lnTo>
                  <a:lnTo>
                    <a:pt x="146446" y="46662"/>
                  </a:lnTo>
                  <a:lnTo>
                    <a:pt x="146371" y="47630"/>
                  </a:lnTo>
                  <a:lnTo>
                    <a:pt x="146295" y="48575"/>
                  </a:lnTo>
                  <a:lnTo>
                    <a:pt x="146209" y="49531"/>
                  </a:lnTo>
                  <a:lnTo>
                    <a:pt x="146119" y="50476"/>
                  </a:lnTo>
                  <a:lnTo>
                    <a:pt x="146024" y="51420"/>
                  </a:lnTo>
                  <a:lnTo>
                    <a:pt x="145920" y="52365"/>
                  </a:lnTo>
                  <a:lnTo>
                    <a:pt x="145806" y="53297"/>
                  </a:lnTo>
                  <a:lnTo>
                    <a:pt x="145682" y="54242"/>
                  </a:lnTo>
                  <a:lnTo>
                    <a:pt x="145549" y="55187"/>
                  </a:lnTo>
                  <a:lnTo>
                    <a:pt x="145407" y="56119"/>
                  </a:lnTo>
                  <a:lnTo>
                    <a:pt x="145212" y="55942"/>
                  </a:lnTo>
                  <a:lnTo>
                    <a:pt x="145013" y="55777"/>
                  </a:lnTo>
                  <a:lnTo>
                    <a:pt x="144814" y="55612"/>
                  </a:lnTo>
                  <a:lnTo>
                    <a:pt x="144614" y="55470"/>
                  </a:lnTo>
                  <a:lnTo>
                    <a:pt x="144410" y="55328"/>
                  </a:lnTo>
                  <a:lnTo>
                    <a:pt x="144211" y="55198"/>
                  </a:lnTo>
                  <a:lnTo>
                    <a:pt x="144007" y="55080"/>
                  </a:lnTo>
                  <a:lnTo>
                    <a:pt x="143803" y="54962"/>
                  </a:lnTo>
                  <a:lnTo>
                    <a:pt x="143599" y="54868"/>
                  </a:lnTo>
                  <a:lnTo>
                    <a:pt x="143390" y="54773"/>
                  </a:lnTo>
                  <a:lnTo>
                    <a:pt x="143186" y="54702"/>
                  </a:lnTo>
                  <a:lnTo>
                    <a:pt x="142977" y="54632"/>
                  </a:lnTo>
                  <a:lnTo>
                    <a:pt x="142768" y="54573"/>
                  </a:lnTo>
                  <a:lnTo>
                    <a:pt x="142559" y="54525"/>
                  </a:lnTo>
                  <a:lnTo>
                    <a:pt x="142351" y="54478"/>
                  </a:lnTo>
                  <a:lnTo>
                    <a:pt x="142142" y="54455"/>
                  </a:lnTo>
                  <a:lnTo>
                    <a:pt x="141933" y="54431"/>
                  </a:lnTo>
                  <a:lnTo>
                    <a:pt x="141724" y="54419"/>
                  </a:lnTo>
                  <a:lnTo>
                    <a:pt x="141306" y="54419"/>
                  </a:lnTo>
                  <a:lnTo>
                    <a:pt x="141098" y="54443"/>
                  </a:lnTo>
                  <a:lnTo>
                    <a:pt x="140884" y="54466"/>
                  </a:lnTo>
                  <a:lnTo>
                    <a:pt x="140675" y="54502"/>
                  </a:lnTo>
                  <a:lnTo>
                    <a:pt x="140466" y="54537"/>
                  </a:lnTo>
                  <a:lnTo>
                    <a:pt x="140258" y="54596"/>
                  </a:lnTo>
                  <a:lnTo>
                    <a:pt x="140049" y="54655"/>
                  </a:lnTo>
                  <a:lnTo>
                    <a:pt x="139840" y="54726"/>
                  </a:lnTo>
                  <a:lnTo>
                    <a:pt x="139631" y="54809"/>
                  </a:lnTo>
                  <a:lnTo>
                    <a:pt x="139427" y="54891"/>
                  </a:lnTo>
                  <a:lnTo>
                    <a:pt x="139218" y="54998"/>
                  </a:lnTo>
                  <a:lnTo>
                    <a:pt x="139014" y="55104"/>
                  </a:lnTo>
                  <a:lnTo>
                    <a:pt x="138810" y="55210"/>
                  </a:lnTo>
                  <a:lnTo>
                    <a:pt x="138758" y="52920"/>
                  </a:lnTo>
                  <a:lnTo>
                    <a:pt x="138706" y="50582"/>
                  </a:lnTo>
                  <a:lnTo>
                    <a:pt x="138677" y="49401"/>
                  </a:lnTo>
                  <a:lnTo>
                    <a:pt x="138649" y="48209"/>
                  </a:lnTo>
                  <a:lnTo>
                    <a:pt x="138611" y="47028"/>
                  </a:lnTo>
                  <a:lnTo>
                    <a:pt x="138573" y="45847"/>
                  </a:lnTo>
                  <a:lnTo>
                    <a:pt x="138525" y="44667"/>
                  </a:lnTo>
                  <a:lnTo>
                    <a:pt x="138473" y="43486"/>
                  </a:lnTo>
                  <a:lnTo>
                    <a:pt x="138411" y="42329"/>
                  </a:lnTo>
                  <a:lnTo>
                    <a:pt x="138335" y="41184"/>
                  </a:lnTo>
                  <a:lnTo>
                    <a:pt x="138297" y="40617"/>
                  </a:lnTo>
                  <a:lnTo>
                    <a:pt x="138255" y="40050"/>
                  </a:lnTo>
                  <a:lnTo>
                    <a:pt x="138207" y="39483"/>
                  </a:lnTo>
                  <a:lnTo>
                    <a:pt x="138160" y="38928"/>
                  </a:lnTo>
                  <a:lnTo>
                    <a:pt x="138108" y="38385"/>
                  </a:lnTo>
                  <a:lnTo>
                    <a:pt x="138051" y="37842"/>
                  </a:lnTo>
                  <a:lnTo>
                    <a:pt x="137994" y="37299"/>
                  </a:lnTo>
                  <a:lnTo>
                    <a:pt x="137932" y="36768"/>
                  </a:lnTo>
                  <a:lnTo>
                    <a:pt x="137903" y="36579"/>
                  </a:lnTo>
                  <a:lnTo>
                    <a:pt x="137870" y="36390"/>
                  </a:lnTo>
                  <a:lnTo>
                    <a:pt x="137832" y="36225"/>
                  </a:lnTo>
                  <a:lnTo>
                    <a:pt x="137794" y="36071"/>
                  </a:lnTo>
                  <a:lnTo>
                    <a:pt x="137747" y="35941"/>
                  </a:lnTo>
                  <a:lnTo>
                    <a:pt x="137695" y="35823"/>
                  </a:lnTo>
                  <a:lnTo>
                    <a:pt x="137642" y="35717"/>
                  </a:lnTo>
                  <a:lnTo>
                    <a:pt x="137585" y="35622"/>
                  </a:lnTo>
                  <a:lnTo>
                    <a:pt x="137528" y="35540"/>
                  </a:lnTo>
                  <a:lnTo>
                    <a:pt x="137467" y="35481"/>
                  </a:lnTo>
                  <a:lnTo>
                    <a:pt x="137400" y="35422"/>
                  </a:lnTo>
                  <a:lnTo>
                    <a:pt x="137339" y="35386"/>
                  </a:lnTo>
                  <a:lnTo>
                    <a:pt x="137272" y="35363"/>
                  </a:lnTo>
                  <a:lnTo>
                    <a:pt x="137139" y="35363"/>
                  </a:lnTo>
                  <a:lnTo>
                    <a:pt x="137073" y="35374"/>
                  </a:lnTo>
                  <a:lnTo>
                    <a:pt x="137006" y="35410"/>
                  </a:lnTo>
                  <a:lnTo>
                    <a:pt x="136940" y="35445"/>
                  </a:lnTo>
                  <a:lnTo>
                    <a:pt x="136878" y="35504"/>
                  </a:lnTo>
                  <a:lnTo>
                    <a:pt x="136817" y="35575"/>
                  </a:lnTo>
                  <a:lnTo>
                    <a:pt x="136760" y="35658"/>
                  </a:lnTo>
                  <a:lnTo>
                    <a:pt x="136703" y="35740"/>
                  </a:lnTo>
                  <a:lnTo>
                    <a:pt x="136646" y="35847"/>
                  </a:lnTo>
                  <a:lnTo>
                    <a:pt x="136598" y="35965"/>
                  </a:lnTo>
                  <a:lnTo>
                    <a:pt x="136551" y="36095"/>
                  </a:lnTo>
                  <a:lnTo>
                    <a:pt x="136508" y="36225"/>
                  </a:lnTo>
                  <a:lnTo>
                    <a:pt x="136470" y="36378"/>
                  </a:lnTo>
                  <a:lnTo>
                    <a:pt x="136437" y="36543"/>
                  </a:lnTo>
                  <a:lnTo>
                    <a:pt x="136413" y="36709"/>
                  </a:lnTo>
                  <a:lnTo>
                    <a:pt x="136389" y="36886"/>
                  </a:lnTo>
                  <a:lnTo>
                    <a:pt x="136375" y="37086"/>
                  </a:lnTo>
                  <a:lnTo>
                    <a:pt x="136370" y="37287"/>
                  </a:lnTo>
                  <a:lnTo>
                    <a:pt x="136361" y="37866"/>
                  </a:lnTo>
                  <a:lnTo>
                    <a:pt x="136356" y="38444"/>
                  </a:lnTo>
                  <a:lnTo>
                    <a:pt x="136356" y="39023"/>
                  </a:lnTo>
                  <a:lnTo>
                    <a:pt x="136361" y="39613"/>
                  </a:lnTo>
                  <a:lnTo>
                    <a:pt x="136370" y="40192"/>
                  </a:lnTo>
                  <a:lnTo>
                    <a:pt x="136380" y="40794"/>
                  </a:lnTo>
                  <a:lnTo>
                    <a:pt x="136394" y="41384"/>
                  </a:lnTo>
                  <a:lnTo>
                    <a:pt x="136413" y="41975"/>
                  </a:lnTo>
                  <a:lnTo>
                    <a:pt x="136437" y="42577"/>
                  </a:lnTo>
                  <a:lnTo>
                    <a:pt x="136461" y="43179"/>
                  </a:lnTo>
                  <a:lnTo>
                    <a:pt x="136518" y="44383"/>
                  </a:lnTo>
                  <a:lnTo>
                    <a:pt x="136579" y="45588"/>
                  </a:lnTo>
                  <a:lnTo>
                    <a:pt x="136655" y="46804"/>
                  </a:lnTo>
                  <a:lnTo>
                    <a:pt x="136736" y="48020"/>
                  </a:lnTo>
                  <a:lnTo>
                    <a:pt x="136821" y="49224"/>
                  </a:lnTo>
                  <a:lnTo>
                    <a:pt x="136911" y="50428"/>
                  </a:lnTo>
                  <a:lnTo>
                    <a:pt x="137006" y="51633"/>
                  </a:lnTo>
                  <a:lnTo>
                    <a:pt x="137192" y="54006"/>
                  </a:lnTo>
                  <a:lnTo>
                    <a:pt x="137372" y="56320"/>
                  </a:lnTo>
                  <a:lnTo>
                    <a:pt x="137173" y="56521"/>
                  </a:lnTo>
                  <a:lnTo>
                    <a:pt x="136973" y="56721"/>
                  </a:lnTo>
                  <a:lnTo>
                    <a:pt x="136779" y="56934"/>
                  </a:lnTo>
                  <a:lnTo>
                    <a:pt x="136584" y="57158"/>
                  </a:lnTo>
                  <a:lnTo>
                    <a:pt x="136389" y="57383"/>
                  </a:lnTo>
                  <a:lnTo>
                    <a:pt x="136200" y="57619"/>
                  </a:lnTo>
                  <a:lnTo>
                    <a:pt x="136010" y="57867"/>
                  </a:lnTo>
                  <a:lnTo>
                    <a:pt x="135825" y="58126"/>
                  </a:lnTo>
                  <a:lnTo>
                    <a:pt x="135640" y="58386"/>
                  </a:lnTo>
                  <a:lnTo>
                    <a:pt x="135454" y="58658"/>
                  </a:lnTo>
                  <a:lnTo>
                    <a:pt x="135274" y="58941"/>
                  </a:lnTo>
                  <a:lnTo>
                    <a:pt x="135098" y="59225"/>
                  </a:lnTo>
                  <a:lnTo>
                    <a:pt x="134923" y="59532"/>
                  </a:lnTo>
                  <a:lnTo>
                    <a:pt x="134747" y="59839"/>
                  </a:lnTo>
                  <a:lnTo>
                    <a:pt x="134576" y="60157"/>
                  </a:lnTo>
                  <a:lnTo>
                    <a:pt x="134406" y="60488"/>
                  </a:lnTo>
                  <a:lnTo>
                    <a:pt x="134168" y="59650"/>
                  </a:lnTo>
                  <a:lnTo>
                    <a:pt x="133926" y="58823"/>
                  </a:lnTo>
                  <a:lnTo>
                    <a:pt x="133675" y="58008"/>
                  </a:lnTo>
                  <a:lnTo>
                    <a:pt x="133418" y="57194"/>
                  </a:lnTo>
                  <a:lnTo>
                    <a:pt x="133162" y="56391"/>
                  </a:lnTo>
                  <a:lnTo>
                    <a:pt x="132901" y="55600"/>
                  </a:lnTo>
                  <a:lnTo>
                    <a:pt x="132384" y="54018"/>
                  </a:lnTo>
                  <a:lnTo>
                    <a:pt x="132218" y="53522"/>
                  </a:lnTo>
                  <a:lnTo>
                    <a:pt x="132056" y="53002"/>
                  </a:lnTo>
                  <a:lnTo>
                    <a:pt x="131733" y="51963"/>
                  </a:lnTo>
                  <a:lnTo>
                    <a:pt x="131406" y="50912"/>
                  </a:lnTo>
                  <a:lnTo>
                    <a:pt x="131074" y="49862"/>
                  </a:lnTo>
                  <a:lnTo>
                    <a:pt x="130908" y="49354"/>
                  </a:lnTo>
                  <a:lnTo>
                    <a:pt x="130737" y="48846"/>
                  </a:lnTo>
                  <a:lnTo>
                    <a:pt x="130561" y="48350"/>
                  </a:lnTo>
                  <a:lnTo>
                    <a:pt x="130386" y="47866"/>
                  </a:lnTo>
                  <a:lnTo>
                    <a:pt x="130200" y="47394"/>
                  </a:lnTo>
                  <a:lnTo>
                    <a:pt x="130015" y="46933"/>
                  </a:lnTo>
                  <a:lnTo>
                    <a:pt x="129821" y="46508"/>
                  </a:lnTo>
                  <a:lnTo>
                    <a:pt x="129626" y="46095"/>
                  </a:lnTo>
                  <a:lnTo>
                    <a:pt x="129555" y="45965"/>
                  </a:lnTo>
                  <a:lnTo>
                    <a:pt x="129489" y="45859"/>
                  </a:lnTo>
                  <a:lnTo>
                    <a:pt x="129413" y="45776"/>
                  </a:lnTo>
                  <a:lnTo>
                    <a:pt x="129341" y="45694"/>
                  </a:lnTo>
                  <a:lnTo>
                    <a:pt x="129270" y="45647"/>
                  </a:lnTo>
                  <a:lnTo>
                    <a:pt x="129194" y="45599"/>
                  </a:lnTo>
                  <a:lnTo>
                    <a:pt x="129118" y="45588"/>
                  </a:lnTo>
                  <a:lnTo>
                    <a:pt x="129047" y="45576"/>
                  </a:lnTo>
                  <a:lnTo>
                    <a:pt x="128971" y="45576"/>
                  </a:lnTo>
                  <a:lnTo>
                    <a:pt x="128900" y="45599"/>
                  </a:lnTo>
                  <a:lnTo>
                    <a:pt x="128829" y="45635"/>
                  </a:lnTo>
                  <a:lnTo>
                    <a:pt x="128762" y="45682"/>
                  </a:lnTo>
                  <a:lnTo>
                    <a:pt x="128696" y="45741"/>
                  </a:lnTo>
                  <a:lnTo>
                    <a:pt x="128629" y="45812"/>
                  </a:lnTo>
                  <a:lnTo>
                    <a:pt x="128568" y="45894"/>
                  </a:lnTo>
                  <a:lnTo>
                    <a:pt x="128511" y="45989"/>
                  </a:lnTo>
                  <a:lnTo>
                    <a:pt x="128454" y="46095"/>
                  </a:lnTo>
                  <a:lnTo>
                    <a:pt x="128402" y="46213"/>
                  </a:lnTo>
                  <a:lnTo>
                    <a:pt x="128354" y="46343"/>
                  </a:lnTo>
                  <a:lnTo>
                    <a:pt x="128316" y="46473"/>
                  </a:lnTo>
                  <a:lnTo>
                    <a:pt x="128278" y="46615"/>
                  </a:lnTo>
                  <a:lnTo>
                    <a:pt x="128245" y="46768"/>
                  </a:lnTo>
                  <a:lnTo>
                    <a:pt x="128221" y="46933"/>
                  </a:lnTo>
                  <a:lnTo>
                    <a:pt x="128198" y="47099"/>
                  </a:lnTo>
                  <a:lnTo>
                    <a:pt x="128188" y="47264"/>
                  </a:lnTo>
                  <a:lnTo>
                    <a:pt x="128179" y="47453"/>
                  </a:lnTo>
                  <a:lnTo>
                    <a:pt x="128179" y="47630"/>
                  </a:lnTo>
                  <a:lnTo>
                    <a:pt x="128188" y="47819"/>
                  </a:lnTo>
                  <a:lnTo>
                    <a:pt x="128202" y="48020"/>
                  </a:lnTo>
                  <a:lnTo>
                    <a:pt x="128226" y="48220"/>
                  </a:lnTo>
                  <a:lnTo>
                    <a:pt x="128259" y="48421"/>
                  </a:lnTo>
                  <a:lnTo>
                    <a:pt x="128302" y="48634"/>
                  </a:lnTo>
                  <a:lnTo>
                    <a:pt x="128425" y="49165"/>
                  </a:lnTo>
                  <a:lnTo>
                    <a:pt x="128558" y="49685"/>
                  </a:lnTo>
                  <a:lnTo>
                    <a:pt x="128696" y="50192"/>
                  </a:lnTo>
                  <a:lnTo>
                    <a:pt x="128843" y="50688"/>
                  </a:lnTo>
                  <a:lnTo>
                    <a:pt x="128995" y="51184"/>
                  </a:lnTo>
                  <a:lnTo>
                    <a:pt x="129152" y="51668"/>
                  </a:lnTo>
                  <a:lnTo>
                    <a:pt x="129313" y="52152"/>
                  </a:lnTo>
                  <a:lnTo>
                    <a:pt x="129479" y="52624"/>
                  </a:lnTo>
                  <a:lnTo>
                    <a:pt x="129816" y="53557"/>
                  </a:lnTo>
                  <a:lnTo>
                    <a:pt x="130153" y="54466"/>
                  </a:lnTo>
                  <a:lnTo>
                    <a:pt x="130490" y="55375"/>
                  </a:lnTo>
                  <a:lnTo>
                    <a:pt x="130822" y="56285"/>
                  </a:lnTo>
                  <a:lnTo>
                    <a:pt x="131420" y="58020"/>
                  </a:lnTo>
                  <a:lnTo>
                    <a:pt x="131724" y="58882"/>
                  </a:lnTo>
                  <a:lnTo>
                    <a:pt x="132028" y="59756"/>
                  </a:lnTo>
                  <a:lnTo>
                    <a:pt x="132341" y="60618"/>
                  </a:lnTo>
                  <a:lnTo>
                    <a:pt x="132654" y="61456"/>
                  </a:lnTo>
                  <a:lnTo>
                    <a:pt x="132977" y="62294"/>
                  </a:lnTo>
                  <a:lnTo>
                    <a:pt x="133143" y="62696"/>
                  </a:lnTo>
                  <a:lnTo>
                    <a:pt x="133309" y="63109"/>
                  </a:lnTo>
                  <a:lnTo>
                    <a:pt x="133172" y="63487"/>
                  </a:lnTo>
                  <a:lnTo>
                    <a:pt x="133039" y="63876"/>
                  </a:lnTo>
                  <a:lnTo>
                    <a:pt x="132911" y="64278"/>
                  </a:lnTo>
                  <a:lnTo>
                    <a:pt x="132782" y="64691"/>
                  </a:lnTo>
                  <a:lnTo>
                    <a:pt x="132659" y="65104"/>
                  </a:lnTo>
                  <a:lnTo>
                    <a:pt x="132540" y="65529"/>
                  </a:lnTo>
                  <a:lnTo>
                    <a:pt x="132426" y="65966"/>
                  </a:lnTo>
                  <a:lnTo>
                    <a:pt x="132312" y="66403"/>
                  </a:lnTo>
                  <a:lnTo>
                    <a:pt x="132203" y="66852"/>
                  </a:lnTo>
                  <a:lnTo>
                    <a:pt x="132104" y="67312"/>
                  </a:lnTo>
                  <a:lnTo>
                    <a:pt x="132004" y="67785"/>
                  </a:lnTo>
                  <a:lnTo>
                    <a:pt x="131904" y="68257"/>
                  </a:lnTo>
                  <a:lnTo>
                    <a:pt x="131814" y="68741"/>
                  </a:lnTo>
                  <a:lnTo>
                    <a:pt x="131729" y="69237"/>
                  </a:lnTo>
                  <a:lnTo>
                    <a:pt x="131648" y="69733"/>
                  </a:lnTo>
                  <a:lnTo>
                    <a:pt x="131572" y="70240"/>
                  </a:lnTo>
                  <a:lnTo>
                    <a:pt x="131477" y="70902"/>
                  </a:lnTo>
                  <a:lnTo>
                    <a:pt x="131387" y="71575"/>
                  </a:lnTo>
                  <a:lnTo>
                    <a:pt x="131311" y="72236"/>
                  </a:lnTo>
                  <a:lnTo>
                    <a:pt x="131240" y="72909"/>
                  </a:lnTo>
                  <a:lnTo>
                    <a:pt x="131178" y="73582"/>
                  </a:lnTo>
                  <a:lnTo>
                    <a:pt x="131121" y="74255"/>
                  </a:lnTo>
                  <a:lnTo>
                    <a:pt x="131074" y="74940"/>
                  </a:lnTo>
                  <a:lnTo>
                    <a:pt x="131031" y="75613"/>
                  </a:lnTo>
                  <a:lnTo>
                    <a:pt x="131003" y="76286"/>
                  </a:lnTo>
                  <a:lnTo>
                    <a:pt x="130974" y="76970"/>
                  </a:lnTo>
                  <a:lnTo>
                    <a:pt x="130955" y="77643"/>
                  </a:lnTo>
                  <a:lnTo>
                    <a:pt x="130946" y="78316"/>
                  </a:lnTo>
                  <a:lnTo>
                    <a:pt x="130941" y="79001"/>
                  </a:lnTo>
                  <a:lnTo>
                    <a:pt x="130946" y="79674"/>
                  </a:lnTo>
                  <a:lnTo>
                    <a:pt x="130955" y="80347"/>
                  </a:lnTo>
                  <a:lnTo>
                    <a:pt x="130974" y="81020"/>
                  </a:lnTo>
                  <a:lnTo>
                    <a:pt x="130998" y="81693"/>
                  </a:lnTo>
                  <a:lnTo>
                    <a:pt x="131031" y="82354"/>
                  </a:lnTo>
                  <a:lnTo>
                    <a:pt x="131069" y="83027"/>
                  </a:lnTo>
                  <a:lnTo>
                    <a:pt x="131112" y="83689"/>
                  </a:lnTo>
                  <a:lnTo>
                    <a:pt x="131164" y="84350"/>
                  </a:lnTo>
                  <a:lnTo>
                    <a:pt x="131221" y="84999"/>
                  </a:lnTo>
                  <a:lnTo>
                    <a:pt x="131287" y="85649"/>
                  </a:lnTo>
                  <a:lnTo>
                    <a:pt x="131354" y="86298"/>
                  </a:lnTo>
                  <a:lnTo>
                    <a:pt x="131434" y="86947"/>
                  </a:lnTo>
                  <a:lnTo>
                    <a:pt x="131515" y="87585"/>
                  </a:lnTo>
                  <a:lnTo>
                    <a:pt x="131605" y="88222"/>
                  </a:lnTo>
                  <a:lnTo>
                    <a:pt x="131700" y="88848"/>
                  </a:lnTo>
                  <a:lnTo>
                    <a:pt x="131800" y="89474"/>
                  </a:lnTo>
                  <a:lnTo>
                    <a:pt x="131909" y="90088"/>
                  </a:lnTo>
                  <a:lnTo>
                    <a:pt x="132018" y="90702"/>
                  </a:lnTo>
                  <a:lnTo>
                    <a:pt x="132137" y="91304"/>
                  </a:lnTo>
                  <a:lnTo>
                    <a:pt x="132260" y="91894"/>
                  </a:lnTo>
                  <a:lnTo>
                    <a:pt x="132393" y="92485"/>
                  </a:lnTo>
                  <a:lnTo>
                    <a:pt x="132526" y="93075"/>
                  </a:lnTo>
                  <a:lnTo>
                    <a:pt x="132668" y="93642"/>
                  </a:lnTo>
                  <a:lnTo>
                    <a:pt x="132816" y="94209"/>
                  </a:lnTo>
                  <a:lnTo>
                    <a:pt x="132963" y="94764"/>
                  </a:lnTo>
                  <a:lnTo>
                    <a:pt x="133119" y="95318"/>
                  </a:lnTo>
                  <a:lnTo>
                    <a:pt x="133281" y="95862"/>
                  </a:lnTo>
                  <a:lnTo>
                    <a:pt x="133452" y="96381"/>
                  </a:lnTo>
                  <a:lnTo>
                    <a:pt x="133622" y="96901"/>
                  </a:lnTo>
                  <a:lnTo>
                    <a:pt x="133798" y="97420"/>
                  </a:lnTo>
                  <a:lnTo>
                    <a:pt x="133978" y="97916"/>
                  </a:lnTo>
                  <a:lnTo>
                    <a:pt x="134163" y="98400"/>
                  </a:lnTo>
                  <a:lnTo>
                    <a:pt x="134358" y="98884"/>
                  </a:lnTo>
                  <a:lnTo>
                    <a:pt x="134553" y="99345"/>
                  </a:lnTo>
                  <a:lnTo>
                    <a:pt x="134752" y="99805"/>
                  </a:lnTo>
                  <a:lnTo>
                    <a:pt x="134956" y="100242"/>
                  </a:lnTo>
                  <a:lnTo>
                    <a:pt x="135165" y="100679"/>
                  </a:lnTo>
                  <a:lnTo>
                    <a:pt x="135378" y="101092"/>
                  </a:lnTo>
                  <a:lnTo>
                    <a:pt x="135597" y="101493"/>
                  </a:lnTo>
                  <a:lnTo>
                    <a:pt x="135815" y="101883"/>
                  </a:lnTo>
                  <a:lnTo>
                    <a:pt x="136043" y="102261"/>
                  </a:lnTo>
                  <a:lnTo>
                    <a:pt x="136271" y="102627"/>
                  </a:lnTo>
                  <a:lnTo>
                    <a:pt x="136503" y="102981"/>
                  </a:lnTo>
                  <a:lnTo>
                    <a:pt x="136741" y="103312"/>
                  </a:lnTo>
                  <a:lnTo>
                    <a:pt x="136983" y="103631"/>
                  </a:lnTo>
                  <a:lnTo>
                    <a:pt x="137229" y="103938"/>
                  </a:lnTo>
                  <a:lnTo>
                    <a:pt x="137476" y="104221"/>
                  </a:lnTo>
                  <a:lnTo>
                    <a:pt x="137728" y="104504"/>
                  </a:lnTo>
                  <a:lnTo>
                    <a:pt x="137984" y="104752"/>
                  </a:lnTo>
                  <a:lnTo>
                    <a:pt x="138240" y="105000"/>
                  </a:lnTo>
                  <a:lnTo>
                    <a:pt x="138506" y="105224"/>
                  </a:lnTo>
                  <a:lnTo>
                    <a:pt x="138563" y="105272"/>
                  </a:lnTo>
                  <a:lnTo>
                    <a:pt x="138620" y="105319"/>
                  </a:lnTo>
                  <a:lnTo>
                    <a:pt x="138677" y="105343"/>
                  </a:lnTo>
                  <a:lnTo>
                    <a:pt x="138734" y="105366"/>
                  </a:lnTo>
                  <a:lnTo>
                    <a:pt x="138843" y="105378"/>
                  </a:lnTo>
                  <a:lnTo>
                    <a:pt x="138952" y="105378"/>
                  </a:lnTo>
                  <a:lnTo>
                    <a:pt x="138986" y="107952"/>
                  </a:lnTo>
                  <a:lnTo>
                    <a:pt x="139009" y="110538"/>
                  </a:lnTo>
                  <a:lnTo>
                    <a:pt x="139028" y="113123"/>
                  </a:lnTo>
                  <a:lnTo>
                    <a:pt x="139033" y="115709"/>
                  </a:lnTo>
                  <a:lnTo>
                    <a:pt x="139033" y="118307"/>
                  </a:lnTo>
                  <a:lnTo>
                    <a:pt x="139024" y="120904"/>
                  </a:lnTo>
                  <a:lnTo>
                    <a:pt x="139009" y="123513"/>
                  </a:lnTo>
                  <a:lnTo>
                    <a:pt x="138981" y="126111"/>
                  </a:lnTo>
                  <a:lnTo>
                    <a:pt x="138943" y="128720"/>
                  </a:lnTo>
                  <a:lnTo>
                    <a:pt x="138891" y="131318"/>
                  </a:lnTo>
                  <a:lnTo>
                    <a:pt x="138834" y="133915"/>
                  </a:lnTo>
                  <a:lnTo>
                    <a:pt x="138762" y="136513"/>
                  </a:lnTo>
                  <a:lnTo>
                    <a:pt x="138725" y="137812"/>
                  </a:lnTo>
                  <a:lnTo>
                    <a:pt x="138682" y="139110"/>
                  </a:lnTo>
                  <a:lnTo>
                    <a:pt x="138634" y="140397"/>
                  </a:lnTo>
                  <a:lnTo>
                    <a:pt x="138587" y="141696"/>
                  </a:lnTo>
                  <a:lnTo>
                    <a:pt x="138535" y="142983"/>
                  </a:lnTo>
                  <a:lnTo>
                    <a:pt x="138482" y="144270"/>
                  </a:lnTo>
                  <a:lnTo>
                    <a:pt x="138425" y="145557"/>
                  </a:lnTo>
                  <a:lnTo>
                    <a:pt x="138364" y="146844"/>
                  </a:lnTo>
                  <a:lnTo>
                    <a:pt x="138297" y="148131"/>
                  </a:lnTo>
                  <a:lnTo>
                    <a:pt x="138231" y="149406"/>
                  </a:lnTo>
                  <a:lnTo>
                    <a:pt x="138160" y="150681"/>
                  </a:lnTo>
                  <a:lnTo>
                    <a:pt x="138089" y="151956"/>
                  </a:lnTo>
                  <a:lnTo>
                    <a:pt x="138013" y="153232"/>
                  </a:lnTo>
                  <a:lnTo>
                    <a:pt x="137932" y="154507"/>
                  </a:lnTo>
                  <a:lnTo>
                    <a:pt x="137846" y="155770"/>
                  </a:lnTo>
                  <a:lnTo>
                    <a:pt x="137761" y="157033"/>
                  </a:lnTo>
                  <a:lnTo>
                    <a:pt x="137671" y="158285"/>
                  </a:lnTo>
                  <a:lnTo>
                    <a:pt x="137576" y="159548"/>
                  </a:lnTo>
                  <a:lnTo>
                    <a:pt x="137476" y="160800"/>
                  </a:lnTo>
                  <a:lnTo>
                    <a:pt x="137377" y="162040"/>
                  </a:lnTo>
                  <a:lnTo>
                    <a:pt x="137272" y="163291"/>
                  </a:lnTo>
                  <a:lnTo>
                    <a:pt x="137163" y="164531"/>
                  </a:lnTo>
                  <a:lnTo>
                    <a:pt x="137049" y="165759"/>
                  </a:lnTo>
                  <a:lnTo>
                    <a:pt x="136935" y="166999"/>
                  </a:lnTo>
                  <a:lnTo>
                    <a:pt x="136812" y="168226"/>
                  </a:lnTo>
                  <a:lnTo>
                    <a:pt x="136688" y="169443"/>
                  </a:lnTo>
                  <a:lnTo>
                    <a:pt x="136560" y="170659"/>
                  </a:lnTo>
                  <a:lnTo>
                    <a:pt x="136427" y="171875"/>
                  </a:lnTo>
                  <a:lnTo>
                    <a:pt x="136294" y="173079"/>
                  </a:lnTo>
                  <a:lnTo>
                    <a:pt x="136152" y="174283"/>
                  </a:lnTo>
                  <a:lnTo>
                    <a:pt x="136010" y="175476"/>
                  </a:lnTo>
                  <a:lnTo>
                    <a:pt x="135858" y="176668"/>
                  </a:lnTo>
                  <a:lnTo>
                    <a:pt x="135706" y="177849"/>
                  </a:lnTo>
                  <a:lnTo>
                    <a:pt x="135549" y="179030"/>
                  </a:lnTo>
                  <a:lnTo>
                    <a:pt x="135388" y="180211"/>
                  </a:lnTo>
                  <a:lnTo>
                    <a:pt x="135222" y="181368"/>
                  </a:lnTo>
                  <a:lnTo>
                    <a:pt x="135056" y="182536"/>
                  </a:lnTo>
                  <a:lnTo>
                    <a:pt x="134880" y="183694"/>
                  </a:lnTo>
                  <a:lnTo>
                    <a:pt x="134705" y="184839"/>
                  </a:lnTo>
                  <a:lnTo>
                    <a:pt x="134519" y="185972"/>
                  </a:lnTo>
                  <a:lnTo>
                    <a:pt x="134330" y="187106"/>
                  </a:lnTo>
                  <a:lnTo>
                    <a:pt x="134140" y="188239"/>
                  </a:lnTo>
                  <a:lnTo>
                    <a:pt x="133945" y="189361"/>
                  </a:lnTo>
                  <a:lnTo>
                    <a:pt x="133741" y="190471"/>
                  </a:lnTo>
                  <a:lnTo>
                    <a:pt x="133537" y="191581"/>
                  </a:lnTo>
                  <a:lnTo>
                    <a:pt x="133328" y="192679"/>
                  </a:lnTo>
                  <a:lnTo>
                    <a:pt x="133110" y="193765"/>
                  </a:lnTo>
                  <a:lnTo>
                    <a:pt x="132892" y="194851"/>
                  </a:lnTo>
                  <a:lnTo>
                    <a:pt x="132664" y="195926"/>
                  </a:lnTo>
                  <a:lnTo>
                    <a:pt x="132436" y="196988"/>
                  </a:lnTo>
                  <a:lnTo>
                    <a:pt x="132199" y="198051"/>
                  </a:lnTo>
                  <a:lnTo>
                    <a:pt x="131961" y="199102"/>
                  </a:lnTo>
                  <a:lnTo>
                    <a:pt x="131714" y="200141"/>
                  </a:lnTo>
                  <a:lnTo>
                    <a:pt x="131468" y="201168"/>
                  </a:lnTo>
                  <a:lnTo>
                    <a:pt x="131211" y="202195"/>
                  </a:lnTo>
                  <a:lnTo>
                    <a:pt x="130950" y="203210"/>
                  </a:lnTo>
                  <a:lnTo>
                    <a:pt x="130685" y="204214"/>
                  </a:lnTo>
                  <a:lnTo>
                    <a:pt x="130414" y="205206"/>
                  </a:lnTo>
                  <a:lnTo>
                    <a:pt x="130139" y="206198"/>
                  </a:lnTo>
                  <a:lnTo>
                    <a:pt x="129859" y="207178"/>
                  </a:lnTo>
                  <a:lnTo>
                    <a:pt x="129574" y="208146"/>
                  </a:lnTo>
                  <a:lnTo>
                    <a:pt x="129280" y="209102"/>
                  </a:lnTo>
                  <a:lnTo>
                    <a:pt x="128985" y="210047"/>
                  </a:lnTo>
                  <a:lnTo>
                    <a:pt x="128682" y="210979"/>
                  </a:lnTo>
                  <a:lnTo>
                    <a:pt x="128373" y="211912"/>
                  </a:lnTo>
                  <a:lnTo>
                    <a:pt x="128060" y="212833"/>
                  </a:lnTo>
                  <a:lnTo>
                    <a:pt x="127742" y="213730"/>
                  </a:lnTo>
                  <a:lnTo>
                    <a:pt x="127414" y="214628"/>
                  </a:lnTo>
                  <a:lnTo>
                    <a:pt x="127087" y="215513"/>
                  </a:lnTo>
                  <a:lnTo>
                    <a:pt x="126750" y="216387"/>
                  </a:lnTo>
                  <a:lnTo>
                    <a:pt x="126408" y="217249"/>
                  </a:lnTo>
                  <a:lnTo>
                    <a:pt x="126062" y="218099"/>
                  </a:lnTo>
                  <a:lnTo>
                    <a:pt x="125706" y="218949"/>
                  </a:lnTo>
                  <a:lnTo>
                    <a:pt x="125350" y="219776"/>
                  </a:lnTo>
                  <a:lnTo>
                    <a:pt x="124984" y="220590"/>
                  </a:lnTo>
                  <a:lnTo>
                    <a:pt x="124610" y="221393"/>
                  </a:lnTo>
                  <a:lnTo>
                    <a:pt x="124235" y="222184"/>
                  </a:lnTo>
                  <a:lnTo>
                    <a:pt x="123850" y="222964"/>
                  </a:lnTo>
                  <a:lnTo>
                    <a:pt x="123461" y="223743"/>
                  </a:lnTo>
                  <a:lnTo>
                    <a:pt x="123067" y="224498"/>
                  </a:lnTo>
                  <a:lnTo>
                    <a:pt x="122664" y="225242"/>
                  </a:lnTo>
                  <a:lnTo>
                    <a:pt x="122255" y="225962"/>
                  </a:lnTo>
                  <a:lnTo>
                    <a:pt x="121843" y="226683"/>
                  </a:lnTo>
                  <a:lnTo>
                    <a:pt x="121420" y="227391"/>
                  </a:lnTo>
                  <a:lnTo>
                    <a:pt x="120993" y="228088"/>
                  </a:lnTo>
                  <a:lnTo>
                    <a:pt x="120561" y="228761"/>
                  </a:lnTo>
                  <a:lnTo>
                    <a:pt x="120120" y="229434"/>
                  </a:lnTo>
                  <a:lnTo>
                    <a:pt x="119674" y="230083"/>
                  </a:lnTo>
                  <a:lnTo>
                    <a:pt x="119223" y="230721"/>
                  </a:lnTo>
                  <a:lnTo>
                    <a:pt x="118762" y="231346"/>
                  </a:lnTo>
                  <a:lnTo>
                    <a:pt x="118297" y="231949"/>
                  </a:lnTo>
                  <a:lnTo>
                    <a:pt x="117827" y="232551"/>
                  </a:lnTo>
                  <a:lnTo>
                    <a:pt x="117348" y="233129"/>
                  </a:lnTo>
                  <a:lnTo>
                    <a:pt x="116859" y="233696"/>
                  </a:lnTo>
                  <a:lnTo>
                    <a:pt x="116370" y="234251"/>
                  </a:lnTo>
                  <a:lnTo>
                    <a:pt x="115872" y="234794"/>
                  </a:lnTo>
                  <a:lnTo>
                    <a:pt x="115364" y="235314"/>
                  </a:lnTo>
                  <a:lnTo>
                    <a:pt x="114851" y="235821"/>
                  </a:lnTo>
                  <a:lnTo>
                    <a:pt x="114329" y="236317"/>
                  </a:lnTo>
                  <a:lnTo>
                    <a:pt x="113803" y="236801"/>
                  </a:lnTo>
                  <a:lnTo>
                    <a:pt x="113271" y="237262"/>
                  </a:lnTo>
                  <a:lnTo>
                    <a:pt x="112730" y="237710"/>
                  </a:lnTo>
                  <a:lnTo>
                    <a:pt x="112179" y="238135"/>
                  </a:lnTo>
                  <a:lnTo>
                    <a:pt x="111629" y="238561"/>
                  </a:lnTo>
                  <a:lnTo>
                    <a:pt x="111629" y="238561"/>
                  </a:lnTo>
                  <a:lnTo>
                    <a:pt x="111771" y="233200"/>
                  </a:lnTo>
                  <a:lnTo>
                    <a:pt x="111842" y="230520"/>
                  </a:lnTo>
                  <a:lnTo>
                    <a:pt x="111909" y="227840"/>
                  </a:lnTo>
                  <a:lnTo>
                    <a:pt x="111971" y="225160"/>
                  </a:lnTo>
                  <a:lnTo>
                    <a:pt x="112028" y="222479"/>
                  </a:lnTo>
                  <a:lnTo>
                    <a:pt x="112085" y="219799"/>
                  </a:lnTo>
                  <a:lnTo>
                    <a:pt x="112137" y="217119"/>
                  </a:lnTo>
                  <a:lnTo>
                    <a:pt x="112179" y="214439"/>
                  </a:lnTo>
                  <a:lnTo>
                    <a:pt x="112222" y="211759"/>
                  </a:lnTo>
                  <a:lnTo>
                    <a:pt x="112260" y="209079"/>
                  </a:lnTo>
                  <a:lnTo>
                    <a:pt x="112289" y="206398"/>
                  </a:lnTo>
                  <a:lnTo>
                    <a:pt x="112312" y="203718"/>
                  </a:lnTo>
                  <a:lnTo>
                    <a:pt x="112331" y="201038"/>
                  </a:lnTo>
                  <a:lnTo>
                    <a:pt x="112341" y="198358"/>
                  </a:lnTo>
                  <a:lnTo>
                    <a:pt x="112346" y="195689"/>
                  </a:lnTo>
                  <a:lnTo>
                    <a:pt x="112341" y="195512"/>
                  </a:lnTo>
                  <a:lnTo>
                    <a:pt x="112331" y="195359"/>
                  </a:lnTo>
                  <a:lnTo>
                    <a:pt x="112317" y="195205"/>
                  </a:lnTo>
                  <a:lnTo>
                    <a:pt x="112298" y="195064"/>
                  </a:lnTo>
                  <a:lnTo>
                    <a:pt x="112274" y="194922"/>
                  </a:lnTo>
                  <a:lnTo>
                    <a:pt x="112241" y="194792"/>
                  </a:lnTo>
                  <a:lnTo>
                    <a:pt x="112208" y="194674"/>
                  </a:lnTo>
                  <a:lnTo>
                    <a:pt x="112170" y="194568"/>
                  </a:lnTo>
                  <a:lnTo>
                    <a:pt x="112127" y="194462"/>
                  </a:lnTo>
                  <a:lnTo>
                    <a:pt x="112085" y="194367"/>
                  </a:lnTo>
                  <a:lnTo>
                    <a:pt x="112037" y="194273"/>
                  </a:lnTo>
                  <a:lnTo>
                    <a:pt x="111990" y="194202"/>
                  </a:lnTo>
                  <a:lnTo>
                    <a:pt x="111937" y="194131"/>
                  </a:lnTo>
                  <a:lnTo>
                    <a:pt x="111880" y="194072"/>
                  </a:lnTo>
                  <a:lnTo>
                    <a:pt x="111828" y="194025"/>
                  </a:lnTo>
                  <a:lnTo>
                    <a:pt x="111771" y="193977"/>
                  </a:lnTo>
                  <a:lnTo>
                    <a:pt x="111729" y="193812"/>
                  </a:lnTo>
                  <a:lnTo>
                    <a:pt x="111686" y="193647"/>
                  </a:lnTo>
                  <a:lnTo>
                    <a:pt x="111638" y="193493"/>
                  </a:lnTo>
                  <a:lnTo>
                    <a:pt x="111586" y="193352"/>
                  </a:lnTo>
                  <a:lnTo>
                    <a:pt x="111534" y="193210"/>
                  </a:lnTo>
                  <a:lnTo>
                    <a:pt x="111472" y="193092"/>
                  </a:lnTo>
                  <a:lnTo>
                    <a:pt x="111411" y="192974"/>
                  </a:lnTo>
                  <a:lnTo>
                    <a:pt x="111344" y="192868"/>
                  </a:lnTo>
                  <a:lnTo>
                    <a:pt x="111273" y="192761"/>
                  </a:lnTo>
                  <a:lnTo>
                    <a:pt x="111197" y="192679"/>
                  </a:lnTo>
                  <a:lnTo>
                    <a:pt x="111116" y="192608"/>
                  </a:lnTo>
                  <a:lnTo>
                    <a:pt x="111036" y="192549"/>
                  </a:lnTo>
                  <a:lnTo>
                    <a:pt x="110945" y="192502"/>
                  </a:lnTo>
                  <a:lnTo>
                    <a:pt x="110855" y="192466"/>
                  </a:lnTo>
                  <a:lnTo>
                    <a:pt x="110756" y="192443"/>
                  </a:lnTo>
                  <a:lnTo>
                    <a:pt x="110656" y="192431"/>
                  </a:lnTo>
                  <a:lnTo>
                    <a:pt x="110115" y="192490"/>
                  </a:lnTo>
                  <a:lnTo>
                    <a:pt x="109569" y="192525"/>
                  </a:lnTo>
                  <a:lnTo>
                    <a:pt x="108487" y="192596"/>
                  </a:lnTo>
                  <a:lnTo>
                    <a:pt x="108463" y="192596"/>
                  </a:lnTo>
                  <a:lnTo>
                    <a:pt x="108449" y="192608"/>
                  </a:lnTo>
                  <a:lnTo>
                    <a:pt x="108435" y="192620"/>
                  </a:lnTo>
                  <a:lnTo>
                    <a:pt x="108420" y="192631"/>
                  </a:lnTo>
                  <a:lnTo>
                    <a:pt x="107239" y="192726"/>
                  </a:lnTo>
                  <a:lnTo>
                    <a:pt x="106052" y="192809"/>
                  </a:lnTo>
                  <a:lnTo>
                    <a:pt x="104866" y="192891"/>
                  </a:lnTo>
                  <a:lnTo>
                    <a:pt x="103679" y="192950"/>
                  </a:lnTo>
                  <a:lnTo>
                    <a:pt x="102493" y="193009"/>
                  </a:lnTo>
                  <a:lnTo>
                    <a:pt x="101301" y="193045"/>
                  </a:lnTo>
                  <a:lnTo>
                    <a:pt x="100110" y="193080"/>
                  </a:lnTo>
                  <a:lnTo>
                    <a:pt x="98919" y="193116"/>
                  </a:lnTo>
                  <a:lnTo>
                    <a:pt x="96536" y="193151"/>
                  </a:lnTo>
                  <a:lnTo>
                    <a:pt x="94149" y="193163"/>
                  </a:lnTo>
                  <a:lnTo>
                    <a:pt x="91762" y="193163"/>
                  </a:lnTo>
                  <a:lnTo>
                    <a:pt x="89370" y="193151"/>
                  </a:lnTo>
                  <a:lnTo>
                    <a:pt x="89341" y="189880"/>
                  </a:lnTo>
                  <a:lnTo>
                    <a:pt x="89298" y="186610"/>
                  </a:lnTo>
                  <a:lnTo>
                    <a:pt x="89241" y="183351"/>
                  </a:lnTo>
                  <a:lnTo>
                    <a:pt x="89180" y="180081"/>
                  </a:lnTo>
                  <a:lnTo>
                    <a:pt x="89113" y="176822"/>
                  </a:lnTo>
                  <a:lnTo>
                    <a:pt x="89033" y="173551"/>
                  </a:lnTo>
                  <a:lnTo>
                    <a:pt x="88952" y="170281"/>
                  </a:lnTo>
                  <a:lnTo>
                    <a:pt x="88862" y="167022"/>
                  </a:lnTo>
                  <a:lnTo>
                    <a:pt x="88772" y="163752"/>
                  </a:lnTo>
                  <a:lnTo>
                    <a:pt x="88677" y="160493"/>
                  </a:lnTo>
                  <a:lnTo>
                    <a:pt x="88477" y="153975"/>
                  </a:lnTo>
                  <a:lnTo>
                    <a:pt x="88278" y="147458"/>
                  </a:lnTo>
                  <a:lnTo>
                    <a:pt x="88079" y="140952"/>
                  </a:lnTo>
                  <a:lnTo>
                    <a:pt x="89431" y="140941"/>
                  </a:lnTo>
                  <a:lnTo>
                    <a:pt x="90784" y="140905"/>
                  </a:lnTo>
                  <a:lnTo>
                    <a:pt x="92137" y="140858"/>
                  </a:lnTo>
                  <a:lnTo>
                    <a:pt x="93489" y="140787"/>
                  </a:lnTo>
                  <a:lnTo>
                    <a:pt x="94837" y="140693"/>
                  </a:lnTo>
                  <a:lnTo>
                    <a:pt x="96190" y="140575"/>
                  </a:lnTo>
                  <a:lnTo>
                    <a:pt x="96864" y="140515"/>
                  </a:lnTo>
                  <a:lnTo>
                    <a:pt x="97538" y="140433"/>
                  </a:lnTo>
                  <a:lnTo>
                    <a:pt x="98212" y="140350"/>
                  </a:lnTo>
                  <a:lnTo>
                    <a:pt x="98886" y="140256"/>
                  </a:lnTo>
                  <a:lnTo>
                    <a:pt x="99559" y="140161"/>
                  </a:lnTo>
                  <a:lnTo>
                    <a:pt x="100233" y="140055"/>
                  </a:lnTo>
                  <a:lnTo>
                    <a:pt x="100907" y="139937"/>
                  </a:lnTo>
                  <a:lnTo>
                    <a:pt x="101577" y="139819"/>
                  </a:lnTo>
                  <a:lnTo>
                    <a:pt x="102251" y="139677"/>
                  </a:lnTo>
                  <a:lnTo>
                    <a:pt x="102920" y="139536"/>
                  </a:lnTo>
                  <a:lnTo>
                    <a:pt x="103589" y="139382"/>
                  </a:lnTo>
                  <a:lnTo>
                    <a:pt x="104258" y="139229"/>
                  </a:lnTo>
                  <a:lnTo>
                    <a:pt x="104927" y="139051"/>
                  </a:lnTo>
                  <a:lnTo>
                    <a:pt x="105597" y="138874"/>
                  </a:lnTo>
                  <a:lnTo>
                    <a:pt x="106266" y="138674"/>
                  </a:lnTo>
                  <a:lnTo>
                    <a:pt x="106930" y="138473"/>
                  </a:lnTo>
                  <a:lnTo>
                    <a:pt x="107595" y="138260"/>
                  </a:lnTo>
                  <a:lnTo>
                    <a:pt x="108259" y="138036"/>
                  </a:lnTo>
                  <a:lnTo>
                    <a:pt x="108924" y="137800"/>
                  </a:lnTo>
                  <a:lnTo>
                    <a:pt x="109588" y="137540"/>
                  </a:lnTo>
                  <a:lnTo>
                    <a:pt x="109688" y="137493"/>
                  </a:lnTo>
                  <a:lnTo>
                    <a:pt x="109787" y="137410"/>
                  </a:lnTo>
                  <a:lnTo>
                    <a:pt x="109873" y="137316"/>
                  </a:lnTo>
                  <a:lnTo>
                    <a:pt x="109953" y="137198"/>
                  </a:lnTo>
                  <a:lnTo>
                    <a:pt x="110025" y="137068"/>
                  </a:lnTo>
                  <a:lnTo>
                    <a:pt x="110086" y="136914"/>
                  </a:lnTo>
                  <a:lnTo>
                    <a:pt x="110143" y="136749"/>
                  </a:lnTo>
                  <a:lnTo>
                    <a:pt x="110191" y="136572"/>
                  </a:lnTo>
                  <a:lnTo>
                    <a:pt x="110234" y="136383"/>
                  </a:lnTo>
                  <a:lnTo>
                    <a:pt x="110267" y="136182"/>
                  </a:lnTo>
                  <a:lnTo>
                    <a:pt x="110295" y="135982"/>
                  </a:lnTo>
                  <a:lnTo>
                    <a:pt x="110314" y="135769"/>
                  </a:lnTo>
                  <a:lnTo>
                    <a:pt x="110324" y="135557"/>
                  </a:lnTo>
                  <a:lnTo>
                    <a:pt x="110328" y="135332"/>
                  </a:lnTo>
                  <a:lnTo>
                    <a:pt x="110328" y="135108"/>
                  </a:lnTo>
                  <a:lnTo>
                    <a:pt x="110319" y="134884"/>
                  </a:lnTo>
                  <a:lnTo>
                    <a:pt x="110404" y="134860"/>
                  </a:lnTo>
                  <a:lnTo>
                    <a:pt x="110490" y="134825"/>
                  </a:lnTo>
                  <a:lnTo>
                    <a:pt x="110570" y="134766"/>
                  </a:lnTo>
                  <a:lnTo>
                    <a:pt x="110651" y="134695"/>
                  </a:lnTo>
                  <a:lnTo>
                    <a:pt x="110727" y="134600"/>
                  </a:lnTo>
                  <a:lnTo>
                    <a:pt x="110798" y="134494"/>
                  </a:lnTo>
                  <a:lnTo>
                    <a:pt x="110869" y="134364"/>
                  </a:lnTo>
                  <a:lnTo>
                    <a:pt x="110931" y="134222"/>
                  </a:lnTo>
                  <a:lnTo>
                    <a:pt x="110988" y="134069"/>
                  </a:lnTo>
                  <a:lnTo>
                    <a:pt x="111040" y="133892"/>
                  </a:lnTo>
                  <a:lnTo>
                    <a:pt x="111088" y="133703"/>
                  </a:lnTo>
                  <a:lnTo>
                    <a:pt x="111126" y="133490"/>
                  </a:lnTo>
                  <a:lnTo>
                    <a:pt x="111154" y="133254"/>
                  </a:lnTo>
                  <a:lnTo>
                    <a:pt x="111178" y="133018"/>
                  </a:lnTo>
                  <a:lnTo>
                    <a:pt x="111192" y="132747"/>
                  </a:lnTo>
                  <a:lnTo>
                    <a:pt x="111197" y="132463"/>
                  </a:lnTo>
                  <a:lnTo>
                    <a:pt x="111221" y="126064"/>
                  </a:lnTo>
                  <a:lnTo>
                    <a:pt x="111254" y="119676"/>
                  </a:lnTo>
                  <a:lnTo>
                    <a:pt x="111292" y="113300"/>
                  </a:lnTo>
                  <a:lnTo>
                    <a:pt x="111339" y="106948"/>
                  </a:lnTo>
                  <a:lnTo>
                    <a:pt x="111396" y="100596"/>
                  </a:lnTo>
                  <a:lnTo>
                    <a:pt x="111430" y="97432"/>
                  </a:lnTo>
                  <a:lnTo>
                    <a:pt x="111468" y="94268"/>
                  </a:lnTo>
                  <a:lnTo>
                    <a:pt x="111505" y="91103"/>
                  </a:lnTo>
                  <a:lnTo>
                    <a:pt x="111548" y="87939"/>
                  </a:lnTo>
                  <a:lnTo>
                    <a:pt x="111596" y="84787"/>
                  </a:lnTo>
                  <a:lnTo>
                    <a:pt x="111648" y="81622"/>
                  </a:lnTo>
                  <a:lnTo>
                    <a:pt x="111700" y="78470"/>
                  </a:lnTo>
                  <a:lnTo>
                    <a:pt x="111762" y="75317"/>
                  </a:lnTo>
                  <a:lnTo>
                    <a:pt x="111823" y="72165"/>
                  </a:lnTo>
                  <a:lnTo>
                    <a:pt x="111890" y="69013"/>
                  </a:lnTo>
                  <a:lnTo>
                    <a:pt x="111961" y="65860"/>
                  </a:lnTo>
                  <a:lnTo>
                    <a:pt x="112042" y="62708"/>
                  </a:lnTo>
                  <a:lnTo>
                    <a:pt x="112122" y="59555"/>
                  </a:lnTo>
                  <a:lnTo>
                    <a:pt x="112208" y="56403"/>
                  </a:lnTo>
                  <a:lnTo>
                    <a:pt x="112303" y="53250"/>
                  </a:lnTo>
                  <a:lnTo>
                    <a:pt x="112402" y="50086"/>
                  </a:lnTo>
                  <a:lnTo>
                    <a:pt x="112507" y="46933"/>
                  </a:lnTo>
                  <a:lnTo>
                    <a:pt x="112616" y="43781"/>
                  </a:lnTo>
                  <a:lnTo>
                    <a:pt x="112735" y="40617"/>
                  </a:lnTo>
                  <a:lnTo>
                    <a:pt x="112858" y="37464"/>
                  </a:lnTo>
                  <a:lnTo>
                    <a:pt x="112986" y="34300"/>
                  </a:lnTo>
                  <a:lnTo>
                    <a:pt x="113124" y="31136"/>
                  </a:lnTo>
                  <a:lnTo>
                    <a:pt x="113537" y="31124"/>
                  </a:lnTo>
                  <a:lnTo>
                    <a:pt x="113950" y="31089"/>
                  </a:lnTo>
                  <a:lnTo>
                    <a:pt x="114367" y="31030"/>
                  </a:lnTo>
                  <a:lnTo>
                    <a:pt x="114780" y="30959"/>
                  </a:lnTo>
                  <a:lnTo>
                    <a:pt x="115198" y="30876"/>
                  </a:lnTo>
                  <a:lnTo>
                    <a:pt x="115616" y="30770"/>
                  </a:lnTo>
                  <a:lnTo>
                    <a:pt x="116033" y="30652"/>
                  </a:lnTo>
                  <a:lnTo>
                    <a:pt x="116451" y="30522"/>
                  </a:lnTo>
                  <a:lnTo>
                    <a:pt x="116869" y="30368"/>
                  </a:lnTo>
                  <a:lnTo>
                    <a:pt x="117286" y="30191"/>
                  </a:lnTo>
                  <a:lnTo>
                    <a:pt x="117704" y="30002"/>
                  </a:lnTo>
                  <a:lnTo>
                    <a:pt x="118117" y="29790"/>
                  </a:lnTo>
                  <a:lnTo>
                    <a:pt x="118530" y="29565"/>
                  </a:lnTo>
                  <a:lnTo>
                    <a:pt x="118943" y="29318"/>
                  </a:lnTo>
                  <a:lnTo>
                    <a:pt x="119356" y="29058"/>
                  </a:lnTo>
                  <a:lnTo>
                    <a:pt x="119759" y="28786"/>
                  </a:lnTo>
                  <a:lnTo>
                    <a:pt x="120167" y="28479"/>
                  </a:lnTo>
                  <a:lnTo>
                    <a:pt x="120571" y="28160"/>
                  </a:lnTo>
                  <a:lnTo>
                    <a:pt x="120969" y="27830"/>
                  </a:lnTo>
                  <a:lnTo>
                    <a:pt x="121363" y="27476"/>
                  </a:lnTo>
                  <a:lnTo>
                    <a:pt x="121757" y="27098"/>
                  </a:lnTo>
                  <a:lnTo>
                    <a:pt x="122146" y="26696"/>
                  </a:lnTo>
                  <a:lnTo>
                    <a:pt x="122531" y="26283"/>
                  </a:lnTo>
                  <a:lnTo>
                    <a:pt x="122910" y="25858"/>
                  </a:lnTo>
                  <a:lnTo>
                    <a:pt x="123285" y="25398"/>
                  </a:lnTo>
                  <a:lnTo>
                    <a:pt x="123656" y="24925"/>
                  </a:lnTo>
                  <a:lnTo>
                    <a:pt x="124016" y="24429"/>
                  </a:lnTo>
                  <a:lnTo>
                    <a:pt x="124377" y="23922"/>
                  </a:lnTo>
                  <a:lnTo>
                    <a:pt x="124728" y="23390"/>
                  </a:lnTo>
                  <a:lnTo>
                    <a:pt x="125079" y="22835"/>
                  </a:lnTo>
                  <a:lnTo>
                    <a:pt x="125416" y="22257"/>
                  </a:lnTo>
                  <a:lnTo>
                    <a:pt x="125753" y="21667"/>
                  </a:lnTo>
                  <a:lnTo>
                    <a:pt x="125829" y="21501"/>
                  </a:lnTo>
                  <a:lnTo>
                    <a:pt x="125896" y="21348"/>
                  </a:lnTo>
                  <a:lnTo>
                    <a:pt x="125957" y="21183"/>
                  </a:lnTo>
                  <a:lnTo>
                    <a:pt x="126005" y="21029"/>
                  </a:lnTo>
                  <a:lnTo>
                    <a:pt x="126119" y="21454"/>
                  </a:lnTo>
                  <a:lnTo>
                    <a:pt x="126237" y="21879"/>
                  </a:lnTo>
                  <a:lnTo>
                    <a:pt x="126361" y="22281"/>
                  </a:lnTo>
                  <a:lnTo>
                    <a:pt x="126489" y="22694"/>
                  </a:lnTo>
                  <a:lnTo>
                    <a:pt x="126617" y="23083"/>
                  </a:lnTo>
                  <a:lnTo>
                    <a:pt x="126755" y="23473"/>
                  </a:lnTo>
                  <a:lnTo>
                    <a:pt x="126892" y="23851"/>
                  </a:lnTo>
                  <a:lnTo>
                    <a:pt x="127035" y="24217"/>
                  </a:lnTo>
                  <a:lnTo>
                    <a:pt x="127177" y="24571"/>
                  </a:lnTo>
                  <a:lnTo>
                    <a:pt x="127329" y="24914"/>
                  </a:lnTo>
                  <a:lnTo>
                    <a:pt x="127481" y="25244"/>
                  </a:lnTo>
                  <a:lnTo>
                    <a:pt x="127638" y="25575"/>
                  </a:lnTo>
                  <a:lnTo>
                    <a:pt x="127799" y="25882"/>
                  </a:lnTo>
                  <a:lnTo>
                    <a:pt x="127960" y="26189"/>
                  </a:lnTo>
                  <a:lnTo>
                    <a:pt x="128126" y="26472"/>
                  </a:lnTo>
                  <a:lnTo>
                    <a:pt x="128297" y="26755"/>
                  </a:lnTo>
                  <a:lnTo>
                    <a:pt x="128473" y="27015"/>
                  </a:lnTo>
                  <a:lnTo>
                    <a:pt x="128648" y="27263"/>
                  </a:lnTo>
                  <a:lnTo>
                    <a:pt x="128829" y="27511"/>
                  </a:lnTo>
                  <a:lnTo>
                    <a:pt x="129009" y="27735"/>
                  </a:lnTo>
                  <a:lnTo>
                    <a:pt x="129199" y="27936"/>
                  </a:lnTo>
                  <a:lnTo>
                    <a:pt x="129384" y="28137"/>
                  </a:lnTo>
                  <a:lnTo>
                    <a:pt x="129579" y="28314"/>
                  </a:lnTo>
                  <a:lnTo>
                    <a:pt x="129773" y="28479"/>
                  </a:lnTo>
                  <a:lnTo>
                    <a:pt x="129968" y="28633"/>
                  </a:lnTo>
                  <a:lnTo>
                    <a:pt x="130172" y="28774"/>
                  </a:lnTo>
                  <a:lnTo>
                    <a:pt x="130371" y="28892"/>
                  </a:lnTo>
                  <a:lnTo>
                    <a:pt x="130580" y="28987"/>
                  </a:lnTo>
                  <a:lnTo>
                    <a:pt x="130789" y="29081"/>
                  </a:lnTo>
                  <a:lnTo>
                    <a:pt x="130998" y="29152"/>
                  </a:lnTo>
                  <a:lnTo>
                    <a:pt x="131211" y="29199"/>
                  </a:lnTo>
                  <a:lnTo>
                    <a:pt x="131425" y="29235"/>
                  </a:lnTo>
                  <a:lnTo>
                    <a:pt x="131572" y="29247"/>
                  </a:lnTo>
                  <a:lnTo>
                    <a:pt x="131866" y="29247"/>
                  </a:lnTo>
                  <a:lnTo>
                    <a:pt x="132009" y="29223"/>
                  </a:lnTo>
                  <a:lnTo>
                    <a:pt x="132151" y="29199"/>
                  </a:lnTo>
                  <a:lnTo>
                    <a:pt x="132294" y="29164"/>
                  </a:lnTo>
                  <a:lnTo>
                    <a:pt x="132436" y="29117"/>
                  </a:lnTo>
                  <a:lnTo>
                    <a:pt x="132574" y="29058"/>
                  </a:lnTo>
                  <a:lnTo>
                    <a:pt x="132711" y="28987"/>
                  </a:lnTo>
                  <a:lnTo>
                    <a:pt x="132849" y="28916"/>
                  </a:lnTo>
                  <a:lnTo>
                    <a:pt x="132986" y="28833"/>
                  </a:lnTo>
                  <a:lnTo>
                    <a:pt x="133119" y="28739"/>
                  </a:lnTo>
                  <a:lnTo>
                    <a:pt x="133252" y="28645"/>
                  </a:lnTo>
                  <a:lnTo>
                    <a:pt x="133385" y="28538"/>
                  </a:lnTo>
                  <a:lnTo>
                    <a:pt x="133518" y="28420"/>
                  </a:lnTo>
                  <a:lnTo>
                    <a:pt x="133646" y="28290"/>
                  </a:lnTo>
                  <a:lnTo>
                    <a:pt x="133774" y="28160"/>
                  </a:lnTo>
                  <a:lnTo>
                    <a:pt x="133902" y="28019"/>
                  </a:lnTo>
                  <a:lnTo>
                    <a:pt x="134026" y="27877"/>
                  </a:lnTo>
                  <a:lnTo>
                    <a:pt x="134149" y="27712"/>
                  </a:lnTo>
                  <a:lnTo>
                    <a:pt x="134268" y="27558"/>
                  </a:lnTo>
                  <a:lnTo>
                    <a:pt x="134391" y="27381"/>
                  </a:lnTo>
                  <a:lnTo>
                    <a:pt x="134505" y="27204"/>
                  </a:lnTo>
                  <a:lnTo>
                    <a:pt x="134624" y="27015"/>
                  </a:lnTo>
                  <a:lnTo>
                    <a:pt x="134738" y="26826"/>
                  </a:lnTo>
                  <a:lnTo>
                    <a:pt x="134852" y="26626"/>
                  </a:lnTo>
                  <a:lnTo>
                    <a:pt x="134961" y="26425"/>
                  </a:lnTo>
                  <a:lnTo>
                    <a:pt x="135070" y="26212"/>
                  </a:lnTo>
                  <a:lnTo>
                    <a:pt x="135174" y="25988"/>
                  </a:lnTo>
                  <a:lnTo>
                    <a:pt x="135279" y="25764"/>
                  </a:lnTo>
                  <a:lnTo>
                    <a:pt x="135383" y="25539"/>
                  </a:lnTo>
                  <a:lnTo>
                    <a:pt x="135483" y="25303"/>
                  </a:lnTo>
                  <a:lnTo>
                    <a:pt x="135583" y="25055"/>
                  </a:lnTo>
                  <a:lnTo>
                    <a:pt x="135677" y="24807"/>
                  </a:lnTo>
                  <a:lnTo>
                    <a:pt x="135772" y="24559"/>
                  </a:lnTo>
                  <a:lnTo>
                    <a:pt x="135863" y="24300"/>
                  </a:lnTo>
                  <a:lnTo>
                    <a:pt x="135953" y="24028"/>
                  </a:lnTo>
                  <a:lnTo>
                    <a:pt x="136038" y="23756"/>
                  </a:lnTo>
                  <a:lnTo>
                    <a:pt x="136124" y="23485"/>
                  </a:lnTo>
                  <a:lnTo>
                    <a:pt x="136204" y="23202"/>
                  </a:lnTo>
                  <a:lnTo>
                    <a:pt x="136285" y="22918"/>
                  </a:lnTo>
                  <a:lnTo>
                    <a:pt x="136366" y="22635"/>
                  </a:lnTo>
                  <a:lnTo>
                    <a:pt x="136437" y="22340"/>
                  </a:lnTo>
                  <a:lnTo>
                    <a:pt x="136508" y="22044"/>
                  </a:lnTo>
                  <a:lnTo>
                    <a:pt x="136579" y="21737"/>
                  </a:lnTo>
                  <a:lnTo>
                    <a:pt x="136646" y="21430"/>
                  </a:lnTo>
                  <a:lnTo>
                    <a:pt x="136712" y="21123"/>
                  </a:lnTo>
                  <a:lnTo>
                    <a:pt x="136769" y="20805"/>
                  </a:lnTo>
                  <a:lnTo>
                    <a:pt x="136831" y="20486"/>
                  </a:lnTo>
                  <a:lnTo>
                    <a:pt x="136883" y="20167"/>
                  </a:lnTo>
                  <a:lnTo>
                    <a:pt x="136940" y="19837"/>
                  </a:lnTo>
                  <a:lnTo>
                    <a:pt x="136987" y="19506"/>
                  </a:lnTo>
                  <a:lnTo>
                    <a:pt x="137035" y="19175"/>
                  </a:lnTo>
                  <a:lnTo>
                    <a:pt x="137078" y="18845"/>
                  </a:lnTo>
                  <a:lnTo>
                    <a:pt x="137120" y="18502"/>
                  </a:lnTo>
                  <a:lnTo>
                    <a:pt x="137158" y="18160"/>
                  </a:lnTo>
                  <a:lnTo>
                    <a:pt x="137192" y="17818"/>
                  </a:lnTo>
                  <a:lnTo>
                    <a:pt x="137220" y="17475"/>
                  </a:lnTo>
                  <a:lnTo>
                    <a:pt x="137248" y="17133"/>
                  </a:lnTo>
                  <a:lnTo>
                    <a:pt x="137277" y="16779"/>
                  </a:lnTo>
                  <a:lnTo>
                    <a:pt x="137296" y="16424"/>
                  </a:lnTo>
                  <a:lnTo>
                    <a:pt x="137315" y="16070"/>
                  </a:lnTo>
                  <a:lnTo>
                    <a:pt x="137329" y="15716"/>
                  </a:lnTo>
                  <a:lnTo>
                    <a:pt x="137343" y="15362"/>
                  </a:lnTo>
                  <a:lnTo>
                    <a:pt x="137353" y="14937"/>
                  </a:lnTo>
                  <a:lnTo>
                    <a:pt x="137358" y="14535"/>
                  </a:lnTo>
                  <a:lnTo>
                    <a:pt x="137358" y="14134"/>
                  </a:lnTo>
                  <a:lnTo>
                    <a:pt x="137358" y="13744"/>
                  </a:lnTo>
                  <a:lnTo>
                    <a:pt x="137348" y="13355"/>
                  </a:lnTo>
                  <a:lnTo>
                    <a:pt x="137339" y="12988"/>
                  </a:lnTo>
                  <a:lnTo>
                    <a:pt x="137324" y="12611"/>
                  </a:lnTo>
                  <a:lnTo>
                    <a:pt x="137310" y="12256"/>
                  </a:lnTo>
                  <a:lnTo>
                    <a:pt x="137286" y="11902"/>
                  </a:lnTo>
                  <a:lnTo>
                    <a:pt x="137263" y="11548"/>
                  </a:lnTo>
                  <a:lnTo>
                    <a:pt x="137234" y="11206"/>
                  </a:lnTo>
                  <a:lnTo>
                    <a:pt x="137201" y="10875"/>
                  </a:lnTo>
                  <a:lnTo>
                    <a:pt x="137163" y="10556"/>
                  </a:lnTo>
                  <a:lnTo>
                    <a:pt x="137125" y="10237"/>
                  </a:lnTo>
                  <a:lnTo>
                    <a:pt x="137082" y="9919"/>
                  </a:lnTo>
                  <a:lnTo>
                    <a:pt x="137035" y="9612"/>
                  </a:lnTo>
                  <a:lnTo>
                    <a:pt x="136987" y="9317"/>
                  </a:lnTo>
                  <a:lnTo>
                    <a:pt x="136935" y="9033"/>
                  </a:lnTo>
                  <a:lnTo>
                    <a:pt x="136878" y="8750"/>
                  </a:lnTo>
                  <a:lnTo>
                    <a:pt x="136821" y="8466"/>
                  </a:lnTo>
                  <a:lnTo>
                    <a:pt x="136760" y="8195"/>
                  </a:lnTo>
                  <a:lnTo>
                    <a:pt x="136698" y="7935"/>
                  </a:lnTo>
                  <a:lnTo>
                    <a:pt x="136627" y="7675"/>
                  </a:lnTo>
                  <a:lnTo>
                    <a:pt x="136560" y="7427"/>
                  </a:lnTo>
                  <a:lnTo>
                    <a:pt x="136484" y="7191"/>
                  </a:lnTo>
                  <a:lnTo>
                    <a:pt x="136408" y="6955"/>
                  </a:lnTo>
                  <a:lnTo>
                    <a:pt x="136332" y="6719"/>
                  </a:lnTo>
                  <a:lnTo>
                    <a:pt x="136252" y="6495"/>
                  </a:lnTo>
                  <a:lnTo>
                    <a:pt x="136166" y="6282"/>
                  </a:lnTo>
                  <a:lnTo>
                    <a:pt x="136081" y="6070"/>
                  </a:lnTo>
                  <a:lnTo>
                    <a:pt x="135995" y="5869"/>
                  </a:lnTo>
                  <a:lnTo>
                    <a:pt x="135905" y="5668"/>
                  </a:lnTo>
                  <a:lnTo>
                    <a:pt x="135810" y="5479"/>
                  </a:lnTo>
                  <a:lnTo>
                    <a:pt x="135715" y="5302"/>
                  </a:lnTo>
                  <a:lnTo>
                    <a:pt x="135616" y="5125"/>
                  </a:lnTo>
                  <a:lnTo>
                    <a:pt x="135521" y="4948"/>
                  </a:lnTo>
                  <a:lnTo>
                    <a:pt x="135416" y="4783"/>
                  </a:lnTo>
                  <a:lnTo>
                    <a:pt x="135312" y="4629"/>
                  </a:lnTo>
                  <a:lnTo>
                    <a:pt x="135208" y="4476"/>
                  </a:lnTo>
                  <a:lnTo>
                    <a:pt x="135103" y="4322"/>
                  </a:lnTo>
                  <a:lnTo>
                    <a:pt x="134994" y="4180"/>
                  </a:lnTo>
                  <a:lnTo>
                    <a:pt x="134880" y="4051"/>
                  </a:lnTo>
                  <a:lnTo>
                    <a:pt x="134766" y="3921"/>
                  </a:lnTo>
                  <a:lnTo>
                    <a:pt x="134652" y="3791"/>
                  </a:lnTo>
                  <a:lnTo>
                    <a:pt x="134420" y="3567"/>
                  </a:lnTo>
                  <a:lnTo>
                    <a:pt x="134182" y="3354"/>
                  </a:lnTo>
                  <a:lnTo>
                    <a:pt x="133936" y="3177"/>
                  </a:lnTo>
                  <a:lnTo>
                    <a:pt x="133689" y="3012"/>
                  </a:lnTo>
                  <a:lnTo>
                    <a:pt x="133433" y="2870"/>
                  </a:lnTo>
                  <a:lnTo>
                    <a:pt x="133176" y="2752"/>
                  </a:lnTo>
                  <a:lnTo>
                    <a:pt x="132915" y="2657"/>
                  </a:lnTo>
                  <a:lnTo>
                    <a:pt x="132649" y="2587"/>
                  </a:lnTo>
                  <a:lnTo>
                    <a:pt x="132384" y="2539"/>
                  </a:lnTo>
                  <a:lnTo>
                    <a:pt x="132118" y="2504"/>
                  </a:lnTo>
                  <a:lnTo>
                    <a:pt x="131847" y="2492"/>
                  </a:lnTo>
                  <a:lnTo>
                    <a:pt x="131572" y="2492"/>
                  </a:lnTo>
                  <a:lnTo>
                    <a:pt x="131302" y="2528"/>
                  </a:lnTo>
                  <a:lnTo>
                    <a:pt x="131031" y="2563"/>
                  </a:lnTo>
                  <a:lnTo>
                    <a:pt x="130756" y="2634"/>
                  </a:lnTo>
                  <a:lnTo>
                    <a:pt x="130485" y="2716"/>
                  </a:lnTo>
                  <a:lnTo>
                    <a:pt x="130215" y="2823"/>
                  </a:lnTo>
                  <a:lnTo>
                    <a:pt x="129949" y="2941"/>
                  </a:lnTo>
                  <a:lnTo>
                    <a:pt x="129678" y="3071"/>
                  </a:lnTo>
                  <a:lnTo>
                    <a:pt x="129417" y="3224"/>
                  </a:lnTo>
                  <a:lnTo>
                    <a:pt x="129156" y="3401"/>
                  </a:lnTo>
                  <a:lnTo>
                    <a:pt x="128900" y="3590"/>
                  </a:lnTo>
                  <a:lnTo>
                    <a:pt x="128648" y="3791"/>
                  </a:lnTo>
                  <a:lnTo>
                    <a:pt x="128397" y="4015"/>
                  </a:lnTo>
                  <a:lnTo>
                    <a:pt x="128155" y="4251"/>
                  </a:lnTo>
                  <a:lnTo>
                    <a:pt x="127918" y="4499"/>
                  </a:lnTo>
                  <a:lnTo>
                    <a:pt x="127685" y="4759"/>
                  </a:lnTo>
                  <a:lnTo>
                    <a:pt x="127457" y="5042"/>
                  </a:lnTo>
                  <a:lnTo>
                    <a:pt x="127239" y="5338"/>
                  </a:lnTo>
                  <a:lnTo>
                    <a:pt x="127030" y="5645"/>
                  </a:lnTo>
                  <a:lnTo>
                    <a:pt x="126826" y="5963"/>
                  </a:lnTo>
                  <a:lnTo>
                    <a:pt x="126631" y="6306"/>
                  </a:lnTo>
                  <a:lnTo>
                    <a:pt x="126446" y="6648"/>
                  </a:lnTo>
                  <a:lnTo>
                    <a:pt x="126266" y="7014"/>
                  </a:lnTo>
                  <a:lnTo>
                    <a:pt x="126100" y="7392"/>
                  </a:lnTo>
                  <a:lnTo>
                    <a:pt x="125943" y="7770"/>
                  </a:lnTo>
                  <a:lnTo>
                    <a:pt x="125796" y="8171"/>
                  </a:lnTo>
                  <a:lnTo>
                    <a:pt x="125730" y="8372"/>
                  </a:lnTo>
                  <a:lnTo>
                    <a:pt x="125663" y="8573"/>
                  </a:lnTo>
                  <a:lnTo>
                    <a:pt x="125597" y="8785"/>
                  </a:lnTo>
                  <a:lnTo>
                    <a:pt x="125540" y="8998"/>
                  </a:lnTo>
                  <a:lnTo>
                    <a:pt x="125478" y="9210"/>
                  </a:lnTo>
                  <a:lnTo>
                    <a:pt x="125426" y="9423"/>
                  </a:lnTo>
                  <a:lnTo>
                    <a:pt x="125374" y="9647"/>
                  </a:lnTo>
                  <a:lnTo>
                    <a:pt x="125326" y="9871"/>
                  </a:lnTo>
                  <a:lnTo>
                    <a:pt x="125283" y="10096"/>
                  </a:lnTo>
                  <a:lnTo>
                    <a:pt x="125241" y="10320"/>
                  </a:lnTo>
                  <a:lnTo>
                    <a:pt x="125184" y="10344"/>
                  </a:lnTo>
                  <a:lnTo>
                    <a:pt x="125132" y="10367"/>
                  </a:lnTo>
                  <a:lnTo>
                    <a:pt x="125079" y="10415"/>
                  </a:lnTo>
                  <a:lnTo>
                    <a:pt x="125027" y="10462"/>
                  </a:lnTo>
                  <a:lnTo>
                    <a:pt x="124980" y="10521"/>
                  </a:lnTo>
                  <a:lnTo>
                    <a:pt x="124932" y="10592"/>
                  </a:lnTo>
                  <a:lnTo>
                    <a:pt x="124890" y="10674"/>
                  </a:lnTo>
                  <a:lnTo>
                    <a:pt x="124852" y="10757"/>
                  </a:lnTo>
                  <a:lnTo>
                    <a:pt x="124818" y="10863"/>
                  </a:lnTo>
                  <a:lnTo>
                    <a:pt x="124790" y="10969"/>
                  </a:lnTo>
                  <a:lnTo>
                    <a:pt x="124761" y="11088"/>
                  </a:lnTo>
                  <a:lnTo>
                    <a:pt x="124742" y="11217"/>
                  </a:lnTo>
                  <a:lnTo>
                    <a:pt x="124723" y="11359"/>
                  </a:lnTo>
                  <a:lnTo>
                    <a:pt x="124714" y="11501"/>
                  </a:lnTo>
                  <a:lnTo>
                    <a:pt x="124714" y="11654"/>
                  </a:lnTo>
                  <a:lnTo>
                    <a:pt x="124714" y="11831"/>
                  </a:lnTo>
                  <a:lnTo>
                    <a:pt x="124728" y="12186"/>
                  </a:lnTo>
                  <a:lnTo>
                    <a:pt x="124747" y="12540"/>
                  </a:lnTo>
                  <a:lnTo>
                    <a:pt x="124766" y="12894"/>
                  </a:lnTo>
                  <a:lnTo>
                    <a:pt x="124790" y="13248"/>
                  </a:lnTo>
                  <a:lnTo>
                    <a:pt x="124814" y="13602"/>
                  </a:lnTo>
                  <a:lnTo>
                    <a:pt x="124842" y="13945"/>
                  </a:lnTo>
                  <a:lnTo>
                    <a:pt x="124909" y="14641"/>
                  </a:lnTo>
                  <a:lnTo>
                    <a:pt x="124989" y="15326"/>
                  </a:lnTo>
                  <a:lnTo>
                    <a:pt x="125075" y="16011"/>
                  </a:lnTo>
                  <a:lnTo>
                    <a:pt x="125170" y="16684"/>
                  </a:lnTo>
                  <a:lnTo>
                    <a:pt x="125274" y="17333"/>
                  </a:lnTo>
                  <a:lnTo>
                    <a:pt x="125165" y="17369"/>
                  </a:lnTo>
                  <a:lnTo>
                    <a:pt x="125108" y="17392"/>
                  </a:lnTo>
                  <a:lnTo>
                    <a:pt x="125046" y="17428"/>
                  </a:lnTo>
                  <a:lnTo>
                    <a:pt x="124989" y="17463"/>
                  </a:lnTo>
                  <a:lnTo>
                    <a:pt x="124932" y="17511"/>
                  </a:lnTo>
                  <a:lnTo>
                    <a:pt x="124871" y="17581"/>
                  </a:lnTo>
                  <a:lnTo>
                    <a:pt x="124809" y="17652"/>
                  </a:lnTo>
                  <a:lnTo>
                    <a:pt x="124092" y="18573"/>
                  </a:lnTo>
                  <a:lnTo>
                    <a:pt x="123380" y="19459"/>
                  </a:lnTo>
                  <a:lnTo>
                    <a:pt x="122673" y="20309"/>
                  </a:lnTo>
                  <a:lnTo>
                    <a:pt x="122322" y="20722"/>
                  </a:lnTo>
                  <a:lnTo>
                    <a:pt x="121975" y="21123"/>
                  </a:lnTo>
                  <a:lnTo>
                    <a:pt x="121624" y="21513"/>
                  </a:lnTo>
                  <a:lnTo>
                    <a:pt x="121278" y="21891"/>
                  </a:lnTo>
                  <a:lnTo>
                    <a:pt x="120927" y="22269"/>
                  </a:lnTo>
                  <a:lnTo>
                    <a:pt x="120580" y="22623"/>
                  </a:lnTo>
                  <a:lnTo>
                    <a:pt x="120229" y="22977"/>
                  </a:lnTo>
                  <a:lnTo>
                    <a:pt x="119878" y="23320"/>
                  </a:lnTo>
                  <a:lnTo>
                    <a:pt x="119531" y="23638"/>
                  </a:lnTo>
                  <a:lnTo>
                    <a:pt x="119180" y="23957"/>
                  </a:lnTo>
                  <a:lnTo>
                    <a:pt x="118829" y="24264"/>
                  </a:lnTo>
                  <a:lnTo>
                    <a:pt x="118473" y="24559"/>
                  </a:lnTo>
                  <a:lnTo>
                    <a:pt x="118122" y="24843"/>
                  </a:lnTo>
                  <a:lnTo>
                    <a:pt x="117766" y="25114"/>
                  </a:lnTo>
                  <a:lnTo>
                    <a:pt x="117405" y="25386"/>
                  </a:lnTo>
                  <a:lnTo>
                    <a:pt x="117044" y="25634"/>
                  </a:lnTo>
                  <a:lnTo>
                    <a:pt x="116683" y="25870"/>
                  </a:lnTo>
                  <a:lnTo>
                    <a:pt x="116318" y="26094"/>
                  </a:lnTo>
                  <a:lnTo>
                    <a:pt x="115953" y="26295"/>
                  </a:lnTo>
                  <a:lnTo>
                    <a:pt x="115582" y="26496"/>
                  </a:lnTo>
                  <a:lnTo>
                    <a:pt x="115207" y="26685"/>
                  </a:lnTo>
                  <a:lnTo>
                    <a:pt x="114833" y="26862"/>
                  </a:lnTo>
                  <a:lnTo>
                    <a:pt x="114448" y="27015"/>
                  </a:lnTo>
                  <a:lnTo>
                    <a:pt x="114064" y="27157"/>
                  </a:lnTo>
                  <a:lnTo>
                    <a:pt x="113679" y="27299"/>
                  </a:lnTo>
                  <a:lnTo>
                    <a:pt x="113285" y="27417"/>
                  </a:lnTo>
                  <a:lnTo>
                    <a:pt x="113385" y="25268"/>
                  </a:lnTo>
                  <a:lnTo>
                    <a:pt x="113485" y="23131"/>
                  </a:lnTo>
                  <a:lnTo>
                    <a:pt x="113589" y="20982"/>
                  </a:lnTo>
                  <a:lnTo>
                    <a:pt x="113703" y="18845"/>
                  </a:lnTo>
                  <a:lnTo>
                    <a:pt x="113817" y="16708"/>
                  </a:lnTo>
                  <a:lnTo>
                    <a:pt x="113931" y="14559"/>
                  </a:lnTo>
                  <a:lnTo>
                    <a:pt x="114054" y="12422"/>
                  </a:lnTo>
                  <a:lnTo>
                    <a:pt x="114178" y="10285"/>
                  </a:lnTo>
                  <a:lnTo>
                    <a:pt x="114192" y="9978"/>
                  </a:lnTo>
                  <a:lnTo>
                    <a:pt x="114192" y="9683"/>
                  </a:lnTo>
                  <a:lnTo>
                    <a:pt x="114187" y="9399"/>
                  </a:lnTo>
                  <a:lnTo>
                    <a:pt x="114173" y="9128"/>
                  </a:lnTo>
                  <a:lnTo>
                    <a:pt x="114149" y="8868"/>
                  </a:lnTo>
                  <a:lnTo>
                    <a:pt x="114121" y="8608"/>
                  </a:lnTo>
                  <a:lnTo>
                    <a:pt x="114083" y="8372"/>
                  </a:lnTo>
                  <a:lnTo>
                    <a:pt x="114040" y="8136"/>
                  </a:lnTo>
                  <a:lnTo>
                    <a:pt x="113988" y="7911"/>
                  </a:lnTo>
                  <a:lnTo>
                    <a:pt x="113931" y="7699"/>
                  </a:lnTo>
                  <a:lnTo>
                    <a:pt x="113869" y="7498"/>
                  </a:lnTo>
                  <a:lnTo>
                    <a:pt x="113803" y="7309"/>
                  </a:lnTo>
                  <a:lnTo>
                    <a:pt x="113731" y="7132"/>
                  </a:lnTo>
                  <a:lnTo>
                    <a:pt x="113655" y="6967"/>
                  </a:lnTo>
                  <a:lnTo>
                    <a:pt x="113575" y="6813"/>
                  </a:lnTo>
                  <a:lnTo>
                    <a:pt x="113494" y="6672"/>
                  </a:lnTo>
                  <a:lnTo>
                    <a:pt x="113561" y="6625"/>
                  </a:lnTo>
                  <a:lnTo>
                    <a:pt x="113627" y="6577"/>
                  </a:lnTo>
                  <a:lnTo>
                    <a:pt x="113693" y="6518"/>
                  </a:lnTo>
                  <a:lnTo>
                    <a:pt x="113755" y="6459"/>
                  </a:lnTo>
                  <a:lnTo>
                    <a:pt x="113817" y="6388"/>
                  </a:lnTo>
                  <a:lnTo>
                    <a:pt x="113874" y="6306"/>
                  </a:lnTo>
                  <a:lnTo>
                    <a:pt x="113926" y="6223"/>
                  </a:lnTo>
                  <a:lnTo>
                    <a:pt x="113983" y="6140"/>
                  </a:lnTo>
                  <a:lnTo>
                    <a:pt x="114030" y="6046"/>
                  </a:lnTo>
                  <a:lnTo>
                    <a:pt x="114083" y="5940"/>
                  </a:lnTo>
                  <a:lnTo>
                    <a:pt x="114125" y="5833"/>
                  </a:lnTo>
                  <a:lnTo>
                    <a:pt x="114173" y="5727"/>
                  </a:lnTo>
                  <a:lnTo>
                    <a:pt x="114211" y="5609"/>
                  </a:lnTo>
                  <a:lnTo>
                    <a:pt x="114253" y="5491"/>
                  </a:lnTo>
                  <a:lnTo>
                    <a:pt x="114325" y="5243"/>
                  </a:lnTo>
                  <a:lnTo>
                    <a:pt x="114386" y="4983"/>
                  </a:lnTo>
                  <a:lnTo>
                    <a:pt x="114443" y="4712"/>
                  </a:lnTo>
                  <a:lnTo>
                    <a:pt x="114486" y="4428"/>
                  </a:lnTo>
                  <a:lnTo>
                    <a:pt x="114519" y="4133"/>
                  </a:lnTo>
                  <a:lnTo>
                    <a:pt x="114548" y="3838"/>
                  </a:lnTo>
                  <a:lnTo>
                    <a:pt x="114562" y="3543"/>
                  </a:lnTo>
                  <a:lnTo>
                    <a:pt x="114571" y="3236"/>
                  </a:lnTo>
                  <a:lnTo>
                    <a:pt x="114571" y="2941"/>
                  </a:lnTo>
                  <a:lnTo>
                    <a:pt x="114557" y="2646"/>
                  </a:lnTo>
                  <a:lnTo>
                    <a:pt x="114538" y="2350"/>
                  </a:lnTo>
                  <a:lnTo>
                    <a:pt x="114510" y="2067"/>
                  </a:lnTo>
                  <a:lnTo>
                    <a:pt x="114472" y="1795"/>
                  </a:lnTo>
                  <a:lnTo>
                    <a:pt x="114420" y="1524"/>
                  </a:lnTo>
                  <a:lnTo>
                    <a:pt x="114363" y="1276"/>
                  </a:lnTo>
                  <a:lnTo>
                    <a:pt x="114329" y="1158"/>
                  </a:lnTo>
                  <a:lnTo>
                    <a:pt x="114296" y="1052"/>
                  </a:lnTo>
                  <a:lnTo>
                    <a:pt x="114258" y="934"/>
                  </a:lnTo>
                  <a:lnTo>
                    <a:pt x="114220" y="827"/>
                  </a:lnTo>
                  <a:lnTo>
                    <a:pt x="114178" y="733"/>
                  </a:lnTo>
                  <a:lnTo>
                    <a:pt x="114135" y="638"/>
                  </a:lnTo>
                  <a:lnTo>
                    <a:pt x="114087" y="544"/>
                  </a:lnTo>
                  <a:lnTo>
                    <a:pt x="114040" y="461"/>
                  </a:lnTo>
                  <a:lnTo>
                    <a:pt x="113988" y="390"/>
                  </a:lnTo>
                  <a:lnTo>
                    <a:pt x="113935" y="320"/>
                  </a:lnTo>
                  <a:lnTo>
                    <a:pt x="113879" y="249"/>
                  </a:lnTo>
                  <a:lnTo>
                    <a:pt x="113822" y="190"/>
                  </a:lnTo>
                  <a:lnTo>
                    <a:pt x="113760" y="143"/>
                  </a:lnTo>
                  <a:lnTo>
                    <a:pt x="113698" y="95"/>
                  </a:lnTo>
                  <a:lnTo>
                    <a:pt x="113632" y="60"/>
                  </a:lnTo>
                  <a:lnTo>
                    <a:pt x="113565" y="36"/>
                  </a:lnTo>
                  <a:lnTo>
                    <a:pt x="113494" y="13"/>
                  </a:lnTo>
                  <a:lnTo>
                    <a:pt x="11342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8;p65">
              <a:extLst>
                <a:ext uri="{FF2B5EF4-FFF2-40B4-BE49-F238E27FC236}">
                  <a16:creationId xmlns:a16="http://schemas.microsoft.com/office/drawing/2014/main" id="{232ED9F1-0818-C0D2-20DB-1774522FD181}"/>
                </a:ext>
              </a:extLst>
            </p:cNvPr>
            <p:cNvSpPr/>
            <p:nvPr/>
          </p:nvSpPr>
          <p:spPr>
            <a:xfrm>
              <a:off x="1317800" y="-1146850"/>
              <a:ext cx="310550" cy="647350"/>
            </a:xfrm>
            <a:custGeom>
              <a:avLst/>
              <a:gdLst/>
              <a:ahLst/>
              <a:cxnLst/>
              <a:rect l="l" t="t" r="r" b="b"/>
              <a:pathLst>
                <a:path w="12422" h="25894" extrusionOk="0">
                  <a:moveTo>
                    <a:pt x="11624" y="1"/>
                  </a:moveTo>
                  <a:lnTo>
                    <a:pt x="8719" y="331"/>
                  </a:lnTo>
                  <a:lnTo>
                    <a:pt x="5814" y="697"/>
                  </a:lnTo>
                  <a:lnTo>
                    <a:pt x="2910" y="1063"/>
                  </a:lnTo>
                  <a:lnTo>
                    <a:pt x="0" y="1429"/>
                  </a:lnTo>
                  <a:lnTo>
                    <a:pt x="167" y="7404"/>
                  </a:lnTo>
                  <a:lnTo>
                    <a:pt x="318" y="13331"/>
                  </a:lnTo>
                  <a:lnTo>
                    <a:pt x="470" y="19199"/>
                  </a:lnTo>
                  <a:lnTo>
                    <a:pt x="622" y="24984"/>
                  </a:lnTo>
                  <a:lnTo>
                    <a:pt x="988" y="24772"/>
                  </a:lnTo>
                  <a:lnTo>
                    <a:pt x="1353" y="24571"/>
                  </a:lnTo>
                  <a:lnTo>
                    <a:pt x="1719" y="24394"/>
                  </a:lnTo>
                  <a:lnTo>
                    <a:pt x="2084" y="24229"/>
                  </a:lnTo>
                  <a:lnTo>
                    <a:pt x="2454" y="24087"/>
                  </a:lnTo>
                  <a:lnTo>
                    <a:pt x="2820" y="23945"/>
                  </a:lnTo>
                  <a:lnTo>
                    <a:pt x="3190" y="23827"/>
                  </a:lnTo>
                  <a:lnTo>
                    <a:pt x="3560" y="23733"/>
                  </a:lnTo>
                  <a:lnTo>
                    <a:pt x="3930" y="23638"/>
                  </a:lnTo>
                  <a:lnTo>
                    <a:pt x="4300" y="23567"/>
                  </a:lnTo>
                  <a:lnTo>
                    <a:pt x="4671" y="23520"/>
                  </a:lnTo>
                  <a:lnTo>
                    <a:pt x="5041" y="23473"/>
                  </a:lnTo>
                  <a:lnTo>
                    <a:pt x="5416" y="23449"/>
                  </a:lnTo>
                  <a:lnTo>
                    <a:pt x="6156" y="23449"/>
                  </a:lnTo>
                  <a:lnTo>
                    <a:pt x="6526" y="23473"/>
                  </a:lnTo>
                  <a:lnTo>
                    <a:pt x="6901" y="23508"/>
                  </a:lnTo>
                  <a:lnTo>
                    <a:pt x="7271" y="23567"/>
                  </a:lnTo>
                  <a:lnTo>
                    <a:pt x="7642" y="23626"/>
                  </a:lnTo>
                  <a:lnTo>
                    <a:pt x="8017" y="23721"/>
                  </a:lnTo>
                  <a:lnTo>
                    <a:pt x="8387" y="23815"/>
                  </a:lnTo>
                  <a:lnTo>
                    <a:pt x="8757" y="23922"/>
                  </a:lnTo>
                  <a:lnTo>
                    <a:pt x="9127" y="24052"/>
                  </a:lnTo>
                  <a:lnTo>
                    <a:pt x="9493" y="24205"/>
                  </a:lnTo>
                  <a:lnTo>
                    <a:pt x="9863" y="24358"/>
                  </a:lnTo>
                  <a:lnTo>
                    <a:pt x="10233" y="24536"/>
                  </a:lnTo>
                  <a:lnTo>
                    <a:pt x="10599" y="24725"/>
                  </a:lnTo>
                  <a:lnTo>
                    <a:pt x="10964" y="24925"/>
                  </a:lnTo>
                  <a:lnTo>
                    <a:pt x="11329" y="25150"/>
                  </a:lnTo>
                  <a:lnTo>
                    <a:pt x="11695" y="25386"/>
                  </a:lnTo>
                  <a:lnTo>
                    <a:pt x="12060" y="25634"/>
                  </a:lnTo>
                  <a:lnTo>
                    <a:pt x="12421" y="25893"/>
                  </a:lnTo>
                  <a:lnTo>
                    <a:pt x="12383" y="25728"/>
                  </a:lnTo>
                  <a:lnTo>
                    <a:pt x="12345" y="25551"/>
                  </a:lnTo>
                  <a:lnTo>
                    <a:pt x="12312" y="25374"/>
                  </a:lnTo>
                  <a:lnTo>
                    <a:pt x="12283" y="25185"/>
                  </a:lnTo>
                  <a:lnTo>
                    <a:pt x="12255" y="24984"/>
                  </a:lnTo>
                  <a:lnTo>
                    <a:pt x="12236" y="24784"/>
                  </a:lnTo>
                  <a:lnTo>
                    <a:pt x="12222" y="24571"/>
                  </a:lnTo>
                  <a:lnTo>
                    <a:pt x="12212" y="24347"/>
                  </a:lnTo>
                  <a:lnTo>
                    <a:pt x="12117" y="21371"/>
                  </a:lnTo>
                  <a:lnTo>
                    <a:pt x="12032" y="18372"/>
                  </a:lnTo>
                  <a:lnTo>
                    <a:pt x="11951" y="15362"/>
                  </a:lnTo>
                  <a:lnTo>
                    <a:pt x="11875" y="12315"/>
                  </a:lnTo>
                  <a:lnTo>
                    <a:pt x="11809" y="9257"/>
                  </a:lnTo>
                  <a:lnTo>
                    <a:pt x="11747" y="6188"/>
                  </a:lnTo>
                  <a:lnTo>
                    <a:pt x="116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9;p65">
              <a:extLst>
                <a:ext uri="{FF2B5EF4-FFF2-40B4-BE49-F238E27FC236}">
                  <a16:creationId xmlns:a16="http://schemas.microsoft.com/office/drawing/2014/main" id="{3980CD6B-95DB-6387-B124-C5E6269B78BA}"/>
                </a:ext>
              </a:extLst>
            </p:cNvPr>
            <p:cNvSpPr/>
            <p:nvPr/>
          </p:nvSpPr>
          <p:spPr>
            <a:xfrm>
              <a:off x="1295975" y="-1839925"/>
              <a:ext cx="310400" cy="675975"/>
            </a:xfrm>
            <a:custGeom>
              <a:avLst/>
              <a:gdLst/>
              <a:ahLst/>
              <a:cxnLst/>
              <a:rect l="l" t="t" r="r" b="b"/>
              <a:pathLst>
                <a:path w="12416" h="27039" extrusionOk="0">
                  <a:moveTo>
                    <a:pt x="11922" y="1"/>
                  </a:moveTo>
                  <a:lnTo>
                    <a:pt x="11880" y="36"/>
                  </a:lnTo>
                  <a:lnTo>
                    <a:pt x="11837" y="72"/>
                  </a:lnTo>
                  <a:lnTo>
                    <a:pt x="11794" y="119"/>
                  </a:lnTo>
                  <a:lnTo>
                    <a:pt x="11747" y="154"/>
                  </a:lnTo>
                  <a:lnTo>
                    <a:pt x="11021" y="379"/>
                  </a:lnTo>
                  <a:lnTo>
                    <a:pt x="10290" y="568"/>
                  </a:lnTo>
                  <a:lnTo>
                    <a:pt x="9559" y="745"/>
                  </a:lnTo>
                  <a:lnTo>
                    <a:pt x="8828" y="910"/>
                  </a:lnTo>
                  <a:lnTo>
                    <a:pt x="8092" y="1052"/>
                  </a:lnTo>
                  <a:lnTo>
                    <a:pt x="7357" y="1182"/>
                  </a:lnTo>
                  <a:lnTo>
                    <a:pt x="6621" y="1300"/>
                  </a:lnTo>
                  <a:lnTo>
                    <a:pt x="5885" y="1406"/>
                  </a:lnTo>
                  <a:lnTo>
                    <a:pt x="4409" y="1595"/>
                  </a:lnTo>
                  <a:lnTo>
                    <a:pt x="2938" y="1772"/>
                  </a:lnTo>
                  <a:lnTo>
                    <a:pt x="1467" y="1949"/>
                  </a:lnTo>
                  <a:lnTo>
                    <a:pt x="731" y="2044"/>
                  </a:lnTo>
                  <a:lnTo>
                    <a:pt x="0" y="2138"/>
                  </a:lnTo>
                  <a:lnTo>
                    <a:pt x="119" y="5267"/>
                  </a:lnTo>
                  <a:lnTo>
                    <a:pt x="237" y="8384"/>
                  </a:lnTo>
                  <a:lnTo>
                    <a:pt x="342" y="11513"/>
                  </a:lnTo>
                  <a:lnTo>
                    <a:pt x="446" y="14642"/>
                  </a:lnTo>
                  <a:lnTo>
                    <a:pt x="546" y="17747"/>
                  </a:lnTo>
                  <a:lnTo>
                    <a:pt x="636" y="20864"/>
                  </a:lnTo>
                  <a:lnTo>
                    <a:pt x="726" y="23957"/>
                  </a:lnTo>
                  <a:lnTo>
                    <a:pt x="812" y="27039"/>
                  </a:lnTo>
                  <a:lnTo>
                    <a:pt x="3716" y="26248"/>
                  </a:lnTo>
                  <a:lnTo>
                    <a:pt x="6621" y="25457"/>
                  </a:lnTo>
                  <a:lnTo>
                    <a:pt x="9521" y="24666"/>
                  </a:lnTo>
                  <a:lnTo>
                    <a:pt x="12416" y="23875"/>
                  </a:lnTo>
                  <a:lnTo>
                    <a:pt x="12307" y="17936"/>
                  </a:lnTo>
                  <a:lnTo>
                    <a:pt x="12193" y="11985"/>
                  </a:lnTo>
                  <a:lnTo>
                    <a:pt x="12131" y="8986"/>
                  </a:lnTo>
                  <a:lnTo>
                    <a:pt x="12070" y="5999"/>
                  </a:lnTo>
                  <a:lnTo>
                    <a:pt x="11998" y="3000"/>
                  </a:lnTo>
                  <a:lnTo>
                    <a:pt x="1192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50;p65">
              <a:extLst>
                <a:ext uri="{FF2B5EF4-FFF2-40B4-BE49-F238E27FC236}">
                  <a16:creationId xmlns:a16="http://schemas.microsoft.com/office/drawing/2014/main" id="{B4209B28-94B2-19AB-0D75-D104975A0BF7}"/>
                </a:ext>
              </a:extLst>
            </p:cNvPr>
            <p:cNvSpPr/>
            <p:nvPr/>
          </p:nvSpPr>
          <p:spPr>
            <a:xfrm>
              <a:off x="1260025" y="-2590550"/>
              <a:ext cx="331650" cy="728825"/>
            </a:xfrm>
            <a:custGeom>
              <a:avLst/>
              <a:gdLst/>
              <a:ahLst/>
              <a:cxnLst/>
              <a:rect l="l" t="t" r="r" b="b"/>
              <a:pathLst>
                <a:path w="13266" h="29153" extrusionOk="0">
                  <a:moveTo>
                    <a:pt x="12150" y="1"/>
                  </a:moveTo>
                  <a:lnTo>
                    <a:pt x="11486" y="461"/>
                  </a:lnTo>
                  <a:lnTo>
                    <a:pt x="10821" y="898"/>
                  </a:lnTo>
                  <a:lnTo>
                    <a:pt x="10147" y="1323"/>
                  </a:lnTo>
                  <a:lnTo>
                    <a:pt x="9473" y="1736"/>
                  </a:lnTo>
                  <a:lnTo>
                    <a:pt x="8799" y="2126"/>
                  </a:lnTo>
                  <a:lnTo>
                    <a:pt x="8121" y="2516"/>
                  </a:lnTo>
                  <a:lnTo>
                    <a:pt x="7442" y="2882"/>
                  </a:lnTo>
                  <a:lnTo>
                    <a:pt x="6759" y="3236"/>
                  </a:lnTo>
                  <a:lnTo>
                    <a:pt x="6080" y="3578"/>
                  </a:lnTo>
                  <a:lnTo>
                    <a:pt x="5396" y="3909"/>
                  </a:lnTo>
                  <a:lnTo>
                    <a:pt x="4718" y="4240"/>
                  </a:lnTo>
                  <a:lnTo>
                    <a:pt x="4039" y="4547"/>
                  </a:lnTo>
                  <a:lnTo>
                    <a:pt x="2691" y="5161"/>
                  </a:lnTo>
                  <a:lnTo>
                    <a:pt x="1357" y="5751"/>
                  </a:lnTo>
                  <a:lnTo>
                    <a:pt x="1282" y="5774"/>
                  </a:lnTo>
                  <a:lnTo>
                    <a:pt x="1210" y="5786"/>
                  </a:lnTo>
                  <a:lnTo>
                    <a:pt x="1139" y="5763"/>
                  </a:lnTo>
                  <a:lnTo>
                    <a:pt x="1073" y="5727"/>
                  </a:lnTo>
                  <a:lnTo>
                    <a:pt x="1016" y="5680"/>
                  </a:lnTo>
                  <a:lnTo>
                    <a:pt x="959" y="5609"/>
                  </a:lnTo>
                  <a:lnTo>
                    <a:pt x="907" y="5527"/>
                  </a:lnTo>
                  <a:lnTo>
                    <a:pt x="859" y="5432"/>
                  </a:lnTo>
                  <a:lnTo>
                    <a:pt x="816" y="5326"/>
                  </a:lnTo>
                  <a:lnTo>
                    <a:pt x="778" y="5208"/>
                  </a:lnTo>
                  <a:lnTo>
                    <a:pt x="745" y="5078"/>
                  </a:lnTo>
                  <a:lnTo>
                    <a:pt x="721" y="4948"/>
                  </a:lnTo>
                  <a:lnTo>
                    <a:pt x="698" y="4806"/>
                  </a:lnTo>
                  <a:lnTo>
                    <a:pt x="684" y="4665"/>
                  </a:lnTo>
                  <a:lnTo>
                    <a:pt x="674" y="4511"/>
                  </a:lnTo>
                  <a:lnTo>
                    <a:pt x="669" y="4358"/>
                  </a:lnTo>
                  <a:lnTo>
                    <a:pt x="0" y="4641"/>
                  </a:lnTo>
                  <a:lnTo>
                    <a:pt x="100" y="6164"/>
                  </a:lnTo>
                  <a:lnTo>
                    <a:pt x="199" y="7675"/>
                  </a:lnTo>
                  <a:lnTo>
                    <a:pt x="294" y="9198"/>
                  </a:lnTo>
                  <a:lnTo>
                    <a:pt x="384" y="10733"/>
                  </a:lnTo>
                  <a:lnTo>
                    <a:pt x="560" y="13791"/>
                  </a:lnTo>
                  <a:lnTo>
                    <a:pt x="726" y="16849"/>
                  </a:lnTo>
                  <a:lnTo>
                    <a:pt x="883" y="19919"/>
                  </a:lnTo>
                  <a:lnTo>
                    <a:pt x="1035" y="22989"/>
                  </a:lnTo>
                  <a:lnTo>
                    <a:pt x="1172" y="26071"/>
                  </a:lnTo>
                  <a:lnTo>
                    <a:pt x="1310" y="29152"/>
                  </a:lnTo>
                  <a:lnTo>
                    <a:pt x="2791" y="28763"/>
                  </a:lnTo>
                  <a:lnTo>
                    <a:pt x="4276" y="28361"/>
                  </a:lnTo>
                  <a:lnTo>
                    <a:pt x="5762" y="27960"/>
                  </a:lnTo>
                  <a:lnTo>
                    <a:pt x="6507" y="27771"/>
                  </a:lnTo>
                  <a:lnTo>
                    <a:pt x="7247" y="27582"/>
                  </a:lnTo>
                  <a:lnTo>
                    <a:pt x="7993" y="27405"/>
                  </a:lnTo>
                  <a:lnTo>
                    <a:pt x="8733" y="27240"/>
                  </a:lnTo>
                  <a:lnTo>
                    <a:pt x="9473" y="27086"/>
                  </a:lnTo>
                  <a:lnTo>
                    <a:pt x="10218" y="26956"/>
                  </a:lnTo>
                  <a:lnTo>
                    <a:pt x="10959" y="26838"/>
                  </a:lnTo>
                  <a:lnTo>
                    <a:pt x="11704" y="26732"/>
                  </a:lnTo>
                  <a:lnTo>
                    <a:pt x="12444" y="26661"/>
                  </a:lnTo>
                  <a:lnTo>
                    <a:pt x="13185" y="26614"/>
                  </a:lnTo>
                  <a:lnTo>
                    <a:pt x="13265" y="26614"/>
                  </a:lnTo>
                  <a:lnTo>
                    <a:pt x="13166" y="23261"/>
                  </a:lnTo>
                  <a:lnTo>
                    <a:pt x="13057" y="19919"/>
                  </a:lnTo>
                  <a:lnTo>
                    <a:pt x="12938" y="16566"/>
                  </a:lnTo>
                  <a:lnTo>
                    <a:pt x="12876" y="14901"/>
                  </a:lnTo>
                  <a:lnTo>
                    <a:pt x="12810" y="13236"/>
                  </a:lnTo>
                  <a:lnTo>
                    <a:pt x="12739" y="11560"/>
                  </a:lnTo>
                  <a:lnTo>
                    <a:pt x="12667" y="9907"/>
                  </a:lnTo>
                  <a:lnTo>
                    <a:pt x="12592" y="8242"/>
                  </a:lnTo>
                  <a:lnTo>
                    <a:pt x="12511" y="6589"/>
                  </a:lnTo>
                  <a:lnTo>
                    <a:pt x="12425" y="4936"/>
                  </a:lnTo>
                  <a:lnTo>
                    <a:pt x="12340" y="3283"/>
                  </a:lnTo>
                  <a:lnTo>
                    <a:pt x="12245" y="1642"/>
                  </a:lnTo>
                  <a:lnTo>
                    <a:pt x="1215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51;p65">
              <a:extLst>
                <a:ext uri="{FF2B5EF4-FFF2-40B4-BE49-F238E27FC236}">
                  <a16:creationId xmlns:a16="http://schemas.microsoft.com/office/drawing/2014/main" id="{C69E6996-AC31-9094-00C1-4DB28B72565D}"/>
                </a:ext>
              </a:extLst>
            </p:cNvPr>
            <p:cNvSpPr/>
            <p:nvPr/>
          </p:nvSpPr>
          <p:spPr>
            <a:xfrm>
              <a:off x="1227150" y="-12377925"/>
              <a:ext cx="410450" cy="1042875"/>
            </a:xfrm>
            <a:custGeom>
              <a:avLst/>
              <a:gdLst/>
              <a:ahLst/>
              <a:cxnLst/>
              <a:rect l="l" t="t" r="r" b="b"/>
              <a:pathLst>
                <a:path w="16418" h="41715" extrusionOk="0">
                  <a:moveTo>
                    <a:pt x="8282" y="1"/>
                  </a:moveTo>
                  <a:lnTo>
                    <a:pt x="8078" y="24"/>
                  </a:lnTo>
                  <a:lnTo>
                    <a:pt x="7874" y="48"/>
                  </a:lnTo>
                  <a:lnTo>
                    <a:pt x="7670" y="83"/>
                  </a:lnTo>
                  <a:lnTo>
                    <a:pt x="7461" y="130"/>
                  </a:lnTo>
                  <a:lnTo>
                    <a:pt x="7262" y="189"/>
                  </a:lnTo>
                  <a:lnTo>
                    <a:pt x="7058" y="260"/>
                  </a:lnTo>
                  <a:lnTo>
                    <a:pt x="6854" y="343"/>
                  </a:lnTo>
                  <a:lnTo>
                    <a:pt x="6654" y="426"/>
                  </a:lnTo>
                  <a:lnTo>
                    <a:pt x="6450" y="532"/>
                  </a:lnTo>
                  <a:lnTo>
                    <a:pt x="6251" y="638"/>
                  </a:lnTo>
                  <a:lnTo>
                    <a:pt x="6052" y="768"/>
                  </a:lnTo>
                  <a:lnTo>
                    <a:pt x="5857" y="898"/>
                  </a:lnTo>
                  <a:lnTo>
                    <a:pt x="5658" y="1040"/>
                  </a:lnTo>
                  <a:lnTo>
                    <a:pt x="5463" y="1193"/>
                  </a:lnTo>
                  <a:lnTo>
                    <a:pt x="5273" y="1358"/>
                  </a:lnTo>
                  <a:lnTo>
                    <a:pt x="5083" y="1524"/>
                  </a:lnTo>
                  <a:lnTo>
                    <a:pt x="4894" y="1713"/>
                  </a:lnTo>
                  <a:lnTo>
                    <a:pt x="4704" y="1901"/>
                  </a:lnTo>
                  <a:lnTo>
                    <a:pt x="4519" y="2114"/>
                  </a:lnTo>
                  <a:lnTo>
                    <a:pt x="4334" y="2327"/>
                  </a:lnTo>
                  <a:lnTo>
                    <a:pt x="4153" y="2551"/>
                  </a:lnTo>
                  <a:lnTo>
                    <a:pt x="3978" y="2787"/>
                  </a:lnTo>
                  <a:lnTo>
                    <a:pt x="3802" y="3035"/>
                  </a:lnTo>
                  <a:lnTo>
                    <a:pt x="3626" y="3283"/>
                  </a:lnTo>
                  <a:lnTo>
                    <a:pt x="3456" y="3554"/>
                  </a:lnTo>
                  <a:lnTo>
                    <a:pt x="3285" y="3826"/>
                  </a:lnTo>
                  <a:lnTo>
                    <a:pt x="3123" y="4109"/>
                  </a:lnTo>
                  <a:lnTo>
                    <a:pt x="2957" y="4405"/>
                  </a:lnTo>
                  <a:lnTo>
                    <a:pt x="2801" y="4712"/>
                  </a:lnTo>
                  <a:lnTo>
                    <a:pt x="2644" y="5019"/>
                  </a:lnTo>
                  <a:lnTo>
                    <a:pt x="2492" y="5349"/>
                  </a:lnTo>
                  <a:lnTo>
                    <a:pt x="2345" y="5680"/>
                  </a:lnTo>
                  <a:lnTo>
                    <a:pt x="2198" y="6022"/>
                  </a:lnTo>
                  <a:lnTo>
                    <a:pt x="2055" y="6376"/>
                  </a:lnTo>
                  <a:lnTo>
                    <a:pt x="1918" y="6731"/>
                  </a:lnTo>
                  <a:lnTo>
                    <a:pt x="1785" y="7108"/>
                  </a:lnTo>
                  <a:lnTo>
                    <a:pt x="1652" y="7486"/>
                  </a:lnTo>
                  <a:lnTo>
                    <a:pt x="1529" y="7876"/>
                  </a:lnTo>
                  <a:lnTo>
                    <a:pt x="1405" y="8277"/>
                  </a:lnTo>
                  <a:lnTo>
                    <a:pt x="1287" y="8690"/>
                  </a:lnTo>
                  <a:lnTo>
                    <a:pt x="1173" y="9104"/>
                  </a:lnTo>
                  <a:lnTo>
                    <a:pt x="1068" y="9529"/>
                  </a:lnTo>
                  <a:lnTo>
                    <a:pt x="964" y="9966"/>
                  </a:lnTo>
                  <a:lnTo>
                    <a:pt x="864" y="10414"/>
                  </a:lnTo>
                  <a:lnTo>
                    <a:pt x="769" y="10863"/>
                  </a:lnTo>
                  <a:lnTo>
                    <a:pt x="679" y="11335"/>
                  </a:lnTo>
                  <a:lnTo>
                    <a:pt x="594" y="11808"/>
                  </a:lnTo>
                  <a:lnTo>
                    <a:pt x="518" y="12292"/>
                  </a:lnTo>
                  <a:lnTo>
                    <a:pt x="442" y="12776"/>
                  </a:lnTo>
                  <a:lnTo>
                    <a:pt x="375" y="13283"/>
                  </a:lnTo>
                  <a:lnTo>
                    <a:pt x="314" y="13791"/>
                  </a:lnTo>
                  <a:lnTo>
                    <a:pt x="266" y="14228"/>
                  </a:lnTo>
                  <a:lnTo>
                    <a:pt x="219" y="14677"/>
                  </a:lnTo>
                  <a:lnTo>
                    <a:pt x="181" y="15125"/>
                  </a:lnTo>
                  <a:lnTo>
                    <a:pt x="143" y="15562"/>
                  </a:lnTo>
                  <a:lnTo>
                    <a:pt x="110" y="16011"/>
                  </a:lnTo>
                  <a:lnTo>
                    <a:pt x="81" y="16459"/>
                  </a:lnTo>
                  <a:lnTo>
                    <a:pt x="57" y="16908"/>
                  </a:lnTo>
                  <a:lnTo>
                    <a:pt x="38" y="17357"/>
                  </a:lnTo>
                  <a:lnTo>
                    <a:pt x="24" y="17817"/>
                  </a:lnTo>
                  <a:lnTo>
                    <a:pt x="15" y="18266"/>
                  </a:lnTo>
                  <a:lnTo>
                    <a:pt x="5" y="18715"/>
                  </a:lnTo>
                  <a:lnTo>
                    <a:pt x="0" y="19163"/>
                  </a:lnTo>
                  <a:lnTo>
                    <a:pt x="0" y="19612"/>
                  </a:lnTo>
                  <a:lnTo>
                    <a:pt x="5" y="20061"/>
                  </a:lnTo>
                  <a:lnTo>
                    <a:pt x="10" y="20509"/>
                  </a:lnTo>
                  <a:lnTo>
                    <a:pt x="24" y="20958"/>
                  </a:lnTo>
                  <a:lnTo>
                    <a:pt x="38" y="21407"/>
                  </a:lnTo>
                  <a:lnTo>
                    <a:pt x="57" y="21855"/>
                  </a:lnTo>
                  <a:lnTo>
                    <a:pt x="81" y="22292"/>
                  </a:lnTo>
                  <a:lnTo>
                    <a:pt x="105" y="22741"/>
                  </a:lnTo>
                  <a:lnTo>
                    <a:pt x="133" y="23178"/>
                  </a:lnTo>
                  <a:lnTo>
                    <a:pt x="166" y="23626"/>
                  </a:lnTo>
                  <a:lnTo>
                    <a:pt x="204" y="24063"/>
                  </a:lnTo>
                  <a:lnTo>
                    <a:pt x="247" y="24500"/>
                  </a:lnTo>
                  <a:lnTo>
                    <a:pt x="290" y="24937"/>
                  </a:lnTo>
                  <a:lnTo>
                    <a:pt x="337" y="25362"/>
                  </a:lnTo>
                  <a:lnTo>
                    <a:pt x="385" y="25799"/>
                  </a:lnTo>
                  <a:lnTo>
                    <a:pt x="442" y="26224"/>
                  </a:lnTo>
                  <a:lnTo>
                    <a:pt x="499" y="26649"/>
                  </a:lnTo>
                  <a:lnTo>
                    <a:pt x="560" y="27074"/>
                  </a:lnTo>
                  <a:lnTo>
                    <a:pt x="622" y="27487"/>
                  </a:lnTo>
                  <a:lnTo>
                    <a:pt x="689" y="27900"/>
                  </a:lnTo>
                  <a:lnTo>
                    <a:pt x="760" y="28314"/>
                  </a:lnTo>
                  <a:lnTo>
                    <a:pt x="831" y="28727"/>
                  </a:lnTo>
                  <a:lnTo>
                    <a:pt x="907" y="29128"/>
                  </a:lnTo>
                  <a:lnTo>
                    <a:pt x="988" y="29530"/>
                  </a:lnTo>
                  <a:lnTo>
                    <a:pt x="1073" y="29931"/>
                  </a:lnTo>
                  <a:lnTo>
                    <a:pt x="1158" y="30333"/>
                  </a:lnTo>
                  <a:lnTo>
                    <a:pt x="1244" y="30722"/>
                  </a:lnTo>
                  <a:lnTo>
                    <a:pt x="1339" y="31100"/>
                  </a:lnTo>
                  <a:lnTo>
                    <a:pt x="1429" y="31490"/>
                  </a:lnTo>
                  <a:lnTo>
                    <a:pt x="1529" y="31868"/>
                  </a:lnTo>
                  <a:lnTo>
                    <a:pt x="1628" y="32234"/>
                  </a:lnTo>
                  <a:lnTo>
                    <a:pt x="1733" y="32600"/>
                  </a:lnTo>
                  <a:lnTo>
                    <a:pt x="1837" y="32966"/>
                  </a:lnTo>
                  <a:lnTo>
                    <a:pt x="1946" y="33320"/>
                  </a:lnTo>
                  <a:lnTo>
                    <a:pt x="2055" y="33674"/>
                  </a:lnTo>
                  <a:lnTo>
                    <a:pt x="2169" y="34016"/>
                  </a:lnTo>
                  <a:lnTo>
                    <a:pt x="2288" y="34359"/>
                  </a:lnTo>
                  <a:lnTo>
                    <a:pt x="2407" y="34689"/>
                  </a:lnTo>
                  <a:lnTo>
                    <a:pt x="2530" y="35020"/>
                  </a:lnTo>
                  <a:lnTo>
                    <a:pt x="2653" y="35351"/>
                  </a:lnTo>
                  <a:lnTo>
                    <a:pt x="2782" y="35658"/>
                  </a:lnTo>
                  <a:lnTo>
                    <a:pt x="2910" y="35976"/>
                  </a:lnTo>
                  <a:lnTo>
                    <a:pt x="3043" y="36272"/>
                  </a:lnTo>
                  <a:lnTo>
                    <a:pt x="3176" y="36579"/>
                  </a:lnTo>
                  <a:lnTo>
                    <a:pt x="3313" y="36862"/>
                  </a:lnTo>
                  <a:lnTo>
                    <a:pt x="3451" y="37145"/>
                  </a:lnTo>
                  <a:lnTo>
                    <a:pt x="3593" y="37429"/>
                  </a:lnTo>
                  <a:lnTo>
                    <a:pt x="3736" y="37688"/>
                  </a:lnTo>
                  <a:lnTo>
                    <a:pt x="3878" y="37948"/>
                  </a:lnTo>
                  <a:lnTo>
                    <a:pt x="4030" y="38208"/>
                  </a:lnTo>
                  <a:lnTo>
                    <a:pt x="4177" y="38456"/>
                  </a:lnTo>
                  <a:lnTo>
                    <a:pt x="4329" y="38692"/>
                  </a:lnTo>
                  <a:lnTo>
                    <a:pt x="4362" y="38574"/>
                  </a:lnTo>
                  <a:lnTo>
                    <a:pt x="4395" y="38468"/>
                  </a:lnTo>
                  <a:lnTo>
                    <a:pt x="4433" y="38373"/>
                  </a:lnTo>
                  <a:lnTo>
                    <a:pt x="4476" y="38279"/>
                  </a:lnTo>
                  <a:lnTo>
                    <a:pt x="4519" y="38196"/>
                  </a:lnTo>
                  <a:lnTo>
                    <a:pt x="4561" y="38125"/>
                  </a:lnTo>
                  <a:lnTo>
                    <a:pt x="4609" y="38066"/>
                  </a:lnTo>
                  <a:lnTo>
                    <a:pt x="4656" y="38019"/>
                  </a:lnTo>
                  <a:lnTo>
                    <a:pt x="4709" y="37995"/>
                  </a:lnTo>
                  <a:lnTo>
                    <a:pt x="4761" y="37972"/>
                  </a:lnTo>
                  <a:lnTo>
                    <a:pt x="4818" y="37972"/>
                  </a:lnTo>
                  <a:lnTo>
                    <a:pt x="4870" y="37984"/>
                  </a:lnTo>
                  <a:lnTo>
                    <a:pt x="4927" y="38019"/>
                  </a:lnTo>
                  <a:lnTo>
                    <a:pt x="4984" y="38066"/>
                  </a:lnTo>
                  <a:lnTo>
                    <a:pt x="5036" y="38125"/>
                  </a:lnTo>
                  <a:lnTo>
                    <a:pt x="5093" y="38220"/>
                  </a:lnTo>
                  <a:lnTo>
                    <a:pt x="5197" y="38409"/>
                  </a:lnTo>
                  <a:lnTo>
                    <a:pt x="5302" y="38586"/>
                  </a:lnTo>
                  <a:lnTo>
                    <a:pt x="5511" y="38940"/>
                  </a:lnTo>
                  <a:lnTo>
                    <a:pt x="5719" y="39259"/>
                  </a:lnTo>
                  <a:lnTo>
                    <a:pt x="5924" y="39566"/>
                  </a:lnTo>
                  <a:lnTo>
                    <a:pt x="5966" y="39389"/>
                  </a:lnTo>
                  <a:lnTo>
                    <a:pt x="6009" y="39223"/>
                  </a:lnTo>
                  <a:lnTo>
                    <a:pt x="6061" y="39082"/>
                  </a:lnTo>
                  <a:lnTo>
                    <a:pt x="6118" y="38952"/>
                  </a:lnTo>
                  <a:lnTo>
                    <a:pt x="6180" y="38834"/>
                  </a:lnTo>
                  <a:lnTo>
                    <a:pt x="6242" y="38727"/>
                  </a:lnTo>
                  <a:lnTo>
                    <a:pt x="6308" y="38645"/>
                  </a:lnTo>
                  <a:lnTo>
                    <a:pt x="6379" y="38562"/>
                  </a:lnTo>
                  <a:lnTo>
                    <a:pt x="6455" y="38503"/>
                  </a:lnTo>
                  <a:lnTo>
                    <a:pt x="6531" y="38456"/>
                  </a:lnTo>
                  <a:lnTo>
                    <a:pt x="6607" y="38420"/>
                  </a:lnTo>
                  <a:lnTo>
                    <a:pt x="6688" y="38397"/>
                  </a:lnTo>
                  <a:lnTo>
                    <a:pt x="6844" y="38397"/>
                  </a:lnTo>
                  <a:lnTo>
                    <a:pt x="6925" y="38420"/>
                  </a:lnTo>
                  <a:lnTo>
                    <a:pt x="7006" y="38456"/>
                  </a:lnTo>
                  <a:lnTo>
                    <a:pt x="7086" y="38503"/>
                  </a:lnTo>
                  <a:lnTo>
                    <a:pt x="7162" y="38574"/>
                  </a:lnTo>
                  <a:lnTo>
                    <a:pt x="7238" y="38645"/>
                  </a:lnTo>
                  <a:lnTo>
                    <a:pt x="7314" y="38739"/>
                  </a:lnTo>
                  <a:lnTo>
                    <a:pt x="7385" y="38834"/>
                  </a:lnTo>
                  <a:lnTo>
                    <a:pt x="7452" y="38952"/>
                  </a:lnTo>
                  <a:lnTo>
                    <a:pt x="7518" y="39082"/>
                  </a:lnTo>
                  <a:lnTo>
                    <a:pt x="7580" y="39223"/>
                  </a:lnTo>
                  <a:lnTo>
                    <a:pt x="7637" y="39377"/>
                  </a:lnTo>
                  <a:lnTo>
                    <a:pt x="7689" y="39554"/>
                  </a:lnTo>
                  <a:lnTo>
                    <a:pt x="7737" y="39731"/>
                  </a:lnTo>
                  <a:lnTo>
                    <a:pt x="7779" y="39920"/>
                  </a:lnTo>
                  <a:lnTo>
                    <a:pt x="7817" y="40132"/>
                  </a:lnTo>
                  <a:lnTo>
                    <a:pt x="7846" y="40357"/>
                  </a:lnTo>
                  <a:lnTo>
                    <a:pt x="7869" y="40593"/>
                  </a:lnTo>
                  <a:lnTo>
                    <a:pt x="7884" y="40829"/>
                  </a:lnTo>
                  <a:lnTo>
                    <a:pt x="7893" y="40983"/>
                  </a:lnTo>
                  <a:lnTo>
                    <a:pt x="7903" y="41136"/>
                  </a:lnTo>
                  <a:lnTo>
                    <a:pt x="7907" y="41278"/>
                  </a:lnTo>
                  <a:lnTo>
                    <a:pt x="7917" y="41431"/>
                  </a:lnTo>
                  <a:lnTo>
                    <a:pt x="8097" y="41514"/>
                  </a:lnTo>
                  <a:lnTo>
                    <a:pt x="8273" y="41585"/>
                  </a:lnTo>
                  <a:lnTo>
                    <a:pt x="8448" y="41632"/>
                  </a:lnTo>
                  <a:lnTo>
                    <a:pt x="8624" y="41679"/>
                  </a:lnTo>
                  <a:lnTo>
                    <a:pt x="8800" y="41703"/>
                  </a:lnTo>
                  <a:lnTo>
                    <a:pt x="8971" y="41715"/>
                  </a:lnTo>
                  <a:lnTo>
                    <a:pt x="9146" y="41715"/>
                  </a:lnTo>
                  <a:lnTo>
                    <a:pt x="9317" y="41703"/>
                  </a:lnTo>
                  <a:lnTo>
                    <a:pt x="9488" y="41679"/>
                  </a:lnTo>
                  <a:lnTo>
                    <a:pt x="9654" y="41644"/>
                  </a:lnTo>
                  <a:lnTo>
                    <a:pt x="9820" y="41596"/>
                  </a:lnTo>
                  <a:lnTo>
                    <a:pt x="9986" y="41526"/>
                  </a:lnTo>
                  <a:lnTo>
                    <a:pt x="10152" y="41455"/>
                  </a:lnTo>
                  <a:lnTo>
                    <a:pt x="10318" y="41360"/>
                  </a:lnTo>
                  <a:lnTo>
                    <a:pt x="10480" y="41266"/>
                  </a:lnTo>
                  <a:lnTo>
                    <a:pt x="10641" y="41148"/>
                  </a:lnTo>
                  <a:lnTo>
                    <a:pt x="10641" y="40758"/>
                  </a:lnTo>
                  <a:lnTo>
                    <a:pt x="10641" y="40510"/>
                  </a:lnTo>
                  <a:lnTo>
                    <a:pt x="10646" y="40274"/>
                  </a:lnTo>
                  <a:lnTo>
                    <a:pt x="10660" y="40050"/>
                  </a:lnTo>
                  <a:lnTo>
                    <a:pt x="10679" y="39837"/>
                  </a:lnTo>
                  <a:lnTo>
                    <a:pt x="10703" y="39648"/>
                  </a:lnTo>
                  <a:lnTo>
                    <a:pt x="10731" y="39459"/>
                  </a:lnTo>
                  <a:lnTo>
                    <a:pt x="10769" y="39282"/>
                  </a:lnTo>
                  <a:lnTo>
                    <a:pt x="10812" y="39129"/>
                  </a:lnTo>
                  <a:lnTo>
                    <a:pt x="10860" y="38975"/>
                  </a:lnTo>
                  <a:lnTo>
                    <a:pt x="10912" y="38834"/>
                  </a:lnTo>
                  <a:lnTo>
                    <a:pt x="10969" y="38716"/>
                  </a:lnTo>
                  <a:lnTo>
                    <a:pt x="11026" y="38598"/>
                  </a:lnTo>
                  <a:lnTo>
                    <a:pt x="11092" y="38503"/>
                  </a:lnTo>
                  <a:lnTo>
                    <a:pt x="11154" y="38409"/>
                  </a:lnTo>
                  <a:lnTo>
                    <a:pt x="11225" y="38338"/>
                  </a:lnTo>
                  <a:lnTo>
                    <a:pt x="11296" y="38267"/>
                  </a:lnTo>
                  <a:lnTo>
                    <a:pt x="11372" y="38220"/>
                  </a:lnTo>
                  <a:lnTo>
                    <a:pt x="11443" y="38172"/>
                  </a:lnTo>
                  <a:lnTo>
                    <a:pt x="11519" y="38149"/>
                  </a:lnTo>
                  <a:lnTo>
                    <a:pt x="11600" y="38137"/>
                  </a:lnTo>
                  <a:lnTo>
                    <a:pt x="11676" y="38125"/>
                  </a:lnTo>
                  <a:lnTo>
                    <a:pt x="11757" y="38137"/>
                  </a:lnTo>
                  <a:lnTo>
                    <a:pt x="11832" y="38149"/>
                  </a:lnTo>
                  <a:lnTo>
                    <a:pt x="11913" y="38184"/>
                  </a:lnTo>
                  <a:lnTo>
                    <a:pt x="11989" y="38232"/>
                  </a:lnTo>
                  <a:lnTo>
                    <a:pt x="12065" y="38279"/>
                  </a:lnTo>
                  <a:lnTo>
                    <a:pt x="12141" y="38350"/>
                  </a:lnTo>
                  <a:lnTo>
                    <a:pt x="12212" y="38420"/>
                  </a:lnTo>
                  <a:lnTo>
                    <a:pt x="12283" y="38515"/>
                  </a:lnTo>
                  <a:lnTo>
                    <a:pt x="12350" y="38609"/>
                  </a:lnTo>
                  <a:lnTo>
                    <a:pt x="12416" y="38727"/>
                  </a:lnTo>
                  <a:lnTo>
                    <a:pt x="12478" y="38845"/>
                  </a:lnTo>
                  <a:lnTo>
                    <a:pt x="12696" y="38444"/>
                  </a:lnTo>
                  <a:lnTo>
                    <a:pt x="12910" y="38019"/>
                  </a:lnTo>
                  <a:lnTo>
                    <a:pt x="13123" y="37570"/>
                  </a:lnTo>
                  <a:lnTo>
                    <a:pt x="13327" y="37098"/>
                  </a:lnTo>
                  <a:lnTo>
                    <a:pt x="13527" y="36602"/>
                  </a:lnTo>
                  <a:lnTo>
                    <a:pt x="13721" y="36094"/>
                  </a:lnTo>
                  <a:lnTo>
                    <a:pt x="13911" y="35575"/>
                  </a:lnTo>
                  <a:lnTo>
                    <a:pt x="14096" y="35020"/>
                  </a:lnTo>
                  <a:lnTo>
                    <a:pt x="14272" y="34465"/>
                  </a:lnTo>
                  <a:lnTo>
                    <a:pt x="14443" y="33887"/>
                  </a:lnTo>
                  <a:lnTo>
                    <a:pt x="14609" y="33284"/>
                  </a:lnTo>
                  <a:lnTo>
                    <a:pt x="14770" y="32682"/>
                  </a:lnTo>
                  <a:lnTo>
                    <a:pt x="14922" y="32056"/>
                  </a:lnTo>
                  <a:lnTo>
                    <a:pt x="15069" y="31419"/>
                  </a:lnTo>
                  <a:lnTo>
                    <a:pt x="15207" y="30781"/>
                  </a:lnTo>
                  <a:lnTo>
                    <a:pt x="15340" y="30120"/>
                  </a:lnTo>
                  <a:lnTo>
                    <a:pt x="15463" y="29447"/>
                  </a:lnTo>
                  <a:lnTo>
                    <a:pt x="15582" y="28774"/>
                  </a:lnTo>
                  <a:lnTo>
                    <a:pt x="15696" y="28089"/>
                  </a:lnTo>
                  <a:lnTo>
                    <a:pt x="15800" y="27393"/>
                  </a:lnTo>
                  <a:lnTo>
                    <a:pt x="15895" y="26684"/>
                  </a:lnTo>
                  <a:lnTo>
                    <a:pt x="15985" y="25976"/>
                  </a:lnTo>
                  <a:lnTo>
                    <a:pt x="16066" y="25267"/>
                  </a:lnTo>
                  <a:lnTo>
                    <a:pt x="16137" y="24547"/>
                  </a:lnTo>
                  <a:lnTo>
                    <a:pt x="16204" y="23815"/>
                  </a:lnTo>
                  <a:lnTo>
                    <a:pt x="16261" y="23095"/>
                  </a:lnTo>
                  <a:lnTo>
                    <a:pt x="16308" y="22363"/>
                  </a:lnTo>
                  <a:lnTo>
                    <a:pt x="16346" y="21631"/>
                  </a:lnTo>
                  <a:lnTo>
                    <a:pt x="16379" y="20899"/>
                  </a:lnTo>
                  <a:lnTo>
                    <a:pt x="16398" y="20167"/>
                  </a:lnTo>
                  <a:lnTo>
                    <a:pt x="16412" y="19435"/>
                  </a:lnTo>
                  <a:lnTo>
                    <a:pt x="16417" y="18703"/>
                  </a:lnTo>
                  <a:lnTo>
                    <a:pt x="16412" y="17971"/>
                  </a:lnTo>
                  <a:lnTo>
                    <a:pt x="16398" y="17251"/>
                  </a:lnTo>
                  <a:lnTo>
                    <a:pt x="16375" y="16530"/>
                  </a:lnTo>
                  <a:lnTo>
                    <a:pt x="16341" y="15810"/>
                  </a:lnTo>
                  <a:lnTo>
                    <a:pt x="16299" y="15102"/>
                  </a:lnTo>
                  <a:lnTo>
                    <a:pt x="16246" y="14393"/>
                  </a:lnTo>
                  <a:lnTo>
                    <a:pt x="16180" y="13697"/>
                  </a:lnTo>
                  <a:lnTo>
                    <a:pt x="16109" y="13000"/>
                  </a:lnTo>
                  <a:lnTo>
                    <a:pt x="16023" y="12327"/>
                  </a:lnTo>
                  <a:lnTo>
                    <a:pt x="15928" y="11654"/>
                  </a:lnTo>
                  <a:lnTo>
                    <a:pt x="15876" y="11312"/>
                  </a:lnTo>
                  <a:lnTo>
                    <a:pt x="15824" y="10993"/>
                  </a:lnTo>
                  <a:lnTo>
                    <a:pt x="15767" y="10662"/>
                  </a:lnTo>
                  <a:lnTo>
                    <a:pt x="15710" y="10332"/>
                  </a:lnTo>
                  <a:lnTo>
                    <a:pt x="15648" y="10013"/>
                  </a:lnTo>
                  <a:lnTo>
                    <a:pt x="15582" y="9694"/>
                  </a:lnTo>
                  <a:lnTo>
                    <a:pt x="15515" y="9375"/>
                  </a:lnTo>
                  <a:lnTo>
                    <a:pt x="15444" y="9068"/>
                  </a:lnTo>
                  <a:lnTo>
                    <a:pt x="15373" y="8761"/>
                  </a:lnTo>
                  <a:lnTo>
                    <a:pt x="15297" y="8454"/>
                  </a:lnTo>
                  <a:lnTo>
                    <a:pt x="15216" y="8147"/>
                  </a:lnTo>
                  <a:lnTo>
                    <a:pt x="15136" y="7852"/>
                  </a:lnTo>
                  <a:lnTo>
                    <a:pt x="15050" y="7557"/>
                  </a:lnTo>
                  <a:lnTo>
                    <a:pt x="14965" y="7274"/>
                  </a:lnTo>
                  <a:lnTo>
                    <a:pt x="14875" y="6978"/>
                  </a:lnTo>
                  <a:lnTo>
                    <a:pt x="14780" y="6695"/>
                  </a:lnTo>
                  <a:lnTo>
                    <a:pt x="14685" y="6424"/>
                  </a:lnTo>
                  <a:lnTo>
                    <a:pt x="14585" y="6140"/>
                  </a:lnTo>
                  <a:lnTo>
                    <a:pt x="14481" y="5880"/>
                  </a:lnTo>
                  <a:lnTo>
                    <a:pt x="14376" y="5609"/>
                  </a:lnTo>
                  <a:lnTo>
                    <a:pt x="14272" y="5349"/>
                  </a:lnTo>
                  <a:lnTo>
                    <a:pt x="14158" y="5089"/>
                  </a:lnTo>
                  <a:lnTo>
                    <a:pt x="14044" y="4841"/>
                  </a:lnTo>
                  <a:lnTo>
                    <a:pt x="13926" y="4593"/>
                  </a:lnTo>
                  <a:lnTo>
                    <a:pt x="13807" y="4357"/>
                  </a:lnTo>
                  <a:lnTo>
                    <a:pt x="13683" y="4109"/>
                  </a:lnTo>
                  <a:lnTo>
                    <a:pt x="13555" y="3885"/>
                  </a:lnTo>
                  <a:lnTo>
                    <a:pt x="13427" y="3661"/>
                  </a:lnTo>
                  <a:lnTo>
                    <a:pt x="13294" y="3436"/>
                  </a:lnTo>
                  <a:lnTo>
                    <a:pt x="13161" y="3224"/>
                  </a:lnTo>
                  <a:lnTo>
                    <a:pt x="13019" y="3011"/>
                  </a:lnTo>
                  <a:lnTo>
                    <a:pt x="12877" y="2799"/>
                  </a:lnTo>
                  <a:lnTo>
                    <a:pt x="12734" y="2598"/>
                  </a:lnTo>
                  <a:lnTo>
                    <a:pt x="12582" y="2409"/>
                  </a:lnTo>
                  <a:lnTo>
                    <a:pt x="12430" y="2220"/>
                  </a:lnTo>
                  <a:lnTo>
                    <a:pt x="12274" y="2043"/>
                  </a:lnTo>
                  <a:lnTo>
                    <a:pt x="12117" y="1866"/>
                  </a:lnTo>
                  <a:lnTo>
                    <a:pt x="11956" y="1701"/>
                  </a:lnTo>
                  <a:lnTo>
                    <a:pt x="11790" y="1535"/>
                  </a:lnTo>
                  <a:lnTo>
                    <a:pt x="11624" y="1382"/>
                  </a:lnTo>
                  <a:lnTo>
                    <a:pt x="11448" y="1228"/>
                  </a:lnTo>
                  <a:lnTo>
                    <a:pt x="11272" y="1087"/>
                  </a:lnTo>
                  <a:lnTo>
                    <a:pt x="11097" y="945"/>
                  </a:lnTo>
                  <a:lnTo>
                    <a:pt x="10912" y="815"/>
                  </a:lnTo>
                  <a:lnTo>
                    <a:pt x="10717" y="685"/>
                  </a:lnTo>
                  <a:lnTo>
                    <a:pt x="10518" y="567"/>
                  </a:lnTo>
                  <a:lnTo>
                    <a:pt x="10318" y="461"/>
                  </a:lnTo>
                  <a:lnTo>
                    <a:pt x="10119" y="367"/>
                  </a:lnTo>
                  <a:lnTo>
                    <a:pt x="9915" y="284"/>
                  </a:lnTo>
                  <a:lnTo>
                    <a:pt x="9716" y="213"/>
                  </a:lnTo>
                  <a:lnTo>
                    <a:pt x="9512" y="142"/>
                  </a:lnTo>
                  <a:lnTo>
                    <a:pt x="9308" y="95"/>
                  </a:lnTo>
                  <a:lnTo>
                    <a:pt x="9103" y="60"/>
                  </a:lnTo>
                  <a:lnTo>
                    <a:pt x="8899" y="24"/>
                  </a:lnTo>
                  <a:lnTo>
                    <a:pt x="8695" y="12"/>
                  </a:lnTo>
                  <a:lnTo>
                    <a:pt x="848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2;p65">
              <a:extLst>
                <a:ext uri="{FF2B5EF4-FFF2-40B4-BE49-F238E27FC236}">
                  <a16:creationId xmlns:a16="http://schemas.microsoft.com/office/drawing/2014/main" id="{B90A3591-8B79-A2EF-C0FA-7D73F0C2D056}"/>
                </a:ext>
              </a:extLst>
            </p:cNvPr>
            <p:cNvSpPr/>
            <p:nvPr/>
          </p:nvSpPr>
          <p:spPr>
            <a:xfrm>
              <a:off x="1073500" y="-399475"/>
              <a:ext cx="788000" cy="474075"/>
            </a:xfrm>
            <a:custGeom>
              <a:avLst/>
              <a:gdLst/>
              <a:ahLst/>
              <a:cxnLst/>
              <a:rect l="l" t="t" r="r" b="b"/>
              <a:pathLst>
                <a:path w="31520" h="18963" extrusionOk="0">
                  <a:moveTo>
                    <a:pt x="15786" y="1"/>
                  </a:moveTo>
                  <a:lnTo>
                    <a:pt x="15520" y="13"/>
                  </a:lnTo>
                  <a:lnTo>
                    <a:pt x="15259" y="36"/>
                  </a:lnTo>
                  <a:lnTo>
                    <a:pt x="14993" y="60"/>
                  </a:lnTo>
                  <a:lnTo>
                    <a:pt x="14727" y="95"/>
                  </a:lnTo>
                  <a:lnTo>
                    <a:pt x="14466" y="143"/>
                  </a:lnTo>
                  <a:lnTo>
                    <a:pt x="14201" y="202"/>
                  </a:lnTo>
                  <a:lnTo>
                    <a:pt x="13940" y="261"/>
                  </a:lnTo>
                  <a:lnTo>
                    <a:pt x="13674" y="332"/>
                  </a:lnTo>
                  <a:lnTo>
                    <a:pt x="13413" y="414"/>
                  </a:lnTo>
                  <a:lnTo>
                    <a:pt x="13147" y="509"/>
                  </a:lnTo>
                  <a:lnTo>
                    <a:pt x="12886" y="603"/>
                  </a:lnTo>
                  <a:lnTo>
                    <a:pt x="12620" y="709"/>
                  </a:lnTo>
                  <a:lnTo>
                    <a:pt x="12359" y="827"/>
                  </a:lnTo>
                  <a:lnTo>
                    <a:pt x="12093" y="946"/>
                  </a:lnTo>
                  <a:lnTo>
                    <a:pt x="11832" y="1087"/>
                  </a:lnTo>
                  <a:lnTo>
                    <a:pt x="11571" y="1229"/>
                  </a:lnTo>
                  <a:lnTo>
                    <a:pt x="11310" y="1371"/>
                  </a:lnTo>
                  <a:lnTo>
                    <a:pt x="11044" y="1536"/>
                  </a:lnTo>
                  <a:lnTo>
                    <a:pt x="10783" y="1701"/>
                  </a:lnTo>
                  <a:lnTo>
                    <a:pt x="10522" y="1878"/>
                  </a:lnTo>
                  <a:lnTo>
                    <a:pt x="10261" y="2055"/>
                  </a:lnTo>
                  <a:lnTo>
                    <a:pt x="10005" y="2256"/>
                  </a:lnTo>
                  <a:lnTo>
                    <a:pt x="9744" y="2457"/>
                  </a:lnTo>
                  <a:lnTo>
                    <a:pt x="9483" y="2669"/>
                  </a:lnTo>
                  <a:lnTo>
                    <a:pt x="9227" y="2882"/>
                  </a:lnTo>
                  <a:lnTo>
                    <a:pt x="8966" y="3106"/>
                  </a:lnTo>
                  <a:lnTo>
                    <a:pt x="8709" y="3342"/>
                  </a:lnTo>
                  <a:lnTo>
                    <a:pt x="8453" y="3590"/>
                  </a:lnTo>
                  <a:lnTo>
                    <a:pt x="8197" y="3838"/>
                  </a:lnTo>
                  <a:lnTo>
                    <a:pt x="7940" y="4098"/>
                  </a:lnTo>
                  <a:lnTo>
                    <a:pt x="7684" y="4370"/>
                  </a:lnTo>
                  <a:lnTo>
                    <a:pt x="7428" y="4653"/>
                  </a:lnTo>
                  <a:lnTo>
                    <a:pt x="7176" y="4936"/>
                  </a:lnTo>
                  <a:lnTo>
                    <a:pt x="6920" y="5231"/>
                  </a:lnTo>
                  <a:lnTo>
                    <a:pt x="6668" y="5527"/>
                  </a:lnTo>
                  <a:lnTo>
                    <a:pt x="6417" y="5845"/>
                  </a:lnTo>
                  <a:lnTo>
                    <a:pt x="6165" y="6164"/>
                  </a:lnTo>
                  <a:lnTo>
                    <a:pt x="5919" y="6483"/>
                  </a:lnTo>
                  <a:lnTo>
                    <a:pt x="5667" y="6825"/>
                  </a:lnTo>
                  <a:lnTo>
                    <a:pt x="5420" y="7168"/>
                  </a:lnTo>
                  <a:lnTo>
                    <a:pt x="5173" y="7522"/>
                  </a:lnTo>
                  <a:lnTo>
                    <a:pt x="4927" y="7876"/>
                  </a:lnTo>
                  <a:lnTo>
                    <a:pt x="4680" y="8254"/>
                  </a:lnTo>
                  <a:lnTo>
                    <a:pt x="4433" y="8632"/>
                  </a:lnTo>
                  <a:lnTo>
                    <a:pt x="4191" y="9010"/>
                  </a:lnTo>
                  <a:lnTo>
                    <a:pt x="3949" y="9411"/>
                  </a:lnTo>
                  <a:lnTo>
                    <a:pt x="3707" y="9813"/>
                  </a:lnTo>
                  <a:lnTo>
                    <a:pt x="3465" y="10214"/>
                  </a:lnTo>
                  <a:lnTo>
                    <a:pt x="3228" y="10639"/>
                  </a:lnTo>
                  <a:lnTo>
                    <a:pt x="2985" y="11064"/>
                  </a:lnTo>
                  <a:lnTo>
                    <a:pt x="2748" y="11501"/>
                  </a:lnTo>
                  <a:lnTo>
                    <a:pt x="2516" y="11938"/>
                  </a:lnTo>
                  <a:lnTo>
                    <a:pt x="2278" y="12386"/>
                  </a:lnTo>
                  <a:lnTo>
                    <a:pt x="2046" y="12847"/>
                  </a:lnTo>
                  <a:lnTo>
                    <a:pt x="1813" y="13319"/>
                  </a:lnTo>
                  <a:lnTo>
                    <a:pt x="1581" y="13791"/>
                  </a:lnTo>
                  <a:lnTo>
                    <a:pt x="1353" y="14276"/>
                  </a:lnTo>
                  <a:lnTo>
                    <a:pt x="1125" y="14760"/>
                  </a:lnTo>
                  <a:lnTo>
                    <a:pt x="897" y="15256"/>
                  </a:lnTo>
                  <a:lnTo>
                    <a:pt x="669" y="15763"/>
                  </a:lnTo>
                  <a:lnTo>
                    <a:pt x="446" y="16283"/>
                  </a:lnTo>
                  <a:lnTo>
                    <a:pt x="223" y="16802"/>
                  </a:lnTo>
                  <a:lnTo>
                    <a:pt x="0" y="17334"/>
                  </a:lnTo>
                  <a:lnTo>
                    <a:pt x="1965" y="17286"/>
                  </a:lnTo>
                  <a:lnTo>
                    <a:pt x="3930" y="17251"/>
                  </a:lnTo>
                  <a:lnTo>
                    <a:pt x="5900" y="17227"/>
                  </a:lnTo>
                  <a:lnTo>
                    <a:pt x="7869" y="17227"/>
                  </a:lnTo>
                  <a:lnTo>
                    <a:pt x="9839" y="17251"/>
                  </a:lnTo>
                  <a:lnTo>
                    <a:pt x="11813" y="17286"/>
                  </a:lnTo>
                  <a:lnTo>
                    <a:pt x="13788" y="17357"/>
                  </a:lnTo>
                  <a:lnTo>
                    <a:pt x="15762" y="17428"/>
                  </a:lnTo>
                  <a:lnTo>
                    <a:pt x="17736" y="17534"/>
                  </a:lnTo>
                  <a:lnTo>
                    <a:pt x="19711" y="17664"/>
                  </a:lnTo>
                  <a:lnTo>
                    <a:pt x="21680" y="17818"/>
                  </a:lnTo>
                  <a:lnTo>
                    <a:pt x="23655" y="17995"/>
                  </a:lnTo>
                  <a:lnTo>
                    <a:pt x="25624" y="18195"/>
                  </a:lnTo>
                  <a:lnTo>
                    <a:pt x="27589" y="18420"/>
                  </a:lnTo>
                  <a:lnTo>
                    <a:pt x="29559" y="18680"/>
                  </a:lnTo>
                  <a:lnTo>
                    <a:pt x="30537" y="18809"/>
                  </a:lnTo>
                  <a:lnTo>
                    <a:pt x="31519" y="18963"/>
                  </a:lnTo>
                  <a:lnTo>
                    <a:pt x="31315" y="18361"/>
                  </a:lnTo>
                  <a:lnTo>
                    <a:pt x="31111" y="17782"/>
                  </a:lnTo>
                  <a:lnTo>
                    <a:pt x="30902" y="17204"/>
                  </a:lnTo>
                  <a:lnTo>
                    <a:pt x="30693" y="16637"/>
                  </a:lnTo>
                  <a:lnTo>
                    <a:pt x="30485" y="16082"/>
                  </a:lnTo>
                  <a:lnTo>
                    <a:pt x="30271" y="15539"/>
                  </a:lnTo>
                  <a:lnTo>
                    <a:pt x="30057" y="15008"/>
                  </a:lnTo>
                  <a:lnTo>
                    <a:pt x="29844" y="14476"/>
                  </a:lnTo>
                  <a:lnTo>
                    <a:pt x="29625" y="13957"/>
                  </a:lnTo>
                  <a:lnTo>
                    <a:pt x="29407" y="13449"/>
                  </a:lnTo>
                  <a:lnTo>
                    <a:pt x="29189" y="12953"/>
                  </a:lnTo>
                  <a:lnTo>
                    <a:pt x="28966" y="12469"/>
                  </a:lnTo>
                  <a:lnTo>
                    <a:pt x="28743" y="11985"/>
                  </a:lnTo>
                  <a:lnTo>
                    <a:pt x="28520" y="11525"/>
                  </a:lnTo>
                  <a:lnTo>
                    <a:pt x="28292" y="11064"/>
                  </a:lnTo>
                  <a:lnTo>
                    <a:pt x="28064" y="10615"/>
                  </a:lnTo>
                  <a:lnTo>
                    <a:pt x="27836" y="10167"/>
                  </a:lnTo>
                  <a:lnTo>
                    <a:pt x="27608" y="9742"/>
                  </a:lnTo>
                  <a:lnTo>
                    <a:pt x="27376" y="9317"/>
                  </a:lnTo>
                  <a:lnTo>
                    <a:pt x="27143" y="8903"/>
                  </a:lnTo>
                  <a:lnTo>
                    <a:pt x="26911" y="8502"/>
                  </a:lnTo>
                  <a:lnTo>
                    <a:pt x="26678" y="8112"/>
                  </a:lnTo>
                  <a:lnTo>
                    <a:pt x="26441" y="7735"/>
                  </a:lnTo>
                  <a:lnTo>
                    <a:pt x="26204" y="7357"/>
                  </a:lnTo>
                  <a:lnTo>
                    <a:pt x="25966" y="6991"/>
                  </a:lnTo>
                  <a:lnTo>
                    <a:pt x="25724" y="6636"/>
                  </a:lnTo>
                  <a:lnTo>
                    <a:pt x="25487" y="6294"/>
                  </a:lnTo>
                  <a:lnTo>
                    <a:pt x="25245" y="5963"/>
                  </a:lnTo>
                  <a:lnTo>
                    <a:pt x="25003" y="5633"/>
                  </a:lnTo>
                  <a:lnTo>
                    <a:pt x="24756" y="5314"/>
                  </a:lnTo>
                  <a:lnTo>
                    <a:pt x="24514" y="5007"/>
                  </a:lnTo>
                  <a:lnTo>
                    <a:pt x="24267" y="4712"/>
                  </a:lnTo>
                  <a:lnTo>
                    <a:pt x="24020" y="4417"/>
                  </a:lnTo>
                  <a:lnTo>
                    <a:pt x="23773" y="4133"/>
                  </a:lnTo>
                  <a:lnTo>
                    <a:pt x="23527" y="3874"/>
                  </a:lnTo>
                  <a:lnTo>
                    <a:pt x="23275" y="3602"/>
                  </a:lnTo>
                  <a:lnTo>
                    <a:pt x="23028" y="3354"/>
                  </a:lnTo>
                  <a:lnTo>
                    <a:pt x="22777" y="3118"/>
                  </a:lnTo>
                  <a:lnTo>
                    <a:pt x="22525" y="2882"/>
                  </a:lnTo>
                  <a:lnTo>
                    <a:pt x="22269" y="2658"/>
                  </a:lnTo>
                  <a:lnTo>
                    <a:pt x="22017" y="2445"/>
                  </a:lnTo>
                  <a:lnTo>
                    <a:pt x="21766" y="2232"/>
                  </a:lnTo>
                  <a:lnTo>
                    <a:pt x="21510" y="2044"/>
                  </a:lnTo>
                  <a:lnTo>
                    <a:pt x="21253" y="1855"/>
                  </a:lnTo>
                  <a:lnTo>
                    <a:pt x="20997" y="1678"/>
                  </a:lnTo>
                  <a:lnTo>
                    <a:pt x="20741" y="1500"/>
                  </a:lnTo>
                  <a:lnTo>
                    <a:pt x="20484" y="1347"/>
                  </a:lnTo>
                  <a:lnTo>
                    <a:pt x="20228" y="1193"/>
                  </a:lnTo>
                  <a:lnTo>
                    <a:pt x="19967" y="1052"/>
                  </a:lnTo>
                  <a:lnTo>
                    <a:pt x="19711" y="922"/>
                  </a:lnTo>
                  <a:lnTo>
                    <a:pt x="19450" y="792"/>
                  </a:lnTo>
                  <a:lnTo>
                    <a:pt x="19193" y="674"/>
                  </a:lnTo>
                  <a:lnTo>
                    <a:pt x="18932" y="568"/>
                  </a:lnTo>
                  <a:lnTo>
                    <a:pt x="18671" y="473"/>
                  </a:lnTo>
                  <a:lnTo>
                    <a:pt x="18410" y="391"/>
                  </a:lnTo>
                  <a:lnTo>
                    <a:pt x="18149" y="308"/>
                  </a:lnTo>
                  <a:lnTo>
                    <a:pt x="17888" y="237"/>
                  </a:lnTo>
                  <a:lnTo>
                    <a:pt x="17623" y="178"/>
                  </a:lnTo>
                  <a:lnTo>
                    <a:pt x="17361" y="131"/>
                  </a:lnTo>
                  <a:lnTo>
                    <a:pt x="17100" y="84"/>
                  </a:lnTo>
                  <a:lnTo>
                    <a:pt x="16839" y="48"/>
                  </a:lnTo>
                  <a:lnTo>
                    <a:pt x="16574" y="25"/>
                  </a:lnTo>
                  <a:lnTo>
                    <a:pt x="16313" y="13"/>
                  </a:lnTo>
                  <a:lnTo>
                    <a:pt x="1604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3;p65">
              <a:extLst>
                <a:ext uri="{FF2B5EF4-FFF2-40B4-BE49-F238E27FC236}">
                  <a16:creationId xmlns:a16="http://schemas.microsoft.com/office/drawing/2014/main" id="{12B8B3A1-DD56-C439-D76D-FC861B3DAE94}"/>
                </a:ext>
              </a:extLst>
            </p:cNvPr>
            <p:cNvSpPr/>
            <p:nvPr/>
          </p:nvSpPr>
          <p:spPr>
            <a:xfrm>
              <a:off x="1429450" y="-11242100"/>
              <a:ext cx="68975" cy="414450"/>
            </a:xfrm>
            <a:custGeom>
              <a:avLst/>
              <a:gdLst/>
              <a:ahLst/>
              <a:cxnLst/>
              <a:rect l="l" t="t" r="r" b="b"/>
              <a:pathLst>
                <a:path w="2759" h="16578" extrusionOk="0">
                  <a:moveTo>
                    <a:pt x="2630" y="1"/>
                  </a:moveTo>
                  <a:lnTo>
                    <a:pt x="2464" y="83"/>
                  </a:lnTo>
                  <a:lnTo>
                    <a:pt x="2302" y="166"/>
                  </a:lnTo>
                  <a:lnTo>
                    <a:pt x="2136" y="225"/>
                  </a:lnTo>
                  <a:lnTo>
                    <a:pt x="1970" y="284"/>
                  </a:lnTo>
                  <a:lnTo>
                    <a:pt x="1804" y="343"/>
                  </a:lnTo>
                  <a:lnTo>
                    <a:pt x="1638" y="379"/>
                  </a:lnTo>
                  <a:lnTo>
                    <a:pt x="1477" y="414"/>
                  </a:lnTo>
                  <a:lnTo>
                    <a:pt x="1310" y="438"/>
                  </a:lnTo>
                  <a:lnTo>
                    <a:pt x="1144" y="449"/>
                  </a:lnTo>
                  <a:lnTo>
                    <a:pt x="978" y="449"/>
                  </a:lnTo>
                  <a:lnTo>
                    <a:pt x="817" y="438"/>
                  </a:lnTo>
                  <a:lnTo>
                    <a:pt x="651" y="414"/>
                  </a:lnTo>
                  <a:lnTo>
                    <a:pt x="489" y="390"/>
                  </a:lnTo>
                  <a:lnTo>
                    <a:pt x="323" y="355"/>
                  </a:lnTo>
                  <a:lnTo>
                    <a:pt x="162" y="296"/>
                  </a:lnTo>
                  <a:lnTo>
                    <a:pt x="1" y="237"/>
                  </a:lnTo>
                  <a:lnTo>
                    <a:pt x="1" y="237"/>
                  </a:lnTo>
                  <a:lnTo>
                    <a:pt x="62" y="2220"/>
                  </a:lnTo>
                  <a:lnTo>
                    <a:pt x="114" y="4228"/>
                  </a:lnTo>
                  <a:lnTo>
                    <a:pt x="162" y="6247"/>
                  </a:lnTo>
                  <a:lnTo>
                    <a:pt x="205" y="8289"/>
                  </a:lnTo>
                  <a:lnTo>
                    <a:pt x="238" y="10344"/>
                  </a:lnTo>
                  <a:lnTo>
                    <a:pt x="262" y="12410"/>
                  </a:lnTo>
                  <a:lnTo>
                    <a:pt x="276" y="14488"/>
                  </a:lnTo>
                  <a:lnTo>
                    <a:pt x="285" y="16578"/>
                  </a:lnTo>
                  <a:lnTo>
                    <a:pt x="898" y="16531"/>
                  </a:lnTo>
                  <a:lnTo>
                    <a:pt x="1515" y="16483"/>
                  </a:lnTo>
                  <a:lnTo>
                    <a:pt x="2758" y="16424"/>
                  </a:lnTo>
                  <a:lnTo>
                    <a:pt x="2758" y="14323"/>
                  </a:lnTo>
                  <a:lnTo>
                    <a:pt x="2749" y="12245"/>
                  </a:lnTo>
                  <a:lnTo>
                    <a:pt x="2739" y="10167"/>
                  </a:lnTo>
                  <a:lnTo>
                    <a:pt x="2725" y="8112"/>
                  </a:lnTo>
                  <a:lnTo>
                    <a:pt x="2706" y="6058"/>
                  </a:lnTo>
                  <a:lnTo>
                    <a:pt x="2682" y="4027"/>
                  </a:lnTo>
                  <a:lnTo>
                    <a:pt x="2658" y="2008"/>
                  </a:lnTo>
                  <a:lnTo>
                    <a:pt x="263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4;p65">
              <a:extLst>
                <a:ext uri="{FF2B5EF4-FFF2-40B4-BE49-F238E27FC236}">
                  <a16:creationId xmlns:a16="http://schemas.microsoft.com/office/drawing/2014/main" id="{78FD465F-25A2-6375-1611-E24E720652CF}"/>
                </a:ext>
              </a:extLst>
            </p:cNvPr>
            <p:cNvSpPr/>
            <p:nvPr/>
          </p:nvSpPr>
          <p:spPr>
            <a:xfrm>
              <a:off x="1427800" y="-10778975"/>
              <a:ext cx="70625" cy="445150"/>
            </a:xfrm>
            <a:custGeom>
              <a:avLst/>
              <a:gdLst/>
              <a:ahLst/>
              <a:cxnLst/>
              <a:rect l="l" t="t" r="r" b="b"/>
              <a:pathLst>
                <a:path w="2825" h="17806" extrusionOk="0">
                  <a:moveTo>
                    <a:pt x="351" y="1"/>
                  </a:moveTo>
                  <a:lnTo>
                    <a:pt x="342" y="2185"/>
                  </a:lnTo>
                  <a:lnTo>
                    <a:pt x="323" y="4393"/>
                  </a:lnTo>
                  <a:lnTo>
                    <a:pt x="294" y="6613"/>
                  </a:lnTo>
                  <a:lnTo>
                    <a:pt x="256" y="8844"/>
                  </a:lnTo>
                  <a:lnTo>
                    <a:pt x="209" y="11076"/>
                  </a:lnTo>
                  <a:lnTo>
                    <a:pt x="147" y="13319"/>
                  </a:lnTo>
                  <a:lnTo>
                    <a:pt x="81" y="15562"/>
                  </a:lnTo>
                  <a:lnTo>
                    <a:pt x="0" y="17806"/>
                  </a:lnTo>
                  <a:lnTo>
                    <a:pt x="24" y="17770"/>
                  </a:lnTo>
                  <a:lnTo>
                    <a:pt x="43" y="17735"/>
                  </a:lnTo>
                  <a:lnTo>
                    <a:pt x="67" y="17700"/>
                  </a:lnTo>
                  <a:lnTo>
                    <a:pt x="81" y="17688"/>
                  </a:lnTo>
                  <a:lnTo>
                    <a:pt x="100" y="17688"/>
                  </a:lnTo>
                  <a:lnTo>
                    <a:pt x="703" y="17581"/>
                  </a:lnTo>
                  <a:lnTo>
                    <a:pt x="997" y="17534"/>
                  </a:lnTo>
                  <a:lnTo>
                    <a:pt x="1296" y="17511"/>
                  </a:lnTo>
                  <a:lnTo>
                    <a:pt x="1590" y="17487"/>
                  </a:lnTo>
                  <a:lnTo>
                    <a:pt x="1889" y="17499"/>
                  </a:lnTo>
                  <a:lnTo>
                    <a:pt x="2188" y="17522"/>
                  </a:lnTo>
                  <a:lnTo>
                    <a:pt x="2487" y="17570"/>
                  </a:lnTo>
                  <a:lnTo>
                    <a:pt x="2511" y="17570"/>
                  </a:lnTo>
                  <a:lnTo>
                    <a:pt x="2530" y="17581"/>
                  </a:lnTo>
                  <a:lnTo>
                    <a:pt x="2558" y="17629"/>
                  </a:lnTo>
                  <a:lnTo>
                    <a:pt x="2587" y="17688"/>
                  </a:lnTo>
                  <a:lnTo>
                    <a:pt x="2601" y="17711"/>
                  </a:lnTo>
                  <a:lnTo>
                    <a:pt x="2615" y="17723"/>
                  </a:lnTo>
                  <a:lnTo>
                    <a:pt x="2667" y="15503"/>
                  </a:lnTo>
                  <a:lnTo>
                    <a:pt x="2705" y="13296"/>
                  </a:lnTo>
                  <a:lnTo>
                    <a:pt x="2743" y="11088"/>
                  </a:lnTo>
                  <a:lnTo>
                    <a:pt x="2767" y="8880"/>
                  </a:lnTo>
                  <a:lnTo>
                    <a:pt x="2791" y="6672"/>
                  </a:lnTo>
                  <a:lnTo>
                    <a:pt x="2805" y="4476"/>
                  </a:lnTo>
                  <a:lnTo>
                    <a:pt x="2815" y="2291"/>
                  </a:lnTo>
                  <a:lnTo>
                    <a:pt x="2824" y="119"/>
                  </a:lnTo>
                  <a:lnTo>
                    <a:pt x="2207" y="107"/>
                  </a:lnTo>
                  <a:lnTo>
                    <a:pt x="1590" y="84"/>
                  </a:lnTo>
                  <a:lnTo>
                    <a:pt x="973" y="48"/>
                  </a:lnTo>
                  <a:lnTo>
                    <a:pt x="35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5;p65">
              <a:extLst>
                <a:ext uri="{FF2B5EF4-FFF2-40B4-BE49-F238E27FC236}">
                  <a16:creationId xmlns:a16="http://schemas.microsoft.com/office/drawing/2014/main" id="{7B39A2B8-C80A-0939-39DC-576ADAF9BD7B}"/>
                </a:ext>
              </a:extLst>
            </p:cNvPr>
            <p:cNvSpPr/>
            <p:nvPr/>
          </p:nvSpPr>
          <p:spPr>
            <a:xfrm>
              <a:off x="1201525" y="-3434150"/>
              <a:ext cx="355500" cy="959625"/>
            </a:xfrm>
            <a:custGeom>
              <a:avLst/>
              <a:gdLst/>
              <a:ahLst/>
              <a:cxnLst/>
              <a:rect l="l" t="t" r="r" b="b"/>
              <a:pathLst>
                <a:path w="14220" h="38385" extrusionOk="0">
                  <a:moveTo>
                    <a:pt x="11158" y="1"/>
                  </a:moveTo>
                  <a:lnTo>
                    <a:pt x="8372" y="3000"/>
                  </a:lnTo>
                  <a:lnTo>
                    <a:pt x="6982" y="4499"/>
                  </a:lnTo>
                  <a:lnTo>
                    <a:pt x="5591" y="5999"/>
                  </a:lnTo>
                  <a:lnTo>
                    <a:pt x="4196" y="7474"/>
                  </a:lnTo>
                  <a:lnTo>
                    <a:pt x="2800" y="8938"/>
                  </a:lnTo>
                  <a:lnTo>
                    <a:pt x="1400" y="10391"/>
                  </a:lnTo>
                  <a:lnTo>
                    <a:pt x="0" y="11819"/>
                  </a:lnTo>
                  <a:lnTo>
                    <a:pt x="181" y="13425"/>
                  </a:lnTo>
                  <a:lnTo>
                    <a:pt x="351" y="15043"/>
                  </a:lnTo>
                  <a:lnTo>
                    <a:pt x="522" y="16672"/>
                  </a:lnTo>
                  <a:lnTo>
                    <a:pt x="688" y="18301"/>
                  </a:lnTo>
                  <a:lnTo>
                    <a:pt x="850" y="19943"/>
                  </a:lnTo>
                  <a:lnTo>
                    <a:pt x="1006" y="21596"/>
                  </a:lnTo>
                  <a:lnTo>
                    <a:pt x="1158" y="23248"/>
                  </a:lnTo>
                  <a:lnTo>
                    <a:pt x="1305" y="24901"/>
                  </a:lnTo>
                  <a:lnTo>
                    <a:pt x="1453" y="26578"/>
                  </a:lnTo>
                  <a:lnTo>
                    <a:pt x="1590" y="28243"/>
                  </a:lnTo>
                  <a:lnTo>
                    <a:pt x="1728" y="29919"/>
                  </a:lnTo>
                  <a:lnTo>
                    <a:pt x="1856" y="31608"/>
                  </a:lnTo>
                  <a:lnTo>
                    <a:pt x="1984" y="33296"/>
                  </a:lnTo>
                  <a:lnTo>
                    <a:pt x="2108" y="34985"/>
                  </a:lnTo>
                  <a:lnTo>
                    <a:pt x="2226" y="36685"/>
                  </a:lnTo>
                  <a:lnTo>
                    <a:pt x="2340" y="38385"/>
                  </a:lnTo>
                  <a:lnTo>
                    <a:pt x="3009" y="38102"/>
                  </a:lnTo>
                  <a:lnTo>
                    <a:pt x="3014" y="38007"/>
                  </a:lnTo>
                  <a:lnTo>
                    <a:pt x="3019" y="37913"/>
                  </a:lnTo>
                  <a:lnTo>
                    <a:pt x="3024" y="37818"/>
                  </a:lnTo>
                  <a:lnTo>
                    <a:pt x="3038" y="37724"/>
                  </a:lnTo>
                  <a:lnTo>
                    <a:pt x="3047" y="37629"/>
                  </a:lnTo>
                  <a:lnTo>
                    <a:pt x="3066" y="37547"/>
                  </a:lnTo>
                  <a:lnTo>
                    <a:pt x="3085" y="37452"/>
                  </a:lnTo>
                  <a:lnTo>
                    <a:pt x="3109" y="37370"/>
                  </a:lnTo>
                  <a:lnTo>
                    <a:pt x="3137" y="37299"/>
                  </a:lnTo>
                  <a:lnTo>
                    <a:pt x="3166" y="37216"/>
                  </a:lnTo>
                  <a:lnTo>
                    <a:pt x="3199" y="37145"/>
                  </a:lnTo>
                  <a:lnTo>
                    <a:pt x="3232" y="37086"/>
                  </a:lnTo>
                  <a:lnTo>
                    <a:pt x="3270" y="37015"/>
                  </a:lnTo>
                  <a:lnTo>
                    <a:pt x="3313" y="36968"/>
                  </a:lnTo>
                  <a:lnTo>
                    <a:pt x="3360" y="36921"/>
                  </a:lnTo>
                  <a:lnTo>
                    <a:pt x="3408" y="36874"/>
                  </a:lnTo>
                  <a:lnTo>
                    <a:pt x="4727" y="35847"/>
                  </a:lnTo>
                  <a:lnTo>
                    <a:pt x="6061" y="34831"/>
                  </a:lnTo>
                  <a:lnTo>
                    <a:pt x="6730" y="34323"/>
                  </a:lnTo>
                  <a:lnTo>
                    <a:pt x="7404" y="33816"/>
                  </a:lnTo>
                  <a:lnTo>
                    <a:pt x="8083" y="33332"/>
                  </a:lnTo>
                  <a:lnTo>
                    <a:pt x="8762" y="32848"/>
                  </a:lnTo>
                  <a:lnTo>
                    <a:pt x="9440" y="32363"/>
                  </a:lnTo>
                  <a:lnTo>
                    <a:pt x="10124" y="31903"/>
                  </a:lnTo>
                  <a:lnTo>
                    <a:pt x="10802" y="31454"/>
                  </a:lnTo>
                  <a:lnTo>
                    <a:pt x="11486" y="31017"/>
                  </a:lnTo>
                  <a:lnTo>
                    <a:pt x="12169" y="30604"/>
                  </a:lnTo>
                  <a:lnTo>
                    <a:pt x="12853" y="30203"/>
                  </a:lnTo>
                  <a:lnTo>
                    <a:pt x="13536" y="29825"/>
                  </a:lnTo>
                  <a:lnTo>
                    <a:pt x="14220" y="29459"/>
                  </a:lnTo>
                  <a:lnTo>
                    <a:pt x="14082" y="27558"/>
                  </a:lnTo>
                  <a:lnTo>
                    <a:pt x="13944" y="25657"/>
                  </a:lnTo>
                  <a:lnTo>
                    <a:pt x="13797" y="23756"/>
                  </a:lnTo>
                  <a:lnTo>
                    <a:pt x="13641" y="21879"/>
                  </a:lnTo>
                  <a:lnTo>
                    <a:pt x="13479" y="20002"/>
                  </a:lnTo>
                  <a:lnTo>
                    <a:pt x="13313" y="18124"/>
                  </a:lnTo>
                  <a:lnTo>
                    <a:pt x="13137" y="16271"/>
                  </a:lnTo>
                  <a:lnTo>
                    <a:pt x="12952" y="14417"/>
                  </a:lnTo>
                  <a:lnTo>
                    <a:pt x="12758" y="12575"/>
                  </a:lnTo>
                  <a:lnTo>
                    <a:pt x="12558" y="10745"/>
                  </a:lnTo>
                  <a:lnTo>
                    <a:pt x="12350" y="8927"/>
                  </a:lnTo>
                  <a:lnTo>
                    <a:pt x="12131" y="7120"/>
                  </a:lnTo>
                  <a:lnTo>
                    <a:pt x="11899" y="5314"/>
                  </a:lnTo>
                  <a:lnTo>
                    <a:pt x="11661" y="3531"/>
                  </a:lnTo>
                  <a:lnTo>
                    <a:pt x="11415" y="1760"/>
                  </a:lnTo>
                  <a:lnTo>
                    <a:pt x="11287" y="874"/>
                  </a:lnTo>
                  <a:lnTo>
                    <a:pt x="111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6;p65">
              <a:extLst>
                <a:ext uri="{FF2B5EF4-FFF2-40B4-BE49-F238E27FC236}">
                  <a16:creationId xmlns:a16="http://schemas.microsoft.com/office/drawing/2014/main" id="{7FBA6A93-5B3E-1F6F-6FD2-A19293D569EA}"/>
                </a:ext>
              </a:extLst>
            </p:cNvPr>
            <p:cNvSpPr/>
            <p:nvPr/>
          </p:nvSpPr>
          <p:spPr>
            <a:xfrm>
              <a:off x="1378075" y="-10284250"/>
              <a:ext cx="113925" cy="712875"/>
            </a:xfrm>
            <a:custGeom>
              <a:avLst/>
              <a:gdLst/>
              <a:ahLst/>
              <a:cxnLst/>
              <a:rect l="l" t="t" r="r" b="b"/>
              <a:pathLst>
                <a:path w="4557" h="28515" extrusionOk="0">
                  <a:moveTo>
                    <a:pt x="1913" y="0"/>
                  </a:moveTo>
                  <a:lnTo>
                    <a:pt x="1842" y="1712"/>
                  </a:lnTo>
                  <a:lnTo>
                    <a:pt x="1761" y="3424"/>
                  </a:lnTo>
                  <a:lnTo>
                    <a:pt x="1681" y="5125"/>
                  </a:lnTo>
                  <a:lnTo>
                    <a:pt x="1590" y="6837"/>
                  </a:lnTo>
                  <a:lnTo>
                    <a:pt x="1491" y="8549"/>
                  </a:lnTo>
                  <a:lnTo>
                    <a:pt x="1391" y="10261"/>
                  </a:lnTo>
                  <a:lnTo>
                    <a:pt x="1282" y="11961"/>
                  </a:lnTo>
                  <a:lnTo>
                    <a:pt x="1163" y="13673"/>
                  </a:lnTo>
                  <a:lnTo>
                    <a:pt x="1045" y="15373"/>
                  </a:lnTo>
                  <a:lnTo>
                    <a:pt x="912" y="17073"/>
                  </a:lnTo>
                  <a:lnTo>
                    <a:pt x="779" y="18762"/>
                  </a:lnTo>
                  <a:lnTo>
                    <a:pt x="636" y="20450"/>
                  </a:lnTo>
                  <a:lnTo>
                    <a:pt x="489" y="22138"/>
                  </a:lnTo>
                  <a:lnTo>
                    <a:pt x="333" y="23815"/>
                  </a:lnTo>
                  <a:lnTo>
                    <a:pt x="167" y="25492"/>
                  </a:lnTo>
                  <a:lnTo>
                    <a:pt x="0" y="27168"/>
                  </a:lnTo>
                  <a:lnTo>
                    <a:pt x="205" y="27156"/>
                  </a:lnTo>
                  <a:lnTo>
                    <a:pt x="409" y="27156"/>
                  </a:lnTo>
                  <a:lnTo>
                    <a:pt x="617" y="27168"/>
                  </a:lnTo>
                  <a:lnTo>
                    <a:pt x="822" y="27192"/>
                  </a:lnTo>
                  <a:lnTo>
                    <a:pt x="1030" y="27227"/>
                  </a:lnTo>
                  <a:lnTo>
                    <a:pt x="1239" y="27274"/>
                  </a:lnTo>
                  <a:lnTo>
                    <a:pt x="1448" y="27333"/>
                  </a:lnTo>
                  <a:lnTo>
                    <a:pt x="1652" y="27404"/>
                  </a:lnTo>
                  <a:lnTo>
                    <a:pt x="1856" y="27499"/>
                  </a:lnTo>
                  <a:lnTo>
                    <a:pt x="2060" y="27593"/>
                  </a:lnTo>
                  <a:lnTo>
                    <a:pt x="2264" y="27711"/>
                  </a:lnTo>
                  <a:lnTo>
                    <a:pt x="2464" y="27841"/>
                  </a:lnTo>
                  <a:lnTo>
                    <a:pt x="2663" y="27983"/>
                  </a:lnTo>
                  <a:lnTo>
                    <a:pt x="2858" y="28148"/>
                  </a:lnTo>
                  <a:lnTo>
                    <a:pt x="3047" y="28325"/>
                  </a:lnTo>
                  <a:lnTo>
                    <a:pt x="3233" y="28514"/>
                  </a:lnTo>
                  <a:lnTo>
                    <a:pt x="3356" y="26767"/>
                  </a:lnTo>
                  <a:lnTo>
                    <a:pt x="3475" y="25019"/>
                  </a:lnTo>
                  <a:lnTo>
                    <a:pt x="3584" y="23272"/>
                  </a:lnTo>
                  <a:lnTo>
                    <a:pt x="3688" y="21513"/>
                  </a:lnTo>
                  <a:lnTo>
                    <a:pt x="3793" y="19753"/>
                  </a:lnTo>
                  <a:lnTo>
                    <a:pt x="3883" y="17982"/>
                  </a:lnTo>
                  <a:lnTo>
                    <a:pt x="3973" y="16223"/>
                  </a:lnTo>
                  <a:lnTo>
                    <a:pt x="4058" y="14452"/>
                  </a:lnTo>
                  <a:lnTo>
                    <a:pt x="4139" y="12681"/>
                  </a:lnTo>
                  <a:lnTo>
                    <a:pt x="4210" y="10898"/>
                  </a:lnTo>
                  <a:lnTo>
                    <a:pt x="4281" y="9127"/>
                  </a:lnTo>
                  <a:lnTo>
                    <a:pt x="4343" y="7344"/>
                  </a:lnTo>
                  <a:lnTo>
                    <a:pt x="4405" y="5573"/>
                  </a:lnTo>
                  <a:lnTo>
                    <a:pt x="4462" y="3790"/>
                  </a:lnTo>
                  <a:lnTo>
                    <a:pt x="4509" y="2008"/>
                  </a:lnTo>
                  <a:lnTo>
                    <a:pt x="4557" y="236"/>
                  </a:lnTo>
                  <a:lnTo>
                    <a:pt x="4557" y="236"/>
                  </a:lnTo>
                  <a:lnTo>
                    <a:pt x="4538" y="248"/>
                  </a:lnTo>
                  <a:lnTo>
                    <a:pt x="4519" y="272"/>
                  </a:lnTo>
                  <a:lnTo>
                    <a:pt x="4500" y="307"/>
                  </a:lnTo>
                  <a:lnTo>
                    <a:pt x="4476" y="319"/>
                  </a:lnTo>
                  <a:lnTo>
                    <a:pt x="4177" y="366"/>
                  </a:lnTo>
                  <a:lnTo>
                    <a:pt x="3878" y="390"/>
                  </a:lnTo>
                  <a:lnTo>
                    <a:pt x="3579" y="390"/>
                  </a:lnTo>
                  <a:lnTo>
                    <a:pt x="3285" y="378"/>
                  </a:lnTo>
                  <a:lnTo>
                    <a:pt x="2986" y="343"/>
                  </a:lnTo>
                  <a:lnTo>
                    <a:pt x="2692" y="307"/>
                  </a:lnTo>
                  <a:lnTo>
                    <a:pt x="2089" y="201"/>
                  </a:lnTo>
                  <a:lnTo>
                    <a:pt x="2060" y="189"/>
                  </a:lnTo>
                  <a:lnTo>
                    <a:pt x="2037" y="177"/>
                  </a:lnTo>
                  <a:lnTo>
                    <a:pt x="2013" y="154"/>
                  </a:lnTo>
                  <a:lnTo>
                    <a:pt x="1994" y="130"/>
                  </a:lnTo>
                  <a:lnTo>
                    <a:pt x="1956" y="59"/>
                  </a:lnTo>
                  <a:lnTo>
                    <a:pt x="191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7;p65">
              <a:extLst>
                <a:ext uri="{FF2B5EF4-FFF2-40B4-BE49-F238E27FC236}">
                  <a16:creationId xmlns:a16="http://schemas.microsoft.com/office/drawing/2014/main" id="{4BEB2519-BF15-51D7-5570-7C7C129D2ABF}"/>
                </a:ext>
              </a:extLst>
            </p:cNvPr>
            <p:cNvSpPr/>
            <p:nvPr/>
          </p:nvSpPr>
          <p:spPr>
            <a:xfrm>
              <a:off x="1291100" y="-9527725"/>
              <a:ext cx="161875" cy="624625"/>
            </a:xfrm>
            <a:custGeom>
              <a:avLst/>
              <a:gdLst/>
              <a:ahLst/>
              <a:cxnLst/>
              <a:rect l="l" t="t" r="r" b="b"/>
              <a:pathLst>
                <a:path w="6475" h="24985" extrusionOk="0">
                  <a:moveTo>
                    <a:pt x="3176" y="1"/>
                  </a:moveTo>
                  <a:lnTo>
                    <a:pt x="3014" y="1382"/>
                  </a:lnTo>
                  <a:lnTo>
                    <a:pt x="2848" y="2752"/>
                  </a:lnTo>
                  <a:lnTo>
                    <a:pt x="2677" y="4121"/>
                  </a:lnTo>
                  <a:lnTo>
                    <a:pt x="2506" y="5491"/>
                  </a:lnTo>
                  <a:lnTo>
                    <a:pt x="2326" y="6849"/>
                  </a:lnTo>
                  <a:lnTo>
                    <a:pt x="2141" y="8195"/>
                  </a:lnTo>
                  <a:lnTo>
                    <a:pt x="1951" y="9541"/>
                  </a:lnTo>
                  <a:lnTo>
                    <a:pt x="1757" y="10887"/>
                  </a:lnTo>
                  <a:lnTo>
                    <a:pt x="1557" y="12209"/>
                  </a:lnTo>
                  <a:lnTo>
                    <a:pt x="1348" y="13531"/>
                  </a:lnTo>
                  <a:lnTo>
                    <a:pt x="1140" y="14854"/>
                  </a:lnTo>
                  <a:lnTo>
                    <a:pt x="926" y="16153"/>
                  </a:lnTo>
                  <a:lnTo>
                    <a:pt x="703" y="17451"/>
                  </a:lnTo>
                  <a:lnTo>
                    <a:pt x="475" y="18750"/>
                  </a:lnTo>
                  <a:lnTo>
                    <a:pt x="243" y="20025"/>
                  </a:lnTo>
                  <a:lnTo>
                    <a:pt x="1" y="21289"/>
                  </a:lnTo>
                  <a:lnTo>
                    <a:pt x="1" y="21289"/>
                  </a:lnTo>
                  <a:lnTo>
                    <a:pt x="24" y="21277"/>
                  </a:lnTo>
                  <a:lnTo>
                    <a:pt x="48" y="21253"/>
                  </a:lnTo>
                  <a:lnTo>
                    <a:pt x="72" y="21241"/>
                  </a:lnTo>
                  <a:lnTo>
                    <a:pt x="86" y="21241"/>
                  </a:lnTo>
                  <a:lnTo>
                    <a:pt x="100" y="21253"/>
                  </a:lnTo>
                  <a:lnTo>
                    <a:pt x="1045" y="22198"/>
                  </a:lnTo>
                  <a:lnTo>
                    <a:pt x="1989" y="23119"/>
                  </a:lnTo>
                  <a:lnTo>
                    <a:pt x="2934" y="24040"/>
                  </a:lnTo>
                  <a:lnTo>
                    <a:pt x="3878" y="24984"/>
                  </a:lnTo>
                  <a:lnTo>
                    <a:pt x="4077" y="23591"/>
                  </a:lnTo>
                  <a:lnTo>
                    <a:pt x="4277" y="22198"/>
                  </a:lnTo>
                  <a:lnTo>
                    <a:pt x="4467" y="20781"/>
                  </a:lnTo>
                  <a:lnTo>
                    <a:pt x="4656" y="19364"/>
                  </a:lnTo>
                  <a:lnTo>
                    <a:pt x="4837" y="17935"/>
                  </a:lnTo>
                  <a:lnTo>
                    <a:pt x="5008" y="16495"/>
                  </a:lnTo>
                  <a:lnTo>
                    <a:pt x="5179" y="15054"/>
                  </a:lnTo>
                  <a:lnTo>
                    <a:pt x="5345" y="13590"/>
                  </a:lnTo>
                  <a:lnTo>
                    <a:pt x="5501" y="12126"/>
                  </a:lnTo>
                  <a:lnTo>
                    <a:pt x="5653" y="10662"/>
                  </a:lnTo>
                  <a:lnTo>
                    <a:pt x="5805" y="9186"/>
                  </a:lnTo>
                  <a:lnTo>
                    <a:pt x="5947" y="7699"/>
                  </a:lnTo>
                  <a:lnTo>
                    <a:pt x="6085" y="6211"/>
                  </a:lnTo>
                  <a:lnTo>
                    <a:pt x="6223" y="4712"/>
                  </a:lnTo>
                  <a:lnTo>
                    <a:pt x="6351" y="3212"/>
                  </a:lnTo>
                  <a:lnTo>
                    <a:pt x="6474" y="1701"/>
                  </a:lnTo>
                  <a:lnTo>
                    <a:pt x="6265" y="1536"/>
                  </a:lnTo>
                  <a:lnTo>
                    <a:pt x="6057" y="1358"/>
                  </a:lnTo>
                  <a:lnTo>
                    <a:pt x="5644" y="1004"/>
                  </a:lnTo>
                  <a:lnTo>
                    <a:pt x="5435" y="827"/>
                  </a:lnTo>
                  <a:lnTo>
                    <a:pt x="5226" y="674"/>
                  </a:lnTo>
                  <a:lnTo>
                    <a:pt x="5012" y="520"/>
                  </a:lnTo>
                  <a:lnTo>
                    <a:pt x="4799" y="390"/>
                  </a:lnTo>
                  <a:lnTo>
                    <a:pt x="4600" y="284"/>
                  </a:lnTo>
                  <a:lnTo>
                    <a:pt x="4395" y="201"/>
                  </a:lnTo>
                  <a:lnTo>
                    <a:pt x="4191" y="130"/>
                  </a:lnTo>
                  <a:lnTo>
                    <a:pt x="3987" y="71"/>
                  </a:lnTo>
                  <a:lnTo>
                    <a:pt x="3783" y="36"/>
                  </a:lnTo>
                  <a:lnTo>
                    <a:pt x="3579" y="12"/>
                  </a:lnTo>
                  <a:lnTo>
                    <a:pt x="33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8;p65">
              <a:extLst>
                <a:ext uri="{FF2B5EF4-FFF2-40B4-BE49-F238E27FC236}">
                  <a16:creationId xmlns:a16="http://schemas.microsoft.com/office/drawing/2014/main" id="{0642EF96-3AE3-F15E-3868-B07BD5E8C338}"/>
                </a:ext>
              </a:extLst>
            </p:cNvPr>
            <p:cNvSpPr/>
            <p:nvPr/>
          </p:nvSpPr>
          <p:spPr>
            <a:xfrm>
              <a:off x="1130575" y="-8953900"/>
              <a:ext cx="247525" cy="663575"/>
            </a:xfrm>
            <a:custGeom>
              <a:avLst/>
              <a:gdLst/>
              <a:ahLst/>
              <a:cxnLst/>
              <a:rect l="l" t="t" r="r" b="b"/>
              <a:pathLst>
                <a:path w="9901" h="26543" extrusionOk="0">
                  <a:moveTo>
                    <a:pt x="6089" y="0"/>
                  </a:moveTo>
                  <a:lnTo>
                    <a:pt x="5776" y="1547"/>
                  </a:lnTo>
                  <a:lnTo>
                    <a:pt x="5449" y="3082"/>
                  </a:lnTo>
                  <a:lnTo>
                    <a:pt x="5121" y="4593"/>
                  </a:lnTo>
                  <a:lnTo>
                    <a:pt x="4779" y="6093"/>
                  </a:lnTo>
                  <a:lnTo>
                    <a:pt x="4433" y="7580"/>
                  </a:lnTo>
                  <a:lnTo>
                    <a:pt x="4077" y="9044"/>
                  </a:lnTo>
                  <a:lnTo>
                    <a:pt x="3897" y="9765"/>
                  </a:lnTo>
                  <a:lnTo>
                    <a:pt x="3712" y="10485"/>
                  </a:lnTo>
                  <a:lnTo>
                    <a:pt x="3526" y="11193"/>
                  </a:lnTo>
                  <a:lnTo>
                    <a:pt x="3337" y="11914"/>
                  </a:lnTo>
                  <a:lnTo>
                    <a:pt x="3147" y="12610"/>
                  </a:lnTo>
                  <a:lnTo>
                    <a:pt x="2952" y="13307"/>
                  </a:lnTo>
                  <a:lnTo>
                    <a:pt x="2758" y="14003"/>
                  </a:lnTo>
                  <a:lnTo>
                    <a:pt x="2558" y="14700"/>
                  </a:lnTo>
                  <a:lnTo>
                    <a:pt x="2359" y="15385"/>
                  </a:lnTo>
                  <a:lnTo>
                    <a:pt x="2160" y="16058"/>
                  </a:lnTo>
                  <a:lnTo>
                    <a:pt x="1955" y="16731"/>
                  </a:lnTo>
                  <a:lnTo>
                    <a:pt x="1747" y="17404"/>
                  </a:lnTo>
                  <a:lnTo>
                    <a:pt x="1538" y="18065"/>
                  </a:lnTo>
                  <a:lnTo>
                    <a:pt x="1324" y="18714"/>
                  </a:lnTo>
                  <a:lnTo>
                    <a:pt x="1111" y="19364"/>
                  </a:lnTo>
                  <a:lnTo>
                    <a:pt x="892" y="20013"/>
                  </a:lnTo>
                  <a:lnTo>
                    <a:pt x="674" y="20651"/>
                  </a:lnTo>
                  <a:lnTo>
                    <a:pt x="451" y="21288"/>
                  </a:lnTo>
                  <a:lnTo>
                    <a:pt x="228" y="21914"/>
                  </a:lnTo>
                  <a:lnTo>
                    <a:pt x="0" y="22528"/>
                  </a:lnTo>
                  <a:lnTo>
                    <a:pt x="532" y="22847"/>
                  </a:lnTo>
                  <a:lnTo>
                    <a:pt x="1068" y="23166"/>
                  </a:lnTo>
                  <a:lnTo>
                    <a:pt x="1609" y="23484"/>
                  </a:lnTo>
                  <a:lnTo>
                    <a:pt x="2145" y="23815"/>
                  </a:lnTo>
                  <a:lnTo>
                    <a:pt x="2682" y="24157"/>
                  </a:lnTo>
                  <a:lnTo>
                    <a:pt x="2947" y="24334"/>
                  </a:lnTo>
                  <a:lnTo>
                    <a:pt x="3213" y="24523"/>
                  </a:lnTo>
                  <a:lnTo>
                    <a:pt x="3474" y="24724"/>
                  </a:lnTo>
                  <a:lnTo>
                    <a:pt x="3735" y="24937"/>
                  </a:lnTo>
                  <a:lnTo>
                    <a:pt x="3996" y="25161"/>
                  </a:lnTo>
                  <a:lnTo>
                    <a:pt x="4257" y="25385"/>
                  </a:lnTo>
                  <a:lnTo>
                    <a:pt x="4457" y="25586"/>
                  </a:lnTo>
                  <a:lnTo>
                    <a:pt x="4571" y="25704"/>
                  </a:lnTo>
                  <a:lnTo>
                    <a:pt x="4684" y="25846"/>
                  </a:lnTo>
                  <a:lnTo>
                    <a:pt x="4803" y="25987"/>
                  </a:lnTo>
                  <a:lnTo>
                    <a:pt x="4912" y="26153"/>
                  </a:lnTo>
                  <a:lnTo>
                    <a:pt x="5021" y="26342"/>
                  </a:lnTo>
                  <a:lnTo>
                    <a:pt x="5069" y="26436"/>
                  </a:lnTo>
                  <a:lnTo>
                    <a:pt x="5116" y="26542"/>
                  </a:lnTo>
                  <a:lnTo>
                    <a:pt x="5297" y="25917"/>
                  </a:lnTo>
                  <a:lnTo>
                    <a:pt x="5477" y="25291"/>
                  </a:lnTo>
                  <a:lnTo>
                    <a:pt x="5653" y="24665"/>
                  </a:lnTo>
                  <a:lnTo>
                    <a:pt x="5828" y="24028"/>
                  </a:lnTo>
                  <a:lnTo>
                    <a:pt x="6170" y="22752"/>
                  </a:lnTo>
                  <a:lnTo>
                    <a:pt x="6502" y="21454"/>
                  </a:lnTo>
                  <a:lnTo>
                    <a:pt x="6830" y="20131"/>
                  </a:lnTo>
                  <a:lnTo>
                    <a:pt x="7148" y="18797"/>
                  </a:lnTo>
                  <a:lnTo>
                    <a:pt x="7456" y="17439"/>
                  </a:lnTo>
                  <a:lnTo>
                    <a:pt x="7760" y="16070"/>
                  </a:lnTo>
                  <a:lnTo>
                    <a:pt x="8054" y="14688"/>
                  </a:lnTo>
                  <a:lnTo>
                    <a:pt x="8339" y="13283"/>
                  </a:lnTo>
                  <a:lnTo>
                    <a:pt x="8614" y="11866"/>
                  </a:lnTo>
                  <a:lnTo>
                    <a:pt x="8885" y="10438"/>
                  </a:lnTo>
                  <a:lnTo>
                    <a:pt x="9151" y="8985"/>
                  </a:lnTo>
                  <a:lnTo>
                    <a:pt x="9407" y="7533"/>
                  </a:lnTo>
                  <a:lnTo>
                    <a:pt x="9658" y="6057"/>
                  </a:lnTo>
                  <a:lnTo>
                    <a:pt x="9900" y="4570"/>
                  </a:lnTo>
                  <a:lnTo>
                    <a:pt x="9435" y="4038"/>
                  </a:lnTo>
                  <a:lnTo>
                    <a:pt x="8970" y="3507"/>
                  </a:lnTo>
                  <a:lnTo>
                    <a:pt x="8040" y="2444"/>
                  </a:lnTo>
                  <a:lnTo>
                    <a:pt x="7114" y="1358"/>
                  </a:lnTo>
                  <a:lnTo>
                    <a:pt x="6184" y="284"/>
                  </a:lnTo>
                  <a:lnTo>
                    <a:pt x="6170" y="260"/>
                  </a:lnTo>
                  <a:lnTo>
                    <a:pt x="6156" y="236"/>
                  </a:lnTo>
                  <a:lnTo>
                    <a:pt x="6132" y="154"/>
                  </a:lnTo>
                  <a:lnTo>
                    <a:pt x="6108" y="71"/>
                  </a:lnTo>
                  <a:lnTo>
                    <a:pt x="60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9;p65">
              <a:extLst>
                <a:ext uri="{FF2B5EF4-FFF2-40B4-BE49-F238E27FC236}">
                  <a16:creationId xmlns:a16="http://schemas.microsoft.com/office/drawing/2014/main" id="{C7AB6910-C44C-3529-A6E6-B1C455172D00}"/>
                </a:ext>
              </a:extLst>
            </p:cNvPr>
            <p:cNvSpPr/>
            <p:nvPr/>
          </p:nvSpPr>
          <p:spPr>
            <a:xfrm>
              <a:off x="1084300" y="-4192750"/>
              <a:ext cx="381475" cy="989450"/>
            </a:xfrm>
            <a:custGeom>
              <a:avLst/>
              <a:gdLst/>
              <a:ahLst/>
              <a:cxnLst/>
              <a:rect l="l" t="t" r="r" b="b"/>
              <a:pathLst>
                <a:path w="15259" h="39578" extrusionOk="0">
                  <a:moveTo>
                    <a:pt x="8434" y="1"/>
                  </a:moveTo>
                  <a:lnTo>
                    <a:pt x="7893" y="922"/>
                  </a:lnTo>
                  <a:lnTo>
                    <a:pt x="7357" y="1854"/>
                  </a:lnTo>
                  <a:lnTo>
                    <a:pt x="6289" y="3720"/>
                  </a:lnTo>
                  <a:lnTo>
                    <a:pt x="5230" y="5609"/>
                  </a:lnTo>
                  <a:lnTo>
                    <a:pt x="4177" y="7510"/>
                  </a:lnTo>
                  <a:lnTo>
                    <a:pt x="3128" y="9423"/>
                  </a:lnTo>
                  <a:lnTo>
                    <a:pt x="2084" y="11347"/>
                  </a:lnTo>
                  <a:lnTo>
                    <a:pt x="1039" y="13284"/>
                  </a:lnTo>
                  <a:lnTo>
                    <a:pt x="0" y="15232"/>
                  </a:lnTo>
                  <a:lnTo>
                    <a:pt x="285" y="16330"/>
                  </a:lnTo>
                  <a:lnTo>
                    <a:pt x="565" y="17440"/>
                  </a:lnTo>
                  <a:lnTo>
                    <a:pt x="840" y="18573"/>
                  </a:lnTo>
                  <a:lnTo>
                    <a:pt x="1106" y="19706"/>
                  </a:lnTo>
                  <a:lnTo>
                    <a:pt x="1362" y="20864"/>
                  </a:lnTo>
                  <a:lnTo>
                    <a:pt x="1614" y="22021"/>
                  </a:lnTo>
                  <a:lnTo>
                    <a:pt x="1861" y="23201"/>
                  </a:lnTo>
                  <a:lnTo>
                    <a:pt x="2093" y="24382"/>
                  </a:lnTo>
                  <a:lnTo>
                    <a:pt x="2326" y="25575"/>
                  </a:lnTo>
                  <a:lnTo>
                    <a:pt x="2544" y="26779"/>
                  </a:lnTo>
                  <a:lnTo>
                    <a:pt x="2758" y="27995"/>
                  </a:lnTo>
                  <a:lnTo>
                    <a:pt x="2962" y="29211"/>
                  </a:lnTo>
                  <a:lnTo>
                    <a:pt x="3161" y="30451"/>
                  </a:lnTo>
                  <a:lnTo>
                    <a:pt x="3346" y="31691"/>
                  </a:lnTo>
                  <a:lnTo>
                    <a:pt x="3526" y="32930"/>
                  </a:lnTo>
                  <a:lnTo>
                    <a:pt x="3697" y="34182"/>
                  </a:lnTo>
                  <a:lnTo>
                    <a:pt x="3878" y="35528"/>
                  </a:lnTo>
                  <a:lnTo>
                    <a:pt x="4048" y="36874"/>
                  </a:lnTo>
                  <a:lnTo>
                    <a:pt x="4215" y="38220"/>
                  </a:lnTo>
                  <a:lnTo>
                    <a:pt x="4385" y="39578"/>
                  </a:lnTo>
                  <a:lnTo>
                    <a:pt x="5733" y="37925"/>
                  </a:lnTo>
                  <a:lnTo>
                    <a:pt x="7086" y="36283"/>
                  </a:lnTo>
                  <a:lnTo>
                    <a:pt x="8443" y="34666"/>
                  </a:lnTo>
                  <a:lnTo>
                    <a:pt x="9801" y="33060"/>
                  </a:lnTo>
                  <a:lnTo>
                    <a:pt x="11163" y="31466"/>
                  </a:lnTo>
                  <a:lnTo>
                    <a:pt x="12530" y="29872"/>
                  </a:lnTo>
                  <a:lnTo>
                    <a:pt x="15259" y="26696"/>
                  </a:lnTo>
                  <a:lnTo>
                    <a:pt x="15097" y="25752"/>
                  </a:lnTo>
                  <a:lnTo>
                    <a:pt x="14936" y="24819"/>
                  </a:lnTo>
                  <a:lnTo>
                    <a:pt x="14770" y="23886"/>
                  </a:lnTo>
                  <a:lnTo>
                    <a:pt x="14599" y="22965"/>
                  </a:lnTo>
                  <a:lnTo>
                    <a:pt x="14428" y="22056"/>
                  </a:lnTo>
                  <a:lnTo>
                    <a:pt x="14248" y="21147"/>
                  </a:lnTo>
                  <a:lnTo>
                    <a:pt x="14068" y="20250"/>
                  </a:lnTo>
                  <a:lnTo>
                    <a:pt x="13882" y="19352"/>
                  </a:lnTo>
                  <a:lnTo>
                    <a:pt x="13697" y="18467"/>
                  </a:lnTo>
                  <a:lnTo>
                    <a:pt x="13503" y="17581"/>
                  </a:lnTo>
                  <a:lnTo>
                    <a:pt x="13308" y="16719"/>
                  </a:lnTo>
                  <a:lnTo>
                    <a:pt x="13109" y="15846"/>
                  </a:lnTo>
                  <a:lnTo>
                    <a:pt x="12910" y="14984"/>
                  </a:lnTo>
                  <a:lnTo>
                    <a:pt x="12705" y="14134"/>
                  </a:lnTo>
                  <a:lnTo>
                    <a:pt x="12492" y="13295"/>
                  </a:lnTo>
                  <a:lnTo>
                    <a:pt x="12283" y="12457"/>
                  </a:lnTo>
                  <a:lnTo>
                    <a:pt x="12065" y="11619"/>
                  </a:lnTo>
                  <a:lnTo>
                    <a:pt x="11846" y="10792"/>
                  </a:lnTo>
                  <a:lnTo>
                    <a:pt x="11623" y="9978"/>
                  </a:lnTo>
                  <a:lnTo>
                    <a:pt x="11400" y="9175"/>
                  </a:lnTo>
                  <a:lnTo>
                    <a:pt x="11168" y="8372"/>
                  </a:lnTo>
                  <a:lnTo>
                    <a:pt x="10935" y="7569"/>
                  </a:lnTo>
                  <a:lnTo>
                    <a:pt x="10703" y="6778"/>
                  </a:lnTo>
                  <a:lnTo>
                    <a:pt x="10461" y="5999"/>
                  </a:lnTo>
                  <a:lnTo>
                    <a:pt x="10218" y="5219"/>
                  </a:lnTo>
                  <a:lnTo>
                    <a:pt x="9972" y="4452"/>
                  </a:lnTo>
                  <a:lnTo>
                    <a:pt x="9725" y="3696"/>
                  </a:lnTo>
                  <a:lnTo>
                    <a:pt x="9473" y="2941"/>
                  </a:lnTo>
                  <a:lnTo>
                    <a:pt x="9217" y="2197"/>
                  </a:lnTo>
                  <a:lnTo>
                    <a:pt x="8961" y="1453"/>
                  </a:lnTo>
                  <a:lnTo>
                    <a:pt x="8700" y="721"/>
                  </a:lnTo>
                  <a:lnTo>
                    <a:pt x="84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60;p65">
              <a:extLst>
                <a:ext uri="{FF2B5EF4-FFF2-40B4-BE49-F238E27FC236}">
                  <a16:creationId xmlns:a16="http://schemas.microsoft.com/office/drawing/2014/main" id="{CF5D273F-3B84-2C08-31D3-578E69966A79}"/>
                </a:ext>
              </a:extLst>
            </p:cNvPr>
            <p:cNvSpPr/>
            <p:nvPr/>
          </p:nvSpPr>
          <p:spPr>
            <a:xfrm>
              <a:off x="1073125" y="-13684075"/>
              <a:ext cx="211475" cy="422725"/>
            </a:xfrm>
            <a:custGeom>
              <a:avLst/>
              <a:gdLst/>
              <a:ahLst/>
              <a:cxnLst/>
              <a:rect l="l" t="t" r="r" b="b"/>
              <a:pathLst>
                <a:path w="8459" h="16909" extrusionOk="0">
                  <a:moveTo>
                    <a:pt x="4315" y="1"/>
                  </a:moveTo>
                  <a:lnTo>
                    <a:pt x="4087" y="36"/>
                  </a:lnTo>
                  <a:lnTo>
                    <a:pt x="3864" y="72"/>
                  </a:lnTo>
                  <a:lnTo>
                    <a:pt x="3636" y="142"/>
                  </a:lnTo>
                  <a:lnTo>
                    <a:pt x="3413" y="213"/>
                  </a:lnTo>
                  <a:lnTo>
                    <a:pt x="3190" y="308"/>
                  </a:lnTo>
                  <a:lnTo>
                    <a:pt x="2972" y="414"/>
                  </a:lnTo>
                  <a:lnTo>
                    <a:pt x="2754" y="544"/>
                  </a:lnTo>
                  <a:lnTo>
                    <a:pt x="2545" y="674"/>
                  </a:lnTo>
                  <a:lnTo>
                    <a:pt x="2336" y="827"/>
                  </a:lnTo>
                  <a:lnTo>
                    <a:pt x="2137" y="1004"/>
                  </a:lnTo>
                  <a:lnTo>
                    <a:pt x="1937" y="1181"/>
                  </a:lnTo>
                  <a:lnTo>
                    <a:pt x="1747" y="1382"/>
                  </a:lnTo>
                  <a:lnTo>
                    <a:pt x="1562" y="1595"/>
                  </a:lnTo>
                  <a:lnTo>
                    <a:pt x="1387" y="1819"/>
                  </a:lnTo>
                  <a:lnTo>
                    <a:pt x="1221" y="2055"/>
                  </a:lnTo>
                  <a:lnTo>
                    <a:pt x="1064" y="2303"/>
                  </a:lnTo>
                  <a:lnTo>
                    <a:pt x="912" y="2563"/>
                  </a:lnTo>
                  <a:lnTo>
                    <a:pt x="770" y="2846"/>
                  </a:lnTo>
                  <a:lnTo>
                    <a:pt x="642" y="3130"/>
                  </a:lnTo>
                  <a:lnTo>
                    <a:pt x="523" y="3425"/>
                  </a:lnTo>
                  <a:lnTo>
                    <a:pt x="471" y="3578"/>
                  </a:lnTo>
                  <a:lnTo>
                    <a:pt x="419" y="3744"/>
                  </a:lnTo>
                  <a:lnTo>
                    <a:pt x="366" y="3897"/>
                  </a:lnTo>
                  <a:lnTo>
                    <a:pt x="324" y="4062"/>
                  </a:lnTo>
                  <a:lnTo>
                    <a:pt x="281" y="4228"/>
                  </a:lnTo>
                  <a:lnTo>
                    <a:pt x="238" y="4393"/>
                  </a:lnTo>
                  <a:lnTo>
                    <a:pt x="205" y="4570"/>
                  </a:lnTo>
                  <a:lnTo>
                    <a:pt x="172" y="4735"/>
                  </a:lnTo>
                  <a:lnTo>
                    <a:pt x="143" y="4912"/>
                  </a:lnTo>
                  <a:lnTo>
                    <a:pt x="115" y="5090"/>
                  </a:lnTo>
                  <a:lnTo>
                    <a:pt x="96" y="5267"/>
                  </a:lnTo>
                  <a:lnTo>
                    <a:pt x="77" y="5456"/>
                  </a:lnTo>
                  <a:lnTo>
                    <a:pt x="63" y="5644"/>
                  </a:lnTo>
                  <a:lnTo>
                    <a:pt x="48" y="5833"/>
                  </a:lnTo>
                  <a:lnTo>
                    <a:pt x="44" y="6022"/>
                  </a:lnTo>
                  <a:lnTo>
                    <a:pt x="39" y="6211"/>
                  </a:lnTo>
                  <a:lnTo>
                    <a:pt x="44" y="6412"/>
                  </a:lnTo>
                  <a:lnTo>
                    <a:pt x="48" y="6601"/>
                  </a:lnTo>
                  <a:lnTo>
                    <a:pt x="58" y="6802"/>
                  </a:lnTo>
                  <a:lnTo>
                    <a:pt x="72" y="7002"/>
                  </a:lnTo>
                  <a:lnTo>
                    <a:pt x="91" y="7215"/>
                  </a:lnTo>
                  <a:lnTo>
                    <a:pt x="115" y="7416"/>
                  </a:lnTo>
                  <a:lnTo>
                    <a:pt x="124" y="7534"/>
                  </a:lnTo>
                  <a:lnTo>
                    <a:pt x="134" y="7652"/>
                  </a:lnTo>
                  <a:lnTo>
                    <a:pt x="143" y="7770"/>
                  </a:lnTo>
                  <a:lnTo>
                    <a:pt x="148" y="7888"/>
                  </a:lnTo>
                  <a:lnTo>
                    <a:pt x="148" y="8112"/>
                  </a:lnTo>
                  <a:lnTo>
                    <a:pt x="134" y="8325"/>
                  </a:lnTo>
                  <a:lnTo>
                    <a:pt x="115" y="8537"/>
                  </a:lnTo>
                  <a:lnTo>
                    <a:pt x="82" y="8750"/>
                  </a:lnTo>
                  <a:lnTo>
                    <a:pt x="44" y="8939"/>
                  </a:lnTo>
                  <a:lnTo>
                    <a:pt x="1" y="9128"/>
                  </a:lnTo>
                  <a:lnTo>
                    <a:pt x="167" y="9777"/>
                  </a:lnTo>
                  <a:lnTo>
                    <a:pt x="252" y="10096"/>
                  </a:lnTo>
                  <a:lnTo>
                    <a:pt x="343" y="10415"/>
                  </a:lnTo>
                  <a:lnTo>
                    <a:pt x="433" y="10733"/>
                  </a:lnTo>
                  <a:lnTo>
                    <a:pt x="528" y="11040"/>
                  </a:lnTo>
                  <a:lnTo>
                    <a:pt x="627" y="11347"/>
                  </a:lnTo>
                  <a:lnTo>
                    <a:pt x="722" y="11642"/>
                  </a:lnTo>
                  <a:lnTo>
                    <a:pt x="827" y="11938"/>
                  </a:lnTo>
                  <a:lnTo>
                    <a:pt x="926" y="12221"/>
                  </a:lnTo>
                  <a:lnTo>
                    <a:pt x="1036" y="12504"/>
                  </a:lnTo>
                  <a:lnTo>
                    <a:pt x="1140" y="12788"/>
                  </a:lnTo>
                  <a:lnTo>
                    <a:pt x="1254" y="13047"/>
                  </a:lnTo>
                  <a:lnTo>
                    <a:pt x="1363" y="13319"/>
                  </a:lnTo>
                  <a:lnTo>
                    <a:pt x="1482" y="13567"/>
                  </a:lnTo>
                  <a:lnTo>
                    <a:pt x="1596" y="13827"/>
                  </a:lnTo>
                  <a:lnTo>
                    <a:pt x="1719" y="14063"/>
                  </a:lnTo>
                  <a:lnTo>
                    <a:pt x="1838" y="14299"/>
                  </a:lnTo>
                  <a:lnTo>
                    <a:pt x="1961" y="14523"/>
                  </a:lnTo>
                  <a:lnTo>
                    <a:pt x="2089" y="14736"/>
                  </a:lnTo>
                  <a:lnTo>
                    <a:pt x="2217" y="14948"/>
                  </a:lnTo>
                  <a:lnTo>
                    <a:pt x="2350" y="15149"/>
                  </a:lnTo>
                  <a:lnTo>
                    <a:pt x="2483" y="15338"/>
                  </a:lnTo>
                  <a:lnTo>
                    <a:pt x="2616" y="15527"/>
                  </a:lnTo>
                  <a:lnTo>
                    <a:pt x="2754" y="15692"/>
                  </a:lnTo>
                  <a:lnTo>
                    <a:pt x="2896" y="15858"/>
                  </a:lnTo>
                  <a:lnTo>
                    <a:pt x="3038" y="16011"/>
                  </a:lnTo>
                  <a:lnTo>
                    <a:pt x="3181" y="16153"/>
                  </a:lnTo>
                  <a:lnTo>
                    <a:pt x="3328" y="16283"/>
                  </a:lnTo>
                  <a:lnTo>
                    <a:pt x="3475" y="16412"/>
                  </a:lnTo>
                  <a:lnTo>
                    <a:pt x="3627" y="16519"/>
                  </a:lnTo>
                  <a:lnTo>
                    <a:pt x="3779" y="16613"/>
                  </a:lnTo>
                  <a:lnTo>
                    <a:pt x="3964" y="16719"/>
                  </a:lnTo>
                  <a:lnTo>
                    <a:pt x="4149" y="16802"/>
                  </a:lnTo>
                  <a:lnTo>
                    <a:pt x="4329" y="16861"/>
                  </a:lnTo>
                  <a:lnTo>
                    <a:pt x="4510" y="16897"/>
                  </a:lnTo>
                  <a:lnTo>
                    <a:pt x="4685" y="16908"/>
                  </a:lnTo>
                  <a:lnTo>
                    <a:pt x="4866" y="16897"/>
                  </a:lnTo>
                  <a:lnTo>
                    <a:pt x="5037" y="16873"/>
                  </a:lnTo>
                  <a:lnTo>
                    <a:pt x="5207" y="16826"/>
                  </a:lnTo>
                  <a:lnTo>
                    <a:pt x="5378" y="16755"/>
                  </a:lnTo>
                  <a:lnTo>
                    <a:pt x="5544" y="16660"/>
                  </a:lnTo>
                  <a:lnTo>
                    <a:pt x="5711" y="16554"/>
                  </a:lnTo>
                  <a:lnTo>
                    <a:pt x="5867" y="16424"/>
                  </a:lnTo>
                  <a:lnTo>
                    <a:pt x="6028" y="16271"/>
                  </a:lnTo>
                  <a:lnTo>
                    <a:pt x="6180" y="16105"/>
                  </a:lnTo>
                  <a:lnTo>
                    <a:pt x="6332" y="15928"/>
                  </a:lnTo>
                  <a:lnTo>
                    <a:pt x="6479" y="15716"/>
                  </a:lnTo>
                  <a:lnTo>
                    <a:pt x="6622" y="15503"/>
                  </a:lnTo>
                  <a:lnTo>
                    <a:pt x="6759" y="15267"/>
                  </a:lnTo>
                  <a:lnTo>
                    <a:pt x="6892" y="15007"/>
                  </a:lnTo>
                  <a:lnTo>
                    <a:pt x="7025" y="14748"/>
                  </a:lnTo>
                  <a:lnTo>
                    <a:pt x="7153" y="14452"/>
                  </a:lnTo>
                  <a:lnTo>
                    <a:pt x="7272" y="14157"/>
                  </a:lnTo>
                  <a:lnTo>
                    <a:pt x="7391" y="13839"/>
                  </a:lnTo>
                  <a:lnTo>
                    <a:pt x="7500" y="13508"/>
                  </a:lnTo>
                  <a:lnTo>
                    <a:pt x="7609" y="13166"/>
                  </a:lnTo>
                  <a:lnTo>
                    <a:pt x="7709" y="12811"/>
                  </a:lnTo>
                  <a:lnTo>
                    <a:pt x="7804" y="12433"/>
                  </a:lnTo>
                  <a:lnTo>
                    <a:pt x="7894" y="12056"/>
                  </a:lnTo>
                  <a:lnTo>
                    <a:pt x="7979" y="11654"/>
                  </a:lnTo>
                  <a:lnTo>
                    <a:pt x="8055" y="11241"/>
                  </a:lnTo>
                  <a:lnTo>
                    <a:pt x="8131" y="10828"/>
                  </a:lnTo>
                  <a:lnTo>
                    <a:pt x="8197" y="10391"/>
                  </a:lnTo>
                  <a:lnTo>
                    <a:pt x="8240" y="10048"/>
                  </a:lnTo>
                  <a:lnTo>
                    <a:pt x="8283" y="9706"/>
                  </a:lnTo>
                  <a:lnTo>
                    <a:pt x="8321" y="9375"/>
                  </a:lnTo>
                  <a:lnTo>
                    <a:pt x="8354" y="9045"/>
                  </a:lnTo>
                  <a:lnTo>
                    <a:pt x="8383" y="8726"/>
                  </a:lnTo>
                  <a:lnTo>
                    <a:pt x="8406" y="8407"/>
                  </a:lnTo>
                  <a:lnTo>
                    <a:pt x="8425" y="8100"/>
                  </a:lnTo>
                  <a:lnTo>
                    <a:pt x="8440" y="7805"/>
                  </a:lnTo>
                  <a:lnTo>
                    <a:pt x="8449" y="7510"/>
                  </a:lnTo>
                  <a:lnTo>
                    <a:pt x="8454" y="7215"/>
                  </a:lnTo>
                  <a:lnTo>
                    <a:pt x="8459" y="6943"/>
                  </a:lnTo>
                  <a:lnTo>
                    <a:pt x="8454" y="6660"/>
                  </a:lnTo>
                  <a:lnTo>
                    <a:pt x="8449" y="6388"/>
                  </a:lnTo>
                  <a:lnTo>
                    <a:pt x="8440" y="6129"/>
                  </a:lnTo>
                  <a:lnTo>
                    <a:pt x="8425" y="5869"/>
                  </a:lnTo>
                  <a:lnTo>
                    <a:pt x="8406" y="5621"/>
                  </a:lnTo>
                  <a:lnTo>
                    <a:pt x="8387" y="5373"/>
                  </a:lnTo>
                  <a:lnTo>
                    <a:pt x="8364" y="5137"/>
                  </a:lnTo>
                  <a:lnTo>
                    <a:pt x="8335" y="4901"/>
                  </a:lnTo>
                  <a:lnTo>
                    <a:pt x="8302" y="4676"/>
                  </a:lnTo>
                  <a:lnTo>
                    <a:pt x="8264" y="4452"/>
                  </a:lnTo>
                  <a:lnTo>
                    <a:pt x="8226" y="4239"/>
                  </a:lnTo>
                  <a:lnTo>
                    <a:pt x="8183" y="4027"/>
                  </a:lnTo>
                  <a:lnTo>
                    <a:pt x="8141" y="3826"/>
                  </a:lnTo>
                  <a:lnTo>
                    <a:pt x="8093" y="3625"/>
                  </a:lnTo>
                  <a:lnTo>
                    <a:pt x="8041" y="3425"/>
                  </a:lnTo>
                  <a:lnTo>
                    <a:pt x="7984" y="3248"/>
                  </a:lnTo>
                  <a:lnTo>
                    <a:pt x="7927" y="3059"/>
                  </a:lnTo>
                  <a:lnTo>
                    <a:pt x="7865" y="2882"/>
                  </a:lnTo>
                  <a:lnTo>
                    <a:pt x="7804" y="2716"/>
                  </a:lnTo>
                  <a:lnTo>
                    <a:pt x="7737" y="2551"/>
                  </a:lnTo>
                  <a:lnTo>
                    <a:pt x="7671" y="2398"/>
                  </a:lnTo>
                  <a:lnTo>
                    <a:pt x="7599" y="2244"/>
                  </a:lnTo>
                  <a:lnTo>
                    <a:pt x="7524" y="2091"/>
                  </a:lnTo>
                  <a:lnTo>
                    <a:pt x="7452" y="1949"/>
                  </a:lnTo>
                  <a:lnTo>
                    <a:pt x="7372" y="1807"/>
                  </a:lnTo>
                  <a:lnTo>
                    <a:pt x="7291" y="1677"/>
                  </a:lnTo>
                  <a:lnTo>
                    <a:pt x="7210" y="1547"/>
                  </a:lnTo>
                  <a:lnTo>
                    <a:pt x="7039" y="1311"/>
                  </a:lnTo>
                  <a:lnTo>
                    <a:pt x="6859" y="1099"/>
                  </a:lnTo>
                  <a:lnTo>
                    <a:pt x="6674" y="898"/>
                  </a:lnTo>
                  <a:lnTo>
                    <a:pt x="6479" y="721"/>
                  </a:lnTo>
                  <a:lnTo>
                    <a:pt x="6280" y="567"/>
                  </a:lnTo>
                  <a:lnTo>
                    <a:pt x="6076" y="426"/>
                  </a:lnTo>
                  <a:lnTo>
                    <a:pt x="5867" y="308"/>
                  </a:lnTo>
                  <a:lnTo>
                    <a:pt x="5654" y="213"/>
                  </a:lnTo>
                  <a:lnTo>
                    <a:pt x="5435" y="131"/>
                  </a:lnTo>
                  <a:lnTo>
                    <a:pt x="5217" y="72"/>
                  </a:lnTo>
                  <a:lnTo>
                    <a:pt x="4994" y="24"/>
                  </a:lnTo>
                  <a:lnTo>
                    <a:pt x="477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61;p65">
              <a:extLst>
                <a:ext uri="{FF2B5EF4-FFF2-40B4-BE49-F238E27FC236}">
                  <a16:creationId xmlns:a16="http://schemas.microsoft.com/office/drawing/2014/main" id="{D4F599E1-597E-D4B2-54F8-8DA236E5795E}"/>
                </a:ext>
              </a:extLst>
            </p:cNvPr>
            <p:cNvSpPr/>
            <p:nvPr/>
          </p:nvSpPr>
          <p:spPr>
            <a:xfrm>
              <a:off x="907725" y="-8344950"/>
              <a:ext cx="331200" cy="599800"/>
            </a:xfrm>
            <a:custGeom>
              <a:avLst/>
              <a:gdLst/>
              <a:ahLst/>
              <a:cxnLst/>
              <a:rect l="l" t="t" r="r" b="b"/>
              <a:pathLst>
                <a:path w="13248" h="23992" extrusionOk="0">
                  <a:moveTo>
                    <a:pt x="8212" y="0"/>
                  </a:moveTo>
                  <a:lnTo>
                    <a:pt x="7989" y="555"/>
                  </a:lnTo>
                  <a:lnTo>
                    <a:pt x="7765" y="1110"/>
                  </a:lnTo>
                  <a:lnTo>
                    <a:pt x="7538" y="1653"/>
                  </a:lnTo>
                  <a:lnTo>
                    <a:pt x="7310" y="2196"/>
                  </a:lnTo>
                  <a:lnTo>
                    <a:pt x="7077" y="2739"/>
                  </a:lnTo>
                  <a:lnTo>
                    <a:pt x="6845" y="3259"/>
                  </a:lnTo>
                  <a:lnTo>
                    <a:pt x="6612" y="3790"/>
                  </a:lnTo>
                  <a:lnTo>
                    <a:pt x="6375" y="4310"/>
                  </a:lnTo>
                  <a:lnTo>
                    <a:pt x="6133" y="4817"/>
                  </a:lnTo>
                  <a:lnTo>
                    <a:pt x="5891" y="5325"/>
                  </a:lnTo>
                  <a:lnTo>
                    <a:pt x="5649" y="5821"/>
                  </a:lnTo>
                  <a:lnTo>
                    <a:pt x="5402" y="6317"/>
                  </a:lnTo>
                  <a:lnTo>
                    <a:pt x="5150" y="6801"/>
                  </a:lnTo>
                  <a:lnTo>
                    <a:pt x="4904" y="7285"/>
                  </a:lnTo>
                  <a:lnTo>
                    <a:pt x="4647" y="7757"/>
                  </a:lnTo>
                  <a:lnTo>
                    <a:pt x="4391" y="8230"/>
                  </a:lnTo>
                  <a:lnTo>
                    <a:pt x="4135" y="8690"/>
                  </a:lnTo>
                  <a:lnTo>
                    <a:pt x="3878" y="9139"/>
                  </a:lnTo>
                  <a:lnTo>
                    <a:pt x="3613" y="9587"/>
                  </a:lnTo>
                  <a:lnTo>
                    <a:pt x="3352" y="10036"/>
                  </a:lnTo>
                  <a:lnTo>
                    <a:pt x="3086" y="10473"/>
                  </a:lnTo>
                  <a:lnTo>
                    <a:pt x="2815" y="10898"/>
                  </a:lnTo>
                  <a:lnTo>
                    <a:pt x="2545" y="11323"/>
                  </a:lnTo>
                  <a:lnTo>
                    <a:pt x="2269" y="11736"/>
                  </a:lnTo>
                  <a:lnTo>
                    <a:pt x="1994" y="12138"/>
                  </a:lnTo>
                  <a:lnTo>
                    <a:pt x="1719" y="12539"/>
                  </a:lnTo>
                  <a:lnTo>
                    <a:pt x="1439" y="12929"/>
                  </a:lnTo>
                  <a:lnTo>
                    <a:pt x="1154" y="13318"/>
                  </a:lnTo>
                  <a:lnTo>
                    <a:pt x="869" y="13696"/>
                  </a:lnTo>
                  <a:lnTo>
                    <a:pt x="585" y="14074"/>
                  </a:lnTo>
                  <a:lnTo>
                    <a:pt x="295" y="14428"/>
                  </a:lnTo>
                  <a:lnTo>
                    <a:pt x="1" y="14794"/>
                  </a:lnTo>
                  <a:lnTo>
                    <a:pt x="362" y="15621"/>
                  </a:lnTo>
                  <a:lnTo>
                    <a:pt x="727" y="16435"/>
                  </a:lnTo>
                  <a:lnTo>
                    <a:pt x="1092" y="17274"/>
                  </a:lnTo>
                  <a:lnTo>
                    <a:pt x="1453" y="18124"/>
                  </a:lnTo>
                  <a:lnTo>
                    <a:pt x="1743" y="18785"/>
                  </a:lnTo>
                  <a:lnTo>
                    <a:pt x="2042" y="19458"/>
                  </a:lnTo>
                  <a:lnTo>
                    <a:pt x="2341" y="20155"/>
                  </a:lnTo>
                  <a:lnTo>
                    <a:pt x="2493" y="20509"/>
                  </a:lnTo>
                  <a:lnTo>
                    <a:pt x="2640" y="20863"/>
                  </a:lnTo>
                  <a:lnTo>
                    <a:pt x="2787" y="21229"/>
                  </a:lnTo>
                  <a:lnTo>
                    <a:pt x="2929" y="21595"/>
                  </a:lnTo>
                  <a:lnTo>
                    <a:pt x="3067" y="21985"/>
                  </a:lnTo>
                  <a:lnTo>
                    <a:pt x="3200" y="22363"/>
                  </a:lnTo>
                  <a:lnTo>
                    <a:pt x="3323" y="22764"/>
                  </a:lnTo>
                  <a:lnTo>
                    <a:pt x="3442" y="23165"/>
                  </a:lnTo>
                  <a:lnTo>
                    <a:pt x="3551" y="23567"/>
                  </a:lnTo>
                  <a:lnTo>
                    <a:pt x="3651" y="23992"/>
                  </a:lnTo>
                  <a:lnTo>
                    <a:pt x="4011" y="23543"/>
                  </a:lnTo>
                  <a:lnTo>
                    <a:pt x="4372" y="23083"/>
                  </a:lnTo>
                  <a:lnTo>
                    <a:pt x="4723" y="22610"/>
                  </a:lnTo>
                  <a:lnTo>
                    <a:pt x="5070" y="22138"/>
                  </a:lnTo>
                  <a:lnTo>
                    <a:pt x="5416" y="21642"/>
                  </a:lnTo>
                  <a:lnTo>
                    <a:pt x="5758" y="21135"/>
                  </a:lnTo>
                  <a:lnTo>
                    <a:pt x="6095" y="20627"/>
                  </a:lnTo>
                  <a:lnTo>
                    <a:pt x="6427" y="20107"/>
                  </a:lnTo>
                  <a:lnTo>
                    <a:pt x="6755" y="19564"/>
                  </a:lnTo>
                  <a:lnTo>
                    <a:pt x="7077" y="19021"/>
                  </a:lnTo>
                  <a:lnTo>
                    <a:pt x="7400" y="18478"/>
                  </a:lnTo>
                  <a:lnTo>
                    <a:pt x="7713" y="17911"/>
                  </a:lnTo>
                  <a:lnTo>
                    <a:pt x="8027" y="17333"/>
                  </a:lnTo>
                  <a:lnTo>
                    <a:pt x="8335" y="16754"/>
                  </a:lnTo>
                  <a:lnTo>
                    <a:pt x="8639" y="16152"/>
                  </a:lnTo>
                  <a:lnTo>
                    <a:pt x="8943" y="15550"/>
                  </a:lnTo>
                  <a:lnTo>
                    <a:pt x="9237" y="14936"/>
                  </a:lnTo>
                  <a:lnTo>
                    <a:pt x="9531" y="14322"/>
                  </a:lnTo>
                  <a:lnTo>
                    <a:pt x="9821" y="13684"/>
                  </a:lnTo>
                  <a:lnTo>
                    <a:pt x="10105" y="13047"/>
                  </a:lnTo>
                  <a:lnTo>
                    <a:pt x="10390" y="12397"/>
                  </a:lnTo>
                  <a:lnTo>
                    <a:pt x="10665" y="11736"/>
                  </a:lnTo>
                  <a:lnTo>
                    <a:pt x="10941" y="11075"/>
                  </a:lnTo>
                  <a:lnTo>
                    <a:pt x="11211" y="10390"/>
                  </a:lnTo>
                  <a:lnTo>
                    <a:pt x="11477" y="9705"/>
                  </a:lnTo>
                  <a:lnTo>
                    <a:pt x="11743" y="9021"/>
                  </a:lnTo>
                  <a:lnTo>
                    <a:pt x="12004" y="8312"/>
                  </a:lnTo>
                  <a:lnTo>
                    <a:pt x="12260" y="7604"/>
                  </a:lnTo>
                  <a:lnTo>
                    <a:pt x="12512" y="6884"/>
                  </a:lnTo>
                  <a:lnTo>
                    <a:pt x="12758" y="6152"/>
                  </a:lnTo>
                  <a:lnTo>
                    <a:pt x="13005" y="5420"/>
                  </a:lnTo>
                  <a:lnTo>
                    <a:pt x="13247" y="4676"/>
                  </a:lnTo>
                  <a:lnTo>
                    <a:pt x="13072" y="4617"/>
                  </a:lnTo>
                  <a:lnTo>
                    <a:pt x="12896" y="4534"/>
                  </a:lnTo>
                  <a:lnTo>
                    <a:pt x="12725" y="4440"/>
                  </a:lnTo>
                  <a:lnTo>
                    <a:pt x="12554" y="4333"/>
                  </a:lnTo>
                  <a:lnTo>
                    <a:pt x="12251" y="4121"/>
                  </a:lnTo>
                  <a:lnTo>
                    <a:pt x="12118" y="4038"/>
                  </a:lnTo>
                  <a:lnTo>
                    <a:pt x="12004" y="3967"/>
                  </a:lnTo>
                  <a:lnTo>
                    <a:pt x="11966" y="3932"/>
                  </a:lnTo>
                  <a:lnTo>
                    <a:pt x="11933" y="3908"/>
                  </a:lnTo>
                  <a:lnTo>
                    <a:pt x="11899" y="3861"/>
                  </a:lnTo>
                  <a:lnTo>
                    <a:pt x="11866" y="3826"/>
                  </a:lnTo>
                  <a:lnTo>
                    <a:pt x="11838" y="3767"/>
                  </a:lnTo>
                  <a:lnTo>
                    <a:pt x="11814" y="3707"/>
                  </a:lnTo>
                  <a:lnTo>
                    <a:pt x="11766" y="3589"/>
                  </a:lnTo>
                  <a:lnTo>
                    <a:pt x="11728" y="3448"/>
                  </a:lnTo>
                  <a:lnTo>
                    <a:pt x="11700" y="3294"/>
                  </a:lnTo>
                  <a:lnTo>
                    <a:pt x="11681" y="3141"/>
                  </a:lnTo>
                  <a:lnTo>
                    <a:pt x="11672" y="2975"/>
                  </a:lnTo>
                  <a:lnTo>
                    <a:pt x="11297" y="2633"/>
                  </a:lnTo>
                  <a:lnTo>
                    <a:pt x="10922" y="2302"/>
                  </a:lnTo>
                  <a:lnTo>
                    <a:pt x="9564" y="1157"/>
                  </a:lnTo>
                  <a:lnTo>
                    <a:pt x="8886" y="590"/>
                  </a:lnTo>
                  <a:lnTo>
                    <a:pt x="821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62;p65">
              <a:extLst>
                <a:ext uri="{FF2B5EF4-FFF2-40B4-BE49-F238E27FC236}">
                  <a16:creationId xmlns:a16="http://schemas.microsoft.com/office/drawing/2014/main" id="{7E6873C3-B0B6-3744-774F-2EDFBF578806}"/>
                </a:ext>
              </a:extLst>
            </p:cNvPr>
            <p:cNvSpPr/>
            <p:nvPr/>
          </p:nvSpPr>
          <p:spPr>
            <a:xfrm>
              <a:off x="873925" y="-4726125"/>
              <a:ext cx="393700" cy="852775"/>
            </a:xfrm>
            <a:custGeom>
              <a:avLst/>
              <a:gdLst/>
              <a:ahLst/>
              <a:cxnLst/>
              <a:rect l="l" t="t" r="r" b="b"/>
              <a:pathLst>
                <a:path w="15748" h="34111" extrusionOk="0">
                  <a:moveTo>
                    <a:pt x="5373" y="0"/>
                  </a:moveTo>
                  <a:lnTo>
                    <a:pt x="5083" y="1346"/>
                  </a:lnTo>
                  <a:lnTo>
                    <a:pt x="5150" y="1465"/>
                  </a:lnTo>
                  <a:lnTo>
                    <a:pt x="5211" y="1594"/>
                  </a:lnTo>
                  <a:lnTo>
                    <a:pt x="5268" y="1736"/>
                  </a:lnTo>
                  <a:lnTo>
                    <a:pt x="5321" y="1890"/>
                  </a:lnTo>
                  <a:lnTo>
                    <a:pt x="5363" y="2043"/>
                  </a:lnTo>
                  <a:lnTo>
                    <a:pt x="5397" y="2208"/>
                  </a:lnTo>
                  <a:lnTo>
                    <a:pt x="5425" y="2374"/>
                  </a:lnTo>
                  <a:lnTo>
                    <a:pt x="5444" y="2551"/>
                  </a:lnTo>
                  <a:lnTo>
                    <a:pt x="5458" y="2728"/>
                  </a:lnTo>
                  <a:lnTo>
                    <a:pt x="5458" y="2905"/>
                  </a:lnTo>
                  <a:lnTo>
                    <a:pt x="5444" y="3094"/>
                  </a:lnTo>
                  <a:lnTo>
                    <a:pt x="5425" y="3271"/>
                  </a:lnTo>
                  <a:lnTo>
                    <a:pt x="5411" y="3365"/>
                  </a:lnTo>
                  <a:lnTo>
                    <a:pt x="5392" y="3448"/>
                  </a:lnTo>
                  <a:lnTo>
                    <a:pt x="5368" y="3543"/>
                  </a:lnTo>
                  <a:lnTo>
                    <a:pt x="5344" y="3625"/>
                  </a:lnTo>
                  <a:lnTo>
                    <a:pt x="5316" y="3708"/>
                  </a:lnTo>
                  <a:lnTo>
                    <a:pt x="5283" y="3802"/>
                  </a:lnTo>
                  <a:lnTo>
                    <a:pt x="5249" y="3885"/>
                  </a:lnTo>
                  <a:lnTo>
                    <a:pt x="5211" y="3968"/>
                  </a:lnTo>
                  <a:lnTo>
                    <a:pt x="5022" y="4322"/>
                  </a:lnTo>
                  <a:lnTo>
                    <a:pt x="4832" y="4676"/>
                  </a:lnTo>
                  <a:lnTo>
                    <a:pt x="4447" y="5373"/>
                  </a:lnTo>
                  <a:lnTo>
                    <a:pt x="4068" y="6069"/>
                  </a:lnTo>
                  <a:lnTo>
                    <a:pt x="3683" y="6766"/>
                  </a:lnTo>
                  <a:lnTo>
                    <a:pt x="3308" y="7474"/>
                  </a:lnTo>
                  <a:lnTo>
                    <a:pt x="3123" y="7829"/>
                  </a:lnTo>
                  <a:lnTo>
                    <a:pt x="2938" y="8206"/>
                  </a:lnTo>
                  <a:lnTo>
                    <a:pt x="2758" y="8584"/>
                  </a:lnTo>
                  <a:lnTo>
                    <a:pt x="2577" y="8974"/>
                  </a:lnTo>
                  <a:lnTo>
                    <a:pt x="2402" y="9375"/>
                  </a:lnTo>
                  <a:lnTo>
                    <a:pt x="2231" y="9800"/>
                  </a:lnTo>
                  <a:lnTo>
                    <a:pt x="2069" y="10190"/>
                  </a:lnTo>
                  <a:lnTo>
                    <a:pt x="1913" y="10591"/>
                  </a:lnTo>
                  <a:lnTo>
                    <a:pt x="1761" y="11005"/>
                  </a:lnTo>
                  <a:lnTo>
                    <a:pt x="1609" y="11418"/>
                  </a:lnTo>
                  <a:lnTo>
                    <a:pt x="1457" y="11831"/>
                  </a:lnTo>
                  <a:lnTo>
                    <a:pt x="1315" y="12256"/>
                  </a:lnTo>
                  <a:lnTo>
                    <a:pt x="1172" y="12681"/>
                  </a:lnTo>
                  <a:lnTo>
                    <a:pt x="1030" y="13118"/>
                  </a:lnTo>
                  <a:lnTo>
                    <a:pt x="892" y="13555"/>
                  </a:lnTo>
                  <a:lnTo>
                    <a:pt x="760" y="14004"/>
                  </a:lnTo>
                  <a:lnTo>
                    <a:pt x="627" y="14452"/>
                  </a:lnTo>
                  <a:lnTo>
                    <a:pt x="494" y="14913"/>
                  </a:lnTo>
                  <a:lnTo>
                    <a:pt x="366" y="15373"/>
                  </a:lnTo>
                  <a:lnTo>
                    <a:pt x="242" y="15834"/>
                  </a:lnTo>
                  <a:lnTo>
                    <a:pt x="119" y="16306"/>
                  </a:lnTo>
                  <a:lnTo>
                    <a:pt x="0" y="16778"/>
                  </a:lnTo>
                  <a:lnTo>
                    <a:pt x="280" y="17156"/>
                  </a:lnTo>
                  <a:lnTo>
                    <a:pt x="565" y="17557"/>
                  </a:lnTo>
                  <a:lnTo>
                    <a:pt x="840" y="17971"/>
                  </a:lnTo>
                  <a:lnTo>
                    <a:pt x="1120" y="18384"/>
                  </a:lnTo>
                  <a:lnTo>
                    <a:pt x="1391" y="18821"/>
                  </a:lnTo>
                  <a:lnTo>
                    <a:pt x="1661" y="19258"/>
                  </a:lnTo>
                  <a:lnTo>
                    <a:pt x="1932" y="19706"/>
                  </a:lnTo>
                  <a:lnTo>
                    <a:pt x="2193" y="20179"/>
                  </a:lnTo>
                  <a:lnTo>
                    <a:pt x="2459" y="20651"/>
                  </a:lnTo>
                  <a:lnTo>
                    <a:pt x="2715" y="21135"/>
                  </a:lnTo>
                  <a:lnTo>
                    <a:pt x="2976" y="21631"/>
                  </a:lnTo>
                  <a:lnTo>
                    <a:pt x="3228" y="22139"/>
                  </a:lnTo>
                  <a:lnTo>
                    <a:pt x="3479" y="22646"/>
                  </a:lnTo>
                  <a:lnTo>
                    <a:pt x="3726" y="23178"/>
                  </a:lnTo>
                  <a:lnTo>
                    <a:pt x="3973" y="23709"/>
                  </a:lnTo>
                  <a:lnTo>
                    <a:pt x="4215" y="24252"/>
                  </a:lnTo>
                  <a:lnTo>
                    <a:pt x="4457" y="24807"/>
                  </a:lnTo>
                  <a:lnTo>
                    <a:pt x="4694" y="25362"/>
                  </a:lnTo>
                  <a:lnTo>
                    <a:pt x="4931" y="25940"/>
                  </a:lnTo>
                  <a:lnTo>
                    <a:pt x="5164" y="26519"/>
                  </a:lnTo>
                  <a:lnTo>
                    <a:pt x="5392" y="27109"/>
                  </a:lnTo>
                  <a:lnTo>
                    <a:pt x="5620" y="27700"/>
                  </a:lnTo>
                  <a:lnTo>
                    <a:pt x="5843" y="28314"/>
                  </a:lnTo>
                  <a:lnTo>
                    <a:pt x="6061" y="28916"/>
                  </a:lnTo>
                  <a:lnTo>
                    <a:pt x="6279" y="29542"/>
                  </a:lnTo>
                  <a:lnTo>
                    <a:pt x="6498" y="30167"/>
                  </a:lnTo>
                  <a:lnTo>
                    <a:pt x="6706" y="30805"/>
                  </a:lnTo>
                  <a:lnTo>
                    <a:pt x="6920" y="31454"/>
                  </a:lnTo>
                  <a:lnTo>
                    <a:pt x="7124" y="32104"/>
                  </a:lnTo>
                  <a:lnTo>
                    <a:pt x="7328" y="32765"/>
                  </a:lnTo>
                  <a:lnTo>
                    <a:pt x="7532" y="33438"/>
                  </a:lnTo>
                  <a:lnTo>
                    <a:pt x="7732" y="34111"/>
                  </a:lnTo>
                  <a:lnTo>
                    <a:pt x="8182" y="33025"/>
                  </a:lnTo>
                  <a:lnTo>
                    <a:pt x="8643" y="31962"/>
                  </a:lnTo>
                  <a:lnTo>
                    <a:pt x="9113" y="30899"/>
                  </a:lnTo>
                  <a:lnTo>
                    <a:pt x="9592" y="29860"/>
                  </a:lnTo>
                  <a:lnTo>
                    <a:pt x="10076" y="28833"/>
                  </a:lnTo>
                  <a:lnTo>
                    <a:pt x="10570" y="27818"/>
                  </a:lnTo>
                  <a:lnTo>
                    <a:pt x="11068" y="26814"/>
                  </a:lnTo>
                  <a:lnTo>
                    <a:pt x="11571" y="25822"/>
                  </a:lnTo>
                  <a:lnTo>
                    <a:pt x="12079" y="24854"/>
                  </a:lnTo>
                  <a:lnTo>
                    <a:pt x="12596" y="23898"/>
                  </a:lnTo>
                  <a:lnTo>
                    <a:pt x="13114" y="22965"/>
                  </a:lnTo>
                  <a:lnTo>
                    <a:pt x="13636" y="22044"/>
                  </a:lnTo>
                  <a:lnTo>
                    <a:pt x="14158" y="21147"/>
                  </a:lnTo>
                  <a:lnTo>
                    <a:pt x="14689" y="20261"/>
                  </a:lnTo>
                  <a:lnTo>
                    <a:pt x="15216" y="19399"/>
                  </a:lnTo>
                  <a:lnTo>
                    <a:pt x="15748" y="18561"/>
                  </a:lnTo>
                  <a:lnTo>
                    <a:pt x="15463" y="17853"/>
                  </a:lnTo>
                  <a:lnTo>
                    <a:pt x="15174" y="17156"/>
                  </a:lnTo>
                  <a:lnTo>
                    <a:pt x="14884" y="16471"/>
                  </a:lnTo>
                  <a:lnTo>
                    <a:pt x="14590" y="15798"/>
                  </a:lnTo>
                  <a:lnTo>
                    <a:pt x="14295" y="15125"/>
                  </a:lnTo>
                  <a:lnTo>
                    <a:pt x="13996" y="14464"/>
                  </a:lnTo>
                  <a:lnTo>
                    <a:pt x="13697" y="13803"/>
                  </a:lnTo>
                  <a:lnTo>
                    <a:pt x="13394" y="13153"/>
                  </a:lnTo>
                  <a:lnTo>
                    <a:pt x="13085" y="12516"/>
                  </a:lnTo>
                  <a:lnTo>
                    <a:pt x="12777" y="11878"/>
                  </a:lnTo>
                  <a:lnTo>
                    <a:pt x="12463" y="11253"/>
                  </a:lnTo>
                  <a:lnTo>
                    <a:pt x="12150" y="10639"/>
                  </a:lnTo>
                  <a:lnTo>
                    <a:pt x="11837" y="10036"/>
                  </a:lnTo>
                  <a:lnTo>
                    <a:pt x="11514" y="9434"/>
                  </a:lnTo>
                  <a:lnTo>
                    <a:pt x="11196" y="8832"/>
                  </a:lnTo>
                  <a:lnTo>
                    <a:pt x="10869" y="8254"/>
                  </a:lnTo>
                  <a:lnTo>
                    <a:pt x="10546" y="7675"/>
                  </a:lnTo>
                  <a:lnTo>
                    <a:pt x="10214" y="7108"/>
                  </a:lnTo>
                  <a:lnTo>
                    <a:pt x="9886" y="6542"/>
                  </a:lnTo>
                  <a:lnTo>
                    <a:pt x="9549" y="5998"/>
                  </a:lnTo>
                  <a:lnTo>
                    <a:pt x="9217" y="5443"/>
                  </a:lnTo>
                  <a:lnTo>
                    <a:pt x="8875" y="4912"/>
                  </a:lnTo>
                  <a:lnTo>
                    <a:pt x="8538" y="4381"/>
                  </a:lnTo>
                  <a:lnTo>
                    <a:pt x="8192" y="3861"/>
                  </a:lnTo>
                  <a:lnTo>
                    <a:pt x="7850" y="3354"/>
                  </a:lnTo>
                  <a:lnTo>
                    <a:pt x="7499" y="2846"/>
                  </a:lnTo>
                  <a:lnTo>
                    <a:pt x="7153" y="2350"/>
                  </a:lnTo>
                  <a:lnTo>
                    <a:pt x="6801" y="1866"/>
                  </a:lnTo>
                  <a:lnTo>
                    <a:pt x="6445" y="1382"/>
                  </a:lnTo>
                  <a:lnTo>
                    <a:pt x="6089" y="910"/>
                  </a:lnTo>
                  <a:lnTo>
                    <a:pt x="5733" y="449"/>
                  </a:lnTo>
                  <a:lnTo>
                    <a:pt x="537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63;p65">
              <a:extLst>
                <a:ext uri="{FF2B5EF4-FFF2-40B4-BE49-F238E27FC236}">
                  <a16:creationId xmlns:a16="http://schemas.microsoft.com/office/drawing/2014/main" id="{B832C7A0-5C67-138B-8CAC-2F7A0E306999}"/>
                </a:ext>
              </a:extLst>
            </p:cNvPr>
            <p:cNvSpPr/>
            <p:nvPr/>
          </p:nvSpPr>
          <p:spPr>
            <a:xfrm>
              <a:off x="654650" y="-5001825"/>
              <a:ext cx="353600" cy="659450"/>
            </a:xfrm>
            <a:custGeom>
              <a:avLst/>
              <a:gdLst/>
              <a:ahLst/>
              <a:cxnLst/>
              <a:rect l="l" t="t" r="r" b="b"/>
              <a:pathLst>
                <a:path w="14144" h="26378" extrusionOk="0">
                  <a:moveTo>
                    <a:pt x="0" y="1"/>
                  </a:moveTo>
                  <a:lnTo>
                    <a:pt x="43" y="2811"/>
                  </a:lnTo>
                  <a:lnTo>
                    <a:pt x="91" y="5621"/>
                  </a:lnTo>
                  <a:lnTo>
                    <a:pt x="138" y="8419"/>
                  </a:lnTo>
                  <a:lnTo>
                    <a:pt x="190" y="11229"/>
                  </a:lnTo>
                  <a:lnTo>
                    <a:pt x="247" y="14027"/>
                  </a:lnTo>
                  <a:lnTo>
                    <a:pt x="304" y="16838"/>
                  </a:lnTo>
                  <a:lnTo>
                    <a:pt x="366" y="19636"/>
                  </a:lnTo>
                  <a:lnTo>
                    <a:pt x="432" y="22446"/>
                  </a:lnTo>
                  <a:lnTo>
                    <a:pt x="674" y="22458"/>
                  </a:lnTo>
                  <a:lnTo>
                    <a:pt x="916" y="22481"/>
                  </a:lnTo>
                  <a:lnTo>
                    <a:pt x="1158" y="22505"/>
                  </a:lnTo>
                  <a:lnTo>
                    <a:pt x="1396" y="22540"/>
                  </a:lnTo>
                  <a:lnTo>
                    <a:pt x="1638" y="22588"/>
                  </a:lnTo>
                  <a:lnTo>
                    <a:pt x="1875" y="22635"/>
                  </a:lnTo>
                  <a:lnTo>
                    <a:pt x="2108" y="22694"/>
                  </a:lnTo>
                  <a:lnTo>
                    <a:pt x="2345" y="22753"/>
                  </a:lnTo>
                  <a:lnTo>
                    <a:pt x="2577" y="22824"/>
                  </a:lnTo>
                  <a:lnTo>
                    <a:pt x="2810" y="22906"/>
                  </a:lnTo>
                  <a:lnTo>
                    <a:pt x="3043" y="22989"/>
                  </a:lnTo>
                  <a:lnTo>
                    <a:pt x="3270" y="23083"/>
                  </a:lnTo>
                  <a:lnTo>
                    <a:pt x="3503" y="23190"/>
                  </a:lnTo>
                  <a:lnTo>
                    <a:pt x="3731" y="23296"/>
                  </a:lnTo>
                  <a:lnTo>
                    <a:pt x="3959" y="23414"/>
                  </a:lnTo>
                  <a:lnTo>
                    <a:pt x="4182" y="23532"/>
                  </a:lnTo>
                  <a:lnTo>
                    <a:pt x="4405" y="23662"/>
                  </a:lnTo>
                  <a:lnTo>
                    <a:pt x="4628" y="23804"/>
                  </a:lnTo>
                  <a:lnTo>
                    <a:pt x="4851" y="23945"/>
                  </a:lnTo>
                  <a:lnTo>
                    <a:pt x="5074" y="24087"/>
                  </a:lnTo>
                  <a:lnTo>
                    <a:pt x="5292" y="24240"/>
                  </a:lnTo>
                  <a:lnTo>
                    <a:pt x="5511" y="24406"/>
                  </a:lnTo>
                  <a:lnTo>
                    <a:pt x="5942" y="24748"/>
                  </a:lnTo>
                  <a:lnTo>
                    <a:pt x="6370" y="25126"/>
                  </a:lnTo>
                  <a:lnTo>
                    <a:pt x="6792" y="25516"/>
                  </a:lnTo>
                  <a:lnTo>
                    <a:pt x="7210" y="25929"/>
                  </a:lnTo>
                  <a:lnTo>
                    <a:pt x="7623" y="26378"/>
                  </a:lnTo>
                  <a:lnTo>
                    <a:pt x="7737" y="25846"/>
                  </a:lnTo>
                  <a:lnTo>
                    <a:pt x="7855" y="25315"/>
                  </a:lnTo>
                  <a:lnTo>
                    <a:pt x="7979" y="24784"/>
                  </a:lnTo>
                  <a:lnTo>
                    <a:pt x="8107" y="24252"/>
                  </a:lnTo>
                  <a:lnTo>
                    <a:pt x="8240" y="23721"/>
                  </a:lnTo>
                  <a:lnTo>
                    <a:pt x="8373" y="23201"/>
                  </a:lnTo>
                  <a:lnTo>
                    <a:pt x="8515" y="22670"/>
                  </a:lnTo>
                  <a:lnTo>
                    <a:pt x="8657" y="22151"/>
                  </a:lnTo>
                  <a:lnTo>
                    <a:pt x="8800" y="21631"/>
                  </a:lnTo>
                  <a:lnTo>
                    <a:pt x="8952" y="21112"/>
                  </a:lnTo>
                  <a:lnTo>
                    <a:pt x="9103" y="20604"/>
                  </a:lnTo>
                  <a:lnTo>
                    <a:pt x="9265" y="20096"/>
                  </a:lnTo>
                  <a:lnTo>
                    <a:pt x="9421" y="19600"/>
                  </a:lnTo>
                  <a:lnTo>
                    <a:pt x="9588" y="19104"/>
                  </a:lnTo>
                  <a:lnTo>
                    <a:pt x="9754" y="18632"/>
                  </a:lnTo>
                  <a:lnTo>
                    <a:pt x="9929" y="18148"/>
                  </a:lnTo>
                  <a:lnTo>
                    <a:pt x="10100" y="17688"/>
                  </a:lnTo>
                  <a:lnTo>
                    <a:pt x="10280" y="17227"/>
                  </a:lnTo>
                  <a:lnTo>
                    <a:pt x="10461" y="16778"/>
                  </a:lnTo>
                  <a:lnTo>
                    <a:pt x="10646" y="16342"/>
                  </a:lnTo>
                  <a:lnTo>
                    <a:pt x="10836" y="15917"/>
                  </a:lnTo>
                  <a:lnTo>
                    <a:pt x="11026" y="15503"/>
                  </a:lnTo>
                  <a:lnTo>
                    <a:pt x="11220" y="15114"/>
                  </a:lnTo>
                  <a:lnTo>
                    <a:pt x="11415" y="14724"/>
                  </a:lnTo>
                  <a:lnTo>
                    <a:pt x="11619" y="14358"/>
                  </a:lnTo>
                  <a:lnTo>
                    <a:pt x="11823" y="14004"/>
                  </a:lnTo>
                  <a:lnTo>
                    <a:pt x="12027" y="13661"/>
                  </a:lnTo>
                  <a:lnTo>
                    <a:pt x="12236" y="13331"/>
                  </a:lnTo>
                  <a:lnTo>
                    <a:pt x="12449" y="13024"/>
                  </a:lnTo>
                  <a:lnTo>
                    <a:pt x="12668" y="12740"/>
                  </a:lnTo>
                  <a:lnTo>
                    <a:pt x="12886" y="12469"/>
                  </a:lnTo>
                  <a:lnTo>
                    <a:pt x="13104" y="12221"/>
                  </a:lnTo>
                  <a:lnTo>
                    <a:pt x="13152" y="12174"/>
                  </a:lnTo>
                  <a:lnTo>
                    <a:pt x="13199" y="12127"/>
                  </a:lnTo>
                  <a:lnTo>
                    <a:pt x="13252" y="12103"/>
                  </a:lnTo>
                  <a:lnTo>
                    <a:pt x="13299" y="12079"/>
                  </a:lnTo>
                  <a:lnTo>
                    <a:pt x="13346" y="12067"/>
                  </a:lnTo>
                  <a:lnTo>
                    <a:pt x="13394" y="12056"/>
                  </a:lnTo>
                  <a:lnTo>
                    <a:pt x="13446" y="12067"/>
                  </a:lnTo>
                  <a:lnTo>
                    <a:pt x="13494" y="12067"/>
                  </a:lnTo>
                  <a:lnTo>
                    <a:pt x="13588" y="12115"/>
                  </a:lnTo>
                  <a:lnTo>
                    <a:pt x="13679" y="12174"/>
                  </a:lnTo>
                  <a:lnTo>
                    <a:pt x="13769" y="12268"/>
                  </a:lnTo>
                  <a:lnTo>
                    <a:pt x="13854" y="12374"/>
                  </a:lnTo>
                  <a:lnTo>
                    <a:pt x="14144" y="11028"/>
                  </a:lnTo>
                  <a:lnTo>
                    <a:pt x="14139" y="11005"/>
                  </a:lnTo>
                  <a:lnTo>
                    <a:pt x="14134" y="10993"/>
                  </a:lnTo>
                  <a:lnTo>
                    <a:pt x="14125" y="10993"/>
                  </a:lnTo>
                  <a:lnTo>
                    <a:pt x="13717" y="10474"/>
                  </a:lnTo>
                  <a:lnTo>
                    <a:pt x="13304" y="9978"/>
                  </a:lnTo>
                  <a:lnTo>
                    <a:pt x="12886" y="9482"/>
                  </a:lnTo>
                  <a:lnTo>
                    <a:pt x="12468" y="9009"/>
                  </a:lnTo>
                  <a:lnTo>
                    <a:pt x="12046" y="8537"/>
                  </a:lnTo>
                  <a:lnTo>
                    <a:pt x="11624" y="8077"/>
                  </a:lnTo>
                  <a:lnTo>
                    <a:pt x="11201" y="7628"/>
                  </a:lnTo>
                  <a:lnTo>
                    <a:pt x="10774" y="7191"/>
                  </a:lnTo>
                  <a:lnTo>
                    <a:pt x="10342" y="6766"/>
                  </a:lnTo>
                  <a:lnTo>
                    <a:pt x="9915" y="6353"/>
                  </a:lnTo>
                  <a:lnTo>
                    <a:pt x="9478" y="5951"/>
                  </a:lnTo>
                  <a:lnTo>
                    <a:pt x="9046" y="5562"/>
                  </a:lnTo>
                  <a:lnTo>
                    <a:pt x="8605" y="5172"/>
                  </a:lnTo>
                  <a:lnTo>
                    <a:pt x="8168" y="4806"/>
                  </a:lnTo>
                  <a:lnTo>
                    <a:pt x="7727" y="4440"/>
                  </a:lnTo>
                  <a:lnTo>
                    <a:pt x="7286" y="4098"/>
                  </a:lnTo>
                  <a:lnTo>
                    <a:pt x="6840" y="3755"/>
                  </a:lnTo>
                  <a:lnTo>
                    <a:pt x="6393" y="3437"/>
                  </a:lnTo>
                  <a:lnTo>
                    <a:pt x="5947" y="3118"/>
                  </a:lnTo>
                  <a:lnTo>
                    <a:pt x="5496" y="2811"/>
                  </a:lnTo>
                  <a:lnTo>
                    <a:pt x="5045" y="2516"/>
                  </a:lnTo>
                  <a:lnTo>
                    <a:pt x="4595" y="2232"/>
                  </a:lnTo>
                  <a:lnTo>
                    <a:pt x="4139" y="1961"/>
                  </a:lnTo>
                  <a:lnTo>
                    <a:pt x="3683" y="1701"/>
                  </a:lnTo>
                  <a:lnTo>
                    <a:pt x="3228" y="1441"/>
                  </a:lnTo>
                  <a:lnTo>
                    <a:pt x="2772" y="1205"/>
                  </a:lnTo>
                  <a:lnTo>
                    <a:pt x="2312" y="981"/>
                  </a:lnTo>
                  <a:lnTo>
                    <a:pt x="1851" y="756"/>
                  </a:lnTo>
                  <a:lnTo>
                    <a:pt x="1391" y="556"/>
                  </a:lnTo>
                  <a:lnTo>
                    <a:pt x="931" y="355"/>
                  </a:lnTo>
                  <a:lnTo>
                    <a:pt x="465" y="178"/>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64;p65">
              <a:extLst>
                <a:ext uri="{FF2B5EF4-FFF2-40B4-BE49-F238E27FC236}">
                  <a16:creationId xmlns:a16="http://schemas.microsoft.com/office/drawing/2014/main" id="{5BE82809-6994-9A8A-C065-3F032584B6DF}"/>
                </a:ext>
              </a:extLst>
            </p:cNvPr>
            <p:cNvSpPr/>
            <p:nvPr/>
          </p:nvSpPr>
          <p:spPr>
            <a:xfrm>
              <a:off x="681350" y="-7944400"/>
              <a:ext cx="286200" cy="398500"/>
            </a:xfrm>
            <a:custGeom>
              <a:avLst/>
              <a:gdLst/>
              <a:ahLst/>
              <a:cxnLst/>
              <a:rect l="l" t="t" r="r" b="b"/>
              <a:pathLst>
                <a:path w="11448" h="15940" extrusionOk="0">
                  <a:moveTo>
                    <a:pt x="7955" y="0"/>
                  </a:moveTo>
                  <a:lnTo>
                    <a:pt x="7518" y="461"/>
                  </a:lnTo>
                  <a:lnTo>
                    <a:pt x="7072" y="909"/>
                  </a:lnTo>
                  <a:lnTo>
                    <a:pt x="6626" y="1334"/>
                  </a:lnTo>
                  <a:lnTo>
                    <a:pt x="6170" y="1748"/>
                  </a:lnTo>
                  <a:lnTo>
                    <a:pt x="5715" y="2149"/>
                  </a:lnTo>
                  <a:lnTo>
                    <a:pt x="5249" y="2527"/>
                  </a:lnTo>
                  <a:lnTo>
                    <a:pt x="4780" y="2893"/>
                  </a:lnTo>
                  <a:lnTo>
                    <a:pt x="4305" y="3247"/>
                  </a:lnTo>
                  <a:lnTo>
                    <a:pt x="3826" y="3578"/>
                  </a:lnTo>
                  <a:lnTo>
                    <a:pt x="3341" y="3896"/>
                  </a:lnTo>
                  <a:lnTo>
                    <a:pt x="2853" y="4192"/>
                  </a:lnTo>
                  <a:lnTo>
                    <a:pt x="2354" y="4463"/>
                  </a:lnTo>
                  <a:lnTo>
                    <a:pt x="1856" y="4723"/>
                  </a:lnTo>
                  <a:lnTo>
                    <a:pt x="1348" y="4971"/>
                  </a:lnTo>
                  <a:lnTo>
                    <a:pt x="836" y="5183"/>
                  </a:lnTo>
                  <a:lnTo>
                    <a:pt x="318" y="5396"/>
                  </a:lnTo>
                  <a:lnTo>
                    <a:pt x="238" y="8017"/>
                  </a:lnTo>
                  <a:lnTo>
                    <a:pt x="162" y="10650"/>
                  </a:lnTo>
                  <a:lnTo>
                    <a:pt x="81" y="13295"/>
                  </a:lnTo>
                  <a:lnTo>
                    <a:pt x="0" y="15940"/>
                  </a:lnTo>
                  <a:lnTo>
                    <a:pt x="408" y="15869"/>
                  </a:lnTo>
                  <a:lnTo>
                    <a:pt x="812" y="15786"/>
                  </a:lnTo>
                  <a:lnTo>
                    <a:pt x="1210" y="15703"/>
                  </a:lnTo>
                  <a:lnTo>
                    <a:pt x="1604" y="15597"/>
                  </a:lnTo>
                  <a:lnTo>
                    <a:pt x="1998" y="15491"/>
                  </a:lnTo>
                  <a:lnTo>
                    <a:pt x="2388" y="15373"/>
                  </a:lnTo>
                  <a:lnTo>
                    <a:pt x="2777" y="15243"/>
                  </a:lnTo>
                  <a:lnTo>
                    <a:pt x="3161" y="15113"/>
                  </a:lnTo>
                  <a:lnTo>
                    <a:pt x="3541" y="14971"/>
                  </a:lnTo>
                  <a:lnTo>
                    <a:pt x="3916" y="14818"/>
                  </a:lnTo>
                  <a:lnTo>
                    <a:pt x="4291" y="14653"/>
                  </a:lnTo>
                  <a:lnTo>
                    <a:pt x="4661" y="14487"/>
                  </a:lnTo>
                  <a:lnTo>
                    <a:pt x="5031" y="14310"/>
                  </a:lnTo>
                  <a:lnTo>
                    <a:pt x="5392" y="14121"/>
                  </a:lnTo>
                  <a:lnTo>
                    <a:pt x="5753" y="13932"/>
                  </a:lnTo>
                  <a:lnTo>
                    <a:pt x="6113" y="13720"/>
                  </a:lnTo>
                  <a:lnTo>
                    <a:pt x="6469" y="13519"/>
                  </a:lnTo>
                  <a:lnTo>
                    <a:pt x="6820" y="13295"/>
                  </a:lnTo>
                  <a:lnTo>
                    <a:pt x="7172" y="13070"/>
                  </a:lnTo>
                  <a:lnTo>
                    <a:pt x="7518" y="12834"/>
                  </a:lnTo>
                  <a:lnTo>
                    <a:pt x="7860" y="12586"/>
                  </a:lnTo>
                  <a:lnTo>
                    <a:pt x="8202" y="12338"/>
                  </a:lnTo>
                  <a:lnTo>
                    <a:pt x="8538" y="12079"/>
                  </a:lnTo>
                  <a:lnTo>
                    <a:pt x="8871" y="11807"/>
                  </a:lnTo>
                  <a:lnTo>
                    <a:pt x="9203" y="11536"/>
                  </a:lnTo>
                  <a:lnTo>
                    <a:pt x="9535" y="11252"/>
                  </a:lnTo>
                  <a:lnTo>
                    <a:pt x="9858" y="10957"/>
                  </a:lnTo>
                  <a:lnTo>
                    <a:pt x="10181" y="10662"/>
                  </a:lnTo>
                  <a:lnTo>
                    <a:pt x="10503" y="10355"/>
                  </a:lnTo>
                  <a:lnTo>
                    <a:pt x="10821" y="10048"/>
                  </a:lnTo>
                  <a:lnTo>
                    <a:pt x="11135" y="9729"/>
                  </a:lnTo>
                  <a:lnTo>
                    <a:pt x="11448" y="9399"/>
                  </a:lnTo>
                  <a:lnTo>
                    <a:pt x="11315" y="9127"/>
                  </a:lnTo>
                  <a:lnTo>
                    <a:pt x="11182" y="8855"/>
                  </a:lnTo>
                  <a:lnTo>
                    <a:pt x="11054" y="8572"/>
                  </a:lnTo>
                  <a:lnTo>
                    <a:pt x="10931" y="8277"/>
                  </a:lnTo>
                  <a:lnTo>
                    <a:pt x="10802" y="7970"/>
                  </a:lnTo>
                  <a:lnTo>
                    <a:pt x="10684" y="7663"/>
                  </a:lnTo>
                  <a:lnTo>
                    <a:pt x="10442" y="7025"/>
                  </a:lnTo>
                  <a:lnTo>
                    <a:pt x="10209" y="6388"/>
                  </a:lnTo>
                  <a:lnTo>
                    <a:pt x="9981" y="5738"/>
                  </a:lnTo>
                  <a:lnTo>
                    <a:pt x="9758" y="5101"/>
                  </a:lnTo>
                  <a:lnTo>
                    <a:pt x="9535" y="4475"/>
                  </a:lnTo>
                  <a:lnTo>
                    <a:pt x="9141" y="3377"/>
                  </a:lnTo>
                  <a:lnTo>
                    <a:pt x="8747" y="2255"/>
                  </a:lnTo>
                  <a:lnTo>
                    <a:pt x="79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65;p65">
              <a:extLst>
                <a:ext uri="{FF2B5EF4-FFF2-40B4-BE49-F238E27FC236}">
                  <a16:creationId xmlns:a16="http://schemas.microsoft.com/office/drawing/2014/main" id="{0AF00186-62E3-0423-4B80-40D1E48B9C83}"/>
                </a:ext>
              </a:extLst>
            </p:cNvPr>
            <p:cNvSpPr/>
            <p:nvPr/>
          </p:nvSpPr>
          <p:spPr>
            <a:xfrm>
              <a:off x="-925225" y="-13726575"/>
              <a:ext cx="1622975" cy="3220675"/>
            </a:xfrm>
            <a:custGeom>
              <a:avLst/>
              <a:gdLst/>
              <a:ahLst/>
              <a:cxnLst/>
              <a:rect l="l" t="t" r="r" b="b"/>
              <a:pathLst>
                <a:path w="64919" h="128827" extrusionOk="0">
                  <a:moveTo>
                    <a:pt x="11273" y="89415"/>
                  </a:moveTo>
                  <a:lnTo>
                    <a:pt x="11429" y="89426"/>
                  </a:lnTo>
                  <a:lnTo>
                    <a:pt x="11586" y="89474"/>
                  </a:lnTo>
                  <a:lnTo>
                    <a:pt x="11743" y="89533"/>
                  </a:lnTo>
                  <a:lnTo>
                    <a:pt x="11894" y="89615"/>
                  </a:lnTo>
                  <a:lnTo>
                    <a:pt x="12046" y="89733"/>
                  </a:lnTo>
                  <a:lnTo>
                    <a:pt x="12198" y="89863"/>
                  </a:lnTo>
                  <a:lnTo>
                    <a:pt x="12265" y="89934"/>
                  </a:lnTo>
                  <a:lnTo>
                    <a:pt x="12326" y="90029"/>
                  </a:lnTo>
                  <a:lnTo>
                    <a:pt x="12383" y="90147"/>
                  </a:lnTo>
                  <a:lnTo>
                    <a:pt x="12431" y="90277"/>
                  </a:lnTo>
                  <a:lnTo>
                    <a:pt x="12474" y="90406"/>
                  </a:lnTo>
                  <a:lnTo>
                    <a:pt x="12507" y="90560"/>
                  </a:lnTo>
                  <a:lnTo>
                    <a:pt x="12535" y="90713"/>
                  </a:lnTo>
                  <a:lnTo>
                    <a:pt x="12554" y="90879"/>
                  </a:lnTo>
                  <a:lnTo>
                    <a:pt x="12568" y="91044"/>
                  </a:lnTo>
                  <a:lnTo>
                    <a:pt x="12573" y="91209"/>
                  </a:lnTo>
                  <a:lnTo>
                    <a:pt x="12573" y="91375"/>
                  </a:lnTo>
                  <a:lnTo>
                    <a:pt x="12568" y="91540"/>
                  </a:lnTo>
                  <a:lnTo>
                    <a:pt x="12554" y="91693"/>
                  </a:lnTo>
                  <a:lnTo>
                    <a:pt x="12530" y="91847"/>
                  </a:lnTo>
                  <a:lnTo>
                    <a:pt x="12507" y="91989"/>
                  </a:lnTo>
                  <a:lnTo>
                    <a:pt x="12469" y="92118"/>
                  </a:lnTo>
                  <a:lnTo>
                    <a:pt x="12540" y="92307"/>
                  </a:lnTo>
                  <a:lnTo>
                    <a:pt x="12568" y="92402"/>
                  </a:lnTo>
                  <a:lnTo>
                    <a:pt x="12597" y="92520"/>
                  </a:lnTo>
                  <a:lnTo>
                    <a:pt x="12701" y="92768"/>
                  </a:lnTo>
                  <a:lnTo>
                    <a:pt x="12806" y="93016"/>
                  </a:lnTo>
                  <a:lnTo>
                    <a:pt x="12901" y="93287"/>
                  </a:lnTo>
                  <a:lnTo>
                    <a:pt x="12996" y="93571"/>
                  </a:lnTo>
                  <a:lnTo>
                    <a:pt x="13081" y="93854"/>
                  </a:lnTo>
                  <a:lnTo>
                    <a:pt x="13166" y="94149"/>
                  </a:lnTo>
                  <a:lnTo>
                    <a:pt x="13247" y="94456"/>
                  </a:lnTo>
                  <a:lnTo>
                    <a:pt x="13318" y="94775"/>
                  </a:lnTo>
                  <a:lnTo>
                    <a:pt x="13385" y="95094"/>
                  </a:lnTo>
                  <a:lnTo>
                    <a:pt x="13446" y="95413"/>
                  </a:lnTo>
                  <a:lnTo>
                    <a:pt x="13503" y="95743"/>
                  </a:lnTo>
                  <a:lnTo>
                    <a:pt x="13551" y="96074"/>
                  </a:lnTo>
                  <a:lnTo>
                    <a:pt x="13594" y="96416"/>
                  </a:lnTo>
                  <a:lnTo>
                    <a:pt x="13632" y="96759"/>
                  </a:lnTo>
                  <a:lnTo>
                    <a:pt x="13660" y="97089"/>
                  </a:lnTo>
                  <a:lnTo>
                    <a:pt x="13679" y="97432"/>
                  </a:lnTo>
                  <a:lnTo>
                    <a:pt x="13693" y="97857"/>
                  </a:lnTo>
                  <a:lnTo>
                    <a:pt x="13698" y="98270"/>
                  </a:lnTo>
                  <a:lnTo>
                    <a:pt x="13689" y="98660"/>
                  </a:lnTo>
                  <a:lnTo>
                    <a:pt x="13674" y="99049"/>
                  </a:lnTo>
                  <a:lnTo>
                    <a:pt x="13646" y="99427"/>
                  </a:lnTo>
                  <a:lnTo>
                    <a:pt x="13608" y="99793"/>
                  </a:lnTo>
                  <a:lnTo>
                    <a:pt x="13565" y="100159"/>
                  </a:lnTo>
                  <a:lnTo>
                    <a:pt x="13508" y="100501"/>
                  </a:lnTo>
                  <a:lnTo>
                    <a:pt x="13446" y="100832"/>
                  </a:lnTo>
                  <a:lnTo>
                    <a:pt x="13375" y="101151"/>
                  </a:lnTo>
                  <a:lnTo>
                    <a:pt x="13299" y="101446"/>
                  </a:lnTo>
                  <a:lnTo>
                    <a:pt x="13214" y="101741"/>
                  </a:lnTo>
                  <a:lnTo>
                    <a:pt x="13119" y="102025"/>
                  </a:lnTo>
                  <a:lnTo>
                    <a:pt x="13024" y="102284"/>
                  </a:lnTo>
                  <a:lnTo>
                    <a:pt x="12915" y="102532"/>
                  </a:lnTo>
                  <a:lnTo>
                    <a:pt x="12806" y="102768"/>
                  </a:lnTo>
                  <a:lnTo>
                    <a:pt x="12687" y="102981"/>
                  </a:lnTo>
                  <a:lnTo>
                    <a:pt x="12568" y="103182"/>
                  </a:lnTo>
                  <a:lnTo>
                    <a:pt x="12440" y="103371"/>
                  </a:lnTo>
                  <a:lnTo>
                    <a:pt x="12307" y="103548"/>
                  </a:lnTo>
                  <a:lnTo>
                    <a:pt x="12175" y="103689"/>
                  </a:lnTo>
                  <a:lnTo>
                    <a:pt x="12037" y="103831"/>
                  </a:lnTo>
                  <a:lnTo>
                    <a:pt x="11890" y="103949"/>
                  </a:lnTo>
                  <a:lnTo>
                    <a:pt x="11747" y="104044"/>
                  </a:lnTo>
                  <a:lnTo>
                    <a:pt x="11595" y="104126"/>
                  </a:lnTo>
                  <a:lnTo>
                    <a:pt x="11448" y="104185"/>
                  </a:lnTo>
                  <a:lnTo>
                    <a:pt x="11292" y="104232"/>
                  </a:lnTo>
                  <a:lnTo>
                    <a:pt x="11140" y="104256"/>
                  </a:lnTo>
                  <a:lnTo>
                    <a:pt x="10983" y="104256"/>
                  </a:lnTo>
                  <a:lnTo>
                    <a:pt x="10827" y="104232"/>
                  </a:lnTo>
                  <a:lnTo>
                    <a:pt x="10665" y="104197"/>
                  </a:lnTo>
                  <a:lnTo>
                    <a:pt x="10509" y="104138"/>
                  </a:lnTo>
                  <a:lnTo>
                    <a:pt x="10352" y="104055"/>
                  </a:lnTo>
                  <a:lnTo>
                    <a:pt x="10195" y="103949"/>
                  </a:lnTo>
                  <a:lnTo>
                    <a:pt x="10044" y="103831"/>
                  </a:lnTo>
                  <a:lnTo>
                    <a:pt x="9896" y="103689"/>
                  </a:lnTo>
                  <a:lnTo>
                    <a:pt x="9749" y="103536"/>
                  </a:lnTo>
                  <a:lnTo>
                    <a:pt x="9612" y="103359"/>
                  </a:lnTo>
                  <a:lnTo>
                    <a:pt x="9474" y="103170"/>
                  </a:lnTo>
                  <a:lnTo>
                    <a:pt x="9336" y="102957"/>
                  </a:lnTo>
                  <a:lnTo>
                    <a:pt x="9208" y="102745"/>
                  </a:lnTo>
                  <a:lnTo>
                    <a:pt x="9085" y="102509"/>
                  </a:lnTo>
                  <a:lnTo>
                    <a:pt x="8966" y="102261"/>
                  </a:lnTo>
                  <a:lnTo>
                    <a:pt x="8852" y="102001"/>
                  </a:lnTo>
                  <a:lnTo>
                    <a:pt x="8743" y="101718"/>
                  </a:lnTo>
                  <a:lnTo>
                    <a:pt x="8639" y="101434"/>
                  </a:lnTo>
                  <a:lnTo>
                    <a:pt x="8544" y="101139"/>
                  </a:lnTo>
                  <a:lnTo>
                    <a:pt x="8454" y="100832"/>
                  </a:lnTo>
                  <a:lnTo>
                    <a:pt x="8368" y="100513"/>
                  </a:lnTo>
                  <a:lnTo>
                    <a:pt x="8292" y="100183"/>
                  </a:lnTo>
                  <a:lnTo>
                    <a:pt x="8226" y="99840"/>
                  </a:lnTo>
                  <a:lnTo>
                    <a:pt x="8159" y="99498"/>
                  </a:lnTo>
                  <a:lnTo>
                    <a:pt x="8107" y="99144"/>
                  </a:lnTo>
                  <a:lnTo>
                    <a:pt x="8060" y="98778"/>
                  </a:lnTo>
                  <a:lnTo>
                    <a:pt x="8022" y="98412"/>
                  </a:lnTo>
                  <a:lnTo>
                    <a:pt x="7988" y="98034"/>
                  </a:lnTo>
                  <a:lnTo>
                    <a:pt x="7969" y="97656"/>
                  </a:lnTo>
                  <a:lnTo>
                    <a:pt x="7955" y="97278"/>
                  </a:lnTo>
                  <a:lnTo>
                    <a:pt x="7955" y="96888"/>
                  </a:lnTo>
                  <a:lnTo>
                    <a:pt x="7960" y="96487"/>
                  </a:lnTo>
                  <a:lnTo>
                    <a:pt x="7974" y="96097"/>
                  </a:lnTo>
                  <a:lnTo>
                    <a:pt x="8003" y="95696"/>
                  </a:lnTo>
                  <a:lnTo>
                    <a:pt x="8036" y="95295"/>
                  </a:lnTo>
                  <a:lnTo>
                    <a:pt x="8083" y="94893"/>
                  </a:lnTo>
                  <a:lnTo>
                    <a:pt x="8140" y="94527"/>
                  </a:lnTo>
                  <a:lnTo>
                    <a:pt x="8202" y="94161"/>
                  </a:lnTo>
                  <a:lnTo>
                    <a:pt x="8268" y="93807"/>
                  </a:lnTo>
                  <a:lnTo>
                    <a:pt x="8349" y="93464"/>
                  </a:lnTo>
                  <a:lnTo>
                    <a:pt x="8430" y="93134"/>
                  </a:lnTo>
                  <a:lnTo>
                    <a:pt x="8525" y="92815"/>
                  </a:lnTo>
                  <a:lnTo>
                    <a:pt x="8620" y="92508"/>
                  </a:lnTo>
                  <a:lnTo>
                    <a:pt x="8724" y="92201"/>
                  </a:lnTo>
                  <a:lnTo>
                    <a:pt x="8833" y="91918"/>
                  </a:lnTo>
                  <a:lnTo>
                    <a:pt x="8952" y="91646"/>
                  </a:lnTo>
                  <a:lnTo>
                    <a:pt x="9071" y="91386"/>
                  </a:lnTo>
                  <a:lnTo>
                    <a:pt x="9199" y="91138"/>
                  </a:lnTo>
                  <a:lnTo>
                    <a:pt x="9327" y="90902"/>
                  </a:lnTo>
                  <a:lnTo>
                    <a:pt x="9460" y="90690"/>
                  </a:lnTo>
                  <a:lnTo>
                    <a:pt x="9597" y="90489"/>
                  </a:lnTo>
                  <a:lnTo>
                    <a:pt x="9740" y="90300"/>
                  </a:lnTo>
                  <a:lnTo>
                    <a:pt x="9887" y="90123"/>
                  </a:lnTo>
                  <a:lnTo>
                    <a:pt x="10034" y="89970"/>
                  </a:lnTo>
                  <a:lnTo>
                    <a:pt x="10181" y="89840"/>
                  </a:lnTo>
                  <a:lnTo>
                    <a:pt x="10333" y="89722"/>
                  </a:lnTo>
                  <a:lnTo>
                    <a:pt x="10490" y="89615"/>
                  </a:lnTo>
                  <a:lnTo>
                    <a:pt x="10642" y="89533"/>
                  </a:lnTo>
                  <a:lnTo>
                    <a:pt x="10798" y="89474"/>
                  </a:lnTo>
                  <a:lnTo>
                    <a:pt x="10955" y="89438"/>
                  </a:lnTo>
                  <a:lnTo>
                    <a:pt x="11116" y="89415"/>
                  </a:lnTo>
                  <a:close/>
                  <a:moveTo>
                    <a:pt x="51577" y="92520"/>
                  </a:moveTo>
                  <a:lnTo>
                    <a:pt x="51686" y="92532"/>
                  </a:lnTo>
                  <a:lnTo>
                    <a:pt x="51795" y="92555"/>
                  </a:lnTo>
                  <a:lnTo>
                    <a:pt x="51909" y="92591"/>
                  </a:lnTo>
                  <a:lnTo>
                    <a:pt x="52018" y="92638"/>
                  </a:lnTo>
                  <a:lnTo>
                    <a:pt x="52123" y="92697"/>
                  </a:lnTo>
                  <a:lnTo>
                    <a:pt x="52232" y="92768"/>
                  </a:lnTo>
                  <a:lnTo>
                    <a:pt x="52336" y="92851"/>
                  </a:lnTo>
                  <a:lnTo>
                    <a:pt x="52441" y="92945"/>
                  </a:lnTo>
                  <a:lnTo>
                    <a:pt x="52545" y="93039"/>
                  </a:lnTo>
                  <a:lnTo>
                    <a:pt x="52645" y="93146"/>
                  </a:lnTo>
                  <a:lnTo>
                    <a:pt x="52744" y="93264"/>
                  </a:lnTo>
                  <a:lnTo>
                    <a:pt x="52844" y="93394"/>
                  </a:lnTo>
                  <a:lnTo>
                    <a:pt x="52939" y="93535"/>
                  </a:lnTo>
                  <a:lnTo>
                    <a:pt x="53034" y="93677"/>
                  </a:lnTo>
                  <a:lnTo>
                    <a:pt x="53129" y="93830"/>
                  </a:lnTo>
                  <a:lnTo>
                    <a:pt x="53219" y="93984"/>
                  </a:lnTo>
                  <a:lnTo>
                    <a:pt x="53309" y="94149"/>
                  </a:lnTo>
                  <a:lnTo>
                    <a:pt x="53399" y="94326"/>
                  </a:lnTo>
                  <a:lnTo>
                    <a:pt x="53485" y="94515"/>
                  </a:lnTo>
                  <a:lnTo>
                    <a:pt x="53565" y="94692"/>
                  </a:lnTo>
                  <a:lnTo>
                    <a:pt x="53646" y="94893"/>
                  </a:lnTo>
                  <a:lnTo>
                    <a:pt x="53727" y="95094"/>
                  </a:lnTo>
                  <a:lnTo>
                    <a:pt x="53803" y="95295"/>
                  </a:lnTo>
                  <a:lnTo>
                    <a:pt x="53874" y="95507"/>
                  </a:lnTo>
                  <a:lnTo>
                    <a:pt x="53945" y="95720"/>
                  </a:lnTo>
                  <a:lnTo>
                    <a:pt x="54016" y="95944"/>
                  </a:lnTo>
                  <a:lnTo>
                    <a:pt x="54078" y="96168"/>
                  </a:lnTo>
                  <a:lnTo>
                    <a:pt x="54144" y="96404"/>
                  </a:lnTo>
                  <a:lnTo>
                    <a:pt x="54201" y="96641"/>
                  </a:lnTo>
                  <a:lnTo>
                    <a:pt x="54258" y="96877"/>
                  </a:lnTo>
                  <a:lnTo>
                    <a:pt x="54315" y="97113"/>
                  </a:lnTo>
                  <a:lnTo>
                    <a:pt x="54363" y="97361"/>
                  </a:lnTo>
                  <a:lnTo>
                    <a:pt x="54415" y="97621"/>
                  </a:lnTo>
                  <a:lnTo>
                    <a:pt x="54462" y="97880"/>
                  </a:lnTo>
                  <a:lnTo>
                    <a:pt x="54505" y="98140"/>
                  </a:lnTo>
                  <a:lnTo>
                    <a:pt x="54543" y="98412"/>
                  </a:lnTo>
                  <a:lnTo>
                    <a:pt x="54581" y="98683"/>
                  </a:lnTo>
                  <a:lnTo>
                    <a:pt x="54614" y="98955"/>
                  </a:lnTo>
                  <a:lnTo>
                    <a:pt x="54643" y="99226"/>
                  </a:lnTo>
                  <a:lnTo>
                    <a:pt x="54667" y="99510"/>
                  </a:lnTo>
                  <a:lnTo>
                    <a:pt x="54690" y="99781"/>
                  </a:lnTo>
                  <a:lnTo>
                    <a:pt x="54705" y="100065"/>
                  </a:lnTo>
                  <a:lnTo>
                    <a:pt x="54719" y="100348"/>
                  </a:lnTo>
                  <a:lnTo>
                    <a:pt x="54728" y="100619"/>
                  </a:lnTo>
                  <a:lnTo>
                    <a:pt x="54733" y="100903"/>
                  </a:lnTo>
                  <a:lnTo>
                    <a:pt x="54733" y="101186"/>
                  </a:lnTo>
                  <a:lnTo>
                    <a:pt x="54733" y="101458"/>
                  </a:lnTo>
                  <a:lnTo>
                    <a:pt x="54724" y="101741"/>
                  </a:lnTo>
                  <a:lnTo>
                    <a:pt x="54709" y="102013"/>
                  </a:lnTo>
                  <a:lnTo>
                    <a:pt x="54695" y="102296"/>
                  </a:lnTo>
                  <a:lnTo>
                    <a:pt x="54676" y="102568"/>
                  </a:lnTo>
                  <a:lnTo>
                    <a:pt x="54648" y="102827"/>
                  </a:lnTo>
                  <a:lnTo>
                    <a:pt x="54619" y="103099"/>
                  </a:lnTo>
                  <a:lnTo>
                    <a:pt x="54586" y="103371"/>
                  </a:lnTo>
                  <a:lnTo>
                    <a:pt x="54548" y="103630"/>
                  </a:lnTo>
                  <a:lnTo>
                    <a:pt x="54505" y="103878"/>
                  </a:lnTo>
                  <a:lnTo>
                    <a:pt x="54453" y="104138"/>
                  </a:lnTo>
                  <a:lnTo>
                    <a:pt x="54401" y="104386"/>
                  </a:lnTo>
                  <a:lnTo>
                    <a:pt x="54344" y="104634"/>
                  </a:lnTo>
                  <a:lnTo>
                    <a:pt x="54282" y="104870"/>
                  </a:lnTo>
                  <a:lnTo>
                    <a:pt x="54216" y="105106"/>
                  </a:lnTo>
                  <a:lnTo>
                    <a:pt x="54140" y="105330"/>
                  </a:lnTo>
                  <a:lnTo>
                    <a:pt x="54064" y="105555"/>
                  </a:lnTo>
                  <a:lnTo>
                    <a:pt x="53983" y="105767"/>
                  </a:lnTo>
                  <a:lnTo>
                    <a:pt x="53898" y="105968"/>
                  </a:lnTo>
                  <a:lnTo>
                    <a:pt x="53812" y="106145"/>
                  </a:lnTo>
                  <a:lnTo>
                    <a:pt x="53722" y="106322"/>
                  </a:lnTo>
                  <a:lnTo>
                    <a:pt x="53632" y="106488"/>
                  </a:lnTo>
                  <a:lnTo>
                    <a:pt x="53542" y="106641"/>
                  </a:lnTo>
                  <a:lnTo>
                    <a:pt x="53447" y="106783"/>
                  </a:lnTo>
                  <a:lnTo>
                    <a:pt x="53347" y="106913"/>
                  </a:lnTo>
                  <a:lnTo>
                    <a:pt x="53252" y="107031"/>
                  </a:lnTo>
                  <a:lnTo>
                    <a:pt x="53153" y="107137"/>
                  </a:lnTo>
                  <a:lnTo>
                    <a:pt x="53048" y="107231"/>
                  </a:lnTo>
                  <a:lnTo>
                    <a:pt x="52948" y="107326"/>
                  </a:lnTo>
                  <a:lnTo>
                    <a:pt x="52844" y="107397"/>
                  </a:lnTo>
                  <a:lnTo>
                    <a:pt x="52740" y="107468"/>
                  </a:lnTo>
                  <a:lnTo>
                    <a:pt x="52630" y="107515"/>
                  </a:lnTo>
                  <a:lnTo>
                    <a:pt x="52526" y="107562"/>
                  </a:lnTo>
                  <a:lnTo>
                    <a:pt x="52417" y="107597"/>
                  </a:lnTo>
                  <a:lnTo>
                    <a:pt x="52308" y="107621"/>
                  </a:lnTo>
                  <a:lnTo>
                    <a:pt x="52199" y="107633"/>
                  </a:lnTo>
                  <a:lnTo>
                    <a:pt x="51980" y="107633"/>
                  </a:lnTo>
                  <a:lnTo>
                    <a:pt x="51871" y="107609"/>
                  </a:lnTo>
                  <a:lnTo>
                    <a:pt x="51762" y="107586"/>
                  </a:lnTo>
                  <a:lnTo>
                    <a:pt x="51653" y="107550"/>
                  </a:lnTo>
                  <a:lnTo>
                    <a:pt x="51544" y="107515"/>
                  </a:lnTo>
                  <a:lnTo>
                    <a:pt x="51434" y="107456"/>
                  </a:lnTo>
                  <a:lnTo>
                    <a:pt x="51330" y="107397"/>
                  </a:lnTo>
                  <a:lnTo>
                    <a:pt x="51221" y="107326"/>
                  </a:lnTo>
                  <a:lnTo>
                    <a:pt x="51116" y="107243"/>
                  </a:lnTo>
                  <a:lnTo>
                    <a:pt x="51007" y="107161"/>
                  </a:lnTo>
                  <a:lnTo>
                    <a:pt x="50903" y="107054"/>
                  </a:lnTo>
                  <a:lnTo>
                    <a:pt x="50798" y="106948"/>
                  </a:lnTo>
                  <a:lnTo>
                    <a:pt x="50699" y="106842"/>
                  </a:lnTo>
                  <a:lnTo>
                    <a:pt x="50537" y="106641"/>
                  </a:lnTo>
                  <a:lnTo>
                    <a:pt x="50381" y="106417"/>
                  </a:lnTo>
                  <a:lnTo>
                    <a:pt x="50229" y="106181"/>
                  </a:lnTo>
                  <a:lnTo>
                    <a:pt x="50082" y="105921"/>
                  </a:lnTo>
                  <a:lnTo>
                    <a:pt x="49939" y="105649"/>
                  </a:lnTo>
                  <a:lnTo>
                    <a:pt x="49802" y="105354"/>
                  </a:lnTo>
                  <a:lnTo>
                    <a:pt x="49669" y="105035"/>
                  </a:lnTo>
                  <a:lnTo>
                    <a:pt x="49545" y="104705"/>
                  </a:lnTo>
                  <a:lnTo>
                    <a:pt x="49427" y="104362"/>
                  </a:lnTo>
                  <a:lnTo>
                    <a:pt x="49318" y="103996"/>
                  </a:lnTo>
                  <a:lnTo>
                    <a:pt x="49218" y="103618"/>
                  </a:lnTo>
                  <a:lnTo>
                    <a:pt x="49123" y="103229"/>
                  </a:lnTo>
                  <a:lnTo>
                    <a:pt x="49042" y="102827"/>
                  </a:lnTo>
                  <a:lnTo>
                    <a:pt x="48966" y="102414"/>
                  </a:lnTo>
                  <a:lnTo>
                    <a:pt x="48900" y="102001"/>
                  </a:lnTo>
                  <a:lnTo>
                    <a:pt x="48872" y="101777"/>
                  </a:lnTo>
                  <a:lnTo>
                    <a:pt x="48848" y="101564"/>
                  </a:lnTo>
                  <a:lnTo>
                    <a:pt x="48829" y="101363"/>
                  </a:lnTo>
                  <a:lnTo>
                    <a:pt x="48810" y="101163"/>
                  </a:lnTo>
                  <a:lnTo>
                    <a:pt x="48786" y="100773"/>
                  </a:lnTo>
                  <a:lnTo>
                    <a:pt x="48772" y="100631"/>
                  </a:lnTo>
                  <a:lnTo>
                    <a:pt x="48753" y="100490"/>
                  </a:lnTo>
                  <a:lnTo>
                    <a:pt x="48743" y="100360"/>
                  </a:lnTo>
                  <a:lnTo>
                    <a:pt x="48739" y="100218"/>
                  </a:lnTo>
                  <a:lnTo>
                    <a:pt x="48729" y="99935"/>
                  </a:lnTo>
                  <a:lnTo>
                    <a:pt x="48734" y="99651"/>
                  </a:lnTo>
                  <a:lnTo>
                    <a:pt x="48743" y="99344"/>
                  </a:lnTo>
                  <a:lnTo>
                    <a:pt x="48753" y="99026"/>
                  </a:lnTo>
                  <a:lnTo>
                    <a:pt x="48767" y="98695"/>
                  </a:lnTo>
                  <a:lnTo>
                    <a:pt x="48791" y="98353"/>
                  </a:lnTo>
                  <a:lnTo>
                    <a:pt x="48815" y="98010"/>
                  </a:lnTo>
                  <a:lnTo>
                    <a:pt x="48848" y="97680"/>
                  </a:lnTo>
                  <a:lnTo>
                    <a:pt x="48886" y="97396"/>
                  </a:lnTo>
                  <a:lnTo>
                    <a:pt x="48924" y="97125"/>
                  </a:lnTo>
                  <a:lnTo>
                    <a:pt x="48966" y="96853"/>
                  </a:lnTo>
                  <a:lnTo>
                    <a:pt x="49014" y="96582"/>
                  </a:lnTo>
                  <a:lnTo>
                    <a:pt x="49066" y="96322"/>
                  </a:lnTo>
                  <a:lnTo>
                    <a:pt x="49118" y="96074"/>
                  </a:lnTo>
                  <a:lnTo>
                    <a:pt x="49180" y="95826"/>
                  </a:lnTo>
                  <a:lnTo>
                    <a:pt x="49242" y="95590"/>
                  </a:lnTo>
                  <a:lnTo>
                    <a:pt x="49308" y="95354"/>
                  </a:lnTo>
                  <a:lnTo>
                    <a:pt x="49375" y="95129"/>
                  </a:lnTo>
                  <a:lnTo>
                    <a:pt x="49451" y="94905"/>
                  </a:lnTo>
                  <a:lnTo>
                    <a:pt x="49527" y="94692"/>
                  </a:lnTo>
                  <a:lnTo>
                    <a:pt x="49602" y="94492"/>
                  </a:lnTo>
                  <a:lnTo>
                    <a:pt x="49688" y="94303"/>
                  </a:lnTo>
                  <a:lnTo>
                    <a:pt x="49773" y="94114"/>
                  </a:lnTo>
                  <a:lnTo>
                    <a:pt x="49859" y="93937"/>
                  </a:lnTo>
                  <a:lnTo>
                    <a:pt x="49949" y="93771"/>
                  </a:lnTo>
                  <a:lnTo>
                    <a:pt x="50044" y="93606"/>
                  </a:lnTo>
                  <a:lnTo>
                    <a:pt x="50139" y="93464"/>
                  </a:lnTo>
                  <a:lnTo>
                    <a:pt x="50238" y="93323"/>
                  </a:lnTo>
                  <a:lnTo>
                    <a:pt x="50338" y="93193"/>
                  </a:lnTo>
                  <a:lnTo>
                    <a:pt x="50443" y="93075"/>
                  </a:lnTo>
                  <a:lnTo>
                    <a:pt x="50547" y="92969"/>
                  </a:lnTo>
                  <a:lnTo>
                    <a:pt x="50651" y="92862"/>
                  </a:lnTo>
                  <a:lnTo>
                    <a:pt x="50760" y="92780"/>
                  </a:lnTo>
                  <a:lnTo>
                    <a:pt x="50874" y="92709"/>
                  </a:lnTo>
                  <a:lnTo>
                    <a:pt x="50988" y="92650"/>
                  </a:lnTo>
                  <a:lnTo>
                    <a:pt x="51102" y="92591"/>
                  </a:lnTo>
                  <a:lnTo>
                    <a:pt x="51216" y="92555"/>
                  </a:lnTo>
                  <a:lnTo>
                    <a:pt x="51335" y="92532"/>
                  </a:lnTo>
                  <a:lnTo>
                    <a:pt x="51453" y="92520"/>
                  </a:lnTo>
                  <a:close/>
                  <a:moveTo>
                    <a:pt x="36043" y="94574"/>
                  </a:moveTo>
                  <a:lnTo>
                    <a:pt x="36138" y="94586"/>
                  </a:lnTo>
                  <a:lnTo>
                    <a:pt x="36237" y="94610"/>
                  </a:lnTo>
                  <a:lnTo>
                    <a:pt x="36332" y="94657"/>
                  </a:lnTo>
                  <a:lnTo>
                    <a:pt x="36427" y="94728"/>
                  </a:lnTo>
                  <a:lnTo>
                    <a:pt x="36522" y="94810"/>
                  </a:lnTo>
                  <a:lnTo>
                    <a:pt x="36612" y="94917"/>
                  </a:lnTo>
                  <a:lnTo>
                    <a:pt x="36698" y="95047"/>
                  </a:lnTo>
                  <a:lnTo>
                    <a:pt x="36783" y="95188"/>
                  </a:lnTo>
                  <a:lnTo>
                    <a:pt x="36859" y="95354"/>
                  </a:lnTo>
                  <a:lnTo>
                    <a:pt x="36930" y="95531"/>
                  </a:lnTo>
                  <a:lnTo>
                    <a:pt x="36992" y="95743"/>
                  </a:lnTo>
                  <a:lnTo>
                    <a:pt x="37049" y="95956"/>
                  </a:lnTo>
                  <a:lnTo>
                    <a:pt x="37073" y="96074"/>
                  </a:lnTo>
                  <a:lnTo>
                    <a:pt x="37096" y="96204"/>
                  </a:lnTo>
                  <a:lnTo>
                    <a:pt x="37115" y="96334"/>
                  </a:lnTo>
                  <a:lnTo>
                    <a:pt x="37134" y="96463"/>
                  </a:lnTo>
                  <a:lnTo>
                    <a:pt x="37149" y="96593"/>
                  </a:lnTo>
                  <a:lnTo>
                    <a:pt x="37163" y="96747"/>
                  </a:lnTo>
                  <a:lnTo>
                    <a:pt x="37172" y="96888"/>
                  </a:lnTo>
                  <a:lnTo>
                    <a:pt x="37177" y="97042"/>
                  </a:lnTo>
                  <a:lnTo>
                    <a:pt x="37191" y="97396"/>
                  </a:lnTo>
                  <a:lnTo>
                    <a:pt x="37201" y="97739"/>
                  </a:lnTo>
                  <a:lnTo>
                    <a:pt x="37206" y="98093"/>
                  </a:lnTo>
                  <a:lnTo>
                    <a:pt x="37210" y="98447"/>
                  </a:lnTo>
                  <a:lnTo>
                    <a:pt x="37206" y="98801"/>
                  </a:lnTo>
                  <a:lnTo>
                    <a:pt x="37201" y="99144"/>
                  </a:lnTo>
                  <a:lnTo>
                    <a:pt x="37191" y="99498"/>
                  </a:lnTo>
                  <a:lnTo>
                    <a:pt x="37182" y="99852"/>
                  </a:lnTo>
                  <a:lnTo>
                    <a:pt x="37163" y="100194"/>
                  </a:lnTo>
                  <a:lnTo>
                    <a:pt x="37144" y="100549"/>
                  </a:lnTo>
                  <a:lnTo>
                    <a:pt x="37120" y="100891"/>
                  </a:lnTo>
                  <a:lnTo>
                    <a:pt x="37096" y="101233"/>
                  </a:lnTo>
                  <a:lnTo>
                    <a:pt x="37068" y="101576"/>
                  </a:lnTo>
                  <a:lnTo>
                    <a:pt x="37035" y="101918"/>
                  </a:lnTo>
                  <a:lnTo>
                    <a:pt x="36997" y="102261"/>
                  </a:lnTo>
                  <a:lnTo>
                    <a:pt x="36959" y="102591"/>
                  </a:lnTo>
                  <a:lnTo>
                    <a:pt x="36916" y="102934"/>
                  </a:lnTo>
                  <a:lnTo>
                    <a:pt x="36869" y="103264"/>
                  </a:lnTo>
                  <a:lnTo>
                    <a:pt x="36821" y="103595"/>
                  </a:lnTo>
                  <a:lnTo>
                    <a:pt x="36769" y="103914"/>
                  </a:lnTo>
                  <a:lnTo>
                    <a:pt x="36717" y="104244"/>
                  </a:lnTo>
                  <a:lnTo>
                    <a:pt x="36655" y="104563"/>
                  </a:lnTo>
                  <a:lnTo>
                    <a:pt x="36598" y="104870"/>
                  </a:lnTo>
                  <a:lnTo>
                    <a:pt x="36532" y="105189"/>
                  </a:lnTo>
                  <a:lnTo>
                    <a:pt x="36465" y="105496"/>
                  </a:lnTo>
                  <a:lnTo>
                    <a:pt x="36399" y="105803"/>
                  </a:lnTo>
                  <a:lnTo>
                    <a:pt x="36323" y="106098"/>
                  </a:lnTo>
                  <a:lnTo>
                    <a:pt x="36252" y="106405"/>
                  </a:lnTo>
                  <a:lnTo>
                    <a:pt x="36171" y="106688"/>
                  </a:lnTo>
                  <a:lnTo>
                    <a:pt x="36090" y="106983"/>
                  </a:lnTo>
                  <a:lnTo>
                    <a:pt x="36010" y="107267"/>
                  </a:lnTo>
                  <a:lnTo>
                    <a:pt x="35924" y="107538"/>
                  </a:lnTo>
                  <a:lnTo>
                    <a:pt x="35834" y="107810"/>
                  </a:lnTo>
                  <a:lnTo>
                    <a:pt x="35744" y="108081"/>
                  </a:lnTo>
                  <a:lnTo>
                    <a:pt x="35654" y="108341"/>
                  </a:lnTo>
                  <a:lnTo>
                    <a:pt x="35559" y="108601"/>
                  </a:lnTo>
                  <a:lnTo>
                    <a:pt x="35459" y="108849"/>
                  </a:lnTo>
                  <a:lnTo>
                    <a:pt x="35359" y="109097"/>
                  </a:lnTo>
                  <a:lnTo>
                    <a:pt x="35255" y="109333"/>
                  </a:lnTo>
                  <a:lnTo>
                    <a:pt x="35150" y="109557"/>
                  </a:lnTo>
                  <a:lnTo>
                    <a:pt x="35046" y="109782"/>
                  </a:lnTo>
                  <a:lnTo>
                    <a:pt x="34937" y="110006"/>
                  </a:lnTo>
                  <a:lnTo>
                    <a:pt x="34823" y="110219"/>
                  </a:lnTo>
                  <a:lnTo>
                    <a:pt x="34709" y="110419"/>
                  </a:lnTo>
                  <a:lnTo>
                    <a:pt x="34595" y="110620"/>
                  </a:lnTo>
                  <a:lnTo>
                    <a:pt x="34477" y="110809"/>
                  </a:lnTo>
                  <a:lnTo>
                    <a:pt x="34358" y="110986"/>
                  </a:lnTo>
                  <a:lnTo>
                    <a:pt x="34239" y="111163"/>
                  </a:lnTo>
                  <a:lnTo>
                    <a:pt x="34116" y="111328"/>
                  </a:lnTo>
                  <a:lnTo>
                    <a:pt x="33988" y="111482"/>
                  </a:lnTo>
                  <a:lnTo>
                    <a:pt x="33864" y="111635"/>
                  </a:lnTo>
                  <a:lnTo>
                    <a:pt x="33731" y="111777"/>
                  </a:lnTo>
                  <a:lnTo>
                    <a:pt x="33603" y="111907"/>
                  </a:lnTo>
                  <a:lnTo>
                    <a:pt x="33470" y="112037"/>
                  </a:lnTo>
                  <a:lnTo>
                    <a:pt x="33337" y="112143"/>
                  </a:lnTo>
                  <a:lnTo>
                    <a:pt x="33200" y="112249"/>
                  </a:lnTo>
                  <a:lnTo>
                    <a:pt x="33062" y="112344"/>
                  </a:lnTo>
                  <a:lnTo>
                    <a:pt x="32925" y="112438"/>
                  </a:lnTo>
                  <a:lnTo>
                    <a:pt x="32787" y="112509"/>
                  </a:lnTo>
                  <a:lnTo>
                    <a:pt x="32645" y="112580"/>
                  </a:lnTo>
                  <a:lnTo>
                    <a:pt x="32497" y="112639"/>
                  </a:lnTo>
                  <a:lnTo>
                    <a:pt x="32355" y="112686"/>
                  </a:lnTo>
                  <a:lnTo>
                    <a:pt x="32208" y="112722"/>
                  </a:lnTo>
                  <a:lnTo>
                    <a:pt x="32061" y="112745"/>
                  </a:lnTo>
                  <a:lnTo>
                    <a:pt x="31918" y="112757"/>
                  </a:lnTo>
                  <a:lnTo>
                    <a:pt x="31634" y="112757"/>
                  </a:lnTo>
                  <a:lnTo>
                    <a:pt x="31491" y="112745"/>
                  </a:lnTo>
                  <a:lnTo>
                    <a:pt x="31349" y="112710"/>
                  </a:lnTo>
                  <a:lnTo>
                    <a:pt x="31211" y="112674"/>
                  </a:lnTo>
                  <a:lnTo>
                    <a:pt x="31074" y="112639"/>
                  </a:lnTo>
                  <a:lnTo>
                    <a:pt x="30936" y="112580"/>
                  </a:lnTo>
                  <a:lnTo>
                    <a:pt x="30798" y="112521"/>
                  </a:lnTo>
                  <a:lnTo>
                    <a:pt x="30661" y="112450"/>
                  </a:lnTo>
                  <a:lnTo>
                    <a:pt x="30528" y="112367"/>
                  </a:lnTo>
                  <a:lnTo>
                    <a:pt x="30395" y="112273"/>
                  </a:lnTo>
                  <a:lnTo>
                    <a:pt x="30262" y="112179"/>
                  </a:lnTo>
                  <a:lnTo>
                    <a:pt x="30134" y="112072"/>
                  </a:lnTo>
                  <a:lnTo>
                    <a:pt x="30006" y="111966"/>
                  </a:lnTo>
                  <a:lnTo>
                    <a:pt x="29878" y="111836"/>
                  </a:lnTo>
                  <a:lnTo>
                    <a:pt x="29749" y="111706"/>
                  </a:lnTo>
                  <a:lnTo>
                    <a:pt x="29626" y="111576"/>
                  </a:lnTo>
                  <a:lnTo>
                    <a:pt x="29503" y="111423"/>
                  </a:lnTo>
                  <a:lnTo>
                    <a:pt x="29384" y="111269"/>
                  </a:lnTo>
                  <a:lnTo>
                    <a:pt x="29261" y="111116"/>
                  </a:lnTo>
                  <a:lnTo>
                    <a:pt x="29147" y="110939"/>
                  </a:lnTo>
                  <a:lnTo>
                    <a:pt x="29028" y="110773"/>
                  </a:lnTo>
                  <a:lnTo>
                    <a:pt x="28914" y="110585"/>
                  </a:lnTo>
                  <a:lnTo>
                    <a:pt x="28800" y="110396"/>
                  </a:lnTo>
                  <a:lnTo>
                    <a:pt x="28691" y="110207"/>
                  </a:lnTo>
                  <a:lnTo>
                    <a:pt x="28582" y="110006"/>
                  </a:lnTo>
                  <a:lnTo>
                    <a:pt x="28477" y="109794"/>
                  </a:lnTo>
                  <a:lnTo>
                    <a:pt x="28373" y="109581"/>
                  </a:lnTo>
                  <a:lnTo>
                    <a:pt x="28269" y="109357"/>
                  </a:lnTo>
                  <a:lnTo>
                    <a:pt x="28169" y="109132"/>
                  </a:lnTo>
                  <a:lnTo>
                    <a:pt x="28074" y="108896"/>
                  </a:lnTo>
                  <a:lnTo>
                    <a:pt x="27974" y="108648"/>
                  </a:lnTo>
                  <a:lnTo>
                    <a:pt x="27884" y="108412"/>
                  </a:lnTo>
                  <a:lnTo>
                    <a:pt x="27794" y="108152"/>
                  </a:lnTo>
                  <a:lnTo>
                    <a:pt x="27704" y="107904"/>
                  </a:lnTo>
                  <a:lnTo>
                    <a:pt x="27618" y="107645"/>
                  </a:lnTo>
                  <a:lnTo>
                    <a:pt x="27533" y="107373"/>
                  </a:lnTo>
                  <a:lnTo>
                    <a:pt x="27452" y="107102"/>
                  </a:lnTo>
                  <a:lnTo>
                    <a:pt x="27376" y="106830"/>
                  </a:lnTo>
                  <a:lnTo>
                    <a:pt x="27300" y="106547"/>
                  </a:lnTo>
                  <a:lnTo>
                    <a:pt x="27224" y="106263"/>
                  </a:lnTo>
                  <a:lnTo>
                    <a:pt x="27153" y="105968"/>
                  </a:lnTo>
                  <a:lnTo>
                    <a:pt x="27087" y="105673"/>
                  </a:lnTo>
                  <a:lnTo>
                    <a:pt x="27025" y="105378"/>
                  </a:lnTo>
                  <a:lnTo>
                    <a:pt x="26963" y="105071"/>
                  </a:lnTo>
                  <a:lnTo>
                    <a:pt x="26902" y="104764"/>
                  </a:lnTo>
                  <a:lnTo>
                    <a:pt x="26850" y="104457"/>
                  </a:lnTo>
                  <a:lnTo>
                    <a:pt x="26793" y="104138"/>
                  </a:lnTo>
                  <a:lnTo>
                    <a:pt x="26745" y="103819"/>
                  </a:lnTo>
                  <a:lnTo>
                    <a:pt x="26698" y="103500"/>
                  </a:lnTo>
                  <a:lnTo>
                    <a:pt x="26655" y="103170"/>
                  </a:lnTo>
                  <a:lnTo>
                    <a:pt x="26617" y="102839"/>
                  </a:lnTo>
                  <a:lnTo>
                    <a:pt x="26579" y="102509"/>
                  </a:lnTo>
                  <a:lnTo>
                    <a:pt x="26546" y="102178"/>
                  </a:lnTo>
                  <a:lnTo>
                    <a:pt x="26513" y="101847"/>
                  </a:lnTo>
                  <a:lnTo>
                    <a:pt x="26489" y="101505"/>
                  </a:lnTo>
                  <a:lnTo>
                    <a:pt x="26465" y="101163"/>
                  </a:lnTo>
                  <a:lnTo>
                    <a:pt x="26446" y="100820"/>
                  </a:lnTo>
                  <a:lnTo>
                    <a:pt x="26427" y="100466"/>
                  </a:lnTo>
                  <a:lnTo>
                    <a:pt x="26418" y="100124"/>
                  </a:lnTo>
                  <a:lnTo>
                    <a:pt x="26408" y="99769"/>
                  </a:lnTo>
                  <a:lnTo>
                    <a:pt x="26403" y="99415"/>
                  </a:lnTo>
                  <a:lnTo>
                    <a:pt x="26403" y="99061"/>
                  </a:lnTo>
                  <a:lnTo>
                    <a:pt x="26408" y="98884"/>
                  </a:lnTo>
                  <a:lnTo>
                    <a:pt x="26418" y="98719"/>
                  </a:lnTo>
                  <a:lnTo>
                    <a:pt x="26432" y="98565"/>
                  </a:lnTo>
                  <a:lnTo>
                    <a:pt x="26456" y="98412"/>
                  </a:lnTo>
                  <a:lnTo>
                    <a:pt x="26484" y="98282"/>
                  </a:lnTo>
                  <a:lnTo>
                    <a:pt x="26517" y="98140"/>
                  </a:lnTo>
                  <a:lnTo>
                    <a:pt x="26555" y="98022"/>
                  </a:lnTo>
                  <a:lnTo>
                    <a:pt x="26598" y="97916"/>
                  </a:lnTo>
                  <a:lnTo>
                    <a:pt x="26645" y="97809"/>
                  </a:lnTo>
                  <a:lnTo>
                    <a:pt x="26693" y="97715"/>
                  </a:lnTo>
                  <a:lnTo>
                    <a:pt x="26745" y="97632"/>
                  </a:lnTo>
                  <a:lnTo>
                    <a:pt x="26802" y="97561"/>
                  </a:lnTo>
                  <a:lnTo>
                    <a:pt x="26859" y="97502"/>
                  </a:lnTo>
                  <a:lnTo>
                    <a:pt x="26921" y="97455"/>
                  </a:lnTo>
                  <a:lnTo>
                    <a:pt x="26978" y="97420"/>
                  </a:lnTo>
                  <a:lnTo>
                    <a:pt x="27039" y="97384"/>
                  </a:lnTo>
                  <a:lnTo>
                    <a:pt x="27101" y="97373"/>
                  </a:lnTo>
                  <a:lnTo>
                    <a:pt x="27163" y="97361"/>
                  </a:lnTo>
                  <a:lnTo>
                    <a:pt x="27224" y="97373"/>
                  </a:lnTo>
                  <a:lnTo>
                    <a:pt x="27281" y="97396"/>
                  </a:lnTo>
                  <a:lnTo>
                    <a:pt x="27343" y="97420"/>
                  </a:lnTo>
                  <a:lnTo>
                    <a:pt x="27400" y="97467"/>
                  </a:lnTo>
                  <a:lnTo>
                    <a:pt x="27452" y="97526"/>
                  </a:lnTo>
                  <a:lnTo>
                    <a:pt x="27504" y="97585"/>
                  </a:lnTo>
                  <a:lnTo>
                    <a:pt x="27552" y="97668"/>
                  </a:lnTo>
                  <a:lnTo>
                    <a:pt x="27599" y="97762"/>
                  </a:lnTo>
                  <a:lnTo>
                    <a:pt x="27642" y="97880"/>
                  </a:lnTo>
                  <a:lnTo>
                    <a:pt x="27680" y="97998"/>
                  </a:lnTo>
                  <a:lnTo>
                    <a:pt x="27709" y="98128"/>
                  </a:lnTo>
                  <a:lnTo>
                    <a:pt x="27737" y="98282"/>
                  </a:lnTo>
                  <a:lnTo>
                    <a:pt x="27756" y="98447"/>
                  </a:lnTo>
                  <a:lnTo>
                    <a:pt x="27775" y="98624"/>
                  </a:lnTo>
                  <a:lnTo>
                    <a:pt x="27808" y="99085"/>
                  </a:lnTo>
                  <a:lnTo>
                    <a:pt x="27851" y="99557"/>
                  </a:lnTo>
                  <a:lnTo>
                    <a:pt x="27898" y="100006"/>
                  </a:lnTo>
                  <a:lnTo>
                    <a:pt x="27955" y="100466"/>
                  </a:lnTo>
                  <a:lnTo>
                    <a:pt x="28017" y="100903"/>
                  </a:lnTo>
                  <a:lnTo>
                    <a:pt x="28088" y="101352"/>
                  </a:lnTo>
                  <a:lnTo>
                    <a:pt x="28169" y="101788"/>
                  </a:lnTo>
                  <a:lnTo>
                    <a:pt x="28254" y="102213"/>
                  </a:lnTo>
                  <a:lnTo>
                    <a:pt x="28345" y="102627"/>
                  </a:lnTo>
                  <a:lnTo>
                    <a:pt x="28444" y="103028"/>
                  </a:lnTo>
                  <a:lnTo>
                    <a:pt x="28549" y="103430"/>
                  </a:lnTo>
                  <a:lnTo>
                    <a:pt x="28658" y="103819"/>
                  </a:lnTo>
                  <a:lnTo>
                    <a:pt x="28776" y="104185"/>
                  </a:lnTo>
                  <a:lnTo>
                    <a:pt x="28900" y="104551"/>
                  </a:lnTo>
                  <a:lnTo>
                    <a:pt x="29028" y="104894"/>
                  </a:lnTo>
                  <a:lnTo>
                    <a:pt x="29161" y="105224"/>
                  </a:lnTo>
                  <a:lnTo>
                    <a:pt x="29299" y="105531"/>
                  </a:lnTo>
                  <a:lnTo>
                    <a:pt x="29446" y="105826"/>
                  </a:lnTo>
                  <a:lnTo>
                    <a:pt x="29593" y="106110"/>
                  </a:lnTo>
                  <a:lnTo>
                    <a:pt x="29749" y="106369"/>
                  </a:lnTo>
                  <a:lnTo>
                    <a:pt x="29911" y="106606"/>
                  </a:lnTo>
                  <a:lnTo>
                    <a:pt x="30072" y="106830"/>
                  </a:lnTo>
                  <a:lnTo>
                    <a:pt x="30243" y="107031"/>
                  </a:lnTo>
                  <a:lnTo>
                    <a:pt x="30414" y="107208"/>
                  </a:lnTo>
                  <a:lnTo>
                    <a:pt x="30589" y="107361"/>
                  </a:lnTo>
                  <a:lnTo>
                    <a:pt x="30775" y="107491"/>
                  </a:lnTo>
                  <a:lnTo>
                    <a:pt x="30960" y="107586"/>
                  </a:lnTo>
                  <a:lnTo>
                    <a:pt x="31145" y="107668"/>
                  </a:lnTo>
                  <a:lnTo>
                    <a:pt x="31339" y="107727"/>
                  </a:lnTo>
                  <a:lnTo>
                    <a:pt x="31434" y="107739"/>
                  </a:lnTo>
                  <a:lnTo>
                    <a:pt x="31534" y="107751"/>
                  </a:lnTo>
                  <a:lnTo>
                    <a:pt x="31634" y="107751"/>
                  </a:lnTo>
                  <a:lnTo>
                    <a:pt x="31733" y="107739"/>
                  </a:lnTo>
                  <a:lnTo>
                    <a:pt x="31833" y="107727"/>
                  </a:lnTo>
                  <a:lnTo>
                    <a:pt x="31933" y="107704"/>
                  </a:lnTo>
                  <a:lnTo>
                    <a:pt x="32032" y="107680"/>
                  </a:lnTo>
                  <a:lnTo>
                    <a:pt x="32132" y="107645"/>
                  </a:lnTo>
                  <a:lnTo>
                    <a:pt x="32327" y="107562"/>
                  </a:lnTo>
                  <a:lnTo>
                    <a:pt x="32512" y="107444"/>
                  </a:lnTo>
                  <a:lnTo>
                    <a:pt x="32692" y="107302"/>
                  </a:lnTo>
                  <a:lnTo>
                    <a:pt x="32868" y="107137"/>
                  </a:lnTo>
                  <a:lnTo>
                    <a:pt x="33038" y="106960"/>
                  </a:lnTo>
                  <a:lnTo>
                    <a:pt x="33205" y="106747"/>
                  </a:lnTo>
                  <a:lnTo>
                    <a:pt x="33361" y="106523"/>
                  </a:lnTo>
                  <a:lnTo>
                    <a:pt x="33513" y="106275"/>
                  </a:lnTo>
                  <a:lnTo>
                    <a:pt x="33660" y="106003"/>
                  </a:lnTo>
                  <a:lnTo>
                    <a:pt x="33803" y="105720"/>
                  </a:lnTo>
                  <a:lnTo>
                    <a:pt x="33935" y="105413"/>
                  </a:lnTo>
                  <a:lnTo>
                    <a:pt x="34064" y="105094"/>
                  </a:lnTo>
                  <a:lnTo>
                    <a:pt x="34182" y="104752"/>
                  </a:lnTo>
                  <a:lnTo>
                    <a:pt x="34296" y="104410"/>
                  </a:lnTo>
                  <a:lnTo>
                    <a:pt x="34405" y="104044"/>
                  </a:lnTo>
                  <a:lnTo>
                    <a:pt x="34505" y="103666"/>
                  </a:lnTo>
                  <a:lnTo>
                    <a:pt x="34600" y="103276"/>
                  </a:lnTo>
                  <a:lnTo>
                    <a:pt x="34685" y="102875"/>
                  </a:lnTo>
                  <a:lnTo>
                    <a:pt x="34766" y="102461"/>
                  </a:lnTo>
                  <a:lnTo>
                    <a:pt x="34837" y="102036"/>
                  </a:lnTo>
                  <a:lnTo>
                    <a:pt x="34899" y="101611"/>
                  </a:lnTo>
                  <a:lnTo>
                    <a:pt x="34956" y="101174"/>
                  </a:lnTo>
                  <a:lnTo>
                    <a:pt x="35003" y="100726"/>
                  </a:lnTo>
                  <a:lnTo>
                    <a:pt x="35046" y="100277"/>
                  </a:lnTo>
                  <a:lnTo>
                    <a:pt x="35079" y="99817"/>
                  </a:lnTo>
                  <a:lnTo>
                    <a:pt x="35103" y="99368"/>
                  </a:lnTo>
                  <a:lnTo>
                    <a:pt x="35122" y="98896"/>
                  </a:lnTo>
                  <a:lnTo>
                    <a:pt x="35132" y="98435"/>
                  </a:lnTo>
                  <a:lnTo>
                    <a:pt x="35132" y="97975"/>
                  </a:lnTo>
                  <a:lnTo>
                    <a:pt x="35122" y="97502"/>
                  </a:lnTo>
                  <a:lnTo>
                    <a:pt x="35108" y="97042"/>
                  </a:lnTo>
                  <a:lnTo>
                    <a:pt x="35103" y="96888"/>
                  </a:lnTo>
                  <a:lnTo>
                    <a:pt x="35098" y="96747"/>
                  </a:lnTo>
                  <a:lnTo>
                    <a:pt x="35103" y="96593"/>
                  </a:lnTo>
                  <a:lnTo>
                    <a:pt x="35103" y="96463"/>
                  </a:lnTo>
                  <a:lnTo>
                    <a:pt x="35113" y="96334"/>
                  </a:lnTo>
                  <a:lnTo>
                    <a:pt x="35122" y="96204"/>
                  </a:lnTo>
                  <a:lnTo>
                    <a:pt x="35136" y="96074"/>
                  </a:lnTo>
                  <a:lnTo>
                    <a:pt x="35150" y="95956"/>
                  </a:lnTo>
                  <a:lnTo>
                    <a:pt x="35165" y="95849"/>
                  </a:lnTo>
                  <a:lnTo>
                    <a:pt x="35188" y="95743"/>
                  </a:lnTo>
                  <a:lnTo>
                    <a:pt x="35207" y="95637"/>
                  </a:lnTo>
                  <a:lnTo>
                    <a:pt x="35236" y="95531"/>
                  </a:lnTo>
                  <a:lnTo>
                    <a:pt x="35288" y="95354"/>
                  </a:lnTo>
                  <a:lnTo>
                    <a:pt x="35350" y="95188"/>
                  </a:lnTo>
                  <a:lnTo>
                    <a:pt x="35421" y="95047"/>
                  </a:lnTo>
                  <a:lnTo>
                    <a:pt x="35497" y="94917"/>
                  </a:lnTo>
                  <a:lnTo>
                    <a:pt x="35578" y="94810"/>
                  </a:lnTo>
                  <a:lnTo>
                    <a:pt x="35668" y="94728"/>
                  </a:lnTo>
                  <a:lnTo>
                    <a:pt x="35753" y="94657"/>
                  </a:lnTo>
                  <a:lnTo>
                    <a:pt x="35848" y="94610"/>
                  </a:lnTo>
                  <a:lnTo>
                    <a:pt x="35943" y="94586"/>
                  </a:lnTo>
                  <a:lnTo>
                    <a:pt x="36043" y="94574"/>
                  </a:lnTo>
                  <a:close/>
                  <a:moveTo>
                    <a:pt x="148" y="1"/>
                  </a:moveTo>
                  <a:lnTo>
                    <a:pt x="119" y="2350"/>
                  </a:lnTo>
                  <a:lnTo>
                    <a:pt x="91" y="4700"/>
                  </a:lnTo>
                  <a:lnTo>
                    <a:pt x="72" y="7061"/>
                  </a:lnTo>
                  <a:lnTo>
                    <a:pt x="48" y="9411"/>
                  </a:lnTo>
                  <a:lnTo>
                    <a:pt x="34" y="11772"/>
                  </a:lnTo>
                  <a:lnTo>
                    <a:pt x="20" y="14122"/>
                  </a:lnTo>
                  <a:lnTo>
                    <a:pt x="10" y="16483"/>
                  </a:lnTo>
                  <a:lnTo>
                    <a:pt x="1" y="18833"/>
                  </a:lnTo>
                  <a:lnTo>
                    <a:pt x="29" y="19010"/>
                  </a:lnTo>
                  <a:lnTo>
                    <a:pt x="48" y="19199"/>
                  </a:lnTo>
                  <a:lnTo>
                    <a:pt x="58" y="19399"/>
                  </a:lnTo>
                  <a:lnTo>
                    <a:pt x="62" y="19588"/>
                  </a:lnTo>
                  <a:lnTo>
                    <a:pt x="58" y="19777"/>
                  </a:lnTo>
                  <a:lnTo>
                    <a:pt x="48" y="19966"/>
                  </a:lnTo>
                  <a:lnTo>
                    <a:pt x="29" y="20155"/>
                  </a:lnTo>
                  <a:lnTo>
                    <a:pt x="1" y="20344"/>
                  </a:lnTo>
                  <a:lnTo>
                    <a:pt x="1" y="23001"/>
                  </a:lnTo>
                  <a:lnTo>
                    <a:pt x="1" y="25645"/>
                  </a:lnTo>
                  <a:lnTo>
                    <a:pt x="1" y="28302"/>
                  </a:lnTo>
                  <a:lnTo>
                    <a:pt x="10" y="30958"/>
                  </a:lnTo>
                  <a:lnTo>
                    <a:pt x="24" y="33615"/>
                  </a:lnTo>
                  <a:lnTo>
                    <a:pt x="43" y="36272"/>
                  </a:lnTo>
                  <a:lnTo>
                    <a:pt x="67" y="38928"/>
                  </a:lnTo>
                  <a:lnTo>
                    <a:pt x="96" y="41573"/>
                  </a:lnTo>
                  <a:lnTo>
                    <a:pt x="129" y="44229"/>
                  </a:lnTo>
                  <a:lnTo>
                    <a:pt x="167" y="46886"/>
                  </a:lnTo>
                  <a:lnTo>
                    <a:pt x="214" y="49543"/>
                  </a:lnTo>
                  <a:lnTo>
                    <a:pt x="266" y="52199"/>
                  </a:lnTo>
                  <a:lnTo>
                    <a:pt x="328" y="54856"/>
                  </a:lnTo>
                  <a:lnTo>
                    <a:pt x="390" y="57500"/>
                  </a:lnTo>
                  <a:lnTo>
                    <a:pt x="466" y="60157"/>
                  </a:lnTo>
                  <a:lnTo>
                    <a:pt x="547" y="62814"/>
                  </a:lnTo>
                  <a:lnTo>
                    <a:pt x="608" y="64750"/>
                  </a:lnTo>
                  <a:lnTo>
                    <a:pt x="684" y="66686"/>
                  </a:lnTo>
                  <a:lnTo>
                    <a:pt x="765" y="68623"/>
                  </a:lnTo>
                  <a:lnTo>
                    <a:pt x="860" y="70571"/>
                  </a:lnTo>
                  <a:lnTo>
                    <a:pt x="955" y="72507"/>
                  </a:lnTo>
                  <a:lnTo>
                    <a:pt x="1059" y="74455"/>
                  </a:lnTo>
                  <a:lnTo>
                    <a:pt x="1173" y="76403"/>
                  </a:lnTo>
                  <a:lnTo>
                    <a:pt x="1287" y="78352"/>
                  </a:lnTo>
                  <a:lnTo>
                    <a:pt x="1406" y="80300"/>
                  </a:lnTo>
                  <a:lnTo>
                    <a:pt x="1524" y="82248"/>
                  </a:lnTo>
                  <a:lnTo>
                    <a:pt x="1776" y="86156"/>
                  </a:lnTo>
                  <a:lnTo>
                    <a:pt x="2027" y="90064"/>
                  </a:lnTo>
                  <a:lnTo>
                    <a:pt x="2274" y="93972"/>
                  </a:lnTo>
                  <a:lnTo>
                    <a:pt x="2397" y="95932"/>
                  </a:lnTo>
                  <a:lnTo>
                    <a:pt x="2516" y="97880"/>
                  </a:lnTo>
                  <a:lnTo>
                    <a:pt x="2625" y="99840"/>
                  </a:lnTo>
                  <a:lnTo>
                    <a:pt x="2734" y="101788"/>
                  </a:lnTo>
                  <a:lnTo>
                    <a:pt x="2839" y="103748"/>
                  </a:lnTo>
                  <a:lnTo>
                    <a:pt x="2934" y="105696"/>
                  </a:lnTo>
                  <a:lnTo>
                    <a:pt x="3024" y="107645"/>
                  </a:lnTo>
                  <a:lnTo>
                    <a:pt x="3105" y="109605"/>
                  </a:lnTo>
                  <a:lnTo>
                    <a:pt x="3176" y="111553"/>
                  </a:lnTo>
                  <a:lnTo>
                    <a:pt x="3233" y="113501"/>
                  </a:lnTo>
                  <a:lnTo>
                    <a:pt x="3285" y="115449"/>
                  </a:lnTo>
                  <a:lnTo>
                    <a:pt x="3309" y="116417"/>
                  </a:lnTo>
                  <a:lnTo>
                    <a:pt x="3323" y="117397"/>
                  </a:lnTo>
                  <a:lnTo>
                    <a:pt x="3342" y="118365"/>
                  </a:lnTo>
                  <a:lnTo>
                    <a:pt x="3351" y="119334"/>
                  </a:lnTo>
                  <a:lnTo>
                    <a:pt x="3361" y="120314"/>
                  </a:lnTo>
                  <a:lnTo>
                    <a:pt x="3366" y="121282"/>
                  </a:lnTo>
                  <a:lnTo>
                    <a:pt x="3366" y="122250"/>
                  </a:lnTo>
                  <a:lnTo>
                    <a:pt x="3366" y="123218"/>
                  </a:lnTo>
                  <a:lnTo>
                    <a:pt x="3361" y="124186"/>
                  </a:lnTo>
                  <a:lnTo>
                    <a:pt x="3351" y="125154"/>
                  </a:lnTo>
                  <a:lnTo>
                    <a:pt x="3342" y="125320"/>
                  </a:lnTo>
                  <a:lnTo>
                    <a:pt x="3328" y="125461"/>
                  </a:lnTo>
                  <a:lnTo>
                    <a:pt x="3309" y="125603"/>
                  </a:lnTo>
                  <a:lnTo>
                    <a:pt x="3280" y="125733"/>
                  </a:lnTo>
                  <a:lnTo>
                    <a:pt x="3252" y="125851"/>
                  </a:lnTo>
                  <a:lnTo>
                    <a:pt x="3219" y="125969"/>
                  </a:lnTo>
                  <a:lnTo>
                    <a:pt x="3185" y="126087"/>
                  </a:lnTo>
                  <a:lnTo>
                    <a:pt x="3143" y="126193"/>
                  </a:lnTo>
                  <a:lnTo>
                    <a:pt x="3987" y="126264"/>
                  </a:lnTo>
                  <a:lnTo>
                    <a:pt x="4040" y="126205"/>
                  </a:lnTo>
                  <a:lnTo>
                    <a:pt x="4092" y="126158"/>
                  </a:lnTo>
                  <a:lnTo>
                    <a:pt x="4154" y="126123"/>
                  </a:lnTo>
                  <a:lnTo>
                    <a:pt x="4211" y="126111"/>
                  </a:lnTo>
                  <a:lnTo>
                    <a:pt x="5112" y="126016"/>
                  </a:lnTo>
                  <a:lnTo>
                    <a:pt x="6014" y="125945"/>
                  </a:lnTo>
                  <a:lnTo>
                    <a:pt x="6921" y="125898"/>
                  </a:lnTo>
                  <a:lnTo>
                    <a:pt x="7822" y="125886"/>
                  </a:lnTo>
                  <a:lnTo>
                    <a:pt x="8729" y="125886"/>
                  </a:lnTo>
                  <a:lnTo>
                    <a:pt x="9635" y="125910"/>
                  </a:lnTo>
                  <a:lnTo>
                    <a:pt x="10542" y="125945"/>
                  </a:lnTo>
                  <a:lnTo>
                    <a:pt x="11453" y="126004"/>
                  </a:lnTo>
                  <a:lnTo>
                    <a:pt x="12360" y="126075"/>
                  </a:lnTo>
                  <a:lnTo>
                    <a:pt x="13266" y="126158"/>
                  </a:lnTo>
                  <a:lnTo>
                    <a:pt x="14177" y="126264"/>
                  </a:lnTo>
                  <a:lnTo>
                    <a:pt x="15089" y="126370"/>
                  </a:lnTo>
                  <a:lnTo>
                    <a:pt x="15995" y="126500"/>
                  </a:lnTo>
                  <a:lnTo>
                    <a:pt x="16906" y="126630"/>
                  </a:lnTo>
                  <a:lnTo>
                    <a:pt x="18729" y="126914"/>
                  </a:lnTo>
                  <a:lnTo>
                    <a:pt x="20551" y="127209"/>
                  </a:lnTo>
                  <a:lnTo>
                    <a:pt x="22369" y="127516"/>
                  </a:lnTo>
                  <a:lnTo>
                    <a:pt x="24192" y="127811"/>
                  </a:lnTo>
                  <a:lnTo>
                    <a:pt x="26009" y="128094"/>
                  </a:lnTo>
                  <a:lnTo>
                    <a:pt x="26916" y="128224"/>
                  </a:lnTo>
                  <a:lnTo>
                    <a:pt x="27827" y="128342"/>
                  </a:lnTo>
                  <a:lnTo>
                    <a:pt x="28734" y="128449"/>
                  </a:lnTo>
                  <a:lnTo>
                    <a:pt x="29640" y="128555"/>
                  </a:lnTo>
                  <a:lnTo>
                    <a:pt x="30547" y="128637"/>
                  </a:lnTo>
                  <a:lnTo>
                    <a:pt x="31449" y="128708"/>
                  </a:lnTo>
                  <a:lnTo>
                    <a:pt x="32355" y="128767"/>
                  </a:lnTo>
                  <a:lnTo>
                    <a:pt x="33257" y="128803"/>
                  </a:lnTo>
                  <a:lnTo>
                    <a:pt x="34163" y="128826"/>
                  </a:lnTo>
                  <a:lnTo>
                    <a:pt x="35976" y="128826"/>
                  </a:lnTo>
                  <a:lnTo>
                    <a:pt x="36883" y="128803"/>
                  </a:lnTo>
                  <a:lnTo>
                    <a:pt x="37789" y="128779"/>
                  </a:lnTo>
                  <a:lnTo>
                    <a:pt x="38696" y="128732"/>
                  </a:lnTo>
                  <a:lnTo>
                    <a:pt x="39598" y="128685"/>
                  </a:lnTo>
                  <a:lnTo>
                    <a:pt x="40504" y="128626"/>
                  </a:lnTo>
                  <a:lnTo>
                    <a:pt x="41411" y="128555"/>
                  </a:lnTo>
                  <a:lnTo>
                    <a:pt x="42312" y="128484"/>
                  </a:lnTo>
                  <a:lnTo>
                    <a:pt x="44121" y="128319"/>
                  </a:lnTo>
                  <a:lnTo>
                    <a:pt x="45929" y="128130"/>
                  </a:lnTo>
                  <a:lnTo>
                    <a:pt x="47737" y="127941"/>
                  </a:lnTo>
                  <a:lnTo>
                    <a:pt x="51349" y="127539"/>
                  </a:lnTo>
                  <a:lnTo>
                    <a:pt x="53157" y="127350"/>
                  </a:lnTo>
                  <a:lnTo>
                    <a:pt x="54961" y="127173"/>
                  </a:lnTo>
                  <a:lnTo>
                    <a:pt x="56769" y="127020"/>
                  </a:lnTo>
                  <a:lnTo>
                    <a:pt x="57671" y="126949"/>
                  </a:lnTo>
                  <a:lnTo>
                    <a:pt x="58577" y="126890"/>
                  </a:lnTo>
                  <a:lnTo>
                    <a:pt x="59479" y="126843"/>
                  </a:lnTo>
                  <a:lnTo>
                    <a:pt x="60386" y="126796"/>
                  </a:lnTo>
                  <a:lnTo>
                    <a:pt x="61287" y="126760"/>
                  </a:lnTo>
                  <a:lnTo>
                    <a:pt x="62194" y="126748"/>
                  </a:lnTo>
                  <a:lnTo>
                    <a:pt x="62118" y="124824"/>
                  </a:lnTo>
                  <a:lnTo>
                    <a:pt x="62047" y="122887"/>
                  </a:lnTo>
                  <a:lnTo>
                    <a:pt x="61985" y="120963"/>
                  </a:lnTo>
                  <a:lnTo>
                    <a:pt x="61923" y="119038"/>
                  </a:lnTo>
                  <a:lnTo>
                    <a:pt x="61866" y="117102"/>
                  </a:lnTo>
                  <a:lnTo>
                    <a:pt x="61814" y="115166"/>
                  </a:lnTo>
                  <a:lnTo>
                    <a:pt x="61767" y="113241"/>
                  </a:lnTo>
                  <a:lnTo>
                    <a:pt x="61719" y="111305"/>
                  </a:lnTo>
                  <a:lnTo>
                    <a:pt x="61681" y="109368"/>
                  </a:lnTo>
                  <a:lnTo>
                    <a:pt x="61648" y="107432"/>
                  </a:lnTo>
                  <a:lnTo>
                    <a:pt x="61615" y="105484"/>
                  </a:lnTo>
                  <a:lnTo>
                    <a:pt x="61586" y="103548"/>
                  </a:lnTo>
                  <a:lnTo>
                    <a:pt x="61563" y="101611"/>
                  </a:lnTo>
                  <a:lnTo>
                    <a:pt x="61544" y="99663"/>
                  </a:lnTo>
                  <a:lnTo>
                    <a:pt x="61529" y="97727"/>
                  </a:lnTo>
                  <a:lnTo>
                    <a:pt x="61515" y="95779"/>
                  </a:lnTo>
                  <a:lnTo>
                    <a:pt x="61506" y="93830"/>
                  </a:lnTo>
                  <a:lnTo>
                    <a:pt x="61501" y="91894"/>
                  </a:lnTo>
                  <a:lnTo>
                    <a:pt x="61501" y="89946"/>
                  </a:lnTo>
                  <a:lnTo>
                    <a:pt x="61506" y="87998"/>
                  </a:lnTo>
                  <a:lnTo>
                    <a:pt x="61510" y="86050"/>
                  </a:lnTo>
                  <a:lnTo>
                    <a:pt x="61520" y="84113"/>
                  </a:lnTo>
                  <a:lnTo>
                    <a:pt x="61534" y="82165"/>
                  </a:lnTo>
                  <a:lnTo>
                    <a:pt x="61553" y="80217"/>
                  </a:lnTo>
                  <a:lnTo>
                    <a:pt x="61572" y="78269"/>
                  </a:lnTo>
                  <a:lnTo>
                    <a:pt x="61596" y="76321"/>
                  </a:lnTo>
                  <a:lnTo>
                    <a:pt x="61624" y="74373"/>
                  </a:lnTo>
                  <a:lnTo>
                    <a:pt x="61653" y="72424"/>
                  </a:lnTo>
                  <a:lnTo>
                    <a:pt x="61691" y="70476"/>
                  </a:lnTo>
                  <a:lnTo>
                    <a:pt x="61729" y="68528"/>
                  </a:lnTo>
                  <a:lnTo>
                    <a:pt x="61767" y="66580"/>
                  </a:lnTo>
                  <a:lnTo>
                    <a:pt x="61809" y="64632"/>
                  </a:lnTo>
                  <a:lnTo>
                    <a:pt x="61857" y="62684"/>
                  </a:lnTo>
                  <a:lnTo>
                    <a:pt x="61909" y="60736"/>
                  </a:lnTo>
                  <a:lnTo>
                    <a:pt x="61961" y="58799"/>
                  </a:lnTo>
                  <a:lnTo>
                    <a:pt x="62018" y="56851"/>
                  </a:lnTo>
                  <a:lnTo>
                    <a:pt x="62075" y="54903"/>
                  </a:lnTo>
                  <a:lnTo>
                    <a:pt x="62137" y="52967"/>
                  </a:lnTo>
                  <a:lnTo>
                    <a:pt x="62203" y="51018"/>
                  </a:lnTo>
                  <a:lnTo>
                    <a:pt x="62270" y="49070"/>
                  </a:lnTo>
                  <a:lnTo>
                    <a:pt x="62417" y="45198"/>
                  </a:lnTo>
                  <a:lnTo>
                    <a:pt x="62569" y="41313"/>
                  </a:lnTo>
                  <a:lnTo>
                    <a:pt x="62735" y="37440"/>
                  </a:lnTo>
                  <a:lnTo>
                    <a:pt x="62911" y="33568"/>
                  </a:lnTo>
                  <a:lnTo>
                    <a:pt x="63096" y="29707"/>
                  </a:lnTo>
                  <a:lnTo>
                    <a:pt x="63290" y="25846"/>
                  </a:lnTo>
                  <a:lnTo>
                    <a:pt x="63499" y="21997"/>
                  </a:lnTo>
                  <a:lnTo>
                    <a:pt x="63713" y="18148"/>
                  </a:lnTo>
                  <a:lnTo>
                    <a:pt x="63931" y="14311"/>
                  </a:lnTo>
                  <a:lnTo>
                    <a:pt x="64164" y="10485"/>
                  </a:lnTo>
                  <a:lnTo>
                    <a:pt x="64401" y="6660"/>
                  </a:lnTo>
                  <a:lnTo>
                    <a:pt x="64648" y="2846"/>
                  </a:lnTo>
                  <a:lnTo>
                    <a:pt x="64667" y="2622"/>
                  </a:lnTo>
                  <a:lnTo>
                    <a:pt x="64690" y="2409"/>
                  </a:lnTo>
                  <a:lnTo>
                    <a:pt x="64719" y="2197"/>
                  </a:lnTo>
                  <a:lnTo>
                    <a:pt x="64752" y="2008"/>
                  </a:lnTo>
                  <a:lnTo>
                    <a:pt x="64790" y="1842"/>
                  </a:lnTo>
                  <a:lnTo>
                    <a:pt x="64828" y="1677"/>
                  </a:lnTo>
                  <a:lnTo>
                    <a:pt x="64871" y="1524"/>
                  </a:lnTo>
                  <a:lnTo>
                    <a:pt x="64918" y="1382"/>
                  </a:lnTo>
                  <a:lnTo>
                    <a:pt x="62906" y="1677"/>
                  </a:lnTo>
                  <a:lnTo>
                    <a:pt x="60889" y="1949"/>
                  </a:lnTo>
                  <a:lnTo>
                    <a:pt x="58867" y="2208"/>
                  </a:lnTo>
                  <a:lnTo>
                    <a:pt x="56850" y="2456"/>
                  </a:lnTo>
                  <a:lnTo>
                    <a:pt x="54828" y="2693"/>
                  </a:lnTo>
                  <a:lnTo>
                    <a:pt x="52801" y="2905"/>
                  </a:lnTo>
                  <a:lnTo>
                    <a:pt x="50779" y="3106"/>
                  </a:lnTo>
                  <a:lnTo>
                    <a:pt x="48753" y="3295"/>
                  </a:lnTo>
                  <a:lnTo>
                    <a:pt x="46722" y="3460"/>
                  </a:lnTo>
                  <a:lnTo>
                    <a:pt x="44695" y="3602"/>
                  </a:lnTo>
                  <a:lnTo>
                    <a:pt x="42668" y="3720"/>
                  </a:lnTo>
                  <a:lnTo>
                    <a:pt x="40637" y="3826"/>
                  </a:lnTo>
                  <a:lnTo>
                    <a:pt x="38606" y="3909"/>
                  </a:lnTo>
                  <a:lnTo>
                    <a:pt x="36574" y="3968"/>
                  </a:lnTo>
                  <a:lnTo>
                    <a:pt x="34543" y="4003"/>
                  </a:lnTo>
                  <a:lnTo>
                    <a:pt x="32512" y="4003"/>
                  </a:lnTo>
                  <a:lnTo>
                    <a:pt x="30485" y="3991"/>
                  </a:lnTo>
                  <a:lnTo>
                    <a:pt x="28454" y="3944"/>
                  </a:lnTo>
                  <a:lnTo>
                    <a:pt x="26422" y="3873"/>
                  </a:lnTo>
                  <a:lnTo>
                    <a:pt x="25407" y="3826"/>
                  </a:lnTo>
                  <a:lnTo>
                    <a:pt x="24396" y="3767"/>
                  </a:lnTo>
                  <a:lnTo>
                    <a:pt x="23380" y="3708"/>
                  </a:lnTo>
                  <a:lnTo>
                    <a:pt x="22364" y="3637"/>
                  </a:lnTo>
                  <a:lnTo>
                    <a:pt x="21354" y="3566"/>
                  </a:lnTo>
                  <a:lnTo>
                    <a:pt x="20338" y="3484"/>
                  </a:lnTo>
                  <a:lnTo>
                    <a:pt x="19322" y="3389"/>
                  </a:lnTo>
                  <a:lnTo>
                    <a:pt x="18311" y="3283"/>
                  </a:lnTo>
                  <a:lnTo>
                    <a:pt x="17300" y="3177"/>
                  </a:lnTo>
                  <a:lnTo>
                    <a:pt x="16285" y="3059"/>
                  </a:lnTo>
                  <a:lnTo>
                    <a:pt x="15274" y="2940"/>
                  </a:lnTo>
                  <a:lnTo>
                    <a:pt x="14263" y="2799"/>
                  </a:lnTo>
                  <a:lnTo>
                    <a:pt x="13252" y="2657"/>
                  </a:lnTo>
                  <a:lnTo>
                    <a:pt x="12241" y="2515"/>
                  </a:lnTo>
                  <a:lnTo>
                    <a:pt x="11230" y="2350"/>
                  </a:lnTo>
                  <a:lnTo>
                    <a:pt x="10219" y="2185"/>
                  </a:lnTo>
                  <a:lnTo>
                    <a:pt x="9208" y="2008"/>
                  </a:lnTo>
                  <a:lnTo>
                    <a:pt x="8202" y="1819"/>
                  </a:lnTo>
                  <a:lnTo>
                    <a:pt x="7191" y="1630"/>
                  </a:lnTo>
                  <a:lnTo>
                    <a:pt x="6185" y="1429"/>
                  </a:lnTo>
                  <a:lnTo>
                    <a:pt x="5174" y="1205"/>
                  </a:lnTo>
                  <a:lnTo>
                    <a:pt x="4168" y="981"/>
                  </a:lnTo>
                  <a:lnTo>
                    <a:pt x="3162" y="756"/>
                  </a:lnTo>
                  <a:lnTo>
                    <a:pt x="2155" y="508"/>
                  </a:lnTo>
                  <a:lnTo>
                    <a:pt x="1149" y="260"/>
                  </a:lnTo>
                  <a:lnTo>
                    <a:pt x="1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6;p65">
              <a:extLst>
                <a:ext uri="{FF2B5EF4-FFF2-40B4-BE49-F238E27FC236}">
                  <a16:creationId xmlns:a16="http://schemas.microsoft.com/office/drawing/2014/main" id="{A6BFC4CC-F396-C585-F760-5EAF65DF9368}"/>
                </a:ext>
              </a:extLst>
            </p:cNvPr>
            <p:cNvSpPr/>
            <p:nvPr/>
          </p:nvSpPr>
          <p:spPr>
            <a:xfrm>
              <a:off x="-833850" y="-8902250"/>
              <a:ext cx="1500500" cy="5068450"/>
            </a:xfrm>
            <a:custGeom>
              <a:avLst/>
              <a:gdLst/>
              <a:ahLst/>
              <a:cxnLst/>
              <a:rect l="l" t="t" r="r" b="b"/>
              <a:pathLst>
                <a:path w="60020" h="202738" extrusionOk="0">
                  <a:moveTo>
                    <a:pt x="30276" y="35587"/>
                  </a:moveTo>
                  <a:lnTo>
                    <a:pt x="30708" y="35599"/>
                  </a:lnTo>
                  <a:lnTo>
                    <a:pt x="31144" y="35610"/>
                  </a:lnTo>
                  <a:lnTo>
                    <a:pt x="31576" y="35646"/>
                  </a:lnTo>
                  <a:lnTo>
                    <a:pt x="32013" y="35681"/>
                  </a:lnTo>
                  <a:lnTo>
                    <a:pt x="32449" y="35717"/>
                  </a:lnTo>
                  <a:lnTo>
                    <a:pt x="32886" y="35776"/>
                  </a:lnTo>
                  <a:lnTo>
                    <a:pt x="33323" y="35835"/>
                  </a:lnTo>
                  <a:lnTo>
                    <a:pt x="33759" y="35906"/>
                  </a:lnTo>
                  <a:lnTo>
                    <a:pt x="34196" y="35988"/>
                  </a:lnTo>
                  <a:lnTo>
                    <a:pt x="34633" y="36071"/>
                  </a:lnTo>
                  <a:lnTo>
                    <a:pt x="35069" y="36165"/>
                  </a:lnTo>
                  <a:lnTo>
                    <a:pt x="36104" y="36401"/>
                  </a:lnTo>
                  <a:lnTo>
                    <a:pt x="37219" y="36626"/>
                  </a:lnTo>
                  <a:lnTo>
                    <a:pt x="37803" y="36756"/>
                  </a:lnTo>
                  <a:lnTo>
                    <a:pt x="38401" y="36897"/>
                  </a:lnTo>
                  <a:lnTo>
                    <a:pt x="39009" y="37039"/>
                  </a:lnTo>
                  <a:lnTo>
                    <a:pt x="39626" y="37204"/>
                  </a:lnTo>
                  <a:lnTo>
                    <a:pt x="40247" y="37381"/>
                  </a:lnTo>
                  <a:lnTo>
                    <a:pt x="40879" y="37582"/>
                  </a:lnTo>
                  <a:lnTo>
                    <a:pt x="41515" y="37806"/>
                  </a:lnTo>
                  <a:lnTo>
                    <a:pt x="42146" y="38043"/>
                  </a:lnTo>
                  <a:lnTo>
                    <a:pt x="42464" y="38184"/>
                  </a:lnTo>
                  <a:lnTo>
                    <a:pt x="42782" y="38326"/>
                  </a:lnTo>
                  <a:lnTo>
                    <a:pt x="43100" y="38468"/>
                  </a:lnTo>
                  <a:lnTo>
                    <a:pt x="43413" y="38621"/>
                  </a:lnTo>
                  <a:lnTo>
                    <a:pt x="43726" y="38786"/>
                  </a:lnTo>
                  <a:lnTo>
                    <a:pt x="44039" y="38964"/>
                  </a:lnTo>
                  <a:lnTo>
                    <a:pt x="44348" y="39141"/>
                  </a:lnTo>
                  <a:lnTo>
                    <a:pt x="44656" y="39330"/>
                  </a:lnTo>
                  <a:lnTo>
                    <a:pt x="44965" y="39530"/>
                  </a:lnTo>
                  <a:lnTo>
                    <a:pt x="45269" y="39743"/>
                  </a:lnTo>
                  <a:lnTo>
                    <a:pt x="45568" y="39967"/>
                  </a:lnTo>
                  <a:lnTo>
                    <a:pt x="45867" y="40191"/>
                  </a:lnTo>
                  <a:lnTo>
                    <a:pt x="46161" y="40439"/>
                  </a:lnTo>
                  <a:lnTo>
                    <a:pt x="46451" y="40687"/>
                  </a:lnTo>
                  <a:lnTo>
                    <a:pt x="46735" y="40947"/>
                  </a:lnTo>
                  <a:lnTo>
                    <a:pt x="47020" y="41230"/>
                  </a:lnTo>
                  <a:lnTo>
                    <a:pt x="47300" y="41514"/>
                  </a:lnTo>
                  <a:lnTo>
                    <a:pt x="47571" y="41809"/>
                  </a:lnTo>
                  <a:lnTo>
                    <a:pt x="47841" y="42128"/>
                  </a:lnTo>
                  <a:lnTo>
                    <a:pt x="48102" y="42447"/>
                  </a:lnTo>
                  <a:lnTo>
                    <a:pt x="48363" y="42789"/>
                  </a:lnTo>
                  <a:lnTo>
                    <a:pt x="48615" y="43143"/>
                  </a:lnTo>
                  <a:lnTo>
                    <a:pt x="48862" y="43509"/>
                  </a:lnTo>
                  <a:lnTo>
                    <a:pt x="49104" y="43887"/>
                  </a:lnTo>
                  <a:lnTo>
                    <a:pt x="49336" y="44288"/>
                  </a:lnTo>
                  <a:lnTo>
                    <a:pt x="49564" y="44690"/>
                  </a:lnTo>
                  <a:lnTo>
                    <a:pt x="49782" y="45115"/>
                  </a:lnTo>
                  <a:lnTo>
                    <a:pt x="49996" y="45564"/>
                  </a:lnTo>
                  <a:lnTo>
                    <a:pt x="50200" y="46024"/>
                  </a:lnTo>
                  <a:lnTo>
                    <a:pt x="50399" y="46496"/>
                  </a:lnTo>
                  <a:lnTo>
                    <a:pt x="50589" y="46980"/>
                  </a:lnTo>
                  <a:lnTo>
                    <a:pt x="50770" y="47488"/>
                  </a:lnTo>
                  <a:lnTo>
                    <a:pt x="50940" y="48019"/>
                  </a:lnTo>
                  <a:lnTo>
                    <a:pt x="51026" y="48279"/>
                  </a:lnTo>
                  <a:lnTo>
                    <a:pt x="51106" y="48551"/>
                  </a:lnTo>
                  <a:lnTo>
                    <a:pt x="51182" y="48834"/>
                  </a:lnTo>
                  <a:lnTo>
                    <a:pt x="51258" y="49118"/>
                  </a:lnTo>
                  <a:lnTo>
                    <a:pt x="51334" y="49401"/>
                  </a:lnTo>
                  <a:lnTo>
                    <a:pt x="51405" y="49696"/>
                  </a:lnTo>
                  <a:lnTo>
                    <a:pt x="51477" y="49991"/>
                  </a:lnTo>
                  <a:lnTo>
                    <a:pt x="51543" y="50286"/>
                  </a:lnTo>
                  <a:lnTo>
                    <a:pt x="51605" y="50593"/>
                  </a:lnTo>
                  <a:lnTo>
                    <a:pt x="51667" y="50900"/>
                  </a:lnTo>
                  <a:lnTo>
                    <a:pt x="51728" y="51219"/>
                  </a:lnTo>
                  <a:lnTo>
                    <a:pt x="51785" y="51538"/>
                  </a:lnTo>
                  <a:lnTo>
                    <a:pt x="51837" y="51869"/>
                  </a:lnTo>
                  <a:lnTo>
                    <a:pt x="51890" y="52187"/>
                  </a:lnTo>
                  <a:lnTo>
                    <a:pt x="51913" y="52400"/>
                  </a:lnTo>
                  <a:lnTo>
                    <a:pt x="51932" y="52601"/>
                  </a:lnTo>
                  <a:lnTo>
                    <a:pt x="51937" y="52801"/>
                  </a:lnTo>
                  <a:lnTo>
                    <a:pt x="51937" y="52990"/>
                  </a:lnTo>
                  <a:lnTo>
                    <a:pt x="51932" y="53179"/>
                  </a:lnTo>
                  <a:lnTo>
                    <a:pt x="51913" y="53356"/>
                  </a:lnTo>
                  <a:lnTo>
                    <a:pt x="51894" y="53533"/>
                  </a:lnTo>
                  <a:lnTo>
                    <a:pt x="51861" y="53699"/>
                  </a:lnTo>
                  <a:lnTo>
                    <a:pt x="51828" y="53864"/>
                  </a:lnTo>
                  <a:lnTo>
                    <a:pt x="51785" y="54006"/>
                  </a:lnTo>
                  <a:lnTo>
                    <a:pt x="51742" y="54159"/>
                  </a:lnTo>
                  <a:lnTo>
                    <a:pt x="51690" y="54289"/>
                  </a:lnTo>
                  <a:lnTo>
                    <a:pt x="51633" y="54419"/>
                  </a:lnTo>
                  <a:lnTo>
                    <a:pt x="51572" y="54525"/>
                  </a:lnTo>
                  <a:lnTo>
                    <a:pt x="51510" y="54631"/>
                  </a:lnTo>
                  <a:lnTo>
                    <a:pt x="51443" y="54726"/>
                  </a:lnTo>
                  <a:lnTo>
                    <a:pt x="51534" y="54726"/>
                  </a:lnTo>
                  <a:lnTo>
                    <a:pt x="51624" y="54738"/>
                  </a:lnTo>
                  <a:lnTo>
                    <a:pt x="51714" y="54773"/>
                  </a:lnTo>
                  <a:lnTo>
                    <a:pt x="51799" y="54832"/>
                  </a:lnTo>
                  <a:lnTo>
                    <a:pt x="51885" y="54915"/>
                  </a:lnTo>
                  <a:lnTo>
                    <a:pt x="51961" y="55009"/>
                  </a:lnTo>
                  <a:lnTo>
                    <a:pt x="52037" y="55127"/>
                  </a:lnTo>
                  <a:lnTo>
                    <a:pt x="52108" y="55269"/>
                  </a:lnTo>
                  <a:lnTo>
                    <a:pt x="52170" y="55422"/>
                  </a:lnTo>
                  <a:lnTo>
                    <a:pt x="52227" y="55588"/>
                  </a:lnTo>
                  <a:lnTo>
                    <a:pt x="52279" y="55777"/>
                  </a:lnTo>
                  <a:lnTo>
                    <a:pt x="52321" y="55966"/>
                  </a:lnTo>
                  <a:lnTo>
                    <a:pt x="52355" y="56178"/>
                  </a:lnTo>
                  <a:lnTo>
                    <a:pt x="52378" y="56402"/>
                  </a:lnTo>
                  <a:lnTo>
                    <a:pt x="52393" y="56627"/>
                  </a:lnTo>
                  <a:lnTo>
                    <a:pt x="52397" y="56875"/>
                  </a:lnTo>
                  <a:lnTo>
                    <a:pt x="52397" y="57016"/>
                  </a:lnTo>
                  <a:lnTo>
                    <a:pt x="52393" y="57146"/>
                  </a:lnTo>
                  <a:lnTo>
                    <a:pt x="52388" y="57264"/>
                  </a:lnTo>
                  <a:lnTo>
                    <a:pt x="52383" y="57382"/>
                  </a:lnTo>
                  <a:lnTo>
                    <a:pt x="52364" y="57536"/>
                  </a:lnTo>
                  <a:lnTo>
                    <a:pt x="52345" y="57678"/>
                  </a:lnTo>
                  <a:lnTo>
                    <a:pt x="52326" y="57819"/>
                  </a:lnTo>
                  <a:lnTo>
                    <a:pt x="52303" y="57937"/>
                  </a:lnTo>
                  <a:lnTo>
                    <a:pt x="52094" y="59153"/>
                  </a:lnTo>
                  <a:lnTo>
                    <a:pt x="51875" y="60346"/>
                  </a:lnTo>
                  <a:lnTo>
                    <a:pt x="51657" y="61527"/>
                  </a:lnTo>
                  <a:lnTo>
                    <a:pt x="51429" y="62707"/>
                  </a:lnTo>
                  <a:lnTo>
                    <a:pt x="51201" y="63888"/>
                  </a:lnTo>
                  <a:lnTo>
                    <a:pt x="50969" y="65057"/>
                  </a:lnTo>
                  <a:lnTo>
                    <a:pt x="50508" y="67395"/>
                  </a:lnTo>
                  <a:lnTo>
                    <a:pt x="50276" y="68564"/>
                  </a:lnTo>
                  <a:lnTo>
                    <a:pt x="50048" y="69744"/>
                  </a:lnTo>
                  <a:lnTo>
                    <a:pt x="49825" y="70913"/>
                  </a:lnTo>
                  <a:lnTo>
                    <a:pt x="49607" y="72106"/>
                  </a:lnTo>
                  <a:lnTo>
                    <a:pt x="49393" y="73298"/>
                  </a:lnTo>
                  <a:lnTo>
                    <a:pt x="49184" y="74503"/>
                  </a:lnTo>
                  <a:lnTo>
                    <a:pt x="48985" y="75707"/>
                  </a:lnTo>
                  <a:lnTo>
                    <a:pt x="48795" y="76935"/>
                  </a:lnTo>
                  <a:lnTo>
                    <a:pt x="48653" y="77927"/>
                  </a:lnTo>
                  <a:lnTo>
                    <a:pt x="48515" y="78918"/>
                  </a:lnTo>
                  <a:lnTo>
                    <a:pt x="48382" y="79910"/>
                  </a:lnTo>
                  <a:lnTo>
                    <a:pt x="48249" y="80914"/>
                  </a:lnTo>
                  <a:lnTo>
                    <a:pt x="47993" y="82933"/>
                  </a:lnTo>
                  <a:lnTo>
                    <a:pt x="47732" y="84940"/>
                  </a:lnTo>
                  <a:lnTo>
                    <a:pt x="47599" y="85932"/>
                  </a:lnTo>
                  <a:lnTo>
                    <a:pt x="47457" y="86935"/>
                  </a:lnTo>
                  <a:lnTo>
                    <a:pt x="47314" y="87915"/>
                  </a:lnTo>
                  <a:lnTo>
                    <a:pt x="47158" y="88907"/>
                  </a:lnTo>
                  <a:lnTo>
                    <a:pt x="47001" y="89875"/>
                  </a:lnTo>
                  <a:lnTo>
                    <a:pt x="46916" y="90359"/>
                  </a:lnTo>
                  <a:lnTo>
                    <a:pt x="46830" y="90832"/>
                  </a:lnTo>
                  <a:lnTo>
                    <a:pt x="46740" y="91316"/>
                  </a:lnTo>
                  <a:lnTo>
                    <a:pt x="46645" y="91788"/>
                  </a:lnTo>
                  <a:lnTo>
                    <a:pt x="46550" y="92260"/>
                  </a:lnTo>
                  <a:lnTo>
                    <a:pt x="46455" y="92721"/>
                  </a:lnTo>
                  <a:lnTo>
                    <a:pt x="46432" y="92803"/>
                  </a:lnTo>
                  <a:lnTo>
                    <a:pt x="46413" y="92886"/>
                  </a:lnTo>
                  <a:lnTo>
                    <a:pt x="46389" y="92957"/>
                  </a:lnTo>
                  <a:lnTo>
                    <a:pt x="46365" y="93016"/>
                  </a:lnTo>
                  <a:lnTo>
                    <a:pt x="46341" y="93063"/>
                  </a:lnTo>
                  <a:lnTo>
                    <a:pt x="46313" y="93098"/>
                  </a:lnTo>
                  <a:lnTo>
                    <a:pt x="46284" y="93146"/>
                  </a:lnTo>
                  <a:lnTo>
                    <a:pt x="46256" y="93169"/>
                  </a:lnTo>
                  <a:lnTo>
                    <a:pt x="46194" y="93205"/>
                  </a:lnTo>
                  <a:lnTo>
                    <a:pt x="46128" y="93228"/>
                  </a:lnTo>
                  <a:lnTo>
                    <a:pt x="46066" y="93217"/>
                  </a:lnTo>
                  <a:lnTo>
                    <a:pt x="46004" y="93205"/>
                  </a:lnTo>
                  <a:lnTo>
                    <a:pt x="45985" y="93358"/>
                  </a:lnTo>
                  <a:lnTo>
                    <a:pt x="45962" y="93524"/>
                  </a:lnTo>
                  <a:lnTo>
                    <a:pt x="45933" y="93677"/>
                  </a:lnTo>
                  <a:lnTo>
                    <a:pt x="45900" y="93819"/>
                  </a:lnTo>
                  <a:lnTo>
                    <a:pt x="45862" y="93960"/>
                  </a:lnTo>
                  <a:lnTo>
                    <a:pt x="45819" y="94102"/>
                  </a:lnTo>
                  <a:lnTo>
                    <a:pt x="45772" y="94232"/>
                  </a:lnTo>
                  <a:lnTo>
                    <a:pt x="45720" y="94350"/>
                  </a:lnTo>
                  <a:lnTo>
                    <a:pt x="45663" y="94456"/>
                  </a:lnTo>
                  <a:lnTo>
                    <a:pt x="45601" y="94551"/>
                  </a:lnTo>
                  <a:lnTo>
                    <a:pt x="45535" y="94633"/>
                  </a:lnTo>
                  <a:lnTo>
                    <a:pt x="45463" y="94716"/>
                  </a:lnTo>
                  <a:lnTo>
                    <a:pt x="45387" y="94775"/>
                  </a:lnTo>
                  <a:lnTo>
                    <a:pt x="45307" y="94822"/>
                  </a:lnTo>
                  <a:lnTo>
                    <a:pt x="45221" y="94846"/>
                  </a:lnTo>
                  <a:lnTo>
                    <a:pt x="45131" y="94870"/>
                  </a:lnTo>
                  <a:lnTo>
                    <a:pt x="43190" y="94999"/>
                  </a:lnTo>
                  <a:lnTo>
                    <a:pt x="41254" y="95106"/>
                  </a:lnTo>
                  <a:lnTo>
                    <a:pt x="39312" y="95188"/>
                  </a:lnTo>
                  <a:lnTo>
                    <a:pt x="37366" y="95247"/>
                  </a:lnTo>
                  <a:lnTo>
                    <a:pt x="35421" y="95283"/>
                  </a:lnTo>
                  <a:lnTo>
                    <a:pt x="33479" y="95295"/>
                  </a:lnTo>
                  <a:lnTo>
                    <a:pt x="31533" y="95283"/>
                  </a:lnTo>
                  <a:lnTo>
                    <a:pt x="29588" y="95247"/>
                  </a:lnTo>
                  <a:lnTo>
                    <a:pt x="27642" y="95200"/>
                  </a:lnTo>
                  <a:lnTo>
                    <a:pt x="25696" y="95117"/>
                  </a:lnTo>
                  <a:lnTo>
                    <a:pt x="23750" y="95023"/>
                  </a:lnTo>
                  <a:lnTo>
                    <a:pt x="21804" y="94905"/>
                  </a:lnTo>
                  <a:lnTo>
                    <a:pt x="19863" y="94775"/>
                  </a:lnTo>
                  <a:lnTo>
                    <a:pt x="17922" y="94622"/>
                  </a:lnTo>
                  <a:lnTo>
                    <a:pt x="15980" y="94456"/>
                  </a:lnTo>
                  <a:lnTo>
                    <a:pt x="14044" y="94267"/>
                  </a:lnTo>
                  <a:lnTo>
                    <a:pt x="13978" y="94256"/>
                  </a:lnTo>
                  <a:lnTo>
                    <a:pt x="13916" y="94232"/>
                  </a:lnTo>
                  <a:lnTo>
                    <a:pt x="13859" y="94197"/>
                  </a:lnTo>
                  <a:lnTo>
                    <a:pt x="13807" y="94161"/>
                  </a:lnTo>
                  <a:lnTo>
                    <a:pt x="13754" y="94102"/>
                  </a:lnTo>
                  <a:lnTo>
                    <a:pt x="13707" y="94043"/>
                  </a:lnTo>
                  <a:lnTo>
                    <a:pt x="13660" y="93984"/>
                  </a:lnTo>
                  <a:lnTo>
                    <a:pt x="13617" y="93901"/>
                  </a:lnTo>
                  <a:lnTo>
                    <a:pt x="13579" y="93819"/>
                  </a:lnTo>
                  <a:lnTo>
                    <a:pt x="13546" y="93736"/>
                  </a:lnTo>
                  <a:lnTo>
                    <a:pt x="13512" y="93642"/>
                  </a:lnTo>
                  <a:lnTo>
                    <a:pt x="13484" y="93547"/>
                  </a:lnTo>
                  <a:lnTo>
                    <a:pt x="13455" y="93441"/>
                  </a:lnTo>
                  <a:lnTo>
                    <a:pt x="13432" y="93335"/>
                  </a:lnTo>
                  <a:lnTo>
                    <a:pt x="13413" y="93217"/>
                  </a:lnTo>
                  <a:lnTo>
                    <a:pt x="13394" y="93110"/>
                  </a:lnTo>
                  <a:lnTo>
                    <a:pt x="13380" y="92992"/>
                  </a:lnTo>
                  <a:lnTo>
                    <a:pt x="13370" y="92874"/>
                  </a:lnTo>
                  <a:lnTo>
                    <a:pt x="13365" y="92744"/>
                  </a:lnTo>
                  <a:lnTo>
                    <a:pt x="13361" y="92626"/>
                  </a:lnTo>
                  <a:lnTo>
                    <a:pt x="13356" y="92496"/>
                  </a:lnTo>
                  <a:lnTo>
                    <a:pt x="13361" y="92378"/>
                  </a:lnTo>
                  <a:lnTo>
                    <a:pt x="13365" y="92260"/>
                  </a:lnTo>
                  <a:lnTo>
                    <a:pt x="13375" y="92130"/>
                  </a:lnTo>
                  <a:lnTo>
                    <a:pt x="13384" y="92012"/>
                  </a:lnTo>
                  <a:lnTo>
                    <a:pt x="13399" y="91894"/>
                  </a:lnTo>
                  <a:lnTo>
                    <a:pt x="13418" y="91776"/>
                  </a:lnTo>
                  <a:lnTo>
                    <a:pt x="13436" y="91670"/>
                  </a:lnTo>
                  <a:lnTo>
                    <a:pt x="13460" y="91564"/>
                  </a:lnTo>
                  <a:lnTo>
                    <a:pt x="13484" y="91457"/>
                  </a:lnTo>
                  <a:lnTo>
                    <a:pt x="13517" y="91351"/>
                  </a:lnTo>
                  <a:lnTo>
                    <a:pt x="13550" y="91257"/>
                  </a:lnTo>
                  <a:lnTo>
                    <a:pt x="13109" y="88966"/>
                  </a:lnTo>
                  <a:lnTo>
                    <a:pt x="12677" y="86664"/>
                  </a:lnTo>
                  <a:lnTo>
                    <a:pt x="12255" y="84361"/>
                  </a:lnTo>
                  <a:lnTo>
                    <a:pt x="11832" y="82035"/>
                  </a:lnTo>
                  <a:lnTo>
                    <a:pt x="11419" y="79709"/>
                  </a:lnTo>
                  <a:lnTo>
                    <a:pt x="11011" y="77372"/>
                  </a:lnTo>
                  <a:lnTo>
                    <a:pt x="10608" y="75034"/>
                  </a:lnTo>
                  <a:lnTo>
                    <a:pt x="10214" y="72684"/>
                  </a:lnTo>
                  <a:lnTo>
                    <a:pt x="9820" y="70335"/>
                  </a:lnTo>
                  <a:lnTo>
                    <a:pt x="9436" y="67973"/>
                  </a:lnTo>
                  <a:lnTo>
                    <a:pt x="9051" y="65624"/>
                  </a:lnTo>
                  <a:lnTo>
                    <a:pt x="8671" y="63262"/>
                  </a:lnTo>
                  <a:lnTo>
                    <a:pt x="8296" y="60901"/>
                  </a:lnTo>
                  <a:lnTo>
                    <a:pt x="7921" y="58539"/>
                  </a:lnTo>
                  <a:lnTo>
                    <a:pt x="7186" y="53817"/>
                  </a:lnTo>
                  <a:lnTo>
                    <a:pt x="7157" y="53557"/>
                  </a:lnTo>
                  <a:lnTo>
                    <a:pt x="7129" y="53309"/>
                  </a:lnTo>
                  <a:lnTo>
                    <a:pt x="7115" y="53085"/>
                  </a:lnTo>
                  <a:lnTo>
                    <a:pt x="7110" y="52872"/>
                  </a:lnTo>
                  <a:lnTo>
                    <a:pt x="7110" y="52742"/>
                  </a:lnTo>
                  <a:lnTo>
                    <a:pt x="7115" y="52612"/>
                  </a:lnTo>
                  <a:lnTo>
                    <a:pt x="7124" y="52494"/>
                  </a:lnTo>
                  <a:lnTo>
                    <a:pt x="7134" y="52376"/>
                  </a:lnTo>
                  <a:lnTo>
                    <a:pt x="7148" y="52258"/>
                  </a:lnTo>
                  <a:lnTo>
                    <a:pt x="7162" y="52152"/>
                  </a:lnTo>
                  <a:lnTo>
                    <a:pt x="7181" y="52046"/>
                  </a:lnTo>
                  <a:lnTo>
                    <a:pt x="7200" y="51939"/>
                  </a:lnTo>
                  <a:lnTo>
                    <a:pt x="7252" y="51750"/>
                  </a:lnTo>
                  <a:lnTo>
                    <a:pt x="7309" y="51573"/>
                  </a:lnTo>
                  <a:lnTo>
                    <a:pt x="7376" y="51408"/>
                  </a:lnTo>
                  <a:lnTo>
                    <a:pt x="7447" y="51266"/>
                  </a:lnTo>
                  <a:lnTo>
                    <a:pt x="7528" y="51137"/>
                  </a:lnTo>
                  <a:lnTo>
                    <a:pt x="7613" y="51030"/>
                  </a:lnTo>
                  <a:lnTo>
                    <a:pt x="7703" y="50936"/>
                  </a:lnTo>
                  <a:lnTo>
                    <a:pt x="7793" y="50865"/>
                  </a:lnTo>
                  <a:lnTo>
                    <a:pt x="7893" y="50806"/>
                  </a:lnTo>
                  <a:lnTo>
                    <a:pt x="7988" y="50771"/>
                  </a:lnTo>
                  <a:lnTo>
                    <a:pt x="8092" y="50759"/>
                  </a:lnTo>
                  <a:lnTo>
                    <a:pt x="8192" y="50771"/>
                  </a:lnTo>
                  <a:lnTo>
                    <a:pt x="8206" y="50168"/>
                  </a:lnTo>
                  <a:lnTo>
                    <a:pt x="8159" y="50133"/>
                  </a:lnTo>
                  <a:lnTo>
                    <a:pt x="8111" y="50086"/>
                  </a:lnTo>
                  <a:lnTo>
                    <a:pt x="8064" y="50027"/>
                  </a:lnTo>
                  <a:lnTo>
                    <a:pt x="8016" y="49956"/>
                  </a:lnTo>
                  <a:lnTo>
                    <a:pt x="7974" y="49873"/>
                  </a:lnTo>
                  <a:lnTo>
                    <a:pt x="7936" y="49791"/>
                  </a:lnTo>
                  <a:lnTo>
                    <a:pt x="7898" y="49696"/>
                  </a:lnTo>
                  <a:lnTo>
                    <a:pt x="7860" y="49602"/>
                  </a:lnTo>
                  <a:lnTo>
                    <a:pt x="7827" y="49495"/>
                  </a:lnTo>
                  <a:lnTo>
                    <a:pt x="7793" y="49389"/>
                  </a:lnTo>
                  <a:lnTo>
                    <a:pt x="7765" y="49271"/>
                  </a:lnTo>
                  <a:lnTo>
                    <a:pt x="7741" y="49153"/>
                  </a:lnTo>
                  <a:lnTo>
                    <a:pt x="7717" y="49023"/>
                  </a:lnTo>
                  <a:lnTo>
                    <a:pt x="7698" y="48905"/>
                  </a:lnTo>
                  <a:lnTo>
                    <a:pt x="7679" y="48775"/>
                  </a:lnTo>
                  <a:lnTo>
                    <a:pt x="7670" y="48645"/>
                  </a:lnTo>
                  <a:lnTo>
                    <a:pt x="7660" y="48515"/>
                  </a:lnTo>
                  <a:lnTo>
                    <a:pt x="7651" y="48386"/>
                  </a:lnTo>
                  <a:lnTo>
                    <a:pt x="7651" y="48256"/>
                  </a:lnTo>
                  <a:lnTo>
                    <a:pt x="7651" y="48126"/>
                  </a:lnTo>
                  <a:lnTo>
                    <a:pt x="7656" y="47996"/>
                  </a:lnTo>
                  <a:lnTo>
                    <a:pt x="7665" y="47866"/>
                  </a:lnTo>
                  <a:lnTo>
                    <a:pt x="7679" y="47748"/>
                  </a:lnTo>
                  <a:lnTo>
                    <a:pt x="7694" y="47630"/>
                  </a:lnTo>
                  <a:lnTo>
                    <a:pt x="7717" y="47512"/>
                  </a:lnTo>
                  <a:lnTo>
                    <a:pt x="7741" y="47406"/>
                  </a:lnTo>
                  <a:lnTo>
                    <a:pt x="7774" y="47299"/>
                  </a:lnTo>
                  <a:lnTo>
                    <a:pt x="7808" y="47193"/>
                  </a:lnTo>
                  <a:lnTo>
                    <a:pt x="7850" y="47110"/>
                  </a:lnTo>
                  <a:lnTo>
                    <a:pt x="7893" y="47028"/>
                  </a:lnTo>
                  <a:lnTo>
                    <a:pt x="7945" y="46945"/>
                  </a:lnTo>
                  <a:lnTo>
                    <a:pt x="8002" y="46874"/>
                  </a:lnTo>
                  <a:lnTo>
                    <a:pt x="8406" y="46449"/>
                  </a:lnTo>
                  <a:lnTo>
                    <a:pt x="8809" y="46036"/>
                  </a:lnTo>
                  <a:lnTo>
                    <a:pt x="9212" y="45634"/>
                  </a:lnTo>
                  <a:lnTo>
                    <a:pt x="9621" y="45233"/>
                  </a:lnTo>
                  <a:lnTo>
                    <a:pt x="10024" y="44843"/>
                  </a:lnTo>
                  <a:lnTo>
                    <a:pt x="10432" y="44454"/>
                  </a:lnTo>
                  <a:lnTo>
                    <a:pt x="10840" y="44076"/>
                  </a:lnTo>
                  <a:lnTo>
                    <a:pt x="11249" y="43710"/>
                  </a:lnTo>
                  <a:lnTo>
                    <a:pt x="11657" y="43356"/>
                  </a:lnTo>
                  <a:lnTo>
                    <a:pt x="12070" y="43002"/>
                  </a:lnTo>
                  <a:lnTo>
                    <a:pt x="12478" y="42659"/>
                  </a:lnTo>
                  <a:lnTo>
                    <a:pt x="12891" y="42317"/>
                  </a:lnTo>
                  <a:lnTo>
                    <a:pt x="13304" y="41986"/>
                  </a:lnTo>
                  <a:lnTo>
                    <a:pt x="13717" y="41667"/>
                  </a:lnTo>
                  <a:lnTo>
                    <a:pt x="14129" y="41360"/>
                  </a:lnTo>
                  <a:lnTo>
                    <a:pt x="14542" y="41053"/>
                  </a:lnTo>
                  <a:lnTo>
                    <a:pt x="14955" y="40758"/>
                  </a:lnTo>
                  <a:lnTo>
                    <a:pt x="15373" y="40475"/>
                  </a:lnTo>
                  <a:lnTo>
                    <a:pt x="15791" y="40191"/>
                  </a:lnTo>
                  <a:lnTo>
                    <a:pt x="16203" y="39920"/>
                  </a:lnTo>
                  <a:lnTo>
                    <a:pt x="16621" y="39660"/>
                  </a:lnTo>
                  <a:lnTo>
                    <a:pt x="17039" y="39400"/>
                  </a:lnTo>
                  <a:lnTo>
                    <a:pt x="17461" y="39152"/>
                  </a:lnTo>
                  <a:lnTo>
                    <a:pt x="17879" y="38916"/>
                  </a:lnTo>
                  <a:lnTo>
                    <a:pt x="18297" y="38692"/>
                  </a:lnTo>
                  <a:lnTo>
                    <a:pt x="18719" y="38468"/>
                  </a:lnTo>
                  <a:lnTo>
                    <a:pt x="19141" y="38255"/>
                  </a:lnTo>
                  <a:lnTo>
                    <a:pt x="19564" y="38043"/>
                  </a:lnTo>
                  <a:lnTo>
                    <a:pt x="19986" y="37842"/>
                  </a:lnTo>
                  <a:lnTo>
                    <a:pt x="20409" y="37653"/>
                  </a:lnTo>
                  <a:lnTo>
                    <a:pt x="20831" y="37476"/>
                  </a:lnTo>
                  <a:lnTo>
                    <a:pt x="21253" y="37299"/>
                  </a:lnTo>
                  <a:lnTo>
                    <a:pt x="21681" y="37133"/>
                  </a:lnTo>
                  <a:lnTo>
                    <a:pt x="22103" y="36980"/>
                  </a:lnTo>
                  <a:lnTo>
                    <a:pt x="22530" y="36826"/>
                  </a:lnTo>
                  <a:lnTo>
                    <a:pt x="22957" y="36685"/>
                  </a:lnTo>
                  <a:lnTo>
                    <a:pt x="23384" y="36555"/>
                  </a:lnTo>
                  <a:lnTo>
                    <a:pt x="23812" y="36437"/>
                  </a:lnTo>
                  <a:lnTo>
                    <a:pt x="24239" y="36319"/>
                  </a:lnTo>
                  <a:lnTo>
                    <a:pt x="24666" y="36213"/>
                  </a:lnTo>
                  <a:lnTo>
                    <a:pt x="25093" y="36118"/>
                  </a:lnTo>
                  <a:lnTo>
                    <a:pt x="25525" y="36024"/>
                  </a:lnTo>
                  <a:lnTo>
                    <a:pt x="25952" y="35941"/>
                  </a:lnTo>
                  <a:lnTo>
                    <a:pt x="26384" y="35870"/>
                  </a:lnTo>
                  <a:lnTo>
                    <a:pt x="26816" y="35799"/>
                  </a:lnTo>
                  <a:lnTo>
                    <a:pt x="27243" y="35740"/>
                  </a:lnTo>
                  <a:lnTo>
                    <a:pt x="27675" y="35693"/>
                  </a:lnTo>
                  <a:lnTo>
                    <a:pt x="28107" y="35658"/>
                  </a:lnTo>
                  <a:lnTo>
                    <a:pt x="28539" y="35622"/>
                  </a:lnTo>
                  <a:lnTo>
                    <a:pt x="28975" y="35599"/>
                  </a:lnTo>
                  <a:lnTo>
                    <a:pt x="29407" y="35587"/>
                  </a:lnTo>
                  <a:close/>
                  <a:moveTo>
                    <a:pt x="15586" y="107125"/>
                  </a:moveTo>
                  <a:lnTo>
                    <a:pt x="15662" y="107149"/>
                  </a:lnTo>
                  <a:lnTo>
                    <a:pt x="15729" y="107184"/>
                  </a:lnTo>
                  <a:lnTo>
                    <a:pt x="15795" y="107243"/>
                  </a:lnTo>
                  <a:lnTo>
                    <a:pt x="15862" y="107302"/>
                  </a:lnTo>
                  <a:lnTo>
                    <a:pt x="15919" y="107373"/>
                  </a:lnTo>
                  <a:lnTo>
                    <a:pt x="15976" y="107468"/>
                  </a:lnTo>
                  <a:lnTo>
                    <a:pt x="16028" y="107562"/>
                  </a:lnTo>
                  <a:lnTo>
                    <a:pt x="16080" y="107668"/>
                  </a:lnTo>
                  <a:lnTo>
                    <a:pt x="16128" y="107786"/>
                  </a:lnTo>
                  <a:lnTo>
                    <a:pt x="16170" y="107904"/>
                  </a:lnTo>
                  <a:lnTo>
                    <a:pt x="16208" y="108034"/>
                  </a:lnTo>
                  <a:lnTo>
                    <a:pt x="16241" y="108176"/>
                  </a:lnTo>
                  <a:lnTo>
                    <a:pt x="16275" y="108306"/>
                  </a:lnTo>
                  <a:lnTo>
                    <a:pt x="16308" y="108270"/>
                  </a:lnTo>
                  <a:lnTo>
                    <a:pt x="16341" y="108235"/>
                  </a:lnTo>
                  <a:lnTo>
                    <a:pt x="16374" y="108200"/>
                  </a:lnTo>
                  <a:lnTo>
                    <a:pt x="16398" y="108200"/>
                  </a:lnTo>
                  <a:lnTo>
                    <a:pt x="16417" y="108188"/>
                  </a:lnTo>
                  <a:lnTo>
                    <a:pt x="16531" y="108200"/>
                  </a:lnTo>
                  <a:lnTo>
                    <a:pt x="16645" y="108211"/>
                  </a:lnTo>
                  <a:lnTo>
                    <a:pt x="16754" y="108235"/>
                  </a:lnTo>
                  <a:lnTo>
                    <a:pt x="16863" y="108270"/>
                  </a:lnTo>
                  <a:lnTo>
                    <a:pt x="16977" y="108306"/>
                  </a:lnTo>
                  <a:lnTo>
                    <a:pt x="17082" y="108353"/>
                  </a:lnTo>
                  <a:lnTo>
                    <a:pt x="17191" y="108400"/>
                  </a:lnTo>
                  <a:lnTo>
                    <a:pt x="17295" y="108459"/>
                  </a:lnTo>
                  <a:lnTo>
                    <a:pt x="17509" y="108601"/>
                  </a:lnTo>
                  <a:lnTo>
                    <a:pt x="17713" y="108755"/>
                  </a:lnTo>
                  <a:lnTo>
                    <a:pt x="17912" y="108943"/>
                  </a:lnTo>
                  <a:lnTo>
                    <a:pt x="18107" y="109156"/>
                  </a:lnTo>
                  <a:lnTo>
                    <a:pt x="18297" y="109392"/>
                  </a:lnTo>
                  <a:lnTo>
                    <a:pt x="18482" y="109640"/>
                  </a:lnTo>
                  <a:lnTo>
                    <a:pt x="18662" y="109923"/>
                  </a:lnTo>
                  <a:lnTo>
                    <a:pt x="18833" y="110219"/>
                  </a:lnTo>
                  <a:lnTo>
                    <a:pt x="19004" y="110537"/>
                  </a:lnTo>
                  <a:lnTo>
                    <a:pt x="19160" y="110880"/>
                  </a:lnTo>
                  <a:lnTo>
                    <a:pt x="19317" y="111234"/>
                  </a:lnTo>
                  <a:lnTo>
                    <a:pt x="19464" y="111612"/>
                  </a:lnTo>
                  <a:lnTo>
                    <a:pt x="19606" y="112001"/>
                  </a:lnTo>
                  <a:lnTo>
                    <a:pt x="19739" y="112415"/>
                  </a:lnTo>
                  <a:lnTo>
                    <a:pt x="19867" y="112840"/>
                  </a:lnTo>
                  <a:lnTo>
                    <a:pt x="19986" y="113277"/>
                  </a:lnTo>
                  <a:lnTo>
                    <a:pt x="20100" y="113737"/>
                  </a:lnTo>
                  <a:lnTo>
                    <a:pt x="20200" y="114209"/>
                  </a:lnTo>
                  <a:lnTo>
                    <a:pt x="20299" y="114693"/>
                  </a:lnTo>
                  <a:lnTo>
                    <a:pt x="20385" y="115189"/>
                  </a:lnTo>
                  <a:lnTo>
                    <a:pt x="20461" y="115685"/>
                  </a:lnTo>
                  <a:lnTo>
                    <a:pt x="20532" y="116205"/>
                  </a:lnTo>
                  <a:lnTo>
                    <a:pt x="20594" y="116736"/>
                  </a:lnTo>
                  <a:lnTo>
                    <a:pt x="20646" y="117267"/>
                  </a:lnTo>
                  <a:lnTo>
                    <a:pt x="20689" y="117810"/>
                  </a:lnTo>
                  <a:lnTo>
                    <a:pt x="20717" y="118365"/>
                  </a:lnTo>
                  <a:lnTo>
                    <a:pt x="20741" y="118932"/>
                  </a:lnTo>
                  <a:lnTo>
                    <a:pt x="20755" y="119499"/>
                  </a:lnTo>
                  <a:lnTo>
                    <a:pt x="20755" y="119782"/>
                  </a:lnTo>
                  <a:lnTo>
                    <a:pt x="20755" y="120066"/>
                  </a:lnTo>
                  <a:lnTo>
                    <a:pt x="20750" y="120349"/>
                  </a:lnTo>
                  <a:lnTo>
                    <a:pt x="20741" y="120632"/>
                  </a:lnTo>
                  <a:lnTo>
                    <a:pt x="20731" y="120904"/>
                  </a:lnTo>
                  <a:lnTo>
                    <a:pt x="20717" y="121187"/>
                  </a:lnTo>
                  <a:lnTo>
                    <a:pt x="20698" y="121459"/>
                  </a:lnTo>
                  <a:lnTo>
                    <a:pt x="20679" y="121730"/>
                  </a:lnTo>
                  <a:lnTo>
                    <a:pt x="20660" y="121990"/>
                  </a:lnTo>
                  <a:lnTo>
                    <a:pt x="20632" y="122250"/>
                  </a:lnTo>
                  <a:lnTo>
                    <a:pt x="20603" y="122510"/>
                  </a:lnTo>
                  <a:lnTo>
                    <a:pt x="20575" y="122769"/>
                  </a:lnTo>
                  <a:lnTo>
                    <a:pt x="20541" y="123017"/>
                  </a:lnTo>
                  <a:lnTo>
                    <a:pt x="20503" y="123277"/>
                  </a:lnTo>
                  <a:lnTo>
                    <a:pt x="20466" y="123525"/>
                  </a:lnTo>
                  <a:lnTo>
                    <a:pt x="20428" y="123761"/>
                  </a:lnTo>
                  <a:lnTo>
                    <a:pt x="20337" y="124233"/>
                  </a:lnTo>
                  <a:lnTo>
                    <a:pt x="20238" y="124706"/>
                  </a:lnTo>
                  <a:lnTo>
                    <a:pt x="20129" y="125143"/>
                  </a:lnTo>
                  <a:lnTo>
                    <a:pt x="20010" y="125579"/>
                  </a:lnTo>
                  <a:lnTo>
                    <a:pt x="19886" y="125993"/>
                  </a:lnTo>
                  <a:lnTo>
                    <a:pt x="19754" y="126394"/>
                  </a:lnTo>
                  <a:lnTo>
                    <a:pt x="19611" y="126784"/>
                  </a:lnTo>
                  <a:lnTo>
                    <a:pt x="19459" y="127150"/>
                  </a:lnTo>
                  <a:lnTo>
                    <a:pt x="19303" y="127492"/>
                  </a:lnTo>
                  <a:lnTo>
                    <a:pt x="19141" y="127835"/>
                  </a:lnTo>
                  <a:lnTo>
                    <a:pt x="18970" y="128142"/>
                  </a:lnTo>
                  <a:lnTo>
                    <a:pt x="18795" y="128437"/>
                  </a:lnTo>
                  <a:lnTo>
                    <a:pt x="18615" y="128720"/>
                  </a:lnTo>
                  <a:lnTo>
                    <a:pt x="18429" y="128980"/>
                  </a:lnTo>
                  <a:lnTo>
                    <a:pt x="18235" y="129216"/>
                  </a:lnTo>
                  <a:lnTo>
                    <a:pt x="18040" y="129428"/>
                  </a:lnTo>
                  <a:lnTo>
                    <a:pt x="17841" y="129629"/>
                  </a:lnTo>
                  <a:lnTo>
                    <a:pt x="17632" y="129806"/>
                  </a:lnTo>
                  <a:lnTo>
                    <a:pt x="17423" y="129960"/>
                  </a:lnTo>
                  <a:lnTo>
                    <a:pt x="17214" y="130090"/>
                  </a:lnTo>
                  <a:lnTo>
                    <a:pt x="16996" y="130208"/>
                  </a:lnTo>
                  <a:lnTo>
                    <a:pt x="16783" y="130290"/>
                  </a:lnTo>
                  <a:lnTo>
                    <a:pt x="16559" y="130361"/>
                  </a:lnTo>
                  <a:lnTo>
                    <a:pt x="16336" y="130397"/>
                  </a:lnTo>
                  <a:lnTo>
                    <a:pt x="16113" y="130420"/>
                  </a:lnTo>
                  <a:lnTo>
                    <a:pt x="15890" y="130420"/>
                  </a:lnTo>
                  <a:lnTo>
                    <a:pt x="15667" y="130385"/>
                  </a:lnTo>
                  <a:lnTo>
                    <a:pt x="15449" y="130338"/>
                  </a:lnTo>
                  <a:lnTo>
                    <a:pt x="15231" y="130267"/>
                  </a:lnTo>
                  <a:lnTo>
                    <a:pt x="15012" y="130161"/>
                  </a:lnTo>
                  <a:lnTo>
                    <a:pt x="14799" y="130042"/>
                  </a:lnTo>
                  <a:lnTo>
                    <a:pt x="14590" y="129901"/>
                  </a:lnTo>
                  <a:lnTo>
                    <a:pt x="14386" y="129735"/>
                  </a:lnTo>
                  <a:lnTo>
                    <a:pt x="14186" y="129547"/>
                  </a:lnTo>
                  <a:lnTo>
                    <a:pt x="13987" y="129346"/>
                  </a:lnTo>
                  <a:lnTo>
                    <a:pt x="13792" y="129110"/>
                  </a:lnTo>
                  <a:lnTo>
                    <a:pt x="13607" y="128862"/>
                  </a:lnTo>
                  <a:lnTo>
                    <a:pt x="13422" y="128602"/>
                  </a:lnTo>
                  <a:lnTo>
                    <a:pt x="13247" y="128307"/>
                  </a:lnTo>
                  <a:lnTo>
                    <a:pt x="13076" y="128000"/>
                  </a:lnTo>
                  <a:lnTo>
                    <a:pt x="12910" y="127669"/>
                  </a:lnTo>
                  <a:lnTo>
                    <a:pt x="12753" y="127327"/>
                  </a:lnTo>
                  <a:lnTo>
                    <a:pt x="12601" y="126961"/>
                  </a:lnTo>
                  <a:lnTo>
                    <a:pt x="12454" y="126583"/>
                  </a:lnTo>
                  <a:lnTo>
                    <a:pt x="12321" y="126182"/>
                  </a:lnTo>
                  <a:lnTo>
                    <a:pt x="12188" y="125768"/>
                  </a:lnTo>
                  <a:lnTo>
                    <a:pt x="12070" y="125331"/>
                  </a:lnTo>
                  <a:lnTo>
                    <a:pt x="11960" y="124883"/>
                  </a:lnTo>
                  <a:lnTo>
                    <a:pt x="11856" y="124411"/>
                  </a:lnTo>
                  <a:lnTo>
                    <a:pt x="11761" y="123926"/>
                  </a:lnTo>
                  <a:lnTo>
                    <a:pt x="11718" y="123679"/>
                  </a:lnTo>
                  <a:lnTo>
                    <a:pt x="11676" y="123431"/>
                  </a:lnTo>
                  <a:lnTo>
                    <a:pt x="11638" y="123171"/>
                  </a:lnTo>
                  <a:lnTo>
                    <a:pt x="11604" y="122923"/>
                  </a:lnTo>
                  <a:lnTo>
                    <a:pt x="11571" y="122651"/>
                  </a:lnTo>
                  <a:lnTo>
                    <a:pt x="11538" y="122392"/>
                  </a:lnTo>
                  <a:lnTo>
                    <a:pt x="11510" y="122120"/>
                  </a:lnTo>
                  <a:lnTo>
                    <a:pt x="11486" y="121848"/>
                  </a:lnTo>
                  <a:lnTo>
                    <a:pt x="11462" y="121577"/>
                  </a:lnTo>
                  <a:lnTo>
                    <a:pt x="11443" y="121293"/>
                  </a:lnTo>
                  <a:lnTo>
                    <a:pt x="11429" y="121010"/>
                  </a:lnTo>
                  <a:lnTo>
                    <a:pt x="11415" y="120727"/>
                  </a:lnTo>
                  <a:lnTo>
                    <a:pt x="11400" y="120432"/>
                  </a:lnTo>
                  <a:lnTo>
                    <a:pt x="11396" y="120148"/>
                  </a:lnTo>
                  <a:lnTo>
                    <a:pt x="11386" y="119570"/>
                  </a:lnTo>
                  <a:lnTo>
                    <a:pt x="11391" y="118991"/>
                  </a:lnTo>
                  <a:lnTo>
                    <a:pt x="11405" y="118424"/>
                  </a:lnTo>
                  <a:lnTo>
                    <a:pt x="11434" y="117846"/>
                  </a:lnTo>
                  <a:lnTo>
                    <a:pt x="11472" y="117279"/>
                  </a:lnTo>
                  <a:lnTo>
                    <a:pt x="11514" y="116724"/>
                  </a:lnTo>
                  <a:lnTo>
                    <a:pt x="11571" y="116169"/>
                  </a:lnTo>
                  <a:lnTo>
                    <a:pt x="11638" y="115614"/>
                  </a:lnTo>
                  <a:lnTo>
                    <a:pt x="11714" y="115071"/>
                  </a:lnTo>
                  <a:lnTo>
                    <a:pt x="11799" y="114540"/>
                  </a:lnTo>
                  <a:lnTo>
                    <a:pt x="11894" y="114020"/>
                  </a:lnTo>
                  <a:lnTo>
                    <a:pt x="11998" y="113513"/>
                  </a:lnTo>
                  <a:lnTo>
                    <a:pt x="12112" y="113017"/>
                  </a:lnTo>
                  <a:lnTo>
                    <a:pt x="12231" y="112521"/>
                  </a:lnTo>
                  <a:lnTo>
                    <a:pt x="12359" y="112049"/>
                  </a:lnTo>
                  <a:lnTo>
                    <a:pt x="12497" y="111600"/>
                  </a:lnTo>
                  <a:lnTo>
                    <a:pt x="12639" y="111151"/>
                  </a:lnTo>
                  <a:lnTo>
                    <a:pt x="12791" y="110726"/>
                  </a:lnTo>
                  <a:lnTo>
                    <a:pt x="12952" y="110313"/>
                  </a:lnTo>
                  <a:lnTo>
                    <a:pt x="13119" y="109923"/>
                  </a:lnTo>
                  <a:lnTo>
                    <a:pt x="13289" y="109557"/>
                  </a:lnTo>
                  <a:lnTo>
                    <a:pt x="13470" y="109215"/>
                  </a:lnTo>
                  <a:lnTo>
                    <a:pt x="13655" y="108884"/>
                  </a:lnTo>
                  <a:lnTo>
                    <a:pt x="13849" y="108577"/>
                  </a:lnTo>
                  <a:lnTo>
                    <a:pt x="14049" y="108294"/>
                  </a:lnTo>
                  <a:lnTo>
                    <a:pt x="14148" y="108164"/>
                  </a:lnTo>
                  <a:lnTo>
                    <a:pt x="14253" y="108034"/>
                  </a:lnTo>
                  <a:lnTo>
                    <a:pt x="14357" y="107916"/>
                  </a:lnTo>
                  <a:lnTo>
                    <a:pt x="14462" y="107810"/>
                  </a:lnTo>
                  <a:lnTo>
                    <a:pt x="14566" y="107704"/>
                  </a:lnTo>
                  <a:lnTo>
                    <a:pt x="14675" y="107609"/>
                  </a:lnTo>
                  <a:lnTo>
                    <a:pt x="14784" y="107515"/>
                  </a:lnTo>
                  <a:lnTo>
                    <a:pt x="14898" y="107432"/>
                  </a:lnTo>
                  <a:lnTo>
                    <a:pt x="15007" y="107349"/>
                  </a:lnTo>
                  <a:lnTo>
                    <a:pt x="15121" y="107279"/>
                  </a:lnTo>
                  <a:lnTo>
                    <a:pt x="15235" y="107220"/>
                  </a:lnTo>
                  <a:lnTo>
                    <a:pt x="15349" y="107161"/>
                  </a:lnTo>
                  <a:lnTo>
                    <a:pt x="15435" y="107137"/>
                  </a:lnTo>
                  <a:lnTo>
                    <a:pt x="15511" y="107125"/>
                  </a:lnTo>
                  <a:close/>
                  <a:moveTo>
                    <a:pt x="45606" y="111860"/>
                  </a:moveTo>
                  <a:lnTo>
                    <a:pt x="45734" y="111872"/>
                  </a:lnTo>
                  <a:lnTo>
                    <a:pt x="45862" y="111883"/>
                  </a:lnTo>
                  <a:lnTo>
                    <a:pt x="45995" y="111919"/>
                  </a:lnTo>
                  <a:lnTo>
                    <a:pt x="46123" y="111954"/>
                  </a:lnTo>
                  <a:lnTo>
                    <a:pt x="46256" y="111990"/>
                  </a:lnTo>
                  <a:lnTo>
                    <a:pt x="46384" y="112049"/>
                  </a:lnTo>
                  <a:lnTo>
                    <a:pt x="46512" y="112108"/>
                  </a:lnTo>
                  <a:lnTo>
                    <a:pt x="46640" y="112167"/>
                  </a:lnTo>
                  <a:lnTo>
                    <a:pt x="46769" y="112238"/>
                  </a:lnTo>
                  <a:lnTo>
                    <a:pt x="46897" y="112320"/>
                  </a:lnTo>
                  <a:lnTo>
                    <a:pt x="47025" y="112403"/>
                  </a:lnTo>
                  <a:lnTo>
                    <a:pt x="47153" y="112497"/>
                  </a:lnTo>
                  <a:lnTo>
                    <a:pt x="47281" y="112604"/>
                  </a:lnTo>
                  <a:lnTo>
                    <a:pt x="47528" y="112828"/>
                  </a:lnTo>
                  <a:lnTo>
                    <a:pt x="47775" y="113076"/>
                  </a:lnTo>
                  <a:lnTo>
                    <a:pt x="48017" y="113347"/>
                  </a:lnTo>
                  <a:lnTo>
                    <a:pt x="48254" y="113643"/>
                  </a:lnTo>
                  <a:lnTo>
                    <a:pt x="48482" y="113961"/>
                  </a:lnTo>
                  <a:lnTo>
                    <a:pt x="48705" y="114304"/>
                  </a:lnTo>
                  <a:lnTo>
                    <a:pt x="48919" y="114670"/>
                  </a:lnTo>
                  <a:lnTo>
                    <a:pt x="49023" y="114859"/>
                  </a:lnTo>
                  <a:lnTo>
                    <a:pt x="49127" y="115048"/>
                  </a:lnTo>
                  <a:lnTo>
                    <a:pt x="49227" y="115248"/>
                  </a:lnTo>
                  <a:lnTo>
                    <a:pt x="49322" y="115449"/>
                  </a:lnTo>
                  <a:lnTo>
                    <a:pt x="49417" y="115662"/>
                  </a:lnTo>
                  <a:lnTo>
                    <a:pt x="49512" y="115874"/>
                  </a:lnTo>
                  <a:lnTo>
                    <a:pt x="49602" y="116087"/>
                  </a:lnTo>
                  <a:lnTo>
                    <a:pt x="49687" y="116311"/>
                  </a:lnTo>
                  <a:lnTo>
                    <a:pt x="49773" y="116535"/>
                  </a:lnTo>
                  <a:lnTo>
                    <a:pt x="49854" y="116760"/>
                  </a:lnTo>
                  <a:lnTo>
                    <a:pt x="49934" y="116996"/>
                  </a:lnTo>
                  <a:lnTo>
                    <a:pt x="50010" y="117232"/>
                  </a:lnTo>
                  <a:lnTo>
                    <a:pt x="50096" y="117515"/>
                  </a:lnTo>
                  <a:lnTo>
                    <a:pt x="50176" y="117810"/>
                  </a:lnTo>
                  <a:lnTo>
                    <a:pt x="50252" y="118094"/>
                  </a:lnTo>
                  <a:lnTo>
                    <a:pt x="50328" y="118389"/>
                  </a:lnTo>
                  <a:lnTo>
                    <a:pt x="50395" y="118684"/>
                  </a:lnTo>
                  <a:lnTo>
                    <a:pt x="50461" y="118979"/>
                  </a:lnTo>
                  <a:lnTo>
                    <a:pt x="50518" y="119286"/>
                  </a:lnTo>
                  <a:lnTo>
                    <a:pt x="50575" y="119581"/>
                  </a:lnTo>
                  <a:lnTo>
                    <a:pt x="50622" y="119888"/>
                  </a:lnTo>
                  <a:lnTo>
                    <a:pt x="50670" y="120195"/>
                  </a:lnTo>
                  <a:lnTo>
                    <a:pt x="50713" y="120491"/>
                  </a:lnTo>
                  <a:lnTo>
                    <a:pt x="50751" y="120798"/>
                  </a:lnTo>
                  <a:lnTo>
                    <a:pt x="50784" y="121105"/>
                  </a:lnTo>
                  <a:lnTo>
                    <a:pt x="50817" y="121423"/>
                  </a:lnTo>
                  <a:lnTo>
                    <a:pt x="50841" y="121730"/>
                  </a:lnTo>
                  <a:lnTo>
                    <a:pt x="50864" y="122037"/>
                  </a:lnTo>
                  <a:lnTo>
                    <a:pt x="50879" y="122344"/>
                  </a:lnTo>
                  <a:lnTo>
                    <a:pt x="50893" y="122651"/>
                  </a:lnTo>
                  <a:lnTo>
                    <a:pt x="50902" y="122970"/>
                  </a:lnTo>
                  <a:lnTo>
                    <a:pt x="50912" y="123277"/>
                  </a:lnTo>
                  <a:lnTo>
                    <a:pt x="50912" y="123584"/>
                  </a:lnTo>
                  <a:lnTo>
                    <a:pt x="50912" y="123891"/>
                  </a:lnTo>
                  <a:lnTo>
                    <a:pt x="50907" y="124198"/>
                  </a:lnTo>
                  <a:lnTo>
                    <a:pt x="50898" y="124505"/>
                  </a:lnTo>
                  <a:lnTo>
                    <a:pt x="50883" y="124812"/>
                  </a:lnTo>
                  <a:lnTo>
                    <a:pt x="50869" y="125119"/>
                  </a:lnTo>
                  <a:lnTo>
                    <a:pt x="50845" y="125426"/>
                  </a:lnTo>
                  <a:lnTo>
                    <a:pt x="50826" y="125733"/>
                  </a:lnTo>
                  <a:lnTo>
                    <a:pt x="50798" y="126028"/>
                  </a:lnTo>
                  <a:lnTo>
                    <a:pt x="50770" y="126335"/>
                  </a:lnTo>
                  <a:lnTo>
                    <a:pt x="50736" y="126630"/>
                  </a:lnTo>
                  <a:lnTo>
                    <a:pt x="50698" y="126925"/>
                  </a:lnTo>
                  <a:lnTo>
                    <a:pt x="50656" y="127221"/>
                  </a:lnTo>
                  <a:lnTo>
                    <a:pt x="50613" y="127516"/>
                  </a:lnTo>
                  <a:lnTo>
                    <a:pt x="50565" y="127799"/>
                  </a:lnTo>
                  <a:lnTo>
                    <a:pt x="50518" y="128083"/>
                  </a:lnTo>
                  <a:lnTo>
                    <a:pt x="50466" y="128366"/>
                  </a:lnTo>
                  <a:lnTo>
                    <a:pt x="50409" y="128649"/>
                  </a:lnTo>
                  <a:lnTo>
                    <a:pt x="50352" y="128933"/>
                  </a:lnTo>
                  <a:lnTo>
                    <a:pt x="50290" y="129204"/>
                  </a:lnTo>
                  <a:lnTo>
                    <a:pt x="50224" y="129476"/>
                  </a:lnTo>
                  <a:lnTo>
                    <a:pt x="50157" y="129747"/>
                  </a:lnTo>
                  <a:lnTo>
                    <a:pt x="50086" y="130007"/>
                  </a:lnTo>
                  <a:lnTo>
                    <a:pt x="50010" y="130267"/>
                  </a:lnTo>
                  <a:lnTo>
                    <a:pt x="49934" y="130527"/>
                  </a:lnTo>
                  <a:lnTo>
                    <a:pt x="49854" y="130774"/>
                  </a:lnTo>
                  <a:lnTo>
                    <a:pt x="49773" y="131022"/>
                  </a:lnTo>
                  <a:lnTo>
                    <a:pt x="49687" y="131270"/>
                  </a:lnTo>
                  <a:lnTo>
                    <a:pt x="49602" y="131507"/>
                  </a:lnTo>
                  <a:lnTo>
                    <a:pt x="49512" y="131743"/>
                  </a:lnTo>
                  <a:lnTo>
                    <a:pt x="49422" y="131979"/>
                  </a:lnTo>
                  <a:lnTo>
                    <a:pt x="49327" y="132203"/>
                  </a:lnTo>
                  <a:lnTo>
                    <a:pt x="49232" y="132416"/>
                  </a:lnTo>
                  <a:lnTo>
                    <a:pt x="49132" y="132628"/>
                  </a:lnTo>
                  <a:lnTo>
                    <a:pt x="49028" y="132841"/>
                  </a:lnTo>
                  <a:lnTo>
                    <a:pt x="48923" y="133041"/>
                  </a:lnTo>
                  <a:lnTo>
                    <a:pt x="48819" y="133242"/>
                  </a:lnTo>
                  <a:lnTo>
                    <a:pt x="48710" y="133431"/>
                  </a:lnTo>
                  <a:lnTo>
                    <a:pt x="48601" y="133620"/>
                  </a:lnTo>
                  <a:lnTo>
                    <a:pt x="48487" y="133797"/>
                  </a:lnTo>
                  <a:lnTo>
                    <a:pt x="48373" y="133962"/>
                  </a:lnTo>
                  <a:lnTo>
                    <a:pt x="48254" y="134128"/>
                  </a:lnTo>
                  <a:lnTo>
                    <a:pt x="48135" y="134293"/>
                  </a:lnTo>
                  <a:lnTo>
                    <a:pt x="48017" y="134446"/>
                  </a:lnTo>
                  <a:lnTo>
                    <a:pt x="47898" y="134588"/>
                  </a:lnTo>
                  <a:lnTo>
                    <a:pt x="47779" y="134718"/>
                  </a:lnTo>
                  <a:lnTo>
                    <a:pt x="47661" y="134848"/>
                  </a:lnTo>
                  <a:lnTo>
                    <a:pt x="47537" y="134966"/>
                  </a:lnTo>
                  <a:lnTo>
                    <a:pt x="47419" y="135072"/>
                  </a:lnTo>
                  <a:lnTo>
                    <a:pt x="47295" y="135167"/>
                  </a:lnTo>
                  <a:lnTo>
                    <a:pt x="47172" y="135261"/>
                  </a:lnTo>
                  <a:lnTo>
                    <a:pt x="47049" y="135356"/>
                  </a:lnTo>
                  <a:lnTo>
                    <a:pt x="46925" y="135426"/>
                  </a:lnTo>
                  <a:lnTo>
                    <a:pt x="46802" y="135497"/>
                  </a:lnTo>
                  <a:lnTo>
                    <a:pt x="46678" y="135556"/>
                  </a:lnTo>
                  <a:lnTo>
                    <a:pt x="46555" y="135615"/>
                  </a:lnTo>
                  <a:lnTo>
                    <a:pt x="46432" y="135663"/>
                  </a:lnTo>
                  <a:lnTo>
                    <a:pt x="46308" y="135698"/>
                  </a:lnTo>
                  <a:lnTo>
                    <a:pt x="46185" y="135733"/>
                  </a:lnTo>
                  <a:lnTo>
                    <a:pt x="46057" y="135757"/>
                  </a:lnTo>
                  <a:lnTo>
                    <a:pt x="45933" y="135769"/>
                  </a:lnTo>
                  <a:lnTo>
                    <a:pt x="45810" y="135781"/>
                  </a:lnTo>
                  <a:lnTo>
                    <a:pt x="45686" y="135781"/>
                  </a:lnTo>
                  <a:lnTo>
                    <a:pt x="45563" y="135769"/>
                  </a:lnTo>
                  <a:lnTo>
                    <a:pt x="45440" y="135757"/>
                  </a:lnTo>
                  <a:lnTo>
                    <a:pt x="45316" y="135733"/>
                  </a:lnTo>
                  <a:lnTo>
                    <a:pt x="45198" y="135710"/>
                  </a:lnTo>
                  <a:lnTo>
                    <a:pt x="45074" y="135663"/>
                  </a:lnTo>
                  <a:lnTo>
                    <a:pt x="44956" y="135615"/>
                  </a:lnTo>
                  <a:lnTo>
                    <a:pt x="44837" y="135568"/>
                  </a:lnTo>
                  <a:lnTo>
                    <a:pt x="44718" y="135509"/>
                  </a:lnTo>
                  <a:lnTo>
                    <a:pt x="44600" y="135438"/>
                  </a:lnTo>
                  <a:lnTo>
                    <a:pt x="44481" y="135367"/>
                  </a:lnTo>
                  <a:lnTo>
                    <a:pt x="44367" y="135273"/>
                  </a:lnTo>
                  <a:lnTo>
                    <a:pt x="44253" y="135190"/>
                  </a:lnTo>
                  <a:lnTo>
                    <a:pt x="44139" y="135084"/>
                  </a:lnTo>
                  <a:lnTo>
                    <a:pt x="44025" y="134978"/>
                  </a:lnTo>
                  <a:lnTo>
                    <a:pt x="43916" y="134872"/>
                  </a:lnTo>
                  <a:lnTo>
                    <a:pt x="43807" y="134753"/>
                  </a:lnTo>
                  <a:lnTo>
                    <a:pt x="43698" y="134624"/>
                  </a:lnTo>
                  <a:lnTo>
                    <a:pt x="43589" y="134482"/>
                  </a:lnTo>
                  <a:lnTo>
                    <a:pt x="43484" y="134340"/>
                  </a:lnTo>
                  <a:lnTo>
                    <a:pt x="43385" y="134187"/>
                  </a:lnTo>
                  <a:lnTo>
                    <a:pt x="43280" y="134033"/>
                  </a:lnTo>
                  <a:lnTo>
                    <a:pt x="43180" y="133868"/>
                  </a:lnTo>
                  <a:lnTo>
                    <a:pt x="43086" y="133691"/>
                  </a:lnTo>
                  <a:lnTo>
                    <a:pt x="42991" y="133514"/>
                  </a:lnTo>
                  <a:lnTo>
                    <a:pt x="42896" y="133325"/>
                  </a:lnTo>
                  <a:lnTo>
                    <a:pt x="42806" y="133136"/>
                  </a:lnTo>
                  <a:lnTo>
                    <a:pt x="42715" y="132935"/>
                  </a:lnTo>
                  <a:lnTo>
                    <a:pt x="42630" y="132723"/>
                  </a:lnTo>
                  <a:lnTo>
                    <a:pt x="42544" y="132498"/>
                  </a:lnTo>
                  <a:lnTo>
                    <a:pt x="42464" y="132286"/>
                  </a:lnTo>
                  <a:lnTo>
                    <a:pt x="42383" y="132050"/>
                  </a:lnTo>
                  <a:lnTo>
                    <a:pt x="42307" y="131814"/>
                  </a:lnTo>
                  <a:lnTo>
                    <a:pt x="42231" y="131566"/>
                  </a:lnTo>
                  <a:lnTo>
                    <a:pt x="42160" y="131318"/>
                  </a:lnTo>
                  <a:lnTo>
                    <a:pt x="42094" y="131046"/>
                  </a:lnTo>
                  <a:lnTo>
                    <a:pt x="42027" y="130786"/>
                  </a:lnTo>
                  <a:lnTo>
                    <a:pt x="41965" y="130515"/>
                  </a:lnTo>
                  <a:lnTo>
                    <a:pt x="41904" y="130231"/>
                  </a:lnTo>
                  <a:lnTo>
                    <a:pt x="41847" y="129936"/>
                  </a:lnTo>
                  <a:lnTo>
                    <a:pt x="41795" y="129641"/>
                  </a:lnTo>
                  <a:lnTo>
                    <a:pt x="41742" y="129346"/>
                  </a:lnTo>
                  <a:lnTo>
                    <a:pt x="41695" y="129027"/>
                  </a:lnTo>
                  <a:lnTo>
                    <a:pt x="41652" y="128720"/>
                  </a:lnTo>
                  <a:lnTo>
                    <a:pt x="41609" y="128389"/>
                  </a:lnTo>
                  <a:lnTo>
                    <a:pt x="41576" y="128059"/>
                  </a:lnTo>
                  <a:lnTo>
                    <a:pt x="41538" y="127705"/>
                  </a:lnTo>
                  <a:lnTo>
                    <a:pt x="41510" y="127350"/>
                  </a:lnTo>
                  <a:lnTo>
                    <a:pt x="41481" y="126984"/>
                  </a:lnTo>
                  <a:lnTo>
                    <a:pt x="41462" y="126618"/>
                  </a:lnTo>
                  <a:lnTo>
                    <a:pt x="41443" y="126252"/>
                  </a:lnTo>
                  <a:lnTo>
                    <a:pt x="41434" y="125875"/>
                  </a:lnTo>
                  <a:lnTo>
                    <a:pt x="41424" y="125509"/>
                  </a:lnTo>
                  <a:lnTo>
                    <a:pt x="41420" y="125131"/>
                  </a:lnTo>
                  <a:lnTo>
                    <a:pt x="41420" y="124765"/>
                  </a:lnTo>
                  <a:lnTo>
                    <a:pt x="41424" y="124387"/>
                  </a:lnTo>
                  <a:lnTo>
                    <a:pt x="41434" y="124009"/>
                  </a:lnTo>
                  <a:lnTo>
                    <a:pt x="41448" y="123631"/>
                  </a:lnTo>
                  <a:lnTo>
                    <a:pt x="41462" y="123253"/>
                  </a:lnTo>
                  <a:lnTo>
                    <a:pt x="41486" y="122887"/>
                  </a:lnTo>
                  <a:lnTo>
                    <a:pt x="41510" y="122510"/>
                  </a:lnTo>
                  <a:lnTo>
                    <a:pt x="41543" y="122144"/>
                  </a:lnTo>
                  <a:lnTo>
                    <a:pt x="41576" y="121766"/>
                  </a:lnTo>
                  <a:lnTo>
                    <a:pt x="41614" y="121400"/>
                  </a:lnTo>
                  <a:lnTo>
                    <a:pt x="41652" y="121046"/>
                  </a:lnTo>
                  <a:lnTo>
                    <a:pt x="41700" y="120680"/>
                  </a:lnTo>
                  <a:lnTo>
                    <a:pt x="41752" y="120325"/>
                  </a:lnTo>
                  <a:lnTo>
                    <a:pt x="41804" y="119971"/>
                  </a:lnTo>
                  <a:lnTo>
                    <a:pt x="41861" y="119629"/>
                  </a:lnTo>
                  <a:lnTo>
                    <a:pt x="41923" y="119286"/>
                  </a:lnTo>
                  <a:lnTo>
                    <a:pt x="41989" y="118944"/>
                  </a:lnTo>
                  <a:lnTo>
                    <a:pt x="42056" y="118613"/>
                  </a:lnTo>
                  <a:lnTo>
                    <a:pt x="42127" y="118283"/>
                  </a:lnTo>
                  <a:lnTo>
                    <a:pt x="42207" y="117964"/>
                  </a:lnTo>
                  <a:lnTo>
                    <a:pt x="42283" y="117657"/>
                  </a:lnTo>
                  <a:lnTo>
                    <a:pt x="42369" y="117350"/>
                  </a:lnTo>
                  <a:lnTo>
                    <a:pt x="42454" y="117043"/>
                  </a:lnTo>
                  <a:lnTo>
                    <a:pt x="42549" y="116760"/>
                  </a:lnTo>
                  <a:lnTo>
                    <a:pt x="42525" y="116630"/>
                  </a:lnTo>
                  <a:lnTo>
                    <a:pt x="42511" y="116500"/>
                  </a:lnTo>
                  <a:lnTo>
                    <a:pt x="42497" y="116370"/>
                  </a:lnTo>
                  <a:lnTo>
                    <a:pt x="42488" y="116228"/>
                  </a:lnTo>
                  <a:lnTo>
                    <a:pt x="42483" y="116098"/>
                  </a:lnTo>
                  <a:lnTo>
                    <a:pt x="42483" y="115957"/>
                  </a:lnTo>
                  <a:lnTo>
                    <a:pt x="42483" y="115827"/>
                  </a:lnTo>
                  <a:lnTo>
                    <a:pt x="42488" y="115685"/>
                  </a:lnTo>
                  <a:lnTo>
                    <a:pt x="42502" y="115544"/>
                  </a:lnTo>
                  <a:lnTo>
                    <a:pt x="42516" y="115414"/>
                  </a:lnTo>
                  <a:lnTo>
                    <a:pt x="42535" y="115272"/>
                  </a:lnTo>
                  <a:lnTo>
                    <a:pt x="42559" y="115142"/>
                  </a:lnTo>
                  <a:lnTo>
                    <a:pt x="42587" y="115000"/>
                  </a:lnTo>
                  <a:lnTo>
                    <a:pt x="42620" y="114871"/>
                  </a:lnTo>
                  <a:lnTo>
                    <a:pt x="42663" y="114741"/>
                  </a:lnTo>
                  <a:lnTo>
                    <a:pt x="42706" y="114611"/>
                  </a:lnTo>
                  <a:lnTo>
                    <a:pt x="42801" y="114386"/>
                  </a:lnTo>
                  <a:lnTo>
                    <a:pt x="42900" y="114162"/>
                  </a:lnTo>
                  <a:lnTo>
                    <a:pt x="43000" y="113950"/>
                  </a:lnTo>
                  <a:lnTo>
                    <a:pt x="43100" y="113749"/>
                  </a:lnTo>
                  <a:lnTo>
                    <a:pt x="43204" y="113560"/>
                  </a:lnTo>
                  <a:lnTo>
                    <a:pt x="43309" y="113383"/>
                  </a:lnTo>
                  <a:lnTo>
                    <a:pt x="43418" y="113206"/>
                  </a:lnTo>
                  <a:lnTo>
                    <a:pt x="43527" y="113052"/>
                  </a:lnTo>
                  <a:lnTo>
                    <a:pt x="43641" y="112899"/>
                  </a:lnTo>
                  <a:lnTo>
                    <a:pt x="43755" y="112769"/>
                  </a:lnTo>
                  <a:lnTo>
                    <a:pt x="43869" y="112639"/>
                  </a:lnTo>
                  <a:lnTo>
                    <a:pt x="43987" y="112521"/>
                  </a:lnTo>
                  <a:lnTo>
                    <a:pt x="44101" y="112415"/>
                  </a:lnTo>
                  <a:lnTo>
                    <a:pt x="44225" y="112320"/>
                  </a:lnTo>
                  <a:lnTo>
                    <a:pt x="44343" y="112226"/>
                  </a:lnTo>
                  <a:lnTo>
                    <a:pt x="44467" y="112155"/>
                  </a:lnTo>
                  <a:lnTo>
                    <a:pt x="44590" y="112084"/>
                  </a:lnTo>
                  <a:lnTo>
                    <a:pt x="44713" y="112025"/>
                  </a:lnTo>
                  <a:lnTo>
                    <a:pt x="44837" y="111978"/>
                  </a:lnTo>
                  <a:lnTo>
                    <a:pt x="44965" y="111931"/>
                  </a:lnTo>
                  <a:lnTo>
                    <a:pt x="45093" y="111895"/>
                  </a:lnTo>
                  <a:lnTo>
                    <a:pt x="45221" y="111883"/>
                  </a:lnTo>
                  <a:lnTo>
                    <a:pt x="45349" y="111860"/>
                  </a:lnTo>
                  <a:close/>
                  <a:moveTo>
                    <a:pt x="29028" y="112131"/>
                  </a:moveTo>
                  <a:lnTo>
                    <a:pt x="29103" y="112143"/>
                  </a:lnTo>
                  <a:lnTo>
                    <a:pt x="29179" y="112179"/>
                  </a:lnTo>
                  <a:lnTo>
                    <a:pt x="29246" y="112238"/>
                  </a:lnTo>
                  <a:lnTo>
                    <a:pt x="29317" y="112320"/>
                  </a:lnTo>
                  <a:lnTo>
                    <a:pt x="29379" y="112415"/>
                  </a:lnTo>
                  <a:lnTo>
                    <a:pt x="29440" y="112533"/>
                  </a:lnTo>
                  <a:lnTo>
                    <a:pt x="29493" y="112651"/>
                  </a:lnTo>
                  <a:lnTo>
                    <a:pt x="29540" y="112792"/>
                  </a:lnTo>
                  <a:lnTo>
                    <a:pt x="29583" y="112934"/>
                  </a:lnTo>
                  <a:lnTo>
                    <a:pt x="29621" y="113088"/>
                  </a:lnTo>
                  <a:lnTo>
                    <a:pt x="29645" y="113253"/>
                  </a:lnTo>
                  <a:lnTo>
                    <a:pt x="29668" y="113430"/>
                  </a:lnTo>
                  <a:lnTo>
                    <a:pt x="29773" y="113288"/>
                  </a:lnTo>
                  <a:lnTo>
                    <a:pt x="29887" y="113159"/>
                  </a:lnTo>
                  <a:lnTo>
                    <a:pt x="29996" y="113040"/>
                  </a:lnTo>
                  <a:lnTo>
                    <a:pt x="30105" y="112934"/>
                  </a:lnTo>
                  <a:lnTo>
                    <a:pt x="30219" y="112828"/>
                  </a:lnTo>
                  <a:lnTo>
                    <a:pt x="30333" y="112745"/>
                  </a:lnTo>
                  <a:lnTo>
                    <a:pt x="30447" y="112674"/>
                  </a:lnTo>
                  <a:lnTo>
                    <a:pt x="30561" y="112604"/>
                  </a:lnTo>
                  <a:lnTo>
                    <a:pt x="30674" y="112556"/>
                  </a:lnTo>
                  <a:lnTo>
                    <a:pt x="30788" y="112509"/>
                  </a:lnTo>
                  <a:lnTo>
                    <a:pt x="30907" y="112474"/>
                  </a:lnTo>
                  <a:lnTo>
                    <a:pt x="31021" y="112450"/>
                  </a:lnTo>
                  <a:lnTo>
                    <a:pt x="31140" y="112438"/>
                  </a:lnTo>
                  <a:lnTo>
                    <a:pt x="31372" y="112438"/>
                  </a:lnTo>
                  <a:lnTo>
                    <a:pt x="31486" y="112450"/>
                  </a:lnTo>
                  <a:lnTo>
                    <a:pt x="31605" y="112474"/>
                  </a:lnTo>
                  <a:lnTo>
                    <a:pt x="31719" y="112509"/>
                  </a:lnTo>
                  <a:lnTo>
                    <a:pt x="31837" y="112545"/>
                  </a:lnTo>
                  <a:lnTo>
                    <a:pt x="31951" y="112592"/>
                  </a:lnTo>
                  <a:lnTo>
                    <a:pt x="32065" y="112651"/>
                  </a:lnTo>
                  <a:lnTo>
                    <a:pt x="32184" y="112722"/>
                  </a:lnTo>
                  <a:lnTo>
                    <a:pt x="32298" y="112792"/>
                  </a:lnTo>
                  <a:lnTo>
                    <a:pt x="32411" y="112875"/>
                  </a:lnTo>
                  <a:lnTo>
                    <a:pt x="32525" y="112958"/>
                  </a:lnTo>
                  <a:lnTo>
                    <a:pt x="32639" y="113064"/>
                  </a:lnTo>
                  <a:lnTo>
                    <a:pt x="32748" y="113159"/>
                  </a:lnTo>
                  <a:lnTo>
                    <a:pt x="32862" y="113277"/>
                  </a:lnTo>
                  <a:lnTo>
                    <a:pt x="32972" y="113395"/>
                  </a:lnTo>
                  <a:lnTo>
                    <a:pt x="33085" y="113513"/>
                  </a:lnTo>
                  <a:lnTo>
                    <a:pt x="33299" y="113784"/>
                  </a:lnTo>
                  <a:lnTo>
                    <a:pt x="33513" y="114079"/>
                  </a:lnTo>
                  <a:lnTo>
                    <a:pt x="33721" y="114398"/>
                  </a:lnTo>
                  <a:lnTo>
                    <a:pt x="33926" y="114752"/>
                  </a:lnTo>
                  <a:lnTo>
                    <a:pt x="34120" y="115118"/>
                  </a:lnTo>
                  <a:lnTo>
                    <a:pt x="34310" y="115496"/>
                  </a:lnTo>
                  <a:lnTo>
                    <a:pt x="34495" y="115910"/>
                  </a:lnTo>
                  <a:lnTo>
                    <a:pt x="34671" y="116323"/>
                  </a:lnTo>
                  <a:lnTo>
                    <a:pt x="34842" y="116771"/>
                  </a:lnTo>
                  <a:lnTo>
                    <a:pt x="34998" y="117220"/>
                  </a:lnTo>
                  <a:lnTo>
                    <a:pt x="35150" y="117692"/>
                  </a:lnTo>
                  <a:lnTo>
                    <a:pt x="35292" y="118176"/>
                  </a:lnTo>
                  <a:lnTo>
                    <a:pt x="35421" y="118661"/>
                  </a:lnTo>
                  <a:lnTo>
                    <a:pt x="35544" y="119168"/>
                  </a:lnTo>
                  <a:lnTo>
                    <a:pt x="35601" y="119416"/>
                  </a:lnTo>
                  <a:lnTo>
                    <a:pt x="35653" y="119676"/>
                  </a:lnTo>
                  <a:lnTo>
                    <a:pt x="35701" y="119936"/>
                  </a:lnTo>
                  <a:lnTo>
                    <a:pt x="35748" y="120195"/>
                  </a:lnTo>
                  <a:lnTo>
                    <a:pt x="35795" y="120455"/>
                  </a:lnTo>
                  <a:lnTo>
                    <a:pt x="35833" y="120727"/>
                  </a:lnTo>
                  <a:lnTo>
                    <a:pt x="35876" y="121022"/>
                  </a:lnTo>
                  <a:lnTo>
                    <a:pt x="35919" y="121317"/>
                  </a:lnTo>
                  <a:lnTo>
                    <a:pt x="35952" y="121612"/>
                  </a:lnTo>
                  <a:lnTo>
                    <a:pt x="35985" y="121907"/>
                  </a:lnTo>
                  <a:lnTo>
                    <a:pt x="36014" y="122203"/>
                  </a:lnTo>
                  <a:lnTo>
                    <a:pt x="36038" y="122486"/>
                  </a:lnTo>
                  <a:lnTo>
                    <a:pt x="36057" y="122781"/>
                  </a:lnTo>
                  <a:lnTo>
                    <a:pt x="36076" y="123076"/>
                  </a:lnTo>
                  <a:lnTo>
                    <a:pt x="36090" y="123372"/>
                  </a:lnTo>
                  <a:lnTo>
                    <a:pt x="36099" y="123655"/>
                  </a:lnTo>
                  <a:lnTo>
                    <a:pt x="36104" y="123950"/>
                  </a:lnTo>
                  <a:lnTo>
                    <a:pt x="36109" y="124233"/>
                  </a:lnTo>
                  <a:lnTo>
                    <a:pt x="36109" y="124529"/>
                  </a:lnTo>
                  <a:lnTo>
                    <a:pt x="36109" y="124812"/>
                  </a:lnTo>
                  <a:lnTo>
                    <a:pt x="36099" y="125095"/>
                  </a:lnTo>
                  <a:lnTo>
                    <a:pt x="36090" y="125379"/>
                  </a:lnTo>
                  <a:lnTo>
                    <a:pt x="36080" y="125662"/>
                  </a:lnTo>
                  <a:lnTo>
                    <a:pt x="36061" y="125945"/>
                  </a:lnTo>
                  <a:lnTo>
                    <a:pt x="36042" y="126217"/>
                  </a:lnTo>
                  <a:lnTo>
                    <a:pt x="36023" y="126489"/>
                  </a:lnTo>
                  <a:lnTo>
                    <a:pt x="35995" y="126772"/>
                  </a:lnTo>
                  <a:lnTo>
                    <a:pt x="35971" y="127043"/>
                  </a:lnTo>
                  <a:lnTo>
                    <a:pt x="35938" y="127315"/>
                  </a:lnTo>
                  <a:lnTo>
                    <a:pt x="35905" y="127575"/>
                  </a:lnTo>
                  <a:lnTo>
                    <a:pt x="35867" y="127846"/>
                  </a:lnTo>
                  <a:lnTo>
                    <a:pt x="35829" y="128106"/>
                  </a:lnTo>
                  <a:lnTo>
                    <a:pt x="35786" y="128366"/>
                  </a:lnTo>
                  <a:lnTo>
                    <a:pt x="35743" y="128626"/>
                  </a:lnTo>
                  <a:lnTo>
                    <a:pt x="35696" y="128874"/>
                  </a:lnTo>
                  <a:lnTo>
                    <a:pt x="35644" y="129133"/>
                  </a:lnTo>
                  <a:lnTo>
                    <a:pt x="35534" y="129629"/>
                  </a:lnTo>
                  <a:lnTo>
                    <a:pt x="35421" y="130113"/>
                  </a:lnTo>
                  <a:lnTo>
                    <a:pt x="35292" y="130574"/>
                  </a:lnTo>
                  <a:lnTo>
                    <a:pt x="35155" y="131034"/>
                  </a:lnTo>
                  <a:lnTo>
                    <a:pt x="35008" y="131471"/>
                  </a:lnTo>
                  <a:lnTo>
                    <a:pt x="34856" y="131896"/>
                  </a:lnTo>
                  <a:lnTo>
                    <a:pt x="34690" y="132309"/>
                  </a:lnTo>
                  <a:lnTo>
                    <a:pt x="34519" y="132699"/>
                  </a:lnTo>
                  <a:lnTo>
                    <a:pt x="34343" y="133065"/>
                  </a:lnTo>
                  <a:lnTo>
                    <a:pt x="34158" y="133419"/>
                  </a:lnTo>
                  <a:lnTo>
                    <a:pt x="33963" y="133762"/>
                  </a:lnTo>
                  <a:lnTo>
                    <a:pt x="33764" y="134069"/>
                  </a:lnTo>
                  <a:lnTo>
                    <a:pt x="33560" y="134364"/>
                  </a:lnTo>
                  <a:lnTo>
                    <a:pt x="33346" y="134635"/>
                  </a:lnTo>
                  <a:lnTo>
                    <a:pt x="33128" y="134883"/>
                  </a:lnTo>
                  <a:lnTo>
                    <a:pt x="32905" y="135119"/>
                  </a:lnTo>
                  <a:lnTo>
                    <a:pt x="32677" y="135320"/>
                  </a:lnTo>
                  <a:lnTo>
                    <a:pt x="32445" y="135497"/>
                  </a:lnTo>
                  <a:lnTo>
                    <a:pt x="32203" y="135651"/>
                  </a:lnTo>
                  <a:lnTo>
                    <a:pt x="31965" y="135769"/>
                  </a:lnTo>
                  <a:lnTo>
                    <a:pt x="31728" y="135875"/>
                  </a:lnTo>
                  <a:lnTo>
                    <a:pt x="31491" y="135946"/>
                  </a:lnTo>
                  <a:lnTo>
                    <a:pt x="31249" y="135981"/>
                  </a:lnTo>
                  <a:lnTo>
                    <a:pt x="31011" y="136005"/>
                  </a:lnTo>
                  <a:lnTo>
                    <a:pt x="30779" y="135993"/>
                  </a:lnTo>
                  <a:lnTo>
                    <a:pt x="30542" y="135958"/>
                  </a:lnTo>
                  <a:lnTo>
                    <a:pt x="30309" y="135899"/>
                  </a:lnTo>
                  <a:lnTo>
                    <a:pt x="30081" y="135816"/>
                  </a:lnTo>
                  <a:lnTo>
                    <a:pt x="29853" y="135698"/>
                  </a:lnTo>
                  <a:lnTo>
                    <a:pt x="29630" y="135568"/>
                  </a:lnTo>
                  <a:lnTo>
                    <a:pt x="29407" y="135403"/>
                  </a:lnTo>
                  <a:lnTo>
                    <a:pt x="29189" y="135214"/>
                  </a:lnTo>
                  <a:lnTo>
                    <a:pt x="28980" y="135001"/>
                  </a:lnTo>
                  <a:lnTo>
                    <a:pt x="28771" y="134765"/>
                  </a:lnTo>
                  <a:lnTo>
                    <a:pt x="28567" y="134505"/>
                  </a:lnTo>
                  <a:lnTo>
                    <a:pt x="28368" y="134210"/>
                  </a:lnTo>
                  <a:lnTo>
                    <a:pt x="28178" y="133903"/>
                  </a:lnTo>
                  <a:lnTo>
                    <a:pt x="28083" y="133738"/>
                  </a:lnTo>
                  <a:lnTo>
                    <a:pt x="27993" y="133573"/>
                  </a:lnTo>
                  <a:lnTo>
                    <a:pt x="27903" y="133396"/>
                  </a:lnTo>
                  <a:lnTo>
                    <a:pt x="27813" y="133219"/>
                  </a:lnTo>
                  <a:lnTo>
                    <a:pt x="27727" y="133030"/>
                  </a:lnTo>
                  <a:lnTo>
                    <a:pt x="27642" y="132829"/>
                  </a:lnTo>
                  <a:lnTo>
                    <a:pt x="27556" y="132628"/>
                  </a:lnTo>
                  <a:lnTo>
                    <a:pt x="27476" y="132427"/>
                  </a:lnTo>
                  <a:lnTo>
                    <a:pt x="27395" y="132215"/>
                  </a:lnTo>
                  <a:lnTo>
                    <a:pt x="27319" y="132002"/>
                  </a:lnTo>
                  <a:lnTo>
                    <a:pt x="27243" y="131778"/>
                  </a:lnTo>
                  <a:lnTo>
                    <a:pt x="27167" y="131554"/>
                  </a:lnTo>
                  <a:lnTo>
                    <a:pt x="27096" y="131318"/>
                  </a:lnTo>
                  <a:lnTo>
                    <a:pt x="27029" y="131081"/>
                  </a:lnTo>
                  <a:lnTo>
                    <a:pt x="26963" y="130834"/>
                  </a:lnTo>
                  <a:lnTo>
                    <a:pt x="26897" y="130586"/>
                  </a:lnTo>
                  <a:lnTo>
                    <a:pt x="26835" y="130326"/>
                  </a:lnTo>
                  <a:lnTo>
                    <a:pt x="26773" y="130066"/>
                  </a:lnTo>
                  <a:lnTo>
                    <a:pt x="26716" y="129795"/>
                  </a:lnTo>
                  <a:lnTo>
                    <a:pt x="26659" y="129523"/>
                  </a:lnTo>
                  <a:lnTo>
                    <a:pt x="26607" y="129240"/>
                  </a:lnTo>
                  <a:lnTo>
                    <a:pt x="26555" y="128956"/>
                  </a:lnTo>
                  <a:lnTo>
                    <a:pt x="26507" y="128673"/>
                  </a:lnTo>
                  <a:lnTo>
                    <a:pt x="26460" y="128378"/>
                  </a:lnTo>
                  <a:lnTo>
                    <a:pt x="26384" y="127835"/>
                  </a:lnTo>
                  <a:lnTo>
                    <a:pt x="26317" y="127280"/>
                  </a:lnTo>
                  <a:lnTo>
                    <a:pt x="26261" y="126713"/>
                  </a:lnTo>
                  <a:lnTo>
                    <a:pt x="26218" y="126146"/>
                  </a:lnTo>
                  <a:lnTo>
                    <a:pt x="26180" y="125579"/>
                  </a:lnTo>
                  <a:lnTo>
                    <a:pt x="26156" y="125001"/>
                  </a:lnTo>
                  <a:lnTo>
                    <a:pt x="26142" y="124422"/>
                  </a:lnTo>
                  <a:lnTo>
                    <a:pt x="26137" y="123844"/>
                  </a:lnTo>
                  <a:lnTo>
                    <a:pt x="26142" y="123265"/>
                  </a:lnTo>
                  <a:lnTo>
                    <a:pt x="26156" y="122687"/>
                  </a:lnTo>
                  <a:lnTo>
                    <a:pt x="26180" y="122108"/>
                  </a:lnTo>
                  <a:lnTo>
                    <a:pt x="26213" y="121530"/>
                  </a:lnTo>
                  <a:lnTo>
                    <a:pt x="26256" y="120963"/>
                  </a:lnTo>
                  <a:lnTo>
                    <a:pt x="26308" y="120396"/>
                  </a:lnTo>
                  <a:lnTo>
                    <a:pt x="26370" y="119841"/>
                  </a:lnTo>
                  <a:lnTo>
                    <a:pt x="26441" y="119286"/>
                  </a:lnTo>
                  <a:lnTo>
                    <a:pt x="26522" y="118743"/>
                  </a:lnTo>
                  <a:lnTo>
                    <a:pt x="26607" y="118212"/>
                  </a:lnTo>
                  <a:lnTo>
                    <a:pt x="26707" y="117692"/>
                  </a:lnTo>
                  <a:lnTo>
                    <a:pt x="26811" y="117173"/>
                  </a:lnTo>
                  <a:lnTo>
                    <a:pt x="26925" y="116677"/>
                  </a:lnTo>
                  <a:lnTo>
                    <a:pt x="27048" y="116193"/>
                  </a:lnTo>
                  <a:lnTo>
                    <a:pt x="27181" y="115721"/>
                  </a:lnTo>
                  <a:lnTo>
                    <a:pt x="27319" y="115260"/>
                  </a:lnTo>
                  <a:lnTo>
                    <a:pt x="27471" y="114823"/>
                  </a:lnTo>
                  <a:lnTo>
                    <a:pt x="27623" y="114410"/>
                  </a:lnTo>
                  <a:lnTo>
                    <a:pt x="27789" y="114009"/>
                  </a:lnTo>
                  <a:lnTo>
                    <a:pt x="27874" y="113808"/>
                  </a:lnTo>
                  <a:lnTo>
                    <a:pt x="27960" y="113619"/>
                  </a:lnTo>
                  <a:lnTo>
                    <a:pt x="28050" y="113442"/>
                  </a:lnTo>
                  <a:lnTo>
                    <a:pt x="28140" y="113265"/>
                  </a:lnTo>
                  <a:lnTo>
                    <a:pt x="28235" y="113088"/>
                  </a:lnTo>
                  <a:lnTo>
                    <a:pt x="28330" y="112922"/>
                  </a:lnTo>
                  <a:lnTo>
                    <a:pt x="28425" y="112757"/>
                  </a:lnTo>
                  <a:lnTo>
                    <a:pt x="28524" y="112604"/>
                  </a:lnTo>
                  <a:lnTo>
                    <a:pt x="28624" y="112462"/>
                  </a:lnTo>
                  <a:lnTo>
                    <a:pt x="28724" y="112320"/>
                  </a:lnTo>
                  <a:lnTo>
                    <a:pt x="28762" y="112261"/>
                  </a:lnTo>
                  <a:lnTo>
                    <a:pt x="28800" y="112226"/>
                  </a:lnTo>
                  <a:lnTo>
                    <a:pt x="28876" y="112167"/>
                  </a:lnTo>
                  <a:lnTo>
                    <a:pt x="28952" y="112131"/>
                  </a:lnTo>
                  <a:close/>
                  <a:moveTo>
                    <a:pt x="48" y="1"/>
                  </a:moveTo>
                  <a:lnTo>
                    <a:pt x="0" y="36"/>
                  </a:lnTo>
                  <a:lnTo>
                    <a:pt x="33" y="225"/>
                  </a:lnTo>
                  <a:lnTo>
                    <a:pt x="67" y="402"/>
                  </a:lnTo>
                  <a:lnTo>
                    <a:pt x="90" y="591"/>
                  </a:lnTo>
                  <a:lnTo>
                    <a:pt x="105" y="697"/>
                  </a:lnTo>
                  <a:lnTo>
                    <a:pt x="109" y="792"/>
                  </a:lnTo>
                  <a:lnTo>
                    <a:pt x="323" y="4074"/>
                  </a:lnTo>
                  <a:lnTo>
                    <a:pt x="537" y="7356"/>
                  </a:lnTo>
                  <a:lnTo>
                    <a:pt x="741" y="10639"/>
                  </a:lnTo>
                  <a:lnTo>
                    <a:pt x="940" y="13933"/>
                  </a:lnTo>
                  <a:lnTo>
                    <a:pt x="1130" y="17239"/>
                  </a:lnTo>
                  <a:lnTo>
                    <a:pt x="1320" y="20533"/>
                  </a:lnTo>
                  <a:lnTo>
                    <a:pt x="1500" y="23851"/>
                  </a:lnTo>
                  <a:lnTo>
                    <a:pt x="1680" y="27168"/>
                  </a:lnTo>
                  <a:lnTo>
                    <a:pt x="1851" y="30486"/>
                  </a:lnTo>
                  <a:lnTo>
                    <a:pt x="2017" y="33816"/>
                  </a:lnTo>
                  <a:lnTo>
                    <a:pt x="2174" y="37157"/>
                  </a:lnTo>
                  <a:lnTo>
                    <a:pt x="2331" y="40487"/>
                  </a:lnTo>
                  <a:lnTo>
                    <a:pt x="2482" y="43840"/>
                  </a:lnTo>
                  <a:lnTo>
                    <a:pt x="2625" y="47181"/>
                  </a:lnTo>
                  <a:lnTo>
                    <a:pt x="2767" y="50534"/>
                  </a:lnTo>
                  <a:lnTo>
                    <a:pt x="2900" y="53899"/>
                  </a:lnTo>
                  <a:lnTo>
                    <a:pt x="3057" y="57914"/>
                  </a:lnTo>
                  <a:lnTo>
                    <a:pt x="3204" y="61940"/>
                  </a:lnTo>
                  <a:lnTo>
                    <a:pt x="3341" y="65966"/>
                  </a:lnTo>
                  <a:lnTo>
                    <a:pt x="3474" y="70004"/>
                  </a:lnTo>
                  <a:lnTo>
                    <a:pt x="3603" y="74042"/>
                  </a:lnTo>
                  <a:lnTo>
                    <a:pt x="3721" y="78080"/>
                  </a:lnTo>
                  <a:lnTo>
                    <a:pt x="3830" y="82118"/>
                  </a:lnTo>
                  <a:lnTo>
                    <a:pt x="3940" y="86168"/>
                  </a:lnTo>
                  <a:lnTo>
                    <a:pt x="4034" y="90218"/>
                  </a:lnTo>
                  <a:lnTo>
                    <a:pt x="4125" y="94267"/>
                  </a:lnTo>
                  <a:lnTo>
                    <a:pt x="4210" y="98317"/>
                  </a:lnTo>
                  <a:lnTo>
                    <a:pt x="4291" y="102367"/>
                  </a:lnTo>
                  <a:lnTo>
                    <a:pt x="4362" y="106429"/>
                  </a:lnTo>
                  <a:lnTo>
                    <a:pt x="4424" y="110478"/>
                  </a:lnTo>
                  <a:lnTo>
                    <a:pt x="4481" y="114528"/>
                  </a:lnTo>
                  <a:lnTo>
                    <a:pt x="4533" y="118590"/>
                  </a:lnTo>
                  <a:lnTo>
                    <a:pt x="4575" y="122639"/>
                  </a:lnTo>
                  <a:lnTo>
                    <a:pt x="4613" y="126689"/>
                  </a:lnTo>
                  <a:lnTo>
                    <a:pt x="4647" y="130739"/>
                  </a:lnTo>
                  <a:lnTo>
                    <a:pt x="4670" y="134789"/>
                  </a:lnTo>
                  <a:lnTo>
                    <a:pt x="4689" y="138839"/>
                  </a:lnTo>
                  <a:lnTo>
                    <a:pt x="4699" y="142877"/>
                  </a:lnTo>
                  <a:lnTo>
                    <a:pt x="4704" y="146915"/>
                  </a:lnTo>
                  <a:lnTo>
                    <a:pt x="4704" y="150953"/>
                  </a:lnTo>
                  <a:lnTo>
                    <a:pt x="4699" y="154991"/>
                  </a:lnTo>
                  <a:lnTo>
                    <a:pt x="4685" y="159017"/>
                  </a:lnTo>
                  <a:lnTo>
                    <a:pt x="4666" y="163043"/>
                  </a:lnTo>
                  <a:lnTo>
                    <a:pt x="4642" y="167057"/>
                  </a:lnTo>
                  <a:lnTo>
                    <a:pt x="4609" y="171072"/>
                  </a:lnTo>
                  <a:lnTo>
                    <a:pt x="4571" y="175074"/>
                  </a:lnTo>
                  <a:lnTo>
                    <a:pt x="4528" y="179077"/>
                  </a:lnTo>
                  <a:lnTo>
                    <a:pt x="4476" y="183068"/>
                  </a:lnTo>
                  <a:lnTo>
                    <a:pt x="4500" y="183256"/>
                  </a:lnTo>
                  <a:lnTo>
                    <a:pt x="4514" y="183457"/>
                  </a:lnTo>
                  <a:lnTo>
                    <a:pt x="4523" y="183658"/>
                  </a:lnTo>
                  <a:lnTo>
                    <a:pt x="4523" y="183859"/>
                  </a:lnTo>
                  <a:lnTo>
                    <a:pt x="4519" y="184059"/>
                  </a:lnTo>
                  <a:lnTo>
                    <a:pt x="4509" y="184260"/>
                  </a:lnTo>
                  <a:lnTo>
                    <a:pt x="4490" y="184461"/>
                  </a:lnTo>
                  <a:lnTo>
                    <a:pt x="4462" y="184650"/>
                  </a:lnTo>
                  <a:lnTo>
                    <a:pt x="4348" y="193092"/>
                  </a:lnTo>
                  <a:lnTo>
                    <a:pt x="4281" y="197307"/>
                  </a:lnTo>
                  <a:lnTo>
                    <a:pt x="4248" y="199408"/>
                  </a:lnTo>
                  <a:lnTo>
                    <a:pt x="4205" y="201510"/>
                  </a:lnTo>
                  <a:lnTo>
                    <a:pt x="4201" y="201593"/>
                  </a:lnTo>
                  <a:lnTo>
                    <a:pt x="4191" y="201664"/>
                  </a:lnTo>
                  <a:lnTo>
                    <a:pt x="4182" y="201723"/>
                  </a:lnTo>
                  <a:lnTo>
                    <a:pt x="4177" y="201782"/>
                  </a:lnTo>
                  <a:lnTo>
                    <a:pt x="5862" y="201640"/>
                  </a:lnTo>
                  <a:lnTo>
                    <a:pt x="7547" y="201522"/>
                  </a:lnTo>
                  <a:lnTo>
                    <a:pt x="9231" y="201404"/>
                  </a:lnTo>
                  <a:lnTo>
                    <a:pt x="10921" y="201309"/>
                  </a:lnTo>
                  <a:lnTo>
                    <a:pt x="12606" y="201238"/>
                  </a:lnTo>
                  <a:lnTo>
                    <a:pt x="14296" y="201179"/>
                  </a:lnTo>
                  <a:lnTo>
                    <a:pt x="15985" y="201132"/>
                  </a:lnTo>
                  <a:lnTo>
                    <a:pt x="17675" y="201097"/>
                  </a:lnTo>
                  <a:lnTo>
                    <a:pt x="19364" y="201073"/>
                  </a:lnTo>
                  <a:lnTo>
                    <a:pt x="22744" y="201073"/>
                  </a:lnTo>
                  <a:lnTo>
                    <a:pt x="24433" y="201085"/>
                  </a:lnTo>
                  <a:lnTo>
                    <a:pt x="26123" y="201120"/>
                  </a:lnTo>
                  <a:lnTo>
                    <a:pt x="27817" y="201156"/>
                  </a:lnTo>
                  <a:lnTo>
                    <a:pt x="29507" y="201191"/>
                  </a:lnTo>
                  <a:lnTo>
                    <a:pt x="31196" y="201250"/>
                  </a:lnTo>
                  <a:lnTo>
                    <a:pt x="32891" y="201309"/>
                  </a:lnTo>
                  <a:lnTo>
                    <a:pt x="34580" y="201380"/>
                  </a:lnTo>
                  <a:lnTo>
                    <a:pt x="37964" y="201534"/>
                  </a:lnTo>
                  <a:lnTo>
                    <a:pt x="41348" y="201711"/>
                  </a:lnTo>
                  <a:lnTo>
                    <a:pt x="44728" y="201911"/>
                  </a:lnTo>
                  <a:lnTo>
                    <a:pt x="48107" y="202112"/>
                  </a:lnTo>
                  <a:lnTo>
                    <a:pt x="51486" y="202325"/>
                  </a:lnTo>
                  <a:lnTo>
                    <a:pt x="58235" y="202738"/>
                  </a:lnTo>
                  <a:lnTo>
                    <a:pt x="58164" y="202360"/>
                  </a:lnTo>
                  <a:lnTo>
                    <a:pt x="58140" y="202159"/>
                  </a:lnTo>
                  <a:lnTo>
                    <a:pt x="58131" y="202053"/>
                  </a:lnTo>
                  <a:lnTo>
                    <a:pt x="58121" y="201947"/>
                  </a:lnTo>
                  <a:lnTo>
                    <a:pt x="57988" y="199349"/>
                  </a:lnTo>
                  <a:lnTo>
                    <a:pt x="57860" y="196752"/>
                  </a:lnTo>
                  <a:lnTo>
                    <a:pt x="57737" y="194131"/>
                  </a:lnTo>
                  <a:lnTo>
                    <a:pt x="57618" y="191510"/>
                  </a:lnTo>
                  <a:lnTo>
                    <a:pt x="57500" y="188888"/>
                  </a:lnTo>
                  <a:lnTo>
                    <a:pt x="57390" y="186255"/>
                  </a:lnTo>
                  <a:lnTo>
                    <a:pt x="57286" y="183611"/>
                  </a:lnTo>
                  <a:lnTo>
                    <a:pt x="57182" y="180966"/>
                  </a:lnTo>
                  <a:lnTo>
                    <a:pt x="57182" y="180907"/>
                  </a:lnTo>
                  <a:lnTo>
                    <a:pt x="57172" y="180836"/>
                  </a:lnTo>
                  <a:lnTo>
                    <a:pt x="57167" y="180765"/>
                  </a:lnTo>
                  <a:lnTo>
                    <a:pt x="57167" y="180683"/>
                  </a:lnTo>
                  <a:lnTo>
                    <a:pt x="57025" y="176928"/>
                  </a:lnTo>
                  <a:lnTo>
                    <a:pt x="56897" y="173173"/>
                  </a:lnTo>
                  <a:lnTo>
                    <a:pt x="56778" y="169395"/>
                  </a:lnTo>
                  <a:lnTo>
                    <a:pt x="56669" y="165605"/>
                  </a:lnTo>
                  <a:lnTo>
                    <a:pt x="56565" y="161815"/>
                  </a:lnTo>
                  <a:lnTo>
                    <a:pt x="56474" y="158013"/>
                  </a:lnTo>
                  <a:lnTo>
                    <a:pt x="56389" y="154200"/>
                  </a:lnTo>
                  <a:lnTo>
                    <a:pt x="56318" y="150374"/>
                  </a:lnTo>
                  <a:lnTo>
                    <a:pt x="56251" y="146549"/>
                  </a:lnTo>
                  <a:lnTo>
                    <a:pt x="56194" y="142711"/>
                  </a:lnTo>
                  <a:lnTo>
                    <a:pt x="56147" y="138874"/>
                  </a:lnTo>
                  <a:lnTo>
                    <a:pt x="56109" y="135025"/>
                  </a:lnTo>
                  <a:lnTo>
                    <a:pt x="56080" y="131176"/>
                  </a:lnTo>
                  <a:lnTo>
                    <a:pt x="56057" y="127327"/>
                  </a:lnTo>
                  <a:lnTo>
                    <a:pt x="56047" y="123466"/>
                  </a:lnTo>
                  <a:lnTo>
                    <a:pt x="56042" y="119605"/>
                  </a:lnTo>
                  <a:lnTo>
                    <a:pt x="56047" y="115732"/>
                  </a:lnTo>
                  <a:lnTo>
                    <a:pt x="56061" y="111872"/>
                  </a:lnTo>
                  <a:lnTo>
                    <a:pt x="56080" y="107999"/>
                  </a:lnTo>
                  <a:lnTo>
                    <a:pt x="56114" y="104138"/>
                  </a:lnTo>
                  <a:lnTo>
                    <a:pt x="56152" y="100265"/>
                  </a:lnTo>
                  <a:lnTo>
                    <a:pt x="56199" y="96404"/>
                  </a:lnTo>
                  <a:lnTo>
                    <a:pt x="56256" y="92532"/>
                  </a:lnTo>
                  <a:lnTo>
                    <a:pt x="56318" y="88671"/>
                  </a:lnTo>
                  <a:lnTo>
                    <a:pt x="56389" y="84798"/>
                  </a:lnTo>
                  <a:lnTo>
                    <a:pt x="56470" y="80937"/>
                  </a:lnTo>
                  <a:lnTo>
                    <a:pt x="56560" y="77088"/>
                  </a:lnTo>
                  <a:lnTo>
                    <a:pt x="56655" y="73227"/>
                  </a:lnTo>
                  <a:lnTo>
                    <a:pt x="56759" y="69378"/>
                  </a:lnTo>
                  <a:lnTo>
                    <a:pt x="56868" y="65541"/>
                  </a:lnTo>
                  <a:lnTo>
                    <a:pt x="56992" y="61692"/>
                  </a:lnTo>
                  <a:lnTo>
                    <a:pt x="57120" y="57866"/>
                  </a:lnTo>
                  <a:lnTo>
                    <a:pt x="57248" y="54218"/>
                  </a:lnTo>
                  <a:lnTo>
                    <a:pt x="57381" y="50593"/>
                  </a:lnTo>
                  <a:lnTo>
                    <a:pt x="57528" y="46957"/>
                  </a:lnTo>
                  <a:lnTo>
                    <a:pt x="57675" y="43344"/>
                  </a:lnTo>
                  <a:lnTo>
                    <a:pt x="57832" y="39731"/>
                  </a:lnTo>
                  <a:lnTo>
                    <a:pt x="57998" y="36118"/>
                  </a:lnTo>
                  <a:lnTo>
                    <a:pt x="58169" y="32529"/>
                  </a:lnTo>
                  <a:lnTo>
                    <a:pt x="58349" y="28939"/>
                  </a:lnTo>
                  <a:lnTo>
                    <a:pt x="58534" y="25362"/>
                  </a:lnTo>
                  <a:lnTo>
                    <a:pt x="58724" y="21796"/>
                  </a:lnTo>
                  <a:lnTo>
                    <a:pt x="58923" y="18242"/>
                  </a:lnTo>
                  <a:lnTo>
                    <a:pt x="59127" y="14688"/>
                  </a:lnTo>
                  <a:lnTo>
                    <a:pt x="59341" y="11158"/>
                  </a:lnTo>
                  <a:lnTo>
                    <a:pt x="59559" y="7640"/>
                  </a:lnTo>
                  <a:lnTo>
                    <a:pt x="59787" y="4133"/>
                  </a:lnTo>
                  <a:lnTo>
                    <a:pt x="60020" y="638"/>
                  </a:lnTo>
                  <a:lnTo>
                    <a:pt x="58192" y="839"/>
                  </a:lnTo>
                  <a:lnTo>
                    <a:pt x="56356" y="1051"/>
                  </a:lnTo>
                  <a:lnTo>
                    <a:pt x="54509" y="1264"/>
                  </a:lnTo>
                  <a:lnTo>
                    <a:pt x="52658" y="1500"/>
                  </a:lnTo>
                  <a:lnTo>
                    <a:pt x="48942" y="1984"/>
                  </a:lnTo>
                  <a:lnTo>
                    <a:pt x="45202" y="2456"/>
                  </a:lnTo>
                  <a:lnTo>
                    <a:pt x="43328" y="2693"/>
                  </a:lnTo>
                  <a:lnTo>
                    <a:pt x="41448" y="2929"/>
                  </a:lnTo>
                  <a:lnTo>
                    <a:pt x="39564" y="3141"/>
                  </a:lnTo>
                  <a:lnTo>
                    <a:pt x="37680" y="3342"/>
                  </a:lnTo>
                  <a:lnTo>
                    <a:pt x="35795" y="3531"/>
                  </a:lnTo>
                  <a:lnTo>
                    <a:pt x="33907" y="3696"/>
                  </a:lnTo>
                  <a:lnTo>
                    <a:pt x="32018" y="3850"/>
                  </a:lnTo>
                  <a:lnTo>
                    <a:pt x="30129" y="3968"/>
                  </a:lnTo>
                  <a:lnTo>
                    <a:pt x="29184" y="4015"/>
                  </a:lnTo>
                  <a:lnTo>
                    <a:pt x="28244" y="4062"/>
                  </a:lnTo>
                  <a:lnTo>
                    <a:pt x="27300" y="4098"/>
                  </a:lnTo>
                  <a:lnTo>
                    <a:pt x="26355" y="4133"/>
                  </a:lnTo>
                  <a:lnTo>
                    <a:pt x="25411" y="4145"/>
                  </a:lnTo>
                  <a:lnTo>
                    <a:pt x="24471" y="4168"/>
                  </a:lnTo>
                  <a:lnTo>
                    <a:pt x="23527" y="4168"/>
                  </a:lnTo>
                  <a:lnTo>
                    <a:pt x="22587" y="4157"/>
                  </a:lnTo>
                  <a:lnTo>
                    <a:pt x="21647" y="4145"/>
                  </a:lnTo>
                  <a:lnTo>
                    <a:pt x="20708" y="4121"/>
                  </a:lnTo>
                  <a:lnTo>
                    <a:pt x="19768" y="4086"/>
                  </a:lnTo>
                  <a:lnTo>
                    <a:pt x="18828" y="4039"/>
                  </a:lnTo>
                  <a:lnTo>
                    <a:pt x="17893" y="3980"/>
                  </a:lnTo>
                  <a:lnTo>
                    <a:pt x="16958" y="3920"/>
                  </a:lnTo>
                  <a:lnTo>
                    <a:pt x="16018" y="3838"/>
                  </a:lnTo>
                  <a:lnTo>
                    <a:pt x="15088" y="3743"/>
                  </a:lnTo>
                  <a:lnTo>
                    <a:pt x="14153" y="3649"/>
                  </a:lnTo>
                  <a:lnTo>
                    <a:pt x="13223" y="3531"/>
                  </a:lnTo>
                  <a:lnTo>
                    <a:pt x="12293" y="3401"/>
                  </a:lnTo>
                  <a:lnTo>
                    <a:pt x="11362" y="3259"/>
                  </a:lnTo>
                  <a:lnTo>
                    <a:pt x="10437" y="3106"/>
                  </a:lnTo>
                  <a:lnTo>
                    <a:pt x="9507" y="2929"/>
                  </a:lnTo>
                  <a:lnTo>
                    <a:pt x="8586" y="2752"/>
                  </a:lnTo>
                  <a:lnTo>
                    <a:pt x="7660" y="2551"/>
                  </a:lnTo>
                  <a:lnTo>
                    <a:pt x="6740" y="2338"/>
                  </a:lnTo>
                  <a:lnTo>
                    <a:pt x="5824" y="2114"/>
                  </a:lnTo>
                  <a:lnTo>
                    <a:pt x="4903" y="1866"/>
                  </a:lnTo>
                  <a:lnTo>
                    <a:pt x="3992" y="1606"/>
                  </a:lnTo>
                  <a:lnTo>
                    <a:pt x="3076" y="1335"/>
                  </a:lnTo>
                  <a:lnTo>
                    <a:pt x="2164" y="1040"/>
                  </a:lnTo>
                  <a:lnTo>
                    <a:pt x="1258" y="721"/>
                  </a:lnTo>
                  <a:lnTo>
                    <a:pt x="347" y="402"/>
                  </a:lnTo>
                  <a:lnTo>
                    <a:pt x="299" y="378"/>
                  </a:lnTo>
                  <a:lnTo>
                    <a:pt x="252" y="343"/>
                  </a:lnTo>
                  <a:lnTo>
                    <a:pt x="209" y="308"/>
                  </a:lnTo>
                  <a:lnTo>
                    <a:pt x="166" y="260"/>
                  </a:lnTo>
                  <a:lnTo>
                    <a:pt x="133" y="201"/>
                  </a:lnTo>
                  <a:lnTo>
                    <a:pt x="100" y="142"/>
                  </a:lnTo>
                  <a:lnTo>
                    <a:pt x="71" y="71"/>
                  </a:lnTo>
                  <a:lnTo>
                    <a:pt x="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7;p65">
              <a:extLst>
                <a:ext uri="{FF2B5EF4-FFF2-40B4-BE49-F238E27FC236}">
                  <a16:creationId xmlns:a16="http://schemas.microsoft.com/office/drawing/2014/main" id="{EF35BD1E-567C-3406-C1E2-0A89564726D2}"/>
                </a:ext>
              </a:extLst>
            </p:cNvPr>
            <p:cNvSpPr/>
            <p:nvPr/>
          </p:nvSpPr>
          <p:spPr>
            <a:xfrm>
              <a:off x="-656125" y="-8012600"/>
              <a:ext cx="1132225" cy="1492725"/>
            </a:xfrm>
            <a:custGeom>
              <a:avLst/>
              <a:gdLst/>
              <a:ahLst/>
              <a:cxnLst/>
              <a:rect l="l" t="t" r="r" b="b"/>
              <a:pathLst>
                <a:path w="45289" h="59709" extrusionOk="0">
                  <a:moveTo>
                    <a:pt x="23143" y="46237"/>
                  </a:moveTo>
                  <a:lnTo>
                    <a:pt x="23618" y="46272"/>
                  </a:lnTo>
                  <a:lnTo>
                    <a:pt x="24092" y="46319"/>
                  </a:lnTo>
                  <a:lnTo>
                    <a:pt x="24567" y="46390"/>
                  </a:lnTo>
                  <a:lnTo>
                    <a:pt x="25041" y="46473"/>
                  </a:lnTo>
                  <a:lnTo>
                    <a:pt x="25516" y="46591"/>
                  </a:lnTo>
                  <a:lnTo>
                    <a:pt x="25991" y="46709"/>
                  </a:lnTo>
                  <a:lnTo>
                    <a:pt x="26465" y="46863"/>
                  </a:lnTo>
                  <a:lnTo>
                    <a:pt x="26935" y="47040"/>
                  </a:lnTo>
                  <a:lnTo>
                    <a:pt x="27410" y="47229"/>
                  </a:lnTo>
                  <a:lnTo>
                    <a:pt x="27884" y="47441"/>
                  </a:lnTo>
                  <a:lnTo>
                    <a:pt x="28359" y="47677"/>
                  </a:lnTo>
                  <a:lnTo>
                    <a:pt x="28834" y="47925"/>
                  </a:lnTo>
                  <a:lnTo>
                    <a:pt x="29308" y="48209"/>
                  </a:lnTo>
                  <a:lnTo>
                    <a:pt x="29783" y="48504"/>
                  </a:lnTo>
                  <a:lnTo>
                    <a:pt x="30262" y="48823"/>
                  </a:lnTo>
                  <a:lnTo>
                    <a:pt x="30737" y="49165"/>
                  </a:lnTo>
                  <a:lnTo>
                    <a:pt x="31211" y="49531"/>
                  </a:lnTo>
                  <a:lnTo>
                    <a:pt x="31686" y="49909"/>
                  </a:lnTo>
                  <a:lnTo>
                    <a:pt x="32165" y="50322"/>
                  </a:lnTo>
                  <a:lnTo>
                    <a:pt x="32640" y="50747"/>
                  </a:lnTo>
                  <a:lnTo>
                    <a:pt x="33119" y="51208"/>
                  </a:lnTo>
                  <a:lnTo>
                    <a:pt x="33599" y="51680"/>
                  </a:lnTo>
                  <a:lnTo>
                    <a:pt x="34078" y="52176"/>
                  </a:lnTo>
                  <a:lnTo>
                    <a:pt x="34557" y="52695"/>
                  </a:lnTo>
                  <a:lnTo>
                    <a:pt x="35037" y="53238"/>
                  </a:lnTo>
                  <a:lnTo>
                    <a:pt x="35516" y="53805"/>
                  </a:lnTo>
                  <a:lnTo>
                    <a:pt x="35996" y="54395"/>
                  </a:lnTo>
                  <a:lnTo>
                    <a:pt x="34320" y="54325"/>
                  </a:lnTo>
                  <a:lnTo>
                    <a:pt x="32645" y="54254"/>
                  </a:lnTo>
                  <a:lnTo>
                    <a:pt x="30969" y="54195"/>
                  </a:lnTo>
                  <a:lnTo>
                    <a:pt x="29289" y="54159"/>
                  </a:lnTo>
                  <a:lnTo>
                    <a:pt x="27614" y="54136"/>
                  </a:lnTo>
                  <a:lnTo>
                    <a:pt x="24254" y="54136"/>
                  </a:lnTo>
                  <a:lnTo>
                    <a:pt x="22573" y="54159"/>
                  </a:lnTo>
                  <a:lnTo>
                    <a:pt x="21667" y="50287"/>
                  </a:lnTo>
                  <a:lnTo>
                    <a:pt x="21216" y="48350"/>
                  </a:lnTo>
                  <a:lnTo>
                    <a:pt x="20770" y="46390"/>
                  </a:lnTo>
                  <a:lnTo>
                    <a:pt x="21245" y="46319"/>
                  </a:lnTo>
                  <a:lnTo>
                    <a:pt x="21724" y="46272"/>
                  </a:lnTo>
                  <a:lnTo>
                    <a:pt x="22199" y="46237"/>
                  </a:lnTo>
                  <a:close/>
                  <a:moveTo>
                    <a:pt x="18905" y="46827"/>
                  </a:moveTo>
                  <a:lnTo>
                    <a:pt x="19166" y="47795"/>
                  </a:lnTo>
                  <a:lnTo>
                    <a:pt x="19422" y="48752"/>
                  </a:lnTo>
                  <a:lnTo>
                    <a:pt x="19683" y="49696"/>
                  </a:lnTo>
                  <a:lnTo>
                    <a:pt x="19944" y="50629"/>
                  </a:lnTo>
                  <a:lnTo>
                    <a:pt x="20471" y="52447"/>
                  </a:lnTo>
                  <a:lnTo>
                    <a:pt x="20993" y="54242"/>
                  </a:lnTo>
                  <a:lnTo>
                    <a:pt x="19346" y="54289"/>
                  </a:lnTo>
                  <a:lnTo>
                    <a:pt x="17699" y="54360"/>
                  </a:lnTo>
                  <a:lnTo>
                    <a:pt x="16052" y="54443"/>
                  </a:lnTo>
                  <a:lnTo>
                    <a:pt x="14405" y="54537"/>
                  </a:lnTo>
                  <a:lnTo>
                    <a:pt x="12758" y="54643"/>
                  </a:lnTo>
                  <a:lnTo>
                    <a:pt x="11116" y="54761"/>
                  </a:lnTo>
                  <a:lnTo>
                    <a:pt x="9469" y="54891"/>
                  </a:lnTo>
                  <a:lnTo>
                    <a:pt x="7827" y="55033"/>
                  </a:lnTo>
                  <a:lnTo>
                    <a:pt x="8530" y="54266"/>
                  </a:lnTo>
                  <a:lnTo>
                    <a:pt x="8881" y="53888"/>
                  </a:lnTo>
                  <a:lnTo>
                    <a:pt x="9232" y="53522"/>
                  </a:lnTo>
                  <a:lnTo>
                    <a:pt x="9583" y="53168"/>
                  </a:lnTo>
                  <a:lnTo>
                    <a:pt x="9935" y="52813"/>
                  </a:lnTo>
                  <a:lnTo>
                    <a:pt x="10286" y="52483"/>
                  </a:lnTo>
                  <a:lnTo>
                    <a:pt x="10632" y="52152"/>
                  </a:lnTo>
                  <a:lnTo>
                    <a:pt x="10983" y="51822"/>
                  </a:lnTo>
                  <a:lnTo>
                    <a:pt x="11330" y="51503"/>
                  </a:lnTo>
                  <a:lnTo>
                    <a:pt x="11681" y="51208"/>
                  </a:lnTo>
                  <a:lnTo>
                    <a:pt x="12028" y="50901"/>
                  </a:lnTo>
                  <a:lnTo>
                    <a:pt x="12374" y="50617"/>
                  </a:lnTo>
                  <a:lnTo>
                    <a:pt x="12721" y="50334"/>
                  </a:lnTo>
                  <a:lnTo>
                    <a:pt x="13067" y="50062"/>
                  </a:lnTo>
                  <a:lnTo>
                    <a:pt x="13413" y="49803"/>
                  </a:lnTo>
                  <a:lnTo>
                    <a:pt x="13760" y="49543"/>
                  </a:lnTo>
                  <a:lnTo>
                    <a:pt x="14106" y="49307"/>
                  </a:lnTo>
                  <a:lnTo>
                    <a:pt x="14453" y="49070"/>
                  </a:lnTo>
                  <a:lnTo>
                    <a:pt x="14795" y="48834"/>
                  </a:lnTo>
                  <a:lnTo>
                    <a:pt x="15141" y="48622"/>
                  </a:lnTo>
                  <a:lnTo>
                    <a:pt x="15483" y="48409"/>
                  </a:lnTo>
                  <a:lnTo>
                    <a:pt x="15829" y="48209"/>
                  </a:lnTo>
                  <a:lnTo>
                    <a:pt x="16171" y="48020"/>
                  </a:lnTo>
                  <a:lnTo>
                    <a:pt x="16513" y="47843"/>
                  </a:lnTo>
                  <a:lnTo>
                    <a:pt x="16854" y="47665"/>
                  </a:lnTo>
                  <a:lnTo>
                    <a:pt x="17201" y="47500"/>
                  </a:lnTo>
                  <a:lnTo>
                    <a:pt x="17543" y="47347"/>
                  </a:lnTo>
                  <a:lnTo>
                    <a:pt x="17884" y="47205"/>
                  </a:lnTo>
                  <a:lnTo>
                    <a:pt x="18226" y="47063"/>
                  </a:lnTo>
                  <a:lnTo>
                    <a:pt x="18568" y="46945"/>
                  </a:lnTo>
                  <a:lnTo>
                    <a:pt x="18905" y="46827"/>
                  </a:lnTo>
                  <a:close/>
                  <a:moveTo>
                    <a:pt x="22298" y="1"/>
                  </a:moveTo>
                  <a:lnTo>
                    <a:pt x="21866" y="13"/>
                  </a:lnTo>
                  <a:lnTo>
                    <a:pt x="21430" y="36"/>
                  </a:lnTo>
                  <a:lnTo>
                    <a:pt x="20998" y="72"/>
                  </a:lnTo>
                  <a:lnTo>
                    <a:pt x="20566" y="107"/>
                  </a:lnTo>
                  <a:lnTo>
                    <a:pt x="20134" y="154"/>
                  </a:lnTo>
                  <a:lnTo>
                    <a:pt x="19707" y="213"/>
                  </a:lnTo>
                  <a:lnTo>
                    <a:pt x="19275" y="284"/>
                  </a:lnTo>
                  <a:lnTo>
                    <a:pt x="18843" y="355"/>
                  </a:lnTo>
                  <a:lnTo>
                    <a:pt x="18416" y="438"/>
                  </a:lnTo>
                  <a:lnTo>
                    <a:pt x="17984" y="532"/>
                  </a:lnTo>
                  <a:lnTo>
                    <a:pt x="17557" y="627"/>
                  </a:lnTo>
                  <a:lnTo>
                    <a:pt x="17130" y="733"/>
                  </a:lnTo>
                  <a:lnTo>
                    <a:pt x="16703" y="851"/>
                  </a:lnTo>
                  <a:lnTo>
                    <a:pt x="16275" y="969"/>
                  </a:lnTo>
                  <a:lnTo>
                    <a:pt x="15848" y="1099"/>
                  </a:lnTo>
                  <a:lnTo>
                    <a:pt x="15421" y="1240"/>
                  </a:lnTo>
                  <a:lnTo>
                    <a:pt x="14994" y="1394"/>
                  </a:lnTo>
                  <a:lnTo>
                    <a:pt x="14572" y="1547"/>
                  </a:lnTo>
                  <a:lnTo>
                    <a:pt x="14144" y="1713"/>
                  </a:lnTo>
                  <a:lnTo>
                    <a:pt x="13722" y="1890"/>
                  </a:lnTo>
                  <a:lnTo>
                    <a:pt x="13300" y="2067"/>
                  </a:lnTo>
                  <a:lnTo>
                    <a:pt x="12877" y="2256"/>
                  </a:lnTo>
                  <a:lnTo>
                    <a:pt x="12455" y="2457"/>
                  </a:lnTo>
                  <a:lnTo>
                    <a:pt x="12032" y="2669"/>
                  </a:lnTo>
                  <a:lnTo>
                    <a:pt x="11610" y="2882"/>
                  </a:lnTo>
                  <a:lnTo>
                    <a:pt x="11188" y="3106"/>
                  </a:lnTo>
                  <a:lnTo>
                    <a:pt x="10770" y="3330"/>
                  </a:lnTo>
                  <a:lnTo>
                    <a:pt x="10352" y="3566"/>
                  </a:lnTo>
                  <a:lnTo>
                    <a:pt x="9930" y="3814"/>
                  </a:lnTo>
                  <a:lnTo>
                    <a:pt x="9512" y="4074"/>
                  </a:lnTo>
                  <a:lnTo>
                    <a:pt x="9094" y="4334"/>
                  </a:lnTo>
                  <a:lnTo>
                    <a:pt x="8682" y="4605"/>
                  </a:lnTo>
                  <a:lnTo>
                    <a:pt x="8264" y="4889"/>
                  </a:lnTo>
                  <a:lnTo>
                    <a:pt x="7846" y="5172"/>
                  </a:lnTo>
                  <a:lnTo>
                    <a:pt x="7433" y="5467"/>
                  </a:lnTo>
                  <a:lnTo>
                    <a:pt x="7020" y="5774"/>
                  </a:lnTo>
                  <a:lnTo>
                    <a:pt x="6608" y="6081"/>
                  </a:lnTo>
                  <a:lnTo>
                    <a:pt x="6195" y="6400"/>
                  </a:lnTo>
                  <a:lnTo>
                    <a:pt x="5782" y="6731"/>
                  </a:lnTo>
                  <a:lnTo>
                    <a:pt x="5369" y="7073"/>
                  </a:lnTo>
                  <a:lnTo>
                    <a:pt x="4961" y="7416"/>
                  </a:lnTo>
                  <a:lnTo>
                    <a:pt x="4548" y="7770"/>
                  </a:lnTo>
                  <a:lnTo>
                    <a:pt x="4140" y="8124"/>
                  </a:lnTo>
                  <a:lnTo>
                    <a:pt x="3731" y="8490"/>
                  </a:lnTo>
                  <a:lnTo>
                    <a:pt x="3323" y="8868"/>
                  </a:lnTo>
                  <a:lnTo>
                    <a:pt x="2915" y="9257"/>
                  </a:lnTo>
                  <a:lnTo>
                    <a:pt x="2512" y="9647"/>
                  </a:lnTo>
                  <a:lnTo>
                    <a:pt x="2103" y="10048"/>
                  </a:lnTo>
                  <a:lnTo>
                    <a:pt x="1700" y="10450"/>
                  </a:lnTo>
                  <a:lnTo>
                    <a:pt x="1297" y="10863"/>
                  </a:lnTo>
                  <a:lnTo>
                    <a:pt x="893" y="11288"/>
                  </a:lnTo>
                  <a:lnTo>
                    <a:pt x="836" y="11359"/>
                  </a:lnTo>
                  <a:lnTo>
                    <a:pt x="784" y="11442"/>
                  </a:lnTo>
                  <a:lnTo>
                    <a:pt x="741" y="11524"/>
                  </a:lnTo>
                  <a:lnTo>
                    <a:pt x="699" y="11607"/>
                  </a:lnTo>
                  <a:lnTo>
                    <a:pt x="665" y="11713"/>
                  </a:lnTo>
                  <a:lnTo>
                    <a:pt x="632" y="11820"/>
                  </a:lnTo>
                  <a:lnTo>
                    <a:pt x="608" y="11926"/>
                  </a:lnTo>
                  <a:lnTo>
                    <a:pt x="585" y="12044"/>
                  </a:lnTo>
                  <a:lnTo>
                    <a:pt x="570" y="12162"/>
                  </a:lnTo>
                  <a:lnTo>
                    <a:pt x="556" y="12280"/>
                  </a:lnTo>
                  <a:lnTo>
                    <a:pt x="547" y="12410"/>
                  </a:lnTo>
                  <a:lnTo>
                    <a:pt x="542" y="12540"/>
                  </a:lnTo>
                  <a:lnTo>
                    <a:pt x="542" y="12670"/>
                  </a:lnTo>
                  <a:lnTo>
                    <a:pt x="542" y="12800"/>
                  </a:lnTo>
                  <a:lnTo>
                    <a:pt x="551" y="12929"/>
                  </a:lnTo>
                  <a:lnTo>
                    <a:pt x="561" y="13059"/>
                  </a:lnTo>
                  <a:lnTo>
                    <a:pt x="570" y="13189"/>
                  </a:lnTo>
                  <a:lnTo>
                    <a:pt x="589" y="13319"/>
                  </a:lnTo>
                  <a:lnTo>
                    <a:pt x="608" y="13437"/>
                  </a:lnTo>
                  <a:lnTo>
                    <a:pt x="632" y="13567"/>
                  </a:lnTo>
                  <a:lnTo>
                    <a:pt x="656" y="13685"/>
                  </a:lnTo>
                  <a:lnTo>
                    <a:pt x="684" y="13803"/>
                  </a:lnTo>
                  <a:lnTo>
                    <a:pt x="718" y="13909"/>
                  </a:lnTo>
                  <a:lnTo>
                    <a:pt x="751" y="14016"/>
                  </a:lnTo>
                  <a:lnTo>
                    <a:pt x="789" y="14110"/>
                  </a:lnTo>
                  <a:lnTo>
                    <a:pt x="827" y="14205"/>
                  </a:lnTo>
                  <a:lnTo>
                    <a:pt x="865" y="14287"/>
                  </a:lnTo>
                  <a:lnTo>
                    <a:pt x="907" y="14370"/>
                  </a:lnTo>
                  <a:lnTo>
                    <a:pt x="955" y="14441"/>
                  </a:lnTo>
                  <a:lnTo>
                    <a:pt x="1002" y="14500"/>
                  </a:lnTo>
                  <a:lnTo>
                    <a:pt x="1050" y="14547"/>
                  </a:lnTo>
                  <a:lnTo>
                    <a:pt x="1097" y="14582"/>
                  </a:lnTo>
                  <a:lnTo>
                    <a:pt x="1135" y="14606"/>
                  </a:lnTo>
                  <a:lnTo>
                    <a:pt x="1173" y="14618"/>
                  </a:lnTo>
                  <a:lnTo>
                    <a:pt x="1292" y="14618"/>
                  </a:lnTo>
                  <a:lnTo>
                    <a:pt x="1344" y="14594"/>
                  </a:lnTo>
                  <a:lnTo>
                    <a:pt x="1448" y="14547"/>
                  </a:lnTo>
                  <a:lnTo>
                    <a:pt x="2217" y="13909"/>
                  </a:lnTo>
                  <a:lnTo>
                    <a:pt x="2981" y="13295"/>
                  </a:lnTo>
                  <a:lnTo>
                    <a:pt x="3750" y="12705"/>
                  </a:lnTo>
                  <a:lnTo>
                    <a:pt x="4519" y="12115"/>
                  </a:lnTo>
                  <a:lnTo>
                    <a:pt x="5288" y="11560"/>
                  </a:lnTo>
                  <a:lnTo>
                    <a:pt x="6057" y="11017"/>
                  </a:lnTo>
                  <a:lnTo>
                    <a:pt x="6831" y="10497"/>
                  </a:lnTo>
                  <a:lnTo>
                    <a:pt x="7599" y="9989"/>
                  </a:lnTo>
                  <a:lnTo>
                    <a:pt x="8378" y="9505"/>
                  </a:lnTo>
                  <a:lnTo>
                    <a:pt x="9151" y="9045"/>
                  </a:lnTo>
                  <a:lnTo>
                    <a:pt x="9930" y="8608"/>
                  </a:lnTo>
                  <a:lnTo>
                    <a:pt x="10708" y="8195"/>
                  </a:lnTo>
                  <a:lnTo>
                    <a:pt x="11487" y="7805"/>
                  </a:lnTo>
                  <a:lnTo>
                    <a:pt x="12270" y="7427"/>
                  </a:lnTo>
                  <a:lnTo>
                    <a:pt x="13053" y="7085"/>
                  </a:lnTo>
                  <a:lnTo>
                    <a:pt x="13836" y="6766"/>
                  </a:lnTo>
                  <a:lnTo>
                    <a:pt x="13883" y="6743"/>
                  </a:lnTo>
                  <a:lnTo>
                    <a:pt x="13926" y="6731"/>
                  </a:lnTo>
                  <a:lnTo>
                    <a:pt x="13969" y="6719"/>
                  </a:lnTo>
                  <a:lnTo>
                    <a:pt x="14011" y="6695"/>
                  </a:lnTo>
                  <a:lnTo>
                    <a:pt x="14453" y="6530"/>
                  </a:lnTo>
                  <a:lnTo>
                    <a:pt x="14894" y="6377"/>
                  </a:lnTo>
                  <a:lnTo>
                    <a:pt x="15336" y="6235"/>
                  </a:lnTo>
                  <a:lnTo>
                    <a:pt x="15777" y="6093"/>
                  </a:lnTo>
                  <a:lnTo>
                    <a:pt x="16218" y="5975"/>
                  </a:lnTo>
                  <a:lnTo>
                    <a:pt x="16665" y="5845"/>
                  </a:lnTo>
                  <a:lnTo>
                    <a:pt x="17106" y="5739"/>
                  </a:lnTo>
                  <a:lnTo>
                    <a:pt x="17552" y="5633"/>
                  </a:lnTo>
                  <a:lnTo>
                    <a:pt x="17998" y="5538"/>
                  </a:lnTo>
                  <a:lnTo>
                    <a:pt x="18449" y="5456"/>
                  </a:lnTo>
                  <a:lnTo>
                    <a:pt x="18895" y="5385"/>
                  </a:lnTo>
                  <a:lnTo>
                    <a:pt x="19346" y="5314"/>
                  </a:lnTo>
                  <a:lnTo>
                    <a:pt x="19797" y="5255"/>
                  </a:lnTo>
                  <a:lnTo>
                    <a:pt x="20248" y="5208"/>
                  </a:lnTo>
                  <a:lnTo>
                    <a:pt x="20699" y="5172"/>
                  </a:lnTo>
                  <a:lnTo>
                    <a:pt x="21154" y="5149"/>
                  </a:lnTo>
                  <a:lnTo>
                    <a:pt x="22213" y="5101"/>
                  </a:lnTo>
                  <a:lnTo>
                    <a:pt x="22811" y="5078"/>
                  </a:lnTo>
                  <a:lnTo>
                    <a:pt x="24125" y="5078"/>
                  </a:lnTo>
                  <a:lnTo>
                    <a:pt x="24837" y="5090"/>
                  </a:lnTo>
                  <a:lnTo>
                    <a:pt x="25578" y="5125"/>
                  </a:lnTo>
                  <a:lnTo>
                    <a:pt x="26342" y="5184"/>
                  </a:lnTo>
                  <a:lnTo>
                    <a:pt x="27134" y="5255"/>
                  </a:lnTo>
                  <a:lnTo>
                    <a:pt x="27941" y="5349"/>
                  </a:lnTo>
                  <a:lnTo>
                    <a:pt x="28762" y="5467"/>
                  </a:lnTo>
                  <a:lnTo>
                    <a:pt x="29598" y="5621"/>
                  </a:lnTo>
                  <a:lnTo>
                    <a:pt x="30020" y="5704"/>
                  </a:lnTo>
                  <a:lnTo>
                    <a:pt x="30443" y="5798"/>
                  </a:lnTo>
                  <a:lnTo>
                    <a:pt x="30865" y="5904"/>
                  </a:lnTo>
                  <a:lnTo>
                    <a:pt x="31287" y="6010"/>
                  </a:lnTo>
                  <a:lnTo>
                    <a:pt x="31715" y="6129"/>
                  </a:lnTo>
                  <a:lnTo>
                    <a:pt x="32137" y="6258"/>
                  </a:lnTo>
                  <a:lnTo>
                    <a:pt x="32559" y="6400"/>
                  </a:lnTo>
                  <a:lnTo>
                    <a:pt x="32982" y="6554"/>
                  </a:lnTo>
                  <a:lnTo>
                    <a:pt x="33399" y="6707"/>
                  </a:lnTo>
                  <a:lnTo>
                    <a:pt x="33817" y="6872"/>
                  </a:lnTo>
                  <a:lnTo>
                    <a:pt x="34235" y="7061"/>
                  </a:lnTo>
                  <a:lnTo>
                    <a:pt x="34648" y="7250"/>
                  </a:lnTo>
                  <a:lnTo>
                    <a:pt x="35056" y="7451"/>
                  </a:lnTo>
                  <a:lnTo>
                    <a:pt x="35459" y="7663"/>
                  </a:lnTo>
                  <a:lnTo>
                    <a:pt x="35858" y="7888"/>
                  </a:lnTo>
                  <a:lnTo>
                    <a:pt x="36257" y="8136"/>
                  </a:lnTo>
                  <a:lnTo>
                    <a:pt x="36646" y="8384"/>
                  </a:lnTo>
                  <a:lnTo>
                    <a:pt x="37030" y="8643"/>
                  </a:lnTo>
                  <a:lnTo>
                    <a:pt x="37405" y="8927"/>
                  </a:lnTo>
                  <a:lnTo>
                    <a:pt x="37780" y="9222"/>
                  </a:lnTo>
                  <a:lnTo>
                    <a:pt x="38141" y="9529"/>
                  </a:lnTo>
                  <a:lnTo>
                    <a:pt x="38497" y="9848"/>
                  </a:lnTo>
                  <a:lnTo>
                    <a:pt x="38848" y="10178"/>
                  </a:lnTo>
                  <a:lnTo>
                    <a:pt x="39185" y="10533"/>
                  </a:lnTo>
                  <a:lnTo>
                    <a:pt x="39517" y="10887"/>
                  </a:lnTo>
                  <a:lnTo>
                    <a:pt x="39835" y="11276"/>
                  </a:lnTo>
                  <a:lnTo>
                    <a:pt x="40148" y="11666"/>
                  </a:lnTo>
                  <a:lnTo>
                    <a:pt x="40447" y="12079"/>
                  </a:lnTo>
                  <a:lnTo>
                    <a:pt x="40595" y="12292"/>
                  </a:lnTo>
                  <a:lnTo>
                    <a:pt x="40737" y="12504"/>
                  </a:lnTo>
                  <a:lnTo>
                    <a:pt x="40879" y="12729"/>
                  </a:lnTo>
                  <a:lnTo>
                    <a:pt x="41017" y="12953"/>
                  </a:lnTo>
                  <a:lnTo>
                    <a:pt x="41150" y="13177"/>
                  </a:lnTo>
                  <a:lnTo>
                    <a:pt x="41283" y="13413"/>
                  </a:lnTo>
                  <a:lnTo>
                    <a:pt x="41411" y="13650"/>
                  </a:lnTo>
                  <a:lnTo>
                    <a:pt x="41539" y="13898"/>
                  </a:lnTo>
                  <a:lnTo>
                    <a:pt x="41658" y="14145"/>
                  </a:lnTo>
                  <a:lnTo>
                    <a:pt x="41776" y="14393"/>
                  </a:lnTo>
                  <a:lnTo>
                    <a:pt x="41895" y="14641"/>
                  </a:lnTo>
                  <a:lnTo>
                    <a:pt x="42009" y="14901"/>
                  </a:lnTo>
                  <a:lnTo>
                    <a:pt x="42118" y="15173"/>
                  </a:lnTo>
                  <a:lnTo>
                    <a:pt x="42222" y="15444"/>
                  </a:lnTo>
                  <a:lnTo>
                    <a:pt x="42322" y="15716"/>
                  </a:lnTo>
                  <a:lnTo>
                    <a:pt x="42422" y="15987"/>
                  </a:lnTo>
                  <a:lnTo>
                    <a:pt x="42517" y="16271"/>
                  </a:lnTo>
                  <a:lnTo>
                    <a:pt x="42607" y="16566"/>
                  </a:lnTo>
                  <a:lnTo>
                    <a:pt x="42697" y="16849"/>
                  </a:lnTo>
                  <a:lnTo>
                    <a:pt x="42778" y="17156"/>
                  </a:lnTo>
                  <a:lnTo>
                    <a:pt x="42858" y="17451"/>
                  </a:lnTo>
                  <a:lnTo>
                    <a:pt x="42934" y="17758"/>
                  </a:lnTo>
                  <a:lnTo>
                    <a:pt x="43006" y="18077"/>
                  </a:lnTo>
                  <a:lnTo>
                    <a:pt x="43072" y="18396"/>
                  </a:lnTo>
                  <a:lnTo>
                    <a:pt x="43110" y="18549"/>
                  </a:lnTo>
                  <a:lnTo>
                    <a:pt x="43148" y="18691"/>
                  </a:lnTo>
                  <a:lnTo>
                    <a:pt x="43191" y="18821"/>
                  </a:lnTo>
                  <a:lnTo>
                    <a:pt x="43233" y="18939"/>
                  </a:lnTo>
                  <a:lnTo>
                    <a:pt x="43286" y="19045"/>
                  </a:lnTo>
                  <a:lnTo>
                    <a:pt x="43338" y="19140"/>
                  </a:lnTo>
                  <a:lnTo>
                    <a:pt x="43390" y="19222"/>
                  </a:lnTo>
                  <a:lnTo>
                    <a:pt x="43447" y="19293"/>
                  </a:lnTo>
                  <a:lnTo>
                    <a:pt x="43504" y="19352"/>
                  </a:lnTo>
                  <a:lnTo>
                    <a:pt x="43561" y="19400"/>
                  </a:lnTo>
                  <a:lnTo>
                    <a:pt x="43623" y="19447"/>
                  </a:lnTo>
                  <a:lnTo>
                    <a:pt x="43684" y="19470"/>
                  </a:lnTo>
                  <a:lnTo>
                    <a:pt x="43746" y="19482"/>
                  </a:lnTo>
                  <a:lnTo>
                    <a:pt x="43874" y="19482"/>
                  </a:lnTo>
                  <a:lnTo>
                    <a:pt x="43936" y="19459"/>
                  </a:lnTo>
                  <a:lnTo>
                    <a:pt x="43865" y="19600"/>
                  </a:lnTo>
                  <a:lnTo>
                    <a:pt x="43793" y="19754"/>
                  </a:lnTo>
                  <a:lnTo>
                    <a:pt x="43722" y="19931"/>
                  </a:lnTo>
                  <a:lnTo>
                    <a:pt x="43646" y="20132"/>
                  </a:lnTo>
                  <a:lnTo>
                    <a:pt x="43418" y="20923"/>
                  </a:lnTo>
                  <a:lnTo>
                    <a:pt x="43186" y="21749"/>
                  </a:lnTo>
                  <a:lnTo>
                    <a:pt x="42958" y="22587"/>
                  </a:lnTo>
                  <a:lnTo>
                    <a:pt x="42730" y="23461"/>
                  </a:lnTo>
                  <a:lnTo>
                    <a:pt x="42502" y="24370"/>
                  </a:lnTo>
                  <a:lnTo>
                    <a:pt x="42279" y="25291"/>
                  </a:lnTo>
                  <a:lnTo>
                    <a:pt x="42056" y="26236"/>
                  </a:lnTo>
                  <a:lnTo>
                    <a:pt x="41843" y="27204"/>
                  </a:lnTo>
                  <a:lnTo>
                    <a:pt x="41624" y="28196"/>
                  </a:lnTo>
                  <a:lnTo>
                    <a:pt x="41416" y="29199"/>
                  </a:lnTo>
                  <a:lnTo>
                    <a:pt x="41212" y="30215"/>
                  </a:lnTo>
                  <a:lnTo>
                    <a:pt x="41007" y="31254"/>
                  </a:lnTo>
                  <a:lnTo>
                    <a:pt x="40813" y="32316"/>
                  </a:lnTo>
                  <a:lnTo>
                    <a:pt x="40623" y="33379"/>
                  </a:lnTo>
                  <a:lnTo>
                    <a:pt x="40438" y="34453"/>
                  </a:lnTo>
                  <a:lnTo>
                    <a:pt x="40258" y="35540"/>
                  </a:lnTo>
                  <a:lnTo>
                    <a:pt x="40087" y="36638"/>
                  </a:lnTo>
                  <a:lnTo>
                    <a:pt x="39921" y="37736"/>
                  </a:lnTo>
                  <a:lnTo>
                    <a:pt x="39764" y="38846"/>
                  </a:lnTo>
                  <a:lnTo>
                    <a:pt x="39617" y="39956"/>
                  </a:lnTo>
                  <a:lnTo>
                    <a:pt x="39474" y="41065"/>
                  </a:lnTo>
                  <a:lnTo>
                    <a:pt x="39342" y="42175"/>
                  </a:lnTo>
                  <a:lnTo>
                    <a:pt x="39218" y="43285"/>
                  </a:lnTo>
                  <a:lnTo>
                    <a:pt x="39104" y="44407"/>
                  </a:lnTo>
                  <a:lnTo>
                    <a:pt x="39000" y="45505"/>
                  </a:lnTo>
                  <a:lnTo>
                    <a:pt x="38905" y="46615"/>
                  </a:lnTo>
                  <a:lnTo>
                    <a:pt x="38824" y="47713"/>
                  </a:lnTo>
                  <a:lnTo>
                    <a:pt x="38748" y="48799"/>
                  </a:lnTo>
                  <a:lnTo>
                    <a:pt x="38691" y="49885"/>
                  </a:lnTo>
                  <a:lnTo>
                    <a:pt x="38663" y="50416"/>
                  </a:lnTo>
                  <a:lnTo>
                    <a:pt x="38639" y="50948"/>
                  </a:lnTo>
                  <a:lnTo>
                    <a:pt x="38620" y="51479"/>
                  </a:lnTo>
                  <a:lnTo>
                    <a:pt x="38601" y="52010"/>
                  </a:lnTo>
                  <a:lnTo>
                    <a:pt x="38587" y="52530"/>
                  </a:lnTo>
                  <a:lnTo>
                    <a:pt x="38577" y="53049"/>
                  </a:lnTo>
                  <a:lnTo>
                    <a:pt x="38558" y="53014"/>
                  </a:lnTo>
                  <a:lnTo>
                    <a:pt x="38539" y="52979"/>
                  </a:lnTo>
                  <a:lnTo>
                    <a:pt x="38520" y="52931"/>
                  </a:lnTo>
                  <a:lnTo>
                    <a:pt x="38497" y="52896"/>
                  </a:lnTo>
                  <a:lnTo>
                    <a:pt x="38245" y="52471"/>
                  </a:lnTo>
                  <a:lnTo>
                    <a:pt x="37994" y="52058"/>
                  </a:lnTo>
                  <a:lnTo>
                    <a:pt x="37737" y="51644"/>
                  </a:lnTo>
                  <a:lnTo>
                    <a:pt x="37481" y="51255"/>
                  </a:lnTo>
                  <a:lnTo>
                    <a:pt x="37220" y="50853"/>
                  </a:lnTo>
                  <a:lnTo>
                    <a:pt x="36959" y="50476"/>
                  </a:lnTo>
                  <a:lnTo>
                    <a:pt x="36693" y="50098"/>
                  </a:lnTo>
                  <a:lnTo>
                    <a:pt x="36427" y="49720"/>
                  </a:lnTo>
                  <a:lnTo>
                    <a:pt x="36157" y="49354"/>
                  </a:lnTo>
                  <a:lnTo>
                    <a:pt x="35886" y="49000"/>
                  </a:lnTo>
                  <a:lnTo>
                    <a:pt x="35616" y="48657"/>
                  </a:lnTo>
                  <a:lnTo>
                    <a:pt x="35341" y="48315"/>
                  </a:lnTo>
                  <a:lnTo>
                    <a:pt x="35065" y="47984"/>
                  </a:lnTo>
                  <a:lnTo>
                    <a:pt x="34790" y="47654"/>
                  </a:lnTo>
                  <a:lnTo>
                    <a:pt x="34510" y="47335"/>
                  </a:lnTo>
                  <a:lnTo>
                    <a:pt x="34225" y="47028"/>
                  </a:lnTo>
                  <a:lnTo>
                    <a:pt x="33945" y="46721"/>
                  </a:lnTo>
                  <a:lnTo>
                    <a:pt x="33660" y="46426"/>
                  </a:lnTo>
                  <a:lnTo>
                    <a:pt x="33376" y="46142"/>
                  </a:lnTo>
                  <a:lnTo>
                    <a:pt x="33086" y="45859"/>
                  </a:lnTo>
                  <a:lnTo>
                    <a:pt x="32801" y="45587"/>
                  </a:lnTo>
                  <a:lnTo>
                    <a:pt x="32512" y="45316"/>
                  </a:lnTo>
                  <a:lnTo>
                    <a:pt x="32218" y="45056"/>
                  </a:lnTo>
                  <a:lnTo>
                    <a:pt x="31928" y="44808"/>
                  </a:lnTo>
                  <a:lnTo>
                    <a:pt x="31634" y="44572"/>
                  </a:lnTo>
                  <a:lnTo>
                    <a:pt x="31335" y="44336"/>
                  </a:lnTo>
                  <a:lnTo>
                    <a:pt x="31041" y="44112"/>
                  </a:lnTo>
                  <a:lnTo>
                    <a:pt x="30742" y="43887"/>
                  </a:lnTo>
                  <a:lnTo>
                    <a:pt x="30447" y="43675"/>
                  </a:lnTo>
                  <a:lnTo>
                    <a:pt x="30144" y="43474"/>
                  </a:lnTo>
                  <a:lnTo>
                    <a:pt x="29845" y="43273"/>
                  </a:lnTo>
                  <a:lnTo>
                    <a:pt x="29546" y="43084"/>
                  </a:lnTo>
                  <a:lnTo>
                    <a:pt x="29242" y="42907"/>
                  </a:lnTo>
                  <a:lnTo>
                    <a:pt x="28938" y="42742"/>
                  </a:lnTo>
                  <a:lnTo>
                    <a:pt x="28634" y="42577"/>
                  </a:lnTo>
                  <a:lnTo>
                    <a:pt x="28331" y="42411"/>
                  </a:lnTo>
                  <a:lnTo>
                    <a:pt x="28022" y="42270"/>
                  </a:lnTo>
                  <a:lnTo>
                    <a:pt x="27718" y="42128"/>
                  </a:lnTo>
                  <a:lnTo>
                    <a:pt x="27410" y="41998"/>
                  </a:lnTo>
                  <a:lnTo>
                    <a:pt x="27101" y="41868"/>
                  </a:lnTo>
                  <a:lnTo>
                    <a:pt x="26793" y="41750"/>
                  </a:lnTo>
                  <a:lnTo>
                    <a:pt x="26484" y="41644"/>
                  </a:lnTo>
                  <a:lnTo>
                    <a:pt x="26176" y="41538"/>
                  </a:lnTo>
                  <a:lnTo>
                    <a:pt x="25867" y="41455"/>
                  </a:lnTo>
                  <a:lnTo>
                    <a:pt x="25559" y="41361"/>
                  </a:lnTo>
                  <a:lnTo>
                    <a:pt x="25246" y="41290"/>
                  </a:lnTo>
                  <a:lnTo>
                    <a:pt x="24937" y="41219"/>
                  </a:lnTo>
                  <a:lnTo>
                    <a:pt x="24629" y="41160"/>
                  </a:lnTo>
                  <a:lnTo>
                    <a:pt x="24315" y="41113"/>
                  </a:lnTo>
                  <a:lnTo>
                    <a:pt x="24007" y="41065"/>
                  </a:lnTo>
                  <a:lnTo>
                    <a:pt x="23694" y="41030"/>
                  </a:lnTo>
                  <a:lnTo>
                    <a:pt x="23380" y="40995"/>
                  </a:lnTo>
                  <a:lnTo>
                    <a:pt x="23072" y="40983"/>
                  </a:lnTo>
                  <a:lnTo>
                    <a:pt x="22759" y="40971"/>
                  </a:lnTo>
                  <a:lnTo>
                    <a:pt x="22137" y="40971"/>
                  </a:lnTo>
                  <a:lnTo>
                    <a:pt x="21824" y="40983"/>
                  </a:lnTo>
                  <a:lnTo>
                    <a:pt x="21515" y="41006"/>
                  </a:lnTo>
                  <a:lnTo>
                    <a:pt x="21202" y="41042"/>
                  </a:lnTo>
                  <a:lnTo>
                    <a:pt x="20893" y="41077"/>
                  </a:lnTo>
                  <a:lnTo>
                    <a:pt x="20585" y="41124"/>
                  </a:lnTo>
                  <a:lnTo>
                    <a:pt x="20272" y="41183"/>
                  </a:lnTo>
                  <a:lnTo>
                    <a:pt x="19963" y="41242"/>
                  </a:lnTo>
                  <a:lnTo>
                    <a:pt x="19655" y="41313"/>
                  </a:lnTo>
                  <a:lnTo>
                    <a:pt x="19479" y="40499"/>
                  </a:lnTo>
                  <a:lnTo>
                    <a:pt x="19303" y="39672"/>
                  </a:lnTo>
                  <a:lnTo>
                    <a:pt x="18962" y="38019"/>
                  </a:lnTo>
                  <a:lnTo>
                    <a:pt x="18625" y="36354"/>
                  </a:lnTo>
                  <a:lnTo>
                    <a:pt x="18302" y="34690"/>
                  </a:lnTo>
                  <a:lnTo>
                    <a:pt x="18069" y="33426"/>
                  </a:lnTo>
                  <a:lnTo>
                    <a:pt x="17846" y="32151"/>
                  </a:lnTo>
                  <a:lnTo>
                    <a:pt x="17628" y="30876"/>
                  </a:lnTo>
                  <a:lnTo>
                    <a:pt x="17419" y="29589"/>
                  </a:lnTo>
                  <a:lnTo>
                    <a:pt x="17215" y="28290"/>
                  </a:lnTo>
                  <a:lnTo>
                    <a:pt x="17011" y="26991"/>
                  </a:lnTo>
                  <a:lnTo>
                    <a:pt x="16608" y="24394"/>
                  </a:lnTo>
                  <a:lnTo>
                    <a:pt x="16404" y="23107"/>
                  </a:lnTo>
                  <a:lnTo>
                    <a:pt x="16199" y="21808"/>
                  </a:lnTo>
                  <a:lnTo>
                    <a:pt x="15991" y="20521"/>
                  </a:lnTo>
                  <a:lnTo>
                    <a:pt x="15777" y="19246"/>
                  </a:lnTo>
                  <a:lnTo>
                    <a:pt x="15554" y="17971"/>
                  </a:lnTo>
                  <a:lnTo>
                    <a:pt x="15326" y="16708"/>
                  </a:lnTo>
                  <a:lnTo>
                    <a:pt x="15207" y="16082"/>
                  </a:lnTo>
                  <a:lnTo>
                    <a:pt x="15089" y="15456"/>
                  </a:lnTo>
                  <a:lnTo>
                    <a:pt x="14965" y="14842"/>
                  </a:lnTo>
                  <a:lnTo>
                    <a:pt x="14842" y="14228"/>
                  </a:lnTo>
                  <a:lnTo>
                    <a:pt x="14795" y="14027"/>
                  </a:lnTo>
                  <a:lnTo>
                    <a:pt x="14747" y="13850"/>
                  </a:lnTo>
                  <a:lnTo>
                    <a:pt x="14690" y="13697"/>
                  </a:lnTo>
                  <a:lnTo>
                    <a:pt x="14633" y="13567"/>
                  </a:lnTo>
                  <a:lnTo>
                    <a:pt x="14572" y="13461"/>
                  </a:lnTo>
                  <a:lnTo>
                    <a:pt x="14510" y="13366"/>
                  </a:lnTo>
                  <a:lnTo>
                    <a:pt x="14443" y="13284"/>
                  </a:lnTo>
                  <a:lnTo>
                    <a:pt x="14377" y="13236"/>
                  </a:lnTo>
                  <a:lnTo>
                    <a:pt x="14329" y="13189"/>
                  </a:lnTo>
                  <a:lnTo>
                    <a:pt x="14282" y="13166"/>
                  </a:lnTo>
                  <a:lnTo>
                    <a:pt x="14235" y="13154"/>
                  </a:lnTo>
                  <a:lnTo>
                    <a:pt x="14187" y="13154"/>
                  </a:lnTo>
                  <a:lnTo>
                    <a:pt x="14097" y="13166"/>
                  </a:lnTo>
                  <a:lnTo>
                    <a:pt x="14007" y="13213"/>
                  </a:lnTo>
                  <a:lnTo>
                    <a:pt x="13921" y="13284"/>
                  </a:lnTo>
                  <a:lnTo>
                    <a:pt x="13836" y="13366"/>
                  </a:lnTo>
                  <a:lnTo>
                    <a:pt x="13755" y="13484"/>
                  </a:lnTo>
                  <a:lnTo>
                    <a:pt x="13674" y="13626"/>
                  </a:lnTo>
                  <a:lnTo>
                    <a:pt x="13603" y="13779"/>
                  </a:lnTo>
                  <a:lnTo>
                    <a:pt x="13537" y="13945"/>
                  </a:lnTo>
                  <a:lnTo>
                    <a:pt x="13475" y="14145"/>
                  </a:lnTo>
                  <a:lnTo>
                    <a:pt x="13423" y="14346"/>
                  </a:lnTo>
                  <a:lnTo>
                    <a:pt x="13380" y="14559"/>
                  </a:lnTo>
                  <a:lnTo>
                    <a:pt x="13347" y="14795"/>
                  </a:lnTo>
                  <a:lnTo>
                    <a:pt x="13333" y="14913"/>
                  </a:lnTo>
                  <a:lnTo>
                    <a:pt x="13323" y="15043"/>
                  </a:lnTo>
                  <a:lnTo>
                    <a:pt x="13319" y="15161"/>
                  </a:lnTo>
                  <a:lnTo>
                    <a:pt x="13314" y="15291"/>
                  </a:lnTo>
                  <a:lnTo>
                    <a:pt x="13309" y="15421"/>
                  </a:lnTo>
                  <a:lnTo>
                    <a:pt x="13314" y="15551"/>
                  </a:lnTo>
                  <a:lnTo>
                    <a:pt x="13319" y="15680"/>
                  </a:lnTo>
                  <a:lnTo>
                    <a:pt x="13328" y="15810"/>
                  </a:lnTo>
                  <a:lnTo>
                    <a:pt x="13394" y="16637"/>
                  </a:lnTo>
                  <a:lnTo>
                    <a:pt x="13466" y="17463"/>
                  </a:lnTo>
                  <a:lnTo>
                    <a:pt x="13542" y="18290"/>
                  </a:lnTo>
                  <a:lnTo>
                    <a:pt x="13622" y="19128"/>
                  </a:lnTo>
                  <a:lnTo>
                    <a:pt x="13712" y="19955"/>
                  </a:lnTo>
                  <a:lnTo>
                    <a:pt x="13803" y="20781"/>
                  </a:lnTo>
                  <a:lnTo>
                    <a:pt x="13902" y="21619"/>
                  </a:lnTo>
                  <a:lnTo>
                    <a:pt x="14007" y="22446"/>
                  </a:lnTo>
                  <a:lnTo>
                    <a:pt x="14116" y="23272"/>
                  </a:lnTo>
                  <a:lnTo>
                    <a:pt x="14230" y="24111"/>
                  </a:lnTo>
                  <a:lnTo>
                    <a:pt x="14344" y="24937"/>
                  </a:lnTo>
                  <a:lnTo>
                    <a:pt x="14467" y="25764"/>
                  </a:lnTo>
                  <a:lnTo>
                    <a:pt x="14595" y="26602"/>
                  </a:lnTo>
                  <a:lnTo>
                    <a:pt x="14728" y="27428"/>
                  </a:lnTo>
                  <a:lnTo>
                    <a:pt x="14861" y="28255"/>
                  </a:lnTo>
                  <a:lnTo>
                    <a:pt x="14999" y="29081"/>
                  </a:lnTo>
                  <a:lnTo>
                    <a:pt x="15146" y="29908"/>
                  </a:lnTo>
                  <a:lnTo>
                    <a:pt x="15293" y="30722"/>
                  </a:lnTo>
                  <a:lnTo>
                    <a:pt x="15440" y="31549"/>
                  </a:lnTo>
                  <a:lnTo>
                    <a:pt x="15597" y="32364"/>
                  </a:lnTo>
                  <a:lnTo>
                    <a:pt x="15753" y="33190"/>
                  </a:lnTo>
                  <a:lnTo>
                    <a:pt x="15915" y="34005"/>
                  </a:lnTo>
                  <a:lnTo>
                    <a:pt x="16081" y="34808"/>
                  </a:lnTo>
                  <a:lnTo>
                    <a:pt x="16247" y="35622"/>
                  </a:lnTo>
                  <a:lnTo>
                    <a:pt x="16418" y="36425"/>
                  </a:lnTo>
                  <a:lnTo>
                    <a:pt x="16589" y="37240"/>
                  </a:lnTo>
                  <a:lnTo>
                    <a:pt x="16764" y="38031"/>
                  </a:lnTo>
                  <a:lnTo>
                    <a:pt x="16945" y="38834"/>
                  </a:lnTo>
                  <a:lnTo>
                    <a:pt x="17305" y="40416"/>
                  </a:lnTo>
                  <a:lnTo>
                    <a:pt x="17680" y="41986"/>
                  </a:lnTo>
                  <a:lnTo>
                    <a:pt x="17339" y="42140"/>
                  </a:lnTo>
                  <a:lnTo>
                    <a:pt x="16997" y="42305"/>
                  </a:lnTo>
                  <a:lnTo>
                    <a:pt x="16655" y="42470"/>
                  </a:lnTo>
                  <a:lnTo>
                    <a:pt x="16318" y="42659"/>
                  </a:lnTo>
                  <a:lnTo>
                    <a:pt x="15981" y="42848"/>
                  </a:lnTo>
                  <a:lnTo>
                    <a:pt x="15644" y="43049"/>
                  </a:lnTo>
                  <a:lnTo>
                    <a:pt x="15307" y="43261"/>
                  </a:lnTo>
                  <a:lnTo>
                    <a:pt x="14975" y="43498"/>
                  </a:lnTo>
                  <a:lnTo>
                    <a:pt x="14643" y="43734"/>
                  </a:lnTo>
                  <a:lnTo>
                    <a:pt x="14315" y="43982"/>
                  </a:lnTo>
                  <a:lnTo>
                    <a:pt x="13983" y="44241"/>
                  </a:lnTo>
                  <a:lnTo>
                    <a:pt x="13656" y="44513"/>
                  </a:lnTo>
                  <a:lnTo>
                    <a:pt x="13333" y="44796"/>
                  </a:lnTo>
                  <a:lnTo>
                    <a:pt x="13005" y="45080"/>
                  </a:lnTo>
                  <a:lnTo>
                    <a:pt x="12683" y="45387"/>
                  </a:lnTo>
                  <a:lnTo>
                    <a:pt x="12365" y="45706"/>
                  </a:lnTo>
                  <a:lnTo>
                    <a:pt x="12047" y="46036"/>
                  </a:lnTo>
                  <a:lnTo>
                    <a:pt x="11729" y="46367"/>
                  </a:lnTo>
                  <a:lnTo>
                    <a:pt x="11415" y="46721"/>
                  </a:lnTo>
                  <a:lnTo>
                    <a:pt x="11102" y="47087"/>
                  </a:lnTo>
                  <a:lnTo>
                    <a:pt x="10794" y="47453"/>
                  </a:lnTo>
                  <a:lnTo>
                    <a:pt x="10485" y="47843"/>
                  </a:lnTo>
                  <a:lnTo>
                    <a:pt x="10177" y="48244"/>
                  </a:lnTo>
                  <a:lnTo>
                    <a:pt x="9873" y="48645"/>
                  </a:lnTo>
                  <a:lnTo>
                    <a:pt x="9574" y="49070"/>
                  </a:lnTo>
                  <a:lnTo>
                    <a:pt x="9275" y="49496"/>
                  </a:lnTo>
                  <a:lnTo>
                    <a:pt x="8981" y="49944"/>
                  </a:lnTo>
                  <a:lnTo>
                    <a:pt x="8686" y="50393"/>
                  </a:lnTo>
                  <a:lnTo>
                    <a:pt x="8397" y="50865"/>
                  </a:lnTo>
                  <a:lnTo>
                    <a:pt x="8107" y="51349"/>
                  </a:lnTo>
                  <a:lnTo>
                    <a:pt x="7823" y="51833"/>
                  </a:lnTo>
                  <a:lnTo>
                    <a:pt x="7538" y="52341"/>
                  </a:lnTo>
                  <a:lnTo>
                    <a:pt x="7234" y="50098"/>
                  </a:lnTo>
                  <a:lnTo>
                    <a:pt x="6916" y="47854"/>
                  </a:lnTo>
                  <a:lnTo>
                    <a:pt x="6598" y="45611"/>
                  </a:lnTo>
                  <a:lnTo>
                    <a:pt x="6271" y="43380"/>
                  </a:lnTo>
                  <a:lnTo>
                    <a:pt x="5938" y="41148"/>
                  </a:lnTo>
                  <a:lnTo>
                    <a:pt x="5601" y="38917"/>
                  </a:lnTo>
                  <a:lnTo>
                    <a:pt x="5264" y="36697"/>
                  </a:lnTo>
                  <a:lnTo>
                    <a:pt x="4918" y="34477"/>
                  </a:lnTo>
                  <a:lnTo>
                    <a:pt x="4567" y="32257"/>
                  </a:lnTo>
                  <a:lnTo>
                    <a:pt x="4215" y="30038"/>
                  </a:lnTo>
                  <a:lnTo>
                    <a:pt x="3864" y="27830"/>
                  </a:lnTo>
                  <a:lnTo>
                    <a:pt x="3504" y="25622"/>
                  </a:lnTo>
                  <a:lnTo>
                    <a:pt x="2782" y="21230"/>
                  </a:lnTo>
                  <a:lnTo>
                    <a:pt x="2056" y="16849"/>
                  </a:lnTo>
                  <a:lnTo>
                    <a:pt x="2023" y="16672"/>
                  </a:lnTo>
                  <a:lnTo>
                    <a:pt x="1985" y="16507"/>
                  </a:lnTo>
                  <a:lnTo>
                    <a:pt x="1942" y="16353"/>
                  </a:lnTo>
                  <a:lnTo>
                    <a:pt x="1899" y="16212"/>
                  </a:lnTo>
                  <a:lnTo>
                    <a:pt x="1852" y="16082"/>
                  </a:lnTo>
                  <a:lnTo>
                    <a:pt x="1804" y="15952"/>
                  </a:lnTo>
                  <a:lnTo>
                    <a:pt x="1752" y="15834"/>
                  </a:lnTo>
                  <a:lnTo>
                    <a:pt x="1700" y="15739"/>
                  </a:lnTo>
                  <a:lnTo>
                    <a:pt x="1643" y="15633"/>
                  </a:lnTo>
                  <a:lnTo>
                    <a:pt x="1586" y="15551"/>
                  </a:lnTo>
                  <a:lnTo>
                    <a:pt x="1529" y="15480"/>
                  </a:lnTo>
                  <a:lnTo>
                    <a:pt x="1467" y="15409"/>
                  </a:lnTo>
                  <a:lnTo>
                    <a:pt x="1406" y="15350"/>
                  </a:lnTo>
                  <a:lnTo>
                    <a:pt x="1339" y="15291"/>
                  </a:lnTo>
                  <a:lnTo>
                    <a:pt x="1278" y="15255"/>
                  </a:lnTo>
                  <a:lnTo>
                    <a:pt x="1211" y="15220"/>
                  </a:lnTo>
                  <a:lnTo>
                    <a:pt x="1183" y="15196"/>
                  </a:lnTo>
                  <a:lnTo>
                    <a:pt x="1154" y="15185"/>
                  </a:lnTo>
                  <a:lnTo>
                    <a:pt x="1083" y="15185"/>
                  </a:lnTo>
                  <a:lnTo>
                    <a:pt x="983" y="15173"/>
                  </a:lnTo>
                  <a:lnTo>
                    <a:pt x="879" y="15185"/>
                  </a:lnTo>
                  <a:lnTo>
                    <a:pt x="784" y="15220"/>
                  </a:lnTo>
                  <a:lnTo>
                    <a:pt x="684" y="15279"/>
                  </a:lnTo>
                  <a:lnTo>
                    <a:pt x="594" y="15350"/>
                  </a:lnTo>
                  <a:lnTo>
                    <a:pt x="504" y="15444"/>
                  </a:lnTo>
                  <a:lnTo>
                    <a:pt x="419" y="15551"/>
                  </a:lnTo>
                  <a:lnTo>
                    <a:pt x="338" y="15680"/>
                  </a:lnTo>
                  <a:lnTo>
                    <a:pt x="267" y="15822"/>
                  </a:lnTo>
                  <a:lnTo>
                    <a:pt x="200" y="15987"/>
                  </a:lnTo>
                  <a:lnTo>
                    <a:pt x="143" y="16164"/>
                  </a:lnTo>
                  <a:lnTo>
                    <a:pt x="91" y="16353"/>
                  </a:lnTo>
                  <a:lnTo>
                    <a:pt x="72" y="16460"/>
                  </a:lnTo>
                  <a:lnTo>
                    <a:pt x="53" y="16566"/>
                  </a:lnTo>
                  <a:lnTo>
                    <a:pt x="39" y="16672"/>
                  </a:lnTo>
                  <a:lnTo>
                    <a:pt x="25" y="16790"/>
                  </a:lnTo>
                  <a:lnTo>
                    <a:pt x="15" y="16908"/>
                  </a:lnTo>
                  <a:lnTo>
                    <a:pt x="6" y="17026"/>
                  </a:lnTo>
                  <a:lnTo>
                    <a:pt x="1" y="17156"/>
                  </a:lnTo>
                  <a:lnTo>
                    <a:pt x="1" y="17286"/>
                  </a:lnTo>
                  <a:lnTo>
                    <a:pt x="6" y="17499"/>
                  </a:lnTo>
                  <a:lnTo>
                    <a:pt x="20" y="17723"/>
                  </a:lnTo>
                  <a:lnTo>
                    <a:pt x="48" y="17971"/>
                  </a:lnTo>
                  <a:lnTo>
                    <a:pt x="77" y="18231"/>
                  </a:lnTo>
                  <a:lnTo>
                    <a:pt x="812" y="22953"/>
                  </a:lnTo>
                  <a:lnTo>
                    <a:pt x="1187" y="25315"/>
                  </a:lnTo>
                  <a:lnTo>
                    <a:pt x="1562" y="27676"/>
                  </a:lnTo>
                  <a:lnTo>
                    <a:pt x="1942" y="30038"/>
                  </a:lnTo>
                  <a:lnTo>
                    <a:pt x="2327" y="32387"/>
                  </a:lnTo>
                  <a:lnTo>
                    <a:pt x="2711" y="34749"/>
                  </a:lnTo>
                  <a:lnTo>
                    <a:pt x="3105" y="37098"/>
                  </a:lnTo>
                  <a:lnTo>
                    <a:pt x="3499" y="39448"/>
                  </a:lnTo>
                  <a:lnTo>
                    <a:pt x="3902" y="41786"/>
                  </a:lnTo>
                  <a:lnTo>
                    <a:pt x="4310" y="44123"/>
                  </a:lnTo>
                  <a:lnTo>
                    <a:pt x="4723" y="46449"/>
                  </a:lnTo>
                  <a:lnTo>
                    <a:pt x="5146" y="48775"/>
                  </a:lnTo>
                  <a:lnTo>
                    <a:pt x="5568" y="51078"/>
                  </a:lnTo>
                  <a:lnTo>
                    <a:pt x="6000" y="53380"/>
                  </a:lnTo>
                  <a:lnTo>
                    <a:pt x="6441" y="55671"/>
                  </a:lnTo>
                  <a:lnTo>
                    <a:pt x="6408" y="55765"/>
                  </a:lnTo>
                  <a:lnTo>
                    <a:pt x="6375" y="55871"/>
                  </a:lnTo>
                  <a:lnTo>
                    <a:pt x="6351" y="55978"/>
                  </a:lnTo>
                  <a:lnTo>
                    <a:pt x="6327" y="56084"/>
                  </a:lnTo>
                  <a:lnTo>
                    <a:pt x="6309" y="56190"/>
                  </a:lnTo>
                  <a:lnTo>
                    <a:pt x="6290" y="56308"/>
                  </a:lnTo>
                  <a:lnTo>
                    <a:pt x="6275" y="56426"/>
                  </a:lnTo>
                  <a:lnTo>
                    <a:pt x="6266" y="56544"/>
                  </a:lnTo>
                  <a:lnTo>
                    <a:pt x="6256" y="56674"/>
                  </a:lnTo>
                  <a:lnTo>
                    <a:pt x="6252" y="56792"/>
                  </a:lnTo>
                  <a:lnTo>
                    <a:pt x="6247" y="56910"/>
                  </a:lnTo>
                  <a:lnTo>
                    <a:pt x="6252" y="57040"/>
                  </a:lnTo>
                  <a:lnTo>
                    <a:pt x="6256" y="57158"/>
                  </a:lnTo>
                  <a:lnTo>
                    <a:pt x="6261" y="57288"/>
                  </a:lnTo>
                  <a:lnTo>
                    <a:pt x="6271" y="57406"/>
                  </a:lnTo>
                  <a:lnTo>
                    <a:pt x="6285" y="57524"/>
                  </a:lnTo>
                  <a:lnTo>
                    <a:pt x="6304" y="57631"/>
                  </a:lnTo>
                  <a:lnTo>
                    <a:pt x="6323" y="57749"/>
                  </a:lnTo>
                  <a:lnTo>
                    <a:pt x="6346" y="57855"/>
                  </a:lnTo>
                  <a:lnTo>
                    <a:pt x="6375" y="57961"/>
                  </a:lnTo>
                  <a:lnTo>
                    <a:pt x="6403" y="58056"/>
                  </a:lnTo>
                  <a:lnTo>
                    <a:pt x="6437" y="58150"/>
                  </a:lnTo>
                  <a:lnTo>
                    <a:pt x="6470" y="58233"/>
                  </a:lnTo>
                  <a:lnTo>
                    <a:pt x="6508" y="58315"/>
                  </a:lnTo>
                  <a:lnTo>
                    <a:pt x="6551" y="58398"/>
                  </a:lnTo>
                  <a:lnTo>
                    <a:pt x="6598" y="58457"/>
                  </a:lnTo>
                  <a:lnTo>
                    <a:pt x="6645" y="58516"/>
                  </a:lnTo>
                  <a:lnTo>
                    <a:pt x="6698" y="58575"/>
                  </a:lnTo>
                  <a:lnTo>
                    <a:pt x="6750" y="58611"/>
                  </a:lnTo>
                  <a:lnTo>
                    <a:pt x="6807" y="58646"/>
                  </a:lnTo>
                  <a:lnTo>
                    <a:pt x="6869" y="58670"/>
                  </a:lnTo>
                  <a:lnTo>
                    <a:pt x="6935" y="58681"/>
                  </a:lnTo>
                  <a:lnTo>
                    <a:pt x="8871" y="58870"/>
                  </a:lnTo>
                  <a:lnTo>
                    <a:pt x="10813" y="59036"/>
                  </a:lnTo>
                  <a:lnTo>
                    <a:pt x="12754" y="59189"/>
                  </a:lnTo>
                  <a:lnTo>
                    <a:pt x="14695" y="59319"/>
                  </a:lnTo>
                  <a:lnTo>
                    <a:pt x="16641" y="59437"/>
                  </a:lnTo>
                  <a:lnTo>
                    <a:pt x="18587" y="59531"/>
                  </a:lnTo>
                  <a:lnTo>
                    <a:pt x="20533" y="59614"/>
                  </a:lnTo>
                  <a:lnTo>
                    <a:pt x="22479" y="59661"/>
                  </a:lnTo>
                  <a:lnTo>
                    <a:pt x="24424" y="59697"/>
                  </a:lnTo>
                  <a:lnTo>
                    <a:pt x="26370" y="59709"/>
                  </a:lnTo>
                  <a:lnTo>
                    <a:pt x="28312" y="59697"/>
                  </a:lnTo>
                  <a:lnTo>
                    <a:pt x="30257" y="59661"/>
                  </a:lnTo>
                  <a:lnTo>
                    <a:pt x="32203" y="59602"/>
                  </a:lnTo>
                  <a:lnTo>
                    <a:pt x="34145" y="59520"/>
                  </a:lnTo>
                  <a:lnTo>
                    <a:pt x="36081" y="59413"/>
                  </a:lnTo>
                  <a:lnTo>
                    <a:pt x="38022" y="59284"/>
                  </a:lnTo>
                  <a:lnTo>
                    <a:pt x="38112" y="59260"/>
                  </a:lnTo>
                  <a:lnTo>
                    <a:pt x="38198" y="59236"/>
                  </a:lnTo>
                  <a:lnTo>
                    <a:pt x="38278" y="59189"/>
                  </a:lnTo>
                  <a:lnTo>
                    <a:pt x="38354" y="59130"/>
                  </a:lnTo>
                  <a:lnTo>
                    <a:pt x="38426" y="59047"/>
                  </a:lnTo>
                  <a:lnTo>
                    <a:pt x="38492" y="58965"/>
                  </a:lnTo>
                  <a:lnTo>
                    <a:pt x="38554" y="58870"/>
                  </a:lnTo>
                  <a:lnTo>
                    <a:pt x="38611" y="58764"/>
                  </a:lnTo>
                  <a:lnTo>
                    <a:pt x="38663" y="58646"/>
                  </a:lnTo>
                  <a:lnTo>
                    <a:pt x="38710" y="58516"/>
                  </a:lnTo>
                  <a:lnTo>
                    <a:pt x="38753" y="58374"/>
                  </a:lnTo>
                  <a:lnTo>
                    <a:pt x="38791" y="58233"/>
                  </a:lnTo>
                  <a:lnTo>
                    <a:pt x="38824" y="58091"/>
                  </a:lnTo>
                  <a:lnTo>
                    <a:pt x="38853" y="57938"/>
                  </a:lnTo>
                  <a:lnTo>
                    <a:pt x="38876" y="57772"/>
                  </a:lnTo>
                  <a:lnTo>
                    <a:pt x="38895" y="57619"/>
                  </a:lnTo>
                  <a:lnTo>
                    <a:pt x="38957" y="57631"/>
                  </a:lnTo>
                  <a:lnTo>
                    <a:pt x="39019" y="57642"/>
                  </a:lnTo>
                  <a:lnTo>
                    <a:pt x="39085" y="57619"/>
                  </a:lnTo>
                  <a:lnTo>
                    <a:pt x="39147" y="57583"/>
                  </a:lnTo>
                  <a:lnTo>
                    <a:pt x="39175" y="57560"/>
                  </a:lnTo>
                  <a:lnTo>
                    <a:pt x="39204" y="57512"/>
                  </a:lnTo>
                  <a:lnTo>
                    <a:pt x="39232" y="57477"/>
                  </a:lnTo>
                  <a:lnTo>
                    <a:pt x="39256" y="57430"/>
                  </a:lnTo>
                  <a:lnTo>
                    <a:pt x="39280" y="57371"/>
                  </a:lnTo>
                  <a:lnTo>
                    <a:pt x="39304" y="57300"/>
                  </a:lnTo>
                  <a:lnTo>
                    <a:pt x="39323" y="57217"/>
                  </a:lnTo>
                  <a:lnTo>
                    <a:pt x="39346" y="57135"/>
                  </a:lnTo>
                  <a:lnTo>
                    <a:pt x="39441" y="56674"/>
                  </a:lnTo>
                  <a:lnTo>
                    <a:pt x="39536" y="56202"/>
                  </a:lnTo>
                  <a:lnTo>
                    <a:pt x="39631" y="55730"/>
                  </a:lnTo>
                  <a:lnTo>
                    <a:pt x="39721" y="55246"/>
                  </a:lnTo>
                  <a:lnTo>
                    <a:pt x="39807" y="54773"/>
                  </a:lnTo>
                  <a:lnTo>
                    <a:pt x="39892" y="54289"/>
                  </a:lnTo>
                  <a:lnTo>
                    <a:pt x="40049" y="53321"/>
                  </a:lnTo>
                  <a:lnTo>
                    <a:pt x="40205" y="52329"/>
                  </a:lnTo>
                  <a:lnTo>
                    <a:pt x="40348" y="51349"/>
                  </a:lnTo>
                  <a:lnTo>
                    <a:pt x="40490" y="50346"/>
                  </a:lnTo>
                  <a:lnTo>
                    <a:pt x="40623" y="49354"/>
                  </a:lnTo>
                  <a:lnTo>
                    <a:pt x="40884" y="47347"/>
                  </a:lnTo>
                  <a:lnTo>
                    <a:pt x="41140" y="45328"/>
                  </a:lnTo>
                  <a:lnTo>
                    <a:pt x="41273" y="44324"/>
                  </a:lnTo>
                  <a:lnTo>
                    <a:pt x="41406" y="43332"/>
                  </a:lnTo>
                  <a:lnTo>
                    <a:pt x="41544" y="42341"/>
                  </a:lnTo>
                  <a:lnTo>
                    <a:pt x="41686" y="41349"/>
                  </a:lnTo>
                  <a:lnTo>
                    <a:pt x="41876" y="40121"/>
                  </a:lnTo>
                  <a:lnTo>
                    <a:pt x="42075" y="38917"/>
                  </a:lnTo>
                  <a:lnTo>
                    <a:pt x="42284" y="37712"/>
                  </a:lnTo>
                  <a:lnTo>
                    <a:pt x="42498" y="36520"/>
                  </a:lnTo>
                  <a:lnTo>
                    <a:pt x="42716" y="35327"/>
                  </a:lnTo>
                  <a:lnTo>
                    <a:pt x="42939" y="34158"/>
                  </a:lnTo>
                  <a:lnTo>
                    <a:pt x="43167" y="32978"/>
                  </a:lnTo>
                  <a:lnTo>
                    <a:pt x="43399" y="31809"/>
                  </a:lnTo>
                  <a:lnTo>
                    <a:pt x="43860" y="29471"/>
                  </a:lnTo>
                  <a:lnTo>
                    <a:pt x="44092" y="28302"/>
                  </a:lnTo>
                  <a:lnTo>
                    <a:pt x="44320" y="27121"/>
                  </a:lnTo>
                  <a:lnTo>
                    <a:pt x="44548" y="25941"/>
                  </a:lnTo>
                  <a:lnTo>
                    <a:pt x="44766" y="24760"/>
                  </a:lnTo>
                  <a:lnTo>
                    <a:pt x="44985" y="23567"/>
                  </a:lnTo>
                  <a:lnTo>
                    <a:pt x="45194" y="22351"/>
                  </a:lnTo>
                  <a:lnTo>
                    <a:pt x="45217" y="22233"/>
                  </a:lnTo>
                  <a:lnTo>
                    <a:pt x="45236" y="22092"/>
                  </a:lnTo>
                  <a:lnTo>
                    <a:pt x="45255" y="21950"/>
                  </a:lnTo>
                  <a:lnTo>
                    <a:pt x="45274" y="21796"/>
                  </a:lnTo>
                  <a:lnTo>
                    <a:pt x="45279" y="21678"/>
                  </a:lnTo>
                  <a:lnTo>
                    <a:pt x="45284" y="21560"/>
                  </a:lnTo>
                  <a:lnTo>
                    <a:pt x="45288" y="21430"/>
                  </a:lnTo>
                  <a:lnTo>
                    <a:pt x="45288" y="21289"/>
                  </a:lnTo>
                  <a:lnTo>
                    <a:pt x="45284" y="21041"/>
                  </a:lnTo>
                  <a:lnTo>
                    <a:pt x="45269" y="20816"/>
                  </a:lnTo>
                  <a:lnTo>
                    <a:pt x="45246" y="20592"/>
                  </a:lnTo>
                  <a:lnTo>
                    <a:pt x="45212" y="20380"/>
                  </a:lnTo>
                  <a:lnTo>
                    <a:pt x="45170" y="20191"/>
                  </a:lnTo>
                  <a:lnTo>
                    <a:pt x="45118" y="20002"/>
                  </a:lnTo>
                  <a:lnTo>
                    <a:pt x="45061" y="19836"/>
                  </a:lnTo>
                  <a:lnTo>
                    <a:pt x="44999" y="19683"/>
                  </a:lnTo>
                  <a:lnTo>
                    <a:pt x="44928" y="19541"/>
                  </a:lnTo>
                  <a:lnTo>
                    <a:pt x="44852" y="19423"/>
                  </a:lnTo>
                  <a:lnTo>
                    <a:pt x="44776" y="19329"/>
                  </a:lnTo>
                  <a:lnTo>
                    <a:pt x="44690" y="19246"/>
                  </a:lnTo>
                  <a:lnTo>
                    <a:pt x="44605" y="19187"/>
                  </a:lnTo>
                  <a:lnTo>
                    <a:pt x="44515" y="19152"/>
                  </a:lnTo>
                  <a:lnTo>
                    <a:pt x="44425" y="19140"/>
                  </a:lnTo>
                  <a:lnTo>
                    <a:pt x="44334" y="19140"/>
                  </a:lnTo>
                  <a:lnTo>
                    <a:pt x="44401" y="19045"/>
                  </a:lnTo>
                  <a:lnTo>
                    <a:pt x="44463" y="18939"/>
                  </a:lnTo>
                  <a:lnTo>
                    <a:pt x="44524" y="18833"/>
                  </a:lnTo>
                  <a:lnTo>
                    <a:pt x="44581" y="18703"/>
                  </a:lnTo>
                  <a:lnTo>
                    <a:pt x="44633" y="18573"/>
                  </a:lnTo>
                  <a:lnTo>
                    <a:pt x="44676" y="18420"/>
                  </a:lnTo>
                  <a:lnTo>
                    <a:pt x="44719" y="18278"/>
                  </a:lnTo>
                  <a:lnTo>
                    <a:pt x="44752" y="18113"/>
                  </a:lnTo>
                  <a:lnTo>
                    <a:pt x="44785" y="17947"/>
                  </a:lnTo>
                  <a:lnTo>
                    <a:pt x="44804" y="17770"/>
                  </a:lnTo>
                  <a:lnTo>
                    <a:pt x="44823" y="17593"/>
                  </a:lnTo>
                  <a:lnTo>
                    <a:pt x="44828" y="17404"/>
                  </a:lnTo>
                  <a:lnTo>
                    <a:pt x="44828" y="17215"/>
                  </a:lnTo>
                  <a:lnTo>
                    <a:pt x="44823" y="17015"/>
                  </a:lnTo>
                  <a:lnTo>
                    <a:pt x="44804" y="16814"/>
                  </a:lnTo>
                  <a:lnTo>
                    <a:pt x="44781" y="16601"/>
                  </a:lnTo>
                  <a:lnTo>
                    <a:pt x="44728" y="16283"/>
                  </a:lnTo>
                  <a:lnTo>
                    <a:pt x="44676" y="15952"/>
                  </a:lnTo>
                  <a:lnTo>
                    <a:pt x="44619" y="15633"/>
                  </a:lnTo>
                  <a:lnTo>
                    <a:pt x="44558" y="15314"/>
                  </a:lnTo>
                  <a:lnTo>
                    <a:pt x="44496" y="15007"/>
                  </a:lnTo>
                  <a:lnTo>
                    <a:pt x="44434" y="14700"/>
                  </a:lnTo>
                  <a:lnTo>
                    <a:pt x="44368" y="14405"/>
                  </a:lnTo>
                  <a:lnTo>
                    <a:pt x="44296" y="14110"/>
                  </a:lnTo>
                  <a:lnTo>
                    <a:pt x="44225" y="13815"/>
                  </a:lnTo>
                  <a:lnTo>
                    <a:pt x="44149" y="13532"/>
                  </a:lnTo>
                  <a:lnTo>
                    <a:pt x="44073" y="13248"/>
                  </a:lnTo>
                  <a:lnTo>
                    <a:pt x="43997" y="12965"/>
                  </a:lnTo>
                  <a:lnTo>
                    <a:pt x="43917" y="12693"/>
                  </a:lnTo>
                  <a:lnTo>
                    <a:pt x="43831" y="12433"/>
                  </a:lnTo>
                  <a:lnTo>
                    <a:pt x="43661" y="11902"/>
                  </a:lnTo>
                  <a:lnTo>
                    <a:pt x="43480" y="11394"/>
                  </a:lnTo>
                  <a:lnTo>
                    <a:pt x="43290" y="10910"/>
                  </a:lnTo>
                  <a:lnTo>
                    <a:pt x="43091" y="10438"/>
                  </a:lnTo>
                  <a:lnTo>
                    <a:pt x="42887" y="9978"/>
                  </a:lnTo>
                  <a:lnTo>
                    <a:pt x="42673" y="9529"/>
                  </a:lnTo>
                  <a:lnTo>
                    <a:pt x="42455" y="9104"/>
                  </a:lnTo>
                  <a:lnTo>
                    <a:pt x="42227" y="8702"/>
                  </a:lnTo>
                  <a:lnTo>
                    <a:pt x="41995" y="8301"/>
                  </a:lnTo>
                  <a:lnTo>
                    <a:pt x="41753" y="7923"/>
                  </a:lnTo>
                  <a:lnTo>
                    <a:pt x="41506" y="7557"/>
                  </a:lnTo>
                  <a:lnTo>
                    <a:pt x="41254" y="7203"/>
                  </a:lnTo>
                  <a:lnTo>
                    <a:pt x="40993" y="6861"/>
                  </a:lnTo>
                  <a:lnTo>
                    <a:pt x="40732" y="6542"/>
                  </a:lnTo>
                  <a:lnTo>
                    <a:pt x="40462" y="6223"/>
                  </a:lnTo>
                  <a:lnTo>
                    <a:pt x="40191" y="5928"/>
                  </a:lnTo>
                  <a:lnTo>
                    <a:pt x="39911" y="5644"/>
                  </a:lnTo>
                  <a:lnTo>
                    <a:pt x="39626" y="5361"/>
                  </a:lnTo>
                  <a:lnTo>
                    <a:pt x="39342" y="5101"/>
                  </a:lnTo>
                  <a:lnTo>
                    <a:pt x="39052" y="4853"/>
                  </a:lnTo>
                  <a:lnTo>
                    <a:pt x="38758" y="4605"/>
                  </a:lnTo>
                  <a:lnTo>
                    <a:pt x="38459" y="4381"/>
                  </a:lnTo>
                  <a:lnTo>
                    <a:pt x="38160" y="4157"/>
                  </a:lnTo>
                  <a:lnTo>
                    <a:pt x="37856" y="3944"/>
                  </a:lnTo>
                  <a:lnTo>
                    <a:pt x="37547" y="3744"/>
                  </a:lnTo>
                  <a:lnTo>
                    <a:pt x="37239" y="3555"/>
                  </a:lnTo>
                  <a:lnTo>
                    <a:pt x="36930" y="3378"/>
                  </a:lnTo>
                  <a:lnTo>
                    <a:pt x="36617" y="3200"/>
                  </a:lnTo>
                  <a:lnTo>
                    <a:pt x="36304" y="3035"/>
                  </a:lnTo>
                  <a:lnTo>
                    <a:pt x="35991" y="2882"/>
                  </a:lnTo>
                  <a:lnTo>
                    <a:pt x="35673" y="2740"/>
                  </a:lnTo>
                  <a:lnTo>
                    <a:pt x="35355" y="2598"/>
                  </a:lnTo>
                  <a:lnTo>
                    <a:pt x="35037" y="2457"/>
                  </a:lnTo>
                  <a:lnTo>
                    <a:pt x="34406" y="2220"/>
                  </a:lnTo>
                  <a:lnTo>
                    <a:pt x="33770" y="1996"/>
                  </a:lnTo>
                  <a:lnTo>
                    <a:pt x="33138" y="1795"/>
                  </a:lnTo>
                  <a:lnTo>
                    <a:pt x="32517" y="1618"/>
                  </a:lnTo>
                  <a:lnTo>
                    <a:pt x="31900" y="1453"/>
                  </a:lnTo>
                  <a:lnTo>
                    <a:pt x="31292" y="1311"/>
                  </a:lnTo>
                  <a:lnTo>
                    <a:pt x="30694" y="1170"/>
                  </a:lnTo>
                  <a:lnTo>
                    <a:pt x="30110" y="1040"/>
                  </a:lnTo>
                  <a:lnTo>
                    <a:pt x="28995" y="815"/>
                  </a:lnTo>
                  <a:lnTo>
                    <a:pt x="27960" y="579"/>
                  </a:lnTo>
                  <a:lnTo>
                    <a:pt x="27524" y="485"/>
                  </a:lnTo>
                  <a:lnTo>
                    <a:pt x="27087" y="402"/>
                  </a:lnTo>
                  <a:lnTo>
                    <a:pt x="26650" y="320"/>
                  </a:lnTo>
                  <a:lnTo>
                    <a:pt x="26214" y="249"/>
                  </a:lnTo>
                  <a:lnTo>
                    <a:pt x="25777" y="190"/>
                  </a:lnTo>
                  <a:lnTo>
                    <a:pt x="25340" y="131"/>
                  </a:lnTo>
                  <a:lnTo>
                    <a:pt x="24904" y="95"/>
                  </a:lnTo>
                  <a:lnTo>
                    <a:pt x="24467" y="60"/>
                  </a:lnTo>
                  <a:lnTo>
                    <a:pt x="24035" y="24"/>
                  </a:lnTo>
                  <a:lnTo>
                    <a:pt x="23599" y="13"/>
                  </a:lnTo>
                  <a:lnTo>
                    <a:pt x="2316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8;p65">
              <a:extLst>
                <a:ext uri="{FF2B5EF4-FFF2-40B4-BE49-F238E27FC236}">
                  <a16:creationId xmlns:a16="http://schemas.microsoft.com/office/drawing/2014/main" id="{1AF2E19C-F450-F40D-9171-F1CAAC77BF88}"/>
                </a:ext>
              </a:extLst>
            </p:cNvPr>
            <p:cNvSpPr/>
            <p:nvPr/>
          </p:nvSpPr>
          <p:spPr>
            <a:xfrm>
              <a:off x="293000" y="-11413600"/>
              <a:ext cx="150100" cy="377850"/>
            </a:xfrm>
            <a:custGeom>
              <a:avLst/>
              <a:gdLst/>
              <a:ahLst/>
              <a:cxnLst/>
              <a:rect l="l" t="t" r="r" b="b"/>
              <a:pathLst>
                <a:path w="6004" h="15114" extrusionOk="0">
                  <a:moveTo>
                    <a:pt x="2724" y="1"/>
                  </a:moveTo>
                  <a:lnTo>
                    <a:pt x="2606" y="13"/>
                  </a:lnTo>
                  <a:lnTo>
                    <a:pt x="2487" y="36"/>
                  </a:lnTo>
                  <a:lnTo>
                    <a:pt x="2373" y="72"/>
                  </a:lnTo>
                  <a:lnTo>
                    <a:pt x="2259" y="131"/>
                  </a:lnTo>
                  <a:lnTo>
                    <a:pt x="2145" y="190"/>
                  </a:lnTo>
                  <a:lnTo>
                    <a:pt x="2031" y="261"/>
                  </a:lnTo>
                  <a:lnTo>
                    <a:pt x="1922" y="343"/>
                  </a:lnTo>
                  <a:lnTo>
                    <a:pt x="1818" y="450"/>
                  </a:lnTo>
                  <a:lnTo>
                    <a:pt x="1714" y="556"/>
                  </a:lnTo>
                  <a:lnTo>
                    <a:pt x="1609" y="674"/>
                  </a:lnTo>
                  <a:lnTo>
                    <a:pt x="1509" y="804"/>
                  </a:lnTo>
                  <a:lnTo>
                    <a:pt x="1410" y="945"/>
                  </a:lnTo>
                  <a:lnTo>
                    <a:pt x="1315" y="1087"/>
                  </a:lnTo>
                  <a:lnTo>
                    <a:pt x="1220" y="1252"/>
                  </a:lnTo>
                  <a:lnTo>
                    <a:pt x="1130" y="1418"/>
                  </a:lnTo>
                  <a:lnTo>
                    <a:pt x="1044" y="1595"/>
                  </a:lnTo>
                  <a:lnTo>
                    <a:pt x="959" y="1784"/>
                  </a:lnTo>
                  <a:lnTo>
                    <a:pt x="873" y="1973"/>
                  </a:lnTo>
                  <a:lnTo>
                    <a:pt x="798" y="2173"/>
                  </a:lnTo>
                  <a:lnTo>
                    <a:pt x="722" y="2386"/>
                  </a:lnTo>
                  <a:lnTo>
                    <a:pt x="646" y="2610"/>
                  </a:lnTo>
                  <a:lnTo>
                    <a:pt x="579" y="2835"/>
                  </a:lnTo>
                  <a:lnTo>
                    <a:pt x="513" y="3071"/>
                  </a:lnTo>
                  <a:lnTo>
                    <a:pt x="451" y="3307"/>
                  </a:lnTo>
                  <a:lnTo>
                    <a:pt x="389" y="3555"/>
                  </a:lnTo>
                  <a:lnTo>
                    <a:pt x="337" y="3803"/>
                  </a:lnTo>
                  <a:lnTo>
                    <a:pt x="285" y="4063"/>
                  </a:lnTo>
                  <a:lnTo>
                    <a:pt x="237" y="4334"/>
                  </a:lnTo>
                  <a:lnTo>
                    <a:pt x="195" y="4606"/>
                  </a:lnTo>
                  <a:lnTo>
                    <a:pt x="157" y="4877"/>
                  </a:lnTo>
                  <a:lnTo>
                    <a:pt x="119" y="5161"/>
                  </a:lnTo>
                  <a:lnTo>
                    <a:pt x="86" y="5491"/>
                  </a:lnTo>
                  <a:lnTo>
                    <a:pt x="62" y="5834"/>
                  </a:lnTo>
                  <a:lnTo>
                    <a:pt x="38" y="6176"/>
                  </a:lnTo>
                  <a:lnTo>
                    <a:pt x="24" y="6507"/>
                  </a:lnTo>
                  <a:lnTo>
                    <a:pt x="14" y="6825"/>
                  </a:lnTo>
                  <a:lnTo>
                    <a:pt x="5" y="7132"/>
                  </a:lnTo>
                  <a:lnTo>
                    <a:pt x="0" y="7416"/>
                  </a:lnTo>
                  <a:lnTo>
                    <a:pt x="10" y="7699"/>
                  </a:lnTo>
                  <a:lnTo>
                    <a:pt x="14" y="7841"/>
                  </a:lnTo>
                  <a:lnTo>
                    <a:pt x="24" y="7971"/>
                  </a:lnTo>
                  <a:lnTo>
                    <a:pt x="43" y="8112"/>
                  </a:lnTo>
                  <a:lnTo>
                    <a:pt x="57" y="8254"/>
                  </a:lnTo>
                  <a:lnTo>
                    <a:pt x="81" y="8644"/>
                  </a:lnTo>
                  <a:lnTo>
                    <a:pt x="100" y="8844"/>
                  </a:lnTo>
                  <a:lnTo>
                    <a:pt x="119" y="9045"/>
                  </a:lnTo>
                  <a:lnTo>
                    <a:pt x="143" y="9258"/>
                  </a:lnTo>
                  <a:lnTo>
                    <a:pt x="171" y="9482"/>
                  </a:lnTo>
                  <a:lnTo>
                    <a:pt x="237" y="9895"/>
                  </a:lnTo>
                  <a:lnTo>
                    <a:pt x="313" y="10308"/>
                  </a:lnTo>
                  <a:lnTo>
                    <a:pt x="394" y="10710"/>
                  </a:lnTo>
                  <a:lnTo>
                    <a:pt x="489" y="11099"/>
                  </a:lnTo>
                  <a:lnTo>
                    <a:pt x="589" y="11477"/>
                  </a:lnTo>
                  <a:lnTo>
                    <a:pt x="698" y="11843"/>
                  </a:lnTo>
                  <a:lnTo>
                    <a:pt x="816" y="12186"/>
                  </a:lnTo>
                  <a:lnTo>
                    <a:pt x="940" y="12516"/>
                  </a:lnTo>
                  <a:lnTo>
                    <a:pt x="1073" y="12835"/>
                  </a:lnTo>
                  <a:lnTo>
                    <a:pt x="1210" y="13130"/>
                  </a:lnTo>
                  <a:lnTo>
                    <a:pt x="1353" y="13402"/>
                  </a:lnTo>
                  <a:lnTo>
                    <a:pt x="1500" y="13662"/>
                  </a:lnTo>
                  <a:lnTo>
                    <a:pt x="1652" y="13898"/>
                  </a:lnTo>
                  <a:lnTo>
                    <a:pt x="1808" y="14122"/>
                  </a:lnTo>
                  <a:lnTo>
                    <a:pt x="1970" y="14323"/>
                  </a:lnTo>
                  <a:lnTo>
                    <a:pt x="2069" y="14429"/>
                  </a:lnTo>
                  <a:lnTo>
                    <a:pt x="2174" y="14535"/>
                  </a:lnTo>
                  <a:lnTo>
                    <a:pt x="2278" y="14642"/>
                  </a:lnTo>
                  <a:lnTo>
                    <a:pt x="2387" y="14724"/>
                  </a:lnTo>
                  <a:lnTo>
                    <a:pt x="2492" y="14807"/>
                  </a:lnTo>
                  <a:lnTo>
                    <a:pt x="2601" y="14878"/>
                  </a:lnTo>
                  <a:lnTo>
                    <a:pt x="2705" y="14937"/>
                  </a:lnTo>
                  <a:lnTo>
                    <a:pt x="2815" y="14996"/>
                  </a:lnTo>
                  <a:lnTo>
                    <a:pt x="2924" y="15031"/>
                  </a:lnTo>
                  <a:lnTo>
                    <a:pt x="3033" y="15067"/>
                  </a:lnTo>
                  <a:lnTo>
                    <a:pt x="3142" y="15090"/>
                  </a:lnTo>
                  <a:lnTo>
                    <a:pt x="3251" y="15114"/>
                  </a:lnTo>
                  <a:lnTo>
                    <a:pt x="3470" y="15114"/>
                  </a:lnTo>
                  <a:lnTo>
                    <a:pt x="3579" y="15102"/>
                  </a:lnTo>
                  <a:lnTo>
                    <a:pt x="3688" y="15078"/>
                  </a:lnTo>
                  <a:lnTo>
                    <a:pt x="3797" y="15043"/>
                  </a:lnTo>
                  <a:lnTo>
                    <a:pt x="3901" y="14996"/>
                  </a:lnTo>
                  <a:lnTo>
                    <a:pt x="4011" y="14949"/>
                  </a:lnTo>
                  <a:lnTo>
                    <a:pt x="4115" y="14878"/>
                  </a:lnTo>
                  <a:lnTo>
                    <a:pt x="4219" y="14807"/>
                  </a:lnTo>
                  <a:lnTo>
                    <a:pt x="4319" y="14712"/>
                  </a:lnTo>
                  <a:lnTo>
                    <a:pt x="4424" y="14618"/>
                  </a:lnTo>
                  <a:lnTo>
                    <a:pt x="4523" y="14512"/>
                  </a:lnTo>
                  <a:lnTo>
                    <a:pt x="4618" y="14394"/>
                  </a:lnTo>
                  <a:lnTo>
                    <a:pt x="4718" y="14264"/>
                  </a:lnTo>
                  <a:lnTo>
                    <a:pt x="4813" y="14122"/>
                  </a:lnTo>
                  <a:lnTo>
                    <a:pt x="4903" y="13969"/>
                  </a:lnTo>
                  <a:lnTo>
                    <a:pt x="4993" y="13803"/>
                  </a:lnTo>
                  <a:lnTo>
                    <a:pt x="5083" y="13626"/>
                  </a:lnTo>
                  <a:lnTo>
                    <a:pt x="5169" y="13449"/>
                  </a:lnTo>
                  <a:lnTo>
                    <a:pt x="5254" y="13248"/>
                  </a:lnTo>
                  <a:lnTo>
                    <a:pt x="5335" y="13036"/>
                  </a:lnTo>
                  <a:lnTo>
                    <a:pt x="5411" y="12811"/>
                  </a:lnTo>
                  <a:lnTo>
                    <a:pt x="5487" y="12587"/>
                  </a:lnTo>
                  <a:lnTo>
                    <a:pt x="5553" y="12351"/>
                  </a:lnTo>
                  <a:lnTo>
                    <a:pt x="5615" y="12115"/>
                  </a:lnTo>
                  <a:lnTo>
                    <a:pt x="5672" y="11867"/>
                  </a:lnTo>
                  <a:lnTo>
                    <a:pt x="5724" y="11619"/>
                  </a:lnTo>
                  <a:lnTo>
                    <a:pt x="5776" y="11359"/>
                  </a:lnTo>
                  <a:lnTo>
                    <a:pt x="5819" y="11111"/>
                  </a:lnTo>
                  <a:lnTo>
                    <a:pt x="5857" y="10852"/>
                  </a:lnTo>
                  <a:lnTo>
                    <a:pt x="5890" y="10580"/>
                  </a:lnTo>
                  <a:lnTo>
                    <a:pt x="5919" y="10308"/>
                  </a:lnTo>
                  <a:lnTo>
                    <a:pt x="5947" y="10049"/>
                  </a:lnTo>
                  <a:lnTo>
                    <a:pt x="5966" y="9777"/>
                  </a:lnTo>
                  <a:lnTo>
                    <a:pt x="5980" y="9494"/>
                  </a:lnTo>
                  <a:lnTo>
                    <a:pt x="5995" y="9222"/>
                  </a:lnTo>
                  <a:lnTo>
                    <a:pt x="6004" y="8939"/>
                  </a:lnTo>
                  <a:lnTo>
                    <a:pt x="6004" y="8667"/>
                  </a:lnTo>
                  <a:lnTo>
                    <a:pt x="6004" y="8384"/>
                  </a:lnTo>
                  <a:lnTo>
                    <a:pt x="5999" y="8100"/>
                  </a:lnTo>
                  <a:lnTo>
                    <a:pt x="5990" y="7829"/>
                  </a:lnTo>
                  <a:lnTo>
                    <a:pt x="5976" y="7546"/>
                  </a:lnTo>
                  <a:lnTo>
                    <a:pt x="5961" y="7262"/>
                  </a:lnTo>
                  <a:lnTo>
                    <a:pt x="5938" y="6991"/>
                  </a:lnTo>
                  <a:lnTo>
                    <a:pt x="5914" y="6707"/>
                  </a:lnTo>
                  <a:lnTo>
                    <a:pt x="5885" y="6436"/>
                  </a:lnTo>
                  <a:lnTo>
                    <a:pt x="5852" y="6164"/>
                  </a:lnTo>
                  <a:lnTo>
                    <a:pt x="5814" y="5893"/>
                  </a:lnTo>
                  <a:lnTo>
                    <a:pt x="5776" y="5621"/>
                  </a:lnTo>
                  <a:lnTo>
                    <a:pt x="5733" y="5361"/>
                  </a:lnTo>
                  <a:lnTo>
                    <a:pt x="5686" y="5102"/>
                  </a:lnTo>
                  <a:lnTo>
                    <a:pt x="5634" y="4842"/>
                  </a:lnTo>
                  <a:lnTo>
                    <a:pt x="5586" y="4594"/>
                  </a:lnTo>
                  <a:lnTo>
                    <a:pt x="5529" y="4358"/>
                  </a:lnTo>
                  <a:lnTo>
                    <a:pt x="5472" y="4122"/>
                  </a:lnTo>
                  <a:lnTo>
                    <a:pt x="5415" y="3885"/>
                  </a:lnTo>
                  <a:lnTo>
                    <a:pt x="5349" y="3649"/>
                  </a:lnTo>
                  <a:lnTo>
                    <a:pt x="5287" y="3425"/>
                  </a:lnTo>
                  <a:lnTo>
                    <a:pt x="5216" y="3201"/>
                  </a:lnTo>
                  <a:lnTo>
                    <a:pt x="5145" y="2988"/>
                  </a:lnTo>
                  <a:lnTo>
                    <a:pt x="5074" y="2776"/>
                  </a:lnTo>
                  <a:lnTo>
                    <a:pt x="4998" y="2575"/>
                  </a:lnTo>
                  <a:lnTo>
                    <a:pt x="4917" y="2374"/>
                  </a:lnTo>
                  <a:lnTo>
                    <a:pt x="4836" y="2173"/>
                  </a:lnTo>
                  <a:lnTo>
                    <a:pt x="4756" y="1996"/>
                  </a:lnTo>
                  <a:lnTo>
                    <a:pt x="4670" y="1807"/>
                  </a:lnTo>
                  <a:lnTo>
                    <a:pt x="4580" y="1630"/>
                  </a:lnTo>
                  <a:lnTo>
                    <a:pt x="4490" y="1465"/>
                  </a:lnTo>
                  <a:lnTo>
                    <a:pt x="4400" y="1311"/>
                  </a:lnTo>
                  <a:lnTo>
                    <a:pt x="4305" y="1158"/>
                  </a:lnTo>
                  <a:lnTo>
                    <a:pt x="4210" y="1016"/>
                  </a:lnTo>
                  <a:lnTo>
                    <a:pt x="4115" y="875"/>
                  </a:lnTo>
                  <a:lnTo>
                    <a:pt x="4015" y="745"/>
                  </a:lnTo>
                  <a:lnTo>
                    <a:pt x="3916" y="627"/>
                  </a:lnTo>
                  <a:lnTo>
                    <a:pt x="3816" y="520"/>
                  </a:lnTo>
                  <a:lnTo>
                    <a:pt x="3712" y="426"/>
                  </a:lnTo>
                  <a:lnTo>
                    <a:pt x="3607" y="332"/>
                  </a:lnTo>
                  <a:lnTo>
                    <a:pt x="3503" y="249"/>
                  </a:lnTo>
                  <a:lnTo>
                    <a:pt x="3394" y="178"/>
                  </a:lnTo>
                  <a:lnTo>
                    <a:pt x="3289" y="119"/>
                  </a:lnTo>
                  <a:lnTo>
                    <a:pt x="3180" y="72"/>
                  </a:lnTo>
                  <a:lnTo>
                    <a:pt x="3066" y="36"/>
                  </a:lnTo>
                  <a:lnTo>
                    <a:pt x="2957" y="13"/>
                  </a:lnTo>
                  <a:lnTo>
                    <a:pt x="28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9;p65">
              <a:extLst>
                <a:ext uri="{FF2B5EF4-FFF2-40B4-BE49-F238E27FC236}">
                  <a16:creationId xmlns:a16="http://schemas.microsoft.com/office/drawing/2014/main" id="{CD749C07-2DAD-993B-9688-A12F20BA7834}"/>
                </a:ext>
              </a:extLst>
            </p:cNvPr>
            <p:cNvSpPr/>
            <p:nvPr/>
          </p:nvSpPr>
          <p:spPr>
            <a:xfrm>
              <a:off x="201625" y="-6105775"/>
              <a:ext cx="237325" cy="598050"/>
            </a:xfrm>
            <a:custGeom>
              <a:avLst/>
              <a:gdLst/>
              <a:ahLst/>
              <a:cxnLst/>
              <a:rect l="l" t="t" r="r" b="b"/>
              <a:pathLst>
                <a:path w="9493" h="23922" extrusionOk="0">
                  <a:moveTo>
                    <a:pt x="4486" y="4440"/>
                  </a:moveTo>
                  <a:lnTo>
                    <a:pt x="4619" y="4452"/>
                  </a:lnTo>
                  <a:lnTo>
                    <a:pt x="4752" y="4476"/>
                  </a:lnTo>
                  <a:lnTo>
                    <a:pt x="4884" y="4511"/>
                  </a:lnTo>
                  <a:lnTo>
                    <a:pt x="5013" y="4558"/>
                  </a:lnTo>
                  <a:lnTo>
                    <a:pt x="5145" y="4605"/>
                  </a:lnTo>
                  <a:lnTo>
                    <a:pt x="5274" y="4676"/>
                  </a:lnTo>
                  <a:lnTo>
                    <a:pt x="5402" y="4759"/>
                  </a:lnTo>
                  <a:lnTo>
                    <a:pt x="5530" y="4853"/>
                  </a:lnTo>
                  <a:lnTo>
                    <a:pt x="5653" y="4960"/>
                  </a:lnTo>
                  <a:lnTo>
                    <a:pt x="5781" y="5090"/>
                  </a:lnTo>
                  <a:lnTo>
                    <a:pt x="5905" y="5219"/>
                  </a:lnTo>
                  <a:lnTo>
                    <a:pt x="6028" y="5361"/>
                  </a:lnTo>
                  <a:lnTo>
                    <a:pt x="6147" y="5526"/>
                  </a:lnTo>
                  <a:lnTo>
                    <a:pt x="6270" y="5703"/>
                  </a:lnTo>
                  <a:lnTo>
                    <a:pt x="6384" y="5892"/>
                  </a:lnTo>
                  <a:lnTo>
                    <a:pt x="6503" y="6093"/>
                  </a:lnTo>
                  <a:lnTo>
                    <a:pt x="6617" y="6306"/>
                  </a:lnTo>
                  <a:lnTo>
                    <a:pt x="6731" y="6542"/>
                  </a:lnTo>
                  <a:lnTo>
                    <a:pt x="6840" y="6778"/>
                  </a:lnTo>
                  <a:lnTo>
                    <a:pt x="6954" y="7038"/>
                  </a:lnTo>
                  <a:lnTo>
                    <a:pt x="7058" y="7321"/>
                  </a:lnTo>
                  <a:lnTo>
                    <a:pt x="7125" y="7498"/>
                  </a:lnTo>
                  <a:lnTo>
                    <a:pt x="7191" y="7687"/>
                  </a:lnTo>
                  <a:lnTo>
                    <a:pt x="7248" y="7876"/>
                  </a:lnTo>
                  <a:lnTo>
                    <a:pt x="7305" y="8065"/>
                  </a:lnTo>
                  <a:lnTo>
                    <a:pt x="7362" y="8266"/>
                  </a:lnTo>
                  <a:lnTo>
                    <a:pt x="7409" y="8455"/>
                  </a:lnTo>
                  <a:lnTo>
                    <a:pt x="7457" y="8655"/>
                  </a:lnTo>
                  <a:lnTo>
                    <a:pt x="7504" y="8844"/>
                  </a:lnTo>
                  <a:lnTo>
                    <a:pt x="7542" y="9045"/>
                  </a:lnTo>
                  <a:lnTo>
                    <a:pt x="7580" y="9246"/>
                  </a:lnTo>
                  <a:lnTo>
                    <a:pt x="7618" y="9446"/>
                  </a:lnTo>
                  <a:lnTo>
                    <a:pt x="7647" y="9647"/>
                  </a:lnTo>
                  <a:lnTo>
                    <a:pt x="7680" y="9848"/>
                  </a:lnTo>
                  <a:lnTo>
                    <a:pt x="7704" y="10048"/>
                  </a:lnTo>
                  <a:lnTo>
                    <a:pt x="7727" y="10249"/>
                  </a:lnTo>
                  <a:lnTo>
                    <a:pt x="7746" y="10462"/>
                  </a:lnTo>
                  <a:lnTo>
                    <a:pt x="7780" y="10863"/>
                  </a:lnTo>
                  <a:lnTo>
                    <a:pt x="7799" y="11276"/>
                  </a:lnTo>
                  <a:lnTo>
                    <a:pt x="7808" y="11690"/>
                  </a:lnTo>
                  <a:lnTo>
                    <a:pt x="7803" y="12091"/>
                  </a:lnTo>
                  <a:lnTo>
                    <a:pt x="7794" y="12504"/>
                  </a:lnTo>
                  <a:lnTo>
                    <a:pt x="7770" y="12906"/>
                  </a:lnTo>
                  <a:lnTo>
                    <a:pt x="7737" y="13307"/>
                  </a:lnTo>
                  <a:lnTo>
                    <a:pt x="7694" y="13709"/>
                  </a:lnTo>
                  <a:lnTo>
                    <a:pt x="7647" y="14098"/>
                  </a:lnTo>
                  <a:lnTo>
                    <a:pt x="7585" y="14488"/>
                  </a:lnTo>
                  <a:lnTo>
                    <a:pt x="7514" y="14866"/>
                  </a:lnTo>
                  <a:lnTo>
                    <a:pt x="7433" y="15244"/>
                  </a:lnTo>
                  <a:lnTo>
                    <a:pt x="7348" y="15598"/>
                  </a:lnTo>
                  <a:lnTo>
                    <a:pt x="7253" y="15952"/>
                  </a:lnTo>
                  <a:lnTo>
                    <a:pt x="7148" y="16306"/>
                  </a:lnTo>
                  <a:lnTo>
                    <a:pt x="7034" y="16637"/>
                  </a:lnTo>
                  <a:lnTo>
                    <a:pt x="6916" y="16956"/>
                  </a:lnTo>
                  <a:lnTo>
                    <a:pt x="6792" y="17263"/>
                  </a:lnTo>
                  <a:lnTo>
                    <a:pt x="6659" y="17569"/>
                  </a:lnTo>
                  <a:lnTo>
                    <a:pt x="6517" y="17853"/>
                  </a:lnTo>
                  <a:lnTo>
                    <a:pt x="6370" y="18113"/>
                  </a:lnTo>
                  <a:lnTo>
                    <a:pt x="6218" y="18361"/>
                  </a:lnTo>
                  <a:lnTo>
                    <a:pt x="6061" y="18597"/>
                  </a:lnTo>
                  <a:lnTo>
                    <a:pt x="5895" y="18821"/>
                  </a:lnTo>
                  <a:lnTo>
                    <a:pt x="5729" y="19010"/>
                  </a:lnTo>
                  <a:lnTo>
                    <a:pt x="5568" y="19175"/>
                  </a:lnTo>
                  <a:lnTo>
                    <a:pt x="5402" y="19329"/>
                  </a:lnTo>
                  <a:lnTo>
                    <a:pt x="5231" y="19447"/>
                  </a:lnTo>
                  <a:lnTo>
                    <a:pt x="5065" y="19553"/>
                  </a:lnTo>
                  <a:lnTo>
                    <a:pt x="4899" y="19636"/>
                  </a:lnTo>
                  <a:lnTo>
                    <a:pt x="4733" y="19695"/>
                  </a:lnTo>
                  <a:lnTo>
                    <a:pt x="4566" y="19742"/>
                  </a:lnTo>
                  <a:lnTo>
                    <a:pt x="4400" y="19766"/>
                  </a:lnTo>
                  <a:lnTo>
                    <a:pt x="4234" y="19754"/>
                  </a:lnTo>
                  <a:lnTo>
                    <a:pt x="4073" y="19742"/>
                  </a:lnTo>
                  <a:lnTo>
                    <a:pt x="3916" y="19695"/>
                  </a:lnTo>
                  <a:lnTo>
                    <a:pt x="3755" y="19624"/>
                  </a:lnTo>
                  <a:lnTo>
                    <a:pt x="3603" y="19541"/>
                  </a:lnTo>
                  <a:lnTo>
                    <a:pt x="3451" y="19435"/>
                  </a:lnTo>
                  <a:lnTo>
                    <a:pt x="3304" y="19305"/>
                  </a:lnTo>
                  <a:lnTo>
                    <a:pt x="3157" y="19152"/>
                  </a:lnTo>
                  <a:lnTo>
                    <a:pt x="3019" y="18986"/>
                  </a:lnTo>
                  <a:lnTo>
                    <a:pt x="2882" y="18786"/>
                  </a:lnTo>
                  <a:lnTo>
                    <a:pt x="2753" y="18573"/>
                  </a:lnTo>
                  <a:lnTo>
                    <a:pt x="2625" y="18337"/>
                  </a:lnTo>
                  <a:lnTo>
                    <a:pt x="2507" y="18089"/>
                  </a:lnTo>
                  <a:lnTo>
                    <a:pt x="2393" y="17806"/>
                  </a:lnTo>
                  <a:lnTo>
                    <a:pt x="2288" y="17510"/>
                  </a:lnTo>
                  <a:lnTo>
                    <a:pt x="2189" y="17192"/>
                  </a:lnTo>
                  <a:lnTo>
                    <a:pt x="2094" y="16849"/>
                  </a:lnTo>
                  <a:lnTo>
                    <a:pt x="2008" y="16495"/>
                  </a:lnTo>
                  <a:lnTo>
                    <a:pt x="1932" y="16117"/>
                  </a:lnTo>
                  <a:lnTo>
                    <a:pt x="1861" y="15704"/>
                  </a:lnTo>
                  <a:lnTo>
                    <a:pt x="1799" y="15291"/>
                  </a:lnTo>
                  <a:lnTo>
                    <a:pt x="1747" y="14842"/>
                  </a:lnTo>
                  <a:lnTo>
                    <a:pt x="1700" y="14382"/>
                  </a:lnTo>
                  <a:lnTo>
                    <a:pt x="1676" y="14051"/>
                  </a:lnTo>
                  <a:lnTo>
                    <a:pt x="1657" y="13720"/>
                  </a:lnTo>
                  <a:lnTo>
                    <a:pt x="1638" y="13390"/>
                  </a:lnTo>
                  <a:lnTo>
                    <a:pt x="1624" y="13059"/>
                  </a:lnTo>
                  <a:lnTo>
                    <a:pt x="1619" y="12729"/>
                  </a:lnTo>
                  <a:lnTo>
                    <a:pt x="1614" y="12398"/>
                  </a:lnTo>
                  <a:lnTo>
                    <a:pt x="1619" y="12067"/>
                  </a:lnTo>
                  <a:lnTo>
                    <a:pt x="1624" y="11749"/>
                  </a:lnTo>
                  <a:lnTo>
                    <a:pt x="1633" y="11418"/>
                  </a:lnTo>
                  <a:lnTo>
                    <a:pt x="1652" y="11087"/>
                  </a:lnTo>
                  <a:lnTo>
                    <a:pt x="1671" y="10769"/>
                  </a:lnTo>
                  <a:lnTo>
                    <a:pt x="1695" y="10450"/>
                  </a:lnTo>
                  <a:lnTo>
                    <a:pt x="1723" y="10131"/>
                  </a:lnTo>
                  <a:lnTo>
                    <a:pt x="1752" y="9812"/>
                  </a:lnTo>
                  <a:lnTo>
                    <a:pt x="1790" y="9505"/>
                  </a:lnTo>
                  <a:lnTo>
                    <a:pt x="1833" y="9198"/>
                  </a:lnTo>
                  <a:lnTo>
                    <a:pt x="1875" y="8891"/>
                  </a:lnTo>
                  <a:lnTo>
                    <a:pt x="1928" y="8596"/>
                  </a:lnTo>
                  <a:lnTo>
                    <a:pt x="1980" y="8301"/>
                  </a:lnTo>
                  <a:lnTo>
                    <a:pt x="2037" y="8006"/>
                  </a:lnTo>
                  <a:lnTo>
                    <a:pt x="2098" y="7722"/>
                  </a:lnTo>
                  <a:lnTo>
                    <a:pt x="2165" y="7451"/>
                  </a:lnTo>
                  <a:lnTo>
                    <a:pt x="2231" y="7179"/>
                  </a:lnTo>
                  <a:lnTo>
                    <a:pt x="2307" y="6908"/>
                  </a:lnTo>
                  <a:lnTo>
                    <a:pt x="2383" y="6648"/>
                  </a:lnTo>
                  <a:lnTo>
                    <a:pt x="2464" y="6400"/>
                  </a:lnTo>
                  <a:lnTo>
                    <a:pt x="2549" y="6152"/>
                  </a:lnTo>
                  <a:lnTo>
                    <a:pt x="2635" y="5916"/>
                  </a:lnTo>
                  <a:lnTo>
                    <a:pt x="2730" y="5692"/>
                  </a:lnTo>
                  <a:lnTo>
                    <a:pt x="2825" y="5467"/>
                  </a:lnTo>
                  <a:lnTo>
                    <a:pt x="2924" y="5255"/>
                  </a:lnTo>
                  <a:lnTo>
                    <a:pt x="3024" y="5054"/>
                  </a:lnTo>
                  <a:lnTo>
                    <a:pt x="3157" y="4948"/>
                  </a:lnTo>
                  <a:lnTo>
                    <a:pt x="3290" y="4853"/>
                  </a:lnTo>
                  <a:lnTo>
                    <a:pt x="3423" y="4771"/>
                  </a:lnTo>
                  <a:lnTo>
                    <a:pt x="3555" y="4688"/>
                  </a:lnTo>
                  <a:lnTo>
                    <a:pt x="3688" y="4617"/>
                  </a:lnTo>
                  <a:lnTo>
                    <a:pt x="3821" y="4570"/>
                  </a:lnTo>
                  <a:lnTo>
                    <a:pt x="3954" y="4523"/>
                  </a:lnTo>
                  <a:lnTo>
                    <a:pt x="4087" y="4487"/>
                  </a:lnTo>
                  <a:lnTo>
                    <a:pt x="4220" y="4464"/>
                  </a:lnTo>
                  <a:lnTo>
                    <a:pt x="4353" y="4452"/>
                  </a:lnTo>
                  <a:lnTo>
                    <a:pt x="4486" y="4440"/>
                  </a:lnTo>
                  <a:close/>
                  <a:moveTo>
                    <a:pt x="3930" y="1"/>
                  </a:moveTo>
                  <a:lnTo>
                    <a:pt x="3802" y="24"/>
                  </a:lnTo>
                  <a:lnTo>
                    <a:pt x="3674" y="36"/>
                  </a:lnTo>
                  <a:lnTo>
                    <a:pt x="3546" y="72"/>
                  </a:lnTo>
                  <a:lnTo>
                    <a:pt x="3418" y="119"/>
                  </a:lnTo>
                  <a:lnTo>
                    <a:pt x="3294" y="166"/>
                  </a:lnTo>
                  <a:lnTo>
                    <a:pt x="3171" y="225"/>
                  </a:lnTo>
                  <a:lnTo>
                    <a:pt x="3048" y="296"/>
                  </a:lnTo>
                  <a:lnTo>
                    <a:pt x="2924" y="367"/>
                  </a:lnTo>
                  <a:lnTo>
                    <a:pt x="2806" y="461"/>
                  </a:lnTo>
                  <a:lnTo>
                    <a:pt x="2682" y="556"/>
                  </a:lnTo>
                  <a:lnTo>
                    <a:pt x="2568" y="662"/>
                  </a:lnTo>
                  <a:lnTo>
                    <a:pt x="2450" y="780"/>
                  </a:lnTo>
                  <a:lnTo>
                    <a:pt x="2336" y="910"/>
                  </a:lnTo>
                  <a:lnTo>
                    <a:pt x="2222" y="1040"/>
                  </a:lnTo>
                  <a:lnTo>
                    <a:pt x="2108" y="1193"/>
                  </a:lnTo>
                  <a:lnTo>
                    <a:pt x="1999" y="1347"/>
                  </a:lnTo>
                  <a:lnTo>
                    <a:pt x="1890" y="1524"/>
                  </a:lnTo>
                  <a:lnTo>
                    <a:pt x="1785" y="1701"/>
                  </a:lnTo>
                  <a:lnTo>
                    <a:pt x="1681" y="1890"/>
                  </a:lnTo>
                  <a:lnTo>
                    <a:pt x="1581" y="2091"/>
                  </a:lnTo>
                  <a:lnTo>
                    <a:pt x="1481" y="2303"/>
                  </a:lnTo>
                  <a:lnTo>
                    <a:pt x="1382" y="2527"/>
                  </a:lnTo>
                  <a:lnTo>
                    <a:pt x="1287" y="2752"/>
                  </a:lnTo>
                  <a:lnTo>
                    <a:pt x="1244" y="2882"/>
                  </a:lnTo>
                  <a:lnTo>
                    <a:pt x="1201" y="3012"/>
                  </a:lnTo>
                  <a:lnTo>
                    <a:pt x="1168" y="3141"/>
                  </a:lnTo>
                  <a:lnTo>
                    <a:pt x="1140" y="3283"/>
                  </a:lnTo>
                  <a:lnTo>
                    <a:pt x="1116" y="3413"/>
                  </a:lnTo>
                  <a:lnTo>
                    <a:pt x="1097" y="3555"/>
                  </a:lnTo>
                  <a:lnTo>
                    <a:pt x="1083" y="3685"/>
                  </a:lnTo>
                  <a:lnTo>
                    <a:pt x="1069" y="3826"/>
                  </a:lnTo>
                  <a:lnTo>
                    <a:pt x="1064" y="3968"/>
                  </a:lnTo>
                  <a:lnTo>
                    <a:pt x="1064" y="4098"/>
                  </a:lnTo>
                  <a:lnTo>
                    <a:pt x="1064" y="4239"/>
                  </a:lnTo>
                  <a:lnTo>
                    <a:pt x="1069" y="4369"/>
                  </a:lnTo>
                  <a:lnTo>
                    <a:pt x="1078" y="4511"/>
                  </a:lnTo>
                  <a:lnTo>
                    <a:pt x="1092" y="4641"/>
                  </a:lnTo>
                  <a:lnTo>
                    <a:pt x="1106" y="4771"/>
                  </a:lnTo>
                  <a:lnTo>
                    <a:pt x="1130" y="4901"/>
                  </a:lnTo>
                  <a:lnTo>
                    <a:pt x="1035" y="5184"/>
                  </a:lnTo>
                  <a:lnTo>
                    <a:pt x="950" y="5491"/>
                  </a:lnTo>
                  <a:lnTo>
                    <a:pt x="864" y="5798"/>
                  </a:lnTo>
                  <a:lnTo>
                    <a:pt x="788" y="6105"/>
                  </a:lnTo>
                  <a:lnTo>
                    <a:pt x="708" y="6424"/>
                  </a:lnTo>
                  <a:lnTo>
                    <a:pt x="637" y="6754"/>
                  </a:lnTo>
                  <a:lnTo>
                    <a:pt x="570" y="7085"/>
                  </a:lnTo>
                  <a:lnTo>
                    <a:pt x="504" y="7427"/>
                  </a:lnTo>
                  <a:lnTo>
                    <a:pt x="442" y="7770"/>
                  </a:lnTo>
                  <a:lnTo>
                    <a:pt x="385" y="8112"/>
                  </a:lnTo>
                  <a:lnTo>
                    <a:pt x="333" y="8466"/>
                  </a:lnTo>
                  <a:lnTo>
                    <a:pt x="281" y="8821"/>
                  </a:lnTo>
                  <a:lnTo>
                    <a:pt x="233" y="9187"/>
                  </a:lnTo>
                  <a:lnTo>
                    <a:pt x="195" y="9541"/>
                  </a:lnTo>
                  <a:lnTo>
                    <a:pt x="157" y="9907"/>
                  </a:lnTo>
                  <a:lnTo>
                    <a:pt x="124" y="10285"/>
                  </a:lnTo>
                  <a:lnTo>
                    <a:pt x="91" y="10651"/>
                  </a:lnTo>
                  <a:lnTo>
                    <a:pt x="67" y="11028"/>
                  </a:lnTo>
                  <a:lnTo>
                    <a:pt x="43" y="11394"/>
                  </a:lnTo>
                  <a:lnTo>
                    <a:pt x="29" y="11772"/>
                  </a:lnTo>
                  <a:lnTo>
                    <a:pt x="15" y="12150"/>
                  </a:lnTo>
                  <a:lnTo>
                    <a:pt x="5" y="12528"/>
                  </a:lnTo>
                  <a:lnTo>
                    <a:pt x="1" y="12906"/>
                  </a:lnTo>
                  <a:lnTo>
                    <a:pt x="1" y="13272"/>
                  </a:lnTo>
                  <a:lnTo>
                    <a:pt x="5" y="13650"/>
                  </a:lnTo>
                  <a:lnTo>
                    <a:pt x="15" y="14016"/>
                  </a:lnTo>
                  <a:lnTo>
                    <a:pt x="24" y="14393"/>
                  </a:lnTo>
                  <a:lnTo>
                    <a:pt x="43" y="14759"/>
                  </a:lnTo>
                  <a:lnTo>
                    <a:pt x="62" y="15125"/>
                  </a:lnTo>
                  <a:lnTo>
                    <a:pt x="91" y="15491"/>
                  </a:lnTo>
                  <a:lnTo>
                    <a:pt x="119" y="15846"/>
                  </a:lnTo>
                  <a:lnTo>
                    <a:pt x="157" y="16200"/>
                  </a:lnTo>
                  <a:lnTo>
                    <a:pt x="190" y="16530"/>
                  </a:lnTo>
                  <a:lnTo>
                    <a:pt x="233" y="16861"/>
                  </a:lnTo>
                  <a:lnTo>
                    <a:pt x="276" y="17168"/>
                  </a:lnTo>
                  <a:lnTo>
                    <a:pt x="323" y="17487"/>
                  </a:lnTo>
                  <a:lnTo>
                    <a:pt x="376" y="17782"/>
                  </a:lnTo>
                  <a:lnTo>
                    <a:pt x="428" y="18077"/>
                  </a:lnTo>
                  <a:lnTo>
                    <a:pt x="485" y="18372"/>
                  </a:lnTo>
                  <a:lnTo>
                    <a:pt x="546" y="18656"/>
                  </a:lnTo>
                  <a:lnTo>
                    <a:pt x="608" y="18927"/>
                  </a:lnTo>
                  <a:lnTo>
                    <a:pt x="675" y="19187"/>
                  </a:lnTo>
                  <a:lnTo>
                    <a:pt x="741" y="19459"/>
                  </a:lnTo>
                  <a:lnTo>
                    <a:pt x="812" y="19707"/>
                  </a:lnTo>
                  <a:lnTo>
                    <a:pt x="888" y="19955"/>
                  </a:lnTo>
                  <a:lnTo>
                    <a:pt x="964" y="20191"/>
                  </a:lnTo>
                  <a:lnTo>
                    <a:pt x="1045" y="20427"/>
                  </a:lnTo>
                  <a:lnTo>
                    <a:pt x="1125" y="20639"/>
                  </a:lnTo>
                  <a:lnTo>
                    <a:pt x="1211" y="20864"/>
                  </a:lnTo>
                  <a:lnTo>
                    <a:pt x="1296" y="21076"/>
                  </a:lnTo>
                  <a:lnTo>
                    <a:pt x="1387" y="21277"/>
                  </a:lnTo>
                  <a:lnTo>
                    <a:pt x="1477" y="21466"/>
                  </a:lnTo>
                  <a:lnTo>
                    <a:pt x="1572" y="21655"/>
                  </a:lnTo>
                  <a:lnTo>
                    <a:pt x="1667" y="21832"/>
                  </a:lnTo>
                  <a:lnTo>
                    <a:pt x="1761" y="22009"/>
                  </a:lnTo>
                  <a:lnTo>
                    <a:pt x="1861" y="22174"/>
                  </a:lnTo>
                  <a:lnTo>
                    <a:pt x="1966" y="22328"/>
                  </a:lnTo>
                  <a:lnTo>
                    <a:pt x="2065" y="22481"/>
                  </a:lnTo>
                  <a:lnTo>
                    <a:pt x="2170" y="22623"/>
                  </a:lnTo>
                  <a:lnTo>
                    <a:pt x="2279" y="22765"/>
                  </a:lnTo>
                  <a:lnTo>
                    <a:pt x="2388" y="22894"/>
                  </a:lnTo>
                  <a:lnTo>
                    <a:pt x="2497" y="23013"/>
                  </a:lnTo>
                  <a:lnTo>
                    <a:pt x="2606" y="23119"/>
                  </a:lnTo>
                  <a:lnTo>
                    <a:pt x="2720" y="23225"/>
                  </a:lnTo>
                  <a:lnTo>
                    <a:pt x="2834" y="23331"/>
                  </a:lnTo>
                  <a:lnTo>
                    <a:pt x="2948" y="23414"/>
                  </a:lnTo>
                  <a:lnTo>
                    <a:pt x="3062" y="23508"/>
                  </a:lnTo>
                  <a:lnTo>
                    <a:pt x="3181" y="23579"/>
                  </a:lnTo>
                  <a:lnTo>
                    <a:pt x="3299" y="23650"/>
                  </a:lnTo>
                  <a:lnTo>
                    <a:pt x="3418" y="23709"/>
                  </a:lnTo>
                  <a:lnTo>
                    <a:pt x="3536" y="23756"/>
                  </a:lnTo>
                  <a:lnTo>
                    <a:pt x="3655" y="23804"/>
                  </a:lnTo>
                  <a:lnTo>
                    <a:pt x="3779" y="23851"/>
                  </a:lnTo>
                  <a:lnTo>
                    <a:pt x="3897" y="23874"/>
                  </a:lnTo>
                  <a:lnTo>
                    <a:pt x="4021" y="23898"/>
                  </a:lnTo>
                  <a:lnTo>
                    <a:pt x="4144" y="23910"/>
                  </a:lnTo>
                  <a:lnTo>
                    <a:pt x="4267" y="23922"/>
                  </a:lnTo>
                  <a:lnTo>
                    <a:pt x="4391" y="23922"/>
                  </a:lnTo>
                  <a:lnTo>
                    <a:pt x="4514" y="23910"/>
                  </a:lnTo>
                  <a:lnTo>
                    <a:pt x="4638" y="23898"/>
                  </a:lnTo>
                  <a:lnTo>
                    <a:pt x="4766" y="23874"/>
                  </a:lnTo>
                  <a:lnTo>
                    <a:pt x="4889" y="23839"/>
                  </a:lnTo>
                  <a:lnTo>
                    <a:pt x="5013" y="23804"/>
                  </a:lnTo>
                  <a:lnTo>
                    <a:pt x="5136" y="23756"/>
                  </a:lnTo>
                  <a:lnTo>
                    <a:pt x="5259" y="23697"/>
                  </a:lnTo>
                  <a:lnTo>
                    <a:pt x="5383" y="23638"/>
                  </a:lnTo>
                  <a:lnTo>
                    <a:pt x="5506" y="23567"/>
                  </a:lnTo>
                  <a:lnTo>
                    <a:pt x="5630" y="23497"/>
                  </a:lnTo>
                  <a:lnTo>
                    <a:pt x="5753" y="23402"/>
                  </a:lnTo>
                  <a:lnTo>
                    <a:pt x="5876" y="23308"/>
                  </a:lnTo>
                  <a:lnTo>
                    <a:pt x="6000" y="23213"/>
                  </a:lnTo>
                  <a:lnTo>
                    <a:pt x="6118" y="23107"/>
                  </a:lnTo>
                  <a:lnTo>
                    <a:pt x="6242" y="22989"/>
                  </a:lnTo>
                  <a:lnTo>
                    <a:pt x="6360" y="22859"/>
                  </a:lnTo>
                  <a:lnTo>
                    <a:pt x="6479" y="22729"/>
                  </a:lnTo>
                  <a:lnTo>
                    <a:pt x="6598" y="22587"/>
                  </a:lnTo>
                  <a:lnTo>
                    <a:pt x="6716" y="22434"/>
                  </a:lnTo>
                  <a:lnTo>
                    <a:pt x="6835" y="22269"/>
                  </a:lnTo>
                  <a:lnTo>
                    <a:pt x="6954" y="22103"/>
                  </a:lnTo>
                  <a:lnTo>
                    <a:pt x="7068" y="21938"/>
                  </a:lnTo>
                  <a:lnTo>
                    <a:pt x="7182" y="21761"/>
                  </a:lnTo>
                  <a:lnTo>
                    <a:pt x="7291" y="21572"/>
                  </a:lnTo>
                  <a:lnTo>
                    <a:pt x="7400" y="21383"/>
                  </a:lnTo>
                  <a:lnTo>
                    <a:pt x="7504" y="21182"/>
                  </a:lnTo>
                  <a:lnTo>
                    <a:pt x="7609" y="20982"/>
                  </a:lnTo>
                  <a:lnTo>
                    <a:pt x="7713" y="20769"/>
                  </a:lnTo>
                  <a:lnTo>
                    <a:pt x="7813" y="20557"/>
                  </a:lnTo>
                  <a:lnTo>
                    <a:pt x="7908" y="20344"/>
                  </a:lnTo>
                  <a:lnTo>
                    <a:pt x="8003" y="20120"/>
                  </a:lnTo>
                  <a:lnTo>
                    <a:pt x="8093" y="19884"/>
                  </a:lnTo>
                  <a:lnTo>
                    <a:pt x="8183" y="19648"/>
                  </a:lnTo>
                  <a:lnTo>
                    <a:pt x="8268" y="19411"/>
                  </a:lnTo>
                  <a:lnTo>
                    <a:pt x="8354" y="19163"/>
                  </a:lnTo>
                  <a:lnTo>
                    <a:pt x="8434" y="18915"/>
                  </a:lnTo>
                  <a:lnTo>
                    <a:pt x="8515" y="18668"/>
                  </a:lnTo>
                  <a:lnTo>
                    <a:pt x="8591" y="18408"/>
                  </a:lnTo>
                  <a:lnTo>
                    <a:pt x="8667" y="18148"/>
                  </a:lnTo>
                  <a:lnTo>
                    <a:pt x="8738" y="17888"/>
                  </a:lnTo>
                  <a:lnTo>
                    <a:pt x="8805" y="17617"/>
                  </a:lnTo>
                  <a:lnTo>
                    <a:pt x="8871" y="17345"/>
                  </a:lnTo>
                  <a:lnTo>
                    <a:pt x="8933" y="17074"/>
                  </a:lnTo>
                  <a:lnTo>
                    <a:pt x="8990" y="16790"/>
                  </a:lnTo>
                  <a:lnTo>
                    <a:pt x="9047" y="16507"/>
                  </a:lnTo>
                  <a:lnTo>
                    <a:pt x="9099" y="16224"/>
                  </a:lnTo>
                  <a:lnTo>
                    <a:pt x="9146" y="15940"/>
                  </a:lnTo>
                  <a:lnTo>
                    <a:pt x="9194" y="15657"/>
                  </a:lnTo>
                  <a:lnTo>
                    <a:pt x="9237" y="15362"/>
                  </a:lnTo>
                  <a:lnTo>
                    <a:pt x="9279" y="15066"/>
                  </a:lnTo>
                  <a:lnTo>
                    <a:pt x="9317" y="14771"/>
                  </a:lnTo>
                  <a:lnTo>
                    <a:pt x="9351" y="14476"/>
                  </a:lnTo>
                  <a:lnTo>
                    <a:pt x="9379" y="14169"/>
                  </a:lnTo>
                  <a:lnTo>
                    <a:pt x="9407" y="13874"/>
                  </a:lnTo>
                  <a:lnTo>
                    <a:pt x="9426" y="13567"/>
                  </a:lnTo>
                  <a:lnTo>
                    <a:pt x="9450" y="13260"/>
                  </a:lnTo>
                  <a:lnTo>
                    <a:pt x="9464" y="12953"/>
                  </a:lnTo>
                  <a:lnTo>
                    <a:pt x="9479" y="12646"/>
                  </a:lnTo>
                  <a:lnTo>
                    <a:pt x="9488" y="12339"/>
                  </a:lnTo>
                  <a:lnTo>
                    <a:pt x="9493" y="12032"/>
                  </a:lnTo>
                  <a:lnTo>
                    <a:pt x="9493" y="11725"/>
                  </a:lnTo>
                  <a:lnTo>
                    <a:pt x="9493" y="11418"/>
                  </a:lnTo>
                  <a:lnTo>
                    <a:pt x="9483" y="11111"/>
                  </a:lnTo>
                  <a:lnTo>
                    <a:pt x="9474" y="10792"/>
                  </a:lnTo>
                  <a:lnTo>
                    <a:pt x="9460" y="10485"/>
                  </a:lnTo>
                  <a:lnTo>
                    <a:pt x="9445" y="10178"/>
                  </a:lnTo>
                  <a:lnTo>
                    <a:pt x="9422" y="9871"/>
                  </a:lnTo>
                  <a:lnTo>
                    <a:pt x="9398" y="9564"/>
                  </a:lnTo>
                  <a:lnTo>
                    <a:pt x="9365" y="9246"/>
                  </a:lnTo>
                  <a:lnTo>
                    <a:pt x="9332" y="8939"/>
                  </a:lnTo>
                  <a:lnTo>
                    <a:pt x="9294" y="8632"/>
                  </a:lnTo>
                  <a:lnTo>
                    <a:pt x="9251" y="8336"/>
                  </a:lnTo>
                  <a:lnTo>
                    <a:pt x="9203" y="8029"/>
                  </a:lnTo>
                  <a:lnTo>
                    <a:pt x="9156" y="7722"/>
                  </a:lnTo>
                  <a:lnTo>
                    <a:pt x="9099" y="7427"/>
                  </a:lnTo>
                  <a:lnTo>
                    <a:pt x="9042" y="7120"/>
                  </a:lnTo>
                  <a:lnTo>
                    <a:pt x="8976" y="6825"/>
                  </a:lnTo>
                  <a:lnTo>
                    <a:pt x="8909" y="6530"/>
                  </a:lnTo>
                  <a:lnTo>
                    <a:pt x="8833" y="6235"/>
                  </a:lnTo>
                  <a:lnTo>
                    <a:pt x="8757" y="5951"/>
                  </a:lnTo>
                  <a:lnTo>
                    <a:pt x="8677" y="5656"/>
                  </a:lnTo>
                  <a:lnTo>
                    <a:pt x="8591" y="5373"/>
                  </a:lnTo>
                  <a:lnTo>
                    <a:pt x="8515" y="5137"/>
                  </a:lnTo>
                  <a:lnTo>
                    <a:pt x="8434" y="4901"/>
                  </a:lnTo>
                  <a:lnTo>
                    <a:pt x="8354" y="4676"/>
                  </a:lnTo>
                  <a:lnTo>
                    <a:pt x="8268" y="4452"/>
                  </a:lnTo>
                  <a:lnTo>
                    <a:pt x="8183" y="4228"/>
                  </a:lnTo>
                  <a:lnTo>
                    <a:pt x="8093" y="4015"/>
                  </a:lnTo>
                  <a:lnTo>
                    <a:pt x="7998" y="3803"/>
                  </a:lnTo>
                  <a:lnTo>
                    <a:pt x="7903" y="3590"/>
                  </a:lnTo>
                  <a:lnTo>
                    <a:pt x="7808" y="3389"/>
                  </a:lnTo>
                  <a:lnTo>
                    <a:pt x="7708" y="3189"/>
                  </a:lnTo>
                  <a:lnTo>
                    <a:pt x="7604" y="3000"/>
                  </a:lnTo>
                  <a:lnTo>
                    <a:pt x="7500" y="2811"/>
                  </a:lnTo>
                  <a:lnTo>
                    <a:pt x="7286" y="2445"/>
                  </a:lnTo>
                  <a:lnTo>
                    <a:pt x="7063" y="2102"/>
                  </a:lnTo>
                  <a:lnTo>
                    <a:pt x="6835" y="1784"/>
                  </a:lnTo>
                  <a:lnTo>
                    <a:pt x="6598" y="1488"/>
                  </a:lnTo>
                  <a:lnTo>
                    <a:pt x="6356" y="1217"/>
                  </a:lnTo>
                  <a:lnTo>
                    <a:pt x="6109" y="969"/>
                  </a:lnTo>
                  <a:lnTo>
                    <a:pt x="5862" y="745"/>
                  </a:lnTo>
                  <a:lnTo>
                    <a:pt x="5734" y="638"/>
                  </a:lnTo>
                  <a:lnTo>
                    <a:pt x="5606" y="544"/>
                  </a:lnTo>
                  <a:lnTo>
                    <a:pt x="5478" y="461"/>
                  </a:lnTo>
                  <a:lnTo>
                    <a:pt x="5350" y="379"/>
                  </a:lnTo>
                  <a:lnTo>
                    <a:pt x="5221" y="308"/>
                  </a:lnTo>
                  <a:lnTo>
                    <a:pt x="5093" y="249"/>
                  </a:lnTo>
                  <a:lnTo>
                    <a:pt x="4965" y="190"/>
                  </a:lnTo>
                  <a:lnTo>
                    <a:pt x="4837" y="131"/>
                  </a:lnTo>
                  <a:lnTo>
                    <a:pt x="4704" y="95"/>
                  </a:lnTo>
                  <a:lnTo>
                    <a:pt x="4576" y="60"/>
                  </a:lnTo>
                  <a:lnTo>
                    <a:pt x="4443" y="24"/>
                  </a:lnTo>
                  <a:lnTo>
                    <a:pt x="4315" y="13"/>
                  </a:lnTo>
                  <a:lnTo>
                    <a:pt x="418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70;p65">
              <a:extLst>
                <a:ext uri="{FF2B5EF4-FFF2-40B4-BE49-F238E27FC236}">
                  <a16:creationId xmlns:a16="http://schemas.microsoft.com/office/drawing/2014/main" id="{56F7E55F-5C45-C110-9100-4BD695DE2824}"/>
                </a:ext>
              </a:extLst>
            </p:cNvPr>
            <p:cNvSpPr/>
            <p:nvPr/>
          </p:nvSpPr>
          <p:spPr>
            <a:xfrm>
              <a:off x="241975" y="-5994775"/>
              <a:ext cx="154875" cy="383150"/>
            </a:xfrm>
            <a:custGeom>
              <a:avLst/>
              <a:gdLst/>
              <a:ahLst/>
              <a:cxnLst/>
              <a:rect l="l" t="t" r="r" b="b"/>
              <a:pathLst>
                <a:path w="6195" h="15326" extrusionOk="0">
                  <a:moveTo>
                    <a:pt x="2872" y="0"/>
                  </a:moveTo>
                  <a:lnTo>
                    <a:pt x="2739" y="12"/>
                  </a:lnTo>
                  <a:lnTo>
                    <a:pt x="2606" y="24"/>
                  </a:lnTo>
                  <a:lnTo>
                    <a:pt x="2473" y="47"/>
                  </a:lnTo>
                  <a:lnTo>
                    <a:pt x="2340" y="83"/>
                  </a:lnTo>
                  <a:lnTo>
                    <a:pt x="2207" y="130"/>
                  </a:lnTo>
                  <a:lnTo>
                    <a:pt x="2074" y="177"/>
                  </a:lnTo>
                  <a:lnTo>
                    <a:pt x="1941" y="248"/>
                  </a:lnTo>
                  <a:lnTo>
                    <a:pt x="1809" y="331"/>
                  </a:lnTo>
                  <a:lnTo>
                    <a:pt x="1676" y="413"/>
                  </a:lnTo>
                  <a:lnTo>
                    <a:pt x="1543" y="508"/>
                  </a:lnTo>
                  <a:lnTo>
                    <a:pt x="1410" y="614"/>
                  </a:lnTo>
                  <a:lnTo>
                    <a:pt x="1310" y="815"/>
                  </a:lnTo>
                  <a:lnTo>
                    <a:pt x="1211" y="1027"/>
                  </a:lnTo>
                  <a:lnTo>
                    <a:pt x="1116" y="1252"/>
                  </a:lnTo>
                  <a:lnTo>
                    <a:pt x="1021" y="1476"/>
                  </a:lnTo>
                  <a:lnTo>
                    <a:pt x="935" y="1712"/>
                  </a:lnTo>
                  <a:lnTo>
                    <a:pt x="850" y="1960"/>
                  </a:lnTo>
                  <a:lnTo>
                    <a:pt x="769" y="2208"/>
                  </a:lnTo>
                  <a:lnTo>
                    <a:pt x="693" y="2468"/>
                  </a:lnTo>
                  <a:lnTo>
                    <a:pt x="617" y="2739"/>
                  </a:lnTo>
                  <a:lnTo>
                    <a:pt x="551" y="3011"/>
                  </a:lnTo>
                  <a:lnTo>
                    <a:pt x="484" y="3282"/>
                  </a:lnTo>
                  <a:lnTo>
                    <a:pt x="423" y="3566"/>
                  </a:lnTo>
                  <a:lnTo>
                    <a:pt x="366" y="3861"/>
                  </a:lnTo>
                  <a:lnTo>
                    <a:pt x="314" y="4156"/>
                  </a:lnTo>
                  <a:lnTo>
                    <a:pt x="261" y="4451"/>
                  </a:lnTo>
                  <a:lnTo>
                    <a:pt x="219" y="4758"/>
                  </a:lnTo>
                  <a:lnTo>
                    <a:pt x="176" y="5065"/>
                  </a:lnTo>
                  <a:lnTo>
                    <a:pt x="138" y="5372"/>
                  </a:lnTo>
                  <a:lnTo>
                    <a:pt x="109" y="5691"/>
                  </a:lnTo>
                  <a:lnTo>
                    <a:pt x="81" y="6010"/>
                  </a:lnTo>
                  <a:lnTo>
                    <a:pt x="57" y="6329"/>
                  </a:lnTo>
                  <a:lnTo>
                    <a:pt x="38" y="6647"/>
                  </a:lnTo>
                  <a:lnTo>
                    <a:pt x="19" y="6978"/>
                  </a:lnTo>
                  <a:lnTo>
                    <a:pt x="10" y="7309"/>
                  </a:lnTo>
                  <a:lnTo>
                    <a:pt x="5" y="7627"/>
                  </a:lnTo>
                  <a:lnTo>
                    <a:pt x="0" y="7958"/>
                  </a:lnTo>
                  <a:lnTo>
                    <a:pt x="5" y="8289"/>
                  </a:lnTo>
                  <a:lnTo>
                    <a:pt x="10" y="8619"/>
                  </a:lnTo>
                  <a:lnTo>
                    <a:pt x="24" y="8950"/>
                  </a:lnTo>
                  <a:lnTo>
                    <a:pt x="43" y="9280"/>
                  </a:lnTo>
                  <a:lnTo>
                    <a:pt x="62" y="9611"/>
                  </a:lnTo>
                  <a:lnTo>
                    <a:pt x="86" y="9942"/>
                  </a:lnTo>
                  <a:lnTo>
                    <a:pt x="133" y="10402"/>
                  </a:lnTo>
                  <a:lnTo>
                    <a:pt x="185" y="10851"/>
                  </a:lnTo>
                  <a:lnTo>
                    <a:pt x="247" y="11264"/>
                  </a:lnTo>
                  <a:lnTo>
                    <a:pt x="318" y="11677"/>
                  </a:lnTo>
                  <a:lnTo>
                    <a:pt x="394" y="12055"/>
                  </a:lnTo>
                  <a:lnTo>
                    <a:pt x="480" y="12409"/>
                  </a:lnTo>
                  <a:lnTo>
                    <a:pt x="575" y="12752"/>
                  </a:lnTo>
                  <a:lnTo>
                    <a:pt x="674" y="13070"/>
                  </a:lnTo>
                  <a:lnTo>
                    <a:pt x="779" y="13366"/>
                  </a:lnTo>
                  <a:lnTo>
                    <a:pt x="893" y="13649"/>
                  </a:lnTo>
                  <a:lnTo>
                    <a:pt x="1011" y="13897"/>
                  </a:lnTo>
                  <a:lnTo>
                    <a:pt x="1139" y="14133"/>
                  </a:lnTo>
                  <a:lnTo>
                    <a:pt x="1268" y="14346"/>
                  </a:lnTo>
                  <a:lnTo>
                    <a:pt x="1405" y="14546"/>
                  </a:lnTo>
                  <a:lnTo>
                    <a:pt x="1543" y="14712"/>
                  </a:lnTo>
                  <a:lnTo>
                    <a:pt x="1690" y="14865"/>
                  </a:lnTo>
                  <a:lnTo>
                    <a:pt x="1837" y="14995"/>
                  </a:lnTo>
                  <a:lnTo>
                    <a:pt x="1989" y="15101"/>
                  </a:lnTo>
                  <a:lnTo>
                    <a:pt x="2141" y="15184"/>
                  </a:lnTo>
                  <a:lnTo>
                    <a:pt x="2302" y="15255"/>
                  </a:lnTo>
                  <a:lnTo>
                    <a:pt x="2459" y="15302"/>
                  </a:lnTo>
                  <a:lnTo>
                    <a:pt x="2620" y="15314"/>
                  </a:lnTo>
                  <a:lnTo>
                    <a:pt x="2786" y="15326"/>
                  </a:lnTo>
                  <a:lnTo>
                    <a:pt x="2952" y="15302"/>
                  </a:lnTo>
                  <a:lnTo>
                    <a:pt x="3119" y="15255"/>
                  </a:lnTo>
                  <a:lnTo>
                    <a:pt x="3285" y="15196"/>
                  </a:lnTo>
                  <a:lnTo>
                    <a:pt x="3451" y="15113"/>
                  </a:lnTo>
                  <a:lnTo>
                    <a:pt x="3617" y="15007"/>
                  </a:lnTo>
                  <a:lnTo>
                    <a:pt x="3788" y="14889"/>
                  </a:lnTo>
                  <a:lnTo>
                    <a:pt x="3954" y="14735"/>
                  </a:lnTo>
                  <a:lnTo>
                    <a:pt x="4115" y="14570"/>
                  </a:lnTo>
                  <a:lnTo>
                    <a:pt x="4281" y="14381"/>
                  </a:lnTo>
                  <a:lnTo>
                    <a:pt x="4447" y="14157"/>
                  </a:lnTo>
                  <a:lnTo>
                    <a:pt x="4604" y="13921"/>
                  </a:lnTo>
                  <a:lnTo>
                    <a:pt x="4756" y="13673"/>
                  </a:lnTo>
                  <a:lnTo>
                    <a:pt x="4903" y="13413"/>
                  </a:lnTo>
                  <a:lnTo>
                    <a:pt x="5045" y="13129"/>
                  </a:lnTo>
                  <a:lnTo>
                    <a:pt x="5178" y="12823"/>
                  </a:lnTo>
                  <a:lnTo>
                    <a:pt x="5302" y="12516"/>
                  </a:lnTo>
                  <a:lnTo>
                    <a:pt x="5420" y="12197"/>
                  </a:lnTo>
                  <a:lnTo>
                    <a:pt x="5534" y="11866"/>
                  </a:lnTo>
                  <a:lnTo>
                    <a:pt x="5639" y="11512"/>
                  </a:lnTo>
                  <a:lnTo>
                    <a:pt x="5734" y="11158"/>
                  </a:lnTo>
                  <a:lnTo>
                    <a:pt x="5819" y="10804"/>
                  </a:lnTo>
                  <a:lnTo>
                    <a:pt x="5900" y="10426"/>
                  </a:lnTo>
                  <a:lnTo>
                    <a:pt x="5971" y="10048"/>
                  </a:lnTo>
                  <a:lnTo>
                    <a:pt x="6033" y="9658"/>
                  </a:lnTo>
                  <a:lnTo>
                    <a:pt x="6080" y="9269"/>
                  </a:lnTo>
                  <a:lnTo>
                    <a:pt x="6123" y="8867"/>
                  </a:lnTo>
                  <a:lnTo>
                    <a:pt x="6156" y="8466"/>
                  </a:lnTo>
                  <a:lnTo>
                    <a:pt x="6180" y="8064"/>
                  </a:lnTo>
                  <a:lnTo>
                    <a:pt x="6189" y="7651"/>
                  </a:lnTo>
                  <a:lnTo>
                    <a:pt x="6194" y="7250"/>
                  </a:lnTo>
                  <a:lnTo>
                    <a:pt x="6185" y="6836"/>
                  </a:lnTo>
                  <a:lnTo>
                    <a:pt x="6166" y="6423"/>
                  </a:lnTo>
                  <a:lnTo>
                    <a:pt x="6132" y="6022"/>
                  </a:lnTo>
                  <a:lnTo>
                    <a:pt x="6113" y="5809"/>
                  </a:lnTo>
                  <a:lnTo>
                    <a:pt x="6090" y="5608"/>
                  </a:lnTo>
                  <a:lnTo>
                    <a:pt x="6066" y="5408"/>
                  </a:lnTo>
                  <a:lnTo>
                    <a:pt x="6033" y="5207"/>
                  </a:lnTo>
                  <a:lnTo>
                    <a:pt x="6004" y="5006"/>
                  </a:lnTo>
                  <a:lnTo>
                    <a:pt x="5966" y="4806"/>
                  </a:lnTo>
                  <a:lnTo>
                    <a:pt x="5928" y="4605"/>
                  </a:lnTo>
                  <a:lnTo>
                    <a:pt x="5890" y="4404"/>
                  </a:lnTo>
                  <a:lnTo>
                    <a:pt x="5843" y="4215"/>
                  </a:lnTo>
                  <a:lnTo>
                    <a:pt x="5795" y="4015"/>
                  </a:lnTo>
                  <a:lnTo>
                    <a:pt x="5748" y="3826"/>
                  </a:lnTo>
                  <a:lnTo>
                    <a:pt x="5691" y="3625"/>
                  </a:lnTo>
                  <a:lnTo>
                    <a:pt x="5634" y="3436"/>
                  </a:lnTo>
                  <a:lnTo>
                    <a:pt x="5577" y="3247"/>
                  </a:lnTo>
                  <a:lnTo>
                    <a:pt x="5511" y="3058"/>
                  </a:lnTo>
                  <a:lnTo>
                    <a:pt x="5444" y="2881"/>
                  </a:lnTo>
                  <a:lnTo>
                    <a:pt x="5340" y="2598"/>
                  </a:lnTo>
                  <a:lnTo>
                    <a:pt x="5226" y="2338"/>
                  </a:lnTo>
                  <a:lnTo>
                    <a:pt x="5117" y="2102"/>
                  </a:lnTo>
                  <a:lnTo>
                    <a:pt x="5003" y="1866"/>
                  </a:lnTo>
                  <a:lnTo>
                    <a:pt x="4889" y="1653"/>
                  </a:lnTo>
                  <a:lnTo>
                    <a:pt x="4770" y="1452"/>
                  </a:lnTo>
                  <a:lnTo>
                    <a:pt x="4656" y="1263"/>
                  </a:lnTo>
                  <a:lnTo>
                    <a:pt x="4533" y="1086"/>
                  </a:lnTo>
                  <a:lnTo>
                    <a:pt x="4414" y="921"/>
                  </a:lnTo>
                  <a:lnTo>
                    <a:pt x="4291" y="779"/>
                  </a:lnTo>
                  <a:lnTo>
                    <a:pt x="4167" y="650"/>
                  </a:lnTo>
                  <a:lnTo>
                    <a:pt x="4039" y="520"/>
                  </a:lnTo>
                  <a:lnTo>
                    <a:pt x="3916" y="413"/>
                  </a:lnTo>
                  <a:lnTo>
                    <a:pt x="3788" y="319"/>
                  </a:lnTo>
                  <a:lnTo>
                    <a:pt x="3660" y="236"/>
                  </a:lnTo>
                  <a:lnTo>
                    <a:pt x="3531" y="165"/>
                  </a:lnTo>
                  <a:lnTo>
                    <a:pt x="3399" y="118"/>
                  </a:lnTo>
                  <a:lnTo>
                    <a:pt x="3270" y="71"/>
                  </a:lnTo>
                  <a:lnTo>
                    <a:pt x="3138" y="36"/>
                  </a:lnTo>
                  <a:lnTo>
                    <a:pt x="3005" y="12"/>
                  </a:lnTo>
                  <a:lnTo>
                    <a:pt x="28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71;p65">
              <a:extLst>
                <a:ext uri="{FF2B5EF4-FFF2-40B4-BE49-F238E27FC236}">
                  <a16:creationId xmlns:a16="http://schemas.microsoft.com/office/drawing/2014/main" id="{2DF5B7EB-17D9-1BF5-2D2F-89F21F5632B5}"/>
                </a:ext>
              </a:extLst>
            </p:cNvPr>
            <p:cNvSpPr/>
            <p:nvPr/>
          </p:nvSpPr>
          <p:spPr>
            <a:xfrm>
              <a:off x="-136900" y="-6856700"/>
              <a:ext cx="380675" cy="204000"/>
            </a:xfrm>
            <a:custGeom>
              <a:avLst/>
              <a:gdLst/>
              <a:ahLst/>
              <a:cxnLst/>
              <a:rect l="l" t="t" r="r" b="b"/>
              <a:pathLst>
                <a:path w="15227" h="8160" extrusionOk="0">
                  <a:moveTo>
                    <a:pt x="1430" y="1"/>
                  </a:moveTo>
                  <a:lnTo>
                    <a:pt x="955" y="36"/>
                  </a:lnTo>
                  <a:lnTo>
                    <a:pt x="476" y="83"/>
                  </a:lnTo>
                  <a:lnTo>
                    <a:pt x="1" y="154"/>
                  </a:lnTo>
                  <a:lnTo>
                    <a:pt x="447" y="2114"/>
                  </a:lnTo>
                  <a:lnTo>
                    <a:pt x="898" y="4051"/>
                  </a:lnTo>
                  <a:lnTo>
                    <a:pt x="1804" y="7923"/>
                  </a:lnTo>
                  <a:lnTo>
                    <a:pt x="3485" y="7900"/>
                  </a:lnTo>
                  <a:lnTo>
                    <a:pt x="6845" y="7900"/>
                  </a:lnTo>
                  <a:lnTo>
                    <a:pt x="8520" y="7923"/>
                  </a:lnTo>
                  <a:lnTo>
                    <a:pt x="10200" y="7959"/>
                  </a:lnTo>
                  <a:lnTo>
                    <a:pt x="11876" y="8018"/>
                  </a:lnTo>
                  <a:lnTo>
                    <a:pt x="13551" y="8089"/>
                  </a:lnTo>
                  <a:lnTo>
                    <a:pt x="15227" y="8159"/>
                  </a:lnTo>
                  <a:lnTo>
                    <a:pt x="14747" y="7569"/>
                  </a:lnTo>
                  <a:lnTo>
                    <a:pt x="14268" y="7002"/>
                  </a:lnTo>
                  <a:lnTo>
                    <a:pt x="13788" y="6459"/>
                  </a:lnTo>
                  <a:lnTo>
                    <a:pt x="13309" y="5940"/>
                  </a:lnTo>
                  <a:lnTo>
                    <a:pt x="12830" y="5444"/>
                  </a:lnTo>
                  <a:lnTo>
                    <a:pt x="12350" y="4972"/>
                  </a:lnTo>
                  <a:lnTo>
                    <a:pt x="11871" y="4511"/>
                  </a:lnTo>
                  <a:lnTo>
                    <a:pt x="11396" y="4086"/>
                  </a:lnTo>
                  <a:lnTo>
                    <a:pt x="10917" y="3673"/>
                  </a:lnTo>
                  <a:lnTo>
                    <a:pt x="10442" y="3295"/>
                  </a:lnTo>
                  <a:lnTo>
                    <a:pt x="9968" y="2929"/>
                  </a:lnTo>
                  <a:lnTo>
                    <a:pt x="9493" y="2587"/>
                  </a:lnTo>
                  <a:lnTo>
                    <a:pt x="9014" y="2268"/>
                  </a:lnTo>
                  <a:lnTo>
                    <a:pt x="8539" y="1973"/>
                  </a:lnTo>
                  <a:lnTo>
                    <a:pt x="8065" y="1689"/>
                  </a:lnTo>
                  <a:lnTo>
                    <a:pt x="7590" y="1441"/>
                  </a:lnTo>
                  <a:lnTo>
                    <a:pt x="7115" y="1205"/>
                  </a:lnTo>
                  <a:lnTo>
                    <a:pt x="6641" y="993"/>
                  </a:lnTo>
                  <a:lnTo>
                    <a:pt x="6166" y="804"/>
                  </a:lnTo>
                  <a:lnTo>
                    <a:pt x="5696" y="627"/>
                  </a:lnTo>
                  <a:lnTo>
                    <a:pt x="5222" y="473"/>
                  </a:lnTo>
                  <a:lnTo>
                    <a:pt x="4747" y="355"/>
                  </a:lnTo>
                  <a:lnTo>
                    <a:pt x="4272" y="237"/>
                  </a:lnTo>
                  <a:lnTo>
                    <a:pt x="3798" y="154"/>
                  </a:lnTo>
                  <a:lnTo>
                    <a:pt x="3323" y="83"/>
                  </a:lnTo>
                  <a:lnTo>
                    <a:pt x="2849" y="36"/>
                  </a:lnTo>
                  <a:lnTo>
                    <a:pt x="23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72;p65">
              <a:extLst>
                <a:ext uri="{FF2B5EF4-FFF2-40B4-BE49-F238E27FC236}">
                  <a16:creationId xmlns:a16="http://schemas.microsoft.com/office/drawing/2014/main" id="{D09F8660-CC0F-206F-DF8B-A3B3D034B2CB}"/>
                </a:ext>
              </a:extLst>
            </p:cNvPr>
            <p:cNvSpPr/>
            <p:nvPr/>
          </p:nvSpPr>
          <p:spPr>
            <a:xfrm>
              <a:off x="-265150" y="-9377175"/>
              <a:ext cx="360725" cy="341225"/>
            </a:xfrm>
            <a:custGeom>
              <a:avLst/>
              <a:gdLst/>
              <a:ahLst/>
              <a:cxnLst/>
              <a:rect l="l" t="t" r="r" b="b"/>
              <a:pathLst>
                <a:path w="14429" h="13649" extrusionOk="0">
                  <a:moveTo>
                    <a:pt x="13835" y="0"/>
                  </a:moveTo>
                  <a:lnTo>
                    <a:pt x="13631" y="47"/>
                  </a:lnTo>
                  <a:lnTo>
                    <a:pt x="13641" y="142"/>
                  </a:lnTo>
                  <a:lnTo>
                    <a:pt x="13645" y="236"/>
                  </a:lnTo>
                  <a:lnTo>
                    <a:pt x="13645" y="437"/>
                  </a:lnTo>
                  <a:lnTo>
                    <a:pt x="13641" y="650"/>
                  </a:lnTo>
                  <a:lnTo>
                    <a:pt x="13631" y="850"/>
                  </a:lnTo>
                  <a:lnTo>
                    <a:pt x="13617" y="1051"/>
                  </a:lnTo>
                  <a:lnTo>
                    <a:pt x="13593" y="1252"/>
                  </a:lnTo>
                  <a:lnTo>
                    <a:pt x="13565" y="1441"/>
                  </a:lnTo>
                  <a:lnTo>
                    <a:pt x="13532" y="1618"/>
                  </a:lnTo>
                  <a:lnTo>
                    <a:pt x="13489" y="1783"/>
                  </a:lnTo>
                  <a:lnTo>
                    <a:pt x="13441" y="1937"/>
                  </a:lnTo>
                  <a:lnTo>
                    <a:pt x="13384" y="2078"/>
                  </a:lnTo>
                  <a:lnTo>
                    <a:pt x="13323" y="2208"/>
                  </a:lnTo>
                  <a:lnTo>
                    <a:pt x="13256" y="2326"/>
                  </a:lnTo>
                  <a:lnTo>
                    <a:pt x="13180" y="2421"/>
                  </a:lnTo>
                  <a:lnTo>
                    <a:pt x="13100" y="2491"/>
                  </a:lnTo>
                  <a:lnTo>
                    <a:pt x="13014" y="2550"/>
                  </a:lnTo>
                  <a:lnTo>
                    <a:pt x="12919" y="2574"/>
                  </a:lnTo>
                  <a:lnTo>
                    <a:pt x="12815" y="2574"/>
                  </a:lnTo>
                  <a:lnTo>
                    <a:pt x="11320" y="2491"/>
                  </a:lnTo>
                  <a:lnTo>
                    <a:pt x="9830" y="2421"/>
                  </a:lnTo>
                  <a:lnTo>
                    <a:pt x="6840" y="2267"/>
                  </a:lnTo>
                  <a:lnTo>
                    <a:pt x="5345" y="2196"/>
                  </a:lnTo>
                  <a:lnTo>
                    <a:pt x="3849" y="2114"/>
                  </a:lnTo>
                  <a:lnTo>
                    <a:pt x="2354" y="2019"/>
                  </a:lnTo>
                  <a:lnTo>
                    <a:pt x="859" y="1901"/>
                  </a:lnTo>
                  <a:lnTo>
                    <a:pt x="793" y="1889"/>
                  </a:lnTo>
                  <a:lnTo>
                    <a:pt x="731" y="1866"/>
                  </a:lnTo>
                  <a:lnTo>
                    <a:pt x="674" y="1818"/>
                  </a:lnTo>
                  <a:lnTo>
                    <a:pt x="617" y="1759"/>
                  </a:lnTo>
                  <a:lnTo>
                    <a:pt x="570" y="1689"/>
                  </a:lnTo>
                  <a:lnTo>
                    <a:pt x="522" y="1618"/>
                  </a:lnTo>
                  <a:lnTo>
                    <a:pt x="480" y="1523"/>
                  </a:lnTo>
                  <a:lnTo>
                    <a:pt x="442" y="1429"/>
                  </a:lnTo>
                  <a:lnTo>
                    <a:pt x="409" y="1323"/>
                  </a:lnTo>
                  <a:lnTo>
                    <a:pt x="380" y="1204"/>
                  </a:lnTo>
                  <a:lnTo>
                    <a:pt x="356" y="1086"/>
                  </a:lnTo>
                  <a:lnTo>
                    <a:pt x="337" y="968"/>
                  </a:lnTo>
                  <a:lnTo>
                    <a:pt x="323" y="838"/>
                  </a:lnTo>
                  <a:lnTo>
                    <a:pt x="309" y="709"/>
                  </a:lnTo>
                  <a:lnTo>
                    <a:pt x="304" y="567"/>
                  </a:lnTo>
                  <a:lnTo>
                    <a:pt x="304" y="437"/>
                  </a:lnTo>
                  <a:lnTo>
                    <a:pt x="129" y="437"/>
                  </a:lnTo>
                  <a:lnTo>
                    <a:pt x="100" y="3743"/>
                  </a:lnTo>
                  <a:lnTo>
                    <a:pt x="67" y="7037"/>
                  </a:lnTo>
                  <a:lnTo>
                    <a:pt x="0" y="13649"/>
                  </a:lnTo>
                  <a:lnTo>
                    <a:pt x="1799" y="13590"/>
                  </a:lnTo>
                  <a:lnTo>
                    <a:pt x="3603" y="13555"/>
                  </a:lnTo>
                  <a:lnTo>
                    <a:pt x="5401" y="13543"/>
                  </a:lnTo>
                  <a:lnTo>
                    <a:pt x="7205" y="13531"/>
                  </a:lnTo>
                  <a:lnTo>
                    <a:pt x="10817" y="13519"/>
                  </a:lnTo>
                  <a:lnTo>
                    <a:pt x="14429" y="13531"/>
                  </a:lnTo>
                  <a:lnTo>
                    <a:pt x="14343" y="11890"/>
                  </a:lnTo>
                  <a:lnTo>
                    <a:pt x="14267" y="10249"/>
                  </a:lnTo>
                  <a:lnTo>
                    <a:pt x="14191" y="8619"/>
                  </a:lnTo>
                  <a:lnTo>
                    <a:pt x="14115" y="6978"/>
                  </a:lnTo>
                  <a:lnTo>
                    <a:pt x="14044" y="5337"/>
                  </a:lnTo>
                  <a:lnTo>
                    <a:pt x="13978" y="3696"/>
                  </a:lnTo>
                  <a:lnTo>
                    <a:pt x="13916" y="2043"/>
                  </a:lnTo>
                  <a:lnTo>
                    <a:pt x="13854" y="402"/>
                  </a:lnTo>
                  <a:lnTo>
                    <a:pt x="13850" y="307"/>
                  </a:lnTo>
                  <a:lnTo>
                    <a:pt x="13845" y="201"/>
                  </a:lnTo>
                  <a:lnTo>
                    <a:pt x="13840" y="95"/>
                  </a:lnTo>
                  <a:lnTo>
                    <a:pt x="1383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73;p65">
              <a:extLst>
                <a:ext uri="{FF2B5EF4-FFF2-40B4-BE49-F238E27FC236}">
                  <a16:creationId xmlns:a16="http://schemas.microsoft.com/office/drawing/2014/main" id="{EDCDBC1C-496F-DA38-02C5-BAB4E1501D1F}"/>
                </a:ext>
              </a:extLst>
            </p:cNvPr>
            <p:cNvSpPr/>
            <p:nvPr/>
          </p:nvSpPr>
          <p:spPr>
            <a:xfrm>
              <a:off x="-261950" y="-9728150"/>
              <a:ext cx="342700" cy="361900"/>
            </a:xfrm>
            <a:custGeom>
              <a:avLst/>
              <a:gdLst/>
              <a:ahLst/>
              <a:cxnLst/>
              <a:rect l="l" t="t" r="r" b="b"/>
              <a:pathLst>
                <a:path w="13708" h="14476" extrusionOk="0">
                  <a:moveTo>
                    <a:pt x="13214" y="1"/>
                  </a:moveTo>
                  <a:lnTo>
                    <a:pt x="13166" y="119"/>
                  </a:lnTo>
                  <a:lnTo>
                    <a:pt x="13114" y="225"/>
                  </a:lnTo>
                  <a:lnTo>
                    <a:pt x="13057" y="319"/>
                  </a:lnTo>
                  <a:lnTo>
                    <a:pt x="12995" y="402"/>
                  </a:lnTo>
                  <a:lnTo>
                    <a:pt x="12924" y="461"/>
                  </a:lnTo>
                  <a:lnTo>
                    <a:pt x="12853" y="520"/>
                  </a:lnTo>
                  <a:lnTo>
                    <a:pt x="12772" y="544"/>
                  </a:lnTo>
                  <a:lnTo>
                    <a:pt x="12687" y="556"/>
                  </a:lnTo>
                  <a:lnTo>
                    <a:pt x="11116" y="520"/>
                  </a:lnTo>
                  <a:lnTo>
                    <a:pt x="9540" y="485"/>
                  </a:lnTo>
                  <a:lnTo>
                    <a:pt x="7960" y="438"/>
                  </a:lnTo>
                  <a:lnTo>
                    <a:pt x="6384" y="379"/>
                  </a:lnTo>
                  <a:lnTo>
                    <a:pt x="4804" y="308"/>
                  </a:lnTo>
                  <a:lnTo>
                    <a:pt x="3228" y="225"/>
                  </a:lnTo>
                  <a:lnTo>
                    <a:pt x="1652" y="142"/>
                  </a:lnTo>
                  <a:lnTo>
                    <a:pt x="76" y="36"/>
                  </a:lnTo>
                  <a:lnTo>
                    <a:pt x="62" y="3637"/>
                  </a:lnTo>
                  <a:lnTo>
                    <a:pt x="43" y="7250"/>
                  </a:lnTo>
                  <a:lnTo>
                    <a:pt x="1" y="14476"/>
                  </a:lnTo>
                  <a:lnTo>
                    <a:pt x="176" y="14476"/>
                  </a:lnTo>
                  <a:lnTo>
                    <a:pt x="176" y="14346"/>
                  </a:lnTo>
                  <a:lnTo>
                    <a:pt x="181" y="14216"/>
                  </a:lnTo>
                  <a:lnTo>
                    <a:pt x="195" y="14086"/>
                  </a:lnTo>
                  <a:lnTo>
                    <a:pt x="209" y="13957"/>
                  </a:lnTo>
                  <a:lnTo>
                    <a:pt x="228" y="13838"/>
                  </a:lnTo>
                  <a:lnTo>
                    <a:pt x="252" y="13720"/>
                  </a:lnTo>
                  <a:lnTo>
                    <a:pt x="281" y="13614"/>
                  </a:lnTo>
                  <a:lnTo>
                    <a:pt x="314" y="13508"/>
                  </a:lnTo>
                  <a:lnTo>
                    <a:pt x="352" y="13413"/>
                  </a:lnTo>
                  <a:lnTo>
                    <a:pt x="394" y="13331"/>
                  </a:lnTo>
                  <a:lnTo>
                    <a:pt x="442" y="13260"/>
                  </a:lnTo>
                  <a:lnTo>
                    <a:pt x="489" y="13189"/>
                  </a:lnTo>
                  <a:lnTo>
                    <a:pt x="546" y="13130"/>
                  </a:lnTo>
                  <a:lnTo>
                    <a:pt x="603" y="13095"/>
                  </a:lnTo>
                  <a:lnTo>
                    <a:pt x="665" y="13059"/>
                  </a:lnTo>
                  <a:lnTo>
                    <a:pt x="731" y="13047"/>
                  </a:lnTo>
                  <a:lnTo>
                    <a:pt x="2226" y="12929"/>
                  </a:lnTo>
                  <a:lnTo>
                    <a:pt x="3721" y="12823"/>
                  </a:lnTo>
                  <a:lnTo>
                    <a:pt x="5217" y="12729"/>
                  </a:lnTo>
                  <a:lnTo>
                    <a:pt x="6712" y="12646"/>
                  </a:lnTo>
                  <a:lnTo>
                    <a:pt x="9702" y="12492"/>
                  </a:lnTo>
                  <a:lnTo>
                    <a:pt x="11192" y="12422"/>
                  </a:lnTo>
                  <a:lnTo>
                    <a:pt x="12687" y="12339"/>
                  </a:lnTo>
                  <a:lnTo>
                    <a:pt x="12777" y="12339"/>
                  </a:lnTo>
                  <a:lnTo>
                    <a:pt x="12863" y="12363"/>
                  </a:lnTo>
                  <a:lnTo>
                    <a:pt x="12943" y="12410"/>
                  </a:lnTo>
                  <a:lnTo>
                    <a:pt x="13019" y="12469"/>
                  </a:lnTo>
                  <a:lnTo>
                    <a:pt x="13086" y="12540"/>
                  </a:lnTo>
                  <a:lnTo>
                    <a:pt x="13152" y="12634"/>
                  </a:lnTo>
                  <a:lnTo>
                    <a:pt x="13209" y="12740"/>
                  </a:lnTo>
                  <a:lnTo>
                    <a:pt x="13261" y="12847"/>
                  </a:lnTo>
                  <a:lnTo>
                    <a:pt x="13309" y="12977"/>
                  </a:lnTo>
                  <a:lnTo>
                    <a:pt x="13351" y="13118"/>
                  </a:lnTo>
                  <a:lnTo>
                    <a:pt x="13389" y="13260"/>
                  </a:lnTo>
                  <a:lnTo>
                    <a:pt x="13423" y="13413"/>
                  </a:lnTo>
                  <a:lnTo>
                    <a:pt x="13451" y="13579"/>
                  </a:lnTo>
                  <a:lnTo>
                    <a:pt x="13475" y="13744"/>
                  </a:lnTo>
                  <a:lnTo>
                    <a:pt x="13489" y="13909"/>
                  </a:lnTo>
                  <a:lnTo>
                    <a:pt x="13503" y="14086"/>
                  </a:lnTo>
                  <a:lnTo>
                    <a:pt x="13707" y="14039"/>
                  </a:lnTo>
                  <a:lnTo>
                    <a:pt x="13570" y="10532"/>
                  </a:lnTo>
                  <a:lnTo>
                    <a:pt x="13442" y="7026"/>
                  </a:lnTo>
                  <a:lnTo>
                    <a:pt x="13328" y="3507"/>
                  </a:lnTo>
                  <a:lnTo>
                    <a:pt x="1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4;p65">
              <a:extLst>
                <a:ext uri="{FF2B5EF4-FFF2-40B4-BE49-F238E27FC236}">
                  <a16:creationId xmlns:a16="http://schemas.microsoft.com/office/drawing/2014/main" id="{F5148928-E3E9-20DB-4382-2EFD39FD8700}"/>
                </a:ext>
              </a:extLst>
            </p:cNvPr>
            <p:cNvSpPr/>
            <p:nvPr/>
          </p:nvSpPr>
          <p:spPr>
            <a:xfrm>
              <a:off x="-257550" y="-9419700"/>
              <a:ext cx="333550" cy="106900"/>
            </a:xfrm>
            <a:custGeom>
              <a:avLst/>
              <a:gdLst/>
              <a:ahLst/>
              <a:cxnLst/>
              <a:rect l="l" t="t" r="r" b="b"/>
              <a:pathLst>
                <a:path w="13342" h="4276" extrusionOk="0">
                  <a:moveTo>
                    <a:pt x="12511" y="1"/>
                  </a:moveTo>
                  <a:lnTo>
                    <a:pt x="11016" y="84"/>
                  </a:lnTo>
                  <a:lnTo>
                    <a:pt x="9526" y="154"/>
                  </a:lnTo>
                  <a:lnTo>
                    <a:pt x="6536" y="308"/>
                  </a:lnTo>
                  <a:lnTo>
                    <a:pt x="5041" y="391"/>
                  </a:lnTo>
                  <a:lnTo>
                    <a:pt x="3545" y="485"/>
                  </a:lnTo>
                  <a:lnTo>
                    <a:pt x="2050" y="591"/>
                  </a:lnTo>
                  <a:lnTo>
                    <a:pt x="555" y="709"/>
                  </a:lnTo>
                  <a:lnTo>
                    <a:pt x="489" y="721"/>
                  </a:lnTo>
                  <a:lnTo>
                    <a:pt x="427" y="757"/>
                  </a:lnTo>
                  <a:lnTo>
                    <a:pt x="370" y="792"/>
                  </a:lnTo>
                  <a:lnTo>
                    <a:pt x="313" y="851"/>
                  </a:lnTo>
                  <a:lnTo>
                    <a:pt x="266" y="922"/>
                  </a:lnTo>
                  <a:lnTo>
                    <a:pt x="218" y="993"/>
                  </a:lnTo>
                  <a:lnTo>
                    <a:pt x="176" y="1075"/>
                  </a:lnTo>
                  <a:lnTo>
                    <a:pt x="138" y="1170"/>
                  </a:lnTo>
                  <a:lnTo>
                    <a:pt x="105" y="1276"/>
                  </a:lnTo>
                  <a:lnTo>
                    <a:pt x="76" y="1382"/>
                  </a:lnTo>
                  <a:lnTo>
                    <a:pt x="52" y="1500"/>
                  </a:lnTo>
                  <a:lnTo>
                    <a:pt x="33" y="1619"/>
                  </a:lnTo>
                  <a:lnTo>
                    <a:pt x="19" y="1748"/>
                  </a:lnTo>
                  <a:lnTo>
                    <a:pt x="5" y="1878"/>
                  </a:lnTo>
                  <a:lnTo>
                    <a:pt x="0" y="2008"/>
                  </a:lnTo>
                  <a:lnTo>
                    <a:pt x="0" y="2138"/>
                  </a:lnTo>
                  <a:lnTo>
                    <a:pt x="0" y="2268"/>
                  </a:lnTo>
                  <a:lnTo>
                    <a:pt x="5" y="2410"/>
                  </a:lnTo>
                  <a:lnTo>
                    <a:pt x="19" y="2539"/>
                  </a:lnTo>
                  <a:lnTo>
                    <a:pt x="33" y="2669"/>
                  </a:lnTo>
                  <a:lnTo>
                    <a:pt x="52" y="2787"/>
                  </a:lnTo>
                  <a:lnTo>
                    <a:pt x="76" y="2905"/>
                  </a:lnTo>
                  <a:lnTo>
                    <a:pt x="105" y="3024"/>
                  </a:lnTo>
                  <a:lnTo>
                    <a:pt x="138" y="3130"/>
                  </a:lnTo>
                  <a:lnTo>
                    <a:pt x="176" y="3224"/>
                  </a:lnTo>
                  <a:lnTo>
                    <a:pt x="218" y="3319"/>
                  </a:lnTo>
                  <a:lnTo>
                    <a:pt x="266" y="3390"/>
                  </a:lnTo>
                  <a:lnTo>
                    <a:pt x="313" y="3460"/>
                  </a:lnTo>
                  <a:lnTo>
                    <a:pt x="370" y="3519"/>
                  </a:lnTo>
                  <a:lnTo>
                    <a:pt x="427" y="3567"/>
                  </a:lnTo>
                  <a:lnTo>
                    <a:pt x="489" y="3590"/>
                  </a:lnTo>
                  <a:lnTo>
                    <a:pt x="555" y="3602"/>
                  </a:lnTo>
                  <a:lnTo>
                    <a:pt x="2050" y="3720"/>
                  </a:lnTo>
                  <a:lnTo>
                    <a:pt x="3545" y="3815"/>
                  </a:lnTo>
                  <a:lnTo>
                    <a:pt x="5041" y="3897"/>
                  </a:lnTo>
                  <a:lnTo>
                    <a:pt x="6536" y="3968"/>
                  </a:lnTo>
                  <a:lnTo>
                    <a:pt x="9526" y="4122"/>
                  </a:lnTo>
                  <a:lnTo>
                    <a:pt x="11016" y="4192"/>
                  </a:lnTo>
                  <a:lnTo>
                    <a:pt x="12511" y="4275"/>
                  </a:lnTo>
                  <a:lnTo>
                    <a:pt x="12615" y="4275"/>
                  </a:lnTo>
                  <a:lnTo>
                    <a:pt x="12710" y="4251"/>
                  </a:lnTo>
                  <a:lnTo>
                    <a:pt x="12796" y="4192"/>
                  </a:lnTo>
                  <a:lnTo>
                    <a:pt x="12876" y="4122"/>
                  </a:lnTo>
                  <a:lnTo>
                    <a:pt x="12952" y="4027"/>
                  </a:lnTo>
                  <a:lnTo>
                    <a:pt x="13019" y="3909"/>
                  </a:lnTo>
                  <a:lnTo>
                    <a:pt x="13080" y="3779"/>
                  </a:lnTo>
                  <a:lnTo>
                    <a:pt x="13137" y="3638"/>
                  </a:lnTo>
                  <a:lnTo>
                    <a:pt x="13185" y="3484"/>
                  </a:lnTo>
                  <a:lnTo>
                    <a:pt x="13228" y="3319"/>
                  </a:lnTo>
                  <a:lnTo>
                    <a:pt x="13261" y="3142"/>
                  </a:lnTo>
                  <a:lnTo>
                    <a:pt x="13289" y="2953"/>
                  </a:lnTo>
                  <a:lnTo>
                    <a:pt x="13313" y="2752"/>
                  </a:lnTo>
                  <a:lnTo>
                    <a:pt x="13327" y="2551"/>
                  </a:lnTo>
                  <a:lnTo>
                    <a:pt x="13337" y="2351"/>
                  </a:lnTo>
                  <a:lnTo>
                    <a:pt x="13341" y="2138"/>
                  </a:lnTo>
                  <a:lnTo>
                    <a:pt x="13341" y="1937"/>
                  </a:lnTo>
                  <a:lnTo>
                    <a:pt x="13337" y="1843"/>
                  </a:lnTo>
                  <a:lnTo>
                    <a:pt x="13327" y="1748"/>
                  </a:lnTo>
                  <a:lnTo>
                    <a:pt x="13313" y="1571"/>
                  </a:lnTo>
                  <a:lnTo>
                    <a:pt x="13299" y="1406"/>
                  </a:lnTo>
                  <a:lnTo>
                    <a:pt x="13275" y="1241"/>
                  </a:lnTo>
                  <a:lnTo>
                    <a:pt x="13247" y="1075"/>
                  </a:lnTo>
                  <a:lnTo>
                    <a:pt x="13213" y="922"/>
                  </a:lnTo>
                  <a:lnTo>
                    <a:pt x="13175" y="780"/>
                  </a:lnTo>
                  <a:lnTo>
                    <a:pt x="13133" y="639"/>
                  </a:lnTo>
                  <a:lnTo>
                    <a:pt x="13085" y="509"/>
                  </a:lnTo>
                  <a:lnTo>
                    <a:pt x="13033" y="402"/>
                  </a:lnTo>
                  <a:lnTo>
                    <a:pt x="12976" y="296"/>
                  </a:lnTo>
                  <a:lnTo>
                    <a:pt x="12910" y="202"/>
                  </a:lnTo>
                  <a:lnTo>
                    <a:pt x="12843" y="131"/>
                  </a:lnTo>
                  <a:lnTo>
                    <a:pt x="12767" y="72"/>
                  </a:lnTo>
                  <a:lnTo>
                    <a:pt x="12687" y="25"/>
                  </a:lnTo>
                  <a:lnTo>
                    <a:pt x="1260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75;p65">
              <a:extLst>
                <a:ext uri="{FF2B5EF4-FFF2-40B4-BE49-F238E27FC236}">
                  <a16:creationId xmlns:a16="http://schemas.microsoft.com/office/drawing/2014/main" id="{21EBB963-2779-3CC6-487C-FB48DA11ADDE}"/>
                </a:ext>
              </a:extLst>
            </p:cNvPr>
            <p:cNvSpPr/>
            <p:nvPr/>
          </p:nvSpPr>
          <p:spPr>
            <a:xfrm>
              <a:off x="-260050" y="-10079100"/>
              <a:ext cx="326450" cy="281625"/>
            </a:xfrm>
            <a:custGeom>
              <a:avLst/>
              <a:gdLst/>
              <a:ahLst/>
              <a:cxnLst/>
              <a:rect l="l" t="t" r="r" b="b"/>
              <a:pathLst>
                <a:path w="13058" h="11265" extrusionOk="0">
                  <a:moveTo>
                    <a:pt x="34" y="0"/>
                  </a:moveTo>
                  <a:lnTo>
                    <a:pt x="24" y="2798"/>
                  </a:lnTo>
                  <a:lnTo>
                    <a:pt x="19" y="5620"/>
                  </a:lnTo>
                  <a:lnTo>
                    <a:pt x="10" y="8442"/>
                  </a:lnTo>
                  <a:lnTo>
                    <a:pt x="0" y="11264"/>
                  </a:lnTo>
                  <a:lnTo>
                    <a:pt x="1581" y="11158"/>
                  </a:lnTo>
                  <a:lnTo>
                    <a:pt x="3157" y="11052"/>
                  </a:lnTo>
                  <a:lnTo>
                    <a:pt x="4737" y="10969"/>
                  </a:lnTo>
                  <a:lnTo>
                    <a:pt x="6313" y="10898"/>
                  </a:lnTo>
                  <a:lnTo>
                    <a:pt x="7889" y="10851"/>
                  </a:lnTo>
                  <a:lnTo>
                    <a:pt x="9464" y="10804"/>
                  </a:lnTo>
                  <a:lnTo>
                    <a:pt x="11040" y="10768"/>
                  </a:lnTo>
                  <a:lnTo>
                    <a:pt x="12611" y="10745"/>
                  </a:lnTo>
                  <a:lnTo>
                    <a:pt x="12682" y="10756"/>
                  </a:lnTo>
                  <a:lnTo>
                    <a:pt x="12744" y="10780"/>
                  </a:lnTo>
                  <a:lnTo>
                    <a:pt x="12806" y="10804"/>
                  </a:lnTo>
                  <a:lnTo>
                    <a:pt x="12858" y="10851"/>
                  </a:lnTo>
                  <a:lnTo>
                    <a:pt x="12910" y="10910"/>
                  </a:lnTo>
                  <a:lnTo>
                    <a:pt x="12962" y="10969"/>
                  </a:lnTo>
                  <a:lnTo>
                    <a:pt x="13057" y="11111"/>
                  </a:lnTo>
                  <a:lnTo>
                    <a:pt x="13057" y="11111"/>
                  </a:lnTo>
                  <a:lnTo>
                    <a:pt x="12820" y="3011"/>
                  </a:lnTo>
                  <a:lnTo>
                    <a:pt x="12772" y="3046"/>
                  </a:lnTo>
                  <a:lnTo>
                    <a:pt x="12720" y="3070"/>
                  </a:lnTo>
                  <a:lnTo>
                    <a:pt x="12668" y="3070"/>
                  </a:lnTo>
                  <a:lnTo>
                    <a:pt x="12611" y="3058"/>
                  </a:lnTo>
                  <a:lnTo>
                    <a:pt x="11828" y="2834"/>
                  </a:lnTo>
                  <a:lnTo>
                    <a:pt x="11040" y="2633"/>
                  </a:lnTo>
                  <a:lnTo>
                    <a:pt x="10252" y="2444"/>
                  </a:lnTo>
                  <a:lnTo>
                    <a:pt x="9464" y="2255"/>
                  </a:lnTo>
                  <a:lnTo>
                    <a:pt x="7893" y="1913"/>
                  </a:lnTo>
                  <a:lnTo>
                    <a:pt x="6318" y="1571"/>
                  </a:lnTo>
                  <a:lnTo>
                    <a:pt x="4747" y="1228"/>
                  </a:lnTo>
                  <a:lnTo>
                    <a:pt x="3959" y="1051"/>
                  </a:lnTo>
                  <a:lnTo>
                    <a:pt x="3171" y="862"/>
                  </a:lnTo>
                  <a:lnTo>
                    <a:pt x="2388" y="661"/>
                  </a:lnTo>
                  <a:lnTo>
                    <a:pt x="1600" y="461"/>
                  </a:lnTo>
                  <a:lnTo>
                    <a:pt x="817" y="236"/>
                  </a:lnTo>
                  <a:lnTo>
                    <a:pt x="3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6;p65">
              <a:extLst>
                <a:ext uri="{FF2B5EF4-FFF2-40B4-BE49-F238E27FC236}">
                  <a16:creationId xmlns:a16="http://schemas.microsoft.com/office/drawing/2014/main" id="{77387B04-8EAA-9672-CF43-77200B3E238C}"/>
                </a:ext>
              </a:extLst>
            </p:cNvPr>
            <p:cNvSpPr/>
            <p:nvPr/>
          </p:nvSpPr>
          <p:spPr>
            <a:xfrm>
              <a:off x="-180425" y="-6098975"/>
              <a:ext cx="249300" cy="596850"/>
            </a:xfrm>
            <a:custGeom>
              <a:avLst/>
              <a:gdLst/>
              <a:ahLst/>
              <a:cxnLst/>
              <a:rect l="l" t="t" r="r" b="b"/>
              <a:pathLst>
                <a:path w="9972" h="23874" extrusionOk="0">
                  <a:moveTo>
                    <a:pt x="2909" y="3672"/>
                  </a:moveTo>
                  <a:lnTo>
                    <a:pt x="2924" y="3838"/>
                  </a:lnTo>
                  <a:lnTo>
                    <a:pt x="2947" y="4003"/>
                  </a:lnTo>
                  <a:lnTo>
                    <a:pt x="2981" y="4168"/>
                  </a:lnTo>
                  <a:lnTo>
                    <a:pt x="3014" y="4310"/>
                  </a:lnTo>
                  <a:lnTo>
                    <a:pt x="3057" y="4452"/>
                  </a:lnTo>
                  <a:lnTo>
                    <a:pt x="3104" y="4581"/>
                  </a:lnTo>
                  <a:lnTo>
                    <a:pt x="3156" y="4711"/>
                  </a:lnTo>
                  <a:lnTo>
                    <a:pt x="3213" y="4818"/>
                  </a:lnTo>
                  <a:lnTo>
                    <a:pt x="3275" y="4912"/>
                  </a:lnTo>
                  <a:lnTo>
                    <a:pt x="3341" y="4983"/>
                  </a:lnTo>
                  <a:lnTo>
                    <a:pt x="3408" y="5042"/>
                  </a:lnTo>
                  <a:lnTo>
                    <a:pt x="3484" y="5089"/>
                  </a:lnTo>
                  <a:lnTo>
                    <a:pt x="3560" y="5113"/>
                  </a:lnTo>
                  <a:lnTo>
                    <a:pt x="3645" y="5125"/>
                  </a:lnTo>
                  <a:lnTo>
                    <a:pt x="3726" y="5101"/>
                  </a:lnTo>
                  <a:lnTo>
                    <a:pt x="3816" y="5065"/>
                  </a:lnTo>
                  <a:lnTo>
                    <a:pt x="3982" y="4983"/>
                  </a:lnTo>
                  <a:lnTo>
                    <a:pt x="4153" y="4924"/>
                  </a:lnTo>
                  <a:lnTo>
                    <a:pt x="4324" y="4877"/>
                  </a:lnTo>
                  <a:lnTo>
                    <a:pt x="4495" y="4853"/>
                  </a:lnTo>
                  <a:lnTo>
                    <a:pt x="4666" y="4829"/>
                  </a:lnTo>
                  <a:lnTo>
                    <a:pt x="4836" y="4841"/>
                  </a:lnTo>
                  <a:lnTo>
                    <a:pt x="5007" y="4853"/>
                  </a:lnTo>
                  <a:lnTo>
                    <a:pt x="5178" y="4888"/>
                  </a:lnTo>
                  <a:lnTo>
                    <a:pt x="5344" y="4947"/>
                  </a:lnTo>
                  <a:lnTo>
                    <a:pt x="5515" y="5006"/>
                  </a:lnTo>
                  <a:lnTo>
                    <a:pt x="5676" y="5101"/>
                  </a:lnTo>
                  <a:lnTo>
                    <a:pt x="5843" y="5195"/>
                  </a:lnTo>
                  <a:lnTo>
                    <a:pt x="6004" y="5313"/>
                  </a:lnTo>
                  <a:lnTo>
                    <a:pt x="6161" y="5455"/>
                  </a:lnTo>
                  <a:lnTo>
                    <a:pt x="6317" y="5609"/>
                  </a:lnTo>
                  <a:lnTo>
                    <a:pt x="6464" y="5774"/>
                  </a:lnTo>
                  <a:lnTo>
                    <a:pt x="6616" y="5963"/>
                  </a:lnTo>
                  <a:lnTo>
                    <a:pt x="6759" y="6164"/>
                  </a:lnTo>
                  <a:lnTo>
                    <a:pt x="6896" y="6388"/>
                  </a:lnTo>
                  <a:lnTo>
                    <a:pt x="7029" y="6624"/>
                  </a:lnTo>
                  <a:lnTo>
                    <a:pt x="7157" y="6884"/>
                  </a:lnTo>
                  <a:lnTo>
                    <a:pt x="7281" y="7155"/>
                  </a:lnTo>
                  <a:lnTo>
                    <a:pt x="7399" y="7450"/>
                  </a:lnTo>
                  <a:lnTo>
                    <a:pt x="7508" y="7757"/>
                  </a:lnTo>
                  <a:lnTo>
                    <a:pt x="7613" y="8088"/>
                  </a:lnTo>
                  <a:lnTo>
                    <a:pt x="7713" y="8430"/>
                  </a:lnTo>
                  <a:lnTo>
                    <a:pt x="7803" y="8796"/>
                  </a:lnTo>
                  <a:lnTo>
                    <a:pt x="7888" y="9186"/>
                  </a:lnTo>
                  <a:lnTo>
                    <a:pt x="7959" y="9576"/>
                  </a:lnTo>
                  <a:lnTo>
                    <a:pt x="8031" y="10001"/>
                  </a:lnTo>
                  <a:lnTo>
                    <a:pt x="8088" y="10438"/>
                  </a:lnTo>
                  <a:lnTo>
                    <a:pt x="8135" y="10886"/>
                  </a:lnTo>
                  <a:lnTo>
                    <a:pt x="8168" y="11300"/>
                  </a:lnTo>
                  <a:lnTo>
                    <a:pt x="8192" y="11701"/>
                  </a:lnTo>
                  <a:lnTo>
                    <a:pt x="8201" y="12102"/>
                  </a:lnTo>
                  <a:lnTo>
                    <a:pt x="8201" y="12492"/>
                  </a:lnTo>
                  <a:lnTo>
                    <a:pt x="8192" y="12882"/>
                  </a:lnTo>
                  <a:lnTo>
                    <a:pt x="8173" y="13248"/>
                  </a:lnTo>
                  <a:lnTo>
                    <a:pt x="8144" y="13626"/>
                  </a:lnTo>
                  <a:lnTo>
                    <a:pt x="8106" y="13980"/>
                  </a:lnTo>
                  <a:lnTo>
                    <a:pt x="8059" y="14334"/>
                  </a:lnTo>
                  <a:lnTo>
                    <a:pt x="8002" y="14676"/>
                  </a:lnTo>
                  <a:lnTo>
                    <a:pt x="7940" y="15007"/>
                  </a:lnTo>
                  <a:lnTo>
                    <a:pt x="7869" y="15338"/>
                  </a:lnTo>
                  <a:lnTo>
                    <a:pt x="7793" y="15645"/>
                  </a:lnTo>
                  <a:lnTo>
                    <a:pt x="7703" y="15952"/>
                  </a:lnTo>
                  <a:lnTo>
                    <a:pt x="7613" y="16247"/>
                  </a:lnTo>
                  <a:lnTo>
                    <a:pt x="7513" y="16530"/>
                  </a:lnTo>
                  <a:lnTo>
                    <a:pt x="7409" y="16802"/>
                  </a:lnTo>
                  <a:lnTo>
                    <a:pt x="7300" y="17061"/>
                  </a:lnTo>
                  <a:lnTo>
                    <a:pt x="7186" y="17309"/>
                  </a:lnTo>
                  <a:lnTo>
                    <a:pt x="7062" y="17545"/>
                  </a:lnTo>
                  <a:lnTo>
                    <a:pt x="6939" y="17770"/>
                  </a:lnTo>
                  <a:lnTo>
                    <a:pt x="6811" y="17982"/>
                  </a:lnTo>
                  <a:lnTo>
                    <a:pt x="6678" y="18183"/>
                  </a:lnTo>
                  <a:lnTo>
                    <a:pt x="6540" y="18372"/>
                  </a:lnTo>
                  <a:lnTo>
                    <a:pt x="6403" y="18537"/>
                  </a:lnTo>
                  <a:lnTo>
                    <a:pt x="6256" y="18703"/>
                  </a:lnTo>
                  <a:lnTo>
                    <a:pt x="6113" y="18844"/>
                  </a:lnTo>
                  <a:lnTo>
                    <a:pt x="5966" y="18974"/>
                  </a:lnTo>
                  <a:lnTo>
                    <a:pt x="5819" y="19092"/>
                  </a:lnTo>
                  <a:lnTo>
                    <a:pt x="5667" y="19187"/>
                  </a:lnTo>
                  <a:lnTo>
                    <a:pt x="5515" y="19269"/>
                  </a:lnTo>
                  <a:lnTo>
                    <a:pt x="5363" y="19340"/>
                  </a:lnTo>
                  <a:lnTo>
                    <a:pt x="5188" y="19399"/>
                  </a:lnTo>
                  <a:lnTo>
                    <a:pt x="5012" y="19446"/>
                  </a:lnTo>
                  <a:lnTo>
                    <a:pt x="4846" y="19470"/>
                  </a:lnTo>
                  <a:lnTo>
                    <a:pt x="4685" y="19482"/>
                  </a:lnTo>
                  <a:lnTo>
                    <a:pt x="4523" y="19470"/>
                  </a:lnTo>
                  <a:lnTo>
                    <a:pt x="4371" y="19446"/>
                  </a:lnTo>
                  <a:lnTo>
                    <a:pt x="4219" y="19399"/>
                  </a:lnTo>
                  <a:lnTo>
                    <a:pt x="4077" y="19340"/>
                  </a:lnTo>
                  <a:lnTo>
                    <a:pt x="3935" y="19269"/>
                  </a:lnTo>
                  <a:lnTo>
                    <a:pt x="3802" y="19175"/>
                  </a:lnTo>
                  <a:lnTo>
                    <a:pt x="3669" y="19080"/>
                  </a:lnTo>
                  <a:lnTo>
                    <a:pt x="3545" y="18962"/>
                  </a:lnTo>
                  <a:lnTo>
                    <a:pt x="3422" y="18821"/>
                  </a:lnTo>
                  <a:lnTo>
                    <a:pt x="3303" y="18679"/>
                  </a:lnTo>
                  <a:lnTo>
                    <a:pt x="3194" y="18514"/>
                  </a:lnTo>
                  <a:lnTo>
                    <a:pt x="3085" y="18348"/>
                  </a:lnTo>
                  <a:lnTo>
                    <a:pt x="2981" y="18159"/>
                  </a:lnTo>
                  <a:lnTo>
                    <a:pt x="2881" y="17970"/>
                  </a:lnTo>
                  <a:lnTo>
                    <a:pt x="2786" y="17758"/>
                  </a:lnTo>
                  <a:lnTo>
                    <a:pt x="2696" y="17545"/>
                  </a:lnTo>
                  <a:lnTo>
                    <a:pt x="2610" y="17309"/>
                  </a:lnTo>
                  <a:lnTo>
                    <a:pt x="2530" y="17073"/>
                  </a:lnTo>
                  <a:lnTo>
                    <a:pt x="2454" y="16825"/>
                  </a:lnTo>
                  <a:lnTo>
                    <a:pt x="2378" y="16565"/>
                  </a:lnTo>
                  <a:lnTo>
                    <a:pt x="2311" y="16306"/>
                  </a:lnTo>
                  <a:lnTo>
                    <a:pt x="2245" y="16022"/>
                  </a:lnTo>
                  <a:lnTo>
                    <a:pt x="2188" y="15739"/>
                  </a:lnTo>
                  <a:lnTo>
                    <a:pt x="2131" y="15456"/>
                  </a:lnTo>
                  <a:lnTo>
                    <a:pt x="2079" y="15160"/>
                  </a:lnTo>
                  <a:lnTo>
                    <a:pt x="2031" y="14853"/>
                  </a:lnTo>
                  <a:lnTo>
                    <a:pt x="1989" y="14546"/>
                  </a:lnTo>
                  <a:lnTo>
                    <a:pt x="1951" y="14228"/>
                  </a:lnTo>
                  <a:lnTo>
                    <a:pt x="1918" y="13909"/>
                  </a:lnTo>
                  <a:lnTo>
                    <a:pt x="1889" y="13578"/>
                  </a:lnTo>
                  <a:lnTo>
                    <a:pt x="1865" y="13248"/>
                  </a:lnTo>
                  <a:lnTo>
                    <a:pt x="1842" y="12917"/>
                  </a:lnTo>
                  <a:lnTo>
                    <a:pt x="1827" y="12575"/>
                  </a:lnTo>
                  <a:lnTo>
                    <a:pt x="1813" y="12232"/>
                  </a:lnTo>
                  <a:lnTo>
                    <a:pt x="1804" y="11890"/>
                  </a:lnTo>
                  <a:lnTo>
                    <a:pt x="1799" y="11548"/>
                  </a:lnTo>
                  <a:lnTo>
                    <a:pt x="1799" y="11205"/>
                  </a:lnTo>
                  <a:lnTo>
                    <a:pt x="1804" y="10851"/>
                  </a:lnTo>
                  <a:lnTo>
                    <a:pt x="1813" y="10497"/>
                  </a:lnTo>
                  <a:lnTo>
                    <a:pt x="1823" y="10154"/>
                  </a:lnTo>
                  <a:lnTo>
                    <a:pt x="1842" y="9800"/>
                  </a:lnTo>
                  <a:lnTo>
                    <a:pt x="1861" y="9446"/>
                  </a:lnTo>
                  <a:lnTo>
                    <a:pt x="1884" y="9092"/>
                  </a:lnTo>
                  <a:lnTo>
                    <a:pt x="1913" y="8749"/>
                  </a:lnTo>
                  <a:lnTo>
                    <a:pt x="1946" y="8407"/>
                  </a:lnTo>
                  <a:lnTo>
                    <a:pt x="1979" y="8053"/>
                  </a:lnTo>
                  <a:lnTo>
                    <a:pt x="2022" y="7710"/>
                  </a:lnTo>
                  <a:lnTo>
                    <a:pt x="2065" y="7368"/>
                  </a:lnTo>
                  <a:lnTo>
                    <a:pt x="2117" y="7037"/>
                  </a:lnTo>
                  <a:lnTo>
                    <a:pt x="2169" y="6707"/>
                  </a:lnTo>
                  <a:lnTo>
                    <a:pt x="2221" y="6376"/>
                  </a:lnTo>
                  <a:lnTo>
                    <a:pt x="2283" y="6045"/>
                  </a:lnTo>
                  <a:lnTo>
                    <a:pt x="2349" y="5727"/>
                  </a:lnTo>
                  <a:lnTo>
                    <a:pt x="2416" y="5420"/>
                  </a:lnTo>
                  <a:lnTo>
                    <a:pt x="2487" y="5113"/>
                  </a:lnTo>
                  <a:lnTo>
                    <a:pt x="2563" y="4806"/>
                  </a:lnTo>
                  <a:lnTo>
                    <a:pt x="2644" y="4511"/>
                  </a:lnTo>
                  <a:lnTo>
                    <a:pt x="2729" y="4227"/>
                  </a:lnTo>
                  <a:lnTo>
                    <a:pt x="2815" y="3944"/>
                  </a:lnTo>
                  <a:lnTo>
                    <a:pt x="2909" y="3672"/>
                  </a:lnTo>
                  <a:close/>
                  <a:moveTo>
                    <a:pt x="2815" y="0"/>
                  </a:moveTo>
                  <a:lnTo>
                    <a:pt x="2739" y="36"/>
                  </a:lnTo>
                  <a:lnTo>
                    <a:pt x="2663" y="95"/>
                  </a:lnTo>
                  <a:lnTo>
                    <a:pt x="2625" y="130"/>
                  </a:lnTo>
                  <a:lnTo>
                    <a:pt x="2587" y="189"/>
                  </a:lnTo>
                  <a:lnTo>
                    <a:pt x="2487" y="331"/>
                  </a:lnTo>
                  <a:lnTo>
                    <a:pt x="2387" y="473"/>
                  </a:lnTo>
                  <a:lnTo>
                    <a:pt x="2288" y="626"/>
                  </a:lnTo>
                  <a:lnTo>
                    <a:pt x="2193" y="791"/>
                  </a:lnTo>
                  <a:lnTo>
                    <a:pt x="2098" y="957"/>
                  </a:lnTo>
                  <a:lnTo>
                    <a:pt x="2003" y="1134"/>
                  </a:lnTo>
                  <a:lnTo>
                    <a:pt x="1913" y="1311"/>
                  </a:lnTo>
                  <a:lnTo>
                    <a:pt x="1823" y="1488"/>
                  </a:lnTo>
                  <a:lnTo>
                    <a:pt x="1737" y="1677"/>
                  </a:lnTo>
                  <a:lnTo>
                    <a:pt x="1652" y="1878"/>
                  </a:lnTo>
                  <a:lnTo>
                    <a:pt x="1486" y="2279"/>
                  </a:lnTo>
                  <a:lnTo>
                    <a:pt x="1334" y="2692"/>
                  </a:lnTo>
                  <a:lnTo>
                    <a:pt x="1182" y="3129"/>
                  </a:lnTo>
                  <a:lnTo>
                    <a:pt x="1044" y="3590"/>
                  </a:lnTo>
                  <a:lnTo>
                    <a:pt x="911" y="4062"/>
                  </a:lnTo>
                  <a:lnTo>
                    <a:pt x="788" y="4546"/>
                  </a:lnTo>
                  <a:lnTo>
                    <a:pt x="674" y="5042"/>
                  </a:lnTo>
                  <a:lnTo>
                    <a:pt x="570" y="5561"/>
                  </a:lnTo>
                  <a:lnTo>
                    <a:pt x="470" y="6081"/>
                  </a:lnTo>
                  <a:lnTo>
                    <a:pt x="385" y="6612"/>
                  </a:lnTo>
                  <a:lnTo>
                    <a:pt x="304" y="7155"/>
                  </a:lnTo>
                  <a:lnTo>
                    <a:pt x="233" y="7710"/>
                  </a:lnTo>
                  <a:lnTo>
                    <a:pt x="171" y="8265"/>
                  </a:lnTo>
                  <a:lnTo>
                    <a:pt x="119" y="8832"/>
                  </a:lnTo>
                  <a:lnTo>
                    <a:pt x="76" y="9399"/>
                  </a:lnTo>
                  <a:lnTo>
                    <a:pt x="43" y="9977"/>
                  </a:lnTo>
                  <a:lnTo>
                    <a:pt x="19" y="10556"/>
                  </a:lnTo>
                  <a:lnTo>
                    <a:pt x="5" y="11134"/>
                  </a:lnTo>
                  <a:lnTo>
                    <a:pt x="0" y="11713"/>
                  </a:lnTo>
                  <a:lnTo>
                    <a:pt x="5" y="12291"/>
                  </a:lnTo>
                  <a:lnTo>
                    <a:pt x="19" y="12870"/>
                  </a:lnTo>
                  <a:lnTo>
                    <a:pt x="43" y="13448"/>
                  </a:lnTo>
                  <a:lnTo>
                    <a:pt x="81" y="14015"/>
                  </a:lnTo>
                  <a:lnTo>
                    <a:pt x="124" y="14582"/>
                  </a:lnTo>
                  <a:lnTo>
                    <a:pt x="180" y="15149"/>
                  </a:lnTo>
                  <a:lnTo>
                    <a:pt x="247" y="15704"/>
                  </a:lnTo>
                  <a:lnTo>
                    <a:pt x="323" y="16247"/>
                  </a:lnTo>
                  <a:lnTo>
                    <a:pt x="370" y="16542"/>
                  </a:lnTo>
                  <a:lnTo>
                    <a:pt x="418" y="16825"/>
                  </a:lnTo>
                  <a:lnTo>
                    <a:pt x="470" y="17109"/>
                  </a:lnTo>
                  <a:lnTo>
                    <a:pt x="522" y="17392"/>
                  </a:lnTo>
                  <a:lnTo>
                    <a:pt x="579" y="17664"/>
                  </a:lnTo>
                  <a:lnTo>
                    <a:pt x="636" y="17935"/>
                  </a:lnTo>
                  <a:lnTo>
                    <a:pt x="698" y="18195"/>
                  </a:lnTo>
                  <a:lnTo>
                    <a:pt x="759" y="18455"/>
                  </a:lnTo>
                  <a:lnTo>
                    <a:pt x="826" y="18703"/>
                  </a:lnTo>
                  <a:lnTo>
                    <a:pt x="892" y="18950"/>
                  </a:lnTo>
                  <a:lnTo>
                    <a:pt x="959" y="19187"/>
                  </a:lnTo>
                  <a:lnTo>
                    <a:pt x="1030" y="19423"/>
                  </a:lnTo>
                  <a:lnTo>
                    <a:pt x="1106" y="19647"/>
                  </a:lnTo>
                  <a:lnTo>
                    <a:pt x="1182" y="19871"/>
                  </a:lnTo>
                  <a:lnTo>
                    <a:pt x="1258" y="20084"/>
                  </a:lnTo>
                  <a:lnTo>
                    <a:pt x="1339" y="20296"/>
                  </a:lnTo>
                  <a:lnTo>
                    <a:pt x="1419" y="20497"/>
                  </a:lnTo>
                  <a:lnTo>
                    <a:pt x="1505" y="20698"/>
                  </a:lnTo>
                  <a:lnTo>
                    <a:pt x="1590" y="20899"/>
                  </a:lnTo>
                  <a:lnTo>
                    <a:pt x="1676" y="21088"/>
                  </a:lnTo>
                  <a:lnTo>
                    <a:pt x="1766" y="21265"/>
                  </a:lnTo>
                  <a:lnTo>
                    <a:pt x="1856" y="21442"/>
                  </a:lnTo>
                  <a:lnTo>
                    <a:pt x="1946" y="21607"/>
                  </a:lnTo>
                  <a:lnTo>
                    <a:pt x="2041" y="21772"/>
                  </a:lnTo>
                  <a:lnTo>
                    <a:pt x="2231" y="22079"/>
                  </a:lnTo>
                  <a:lnTo>
                    <a:pt x="2430" y="22374"/>
                  </a:lnTo>
                  <a:lnTo>
                    <a:pt x="2634" y="22634"/>
                  </a:lnTo>
                  <a:lnTo>
                    <a:pt x="2843" y="22870"/>
                  </a:lnTo>
                  <a:lnTo>
                    <a:pt x="3052" y="23083"/>
                  </a:lnTo>
                  <a:lnTo>
                    <a:pt x="3270" y="23272"/>
                  </a:lnTo>
                  <a:lnTo>
                    <a:pt x="3493" y="23437"/>
                  </a:lnTo>
                  <a:lnTo>
                    <a:pt x="3716" y="23567"/>
                  </a:lnTo>
                  <a:lnTo>
                    <a:pt x="3944" y="23685"/>
                  </a:lnTo>
                  <a:lnTo>
                    <a:pt x="4172" y="23768"/>
                  </a:lnTo>
                  <a:lnTo>
                    <a:pt x="4405" y="23827"/>
                  </a:lnTo>
                  <a:lnTo>
                    <a:pt x="4642" y="23862"/>
                  </a:lnTo>
                  <a:lnTo>
                    <a:pt x="4874" y="23874"/>
                  </a:lnTo>
                  <a:lnTo>
                    <a:pt x="5112" y="23850"/>
                  </a:lnTo>
                  <a:lnTo>
                    <a:pt x="5354" y="23815"/>
                  </a:lnTo>
                  <a:lnTo>
                    <a:pt x="5591" y="23744"/>
                  </a:lnTo>
                  <a:lnTo>
                    <a:pt x="5828" y="23638"/>
                  </a:lnTo>
                  <a:lnTo>
                    <a:pt x="6066" y="23520"/>
                  </a:lnTo>
                  <a:lnTo>
                    <a:pt x="6308" y="23366"/>
                  </a:lnTo>
                  <a:lnTo>
                    <a:pt x="6540" y="23189"/>
                  </a:lnTo>
                  <a:lnTo>
                    <a:pt x="6768" y="22988"/>
                  </a:lnTo>
                  <a:lnTo>
                    <a:pt x="6991" y="22752"/>
                  </a:lnTo>
                  <a:lnTo>
                    <a:pt x="7209" y="22504"/>
                  </a:lnTo>
                  <a:lnTo>
                    <a:pt x="7423" y="22233"/>
                  </a:lnTo>
                  <a:lnTo>
                    <a:pt x="7627" y="21938"/>
                  </a:lnTo>
                  <a:lnTo>
                    <a:pt x="7826" y="21631"/>
                  </a:lnTo>
                  <a:lnTo>
                    <a:pt x="8021" y="21288"/>
                  </a:lnTo>
                  <a:lnTo>
                    <a:pt x="8206" y="20934"/>
                  </a:lnTo>
                  <a:lnTo>
                    <a:pt x="8382" y="20568"/>
                  </a:lnTo>
                  <a:lnTo>
                    <a:pt x="8553" y="20178"/>
                  </a:lnTo>
                  <a:lnTo>
                    <a:pt x="8719" y="19765"/>
                  </a:lnTo>
                  <a:lnTo>
                    <a:pt x="8871" y="19340"/>
                  </a:lnTo>
                  <a:lnTo>
                    <a:pt x="9018" y="18903"/>
                  </a:lnTo>
                  <a:lnTo>
                    <a:pt x="9155" y="18443"/>
                  </a:lnTo>
                  <a:lnTo>
                    <a:pt x="9284" y="17982"/>
                  </a:lnTo>
                  <a:lnTo>
                    <a:pt x="9397" y="17498"/>
                  </a:lnTo>
                  <a:lnTo>
                    <a:pt x="9507" y="17002"/>
                  </a:lnTo>
                  <a:lnTo>
                    <a:pt x="9559" y="16743"/>
                  </a:lnTo>
                  <a:lnTo>
                    <a:pt x="9606" y="16495"/>
                  </a:lnTo>
                  <a:lnTo>
                    <a:pt x="9649" y="16235"/>
                  </a:lnTo>
                  <a:lnTo>
                    <a:pt x="9692" y="15975"/>
                  </a:lnTo>
                  <a:lnTo>
                    <a:pt x="9730" y="15715"/>
                  </a:lnTo>
                  <a:lnTo>
                    <a:pt x="9768" y="15444"/>
                  </a:lnTo>
                  <a:lnTo>
                    <a:pt x="9801" y="15184"/>
                  </a:lnTo>
                  <a:lnTo>
                    <a:pt x="9834" y="14912"/>
                  </a:lnTo>
                  <a:lnTo>
                    <a:pt x="9858" y="14641"/>
                  </a:lnTo>
                  <a:lnTo>
                    <a:pt x="9886" y="14358"/>
                  </a:lnTo>
                  <a:lnTo>
                    <a:pt x="9905" y="14086"/>
                  </a:lnTo>
                  <a:lnTo>
                    <a:pt x="9924" y="13814"/>
                  </a:lnTo>
                  <a:lnTo>
                    <a:pt x="9943" y="13531"/>
                  </a:lnTo>
                  <a:lnTo>
                    <a:pt x="9953" y="13248"/>
                  </a:lnTo>
                  <a:lnTo>
                    <a:pt x="9962" y="12964"/>
                  </a:lnTo>
                  <a:lnTo>
                    <a:pt x="9972" y="12681"/>
                  </a:lnTo>
                  <a:lnTo>
                    <a:pt x="9972" y="12398"/>
                  </a:lnTo>
                  <a:lnTo>
                    <a:pt x="9972" y="12102"/>
                  </a:lnTo>
                  <a:lnTo>
                    <a:pt x="9967" y="11819"/>
                  </a:lnTo>
                  <a:lnTo>
                    <a:pt x="9962" y="11524"/>
                  </a:lnTo>
                  <a:lnTo>
                    <a:pt x="9953" y="11241"/>
                  </a:lnTo>
                  <a:lnTo>
                    <a:pt x="9939" y="10945"/>
                  </a:lnTo>
                  <a:lnTo>
                    <a:pt x="9920" y="10650"/>
                  </a:lnTo>
                  <a:lnTo>
                    <a:pt x="9901" y="10355"/>
                  </a:lnTo>
                  <a:lnTo>
                    <a:pt x="9877" y="10072"/>
                  </a:lnTo>
                  <a:lnTo>
                    <a:pt x="9848" y="9776"/>
                  </a:lnTo>
                  <a:lnTo>
                    <a:pt x="9815" y="9481"/>
                  </a:lnTo>
                  <a:lnTo>
                    <a:pt x="9782" y="9186"/>
                  </a:lnTo>
                  <a:lnTo>
                    <a:pt x="9739" y="8891"/>
                  </a:lnTo>
                  <a:lnTo>
                    <a:pt x="9696" y="8596"/>
                  </a:lnTo>
                  <a:lnTo>
                    <a:pt x="9658" y="8324"/>
                  </a:lnTo>
                  <a:lnTo>
                    <a:pt x="9611" y="8064"/>
                  </a:lnTo>
                  <a:lnTo>
                    <a:pt x="9564" y="7805"/>
                  </a:lnTo>
                  <a:lnTo>
                    <a:pt x="9516" y="7545"/>
                  </a:lnTo>
                  <a:lnTo>
                    <a:pt x="9464" y="7285"/>
                  </a:lnTo>
                  <a:lnTo>
                    <a:pt x="9407" y="7037"/>
                  </a:lnTo>
                  <a:lnTo>
                    <a:pt x="9284" y="6530"/>
                  </a:lnTo>
                  <a:lnTo>
                    <a:pt x="9155" y="6045"/>
                  </a:lnTo>
                  <a:lnTo>
                    <a:pt x="9013" y="5561"/>
                  </a:lnTo>
                  <a:lnTo>
                    <a:pt x="8861" y="5089"/>
                  </a:lnTo>
                  <a:lnTo>
                    <a:pt x="8705" y="4640"/>
                  </a:lnTo>
                  <a:lnTo>
                    <a:pt x="8534" y="4192"/>
                  </a:lnTo>
                  <a:lnTo>
                    <a:pt x="8358" y="3779"/>
                  </a:lnTo>
                  <a:lnTo>
                    <a:pt x="8173" y="3365"/>
                  </a:lnTo>
                  <a:lnTo>
                    <a:pt x="7983" y="2987"/>
                  </a:lnTo>
                  <a:lnTo>
                    <a:pt x="7789" y="2621"/>
                  </a:lnTo>
                  <a:lnTo>
                    <a:pt x="7584" y="2267"/>
                  </a:lnTo>
                  <a:lnTo>
                    <a:pt x="7376" y="1948"/>
                  </a:lnTo>
                  <a:lnTo>
                    <a:pt x="7162" y="1653"/>
                  </a:lnTo>
                  <a:lnTo>
                    <a:pt x="6948" y="1382"/>
                  </a:lnTo>
                  <a:lnTo>
                    <a:pt x="6835" y="1264"/>
                  </a:lnTo>
                  <a:lnTo>
                    <a:pt x="6725" y="1146"/>
                  </a:lnTo>
                  <a:lnTo>
                    <a:pt x="6611" y="1028"/>
                  </a:lnTo>
                  <a:lnTo>
                    <a:pt x="6502" y="933"/>
                  </a:lnTo>
                  <a:lnTo>
                    <a:pt x="6388" y="827"/>
                  </a:lnTo>
                  <a:lnTo>
                    <a:pt x="6274" y="744"/>
                  </a:lnTo>
                  <a:lnTo>
                    <a:pt x="6161" y="661"/>
                  </a:lnTo>
                  <a:lnTo>
                    <a:pt x="6047" y="591"/>
                  </a:lnTo>
                  <a:lnTo>
                    <a:pt x="5928" y="520"/>
                  </a:lnTo>
                  <a:lnTo>
                    <a:pt x="5814" y="461"/>
                  </a:lnTo>
                  <a:lnTo>
                    <a:pt x="5700" y="414"/>
                  </a:lnTo>
                  <a:lnTo>
                    <a:pt x="5582" y="378"/>
                  </a:lnTo>
                  <a:lnTo>
                    <a:pt x="5468" y="343"/>
                  </a:lnTo>
                  <a:lnTo>
                    <a:pt x="5349" y="319"/>
                  </a:lnTo>
                  <a:lnTo>
                    <a:pt x="5235" y="307"/>
                  </a:lnTo>
                  <a:lnTo>
                    <a:pt x="5003" y="307"/>
                  </a:lnTo>
                  <a:lnTo>
                    <a:pt x="4884" y="319"/>
                  </a:lnTo>
                  <a:lnTo>
                    <a:pt x="4770" y="343"/>
                  </a:lnTo>
                  <a:lnTo>
                    <a:pt x="4651" y="378"/>
                  </a:lnTo>
                  <a:lnTo>
                    <a:pt x="4537" y="425"/>
                  </a:lnTo>
                  <a:lnTo>
                    <a:pt x="4424" y="473"/>
                  </a:lnTo>
                  <a:lnTo>
                    <a:pt x="4310" y="543"/>
                  </a:lnTo>
                  <a:lnTo>
                    <a:pt x="4196" y="614"/>
                  </a:lnTo>
                  <a:lnTo>
                    <a:pt x="4082" y="697"/>
                  </a:lnTo>
                  <a:lnTo>
                    <a:pt x="3968" y="803"/>
                  </a:lnTo>
                  <a:lnTo>
                    <a:pt x="3859" y="909"/>
                  </a:lnTo>
                  <a:lnTo>
                    <a:pt x="3750" y="1028"/>
                  </a:lnTo>
                  <a:lnTo>
                    <a:pt x="3636" y="1157"/>
                  </a:lnTo>
                  <a:lnTo>
                    <a:pt x="3531" y="1299"/>
                  </a:lnTo>
                  <a:lnTo>
                    <a:pt x="3508" y="1122"/>
                  </a:lnTo>
                  <a:lnTo>
                    <a:pt x="3484" y="957"/>
                  </a:lnTo>
                  <a:lnTo>
                    <a:pt x="3446" y="803"/>
                  </a:lnTo>
                  <a:lnTo>
                    <a:pt x="3403" y="661"/>
                  </a:lnTo>
                  <a:lnTo>
                    <a:pt x="3356" y="520"/>
                  </a:lnTo>
                  <a:lnTo>
                    <a:pt x="3303" y="402"/>
                  </a:lnTo>
                  <a:lnTo>
                    <a:pt x="3242" y="284"/>
                  </a:lnTo>
                  <a:lnTo>
                    <a:pt x="3180" y="189"/>
                  </a:lnTo>
                  <a:lnTo>
                    <a:pt x="3109" y="107"/>
                  </a:lnTo>
                  <a:lnTo>
                    <a:pt x="3042" y="48"/>
                  </a:lnTo>
                  <a:lnTo>
                    <a:pt x="2966" y="12"/>
                  </a:lnTo>
                  <a:lnTo>
                    <a:pt x="289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7;p65">
              <a:extLst>
                <a:ext uri="{FF2B5EF4-FFF2-40B4-BE49-F238E27FC236}">
                  <a16:creationId xmlns:a16="http://schemas.microsoft.com/office/drawing/2014/main" id="{FD8C561E-3075-76AF-31DD-632B082473A5}"/>
                </a:ext>
              </a:extLst>
            </p:cNvPr>
            <p:cNvSpPr/>
            <p:nvPr/>
          </p:nvSpPr>
          <p:spPr>
            <a:xfrm>
              <a:off x="-259225" y="-10353625"/>
              <a:ext cx="316475" cy="250625"/>
            </a:xfrm>
            <a:custGeom>
              <a:avLst/>
              <a:gdLst/>
              <a:ahLst/>
              <a:cxnLst/>
              <a:rect l="l" t="t" r="r" b="b"/>
              <a:pathLst>
                <a:path w="12659" h="10025" extrusionOk="0">
                  <a:moveTo>
                    <a:pt x="20" y="1"/>
                  </a:moveTo>
                  <a:lnTo>
                    <a:pt x="15" y="2138"/>
                  </a:lnTo>
                  <a:lnTo>
                    <a:pt x="10" y="4275"/>
                  </a:lnTo>
                  <a:lnTo>
                    <a:pt x="5" y="6400"/>
                  </a:lnTo>
                  <a:lnTo>
                    <a:pt x="1" y="8525"/>
                  </a:lnTo>
                  <a:lnTo>
                    <a:pt x="789" y="8573"/>
                  </a:lnTo>
                  <a:lnTo>
                    <a:pt x="1572" y="8632"/>
                  </a:lnTo>
                  <a:lnTo>
                    <a:pt x="2360" y="8702"/>
                  </a:lnTo>
                  <a:lnTo>
                    <a:pt x="3147" y="8797"/>
                  </a:lnTo>
                  <a:lnTo>
                    <a:pt x="3930" y="8891"/>
                  </a:lnTo>
                  <a:lnTo>
                    <a:pt x="4718" y="8986"/>
                  </a:lnTo>
                  <a:lnTo>
                    <a:pt x="6289" y="9210"/>
                  </a:lnTo>
                  <a:lnTo>
                    <a:pt x="7865" y="9434"/>
                  </a:lnTo>
                  <a:lnTo>
                    <a:pt x="9436" y="9659"/>
                  </a:lnTo>
                  <a:lnTo>
                    <a:pt x="10219" y="9753"/>
                  </a:lnTo>
                  <a:lnTo>
                    <a:pt x="11007" y="9848"/>
                  </a:lnTo>
                  <a:lnTo>
                    <a:pt x="11795" y="9919"/>
                  </a:lnTo>
                  <a:lnTo>
                    <a:pt x="12578" y="9989"/>
                  </a:lnTo>
                  <a:lnTo>
                    <a:pt x="12602" y="10001"/>
                  </a:lnTo>
                  <a:lnTo>
                    <a:pt x="12621" y="10013"/>
                  </a:lnTo>
                  <a:lnTo>
                    <a:pt x="12640" y="10025"/>
                  </a:lnTo>
                  <a:lnTo>
                    <a:pt x="12659" y="10025"/>
                  </a:lnTo>
                  <a:lnTo>
                    <a:pt x="12597" y="7616"/>
                  </a:lnTo>
                  <a:lnTo>
                    <a:pt x="12530" y="5196"/>
                  </a:lnTo>
                  <a:lnTo>
                    <a:pt x="12388" y="355"/>
                  </a:lnTo>
                  <a:lnTo>
                    <a:pt x="10941" y="343"/>
                  </a:lnTo>
                  <a:lnTo>
                    <a:pt x="9498" y="320"/>
                  </a:lnTo>
                  <a:lnTo>
                    <a:pt x="8055" y="284"/>
                  </a:lnTo>
                  <a:lnTo>
                    <a:pt x="6617" y="237"/>
                  </a:lnTo>
                  <a:lnTo>
                    <a:pt x="4984" y="178"/>
                  </a:lnTo>
                  <a:lnTo>
                    <a:pt x="3337" y="131"/>
                  </a:lnTo>
                  <a:lnTo>
                    <a:pt x="1681" y="72"/>
                  </a:lnTo>
                  <a:lnTo>
                    <a:pt x="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8;p65">
              <a:extLst>
                <a:ext uri="{FF2B5EF4-FFF2-40B4-BE49-F238E27FC236}">
                  <a16:creationId xmlns:a16="http://schemas.microsoft.com/office/drawing/2014/main" id="{7D8DAB31-3C78-9A0D-EBF4-CA8C66C87638}"/>
                </a:ext>
              </a:extLst>
            </p:cNvPr>
            <p:cNvSpPr/>
            <p:nvPr/>
          </p:nvSpPr>
          <p:spPr>
            <a:xfrm>
              <a:off x="-135475" y="-6007175"/>
              <a:ext cx="160100" cy="395250"/>
            </a:xfrm>
            <a:custGeom>
              <a:avLst/>
              <a:gdLst/>
              <a:ahLst/>
              <a:cxnLst/>
              <a:rect l="l" t="t" r="r" b="b"/>
              <a:pathLst>
                <a:path w="6404" h="15810" extrusionOk="0">
                  <a:moveTo>
                    <a:pt x="1111" y="0"/>
                  </a:moveTo>
                  <a:lnTo>
                    <a:pt x="1017" y="272"/>
                  </a:lnTo>
                  <a:lnTo>
                    <a:pt x="931" y="555"/>
                  </a:lnTo>
                  <a:lnTo>
                    <a:pt x="846" y="839"/>
                  </a:lnTo>
                  <a:lnTo>
                    <a:pt x="765" y="1134"/>
                  </a:lnTo>
                  <a:lnTo>
                    <a:pt x="689" y="1441"/>
                  </a:lnTo>
                  <a:lnTo>
                    <a:pt x="618" y="1748"/>
                  </a:lnTo>
                  <a:lnTo>
                    <a:pt x="551" y="2055"/>
                  </a:lnTo>
                  <a:lnTo>
                    <a:pt x="485" y="2373"/>
                  </a:lnTo>
                  <a:lnTo>
                    <a:pt x="423" y="2704"/>
                  </a:lnTo>
                  <a:lnTo>
                    <a:pt x="371" y="3035"/>
                  </a:lnTo>
                  <a:lnTo>
                    <a:pt x="319" y="3365"/>
                  </a:lnTo>
                  <a:lnTo>
                    <a:pt x="267" y="3696"/>
                  </a:lnTo>
                  <a:lnTo>
                    <a:pt x="224" y="4038"/>
                  </a:lnTo>
                  <a:lnTo>
                    <a:pt x="181" y="4381"/>
                  </a:lnTo>
                  <a:lnTo>
                    <a:pt x="148" y="4735"/>
                  </a:lnTo>
                  <a:lnTo>
                    <a:pt x="115" y="5077"/>
                  </a:lnTo>
                  <a:lnTo>
                    <a:pt x="86" y="5420"/>
                  </a:lnTo>
                  <a:lnTo>
                    <a:pt x="63" y="5774"/>
                  </a:lnTo>
                  <a:lnTo>
                    <a:pt x="44" y="6128"/>
                  </a:lnTo>
                  <a:lnTo>
                    <a:pt x="25" y="6482"/>
                  </a:lnTo>
                  <a:lnTo>
                    <a:pt x="15" y="6825"/>
                  </a:lnTo>
                  <a:lnTo>
                    <a:pt x="6" y="7179"/>
                  </a:lnTo>
                  <a:lnTo>
                    <a:pt x="1" y="7533"/>
                  </a:lnTo>
                  <a:lnTo>
                    <a:pt x="1" y="7876"/>
                  </a:lnTo>
                  <a:lnTo>
                    <a:pt x="6" y="8218"/>
                  </a:lnTo>
                  <a:lnTo>
                    <a:pt x="15" y="8560"/>
                  </a:lnTo>
                  <a:lnTo>
                    <a:pt x="29" y="8903"/>
                  </a:lnTo>
                  <a:lnTo>
                    <a:pt x="44" y="9245"/>
                  </a:lnTo>
                  <a:lnTo>
                    <a:pt x="67" y="9576"/>
                  </a:lnTo>
                  <a:lnTo>
                    <a:pt x="91" y="9906"/>
                  </a:lnTo>
                  <a:lnTo>
                    <a:pt x="120" y="10237"/>
                  </a:lnTo>
                  <a:lnTo>
                    <a:pt x="153" y="10556"/>
                  </a:lnTo>
                  <a:lnTo>
                    <a:pt x="191" y="10874"/>
                  </a:lnTo>
                  <a:lnTo>
                    <a:pt x="233" y="11181"/>
                  </a:lnTo>
                  <a:lnTo>
                    <a:pt x="281" y="11488"/>
                  </a:lnTo>
                  <a:lnTo>
                    <a:pt x="333" y="11784"/>
                  </a:lnTo>
                  <a:lnTo>
                    <a:pt x="390" y="12067"/>
                  </a:lnTo>
                  <a:lnTo>
                    <a:pt x="447" y="12350"/>
                  </a:lnTo>
                  <a:lnTo>
                    <a:pt x="513" y="12634"/>
                  </a:lnTo>
                  <a:lnTo>
                    <a:pt x="580" y="12893"/>
                  </a:lnTo>
                  <a:lnTo>
                    <a:pt x="656" y="13153"/>
                  </a:lnTo>
                  <a:lnTo>
                    <a:pt x="732" y="13401"/>
                  </a:lnTo>
                  <a:lnTo>
                    <a:pt x="812" y="13637"/>
                  </a:lnTo>
                  <a:lnTo>
                    <a:pt x="898" y="13873"/>
                  </a:lnTo>
                  <a:lnTo>
                    <a:pt x="988" y="14086"/>
                  </a:lnTo>
                  <a:lnTo>
                    <a:pt x="1083" y="14298"/>
                  </a:lnTo>
                  <a:lnTo>
                    <a:pt x="1183" y="14487"/>
                  </a:lnTo>
                  <a:lnTo>
                    <a:pt x="1287" y="14676"/>
                  </a:lnTo>
                  <a:lnTo>
                    <a:pt x="1396" y="14842"/>
                  </a:lnTo>
                  <a:lnTo>
                    <a:pt x="1505" y="15007"/>
                  </a:lnTo>
                  <a:lnTo>
                    <a:pt x="1624" y="15149"/>
                  </a:lnTo>
                  <a:lnTo>
                    <a:pt x="1747" y="15290"/>
                  </a:lnTo>
                  <a:lnTo>
                    <a:pt x="1871" y="15408"/>
                  </a:lnTo>
                  <a:lnTo>
                    <a:pt x="2004" y="15503"/>
                  </a:lnTo>
                  <a:lnTo>
                    <a:pt x="2137" y="15597"/>
                  </a:lnTo>
                  <a:lnTo>
                    <a:pt x="2279" y="15668"/>
                  </a:lnTo>
                  <a:lnTo>
                    <a:pt x="2421" y="15727"/>
                  </a:lnTo>
                  <a:lnTo>
                    <a:pt x="2573" y="15774"/>
                  </a:lnTo>
                  <a:lnTo>
                    <a:pt x="2725" y="15798"/>
                  </a:lnTo>
                  <a:lnTo>
                    <a:pt x="2887" y="15810"/>
                  </a:lnTo>
                  <a:lnTo>
                    <a:pt x="3048" y="15798"/>
                  </a:lnTo>
                  <a:lnTo>
                    <a:pt x="3214" y="15774"/>
                  </a:lnTo>
                  <a:lnTo>
                    <a:pt x="3390" y="15727"/>
                  </a:lnTo>
                  <a:lnTo>
                    <a:pt x="3565" y="15668"/>
                  </a:lnTo>
                  <a:lnTo>
                    <a:pt x="3717" y="15597"/>
                  </a:lnTo>
                  <a:lnTo>
                    <a:pt x="3869" y="15515"/>
                  </a:lnTo>
                  <a:lnTo>
                    <a:pt x="4021" y="15420"/>
                  </a:lnTo>
                  <a:lnTo>
                    <a:pt x="4168" y="15302"/>
                  </a:lnTo>
                  <a:lnTo>
                    <a:pt x="4315" y="15172"/>
                  </a:lnTo>
                  <a:lnTo>
                    <a:pt x="4458" y="15031"/>
                  </a:lnTo>
                  <a:lnTo>
                    <a:pt x="4605" y="14865"/>
                  </a:lnTo>
                  <a:lnTo>
                    <a:pt x="4742" y="14700"/>
                  </a:lnTo>
                  <a:lnTo>
                    <a:pt x="4880" y="14511"/>
                  </a:lnTo>
                  <a:lnTo>
                    <a:pt x="5013" y="14310"/>
                  </a:lnTo>
                  <a:lnTo>
                    <a:pt x="5141" y="14098"/>
                  </a:lnTo>
                  <a:lnTo>
                    <a:pt x="5264" y="13873"/>
                  </a:lnTo>
                  <a:lnTo>
                    <a:pt x="5388" y="13637"/>
                  </a:lnTo>
                  <a:lnTo>
                    <a:pt x="5502" y="13389"/>
                  </a:lnTo>
                  <a:lnTo>
                    <a:pt x="5611" y="13130"/>
                  </a:lnTo>
                  <a:lnTo>
                    <a:pt x="5715" y="12858"/>
                  </a:lnTo>
                  <a:lnTo>
                    <a:pt x="5815" y="12575"/>
                  </a:lnTo>
                  <a:lnTo>
                    <a:pt x="5905" y="12280"/>
                  </a:lnTo>
                  <a:lnTo>
                    <a:pt x="5995" y="11973"/>
                  </a:lnTo>
                  <a:lnTo>
                    <a:pt x="6071" y="11666"/>
                  </a:lnTo>
                  <a:lnTo>
                    <a:pt x="6142" y="11335"/>
                  </a:lnTo>
                  <a:lnTo>
                    <a:pt x="6204" y="11004"/>
                  </a:lnTo>
                  <a:lnTo>
                    <a:pt x="6261" y="10662"/>
                  </a:lnTo>
                  <a:lnTo>
                    <a:pt x="6308" y="10308"/>
                  </a:lnTo>
                  <a:lnTo>
                    <a:pt x="6346" y="9954"/>
                  </a:lnTo>
                  <a:lnTo>
                    <a:pt x="6375" y="9576"/>
                  </a:lnTo>
                  <a:lnTo>
                    <a:pt x="6394" y="9210"/>
                  </a:lnTo>
                  <a:lnTo>
                    <a:pt x="6403" y="8820"/>
                  </a:lnTo>
                  <a:lnTo>
                    <a:pt x="6403" y="8430"/>
                  </a:lnTo>
                  <a:lnTo>
                    <a:pt x="6394" y="8029"/>
                  </a:lnTo>
                  <a:lnTo>
                    <a:pt x="6370" y="7628"/>
                  </a:lnTo>
                  <a:lnTo>
                    <a:pt x="6337" y="7214"/>
                  </a:lnTo>
                  <a:lnTo>
                    <a:pt x="6290" y="6766"/>
                  </a:lnTo>
                  <a:lnTo>
                    <a:pt x="6233" y="6329"/>
                  </a:lnTo>
                  <a:lnTo>
                    <a:pt x="6161" y="5904"/>
                  </a:lnTo>
                  <a:lnTo>
                    <a:pt x="6090" y="5514"/>
                  </a:lnTo>
                  <a:lnTo>
                    <a:pt x="6005" y="5124"/>
                  </a:lnTo>
                  <a:lnTo>
                    <a:pt x="5915" y="4758"/>
                  </a:lnTo>
                  <a:lnTo>
                    <a:pt x="5815" y="4416"/>
                  </a:lnTo>
                  <a:lnTo>
                    <a:pt x="5710" y="4085"/>
                  </a:lnTo>
                  <a:lnTo>
                    <a:pt x="5601" y="3778"/>
                  </a:lnTo>
                  <a:lnTo>
                    <a:pt x="5483" y="3483"/>
                  </a:lnTo>
                  <a:lnTo>
                    <a:pt x="5359" y="3212"/>
                  </a:lnTo>
                  <a:lnTo>
                    <a:pt x="5231" y="2952"/>
                  </a:lnTo>
                  <a:lnTo>
                    <a:pt x="5098" y="2716"/>
                  </a:lnTo>
                  <a:lnTo>
                    <a:pt x="4961" y="2492"/>
                  </a:lnTo>
                  <a:lnTo>
                    <a:pt x="4818" y="2291"/>
                  </a:lnTo>
                  <a:lnTo>
                    <a:pt x="4666" y="2102"/>
                  </a:lnTo>
                  <a:lnTo>
                    <a:pt x="4519" y="1937"/>
                  </a:lnTo>
                  <a:lnTo>
                    <a:pt x="4363" y="1783"/>
                  </a:lnTo>
                  <a:lnTo>
                    <a:pt x="4206" y="1641"/>
                  </a:lnTo>
                  <a:lnTo>
                    <a:pt x="4045" y="1523"/>
                  </a:lnTo>
                  <a:lnTo>
                    <a:pt x="3878" y="1429"/>
                  </a:lnTo>
                  <a:lnTo>
                    <a:pt x="3717" y="1334"/>
                  </a:lnTo>
                  <a:lnTo>
                    <a:pt x="3546" y="1275"/>
                  </a:lnTo>
                  <a:lnTo>
                    <a:pt x="3380" y="1216"/>
                  </a:lnTo>
                  <a:lnTo>
                    <a:pt x="3209" y="1181"/>
                  </a:lnTo>
                  <a:lnTo>
                    <a:pt x="3038" y="1169"/>
                  </a:lnTo>
                  <a:lnTo>
                    <a:pt x="2868" y="1157"/>
                  </a:lnTo>
                  <a:lnTo>
                    <a:pt x="2697" y="1181"/>
                  </a:lnTo>
                  <a:lnTo>
                    <a:pt x="2526" y="1205"/>
                  </a:lnTo>
                  <a:lnTo>
                    <a:pt x="2355" y="1252"/>
                  </a:lnTo>
                  <a:lnTo>
                    <a:pt x="2184" y="1311"/>
                  </a:lnTo>
                  <a:lnTo>
                    <a:pt x="2018" y="1393"/>
                  </a:lnTo>
                  <a:lnTo>
                    <a:pt x="1928" y="1429"/>
                  </a:lnTo>
                  <a:lnTo>
                    <a:pt x="1847" y="1453"/>
                  </a:lnTo>
                  <a:lnTo>
                    <a:pt x="1762" y="1441"/>
                  </a:lnTo>
                  <a:lnTo>
                    <a:pt x="1686" y="1417"/>
                  </a:lnTo>
                  <a:lnTo>
                    <a:pt x="1610" y="1370"/>
                  </a:lnTo>
                  <a:lnTo>
                    <a:pt x="1543" y="1311"/>
                  </a:lnTo>
                  <a:lnTo>
                    <a:pt x="1477" y="1240"/>
                  </a:lnTo>
                  <a:lnTo>
                    <a:pt x="1415" y="1146"/>
                  </a:lnTo>
                  <a:lnTo>
                    <a:pt x="1358" y="1039"/>
                  </a:lnTo>
                  <a:lnTo>
                    <a:pt x="1306" y="909"/>
                  </a:lnTo>
                  <a:lnTo>
                    <a:pt x="1259" y="780"/>
                  </a:lnTo>
                  <a:lnTo>
                    <a:pt x="1216" y="638"/>
                  </a:lnTo>
                  <a:lnTo>
                    <a:pt x="1183" y="496"/>
                  </a:lnTo>
                  <a:lnTo>
                    <a:pt x="1149" y="331"/>
                  </a:lnTo>
                  <a:lnTo>
                    <a:pt x="1126" y="166"/>
                  </a:lnTo>
                  <a:lnTo>
                    <a:pt x="11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9;p65">
              <a:extLst>
                <a:ext uri="{FF2B5EF4-FFF2-40B4-BE49-F238E27FC236}">
                  <a16:creationId xmlns:a16="http://schemas.microsoft.com/office/drawing/2014/main" id="{01C57A48-6AD3-071F-F6EA-0D14FFACBDF0}"/>
                </a:ext>
              </a:extLst>
            </p:cNvPr>
            <p:cNvSpPr/>
            <p:nvPr/>
          </p:nvSpPr>
          <p:spPr>
            <a:xfrm>
              <a:off x="-265150" y="-11362225"/>
              <a:ext cx="270200" cy="454600"/>
            </a:xfrm>
            <a:custGeom>
              <a:avLst/>
              <a:gdLst/>
              <a:ahLst/>
              <a:cxnLst/>
              <a:rect l="l" t="t" r="r" b="b"/>
              <a:pathLst>
                <a:path w="10808" h="18184" extrusionOk="0">
                  <a:moveTo>
                    <a:pt x="9640" y="0"/>
                  </a:moveTo>
                  <a:lnTo>
                    <a:pt x="9540" y="12"/>
                  </a:lnTo>
                  <a:lnTo>
                    <a:pt x="9445" y="36"/>
                  </a:lnTo>
                  <a:lnTo>
                    <a:pt x="9350" y="83"/>
                  </a:lnTo>
                  <a:lnTo>
                    <a:pt x="9265" y="154"/>
                  </a:lnTo>
                  <a:lnTo>
                    <a:pt x="9175" y="236"/>
                  </a:lnTo>
                  <a:lnTo>
                    <a:pt x="9094" y="343"/>
                  </a:lnTo>
                  <a:lnTo>
                    <a:pt x="9018" y="473"/>
                  </a:lnTo>
                  <a:lnTo>
                    <a:pt x="8947" y="614"/>
                  </a:lnTo>
                  <a:lnTo>
                    <a:pt x="8885" y="780"/>
                  </a:lnTo>
                  <a:lnTo>
                    <a:pt x="8833" y="957"/>
                  </a:lnTo>
                  <a:lnTo>
                    <a:pt x="8804" y="1063"/>
                  </a:lnTo>
                  <a:lnTo>
                    <a:pt x="8785" y="1169"/>
                  </a:lnTo>
                  <a:lnTo>
                    <a:pt x="8762" y="1275"/>
                  </a:lnTo>
                  <a:lnTo>
                    <a:pt x="8747" y="1382"/>
                  </a:lnTo>
                  <a:lnTo>
                    <a:pt x="8733" y="1500"/>
                  </a:lnTo>
                  <a:lnTo>
                    <a:pt x="8719" y="1630"/>
                  </a:lnTo>
                  <a:lnTo>
                    <a:pt x="8710" y="1760"/>
                  </a:lnTo>
                  <a:lnTo>
                    <a:pt x="8700" y="1889"/>
                  </a:lnTo>
                  <a:lnTo>
                    <a:pt x="8700" y="2019"/>
                  </a:lnTo>
                  <a:lnTo>
                    <a:pt x="8695" y="2173"/>
                  </a:lnTo>
                  <a:lnTo>
                    <a:pt x="8700" y="2314"/>
                  </a:lnTo>
                  <a:lnTo>
                    <a:pt x="8705" y="2468"/>
                  </a:lnTo>
                  <a:lnTo>
                    <a:pt x="8719" y="2928"/>
                  </a:lnTo>
                  <a:lnTo>
                    <a:pt x="8729" y="3401"/>
                  </a:lnTo>
                  <a:lnTo>
                    <a:pt x="8729" y="3861"/>
                  </a:lnTo>
                  <a:lnTo>
                    <a:pt x="8719" y="4322"/>
                  </a:lnTo>
                  <a:lnTo>
                    <a:pt x="8700" y="4794"/>
                  </a:lnTo>
                  <a:lnTo>
                    <a:pt x="8676" y="5243"/>
                  </a:lnTo>
                  <a:lnTo>
                    <a:pt x="8643" y="5703"/>
                  </a:lnTo>
                  <a:lnTo>
                    <a:pt x="8600" y="6152"/>
                  </a:lnTo>
                  <a:lnTo>
                    <a:pt x="8553" y="6600"/>
                  </a:lnTo>
                  <a:lnTo>
                    <a:pt x="8496" y="7037"/>
                  </a:lnTo>
                  <a:lnTo>
                    <a:pt x="8434" y="7462"/>
                  </a:lnTo>
                  <a:lnTo>
                    <a:pt x="8363" y="7887"/>
                  </a:lnTo>
                  <a:lnTo>
                    <a:pt x="8282" y="8301"/>
                  </a:lnTo>
                  <a:lnTo>
                    <a:pt x="8197" y="8702"/>
                  </a:lnTo>
                  <a:lnTo>
                    <a:pt x="8102" y="9092"/>
                  </a:lnTo>
                  <a:lnTo>
                    <a:pt x="8002" y="9470"/>
                  </a:lnTo>
                  <a:lnTo>
                    <a:pt x="7893" y="9836"/>
                  </a:lnTo>
                  <a:lnTo>
                    <a:pt x="7779" y="10178"/>
                  </a:lnTo>
                  <a:lnTo>
                    <a:pt x="7661" y="10520"/>
                  </a:lnTo>
                  <a:lnTo>
                    <a:pt x="7532" y="10839"/>
                  </a:lnTo>
                  <a:lnTo>
                    <a:pt x="7400" y="11146"/>
                  </a:lnTo>
                  <a:lnTo>
                    <a:pt x="7257" y="11429"/>
                  </a:lnTo>
                  <a:lnTo>
                    <a:pt x="7110" y="11701"/>
                  </a:lnTo>
                  <a:lnTo>
                    <a:pt x="6958" y="11949"/>
                  </a:lnTo>
                  <a:lnTo>
                    <a:pt x="6802" y="12173"/>
                  </a:lnTo>
                  <a:lnTo>
                    <a:pt x="6635" y="12386"/>
                  </a:lnTo>
                  <a:lnTo>
                    <a:pt x="6465" y="12563"/>
                  </a:lnTo>
                  <a:lnTo>
                    <a:pt x="6289" y="12728"/>
                  </a:lnTo>
                  <a:lnTo>
                    <a:pt x="6109" y="12870"/>
                  </a:lnTo>
                  <a:lnTo>
                    <a:pt x="5924" y="12988"/>
                  </a:lnTo>
                  <a:lnTo>
                    <a:pt x="5729" y="13071"/>
                  </a:lnTo>
                  <a:lnTo>
                    <a:pt x="5629" y="13106"/>
                  </a:lnTo>
                  <a:lnTo>
                    <a:pt x="5530" y="13130"/>
                  </a:lnTo>
                  <a:lnTo>
                    <a:pt x="5430" y="13153"/>
                  </a:lnTo>
                  <a:lnTo>
                    <a:pt x="5330" y="13165"/>
                  </a:lnTo>
                  <a:lnTo>
                    <a:pt x="5231" y="13177"/>
                  </a:lnTo>
                  <a:lnTo>
                    <a:pt x="5131" y="13177"/>
                  </a:lnTo>
                  <a:lnTo>
                    <a:pt x="5031" y="13165"/>
                  </a:lnTo>
                  <a:lnTo>
                    <a:pt x="4936" y="13153"/>
                  </a:lnTo>
                  <a:lnTo>
                    <a:pt x="4742" y="13094"/>
                  </a:lnTo>
                  <a:lnTo>
                    <a:pt x="4557" y="13012"/>
                  </a:lnTo>
                  <a:lnTo>
                    <a:pt x="4372" y="12917"/>
                  </a:lnTo>
                  <a:lnTo>
                    <a:pt x="4186" y="12787"/>
                  </a:lnTo>
                  <a:lnTo>
                    <a:pt x="4011" y="12634"/>
                  </a:lnTo>
                  <a:lnTo>
                    <a:pt x="3840" y="12457"/>
                  </a:lnTo>
                  <a:lnTo>
                    <a:pt x="3669" y="12256"/>
                  </a:lnTo>
                  <a:lnTo>
                    <a:pt x="3508" y="12032"/>
                  </a:lnTo>
                  <a:lnTo>
                    <a:pt x="3346" y="11795"/>
                  </a:lnTo>
                  <a:lnTo>
                    <a:pt x="3190" y="11536"/>
                  </a:lnTo>
                  <a:lnTo>
                    <a:pt x="3043" y="11252"/>
                  </a:lnTo>
                  <a:lnTo>
                    <a:pt x="2896" y="10957"/>
                  </a:lnTo>
                  <a:lnTo>
                    <a:pt x="2758" y="10650"/>
                  </a:lnTo>
                  <a:lnTo>
                    <a:pt x="2625" y="10320"/>
                  </a:lnTo>
                  <a:lnTo>
                    <a:pt x="2497" y="9977"/>
                  </a:lnTo>
                  <a:lnTo>
                    <a:pt x="2373" y="9611"/>
                  </a:lnTo>
                  <a:lnTo>
                    <a:pt x="2255" y="9245"/>
                  </a:lnTo>
                  <a:lnTo>
                    <a:pt x="2146" y="8856"/>
                  </a:lnTo>
                  <a:lnTo>
                    <a:pt x="2041" y="8454"/>
                  </a:lnTo>
                  <a:lnTo>
                    <a:pt x="1942" y="8053"/>
                  </a:lnTo>
                  <a:lnTo>
                    <a:pt x="1851" y="7639"/>
                  </a:lnTo>
                  <a:lnTo>
                    <a:pt x="1766" y="7214"/>
                  </a:lnTo>
                  <a:lnTo>
                    <a:pt x="1685" y="6778"/>
                  </a:lnTo>
                  <a:lnTo>
                    <a:pt x="1614" y="6329"/>
                  </a:lnTo>
                  <a:lnTo>
                    <a:pt x="1552" y="5892"/>
                  </a:lnTo>
                  <a:lnTo>
                    <a:pt x="1495" y="5432"/>
                  </a:lnTo>
                  <a:lnTo>
                    <a:pt x="1448" y="4983"/>
                  </a:lnTo>
                  <a:lnTo>
                    <a:pt x="1405" y="4511"/>
                  </a:lnTo>
                  <a:lnTo>
                    <a:pt x="1372" y="4050"/>
                  </a:lnTo>
                  <a:lnTo>
                    <a:pt x="1353" y="3873"/>
                  </a:lnTo>
                  <a:lnTo>
                    <a:pt x="1334" y="3708"/>
                  </a:lnTo>
                  <a:lnTo>
                    <a:pt x="1306" y="3554"/>
                  </a:lnTo>
                  <a:lnTo>
                    <a:pt x="1277" y="3424"/>
                  </a:lnTo>
                  <a:lnTo>
                    <a:pt x="1239" y="3306"/>
                  </a:lnTo>
                  <a:lnTo>
                    <a:pt x="1196" y="3188"/>
                  </a:lnTo>
                  <a:lnTo>
                    <a:pt x="1149" y="3094"/>
                  </a:lnTo>
                  <a:lnTo>
                    <a:pt x="1101" y="3011"/>
                  </a:lnTo>
                  <a:lnTo>
                    <a:pt x="1049" y="2952"/>
                  </a:lnTo>
                  <a:lnTo>
                    <a:pt x="997" y="2893"/>
                  </a:lnTo>
                  <a:lnTo>
                    <a:pt x="940" y="2846"/>
                  </a:lnTo>
                  <a:lnTo>
                    <a:pt x="878" y="2822"/>
                  </a:lnTo>
                  <a:lnTo>
                    <a:pt x="821" y="2799"/>
                  </a:lnTo>
                  <a:lnTo>
                    <a:pt x="760" y="2787"/>
                  </a:lnTo>
                  <a:lnTo>
                    <a:pt x="698" y="2799"/>
                  </a:lnTo>
                  <a:lnTo>
                    <a:pt x="636" y="2810"/>
                  </a:lnTo>
                  <a:lnTo>
                    <a:pt x="575" y="2846"/>
                  </a:lnTo>
                  <a:lnTo>
                    <a:pt x="518" y="2881"/>
                  </a:lnTo>
                  <a:lnTo>
                    <a:pt x="456" y="2928"/>
                  </a:lnTo>
                  <a:lnTo>
                    <a:pt x="399" y="2987"/>
                  </a:lnTo>
                  <a:lnTo>
                    <a:pt x="342" y="3058"/>
                  </a:lnTo>
                  <a:lnTo>
                    <a:pt x="290" y="3141"/>
                  </a:lnTo>
                  <a:lnTo>
                    <a:pt x="242" y="3235"/>
                  </a:lnTo>
                  <a:lnTo>
                    <a:pt x="195" y="3342"/>
                  </a:lnTo>
                  <a:lnTo>
                    <a:pt x="152" y="3448"/>
                  </a:lnTo>
                  <a:lnTo>
                    <a:pt x="114" y="3566"/>
                  </a:lnTo>
                  <a:lnTo>
                    <a:pt x="81" y="3708"/>
                  </a:lnTo>
                  <a:lnTo>
                    <a:pt x="53" y="3838"/>
                  </a:lnTo>
                  <a:lnTo>
                    <a:pt x="29" y="3991"/>
                  </a:lnTo>
                  <a:lnTo>
                    <a:pt x="15" y="4145"/>
                  </a:lnTo>
                  <a:lnTo>
                    <a:pt x="5" y="4310"/>
                  </a:lnTo>
                  <a:lnTo>
                    <a:pt x="0" y="4487"/>
                  </a:lnTo>
                  <a:lnTo>
                    <a:pt x="0" y="4841"/>
                  </a:lnTo>
                  <a:lnTo>
                    <a:pt x="5" y="5195"/>
                  </a:lnTo>
                  <a:lnTo>
                    <a:pt x="15" y="5550"/>
                  </a:lnTo>
                  <a:lnTo>
                    <a:pt x="24" y="5892"/>
                  </a:lnTo>
                  <a:lnTo>
                    <a:pt x="43" y="6246"/>
                  </a:lnTo>
                  <a:lnTo>
                    <a:pt x="62" y="6589"/>
                  </a:lnTo>
                  <a:lnTo>
                    <a:pt x="86" y="6931"/>
                  </a:lnTo>
                  <a:lnTo>
                    <a:pt x="110" y="7273"/>
                  </a:lnTo>
                  <a:lnTo>
                    <a:pt x="143" y="7604"/>
                  </a:lnTo>
                  <a:lnTo>
                    <a:pt x="176" y="7935"/>
                  </a:lnTo>
                  <a:lnTo>
                    <a:pt x="214" y="8265"/>
                  </a:lnTo>
                  <a:lnTo>
                    <a:pt x="252" y="8596"/>
                  </a:lnTo>
                  <a:lnTo>
                    <a:pt x="295" y="8926"/>
                  </a:lnTo>
                  <a:lnTo>
                    <a:pt x="342" y="9245"/>
                  </a:lnTo>
                  <a:lnTo>
                    <a:pt x="390" y="9564"/>
                  </a:lnTo>
                  <a:lnTo>
                    <a:pt x="447" y="9883"/>
                  </a:lnTo>
                  <a:lnTo>
                    <a:pt x="499" y="10190"/>
                  </a:lnTo>
                  <a:lnTo>
                    <a:pt x="560" y="10497"/>
                  </a:lnTo>
                  <a:lnTo>
                    <a:pt x="622" y="10804"/>
                  </a:lnTo>
                  <a:lnTo>
                    <a:pt x="684" y="11099"/>
                  </a:lnTo>
                  <a:lnTo>
                    <a:pt x="750" y="11394"/>
                  </a:lnTo>
                  <a:lnTo>
                    <a:pt x="821" y="11689"/>
                  </a:lnTo>
                  <a:lnTo>
                    <a:pt x="897" y="11973"/>
                  </a:lnTo>
                  <a:lnTo>
                    <a:pt x="973" y="12256"/>
                  </a:lnTo>
                  <a:lnTo>
                    <a:pt x="1049" y="12528"/>
                  </a:lnTo>
                  <a:lnTo>
                    <a:pt x="1130" y="12799"/>
                  </a:lnTo>
                  <a:lnTo>
                    <a:pt x="1215" y="13071"/>
                  </a:lnTo>
                  <a:lnTo>
                    <a:pt x="1301" y="13330"/>
                  </a:lnTo>
                  <a:lnTo>
                    <a:pt x="1391" y="13578"/>
                  </a:lnTo>
                  <a:lnTo>
                    <a:pt x="1481" y="13838"/>
                  </a:lnTo>
                  <a:lnTo>
                    <a:pt x="1571" y="14074"/>
                  </a:lnTo>
                  <a:lnTo>
                    <a:pt x="1671" y="14322"/>
                  </a:lnTo>
                  <a:lnTo>
                    <a:pt x="1766" y="14558"/>
                  </a:lnTo>
                  <a:lnTo>
                    <a:pt x="1866" y="14783"/>
                  </a:lnTo>
                  <a:lnTo>
                    <a:pt x="1970" y="15007"/>
                  </a:lnTo>
                  <a:lnTo>
                    <a:pt x="2074" y="15220"/>
                  </a:lnTo>
                  <a:lnTo>
                    <a:pt x="2179" y="15432"/>
                  </a:lnTo>
                  <a:lnTo>
                    <a:pt x="2288" y="15633"/>
                  </a:lnTo>
                  <a:lnTo>
                    <a:pt x="2397" y="15822"/>
                  </a:lnTo>
                  <a:lnTo>
                    <a:pt x="2511" y="16011"/>
                  </a:lnTo>
                  <a:lnTo>
                    <a:pt x="2625" y="16199"/>
                  </a:lnTo>
                  <a:lnTo>
                    <a:pt x="2744" y="16365"/>
                  </a:lnTo>
                  <a:lnTo>
                    <a:pt x="2858" y="16542"/>
                  </a:lnTo>
                  <a:lnTo>
                    <a:pt x="2981" y="16695"/>
                  </a:lnTo>
                  <a:lnTo>
                    <a:pt x="3100" y="16849"/>
                  </a:lnTo>
                  <a:lnTo>
                    <a:pt x="3223" y="17002"/>
                  </a:lnTo>
                  <a:lnTo>
                    <a:pt x="3346" y="17132"/>
                  </a:lnTo>
                  <a:lnTo>
                    <a:pt x="3475" y="17262"/>
                  </a:lnTo>
                  <a:lnTo>
                    <a:pt x="3603" y="17392"/>
                  </a:lnTo>
                  <a:lnTo>
                    <a:pt x="3731" y="17498"/>
                  </a:lnTo>
                  <a:lnTo>
                    <a:pt x="3859" y="17605"/>
                  </a:lnTo>
                  <a:lnTo>
                    <a:pt x="3992" y="17699"/>
                  </a:lnTo>
                  <a:lnTo>
                    <a:pt x="4125" y="17793"/>
                  </a:lnTo>
                  <a:lnTo>
                    <a:pt x="4258" y="17876"/>
                  </a:lnTo>
                  <a:lnTo>
                    <a:pt x="4395" y="17947"/>
                  </a:lnTo>
                  <a:lnTo>
                    <a:pt x="4533" y="18006"/>
                  </a:lnTo>
                  <a:lnTo>
                    <a:pt x="4671" y="18065"/>
                  </a:lnTo>
                  <a:lnTo>
                    <a:pt x="4808" y="18100"/>
                  </a:lnTo>
                  <a:lnTo>
                    <a:pt x="4946" y="18136"/>
                  </a:lnTo>
                  <a:lnTo>
                    <a:pt x="5088" y="18171"/>
                  </a:lnTo>
                  <a:lnTo>
                    <a:pt x="5231" y="18183"/>
                  </a:lnTo>
                  <a:lnTo>
                    <a:pt x="5515" y="18183"/>
                  </a:lnTo>
                  <a:lnTo>
                    <a:pt x="5658" y="18171"/>
                  </a:lnTo>
                  <a:lnTo>
                    <a:pt x="5805" y="18148"/>
                  </a:lnTo>
                  <a:lnTo>
                    <a:pt x="5952" y="18112"/>
                  </a:lnTo>
                  <a:lnTo>
                    <a:pt x="6094" y="18065"/>
                  </a:lnTo>
                  <a:lnTo>
                    <a:pt x="6242" y="18006"/>
                  </a:lnTo>
                  <a:lnTo>
                    <a:pt x="6384" y="17935"/>
                  </a:lnTo>
                  <a:lnTo>
                    <a:pt x="6522" y="17864"/>
                  </a:lnTo>
                  <a:lnTo>
                    <a:pt x="6659" y="17770"/>
                  </a:lnTo>
                  <a:lnTo>
                    <a:pt x="6797" y="17675"/>
                  </a:lnTo>
                  <a:lnTo>
                    <a:pt x="6934" y="17569"/>
                  </a:lnTo>
                  <a:lnTo>
                    <a:pt x="7067" y="17463"/>
                  </a:lnTo>
                  <a:lnTo>
                    <a:pt x="7200" y="17333"/>
                  </a:lnTo>
                  <a:lnTo>
                    <a:pt x="7328" y="17203"/>
                  </a:lnTo>
                  <a:lnTo>
                    <a:pt x="7461" y="17061"/>
                  </a:lnTo>
                  <a:lnTo>
                    <a:pt x="7585" y="16908"/>
                  </a:lnTo>
                  <a:lnTo>
                    <a:pt x="7713" y="16754"/>
                  </a:lnTo>
                  <a:lnTo>
                    <a:pt x="7836" y="16589"/>
                  </a:lnTo>
                  <a:lnTo>
                    <a:pt x="7955" y="16412"/>
                  </a:lnTo>
                  <a:lnTo>
                    <a:pt x="8074" y="16235"/>
                  </a:lnTo>
                  <a:lnTo>
                    <a:pt x="8192" y="16046"/>
                  </a:lnTo>
                  <a:lnTo>
                    <a:pt x="8306" y="15845"/>
                  </a:lnTo>
                  <a:lnTo>
                    <a:pt x="8420" y="15645"/>
                  </a:lnTo>
                  <a:lnTo>
                    <a:pt x="8534" y="15432"/>
                  </a:lnTo>
                  <a:lnTo>
                    <a:pt x="8643" y="15208"/>
                  </a:lnTo>
                  <a:lnTo>
                    <a:pt x="8747" y="14983"/>
                  </a:lnTo>
                  <a:lnTo>
                    <a:pt x="8852" y="14759"/>
                  </a:lnTo>
                  <a:lnTo>
                    <a:pt x="8956" y="14523"/>
                  </a:lnTo>
                  <a:lnTo>
                    <a:pt x="9056" y="14275"/>
                  </a:lnTo>
                  <a:lnTo>
                    <a:pt x="9156" y="14027"/>
                  </a:lnTo>
                  <a:lnTo>
                    <a:pt x="9251" y="13767"/>
                  </a:lnTo>
                  <a:lnTo>
                    <a:pt x="9341" y="13507"/>
                  </a:lnTo>
                  <a:lnTo>
                    <a:pt x="9431" y="13236"/>
                  </a:lnTo>
                  <a:lnTo>
                    <a:pt x="9521" y="12964"/>
                  </a:lnTo>
                  <a:lnTo>
                    <a:pt x="9607" y="12693"/>
                  </a:lnTo>
                  <a:lnTo>
                    <a:pt x="9687" y="12409"/>
                  </a:lnTo>
                  <a:lnTo>
                    <a:pt x="9768" y="12114"/>
                  </a:lnTo>
                  <a:lnTo>
                    <a:pt x="9849" y="11831"/>
                  </a:lnTo>
                  <a:lnTo>
                    <a:pt x="9920" y="11524"/>
                  </a:lnTo>
                  <a:lnTo>
                    <a:pt x="9996" y="11229"/>
                  </a:lnTo>
                  <a:lnTo>
                    <a:pt x="10062" y="10922"/>
                  </a:lnTo>
                  <a:lnTo>
                    <a:pt x="10129" y="10615"/>
                  </a:lnTo>
                  <a:lnTo>
                    <a:pt x="10195" y="10296"/>
                  </a:lnTo>
                  <a:lnTo>
                    <a:pt x="10252" y="9989"/>
                  </a:lnTo>
                  <a:lnTo>
                    <a:pt x="10314" y="9670"/>
                  </a:lnTo>
                  <a:lnTo>
                    <a:pt x="10366" y="9340"/>
                  </a:lnTo>
                  <a:lnTo>
                    <a:pt x="10418" y="9021"/>
                  </a:lnTo>
                  <a:lnTo>
                    <a:pt x="10466" y="8690"/>
                  </a:lnTo>
                  <a:lnTo>
                    <a:pt x="10513" y="8360"/>
                  </a:lnTo>
                  <a:lnTo>
                    <a:pt x="10556" y="8017"/>
                  </a:lnTo>
                  <a:lnTo>
                    <a:pt x="10594" y="7687"/>
                  </a:lnTo>
                  <a:lnTo>
                    <a:pt x="10632" y="7344"/>
                  </a:lnTo>
                  <a:lnTo>
                    <a:pt x="10665" y="7002"/>
                  </a:lnTo>
                  <a:lnTo>
                    <a:pt x="10693" y="6659"/>
                  </a:lnTo>
                  <a:lnTo>
                    <a:pt x="10717" y="6317"/>
                  </a:lnTo>
                  <a:lnTo>
                    <a:pt x="10741" y="5975"/>
                  </a:lnTo>
                  <a:lnTo>
                    <a:pt x="10760" y="5620"/>
                  </a:lnTo>
                  <a:lnTo>
                    <a:pt x="10779" y="5278"/>
                  </a:lnTo>
                  <a:lnTo>
                    <a:pt x="10788" y="4924"/>
                  </a:lnTo>
                  <a:lnTo>
                    <a:pt x="10798" y="4570"/>
                  </a:lnTo>
                  <a:lnTo>
                    <a:pt x="10803" y="4227"/>
                  </a:lnTo>
                  <a:lnTo>
                    <a:pt x="10807" y="3873"/>
                  </a:lnTo>
                  <a:lnTo>
                    <a:pt x="10803" y="3519"/>
                  </a:lnTo>
                  <a:lnTo>
                    <a:pt x="10798" y="3165"/>
                  </a:lnTo>
                  <a:lnTo>
                    <a:pt x="10788" y="2822"/>
                  </a:lnTo>
                  <a:lnTo>
                    <a:pt x="10774" y="2468"/>
                  </a:lnTo>
                  <a:lnTo>
                    <a:pt x="10769" y="2314"/>
                  </a:lnTo>
                  <a:lnTo>
                    <a:pt x="10760" y="2173"/>
                  </a:lnTo>
                  <a:lnTo>
                    <a:pt x="10746" y="2019"/>
                  </a:lnTo>
                  <a:lnTo>
                    <a:pt x="10731" y="1889"/>
                  </a:lnTo>
                  <a:lnTo>
                    <a:pt x="10712" y="1760"/>
                  </a:lnTo>
                  <a:lnTo>
                    <a:pt x="10693" y="1630"/>
                  </a:lnTo>
                  <a:lnTo>
                    <a:pt x="10670" y="1500"/>
                  </a:lnTo>
                  <a:lnTo>
                    <a:pt x="10646" y="1382"/>
                  </a:lnTo>
                  <a:lnTo>
                    <a:pt x="10589" y="1169"/>
                  </a:lnTo>
                  <a:lnTo>
                    <a:pt x="10527" y="957"/>
                  </a:lnTo>
                  <a:lnTo>
                    <a:pt x="10456" y="780"/>
                  </a:lnTo>
                  <a:lnTo>
                    <a:pt x="10380" y="614"/>
                  </a:lnTo>
                  <a:lnTo>
                    <a:pt x="10295" y="473"/>
                  </a:lnTo>
                  <a:lnTo>
                    <a:pt x="10209" y="343"/>
                  </a:lnTo>
                  <a:lnTo>
                    <a:pt x="10119" y="236"/>
                  </a:lnTo>
                  <a:lnTo>
                    <a:pt x="10024" y="154"/>
                  </a:lnTo>
                  <a:lnTo>
                    <a:pt x="9929" y="83"/>
                  </a:lnTo>
                  <a:lnTo>
                    <a:pt x="9834" y="36"/>
                  </a:lnTo>
                  <a:lnTo>
                    <a:pt x="9735" y="12"/>
                  </a:lnTo>
                  <a:lnTo>
                    <a:pt x="964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80;p65">
              <a:extLst>
                <a:ext uri="{FF2B5EF4-FFF2-40B4-BE49-F238E27FC236}">
                  <a16:creationId xmlns:a16="http://schemas.microsoft.com/office/drawing/2014/main" id="{649ECEFE-3D33-288B-B3E3-0CC5DC5AAA74}"/>
                </a:ext>
              </a:extLst>
            </p:cNvPr>
            <p:cNvSpPr/>
            <p:nvPr/>
          </p:nvSpPr>
          <p:spPr>
            <a:xfrm>
              <a:off x="-460450" y="-6841925"/>
              <a:ext cx="329175" cy="205150"/>
            </a:xfrm>
            <a:custGeom>
              <a:avLst/>
              <a:gdLst/>
              <a:ahLst/>
              <a:cxnLst/>
              <a:rect l="l" t="t" r="r" b="b"/>
              <a:pathLst>
                <a:path w="13167" h="8206" extrusionOk="0">
                  <a:moveTo>
                    <a:pt x="11078" y="0"/>
                  </a:moveTo>
                  <a:lnTo>
                    <a:pt x="10741" y="118"/>
                  </a:lnTo>
                  <a:lnTo>
                    <a:pt x="10399" y="236"/>
                  </a:lnTo>
                  <a:lnTo>
                    <a:pt x="10057" y="378"/>
                  </a:lnTo>
                  <a:lnTo>
                    <a:pt x="9716" y="520"/>
                  </a:lnTo>
                  <a:lnTo>
                    <a:pt x="9374" y="673"/>
                  </a:lnTo>
                  <a:lnTo>
                    <a:pt x="9027" y="838"/>
                  </a:lnTo>
                  <a:lnTo>
                    <a:pt x="8686" y="1016"/>
                  </a:lnTo>
                  <a:lnTo>
                    <a:pt x="8344" y="1193"/>
                  </a:lnTo>
                  <a:lnTo>
                    <a:pt x="8002" y="1382"/>
                  </a:lnTo>
                  <a:lnTo>
                    <a:pt x="7656" y="1582"/>
                  </a:lnTo>
                  <a:lnTo>
                    <a:pt x="7314" y="1795"/>
                  </a:lnTo>
                  <a:lnTo>
                    <a:pt x="6968" y="2007"/>
                  </a:lnTo>
                  <a:lnTo>
                    <a:pt x="6626" y="2243"/>
                  </a:lnTo>
                  <a:lnTo>
                    <a:pt x="6279" y="2480"/>
                  </a:lnTo>
                  <a:lnTo>
                    <a:pt x="5933" y="2716"/>
                  </a:lnTo>
                  <a:lnTo>
                    <a:pt x="5586" y="2976"/>
                  </a:lnTo>
                  <a:lnTo>
                    <a:pt x="5240" y="3235"/>
                  </a:lnTo>
                  <a:lnTo>
                    <a:pt x="4894" y="3507"/>
                  </a:lnTo>
                  <a:lnTo>
                    <a:pt x="4547" y="3790"/>
                  </a:lnTo>
                  <a:lnTo>
                    <a:pt x="4201" y="4074"/>
                  </a:lnTo>
                  <a:lnTo>
                    <a:pt x="3854" y="4381"/>
                  </a:lnTo>
                  <a:lnTo>
                    <a:pt x="3503" y="4676"/>
                  </a:lnTo>
                  <a:lnTo>
                    <a:pt x="3156" y="4995"/>
                  </a:lnTo>
                  <a:lnTo>
                    <a:pt x="2805" y="5325"/>
                  </a:lnTo>
                  <a:lnTo>
                    <a:pt x="2459" y="5656"/>
                  </a:lnTo>
                  <a:lnTo>
                    <a:pt x="2108" y="5986"/>
                  </a:lnTo>
                  <a:lnTo>
                    <a:pt x="1756" y="6341"/>
                  </a:lnTo>
                  <a:lnTo>
                    <a:pt x="1405" y="6695"/>
                  </a:lnTo>
                  <a:lnTo>
                    <a:pt x="1054" y="7061"/>
                  </a:lnTo>
                  <a:lnTo>
                    <a:pt x="703" y="7439"/>
                  </a:lnTo>
                  <a:lnTo>
                    <a:pt x="0" y="8206"/>
                  </a:lnTo>
                  <a:lnTo>
                    <a:pt x="1642" y="8064"/>
                  </a:lnTo>
                  <a:lnTo>
                    <a:pt x="3289" y="7934"/>
                  </a:lnTo>
                  <a:lnTo>
                    <a:pt x="4931" y="7816"/>
                  </a:lnTo>
                  <a:lnTo>
                    <a:pt x="6578" y="7710"/>
                  </a:lnTo>
                  <a:lnTo>
                    <a:pt x="8225" y="7616"/>
                  </a:lnTo>
                  <a:lnTo>
                    <a:pt x="9872" y="7533"/>
                  </a:lnTo>
                  <a:lnTo>
                    <a:pt x="11519" y="7462"/>
                  </a:lnTo>
                  <a:lnTo>
                    <a:pt x="13166" y="7415"/>
                  </a:lnTo>
                  <a:lnTo>
                    <a:pt x="12644" y="5620"/>
                  </a:lnTo>
                  <a:lnTo>
                    <a:pt x="12117" y="3802"/>
                  </a:lnTo>
                  <a:lnTo>
                    <a:pt x="11856" y="2869"/>
                  </a:lnTo>
                  <a:lnTo>
                    <a:pt x="11595" y="1925"/>
                  </a:lnTo>
                  <a:lnTo>
                    <a:pt x="11339" y="968"/>
                  </a:lnTo>
                  <a:lnTo>
                    <a:pt x="110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81;p65">
              <a:extLst>
                <a:ext uri="{FF2B5EF4-FFF2-40B4-BE49-F238E27FC236}">
                  <a16:creationId xmlns:a16="http://schemas.microsoft.com/office/drawing/2014/main" id="{5DB29F8F-BDD5-049C-9327-0B0C1449DD4D}"/>
                </a:ext>
              </a:extLst>
            </p:cNvPr>
            <p:cNvSpPr/>
            <p:nvPr/>
          </p:nvSpPr>
          <p:spPr>
            <a:xfrm>
              <a:off x="-629050" y="-7885675"/>
              <a:ext cx="1071325" cy="1199325"/>
            </a:xfrm>
            <a:custGeom>
              <a:avLst/>
              <a:gdLst/>
              <a:ahLst/>
              <a:cxnLst/>
              <a:rect l="l" t="t" r="r" b="b"/>
              <a:pathLst>
                <a:path w="42853" h="47973" extrusionOk="0">
                  <a:moveTo>
                    <a:pt x="21728" y="1"/>
                  </a:moveTo>
                  <a:lnTo>
                    <a:pt x="21130" y="24"/>
                  </a:lnTo>
                  <a:lnTo>
                    <a:pt x="20071" y="72"/>
                  </a:lnTo>
                  <a:lnTo>
                    <a:pt x="19616" y="95"/>
                  </a:lnTo>
                  <a:lnTo>
                    <a:pt x="19165" y="131"/>
                  </a:lnTo>
                  <a:lnTo>
                    <a:pt x="18714" y="178"/>
                  </a:lnTo>
                  <a:lnTo>
                    <a:pt x="18263" y="237"/>
                  </a:lnTo>
                  <a:lnTo>
                    <a:pt x="17812" y="308"/>
                  </a:lnTo>
                  <a:lnTo>
                    <a:pt x="17366" y="379"/>
                  </a:lnTo>
                  <a:lnTo>
                    <a:pt x="16915" y="461"/>
                  </a:lnTo>
                  <a:lnTo>
                    <a:pt x="16469" y="556"/>
                  </a:lnTo>
                  <a:lnTo>
                    <a:pt x="16023" y="662"/>
                  </a:lnTo>
                  <a:lnTo>
                    <a:pt x="15582" y="768"/>
                  </a:lnTo>
                  <a:lnTo>
                    <a:pt x="15135" y="898"/>
                  </a:lnTo>
                  <a:lnTo>
                    <a:pt x="14694" y="1016"/>
                  </a:lnTo>
                  <a:lnTo>
                    <a:pt x="14253" y="1158"/>
                  </a:lnTo>
                  <a:lnTo>
                    <a:pt x="13811" y="1300"/>
                  </a:lnTo>
                  <a:lnTo>
                    <a:pt x="13370" y="1453"/>
                  </a:lnTo>
                  <a:lnTo>
                    <a:pt x="12928" y="1618"/>
                  </a:lnTo>
                  <a:lnTo>
                    <a:pt x="12886" y="1642"/>
                  </a:lnTo>
                  <a:lnTo>
                    <a:pt x="12843" y="1654"/>
                  </a:lnTo>
                  <a:lnTo>
                    <a:pt x="12800" y="1666"/>
                  </a:lnTo>
                  <a:lnTo>
                    <a:pt x="12753" y="1689"/>
                  </a:lnTo>
                  <a:lnTo>
                    <a:pt x="11970" y="2008"/>
                  </a:lnTo>
                  <a:lnTo>
                    <a:pt x="11187" y="2350"/>
                  </a:lnTo>
                  <a:lnTo>
                    <a:pt x="10404" y="2728"/>
                  </a:lnTo>
                  <a:lnTo>
                    <a:pt x="9625" y="3118"/>
                  </a:lnTo>
                  <a:lnTo>
                    <a:pt x="8847" y="3531"/>
                  </a:lnTo>
                  <a:lnTo>
                    <a:pt x="8068" y="3968"/>
                  </a:lnTo>
                  <a:lnTo>
                    <a:pt x="7295" y="4428"/>
                  </a:lnTo>
                  <a:lnTo>
                    <a:pt x="6516" y="4912"/>
                  </a:lnTo>
                  <a:lnTo>
                    <a:pt x="5748" y="5420"/>
                  </a:lnTo>
                  <a:lnTo>
                    <a:pt x="4974" y="5940"/>
                  </a:lnTo>
                  <a:lnTo>
                    <a:pt x="4205" y="6483"/>
                  </a:lnTo>
                  <a:lnTo>
                    <a:pt x="3436" y="7038"/>
                  </a:lnTo>
                  <a:lnTo>
                    <a:pt x="2667" y="7628"/>
                  </a:lnTo>
                  <a:lnTo>
                    <a:pt x="1898" y="8218"/>
                  </a:lnTo>
                  <a:lnTo>
                    <a:pt x="1134" y="8832"/>
                  </a:lnTo>
                  <a:lnTo>
                    <a:pt x="365" y="9470"/>
                  </a:lnTo>
                  <a:lnTo>
                    <a:pt x="261" y="9517"/>
                  </a:lnTo>
                  <a:lnTo>
                    <a:pt x="209" y="9541"/>
                  </a:lnTo>
                  <a:lnTo>
                    <a:pt x="90" y="9541"/>
                  </a:lnTo>
                  <a:lnTo>
                    <a:pt x="52" y="9529"/>
                  </a:lnTo>
                  <a:lnTo>
                    <a:pt x="14" y="9505"/>
                  </a:lnTo>
                  <a:lnTo>
                    <a:pt x="0" y="10108"/>
                  </a:lnTo>
                  <a:lnTo>
                    <a:pt x="71" y="10108"/>
                  </a:lnTo>
                  <a:lnTo>
                    <a:pt x="100" y="10119"/>
                  </a:lnTo>
                  <a:lnTo>
                    <a:pt x="128" y="10143"/>
                  </a:lnTo>
                  <a:lnTo>
                    <a:pt x="195" y="10178"/>
                  </a:lnTo>
                  <a:lnTo>
                    <a:pt x="256" y="10214"/>
                  </a:lnTo>
                  <a:lnTo>
                    <a:pt x="323" y="10273"/>
                  </a:lnTo>
                  <a:lnTo>
                    <a:pt x="384" y="10332"/>
                  </a:lnTo>
                  <a:lnTo>
                    <a:pt x="446" y="10403"/>
                  </a:lnTo>
                  <a:lnTo>
                    <a:pt x="503" y="10474"/>
                  </a:lnTo>
                  <a:lnTo>
                    <a:pt x="560" y="10556"/>
                  </a:lnTo>
                  <a:lnTo>
                    <a:pt x="617" y="10662"/>
                  </a:lnTo>
                  <a:lnTo>
                    <a:pt x="669" y="10757"/>
                  </a:lnTo>
                  <a:lnTo>
                    <a:pt x="721" y="10875"/>
                  </a:lnTo>
                  <a:lnTo>
                    <a:pt x="769" y="11005"/>
                  </a:lnTo>
                  <a:lnTo>
                    <a:pt x="816" y="11135"/>
                  </a:lnTo>
                  <a:lnTo>
                    <a:pt x="859" y="11276"/>
                  </a:lnTo>
                  <a:lnTo>
                    <a:pt x="902" y="11430"/>
                  </a:lnTo>
                  <a:lnTo>
                    <a:pt x="940" y="11595"/>
                  </a:lnTo>
                  <a:lnTo>
                    <a:pt x="973" y="11772"/>
                  </a:lnTo>
                  <a:lnTo>
                    <a:pt x="1699" y="16153"/>
                  </a:lnTo>
                  <a:lnTo>
                    <a:pt x="2421" y="20545"/>
                  </a:lnTo>
                  <a:lnTo>
                    <a:pt x="2781" y="22753"/>
                  </a:lnTo>
                  <a:lnTo>
                    <a:pt x="3132" y="24961"/>
                  </a:lnTo>
                  <a:lnTo>
                    <a:pt x="3484" y="27180"/>
                  </a:lnTo>
                  <a:lnTo>
                    <a:pt x="3835" y="29400"/>
                  </a:lnTo>
                  <a:lnTo>
                    <a:pt x="4181" y="31620"/>
                  </a:lnTo>
                  <a:lnTo>
                    <a:pt x="4518" y="33840"/>
                  </a:lnTo>
                  <a:lnTo>
                    <a:pt x="4855" y="36071"/>
                  </a:lnTo>
                  <a:lnTo>
                    <a:pt x="5188" y="38303"/>
                  </a:lnTo>
                  <a:lnTo>
                    <a:pt x="5515" y="40534"/>
                  </a:lnTo>
                  <a:lnTo>
                    <a:pt x="5833" y="42777"/>
                  </a:lnTo>
                  <a:lnTo>
                    <a:pt x="6151" y="45021"/>
                  </a:lnTo>
                  <a:lnTo>
                    <a:pt x="6455" y="47264"/>
                  </a:lnTo>
                  <a:lnTo>
                    <a:pt x="6740" y="46756"/>
                  </a:lnTo>
                  <a:lnTo>
                    <a:pt x="7024" y="46272"/>
                  </a:lnTo>
                  <a:lnTo>
                    <a:pt x="7314" y="45788"/>
                  </a:lnTo>
                  <a:lnTo>
                    <a:pt x="7603" y="45316"/>
                  </a:lnTo>
                  <a:lnTo>
                    <a:pt x="7898" y="44867"/>
                  </a:lnTo>
                  <a:lnTo>
                    <a:pt x="8192" y="44419"/>
                  </a:lnTo>
                  <a:lnTo>
                    <a:pt x="8491" y="43993"/>
                  </a:lnTo>
                  <a:lnTo>
                    <a:pt x="8790" y="43568"/>
                  </a:lnTo>
                  <a:lnTo>
                    <a:pt x="9094" y="43167"/>
                  </a:lnTo>
                  <a:lnTo>
                    <a:pt x="9402" y="42766"/>
                  </a:lnTo>
                  <a:lnTo>
                    <a:pt x="9711" y="42376"/>
                  </a:lnTo>
                  <a:lnTo>
                    <a:pt x="10019" y="42010"/>
                  </a:lnTo>
                  <a:lnTo>
                    <a:pt x="10332" y="41644"/>
                  </a:lnTo>
                  <a:lnTo>
                    <a:pt x="10646" y="41290"/>
                  </a:lnTo>
                  <a:lnTo>
                    <a:pt x="10964" y="40959"/>
                  </a:lnTo>
                  <a:lnTo>
                    <a:pt x="11282" y="40629"/>
                  </a:lnTo>
                  <a:lnTo>
                    <a:pt x="11600" y="40310"/>
                  </a:lnTo>
                  <a:lnTo>
                    <a:pt x="11922" y="40003"/>
                  </a:lnTo>
                  <a:lnTo>
                    <a:pt x="12250" y="39719"/>
                  </a:lnTo>
                  <a:lnTo>
                    <a:pt x="12573" y="39436"/>
                  </a:lnTo>
                  <a:lnTo>
                    <a:pt x="12900" y="39164"/>
                  </a:lnTo>
                  <a:lnTo>
                    <a:pt x="13232" y="38905"/>
                  </a:lnTo>
                  <a:lnTo>
                    <a:pt x="13560" y="38657"/>
                  </a:lnTo>
                  <a:lnTo>
                    <a:pt x="13892" y="38421"/>
                  </a:lnTo>
                  <a:lnTo>
                    <a:pt x="14224" y="38184"/>
                  </a:lnTo>
                  <a:lnTo>
                    <a:pt x="14561" y="37972"/>
                  </a:lnTo>
                  <a:lnTo>
                    <a:pt x="14898" y="37771"/>
                  </a:lnTo>
                  <a:lnTo>
                    <a:pt x="15235" y="37582"/>
                  </a:lnTo>
                  <a:lnTo>
                    <a:pt x="15572" y="37393"/>
                  </a:lnTo>
                  <a:lnTo>
                    <a:pt x="15914" y="37228"/>
                  </a:lnTo>
                  <a:lnTo>
                    <a:pt x="16255" y="37063"/>
                  </a:lnTo>
                  <a:lnTo>
                    <a:pt x="16597" y="36909"/>
                  </a:lnTo>
                  <a:lnTo>
                    <a:pt x="16222" y="35339"/>
                  </a:lnTo>
                  <a:lnTo>
                    <a:pt x="15862" y="33757"/>
                  </a:lnTo>
                  <a:lnTo>
                    <a:pt x="15681" y="32954"/>
                  </a:lnTo>
                  <a:lnTo>
                    <a:pt x="15506" y="32163"/>
                  </a:lnTo>
                  <a:lnTo>
                    <a:pt x="15335" y="31348"/>
                  </a:lnTo>
                  <a:lnTo>
                    <a:pt x="15164" y="30545"/>
                  </a:lnTo>
                  <a:lnTo>
                    <a:pt x="14998" y="29731"/>
                  </a:lnTo>
                  <a:lnTo>
                    <a:pt x="14832" y="28928"/>
                  </a:lnTo>
                  <a:lnTo>
                    <a:pt x="14670" y="28113"/>
                  </a:lnTo>
                  <a:lnTo>
                    <a:pt x="14514" y="27287"/>
                  </a:lnTo>
                  <a:lnTo>
                    <a:pt x="14357" y="26472"/>
                  </a:lnTo>
                  <a:lnTo>
                    <a:pt x="14210" y="25645"/>
                  </a:lnTo>
                  <a:lnTo>
                    <a:pt x="14063" y="24831"/>
                  </a:lnTo>
                  <a:lnTo>
                    <a:pt x="13916" y="24004"/>
                  </a:lnTo>
                  <a:lnTo>
                    <a:pt x="13778" y="23178"/>
                  </a:lnTo>
                  <a:lnTo>
                    <a:pt x="13645" y="22351"/>
                  </a:lnTo>
                  <a:lnTo>
                    <a:pt x="13512" y="21525"/>
                  </a:lnTo>
                  <a:lnTo>
                    <a:pt x="13384" y="20687"/>
                  </a:lnTo>
                  <a:lnTo>
                    <a:pt x="13261" y="19860"/>
                  </a:lnTo>
                  <a:lnTo>
                    <a:pt x="13147" y="19034"/>
                  </a:lnTo>
                  <a:lnTo>
                    <a:pt x="13033" y="18195"/>
                  </a:lnTo>
                  <a:lnTo>
                    <a:pt x="12924" y="17369"/>
                  </a:lnTo>
                  <a:lnTo>
                    <a:pt x="12819" y="16542"/>
                  </a:lnTo>
                  <a:lnTo>
                    <a:pt x="12720" y="15704"/>
                  </a:lnTo>
                  <a:lnTo>
                    <a:pt x="12629" y="14878"/>
                  </a:lnTo>
                  <a:lnTo>
                    <a:pt x="12539" y="14051"/>
                  </a:lnTo>
                  <a:lnTo>
                    <a:pt x="12459" y="13213"/>
                  </a:lnTo>
                  <a:lnTo>
                    <a:pt x="12383" y="12386"/>
                  </a:lnTo>
                  <a:lnTo>
                    <a:pt x="12311" y="11560"/>
                  </a:lnTo>
                  <a:lnTo>
                    <a:pt x="12245" y="10733"/>
                  </a:lnTo>
                  <a:lnTo>
                    <a:pt x="12236" y="10603"/>
                  </a:lnTo>
                  <a:lnTo>
                    <a:pt x="12231" y="10474"/>
                  </a:lnTo>
                  <a:lnTo>
                    <a:pt x="12226" y="10344"/>
                  </a:lnTo>
                  <a:lnTo>
                    <a:pt x="12231" y="10214"/>
                  </a:lnTo>
                  <a:lnTo>
                    <a:pt x="12236" y="10084"/>
                  </a:lnTo>
                  <a:lnTo>
                    <a:pt x="12240" y="9966"/>
                  </a:lnTo>
                  <a:lnTo>
                    <a:pt x="12250" y="9836"/>
                  </a:lnTo>
                  <a:lnTo>
                    <a:pt x="12264" y="9718"/>
                  </a:lnTo>
                  <a:lnTo>
                    <a:pt x="12297" y="9482"/>
                  </a:lnTo>
                  <a:lnTo>
                    <a:pt x="12340" y="9269"/>
                  </a:lnTo>
                  <a:lnTo>
                    <a:pt x="12392" y="9068"/>
                  </a:lnTo>
                  <a:lnTo>
                    <a:pt x="12454" y="8868"/>
                  </a:lnTo>
                  <a:lnTo>
                    <a:pt x="12520" y="8702"/>
                  </a:lnTo>
                  <a:lnTo>
                    <a:pt x="12591" y="8549"/>
                  </a:lnTo>
                  <a:lnTo>
                    <a:pt x="12672" y="8407"/>
                  </a:lnTo>
                  <a:lnTo>
                    <a:pt x="12753" y="8289"/>
                  </a:lnTo>
                  <a:lnTo>
                    <a:pt x="12838" y="8207"/>
                  </a:lnTo>
                  <a:lnTo>
                    <a:pt x="12924" y="8136"/>
                  </a:lnTo>
                  <a:lnTo>
                    <a:pt x="13014" y="8089"/>
                  </a:lnTo>
                  <a:lnTo>
                    <a:pt x="13104" y="8077"/>
                  </a:lnTo>
                  <a:lnTo>
                    <a:pt x="13152" y="8077"/>
                  </a:lnTo>
                  <a:lnTo>
                    <a:pt x="13199" y="8089"/>
                  </a:lnTo>
                  <a:lnTo>
                    <a:pt x="13246" y="8112"/>
                  </a:lnTo>
                  <a:lnTo>
                    <a:pt x="13294" y="8159"/>
                  </a:lnTo>
                  <a:lnTo>
                    <a:pt x="13360" y="8207"/>
                  </a:lnTo>
                  <a:lnTo>
                    <a:pt x="13427" y="8289"/>
                  </a:lnTo>
                  <a:lnTo>
                    <a:pt x="13489" y="8384"/>
                  </a:lnTo>
                  <a:lnTo>
                    <a:pt x="13550" y="8490"/>
                  </a:lnTo>
                  <a:lnTo>
                    <a:pt x="13607" y="8620"/>
                  </a:lnTo>
                  <a:lnTo>
                    <a:pt x="13664" y="8773"/>
                  </a:lnTo>
                  <a:lnTo>
                    <a:pt x="13712" y="8950"/>
                  </a:lnTo>
                  <a:lnTo>
                    <a:pt x="13759" y="9151"/>
                  </a:lnTo>
                  <a:lnTo>
                    <a:pt x="13882" y="9765"/>
                  </a:lnTo>
                  <a:lnTo>
                    <a:pt x="14006" y="10379"/>
                  </a:lnTo>
                  <a:lnTo>
                    <a:pt x="14124" y="11005"/>
                  </a:lnTo>
                  <a:lnTo>
                    <a:pt x="14243" y="11631"/>
                  </a:lnTo>
                  <a:lnTo>
                    <a:pt x="14471" y="12894"/>
                  </a:lnTo>
                  <a:lnTo>
                    <a:pt x="14694" y="14169"/>
                  </a:lnTo>
                  <a:lnTo>
                    <a:pt x="14908" y="15444"/>
                  </a:lnTo>
                  <a:lnTo>
                    <a:pt x="15116" y="16731"/>
                  </a:lnTo>
                  <a:lnTo>
                    <a:pt x="15321" y="18030"/>
                  </a:lnTo>
                  <a:lnTo>
                    <a:pt x="15525" y="19317"/>
                  </a:lnTo>
                  <a:lnTo>
                    <a:pt x="15928" y="21914"/>
                  </a:lnTo>
                  <a:lnTo>
                    <a:pt x="16132" y="23213"/>
                  </a:lnTo>
                  <a:lnTo>
                    <a:pt x="16336" y="24512"/>
                  </a:lnTo>
                  <a:lnTo>
                    <a:pt x="16545" y="25799"/>
                  </a:lnTo>
                  <a:lnTo>
                    <a:pt x="16763" y="27074"/>
                  </a:lnTo>
                  <a:lnTo>
                    <a:pt x="16986" y="28349"/>
                  </a:lnTo>
                  <a:lnTo>
                    <a:pt x="17219" y="29613"/>
                  </a:lnTo>
                  <a:lnTo>
                    <a:pt x="17542" y="31277"/>
                  </a:lnTo>
                  <a:lnTo>
                    <a:pt x="17879" y="32942"/>
                  </a:lnTo>
                  <a:lnTo>
                    <a:pt x="18220" y="34595"/>
                  </a:lnTo>
                  <a:lnTo>
                    <a:pt x="18396" y="35422"/>
                  </a:lnTo>
                  <a:lnTo>
                    <a:pt x="18572" y="36236"/>
                  </a:lnTo>
                  <a:lnTo>
                    <a:pt x="18880" y="36165"/>
                  </a:lnTo>
                  <a:lnTo>
                    <a:pt x="19189" y="36106"/>
                  </a:lnTo>
                  <a:lnTo>
                    <a:pt x="19502" y="36047"/>
                  </a:lnTo>
                  <a:lnTo>
                    <a:pt x="19810" y="36000"/>
                  </a:lnTo>
                  <a:lnTo>
                    <a:pt x="20119" y="35965"/>
                  </a:lnTo>
                  <a:lnTo>
                    <a:pt x="20432" y="35929"/>
                  </a:lnTo>
                  <a:lnTo>
                    <a:pt x="20741" y="35906"/>
                  </a:lnTo>
                  <a:lnTo>
                    <a:pt x="21054" y="35894"/>
                  </a:lnTo>
                  <a:lnTo>
                    <a:pt x="21676" y="35894"/>
                  </a:lnTo>
                  <a:lnTo>
                    <a:pt x="21989" y="35906"/>
                  </a:lnTo>
                  <a:lnTo>
                    <a:pt x="22297" y="35918"/>
                  </a:lnTo>
                  <a:lnTo>
                    <a:pt x="22611" y="35953"/>
                  </a:lnTo>
                  <a:lnTo>
                    <a:pt x="22924" y="35988"/>
                  </a:lnTo>
                  <a:lnTo>
                    <a:pt x="23232" y="36036"/>
                  </a:lnTo>
                  <a:lnTo>
                    <a:pt x="23546" y="36083"/>
                  </a:lnTo>
                  <a:lnTo>
                    <a:pt x="23854" y="36142"/>
                  </a:lnTo>
                  <a:lnTo>
                    <a:pt x="24163" y="36213"/>
                  </a:lnTo>
                  <a:lnTo>
                    <a:pt x="24476" y="36284"/>
                  </a:lnTo>
                  <a:lnTo>
                    <a:pt x="24784" y="36378"/>
                  </a:lnTo>
                  <a:lnTo>
                    <a:pt x="25093" y="36461"/>
                  </a:lnTo>
                  <a:lnTo>
                    <a:pt x="25401" y="36567"/>
                  </a:lnTo>
                  <a:lnTo>
                    <a:pt x="25710" y="36673"/>
                  </a:lnTo>
                  <a:lnTo>
                    <a:pt x="26018" y="36791"/>
                  </a:lnTo>
                  <a:lnTo>
                    <a:pt x="26327" y="36921"/>
                  </a:lnTo>
                  <a:lnTo>
                    <a:pt x="26635" y="37051"/>
                  </a:lnTo>
                  <a:lnTo>
                    <a:pt x="26939" y="37193"/>
                  </a:lnTo>
                  <a:lnTo>
                    <a:pt x="27248" y="37334"/>
                  </a:lnTo>
                  <a:lnTo>
                    <a:pt x="27551" y="37500"/>
                  </a:lnTo>
                  <a:lnTo>
                    <a:pt x="27855" y="37665"/>
                  </a:lnTo>
                  <a:lnTo>
                    <a:pt x="28159" y="37830"/>
                  </a:lnTo>
                  <a:lnTo>
                    <a:pt x="28463" y="38007"/>
                  </a:lnTo>
                  <a:lnTo>
                    <a:pt x="28762" y="38196"/>
                  </a:lnTo>
                  <a:lnTo>
                    <a:pt x="29061" y="38397"/>
                  </a:lnTo>
                  <a:lnTo>
                    <a:pt x="29364" y="38598"/>
                  </a:lnTo>
                  <a:lnTo>
                    <a:pt x="29659" y="38810"/>
                  </a:lnTo>
                  <a:lnTo>
                    <a:pt x="29958" y="39035"/>
                  </a:lnTo>
                  <a:lnTo>
                    <a:pt x="30252" y="39259"/>
                  </a:lnTo>
                  <a:lnTo>
                    <a:pt x="30551" y="39495"/>
                  </a:lnTo>
                  <a:lnTo>
                    <a:pt x="30845" y="39731"/>
                  </a:lnTo>
                  <a:lnTo>
                    <a:pt x="31135" y="39979"/>
                  </a:lnTo>
                  <a:lnTo>
                    <a:pt x="31429" y="40239"/>
                  </a:lnTo>
                  <a:lnTo>
                    <a:pt x="31718" y="40510"/>
                  </a:lnTo>
                  <a:lnTo>
                    <a:pt x="32003" y="40782"/>
                  </a:lnTo>
                  <a:lnTo>
                    <a:pt x="32293" y="41065"/>
                  </a:lnTo>
                  <a:lnTo>
                    <a:pt x="32577" y="41349"/>
                  </a:lnTo>
                  <a:lnTo>
                    <a:pt x="32862" y="41644"/>
                  </a:lnTo>
                  <a:lnTo>
                    <a:pt x="33142" y="41951"/>
                  </a:lnTo>
                  <a:lnTo>
                    <a:pt x="33427" y="42258"/>
                  </a:lnTo>
                  <a:lnTo>
                    <a:pt x="33707" y="42577"/>
                  </a:lnTo>
                  <a:lnTo>
                    <a:pt x="33982" y="42907"/>
                  </a:lnTo>
                  <a:lnTo>
                    <a:pt x="34258" y="43238"/>
                  </a:lnTo>
                  <a:lnTo>
                    <a:pt x="34533" y="43580"/>
                  </a:lnTo>
                  <a:lnTo>
                    <a:pt x="34803" y="43923"/>
                  </a:lnTo>
                  <a:lnTo>
                    <a:pt x="35074" y="44277"/>
                  </a:lnTo>
                  <a:lnTo>
                    <a:pt x="35344" y="44643"/>
                  </a:lnTo>
                  <a:lnTo>
                    <a:pt x="35610" y="45021"/>
                  </a:lnTo>
                  <a:lnTo>
                    <a:pt x="35876" y="45399"/>
                  </a:lnTo>
                  <a:lnTo>
                    <a:pt x="36137" y="45776"/>
                  </a:lnTo>
                  <a:lnTo>
                    <a:pt x="36398" y="46178"/>
                  </a:lnTo>
                  <a:lnTo>
                    <a:pt x="36654" y="46567"/>
                  </a:lnTo>
                  <a:lnTo>
                    <a:pt x="36911" y="46981"/>
                  </a:lnTo>
                  <a:lnTo>
                    <a:pt x="37162" y="47394"/>
                  </a:lnTo>
                  <a:lnTo>
                    <a:pt x="37414" y="47819"/>
                  </a:lnTo>
                  <a:lnTo>
                    <a:pt x="37437" y="47854"/>
                  </a:lnTo>
                  <a:lnTo>
                    <a:pt x="37456" y="47902"/>
                  </a:lnTo>
                  <a:lnTo>
                    <a:pt x="37475" y="47937"/>
                  </a:lnTo>
                  <a:lnTo>
                    <a:pt x="37494" y="47972"/>
                  </a:lnTo>
                  <a:lnTo>
                    <a:pt x="37504" y="47453"/>
                  </a:lnTo>
                  <a:lnTo>
                    <a:pt x="37518" y="46933"/>
                  </a:lnTo>
                  <a:lnTo>
                    <a:pt x="37537" y="46402"/>
                  </a:lnTo>
                  <a:lnTo>
                    <a:pt x="37556" y="45871"/>
                  </a:lnTo>
                  <a:lnTo>
                    <a:pt x="37580" y="45339"/>
                  </a:lnTo>
                  <a:lnTo>
                    <a:pt x="37608" y="44808"/>
                  </a:lnTo>
                  <a:lnTo>
                    <a:pt x="37665" y="43722"/>
                  </a:lnTo>
                  <a:lnTo>
                    <a:pt x="37741" y="42636"/>
                  </a:lnTo>
                  <a:lnTo>
                    <a:pt x="37822" y="41538"/>
                  </a:lnTo>
                  <a:lnTo>
                    <a:pt x="37917" y="40428"/>
                  </a:lnTo>
                  <a:lnTo>
                    <a:pt x="38021" y="39330"/>
                  </a:lnTo>
                  <a:lnTo>
                    <a:pt x="38135" y="38208"/>
                  </a:lnTo>
                  <a:lnTo>
                    <a:pt x="38259" y="37098"/>
                  </a:lnTo>
                  <a:lnTo>
                    <a:pt x="38391" y="35988"/>
                  </a:lnTo>
                  <a:lnTo>
                    <a:pt x="38534" y="34879"/>
                  </a:lnTo>
                  <a:lnTo>
                    <a:pt x="38681" y="33769"/>
                  </a:lnTo>
                  <a:lnTo>
                    <a:pt x="38838" y="32659"/>
                  </a:lnTo>
                  <a:lnTo>
                    <a:pt x="39004" y="31561"/>
                  </a:lnTo>
                  <a:lnTo>
                    <a:pt x="39175" y="30463"/>
                  </a:lnTo>
                  <a:lnTo>
                    <a:pt x="39355" y="29376"/>
                  </a:lnTo>
                  <a:lnTo>
                    <a:pt x="39540" y="28302"/>
                  </a:lnTo>
                  <a:lnTo>
                    <a:pt x="39730" y="27239"/>
                  </a:lnTo>
                  <a:lnTo>
                    <a:pt x="39924" y="26177"/>
                  </a:lnTo>
                  <a:lnTo>
                    <a:pt x="40129" y="25138"/>
                  </a:lnTo>
                  <a:lnTo>
                    <a:pt x="40333" y="24122"/>
                  </a:lnTo>
                  <a:lnTo>
                    <a:pt x="40541" y="23119"/>
                  </a:lnTo>
                  <a:lnTo>
                    <a:pt x="40760" y="22127"/>
                  </a:lnTo>
                  <a:lnTo>
                    <a:pt x="40973" y="21159"/>
                  </a:lnTo>
                  <a:lnTo>
                    <a:pt x="41196" y="20214"/>
                  </a:lnTo>
                  <a:lnTo>
                    <a:pt x="41419" y="19293"/>
                  </a:lnTo>
                  <a:lnTo>
                    <a:pt x="41647" y="18384"/>
                  </a:lnTo>
                  <a:lnTo>
                    <a:pt x="41875" y="17510"/>
                  </a:lnTo>
                  <a:lnTo>
                    <a:pt x="42103" y="16672"/>
                  </a:lnTo>
                  <a:lnTo>
                    <a:pt x="42335" y="15846"/>
                  </a:lnTo>
                  <a:lnTo>
                    <a:pt x="42563" y="15055"/>
                  </a:lnTo>
                  <a:lnTo>
                    <a:pt x="42639" y="14854"/>
                  </a:lnTo>
                  <a:lnTo>
                    <a:pt x="42710" y="14677"/>
                  </a:lnTo>
                  <a:lnTo>
                    <a:pt x="42782" y="14523"/>
                  </a:lnTo>
                  <a:lnTo>
                    <a:pt x="42853" y="14382"/>
                  </a:lnTo>
                  <a:lnTo>
                    <a:pt x="42791" y="14405"/>
                  </a:lnTo>
                  <a:lnTo>
                    <a:pt x="42663" y="14405"/>
                  </a:lnTo>
                  <a:lnTo>
                    <a:pt x="42601" y="14393"/>
                  </a:lnTo>
                  <a:lnTo>
                    <a:pt x="42540" y="14370"/>
                  </a:lnTo>
                  <a:lnTo>
                    <a:pt x="42478" y="14323"/>
                  </a:lnTo>
                  <a:lnTo>
                    <a:pt x="42421" y="14275"/>
                  </a:lnTo>
                  <a:lnTo>
                    <a:pt x="42364" y="14216"/>
                  </a:lnTo>
                  <a:lnTo>
                    <a:pt x="42307" y="14145"/>
                  </a:lnTo>
                  <a:lnTo>
                    <a:pt x="42255" y="14063"/>
                  </a:lnTo>
                  <a:lnTo>
                    <a:pt x="42203" y="13968"/>
                  </a:lnTo>
                  <a:lnTo>
                    <a:pt x="42150" y="13862"/>
                  </a:lnTo>
                  <a:lnTo>
                    <a:pt x="42108" y="13744"/>
                  </a:lnTo>
                  <a:lnTo>
                    <a:pt x="42065" y="13614"/>
                  </a:lnTo>
                  <a:lnTo>
                    <a:pt x="42027" y="13472"/>
                  </a:lnTo>
                  <a:lnTo>
                    <a:pt x="41989" y="13319"/>
                  </a:lnTo>
                  <a:lnTo>
                    <a:pt x="41923" y="13000"/>
                  </a:lnTo>
                  <a:lnTo>
                    <a:pt x="41851" y="12681"/>
                  </a:lnTo>
                  <a:lnTo>
                    <a:pt x="41775" y="12374"/>
                  </a:lnTo>
                  <a:lnTo>
                    <a:pt x="41695" y="12079"/>
                  </a:lnTo>
                  <a:lnTo>
                    <a:pt x="41614" y="11772"/>
                  </a:lnTo>
                  <a:lnTo>
                    <a:pt x="41524" y="11489"/>
                  </a:lnTo>
                  <a:lnTo>
                    <a:pt x="41434" y="11194"/>
                  </a:lnTo>
                  <a:lnTo>
                    <a:pt x="41339" y="10910"/>
                  </a:lnTo>
                  <a:lnTo>
                    <a:pt x="41239" y="10639"/>
                  </a:lnTo>
                  <a:lnTo>
                    <a:pt x="41139" y="10367"/>
                  </a:lnTo>
                  <a:lnTo>
                    <a:pt x="41035" y="10096"/>
                  </a:lnTo>
                  <a:lnTo>
                    <a:pt x="40926" y="9824"/>
                  </a:lnTo>
                  <a:lnTo>
                    <a:pt x="40812" y="9564"/>
                  </a:lnTo>
                  <a:lnTo>
                    <a:pt x="40693" y="9316"/>
                  </a:lnTo>
                  <a:lnTo>
                    <a:pt x="40575" y="9068"/>
                  </a:lnTo>
                  <a:lnTo>
                    <a:pt x="40456" y="8821"/>
                  </a:lnTo>
                  <a:lnTo>
                    <a:pt x="40328" y="8573"/>
                  </a:lnTo>
                  <a:lnTo>
                    <a:pt x="40200" y="8336"/>
                  </a:lnTo>
                  <a:lnTo>
                    <a:pt x="40067" y="8100"/>
                  </a:lnTo>
                  <a:lnTo>
                    <a:pt x="39934" y="7876"/>
                  </a:lnTo>
                  <a:lnTo>
                    <a:pt x="39796" y="7652"/>
                  </a:lnTo>
                  <a:lnTo>
                    <a:pt x="39654" y="7427"/>
                  </a:lnTo>
                  <a:lnTo>
                    <a:pt x="39512" y="7215"/>
                  </a:lnTo>
                  <a:lnTo>
                    <a:pt x="39364" y="7002"/>
                  </a:lnTo>
                  <a:lnTo>
                    <a:pt x="39065" y="6589"/>
                  </a:lnTo>
                  <a:lnTo>
                    <a:pt x="38752" y="6199"/>
                  </a:lnTo>
                  <a:lnTo>
                    <a:pt x="38434" y="5810"/>
                  </a:lnTo>
                  <a:lnTo>
                    <a:pt x="38102" y="5456"/>
                  </a:lnTo>
                  <a:lnTo>
                    <a:pt x="37765" y="5101"/>
                  </a:lnTo>
                  <a:lnTo>
                    <a:pt x="37414" y="4771"/>
                  </a:lnTo>
                  <a:lnTo>
                    <a:pt x="37058" y="4452"/>
                  </a:lnTo>
                  <a:lnTo>
                    <a:pt x="36697" y="4145"/>
                  </a:lnTo>
                  <a:lnTo>
                    <a:pt x="36322" y="3850"/>
                  </a:lnTo>
                  <a:lnTo>
                    <a:pt x="35947" y="3566"/>
                  </a:lnTo>
                  <a:lnTo>
                    <a:pt x="35563" y="3307"/>
                  </a:lnTo>
                  <a:lnTo>
                    <a:pt x="35174" y="3059"/>
                  </a:lnTo>
                  <a:lnTo>
                    <a:pt x="34775" y="2811"/>
                  </a:lnTo>
                  <a:lnTo>
                    <a:pt x="34376" y="2586"/>
                  </a:lnTo>
                  <a:lnTo>
                    <a:pt x="33973" y="2374"/>
                  </a:lnTo>
                  <a:lnTo>
                    <a:pt x="33565" y="2173"/>
                  </a:lnTo>
                  <a:lnTo>
                    <a:pt x="33152" y="1984"/>
                  </a:lnTo>
                  <a:lnTo>
                    <a:pt x="32734" y="1795"/>
                  </a:lnTo>
                  <a:lnTo>
                    <a:pt x="32316" y="1630"/>
                  </a:lnTo>
                  <a:lnTo>
                    <a:pt x="31899" y="1477"/>
                  </a:lnTo>
                  <a:lnTo>
                    <a:pt x="31476" y="1323"/>
                  </a:lnTo>
                  <a:lnTo>
                    <a:pt x="31054" y="1181"/>
                  </a:lnTo>
                  <a:lnTo>
                    <a:pt x="30632" y="1052"/>
                  </a:lnTo>
                  <a:lnTo>
                    <a:pt x="30204" y="933"/>
                  </a:lnTo>
                  <a:lnTo>
                    <a:pt x="29782" y="827"/>
                  </a:lnTo>
                  <a:lnTo>
                    <a:pt x="29360" y="721"/>
                  </a:lnTo>
                  <a:lnTo>
                    <a:pt x="28937" y="627"/>
                  </a:lnTo>
                  <a:lnTo>
                    <a:pt x="28515" y="544"/>
                  </a:lnTo>
                  <a:lnTo>
                    <a:pt x="27679" y="390"/>
                  </a:lnTo>
                  <a:lnTo>
                    <a:pt x="26858" y="272"/>
                  </a:lnTo>
                  <a:lnTo>
                    <a:pt x="26051" y="178"/>
                  </a:lnTo>
                  <a:lnTo>
                    <a:pt x="25259" y="107"/>
                  </a:lnTo>
                  <a:lnTo>
                    <a:pt x="24495" y="48"/>
                  </a:lnTo>
                  <a:lnTo>
                    <a:pt x="23754" y="13"/>
                  </a:lnTo>
                  <a:lnTo>
                    <a:pt x="2304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82;p65">
              <a:extLst>
                <a:ext uri="{FF2B5EF4-FFF2-40B4-BE49-F238E27FC236}">
                  <a16:creationId xmlns:a16="http://schemas.microsoft.com/office/drawing/2014/main" id="{83F39932-6DA1-2B43-5ABC-B4F45400AD66}"/>
                </a:ext>
              </a:extLst>
            </p:cNvPr>
            <p:cNvSpPr/>
            <p:nvPr/>
          </p:nvSpPr>
          <p:spPr>
            <a:xfrm>
              <a:off x="-549200" y="-6224125"/>
              <a:ext cx="234250" cy="582400"/>
            </a:xfrm>
            <a:custGeom>
              <a:avLst/>
              <a:gdLst/>
              <a:ahLst/>
              <a:cxnLst/>
              <a:rect l="l" t="t" r="r" b="b"/>
              <a:pathLst>
                <a:path w="9370" h="23296" extrusionOk="0">
                  <a:moveTo>
                    <a:pt x="4950" y="2846"/>
                  </a:moveTo>
                  <a:lnTo>
                    <a:pt x="5112" y="2964"/>
                  </a:lnTo>
                  <a:lnTo>
                    <a:pt x="5268" y="3094"/>
                  </a:lnTo>
                  <a:lnTo>
                    <a:pt x="5420" y="3235"/>
                  </a:lnTo>
                  <a:lnTo>
                    <a:pt x="5567" y="3389"/>
                  </a:lnTo>
                  <a:lnTo>
                    <a:pt x="5710" y="3566"/>
                  </a:lnTo>
                  <a:lnTo>
                    <a:pt x="5847" y="3755"/>
                  </a:lnTo>
                  <a:lnTo>
                    <a:pt x="5985" y="3955"/>
                  </a:lnTo>
                  <a:lnTo>
                    <a:pt x="6113" y="4168"/>
                  </a:lnTo>
                  <a:lnTo>
                    <a:pt x="6237" y="4392"/>
                  </a:lnTo>
                  <a:lnTo>
                    <a:pt x="6355" y="4640"/>
                  </a:lnTo>
                  <a:lnTo>
                    <a:pt x="6469" y="4888"/>
                  </a:lnTo>
                  <a:lnTo>
                    <a:pt x="6583" y="5148"/>
                  </a:lnTo>
                  <a:lnTo>
                    <a:pt x="6687" y="5420"/>
                  </a:lnTo>
                  <a:lnTo>
                    <a:pt x="6787" y="5703"/>
                  </a:lnTo>
                  <a:lnTo>
                    <a:pt x="6882" y="5986"/>
                  </a:lnTo>
                  <a:lnTo>
                    <a:pt x="6972" y="6293"/>
                  </a:lnTo>
                  <a:lnTo>
                    <a:pt x="7058" y="6600"/>
                  </a:lnTo>
                  <a:lnTo>
                    <a:pt x="7138" y="6907"/>
                  </a:lnTo>
                  <a:lnTo>
                    <a:pt x="7214" y="7238"/>
                  </a:lnTo>
                  <a:lnTo>
                    <a:pt x="7285" y="7557"/>
                  </a:lnTo>
                  <a:lnTo>
                    <a:pt x="7347" y="7887"/>
                  </a:lnTo>
                  <a:lnTo>
                    <a:pt x="7409" y="8230"/>
                  </a:lnTo>
                  <a:lnTo>
                    <a:pt x="7466" y="8572"/>
                  </a:lnTo>
                  <a:lnTo>
                    <a:pt x="7513" y="8914"/>
                  </a:lnTo>
                  <a:lnTo>
                    <a:pt x="7556" y="9269"/>
                  </a:lnTo>
                  <a:lnTo>
                    <a:pt x="7599" y="9623"/>
                  </a:lnTo>
                  <a:lnTo>
                    <a:pt x="7632" y="9977"/>
                  </a:lnTo>
                  <a:lnTo>
                    <a:pt x="7660" y="10331"/>
                  </a:lnTo>
                  <a:lnTo>
                    <a:pt x="7684" y="10685"/>
                  </a:lnTo>
                  <a:lnTo>
                    <a:pt x="7698" y="11040"/>
                  </a:lnTo>
                  <a:lnTo>
                    <a:pt x="7713" y="11394"/>
                  </a:lnTo>
                  <a:lnTo>
                    <a:pt x="7717" y="11748"/>
                  </a:lnTo>
                  <a:lnTo>
                    <a:pt x="7717" y="12102"/>
                  </a:lnTo>
                  <a:lnTo>
                    <a:pt x="7713" y="12456"/>
                  </a:lnTo>
                  <a:lnTo>
                    <a:pt x="7703" y="12811"/>
                  </a:lnTo>
                  <a:lnTo>
                    <a:pt x="7689" y="13153"/>
                  </a:lnTo>
                  <a:lnTo>
                    <a:pt x="7665" y="13496"/>
                  </a:lnTo>
                  <a:lnTo>
                    <a:pt x="7641" y="13838"/>
                  </a:lnTo>
                  <a:lnTo>
                    <a:pt x="7608" y="14168"/>
                  </a:lnTo>
                  <a:lnTo>
                    <a:pt x="7565" y="14499"/>
                  </a:lnTo>
                  <a:lnTo>
                    <a:pt x="7523" y="14818"/>
                  </a:lnTo>
                  <a:lnTo>
                    <a:pt x="7471" y="15137"/>
                  </a:lnTo>
                  <a:lnTo>
                    <a:pt x="7414" y="15444"/>
                  </a:lnTo>
                  <a:lnTo>
                    <a:pt x="7352" y="15751"/>
                  </a:lnTo>
                  <a:lnTo>
                    <a:pt x="7285" y="16034"/>
                  </a:lnTo>
                  <a:lnTo>
                    <a:pt x="7210" y="16317"/>
                  </a:lnTo>
                  <a:lnTo>
                    <a:pt x="7129" y="16601"/>
                  </a:lnTo>
                  <a:lnTo>
                    <a:pt x="7043" y="16860"/>
                  </a:lnTo>
                  <a:lnTo>
                    <a:pt x="6948" y="17108"/>
                  </a:lnTo>
                  <a:lnTo>
                    <a:pt x="6849" y="17356"/>
                  </a:lnTo>
                  <a:lnTo>
                    <a:pt x="6744" y="17581"/>
                  </a:lnTo>
                  <a:lnTo>
                    <a:pt x="6635" y="17805"/>
                  </a:lnTo>
                  <a:lnTo>
                    <a:pt x="6517" y="18006"/>
                  </a:lnTo>
                  <a:lnTo>
                    <a:pt x="6393" y="18195"/>
                  </a:lnTo>
                  <a:lnTo>
                    <a:pt x="6260" y="18372"/>
                  </a:lnTo>
                  <a:lnTo>
                    <a:pt x="6123" y="18537"/>
                  </a:lnTo>
                  <a:lnTo>
                    <a:pt x="5980" y="18679"/>
                  </a:lnTo>
                  <a:lnTo>
                    <a:pt x="5828" y="18809"/>
                  </a:lnTo>
                  <a:lnTo>
                    <a:pt x="5672" y="18927"/>
                  </a:lnTo>
                  <a:lnTo>
                    <a:pt x="5510" y="19021"/>
                  </a:lnTo>
                  <a:lnTo>
                    <a:pt x="5340" y="19104"/>
                  </a:lnTo>
                  <a:lnTo>
                    <a:pt x="5164" y="19163"/>
                  </a:lnTo>
                  <a:lnTo>
                    <a:pt x="4984" y="19210"/>
                  </a:lnTo>
                  <a:lnTo>
                    <a:pt x="4794" y="19234"/>
                  </a:lnTo>
                  <a:lnTo>
                    <a:pt x="4609" y="19234"/>
                  </a:lnTo>
                  <a:lnTo>
                    <a:pt x="4433" y="19210"/>
                  </a:lnTo>
                  <a:lnTo>
                    <a:pt x="4257" y="19175"/>
                  </a:lnTo>
                  <a:lnTo>
                    <a:pt x="4091" y="19116"/>
                  </a:lnTo>
                  <a:lnTo>
                    <a:pt x="3930" y="19045"/>
                  </a:lnTo>
                  <a:lnTo>
                    <a:pt x="3778" y="18950"/>
                  </a:lnTo>
                  <a:lnTo>
                    <a:pt x="3626" y="18832"/>
                  </a:lnTo>
                  <a:lnTo>
                    <a:pt x="3484" y="18714"/>
                  </a:lnTo>
                  <a:lnTo>
                    <a:pt x="3346" y="18572"/>
                  </a:lnTo>
                  <a:lnTo>
                    <a:pt x="3213" y="18407"/>
                  </a:lnTo>
                  <a:lnTo>
                    <a:pt x="3090" y="18242"/>
                  </a:lnTo>
                  <a:lnTo>
                    <a:pt x="2966" y="18053"/>
                  </a:lnTo>
                  <a:lnTo>
                    <a:pt x="2853" y="17852"/>
                  </a:lnTo>
                  <a:lnTo>
                    <a:pt x="2743" y="17640"/>
                  </a:lnTo>
                  <a:lnTo>
                    <a:pt x="2639" y="17415"/>
                  </a:lnTo>
                  <a:lnTo>
                    <a:pt x="2544" y="17179"/>
                  </a:lnTo>
                  <a:lnTo>
                    <a:pt x="2449" y="16931"/>
                  </a:lnTo>
                  <a:lnTo>
                    <a:pt x="2364" y="16672"/>
                  </a:lnTo>
                  <a:lnTo>
                    <a:pt x="2283" y="16412"/>
                  </a:lnTo>
                  <a:lnTo>
                    <a:pt x="2212" y="16128"/>
                  </a:lnTo>
                  <a:lnTo>
                    <a:pt x="2141" y="15845"/>
                  </a:lnTo>
                  <a:lnTo>
                    <a:pt x="2079" y="15550"/>
                  </a:lnTo>
                  <a:lnTo>
                    <a:pt x="2017" y="15255"/>
                  </a:lnTo>
                  <a:lnTo>
                    <a:pt x="1965" y="14948"/>
                  </a:lnTo>
                  <a:lnTo>
                    <a:pt x="1918" y="14629"/>
                  </a:lnTo>
                  <a:lnTo>
                    <a:pt x="1880" y="14310"/>
                  </a:lnTo>
                  <a:lnTo>
                    <a:pt x="1842" y="13991"/>
                  </a:lnTo>
                  <a:lnTo>
                    <a:pt x="1813" y="13661"/>
                  </a:lnTo>
                  <a:lnTo>
                    <a:pt x="1789" y="13330"/>
                  </a:lnTo>
                  <a:lnTo>
                    <a:pt x="1770" y="12988"/>
                  </a:lnTo>
                  <a:lnTo>
                    <a:pt x="1756" y="12657"/>
                  </a:lnTo>
                  <a:lnTo>
                    <a:pt x="1751" y="12315"/>
                  </a:lnTo>
                  <a:lnTo>
                    <a:pt x="1747" y="11972"/>
                  </a:lnTo>
                  <a:lnTo>
                    <a:pt x="1751" y="11630"/>
                  </a:lnTo>
                  <a:lnTo>
                    <a:pt x="1761" y="11288"/>
                  </a:lnTo>
                  <a:lnTo>
                    <a:pt x="1775" y="10945"/>
                  </a:lnTo>
                  <a:lnTo>
                    <a:pt x="1794" y="10603"/>
                  </a:lnTo>
                  <a:lnTo>
                    <a:pt x="1823" y="10272"/>
                  </a:lnTo>
                  <a:lnTo>
                    <a:pt x="1856" y="9930"/>
                  </a:lnTo>
                  <a:lnTo>
                    <a:pt x="1889" y="9599"/>
                  </a:lnTo>
                  <a:lnTo>
                    <a:pt x="1932" y="9269"/>
                  </a:lnTo>
                  <a:lnTo>
                    <a:pt x="1979" y="8938"/>
                  </a:lnTo>
                  <a:lnTo>
                    <a:pt x="2036" y="8619"/>
                  </a:lnTo>
                  <a:lnTo>
                    <a:pt x="2093" y="8300"/>
                  </a:lnTo>
                  <a:lnTo>
                    <a:pt x="2160" y="7993"/>
                  </a:lnTo>
                  <a:lnTo>
                    <a:pt x="2226" y="7686"/>
                  </a:lnTo>
                  <a:lnTo>
                    <a:pt x="2302" y="7391"/>
                  </a:lnTo>
                  <a:lnTo>
                    <a:pt x="2383" y="7096"/>
                  </a:lnTo>
                  <a:lnTo>
                    <a:pt x="2468" y="6813"/>
                  </a:lnTo>
                  <a:lnTo>
                    <a:pt x="2563" y="6541"/>
                  </a:lnTo>
                  <a:lnTo>
                    <a:pt x="2658" y="6281"/>
                  </a:lnTo>
                  <a:lnTo>
                    <a:pt x="2762" y="6034"/>
                  </a:lnTo>
                  <a:lnTo>
                    <a:pt x="2867" y="5786"/>
                  </a:lnTo>
                  <a:lnTo>
                    <a:pt x="2981" y="5561"/>
                  </a:lnTo>
                  <a:lnTo>
                    <a:pt x="3099" y="5337"/>
                  </a:lnTo>
                  <a:lnTo>
                    <a:pt x="3223" y="5136"/>
                  </a:lnTo>
                  <a:lnTo>
                    <a:pt x="3356" y="4935"/>
                  </a:lnTo>
                  <a:lnTo>
                    <a:pt x="3489" y="4758"/>
                  </a:lnTo>
                  <a:lnTo>
                    <a:pt x="3631" y="4593"/>
                  </a:lnTo>
                  <a:lnTo>
                    <a:pt x="3773" y="4440"/>
                  </a:lnTo>
                  <a:lnTo>
                    <a:pt x="3925" y="4310"/>
                  </a:lnTo>
                  <a:lnTo>
                    <a:pt x="4082" y="4192"/>
                  </a:lnTo>
                  <a:lnTo>
                    <a:pt x="4243" y="4085"/>
                  </a:lnTo>
                  <a:lnTo>
                    <a:pt x="4409" y="4003"/>
                  </a:lnTo>
                  <a:lnTo>
                    <a:pt x="4466" y="3967"/>
                  </a:lnTo>
                  <a:lnTo>
                    <a:pt x="4518" y="3932"/>
                  </a:lnTo>
                  <a:lnTo>
                    <a:pt x="4566" y="3885"/>
                  </a:lnTo>
                  <a:lnTo>
                    <a:pt x="4613" y="3837"/>
                  </a:lnTo>
                  <a:lnTo>
                    <a:pt x="4656" y="3778"/>
                  </a:lnTo>
                  <a:lnTo>
                    <a:pt x="4699" y="3708"/>
                  </a:lnTo>
                  <a:lnTo>
                    <a:pt x="4737" y="3648"/>
                  </a:lnTo>
                  <a:lnTo>
                    <a:pt x="4770" y="3578"/>
                  </a:lnTo>
                  <a:lnTo>
                    <a:pt x="4803" y="3495"/>
                  </a:lnTo>
                  <a:lnTo>
                    <a:pt x="4832" y="3412"/>
                  </a:lnTo>
                  <a:lnTo>
                    <a:pt x="4860" y="3330"/>
                  </a:lnTo>
                  <a:lnTo>
                    <a:pt x="4884" y="3247"/>
                  </a:lnTo>
                  <a:lnTo>
                    <a:pt x="4903" y="3153"/>
                  </a:lnTo>
                  <a:lnTo>
                    <a:pt x="4922" y="3058"/>
                  </a:lnTo>
                  <a:lnTo>
                    <a:pt x="4941" y="2952"/>
                  </a:lnTo>
                  <a:lnTo>
                    <a:pt x="4950" y="2846"/>
                  </a:lnTo>
                  <a:close/>
                  <a:moveTo>
                    <a:pt x="4125" y="0"/>
                  </a:moveTo>
                  <a:lnTo>
                    <a:pt x="4049" y="12"/>
                  </a:lnTo>
                  <a:lnTo>
                    <a:pt x="3963" y="36"/>
                  </a:lnTo>
                  <a:lnTo>
                    <a:pt x="3849" y="95"/>
                  </a:lnTo>
                  <a:lnTo>
                    <a:pt x="3735" y="154"/>
                  </a:lnTo>
                  <a:lnTo>
                    <a:pt x="3621" y="224"/>
                  </a:lnTo>
                  <a:lnTo>
                    <a:pt x="3512" y="307"/>
                  </a:lnTo>
                  <a:lnTo>
                    <a:pt x="3398" y="390"/>
                  </a:lnTo>
                  <a:lnTo>
                    <a:pt x="3289" y="484"/>
                  </a:lnTo>
                  <a:lnTo>
                    <a:pt x="3180" y="579"/>
                  </a:lnTo>
                  <a:lnTo>
                    <a:pt x="3076" y="685"/>
                  </a:lnTo>
                  <a:lnTo>
                    <a:pt x="2971" y="791"/>
                  </a:lnTo>
                  <a:lnTo>
                    <a:pt x="2867" y="909"/>
                  </a:lnTo>
                  <a:lnTo>
                    <a:pt x="2762" y="1039"/>
                  </a:lnTo>
                  <a:lnTo>
                    <a:pt x="2663" y="1169"/>
                  </a:lnTo>
                  <a:lnTo>
                    <a:pt x="2463" y="1452"/>
                  </a:lnTo>
                  <a:lnTo>
                    <a:pt x="2269" y="1759"/>
                  </a:lnTo>
                  <a:lnTo>
                    <a:pt x="2084" y="2090"/>
                  </a:lnTo>
                  <a:lnTo>
                    <a:pt x="1903" y="2432"/>
                  </a:lnTo>
                  <a:lnTo>
                    <a:pt x="1733" y="2798"/>
                  </a:lnTo>
                  <a:lnTo>
                    <a:pt x="1566" y="3188"/>
                  </a:lnTo>
                  <a:lnTo>
                    <a:pt x="1405" y="3601"/>
                  </a:lnTo>
                  <a:lnTo>
                    <a:pt x="1253" y="4026"/>
                  </a:lnTo>
                  <a:lnTo>
                    <a:pt x="1111" y="4475"/>
                  </a:lnTo>
                  <a:lnTo>
                    <a:pt x="973" y="4924"/>
                  </a:lnTo>
                  <a:lnTo>
                    <a:pt x="845" y="5396"/>
                  </a:lnTo>
                  <a:lnTo>
                    <a:pt x="726" y="5892"/>
                  </a:lnTo>
                  <a:lnTo>
                    <a:pt x="612" y="6388"/>
                  </a:lnTo>
                  <a:lnTo>
                    <a:pt x="508" y="6895"/>
                  </a:lnTo>
                  <a:lnTo>
                    <a:pt x="413" y="7415"/>
                  </a:lnTo>
                  <a:lnTo>
                    <a:pt x="328" y="7946"/>
                  </a:lnTo>
                  <a:lnTo>
                    <a:pt x="252" y="8489"/>
                  </a:lnTo>
                  <a:lnTo>
                    <a:pt x="185" y="9044"/>
                  </a:lnTo>
                  <a:lnTo>
                    <a:pt x="128" y="9599"/>
                  </a:lnTo>
                  <a:lnTo>
                    <a:pt x="86" y="10154"/>
                  </a:lnTo>
                  <a:lnTo>
                    <a:pt x="48" y="10721"/>
                  </a:lnTo>
                  <a:lnTo>
                    <a:pt x="19" y="11299"/>
                  </a:lnTo>
                  <a:lnTo>
                    <a:pt x="5" y="11866"/>
                  </a:lnTo>
                  <a:lnTo>
                    <a:pt x="0" y="12445"/>
                  </a:lnTo>
                  <a:lnTo>
                    <a:pt x="10" y="13023"/>
                  </a:lnTo>
                  <a:lnTo>
                    <a:pt x="14" y="13307"/>
                  </a:lnTo>
                  <a:lnTo>
                    <a:pt x="29" y="13602"/>
                  </a:lnTo>
                  <a:lnTo>
                    <a:pt x="43" y="13885"/>
                  </a:lnTo>
                  <a:lnTo>
                    <a:pt x="57" y="14168"/>
                  </a:lnTo>
                  <a:lnTo>
                    <a:pt x="76" y="14452"/>
                  </a:lnTo>
                  <a:lnTo>
                    <a:pt x="100" y="14723"/>
                  </a:lnTo>
                  <a:lnTo>
                    <a:pt x="124" y="14995"/>
                  </a:lnTo>
                  <a:lnTo>
                    <a:pt x="152" y="15267"/>
                  </a:lnTo>
                  <a:lnTo>
                    <a:pt x="185" y="15526"/>
                  </a:lnTo>
                  <a:lnTo>
                    <a:pt x="218" y="15798"/>
                  </a:lnTo>
                  <a:lnTo>
                    <a:pt x="252" y="16046"/>
                  </a:lnTo>
                  <a:lnTo>
                    <a:pt x="290" y="16306"/>
                  </a:lnTo>
                  <a:lnTo>
                    <a:pt x="332" y="16554"/>
                  </a:lnTo>
                  <a:lnTo>
                    <a:pt x="375" y="16801"/>
                  </a:lnTo>
                  <a:lnTo>
                    <a:pt x="470" y="17286"/>
                  </a:lnTo>
                  <a:lnTo>
                    <a:pt x="574" y="17758"/>
                  </a:lnTo>
                  <a:lnTo>
                    <a:pt x="684" y="18206"/>
                  </a:lnTo>
                  <a:lnTo>
                    <a:pt x="802" y="18643"/>
                  </a:lnTo>
                  <a:lnTo>
                    <a:pt x="935" y="19057"/>
                  </a:lnTo>
                  <a:lnTo>
                    <a:pt x="1068" y="19458"/>
                  </a:lnTo>
                  <a:lnTo>
                    <a:pt x="1215" y="19836"/>
                  </a:lnTo>
                  <a:lnTo>
                    <a:pt x="1367" y="20202"/>
                  </a:lnTo>
                  <a:lnTo>
                    <a:pt x="1524" y="20544"/>
                  </a:lnTo>
                  <a:lnTo>
                    <a:pt x="1690" y="20875"/>
                  </a:lnTo>
                  <a:lnTo>
                    <a:pt x="1861" y="21182"/>
                  </a:lnTo>
                  <a:lnTo>
                    <a:pt x="2036" y="21477"/>
                  </a:lnTo>
                  <a:lnTo>
                    <a:pt x="2221" y="21737"/>
                  </a:lnTo>
                  <a:lnTo>
                    <a:pt x="2406" y="21985"/>
                  </a:lnTo>
                  <a:lnTo>
                    <a:pt x="2601" y="22221"/>
                  </a:lnTo>
                  <a:lnTo>
                    <a:pt x="2800" y="22422"/>
                  </a:lnTo>
                  <a:lnTo>
                    <a:pt x="3000" y="22610"/>
                  </a:lnTo>
                  <a:lnTo>
                    <a:pt x="3204" y="22776"/>
                  </a:lnTo>
                  <a:lnTo>
                    <a:pt x="3413" y="22917"/>
                  </a:lnTo>
                  <a:lnTo>
                    <a:pt x="3626" y="23036"/>
                  </a:lnTo>
                  <a:lnTo>
                    <a:pt x="3845" y="23142"/>
                  </a:lnTo>
                  <a:lnTo>
                    <a:pt x="4063" y="23213"/>
                  </a:lnTo>
                  <a:lnTo>
                    <a:pt x="4281" y="23260"/>
                  </a:lnTo>
                  <a:lnTo>
                    <a:pt x="4504" y="23295"/>
                  </a:lnTo>
                  <a:lnTo>
                    <a:pt x="4727" y="23295"/>
                  </a:lnTo>
                  <a:lnTo>
                    <a:pt x="4950" y="23272"/>
                  </a:lnTo>
                  <a:lnTo>
                    <a:pt x="5173" y="23236"/>
                  </a:lnTo>
                  <a:lnTo>
                    <a:pt x="5397" y="23165"/>
                  </a:lnTo>
                  <a:lnTo>
                    <a:pt x="5610" y="23083"/>
                  </a:lnTo>
                  <a:lnTo>
                    <a:pt x="5828" y="22965"/>
                  </a:lnTo>
                  <a:lnTo>
                    <a:pt x="6037" y="22835"/>
                  </a:lnTo>
                  <a:lnTo>
                    <a:pt x="6246" y="22681"/>
                  </a:lnTo>
                  <a:lnTo>
                    <a:pt x="6455" y="22504"/>
                  </a:lnTo>
                  <a:lnTo>
                    <a:pt x="6654" y="22303"/>
                  </a:lnTo>
                  <a:lnTo>
                    <a:pt x="6849" y="22091"/>
                  </a:lnTo>
                  <a:lnTo>
                    <a:pt x="7043" y="21855"/>
                  </a:lnTo>
                  <a:lnTo>
                    <a:pt x="7229" y="21595"/>
                  </a:lnTo>
                  <a:lnTo>
                    <a:pt x="7409" y="21312"/>
                  </a:lnTo>
                  <a:lnTo>
                    <a:pt x="7584" y="21017"/>
                  </a:lnTo>
                  <a:lnTo>
                    <a:pt x="7755" y="20710"/>
                  </a:lnTo>
                  <a:lnTo>
                    <a:pt x="7917" y="20367"/>
                  </a:lnTo>
                  <a:lnTo>
                    <a:pt x="8073" y="20025"/>
                  </a:lnTo>
                  <a:lnTo>
                    <a:pt x="8225" y="19659"/>
                  </a:lnTo>
                  <a:lnTo>
                    <a:pt x="8368" y="19269"/>
                  </a:lnTo>
                  <a:lnTo>
                    <a:pt x="8500" y="18868"/>
                  </a:lnTo>
                  <a:lnTo>
                    <a:pt x="8624" y="18454"/>
                  </a:lnTo>
                  <a:lnTo>
                    <a:pt x="8743" y="18018"/>
                  </a:lnTo>
                  <a:lnTo>
                    <a:pt x="8852" y="17581"/>
                  </a:lnTo>
                  <a:lnTo>
                    <a:pt x="8951" y="17108"/>
                  </a:lnTo>
                  <a:lnTo>
                    <a:pt x="9042" y="16636"/>
                  </a:lnTo>
                  <a:lnTo>
                    <a:pt x="9080" y="16400"/>
                  </a:lnTo>
                  <a:lnTo>
                    <a:pt x="9117" y="16152"/>
                  </a:lnTo>
                  <a:lnTo>
                    <a:pt x="9155" y="15892"/>
                  </a:lnTo>
                  <a:lnTo>
                    <a:pt x="9189" y="15644"/>
                  </a:lnTo>
                  <a:lnTo>
                    <a:pt x="9217" y="15385"/>
                  </a:lnTo>
                  <a:lnTo>
                    <a:pt x="9246" y="15125"/>
                  </a:lnTo>
                  <a:lnTo>
                    <a:pt x="9274" y="14865"/>
                  </a:lnTo>
                  <a:lnTo>
                    <a:pt x="9293" y="14605"/>
                  </a:lnTo>
                  <a:lnTo>
                    <a:pt x="9312" y="14334"/>
                  </a:lnTo>
                  <a:lnTo>
                    <a:pt x="9331" y="14062"/>
                  </a:lnTo>
                  <a:lnTo>
                    <a:pt x="9345" y="13779"/>
                  </a:lnTo>
                  <a:lnTo>
                    <a:pt x="9355" y="13507"/>
                  </a:lnTo>
                  <a:lnTo>
                    <a:pt x="9364" y="13224"/>
                  </a:lnTo>
                  <a:lnTo>
                    <a:pt x="9369" y="12941"/>
                  </a:lnTo>
                  <a:lnTo>
                    <a:pt x="9369" y="12657"/>
                  </a:lnTo>
                  <a:lnTo>
                    <a:pt x="9369" y="12374"/>
                  </a:lnTo>
                  <a:lnTo>
                    <a:pt x="9355" y="11807"/>
                  </a:lnTo>
                  <a:lnTo>
                    <a:pt x="9331" y="11240"/>
                  </a:lnTo>
                  <a:lnTo>
                    <a:pt x="9303" y="10685"/>
                  </a:lnTo>
                  <a:lnTo>
                    <a:pt x="9260" y="10142"/>
                  </a:lnTo>
                  <a:lnTo>
                    <a:pt x="9208" y="9611"/>
                  </a:lnTo>
                  <a:lnTo>
                    <a:pt x="9146" y="9080"/>
                  </a:lnTo>
                  <a:lnTo>
                    <a:pt x="9075" y="8560"/>
                  </a:lnTo>
                  <a:lnTo>
                    <a:pt x="8999" y="8064"/>
                  </a:lnTo>
                  <a:lnTo>
                    <a:pt x="8913" y="7568"/>
                  </a:lnTo>
                  <a:lnTo>
                    <a:pt x="8814" y="7084"/>
                  </a:lnTo>
                  <a:lnTo>
                    <a:pt x="8714" y="6612"/>
                  </a:lnTo>
                  <a:lnTo>
                    <a:pt x="8600" y="6152"/>
                  </a:lnTo>
                  <a:lnTo>
                    <a:pt x="8481" y="5715"/>
                  </a:lnTo>
                  <a:lnTo>
                    <a:pt x="8353" y="5290"/>
                  </a:lnTo>
                  <a:lnTo>
                    <a:pt x="8220" y="4876"/>
                  </a:lnTo>
                  <a:lnTo>
                    <a:pt x="8078" y="4487"/>
                  </a:lnTo>
                  <a:lnTo>
                    <a:pt x="7931" y="4109"/>
                  </a:lnTo>
                  <a:lnTo>
                    <a:pt x="7774" y="3755"/>
                  </a:lnTo>
                  <a:lnTo>
                    <a:pt x="7618" y="3412"/>
                  </a:lnTo>
                  <a:lnTo>
                    <a:pt x="7447" y="3094"/>
                  </a:lnTo>
                  <a:lnTo>
                    <a:pt x="7276" y="2798"/>
                  </a:lnTo>
                  <a:lnTo>
                    <a:pt x="7096" y="2515"/>
                  </a:lnTo>
                  <a:lnTo>
                    <a:pt x="6911" y="2267"/>
                  </a:lnTo>
                  <a:lnTo>
                    <a:pt x="6721" y="2031"/>
                  </a:lnTo>
                  <a:lnTo>
                    <a:pt x="6526" y="1818"/>
                  </a:lnTo>
                  <a:lnTo>
                    <a:pt x="6327" y="1630"/>
                  </a:lnTo>
                  <a:lnTo>
                    <a:pt x="6123" y="1476"/>
                  </a:lnTo>
                  <a:lnTo>
                    <a:pt x="5909" y="1334"/>
                  </a:lnTo>
                  <a:lnTo>
                    <a:pt x="5805" y="1275"/>
                  </a:lnTo>
                  <a:lnTo>
                    <a:pt x="5696" y="1228"/>
                  </a:lnTo>
                  <a:lnTo>
                    <a:pt x="5591" y="1181"/>
                  </a:lnTo>
                  <a:lnTo>
                    <a:pt x="5477" y="1145"/>
                  </a:lnTo>
                  <a:lnTo>
                    <a:pt x="5368" y="1110"/>
                  </a:lnTo>
                  <a:lnTo>
                    <a:pt x="5259" y="1086"/>
                  </a:lnTo>
                  <a:lnTo>
                    <a:pt x="5145" y="1075"/>
                  </a:lnTo>
                  <a:lnTo>
                    <a:pt x="5031" y="1063"/>
                  </a:lnTo>
                  <a:lnTo>
                    <a:pt x="5012" y="1075"/>
                  </a:lnTo>
                  <a:lnTo>
                    <a:pt x="4988" y="1075"/>
                  </a:lnTo>
                  <a:lnTo>
                    <a:pt x="4955" y="1110"/>
                  </a:lnTo>
                  <a:lnTo>
                    <a:pt x="4922" y="1145"/>
                  </a:lnTo>
                  <a:lnTo>
                    <a:pt x="4889" y="1181"/>
                  </a:lnTo>
                  <a:lnTo>
                    <a:pt x="4855" y="1051"/>
                  </a:lnTo>
                  <a:lnTo>
                    <a:pt x="4822" y="909"/>
                  </a:lnTo>
                  <a:lnTo>
                    <a:pt x="4784" y="779"/>
                  </a:lnTo>
                  <a:lnTo>
                    <a:pt x="4742" y="661"/>
                  </a:lnTo>
                  <a:lnTo>
                    <a:pt x="4694" y="543"/>
                  </a:lnTo>
                  <a:lnTo>
                    <a:pt x="4642" y="437"/>
                  </a:lnTo>
                  <a:lnTo>
                    <a:pt x="4590" y="343"/>
                  </a:lnTo>
                  <a:lnTo>
                    <a:pt x="4533" y="248"/>
                  </a:lnTo>
                  <a:lnTo>
                    <a:pt x="4476" y="177"/>
                  </a:lnTo>
                  <a:lnTo>
                    <a:pt x="4409" y="118"/>
                  </a:lnTo>
                  <a:lnTo>
                    <a:pt x="4343" y="59"/>
                  </a:lnTo>
                  <a:lnTo>
                    <a:pt x="4276" y="24"/>
                  </a:lnTo>
                  <a:lnTo>
                    <a:pt x="420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83;p65">
              <a:extLst>
                <a:ext uri="{FF2B5EF4-FFF2-40B4-BE49-F238E27FC236}">
                  <a16:creationId xmlns:a16="http://schemas.microsoft.com/office/drawing/2014/main" id="{138DA9CB-AB10-A164-399D-31B508C6300D}"/>
                </a:ext>
              </a:extLst>
            </p:cNvPr>
            <p:cNvSpPr/>
            <p:nvPr/>
          </p:nvSpPr>
          <p:spPr>
            <a:xfrm>
              <a:off x="-505550" y="-6153000"/>
              <a:ext cx="149300" cy="409725"/>
            </a:xfrm>
            <a:custGeom>
              <a:avLst/>
              <a:gdLst/>
              <a:ahLst/>
              <a:cxnLst/>
              <a:rect l="l" t="t" r="r" b="b"/>
              <a:pathLst>
                <a:path w="5972" h="16389" extrusionOk="0">
                  <a:moveTo>
                    <a:pt x="3204" y="1"/>
                  </a:moveTo>
                  <a:lnTo>
                    <a:pt x="3195" y="107"/>
                  </a:lnTo>
                  <a:lnTo>
                    <a:pt x="3176" y="213"/>
                  </a:lnTo>
                  <a:lnTo>
                    <a:pt x="3157" y="308"/>
                  </a:lnTo>
                  <a:lnTo>
                    <a:pt x="3138" y="402"/>
                  </a:lnTo>
                  <a:lnTo>
                    <a:pt x="3114" y="485"/>
                  </a:lnTo>
                  <a:lnTo>
                    <a:pt x="3086" y="567"/>
                  </a:lnTo>
                  <a:lnTo>
                    <a:pt x="3057" y="650"/>
                  </a:lnTo>
                  <a:lnTo>
                    <a:pt x="3024" y="733"/>
                  </a:lnTo>
                  <a:lnTo>
                    <a:pt x="2991" y="803"/>
                  </a:lnTo>
                  <a:lnTo>
                    <a:pt x="2953" y="863"/>
                  </a:lnTo>
                  <a:lnTo>
                    <a:pt x="2910" y="933"/>
                  </a:lnTo>
                  <a:lnTo>
                    <a:pt x="2867" y="992"/>
                  </a:lnTo>
                  <a:lnTo>
                    <a:pt x="2820" y="1040"/>
                  </a:lnTo>
                  <a:lnTo>
                    <a:pt x="2772" y="1087"/>
                  </a:lnTo>
                  <a:lnTo>
                    <a:pt x="2720" y="1122"/>
                  </a:lnTo>
                  <a:lnTo>
                    <a:pt x="2663" y="1158"/>
                  </a:lnTo>
                  <a:lnTo>
                    <a:pt x="2497" y="1240"/>
                  </a:lnTo>
                  <a:lnTo>
                    <a:pt x="2336" y="1347"/>
                  </a:lnTo>
                  <a:lnTo>
                    <a:pt x="2179" y="1465"/>
                  </a:lnTo>
                  <a:lnTo>
                    <a:pt x="2027" y="1595"/>
                  </a:lnTo>
                  <a:lnTo>
                    <a:pt x="1885" y="1748"/>
                  </a:lnTo>
                  <a:lnTo>
                    <a:pt x="1743" y="1913"/>
                  </a:lnTo>
                  <a:lnTo>
                    <a:pt x="1610" y="2090"/>
                  </a:lnTo>
                  <a:lnTo>
                    <a:pt x="1477" y="2291"/>
                  </a:lnTo>
                  <a:lnTo>
                    <a:pt x="1353" y="2492"/>
                  </a:lnTo>
                  <a:lnTo>
                    <a:pt x="1235" y="2716"/>
                  </a:lnTo>
                  <a:lnTo>
                    <a:pt x="1121" y="2941"/>
                  </a:lnTo>
                  <a:lnTo>
                    <a:pt x="1016" y="3189"/>
                  </a:lnTo>
                  <a:lnTo>
                    <a:pt x="912" y="3436"/>
                  </a:lnTo>
                  <a:lnTo>
                    <a:pt x="817" y="3696"/>
                  </a:lnTo>
                  <a:lnTo>
                    <a:pt x="722" y="3968"/>
                  </a:lnTo>
                  <a:lnTo>
                    <a:pt x="637" y="4251"/>
                  </a:lnTo>
                  <a:lnTo>
                    <a:pt x="556" y="4546"/>
                  </a:lnTo>
                  <a:lnTo>
                    <a:pt x="480" y="4841"/>
                  </a:lnTo>
                  <a:lnTo>
                    <a:pt x="414" y="5148"/>
                  </a:lnTo>
                  <a:lnTo>
                    <a:pt x="347" y="5455"/>
                  </a:lnTo>
                  <a:lnTo>
                    <a:pt x="290" y="5774"/>
                  </a:lnTo>
                  <a:lnTo>
                    <a:pt x="233" y="6093"/>
                  </a:lnTo>
                  <a:lnTo>
                    <a:pt x="186" y="6424"/>
                  </a:lnTo>
                  <a:lnTo>
                    <a:pt x="143" y="6754"/>
                  </a:lnTo>
                  <a:lnTo>
                    <a:pt x="110" y="7085"/>
                  </a:lnTo>
                  <a:lnTo>
                    <a:pt x="77" y="7427"/>
                  </a:lnTo>
                  <a:lnTo>
                    <a:pt x="48" y="7758"/>
                  </a:lnTo>
                  <a:lnTo>
                    <a:pt x="29" y="8100"/>
                  </a:lnTo>
                  <a:lnTo>
                    <a:pt x="15" y="8443"/>
                  </a:lnTo>
                  <a:lnTo>
                    <a:pt x="5" y="8785"/>
                  </a:lnTo>
                  <a:lnTo>
                    <a:pt x="1" y="9127"/>
                  </a:lnTo>
                  <a:lnTo>
                    <a:pt x="5" y="9470"/>
                  </a:lnTo>
                  <a:lnTo>
                    <a:pt x="10" y="9812"/>
                  </a:lnTo>
                  <a:lnTo>
                    <a:pt x="24" y="10143"/>
                  </a:lnTo>
                  <a:lnTo>
                    <a:pt x="43" y="10485"/>
                  </a:lnTo>
                  <a:lnTo>
                    <a:pt x="67" y="10816"/>
                  </a:lnTo>
                  <a:lnTo>
                    <a:pt x="96" y="11146"/>
                  </a:lnTo>
                  <a:lnTo>
                    <a:pt x="134" y="11465"/>
                  </a:lnTo>
                  <a:lnTo>
                    <a:pt x="172" y="11784"/>
                  </a:lnTo>
                  <a:lnTo>
                    <a:pt x="219" y="12103"/>
                  </a:lnTo>
                  <a:lnTo>
                    <a:pt x="271" y="12410"/>
                  </a:lnTo>
                  <a:lnTo>
                    <a:pt x="333" y="12705"/>
                  </a:lnTo>
                  <a:lnTo>
                    <a:pt x="395" y="13000"/>
                  </a:lnTo>
                  <a:lnTo>
                    <a:pt x="466" y="13283"/>
                  </a:lnTo>
                  <a:lnTo>
                    <a:pt x="537" y="13567"/>
                  </a:lnTo>
                  <a:lnTo>
                    <a:pt x="618" y="13827"/>
                  </a:lnTo>
                  <a:lnTo>
                    <a:pt x="703" y="14086"/>
                  </a:lnTo>
                  <a:lnTo>
                    <a:pt x="798" y="14334"/>
                  </a:lnTo>
                  <a:lnTo>
                    <a:pt x="893" y="14570"/>
                  </a:lnTo>
                  <a:lnTo>
                    <a:pt x="997" y="14795"/>
                  </a:lnTo>
                  <a:lnTo>
                    <a:pt x="1107" y="15007"/>
                  </a:lnTo>
                  <a:lnTo>
                    <a:pt x="1220" y="15208"/>
                  </a:lnTo>
                  <a:lnTo>
                    <a:pt x="1344" y="15397"/>
                  </a:lnTo>
                  <a:lnTo>
                    <a:pt x="1467" y="15562"/>
                  </a:lnTo>
                  <a:lnTo>
                    <a:pt x="1600" y="15727"/>
                  </a:lnTo>
                  <a:lnTo>
                    <a:pt x="1738" y="15869"/>
                  </a:lnTo>
                  <a:lnTo>
                    <a:pt x="1880" y="15987"/>
                  </a:lnTo>
                  <a:lnTo>
                    <a:pt x="2032" y="16105"/>
                  </a:lnTo>
                  <a:lnTo>
                    <a:pt x="2184" y="16200"/>
                  </a:lnTo>
                  <a:lnTo>
                    <a:pt x="2345" y="16271"/>
                  </a:lnTo>
                  <a:lnTo>
                    <a:pt x="2511" y="16330"/>
                  </a:lnTo>
                  <a:lnTo>
                    <a:pt x="2687" y="16365"/>
                  </a:lnTo>
                  <a:lnTo>
                    <a:pt x="2863" y="16389"/>
                  </a:lnTo>
                  <a:lnTo>
                    <a:pt x="3048" y="16389"/>
                  </a:lnTo>
                  <a:lnTo>
                    <a:pt x="3238" y="16365"/>
                  </a:lnTo>
                  <a:lnTo>
                    <a:pt x="3418" y="16318"/>
                  </a:lnTo>
                  <a:lnTo>
                    <a:pt x="3594" y="16259"/>
                  </a:lnTo>
                  <a:lnTo>
                    <a:pt x="3764" y="16176"/>
                  </a:lnTo>
                  <a:lnTo>
                    <a:pt x="3926" y="16082"/>
                  </a:lnTo>
                  <a:lnTo>
                    <a:pt x="4082" y="15964"/>
                  </a:lnTo>
                  <a:lnTo>
                    <a:pt x="4234" y="15834"/>
                  </a:lnTo>
                  <a:lnTo>
                    <a:pt x="4377" y="15692"/>
                  </a:lnTo>
                  <a:lnTo>
                    <a:pt x="4514" y="15527"/>
                  </a:lnTo>
                  <a:lnTo>
                    <a:pt x="4647" y="15350"/>
                  </a:lnTo>
                  <a:lnTo>
                    <a:pt x="4771" y="15161"/>
                  </a:lnTo>
                  <a:lnTo>
                    <a:pt x="4889" y="14960"/>
                  </a:lnTo>
                  <a:lnTo>
                    <a:pt x="4998" y="14736"/>
                  </a:lnTo>
                  <a:lnTo>
                    <a:pt x="5103" y="14511"/>
                  </a:lnTo>
                  <a:lnTo>
                    <a:pt x="5202" y="14263"/>
                  </a:lnTo>
                  <a:lnTo>
                    <a:pt x="5297" y="14015"/>
                  </a:lnTo>
                  <a:lnTo>
                    <a:pt x="5383" y="13756"/>
                  </a:lnTo>
                  <a:lnTo>
                    <a:pt x="5464" y="13472"/>
                  </a:lnTo>
                  <a:lnTo>
                    <a:pt x="5539" y="13189"/>
                  </a:lnTo>
                  <a:lnTo>
                    <a:pt x="5606" y="12906"/>
                  </a:lnTo>
                  <a:lnTo>
                    <a:pt x="5668" y="12599"/>
                  </a:lnTo>
                  <a:lnTo>
                    <a:pt x="5725" y="12292"/>
                  </a:lnTo>
                  <a:lnTo>
                    <a:pt x="5777" y="11973"/>
                  </a:lnTo>
                  <a:lnTo>
                    <a:pt x="5819" y="11654"/>
                  </a:lnTo>
                  <a:lnTo>
                    <a:pt x="5862" y="11323"/>
                  </a:lnTo>
                  <a:lnTo>
                    <a:pt x="5895" y="10993"/>
                  </a:lnTo>
                  <a:lnTo>
                    <a:pt x="5919" y="10651"/>
                  </a:lnTo>
                  <a:lnTo>
                    <a:pt x="5943" y="10308"/>
                  </a:lnTo>
                  <a:lnTo>
                    <a:pt x="5957" y="9966"/>
                  </a:lnTo>
                  <a:lnTo>
                    <a:pt x="5967" y="9611"/>
                  </a:lnTo>
                  <a:lnTo>
                    <a:pt x="5971" y="9257"/>
                  </a:lnTo>
                  <a:lnTo>
                    <a:pt x="5971" y="8903"/>
                  </a:lnTo>
                  <a:lnTo>
                    <a:pt x="5967" y="8549"/>
                  </a:lnTo>
                  <a:lnTo>
                    <a:pt x="5952" y="8195"/>
                  </a:lnTo>
                  <a:lnTo>
                    <a:pt x="5938" y="7840"/>
                  </a:lnTo>
                  <a:lnTo>
                    <a:pt x="5914" y="7486"/>
                  </a:lnTo>
                  <a:lnTo>
                    <a:pt x="5886" y="7132"/>
                  </a:lnTo>
                  <a:lnTo>
                    <a:pt x="5853" y="6778"/>
                  </a:lnTo>
                  <a:lnTo>
                    <a:pt x="5810" y="6424"/>
                  </a:lnTo>
                  <a:lnTo>
                    <a:pt x="5767" y="6069"/>
                  </a:lnTo>
                  <a:lnTo>
                    <a:pt x="5720" y="5727"/>
                  </a:lnTo>
                  <a:lnTo>
                    <a:pt x="5663" y="5385"/>
                  </a:lnTo>
                  <a:lnTo>
                    <a:pt x="5601" y="5042"/>
                  </a:lnTo>
                  <a:lnTo>
                    <a:pt x="5539" y="4712"/>
                  </a:lnTo>
                  <a:lnTo>
                    <a:pt x="5468" y="4393"/>
                  </a:lnTo>
                  <a:lnTo>
                    <a:pt x="5392" y="4062"/>
                  </a:lnTo>
                  <a:lnTo>
                    <a:pt x="5312" y="3755"/>
                  </a:lnTo>
                  <a:lnTo>
                    <a:pt x="5226" y="3448"/>
                  </a:lnTo>
                  <a:lnTo>
                    <a:pt x="5136" y="3141"/>
                  </a:lnTo>
                  <a:lnTo>
                    <a:pt x="5041" y="2858"/>
                  </a:lnTo>
                  <a:lnTo>
                    <a:pt x="4941" y="2575"/>
                  </a:lnTo>
                  <a:lnTo>
                    <a:pt x="4837" y="2303"/>
                  </a:lnTo>
                  <a:lnTo>
                    <a:pt x="4723" y="2043"/>
                  </a:lnTo>
                  <a:lnTo>
                    <a:pt x="4609" y="1795"/>
                  </a:lnTo>
                  <a:lnTo>
                    <a:pt x="4491" y="1547"/>
                  </a:lnTo>
                  <a:lnTo>
                    <a:pt x="4367" y="1323"/>
                  </a:lnTo>
                  <a:lnTo>
                    <a:pt x="4239" y="1110"/>
                  </a:lnTo>
                  <a:lnTo>
                    <a:pt x="4101" y="910"/>
                  </a:lnTo>
                  <a:lnTo>
                    <a:pt x="3964" y="721"/>
                  </a:lnTo>
                  <a:lnTo>
                    <a:pt x="3821" y="544"/>
                  </a:lnTo>
                  <a:lnTo>
                    <a:pt x="3674" y="390"/>
                  </a:lnTo>
                  <a:lnTo>
                    <a:pt x="3522" y="249"/>
                  </a:lnTo>
                  <a:lnTo>
                    <a:pt x="3366" y="119"/>
                  </a:lnTo>
                  <a:lnTo>
                    <a:pt x="320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84;p65">
              <a:extLst>
                <a:ext uri="{FF2B5EF4-FFF2-40B4-BE49-F238E27FC236}">
                  <a16:creationId xmlns:a16="http://schemas.microsoft.com/office/drawing/2014/main" id="{D34B6268-E182-32F7-2F62-7EBC01718391}"/>
                </a:ext>
              </a:extLst>
            </p:cNvPr>
            <p:cNvSpPr/>
            <p:nvPr/>
          </p:nvSpPr>
          <p:spPr>
            <a:xfrm>
              <a:off x="-726350" y="-11491225"/>
              <a:ext cx="143600" cy="371075"/>
            </a:xfrm>
            <a:custGeom>
              <a:avLst/>
              <a:gdLst/>
              <a:ahLst/>
              <a:cxnLst/>
              <a:rect l="l" t="t" r="r" b="b"/>
              <a:pathLst>
                <a:path w="5744" h="14843" extrusionOk="0">
                  <a:moveTo>
                    <a:pt x="3161" y="1"/>
                  </a:moveTo>
                  <a:lnTo>
                    <a:pt x="3000" y="24"/>
                  </a:lnTo>
                  <a:lnTo>
                    <a:pt x="2843" y="60"/>
                  </a:lnTo>
                  <a:lnTo>
                    <a:pt x="2687" y="119"/>
                  </a:lnTo>
                  <a:lnTo>
                    <a:pt x="2535" y="201"/>
                  </a:lnTo>
                  <a:lnTo>
                    <a:pt x="2378" y="308"/>
                  </a:lnTo>
                  <a:lnTo>
                    <a:pt x="2226" y="426"/>
                  </a:lnTo>
                  <a:lnTo>
                    <a:pt x="2079" y="556"/>
                  </a:lnTo>
                  <a:lnTo>
                    <a:pt x="1932" y="709"/>
                  </a:lnTo>
                  <a:lnTo>
                    <a:pt x="1785" y="886"/>
                  </a:lnTo>
                  <a:lnTo>
                    <a:pt x="1642" y="1075"/>
                  </a:lnTo>
                  <a:lnTo>
                    <a:pt x="1505" y="1276"/>
                  </a:lnTo>
                  <a:lnTo>
                    <a:pt x="1372" y="1488"/>
                  </a:lnTo>
                  <a:lnTo>
                    <a:pt x="1244" y="1724"/>
                  </a:lnTo>
                  <a:lnTo>
                    <a:pt x="1116" y="1972"/>
                  </a:lnTo>
                  <a:lnTo>
                    <a:pt x="997" y="2232"/>
                  </a:lnTo>
                  <a:lnTo>
                    <a:pt x="878" y="2504"/>
                  </a:lnTo>
                  <a:lnTo>
                    <a:pt x="769" y="2787"/>
                  </a:lnTo>
                  <a:lnTo>
                    <a:pt x="665" y="3094"/>
                  </a:lnTo>
                  <a:lnTo>
                    <a:pt x="570" y="3401"/>
                  </a:lnTo>
                  <a:lnTo>
                    <a:pt x="475" y="3720"/>
                  </a:lnTo>
                  <a:lnTo>
                    <a:pt x="394" y="4050"/>
                  </a:lnTo>
                  <a:lnTo>
                    <a:pt x="313" y="4393"/>
                  </a:lnTo>
                  <a:lnTo>
                    <a:pt x="247" y="4747"/>
                  </a:lnTo>
                  <a:lnTo>
                    <a:pt x="185" y="5113"/>
                  </a:lnTo>
                  <a:lnTo>
                    <a:pt x="128" y="5479"/>
                  </a:lnTo>
                  <a:lnTo>
                    <a:pt x="81" y="5881"/>
                  </a:lnTo>
                  <a:lnTo>
                    <a:pt x="48" y="6282"/>
                  </a:lnTo>
                  <a:lnTo>
                    <a:pt x="19" y="6683"/>
                  </a:lnTo>
                  <a:lnTo>
                    <a:pt x="5" y="7073"/>
                  </a:lnTo>
                  <a:lnTo>
                    <a:pt x="0" y="7474"/>
                  </a:lnTo>
                  <a:lnTo>
                    <a:pt x="0" y="7864"/>
                  </a:lnTo>
                  <a:lnTo>
                    <a:pt x="14" y="8242"/>
                  </a:lnTo>
                  <a:lnTo>
                    <a:pt x="33" y="8620"/>
                  </a:lnTo>
                  <a:lnTo>
                    <a:pt x="67" y="8998"/>
                  </a:lnTo>
                  <a:lnTo>
                    <a:pt x="105" y="9364"/>
                  </a:lnTo>
                  <a:lnTo>
                    <a:pt x="152" y="9730"/>
                  </a:lnTo>
                  <a:lnTo>
                    <a:pt x="204" y="10084"/>
                  </a:lnTo>
                  <a:lnTo>
                    <a:pt x="271" y="10426"/>
                  </a:lnTo>
                  <a:lnTo>
                    <a:pt x="337" y="10769"/>
                  </a:lnTo>
                  <a:lnTo>
                    <a:pt x="413" y="11099"/>
                  </a:lnTo>
                  <a:lnTo>
                    <a:pt x="499" y="11418"/>
                  </a:lnTo>
                  <a:lnTo>
                    <a:pt x="589" y="11725"/>
                  </a:lnTo>
                  <a:lnTo>
                    <a:pt x="684" y="12020"/>
                  </a:lnTo>
                  <a:lnTo>
                    <a:pt x="788" y="12304"/>
                  </a:lnTo>
                  <a:lnTo>
                    <a:pt x="897" y="12587"/>
                  </a:lnTo>
                  <a:lnTo>
                    <a:pt x="1011" y="12847"/>
                  </a:lnTo>
                  <a:lnTo>
                    <a:pt x="1130" y="13095"/>
                  </a:lnTo>
                  <a:lnTo>
                    <a:pt x="1253" y="13331"/>
                  </a:lnTo>
                  <a:lnTo>
                    <a:pt x="1381" y="13543"/>
                  </a:lnTo>
                  <a:lnTo>
                    <a:pt x="1519" y="13756"/>
                  </a:lnTo>
                  <a:lnTo>
                    <a:pt x="1657" y="13945"/>
                  </a:lnTo>
                  <a:lnTo>
                    <a:pt x="1794" y="14122"/>
                  </a:lnTo>
                  <a:lnTo>
                    <a:pt x="1941" y="14275"/>
                  </a:lnTo>
                  <a:lnTo>
                    <a:pt x="2089" y="14417"/>
                  </a:lnTo>
                  <a:lnTo>
                    <a:pt x="2240" y="14535"/>
                  </a:lnTo>
                  <a:lnTo>
                    <a:pt x="2397" y="14641"/>
                  </a:lnTo>
                  <a:lnTo>
                    <a:pt x="2554" y="14724"/>
                  </a:lnTo>
                  <a:lnTo>
                    <a:pt x="2710" y="14783"/>
                  </a:lnTo>
                  <a:lnTo>
                    <a:pt x="2872" y="14818"/>
                  </a:lnTo>
                  <a:lnTo>
                    <a:pt x="3028" y="14842"/>
                  </a:lnTo>
                  <a:lnTo>
                    <a:pt x="3185" y="14842"/>
                  </a:lnTo>
                  <a:lnTo>
                    <a:pt x="3337" y="14818"/>
                  </a:lnTo>
                  <a:lnTo>
                    <a:pt x="3493" y="14771"/>
                  </a:lnTo>
                  <a:lnTo>
                    <a:pt x="3640" y="14712"/>
                  </a:lnTo>
                  <a:lnTo>
                    <a:pt x="3792" y="14630"/>
                  </a:lnTo>
                  <a:lnTo>
                    <a:pt x="3935" y="14535"/>
                  </a:lnTo>
                  <a:lnTo>
                    <a:pt x="4082" y="14417"/>
                  </a:lnTo>
                  <a:lnTo>
                    <a:pt x="4220" y="14275"/>
                  </a:lnTo>
                  <a:lnTo>
                    <a:pt x="4352" y="14134"/>
                  </a:lnTo>
                  <a:lnTo>
                    <a:pt x="4485" y="13957"/>
                  </a:lnTo>
                  <a:lnTo>
                    <a:pt x="4613" y="13768"/>
                  </a:lnTo>
                  <a:lnTo>
                    <a:pt x="4732" y="13567"/>
                  </a:lnTo>
                  <a:lnTo>
                    <a:pt x="4851" y="13354"/>
                  </a:lnTo>
                  <a:lnTo>
                    <a:pt x="4960" y="13118"/>
                  </a:lnTo>
                  <a:lnTo>
                    <a:pt x="5069" y="12870"/>
                  </a:lnTo>
                  <a:lnTo>
                    <a:pt x="5164" y="12611"/>
                  </a:lnTo>
                  <a:lnTo>
                    <a:pt x="5259" y="12327"/>
                  </a:lnTo>
                  <a:lnTo>
                    <a:pt x="5344" y="12032"/>
                  </a:lnTo>
                  <a:lnTo>
                    <a:pt x="5420" y="11737"/>
                  </a:lnTo>
                  <a:lnTo>
                    <a:pt x="5491" y="11418"/>
                  </a:lnTo>
                  <a:lnTo>
                    <a:pt x="5553" y="11087"/>
                  </a:lnTo>
                  <a:lnTo>
                    <a:pt x="5610" y="10745"/>
                  </a:lnTo>
                  <a:lnTo>
                    <a:pt x="5653" y="10379"/>
                  </a:lnTo>
                  <a:lnTo>
                    <a:pt x="5691" y="10013"/>
                  </a:lnTo>
                  <a:lnTo>
                    <a:pt x="5719" y="9635"/>
                  </a:lnTo>
                  <a:lnTo>
                    <a:pt x="5734" y="9246"/>
                  </a:lnTo>
                  <a:lnTo>
                    <a:pt x="5743" y="8856"/>
                  </a:lnTo>
                  <a:lnTo>
                    <a:pt x="5738" y="8443"/>
                  </a:lnTo>
                  <a:lnTo>
                    <a:pt x="5724" y="8018"/>
                  </a:lnTo>
                  <a:lnTo>
                    <a:pt x="5705" y="7675"/>
                  </a:lnTo>
                  <a:lnTo>
                    <a:pt x="5677" y="7345"/>
                  </a:lnTo>
                  <a:lnTo>
                    <a:pt x="5639" y="7002"/>
                  </a:lnTo>
                  <a:lnTo>
                    <a:pt x="5596" y="6660"/>
                  </a:lnTo>
                  <a:lnTo>
                    <a:pt x="5548" y="6329"/>
                  </a:lnTo>
                  <a:lnTo>
                    <a:pt x="5491" y="5999"/>
                  </a:lnTo>
                  <a:lnTo>
                    <a:pt x="5430" y="5680"/>
                  </a:lnTo>
                  <a:lnTo>
                    <a:pt x="5363" y="5361"/>
                  </a:lnTo>
                  <a:lnTo>
                    <a:pt x="5292" y="5042"/>
                  </a:lnTo>
                  <a:lnTo>
                    <a:pt x="5211" y="4735"/>
                  </a:lnTo>
                  <a:lnTo>
                    <a:pt x="5126" y="4440"/>
                  </a:lnTo>
                  <a:lnTo>
                    <a:pt x="5041" y="4157"/>
                  </a:lnTo>
                  <a:lnTo>
                    <a:pt x="4946" y="3873"/>
                  </a:lnTo>
                  <a:lnTo>
                    <a:pt x="4851" y="3602"/>
                  </a:lnTo>
                  <a:lnTo>
                    <a:pt x="4746" y="3354"/>
                  </a:lnTo>
                  <a:lnTo>
                    <a:pt x="4642" y="3106"/>
                  </a:lnTo>
                  <a:lnTo>
                    <a:pt x="4613" y="2988"/>
                  </a:lnTo>
                  <a:lnTo>
                    <a:pt x="4585" y="2893"/>
                  </a:lnTo>
                  <a:lnTo>
                    <a:pt x="4514" y="2704"/>
                  </a:lnTo>
                  <a:lnTo>
                    <a:pt x="4552" y="2575"/>
                  </a:lnTo>
                  <a:lnTo>
                    <a:pt x="4575" y="2433"/>
                  </a:lnTo>
                  <a:lnTo>
                    <a:pt x="4599" y="2279"/>
                  </a:lnTo>
                  <a:lnTo>
                    <a:pt x="4613" y="2126"/>
                  </a:lnTo>
                  <a:lnTo>
                    <a:pt x="4618" y="1961"/>
                  </a:lnTo>
                  <a:lnTo>
                    <a:pt x="4618" y="1795"/>
                  </a:lnTo>
                  <a:lnTo>
                    <a:pt x="4613" y="1630"/>
                  </a:lnTo>
                  <a:lnTo>
                    <a:pt x="4599" y="1465"/>
                  </a:lnTo>
                  <a:lnTo>
                    <a:pt x="4580" y="1299"/>
                  </a:lnTo>
                  <a:lnTo>
                    <a:pt x="4552" y="1146"/>
                  </a:lnTo>
                  <a:lnTo>
                    <a:pt x="4519" y="992"/>
                  </a:lnTo>
                  <a:lnTo>
                    <a:pt x="4476" y="863"/>
                  </a:lnTo>
                  <a:lnTo>
                    <a:pt x="4428" y="733"/>
                  </a:lnTo>
                  <a:lnTo>
                    <a:pt x="4371" y="615"/>
                  </a:lnTo>
                  <a:lnTo>
                    <a:pt x="4310" y="520"/>
                  </a:lnTo>
                  <a:lnTo>
                    <a:pt x="4243" y="449"/>
                  </a:lnTo>
                  <a:lnTo>
                    <a:pt x="4091" y="319"/>
                  </a:lnTo>
                  <a:lnTo>
                    <a:pt x="3939" y="201"/>
                  </a:lnTo>
                  <a:lnTo>
                    <a:pt x="3788" y="119"/>
                  </a:lnTo>
                  <a:lnTo>
                    <a:pt x="3631" y="60"/>
                  </a:lnTo>
                  <a:lnTo>
                    <a:pt x="3474" y="12"/>
                  </a:lnTo>
                  <a:lnTo>
                    <a:pt x="33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5;p65">
              <a:extLst>
                <a:ext uri="{FF2B5EF4-FFF2-40B4-BE49-F238E27FC236}">
                  <a16:creationId xmlns:a16="http://schemas.microsoft.com/office/drawing/2014/main" id="{D9FD66A7-A95B-3C4D-415E-AC6351497D51}"/>
                </a:ext>
              </a:extLst>
            </p:cNvPr>
            <p:cNvSpPr/>
            <p:nvPr/>
          </p:nvSpPr>
          <p:spPr>
            <a:xfrm>
              <a:off x="-1075800" y="-4898800"/>
              <a:ext cx="283375" cy="609850"/>
            </a:xfrm>
            <a:custGeom>
              <a:avLst/>
              <a:gdLst/>
              <a:ahLst/>
              <a:cxnLst/>
              <a:rect l="l" t="t" r="r" b="b"/>
              <a:pathLst>
                <a:path w="11335" h="24394" extrusionOk="0">
                  <a:moveTo>
                    <a:pt x="8582" y="0"/>
                  </a:moveTo>
                  <a:lnTo>
                    <a:pt x="8416" y="12"/>
                  </a:lnTo>
                  <a:lnTo>
                    <a:pt x="8250" y="24"/>
                  </a:lnTo>
                  <a:lnTo>
                    <a:pt x="8079" y="48"/>
                  </a:lnTo>
                  <a:lnTo>
                    <a:pt x="7908" y="83"/>
                  </a:lnTo>
                  <a:lnTo>
                    <a:pt x="7571" y="154"/>
                  </a:lnTo>
                  <a:lnTo>
                    <a:pt x="7224" y="272"/>
                  </a:lnTo>
                  <a:lnTo>
                    <a:pt x="6883" y="402"/>
                  </a:lnTo>
                  <a:lnTo>
                    <a:pt x="6532" y="567"/>
                  </a:lnTo>
                  <a:lnTo>
                    <a:pt x="6185" y="756"/>
                  </a:lnTo>
                  <a:lnTo>
                    <a:pt x="5834" y="969"/>
                  </a:lnTo>
                  <a:lnTo>
                    <a:pt x="5478" y="1205"/>
                  </a:lnTo>
                  <a:lnTo>
                    <a:pt x="5127" y="1464"/>
                  </a:lnTo>
                  <a:lnTo>
                    <a:pt x="4771" y="1748"/>
                  </a:lnTo>
                  <a:lnTo>
                    <a:pt x="4415" y="2055"/>
                  </a:lnTo>
                  <a:lnTo>
                    <a:pt x="4054" y="2374"/>
                  </a:lnTo>
                  <a:lnTo>
                    <a:pt x="3698" y="2716"/>
                  </a:lnTo>
                  <a:lnTo>
                    <a:pt x="3342" y="3082"/>
                  </a:lnTo>
                  <a:lnTo>
                    <a:pt x="2986" y="3460"/>
                  </a:lnTo>
                  <a:lnTo>
                    <a:pt x="2625" y="3861"/>
                  </a:lnTo>
                  <a:lnTo>
                    <a:pt x="2270" y="4275"/>
                  </a:lnTo>
                  <a:lnTo>
                    <a:pt x="1914" y="4711"/>
                  </a:lnTo>
                  <a:lnTo>
                    <a:pt x="1562" y="5148"/>
                  </a:lnTo>
                  <a:lnTo>
                    <a:pt x="1206" y="5609"/>
                  </a:lnTo>
                  <a:lnTo>
                    <a:pt x="855" y="6081"/>
                  </a:lnTo>
                  <a:lnTo>
                    <a:pt x="509" y="6565"/>
                  </a:lnTo>
                  <a:lnTo>
                    <a:pt x="157" y="7061"/>
                  </a:lnTo>
                  <a:lnTo>
                    <a:pt x="82" y="7179"/>
                  </a:lnTo>
                  <a:lnTo>
                    <a:pt x="1" y="7297"/>
                  </a:lnTo>
                  <a:lnTo>
                    <a:pt x="305" y="8537"/>
                  </a:lnTo>
                  <a:lnTo>
                    <a:pt x="376" y="8419"/>
                  </a:lnTo>
                  <a:lnTo>
                    <a:pt x="419" y="8372"/>
                  </a:lnTo>
                  <a:lnTo>
                    <a:pt x="461" y="8336"/>
                  </a:lnTo>
                  <a:lnTo>
                    <a:pt x="509" y="8289"/>
                  </a:lnTo>
                  <a:lnTo>
                    <a:pt x="561" y="8265"/>
                  </a:lnTo>
                  <a:lnTo>
                    <a:pt x="608" y="8242"/>
                  </a:lnTo>
                  <a:lnTo>
                    <a:pt x="656" y="8230"/>
                  </a:lnTo>
                  <a:lnTo>
                    <a:pt x="703" y="8218"/>
                  </a:lnTo>
                  <a:lnTo>
                    <a:pt x="751" y="8230"/>
                  </a:lnTo>
                  <a:lnTo>
                    <a:pt x="798" y="8242"/>
                  </a:lnTo>
                  <a:lnTo>
                    <a:pt x="846" y="8277"/>
                  </a:lnTo>
                  <a:lnTo>
                    <a:pt x="893" y="8313"/>
                  </a:lnTo>
                  <a:lnTo>
                    <a:pt x="936" y="8360"/>
                  </a:lnTo>
                  <a:lnTo>
                    <a:pt x="979" y="8431"/>
                  </a:lnTo>
                  <a:lnTo>
                    <a:pt x="1017" y="8501"/>
                  </a:lnTo>
                  <a:lnTo>
                    <a:pt x="1055" y="8584"/>
                  </a:lnTo>
                  <a:lnTo>
                    <a:pt x="1088" y="8690"/>
                  </a:lnTo>
                  <a:lnTo>
                    <a:pt x="1121" y="8797"/>
                  </a:lnTo>
                  <a:lnTo>
                    <a:pt x="1149" y="8926"/>
                  </a:lnTo>
                  <a:lnTo>
                    <a:pt x="1273" y="9564"/>
                  </a:lnTo>
                  <a:lnTo>
                    <a:pt x="1396" y="10178"/>
                  </a:lnTo>
                  <a:lnTo>
                    <a:pt x="1524" y="10804"/>
                  </a:lnTo>
                  <a:lnTo>
                    <a:pt x="1657" y="11418"/>
                  </a:lnTo>
                  <a:lnTo>
                    <a:pt x="1795" y="12020"/>
                  </a:lnTo>
                  <a:lnTo>
                    <a:pt x="1933" y="12622"/>
                  </a:lnTo>
                  <a:lnTo>
                    <a:pt x="2080" y="13224"/>
                  </a:lnTo>
                  <a:lnTo>
                    <a:pt x="2227" y="13803"/>
                  </a:lnTo>
                  <a:lnTo>
                    <a:pt x="2379" y="14381"/>
                  </a:lnTo>
                  <a:lnTo>
                    <a:pt x="2535" y="14960"/>
                  </a:lnTo>
                  <a:lnTo>
                    <a:pt x="2697" y="15527"/>
                  </a:lnTo>
                  <a:lnTo>
                    <a:pt x="2868" y="16081"/>
                  </a:lnTo>
                  <a:lnTo>
                    <a:pt x="3043" y="16625"/>
                  </a:lnTo>
                  <a:lnTo>
                    <a:pt x="3223" y="17168"/>
                  </a:lnTo>
                  <a:lnTo>
                    <a:pt x="3409" y="17687"/>
                  </a:lnTo>
                  <a:lnTo>
                    <a:pt x="3603" y="18207"/>
                  </a:lnTo>
                  <a:lnTo>
                    <a:pt x="3793" y="18691"/>
                  </a:lnTo>
                  <a:lnTo>
                    <a:pt x="3988" y="19139"/>
                  </a:lnTo>
                  <a:lnTo>
                    <a:pt x="4182" y="19576"/>
                  </a:lnTo>
                  <a:lnTo>
                    <a:pt x="4386" y="19990"/>
                  </a:lnTo>
                  <a:lnTo>
                    <a:pt x="4590" y="20391"/>
                  </a:lnTo>
                  <a:lnTo>
                    <a:pt x="4794" y="20781"/>
                  </a:lnTo>
                  <a:lnTo>
                    <a:pt x="5003" y="21158"/>
                  </a:lnTo>
                  <a:lnTo>
                    <a:pt x="5217" y="21525"/>
                  </a:lnTo>
                  <a:lnTo>
                    <a:pt x="5639" y="22245"/>
                  </a:lnTo>
                  <a:lnTo>
                    <a:pt x="6071" y="22941"/>
                  </a:lnTo>
                  <a:lnTo>
                    <a:pt x="6503" y="23662"/>
                  </a:lnTo>
                  <a:lnTo>
                    <a:pt x="6717" y="24016"/>
                  </a:lnTo>
                  <a:lnTo>
                    <a:pt x="6935" y="24394"/>
                  </a:lnTo>
                  <a:lnTo>
                    <a:pt x="7191" y="24122"/>
                  </a:lnTo>
                  <a:lnTo>
                    <a:pt x="7448" y="23850"/>
                  </a:lnTo>
                  <a:lnTo>
                    <a:pt x="7709" y="23591"/>
                  </a:lnTo>
                  <a:lnTo>
                    <a:pt x="7970" y="23355"/>
                  </a:lnTo>
                  <a:lnTo>
                    <a:pt x="8235" y="23118"/>
                  </a:lnTo>
                  <a:lnTo>
                    <a:pt x="8506" y="22906"/>
                  </a:lnTo>
                  <a:lnTo>
                    <a:pt x="8776" y="22693"/>
                  </a:lnTo>
                  <a:lnTo>
                    <a:pt x="9052" y="22504"/>
                  </a:lnTo>
                  <a:lnTo>
                    <a:pt x="9327" y="22327"/>
                  </a:lnTo>
                  <a:lnTo>
                    <a:pt x="9607" y="22174"/>
                  </a:lnTo>
                  <a:lnTo>
                    <a:pt x="9887" y="22020"/>
                  </a:lnTo>
                  <a:lnTo>
                    <a:pt x="10172" y="21891"/>
                  </a:lnTo>
                  <a:lnTo>
                    <a:pt x="10457" y="21772"/>
                  </a:lnTo>
                  <a:lnTo>
                    <a:pt x="10746" y="21678"/>
                  </a:lnTo>
                  <a:lnTo>
                    <a:pt x="11040" y="21607"/>
                  </a:lnTo>
                  <a:lnTo>
                    <a:pt x="11335" y="21536"/>
                  </a:lnTo>
                  <a:lnTo>
                    <a:pt x="11282" y="16400"/>
                  </a:lnTo>
                  <a:lnTo>
                    <a:pt x="11230" y="11264"/>
                  </a:lnTo>
                  <a:lnTo>
                    <a:pt x="11112" y="992"/>
                  </a:lnTo>
                  <a:lnTo>
                    <a:pt x="10960" y="874"/>
                  </a:lnTo>
                  <a:lnTo>
                    <a:pt x="10813" y="756"/>
                  </a:lnTo>
                  <a:lnTo>
                    <a:pt x="10661" y="638"/>
                  </a:lnTo>
                  <a:lnTo>
                    <a:pt x="10504" y="544"/>
                  </a:lnTo>
                  <a:lnTo>
                    <a:pt x="10352" y="449"/>
                  </a:lnTo>
                  <a:lnTo>
                    <a:pt x="10196" y="366"/>
                  </a:lnTo>
                  <a:lnTo>
                    <a:pt x="10039" y="296"/>
                  </a:lnTo>
                  <a:lnTo>
                    <a:pt x="9882" y="225"/>
                  </a:lnTo>
                  <a:lnTo>
                    <a:pt x="9721" y="178"/>
                  </a:lnTo>
                  <a:lnTo>
                    <a:pt x="9564" y="130"/>
                  </a:lnTo>
                  <a:lnTo>
                    <a:pt x="9403" y="83"/>
                  </a:lnTo>
                  <a:lnTo>
                    <a:pt x="9237" y="48"/>
                  </a:lnTo>
                  <a:lnTo>
                    <a:pt x="9075" y="24"/>
                  </a:lnTo>
                  <a:lnTo>
                    <a:pt x="8914" y="12"/>
                  </a:lnTo>
                  <a:lnTo>
                    <a:pt x="87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6;p65">
              <a:extLst>
                <a:ext uri="{FF2B5EF4-FFF2-40B4-BE49-F238E27FC236}">
                  <a16:creationId xmlns:a16="http://schemas.microsoft.com/office/drawing/2014/main" id="{D43A9F9B-97D8-2CB0-A993-BE929899AE4C}"/>
                </a:ext>
              </a:extLst>
            </p:cNvPr>
            <p:cNvSpPr/>
            <p:nvPr/>
          </p:nvSpPr>
          <p:spPr>
            <a:xfrm>
              <a:off x="-1030000" y="-7838450"/>
              <a:ext cx="183350" cy="291675"/>
            </a:xfrm>
            <a:custGeom>
              <a:avLst/>
              <a:gdLst/>
              <a:ahLst/>
              <a:cxnLst/>
              <a:rect l="l" t="t" r="r" b="b"/>
              <a:pathLst>
                <a:path w="7334" h="11667" extrusionOk="0">
                  <a:moveTo>
                    <a:pt x="7077" y="1"/>
                  </a:moveTo>
                  <a:lnTo>
                    <a:pt x="6736" y="107"/>
                  </a:lnTo>
                  <a:lnTo>
                    <a:pt x="6389" y="202"/>
                  </a:lnTo>
                  <a:lnTo>
                    <a:pt x="6047" y="284"/>
                  </a:lnTo>
                  <a:lnTo>
                    <a:pt x="5710" y="355"/>
                  </a:lnTo>
                  <a:lnTo>
                    <a:pt x="5373" y="414"/>
                  </a:lnTo>
                  <a:lnTo>
                    <a:pt x="5037" y="461"/>
                  </a:lnTo>
                  <a:lnTo>
                    <a:pt x="4704" y="497"/>
                  </a:lnTo>
                  <a:lnTo>
                    <a:pt x="4372" y="532"/>
                  </a:lnTo>
                  <a:lnTo>
                    <a:pt x="4045" y="544"/>
                  </a:lnTo>
                  <a:lnTo>
                    <a:pt x="3717" y="556"/>
                  </a:lnTo>
                  <a:lnTo>
                    <a:pt x="3390" y="556"/>
                  </a:lnTo>
                  <a:lnTo>
                    <a:pt x="3067" y="544"/>
                  </a:lnTo>
                  <a:lnTo>
                    <a:pt x="2744" y="520"/>
                  </a:lnTo>
                  <a:lnTo>
                    <a:pt x="2421" y="485"/>
                  </a:lnTo>
                  <a:lnTo>
                    <a:pt x="2103" y="450"/>
                  </a:lnTo>
                  <a:lnTo>
                    <a:pt x="1785" y="402"/>
                  </a:lnTo>
                  <a:lnTo>
                    <a:pt x="1776" y="579"/>
                  </a:lnTo>
                  <a:lnTo>
                    <a:pt x="1757" y="780"/>
                  </a:lnTo>
                  <a:lnTo>
                    <a:pt x="1738" y="981"/>
                  </a:lnTo>
                  <a:lnTo>
                    <a:pt x="1705" y="1193"/>
                  </a:lnTo>
                  <a:lnTo>
                    <a:pt x="1586" y="1796"/>
                  </a:lnTo>
                  <a:lnTo>
                    <a:pt x="1467" y="2386"/>
                  </a:lnTo>
                  <a:lnTo>
                    <a:pt x="1354" y="3000"/>
                  </a:lnTo>
                  <a:lnTo>
                    <a:pt x="1244" y="3602"/>
                  </a:lnTo>
                  <a:lnTo>
                    <a:pt x="1026" y="4830"/>
                  </a:lnTo>
                  <a:lnTo>
                    <a:pt x="817" y="6070"/>
                  </a:lnTo>
                  <a:lnTo>
                    <a:pt x="613" y="7309"/>
                  </a:lnTo>
                  <a:lnTo>
                    <a:pt x="409" y="8549"/>
                  </a:lnTo>
                  <a:lnTo>
                    <a:pt x="210" y="9789"/>
                  </a:lnTo>
                  <a:lnTo>
                    <a:pt x="1" y="11029"/>
                  </a:lnTo>
                  <a:lnTo>
                    <a:pt x="452" y="11147"/>
                  </a:lnTo>
                  <a:lnTo>
                    <a:pt x="907" y="11253"/>
                  </a:lnTo>
                  <a:lnTo>
                    <a:pt x="1363" y="11347"/>
                  </a:lnTo>
                  <a:lnTo>
                    <a:pt x="1819" y="11442"/>
                  </a:lnTo>
                  <a:lnTo>
                    <a:pt x="2274" y="11513"/>
                  </a:lnTo>
                  <a:lnTo>
                    <a:pt x="2730" y="11560"/>
                  </a:lnTo>
                  <a:lnTo>
                    <a:pt x="3190" y="11607"/>
                  </a:lnTo>
                  <a:lnTo>
                    <a:pt x="3651" y="11643"/>
                  </a:lnTo>
                  <a:lnTo>
                    <a:pt x="4111" y="11666"/>
                  </a:lnTo>
                  <a:lnTo>
                    <a:pt x="5032" y="11666"/>
                  </a:lnTo>
                  <a:lnTo>
                    <a:pt x="5492" y="11643"/>
                  </a:lnTo>
                  <a:lnTo>
                    <a:pt x="5953" y="11607"/>
                  </a:lnTo>
                  <a:lnTo>
                    <a:pt x="6413" y="11560"/>
                  </a:lnTo>
                  <a:lnTo>
                    <a:pt x="6873" y="11501"/>
                  </a:lnTo>
                  <a:lnTo>
                    <a:pt x="7334" y="11430"/>
                  </a:lnTo>
                  <a:lnTo>
                    <a:pt x="7272" y="8573"/>
                  </a:lnTo>
                  <a:lnTo>
                    <a:pt x="7205" y="5715"/>
                  </a:lnTo>
                  <a:lnTo>
                    <a:pt x="7139" y="2858"/>
                  </a:lnTo>
                  <a:lnTo>
                    <a:pt x="70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7;p65">
              <a:extLst>
                <a:ext uri="{FF2B5EF4-FFF2-40B4-BE49-F238E27FC236}">
                  <a16:creationId xmlns:a16="http://schemas.microsoft.com/office/drawing/2014/main" id="{7C5EA46A-8F9C-01AD-37C9-10D8DD5AA1D7}"/>
                </a:ext>
              </a:extLst>
            </p:cNvPr>
            <p:cNvSpPr/>
            <p:nvPr/>
          </p:nvSpPr>
          <p:spPr>
            <a:xfrm>
              <a:off x="-1303375" y="-4716375"/>
              <a:ext cx="356700" cy="827975"/>
            </a:xfrm>
            <a:custGeom>
              <a:avLst/>
              <a:gdLst/>
              <a:ahLst/>
              <a:cxnLst/>
              <a:rect l="l" t="t" r="r" b="b"/>
              <a:pathLst>
                <a:path w="14268" h="33119" extrusionOk="0">
                  <a:moveTo>
                    <a:pt x="9104" y="0"/>
                  </a:moveTo>
                  <a:lnTo>
                    <a:pt x="8805" y="449"/>
                  </a:lnTo>
                  <a:lnTo>
                    <a:pt x="8506" y="909"/>
                  </a:lnTo>
                  <a:lnTo>
                    <a:pt x="8212" y="1370"/>
                  </a:lnTo>
                  <a:lnTo>
                    <a:pt x="7917" y="1830"/>
                  </a:lnTo>
                  <a:lnTo>
                    <a:pt x="7628" y="2302"/>
                  </a:lnTo>
                  <a:lnTo>
                    <a:pt x="7338" y="2775"/>
                  </a:lnTo>
                  <a:lnTo>
                    <a:pt x="7054" y="3259"/>
                  </a:lnTo>
                  <a:lnTo>
                    <a:pt x="6769" y="3743"/>
                  </a:lnTo>
                  <a:lnTo>
                    <a:pt x="6213" y="4723"/>
                  </a:lnTo>
                  <a:lnTo>
                    <a:pt x="5672" y="5703"/>
                  </a:lnTo>
                  <a:lnTo>
                    <a:pt x="5146" y="6695"/>
                  </a:lnTo>
                  <a:lnTo>
                    <a:pt x="4638" y="7686"/>
                  </a:lnTo>
                  <a:lnTo>
                    <a:pt x="4144" y="8666"/>
                  </a:lnTo>
                  <a:lnTo>
                    <a:pt x="3670" y="9646"/>
                  </a:lnTo>
                  <a:lnTo>
                    <a:pt x="3219" y="10603"/>
                  </a:lnTo>
                  <a:lnTo>
                    <a:pt x="2787" y="11547"/>
                  </a:lnTo>
                  <a:lnTo>
                    <a:pt x="2379" y="12468"/>
                  </a:lnTo>
                  <a:lnTo>
                    <a:pt x="1994" y="13354"/>
                  </a:lnTo>
                  <a:lnTo>
                    <a:pt x="1638" y="14216"/>
                  </a:lnTo>
                  <a:lnTo>
                    <a:pt x="1306" y="15042"/>
                  </a:lnTo>
                  <a:lnTo>
                    <a:pt x="1140" y="15455"/>
                  </a:lnTo>
                  <a:lnTo>
                    <a:pt x="974" y="15880"/>
                  </a:lnTo>
                  <a:lnTo>
                    <a:pt x="646" y="16754"/>
                  </a:lnTo>
                  <a:lnTo>
                    <a:pt x="324" y="17640"/>
                  </a:lnTo>
                  <a:lnTo>
                    <a:pt x="1" y="18525"/>
                  </a:lnTo>
                  <a:lnTo>
                    <a:pt x="1069" y="20261"/>
                  </a:lnTo>
                  <a:lnTo>
                    <a:pt x="2132" y="22008"/>
                  </a:lnTo>
                  <a:lnTo>
                    <a:pt x="3190" y="23779"/>
                  </a:lnTo>
                  <a:lnTo>
                    <a:pt x="4244" y="25550"/>
                  </a:lnTo>
                  <a:lnTo>
                    <a:pt x="5293" y="27345"/>
                  </a:lnTo>
                  <a:lnTo>
                    <a:pt x="6342" y="29140"/>
                  </a:lnTo>
                  <a:lnTo>
                    <a:pt x="7381" y="30946"/>
                  </a:lnTo>
                  <a:lnTo>
                    <a:pt x="8416" y="32764"/>
                  </a:lnTo>
                  <a:lnTo>
                    <a:pt x="8449" y="32847"/>
                  </a:lnTo>
                  <a:lnTo>
                    <a:pt x="8482" y="32942"/>
                  </a:lnTo>
                  <a:lnTo>
                    <a:pt x="8511" y="33036"/>
                  </a:lnTo>
                  <a:lnTo>
                    <a:pt x="8544" y="33119"/>
                  </a:lnTo>
                  <a:lnTo>
                    <a:pt x="8852" y="32091"/>
                  </a:lnTo>
                  <a:lnTo>
                    <a:pt x="9166" y="31076"/>
                  </a:lnTo>
                  <a:lnTo>
                    <a:pt x="9488" y="30084"/>
                  </a:lnTo>
                  <a:lnTo>
                    <a:pt x="9816" y="29116"/>
                  </a:lnTo>
                  <a:lnTo>
                    <a:pt x="10148" y="28160"/>
                  </a:lnTo>
                  <a:lnTo>
                    <a:pt x="10490" y="27239"/>
                  </a:lnTo>
                  <a:lnTo>
                    <a:pt x="10661" y="26778"/>
                  </a:lnTo>
                  <a:lnTo>
                    <a:pt x="10836" y="26330"/>
                  </a:lnTo>
                  <a:lnTo>
                    <a:pt x="11012" y="25893"/>
                  </a:lnTo>
                  <a:lnTo>
                    <a:pt x="11192" y="25456"/>
                  </a:lnTo>
                  <a:lnTo>
                    <a:pt x="11373" y="25031"/>
                  </a:lnTo>
                  <a:lnTo>
                    <a:pt x="11553" y="24606"/>
                  </a:lnTo>
                  <a:lnTo>
                    <a:pt x="11733" y="24181"/>
                  </a:lnTo>
                  <a:lnTo>
                    <a:pt x="11918" y="23779"/>
                  </a:lnTo>
                  <a:lnTo>
                    <a:pt x="12103" y="23366"/>
                  </a:lnTo>
                  <a:lnTo>
                    <a:pt x="12293" y="22976"/>
                  </a:lnTo>
                  <a:lnTo>
                    <a:pt x="12483" y="22587"/>
                  </a:lnTo>
                  <a:lnTo>
                    <a:pt x="12673" y="22197"/>
                  </a:lnTo>
                  <a:lnTo>
                    <a:pt x="12868" y="21819"/>
                  </a:lnTo>
                  <a:lnTo>
                    <a:pt x="13062" y="21453"/>
                  </a:lnTo>
                  <a:lnTo>
                    <a:pt x="13257" y="21099"/>
                  </a:lnTo>
                  <a:lnTo>
                    <a:pt x="13456" y="20745"/>
                  </a:lnTo>
                  <a:lnTo>
                    <a:pt x="13655" y="20391"/>
                  </a:lnTo>
                  <a:lnTo>
                    <a:pt x="13859" y="20048"/>
                  </a:lnTo>
                  <a:lnTo>
                    <a:pt x="14064" y="19718"/>
                  </a:lnTo>
                  <a:lnTo>
                    <a:pt x="14268" y="19399"/>
                  </a:lnTo>
                  <a:lnTo>
                    <a:pt x="14045" y="19057"/>
                  </a:lnTo>
                  <a:lnTo>
                    <a:pt x="13826" y="18702"/>
                  </a:lnTo>
                  <a:lnTo>
                    <a:pt x="13613" y="18313"/>
                  </a:lnTo>
                  <a:lnTo>
                    <a:pt x="13399" y="17923"/>
                  </a:lnTo>
                  <a:lnTo>
                    <a:pt x="13190" y="17498"/>
                  </a:lnTo>
                  <a:lnTo>
                    <a:pt x="12986" y="17073"/>
                  </a:lnTo>
                  <a:lnTo>
                    <a:pt x="12782" y="16624"/>
                  </a:lnTo>
                  <a:lnTo>
                    <a:pt x="12583" y="16164"/>
                  </a:lnTo>
                  <a:lnTo>
                    <a:pt x="12388" y="15680"/>
                  </a:lnTo>
                  <a:lnTo>
                    <a:pt x="12198" y="15196"/>
                  </a:lnTo>
                  <a:lnTo>
                    <a:pt x="12009" y="14688"/>
                  </a:lnTo>
                  <a:lnTo>
                    <a:pt x="11828" y="14180"/>
                  </a:lnTo>
                  <a:lnTo>
                    <a:pt x="11648" y="13649"/>
                  </a:lnTo>
                  <a:lnTo>
                    <a:pt x="11472" y="13118"/>
                  </a:lnTo>
                  <a:lnTo>
                    <a:pt x="11301" y="12575"/>
                  </a:lnTo>
                  <a:lnTo>
                    <a:pt x="11135" y="12020"/>
                  </a:lnTo>
                  <a:lnTo>
                    <a:pt x="10974" y="11465"/>
                  </a:lnTo>
                  <a:lnTo>
                    <a:pt x="10817" y="10898"/>
                  </a:lnTo>
                  <a:lnTo>
                    <a:pt x="10665" y="10319"/>
                  </a:lnTo>
                  <a:lnTo>
                    <a:pt x="10518" y="9753"/>
                  </a:lnTo>
                  <a:lnTo>
                    <a:pt x="10376" y="9162"/>
                  </a:lnTo>
                  <a:lnTo>
                    <a:pt x="10243" y="8584"/>
                  </a:lnTo>
                  <a:lnTo>
                    <a:pt x="10110" y="7993"/>
                  </a:lnTo>
                  <a:lnTo>
                    <a:pt x="9987" y="7403"/>
                  </a:lnTo>
                  <a:lnTo>
                    <a:pt x="9868" y="6825"/>
                  </a:lnTo>
                  <a:lnTo>
                    <a:pt x="9754" y="6234"/>
                  </a:lnTo>
                  <a:lnTo>
                    <a:pt x="9645" y="5644"/>
                  </a:lnTo>
                  <a:lnTo>
                    <a:pt x="9541" y="5053"/>
                  </a:lnTo>
                  <a:lnTo>
                    <a:pt x="9446" y="4475"/>
                  </a:lnTo>
                  <a:lnTo>
                    <a:pt x="9355" y="3885"/>
                  </a:lnTo>
                  <a:lnTo>
                    <a:pt x="9275" y="3318"/>
                  </a:lnTo>
                  <a:lnTo>
                    <a:pt x="9199" y="2739"/>
                  </a:lnTo>
                  <a:lnTo>
                    <a:pt x="9185" y="2621"/>
                  </a:lnTo>
                  <a:lnTo>
                    <a:pt x="9170" y="2503"/>
                  </a:lnTo>
                  <a:lnTo>
                    <a:pt x="9166" y="2397"/>
                  </a:lnTo>
                  <a:lnTo>
                    <a:pt x="9166" y="2279"/>
                  </a:lnTo>
                  <a:lnTo>
                    <a:pt x="9170" y="2173"/>
                  </a:lnTo>
                  <a:lnTo>
                    <a:pt x="9175" y="2066"/>
                  </a:lnTo>
                  <a:lnTo>
                    <a:pt x="9185" y="1972"/>
                  </a:lnTo>
                  <a:lnTo>
                    <a:pt x="9199" y="1866"/>
                  </a:lnTo>
                  <a:lnTo>
                    <a:pt x="9218" y="1771"/>
                  </a:lnTo>
                  <a:lnTo>
                    <a:pt x="9237" y="1689"/>
                  </a:lnTo>
                  <a:lnTo>
                    <a:pt x="9260" y="1594"/>
                  </a:lnTo>
                  <a:lnTo>
                    <a:pt x="9284" y="1511"/>
                  </a:lnTo>
                  <a:lnTo>
                    <a:pt x="9341" y="1370"/>
                  </a:lnTo>
                  <a:lnTo>
                    <a:pt x="9408" y="1240"/>
                  </a:lnTo>
                  <a:lnTo>
                    <a:pt x="910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8;p65">
              <a:extLst>
                <a:ext uri="{FF2B5EF4-FFF2-40B4-BE49-F238E27FC236}">
                  <a16:creationId xmlns:a16="http://schemas.microsoft.com/office/drawing/2014/main" id="{205A2C82-2DFC-4DD5-39B1-A46B9E464318}"/>
                </a:ext>
              </a:extLst>
            </p:cNvPr>
            <p:cNvSpPr/>
            <p:nvPr/>
          </p:nvSpPr>
          <p:spPr>
            <a:xfrm>
              <a:off x="-1311800" y="-8001075"/>
              <a:ext cx="292150" cy="432450"/>
            </a:xfrm>
            <a:custGeom>
              <a:avLst/>
              <a:gdLst/>
              <a:ahLst/>
              <a:cxnLst/>
              <a:rect l="l" t="t" r="r" b="b"/>
              <a:pathLst>
                <a:path w="11686" h="17298" extrusionOk="0">
                  <a:moveTo>
                    <a:pt x="3238" y="0"/>
                  </a:moveTo>
                  <a:lnTo>
                    <a:pt x="3171" y="402"/>
                  </a:lnTo>
                  <a:lnTo>
                    <a:pt x="3100" y="803"/>
                  </a:lnTo>
                  <a:lnTo>
                    <a:pt x="3024" y="1205"/>
                  </a:lnTo>
                  <a:lnTo>
                    <a:pt x="2939" y="1594"/>
                  </a:lnTo>
                  <a:lnTo>
                    <a:pt x="2853" y="1984"/>
                  </a:lnTo>
                  <a:lnTo>
                    <a:pt x="2763" y="2373"/>
                  </a:lnTo>
                  <a:lnTo>
                    <a:pt x="2668" y="2751"/>
                  </a:lnTo>
                  <a:lnTo>
                    <a:pt x="2573" y="3117"/>
                  </a:lnTo>
                  <a:lnTo>
                    <a:pt x="2474" y="3483"/>
                  </a:lnTo>
                  <a:lnTo>
                    <a:pt x="2374" y="3837"/>
                  </a:lnTo>
                  <a:lnTo>
                    <a:pt x="2175" y="4522"/>
                  </a:lnTo>
                  <a:lnTo>
                    <a:pt x="1980" y="5160"/>
                  </a:lnTo>
                  <a:lnTo>
                    <a:pt x="1785" y="5750"/>
                  </a:lnTo>
                  <a:lnTo>
                    <a:pt x="1586" y="6329"/>
                  </a:lnTo>
                  <a:lnTo>
                    <a:pt x="1382" y="6872"/>
                  </a:lnTo>
                  <a:lnTo>
                    <a:pt x="1168" y="7391"/>
                  </a:lnTo>
                  <a:lnTo>
                    <a:pt x="950" y="7899"/>
                  </a:lnTo>
                  <a:lnTo>
                    <a:pt x="722" y="8383"/>
                  </a:lnTo>
                  <a:lnTo>
                    <a:pt x="490" y="8855"/>
                  </a:lnTo>
                  <a:lnTo>
                    <a:pt x="248" y="9292"/>
                  </a:lnTo>
                  <a:lnTo>
                    <a:pt x="1" y="9717"/>
                  </a:lnTo>
                  <a:lnTo>
                    <a:pt x="314" y="10072"/>
                  </a:lnTo>
                  <a:lnTo>
                    <a:pt x="623" y="10426"/>
                  </a:lnTo>
                  <a:lnTo>
                    <a:pt x="936" y="10756"/>
                  </a:lnTo>
                  <a:lnTo>
                    <a:pt x="1249" y="11087"/>
                  </a:lnTo>
                  <a:lnTo>
                    <a:pt x="1567" y="11418"/>
                  </a:lnTo>
                  <a:lnTo>
                    <a:pt x="1880" y="11736"/>
                  </a:lnTo>
                  <a:lnTo>
                    <a:pt x="2198" y="12043"/>
                  </a:lnTo>
                  <a:lnTo>
                    <a:pt x="2516" y="12339"/>
                  </a:lnTo>
                  <a:lnTo>
                    <a:pt x="2839" y="12634"/>
                  </a:lnTo>
                  <a:lnTo>
                    <a:pt x="3157" y="12929"/>
                  </a:lnTo>
                  <a:lnTo>
                    <a:pt x="3480" y="13200"/>
                  </a:lnTo>
                  <a:lnTo>
                    <a:pt x="3802" y="13472"/>
                  </a:lnTo>
                  <a:lnTo>
                    <a:pt x="4125" y="13744"/>
                  </a:lnTo>
                  <a:lnTo>
                    <a:pt x="4453" y="14003"/>
                  </a:lnTo>
                  <a:lnTo>
                    <a:pt x="4780" y="14251"/>
                  </a:lnTo>
                  <a:lnTo>
                    <a:pt x="5108" y="14487"/>
                  </a:lnTo>
                  <a:lnTo>
                    <a:pt x="5435" y="14724"/>
                  </a:lnTo>
                  <a:lnTo>
                    <a:pt x="5763" y="14948"/>
                  </a:lnTo>
                  <a:lnTo>
                    <a:pt x="6095" y="15172"/>
                  </a:lnTo>
                  <a:lnTo>
                    <a:pt x="6422" y="15385"/>
                  </a:lnTo>
                  <a:lnTo>
                    <a:pt x="6755" y="15585"/>
                  </a:lnTo>
                  <a:lnTo>
                    <a:pt x="7087" y="15774"/>
                  </a:lnTo>
                  <a:lnTo>
                    <a:pt x="7424" y="15963"/>
                  </a:lnTo>
                  <a:lnTo>
                    <a:pt x="7756" y="16140"/>
                  </a:lnTo>
                  <a:lnTo>
                    <a:pt x="8093" y="16317"/>
                  </a:lnTo>
                  <a:lnTo>
                    <a:pt x="8430" y="16483"/>
                  </a:lnTo>
                  <a:lnTo>
                    <a:pt x="8767" y="16636"/>
                  </a:lnTo>
                  <a:lnTo>
                    <a:pt x="9104" y="16790"/>
                  </a:lnTo>
                  <a:lnTo>
                    <a:pt x="9441" y="16920"/>
                  </a:lnTo>
                  <a:lnTo>
                    <a:pt x="9778" y="17061"/>
                  </a:lnTo>
                  <a:lnTo>
                    <a:pt x="10120" y="17179"/>
                  </a:lnTo>
                  <a:lnTo>
                    <a:pt x="10461" y="17297"/>
                  </a:lnTo>
                  <a:lnTo>
                    <a:pt x="10618" y="15975"/>
                  </a:lnTo>
                  <a:lnTo>
                    <a:pt x="10779" y="14653"/>
                  </a:lnTo>
                  <a:lnTo>
                    <a:pt x="11102" y="11996"/>
                  </a:lnTo>
                  <a:lnTo>
                    <a:pt x="11263" y="10662"/>
                  </a:lnTo>
                  <a:lnTo>
                    <a:pt x="11411" y="9316"/>
                  </a:lnTo>
                  <a:lnTo>
                    <a:pt x="11558" y="7982"/>
                  </a:lnTo>
                  <a:lnTo>
                    <a:pt x="11624" y="7309"/>
                  </a:lnTo>
                  <a:lnTo>
                    <a:pt x="11686" y="6624"/>
                  </a:lnTo>
                  <a:lnTo>
                    <a:pt x="11396" y="6541"/>
                  </a:lnTo>
                  <a:lnTo>
                    <a:pt x="11112" y="6435"/>
                  </a:lnTo>
                  <a:lnTo>
                    <a:pt x="10827" y="6329"/>
                  </a:lnTo>
                  <a:lnTo>
                    <a:pt x="10542" y="6222"/>
                  </a:lnTo>
                  <a:lnTo>
                    <a:pt x="10257" y="6093"/>
                  </a:lnTo>
                  <a:lnTo>
                    <a:pt x="9977" y="5963"/>
                  </a:lnTo>
                  <a:lnTo>
                    <a:pt x="9697" y="5833"/>
                  </a:lnTo>
                  <a:lnTo>
                    <a:pt x="9422" y="5679"/>
                  </a:lnTo>
                  <a:lnTo>
                    <a:pt x="9147" y="5526"/>
                  </a:lnTo>
                  <a:lnTo>
                    <a:pt x="8871" y="5361"/>
                  </a:lnTo>
                  <a:lnTo>
                    <a:pt x="8601" y="5195"/>
                  </a:lnTo>
                  <a:lnTo>
                    <a:pt x="8326" y="5018"/>
                  </a:lnTo>
                  <a:lnTo>
                    <a:pt x="8060" y="4841"/>
                  </a:lnTo>
                  <a:lnTo>
                    <a:pt x="7789" y="4640"/>
                  </a:lnTo>
                  <a:lnTo>
                    <a:pt x="7523" y="4440"/>
                  </a:lnTo>
                  <a:lnTo>
                    <a:pt x="7258" y="4239"/>
                  </a:lnTo>
                  <a:lnTo>
                    <a:pt x="6997" y="4026"/>
                  </a:lnTo>
                  <a:lnTo>
                    <a:pt x="6736" y="3802"/>
                  </a:lnTo>
                  <a:lnTo>
                    <a:pt x="6475" y="3578"/>
                  </a:lnTo>
                  <a:lnTo>
                    <a:pt x="6218" y="3342"/>
                  </a:lnTo>
                  <a:lnTo>
                    <a:pt x="5962" y="3094"/>
                  </a:lnTo>
                  <a:lnTo>
                    <a:pt x="5706" y="2846"/>
                  </a:lnTo>
                  <a:lnTo>
                    <a:pt x="5449" y="2598"/>
                  </a:lnTo>
                  <a:lnTo>
                    <a:pt x="5198" y="2338"/>
                  </a:lnTo>
                  <a:lnTo>
                    <a:pt x="4951" y="2066"/>
                  </a:lnTo>
                  <a:lnTo>
                    <a:pt x="4699" y="1795"/>
                  </a:lnTo>
                  <a:lnTo>
                    <a:pt x="4453" y="1512"/>
                  </a:lnTo>
                  <a:lnTo>
                    <a:pt x="4206" y="1216"/>
                  </a:lnTo>
                  <a:lnTo>
                    <a:pt x="3964" y="921"/>
                  </a:lnTo>
                  <a:lnTo>
                    <a:pt x="3717" y="626"/>
                  </a:lnTo>
                  <a:lnTo>
                    <a:pt x="3480" y="319"/>
                  </a:lnTo>
                  <a:lnTo>
                    <a:pt x="323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9;p65">
              <a:extLst>
                <a:ext uri="{FF2B5EF4-FFF2-40B4-BE49-F238E27FC236}">
                  <a16:creationId xmlns:a16="http://schemas.microsoft.com/office/drawing/2014/main" id="{ECD3368F-1232-AA93-04AD-331A9F4F1438}"/>
                </a:ext>
              </a:extLst>
            </p:cNvPr>
            <p:cNvSpPr/>
            <p:nvPr/>
          </p:nvSpPr>
          <p:spPr>
            <a:xfrm>
              <a:off x="-1476375" y="-4193625"/>
              <a:ext cx="365125" cy="899125"/>
            </a:xfrm>
            <a:custGeom>
              <a:avLst/>
              <a:gdLst/>
              <a:ahLst/>
              <a:cxnLst/>
              <a:rect l="l" t="t" r="r" b="b"/>
              <a:pathLst>
                <a:path w="14605" h="35965" extrusionOk="0">
                  <a:moveTo>
                    <a:pt x="6123" y="0"/>
                  </a:moveTo>
                  <a:lnTo>
                    <a:pt x="5881" y="732"/>
                  </a:lnTo>
                  <a:lnTo>
                    <a:pt x="5644" y="1476"/>
                  </a:lnTo>
                  <a:lnTo>
                    <a:pt x="5412" y="2220"/>
                  </a:lnTo>
                  <a:lnTo>
                    <a:pt x="5184" y="2964"/>
                  </a:lnTo>
                  <a:lnTo>
                    <a:pt x="4956" y="3719"/>
                  </a:lnTo>
                  <a:lnTo>
                    <a:pt x="4733" y="4487"/>
                  </a:lnTo>
                  <a:lnTo>
                    <a:pt x="4510" y="5254"/>
                  </a:lnTo>
                  <a:lnTo>
                    <a:pt x="4296" y="6022"/>
                  </a:lnTo>
                  <a:lnTo>
                    <a:pt x="4083" y="6801"/>
                  </a:lnTo>
                  <a:lnTo>
                    <a:pt x="3869" y="7580"/>
                  </a:lnTo>
                  <a:lnTo>
                    <a:pt x="3665" y="8360"/>
                  </a:lnTo>
                  <a:lnTo>
                    <a:pt x="3461" y="9151"/>
                  </a:lnTo>
                  <a:lnTo>
                    <a:pt x="3257" y="9954"/>
                  </a:lnTo>
                  <a:lnTo>
                    <a:pt x="3057" y="10745"/>
                  </a:lnTo>
                  <a:lnTo>
                    <a:pt x="2863" y="11547"/>
                  </a:lnTo>
                  <a:lnTo>
                    <a:pt x="2673" y="12362"/>
                  </a:lnTo>
                  <a:lnTo>
                    <a:pt x="2483" y="13177"/>
                  </a:lnTo>
                  <a:lnTo>
                    <a:pt x="2298" y="13992"/>
                  </a:lnTo>
                  <a:lnTo>
                    <a:pt x="2118" y="14806"/>
                  </a:lnTo>
                  <a:lnTo>
                    <a:pt x="1937" y="15633"/>
                  </a:lnTo>
                  <a:lnTo>
                    <a:pt x="1762" y="16471"/>
                  </a:lnTo>
                  <a:lnTo>
                    <a:pt x="1586" y="17297"/>
                  </a:lnTo>
                  <a:lnTo>
                    <a:pt x="1415" y="18136"/>
                  </a:lnTo>
                  <a:lnTo>
                    <a:pt x="1244" y="18974"/>
                  </a:lnTo>
                  <a:lnTo>
                    <a:pt x="1083" y="19824"/>
                  </a:lnTo>
                  <a:lnTo>
                    <a:pt x="917" y="20674"/>
                  </a:lnTo>
                  <a:lnTo>
                    <a:pt x="760" y="21524"/>
                  </a:lnTo>
                  <a:lnTo>
                    <a:pt x="604" y="22386"/>
                  </a:lnTo>
                  <a:lnTo>
                    <a:pt x="447" y="23248"/>
                  </a:lnTo>
                  <a:lnTo>
                    <a:pt x="295" y="24110"/>
                  </a:lnTo>
                  <a:lnTo>
                    <a:pt x="148" y="24984"/>
                  </a:lnTo>
                  <a:lnTo>
                    <a:pt x="1" y="25857"/>
                  </a:lnTo>
                  <a:lnTo>
                    <a:pt x="319" y="26271"/>
                  </a:lnTo>
                  <a:lnTo>
                    <a:pt x="632" y="26672"/>
                  </a:lnTo>
                  <a:lnTo>
                    <a:pt x="1268" y="27463"/>
                  </a:lnTo>
                  <a:lnTo>
                    <a:pt x="1904" y="28231"/>
                  </a:lnTo>
                  <a:lnTo>
                    <a:pt x="2545" y="28963"/>
                  </a:lnTo>
                  <a:lnTo>
                    <a:pt x="3190" y="29671"/>
                  </a:lnTo>
                  <a:lnTo>
                    <a:pt x="3836" y="30356"/>
                  </a:lnTo>
                  <a:lnTo>
                    <a:pt x="4486" y="31017"/>
                  </a:lnTo>
                  <a:lnTo>
                    <a:pt x="5136" y="31655"/>
                  </a:lnTo>
                  <a:lnTo>
                    <a:pt x="5796" y="32269"/>
                  </a:lnTo>
                  <a:lnTo>
                    <a:pt x="6456" y="32859"/>
                  </a:lnTo>
                  <a:lnTo>
                    <a:pt x="7115" y="33426"/>
                  </a:lnTo>
                  <a:lnTo>
                    <a:pt x="7785" y="33969"/>
                  </a:lnTo>
                  <a:lnTo>
                    <a:pt x="8454" y="34500"/>
                  </a:lnTo>
                  <a:lnTo>
                    <a:pt x="9128" y="35008"/>
                  </a:lnTo>
                  <a:lnTo>
                    <a:pt x="9806" y="35492"/>
                  </a:lnTo>
                  <a:lnTo>
                    <a:pt x="10490" y="35964"/>
                  </a:lnTo>
                  <a:lnTo>
                    <a:pt x="10694" y="34654"/>
                  </a:lnTo>
                  <a:lnTo>
                    <a:pt x="10898" y="33331"/>
                  </a:lnTo>
                  <a:lnTo>
                    <a:pt x="11116" y="32009"/>
                  </a:lnTo>
                  <a:lnTo>
                    <a:pt x="11339" y="30687"/>
                  </a:lnTo>
                  <a:lnTo>
                    <a:pt x="11572" y="29364"/>
                  </a:lnTo>
                  <a:lnTo>
                    <a:pt x="11809" y="28054"/>
                  </a:lnTo>
                  <a:lnTo>
                    <a:pt x="12056" y="26743"/>
                  </a:lnTo>
                  <a:lnTo>
                    <a:pt x="12308" y="25432"/>
                  </a:lnTo>
                  <a:lnTo>
                    <a:pt x="12569" y="24134"/>
                  </a:lnTo>
                  <a:lnTo>
                    <a:pt x="12839" y="22847"/>
                  </a:lnTo>
                  <a:lnTo>
                    <a:pt x="13114" y="21560"/>
                  </a:lnTo>
                  <a:lnTo>
                    <a:pt x="13395" y="20285"/>
                  </a:lnTo>
                  <a:lnTo>
                    <a:pt x="13689" y="19033"/>
                  </a:lnTo>
                  <a:lnTo>
                    <a:pt x="13983" y="17782"/>
                  </a:lnTo>
                  <a:lnTo>
                    <a:pt x="14292" y="16554"/>
                  </a:lnTo>
                  <a:lnTo>
                    <a:pt x="14605" y="15349"/>
                  </a:lnTo>
                  <a:lnTo>
                    <a:pt x="14567" y="15302"/>
                  </a:lnTo>
                  <a:lnTo>
                    <a:pt x="14553" y="15290"/>
                  </a:lnTo>
                  <a:lnTo>
                    <a:pt x="14538" y="15267"/>
                  </a:lnTo>
                  <a:lnTo>
                    <a:pt x="13475" y="13401"/>
                  </a:lnTo>
                  <a:lnTo>
                    <a:pt x="12417" y="11524"/>
                  </a:lnTo>
                  <a:lnTo>
                    <a:pt x="11358" y="9635"/>
                  </a:lnTo>
                  <a:lnTo>
                    <a:pt x="10300" y="7734"/>
                  </a:lnTo>
                  <a:lnTo>
                    <a:pt x="9251" y="5821"/>
                  </a:lnTo>
                  <a:lnTo>
                    <a:pt x="8202" y="3897"/>
                  </a:lnTo>
                  <a:lnTo>
                    <a:pt x="7158" y="1948"/>
                  </a:lnTo>
                  <a:lnTo>
                    <a:pt x="61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90;p65">
              <a:extLst>
                <a:ext uri="{FF2B5EF4-FFF2-40B4-BE49-F238E27FC236}">
                  <a16:creationId xmlns:a16="http://schemas.microsoft.com/office/drawing/2014/main" id="{B8CEFB6A-4D21-8863-6A60-0364B0812BB2}"/>
                </a:ext>
              </a:extLst>
            </p:cNvPr>
            <p:cNvSpPr/>
            <p:nvPr/>
          </p:nvSpPr>
          <p:spPr>
            <a:xfrm>
              <a:off x="-1563225" y="-3468100"/>
              <a:ext cx="334400" cy="839800"/>
            </a:xfrm>
            <a:custGeom>
              <a:avLst/>
              <a:gdLst/>
              <a:ahLst/>
              <a:cxnLst/>
              <a:rect l="l" t="t" r="r" b="b"/>
              <a:pathLst>
                <a:path w="13376" h="33592" extrusionOk="0">
                  <a:moveTo>
                    <a:pt x="2967" y="1"/>
                  </a:moveTo>
                  <a:lnTo>
                    <a:pt x="2763" y="1370"/>
                  </a:lnTo>
                  <a:lnTo>
                    <a:pt x="2568" y="2752"/>
                  </a:lnTo>
                  <a:lnTo>
                    <a:pt x="2374" y="4133"/>
                  </a:lnTo>
                  <a:lnTo>
                    <a:pt x="2189" y="5515"/>
                  </a:lnTo>
                  <a:lnTo>
                    <a:pt x="2008" y="6908"/>
                  </a:lnTo>
                  <a:lnTo>
                    <a:pt x="1833" y="8301"/>
                  </a:lnTo>
                  <a:lnTo>
                    <a:pt x="1662" y="9706"/>
                  </a:lnTo>
                  <a:lnTo>
                    <a:pt x="1496" y="11111"/>
                  </a:lnTo>
                  <a:lnTo>
                    <a:pt x="1387" y="12127"/>
                  </a:lnTo>
                  <a:lnTo>
                    <a:pt x="1278" y="13142"/>
                  </a:lnTo>
                  <a:lnTo>
                    <a:pt x="1168" y="14157"/>
                  </a:lnTo>
                  <a:lnTo>
                    <a:pt x="1069" y="15173"/>
                  </a:lnTo>
                  <a:lnTo>
                    <a:pt x="869" y="17215"/>
                  </a:lnTo>
                  <a:lnTo>
                    <a:pt x="679" y="19270"/>
                  </a:lnTo>
                  <a:lnTo>
                    <a:pt x="494" y="21336"/>
                  </a:lnTo>
                  <a:lnTo>
                    <a:pt x="324" y="23390"/>
                  </a:lnTo>
                  <a:lnTo>
                    <a:pt x="157" y="25457"/>
                  </a:lnTo>
                  <a:lnTo>
                    <a:pt x="1" y="27523"/>
                  </a:lnTo>
                  <a:lnTo>
                    <a:pt x="1391" y="28231"/>
                  </a:lnTo>
                  <a:lnTo>
                    <a:pt x="2787" y="28928"/>
                  </a:lnTo>
                  <a:lnTo>
                    <a:pt x="4182" y="29613"/>
                  </a:lnTo>
                  <a:lnTo>
                    <a:pt x="5577" y="30321"/>
                  </a:lnTo>
                  <a:lnTo>
                    <a:pt x="6275" y="30687"/>
                  </a:lnTo>
                  <a:lnTo>
                    <a:pt x="6973" y="31065"/>
                  </a:lnTo>
                  <a:lnTo>
                    <a:pt x="7671" y="31443"/>
                  </a:lnTo>
                  <a:lnTo>
                    <a:pt x="8363" y="31844"/>
                  </a:lnTo>
                  <a:lnTo>
                    <a:pt x="9052" y="32257"/>
                  </a:lnTo>
                  <a:lnTo>
                    <a:pt x="9740" y="32682"/>
                  </a:lnTo>
                  <a:lnTo>
                    <a:pt x="10428" y="33131"/>
                  </a:lnTo>
                  <a:lnTo>
                    <a:pt x="11111" y="33592"/>
                  </a:lnTo>
                  <a:lnTo>
                    <a:pt x="11235" y="31832"/>
                  </a:lnTo>
                  <a:lnTo>
                    <a:pt x="11368" y="30061"/>
                  </a:lnTo>
                  <a:lnTo>
                    <a:pt x="11505" y="28302"/>
                  </a:lnTo>
                  <a:lnTo>
                    <a:pt x="11653" y="26555"/>
                  </a:lnTo>
                  <a:lnTo>
                    <a:pt x="11804" y="24807"/>
                  </a:lnTo>
                  <a:lnTo>
                    <a:pt x="11971" y="23060"/>
                  </a:lnTo>
                  <a:lnTo>
                    <a:pt x="12141" y="21324"/>
                  </a:lnTo>
                  <a:lnTo>
                    <a:pt x="12322" y="19600"/>
                  </a:lnTo>
                  <a:lnTo>
                    <a:pt x="12440" y="18561"/>
                  </a:lnTo>
                  <a:lnTo>
                    <a:pt x="12559" y="17510"/>
                  </a:lnTo>
                  <a:lnTo>
                    <a:pt x="12682" y="16460"/>
                  </a:lnTo>
                  <a:lnTo>
                    <a:pt x="12811" y="15385"/>
                  </a:lnTo>
                  <a:lnTo>
                    <a:pt x="12948" y="14311"/>
                  </a:lnTo>
                  <a:lnTo>
                    <a:pt x="13086" y="13225"/>
                  </a:lnTo>
                  <a:lnTo>
                    <a:pt x="13228" y="12127"/>
                  </a:lnTo>
                  <a:lnTo>
                    <a:pt x="13375" y="11028"/>
                  </a:lnTo>
                  <a:lnTo>
                    <a:pt x="13034" y="10792"/>
                  </a:lnTo>
                  <a:lnTo>
                    <a:pt x="12692" y="10544"/>
                  </a:lnTo>
                  <a:lnTo>
                    <a:pt x="12355" y="10285"/>
                  </a:lnTo>
                  <a:lnTo>
                    <a:pt x="12013" y="10025"/>
                  </a:lnTo>
                  <a:lnTo>
                    <a:pt x="11676" y="9753"/>
                  </a:lnTo>
                  <a:lnTo>
                    <a:pt x="11339" y="9470"/>
                  </a:lnTo>
                  <a:lnTo>
                    <a:pt x="11002" y="9187"/>
                  </a:lnTo>
                  <a:lnTo>
                    <a:pt x="10670" y="8903"/>
                  </a:lnTo>
                  <a:lnTo>
                    <a:pt x="10338" y="8608"/>
                  </a:lnTo>
                  <a:lnTo>
                    <a:pt x="10006" y="8301"/>
                  </a:lnTo>
                  <a:lnTo>
                    <a:pt x="9673" y="7982"/>
                  </a:lnTo>
                  <a:lnTo>
                    <a:pt x="9341" y="7675"/>
                  </a:lnTo>
                  <a:lnTo>
                    <a:pt x="8686" y="7014"/>
                  </a:lnTo>
                  <a:lnTo>
                    <a:pt x="8031" y="6341"/>
                  </a:lnTo>
                  <a:lnTo>
                    <a:pt x="7386" y="5633"/>
                  </a:lnTo>
                  <a:lnTo>
                    <a:pt x="6740" y="4901"/>
                  </a:lnTo>
                  <a:lnTo>
                    <a:pt x="6100" y="4145"/>
                  </a:lnTo>
                  <a:lnTo>
                    <a:pt x="5464" y="3366"/>
                  </a:lnTo>
                  <a:lnTo>
                    <a:pt x="4832" y="2563"/>
                  </a:lnTo>
                  <a:lnTo>
                    <a:pt x="4206" y="1725"/>
                  </a:lnTo>
                  <a:lnTo>
                    <a:pt x="3584" y="874"/>
                  </a:lnTo>
                  <a:lnTo>
                    <a:pt x="296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91;p65">
              <a:extLst>
                <a:ext uri="{FF2B5EF4-FFF2-40B4-BE49-F238E27FC236}">
                  <a16:creationId xmlns:a16="http://schemas.microsoft.com/office/drawing/2014/main" id="{CB9CB610-3FB0-AD5B-826C-0C9AEF47337C}"/>
                </a:ext>
              </a:extLst>
            </p:cNvPr>
            <p:cNvSpPr/>
            <p:nvPr/>
          </p:nvSpPr>
          <p:spPr>
            <a:xfrm>
              <a:off x="-1461425" y="-13673725"/>
              <a:ext cx="196400" cy="459000"/>
            </a:xfrm>
            <a:custGeom>
              <a:avLst/>
              <a:gdLst/>
              <a:ahLst/>
              <a:cxnLst/>
              <a:rect l="l" t="t" r="r" b="b"/>
              <a:pathLst>
                <a:path w="7856" h="18360" extrusionOk="0">
                  <a:moveTo>
                    <a:pt x="3907" y="0"/>
                  </a:moveTo>
                  <a:lnTo>
                    <a:pt x="3807" y="24"/>
                  </a:lnTo>
                  <a:lnTo>
                    <a:pt x="3708" y="47"/>
                  </a:lnTo>
                  <a:lnTo>
                    <a:pt x="3608" y="71"/>
                  </a:lnTo>
                  <a:lnTo>
                    <a:pt x="3513" y="106"/>
                  </a:lnTo>
                  <a:lnTo>
                    <a:pt x="3413" y="153"/>
                  </a:lnTo>
                  <a:lnTo>
                    <a:pt x="3314" y="201"/>
                  </a:lnTo>
                  <a:lnTo>
                    <a:pt x="3214" y="260"/>
                  </a:lnTo>
                  <a:lnTo>
                    <a:pt x="3020" y="401"/>
                  </a:lnTo>
                  <a:lnTo>
                    <a:pt x="2830" y="567"/>
                  </a:lnTo>
                  <a:lnTo>
                    <a:pt x="2640" y="756"/>
                  </a:lnTo>
                  <a:lnTo>
                    <a:pt x="2455" y="968"/>
                  </a:lnTo>
                  <a:lnTo>
                    <a:pt x="2270" y="1216"/>
                  </a:lnTo>
                  <a:lnTo>
                    <a:pt x="2089" y="1488"/>
                  </a:lnTo>
                  <a:lnTo>
                    <a:pt x="1918" y="1771"/>
                  </a:lnTo>
                  <a:lnTo>
                    <a:pt x="1748" y="2090"/>
                  </a:lnTo>
                  <a:lnTo>
                    <a:pt x="1581" y="2432"/>
                  </a:lnTo>
                  <a:lnTo>
                    <a:pt x="1425" y="2798"/>
                  </a:lnTo>
                  <a:lnTo>
                    <a:pt x="1268" y="3188"/>
                  </a:lnTo>
                  <a:lnTo>
                    <a:pt x="1126" y="3589"/>
                  </a:lnTo>
                  <a:lnTo>
                    <a:pt x="983" y="4026"/>
                  </a:lnTo>
                  <a:lnTo>
                    <a:pt x="851" y="4475"/>
                  </a:lnTo>
                  <a:lnTo>
                    <a:pt x="727" y="4935"/>
                  </a:lnTo>
                  <a:lnTo>
                    <a:pt x="656" y="5219"/>
                  </a:lnTo>
                  <a:lnTo>
                    <a:pt x="589" y="5502"/>
                  </a:lnTo>
                  <a:lnTo>
                    <a:pt x="528" y="5785"/>
                  </a:lnTo>
                  <a:lnTo>
                    <a:pt x="471" y="6057"/>
                  </a:lnTo>
                  <a:lnTo>
                    <a:pt x="414" y="6329"/>
                  </a:lnTo>
                  <a:lnTo>
                    <a:pt x="362" y="6600"/>
                  </a:lnTo>
                  <a:lnTo>
                    <a:pt x="314" y="6872"/>
                  </a:lnTo>
                  <a:lnTo>
                    <a:pt x="272" y="7143"/>
                  </a:lnTo>
                  <a:lnTo>
                    <a:pt x="234" y="7403"/>
                  </a:lnTo>
                  <a:lnTo>
                    <a:pt x="196" y="7663"/>
                  </a:lnTo>
                  <a:lnTo>
                    <a:pt x="162" y="7922"/>
                  </a:lnTo>
                  <a:lnTo>
                    <a:pt x="129" y="8182"/>
                  </a:lnTo>
                  <a:lnTo>
                    <a:pt x="105" y="8442"/>
                  </a:lnTo>
                  <a:lnTo>
                    <a:pt x="82" y="8690"/>
                  </a:lnTo>
                  <a:lnTo>
                    <a:pt x="58" y="8950"/>
                  </a:lnTo>
                  <a:lnTo>
                    <a:pt x="44" y="9198"/>
                  </a:lnTo>
                  <a:lnTo>
                    <a:pt x="29" y="9446"/>
                  </a:lnTo>
                  <a:lnTo>
                    <a:pt x="20" y="9682"/>
                  </a:lnTo>
                  <a:lnTo>
                    <a:pt x="10" y="9930"/>
                  </a:lnTo>
                  <a:lnTo>
                    <a:pt x="6" y="10166"/>
                  </a:lnTo>
                  <a:lnTo>
                    <a:pt x="1" y="10402"/>
                  </a:lnTo>
                  <a:lnTo>
                    <a:pt x="6" y="10638"/>
                  </a:lnTo>
                  <a:lnTo>
                    <a:pt x="10" y="10862"/>
                  </a:lnTo>
                  <a:lnTo>
                    <a:pt x="15" y="11099"/>
                  </a:lnTo>
                  <a:lnTo>
                    <a:pt x="25" y="11323"/>
                  </a:lnTo>
                  <a:lnTo>
                    <a:pt x="39" y="11535"/>
                  </a:lnTo>
                  <a:lnTo>
                    <a:pt x="67" y="11972"/>
                  </a:lnTo>
                  <a:lnTo>
                    <a:pt x="110" y="12397"/>
                  </a:lnTo>
                  <a:lnTo>
                    <a:pt x="167" y="12811"/>
                  </a:lnTo>
                  <a:lnTo>
                    <a:pt x="229" y="13212"/>
                  </a:lnTo>
                  <a:lnTo>
                    <a:pt x="300" y="13602"/>
                  </a:lnTo>
                  <a:lnTo>
                    <a:pt x="381" y="13979"/>
                  </a:lnTo>
                  <a:lnTo>
                    <a:pt x="471" y="14334"/>
                  </a:lnTo>
                  <a:lnTo>
                    <a:pt x="571" y="14688"/>
                  </a:lnTo>
                  <a:lnTo>
                    <a:pt x="675" y="15018"/>
                  </a:lnTo>
                  <a:lnTo>
                    <a:pt x="789" y="15337"/>
                  </a:lnTo>
                  <a:lnTo>
                    <a:pt x="907" y="15644"/>
                  </a:lnTo>
                  <a:lnTo>
                    <a:pt x="1036" y="15939"/>
                  </a:lnTo>
                  <a:lnTo>
                    <a:pt x="1169" y="16211"/>
                  </a:lnTo>
                  <a:lnTo>
                    <a:pt x="1306" y="16471"/>
                  </a:lnTo>
                  <a:lnTo>
                    <a:pt x="1453" y="16719"/>
                  </a:lnTo>
                  <a:lnTo>
                    <a:pt x="1605" y="16955"/>
                  </a:lnTo>
                  <a:lnTo>
                    <a:pt x="1762" y="17167"/>
                  </a:lnTo>
                  <a:lnTo>
                    <a:pt x="1918" y="17356"/>
                  </a:lnTo>
                  <a:lnTo>
                    <a:pt x="2085" y="17545"/>
                  </a:lnTo>
                  <a:lnTo>
                    <a:pt x="2255" y="17710"/>
                  </a:lnTo>
                  <a:lnTo>
                    <a:pt x="2426" y="17852"/>
                  </a:lnTo>
                  <a:lnTo>
                    <a:pt x="2602" y="17982"/>
                  </a:lnTo>
                  <a:lnTo>
                    <a:pt x="2777" y="18088"/>
                  </a:lnTo>
                  <a:lnTo>
                    <a:pt x="2958" y="18183"/>
                  </a:lnTo>
                  <a:lnTo>
                    <a:pt x="3143" y="18254"/>
                  </a:lnTo>
                  <a:lnTo>
                    <a:pt x="3328" y="18313"/>
                  </a:lnTo>
                  <a:lnTo>
                    <a:pt x="3513" y="18348"/>
                  </a:lnTo>
                  <a:lnTo>
                    <a:pt x="3698" y="18360"/>
                  </a:lnTo>
                  <a:lnTo>
                    <a:pt x="3888" y="18360"/>
                  </a:lnTo>
                  <a:lnTo>
                    <a:pt x="4073" y="18336"/>
                  </a:lnTo>
                  <a:lnTo>
                    <a:pt x="4263" y="18301"/>
                  </a:lnTo>
                  <a:lnTo>
                    <a:pt x="4448" y="18230"/>
                  </a:lnTo>
                  <a:lnTo>
                    <a:pt x="4633" y="18147"/>
                  </a:lnTo>
                  <a:lnTo>
                    <a:pt x="4818" y="18041"/>
                  </a:lnTo>
                  <a:lnTo>
                    <a:pt x="5003" y="17911"/>
                  </a:lnTo>
                  <a:lnTo>
                    <a:pt x="5184" y="17769"/>
                  </a:lnTo>
                  <a:lnTo>
                    <a:pt x="5364" y="17592"/>
                  </a:lnTo>
                  <a:lnTo>
                    <a:pt x="5540" y="17403"/>
                  </a:lnTo>
                  <a:lnTo>
                    <a:pt x="5715" y="17179"/>
                  </a:lnTo>
                  <a:lnTo>
                    <a:pt x="5886" y="16943"/>
                  </a:lnTo>
                  <a:lnTo>
                    <a:pt x="6052" y="16683"/>
                  </a:lnTo>
                  <a:lnTo>
                    <a:pt x="6214" y="16400"/>
                  </a:lnTo>
                  <a:lnTo>
                    <a:pt x="6375" y="16081"/>
                  </a:lnTo>
                  <a:lnTo>
                    <a:pt x="6527" y="15750"/>
                  </a:lnTo>
                  <a:lnTo>
                    <a:pt x="6674" y="15396"/>
                  </a:lnTo>
                  <a:lnTo>
                    <a:pt x="6816" y="15007"/>
                  </a:lnTo>
                  <a:lnTo>
                    <a:pt x="6954" y="14605"/>
                  </a:lnTo>
                  <a:lnTo>
                    <a:pt x="7087" y="14168"/>
                  </a:lnTo>
                  <a:lnTo>
                    <a:pt x="7149" y="13944"/>
                  </a:lnTo>
                  <a:lnTo>
                    <a:pt x="7210" y="13708"/>
                  </a:lnTo>
                  <a:lnTo>
                    <a:pt x="7272" y="13472"/>
                  </a:lnTo>
                  <a:lnTo>
                    <a:pt x="7329" y="13224"/>
                  </a:lnTo>
                  <a:lnTo>
                    <a:pt x="7386" y="12976"/>
                  </a:lnTo>
                  <a:lnTo>
                    <a:pt x="7438" y="12716"/>
                  </a:lnTo>
                  <a:lnTo>
                    <a:pt x="7481" y="12539"/>
                  </a:lnTo>
                  <a:lnTo>
                    <a:pt x="7528" y="12397"/>
                  </a:lnTo>
                  <a:lnTo>
                    <a:pt x="7576" y="12256"/>
                  </a:lnTo>
                  <a:lnTo>
                    <a:pt x="7628" y="12138"/>
                  </a:lnTo>
                  <a:lnTo>
                    <a:pt x="7680" y="12019"/>
                  </a:lnTo>
                  <a:lnTo>
                    <a:pt x="7737" y="11925"/>
                  </a:lnTo>
                  <a:lnTo>
                    <a:pt x="7794" y="11842"/>
                  </a:lnTo>
                  <a:lnTo>
                    <a:pt x="7851" y="11760"/>
                  </a:lnTo>
                  <a:lnTo>
                    <a:pt x="7856" y="11453"/>
                  </a:lnTo>
                  <a:lnTo>
                    <a:pt x="7856" y="11146"/>
                  </a:lnTo>
                  <a:lnTo>
                    <a:pt x="7856" y="10851"/>
                  </a:lnTo>
                  <a:lnTo>
                    <a:pt x="7851" y="10544"/>
                  </a:lnTo>
                  <a:lnTo>
                    <a:pt x="7842" y="10237"/>
                  </a:lnTo>
                  <a:lnTo>
                    <a:pt x="7832" y="9930"/>
                  </a:lnTo>
                  <a:lnTo>
                    <a:pt x="7813" y="9623"/>
                  </a:lnTo>
                  <a:lnTo>
                    <a:pt x="7799" y="9316"/>
                  </a:lnTo>
                  <a:lnTo>
                    <a:pt x="7775" y="9009"/>
                  </a:lnTo>
                  <a:lnTo>
                    <a:pt x="7751" y="8714"/>
                  </a:lnTo>
                  <a:lnTo>
                    <a:pt x="7723" y="8407"/>
                  </a:lnTo>
                  <a:lnTo>
                    <a:pt x="7694" y="8111"/>
                  </a:lnTo>
                  <a:lnTo>
                    <a:pt x="7661" y="7804"/>
                  </a:lnTo>
                  <a:lnTo>
                    <a:pt x="7623" y="7509"/>
                  </a:lnTo>
                  <a:lnTo>
                    <a:pt x="7585" y="7214"/>
                  </a:lnTo>
                  <a:lnTo>
                    <a:pt x="7543" y="6919"/>
                  </a:lnTo>
                  <a:lnTo>
                    <a:pt x="7500" y="6636"/>
                  </a:lnTo>
                  <a:lnTo>
                    <a:pt x="7452" y="6340"/>
                  </a:lnTo>
                  <a:lnTo>
                    <a:pt x="7400" y="6057"/>
                  </a:lnTo>
                  <a:lnTo>
                    <a:pt x="7343" y="5774"/>
                  </a:lnTo>
                  <a:lnTo>
                    <a:pt x="7286" y="5502"/>
                  </a:lnTo>
                  <a:lnTo>
                    <a:pt x="7229" y="5219"/>
                  </a:lnTo>
                  <a:lnTo>
                    <a:pt x="7168" y="4947"/>
                  </a:lnTo>
                  <a:lnTo>
                    <a:pt x="7101" y="4676"/>
                  </a:lnTo>
                  <a:lnTo>
                    <a:pt x="7035" y="4416"/>
                  </a:lnTo>
                  <a:lnTo>
                    <a:pt x="6964" y="4156"/>
                  </a:lnTo>
                  <a:lnTo>
                    <a:pt x="6888" y="3896"/>
                  </a:lnTo>
                  <a:lnTo>
                    <a:pt x="6812" y="3648"/>
                  </a:lnTo>
                  <a:lnTo>
                    <a:pt x="6736" y="3400"/>
                  </a:lnTo>
                  <a:lnTo>
                    <a:pt x="6650" y="3152"/>
                  </a:lnTo>
                  <a:lnTo>
                    <a:pt x="6570" y="2916"/>
                  </a:lnTo>
                  <a:lnTo>
                    <a:pt x="6479" y="2680"/>
                  </a:lnTo>
                  <a:lnTo>
                    <a:pt x="6394" y="2468"/>
                  </a:lnTo>
                  <a:lnTo>
                    <a:pt x="6309" y="2267"/>
                  </a:lnTo>
                  <a:lnTo>
                    <a:pt x="6223" y="2066"/>
                  </a:lnTo>
                  <a:lnTo>
                    <a:pt x="6133" y="1889"/>
                  </a:lnTo>
                  <a:lnTo>
                    <a:pt x="6043" y="1712"/>
                  </a:lnTo>
                  <a:lnTo>
                    <a:pt x="5953" y="1547"/>
                  </a:lnTo>
                  <a:lnTo>
                    <a:pt x="5862" y="1381"/>
                  </a:lnTo>
                  <a:lnTo>
                    <a:pt x="5768" y="1240"/>
                  </a:lnTo>
                  <a:lnTo>
                    <a:pt x="5677" y="1098"/>
                  </a:lnTo>
                  <a:lnTo>
                    <a:pt x="5582" y="968"/>
                  </a:lnTo>
                  <a:lnTo>
                    <a:pt x="5487" y="838"/>
                  </a:lnTo>
                  <a:lnTo>
                    <a:pt x="5393" y="732"/>
                  </a:lnTo>
                  <a:lnTo>
                    <a:pt x="5298" y="626"/>
                  </a:lnTo>
                  <a:lnTo>
                    <a:pt x="5198" y="520"/>
                  </a:lnTo>
                  <a:lnTo>
                    <a:pt x="5103" y="437"/>
                  </a:lnTo>
                  <a:lnTo>
                    <a:pt x="5003" y="354"/>
                  </a:lnTo>
                  <a:lnTo>
                    <a:pt x="4904" y="283"/>
                  </a:lnTo>
                  <a:lnTo>
                    <a:pt x="4809" y="224"/>
                  </a:lnTo>
                  <a:lnTo>
                    <a:pt x="4709" y="165"/>
                  </a:lnTo>
                  <a:lnTo>
                    <a:pt x="4609" y="118"/>
                  </a:lnTo>
                  <a:lnTo>
                    <a:pt x="4510" y="83"/>
                  </a:lnTo>
                  <a:lnTo>
                    <a:pt x="4410" y="47"/>
                  </a:lnTo>
                  <a:lnTo>
                    <a:pt x="4310" y="24"/>
                  </a:lnTo>
                  <a:lnTo>
                    <a:pt x="4211" y="12"/>
                  </a:lnTo>
                  <a:lnTo>
                    <a:pt x="411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92;p65">
              <a:extLst>
                <a:ext uri="{FF2B5EF4-FFF2-40B4-BE49-F238E27FC236}">
                  <a16:creationId xmlns:a16="http://schemas.microsoft.com/office/drawing/2014/main" id="{7D91A309-C257-7C7E-ED64-17C0D50C7651}"/>
                </a:ext>
              </a:extLst>
            </p:cNvPr>
            <p:cNvSpPr/>
            <p:nvPr/>
          </p:nvSpPr>
          <p:spPr>
            <a:xfrm>
              <a:off x="-1513025" y="-8346150"/>
              <a:ext cx="249900" cy="557325"/>
            </a:xfrm>
            <a:custGeom>
              <a:avLst/>
              <a:gdLst/>
              <a:ahLst/>
              <a:cxnLst/>
              <a:rect l="l" t="t" r="r" b="b"/>
              <a:pathLst>
                <a:path w="9996" h="22293" extrusionOk="0">
                  <a:moveTo>
                    <a:pt x="4224" y="1"/>
                  </a:moveTo>
                  <a:lnTo>
                    <a:pt x="4134" y="438"/>
                  </a:lnTo>
                  <a:lnTo>
                    <a:pt x="4044" y="863"/>
                  </a:lnTo>
                  <a:lnTo>
                    <a:pt x="3944" y="1276"/>
                  </a:lnTo>
                  <a:lnTo>
                    <a:pt x="3850" y="1689"/>
                  </a:lnTo>
                  <a:lnTo>
                    <a:pt x="3745" y="2091"/>
                  </a:lnTo>
                  <a:lnTo>
                    <a:pt x="3641" y="2492"/>
                  </a:lnTo>
                  <a:lnTo>
                    <a:pt x="3536" y="2882"/>
                  </a:lnTo>
                  <a:lnTo>
                    <a:pt x="3422" y="3271"/>
                  </a:lnTo>
                  <a:lnTo>
                    <a:pt x="3308" y="3649"/>
                  </a:lnTo>
                  <a:lnTo>
                    <a:pt x="3195" y="4015"/>
                  </a:lnTo>
                  <a:lnTo>
                    <a:pt x="3076" y="4381"/>
                  </a:lnTo>
                  <a:lnTo>
                    <a:pt x="2952" y="4747"/>
                  </a:lnTo>
                  <a:lnTo>
                    <a:pt x="2829" y="5101"/>
                  </a:lnTo>
                  <a:lnTo>
                    <a:pt x="2701" y="5444"/>
                  </a:lnTo>
                  <a:lnTo>
                    <a:pt x="2573" y="5786"/>
                  </a:lnTo>
                  <a:lnTo>
                    <a:pt x="2440" y="6129"/>
                  </a:lnTo>
                  <a:lnTo>
                    <a:pt x="2307" y="6447"/>
                  </a:lnTo>
                  <a:lnTo>
                    <a:pt x="2169" y="6766"/>
                  </a:lnTo>
                  <a:lnTo>
                    <a:pt x="2032" y="7085"/>
                  </a:lnTo>
                  <a:lnTo>
                    <a:pt x="1889" y="7392"/>
                  </a:lnTo>
                  <a:lnTo>
                    <a:pt x="1742" y="7687"/>
                  </a:lnTo>
                  <a:lnTo>
                    <a:pt x="1595" y="7982"/>
                  </a:lnTo>
                  <a:lnTo>
                    <a:pt x="1448" y="8266"/>
                  </a:lnTo>
                  <a:lnTo>
                    <a:pt x="1296" y="8549"/>
                  </a:lnTo>
                  <a:lnTo>
                    <a:pt x="1139" y="8821"/>
                  </a:lnTo>
                  <a:lnTo>
                    <a:pt x="983" y="9080"/>
                  </a:lnTo>
                  <a:lnTo>
                    <a:pt x="826" y="9340"/>
                  </a:lnTo>
                  <a:lnTo>
                    <a:pt x="665" y="9588"/>
                  </a:lnTo>
                  <a:lnTo>
                    <a:pt x="503" y="9836"/>
                  </a:lnTo>
                  <a:lnTo>
                    <a:pt x="337" y="10072"/>
                  </a:lnTo>
                  <a:lnTo>
                    <a:pt x="171" y="10297"/>
                  </a:lnTo>
                  <a:lnTo>
                    <a:pt x="0" y="10521"/>
                  </a:lnTo>
                  <a:lnTo>
                    <a:pt x="409" y="11395"/>
                  </a:lnTo>
                  <a:lnTo>
                    <a:pt x="821" y="12245"/>
                  </a:lnTo>
                  <a:lnTo>
                    <a:pt x="1239" y="13083"/>
                  </a:lnTo>
                  <a:lnTo>
                    <a:pt x="1662" y="13909"/>
                  </a:lnTo>
                  <a:lnTo>
                    <a:pt x="2089" y="14712"/>
                  </a:lnTo>
                  <a:lnTo>
                    <a:pt x="2516" y="15492"/>
                  </a:lnTo>
                  <a:lnTo>
                    <a:pt x="2952" y="16259"/>
                  </a:lnTo>
                  <a:lnTo>
                    <a:pt x="3389" y="17003"/>
                  </a:lnTo>
                  <a:lnTo>
                    <a:pt x="3831" y="17723"/>
                  </a:lnTo>
                  <a:lnTo>
                    <a:pt x="4277" y="18432"/>
                  </a:lnTo>
                  <a:lnTo>
                    <a:pt x="4728" y="19128"/>
                  </a:lnTo>
                  <a:lnTo>
                    <a:pt x="5183" y="19801"/>
                  </a:lnTo>
                  <a:lnTo>
                    <a:pt x="5639" y="20451"/>
                  </a:lnTo>
                  <a:lnTo>
                    <a:pt x="6099" y="21088"/>
                  </a:lnTo>
                  <a:lnTo>
                    <a:pt x="6564" y="21702"/>
                  </a:lnTo>
                  <a:lnTo>
                    <a:pt x="7029" y="22292"/>
                  </a:lnTo>
                  <a:lnTo>
                    <a:pt x="7309" y="21785"/>
                  </a:lnTo>
                  <a:lnTo>
                    <a:pt x="7447" y="21513"/>
                  </a:lnTo>
                  <a:lnTo>
                    <a:pt x="7580" y="21242"/>
                  </a:lnTo>
                  <a:lnTo>
                    <a:pt x="7713" y="20970"/>
                  </a:lnTo>
                  <a:lnTo>
                    <a:pt x="7841" y="20687"/>
                  </a:lnTo>
                  <a:lnTo>
                    <a:pt x="7969" y="20392"/>
                  </a:lnTo>
                  <a:lnTo>
                    <a:pt x="8097" y="20096"/>
                  </a:lnTo>
                  <a:lnTo>
                    <a:pt x="8221" y="19801"/>
                  </a:lnTo>
                  <a:lnTo>
                    <a:pt x="8339" y="19482"/>
                  </a:lnTo>
                  <a:lnTo>
                    <a:pt x="8458" y="19164"/>
                  </a:lnTo>
                  <a:lnTo>
                    <a:pt x="8577" y="18845"/>
                  </a:lnTo>
                  <a:lnTo>
                    <a:pt x="8686" y="18514"/>
                  </a:lnTo>
                  <a:lnTo>
                    <a:pt x="8800" y="18172"/>
                  </a:lnTo>
                  <a:lnTo>
                    <a:pt x="8904" y="17818"/>
                  </a:lnTo>
                  <a:lnTo>
                    <a:pt x="9009" y="17452"/>
                  </a:lnTo>
                  <a:lnTo>
                    <a:pt x="9089" y="17145"/>
                  </a:lnTo>
                  <a:lnTo>
                    <a:pt x="9170" y="16814"/>
                  </a:lnTo>
                  <a:lnTo>
                    <a:pt x="9241" y="16483"/>
                  </a:lnTo>
                  <a:lnTo>
                    <a:pt x="9312" y="16153"/>
                  </a:lnTo>
                  <a:lnTo>
                    <a:pt x="9379" y="15810"/>
                  </a:lnTo>
                  <a:lnTo>
                    <a:pt x="9440" y="15468"/>
                  </a:lnTo>
                  <a:lnTo>
                    <a:pt x="9554" y="14783"/>
                  </a:lnTo>
                  <a:lnTo>
                    <a:pt x="9664" y="14075"/>
                  </a:lnTo>
                  <a:lnTo>
                    <a:pt x="9773" y="13378"/>
                  </a:lnTo>
                  <a:lnTo>
                    <a:pt x="9882" y="12670"/>
                  </a:lnTo>
                  <a:lnTo>
                    <a:pt x="9996" y="11985"/>
                  </a:lnTo>
                  <a:lnTo>
                    <a:pt x="9602" y="11359"/>
                  </a:lnTo>
                  <a:lnTo>
                    <a:pt x="9213" y="10722"/>
                  </a:lnTo>
                  <a:lnTo>
                    <a:pt x="8823" y="10072"/>
                  </a:lnTo>
                  <a:lnTo>
                    <a:pt x="8444" y="9387"/>
                  </a:lnTo>
                  <a:lnTo>
                    <a:pt x="8069" y="8703"/>
                  </a:lnTo>
                  <a:lnTo>
                    <a:pt x="7699" y="7982"/>
                  </a:lnTo>
                  <a:lnTo>
                    <a:pt x="7328" y="7262"/>
                  </a:lnTo>
                  <a:lnTo>
                    <a:pt x="6968" y="6518"/>
                  </a:lnTo>
                  <a:lnTo>
                    <a:pt x="6607" y="5751"/>
                  </a:lnTo>
                  <a:lnTo>
                    <a:pt x="6256" y="4972"/>
                  </a:lnTo>
                  <a:lnTo>
                    <a:pt x="5905" y="4181"/>
                  </a:lnTo>
                  <a:lnTo>
                    <a:pt x="5563" y="3378"/>
                  </a:lnTo>
                  <a:lnTo>
                    <a:pt x="5221" y="2551"/>
                  </a:lnTo>
                  <a:lnTo>
                    <a:pt x="4884" y="1725"/>
                  </a:lnTo>
                  <a:lnTo>
                    <a:pt x="4552" y="875"/>
                  </a:lnTo>
                  <a:lnTo>
                    <a:pt x="42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93;p65">
              <a:extLst>
                <a:ext uri="{FF2B5EF4-FFF2-40B4-BE49-F238E27FC236}">
                  <a16:creationId xmlns:a16="http://schemas.microsoft.com/office/drawing/2014/main" id="{5AED8062-8507-A9A9-B1BC-00F7B77B284A}"/>
                </a:ext>
              </a:extLst>
            </p:cNvPr>
            <p:cNvSpPr/>
            <p:nvPr/>
          </p:nvSpPr>
          <p:spPr>
            <a:xfrm>
              <a:off x="-1621000" y="-1049725"/>
              <a:ext cx="346375" cy="451925"/>
            </a:xfrm>
            <a:custGeom>
              <a:avLst/>
              <a:gdLst/>
              <a:ahLst/>
              <a:cxnLst/>
              <a:rect l="l" t="t" r="r" b="b"/>
              <a:pathLst>
                <a:path w="13855" h="18077" extrusionOk="0">
                  <a:moveTo>
                    <a:pt x="224" y="0"/>
                  </a:moveTo>
                  <a:lnTo>
                    <a:pt x="176" y="4440"/>
                  </a:lnTo>
                  <a:lnTo>
                    <a:pt x="124" y="8867"/>
                  </a:lnTo>
                  <a:lnTo>
                    <a:pt x="67" y="13295"/>
                  </a:lnTo>
                  <a:lnTo>
                    <a:pt x="34" y="15491"/>
                  </a:lnTo>
                  <a:lnTo>
                    <a:pt x="0" y="17687"/>
                  </a:lnTo>
                  <a:lnTo>
                    <a:pt x="489" y="17321"/>
                  </a:lnTo>
                  <a:lnTo>
                    <a:pt x="983" y="16990"/>
                  </a:lnTo>
                  <a:lnTo>
                    <a:pt x="1476" y="16672"/>
                  </a:lnTo>
                  <a:lnTo>
                    <a:pt x="1975" y="16376"/>
                  </a:lnTo>
                  <a:lnTo>
                    <a:pt x="2473" y="16105"/>
                  </a:lnTo>
                  <a:lnTo>
                    <a:pt x="2972" y="15857"/>
                  </a:lnTo>
                  <a:lnTo>
                    <a:pt x="3470" y="15633"/>
                  </a:lnTo>
                  <a:lnTo>
                    <a:pt x="3973" y="15432"/>
                  </a:lnTo>
                  <a:lnTo>
                    <a:pt x="4471" y="15267"/>
                  </a:lnTo>
                  <a:lnTo>
                    <a:pt x="4974" y="15113"/>
                  </a:lnTo>
                  <a:lnTo>
                    <a:pt x="5477" y="14995"/>
                  </a:lnTo>
                  <a:lnTo>
                    <a:pt x="5981" y="14901"/>
                  </a:lnTo>
                  <a:lnTo>
                    <a:pt x="6488" y="14830"/>
                  </a:lnTo>
                  <a:lnTo>
                    <a:pt x="6991" y="14783"/>
                  </a:lnTo>
                  <a:lnTo>
                    <a:pt x="7495" y="14771"/>
                  </a:lnTo>
                  <a:lnTo>
                    <a:pt x="7751" y="14783"/>
                  </a:lnTo>
                  <a:lnTo>
                    <a:pt x="8002" y="14794"/>
                  </a:lnTo>
                  <a:lnTo>
                    <a:pt x="8415" y="14830"/>
                  </a:lnTo>
                  <a:lnTo>
                    <a:pt x="8819" y="14901"/>
                  </a:lnTo>
                  <a:lnTo>
                    <a:pt x="9217" y="14983"/>
                  </a:lnTo>
                  <a:lnTo>
                    <a:pt x="9611" y="15101"/>
                  </a:lnTo>
                  <a:lnTo>
                    <a:pt x="9996" y="15231"/>
                  </a:lnTo>
                  <a:lnTo>
                    <a:pt x="10375" y="15385"/>
                  </a:lnTo>
                  <a:lnTo>
                    <a:pt x="10750" y="15562"/>
                  </a:lnTo>
                  <a:lnTo>
                    <a:pt x="11121" y="15763"/>
                  </a:lnTo>
                  <a:lnTo>
                    <a:pt x="11481" y="15987"/>
                  </a:lnTo>
                  <a:lnTo>
                    <a:pt x="11837" y="16223"/>
                  </a:lnTo>
                  <a:lnTo>
                    <a:pt x="12184" y="16495"/>
                  </a:lnTo>
                  <a:lnTo>
                    <a:pt x="12530" y="16766"/>
                  </a:lnTo>
                  <a:lnTo>
                    <a:pt x="12867" y="17073"/>
                  </a:lnTo>
                  <a:lnTo>
                    <a:pt x="13204" y="17392"/>
                  </a:lnTo>
                  <a:lnTo>
                    <a:pt x="13532" y="17722"/>
                  </a:lnTo>
                  <a:lnTo>
                    <a:pt x="13854" y="18077"/>
                  </a:lnTo>
                  <a:lnTo>
                    <a:pt x="13769" y="17593"/>
                  </a:lnTo>
                  <a:lnTo>
                    <a:pt x="13688" y="17109"/>
                  </a:lnTo>
                  <a:lnTo>
                    <a:pt x="13608" y="16613"/>
                  </a:lnTo>
                  <a:lnTo>
                    <a:pt x="13536" y="16105"/>
                  </a:lnTo>
                  <a:lnTo>
                    <a:pt x="13460" y="15609"/>
                  </a:lnTo>
                  <a:lnTo>
                    <a:pt x="13394" y="15101"/>
                  </a:lnTo>
                  <a:lnTo>
                    <a:pt x="13323" y="14582"/>
                  </a:lnTo>
                  <a:lnTo>
                    <a:pt x="13261" y="14074"/>
                  </a:lnTo>
                  <a:lnTo>
                    <a:pt x="13138" y="13023"/>
                  </a:lnTo>
                  <a:lnTo>
                    <a:pt x="13024" y="11961"/>
                  </a:lnTo>
                  <a:lnTo>
                    <a:pt x="12919" y="10886"/>
                  </a:lnTo>
                  <a:lnTo>
                    <a:pt x="12824" y="9800"/>
                  </a:lnTo>
                  <a:lnTo>
                    <a:pt x="12739" y="8702"/>
                  </a:lnTo>
                  <a:lnTo>
                    <a:pt x="12663" y="7580"/>
                  </a:lnTo>
                  <a:lnTo>
                    <a:pt x="12592" y="6459"/>
                  </a:lnTo>
                  <a:lnTo>
                    <a:pt x="12525" y="5325"/>
                  </a:lnTo>
                  <a:lnTo>
                    <a:pt x="12473" y="4180"/>
                  </a:lnTo>
                  <a:lnTo>
                    <a:pt x="12421" y="3035"/>
                  </a:lnTo>
                  <a:lnTo>
                    <a:pt x="12378" y="1878"/>
                  </a:lnTo>
                  <a:lnTo>
                    <a:pt x="12340" y="709"/>
                  </a:lnTo>
                  <a:lnTo>
                    <a:pt x="10826" y="673"/>
                  </a:lnTo>
                  <a:lnTo>
                    <a:pt x="9312" y="614"/>
                  </a:lnTo>
                  <a:lnTo>
                    <a:pt x="7794" y="532"/>
                  </a:lnTo>
                  <a:lnTo>
                    <a:pt x="6280" y="449"/>
                  </a:lnTo>
                  <a:lnTo>
                    <a:pt x="4766" y="343"/>
                  </a:lnTo>
                  <a:lnTo>
                    <a:pt x="3252" y="236"/>
                  </a:lnTo>
                  <a:lnTo>
                    <a:pt x="2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4;p65">
              <a:extLst>
                <a:ext uri="{FF2B5EF4-FFF2-40B4-BE49-F238E27FC236}">
                  <a16:creationId xmlns:a16="http://schemas.microsoft.com/office/drawing/2014/main" id="{82599400-2A5C-4A28-83EC-3A162AEED6A4}"/>
                </a:ext>
              </a:extLst>
            </p:cNvPr>
            <p:cNvSpPr/>
            <p:nvPr/>
          </p:nvSpPr>
          <p:spPr>
            <a:xfrm>
              <a:off x="-1604750" y="-2707425"/>
              <a:ext cx="312925" cy="888200"/>
            </a:xfrm>
            <a:custGeom>
              <a:avLst/>
              <a:gdLst/>
              <a:ahLst/>
              <a:cxnLst/>
              <a:rect l="l" t="t" r="r" b="b"/>
              <a:pathLst>
                <a:path w="12517" h="35528" extrusionOk="0">
                  <a:moveTo>
                    <a:pt x="1453" y="0"/>
                  </a:moveTo>
                  <a:lnTo>
                    <a:pt x="1311" y="2196"/>
                  </a:lnTo>
                  <a:lnTo>
                    <a:pt x="1178" y="4392"/>
                  </a:lnTo>
                  <a:lnTo>
                    <a:pt x="1050" y="6600"/>
                  </a:lnTo>
                  <a:lnTo>
                    <a:pt x="931" y="8808"/>
                  </a:lnTo>
                  <a:lnTo>
                    <a:pt x="817" y="11016"/>
                  </a:lnTo>
                  <a:lnTo>
                    <a:pt x="713" y="13236"/>
                  </a:lnTo>
                  <a:lnTo>
                    <a:pt x="618" y="15456"/>
                  </a:lnTo>
                  <a:lnTo>
                    <a:pt x="523" y="17675"/>
                  </a:lnTo>
                  <a:lnTo>
                    <a:pt x="442" y="19895"/>
                  </a:lnTo>
                  <a:lnTo>
                    <a:pt x="361" y="22127"/>
                  </a:lnTo>
                  <a:lnTo>
                    <a:pt x="285" y="24358"/>
                  </a:lnTo>
                  <a:lnTo>
                    <a:pt x="219" y="26590"/>
                  </a:lnTo>
                  <a:lnTo>
                    <a:pt x="157" y="28821"/>
                  </a:lnTo>
                  <a:lnTo>
                    <a:pt x="100" y="31053"/>
                  </a:lnTo>
                  <a:lnTo>
                    <a:pt x="48" y="33296"/>
                  </a:lnTo>
                  <a:lnTo>
                    <a:pt x="1" y="35527"/>
                  </a:lnTo>
                  <a:lnTo>
                    <a:pt x="1448" y="35350"/>
                  </a:lnTo>
                  <a:lnTo>
                    <a:pt x="2905" y="35185"/>
                  </a:lnTo>
                  <a:lnTo>
                    <a:pt x="4367" y="35032"/>
                  </a:lnTo>
                  <a:lnTo>
                    <a:pt x="5098" y="34973"/>
                  </a:lnTo>
                  <a:lnTo>
                    <a:pt x="5834" y="34914"/>
                  </a:lnTo>
                  <a:lnTo>
                    <a:pt x="6565" y="34866"/>
                  </a:lnTo>
                  <a:lnTo>
                    <a:pt x="7295" y="34831"/>
                  </a:lnTo>
                  <a:lnTo>
                    <a:pt x="8031" y="34807"/>
                  </a:lnTo>
                  <a:lnTo>
                    <a:pt x="8762" y="34795"/>
                  </a:lnTo>
                  <a:lnTo>
                    <a:pt x="9493" y="34795"/>
                  </a:lnTo>
                  <a:lnTo>
                    <a:pt x="10219" y="34807"/>
                  </a:lnTo>
                  <a:lnTo>
                    <a:pt x="10945" y="34843"/>
                  </a:lnTo>
                  <a:lnTo>
                    <a:pt x="11671" y="34902"/>
                  </a:lnTo>
                  <a:lnTo>
                    <a:pt x="11686" y="33154"/>
                  </a:lnTo>
                  <a:lnTo>
                    <a:pt x="11705" y="31419"/>
                  </a:lnTo>
                  <a:lnTo>
                    <a:pt x="11728" y="29671"/>
                  </a:lnTo>
                  <a:lnTo>
                    <a:pt x="11757" y="27936"/>
                  </a:lnTo>
                  <a:lnTo>
                    <a:pt x="11785" y="26188"/>
                  </a:lnTo>
                  <a:lnTo>
                    <a:pt x="11823" y="24453"/>
                  </a:lnTo>
                  <a:lnTo>
                    <a:pt x="11866" y="22705"/>
                  </a:lnTo>
                  <a:lnTo>
                    <a:pt x="11913" y="20969"/>
                  </a:lnTo>
                  <a:lnTo>
                    <a:pt x="11970" y="19222"/>
                  </a:lnTo>
                  <a:lnTo>
                    <a:pt x="12027" y="17486"/>
                  </a:lnTo>
                  <a:lnTo>
                    <a:pt x="12094" y="15751"/>
                  </a:lnTo>
                  <a:lnTo>
                    <a:pt x="12165" y="14015"/>
                  </a:lnTo>
                  <a:lnTo>
                    <a:pt x="12241" y="12280"/>
                  </a:lnTo>
                  <a:lnTo>
                    <a:pt x="12326" y="10556"/>
                  </a:lnTo>
                  <a:lnTo>
                    <a:pt x="12421" y="8820"/>
                  </a:lnTo>
                  <a:lnTo>
                    <a:pt x="12516" y="7096"/>
                  </a:lnTo>
                  <a:lnTo>
                    <a:pt x="11823" y="6754"/>
                  </a:lnTo>
                  <a:lnTo>
                    <a:pt x="11126" y="6376"/>
                  </a:lnTo>
                  <a:lnTo>
                    <a:pt x="10433" y="5986"/>
                  </a:lnTo>
                  <a:lnTo>
                    <a:pt x="9735" y="5585"/>
                  </a:lnTo>
                  <a:lnTo>
                    <a:pt x="9042" y="5160"/>
                  </a:lnTo>
                  <a:lnTo>
                    <a:pt x="8349" y="4723"/>
                  </a:lnTo>
                  <a:lnTo>
                    <a:pt x="7661" y="4274"/>
                  </a:lnTo>
                  <a:lnTo>
                    <a:pt x="6968" y="3814"/>
                  </a:lnTo>
                  <a:lnTo>
                    <a:pt x="6275" y="3342"/>
                  </a:lnTo>
                  <a:lnTo>
                    <a:pt x="5587" y="2869"/>
                  </a:lnTo>
                  <a:lnTo>
                    <a:pt x="4206" y="1913"/>
                  </a:lnTo>
                  <a:lnTo>
                    <a:pt x="2829" y="945"/>
                  </a:lnTo>
                  <a:lnTo>
                    <a:pt x="14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95;p65">
              <a:extLst>
                <a:ext uri="{FF2B5EF4-FFF2-40B4-BE49-F238E27FC236}">
                  <a16:creationId xmlns:a16="http://schemas.microsoft.com/office/drawing/2014/main" id="{84391EC8-61EB-FA1B-6EDC-C7684B66E4B1}"/>
                </a:ext>
              </a:extLst>
            </p:cNvPr>
            <p:cNvSpPr/>
            <p:nvPr/>
          </p:nvSpPr>
          <p:spPr>
            <a:xfrm>
              <a:off x="-1614725" y="-1743675"/>
              <a:ext cx="301425" cy="618400"/>
            </a:xfrm>
            <a:custGeom>
              <a:avLst/>
              <a:gdLst/>
              <a:ahLst/>
              <a:cxnLst/>
              <a:rect l="l" t="t" r="r" b="b"/>
              <a:pathLst>
                <a:path w="12057" h="24736" extrusionOk="0">
                  <a:moveTo>
                    <a:pt x="338" y="0"/>
                  </a:moveTo>
                  <a:lnTo>
                    <a:pt x="281" y="3093"/>
                  </a:lnTo>
                  <a:lnTo>
                    <a:pt x="229" y="6187"/>
                  </a:lnTo>
                  <a:lnTo>
                    <a:pt x="181" y="9280"/>
                  </a:lnTo>
                  <a:lnTo>
                    <a:pt x="139" y="12386"/>
                  </a:lnTo>
                  <a:lnTo>
                    <a:pt x="101" y="15479"/>
                  </a:lnTo>
                  <a:lnTo>
                    <a:pt x="67" y="18572"/>
                  </a:lnTo>
                  <a:lnTo>
                    <a:pt x="1" y="24736"/>
                  </a:lnTo>
                  <a:lnTo>
                    <a:pt x="2996" y="24523"/>
                  </a:lnTo>
                  <a:lnTo>
                    <a:pt x="4491" y="24417"/>
                  </a:lnTo>
                  <a:lnTo>
                    <a:pt x="5991" y="24311"/>
                  </a:lnTo>
                  <a:lnTo>
                    <a:pt x="7486" y="24228"/>
                  </a:lnTo>
                  <a:lnTo>
                    <a:pt x="8985" y="24145"/>
                  </a:lnTo>
                  <a:lnTo>
                    <a:pt x="10480" y="24098"/>
                  </a:lnTo>
                  <a:lnTo>
                    <a:pt x="11975" y="24063"/>
                  </a:lnTo>
                  <a:lnTo>
                    <a:pt x="11956" y="22551"/>
                  </a:lnTo>
                  <a:lnTo>
                    <a:pt x="11947" y="21028"/>
                  </a:lnTo>
                  <a:lnTo>
                    <a:pt x="11942" y="19517"/>
                  </a:lnTo>
                  <a:lnTo>
                    <a:pt x="11937" y="17994"/>
                  </a:lnTo>
                  <a:lnTo>
                    <a:pt x="11942" y="16483"/>
                  </a:lnTo>
                  <a:lnTo>
                    <a:pt x="11947" y="14983"/>
                  </a:lnTo>
                  <a:lnTo>
                    <a:pt x="11966" y="11996"/>
                  </a:lnTo>
                  <a:lnTo>
                    <a:pt x="11994" y="9056"/>
                  </a:lnTo>
                  <a:lnTo>
                    <a:pt x="12018" y="6187"/>
                  </a:lnTo>
                  <a:lnTo>
                    <a:pt x="12042" y="3377"/>
                  </a:lnTo>
                  <a:lnTo>
                    <a:pt x="12051" y="2007"/>
                  </a:lnTo>
                  <a:lnTo>
                    <a:pt x="12056" y="673"/>
                  </a:lnTo>
                  <a:lnTo>
                    <a:pt x="11325" y="720"/>
                  </a:lnTo>
                  <a:lnTo>
                    <a:pt x="10594" y="756"/>
                  </a:lnTo>
                  <a:lnTo>
                    <a:pt x="9859" y="767"/>
                  </a:lnTo>
                  <a:lnTo>
                    <a:pt x="9128" y="767"/>
                  </a:lnTo>
                  <a:lnTo>
                    <a:pt x="8392" y="744"/>
                  </a:lnTo>
                  <a:lnTo>
                    <a:pt x="7656" y="720"/>
                  </a:lnTo>
                  <a:lnTo>
                    <a:pt x="6921" y="685"/>
                  </a:lnTo>
                  <a:lnTo>
                    <a:pt x="6185" y="626"/>
                  </a:lnTo>
                  <a:lnTo>
                    <a:pt x="5450" y="567"/>
                  </a:lnTo>
                  <a:lnTo>
                    <a:pt x="4714" y="496"/>
                  </a:lnTo>
                  <a:lnTo>
                    <a:pt x="3247" y="342"/>
                  </a:lnTo>
                  <a:lnTo>
                    <a:pt x="1790" y="177"/>
                  </a:lnTo>
                  <a:lnTo>
                    <a:pt x="33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6;p65">
              <a:extLst>
                <a:ext uri="{FF2B5EF4-FFF2-40B4-BE49-F238E27FC236}">
                  <a16:creationId xmlns:a16="http://schemas.microsoft.com/office/drawing/2014/main" id="{E2FD8F13-2949-3AA3-116A-914EFAF6F05D}"/>
                </a:ext>
              </a:extLst>
            </p:cNvPr>
            <p:cNvSpPr/>
            <p:nvPr/>
          </p:nvSpPr>
          <p:spPr>
            <a:xfrm>
              <a:off x="-1906000" y="-511050"/>
              <a:ext cx="774825" cy="499475"/>
            </a:xfrm>
            <a:custGeom>
              <a:avLst/>
              <a:gdLst/>
              <a:ahLst/>
              <a:cxnLst/>
              <a:rect l="l" t="t" r="r" b="b"/>
              <a:pathLst>
                <a:path w="30993" h="19979" extrusionOk="0">
                  <a:moveTo>
                    <a:pt x="18335" y="1"/>
                  </a:moveTo>
                  <a:lnTo>
                    <a:pt x="18017" y="13"/>
                  </a:lnTo>
                  <a:lnTo>
                    <a:pt x="17694" y="25"/>
                  </a:lnTo>
                  <a:lnTo>
                    <a:pt x="17366" y="60"/>
                  </a:lnTo>
                  <a:lnTo>
                    <a:pt x="17034" y="119"/>
                  </a:lnTo>
                  <a:lnTo>
                    <a:pt x="16697" y="190"/>
                  </a:lnTo>
                  <a:lnTo>
                    <a:pt x="16355" y="272"/>
                  </a:lnTo>
                  <a:lnTo>
                    <a:pt x="16009" y="367"/>
                  </a:lnTo>
                  <a:lnTo>
                    <a:pt x="15662" y="485"/>
                  </a:lnTo>
                  <a:lnTo>
                    <a:pt x="15306" y="615"/>
                  </a:lnTo>
                  <a:lnTo>
                    <a:pt x="14761" y="851"/>
                  </a:lnTo>
                  <a:lnTo>
                    <a:pt x="14220" y="1111"/>
                  </a:lnTo>
                  <a:lnTo>
                    <a:pt x="13688" y="1394"/>
                  </a:lnTo>
                  <a:lnTo>
                    <a:pt x="13157" y="1689"/>
                  </a:lnTo>
                  <a:lnTo>
                    <a:pt x="12634" y="2020"/>
                  </a:lnTo>
                  <a:lnTo>
                    <a:pt x="12117" y="2374"/>
                  </a:lnTo>
                  <a:lnTo>
                    <a:pt x="11605" y="2752"/>
                  </a:lnTo>
                  <a:lnTo>
                    <a:pt x="11097" y="3142"/>
                  </a:lnTo>
                  <a:lnTo>
                    <a:pt x="10594" y="3567"/>
                  </a:lnTo>
                  <a:lnTo>
                    <a:pt x="10095" y="4003"/>
                  </a:lnTo>
                  <a:lnTo>
                    <a:pt x="9602" y="4464"/>
                  </a:lnTo>
                  <a:lnTo>
                    <a:pt x="9113" y="4948"/>
                  </a:lnTo>
                  <a:lnTo>
                    <a:pt x="8629" y="5444"/>
                  </a:lnTo>
                  <a:lnTo>
                    <a:pt x="8149" y="5975"/>
                  </a:lnTo>
                  <a:lnTo>
                    <a:pt x="7670" y="6507"/>
                  </a:lnTo>
                  <a:lnTo>
                    <a:pt x="7200" y="7073"/>
                  </a:lnTo>
                  <a:lnTo>
                    <a:pt x="6730" y="7652"/>
                  </a:lnTo>
                  <a:lnTo>
                    <a:pt x="6260" y="8242"/>
                  </a:lnTo>
                  <a:lnTo>
                    <a:pt x="5800" y="8856"/>
                  </a:lnTo>
                  <a:lnTo>
                    <a:pt x="5340" y="9482"/>
                  </a:lnTo>
                  <a:lnTo>
                    <a:pt x="4884" y="10131"/>
                  </a:lnTo>
                  <a:lnTo>
                    <a:pt x="4428" y="10792"/>
                  </a:lnTo>
                  <a:lnTo>
                    <a:pt x="3978" y="11465"/>
                  </a:lnTo>
                  <a:lnTo>
                    <a:pt x="3527" y="12162"/>
                  </a:lnTo>
                  <a:lnTo>
                    <a:pt x="3080" y="12871"/>
                  </a:lnTo>
                  <a:lnTo>
                    <a:pt x="2634" y="13591"/>
                  </a:lnTo>
                  <a:lnTo>
                    <a:pt x="2193" y="14323"/>
                  </a:lnTo>
                  <a:lnTo>
                    <a:pt x="1752" y="15067"/>
                  </a:lnTo>
                  <a:lnTo>
                    <a:pt x="1310" y="15834"/>
                  </a:lnTo>
                  <a:lnTo>
                    <a:pt x="874" y="16602"/>
                  </a:lnTo>
                  <a:lnTo>
                    <a:pt x="437" y="17393"/>
                  </a:lnTo>
                  <a:lnTo>
                    <a:pt x="0" y="18184"/>
                  </a:lnTo>
                  <a:lnTo>
                    <a:pt x="954" y="18054"/>
                  </a:lnTo>
                  <a:lnTo>
                    <a:pt x="1908" y="17948"/>
                  </a:lnTo>
                  <a:lnTo>
                    <a:pt x="2872" y="17841"/>
                  </a:lnTo>
                  <a:lnTo>
                    <a:pt x="3830" y="17759"/>
                  </a:lnTo>
                  <a:lnTo>
                    <a:pt x="4794" y="17676"/>
                  </a:lnTo>
                  <a:lnTo>
                    <a:pt x="5762" y="17617"/>
                  </a:lnTo>
                  <a:lnTo>
                    <a:pt x="6726" y="17570"/>
                  </a:lnTo>
                  <a:lnTo>
                    <a:pt x="7698" y="17534"/>
                  </a:lnTo>
                  <a:lnTo>
                    <a:pt x="8667" y="17511"/>
                  </a:lnTo>
                  <a:lnTo>
                    <a:pt x="10613" y="17511"/>
                  </a:lnTo>
                  <a:lnTo>
                    <a:pt x="11586" y="17522"/>
                  </a:lnTo>
                  <a:lnTo>
                    <a:pt x="12563" y="17546"/>
                  </a:lnTo>
                  <a:lnTo>
                    <a:pt x="13536" y="17593"/>
                  </a:lnTo>
                  <a:lnTo>
                    <a:pt x="14514" y="17641"/>
                  </a:lnTo>
                  <a:lnTo>
                    <a:pt x="15492" y="17700"/>
                  </a:lnTo>
                  <a:lnTo>
                    <a:pt x="16465" y="17770"/>
                  </a:lnTo>
                  <a:lnTo>
                    <a:pt x="17442" y="17853"/>
                  </a:lnTo>
                  <a:lnTo>
                    <a:pt x="18420" y="17948"/>
                  </a:lnTo>
                  <a:lnTo>
                    <a:pt x="19393" y="18042"/>
                  </a:lnTo>
                  <a:lnTo>
                    <a:pt x="20371" y="18160"/>
                  </a:lnTo>
                  <a:lnTo>
                    <a:pt x="21344" y="18278"/>
                  </a:lnTo>
                  <a:lnTo>
                    <a:pt x="22317" y="18408"/>
                  </a:lnTo>
                  <a:lnTo>
                    <a:pt x="23285" y="18550"/>
                  </a:lnTo>
                  <a:lnTo>
                    <a:pt x="24258" y="18703"/>
                  </a:lnTo>
                  <a:lnTo>
                    <a:pt x="25226" y="18857"/>
                  </a:lnTo>
                  <a:lnTo>
                    <a:pt x="26189" y="19022"/>
                  </a:lnTo>
                  <a:lnTo>
                    <a:pt x="27158" y="19199"/>
                  </a:lnTo>
                  <a:lnTo>
                    <a:pt x="28121" y="19376"/>
                  </a:lnTo>
                  <a:lnTo>
                    <a:pt x="29080" y="19577"/>
                  </a:lnTo>
                  <a:lnTo>
                    <a:pt x="30038" y="19766"/>
                  </a:lnTo>
                  <a:lnTo>
                    <a:pt x="30992" y="19978"/>
                  </a:lnTo>
                  <a:lnTo>
                    <a:pt x="30632" y="18668"/>
                  </a:lnTo>
                  <a:lnTo>
                    <a:pt x="30271" y="17404"/>
                  </a:lnTo>
                  <a:lnTo>
                    <a:pt x="30086" y="16779"/>
                  </a:lnTo>
                  <a:lnTo>
                    <a:pt x="29901" y="16176"/>
                  </a:lnTo>
                  <a:lnTo>
                    <a:pt x="29716" y="15574"/>
                  </a:lnTo>
                  <a:lnTo>
                    <a:pt x="29531" y="14972"/>
                  </a:lnTo>
                  <a:lnTo>
                    <a:pt x="29346" y="14394"/>
                  </a:lnTo>
                  <a:lnTo>
                    <a:pt x="29156" y="13815"/>
                  </a:lnTo>
                  <a:lnTo>
                    <a:pt x="28971" y="13260"/>
                  </a:lnTo>
                  <a:lnTo>
                    <a:pt x="28776" y="12705"/>
                  </a:lnTo>
                  <a:lnTo>
                    <a:pt x="28586" y="12162"/>
                  </a:lnTo>
                  <a:lnTo>
                    <a:pt x="28392" y="11619"/>
                  </a:lnTo>
                  <a:lnTo>
                    <a:pt x="28197" y="11099"/>
                  </a:lnTo>
                  <a:lnTo>
                    <a:pt x="28002" y="10580"/>
                  </a:lnTo>
                  <a:lnTo>
                    <a:pt x="27803" y="10084"/>
                  </a:lnTo>
                  <a:lnTo>
                    <a:pt x="27604" y="9588"/>
                  </a:lnTo>
                  <a:lnTo>
                    <a:pt x="27400" y="9104"/>
                  </a:lnTo>
                  <a:lnTo>
                    <a:pt x="27196" y="8644"/>
                  </a:lnTo>
                  <a:lnTo>
                    <a:pt x="26991" y="8183"/>
                  </a:lnTo>
                  <a:lnTo>
                    <a:pt x="26783" y="7734"/>
                  </a:lnTo>
                  <a:lnTo>
                    <a:pt x="26574" y="7298"/>
                  </a:lnTo>
                  <a:lnTo>
                    <a:pt x="26360" y="6873"/>
                  </a:lnTo>
                  <a:lnTo>
                    <a:pt x="26147" y="6459"/>
                  </a:lnTo>
                  <a:lnTo>
                    <a:pt x="25928" y="6046"/>
                  </a:lnTo>
                  <a:lnTo>
                    <a:pt x="25710" y="5656"/>
                  </a:lnTo>
                  <a:lnTo>
                    <a:pt x="25487" y="5279"/>
                  </a:lnTo>
                  <a:lnTo>
                    <a:pt x="25264" y="4913"/>
                  </a:lnTo>
                  <a:lnTo>
                    <a:pt x="25036" y="4558"/>
                  </a:lnTo>
                  <a:lnTo>
                    <a:pt x="24808" y="4216"/>
                  </a:lnTo>
                  <a:lnTo>
                    <a:pt x="24576" y="3885"/>
                  </a:lnTo>
                  <a:lnTo>
                    <a:pt x="24343" y="3567"/>
                  </a:lnTo>
                  <a:lnTo>
                    <a:pt x="24106" y="3260"/>
                  </a:lnTo>
                  <a:lnTo>
                    <a:pt x="23864" y="2976"/>
                  </a:lnTo>
                  <a:lnTo>
                    <a:pt x="23622" y="2693"/>
                  </a:lnTo>
                  <a:lnTo>
                    <a:pt x="23375" y="2421"/>
                  </a:lnTo>
                  <a:lnTo>
                    <a:pt x="23123" y="2173"/>
                  </a:lnTo>
                  <a:lnTo>
                    <a:pt x="22872" y="1937"/>
                  </a:lnTo>
                  <a:lnTo>
                    <a:pt x="22616" y="1701"/>
                  </a:lnTo>
                  <a:lnTo>
                    <a:pt x="22354" y="1489"/>
                  </a:lnTo>
                  <a:lnTo>
                    <a:pt x="22093" y="1300"/>
                  </a:lnTo>
                  <a:lnTo>
                    <a:pt x="21828" y="1111"/>
                  </a:lnTo>
                  <a:lnTo>
                    <a:pt x="21557" y="934"/>
                  </a:lnTo>
                  <a:lnTo>
                    <a:pt x="21282" y="780"/>
                  </a:lnTo>
                  <a:lnTo>
                    <a:pt x="21007" y="639"/>
                  </a:lnTo>
                  <a:lnTo>
                    <a:pt x="20727" y="509"/>
                  </a:lnTo>
                  <a:lnTo>
                    <a:pt x="20437" y="391"/>
                  </a:lnTo>
                  <a:lnTo>
                    <a:pt x="20152" y="296"/>
                  </a:lnTo>
                  <a:lnTo>
                    <a:pt x="19858" y="202"/>
                  </a:lnTo>
                  <a:lnTo>
                    <a:pt x="19559" y="131"/>
                  </a:lnTo>
                  <a:lnTo>
                    <a:pt x="19260" y="84"/>
                  </a:lnTo>
                  <a:lnTo>
                    <a:pt x="18956" y="36"/>
                  </a:lnTo>
                  <a:lnTo>
                    <a:pt x="18648" y="13"/>
                  </a:lnTo>
                  <a:lnTo>
                    <a:pt x="1833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7;p65">
              <a:extLst>
                <a:ext uri="{FF2B5EF4-FFF2-40B4-BE49-F238E27FC236}">
                  <a16:creationId xmlns:a16="http://schemas.microsoft.com/office/drawing/2014/main" id="{2764CC4B-7029-ABD7-F165-5AC0288839B3}"/>
                </a:ext>
              </a:extLst>
            </p:cNvPr>
            <p:cNvSpPr/>
            <p:nvPr/>
          </p:nvSpPr>
          <p:spPr>
            <a:xfrm>
              <a:off x="-1658150" y="-8751425"/>
              <a:ext cx="228450" cy="624625"/>
            </a:xfrm>
            <a:custGeom>
              <a:avLst/>
              <a:gdLst/>
              <a:ahLst/>
              <a:cxnLst/>
              <a:rect l="l" t="t" r="r" b="b"/>
              <a:pathLst>
                <a:path w="9138" h="24985" extrusionOk="0">
                  <a:moveTo>
                    <a:pt x="5312" y="1"/>
                  </a:moveTo>
                  <a:lnTo>
                    <a:pt x="5288" y="84"/>
                  </a:lnTo>
                  <a:lnTo>
                    <a:pt x="5269" y="178"/>
                  </a:lnTo>
                  <a:lnTo>
                    <a:pt x="5255" y="261"/>
                  </a:lnTo>
                  <a:lnTo>
                    <a:pt x="5231" y="355"/>
                  </a:lnTo>
                  <a:lnTo>
                    <a:pt x="4951" y="1064"/>
                  </a:lnTo>
                  <a:lnTo>
                    <a:pt x="4662" y="1760"/>
                  </a:lnTo>
                  <a:lnTo>
                    <a:pt x="4363" y="2445"/>
                  </a:lnTo>
                  <a:lnTo>
                    <a:pt x="4059" y="3106"/>
                  </a:lnTo>
                  <a:lnTo>
                    <a:pt x="3746" y="3744"/>
                  </a:lnTo>
                  <a:lnTo>
                    <a:pt x="3428" y="4381"/>
                  </a:lnTo>
                  <a:lnTo>
                    <a:pt x="3105" y="4995"/>
                  </a:lnTo>
                  <a:lnTo>
                    <a:pt x="2777" y="5586"/>
                  </a:lnTo>
                  <a:lnTo>
                    <a:pt x="2445" y="6176"/>
                  </a:lnTo>
                  <a:lnTo>
                    <a:pt x="2108" y="6743"/>
                  </a:lnTo>
                  <a:lnTo>
                    <a:pt x="1766" y="7298"/>
                  </a:lnTo>
                  <a:lnTo>
                    <a:pt x="1420" y="7841"/>
                  </a:lnTo>
                  <a:lnTo>
                    <a:pt x="1069" y="8360"/>
                  </a:lnTo>
                  <a:lnTo>
                    <a:pt x="718" y="8880"/>
                  </a:lnTo>
                  <a:lnTo>
                    <a:pt x="362" y="9387"/>
                  </a:lnTo>
                  <a:lnTo>
                    <a:pt x="1" y="9872"/>
                  </a:lnTo>
                  <a:lnTo>
                    <a:pt x="191" y="10615"/>
                  </a:lnTo>
                  <a:lnTo>
                    <a:pt x="385" y="11371"/>
                  </a:lnTo>
                  <a:lnTo>
                    <a:pt x="585" y="12103"/>
                  </a:lnTo>
                  <a:lnTo>
                    <a:pt x="789" y="12847"/>
                  </a:lnTo>
                  <a:lnTo>
                    <a:pt x="993" y="13579"/>
                  </a:lnTo>
                  <a:lnTo>
                    <a:pt x="1202" y="14311"/>
                  </a:lnTo>
                  <a:lnTo>
                    <a:pt x="1420" y="15043"/>
                  </a:lnTo>
                  <a:lnTo>
                    <a:pt x="1638" y="15763"/>
                  </a:lnTo>
                  <a:lnTo>
                    <a:pt x="1861" y="16483"/>
                  </a:lnTo>
                  <a:lnTo>
                    <a:pt x="2094" y="17192"/>
                  </a:lnTo>
                  <a:lnTo>
                    <a:pt x="2326" y="17912"/>
                  </a:lnTo>
                  <a:lnTo>
                    <a:pt x="2564" y="18621"/>
                  </a:lnTo>
                  <a:lnTo>
                    <a:pt x="2811" y="19317"/>
                  </a:lnTo>
                  <a:lnTo>
                    <a:pt x="3057" y="20026"/>
                  </a:lnTo>
                  <a:lnTo>
                    <a:pt x="3314" y="20722"/>
                  </a:lnTo>
                  <a:lnTo>
                    <a:pt x="3575" y="21407"/>
                  </a:lnTo>
                  <a:lnTo>
                    <a:pt x="3755" y="21867"/>
                  </a:lnTo>
                  <a:lnTo>
                    <a:pt x="3935" y="22316"/>
                  </a:lnTo>
                  <a:lnTo>
                    <a:pt x="4310" y="23213"/>
                  </a:lnTo>
                  <a:lnTo>
                    <a:pt x="5070" y="24984"/>
                  </a:lnTo>
                  <a:lnTo>
                    <a:pt x="5226" y="24760"/>
                  </a:lnTo>
                  <a:lnTo>
                    <a:pt x="5383" y="24536"/>
                  </a:lnTo>
                  <a:lnTo>
                    <a:pt x="5535" y="24300"/>
                  </a:lnTo>
                  <a:lnTo>
                    <a:pt x="5687" y="24064"/>
                  </a:lnTo>
                  <a:lnTo>
                    <a:pt x="5834" y="23804"/>
                  </a:lnTo>
                  <a:lnTo>
                    <a:pt x="5981" y="23556"/>
                  </a:lnTo>
                  <a:lnTo>
                    <a:pt x="6123" y="23284"/>
                  </a:lnTo>
                  <a:lnTo>
                    <a:pt x="6266" y="23013"/>
                  </a:lnTo>
                  <a:lnTo>
                    <a:pt x="6403" y="22741"/>
                  </a:lnTo>
                  <a:lnTo>
                    <a:pt x="6541" y="22458"/>
                  </a:lnTo>
                  <a:lnTo>
                    <a:pt x="6679" y="22163"/>
                  </a:lnTo>
                  <a:lnTo>
                    <a:pt x="6812" y="21867"/>
                  </a:lnTo>
                  <a:lnTo>
                    <a:pt x="6940" y="21560"/>
                  </a:lnTo>
                  <a:lnTo>
                    <a:pt x="7068" y="21253"/>
                  </a:lnTo>
                  <a:lnTo>
                    <a:pt x="7191" y="20935"/>
                  </a:lnTo>
                  <a:lnTo>
                    <a:pt x="7315" y="20604"/>
                  </a:lnTo>
                  <a:lnTo>
                    <a:pt x="7433" y="20273"/>
                  </a:lnTo>
                  <a:lnTo>
                    <a:pt x="7552" y="19931"/>
                  </a:lnTo>
                  <a:lnTo>
                    <a:pt x="7661" y="19589"/>
                  </a:lnTo>
                  <a:lnTo>
                    <a:pt x="7775" y="19246"/>
                  </a:lnTo>
                  <a:lnTo>
                    <a:pt x="7879" y="18880"/>
                  </a:lnTo>
                  <a:lnTo>
                    <a:pt x="7984" y="18526"/>
                  </a:lnTo>
                  <a:lnTo>
                    <a:pt x="8088" y="18160"/>
                  </a:lnTo>
                  <a:lnTo>
                    <a:pt x="8188" y="17782"/>
                  </a:lnTo>
                  <a:lnTo>
                    <a:pt x="8283" y="17404"/>
                  </a:lnTo>
                  <a:lnTo>
                    <a:pt x="8373" y="17015"/>
                  </a:lnTo>
                  <a:lnTo>
                    <a:pt x="8463" y="16625"/>
                  </a:lnTo>
                  <a:lnTo>
                    <a:pt x="8544" y="16235"/>
                  </a:lnTo>
                  <a:lnTo>
                    <a:pt x="8629" y="15822"/>
                  </a:lnTo>
                  <a:lnTo>
                    <a:pt x="8705" y="15421"/>
                  </a:lnTo>
                  <a:lnTo>
                    <a:pt x="8781" y="15008"/>
                  </a:lnTo>
                  <a:lnTo>
                    <a:pt x="8852" y="14594"/>
                  </a:lnTo>
                  <a:lnTo>
                    <a:pt x="8876" y="14429"/>
                  </a:lnTo>
                  <a:lnTo>
                    <a:pt x="8905" y="14287"/>
                  </a:lnTo>
                  <a:lnTo>
                    <a:pt x="8938" y="14169"/>
                  </a:lnTo>
                  <a:lnTo>
                    <a:pt x="8976" y="14051"/>
                  </a:lnTo>
                  <a:lnTo>
                    <a:pt x="9014" y="13945"/>
                  </a:lnTo>
                  <a:lnTo>
                    <a:pt x="9057" y="13862"/>
                  </a:lnTo>
                  <a:lnTo>
                    <a:pt x="9094" y="13780"/>
                  </a:lnTo>
                  <a:lnTo>
                    <a:pt x="9137" y="13721"/>
                  </a:lnTo>
                  <a:lnTo>
                    <a:pt x="8871" y="12930"/>
                  </a:lnTo>
                  <a:lnTo>
                    <a:pt x="8610" y="12127"/>
                  </a:lnTo>
                  <a:lnTo>
                    <a:pt x="8354" y="11312"/>
                  </a:lnTo>
                  <a:lnTo>
                    <a:pt x="8098" y="10497"/>
                  </a:lnTo>
                  <a:lnTo>
                    <a:pt x="7851" y="9659"/>
                  </a:lnTo>
                  <a:lnTo>
                    <a:pt x="7599" y="8821"/>
                  </a:lnTo>
                  <a:lnTo>
                    <a:pt x="7357" y="7982"/>
                  </a:lnTo>
                  <a:lnTo>
                    <a:pt x="7115" y="7121"/>
                  </a:lnTo>
                  <a:lnTo>
                    <a:pt x="6878" y="6259"/>
                  </a:lnTo>
                  <a:lnTo>
                    <a:pt x="6645" y="5397"/>
                  </a:lnTo>
                  <a:lnTo>
                    <a:pt x="6413" y="4511"/>
                  </a:lnTo>
                  <a:lnTo>
                    <a:pt x="6185" y="3626"/>
                  </a:lnTo>
                  <a:lnTo>
                    <a:pt x="5962" y="2728"/>
                  </a:lnTo>
                  <a:lnTo>
                    <a:pt x="5744" y="1831"/>
                  </a:lnTo>
                  <a:lnTo>
                    <a:pt x="5525" y="910"/>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8;p65">
              <a:extLst>
                <a:ext uri="{FF2B5EF4-FFF2-40B4-BE49-F238E27FC236}">
                  <a16:creationId xmlns:a16="http://schemas.microsoft.com/office/drawing/2014/main" id="{93EAFD71-C4AD-0539-B408-D0E82F4C2734}"/>
                </a:ext>
              </a:extLst>
            </p:cNvPr>
            <p:cNvSpPr/>
            <p:nvPr/>
          </p:nvSpPr>
          <p:spPr>
            <a:xfrm>
              <a:off x="-1757700" y="-9208650"/>
              <a:ext cx="218350" cy="639675"/>
            </a:xfrm>
            <a:custGeom>
              <a:avLst/>
              <a:gdLst/>
              <a:ahLst/>
              <a:cxnLst/>
              <a:rect l="l" t="t" r="r" b="b"/>
              <a:pathLst>
                <a:path w="8734" h="25587" extrusionOk="0">
                  <a:moveTo>
                    <a:pt x="5995" y="1"/>
                  </a:moveTo>
                  <a:lnTo>
                    <a:pt x="5635" y="391"/>
                  </a:lnTo>
                  <a:lnTo>
                    <a:pt x="5269" y="757"/>
                  </a:lnTo>
                  <a:lnTo>
                    <a:pt x="4904" y="1123"/>
                  </a:lnTo>
                  <a:lnTo>
                    <a:pt x="4538" y="1465"/>
                  </a:lnTo>
                  <a:lnTo>
                    <a:pt x="4168" y="1784"/>
                  </a:lnTo>
                  <a:lnTo>
                    <a:pt x="3798" y="2091"/>
                  </a:lnTo>
                  <a:lnTo>
                    <a:pt x="3423" y="2386"/>
                  </a:lnTo>
                  <a:lnTo>
                    <a:pt x="3048" y="2669"/>
                  </a:lnTo>
                  <a:lnTo>
                    <a:pt x="2673" y="2929"/>
                  </a:lnTo>
                  <a:lnTo>
                    <a:pt x="2293" y="3177"/>
                  </a:lnTo>
                  <a:lnTo>
                    <a:pt x="1914" y="3413"/>
                  </a:lnTo>
                  <a:lnTo>
                    <a:pt x="1534" y="3626"/>
                  </a:lnTo>
                  <a:lnTo>
                    <a:pt x="1154" y="3826"/>
                  </a:lnTo>
                  <a:lnTo>
                    <a:pt x="770" y="4015"/>
                  </a:lnTo>
                  <a:lnTo>
                    <a:pt x="385" y="4181"/>
                  </a:lnTo>
                  <a:lnTo>
                    <a:pt x="1" y="4322"/>
                  </a:lnTo>
                  <a:lnTo>
                    <a:pt x="148" y="5704"/>
                  </a:lnTo>
                  <a:lnTo>
                    <a:pt x="300" y="7085"/>
                  </a:lnTo>
                  <a:lnTo>
                    <a:pt x="461" y="8455"/>
                  </a:lnTo>
                  <a:lnTo>
                    <a:pt x="632" y="9813"/>
                  </a:lnTo>
                  <a:lnTo>
                    <a:pt x="808" y="11170"/>
                  </a:lnTo>
                  <a:lnTo>
                    <a:pt x="993" y="12516"/>
                  </a:lnTo>
                  <a:lnTo>
                    <a:pt x="1187" y="13862"/>
                  </a:lnTo>
                  <a:lnTo>
                    <a:pt x="1387" y="15196"/>
                  </a:lnTo>
                  <a:lnTo>
                    <a:pt x="1600" y="16519"/>
                  </a:lnTo>
                  <a:lnTo>
                    <a:pt x="1819" y="17841"/>
                  </a:lnTo>
                  <a:lnTo>
                    <a:pt x="2051" y="19152"/>
                  </a:lnTo>
                  <a:lnTo>
                    <a:pt x="2293" y="20451"/>
                  </a:lnTo>
                  <a:lnTo>
                    <a:pt x="2545" y="21749"/>
                  </a:lnTo>
                  <a:lnTo>
                    <a:pt x="2806" y="23036"/>
                  </a:lnTo>
                  <a:lnTo>
                    <a:pt x="2939" y="23674"/>
                  </a:lnTo>
                  <a:lnTo>
                    <a:pt x="3076" y="24311"/>
                  </a:lnTo>
                  <a:lnTo>
                    <a:pt x="3219" y="24949"/>
                  </a:lnTo>
                  <a:lnTo>
                    <a:pt x="3361" y="25587"/>
                  </a:lnTo>
                  <a:lnTo>
                    <a:pt x="3689" y="25067"/>
                  </a:lnTo>
                  <a:lnTo>
                    <a:pt x="4007" y="24536"/>
                  </a:lnTo>
                  <a:lnTo>
                    <a:pt x="4325" y="23993"/>
                  </a:lnTo>
                  <a:lnTo>
                    <a:pt x="4638" y="23450"/>
                  </a:lnTo>
                  <a:lnTo>
                    <a:pt x="4946" y="22883"/>
                  </a:lnTo>
                  <a:lnTo>
                    <a:pt x="5255" y="22316"/>
                  </a:lnTo>
                  <a:lnTo>
                    <a:pt x="5559" y="21738"/>
                  </a:lnTo>
                  <a:lnTo>
                    <a:pt x="5858" y="21147"/>
                  </a:lnTo>
                  <a:lnTo>
                    <a:pt x="6161" y="20557"/>
                  </a:lnTo>
                  <a:lnTo>
                    <a:pt x="6460" y="19955"/>
                  </a:lnTo>
                  <a:lnTo>
                    <a:pt x="6755" y="19341"/>
                  </a:lnTo>
                  <a:lnTo>
                    <a:pt x="7049" y="18727"/>
                  </a:lnTo>
                  <a:lnTo>
                    <a:pt x="7637" y="17463"/>
                  </a:lnTo>
                  <a:lnTo>
                    <a:pt x="8226" y="16188"/>
                  </a:lnTo>
                  <a:lnTo>
                    <a:pt x="8288" y="16058"/>
                  </a:lnTo>
                  <a:lnTo>
                    <a:pt x="8349" y="15964"/>
                  </a:lnTo>
                  <a:lnTo>
                    <a:pt x="8416" y="15881"/>
                  </a:lnTo>
                  <a:lnTo>
                    <a:pt x="8482" y="15810"/>
                  </a:lnTo>
                  <a:lnTo>
                    <a:pt x="8544" y="15763"/>
                  </a:lnTo>
                  <a:lnTo>
                    <a:pt x="8610" y="15728"/>
                  </a:lnTo>
                  <a:lnTo>
                    <a:pt x="8672" y="15716"/>
                  </a:lnTo>
                  <a:lnTo>
                    <a:pt x="8734" y="15704"/>
                  </a:lnTo>
                  <a:lnTo>
                    <a:pt x="8539" y="14771"/>
                  </a:lnTo>
                  <a:lnTo>
                    <a:pt x="8340" y="13827"/>
                  </a:lnTo>
                  <a:lnTo>
                    <a:pt x="8150" y="12882"/>
                  </a:lnTo>
                  <a:lnTo>
                    <a:pt x="7965" y="11926"/>
                  </a:lnTo>
                  <a:lnTo>
                    <a:pt x="7780" y="10958"/>
                  </a:lnTo>
                  <a:lnTo>
                    <a:pt x="7599" y="9990"/>
                  </a:lnTo>
                  <a:lnTo>
                    <a:pt x="7424" y="9021"/>
                  </a:lnTo>
                  <a:lnTo>
                    <a:pt x="7248" y="8030"/>
                  </a:lnTo>
                  <a:lnTo>
                    <a:pt x="7082" y="7050"/>
                  </a:lnTo>
                  <a:lnTo>
                    <a:pt x="6916" y="6058"/>
                  </a:lnTo>
                  <a:lnTo>
                    <a:pt x="6755" y="5054"/>
                  </a:lnTo>
                  <a:lnTo>
                    <a:pt x="6593" y="4051"/>
                  </a:lnTo>
                  <a:lnTo>
                    <a:pt x="6437" y="3047"/>
                  </a:lnTo>
                  <a:lnTo>
                    <a:pt x="6285" y="2032"/>
                  </a:lnTo>
                  <a:lnTo>
                    <a:pt x="6138" y="1016"/>
                  </a:lnTo>
                  <a:lnTo>
                    <a:pt x="599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9;p65">
              <a:extLst>
                <a:ext uri="{FF2B5EF4-FFF2-40B4-BE49-F238E27FC236}">
                  <a16:creationId xmlns:a16="http://schemas.microsoft.com/office/drawing/2014/main" id="{A64B004B-7E4E-2133-DF4B-959BBCC999DA}"/>
                </a:ext>
              </a:extLst>
            </p:cNvPr>
            <p:cNvSpPr/>
            <p:nvPr/>
          </p:nvSpPr>
          <p:spPr>
            <a:xfrm>
              <a:off x="-1990600" y="-11569450"/>
              <a:ext cx="426700" cy="917725"/>
            </a:xfrm>
            <a:custGeom>
              <a:avLst/>
              <a:gdLst/>
              <a:ahLst/>
              <a:cxnLst/>
              <a:rect l="l" t="t" r="r" b="b"/>
              <a:pathLst>
                <a:path w="17068" h="36709" extrusionOk="0">
                  <a:moveTo>
                    <a:pt x="8766" y="1"/>
                  </a:moveTo>
                  <a:lnTo>
                    <a:pt x="8562" y="13"/>
                  </a:lnTo>
                  <a:lnTo>
                    <a:pt x="8363" y="36"/>
                  </a:lnTo>
                  <a:lnTo>
                    <a:pt x="8159" y="72"/>
                  </a:lnTo>
                  <a:lnTo>
                    <a:pt x="7955" y="107"/>
                  </a:lnTo>
                  <a:lnTo>
                    <a:pt x="7751" y="166"/>
                  </a:lnTo>
                  <a:lnTo>
                    <a:pt x="7755" y="202"/>
                  </a:lnTo>
                  <a:lnTo>
                    <a:pt x="7760" y="225"/>
                  </a:lnTo>
                  <a:lnTo>
                    <a:pt x="7765" y="261"/>
                  </a:lnTo>
                  <a:lnTo>
                    <a:pt x="7770" y="284"/>
                  </a:lnTo>
                  <a:lnTo>
                    <a:pt x="7779" y="485"/>
                  </a:lnTo>
                  <a:lnTo>
                    <a:pt x="7784" y="686"/>
                  </a:lnTo>
                  <a:lnTo>
                    <a:pt x="7784" y="875"/>
                  </a:lnTo>
                  <a:lnTo>
                    <a:pt x="7774" y="1052"/>
                  </a:lnTo>
                  <a:lnTo>
                    <a:pt x="7760" y="1217"/>
                  </a:lnTo>
                  <a:lnTo>
                    <a:pt x="7736" y="1370"/>
                  </a:lnTo>
                  <a:lnTo>
                    <a:pt x="7708" y="1524"/>
                  </a:lnTo>
                  <a:lnTo>
                    <a:pt x="7675" y="1666"/>
                  </a:lnTo>
                  <a:lnTo>
                    <a:pt x="7637" y="1784"/>
                  </a:lnTo>
                  <a:lnTo>
                    <a:pt x="7599" y="1902"/>
                  </a:lnTo>
                  <a:lnTo>
                    <a:pt x="7551" y="2008"/>
                  </a:lnTo>
                  <a:lnTo>
                    <a:pt x="7504" y="2102"/>
                  </a:lnTo>
                  <a:lnTo>
                    <a:pt x="7452" y="2185"/>
                  </a:lnTo>
                  <a:lnTo>
                    <a:pt x="7395" y="2256"/>
                  </a:lnTo>
                  <a:lnTo>
                    <a:pt x="7338" y="2315"/>
                  </a:lnTo>
                  <a:lnTo>
                    <a:pt x="7276" y="2362"/>
                  </a:lnTo>
                  <a:lnTo>
                    <a:pt x="7219" y="2398"/>
                  </a:lnTo>
                  <a:lnTo>
                    <a:pt x="7157" y="2421"/>
                  </a:lnTo>
                  <a:lnTo>
                    <a:pt x="7034" y="2421"/>
                  </a:lnTo>
                  <a:lnTo>
                    <a:pt x="6972" y="2398"/>
                  </a:lnTo>
                  <a:lnTo>
                    <a:pt x="6911" y="2362"/>
                  </a:lnTo>
                  <a:lnTo>
                    <a:pt x="6849" y="2315"/>
                  </a:lnTo>
                  <a:lnTo>
                    <a:pt x="6792" y="2256"/>
                  </a:lnTo>
                  <a:lnTo>
                    <a:pt x="6735" y="2173"/>
                  </a:lnTo>
                  <a:lnTo>
                    <a:pt x="6683" y="2079"/>
                  </a:lnTo>
                  <a:lnTo>
                    <a:pt x="6631" y="1973"/>
                  </a:lnTo>
                  <a:lnTo>
                    <a:pt x="6583" y="1855"/>
                  </a:lnTo>
                  <a:lnTo>
                    <a:pt x="6536" y="1713"/>
                  </a:lnTo>
                  <a:lnTo>
                    <a:pt x="6498" y="1559"/>
                  </a:lnTo>
                  <a:lnTo>
                    <a:pt x="6460" y="1382"/>
                  </a:lnTo>
                  <a:lnTo>
                    <a:pt x="6431" y="1193"/>
                  </a:lnTo>
                  <a:lnTo>
                    <a:pt x="6417" y="1111"/>
                  </a:lnTo>
                  <a:lnTo>
                    <a:pt x="6398" y="1016"/>
                  </a:lnTo>
                  <a:lnTo>
                    <a:pt x="6379" y="934"/>
                  </a:lnTo>
                  <a:lnTo>
                    <a:pt x="6365" y="839"/>
                  </a:lnTo>
                  <a:lnTo>
                    <a:pt x="6090" y="1040"/>
                  </a:lnTo>
                  <a:lnTo>
                    <a:pt x="5819" y="1252"/>
                  </a:lnTo>
                  <a:lnTo>
                    <a:pt x="5544" y="1489"/>
                  </a:lnTo>
                  <a:lnTo>
                    <a:pt x="5278" y="1736"/>
                  </a:lnTo>
                  <a:lnTo>
                    <a:pt x="5012" y="2008"/>
                  </a:lnTo>
                  <a:lnTo>
                    <a:pt x="4751" y="2291"/>
                  </a:lnTo>
                  <a:lnTo>
                    <a:pt x="4490" y="2598"/>
                  </a:lnTo>
                  <a:lnTo>
                    <a:pt x="4239" y="2929"/>
                  </a:lnTo>
                  <a:lnTo>
                    <a:pt x="3987" y="3271"/>
                  </a:lnTo>
                  <a:lnTo>
                    <a:pt x="3740" y="3626"/>
                  </a:lnTo>
                  <a:lnTo>
                    <a:pt x="3503" y="4003"/>
                  </a:lnTo>
                  <a:lnTo>
                    <a:pt x="3266" y="4405"/>
                  </a:lnTo>
                  <a:lnTo>
                    <a:pt x="3038" y="4818"/>
                  </a:lnTo>
                  <a:lnTo>
                    <a:pt x="2810" y="5243"/>
                  </a:lnTo>
                  <a:lnTo>
                    <a:pt x="2592" y="5692"/>
                  </a:lnTo>
                  <a:lnTo>
                    <a:pt x="2383" y="6152"/>
                  </a:lnTo>
                  <a:lnTo>
                    <a:pt x="2179" y="6625"/>
                  </a:lnTo>
                  <a:lnTo>
                    <a:pt x="1979" y="7120"/>
                  </a:lnTo>
                  <a:lnTo>
                    <a:pt x="1790" y="7628"/>
                  </a:lnTo>
                  <a:lnTo>
                    <a:pt x="1609" y="8159"/>
                  </a:lnTo>
                  <a:lnTo>
                    <a:pt x="1434" y="8691"/>
                  </a:lnTo>
                  <a:lnTo>
                    <a:pt x="1267" y="9246"/>
                  </a:lnTo>
                  <a:lnTo>
                    <a:pt x="1111" y="9824"/>
                  </a:lnTo>
                  <a:lnTo>
                    <a:pt x="959" y="10403"/>
                  </a:lnTo>
                  <a:lnTo>
                    <a:pt x="821" y="11005"/>
                  </a:lnTo>
                  <a:lnTo>
                    <a:pt x="693" y="11619"/>
                  </a:lnTo>
                  <a:lnTo>
                    <a:pt x="631" y="11926"/>
                  </a:lnTo>
                  <a:lnTo>
                    <a:pt x="570" y="12245"/>
                  </a:lnTo>
                  <a:lnTo>
                    <a:pt x="518" y="12563"/>
                  </a:lnTo>
                  <a:lnTo>
                    <a:pt x="461" y="12894"/>
                  </a:lnTo>
                  <a:lnTo>
                    <a:pt x="413" y="13213"/>
                  </a:lnTo>
                  <a:lnTo>
                    <a:pt x="366" y="13543"/>
                  </a:lnTo>
                  <a:lnTo>
                    <a:pt x="318" y="13874"/>
                  </a:lnTo>
                  <a:lnTo>
                    <a:pt x="276" y="14216"/>
                  </a:lnTo>
                  <a:lnTo>
                    <a:pt x="233" y="14559"/>
                  </a:lnTo>
                  <a:lnTo>
                    <a:pt x="200" y="14901"/>
                  </a:lnTo>
                  <a:lnTo>
                    <a:pt x="162" y="15244"/>
                  </a:lnTo>
                  <a:lnTo>
                    <a:pt x="133" y="15598"/>
                  </a:lnTo>
                  <a:lnTo>
                    <a:pt x="90" y="16176"/>
                  </a:lnTo>
                  <a:lnTo>
                    <a:pt x="52" y="16743"/>
                  </a:lnTo>
                  <a:lnTo>
                    <a:pt x="29" y="17298"/>
                  </a:lnTo>
                  <a:lnTo>
                    <a:pt x="10" y="17841"/>
                  </a:lnTo>
                  <a:lnTo>
                    <a:pt x="0" y="18372"/>
                  </a:lnTo>
                  <a:lnTo>
                    <a:pt x="0" y="18892"/>
                  </a:lnTo>
                  <a:lnTo>
                    <a:pt x="5" y="19400"/>
                  </a:lnTo>
                  <a:lnTo>
                    <a:pt x="19" y="19896"/>
                  </a:lnTo>
                  <a:lnTo>
                    <a:pt x="43" y="20391"/>
                  </a:lnTo>
                  <a:lnTo>
                    <a:pt x="76" y="20864"/>
                  </a:lnTo>
                  <a:lnTo>
                    <a:pt x="109" y="21336"/>
                  </a:lnTo>
                  <a:lnTo>
                    <a:pt x="157" y="21796"/>
                  </a:lnTo>
                  <a:lnTo>
                    <a:pt x="209" y="22245"/>
                  </a:lnTo>
                  <a:lnTo>
                    <a:pt x="266" y="22682"/>
                  </a:lnTo>
                  <a:lnTo>
                    <a:pt x="332" y="23119"/>
                  </a:lnTo>
                  <a:lnTo>
                    <a:pt x="404" y="23532"/>
                  </a:lnTo>
                  <a:lnTo>
                    <a:pt x="480" y="23945"/>
                  </a:lnTo>
                  <a:lnTo>
                    <a:pt x="565" y="24347"/>
                  </a:lnTo>
                  <a:lnTo>
                    <a:pt x="655" y="24736"/>
                  </a:lnTo>
                  <a:lnTo>
                    <a:pt x="750" y="25126"/>
                  </a:lnTo>
                  <a:lnTo>
                    <a:pt x="855" y="25492"/>
                  </a:lnTo>
                  <a:lnTo>
                    <a:pt x="959" y="25858"/>
                  </a:lnTo>
                  <a:lnTo>
                    <a:pt x="1073" y="26224"/>
                  </a:lnTo>
                  <a:lnTo>
                    <a:pt x="1192" y="26567"/>
                  </a:lnTo>
                  <a:lnTo>
                    <a:pt x="1310" y="26909"/>
                  </a:lnTo>
                  <a:lnTo>
                    <a:pt x="1438" y="27240"/>
                  </a:lnTo>
                  <a:lnTo>
                    <a:pt x="1571" y="27570"/>
                  </a:lnTo>
                  <a:lnTo>
                    <a:pt x="1704" y="27889"/>
                  </a:lnTo>
                  <a:lnTo>
                    <a:pt x="1847" y="28196"/>
                  </a:lnTo>
                  <a:lnTo>
                    <a:pt x="1989" y="28503"/>
                  </a:lnTo>
                  <a:lnTo>
                    <a:pt x="2136" y="28798"/>
                  </a:lnTo>
                  <a:lnTo>
                    <a:pt x="2288" y="29081"/>
                  </a:lnTo>
                  <a:lnTo>
                    <a:pt x="2445" y="29365"/>
                  </a:lnTo>
                  <a:lnTo>
                    <a:pt x="2601" y="29636"/>
                  </a:lnTo>
                  <a:lnTo>
                    <a:pt x="2763" y="29908"/>
                  </a:lnTo>
                  <a:lnTo>
                    <a:pt x="2929" y="30168"/>
                  </a:lnTo>
                  <a:lnTo>
                    <a:pt x="3095" y="30427"/>
                  </a:lnTo>
                  <a:lnTo>
                    <a:pt x="3266" y="30675"/>
                  </a:lnTo>
                  <a:lnTo>
                    <a:pt x="3436" y="30911"/>
                  </a:lnTo>
                  <a:lnTo>
                    <a:pt x="3612" y="31148"/>
                  </a:lnTo>
                  <a:lnTo>
                    <a:pt x="3788" y="31384"/>
                  </a:lnTo>
                  <a:lnTo>
                    <a:pt x="3963" y="31608"/>
                  </a:lnTo>
                  <a:lnTo>
                    <a:pt x="4329" y="32045"/>
                  </a:lnTo>
                  <a:lnTo>
                    <a:pt x="4694" y="32458"/>
                  </a:lnTo>
                  <a:lnTo>
                    <a:pt x="5064" y="32860"/>
                  </a:lnTo>
                  <a:lnTo>
                    <a:pt x="5439" y="33226"/>
                  </a:lnTo>
                  <a:lnTo>
                    <a:pt x="5814" y="33592"/>
                  </a:lnTo>
                  <a:lnTo>
                    <a:pt x="6189" y="33934"/>
                  </a:lnTo>
                  <a:lnTo>
                    <a:pt x="6559" y="34265"/>
                  </a:lnTo>
                  <a:lnTo>
                    <a:pt x="6930" y="34583"/>
                  </a:lnTo>
                  <a:lnTo>
                    <a:pt x="7295" y="34890"/>
                  </a:lnTo>
                  <a:lnTo>
                    <a:pt x="8007" y="35457"/>
                  </a:lnTo>
                  <a:lnTo>
                    <a:pt x="8107" y="35563"/>
                  </a:lnTo>
                  <a:lnTo>
                    <a:pt x="8197" y="35681"/>
                  </a:lnTo>
                  <a:lnTo>
                    <a:pt x="8278" y="35811"/>
                  </a:lnTo>
                  <a:lnTo>
                    <a:pt x="8353" y="35953"/>
                  </a:lnTo>
                  <a:lnTo>
                    <a:pt x="8425" y="36107"/>
                  </a:lnTo>
                  <a:lnTo>
                    <a:pt x="8482" y="36284"/>
                  </a:lnTo>
                  <a:lnTo>
                    <a:pt x="8534" y="36461"/>
                  </a:lnTo>
                  <a:lnTo>
                    <a:pt x="8581" y="36650"/>
                  </a:lnTo>
                  <a:lnTo>
                    <a:pt x="8937" y="36685"/>
                  </a:lnTo>
                  <a:lnTo>
                    <a:pt x="9293" y="36709"/>
                  </a:lnTo>
                  <a:lnTo>
                    <a:pt x="9644" y="36697"/>
                  </a:lnTo>
                  <a:lnTo>
                    <a:pt x="9996" y="36673"/>
                  </a:lnTo>
                  <a:lnTo>
                    <a:pt x="10347" y="36614"/>
                  </a:lnTo>
                  <a:lnTo>
                    <a:pt x="10693" y="36532"/>
                  </a:lnTo>
                  <a:lnTo>
                    <a:pt x="11035" y="36425"/>
                  </a:lnTo>
                  <a:lnTo>
                    <a:pt x="11206" y="36366"/>
                  </a:lnTo>
                  <a:lnTo>
                    <a:pt x="11377" y="36295"/>
                  </a:lnTo>
                  <a:lnTo>
                    <a:pt x="11543" y="36225"/>
                  </a:lnTo>
                  <a:lnTo>
                    <a:pt x="11709" y="36130"/>
                  </a:lnTo>
                  <a:lnTo>
                    <a:pt x="11875" y="36047"/>
                  </a:lnTo>
                  <a:lnTo>
                    <a:pt x="12041" y="35953"/>
                  </a:lnTo>
                  <a:lnTo>
                    <a:pt x="12203" y="35847"/>
                  </a:lnTo>
                  <a:lnTo>
                    <a:pt x="12364" y="35729"/>
                  </a:lnTo>
                  <a:lnTo>
                    <a:pt x="12525" y="35611"/>
                  </a:lnTo>
                  <a:lnTo>
                    <a:pt x="12682" y="35481"/>
                  </a:lnTo>
                  <a:lnTo>
                    <a:pt x="12839" y="35351"/>
                  </a:lnTo>
                  <a:lnTo>
                    <a:pt x="12995" y="35209"/>
                  </a:lnTo>
                  <a:lnTo>
                    <a:pt x="13147" y="35056"/>
                  </a:lnTo>
                  <a:lnTo>
                    <a:pt x="13299" y="34902"/>
                  </a:lnTo>
                  <a:lnTo>
                    <a:pt x="13446" y="34737"/>
                  </a:lnTo>
                  <a:lnTo>
                    <a:pt x="13598" y="34560"/>
                  </a:lnTo>
                  <a:lnTo>
                    <a:pt x="13740" y="34371"/>
                  </a:lnTo>
                  <a:lnTo>
                    <a:pt x="13883" y="34182"/>
                  </a:lnTo>
                  <a:lnTo>
                    <a:pt x="14025" y="33981"/>
                  </a:lnTo>
                  <a:lnTo>
                    <a:pt x="14163" y="33781"/>
                  </a:lnTo>
                  <a:lnTo>
                    <a:pt x="14300" y="33556"/>
                  </a:lnTo>
                  <a:lnTo>
                    <a:pt x="14433" y="33332"/>
                  </a:lnTo>
                  <a:lnTo>
                    <a:pt x="14566" y="33096"/>
                  </a:lnTo>
                  <a:lnTo>
                    <a:pt x="14694" y="32860"/>
                  </a:lnTo>
                  <a:lnTo>
                    <a:pt x="14822" y="32600"/>
                  </a:lnTo>
                  <a:lnTo>
                    <a:pt x="14946" y="32340"/>
                  </a:lnTo>
                  <a:lnTo>
                    <a:pt x="15069" y="32069"/>
                  </a:lnTo>
                  <a:lnTo>
                    <a:pt x="15188" y="31797"/>
                  </a:lnTo>
                  <a:lnTo>
                    <a:pt x="15302" y="31502"/>
                  </a:lnTo>
                  <a:lnTo>
                    <a:pt x="15416" y="31207"/>
                  </a:lnTo>
                  <a:lnTo>
                    <a:pt x="15525" y="30900"/>
                  </a:lnTo>
                  <a:lnTo>
                    <a:pt x="15629" y="30581"/>
                  </a:lnTo>
                  <a:lnTo>
                    <a:pt x="15734" y="30250"/>
                  </a:lnTo>
                  <a:lnTo>
                    <a:pt x="15833" y="29920"/>
                  </a:lnTo>
                  <a:lnTo>
                    <a:pt x="15933" y="29565"/>
                  </a:lnTo>
                  <a:lnTo>
                    <a:pt x="16023" y="29211"/>
                  </a:lnTo>
                  <a:lnTo>
                    <a:pt x="16113" y="28845"/>
                  </a:lnTo>
                  <a:lnTo>
                    <a:pt x="16204" y="28467"/>
                  </a:lnTo>
                  <a:lnTo>
                    <a:pt x="16284" y="28078"/>
                  </a:lnTo>
                  <a:lnTo>
                    <a:pt x="16365" y="27676"/>
                  </a:lnTo>
                  <a:lnTo>
                    <a:pt x="16441" y="27263"/>
                  </a:lnTo>
                  <a:lnTo>
                    <a:pt x="16512" y="26850"/>
                  </a:lnTo>
                  <a:lnTo>
                    <a:pt x="16583" y="26413"/>
                  </a:lnTo>
                  <a:lnTo>
                    <a:pt x="16645" y="25976"/>
                  </a:lnTo>
                  <a:lnTo>
                    <a:pt x="16707" y="25516"/>
                  </a:lnTo>
                  <a:lnTo>
                    <a:pt x="16764" y="25055"/>
                  </a:lnTo>
                  <a:lnTo>
                    <a:pt x="16816" y="24583"/>
                  </a:lnTo>
                  <a:lnTo>
                    <a:pt x="16868" y="24099"/>
                  </a:lnTo>
                  <a:lnTo>
                    <a:pt x="16911" y="23603"/>
                  </a:lnTo>
                  <a:lnTo>
                    <a:pt x="16953" y="23083"/>
                  </a:lnTo>
                  <a:lnTo>
                    <a:pt x="16982" y="22611"/>
                  </a:lnTo>
                  <a:lnTo>
                    <a:pt x="17010" y="22139"/>
                  </a:lnTo>
                  <a:lnTo>
                    <a:pt x="17029" y="21667"/>
                  </a:lnTo>
                  <a:lnTo>
                    <a:pt x="17048" y="21194"/>
                  </a:lnTo>
                  <a:lnTo>
                    <a:pt x="17058" y="20722"/>
                  </a:lnTo>
                  <a:lnTo>
                    <a:pt x="17067" y="20250"/>
                  </a:lnTo>
                  <a:lnTo>
                    <a:pt x="17067" y="19778"/>
                  </a:lnTo>
                  <a:lnTo>
                    <a:pt x="17067" y="19305"/>
                  </a:lnTo>
                  <a:lnTo>
                    <a:pt x="17058" y="18845"/>
                  </a:lnTo>
                  <a:lnTo>
                    <a:pt x="17044" y="18372"/>
                  </a:lnTo>
                  <a:lnTo>
                    <a:pt x="17029" y="17912"/>
                  </a:lnTo>
                  <a:lnTo>
                    <a:pt x="17006" y="17452"/>
                  </a:lnTo>
                  <a:lnTo>
                    <a:pt x="16982" y="16991"/>
                  </a:lnTo>
                  <a:lnTo>
                    <a:pt x="16953" y="16542"/>
                  </a:lnTo>
                  <a:lnTo>
                    <a:pt x="16915" y="16082"/>
                  </a:lnTo>
                  <a:lnTo>
                    <a:pt x="16877" y="15633"/>
                  </a:lnTo>
                  <a:lnTo>
                    <a:pt x="16835" y="15185"/>
                  </a:lnTo>
                  <a:lnTo>
                    <a:pt x="16787" y="14736"/>
                  </a:lnTo>
                  <a:lnTo>
                    <a:pt x="16735" y="14299"/>
                  </a:lnTo>
                  <a:lnTo>
                    <a:pt x="16678" y="13862"/>
                  </a:lnTo>
                  <a:lnTo>
                    <a:pt x="16616" y="13425"/>
                  </a:lnTo>
                  <a:lnTo>
                    <a:pt x="16555" y="13000"/>
                  </a:lnTo>
                  <a:lnTo>
                    <a:pt x="16484" y="12575"/>
                  </a:lnTo>
                  <a:lnTo>
                    <a:pt x="16412" y="12150"/>
                  </a:lnTo>
                  <a:lnTo>
                    <a:pt x="16336" y="11737"/>
                  </a:lnTo>
                  <a:lnTo>
                    <a:pt x="16256" y="11324"/>
                  </a:lnTo>
                  <a:lnTo>
                    <a:pt x="16175" y="10910"/>
                  </a:lnTo>
                  <a:lnTo>
                    <a:pt x="16085" y="10509"/>
                  </a:lnTo>
                  <a:lnTo>
                    <a:pt x="15995" y="10108"/>
                  </a:lnTo>
                  <a:lnTo>
                    <a:pt x="15900" y="9718"/>
                  </a:lnTo>
                  <a:lnTo>
                    <a:pt x="15805" y="9328"/>
                  </a:lnTo>
                  <a:lnTo>
                    <a:pt x="15700" y="8951"/>
                  </a:lnTo>
                  <a:lnTo>
                    <a:pt x="15596" y="8573"/>
                  </a:lnTo>
                  <a:lnTo>
                    <a:pt x="15487" y="8195"/>
                  </a:lnTo>
                  <a:lnTo>
                    <a:pt x="15378" y="7829"/>
                  </a:lnTo>
                  <a:lnTo>
                    <a:pt x="15264" y="7475"/>
                  </a:lnTo>
                  <a:lnTo>
                    <a:pt x="15145" y="7120"/>
                  </a:lnTo>
                  <a:lnTo>
                    <a:pt x="15022" y="6778"/>
                  </a:lnTo>
                  <a:lnTo>
                    <a:pt x="14898" y="6436"/>
                  </a:lnTo>
                  <a:lnTo>
                    <a:pt x="14770" y="6105"/>
                  </a:lnTo>
                  <a:lnTo>
                    <a:pt x="14637" y="5774"/>
                  </a:lnTo>
                  <a:lnTo>
                    <a:pt x="14504" y="5456"/>
                  </a:lnTo>
                  <a:lnTo>
                    <a:pt x="14367" y="5149"/>
                  </a:lnTo>
                  <a:lnTo>
                    <a:pt x="14229" y="4842"/>
                  </a:lnTo>
                  <a:lnTo>
                    <a:pt x="14087" y="4547"/>
                  </a:lnTo>
                  <a:lnTo>
                    <a:pt x="13944" y="4263"/>
                  </a:lnTo>
                  <a:lnTo>
                    <a:pt x="13792" y="3980"/>
                  </a:lnTo>
                  <a:lnTo>
                    <a:pt x="13645" y="3708"/>
                  </a:lnTo>
                  <a:lnTo>
                    <a:pt x="13493" y="3448"/>
                  </a:lnTo>
                  <a:lnTo>
                    <a:pt x="13337" y="3189"/>
                  </a:lnTo>
                  <a:lnTo>
                    <a:pt x="13180" y="2941"/>
                  </a:lnTo>
                  <a:lnTo>
                    <a:pt x="13019" y="2705"/>
                  </a:lnTo>
                  <a:lnTo>
                    <a:pt x="12858" y="2480"/>
                  </a:lnTo>
                  <a:lnTo>
                    <a:pt x="12691" y="2256"/>
                  </a:lnTo>
                  <a:lnTo>
                    <a:pt x="12525" y="2043"/>
                  </a:lnTo>
                  <a:lnTo>
                    <a:pt x="12354" y="1843"/>
                  </a:lnTo>
                  <a:lnTo>
                    <a:pt x="12184" y="1654"/>
                  </a:lnTo>
                  <a:lnTo>
                    <a:pt x="12008" y="1477"/>
                  </a:lnTo>
                  <a:lnTo>
                    <a:pt x="11832" y="1300"/>
                  </a:lnTo>
                  <a:lnTo>
                    <a:pt x="11657" y="1146"/>
                  </a:lnTo>
                  <a:lnTo>
                    <a:pt x="11476" y="993"/>
                  </a:lnTo>
                  <a:lnTo>
                    <a:pt x="11296" y="851"/>
                  </a:lnTo>
                  <a:lnTo>
                    <a:pt x="11111" y="721"/>
                  </a:lnTo>
                  <a:lnTo>
                    <a:pt x="10926" y="603"/>
                  </a:lnTo>
                  <a:lnTo>
                    <a:pt x="10736" y="485"/>
                  </a:lnTo>
                  <a:lnTo>
                    <a:pt x="10546" y="390"/>
                  </a:lnTo>
                  <a:lnTo>
                    <a:pt x="10352" y="296"/>
                  </a:lnTo>
                  <a:lnTo>
                    <a:pt x="10157" y="225"/>
                  </a:lnTo>
                  <a:lnTo>
                    <a:pt x="9962" y="154"/>
                  </a:lnTo>
                  <a:lnTo>
                    <a:pt x="9768" y="107"/>
                  </a:lnTo>
                  <a:lnTo>
                    <a:pt x="9568" y="60"/>
                  </a:lnTo>
                  <a:lnTo>
                    <a:pt x="9369" y="24"/>
                  </a:lnTo>
                  <a:lnTo>
                    <a:pt x="9170" y="13"/>
                  </a:lnTo>
                  <a:lnTo>
                    <a:pt x="897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00;p65">
              <a:extLst>
                <a:ext uri="{FF2B5EF4-FFF2-40B4-BE49-F238E27FC236}">
                  <a16:creationId xmlns:a16="http://schemas.microsoft.com/office/drawing/2014/main" id="{7503783F-9C91-9859-6E87-9C1D93DAE7F9}"/>
                </a:ext>
              </a:extLst>
            </p:cNvPr>
            <p:cNvSpPr/>
            <p:nvPr/>
          </p:nvSpPr>
          <p:spPr>
            <a:xfrm>
              <a:off x="-1805150" y="-9861850"/>
              <a:ext cx="187375" cy="701950"/>
            </a:xfrm>
            <a:custGeom>
              <a:avLst/>
              <a:gdLst/>
              <a:ahLst/>
              <a:cxnLst/>
              <a:rect l="l" t="t" r="r" b="b"/>
              <a:pathLst>
                <a:path w="7495" h="28078" extrusionOk="0">
                  <a:moveTo>
                    <a:pt x="5421" y="0"/>
                  </a:moveTo>
                  <a:lnTo>
                    <a:pt x="4747" y="154"/>
                  </a:lnTo>
                  <a:lnTo>
                    <a:pt x="4068" y="307"/>
                  </a:lnTo>
                  <a:lnTo>
                    <a:pt x="3394" y="437"/>
                  </a:lnTo>
                  <a:lnTo>
                    <a:pt x="2715" y="567"/>
                  </a:lnTo>
                  <a:lnTo>
                    <a:pt x="1363" y="815"/>
                  </a:lnTo>
                  <a:lnTo>
                    <a:pt x="0" y="1027"/>
                  </a:lnTo>
                  <a:lnTo>
                    <a:pt x="143" y="4463"/>
                  </a:lnTo>
                  <a:lnTo>
                    <a:pt x="214" y="6175"/>
                  </a:lnTo>
                  <a:lnTo>
                    <a:pt x="295" y="7887"/>
                  </a:lnTo>
                  <a:lnTo>
                    <a:pt x="375" y="9599"/>
                  </a:lnTo>
                  <a:lnTo>
                    <a:pt x="456" y="11299"/>
                  </a:lnTo>
                  <a:lnTo>
                    <a:pt x="546" y="13000"/>
                  </a:lnTo>
                  <a:lnTo>
                    <a:pt x="641" y="14700"/>
                  </a:lnTo>
                  <a:lnTo>
                    <a:pt x="741" y="16388"/>
                  </a:lnTo>
                  <a:lnTo>
                    <a:pt x="850" y="18077"/>
                  </a:lnTo>
                  <a:lnTo>
                    <a:pt x="959" y="19765"/>
                  </a:lnTo>
                  <a:lnTo>
                    <a:pt x="1083" y="21442"/>
                  </a:lnTo>
                  <a:lnTo>
                    <a:pt x="1206" y="23106"/>
                  </a:lnTo>
                  <a:lnTo>
                    <a:pt x="1344" y="24771"/>
                  </a:lnTo>
                  <a:lnTo>
                    <a:pt x="1486" y="26424"/>
                  </a:lnTo>
                  <a:lnTo>
                    <a:pt x="1643" y="28077"/>
                  </a:lnTo>
                  <a:lnTo>
                    <a:pt x="2022" y="27865"/>
                  </a:lnTo>
                  <a:lnTo>
                    <a:pt x="2397" y="27628"/>
                  </a:lnTo>
                  <a:lnTo>
                    <a:pt x="2772" y="27392"/>
                  </a:lnTo>
                  <a:lnTo>
                    <a:pt x="3142" y="27133"/>
                  </a:lnTo>
                  <a:lnTo>
                    <a:pt x="3513" y="26873"/>
                  </a:lnTo>
                  <a:lnTo>
                    <a:pt x="3883" y="26589"/>
                  </a:lnTo>
                  <a:lnTo>
                    <a:pt x="4248" y="26306"/>
                  </a:lnTo>
                  <a:lnTo>
                    <a:pt x="4614" y="25999"/>
                  </a:lnTo>
                  <a:lnTo>
                    <a:pt x="4979" y="25680"/>
                  </a:lnTo>
                  <a:lnTo>
                    <a:pt x="5340" y="25350"/>
                  </a:lnTo>
                  <a:lnTo>
                    <a:pt x="5701" y="25007"/>
                  </a:lnTo>
                  <a:lnTo>
                    <a:pt x="6061" y="24653"/>
                  </a:lnTo>
                  <a:lnTo>
                    <a:pt x="6422" y="24287"/>
                  </a:lnTo>
                  <a:lnTo>
                    <a:pt x="6778" y="23909"/>
                  </a:lnTo>
                  <a:lnTo>
                    <a:pt x="7139" y="23520"/>
                  </a:lnTo>
                  <a:lnTo>
                    <a:pt x="7495" y="23118"/>
                  </a:lnTo>
                  <a:lnTo>
                    <a:pt x="7314" y="21701"/>
                  </a:lnTo>
                  <a:lnTo>
                    <a:pt x="7143" y="20284"/>
                  </a:lnTo>
                  <a:lnTo>
                    <a:pt x="6977" y="18856"/>
                  </a:lnTo>
                  <a:lnTo>
                    <a:pt x="6816" y="17415"/>
                  </a:lnTo>
                  <a:lnTo>
                    <a:pt x="6664" y="15987"/>
                  </a:lnTo>
                  <a:lnTo>
                    <a:pt x="6517" y="14534"/>
                  </a:lnTo>
                  <a:lnTo>
                    <a:pt x="6379" y="13094"/>
                  </a:lnTo>
                  <a:lnTo>
                    <a:pt x="6246" y="11642"/>
                  </a:lnTo>
                  <a:lnTo>
                    <a:pt x="6123" y="10190"/>
                  </a:lnTo>
                  <a:lnTo>
                    <a:pt x="6000" y="8737"/>
                  </a:lnTo>
                  <a:lnTo>
                    <a:pt x="5890" y="7285"/>
                  </a:lnTo>
                  <a:lnTo>
                    <a:pt x="5781" y="5833"/>
                  </a:lnTo>
                  <a:lnTo>
                    <a:pt x="5682" y="4369"/>
                  </a:lnTo>
                  <a:lnTo>
                    <a:pt x="5587" y="2916"/>
                  </a:lnTo>
                  <a:lnTo>
                    <a:pt x="5501" y="1452"/>
                  </a:lnTo>
                  <a:lnTo>
                    <a:pt x="542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01;p65">
              <a:extLst>
                <a:ext uri="{FF2B5EF4-FFF2-40B4-BE49-F238E27FC236}">
                  <a16:creationId xmlns:a16="http://schemas.microsoft.com/office/drawing/2014/main" id="{A9FC3FAC-C12B-3807-2D94-B894993F33DB}"/>
                </a:ext>
              </a:extLst>
            </p:cNvPr>
            <p:cNvSpPr/>
            <p:nvPr/>
          </p:nvSpPr>
          <p:spPr>
            <a:xfrm>
              <a:off x="-1833875" y="-10556100"/>
              <a:ext cx="160225" cy="656475"/>
            </a:xfrm>
            <a:custGeom>
              <a:avLst/>
              <a:gdLst/>
              <a:ahLst/>
              <a:cxnLst/>
              <a:rect l="l" t="t" r="r" b="b"/>
              <a:pathLst>
                <a:path w="6409" h="26259" extrusionOk="0">
                  <a:moveTo>
                    <a:pt x="1" y="0"/>
                  </a:moveTo>
                  <a:lnTo>
                    <a:pt x="86" y="1630"/>
                  </a:lnTo>
                  <a:lnTo>
                    <a:pt x="167" y="3271"/>
                  </a:lnTo>
                  <a:lnTo>
                    <a:pt x="243" y="4900"/>
                  </a:lnTo>
                  <a:lnTo>
                    <a:pt x="314" y="6541"/>
                  </a:lnTo>
                  <a:lnTo>
                    <a:pt x="385" y="8182"/>
                  </a:lnTo>
                  <a:lnTo>
                    <a:pt x="452" y="9812"/>
                  </a:lnTo>
                  <a:lnTo>
                    <a:pt x="580" y="13106"/>
                  </a:lnTo>
                  <a:lnTo>
                    <a:pt x="703" y="16388"/>
                  </a:lnTo>
                  <a:lnTo>
                    <a:pt x="817" y="19682"/>
                  </a:lnTo>
                  <a:lnTo>
                    <a:pt x="1055" y="26259"/>
                  </a:lnTo>
                  <a:lnTo>
                    <a:pt x="2393" y="25763"/>
                  </a:lnTo>
                  <a:lnTo>
                    <a:pt x="3731" y="25291"/>
                  </a:lnTo>
                  <a:lnTo>
                    <a:pt x="4401" y="25066"/>
                  </a:lnTo>
                  <a:lnTo>
                    <a:pt x="5070" y="24842"/>
                  </a:lnTo>
                  <a:lnTo>
                    <a:pt x="5739" y="24629"/>
                  </a:lnTo>
                  <a:lnTo>
                    <a:pt x="6408" y="24429"/>
                  </a:lnTo>
                  <a:lnTo>
                    <a:pt x="6351" y="22976"/>
                  </a:lnTo>
                  <a:lnTo>
                    <a:pt x="6304" y="21512"/>
                  </a:lnTo>
                  <a:lnTo>
                    <a:pt x="6256" y="20048"/>
                  </a:lnTo>
                  <a:lnTo>
                    <a:pt x="6218" y="18596"/>
                  </a:lnTo>
                  <a:lnTo>
                    <a:pt x="6190" y="17144"/>
                  </a:lnTo>
                  <a:lnTo>
                    <a:pt x="6161" y="15692"/>
                  </a:lnTo>
                  <a:lnTo>
                    <a:pt x="6142" y="14251"/>
                  </a:lnTo>
                  <a:lnTo>
                    <a:pt x="6133" y="12811"/>
                  </a:lnTo>
                  <a:lnTo>
                    <a:pt x="6128" y="11370"/>
                  </a:lnTo>
                  <a:lnTo>
                    <a:pt x="6128" y="9942"/>
                  </a:lnTo>
                  <a:lnTo>
                    <a:pt x="6138" y="8525"/>
                  </a:lnTo>
                  <a:lnTo>
                    <a:pt x="6157" y="7108"/>
                  </a:lnTo>
                  <a:lnTo>
                    <a:pt x="6180" y="5703"/>
                  </a:lnTo>
                  <a:lnTo>
                    <a:pt x="6214" y="4298"/>
                  </a:lnTo>
                  <a:lnTo>
                    <a:pt x="6252" y="2905"/>
                  </a:lnTo>
                  <a:lnTo>
                    <a:pt x="6299" y="1511"/>
                  </a:lnTo>
                  <a:lnTo>
                    <a:pt x="6313" y="1252"/>
                  </a:lnTo>
                  <a:lnTo>
                    <a:pt x="6337" y="1004"/>
                  </a:lnTo>
                  <a:lnTo>
                    <a:pt x="6365" y="779"/>
                  </a:lnTo>
                  <a:lnTo>
                    <a:pt x="6389" y="661"/>
                  </a:lnTo>
                  <a:lnTo>
                    <a:pt x="6408" y="555"/>
                  </a:lnTo>
                  <a:lnTo>
                    <a:pt x="6138" y="732"/>
                  </a:lnTo>
                  <a:lnTo>
                    <a:pt x="5862" y="886"/>
                  </a:lnTo>
                  <a:lnTo>
                    <a:pt x="5587" y="1016"/>
                  </a:lnTo>
                  <a:lnTo>
                    <a:pt x="5312" y="1122"/>
                  </a:lnTo>
                  <a:lnTo>
                    <a:pt x="5037" y="1204"/>
                  </a:lnTo>
                  <a:lnTo>
                    <a:pt x="4761" y="1263"/>
                  </a:lnTo>
                  <a:lnTo>
                    <a:pt x="4486" y="1299"/>
                  </a:lnTo>
                  <a:lnTo>
                    <a:pt x="4211" y="1311"/>
                  </a:lnTo>
                  <a:lnTo>
                    <a:pt x="3935" y="1287"/>
                  </a:lnTo>
                  <a:lnTo>
                    <a:pt x="3660" y="1240"/>
                  </a:lnTo>
                  <a:lnTo>
                    <a:pt x="3527" y="1204"/>
                  </a:lnTo>
                  <a:lnTo>
                    <a:pt x="3390" y="1169"/>
                  </a:lnTo>
                  <a:lnTo>
                    <a:pt x="3252" y="1122"/>
                  </a:lnTo>
                  <a:lnTo>
                    <a:pt x="3119" y="1063"/>
                  </a:lnTo>
                  <a:lnTo>
                    <a:pt x="2986" y="1004"/>
                  </a:lnTo>
                  <a:lnTo>
                    <a:pt x="2849" y="933"/>
                  </a:lnTo>
                  <a:lnTo>
                    <a:pt x="2716" y="862"/>
                  </a:lnTo>
                  <a:lnTo>
                    <a:pt x="2583" y="779"/>
                  </a:lnTo>
                  <a:lnTo>
                    <a:pt x="2450" y="685"/>
                  </a:lnTo>
                  <a:lnTo>
                    <a:pt x="2317" y="579"/>
                  </a:lnTo>
                  <a:lnTo>
                    <a:pt x="2189" y="472"/>
                  </a:lnTo>
                  <a:lnTo>
                    <a:pt x="2056" y="366"/>
                  </a:lnTo>
                  <a:lnTo>
                    <a:pt x="2037" y="638"/>
                  </a:lnTo>
                  <a:lnTo>
                    <a:pt x="2009" y="897"/>
                  </a:lnTo>
                  <a:lnTo>
                    <a:pt x="1975" y="1134"/>
                  </a:lnTo>
                  <a:lnTo>
                    <a:pt x="1928" y="1346"/>
                  </a:lnTo>
                  <a:lnTo>
                    <a:pt x="1880" y="1547"/>
                  </a:lnTo>
                  <a:lnTo>
                    <a:pt x="1823" y="1724"/>
                  </a:lnTo>
                  <a:lnTo>
                    <a:pt x="1762" y="1889"/>
                  </a:lnTo>
                  <a:lnTo>
                    <a:pt x="1691" y="2031"/>
                  </a:lnTo>
                  <a:lnTo>
                    <a:pt x="1619" y="2149"/>
                  </a:lnTo>
                  <a:lnTo>
                    <a:pt x="1543" y="2255"/>
                  </a:lnTo>
                  <a:lnTo>
                    <a:pt x="1463" y="2338"/>
                  </a:lnTo>
                  <a:lnTo>
                    <a:pt x="1377" y="2409"/>
                  </a:lnTo>
                  <a:lnTo>
                    <a:pt x="1292" y="2456"/>
                  </a:lnTo>
                  <a:lnTo>
                    <a:pt x="1206" y="2480"/>
                  </a:lnTo>
                  <a:lnTo>
                    <a:pt x="1116" y="2491"/>
                  </a:lnTo>
                  <a:lnTo>
                    <a:pt x="1031" y="2491"/>
                  </a:lnTo>
                  <a:lnTo>
                    <a:pt x="941" y="2468"/>
                  </a:lnTo>
                  <a:lnTo>
                    <a:pt x="850" y="2421"/>
                  </a:lnTo>
                  <a:lnTo>
                    <a:pt x="765" y="2362"/>
                  </a:lnTo>
                  <a:lnTo>
                    <a:pt x="680" y="2279"/>
                  </a:lnTo>
                  <a:lnTo>
                    <a:pt x="599" y="2184"/>
                  </a:lnTo>
                  <a:lnTo>
                    <a:pt x="518" y="2078"/>
                  </a:lnTo>
                  <a:lnTo>
                    <a:pt x="438" y="1948"/>
                  </a:lnTo>
                  <a:lnTo>
                    <a:pt x="366" y="1795"/>
                  </a:lnTo>
                  <a:lnTo>
                    <a:pt x="300" y="1630"/>
                  </a:lnTo>
                  <a:lnTo>
                    <a:pt x="238" y="1452"/>
                  </a:lnTo>
                  <a:lnTo>
                    <a:pt x="181" y="1252"/>
                  </a:lnTo>
                  <a:lnTo>
                    <a:pt x="129" y="1039"/>
                  </a:lnTo>
                  <a:lnTo>
                    <a:pt x="86" y="803"/>
                  </a:lnTo>
                  <a:lnTo>
                    <a:pt x="48" y="555"/>
                  </a:lnTo>
                  <a:lnTo>
                    <a:pt x="20" y="284"/>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numéro de diapositive 1">
            <a:extLst>
              <a:ext uri="{FF2B5EF4-FFF2-40B4-BE49-F238E27FC236}">
                <a16:creationId xmlns:a16="http://schemas.microsoft.com/office/drawing/2014/main" id="{6DAB7805-5FFA-E62A-DBFD-2C4BFA5894E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48</a:t>
            </a:fld>
            <a:endParaRPr lang="fr-FR"/>
          </a:p>
        </p:txBody>
      </p:sp>
    </p:spTree>
    <p:extLst>
      <p:ext uri="{BB962C8B-B14F-4D97-AF65-F5344CB8AC3E}">
        <p14:creationId xmlns:p14="http://schemas.microsoft.com/office/powerpoint/2010/main" val="80181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2" name="Titre 1">
            <a:extLst>
              <a:ext uri="{FF2B5EF4-FFF2-40B4-BE49-F238E27FC236}">
                <a16:creationId xmlns:a16="http://schemas.microsoft.com/office/drawing/2014/main" id="{B9357AD5-A512-E0D6-B6A5-48F198027C3F}"/>
              </a:ext>
            </a:extLst>
          </p:cNvPr>
          <p:cNvSpPr>
            <a:spLocks noGrp="1"/>
          </p:cNvSpPr>
          <p:nvPr>
            <p:ph type="title"/>
            <p:custDataLst>
              <p:tags r:id="rId1"/>
            </p:custDataLst>
          </p:nvPr>
        </p:nvSpPr>
        <p:spPr/>
        <p:txBody>
          <a:bodyPr/>
          <a:lstStyle/>
          <a:p>
            <a:r>
              <a:rPr lang="fr-FR"/>
              <a:t>L’opportunite</a:t>
            </a:r>
          </a:p>
        </p:txBody>
      </p:sp>
      <p:sp>
        <p:nvSpPr>
          <p:cNvPr id="3" name="Espace réservé du numéro de diapositive 2">
            <a:extLst>
              <a:ext uri="{FF2B5EF4-FFF2-40B4-BE49-F238E27FC236}">
                <a16:creationId xmlns:a16="http://schemas.microsoft.com/office/drawing/2014/main" id="{167D3378-0CF5-A255-439A-61C4A0C24D3D}"/>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pic>
        <p:nvPicPr>
          <p:cNvPr id="4" name="Image 3">
            <a:extLst>
              <a:ext uri="{FF2B5EF4-FFF2-40B4-BE49-F238E27FC236}">
                <a16:creationId xmlns:a16="http://schemas.microsoft.com/office/drawing/2014/main" id="{2B00BA5D-BAAF-9703-7ED0-548F59CA7B3D}"/>
              </a:ext>
            </a:extLst>
          </p:cNvPr>
          <p:cNvPicPr>
            <a:picLocks noChangeAspect="1"/>
          </p:cNvPicPr>
          <p:nvPr>
            <p:custDataLst>
              <p:tags r:id="rId2"/>
            </p:custDataLst>
          </p:nvPr>
        </p:nvPicPr>
        <p:blipFill>
          <a:blip r:embed="rId5"/>
          <a:stretch>
            <a:fillRect/>
          </a:stretch>
        </p:blipFill>
        <p:spPr>
          <a:xfrm>
            <a:off x="4352754" y="1506492"/>
            <a:ext cx="4391927" cy="2801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phique 7">
            <a:extLst>
              <a:ext uri="{FF2B5EF4-FFF2-40B4-BE49-F238E27FC236}">
                <a16:creationId xmlns:a16="http://schemas.microsoft.com/office/drawing/2014/main" id="{2A694F77-FC5F-3AB0-AA3A-3A1FA2AADC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4024" y="1571624"/>
            <a:ext cx="2671482" cy="2671482"/>
          </a:xfrm>
          <a:prstGeom prst="rect">
            <a:avLst/>
          </a:prstGeom>
        </p:spPr>
      </p:pic>
    </p:spTree>
    <p:extLst>
      <p:ext uri="{BB962C8B-B14F-4D97-AF65-F5344CB8AC3E}">
        <p14:creationId xmlns:p14="http://schemas.microsoft.com/office/powerpoint/2010/main" val="289768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custDataLst>
              <p:tags r:id="rId1"/>
            </p:custDataLst>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t>Le</a:t>
            </a:r>
            <a:br>
              <a:rPr lang="fr-FR"/>
            </a:br>
            <a:r>
              <a:rPr lang="fr-FR" err="1">
                <a:solidFill>
                  <a:schemeClr val="bg1"/>
                </a:solidFill>
              </a:rPr>
              <a:t>Chatbot</a:t>
            </a:r>
            <a:endParaRPr lang="fr-FR">
              <a:solidFill>
                <a:schemeClr val="bg1"/>
              </a:solidFill>
            </a:endParaRPr>
          </a:p>
        </p:txBody>
      </p:sp>
      <p:sp>
        <p:nvSpPr>
          <p:cNvPr id="795" name="Google Shape;795;p38"/>
          <p:cNvSpPr txBox="1">
            <a:spLocks noGrp="1"/>
          </p:cNvSpPr>
          <p:nvPr>
            <p:ph type="title" idx="2"/>
            <p:custDataLst>
              <p:tags r:id="rId2"/>
            </p:custDataLst>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97" name="Google Shape;797;p38"/>
          <p:cNvSpPr/>
          <p:nvPr>
            <p:custDataLst>
              <p:tags r:id="rId3"/>
            </p:custDataLst>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47;p35">
            <a:extLst>
              <a:ext uri="{FF2B5EF4-FFF2-40B4-BE49-F238E27FC236}">
                <a16:creationId xmlns:a16="http://schemas.microsoft.com/office/drawing/2014/main" id="{925223FB-29A1-4448-9E13-936354A3B1CB}"/>
              </a:ext>
            </a:extLst>
          </p:cNvPr>
          <p:cNvGrpSpPr/>
          <p:nvPr>
            <p:custDataLst>
              <p:tags r:id="rId4"/>
            </p:custDataLst>
          </p:nvPr>
        </p:nvGrpSpPr>
        <p:grpSpPr>
          <a:xfrm rot="10800000">
            <a:off x="4987616" y="1721945"/>
            <a:ext cx="3407076" cy="2693241"/>
            <a:chOff x="-8450525" y="238125"/>
            <a:chExt cx="8822050" cy="5238750"/>
          </a:xfrm>
        </p:grpSpPr>
        <p:sp>
          <p:nvSpPr>
            <p:cNvPr id="3" name="Google Shape;648;p35">
              <a:extLst>
                <a:ext uri="{FF2B5EF4-FFF2-40B4-BE49-F238E27FC236}">
                  <a16:creationId xmlns:a16="http://schemas.microsoft.com/office/drawing/2014/main" id="{466FF8A2-08BC-F9D0-F8ED-9C2E8E57D02C}"/>
                </a:ext>
              </a:extLst>
            </p:cNvPr>
            <p:cNvSpPr/>
            <p:nvPr/>
          </p:nvSpPr>
          <p:spPr>
            <a:xfrm>
              <a:off x="-8450525" y="238125"/>
              <a:ext cx="8822050" cy="5238750"/>
            </a:xfrm>
            <a:custGeom>
              <a:avLst/>
              <a:gdLst/>
              <a:ahLst/>
              <a:cxnLst/>
              <a:rect l="l" t="t" r="r" b="b"/>
              <a:pathLst>
                <a:path w="352882" h="209550" extrusionOk="0">
                  <a:moveTo>
                    <a:pt x="81791" y="2607"/>
                  </a:moveTo>
                  <a:lnTo>
                    <a:pt x="83842" y="2726"/>
                  </a:lnTo>
                  <a:lnTo>
                    <a:pt x="85892" y="2831"/>
                  </a:lnTo>
                  <a:lnTo>
                    <a:pt x="87943" y="2935"/>
                  </a:lnTo>
                  <a:lnTo>
                    <a:pt x="89993" y="3040"/>
                  </a:lnTo>
                  <a:lnTo>
                    <a:pt x="92044" y="3130"/>
                  </a:lnTo>
                  <a:lnTo>
                    <a:pt x="94094" y="3219"/>
                  </a:lnTo>
                  <a:lnTo>
                    <a:pt x="96154" y="3309"/>
                  </a:lnTo>
                  <a:lnTo>
                    <a:pt x="98205" y="3384"/>
                  </a:lnTo>
                  <a:lnTo>
                    <a:pt x="100255" y="3458"/>
                  </a:lnTo>
                  <a:lnTo>
                    <a:pt x="102315" y="3533"/>
                  </a:lnTo>
                  <a:lnTo>
                    <a:pt x="104366" y="3600"/>
                  </a:lnTo>
                  <a:lnTo>
                    <a:pt x="106417" y="3660"/>
                  </a:lnTo>
                  <a:lnTo>
                    <a:pt x="110527" y="3765"/>
                  </a:lnTo>
                  <a:lnTo>
                    <a:pt x="114638" y="3862"/>
                  </a:lnTo>
                  <a:lnTo>
                    <a:pt x="118748" y="3936"/>
                  </a:lnTo>
                  <a:lnTo>
                    <a:pt x="122859" y="3996"/>
                  </a:lnTo>
                  <a:lnTo>
                    <a:pt x="126979" y="4041"/>
                  </a:lnTo>
                  <a:lnTo>
                    <a:pt x="131090" y="4078"/>
                  </a:lnTo>
                  <a:lnTo>
                    <a:pt x="135201" y="4093"/>
                  </a:lnTo>
                  <a:lnTo>
                    <a:pt x="139321" y="4101"/>
                  </a:lnTo>
                  <a:lnTo>
                    <a:pt x="143431" y="4101"/>
                  </a:lnTo>
                  <a:lnTo>
                    <a:pt x="147552" y="4086"/>
                  </a:lnTo>
                  <a:lnTo>
                    <a:pt x="147762" y="4160"/>
                  </a:lnTo>
                  <a:lnTo>
                    <a:pt x="147877" y="4190"/>
                  </a:lnTo>
                  <a:lnTo>
                    <a:pt x="148002" y="4220"/>
                  </a:lnTo>
                  <a:lnTo>
                    <a:pt x="148127" y="4243"/>
                  </a:lnTo>
                  <a:lnTo>
                    <a:pt x="148261" y="4250"/>
                  </a:lnTo>
                  <a:lnTo>
                    <a:pt x="148414" y="4257"/>
                  </a:lnTo>
                  <a:lnTo>
                    <a:pt x="148567" y="4257"/>
                  </a:lnTo>
                  <a:lnTo>
                    <a:pt x="149870" y="4160"/>
                  </a:lnTo>
                  <a:lnTo>
                    <a:pt x="150522" y="4123"/>
                  </a:lnTo>
                  <a:lnTo>
                    <a:pt x="151183" y="4086"/>
                  </a:lnTo>
                  <a:lnTo>
                    <a:pt x="151298" y="4063"/>
                  </a:lnTo>
                  <a:lnTo>
                    <a:pt x="151413" y="4041"/>
                  </a:lnTo>
                  <a:lnTo>
                    <a:pt x="151614" y="3981"/>
                  </a:lnTo>
                  <a:lnTo>
                    <a:pt x="151557" y="4287"/>
                  </a:lnTo>
                  <a:lnTo>
                    <a:pt x="151490" y="4586"/>
                  </a:lnTo>
                  <a:lnTo>
                    <a:pt x="151413" y="4885"/>
                  </a:lnTo>
                  <a:lnTo>
                    <a:pt x="151327" y="5184"/>
                  </a:lnTo>
                  <a:lnTo>
                    <a:pt x="151231" y="5475"/>
                  </a:lnTo>
                  <a:lnTo>
                    <a:pt x="151135" y="5766"/>
                  </a:lnTo>
                  <a:lnTo>
                    <a:pt x="151039" y="6050"/>
                  </a:lnTo>
                  <a:lnTo>
                    <a:pt x="150924" y="6326"/>
                  </a:lnTo>
                  <a:lnTo>
                    <a:pt x="150809" y="6603"/>
                  </a:lnTo>
                  <a:lnTo>
                    <a:pt x="150694" y="6879"/>
                  </a:lnTo>
                  <a:lnTo>
                    <a:pt x="150560" y="7148"/>
                  </a:lnTo>
                  <a:lnTo>
                    <a:pt x="150426" y="7417"/>
                  </a:lnTo>
                  <a:lnTo>
                    <a:pt x="150292" y="7678"/>
                  </a:lnTo>
                  <a:lnTo>
                    <a:pt x="150148" y="7940"/>
                  </a:lnTo>
                  <a:lnTo>
                    <a:pt x="149995" y="8194"/>
                  </a:lnTo>
                  <a:lnTo>
                    <a:pt x="149842" y="8448"/>
                  </a:lnTo>
                  <a:lnTo>
                    <a:pt x="149679" y="8694"/>
                  </a:lnTo>
                  <a:lnTo>
                    <a:pt x="149506" y="8941"/>
                  </a:lnTo>
                  <a:lnTo>
                    <a:pt x="149334" y="9180"/>
                  </a:lnTo>
                  <a:lnTo>
                    <a:pt x="149152" y="9419"/>
                  </a:lnTo>
                  <a:lnTo>
                    <a:pt x="148970" y="9658"/>
                  </a:lnTo>
                  <a:lnTo>
                    <a:pt x="148778" y="9889"/>
                  </a:lnTo>
                  <a:lnTo>
                    <a:pt x="148586" y="10113"/>
                  </a:lnTo>
                  <a:lnTo>
                    <a:pt x="148385" y="10337"/>
                  </a:lnTo>
                  <a:lnTo>
                    <a:pt x="148184" y="10562"/>
                  </a:lnTo>
                  <a:lnTo>
                    <a:pt x="147973" y="10778"/>
                  </a:lnTo>
                  <a:lnTo>
                    <a:pt x="147762" y="10995"/>
                  </a:lnTo>
                  <a:lnTo>
                    <a:pt x="147542" y="11204"/>
                  </a:lnTo>
                  <a:lnTo>
                    <a:pt x="147312" y="11413"/>
                  </a:lnTo>
                  <a:lnTo>
                    <a:pt x="147082" y="11622"/>
                  </a:lnTo>
                  <a:lnTo>
                    <a:pt x="146852" y="11824"/>
                  </a:lnTo>
                  <a:lnTo>
                    <a:pt x="146613" y="12026"/>
                  </a:lnTo>
                  <a:lnTo>
                    <a:pt x="146373" y="12220"/>
                  </a:lnTo>
                  <a:lnTo>
                    <a:pt x="146124" y="12414"/>
                  </a:lnTo>
                  <a:lnTo>
                    <a:pt x="145875" y="12601"/>
                  </a:lnTo>
                  <a:lnTo>
                    <a:pt x="145616" y="12787"/>
                  </a:lnTo>
                  <a:lnTo>
                    <a:pt x="145099" y="13153"/>
                  </a:lnTo>
                  <a:lnTo>
                    <a:pt x="144552" y="13504"/>
                  </a:lnTo>
                  <a:lnTo>
                    <a:pt x="143997" y="13848"/>
                  </a:lnTo>
                  <a:lnTo>
                    <a:pt x="143431" y="14177"/>
                  </a:lnTo>
                  <a:lnTo>
                    <a:pt x="142847" y="14490"/>
                  </a:lnTo>
                  <a:lnTo>
                    <a:pt x="142243" y="14797"/>
                  </a:lnTo>
                  <a:lnTo>
                    <a:pt x="141640" y="15095"/>
                  </a:lnTo>
                  <a:lnTo>
                    <a:pt x="141017" y="15379"/>
                  </a:lnTo>
                  <a:lnTo>
                    <a:pt x="140375" y="15648"/>
                  </a:lnTo>
                  <a:lnTo>
                    <a:pt x="139733" y="15910"/>
                  </a:lnTo>
                  <a:lnTo>
                    <a:pt x="139072" y="16163"/>
                  </a:lnTo>
                  <a:lnTo>
                    <a:pt x="138401" y="16402"/>
                  </a:lnTo>
                  <a:lnTo>
                    <a:pt x="137730" y="16634"/>
                  </a:lnTo>
                  <a:lnTo>
                    <a:pt x="137040" y="16858"/>
                  </a:lnTo>
                  <a:lnTo>
                    <a:pt x="136341" y="17067"/>
                  </a:lnTo>
                  <a:lnTo>
                    <a:pt x="135641" y="17269"/>
                  </a:lnTo>
                  <a:lnTo>
                    <a:pt x="134932" y="17463"/>
                  </a:lnTo>
                  <a:lnTo>
                    <a:pt x="134214" y="17650"/>
                  </a:lnTo>
                  <a:lnTo>
                    <a:pt x="133495" y="17822"/>
                  </a:lnTo>
                  <a:lnTo>
                    <a:pt x="132757" y="17986"/>
                  </a:lnTo>
                  <a:lnTo>
                    <a:pt x="132029" y="18143"/>
                  </a:lnTo>
                  <a:lnTo>
                    <a:pt x="131291" y="18292"/>
                  </a:lnTo>
                  <a:lnTo>
                    <a:pt x="130553" y="18427"/>
                  </a:lnTo>
                  <a:lnTo>
                    <a:pt x="129806" y="18561"/>
                  </a:lnTo>
                  <a:lnTo>
                    <a:pt x="129059" y="18681"/>
                  </a:lnTo>
                  <a:lnTo>
                    <a:pt x="128311" y="18800"/>
                  </a:lnTo>
                  <a:lnTo>
                    <a:pt x="127554" y="18905"/>
                  </a:lnTo>
                  <a:lnTo>
                    <a:pt x="126807" y="19002"/>
                  </a:lnTo>
                  <a:lnTo>
                    <a:pt x="126050" y="19091"/>
                  </a:lnTo>
                  <a:lnTo>
                    <a:pt x="125302" y="19181"/>
                  </a:lnTo>
                  <a:lnTo>
                    <a:pt x="124545" y="19256"/>
                  </a:lnTo>
                  <a:lnTo>
                    <a:pt x="123798" y="19330"/>
                  </a:lnTo>
                  <a:lnTo>
                    <a:pt x="123051" y="19390"/>
                  </a:lnTo>
                  <a:lnTo>
                    <a:pt x="122313" y="19450"/>
                  </a:lnTo>
                  <a:lnTo>
                    <a:pt x="121566" y="19502"/>
                  </a:lnTo>
                  <a:lnTo>
                    <a:pt x="120828" y="19540"/>
                  </a:lnTo>
                  <a:lnTo>
                    <a:pt x="120099" y="19584"/>
                  </a:lnTo>
                  <a:lnTo>
                    <a:pt x="119371" y="19614"/>
                  </a:lnTo>
                  <a:lnTo>
                    <a:pt x="118653" y="19644"/>
                  </a:lnTo>
                  <a:lnTo>
                    <a:pt x="117934" y="19659"/>
                  </a:lnTo>
                  <a:lnTo>
                    <a:pt x="117225" y="19674"/>
                  </a:lnTo>
                  <a:lnTo>
                    <a:pt x="116525" y="19689"/>
                  </a:lnTo>
                  <a:lnTo>
                    <a:pt x="115826" y="19696"/>
                  </a:lnTo>
                  <a:lnTo>
                    <a:pt x="115146" y="19696"/>
                  </a:lnTo>
                  <a:lnTo>
                    <a:pt x="114465" y="19689"/>
                  </a:lnTo>
                  <a:lnTo>
                    <a:pt x="113804" y="19681"/>
                  </a:lnTo>
                  <a:lnTo>
                    <a:pt x="113095" y="19667"/>
                  </a:lnTo>
                  <a:lnTo>
                    <a:pt x="112396" y="19637"/>
                  </a:lnTo>
                  <a:lnTo>
                    <a:pt x="111696" y="19607"/>
                  </a:lnTo>
                  <a:lnTo>
                    <a:pt x="110997" y="19569"/>
                  </a:lnTo>
                  <a:lnTo>
                    <a:pt x="110307" y="19525"/>
                  </a:lnTo>
                  <a:lnTo>
                    <a:pt x="109617" y="19465"/>
                  </a:lnTo>
                  <a:lnTo>
                    <a:pt x="108937" y="19405"/>
                  </a:lnTo>
                  <a:lnTo>
                    <a:pt x="108256" y="19338"/>
                  </a:lnTo>
                  <a:lnTo>
                    <a:pt x="107586" y="19256"/>
                  </a:lnTo>
                  <a:lnTo>
                    <a:pt x="106915" y="19174"/>
                  </a:lnTo>
                  <a:lnTo>
                    <a:pt x="106254" y="19084"/>
                  </a:lnTo>
                  <a:lnTo>
                    <a:pt x="105592" y="18979"/>
                  </a:lnTo>
                  <a:lnTo>
                    <a:pt x="104941" y="18875"/>
                  </a:lnTo>
                  <a:lnTo>
                    <a:pt x="104289" y="18755"/>
                  </a:lnTo>
                  <a:lnTo>
                    <a:pt x="103657" y="18636"/>
                  </a:lnTo>
                  <a:lnTo>
                    <a:pt x="103015" y="18501"/>
                  </a:lnTo>
                  <a:lnTo>
                    <a:pt x="102383" y="18359"/>
                  </a:lnTo>
                  <a:lnTo>
                    <a:pt x="101760" y="18218"/>
                  </a:lnTo>
                  <a:lnTo>
                    <a:pt x="101147" y="18061"/>
                  </a:lnTo>
                  <a:lnTo>
                    <a:pt x="100533" y="17896"/>
                  </a:lnTo>
                  <a:lnTo>
                    <a:pt x="99930" y="17725"/>
                  </a:lnTo>
                  <a:lnTo>
                    <a:pt x="99326" y="17545"/>
                  </a:lnTo>
                  <a:lnTo>
                    <a:pt x="98732" y="17359"/>
                  </a:lnTo>
                  <a:lnTo>
                    <a:pt x="98147" y="17164"/>
                  </a:lnTo>
                  <a:lnTo>
                    <a:pt x="97572" y="16963"/>
                  </a:lnTo>
                  <a:lnTo>
                    <a:pt x="96998" y="16754"/>
                  </a:lnTo>
                  <a:lnTo>
                    <a:pt x="96432" y="16537"/>
                  </a:lnTo>
                  <a:lnTo>
                    <a:pt x="95876" y="16305"/>
                  </a:lnTo>
                  <a:lnTo>
                    <a:pt x="95330" y="16074"/>
                  </a:lnTo>
                  <a:lnTo>
                    <a:pt x="94784" y="15827"/>
                  </a:lnTo>
                  <a:lnTo>
                    <a:pt x="94248" y="15581"/>
                  </a:lnTo>
                  <a:lnTo>
                    <a:pt x="93721" y="15319"/>
                  </a:lnTo>
                  <a:lnTo>
                    <a:pt x="93203" y="15051"/>
                  </a:lnTo>
                  <a:lnTo>
                    <a:pt x="92695" y="14782"/>
                  </a:lnTo>
                  <a:lnTo>
                    <a:pt x="92197" y="14498"/>
                  </a:lnTo>
                  <a:lnTo>
                    <a:pt x="91699" y="14207"/>
                  </a:lnTo>
                  <a:lnTo>
                    <a:pt x="91210" y="13900"/>
                  </a:lnTo>
                  <a:lnTo>
                    <a:pt x="90741" y="13594"/>
                  </a:lnTo>
                  <a:lnTo>
                    <a:pt x="90271" y="13280"/>
                  </a:lnTo>
                  <a:lnTo>
                    <a:pt x="89811" y="12952"/>
                  </a:lnTo>
                  <a:lnTo>
                    <a:pt x="89361" y="12623"/>
                  </a:lnTo>
                  <a:lnTo>
                    <a:pt x="88920" y="12279"/>
                  </a:lnTo>
                  <a:lnTo>
                    <a:pt x="88489" y="11928"/>
                  </a:lnTo>
                  <a:lnTo>
                    <a:pt x="88067" y="11570"/>
                  </a:lnTo>
                  <a:lnTo>
                    <a:pt x="87646" y="11204"/>
                  </a:lnTo>
                  <a:lnTo>
                    <a:pt x="87243" y="10830"/>
                  </a:lnTo>
                  <a:lnTo>
                    <a:pt x="86850" y="10442"/>
                  </a:lnTo>
                  <a:lnTo>
                    <a:pt x="86467" y="10054"/>
                  </a:lnTo>
                  <a:lnTo>
                    <a:pt x="86093" y="9650"/>
                  </a:lnTo>
                  <a:lnTo>
                    <a:pt x="85729" y="9239"/>
                  </a:lnTo>
                  <a:lnTo>
                    <a:pt x="85384" y="8821"/>
                  </a:lnTo>
                  <a:lnTo>
                    <a:pt x="85039" y="8395"/>
                  </a:lnTo>
                  <a:lnTo>
                    <a:pt x="84704" y="7962"/>
                  </a:lnTo>
                  <a:lnTo>
                    <a:pt x="84388" y="7522"/>
                  </a:lnTo>
                  <a:lnTo>
                    <a:pt x="84072" y="7066"/>
                  </a:lnTo>
                  <a:lnTo>
                    <a:pt x="83775" y="6610"/>
                  </a:lnTo>
                  <a:lnTo>
                    <a:pt x="83487" y="6140"/>
                  </a:lnTo>
                  <a:lnTo>
                    <a:pt x="83209" y="5662"/>
                  </a:lnTo>
                  <a:lnTo>
                    <a:pt x="82941" y="5176"/>
                  </a:lnTo>
                  <a:lnTo>
                    <a:pt x="82692" y="4676"/>
                  </a:lnTo>
                  <a:lnTo>
                    <a:pt x="82443" y="4175"/>
                  </a:lnTo>
                  <a:lnTo>
                    <a:pt x="82213" y="3660"/>
                  </a:lnTo>
                  <a:lnTo>
                    <a:pt x="81992" y="3137"/>
                  </a:lnTo>
                  <a:lnTo>
                    <a:pt x="81791" y="2607"/>
                  </a:lnTo>
                  <a:close/>
                  <a:moveTo>
                    <a:pt x="247175" y="4877"/>
                  </a:moveTo>
                  <a:lnTo>
                    <a:pt x="246763" y="5303"/>
                  </a:lnTo>
                  <a:lnTo>
                    <a:pt x="246341" y="5721"/>
                  </a:lnTo>
                  <a:lnTo>
                    <a:pt x="245910" y="6140"/>
                  </a:lnTo>
                  <a:lnTo>
                    <a:pt x="245469" y="6543"/>
                  </a:lnTo>
                  <a:lnTo>
                    <a:pt x="245028" y="6954"/>
                  </a:lnTo>
                  <a:lnTo>
                    <a:pt x="244578" y="7350"/>
                  </a:lnTo>
                  <a:lnTo>
                    <a:pt x="244118" y="7746"/>
                  </a:lnTo>
                  <a:lnTo>
                    <a:pt x="243648" y="8141"/>
                  </a:lnTo>
                  <a:lnTo>
                    <a:pt x="243179" y="8522"/>
                  </a:lnTo>
                  <a:lnTo>
                    <a:pt x="242700" y="8903"/>
                  </a:lnTo>
                  <a:lnTo>
                    <a:pt x="242211" y="9277"/>
                  </a:lnTo>
                  <a:lnTo>
                    <a:pt x="241722" y="9650"/>
                  </a:lnTo>
                  <a:lnTo>
                    <a:pt x="241215" y="10016"/>
                  </a:lnTo>
                  <a:lnTo>
                    <a:pt x="240716" y="10375"/>
                  </a:lnTo>
                  <a:lnTo>
                    <a:pt x="240199" y="10726"/>
                  </a:lnTo>
                  <a:lnTo>
                    <a:pt x="239682" y="11077"/>
                  </a:lnTo>
                  <a:lnTo>
                    <a:pt x="239164" y="11420"/>
                  </a:lnTo>
                  <a:lnTo>
                    <a:pt x="238628" y="11757"/>
                  </a:lnTo>
                  <a:lnTo>
                    <a:pt x="238091" y="12085"/>
                  </a:lnTo>
                  <a:lnTo>
                    <a:pt x="237554" y="12414"/>
                  </a:lnTo>
                  <a:lnTo>
                    <a:pt x="237008" y="12735"/>
                  </a:lnTo>
                  <a:lnTo>
                    <a:pt x="236452" y="13049"/>
                  </a:lnTo>
                  <a:lnTo>
                    <a:pt x="235897" y="13363"/>
                  </a:lnTo>
                  <a:lnTo>
                    <a:pt x="235341" y="13669"/>
                  </a:lnTo>
                  <a:lnTo>
                    <a:pt x="234776" y="13968"/>
                  </a:lnTo>
                  <a:lnTo>
                    <a:pt x="234201" y="14259"/>
                  </a:lnTo>
                  <a:lnTo>
                    <a:pt x="233626" y="14543"/>
                  </a:lnTo>
                  <a:lnTo>
                    <a:pt x="233051" y="14826"/>
                  </a:lnTo>
                  <a:lnTo>
                    <a:pt x="232466" y="15095"/>
                  </a:lnTo>
                  <a:lnTo>
                    <a:pt x="231872" y="15364"/>
                  </a:lnTo>
                  <a:lnTo>
                    <a:pt x="231288" y="15633"/>
                  </a:lnTo>
                  <a:lnTo>
                    <a:pt x="230684" y="15887"/>
                  </a:lnTo>
                  <a:lnTo>
                    <a:pt x="230090" y="16134"/>
                  </a:lnTo>
                  <a:lnTo>
                    <a:pt x="229486" y="16380"/>
                  </a:lnTo>
                  <a:lnTo>
                    <a:pt x="228883" y="16619"/>
                  </a:lnTo>
                  <a:lnTo>
                    <a:pt x="228269" y="16851"/>
                  </a:lnTo>
                  <a:lnTo>
                    <a:pt x="227656" y="17075"/>
                  </a:lnTo>
                  <a:lnTo>
                    <a:pt x="227033" y="17291"/>
                  </a:lnTo>
                  <a:lnTo>
                    <a:pt x="226420" y="17508"/>
                  </a:lnTo>
                  <a:lnTo>
                    <a:pt x="225797" y="17710"/>
                  </a:lnTo>
                  <a:lnTo>
                    <a:pt x="225175" y="17911"/>
                  </a:lnTo>
                  <a:lnTo>
                    <a:pt x="224542" y="18105"/>
                  </a:lnTo>
                  <a:lnTo>
                    <a:pt x="223910" y="18292"/>
                  </a:lnTo>
                  <a:lnTo>
                    <a:pt x="223277" y="18471"/>
                  </a:lnTo>
                  <a:lnTo>
                    <a:pt x="222645" y="18643"/>
                  </a:lnTo>
                  <a:lnTo>
                    <a:pt x="222013" y="18808"/>
                  </a:lnTo>
                  <a:lnTo>
                    <a:pt x="221371" y="18972"/>
                  </a:lnTo>
                  <a:lnTo>
                    <a:pt x="220729" y="19121"/>
                  </a:lnTo>
                  <a:lnTo>
                    <a:pt x="220087" y="19271"/>
                  </a:lnTo>
                  <a:lnTo>
                    <a:pt x="219445" y="19405"/>
                  </a:lnTo>
                  <a:lnTo>
                    <a:pt x="218803" y="19540"/>
                  </a:lnTo>
                  <a:lnTo>
                    <a:pt x="218161" y="19667"/>
                  </a:lnTo>
                  <a:lnTo>
                    <a:pt x="217509" y="19779"/>
                  </a:lnTo>
                  <a:lnTo>
                    <a:pt x="216867" y="19891"/>
                  </a:lnTo>
                  <a:lnTo>
                    <a:pt x="216215" y="19995"/>
                  </a:lnTo>
                  <a:lnTo>
                    <a:pt x="215564" y="20092"/>
                  </a:lnTo>
                  <a:lnTo>
                    <a:pt x="214912" y="20182"/>
                  </a:lnTo>
                  <a:lnTo>
                    <a:pt x="214261" y="20264"/>
                  </a:lnTo>
                  <a:lnTo>
                    <a:pt x="213609" y="20339"/>
                  </a:lnTo>
                  <a:lnTo>
                    <a:pt x="212967" y="20406"/>
                  </a:lnTo>
                  <a:lnTo>
                    <a:pt x="212316" y="20466"/>
                  </a:lnTo>
                  <a:lnTo>
                    <a:pt x="211664" y="20518"/>
                  </a:lnTo>
                  <a:lnTo>
                    <a:pt x="211012" y="20563"/>
                  </a:lnTo>
                  <a:lnTo>
                    <a:pt x="210361" y="20593"/>
                  </a:lnTo>
                  <a:lnTo>
                    <a:pt x="209709" y="20623"/>
                  </a:lnTo>
                  <a:lnTo>
                    <a:pt x="209058" y="20645"/>
                  </a:lnTo>
                  <a:lnTo>
                    <a:pt x="208416" y="20660"/>
                  </a:lnTo>
                  <a:lnTo>
                    <a:pt x="207764" y="20667"/>
                  </a:lnTo>
                  <a:lnTo>
                    <a:pt x="207122" y="20667"/>
                  </a:lnTo>
                  <a:lnTo>
                    <a:pt x="206471" y="20660"/>
                  </a:lnTo>
                  <a:lnTo>
                    <a:pt x="205829" y="20638"/>
                  </a:lnTo>
                  <a:lnTo>
                    <a:pt x="205187" y="20615"/>
                  </a:lnTo>
                  <a:lnTo>
                    <a:pt x="204545" y="20578"/>
                  </a:lnTo>
                  <a:lnTo>
                    <a:pt x="203912" y="20540"/>
                  </a:lnTo>
                  <a:lnTo>
                    <a:pt x="203270" y="20488"/>
                  </a:lnTo>
                  <a:lnTo>
                    <a:pt x="202638" y="20436"/>
                  </a:lnTo>
                  <a:lnTo>
                    <a:pt x="202006" y="20369"/>
                  </a:lnTo>
                  <a:lnTo>
                    <a:pt x="201373" y="20294"/>
                  </a:lnTo>
                  <a:lnTo>
                    <a:pt x="200741" y="20212"/>
                  </a:lnTo>
                  <a:lnTo>
                    <a:pt x="200118" y="20122"/>
                  </a:lnTo>
                  <a:lnTo>
                    <a:pt x="199495" y="20018"/>
                  </a:lnTo>
                  <a:lnTo>
                    <a:pt x="198872" y="19913"/>
                  </a:lnTo>
                  <a:lnTo>
                    <a:pt x="198259" y="19801"/>
                  </a:lnTo>
                  <a:lnTo>
                    <a:pt x="197636" y="19674"/>
                  </a:lnTo>
                  <a:lnTo>
                    <a:pt x="197033" y="19540"/>
                  </a:lnTo>
                  <a:lnTo>
                    <a:pt x="196419" y="19398"/>
                  </a:lnTo>
                  <a:lnTo>
                    <a:pt x="195816" y="19248"/>
                  </a:lnTo>
                  <a:lnTo>
                    <a:pt x="195212" y="19091"/>
                  </a:lnTo>
                  <a:lnTo>
                    <a:pt x="194618" y="18927"/>
                  </a:lnTo>
                  <a:lnTo>
                    <a:pt x="194024" y="18748"/>
                  </a:lnTo>
                  <a:lnTo>
                    <a:pt x="193430" y="18561"/>
                  </a:lnTo>
                  <a:lnTo>
                    <a:pt x="192845" y="18367"/>
                  </a:lnTo>
                  <a:lnTo>
                    <a:pt x="192270" y="18165"/>
                  </a:lnTo>
                  <a:lnTo>
                    <a:pt x="191686" y="17956"/>
                  </a:lnTo>
                  <a:lnTo>
                    <a:pt x="191120" y="17732"/>
                  </a:lnTo>
                  <a:lnTo>
                    <a:pt x="190546" y="17508"/>
                  </a:lnTo>
                  <a:lnTo>
                    <a:pt x="189980" y="17269"/>
                  </a:lnTo>
                  <a:lnTo>
                    <a:pt x="189424" y="17022"/>
                  </a:lnTo>
                  <a:lnTo>
                    <a:pt x="188869" y="16761"/>
                  </a:lnTo>
                  <a:lnTo>
                    <a:pt x="188323" y="16500"/>
                  </a:lnTo>
                  <a:lnTo>
                    <a:pt x="187786" y="16223"/>
                  </a:lnTo>
                  <a:lnTo>
                    <a:pt x="187240" y="15939"/>
                  </a:lnTo>
                  <a:lnTo>
                    <a:pt x="186713" y="15641"/>
                  </a:lnTo>
                  <a:lnTo>
                    <a:pt x="186186" y="15342"/>
                  </a:lnTo>
                  <a:lnTo>
                    <a:pt x="185668" y="15028"/>
                  </a:lnTo>
                  <a:lnTo>
                    <a:pt x="185151" y="14699"/>
                  </a:lnTo>
                  <a:lnTo>
                    <a:pt x="184643" y="14371"/>
                  </a:lnTo>
                  <a:lnTo>
                    <a:pt x="184145" y="14027"/>
                  </a:lnTo>
                  <a:lnTo>
                    <a:pt x="183647" y="13676"/>
                  </a:lnTo>
                  <a:lnTo>
                    <a:pt x="183158" y="13318"/>
                  </a:lnTo>
                  <a:lnTo>
                    <a:pt x="182669" y="12944"/>
                  </a:lnTo>
                  <a:lnTo>
                    <a:pt x="182200" y="12563"/>
                  </a:lnTo>
                  <a:lnTo>
                    <a:pt x="181730" y="12175"/>
                  </a:lnTo>
                  <a:lnTo>
                    <a:pt x="181270" y="11779"/>
                  </a:lnTo>
                  <a:lnTo>
                    <a:pt x="180810" y="11368"/>
                  </a:lnTo>
                  <a:lnTo>
                    <a:pt x="180360" y="10942"/>
                  </a:lnTo>
                  <a:lnTo>
                    <a:pt x="179919" y="10517"/>
                  </a:lnTo>
                  <a:lnTo>
                    <a:pt x="179488" y="10076"/>
                  </a:lnTo>
                  <a:lnTo>
                    <a:pt x="179066" y="9628"/>
                  </a:lnTo>
                  <a:lnTo>
                    <a:pt x="178645" y="9165"/>
                  </a:lnTo>
                  <a:lnTo>
                    <a:pt x="178242" y="8694"/>
                  </a:lnTo>
                  <a:lnTo>
                    <a:pt x="177840" y="8216"/>
                  </a:lnTo>
                  <a:lnTo>
                    <a:pt x="177447" y="7723"/>
                  </a:lnTo>
                  <a:lnTo>
                    <a:pt x="177064" y="7223"/>
                  </a:lnTo>
                  <a:lnTo>
                    <a:pt x="176690" y="6707"/>
                  </a:lnTo>
                  <a:lnTo>
                    <a:pt x="176316" y="6192"/>
                  </a:lnTo>
                  <a:lnTo>
                    <a:pt x="175962" y="5654"/>
                  </a:lnTo>
                  <a:lnTo>
                    <a:pt x="175607" y="5116"/>
                  </a:lnTo>
                  <a:lnTo>
                    <a:pt x="177811" y="5228"/>
                  </a:lnTo>
                  <a:lnTo>
                    <a:pt x="180025" y="5333"/>
                  </a:lnTo>
                  <a:lnTo>
                    <a:pt x="182238" y="5430"/>
                  </a:lnTo>
                  <a:lnTo>
                    <a:pt x="184461" y="5520"/>
                  </a:lnTo>
                  <a:lnTo>
                    <a:pt x="186684" y="5594"/>
                  </a:lnTo>
                  <a:lnTo>
                    <a:pt x="188917" y="5662"/>
                  </a:lnTo>
                  <a:lnTo>
                    <a:pt x="191159" y="5714"/>
                  </a:lnTo>
                  <a:lnTo>
                    <a:pt x="193391" y="5766"/>
                  </a:lnTo>
                  <a:lnTo>
                    <a:pt x="195643" y="5804"/>
                  </a:lnTo>
                  <a:lnTo>
                    <a:pt x="197885" y="5833"/>
                  </a:lnTo>
                  <a:lnTo>
                    <a:pt x="200137" y="5856"/>
                  </a:lnTo>
                  <a:lnTo>
                    <a:pt x="202389" y="5871"/>
                  </a:lnTo>
                  <a:lnTo>
                    <a:pt x="206892" y="5871"/>
                  </a:lnTo>
                  <a:lnTo>
                    <a:pt x="209144" y="5863"/>
                  </a:lnTo>
                  <a:lnTo>
                    <a:pt x="211405" y="5848"/>
                  </a:lnTo>
                  <a:lnTo>
                    <a:pt x="213657" y="5826"/>
                  </a:lnTo>
                  <a:lnTo>
                    <a:pt x="215909" y="5796"/>
                  </a:lnTo>
                  <a:lnTo>
                    <a:pt x="218161" y="5759"/>
                  </a:lnTo>
                  <a:lnTo>
                    <a:pt x="220412" y="5721"/>
                  </a:lnTo>
                  <a:lnTo>
                    <a:pt x="222664" y="5677"/>
                  </a:lnTo>
                  <a:lnTo>
                    <a:pt x="224916" y="5624"/>
                  </a:lnTo>
                  <a:lnTo>
                    <a:pt x="227158" y="5565"/>
                  </a:lnTo>
                  <a:lnTo>
                    <a:pt x="229400" y="5505"/>
                  </a:lnTo>
                  <a:lnTo>
                    <a:pt x="233875" y="5370"/>
                  </a:lnTo>
                  <a:lnTo>
                    <a:pt x="238330" y="5221"/>
                  </a:lnTo>
                  <a:lnTo>
                    <a:pt x="242767" y="5057"/>
                  </a:lnTo>
                  <a:lnTo>
                    <a:pt x="247175" y="4877"/>
                  </a:lnTo>
                  <a:close/>
                  <a:moveTo>
                    <a:pt x="31007" y="29100"/>
                  </a:moveTo>
                  <a:lnTo>
                    <a:pt x="31170" y="29108"/>
                  </a:lnTo>
                  <a:lnTo>
                    <a:pt x="31342" y="29123"/>
                  </a:lnTo>
                  <a:lnTo>
                    <a:pt x="31505" y="29145"/>
                  </a:lnTo>
                  <a:lnTo>
                    <a:pt x="31668" y="29182"/>
                  </a:lnTo>
                  <a:lnTo>
                    <a:pt x="31831" y="29220"/>
                  </a:lnTo>
                  <a:lnTo>
                    <a:pt x="31984" y="29272"/>
                  </a:lnTo>
                  <a:lnTo>
                    <a:pt x="32138" y="29324"/>
                  </a:lnTo>
                  <a:lnTo>
                    <a:pt x="32281" y="29384"/>
                  </a:lnTo>
                  <a:lnTo>
                    <a:pt x="32425" y="29451"/>
                  </a:lnTo>
                  <a:lnTo>
                    <a:pt x="32569" y="29526"/>
                  </a:lnTo>
                  <a:lnTo>
                    <a:pt x="32703" y="29608"/>
                  </a:lnTo>
                  <a:lnTo>
                    <a:pt x="32828" y="29690"/>
                  </a:lnTo>
                  <a:lnTo>
                    <a:pt x="32952" y="29780"/>
                  </a:lnTo>
                  <a:lnTo>
                    <a:pt x="33077" y="29877"/>
                  </a:lnTo>
                  <a:lnTo>
                    <a:pt x="33192" y="29974"/>
                  </a:lnTo>
                  <a:lnTo>
                    <a:pt x="33307" y="30079"/>
                  </a:lnTo>
                  <a:lnTo>
                    <a:pt x="33403" y="30183"/>
                  </a:lnTo>
                  <a:lnTo>
                    <a:pt x="33508" y="30295"/>
                  </a:lnTo>
                  <a:lnTo>
                    <a:pt x="33594" y="30407"/>
                  </a:lnTo>
                  <a:lnTo>
                    <a:pt x="33680" y="30527"/>
                  </a:lnTo>
                  <a:lnTo>
                    <a:pt x="33757" y="30646"/>
                  </a:lnTo>
                  <a:lnTo>
                    <a:pt x="33834" y="30766"/>
                  </a:lnTo>
                  <a:lnTo>
                    <a:pt x="33901" y="30893"/>
                  </a:lnTo>
                  <a:lnTo>
                    <a:pt x="33958" y="31020"/>
                  </a:lnTo>
                  <a:lnTo>
                    <a:pt x="34006" y="31139"/>
                  </a:lnTo>
                  <a:lnTo>
                    <a:pt x="34054" y="31274"/>
                  </a:lnTo>
                  <a:lnTo>
                    <a:pt x="34092" y="31401"/>
                  </a:lnTo>
                  <a:lnTo>
                    <a:pt x="34112" y="31528"/>
                  </a:lnTo>
                  <a:lnTo>
                    <a:pt x="34131" y="31655"/>
                  </a:lnTo>
                  <a:lnTo>
                    <a:pt x="34140" y="31782"/>
                  </a:lnTo>
                  <a:lnTo>
                    <a:pt x="34150" y="31909"/>
                  </a:lnTo>
                  <a:lnTo>
                    <a:pt x="34140" y="32036"/>
                  </a:lnTo>
                  <a:lnTo>
                    <a:pt x="34131" y="32155"/>
                  </a:lnTo>
                  <a:lnTo>
                    <a:pt x="34102" y="32394"/>
                  </a:lnTo>
                  <a:lnTo>
                    <a:pt x="34045" y="32626"/>
                  </a:lnTo>
                  <a:lnTo>
                    <a:pt x="33968" y="32850"/>
                  </a:lnTo>
                  <a:lnTo>
                    <a:pt x="33882" y="33074"/>
                  </a:lnTo>
                  <a:lnTo>
                    <a:pt x="33786" y="33298"/>
                  </a:lnTo>
                  <a:lnTo>
                    <a:pt x="33680" y="33515"/>
                  </a:lnTo>
                  <a:lnTo>
                    <a:pt x="33450" y="33948"/>
                  </a:lnTo>
                  <a:lnTo>
                    <a:pt x="33230" y="34381"/>
                  </a:lnTo>
                  <a:lnTo>
                    <a:pt x="33125" y="34598"/>
                  </a:lnTo>
                  <a:lnTo>
                    <a:pt x="33029" y="34822"/>
                  </a:lnTo>
                  <a:lnTo>
                    <a:pt x="32943" y="35046"/>
                  </a:lnTo>
                  <a:lnTo>
                    <a:pt x="32876" y="35277"/>
                  </a:lnTo>
                  <a:lnTo>
                    <a:pt x="32281" y="35076"/>
                  </a:lnTo>
                  <a:lnTo>
                    <a:pt x="31678" y="34881"/>
                  </a:lnTo>
                  <a:lnTo>
                    <a:pt x="31074" y="34695"/>
                  </a:lnTo>
                  <a:lnTo>
                    <a:pt x="30470" y="34523"/>
                  </a:lnTo>
                  <a:lnTo>
                    <a:pt x="29848" y="34366"/>
                  </a:lnTo>
                  <a:lnTo>
                    <a:pt x="29234" y="34224"/>
                  </a:lnTo>
                  <a:lnTo>
                    <a:pt x="28602" y="34090"/>
                  </a:lnTo>
                  <a:lnTo>
                    <a:pt x="27979" y="33970"/>
                  </a:lnTo>
                  <a:lnTo>
                    <a:pt x="27950" y="33597"/>
                  </a:lnTo>
                  <a:lnTo>
                    <a:pt x="27922" y="33216"/>
                  </a:lnTo>
                  <a:lnTo>
                    <a:pt x="27912" y="32835"/>
                  </a:lnTo>
                  <a:lnTo>
                    <a:pt x="27912" y="32446"/>
                  </a:lnTo>
                  <a:lnTo>
                    <a:pt x="27941" y="32058"/>
                  </a:lnTo>
                  <a:lnTo>
                    <a:pt x="27960" y="31871"/>
                  </a:lnTo>
                  <a:lnTo>
                    <a:pt x="27979" y="31685"/>
                  </a:lnTo>
                  <a:lnTo>
                    <a:pt x="28017" y="31498"/>
                  </a:lnTo>
                  <a:lnTo>
                    <a:pt x="28056" y="31319"/>
                  </a:lnTo>
                  <a:lnTo>
                    <a:pt x="28104" y="31139"/>
                  </a:lnTo>
                  <a:lnTo>
                    <a:pt x="28161" y="30960"/>
                  </a:lnTo>
                  <a:lnTo>
                    <a:pt x="28219" y="30796"/>
                  </a:lnTo>
                  <a:lnTo>
                    <a:pt x="28295" y="30624"/>
                  </a:lnTo>
                  <a:lnTo>
                    <a:pt x="28372" y="30467"/>
                  </a:lnTo>
                  <a:lnTo>
                    <a:pt x="28468" y="30318"/>
                  </a:lnTo>
                  <a:lnTo>
                    <a:pt x="28564" y="30168"/>
                  </a:lnTo>
                  <a:lnTo>
                    <a:pt x="28679" y="30026"/>
                  </a:lnTo>
                  <a:lnTo>
                    <a:pt x="28803" y="29899"/>
                  </a:lnTo>
                  <a:lnTo>
                    <a:pt x="28937" y="29772"/>
                  </a:lnTo>
                  <a:lnTo>
                    <a:pt x="29081" y="29660"/>
                  </a:lnTo>
                  <a:lnTo>
                    <a:pt x="29244" y="29548"/>
                  </a:lnTo>
                  <a:lnTo>
                    <a:pt x="29416" y="29451"/>
                  </a:lnTo>
                  <a:lnTo>
                    <a:pt x="29599" y="29369"/>
                  </a:lnTo>
                  <a:lnTo>
                    <a:pt x="29800" y="29287"/>
                  </a:lnTo>
                  <a:lnTo>
                    <a:pt x="30011" y="29227"/>
                  </a:lnTo>
                  <a:lnTo>
                    <a:pt x="30240" y="29167"/>
                  </a:lnTo>
                  <a:lnTo>
                    <a:pt x="30480" y="29130"/>
                  </a:lnTo>
                  <a:lnTo>
                    <a:pt x="30653" y="29108"/>
                  </a:lnTo>
                  <a:lnTo>
                    <a:pt x="30835" y="29100"/>
                  </a:lnTo>
                  <a:close/>
                  <a:moveTo>
                    <a:pt x="10875" y="29526"/>
                  </a:moveTo>
                  <a:lnTo>
                    <a:pt x="11153" y="29533"/>
                  </a:lnTo>
                  <a:lnTo>
                    <a:pt x="11422" y="29556"/>
                  </a:lnTo>
                  <a:lnTo>
                    <a:pt x="11680" y="29586"/>
                  </a:lnTo>
                  <a:lnTo>
                    <a:pt x="11929" y="29623"/>
                  </a:lnTo>
                  <a:lnTo>
                    <a:pt x="12179" y="29675"/>
                  </a:lnTo>
                  <a:lnTo>
                    <a:pt x="12409" y="29743"/>
                  </a:lnTo>
                  <a:lnTo>
                    <a:pt x="12629" y="29825"/>
                  </a:lnTo>
                  <a:lnTo>
                    <a:pt x="12840" y="29914"/>
                  </a:lnTo>
                  <a:lnTo>
                    <a:pt x="12936" y="29967"/>
                  </a:lnTo>
                  <a:lnTo>
                    <a:pt x="13031" y="30026"/>
                  </a:lnTo>
                  <a:lnTo>
                    <a:pt x="13118" y="30086"/>
                  </a:lnTo>
                  <a:lnTo>
                    <a:pt x="13213" y="30146"/>
                  </a:lnTo>
                  <a:lnTo>
                    <a:pt x="13290" y="30213"/>
                  </a:lnTo>
                  <a:lnTo>
                    <a:pt x="13376" y="30288"/>
                  </a:lnTo>
                  <a:lnTo>
                    <a:pt x="13443" y="30363"/>
                  </a:lnTo>
                  <a:lnTo>
                    <a:pt x="13520" y="30445"/>
                  </a:lnTo>
                  <a:lnTo>
                    <a:pt x="13587" y="30527"/>
                  </a:lnTo>
                  <a:lnTo>
                    <a:pt x="13645" y="30616"/>
                  </a:lnTo>
                  <a:lnTo>
                    <a:pt x="13702" y="30714"/>
                  </a:lnTo>
                  <a:lnTo>
                    <a:pt x="13760" y="30811"/>
                  </a:lnTo>
                  <a:lnTo>
                    <a:pt x="13808" y="30915"/>
                  </a:lnTo>
                  <a:lnTo>
                    <a:pt x="13846" y="31027"/>
                  </a:lnTo>
                  <a:lnTo>
                    <a:pt x="13884" y="31139"/>
                  </a:lnTo>
                  <a:lnTo>
                    <a:pt x="13913" y="31251"/>
                  </a:lnTo>
                  <a:lnTo>
                    <a:pt x="13942" y="31378"/>
                  </a:lnTo>
                  <a:lnTo>
                    <a:pt x="13961" y="31505"/>
                  </a:lnTo>
                  <a:lnTo>
                    <a:pt x="13990" y="31707"/>
                  </a:lnTo>
                  <a:lnTo>
                    <a:pt x="13999" y="31909"/>
                  </a:lnTo>
                  <a:lnTo>
                    <a:pt x="14009" y="32110"/>
                  </a:lnTo>
                  <a:lnTo>
                    <a:pt x="13999" y="32312"/>
                  </a:lnTo>
                  <a:lnTo>
                    <a:pt x="13970" y="32700"/>
                  </a:lnTo>
                  <a:lnTo>
                    <a:pt x="13932" y="33089"/>
                  </a:lnTo>
                  <a:lnTo>
                    <a:pt x="13894" y="33462"/>
                  </a:lnTo>
                  <a:lnTo>
                    <a:pt x="13875" y="33836"/>
                  </a:lnTo>
                  <a:lnTo>
                    <a:pt x="13865" y="34022"/>
                  </a:lnTo>
                  <a:lnTo>
                    <a:pt x="13875" y="34202"/>
                  </a:lnTo>
                  <a:lnTo>
                    <a:pt x="13884" y="34388"/>
                  </a:lnTo>
                  <a:lnTo>
                    <a:pt x="13913" y="34568"/>
                  </a:lnTo>
                  <a:lnTo>
                    <a:pt x="13511" y="34687"/>
                  </a:lnTo>
                  <a:lnTo>
                    <a:pt x="13108" y="34807"/>
                  </a:lnTo>
                  <a:lnTo>
                    <a:pt x="12715" y="34934"/>
                  </a:lnTo>
                  <a:lnTo>
                    <a:pt x="12332" y="35068"/>
                  </a:lnTo>
                  <a:lnTo>
                    <a:pt x="11939" y="35203"/>
                  </a:lnTo>
                  <a:lnTo>
                    <a:pt x="11565" y="35352"/>
                  </a:lnTo>
                  <a:lnTo>
                    <a:pt x="11182" y="35501"/>
                  </a:lnTo>
                  <a:lnTo>
                    <a:pt x="10808" y="35651"/>
                  </a:lnTo>
                  <a:lnTo>
                    <a:pt x="10444" y="35815"/>
                  </a:lnTo>
                  <a:lnTo>
                    <a:pt x="10080" y="35979"/>
                  </a:lnTo>
                  <a:lnTo>
                    <a:pt x="9716" y="36151"/>
                  </a:lnTo>
                  <a:lnTo>
                    <a:pt x="9362" y="36323"/>
                  </a:lnTo>
                  <a:lnTo>
                    <a:pt x="9017" y="36502"/>
                  </a:lnTo>
                  <a:lnTo>
                    <a:pt x="8672" y="36689"/>
                  </a:lnTo>
                  <a:lnTo>
                    <a:pt x="8336" y="36883"/>
                  </a:lnTo>
                  <a:lnTo>
                    <a:pt x="8001" y="37077"/>
                  </a:lnTo>
                  <a:lnTo>
                    <a:pt x="7857" y="36211"/>
                  </a:lnTo>
                  <a:lnTo>
                    <a:pt x="7704" y="35345"/>
                  </a:lnTo>
                  <a:lnTo>
                    <a:pt x="7551" y="34486"/>
                  </a:lnTo>
                  <a:lnTo>
                    <a:pt x="7378" y="33627"/>
                  </a:lnTo>
                  <a:lnTo>
                    <a:pt x="7196" y="32775"/>
                  </a:lnTo>
                  <a:lnTo>
                    <a:pt x="7014" y="31916"/>
                  </a:lnTo>
                  <a:lnTo>
                    <a:pt x="6631" y="30198"/>
                  </a:lnTo>
                  <a:lnTo>
                    <a:pt x="7148" y="30064"/>
                  </a:lnTo>
                  <a:lnTo>
                    <a:pt x="7694" y="29929"/>
                  </a:lnTo>
                  <a:lnTo>
                    <a:pt x="8260" y="29810"/>
                  </a:lnTo>
                  <a:lnTo>
                    <a:pt x="8547" y="29758"/>
                  </a:lnTo>
                  <a:lnTo>
                    <a:pt x="8844" y="29705"/>
                  </a:lnTo>
                  <a:lnTo>
                    <a:pt x="9141" y="29660"/>
                  </a:lnTo>
                  <a:lnTo>
                    <a:pt x="9429" y="29616"/>
                  </a:lnTo>
                  <a:lnTo>
                    <a:pt x="9726" y="29586"/>
                  </a:lnTo>
                  <a:lnTo>
                    <a:pt x="10013" y="29556"/>
                  </a:lnTo>
                  <a:lnTo>
                    <a:pt x="10310" y="29541"/>
                  </a:lnTo>
                  <a:lnTo>
                    <a:pt x="10598" y="29526"/>
                  </a:lnTo>
                  <a:close/>
                  <a:moveTo>
                    <a:pt x="328927" y="40543"/>
                  </a:moveTo>
                  <a:lnTo>
                    <a:pt x="329358" y="40551"/>
                  </a:lnTo>
                  <a:lnTo>
                    <a:pt x="329790" y="40573"/>
                  </a:lnTo>
                  <a:lnTo>
                    <a:pt x="330221" y="40610"/>
                  </a:lnTo>
                  <a:lnTo>
                    <a:pt x="330652" y="40655"/>
                  </a:lnTo>
                  <a:lnTo>
                    <a:pt x="331083" y="40722"/>
                  </a:lnTo>
                  <a:lnTo>
                    <a:pt x="331524" y="40805"/>
                  </a:lnTo>
                  <a:lnTo>
                    <a:pt x="331735" y="40857"/>
                  </a:lnTo>
                  <a:lnTo>
                    <a:pt x="331955" y="40909"/>
                  </a:lnTo>
                  <a:lnTo>
                    <a:pt x="332568" y="41088"/>
                  </a:lnTo>
                  <a:lnTo>
                    <a:pt x="332904" y="41200"/>
                  </a:lnTo>
                  <a:lnTo>
                    <a:pt x="333239" y="41320"/>
                  </a:lnTo>
                  <a:lnTo>
                    <a:pt x="333402" y="41387"/>
                  </a:lnTo>
                  <a:lnTo>
                    <a:pt x="333565" y="41454"/>
                  </a:lnTo>
                  <a:lnTo>
                    <a:pt x="333718" y="41522"/>
                  </a:lnTo>
                  <a:lnTo>
                    <a:pt x="333862" y="41596"/>
                  </a:lnTo>
                  <a:lnTo>
                    <a:pt x="334006" y="41678"/>
                  </a:lnTo>
                  <a:lnTo>
                    <a:pt x="334130" y="41761"/>
                  </a:lnTo>
                  <a:lnTo>
                    <a:pt x="334245" y="41850"/>
                  </a:lnTo>
                  <a:lnTo>
                    <a:pt x="334341" y="41940"/>
                  </a:lnTo>
                  <a:lnTo>
                    <a:pt x="334446" y="42044"/>
                  </a:lnTo>
                  <a:lnTo>
                    <a:pt x="334523" y="42142"/>
                  </a:lnTo>
                  <a:lnTo>
                    <a:pt x="334590" y="42231"/>
                  </a:lnTo>
                  <a:lnTo>
                    <a:pt x="334638" y="42321"/>
                  </a:lnTo>
                  <a:lnTo>
                    <a:pt x="334676" y="42403"/>
                  </a:lnTo>
                  <a:lnTo>
                    <a:pt x="334696" y="42478"/>
                  </a:lnTo>
                  <a:lnTo>
                    <a:pt x="334705" y="42552"/>
                  </a:lnTo>
                  <a:lnTo>
                    <a:pt x="334705" y="42627"/>
                  </a:lnTo>
                  <a:lnTo>
                    <a:pt x="334686" y="42702"/>
                  </a:lnTo>
                  <a:lnTo>
                    <a:pt x="334667" y="42784"/>
                  </a:lnTo>
                  <a:lnTo>
                    <a:pt x="334629" y="42866"/>
                  </a:lnTo>
                  <a:lnTo>
                    <a:pt x="334590" y="42956"/>
                  </a:lnTo>
                  <a:lnTo>
                    <a:pt x="334475" y="43157"/>
                  </a:lnTo>
                  <a:lnTo>
                    <a:pt x="334341" y="43396"/>
                  </a:lnTo>
                  <a:lnTo>
                    <a:pt x="334188" y="43665"/>
                  </a:lnTo>
                  <a:lnTo>
                    <a:pt x="334015" y="43934"/>
                  </a:lnTo>
                  <a:lnTo>
                    <a:pt x="333852" y="44203"/>
                  </a:lnTo>
                  <a:lnTo>
                    <a:pt x="333670" y="44464"/>
                  </a:lnTo>
                  <a:lnTo>
                    <a:pt x="333297" y="44980"/>
                  </a:lnTo>
                  <a:lnTo>
                    <a:pt x="332913" y="45495"/>
                  </a:lnTo>
                  <a:lnTo>
                    <a:pt x="332520" y="45996"/>
                  </a:lnTo>
                  <a:lnTo>
                    <a:pt x="332128" y="46504"/>
                  </a:lnTo>
                  <a:lnTo>
                    <a:pt x="331735" y="47004"/>
                  </a:lnTo>
                  <a:lnTo>
                    <a:pt x="331352" y="47504"/>
                  </a:lnTo>
                  <a:lnTo>
                    <a:pt x="330844" y="47280"/>
                  </a:lnTo>
                  <a:lnTo>
                    <a:pt x="330326" y="47064"/>
                  </a:lnTo>
                  <a:lnTo>
                    <a:pt x="329799" y="46862"/>
                  </a:lnTo>
                  <a:lnTo>
                    <a:pt x="329272" y="46668"/>
                  </a:lnTo>
                  <a:lnTo>
                    <a:pt x="328736" y="46489"/>
                  </a:lnTo>
                  <a:lnTo>
                    <a:pt x="328189" y="46317"/>
                  </a:lnTo>
                  <a:lnTo>
                    <a:pt x="327643" y="46160"/>
                  </a:lnTo>
                  <a:lnTo>
                    <a:pt x="327088" y="46011"/>
                  </a:lnTo>
                  <a:lnTo>
                    <a:pt x="327164" y="45309"/>
                  </a:lnTo>
                  <a:lnTo>
                    <a:pt x="327270" y="44614"/>
                  </a:lnTo>
                  <a:lnTo>
                    <a:pt x="327327" y="44270"/>
                  </a:lnTo>
                  <a:lnTo>
                    <a:pt x="327394" y="43927"/>
                  </a:lnTo>
                  <a:lnTo>
                    <a:pt x="327461" y="43583"/>
                  </a:lnTo>
                  <a:lnTo>
                    <a:pt x="327538" y="43240"/>
                  </a:lnTo>
                  <a:lnTo>
                    <a:pt x="327624" y="42896"/>
                  </a:lnTo>
                  <a:lnTo>
                    <a:pt x="327720" y="42552"/>
                  </a:lnTo>
                  <a:lnTo>
                    <a:pt x="327825" y="42216"/>
                  </a:lnTo>
                  <a:lnTo>
                    <a:pt x="327940" y="41880"/>
                  </a:lnTo>
                  <a:lnTo>
                    <a:pt x="328065" y="41544"/>
                  </a:lnTo>
                  <a:lnTo>
                    <a:pt x="328189" y="41208"/>
                  </a:lnTo>
                  <a:lnTo>
                    <a:pt x="328333" y="40879"/>
                  </a:lnTo>
                  <a:lnTo>
                    <a:pt x="328487" y="40543"/>
                  </a:lnTo>
                  <a:close/>
                  <a:moveTo>
                    <a:pt x="48226" y="43083"/>
                  </a:moveTo>
                  <a:lnTo>
                    <a:pt x="48475" y="43090"/>
                  </a:lnTo>
                  <a:lnTo>
                    <a:pt x="48734" y="43105"/>
                  </a:lnTo>
                  <a:lnTo>
                    <a:pt x="48983" y="43120"/>
                  </a:lnTo>
                  <a:lnTo>
                    <a:pt x="49232" y="43150"/>
                  </a:lnTo>
                  <a:lnTo>
                    <a:pt x="49481" y="43187"/>
                  </a:lnTo>
                  <a:lnTo>
                    <a:pt x="49720" y="43232"/>
                  </a:lnTo>
                  <a:lnTo>
                    <a:pt x="49960" y="43284"/>
                  </a:lnTo>
                  <a:lnTo>
                    <a:pt x="50171" y="43352"/>
                  </a:lnTo>
                  <a:lnTo>
                    <a:pt x="50382" y="43426"/>
                  </a:lnTo>
                  <a:lnTo>
                    <a:pt x="50602" y="43523"/>
                  </a:lnTo>
                  <a:lnTo>
                    <a:pt x="50813" y="43635"/>
                  </a:lnTo>
                  <a:lnTo>
                    <a:pt x="51014" y="43762"/>
                  </a:lnTo>
                  <a:lnTo>
                    <a:pt x="51215" y="43904"/>
                  </a:lnTo>
                  <a:lnTo>
                    <a:pt x="51407" y="44054"/>
                  </a:lnTo>
                  <a:lnTo>
                    <a:pt x="51589" y="44211"/>
                  </a:lnTo>
                  <a:lnTo>
                    <a:pt x="51761" y="44382"/>
                  </a:lnTo>
                  <a:lnTo>
                    <a:pt x="51915" y="44554"/>
                  </a:lnTo>
                  <a:lnTo>
                    <a:pt x="52049" y="44733"/>
                  </a:lnTo>
                  <a:lnTo>
                    <a:pt x="52164" y="44920"/>
                  </a:lnTo>
                  <a:lnTo>
                    <a:pt x="52212" y="45010"/>
                  </a:lnTo>
                  <a:lnTo>
                    <a:pt x="52250" y="45107"/>
                  </a:lnTo>
                  <a:lnTo>
                    <a:pt x="52288" y="45196"/>
                  </a:lnTo>
                  <a:lnTo>
                    <a:pt x="52317" y="45294"/>
                  </a:lnTo>
                  <a:lnTo>
                    <a:pt x="52336" y="45383"/>
                  </a:lnTo>
                  <a:lnTo>
                    <a:pt x="52346" y="45480"/>
                  </a:lnTo>
                  <a:lnTo>
                    <a:pt x="52356" y="45570"/>
                  </a:lnTo>
                  <a:lnTo>
                    <a:pt x="52356" y="45667"/>
                  </a:lnTo>
                  <a:lnTo>
                    <a:pt x="52346" y="45772"/>
                  </a:lnTo>
                  <a:lnTo>
                    <a:pt x="52336" y="45876"/>
                  </a:lnTo>
                  <a:lnTo>
                    <a:pt x="52317" y="45973"/>
                  </a:lnTo>
                  <a:lnTo>
                    <a:pt x="52288" y="46063"/>
                  </a:lnTo>
                  <a:lnTo>
                    <a:pt x="52260" y="46160"/>
                  </a:lnTo>
                  <a:lnTo>
                    <a:pt x="52231" y="46242"/>
                  </a:lnTo>
                  <a:lnTo>
                    <a:pt x="52183" y="46324"/>
                  </a:lnTo>
                  <a:lnTo>
                    <a:pt x="52145" y="46406"/>
                  </a:lnTo>
                  <a:lnTo>
                    <a:pt x="52097" y="46489"/>
                  </a:lnTo>
                  <a:lnTo>
                    <a:pt x="52039" y="46563"/>
                  </a:lnTo>
                  <a:lnTo>
                    <a:pt x="51982" y="46631"/>
                  </a:lnTo>
                  <a:lnTo>
                    <a:pt x="51924" y="46698"/>
                  </a:lnTo>
                  <a:lnTo>
                    <a:pt x="51781" y="46825"/>
                  </a:lnTo>
                  <a:lnTo>
                    <a:pt x="51627" y="46937"/>
                  </a:lnTo>
                  <a:lnTo>
                    <a:pt x="51464" y="47041"/>
                  </a:lnTo>
                  <a:lnTo>
                    <a:pt x="51282" y="47138"/>
                  </a:lnTo>
                  <a:lnTo>
                    <a:pt x="51091" y="47221"/>
                  </a:lnTo>
                  <a:lnTo>
                    <a:pt x="50889" y="47295"/>
                  </a:lnTo>
                  <a:lnTo>
                    <a:pt x="50679" y="47355"/>
                  </a:lnTo>
                  <a:lnTo>
                    <a:pt x="50458" y="47415"/>
                  </a:lnTo>
                  <a:lnTo>
                    <a:pt x="50228" y="47460"/>
                  </a:lnTo>
                  <a:lnTo>
                    <a:pt x="49989" y="47504"/>
                  </a:lnTo>
                  <a:lnTo>
                    <a:pt x="49749" y="47534"/>
                  </a:lnTo>
                  <a:lnTo>
                    <a:pt x="49500" y="47564"/>
                  </a:lnTo>
                  <a:lnTo>
                    <a:pt x="49241" y="47587"/>
                  </a:lnTo>
                  <a:lnTo>
                    <a:pt x="48992" y="47602"/>
                  </a:lnTo>
                  <a:lnTo>
                    <a:pt x="48475" y="47624"/>
                  </a:lnTo>
                  <a:lnTo>
                    <a:pt x="47967" y="47624"/>
                  </a:lnTo>
                  <a:lnTo>
                    <a:pt x="47469" y="47617"/>
                  </a:lnTo>
                  <a:lnTo>
                    <a:pt x="46990" y="47602"/>
                  </a:lnTo>
                  <a:lnTo>
                    <a:pt x="46118" y="47572"/>
                  </a:lnTo>
                  <a:lnTo>
                    <a:pt x="46031" y="47228"/>
                  </a:lnTo>
                  <a:lnTo>
                    <a:pt x="45936" y="46885"/>
                  </a:lnTo>
                  <a:lnTo>
                    <a:pt x="45821" y="46533"/>
                  </a:lnTo>
                  <a:lnTo>
                    <a:pt x="45706" y="46190"/>
                  </a:lnTo>
                  <a:lnTo>
                    <a:pt x="45572" y="45854"/>
                  </a:lnTo>
                  <a:lnTo>
                    <a:pt x="45428" y="45510"/>
                  </a:lnTo>
                  <a:lnTo>
                    <a:pt x="45265" y="45167"/>
                  </a:lnTo>
                  <a:lnTo>
                    <a:pt x="45102" y="44830"/>
                  </a:lnTo>
                  <a:lnTo>
                    <a:pt x="44805" y="44315"/>
                  </a:lnTo>
                  <a:lnTo>
                    <a:pt x="44652" y="44061"/>
                  </a:lnTo>
                  <a:lnTo>
                    <a:pt x="44498" y="43800"/>
                  </a:lnTo>
                  <a:lnTo>
                    <a:pt x="44862" y="43665"/>
                  </a:lnTo>
                  <a:lnTo>
                    <a:pt x="45227" y="43516"/>
                  </a:lnTo>
                  <a:lnTo>
                    <a:pt x="45581" y="43352"/>
                  </a:lnTo>
                  <a:lnTo>
                    <a:pt x="45926" y="43180"/>
                  </a:lnTo>
                  <a:lnTo>
                    <a:pt x="46932" y="43113"/>
                  </a:lnTo>
                  <a:lnTo>
                    <a:pt x="47450" y="43090"/>
                  </a:lnTo>
                  <a:lnTo>
                    <a:pt x="47967" y="43083"/>
                  </a:lnTo>
                  <a:close/>
                  <a:moveTo>
                    <a:pt x="309859" y="40483"/>
                  </a:moveTo>
                  <a:lnTo>
                    <a:pt x="309917" y="40498"/>
                  </a:lnTo>
                  <a:lnTo>
                    <a:pt x="309965" y="40528"/>
                  </a:lnTo>
                  <a:lnTo>
                    <a:pt x="310013" y="40566"/>
                  </a:lnTo>
                  <a:lnTo>
                    <a:pt x="310061" y="40618"/>
                  </a:lnTo>
                  <a:lnTo>
                    <a:pt x="310108" y="40678"/>
                  </a:lnTo>
                  <a:lnTo>
                    <a:pt x="310156" y="40745"/>
                  </a:lnTo>
                  <a:lnTo>
                    <a:pt x="310243" y="40902"/>
                  </a:lnTo>
                  <a:lnTo>
                    <a:pt x="310319" y="41073"/>
                  </a:lnTo>
                  <a:lnTo>
                    <a:pt x="310386" y="41253"/>
                  </a:lnTo>
                  <a:lnTo>
                    <a:pt x="310520" y="41596"/>
                  </a:lnTo>
                  <a:lnTo>
                    <a:pt x="311584" y="44098"/>
                  </a:lnTo>
                  <a:lnTo>
                    <a:pt x="312121" y="45346"/>
                  </a:lnTo>
                  <a:lnTo>
                    <a:pt x="312399" y="45966"/>
                  </a:lnTo>
                  <a:lnTo>
                    <a:pt x="312686" y="46586"/>
                  </a:lnTo>
                  <a:lnTo>
                    <a:pt x="312245" y="46735"/>
                  </a:lnTo>
                  <a:lnTo>
                    <a:pt x="311814" y="46892"/>
                  </a:lnTo>
                  <a:lnTo>
                    <a:pt x="311392" y="47064"/>
                  </a:lnTo>
                  <a:lnTo>
                    <a:pt x="310971" y="47243"/>
                  </a:lnTo>
                  <a:lnTo>
                    <a:pt x="310559" y="47422"/>
                  </a:lnTo>
                  <a:lnTo>
                    <a:pt x="310156" y="47617"/>
                  </a:lnTo>
                  <a:lnTo>
                    <a:pt x="309754" y="47818"/>
                  </a:lnTo>
                  <a:lnTo>
                    <a:pt x="309361" y="48020"/>
                  </a:lnTo>
                  <a:lnTo>
                    <a:pt x="308872" y="47318"/>
                  </a:lnTo>
                  <a:lnTo>
                    <a:pt x="308374" y="46616"/>
                  </a:lnTo>
                  <a:lnTo>
                    <a:pt x="307368" y="45226"/>
                  </a:lnTo>
                  <a:lnTo>
                    <a:pt x="306362" y="43837"/>
                  </a:lnTo>
                  <a:lnTo>
                    <a:pt x="305864" y="43135"/>
                  </a:lnTo>
                  <a:lnTo>
                    <a:pt x="305375" y="42433"/>
                  </a:lnTo>
                  <a:lnTo>
                    <a:pt x="306831" y="41820"/>
                  </a:lnTo>
                  <a:lnTo>
                    <a:pt x="308288" y="41208"/>
                  </a:lnTo>
                  <a:lnTo>
                    <a:pt x="308422" y="41148"/>
                  </a:lnTo>
                  <a:lnTo>
                    <a:pt x="308614" y="41051"/>
                  </a:lnTo>
                  <a:lnTo>
                    <a:pt x="309083" y="40805"/>
                  </a:lnTo>
                  <a:lnTo>
                    <a:pt x="309332" y="40685"/>
                  </a:lnTo>
                  <a:lnTo>
                    <a:pt x="309553" y="40580"/>
                  </a:lnTo>
                  <a:lnTo>
                    <a:pt x="309735" y="40506"/>
                  </a:lnTo>
                  <a:lnTo>
                    <a:pt x="309802" y="40491"/>
                  </a:lnTo>
                  <a:lnTo>
                    <a:pt x="309859" y="40483"/>
                  </a:lnTo>
                  <a:close/>
                  <a:moveTo>
                    <a:pt x="93740" y="19659"/>
                  </a:moveTo>
                  <a:lnTo>
                    <a:pt x="94372" y="19913"/>
                  </a:lnTo>
                  <a:lnTo>
                    <a:pt x="95005" y="20167"/>
                  </a:lnTo>
                  <a:lnTo>
                    <a:pt x="95656" y="20406"/>
                  </a:lnTo>
                  <a:lnTo>
                    <a:pt x="96308" y="20638"/>
                  </a:lnTo>
                  <a:lnTo>
                    <a:pt x="96969" y="20862"/>
                  </a:lnTo>
                  <a:lnTo>
                    <a:pt x="97640" y="21078"/>
                  </a:lnTo>
                  <a:lnTo>
                    <a:pt x="98320" y="21287"/>
                  </a:lnTo>
                  <a:lnTo>
                    <a:pt x="99000" y="21489"/>
                  </a:lnTo>
                  <a:lnTo>
                    <a:pt x="99690" y="21683"/>
                  </a:lnTo>
                  <a:lnTo>
                    <a:pt x="100380" y="21863"/>
                  </a:lnTo>
                  <a:lnTo>
                    <a:pt x="101089" y="22042"/>
                  </a:lnTo>
                  <a:lnTo>
                    <a:pt x="101798" y="22214"/>
                  </a:lnTo>
                  <a:lnTo>
                    <a:pt x="102507" y="22370"/>
                  </a:lnTo>
                  <a:lnTo>
                    <a:pt x="103226" y="22520"/>
                  </a:lnTo>
                  <a:lnTo>
                    <a:pt x="103954" y="22669"/>
                  </a:lnTo>
                  <a:lnTo>
                    <a:pt x="104682" y="22804"/>
                  </a:lnTo>
                  <a:lnTo>
                    <a:pt x="105410" y="22931"/>
                  </a:lnTo>
                  <a:lnTo>
                    <a:pt x="106148" y="23050"/>
                  </a:lnTo>
                  <a:lnTo>
                    <a:pt x="106896" y="23162"/>
                  </a:lnTo>
                  <a:lnTo>
                    <a:pt x="107643" y="23267"/>
                  </a:lnTo>
                  <a:lnTo>
                    <a:pt x="108390" y="23364"/>
                  </a:lnTo>
                  <a:lnTo>
                    <a:pt x="109138" y="23453"/>
                  </a:lnTo>
                  <a:lnTo>
                    <a:pt x="109895" y="23536"/>
                  </a:lnTo>
                  <a:lnTo>
                    <a:pt x="110652" y="23603"/>
                  </a:lnTo>
                  <a:lnTo>
                    <a:pt x="111409" y="23670"/>
                  </a:lnTo>
                  <a:lnTo>
                    <a:pt x="112175" y="23730"/>
                  </a:lnTo>
                  <a:lnTo>
                    <a:pt x="112942" y="23775"/>
                  </a:lnTo>
                  <a:lnTo>
                    <a:pt x="113708" y="23812"/>
                  </a:lnTo>
                  <a:lnTo>
                    <a:pt x="114475" y="23849"/>
                  </a:lnTo>
                  <a:lnTo>
                    <a:pt x="115241" y="23872"/>
                  </a:lnTo>
                  <a:lnTo>
                    <a:pt x="116008" y="23887"/>
                  </a:lnTo>
                  <a:lnTo>
                    <a:pt x="116775" y="23902"/>
                  </a:lnTo>
                  <a:lnTo>
                    <a:pt x="117551" y="23902"/>
                  </a:lnTo>
                  <a:lnTo>
                    <a:pt x="118317" y="23894"/>
                  </a:lnTo>
                  <a:lnTo>
                    <a:pt x="119084" y="23879"/>
                  </a:lnTo>
                  <a:lnTo>
                    <a:pt x="119860" y="23857"/>
                  </a:lnTo>
                  <a:lnTo>
                    <a:pt x="120626" y="23819"/>
                  </a:lnTo>
                  <a:lnTo>
                    <a:pt x="121393" y="23782"/>
                  </a:lnTo>
                  <a:lnTo>
                    <a:pt x="122160" y="23737"/>
                  </a:lnTo>
                  <a:lnTo>
                    <a:pt x="122926" y="23685"/>
                  </a:lnTo>
                  <a:lnTo>
                    <a:pt x="123683" y="23618"/>
                  </a:lnTo>
                  <a:lnTo>
                    <a:pt x="124450" y="23551"/>
                  </a:lnTo>
                  <a:lnTo>
                    <a:pt x="125207" y="23476"/>
                  </a:lnTo>
                  <a:lnTo>
                    <a:pt x="125964" y="23386"/>
                  </a:lnTo>
                  <a:lnTo>
                    <a:pt x="126711" y="23289"/>
                  </a:lnTo>
                  <a:lnTo>
                    <a:pt x="127458" y="23192"/>
                  </a:lnTo>
                  <a:lnTo>
                    <a:pt x="128206" y="23080"/>
                  </a:lnTo>
                  <a:lnTo>
                    <a:pt x="128953" y="22960"/>
                  </a:lnTo>
                  <a:lnTo>
                    <a:pt x="129691" y="22841"/>
                  </a:lnTo>
                  <a:lnTo>
                    <a:pt x="130419" y="22707"/>
                  </a:lnTo>
                  <a:lnTo>
                    <a:pt x="131147" y="22565"/>
                  </a:lnTo>
                  <a:lnTo>
                    <a:pt x="131876" y="22415"/>
                  </a:lnTo>
                  <a:lnTo>
                    <a:pt x="132594" y="22258"/>
                  </a:lnTo>
                  <a:lnTo>
                    <a:pt x="133313" y="22094"/>
                  </a:lnTo>
                  <a:lnTo>
                    <a:pt x="134022" y="21922"/>
                  </a:lnTo>
                  <a:lnTo>
                    <a:pt x="134721" y="21743"/>
                  </a:lnTo>
                  <a:lnTo>
                    <a:pt x="135421" y="21556"/>
                  </a:lnTo>
                  <a:lnTo>
                    <a:pt x="136111" y="21362"/>
                  </a:lnTo>
                  <a:lnTo>
                    <a:pt x="136791" y="21153"/>
                  </a:lnTo>
                  <a:lnTo>
                    <a:pt x="137471" y="20944"/>
                  </a:lnTo>
                  <a:lnTo>
                    <a:pt x="138142" y="20727"/>
                  </a:lnTo>
                  <a:lnTo>
                    <a:pt x="138803" y="20503"/>
                  </a:lnTo>
                  <a:lnTo>
                    <a:pt x="139455" y="20264"/>
                  </a:lnTo>
                  <a:lnTo>
                    <a:pt x="140106" y="20025"/>
                  </a:lnTo>
                  <a:lnTo>
                    <a:pt x="139896" y="22102"/>
                  </a:lnTo>
                  <a:lnTo>
                    <a:pt x="139790" y="23185"/>
                  </a:lnTo>
                  <a:lnTo>
                    <a:pt x="139666" y="24290"/>
                  </a:lnTo>
                  <a:lnTo>
                    <a:pt x="139532" y="25410"/>
                  </a:lnTo>
                  <a:lnTo>
                    <a:pt x="139378" y="26553"/>
                  </a:lnTo>
                  <a:lnTo>
                    <a:pt x="139206" y="27703"/>
                  </a:lnTo>
                  <a:lnTo>
                    <a:pt x="139024" y="28861"/>
                  </a:lnTo>
                  <a:lnTo>
                    <a:pt x="138918" y="29444"/>
                  </a:lnTo>
                  <a:lnTo>
                    <a:pt x="138813" y="30026"/>
                  </a:lnTo>
                  <a:lnTo>
                    <a:pt x="138698" y="30609"/>
                  </a:lnTo>
                  <a:lnTo>
                    <a:pt x="138583" y="31192"/>
                  </a:lnTo>
                  <a:lnTo>
                    <a:pt x="138449" y="31774"/>
                  </a:lnTo>
                  <a:lnTo>
                    <a:pt x="138315" y="32357"/>
                  </a:lnTo>
                  <a:lnTo>
                    <a:pt x="138181" y="32932"/>
                  </a:lnTo>
                  <a:lnTo>
                    <a:pt x="138027" y="33507"/>
                  </a:lnTo>
                  <a:lnTo>
                    <a:pt x="137874" y="34082"/>
                  </a:lnTo>
                  <a:lnTo>
                    <a:pt x="137701" y="34650"/>
                  </a:lnTo>
                  <a:lnTo>
                    <a:pt x="137529" y="35218"/>
                  </a:lnTo>
                  <a:lnTo>
                    <a:pt x="137347" y="35785"/>
                  </a:lnTo>
                  <a:lnTo>
                    <a:pt x="137155" y="36338"/>
                  </a:lnTo>
                  <a:lnTo>
                    <a:pt x="136954" y="36891"/>
                  </a:lnTo>
                  <a:lnTo>
                    <a:pt x="136743" y="37436"/>
                  </a:lnTo>
                  <a:lnTo>
                    <a:pt x="136523" y="37981"/>
                  </a:lnTo>
                  <a:lnTo>
                    <a:pt x="136293" y="38511"/>
                  </a:lnTo>
                  <a:lnTo>
                    <a:pt x="136053" y="39042"/>
                  </a:lnTo>
                  <a:lnTo>
                    <a:pt x="135795" y="39565"/>
                  </a:lnTo>
                  <a:lnTo>
                    <a:pt x="135536" y="40073"/>
                  </a:lnTo>
                  <a:lnTo>
                    <a:pt x="135258" y="40580"/>
                  </a:lnTo>
                  <a:lnTo>
                    <a:pt x="134971" y="41073"/>
                  </a:lnTo>
                  <a:lnTo>
                    <a:pt x="134674" y="41559"/>
                  </a:lnTo>
                  <a:lnTo>
                    <a:pt x="134357" y="42030"/>
                  </a:lnTo>
                  <a:lnTo>
                    <a:pt x="134032" y="42500"/>
                  </a:lnTo>
                  <a:lnTo>
                    <a:pt x="133696" y="42948"/>
                  </a:lnTo>
                  <a:lnTo>
                    <a:pt x="133342" y="43396"/>
                  </a:lnTo>
                  <a:lnTo>
                    <a:pt x="132978" y="43822"/>
                  </a:lnTo>
                  <a:lnTo>
                    <a:pt x="132604" y="44240"/>
                  </a:lnTo>
                  <a:lnTo>
                    <a:pt x="132211" y="44651"/>
                  </a:lnTo>
                  <a:lnTo>
                    <a:pt x="131799" y="45040"/>
                  </a:lnTo>
                  <a:lnTo>
                    <a:pt x="131588" y="45234"/>
                  </a:lnTo>
                  <a:lnTo>
                    <a:pt x="131377" y="45421"/>
                  </a:lnTo>
                  <a:lnTo>
                    <a:pt x="131157" y="45600"/>
                  </a:lnTo>
                  <a:lnTo>
                    <a:pt x="130937" y="45787"/>
                  </a:lnTo>
                  <a:lnTo>
                    <a:pt x="130716" y="45958"/>
                  </a:lnTo>
                  <a:lnTo>
                    <a:pt x="130486" y="46130"/>
                  </a:lnTo>
                  <a:lnTo>
                    <a:pt x="130256" y="46302"/>
                  </a:lnTo>
                  <a:lnTo>
                    <a:pt x="130017" y="46466"/>
                  </a:lnTo>
                  <a:lnTo>
                    <a:pt x="129777" y="46631"/>
                  </a:lnTo>
                  <a:lnTo>
                    <a:pt x="129528" y="46787"/>
                  </a:lnTo>
                  <a:lnTo>
                    <a:pt x="129289" y="46937"/>
                  </a:lnTo>
                  <a:lnTo>
                    <a:pt x="129030" y="47086"/>
                  </a:lnTo>
                  <a:lnTo>
                    <a:pt x="128771" y="47236"/>
                  </a:lnTo>
                  <a:lnTo>
                    <a:pt x="128512" y="47377"/>
                  </a:lnTo>
                  <a:lnTo>
                    <a:pt x="128244" y="47512"/>
                  </a:lnTo>
                  <a:lnTo>
                    <a:pt x="127976" y="47646"/>
                  </a:lnTo>
                  <a:lnTo>
                    <a:pt x="127708" y="47773"/>
                  </a:lnTo>
                  <a:lnTo>
                    <a:pt x="127430" y="47900"/>
                  </a:lnTo>
                  <a:lnTo>
                    <a:pt x="127142" y="48012"/>
                  </a:lnTo>
                  <a:lnTo>
                    <a:pt x="126855" y="48132"/>
                  </a:lnTo>
                  <a:lnTo>
                    <a:pt x="126567" y="48244"/>
                  </a:lnTo>
                  <a:lnTo>
                    <a:pt x="126270" y="48349"/>
                  </a:lnTo>
                  <a:lnTo>
                    <a:pt x="125964" y="48446"/>
                  </a:lnTo>
                  <a:lnTo>
                    <a:pt x="125667" y="48543"/>
                  </a:lnTo>
                  <a:lnTo>
                    <a:pt x="125350" y="48632"/>
                  </a:lnTo>
                  <a:lnTo>
                    <a:pt x="125034" y="48722"/>
                  </a:lnTo>
                  <a:lnTo>
                    <a:pt x="124718" y="48797"/>
                  </a:lnTo>
                  <a:lnTo>
                    <a:pt x="124392" y="48879"/>
                  </a:lnTo>
                  <a:lnTo>
                    <a:pt x="124066" y="48946"/>
                  </a:lnTo>
                  <a:lnTo>
                    <a:pt x="123731" y="49013"/>
                  </a:lnTo>
                  <a:lnTo>
                    <a:pt x="123396" y="49073"/>
                  </a:lnTo>
                  <a:lnTo>
                    <a:pt x="123051" y="49125"/>
                  </a:lnTo>
                  <a:lnTo>
                    <a:pt x="122706" y="49178"/>
                  </a:lnTo>
                  <a:lnTo>
                    <a:pt x="122351" y="49222"/>
                  </a:lnTo>
                  <a:lnTo>
                    <a:pt x="121882" y="49275"/>
                  </a:lnTo>
                  <a:lnTo>
                    <a:pt x="121422" y="49320"/>
                  </a:lnTo>
                  <a:lnTo>
                    <a:pt x="120962" y="49349"/>
                  </a:lnTo>
                  <a:lnTo>
                    <a:pt x="120502" y="49379"/>
                  </a:lnTo>
                  <a:lnTo>
                    <a:pt x="120052" y="49402"/>
                  </a:lnTo>
                  <a:lnTo>
                    <a:pt x="119601" y="49417"/>
                  </a:lnTo>
                  <a:lnTo>
                    <a:pt x="118720" y="49417"/>
                  </a:lnTo>
                  <a:lnTo>
                    <a:pt x="118289" y="49409"/>
                  </a:lnTo>
                  <a:lnTo>
                    <a:pt x="117857" y="49394"/>
                  </a:lnTo>
                  <a:lnTo>
                    <a:pt x="117436" y="49372"/>
                  </a:lnTo>
                  <a:lnTo>
                    <a:pt x="117014" y="49342"/>
                  </a:lnTo>
                  <a:lnTo>
                    <a:pt x="116593" y="49305"/>
                  </a:lnTo>
                  <a:lnTo>
                    <a:pt x="116180" y="49260"/>
                  </a:lnTo>
                  <a:lnTo>
                    <a:pt x="115768" y="49207"/>
                  </a:lnTo>
                  <a:lnTo>
                    <a:pt x="115366" y="49148"/>
                  </a:lnTo>
                  <a:lnTo>
                    <a:pt x="114964" y="49088"/>
                  </a:lnTo>
                  <a:lnTo>
                    <a:pt x="114571" y="49013"/>
                  </a:lnTo>
                  <a:lnTo>
                    <a:pt x="114178" y="48939"/>
                  </a:lnTo>
                  <a:lnTo>
                    <a:pt x="113795" y="48856"/>
                  </a:lnTo>
                  <a:lnTo>
                    <a:pt x="113411" y="48767"/>
                  </a:lnTo>
                  <a:lnTo>
                    <a:pt x="113028" y="48670"/>
                  </a:lnTo>
                  <a:lnTo>
                    <a:pt x="112654" y="48573"/>
                  </a:lnTo>
                  <a:lnTo>
                    <a:pt x="112281" y="48461"/>
                  </a:lnTo>
                  <a:lnTo>
                    <a:pt x="111917" y="48349"/>
                  </a:lnTo>
                  <a:lnTo>
                    <a:pt x="111552" y="48229"/>
                  </a:lnTo>
                  <a:lnTo>
                    <a:pt x="111188" y="48102"/>
                  </a:lnTo>
                  <a:lnTo>
                    <a:pt x="110834" y="47968"/>
                  </a:lnTo>
                  <a:lnTo>
                    <a:pt x="110489" y="47833"/>
                  </a:lnTo>
                  <a:lnTo>
                    <a:pt x="110134" y="47691"/>
                  </a:lnTo>
                  <a:lnTo>
                    <a:pt x="109799" y="47542"/>
                  </a:lnTo>
                  <a:lnTo>
                    <a:pt x="109454" y="47392"/>
                  </a:lnTo>
                  <a:lnTo>
                    <a:pt x="109119" y="47228"/>
                  </a:lnTo>
                  <a:lnTo>
                    <a:pt x="108793" y="47064"/>
                  </a:lnTo>
                  <a:lnTo>
                    <a:pt x="108467" y="46899"/>
                  </a:lnTo>
                  <a:lnTo>
                    <a:pt x="108141" y="46720"/>
                  </a:lnTo>
                  <a:lnTo>
                    <a:pt x="107815" y="46541"/>
                  </a:lnTo>
                  <a:lnTo>
                    <a:pt x="107509" y="46362"/>
                  </a:lnTo>
                  <a:lnTo>
                    <a:pt x="107193" y="46167"/>
                  </a:lnTo>
                  <a:lnTo>
                    <a:pt x="106886" y="45973"/>
                  </a:lnTo>
                  <a:lnTo>
                    <a:pt x="106579" y="45779"/>
                  </a:lnTo>
                  <a:lnTo>
                    <a:pt x="106282" y="45577"/>
                  </a:lnTo>
                  <a:lnTo>
                    <a:pt x="105985" y="45368"/>
                  </a:lnTo>
                  <a:lnTo>
                    <a:pt x="105698" y="45159"/>
                  </a:lnTo>
                  <a:lnTo>
                    <a:pt x="105410" y="44943"/>
                  </a:lnTo>
                  <a:lnTo>
                    <a:pt x="105123" y="44718"/>
                  </a:lnTo>
                  <a:lnTo>
                    <a:pt x="104845" y="44494"/>
                  </a:lnTo>
                  <a:lnTo>
                    <a:pt x="104567" y="44263"/>
                  </a:lnTo>
                  <a:lnTo>
                    <a:pt x="104289" y="44031"/>
                  </a:lnTo>
                  <a:lnTo>
                    <a:pt x="104021" y="43792"/>
                  </a:lnTo>
                  <a:lnTo>
                    <a:pt x="103762" y="43553"/>
                  </a:lnTo>
                  <a:lnTo>
                    <a:pt x="103494" y="43307"/>
                  </a:lnTo>
                  <a:lnTo>
                    <a:pt x="103235" y="43060"/>
                  </a:lnTo>
                  <a:lnTo>
                    <a:pt x="102986" y="42806"/>
                  </a:lnTo>
                  <a:lnTo>
                    <a:pt x="102488" y="42291"/>
                  </a:lnTo>
                  <a:lnTo>
                    <a:pt x="102009" y="41768"/>
                  </a:lnTo>
                  <a:lnTo>
                    <a:pt x="101539" y="41223"/>
                  </a:lnTo>
                  <a:lnTo>
                    <a:pt x="101089" y="40670"/>
                  </a:lnTo>
                  <a:lnTo>
                    <a:pt x="100648" y="40102"/>
                  </a:lnTo>
                  <a:lnTo>
                    <a:pt x="100227" y="39527"/>
                  </a:lnTo>
                  <a:lnTo>
                    <a:pt x="99815" y="38937"/>
                  </a:lnTo>
                  <a:lnTo>
                    <a:pt x="99422" y="38347"/>
                  </a:lnTo>
                  <a:lnTo>
                    <a:pt x="99038" y="37735"/>
                  </a:lnTo>
                  <a:lnTo>
                    <a:pt x="98674" y="37122"/>
                  </a:lnTo>
                  <a:lnTo>
                    <a:pt x="98320" y="36502"/>
                  </a:lnTo>
                  <a:lnTo>
                    <a:pt x="97975" y="35875"/>
                  </a:lnTo>
                  <a:lnTo>
                    <a:pt x="97659" y="35232"/>
                  </a:lnTo>
                  <a:lnTo>
                    <a:pt x="97342" y="34590"/>
                  </a:lnTo>
                  <a:lnTo>
                    <a:pt x="97045" y="33948"/>
                  </a:lnTo>
                  <a:lnTo>
                    <a:pt x="96758" y="33298"/>
                  </a:lnTo>
                  <a:lnTo>
                    <a:pt x="96490" y="32641"/>
                  </a:lnTo>
                  <a:lnTo>
                    <a:pt x="96231" y="31976"/>
                  </a:lnTo>
                  <a:lnTo>
                    <a:pt x="95991" y="31319"/>
                  </a:lnTo>
                  <a:lnTo>
                    <a:pt x="95752" y="30654"/>
                  </a:lnTo>
                  <a:lnTo>
                    <a:pt x="95541" y="29989"/>
                  </a:lnTo>
                  <a:lnTo>
                    <a:pt x="95330" y="29317"/>
                  </a:lnTo>
                  <a:lnTo>
                    <a:pt x="95139" y="28652"/>
                  </a:lnTo>
                  <a:lnTo>
                    <a:pt x="94957" y="27987"/>
                  </a:lnTo>
                  <a:lnTo>
                    <a:pt x="94794" y="27323"/>
                  </a:lnTo>
                  <a:lnTo>
                    <a:pt x="94640" y="26658"/>
                  </a:lnTo>
                  <a:lnTo>
                    <a:pt x="94497" y="26000"/>
                  </a:lnTo>
                  <a:lnTo>
                    <a:pt x="94372" y="25343"/>
                  </a:lnTo>
                  <a:lnTo>
                    <a:pt x="94248" y="24686"/>
                  </a:lnTo>
                  <a:lnTo>
                    <a:pt x="94142" y="24036"/>
                  </a:lnTo>
                  <a:lnTo>
                    <a:pt x="94056" y="23394"/>
                  </a:lnTo>
                  <a:lnTo>
                    <a:pt x="93970" y="22751"/>
                  </a:lnTo>
                  <a:lnTo>
                    <a:pt x="93903" y="22116"/>
                  </a:lnTo>
                  <a:lnTo>
                    <a:pt x="93845" y="21489"/>
                  </a:lnTo>
                  <a:lnTo>
                    <a:pt x="93797" y="20869"/>
                  </a:lnTo>
                  <a:lnTo>
                    <a:pt x="93768" y="20264"/>
                  </a:lnTo>
                  <a:lnTo>
                    <a:pt x="93740" y="19659"/>
                  </a:lnTo>
                  <a:close/>
                  <a:moveTo>
                    <a:pt x="186435" y="19614"/>
                  </a:moveTo>
                  <a:lnTo>
                    <a:pt x="187010" y="19891"/>
                  </a:lnTo>
                  <a:lnTo>
                    <a:pt x="187594" y="20152"/>
                  </a:lnTo>
                  <a:lnTo>
                    <a:pt x="188179" y="20413"/>
                  </a:lnTo>
                  <a:lnTo>
                    <a:pt x="188773" y="20660"/>
                  </a:lnTo>
                  <a:lnTo>
                    <a:pt x="189367" y="20899"/>
                  </a:lnTo>
                  <a:lnTo>
                    <a:pt x="189980" y="21131"/>
                  </a:lnTo>
                  <a:lnTo>
                    <a:pt x="190584" y="21355"/>
                  </a:lnTo>
                  <a:lnTo>
                    <a:pt x="191207" y="21564"/>
                  </a:lnTo>
                  <a:lnTo>
                    <a:pt x="191830" y="21773"/>
                  </a:lnTo>
                  <a:lnTo>
                    <a:pt x="192462" y="21975"/>
                  </a:lnTo>
                  <a:lnTo>
                    <a:pt x="193094" y="22161"/>
                  </a:lnTo>
                  <a:lnTo>
                    <a:pt x="193736" y="22348"/>
                  </a:lnTo>
                  <a:lnTo>
                    <a:pt x="194378" y="22520"/>
                  </a:lnTo>
                  <a:lnTo>
                    <a:pt x="195030" y="22684"/>
                  </a:lnTo>
                  <a:lnTo>
                    <a:pt x="195681" y="22841"/>
                  </a:lnTo>
                  <a:lnTo>
                    <a:pt x="196343" y="22990"/>
                  </a:lnTo>
                  <a:lnTo>
                    <a:pt x="197004" y="23132"/>
                  </a:lnTo>
                  <a:lnTo>
                    <a:pt x="197674" y="23267"/>
                  </a:lnTo>
                  <a:lnTo>
                    <a:pt x="198345" y="23394"/>
                  </a:lnTo>
                  <a:lnTo>
                    <a:pt x="199016" y="23513"/>
                  </a:lnTo>
                  <a:lnTo>
                    <a:pt x="199696" y="23618"/>
                  </a:lnTo>
                  <a:lnTo>
                    <a:pt x="200377" y="23722"/>
                  </a:lnTo>
                  <a:lnTo>
                    <a:pt x="201057" y="23819"/>
                  </a:lnTo>
                  <a:lnTo>
                    <a:pt x="201747" y="23902"/>
                  </a:lnTo>
                  <a:lnTo>
                    <a:pt x="202437" y="23984"/>
                  </a:lnTo>
                  <a:lnTo>
                    <a:pt x="203127" y="24051"/>
                  </a:lnTo>
                  <a:lnTo>
                    <a:pt x="203826" y="24111"/>
                  </a:lnTo>
                  <a:lnTo>
                    <a:pt x="204526" y="24171"/>
                  </a:lnTo>
                  <a:lnTo>
                    <a:pt x="205225" y="24215"/>
                  </a:lnTo>
                  <a:lnTo>
                    <a:pt x="205925" y="24253"/>
                  </a:lnTo>
                  <a:lnTo>
                    <a:pt x="206624" y="24290"/>
                  </a:lnTo>
                  <a:lnTo>
                    <a:pt x="207333" y="24312"/>
                  </a:lnTo>
                  <a:lnTo>
                    <a:pt x="208033" y="24327"/>
                  </a:lnTo>
                  <a:lnTo>
                    <a:pt x="208742" y="24335"/>
                  </a:lnTo>
                  <a:lnTo>
                    <a:pt x="209451" y="24335"/>
                  </a:lnTo>
                  <a:lnTo>
                    <a:pt x="210160" y="24327"/>
                  </a:lnTo>
                  <a:lnTo>
                    <a:pt x="210869" y="24312"/>
                  </a:lnTo>
                  <a:lnTo>
                    <a:pt x="211578" y="24290"/>
                  </a:lnTo>
                  <a:lnTo>
                    <a:pt x="212287" y="24260"/>
                  </a:lnTo>
                  <a:lnTo>
                    <a:pt x="212996" y="24223"/>
                  </a:lnTo>
                  <a:lnTo>
                    <a:pt x="213705" y="24178"/>
                  </a:lnTo>
                  <a:lnTo>
                    <a:pt x="214424" y="24126"/>
                  </a:lnTo>
                  <a:lnTo>
                    <a:pt x="215133" y="24066"/>
                  </a:lnTo>
                  <a:lnTo>
                    <a:pt x="215842" y="23999"/>
                  </a:lnTo>
                  <a:lnTo>
                    <a:pt x="216541" y="23924"/>
                  </a:lnTo>
                  <a:lnTo>
                    <a:pt x="217250" y="23842"/>
                  </a:lnTo>
                  <a:lnTo>
                    <a:pt x="217959" y="23752"/>
                  </a:lnTo>
                  <a:lnTo>
                    <a:pt x="218659" y="23655"/>
                  </a:lnTo>
                  <a:lnTo>
                    <a:pt x="219358" y="23551"/>
                  </a:lnTo>
                  <a:lnTo>
                    <a:pt x="220067" y="23439"/>
                  </a:lnTo>
                  <a:lnTo>
                    <a:pt x="220767" y="23319"/>
                  </a:lnTo>
                  <a:lnTo>
                    <a:pt x="221457" y="23192"/>
                  </a:lnTo>
                  <a:lnTo>
                    <a:pt x="222156" y="23058"/>
                  </a:lnTo>
                  <a:lnTo>
                    <a:pt x="222846" y="22923"/>
                  </a:lnTo>
                  <a:lnTo>
                    <a:pt x="223536" y="22774"/>
                  </a:lnTo>
                  <a:lnTo>
                    <a:pt x="224216" y="22617"/>
                  </a:lnTo>
                  <a:lnTo>
                    <a:pt x="224906" y="22453"/>
                  </a:lnTo>
                  <a:lnTo>
                    <a:pt x="225587" y="22281"/>
                  </a:lnTo>
                  <a:lnTo>
                    <a:pt x="226257" y="22109"/>
                  </a:lnTo>
                  <a:lnTo>
                    <a:pt x="226928" y="21922"/>
                  </a:lnTo>
                  <a:lnTo>
                    <a:pt x="227599" y="21728"/>
                  </a:lnTo>
                  <a:lnTo>
                    <a:pt x="228269" y="21534"/>
                  </a:lnTo>
                  <a:lnTo>
                    <a:pt x="228931" y="21325"/>
                  </a:lnTo>
                  <a:lnTo>
                    <a:pt x="229582" y="21116"/>
                  </a:lnTo>
                  <a:lnTo>
                    <a:pt x="229582" y="21116"/>
                  </a:lnTo>
                  <a:lnTo>
                    <a:pt x="229362" y="22221"/>
                  </a:lnTo>
                  <a:lnTo>
                    <a:pt x="229132" y="23379"/>
                  </a:lnTo>
                  <a:lnTo>
                    <a:pt x="228653" y="25821"/>
                  </a:lnTo>
                  <a:lnTo>
                    <a:pt x="228394" y="27091"/>
                  </a:lnTo>
                  <a:lnTo>
                    <a:pt x="228116" y="28391"/>
                  </a:lnTo>
                  <a:lnTo>
                    <a:pt x="227819" y="29705"/>
                  </a:lnTo>
                  <a:lnTo>
                    <a:pt x="227656" y="30370"/>
                  </a:lnTo>
                  <a:lnTo>
                    <a:pt x="227493" y="31035"/>
                  </a:lnTo>
                  <a:lnTo>
                    <a:pt x="227330" y="31700"/>
                  </a:lnTo>
                  <a:lnTo>
                    <a:pt x="227148" y="32372"/>
                  </a:lnTo>
                  <a:lnTo>
                    <a:pt x="226966" y="33037"/>
                  </a:lnTo>
                  <a:lnTo>
                    <a:pt x="226765" y="33709"/>
                  </a:lnTo>
                  <a:lnTo>
                    <a:pt x="226564" y="34374"/>
                  </a:lnTo>
                  <a:lnTo>
                    <a:pt x="226353" y="35038"/>
                  </a:lnTo>
                  <a:lnTo>
                    <a:pt x="226142" y="35703"/>
                  </a:lnTo>
                  <a:lnTo>
                    <a:pt x="225912" y="36360"/>
                  </a:lnTo>
                  <a:lnTo>
                    <a:pt x="225673" y="37010"/>
                  </a:lnTo>
                  <a:lnTo>
                    <a:pt x="225424" y="37660"/>
                  </a:lnTo>
                  <a:lnTo>
                    <a:pt x="225165" y="38302"/>
                  </a:lnTo>
                  <a:lnTo>
                    <a:pt x="224887" y="38937"/>
                  </a:lnTo>
                  <a:lnTo>
                    <a:pt x="224609" y="39565"/>
                  </a:lnTo>
                  <a:lnTo>
                    <a:pt x="224312" y="40185"/>
                  </a:lnTo>
                  <a:lnTo>
                    <a:pt x="224006" y="40797"/>
                  </a:lnTo>
                  <a:lnTo>
                    <a:pt x="223689" y="41395"/>
                  </a:lnTo>
                  <a:lnTo>
                    <a:pt x="223354" y="41985"/>
                  </a:lnTo>
                  <a:lnTo>
                    <a:pt x="223009" y="42567"/>
                  </a:lnTo>
                  <a:lnTo>
                    <a:pt x="222645" y="43127"/>
                  </a:lnTo>
                  <a:lnTo>
                    <a:pt x="222271" y="43680"/>
                  </a:lnTo>
                  <a:lnTo>
                    <a:pt x="221878" y="44218"/>
                  </a:lnTo>
                  <a:lnTo>
                    <a:pt x="221677" y="44487"/>
                  </a:lnTo>
                  <a:lnTo>
                    <a:pt x="221476" y="44748"/>
                  </a:lnTo>
                  <a:lnTo>
                    <a:pt x="221265" y="45002"/>
                  </a:lnTo>
                  <a:lnTo>
                    <a:pt x="221054" y="45256"/>
                  </a:lnTo>
                  <a:lnTo>
                    <a:pt x="220844" y="45503"/>
                  </a:lnTo>
                  <a:lnTo>
                    <a:pt x="220623" y="45749"/>
                  </a:lnTo>
                  <a:lnTo>
                    <a:pt x="220393" y="45988"/>
                  </a:lnTo>
                  <a:lnTo>
                    <a:pt x="220173" y="46220"/>
                  </a:lnTo>
                  <a:lnTo>
                    <a:pt x="219933" y="46451"/>
                  </a:lnTo>
                  <a:lnTo>
                    <a:pt x="219703" y="46675"/>
                  </a:lnTo>
                  <a:lnTo>
                    <a:pt x="219454" y="46899"/>
                  </a:lnTo>
                  <a:lnTo>
                    <a:pt x="219215" y="47116"/>
                  </a:lnTo>
                  <a:lnTo>
                    <a:pt x="218965" y="47333"/>
                  </a:lnTo>
                  <a:lnTo>
                    <a:pt x="218707" y="47534"/>
                  </a:lnTo>
                  <a:lnTo>
                    <a:pt x="218448" y="47736"/>
                  </a:lnTo>
                  <a:lnTo>
                    <a:pt x="218189" y="47938"/>
                  </a:lnTo>
                  <a:lnTo>
                    <a:pt x="217921" y="48132"/>
                  </a:lnTo>
                  <a:lnTo>
                    <a:pt x="217643" y="48311"/>
                  </a:lnTo>
                  <a:lnTo>
                    <a:pt x="217365" y="48498"/>
                  </a:lnTo>
                  <a:lnTo>
                    <a:pt x="217087" y="48670"/>
                  </a:lnTo>
                  <a:lnTo>
                    <a:pt x="216800" y="48841"/>
                  </a:lnTo>
                  <a:lnTo>
                    <a:pt x="216513" y="49006"/>
                  </a:lnTo>
                  <a:lnTo>
                    <a:pt x="216215" y="49163"/>
                  </a:lnTo>
                  <a:lnTo>
                    <a:pt x="215909" y="49320"/>
                  </a:lnTo>
                  <a:lnTo>
                    <a:pt x="215602" y="49461"/>
                  </a:lnTo>
                  <a:lnTo>
                    <a:pt x="215296" y="49603"/>
                  </a:lnTo>
                  <a:lnTo>
                    <a:pt x="214979" y="49738"/>
                  </a:lnTo>
                  <a:lnTo>
                    <a:pt x="214654" y="49865"/>
                  </a:lnTo>
                  <a:lnTo>
                    <a:pt x="214328" y="49984"/>
                  </a:lnTo>
                  <a:lnTo>
                    <a:pt x="214002" y="50104"/>
                  </a:lnTo>
                  <a:lnTo>
                    <a:pt x="213657" y="50208"/>
                  </a:lnTo>
                  <a:lnTo>
                    <a:pt x="213322" y="50313"/>
                  </a:lnTo>
                  <a:lnTo>
                    <a:pt x="212967" y="50410"/>
                  </a:lnTo>
                  <a:lnTo>
                    <a:pt x="212613" y="50492"/>
                  </a:lnTo>
                  <a:lnTo>
                    <a:pt x="212258" y="50574"/>
                  </a:lnTo>
                  <a:lnTo>
                    <a:pt x="211894" y="50649"/>
                  </a:lnTo>
                  <a:lnTo>
                    <a:pt x="211520" y="50716"/>
                  </a:lnTo>
                  <a:lnTo>
                    <a:pt x="211147" y="50776"/>
                  </a:lnTo>
                  <a:lnTo>
                    <a:pt x="210763" y="50828"/>
                  </a:lnTo>
                  <a:lnTo>
                    <a:pt x="210380" y="50873"/>
                  </a:lnTo>
                  <a:lnTo>
                    <a:pt x="209987" y="50910"/>
                  </a:lnTo>
                  <a:lnTo>
                    <a:pt x="209585" y="50940"/>
                  </a:lnTo>
                  <a:lnTo>
                    <a:pt x="209182" y="50963"/>
                  </a:lnTo>
                  <a:lnTo>
                    <a:pt x="208770" y="50978"/>
                  </a:lnTo>
                  <a:lnTo>
                    <a:pt x="207937" y="50978"/>
                  </a:lnTo>
                  <a:lnTo>
                    <a:pt x="207506" y="50970"/>
                  </a:lnTo>
                  <a:lnTo>
                    <a:pt x="207065" y="50948"/>
                  </a:lnTo>
                  <a:lnTo>
                    <a:pt x="206624" y="50918"/>
                  </a:lnTo>
                  <a:lnTo>
                    <a:pt x="206183" y="50888"/>
                  </a:lnTo>
                  <a:lnTo>
                    <a:pt x="205723" y="50843"/>
                  </a:lnTo>
                  <a:lnTo>
                    <a:pt x="205263" y="50791"/>
                  </a:lnTo>
                  <a:lnTo>
                    <a:pt x="204803" y="50724"/>
                  </a:lnTo>
                  <a:lnTo>
                    <a:pt x="204324" y="50657"/>
                  </a:lnTo>
                  <a:lnTo>
                    <a:pt x="203903" y="50589"/>
                  </a:lnTo>
                  <a:lnTo>
                    <a:pt x="203491" y="50515"/>
                  </a:lnTo>
                  <a:lnTo>
                    <a:pt x="203088" y="50432"/>
                  </a:lnTo>
                  <a:lnTo>
                    <a:pt x="202686" y="50350"/>
                  </a:lnTo>
                  <a:lnTo>
                    <a:pt x="202283" y="50261"/>
                  </a:lnTo>
                  <a:lnTo>
                    <a:pt x="201900" y="50171"/>
                  </a:lnTo>
                  <a:lnTo>
                    <a:pt x="201517" y="50074"/>
                  </a:lnTo>
                  <a:lnTo>
                    <a:pt x="201134" y="49969"/>
                  </a:lnTo>
                  <a:lnTo>
                    <a:pt x="200760" y="49865"/>
                  </a:lnTo>
                  <a:lnTo>
                    <a:pt x="200396" y="49753"/>
                  </a:lnTo>
                  <a:lnTo>
                    <a:pt x="200041" y="49633"/>
                  </a:lnTo>
                  <a:lnTo>
                    <a:pt x="199687" y="49514"/>
                  </a:lnTo>
                  <a:lnTo>
                    <a:pt x="199342" y="49394"/>
                  </a:lnTo>
                  <a:lnTo>
                    <a:pt x="198997" y="49260"/>
                  </a:lnTo>
                  <a:lnTo>
                    <a:pt x="198661" y="49125"/>
                  </a:lnTo>
                  <a:lnTo>
                    <a:pt x="198336" y="48991"/>
                  </a:lnTo>
                  <a:lnTo>
                    <a:pt x="198010" y="48849"/>
                  </a:lnTo>
                  <a:lnTo>
                    <a:pt x="197694" y="48700"/>
                  </a:lnTo>
                  <a:lnTo>
                    <a:pt x="197377" y="48550"/>
                  </a:lnTo>
                  <a:lnTo>
                    <a:pt x="197071" y="48401"/>
                  </a:lnTo>
                  <a:lnTo>
                    <a:pt x="196764" y="48244"/>
                  </a:lnTo>
                  <a:lnTo>
                    <a:pt x="196467" y="48080"/>
                  </a:lnTo>
                  <a:lnTo>
                    <a:pt x="196180" y="47915"/>
                  </a:lnTo>
                  <a:lnTo>
                    <a:pt x="195892" y="47743"/>
                  </a:lnTo>
                  <a:lnTo>
                    <a:pt x="195614" y="47572"/>
                  </a:lnTo>
                  <a:lnTo>
                    <a:pt x="195337" y="47392"/>
                  </a:lnTo>
                  <a:lnTo>
                    <a:pt x="195068" y="47213"/>
                  </a:lnTo>
                  <a:lnTo>
                    <a:pt x="194810" y="47026"/>
                  </a:lnTo>
                  <a:lnTo>
                    <a:pt x="194551" y="46840"/>
                  </a:lnTo>
                  <a:lnTo>
                    <a:pt x="194292" y="46646"/>
                  </a:lnTo>
                  <a:lnTo>
                    <a:pt x="194043" y="46451"/>
                  </a:lnTo>
                  <a:lnTo>
                    <a:pt x="193803" y="46257"/>
                  </a:lnTo>
                  <a:lnTo>
                    <a:pt x="193564" y="46055"/>
                  </a:lnTo>
                  <a:lnTo>
                    <a:pt x="193324" y="45846"/>
                  </a:lnTo>
                  <a:lnTo>
                    <a:pt x="193094" y="45645"/>
                  </a:lnTo>
                  <a:lnTo>
                    <a:pt x="192874" y="45428"/>
                  </a:lnTo>
                  <a:lnTo>
                    <a:pt x="192654" y="45219"/>
                  </a:lnTo>
                  <a:lnTo>
                    <a:pt x="192433" y="45002"/>
                  </a:lnTo>
                  <a:lnTo>
                    <a:pt x="192222" y="44778"/>
                  </a:lnTo>
                  <a:lnTo>
                    <a:pt x="192021" y="44554"/>
                  </a:lnTo>
                  <a:lnTo>
                    <a:pt x="191820" y="44330"/>
                  </a:lnTo>
                  <a:lnTo>
                    <a:pt x="191619" y="44098"/>
                  </a:lnTo>
                  <a:lnTo>
                    <a:pt x="191245" y="43635"/>
                  </a:lnTo>
                  <a:lnTo>
                    <a:pt x="190881" y="43157"/>
                  </a:lnTo>
                  <a:lnTo>
                    <a:pt x="190536" y="42672"/>
                  </a:lnTo>
                  <a:lnTo>
                    <a:pt x="190210" y="42171"/>
                  </a:lnTo>
                  <a:lnTo>
                    <a:pt x="189894" y="41671"/>
                  </a:lnTo>
                  <a:lnTo>
                    <a:pt x="189597" y="41156"/>
                  </a:lnTo>
                  <a:lnTo>
                    <a:pt x="189319" y="40625"/>
                  </a:lnTo>
                  <a:lnTo>
                    <a:pt x="189051" y="40095"/>
                  </a:lnTo>
                  <a:lnTo>
                    <a:pt x="188802" y="39557"/>
                  </a:lnTo>
                  <a:lnTo>
                    <a:pt x="188562" y="39012"/>
                  </a:lnTo>
                  <a:lnTo>
                    <a:pt x="188342" y="38452"/>
                  </a:lnTo>
                  <a:lnTo>
                    <a:pt x="188141" y="37892"/>
                  </a:lnTo>
                  <a:lnTo>
                    <a:pt x="187939" y="37324"/>
                  </a:lnTo>
                  <a:lnTo>
                    <a:pt x="187757" y="36756"/>
                  </a:lnTo>
                  <a:lnTo>
                    <a:pt x="187594" y="36174"/>
                  </a:lnTo>
                  <a:lnTo>
                    <a:pt x="187431" y="35591"/>
                  </a:lnTo>
                  <a:lnTo>
                    <a:pt x="187288" y="35008"/>
                  </a:lnTo>
                  <a:lnTo>
                    <a:pt x="187154" y="34418"/>
                  </a:lnTo>
                  <a:lnTo>
                    <a:pt x="187029" y="33821"/>
                  </a:lnTo>
                  <a:lnTo>
                    <a:pt x="186924" y="33223"/>
                  </a:lnTo>
                  <a:lnTo>
                    <a:pt x="186818" y="32626"/>
                  </a:lnTo>
                  <a:lnTo>
                    <a:pt x="186732" y="32021"/>
                  </a:lnTo>
                  <a:lnTo>
                    <a:pt x="186646" y="31423"/>
                  </a:lnTo>
                  <a:lnTo>
                    <a:pt x="186579" y="30811"/>
                  </a:lnTo>
                  <a:lnTo>
                    <a:pt x="186512" y="30206"/>
                  </a:lnTo>
                  <a:lnTo>
                    <a:pt x="186454" y="29601"/>
                  </a:lnTo>
                  <a:lnTo>
                    <a:pt x="186406" y="28996"/>
                  </a:lnTo>
                  <a:lnTo>
                    <a:pt x="186368" y="28391"/>
                  </a:lnTo>
                  <a:lnTo>
                    <a:pt x="186339" y="27778"/>
                  </a:lnTo>
                  <a:lnTo>
                    <a:pt x="186310" y="27181"/>
                  </a:lnTo>
                  <a:lnTo>
                    <a:pt x="186291" y="26576"/>
                  </a:lnTo>
                  <a:lnTo>
                    <a:pt x="186282" y="25971"/>
                  </a:lnTo>
                  <a:lnTo>
                    <a:pt x="186272" y="25373"/>
                  </a:lnTo>
                  <a:lnTo>
                    <a:pt x="186272" y="24185"/>
                  </a:lnTo>
                  <a:lnTo>
                    <a:pt x="186291" y="23013"/>
                  </a:lnTo>
                  <a:lnTo>
                    <a:pt x="186330" y="21855"/>
                  </a:lnTo>
                  <a:lnTo>
                    <a:pt x="186377" y="20727"/>
                  </a:lnTo>
                  <a:lnTo>
                    <a:pt x="186435" y="19614"/>
                  </a:lnTo>
                  <a:close/>
                  <a:moveTo>
                    <a:pt x="345312" y="50507"/>
                  </a:moveTo>
                  <a:lnTo>
                    <a:pt x="345408" y="50515"/>
                  </a:lnTo>
                  <a:lnTo>
                    <a:pt x="345504" y="50530"/>
                  </a:lnTo>
                  <a:lnTo>
                    <a:pt x="345600" y="50552"/>
                  </a:lnTo>
                  <a:lnTo>
                    <a:pt x="345705" y="50574"/>
                  </a:lnTo>
                  <a:lnTo>
                    <a:pt x="345801" y="50612"/>
                  </a:lnTo>
                  <a:lnTo>
                    <a:pt x="345935" y="50671"/>
                  </a:lnTo>
                  <a:lnTo>
                    <a:pt x="346060" y="50739"/>
                  </a:lnTo>
                  <a:lnTo>
                    <a:pt x="346184" y="50828"/>
                  </a:lnTo>
                  <a:lnTo>
                    <a:pt x="346318" y="50925"/>
                  </a:lnTo>
                  <a:lnTo>
                    <a:pt x="346443" y="51030"/>
                  </a:lnTo>
                  <a:lnTo>
                    <a:pt x="346568" y="51142"/>
                  </a:lnTo>
                  <a:lnTo>
                    <a:pt x="346807" y="51388"/>
                  </a:lnTo>
                  <a:lnTo>
                    <a:pt x="347047" y="51642"/>
                  </a:lnTo>
                  <a:lnTo>
                    <a:pt x="347267" y="51889"/>
                  </a:lnTo>
                  <a:lnTo>
                    <a:pt x="347478" y="52113"/>
                  </a:lnTo>
                  <a:lnTo>
                    <a:pt x="347669" y="52307"/>
                  </a:lnTo>
                  <a:lnTo>
                    <a:pt x="348168" y="52770"/>
                  </a:lnTo>
                  <a:lnTo>
                    <a:pt x="348656" y="53226"/>
                  </a:lnTo>
                  <a:lnTo>
                    <a:pt x="348810" y="53256"/>
                  </a:lnTo>
                  <a:lnTo>
                    <a:pt x="348944" y="53286"/>
                  </a:lnTo>
                  <a:lnTo>
                    <a:pt x="349049" y="53316"/>
                  </a:lnTo>
                  <a:lnTo>
                    <a:pt x="349126" y="53345"/>
                  </a:lnTo>
                  <a:lnTo>
                    <a:pt x="349183" y="53375"/>
                  </a:lnTo>
                  <a:lnTo>
                    <a:pt x="349212" y="53405"/>
                  </a:lnTo>
                  <a:lnTo>
                    <a:pt x="349222" y="53428"/>
                  </a:lnTo>
                  <a:lnTo>
                    <a:pt x="349222" y="53443"/>
                  </a:lnTo>
                  <a:lnTo>
                    <a:pt x="349203" y="53472"/>
                  </a:lnTo>
                  <a:lnTo>
                    <a:pt x="349164" y="53510"/>
                  </a:lnTo>
                  <a:lnTo>
                    <a:pt x="349097" y="53547"/>
                  </a:lnTo>
                  <a:lnTo>
                    <a:pt x="349011" y="53584"/>
                  </a:lnTo>
                  <a:lnTo>
                    <a:pt x="348906" y="53622"/>
                  </a:lnTo>
                  <a:lnTo>
                    <a:pt x="348762" y="53659"/>
                  </a:lnTo>
                  <a:lnTo>
                    <a:pt x="348608" y="53696"/>
                  </a:lnTo>
                  <a:lnTo>
                    <a:pt x="348225" y="53786"/>
                  </a:lnTo>
                  <a:lnTo>
                    <a:pt x="348072" y="53876"/>
                  </a:lnTo>
                  <a:lnTo>
                    <a:pt x="347899" y="53965"/>
                  </a:lnTo>
                  <a:lnTo>
                    <a:pt x="347737" y="54055"/>
                  </a:lnTo>
                  <a:lnTo>
                    <a:pt x="347554" y="54137"/>
                  </a:lnTo>
                  <a:lnTo>
                    <a:pt x="347372" y="54212"/>
                  </a:lnTo>
                  <a:lnTo>
                    <a:pt x="347181" y="54287"/>
                  </a:lnTo>
                  <a:lnTo>
                    <a:pt x="346788" y="54428"/>
                  </a:lnTo>
                  <a:lnTo>
                    <a:pt x="346012" y="54697"/>
                  </a:lnTo>
                  <a:lnTo>
                    <a:pt x="345638" y="54832"/>
                  </a:lnTo>
                  <a:lnTo>
                    <a:pt x="345284" y="54966"/>
                  </a:lnTo>
                  <a:lnTo>
                    <a:pt x="343262" y="55803"/>
                  </a:lnTo>
                  <a:lnTo>
                    <a:pt x="342256" y="56229"/>
                  </a:lnTo>
                  <a:lnTo>
                    <a:pt x="341240" y="56654"/>
                  </a:lnTo>
                  <a:lnTo>
                    <a:pt x="341068" y="56318"/>
                  </a:lnTo>
                  <a:lnTo>
                    <a:pt x="340895" y="55990"/>
                  </a:lnTo>
                  <a:lnTo>
                    <a:pt x="340703" y="55661"/>
                  </a:lnTo>
                  <a:lnTo>
                    <a:pt x="340502" y="55332"/>
                  </a:lnTo>
                  <a:lnTo>
                    <a:pt x="340291" y="55011"/>
                  </a:lnTo>
                  <a:lnTo>
                    <a:pt x="340081" y="54697"/>
                  </a:lnTo>
                  <a:lnTo>
                    <a:pt x="339851" y="54376"/>
                  </a:lnTo>
                  <a:lnTo>
                    <a:pt x="339621" y="54062"/>
                  </a:lnTo>
                  <a:lnTo>
                    <a:pt x="341307" y="52875"/>
                  </a:lnTo>
                  <a:lnTo>
                    <a:pt x="342150" y="52270"/>
                  </a:lnTo>
                  <a:lnTo>
                    <a:pt x="343003" y="51665"/>
                  </a:lnTo>
                  <a:lnTo>
                    <a:pt x="343310" y="51441"/>
                  </a:lnTo>
                  <a:lnTo>
                    <a:pt x="343626" y="51202"/>
                  </a:lnTo>
                  <a:lnTo>
                    <a:pt x="343789" y="51090"/>
                  </a:lnTo>
                  <a:lnTo>
                    <a:pt x="343952" y="50978"/>
                  </a:lnTo>
                  <a:lnTo>
                    <a:pt x="344124" y="50866"/>
                  </a:lnTo>
                  <a:lnTo>
                    <a:pt x="344297" y="50769"/>
                  </a:lnTo>
                  <a:lnTo>
                    <a:pt x="344479" y="50686"/>
                  </a:lnTo>
                  <a:lnTo>
                    <a:pt x="344651" y="50612"/>
                  </a:lnTo>
                  <a:lnTo>
                    <a:pt x="344843" y="50559"/>
                  </a:lnTo>
                  <a:lnTo>
                    <a:pt x="344929" y="50537"/>
                  </a:lnTo>
                  <a:lnTo>
                    <a:pt x="345025" y="50522"/>
                  </a:lnTo>
                  <a:lnTo>
                    <a:pt x="345121" y="50507"/>
                  </a:lnTo>
                  <a:close/>
                  <a:moveTo>
                    <a:pt x="107317" y="50268"/>
                  </a:moveTo>
                  <a:lnTo>
                    <a:pt x="107672" y="50425"/>
                  </a:lnTo>
                  <a:lnTo>
                    <a:pt x="108017" y="50574"/>
                  </a:lnTo>
                  <a:lnTo>
                    <a:pt x="108371" y="50716"/>
                  </a:lnTo>
                  <a:lnTo>
                    <a:pt x="108735" y="50858"/>
                  </a:lnTo>
                  <a:lnTo>
                    <a:pt x="109099" y="50993"/>
                  </a:lnTo>
                  <a:lnTo>
                    <a:pt x="109464" y="51127"/>
                  </a:lnTo>
                  <a:lnTo>
                    <a:pt x="109828" y="51254"/>
                  </a:lnTo>
                  <a:lnTo>
                    <a:pt x="110201" y="51374"/>
                  </a:lnTo>
                  <a:lnTo>
                    <a:pt x="110575" y="51493"/>
                  </a:lnTo>
                  <a:lnTo>
                    <a:pt x="110949" y="51605"/>
                  </a:lnTo>
                  <a:lnTo>
                    <a:pt x="111332" y="51717"/>
                  </a:lnTo>
                  <a:lnTo>
                    <a:pt x="111715" y="51822"/>
                  </a:lnTo>
                  <a:lnTo>
                    <a:pt x="112099" y="51919"/>
                  </a:lnTo>
                  <a:lnTo>
                    <a:pt x="112491" y="52016"/>
                  </a:lnTo>
                  <a:lnTo>
                    <a:pt x="112884" y="52106"/>
                  </a:lnTo>
                  <a:lnTo>
                    <a:pt x="113277" y="52188"/>
                  </a:lnTo>
                  <a:lnTo>
                    <a:pt x="113670" y="52270"/>
                  </a:lnTo>
                  <a:lnTo>
                    <a:pt x="114072" y="52345"/>
                  </a:lnTo>
                  <a:lnTo>
                    <a:pt x="114475" y="52412"/>
                  </a:lnTo>
                  <a:lnTo>
                    <a:pt x="114887" y="52479"/>
                  </a:lnTo>
                  <a:lnTo>
                    <a:pt x="115299" y="52539"/>
                  </a:lnTo>
                  <a:lnTo>
                    <a:pt x="115711" y="52591"/>
                  </a:lnTo>
                  <a:lnTo>
                    <a:pt x="116123" y="52636"/>
                  </a:lnTo>
                  <a:lnTo>
                    <a:pt x="116545" y="52681"/>
                  </a:lnTo>
                  <a:lnTo>
                    <a:pt x="116966" y="52718"/>
                  </a:lnTo>
                  <a:lnTo>
                    <a:pt x="117397" y="52748"/>
                  </a:lnTo>
                  <a:lnTo>
                    <a:pt x="117829" y="52778"/>
                  </a:lnTo>
                  <a:lnTo>
                    <a:pt x="118260" y="52800"/>
                  </a:lnTo>
                  <a:lnTo>
                    <a:pt x="118691" y="52815"/>
                  </a:lnTo>
                  <a:lnTo>
                    <a:pt x="119132" y="52823"/>
                  </a:lnTo>
                  <a:lnTo>
                    <a:pt x="120013" y="52823"/>
                  </a:lnTo>
                  <a:lnTo>
                    <a:pt x="120397" y="52815"/>
                  </a:lnTo>
                  <a:lnTo>
                    <a:pt x="120780" y="52800"/>
                  </a:lnTo>
                  <a:lnTo>
                    <a:pt x="121153" y="52785"/>
                  </a:lnTo>
                  <a:lnTo>
                    <a:pt x="121527" y="52763"/>
                  </a:lnTo>
                  <a:lnTo>
                    <a:pt x="121891" y="52740"/>
                  </a:lnTo>
                  <a:lnTo>
                    <a:pt x="122255" y="52711"/>
                  </a:lnTo>
                  <a:lnTo>
                    <a:pt x="122610" y="52673"/>
                  </a:lnTo>
                  <a:lnTo>
                    <a:pt x="122964" y="52636"/>
                  </a:lnTo>
                  <a:lnTo>
                    <a:pt x="123319" y="52591"/>
                  </a:lnTo>
                  <a:lnTo>
                    <a:pt x="123664" y="52546"/>
                  </a:lnTo>
                  <a:lnTo>
                    <a:pt x="123999" y="52494"/>
                  </a:lnTo>
                  <a:lnTo>
                    <a:pt x="124335" y="52442"/>
                  </a:lnTo>
                  <a:lnTo>
                    <a:pt x="125005" y="52315"/>
                  </a:lnTo>
                  <a:lnTo>
                    <a:pt x="125647" y="52180"/>
                  </a:lnTo>
                  <a:lnTo>
                    <a:pt x="125446" y="54249"/>
                  </a:lnTo>
                  <a:lnTo>
                    <a:pt x="125350" y="55287"/>
                  </a:lnTo>
                  <a:lnTo>
                    <a:pt x="125264" y="56333"/>
                  </a:lnTo>
                  <a:lnTo>
                    <a:pt x="123147" y="56333"/>
                  </a:lnTo>
                  <a:lnTo>
                    <a:pt x="121039" y="56341"/>
                  </a:lnTo>
                  <a:lnTo>
                    <a:pt x="118930" y="56363"/>
                  </a:lnTo>
                  <a:lnTo>
                    <a:pt x="116813" y="56393"/>
                  </a:lnTo>
                  <a:lnTo>
                    <a:pt x="114705" y="56438"/>
                  </a:lnTo>
                  <a:lnTo>
                    <a:pt x="112597" y="56505"/>
                  </a:lnTo>
                  <a:lnTo>
                    <a:pt x="110498" y="56580"/>
                  </a:lnTo>
                  <a:lnTo>
                    <a:pt x="108390" y="56677"/>
                  </a:lnTo>
                  <a:lnTo>
                    <a:pt x="108304" y="55863"/>
                  </a:lnTo>
                  <a:lnTo>
                    <a:pt x="108199" y="55048"/>
                  </a:lnTo>
                  <a:lnTo>
                    <a:pt x="108084" y="54234"/>
                  </a:lnTo>
                  <a:lnTo>
                    <a:pt x="107959" y="53435"/>
                  </a:lnTo>
                  <a:lnTo>
                    <a:pt x="107815" y="52636"/>
                  </a:lnTo>
                  <a:lnTo>
                    <a:pt x="107662" y="51844"/>
                  </a:lnTo>
                  <a:lnTo>
                    <a:pt x="107499" y="51052"/>
                  </a:lnTo>
                  <a:lnTo>
                    <a:pt x="107317" y="50268"/>
                  </a:lnTo>
                  <a:close/>
                  <a:moveTo>
                    <a:pt x="191216" y="48924"/>
                  </a:moveTo>
                  <a:lnTo>
                    <a:pt x="191533" y="49163"/>
                  </a:lnTo>
                  <a:lnTo>
                    <a:pt x="191849" y="49402"/>
                  </a:lnTo>
                  <a:lnTo>
                    <a:pt x="192174" y="49641"/>
                  </a:lnTo>
                  <a:lnTo>
                    <a:pt x="192500" y="49865"/>
                  </a:lnTo>
                  <a:lnTo>
                    <a:pt x="192845" y="50089"/>
                  </a:lnTo>
                  <a:lnTo>
                    <a:pt x="193181" y="50313"/>
                  </a:lnTo>
                  <a:lnTo>
                    <a:pt x="193535" y="50530"/>
                  </a:lnTo>
                  <a:lnTo>
                    <a:pt x="193890" y="50739"/>
                  </a:lnTo>
                  <a:lnTo>
                    <a:pt x="194254" y="50948"/>
                  </a:lnTo>
                  <a:lnTo>
                    <a:pt x="194618" y="51142"/>
                  </a:lnTo>
                  <a:lnTo>
                    <a:pt x="194992" y="51344"/>
                  </a:lnTo>
                  <a:lnTo>
                    <a:pt x="195375" y="51530"/>
                  </a:lnTo>
                  <a:lnTo>
                    <a:pt x="195768" y="51717"/>
                  </a:lnTo>
                  <a:lnTo>
                    <a:pt x="196161" y="51896"/>
                  </a:lnTo>
                  <a:lnTo>
                    <a:pt x="196563" y="52068"/>
                  </a:lnTo>
                  <a:lnTo>
                    <a:pt x="196965" y="52240"/>
                  </a:lnTo>
                  <a:lnTo>
                    <a:pt x="197387" y="52404"/>
                  </a:lnTo>
                  <a:lnTo>
                    <a:pt x="197809" y="52561"/>
                  </a:lnTo>
                  <a:lnTo>
                    <a:pt x="198240" y="52711"/>
                  </a:lnTo>
                  <a:lnTo>
                    <a:pt x="198671" y="52860"/>
                  </a:lnTo>
                  <a:lnTo>
                    <a:pt x="199121" y="53002"/>
                  </a:lnTo>
                  <a:lnTo>
                    <a:pt x="199572" y="53136"/>
                  </a:lnTo>
                  <a:lnTo>
                    <a:pt x="200032" y="53263"/>
                  </a:lnTo>
                  <a:lnTo>
                    <a:pt x="200492" y="53383"/>
                  </a:lnTo>
                  <a:lnTo>
                    <a:pt x="200971" y="53502"/>
                  </a:lnTo>
                  <a:lnTo>
                    <a:pt x="201450" y="53607"/>
                  </a:lnTo>
                  <a:lnTo>
                    <a:pt x="201938" y="53711"/>
                  </a:lnTo>
                  <a:lnTo>
                    <a:pt x="202437" y="53809"/>
                  </a:lnTo>
                  <a:lnTo>
                    <a:pt x="202935" y="53898"/>
                  </a:lnTo>
                  <a:lnTo>
                    <a:pt x="203443" y="53980"/>
                  </a:lnTo>
                  <a:lnTo>
                    <a:pt x="203970" y="54055"/>
                  </a:lnTo>
                  <a:lnTo>
                    <a:pt x="204497" y="54130"/>
                  </a:lnTo>
                  <a:lnTo>
                    <a:pt x="205033" y="54189"/>
                  </a:lnTo>
                  <a:lnTo>
                    <a:pt x="205570" y="54242"/>
                  </a:lnTo>
                  <a:lnTo>
                    <a:pt x="206097" y="54287"/>
                  </a:lnTo>
                  <a:lnTo>
                    <a:pt x="206614" y="54316"/>
                  </a:lnTo>
                  <a:lnTo>
                    <a:pt x="207122" y="54346"/>
                  </a:lnTo>
                  <a:lnTo>
                    <a:pt x="207630" y="54361"/>
                  </a:lnTo>
                  <a:lnTo>
                    <a:pt x="208128" y="54369"/>
                  </a:lnTo>
                  <a:lnTo>
                    <a:pt x="208617" y="54369"/>
                  </a:lnTo>
                  <a:lnTo>
                    <a:pt x="209106" y="54361"/>
                  </a:lnTo>
                  <a:lnTo>
                    <a:pt x="209585" y="54346"/>
                  </a:lnTo>
                  <a:lnTo>
                    <a:pt x="210054" y="54316"/>
                  </a:lnTo>
                  <a:lnTo>
                    <a:pt x="210524" y="54287"/>
                  </a:lnTo>
                  <a:lnTo>
                    <a:pt x="210984" y="54242"/>
                  </a:lnTo>
                  <a:lnTo>
                    <a:pt x="211434" y="54189"/>
                  </a:lnTo>
                  <a:lnTo>
                    <a:pt x="211875" y="54137"/>
                  </a:lnTo>
                  <a:lnTo>
                    <a:pt x="212316" y="54070"/>
                  </a:lnTo>
                  <a:lnTo>
                    <a:pt x="212756" y="53995"/>
                  </a:lnTo>
                  <a:lnTo>
                    <a:pt x="213178" y="53913"/>
                  </a:lnTo>
                  <a:lnTo>
                    <a:pt x="213600" y="53823"/>
                  </a:lnTo>
                  <a:lnTo>
                    <a:pt x="214012" y="53734"/>
                  </a:lnTo>
                  <a:lnTo>
                    <a:pt x="214424" y="53629"/>
                  </a:lnTo>
                  <a:lnTo>
                    <a:pt x="214826" y="53517"/>
                  </a:lnTo>
                  <a:lnTo>
                    <a:pt x="215229" y="53405"/>
                  </a:lnTo>
                  <a:lnTo>
                    <a:pt x="215612" y="53278"/>
                  </a:lnTo>
                  <a:lnTo>
                    <a:pt x="216005" y="53144"/>
                  </a:lnTo>
                  <a:lnTo>
                    <a:pt x="216378" y="53009"/>
                  </a:lnTo>
                  <a:lnTo>
                    <a:pt x="216752" y="52867"/>
                  </a:lnTo>
                  <a:lnTo>
                    <a:pt x="217126" y="52718"/>
                  </a:lnTo>
                  <a:lnTo>
                    <a:pt x="217480" y="52561"/>
                  </a:lnTo>
                  <a:lnTo>
                    <a:pt x="217844" y="52397"/>
                  </a:lnTo>
                  <a:lnTo>
                    <a:pt x="218189" y="52225"/>
                  </a:lnTo>
                  <a:lnTo>
                    <a:pt x="218534" y="52053"/>
                  </a:lnTo>
                  <a:lnTo>
                    <a:pt x="218534" y="52053"/>
                  </a:lnTo>
                  <a:lnTo>
                    <a:pt x="218295" y="52957"/>
                  </a:lnTo>
                  <a:lnTo>
                    <a:pt x="218065" y="53876"/>
                  </a:lnTo>
                  <a:lnTo>
                    <a:pt x="217854" y="54787"/>
                  </a:lnTo>
                  <a:lnTo>
                    <a:pt x="217643" y="55713"/>
                  </a:lnTo>
                  <a:lnTo>
                    <a:pt x="217452" y="56632"/>
                  </a:lnTo>
                  <a:lnTo>
                    <a:pt x="217269" y="57558"/>
                  </a:lnTo>
                  <a:lnTo>
                    <a:pt x="217107" y="58492"/>
                  </a:lnTo>
                  <a:lnTo>
                    <a:pt x="216944" y="59418"/>
                  </a:lnTo>
                  <a:lnTo>
                    <a:pt x="213897" y="59216"/>
                  </a:lnTo>
                  <a:lnTo>
                    <a:pt x="210802" y="59007"/>
                  </a:lnTo>
                  <a:lnTo>
                    <a:pt x="209249" y="58918"/>
                  </a:lnTo>
                  <a:lnTo>
                    <a:pt x="207688" y="58828"/>
                  </a:lnTo>
                  <a:lnTo>
                    <a:pt x="206116" y="58746"/>
                  </a:lnTo>
                  <a:lnTo>
                    <a:pt x="204554" y="58686"/>
                  </a:lnTo>
                  <a:lnTo>
                    <a:pt x="202983" y="58634"/>
                  </a:lnTo>
                  <a:lnTo>
                    <a:pt x="202197" y="58611"/>
                  </a:lnTo>
                  <a:lnTo>
                    <a:pt x="201421" y="58596"/>
                  </a:lnTo>
                  <a:lnTo>
                    <a:pt x="200635" y="58581"/>
                  </a:lnTo>
                  <a:lnTo>
                    <a:pt x="198307" y="58581"/>
                  </a:lnTo>
                  <a:lnTo>
                    <a:pt x="197531" y="58596"/>
                  </a:lnTo>
                  <a:lnTo>
                    <a:pt x="196755" y="58611"/>
                  </a:lnTo>
                  <a:lnTo>
                    <a:pt x="195988" y="58634"/>
                  </a:lnTo>
                  <a:lnTo>
                    <a:pt x="195222" y="58664"/>
                  </a:lnTo>
                  <a:lnTo>
                    <a:pt x="194455" y="58701"/>
                  </a:lnTo>
                  <a:lnTo>
                    <a:pt x="193698" y="58746"/>
                  </a:lnTo>
                  <a:lnTo>
                    <a:pt x="192931" y="58798"/>
                  </a:lnTo>
                  <a:lnTo>
                    <a:pt x="192184" y="58865"/>
                  </a:lnTo>
                  <a:lnTo>
                    <a:pt x="191973" y="56370"/>
                  </a:lnTo>
                  <a:lnTo>
                    <a:pt x="191743" y="53883"/>
                  </a:lnTo>
                  <a:lnTo>
                    <a:pt x="191619" y="52643"/>
                  </a:lnTo>
                  <a:lnTo>
                    <a:pt x="191494" y="51403"/>
                  </a:lnTo>
                  <a:lnTo>
                    <a:pt x="191360" y="50164"/>
                  </a:lnTo>
                  <a:lnTo>
                    <a:pt x="191216" y="48924"/>
                  </a:lnTo>
                  <a:close/>
                  <a:moveTo>
                    <a:pt x="22604" y="36465"/>
                  </a:moveTo>
                  <a:lnTo>
                    <a:pt x="23016" y="36472"/>
                  </a:lnTo>
                  <a:lnTo>
                    <a:pt x="23418" y="36487"/>
                  </a:lnTo>
                  <a:lnTo>
                    <a:pt x="23830" y="36510"/>
                  </a:lnTo>
                  <a:lnTo>
                    <a:pt x="24233" y="36540"/>
                  </a:lnTo>
                  <a:lnTo>
                    <a:pt x="24645" y="36569"/>
                  </a:lnTo>
                  <a:lnTo>
                    <a:pt x="25047" y="36607"/>
                  </a:lnTo>
                  <a:lnTo>
                    <a:pt x="25450" y="36652"/>
                  </a:lnTo>
                  <a:lnTo>
                    <a:pt x="25852" y="36704"/>
                  </a:lnTo>
                  <a:lnTo>
                    <a:pt x="26254" y="36756"/>
                  </a:lnTo>
                  <a:lnTo>
                    <a:pt x="26657" y="36823"/>
                  </a:lnTo>
                  <a:lnTo>
                    <a:pt x="27059" y="36891"/>
                  </a:lnTo>
                  <a:lnTo>
                    <a:pt x="27452" y="36958"/>
                  </a:lnTo>
                  <a:lnTo>
                    <a:pt x="27855" y="37040"/>
                  </a:lnTo>
                  <a:lnTo>
                    <a:pt x="28247" y="37122"/>
                  </a:lnTo>
                  <a:lnTo>
                    <a:pt x="28640" y="37212"/>
                  </a:lnTo>
                  <a:lnTo>
                    <a:pt x="29024" y="37309"/>
                  </a:lnTo>
                  <a:lnTo>
                    <a:pt x="29407" y="37414"/>
                  </a:lnTo>
                  <a:lnTo>
                    <a:pt x="29800" y="37518"/>
                  </a:lnTo>
                  <a:lnTo>
                    <a:pt x="30173" y="37630"/>
                  </a:lnTo>
                  <a:lnTo>
                    <a:pt x="30557" y="37750"/>
                  </a:lnTo>
                  <a:lnTo>
                    <a:pt x="30930" y="37869"/>
                  </a:lnTo>
                  <a:lnTo>
                    <a:pt x="31304" y="37996"/>
                  </a:lnTo>
                  <a:lnTo>
                    <a:pt x="31678" y="38131"/>
                  </a:lnTo>
                  <a:lnTo>
                    <a:pt x="32042" y="38272"/>
                  </a:lnTo>
                  <a:lnTo>
                    <a:pt x="32406" y="38414"/>
                  </a:lnTo>
                  <a:lnTo>
                    <a:pt x="32761" y="38564"/>
                  </a:lnTo>
                  <a:lnTo>
                    <a:pt x="33115" y="38721"/>
                  </a:lnTo>
                  <a:lnTo>
                    <a:pt x="33470" y="38877"/>
                  </a:lnTo>
                  <a:lnTo>
                    <a:pt x="33815" y="39049"/>
                  </a:lnTo>
                  <a:lnTo>
                    <a:pt x="34159" y="39221"/>
                  </a:lnTo>
                  <a:lnTo>
                    <a:pt x="34495" y="39393"/>
                  </a:lnTo>
                  <a:lnTo>
                    <a:pt x="34830" y="39572"/>
                  </a:lnTo>
                  <a:lnTo>
                    <a:pt x="35156" y="39759"/>
                  </a:lnTo>
                  <a:lnTo>
                    <a:pt x="35482" y="39953"/>
                  </a:lnTo>
                  <a:lnTo>
                    <a:pt x="35798" y="40155"/>
                  </a:lnTo>
                  <a:lnTo>
                    <a:pt x="36114" y="40356"/>
                  </a:lnTo>
                  <a:lnTo>
                    <a:pt x="36421" y="40558"/>
                  </a:lnTo>
                  <a:lnTo>
                    <a:pt x="36727" y="40775"/>
                  </a:lnTo>
                  <a:lnTo>
                    <a:pt x="37024" y="40991"/>
                  </a:lnTo>
                  <a:lnTo>
                    <a:pt x="37312" y="41215"/>
                  </a:lnTo>
                  <a:lnTo>
                    <a:pt x="37599" y="41439"/>
                  </a:lnTo>
                  <a:lnTo>
                    <a:pt x="37877" y="41671"/>
                  </a:lnTo>
                  <a:lnTo>
                    <a:pt x="38155" y="41910"/>
                  </a:lnTo>
                  <a:lnTo>
                    <a:pt x="38423" y="42149"/>
                  </a:lnTo>
                  <a:lnTo>
                    <a:pt x="38682" y="42403"/>
                  </a:lnTo>
                  <a:lnTo>
                    <a:pt x="38931" y="42649"/>
                  </a:lnTo>
                  <a:lnTo>
                    <a:pt x="39180" y="42911"/>
                  </a:lnTo>
                  <a:lnTo>
                    <a:pt x="39420" y="43172"/>
                  </a:lnTo>
                  <a:lnTo>
                    <a:pt x="39659" y="43441"/>
                  </a:lnTo>
                  <a:lnTo>
                    <a:pt x="39909" y="43740"/>
                  </a:lnTo>
                  <a:lnTo>
                    <a:pt x="40148" y="44046"/>
                  </a:lnTo>
                  <a:lnTo>
                    <a:pt x="40369" y="44345"/>
                  </a:lnTo>
                  <a:lnTo>
                    <a:pt x="40589" y="44659"/>
                  </a:lnTo>
                  <a:lnTo>
                    <a:pt x="40790" y="44965"/>
                  </a:lnTo>
                  <a:lnTo>
                    <a:pt x="40972" y="45271"/>
                  </a:lnTo>
                  <a:lnTo>
                    <a:pt x="41154" y="45577"/>
                  </a:lnTo>
                  <a:lnTo>
                    <a:pt x="41317" y="45891"/>
                  </a:lnTo>
                  <a:lnTo>
                    <a:pt x="41470" y="46205"/>
                  </a:lnTo>
                  <a:lnTo>
                    <a:pt x="41605" y="46511"/>
                  </a:lnTo>
                  <a:lnTo>
                    <a:pt x="41739" y="46825"/>
                  </a:lnTo>
                  <a:lnTo>
                    <a:pt x="41854" y="47138"/>
                  </a:lnTo>
                  <a:lnTo>
                    <a:pt x="41959" y="47452"/>
                  </a:lnTo>
                  <a:lnTo>
                    <a:pt x="42055" y="47758"/>
                  </a:lnTo>
                  <a:lnTo>
                    <a:pt x="42132" y="48072"/>
                  </a:lnTo>
                  <a:lnTo>
                    <a:pt x="42208" y="48386"/>
                  </a:lnTo>
                  <a:lnTo>
                    <a:pt x="42266" y="48700"/>
                  </a:lnTo>
                  <a:lnTo>
                    <a:pt x="42314" y="49006"/>
                  </a:lnTo>
                  <a:lnTo>
                    <a:pt x="42352" y="49320"/>
                  </a:lnTo>
                  <a:lnTo>
                    <a:pt x="42381" y="49626"/>
                  </a:lnTo>
                  <a:lnTo>
                    <a:pt x="42390" y="49939"/>
                  </a:lnTo>
                  <a:lnTo>
                    <a:pt x="42390" y="50246"/>
                  </a:lnTo>
                  <a:lnTo>
                    <a:pt x="42390" y="50552"/>
                  </a:lnTo>
                  <a:lnTo>
                    <a:pt x="42371" y="50858"/>
                  </a:lnTo>
                  <a:lnTo>
                    <a:pt x="42342" y="51157"/>
                  </a:lnTo>
                  <a:lnTo>
                    <a:pt x="42304" y="51463"/>
                  </a:lnTo>
                  <a:lnTo>
                    <a:pt x="42247" y="51762"/>
                  </a:lnTo>
                  <a:lnTo>
                    <a:pt x="42189" y="52061"/>
                  </a:lnTo>
                  <a:lnTo>
                    <a:pt x="42122" y="52359"/>
                  </a:lnTo>
                  <a:lnTo>
                    <a:pt x="42036" y="52651"/>
                  </a:lnTo>
                  <a:lnTo>
                    <a:pt x="41940" y="52942"/>
                  </a:lnTo>
                  <a:lnTo>
                    <a:pt x="41844" y="53233"/>
                  </a:lnTo>
                  <a:lnTo>
                    <a:pt x="41729" y="53517"/>
                  </a:lnTo>
                  <a:lnTo>
                    <a:pt x="41605" y="53809"/>
                  </a:lnTo>
                  <a:lnTo>
                    <a:pt x="41470" y="54085"/>
                  </a:lnTo>
                  <a:lnTo>
                    <a:pt x="41327" y="54369"/>
                  </a:lnTo>
                  <a:lnTo>
                    <a:pt x="41173" y="54645"/>
                  </a:lnTo>
                  <a:lnTo>
                    <a:pt x="41011" y="54914"/>
                  </a:lnTo>
                  <a:lnTo>
                    <a:pt x="40838" y="55183"/>
                  </a:lnTo>
                  <a:lnTo>
                    <a:pt x="40656" y="55452"/>
                  </a:lnTo>
                  <a:lnTo>
                    <a:pt x="40464" y="55713"/>
                  </a:lnTo>
                  <a:lnTo>
                    <a:pt x="40263" y="55975"/>
                  </a:lnTo>
                  <a:lnTo>
                    <a:pt x="40052" y="56229"/>
                  </a:lnTo>
                  <a:lnTo>
                    <a:pt x="39832" y="56483"/>
                  </a:lnTo>
                  <a:lnTo>
                    <a:pt x="39602" y="56729"/>
                  </a:lnTo>
                  <a:lnTo>
                    <a:pt x="39362" y="56975"/>
                  </a:lnTo>
                  <a:lnTo>
                    <a:pt x="39113" y="57215"/>
                  </a:lnTo>
                  <a:lnTo>
                    <a:pt x="38855" y="57446"/>
                  </a:lnTo>
                  <a:lnTo>
                    <a:pt x="38586" y="57678"/>
                  </a:lnTo>
                  <a:lnTo>
                    <a:pt x="38308" y="57902"/>
                  </a:lnTo>
                  <a:lnTo>
                    <a:pt x="38021" y="58118"/>
                  </a:lnTo>
                  <a:lnTo>
                    <a:pt x="37724" y="58335"/>
                  </a:lnTo>
                  <a:lnTo>
                    <a:pt x="37427" y="58552"/>
                  </a:lnTo>
                  <a:lnTo>
                    <a:pt x="37111" y="58753"/>
                  </a:lnTo>
                  <a:lnTo>
                    <a:pt x="36795" y="58955"/>
                  </a:lnTo>
                  <a:lnTo>
                    <a:pt x="36469" y="59149"/>
                  </a:lnTo>
                  <a:lnTo>
                    <a:pt x="36124" y="59336"/>
                  </a:lnTo>
                  <a:lnTo>
                    <a:pt x="35779" y="59523"/>
                  </a:lnTo>
                  <a:lnTo>
                    <a:pt x="35424" y="59694"/>
                  </a:lnTo>
                  <a:lnTo>
                    <a:pt x="35060" y="59866"/>
                  </a:lnTo>
                  <a:lnTo>
                    <a:pt x="34696" y="60030"/>
                  </a:lnTo>
                  <a:lnTo>
                    <a:pt x="34313" y="60195"/>
                  </a:lnTo>
                  <a:lnTo>
                    <a:pt x="33930" y="60344"/>
                  </a:lnTo>
                  <a:lnTo>
                    <a:pt x="33527" y="60494"/>
                  </a:lnTo>
                  <a:lnTo>
                    <a:pt x="33450" y="60486"/>
                  </a:lnTo>
                  <a:lnTo>
                    <a:pt x="33374" y="60479"/>
                  </a:lnTo>
                  <a:lnTo>
                    <a:pt x="33297" y="60471"/>
                  </a:lnTo>
                  <a:lnTo>
                    <a:pt x="33201" y="60471"/>
                  </a:lnTo>
                  <a:lnTo>
                    <a:pt x="32329" y="60538"/>
                  </a:lnTo>
                  <a:lnTo>
                    <a:pt x="31438" y="60598"/>
                  </a:lnTo>
                  <a:lnTo>
                    <a:pt x="30518" y="60658"/>
                  </a:lnTo>
                  <a:lnTo>
                    <a:pt x="29579" y="60710"/>
                  </a:lnTo>
                  <a:lnTo>
                    <a:pt x="28631" y="60762"/>
                  </a:lnTo>
                  <a:lnTo>
                    <a:pt x="27653" y="60800"/>
                  </a:lnTo>
                  <a:lnTo>
                    <a:pt x="26676" y="60822"/>
                  </a:lnTo>
                  <a:lnTo>
                    <a:pt x="25680" y="60845"/>
                  </a:lnTo>
                  <a:lnTo>
                    <a:pt x="24673" y="60845"/>
                  </a:lnTo>
                  <a:lnTo>
                    <a:pt x="23667" y="60830"/>
                  </a:lnTo>
                  <a:lnTo>
                    <a:pt x="22661" y="60807"/>
                  </a:lnTo>
                  <a:lnTo>
                    <a:pt x="22153" y="60785"/>
                  </a:lnTo>
                  <a:lnTo>
                    <a:pt x="21646" y="60762"/>
                  </a:lnTo>
                  <a:lnTo>
                    <a:pt x="21147" y="60733"/>
                  </a:lnTo>
                  <a:lnTo>
                    <a:pt x="20639" y="60695"/>
                  </a:lnTo>
                  <a:lnTo>
                    <a:pt x="20141" y="60658"/>
                  </a:lnTo>
                  <a:lnTo>
                    <a:pt x="19633" y="60613"/>
                  </a:lnTo>
                  <a:lnTo>
                    <a:pt x="19135" y="60568"/>
                  </a:lnTo>
                  <a:lnTo>
                    <a:pt x="18646" y="60508"/>
                  </a:lnTo>
                  <a:lnTo>
                    <a:pt x="18148" y="60449"/>
                  </a:lnTo>
                  <a:lnTo>
                    <a:pt x="17659" y="60381"/>
                  </a:lnTo>
                  <a:lnTo>
                    <a:pt x="17171" y="60307"/>
                  </a:lnTo>
                  <a:lnTo>
                    <a:pt x="16682" y="60232"/>
                  </a:lnTo>
                  <a:lnTo>
                    <a:pt x="16203" y="60142"/>
                  </a:lnTo>
                  <a:lnTo>
                    <a:pt x="15724" y="60053"/>
                  </a:lnTo>
                  <a:lnTo>
                    <a:pt x="15254" y="59956"/>
                  </a:lnTo>
                  <a:lnTo>
                    <a:pt x="14785" y="59851"/>
                  </a:lnTo>
                  <a:lnTo>
                    <a:pt x="14325" y="59732"/>
                  </a:lnTo>
                  <a:lnTo>
                    <a:pt x="13865" y="59612"/>
                  </a:lnTo>
                  <a:lnTo>
                    <a:pt x="13415" y="59485"/>
                  </a:lnTo>
                  <a:lnTo>
                    <a:pt x="12964" y="59351"/>
                  </a:lnTo>
                  <a:lnTo>
                    <a:pt x="12524" y="59209"/>
                  </a:lnTo>
                  <a:lnTo>
                    <a:pt x="12092" y="59059"/>
                  </a:lnTo>
                  <a:lnTo>
                    <a:pt x="11671" y="58895"/>
                  </a:lnTo>
                  <a:lnTo>
                    <a:pt x="11249" y="58731"/>
                  </a:lnTo>
                  <a:lnTo>
                    <a:pt x="10837" y="58552"/>
                  </a:lnTo>
                  <a:lnTo>
                    <a:pt x="10435" y="58365"/>
                  </a:lnTo>
                  <a:lnTo>
                    <a:pt x="10042" y="58171"/>
                  </a:lnTo>
                  <a:lnTo>
                    <a:pt x="9649" y="57969"/>
                  </a:lnTo>
                  <a:lnTo>
                    <a:pt x="9275" y="57752"/>
                  </a:lnTo>
                  <a:lnTo>
                    <a:pt x="8902" y="57536"/>
                  </a:lnTo>
                  <a:lnTo>
                    <a:pt x="8547" y="57304"/>
                  </a:lnTo>
                  <a:lnTo>
                    <a:pt x="8193" y="57058"/>
                  </a:lnTo>
                  <a:lnTo>
                    <a:pt x="7857" y="56811"/>
                  </a:lnTo>
                  <a:lnTo>
                    <a:pt x="7531" y="56542"/>
                  </a:lnTo>
                  <a:lnTo>
                    <a:pt x="7206" y="56273"/>
                  </a:lnTo>
                  <a:lnTo>
                    <a:pt x="6899" y="55990"/>
                  </a:lnTo>
                  <a:lnTo>
                    <a:pt x="6602" y="55698"/>
                  </a:lnTo>
                  <a:lnTo>
                    <a:pt x="6324" y="55392"/>
                  </a:lnTo>
                  <a:lnTo>
                    <a:pt x="6046" y="55078"/>
                  </a:lnTo>
                  <a:lnTo>
                    <a:pt x="5788" y="54750"/>
                  </a:lnTo>
                  <a:lnTo>
                    <a:pt x="5538" y="54414"/>
                  </a:lnTo>
                  <a:lnTo>
                    <a:pt x="5308" y="54062"/>
                  </a:lnTo>
                  <a:lnTo>
                    <a:pt x="5098" y="53726"/>
                  </a:lnTo>
                  <a:lnTo>
                    <a:pt x="4906" y="53383"/>
                  </a:lnTo>
                  <a:lnTo>
                    <a:pt x="4724" y="53039"/>
                  </a:lnTo>
                  <a:lnTo>
                    <a:pt x="4571" y="52703"/>
                  </a:lnTo>
                  <a:lnTo>
                    <a:pt x="4427" y="52359"/>
                  </a:lnTo>
                  <a:lnTo>
                    <a:pt x="4293" y="52016"/>
                  </a:lnTo>
                  <a:lnTo>
                    <a:pt x="4178" y="51672"/>
                  </a:lnTo>
                  <a:lnTo>
                    <a:pt x="4082" y="51336"/>
                  </a:lnTo>
                  <a:lnTo>
                    <a:pt x="3996" y="50993"/>
                  </a:lnTo>
                  <a:lnTo>
                    <a:pt x="3929" y="50657"/>
                  </a:lnTo>
                  <a:lnTo>
                    <a:pt x="3881" y="50313"/>
                  </a:lnTo>
                  <a:lnTo>
                    <a:pt x="3842" y="49977"/>
                  </a:lnTo>
                  <a:lnTo>
                    <a:pt x="3814" y="49633"/>
                  </a:lnTo>
                  <a:lnTo>
                    <a:pt x="3804" y="49297"/>
                  </a:lnTo>
                  <a:lnTo>
                    <a:pt x="3804" y="48961"/>
                  </a:lnTo>
                  <a:lnTo>
                    <a:pt x="3823" y="48625"/>
                  </a:lnTo>
                  <a:lnTo>
                    <a:pt x="3852" y="48296"/>
                  </a:lnTo>
                  <a:lnTo>
                    <a:pt x="3900" y="47960"/>
                  </a:lnTo>
                  <a:lnTo>
                    <a:pt x="3957" y="47631"/>
                  </a:lnTo>
                  <a:lnTo>
                    <a:pt x="4024" y="47310"/>
                  </a:lnTo>
                  <a:lnTo>
                    <a:pt x="4101" y="46982"/>
                  </a:lnTo>
                  <a:lnTo>
                    <a:pt x="4197" y="46660"/>
                  </a:lnTo>
                  <a:lnTo>
                    <a:pt x="4302" y="46339"/>
                  </a:lnTo>
                  <a:lnTo>
                    <a:pt x="4427" y="46018"/>
                  </a:lnTo>
                  <a:lnTo>
                    <a:pt x="4551" y="45704"/>
                  </a:lnTo>
                  <a:lnTo>
                    <a:pt x="4695" y="45391"/>
                  </a:lnTo>
                  <a:lnTo>
                    <a:pt x="4848" y="45084"/>
                  </a:lnTo>
                  <a:lnTo>
                    <a:pt x="5011" y="44778"/>
                  </a:lnTo>
                  <a:lnTo>
                    <a:pt x="5184" y="44472"/>
                  </a:lnTo>
                  <a:lnTo>
                    <a:pt x="5375" y="44173"/>
                  </a:lnTo>
                  <a:lnTo>
                    <a:pt x="5567" y="43874"/>
                  </a:lnTo>
                  <a:lnTo>
                    <a:pt x="5778" y="43583"/>
                  </a:lnTo>
                  <a:lnTo>
                    <a:pt x="5989" y="43292"/>
                  </a:lnTo>
                  <a:lnTo>
                    <a:pt x="6219" y="43008"/>
                  </a:lnTo>
                  <a:lnTo>
                    <a:pt x="6449" y="42732"/>
                  </a:lnTo>
                  <a:lnTo>
                    <a:pt x="6698" y="42455"/>
                  </a:lnTo>
                  <a:lnTo>
                    <a:pt x="6956" y="42179"/>
                  </a:lnTo>
                  <a:lnTo>
                    <a:pt x="7215" y="41910"/>
                  </a:lnTo>
                  <a:lnTo>
                    <a:pt x="7483" y="41649"/>
                  </a:lnTo>
                  <a:lnTo>
                    <a:pt x="7771" y="41395"/>
                  </a:lnTo>
                  <a:lnTo>
                    <a:pt x="8058" y="41141"/>
                  </a:lnTo>
                  <a:lnTo>
                    <a:pt x="8355" y="40894"/>
                  </a:lnTo>
                  <a:lnTo>
                    <a:pt x="8662" y="40648"/>
                  </a:lnTo>
                  <a:lnTo>
                    <a:pt x="8978" y="40416"/>
                  </a:lnTo>
                  <a:lnTo>
                    <a:pt x="9294" y="40185"/>
                  </a:lnTo>
                  <a:lnTo>
                    <a:pt x="9620" y="39961"/>
                  </a:lnTo>
                  <a:lnTo>
                    <a:pt x="9956" y="39736"/>
                  </a:lnTo>
                  <a:lnTo>
                    <a:pt x="10301" y="39527"/>
                  </a:lnTo>
                  <a:lnTo>
                    <a:pt x="10646" y="39318"/>
                  </a:lnTo>
                  <a:lnTo>
                    <a:pt x="11000" y="39116"/>
                  </a:lnTo>
                  <a:lnTo>
                    <a:pt x="11364" y="38922"/>
                  </a:lnTo>
                  <a:lnTo>
                    <a:pt x="11738" y="38736"/>
                  </a:lnTo>
                  <a:lnTo>
                    <a:pt x="12112" y="38556"/>
                  </a:lnTo>
                  <a:lnTo>
                    <a:pt x="12485" y="38377"/>
                  </a:lnTo>
                  <a:lnTo>
                    <a:pt x="12869" y="38213"/>
                  </a:lnTo>
                  <a:lnTo>
                    <a:pt x="13261" y="38056"/>
                  </a:lnTo>
                  <a:lnTo>
                    <a:pt x="13654" y="37899"/>
                  </a:lnTo>
                  <a:lnTo>
                    <a:pt x="14057" y="37757"/>
                  </a:lnTo>
                  <a:lnTo>
                    <a:pt x="14459" y="37623"/>
                  </a:lnTo>
                  <a:lnTo>
                    <a:pt x="14871" y="37488"/>
                  </a:lnTo>
                  <a:lnTo>
                    <a:pt x="15283" y="37369"/>
                  </a:lnTo>
                  <a:lnTo>
                    <a:pt x="15705" y="37257"/>
                  </a:lnTo>
                  <a:lnTo>
                    <a:pt x="16126" y="37152"/>
                  </a:lnTo>
                  <a:lnTo>
                    <a:pt x="16548" y="37055"/>
                  </a:lnTo>
                  <a:lnTo>
                    <a:pt x="16941" y="36973"/>
                  </a:lnTo>
                  <a:lnTo>
                    <a:pt x="17343" y="36898"/>
                  </a:lnTo>
                  <a:lnTo>
                    <a:pt x="17736" y="36823"/>
                  </a:lnTo>
                  <a:lnTo>
                    <a:pt x="18139" y="36764"/>
                  </a:lnTo>
                  <a:lnTo>
                    <a:pt x="18541" y="36704"/>
                  </a:lnTo>
                  <a:lnTo>
                    <a:pt x="18943" y="36652"/>
                  </a:lnTo>
                  <a:lnTo>
                    <a:pt x="19346" y="36607"/>
                  </a:lnTo>
                  <a:lnTo>
                    <a:pt x="19748" y="36569"/>
                  </a:lnTo>
                  <a:lnTo>
                    <a:pt x="20160" y="36540"/>
                  </a:lnTo>
                  <a:lnTo>
                    <a:pt x="20563" y="36510"/>
                  </a:lnTo>
                  <a:lnTo>
                    <a:pt x="20975" y="36487"/>
                  </a:lnTo>
                  <a:lnTo>
                    <a:pt x="21377" y="36472"/>
                  </a:lnTo>
                  <a:lnTo>
                    <a:pt x="21789" y="36465"/>
                  </a:lnTo>
                  <a:close/>
                  <a:moveTo>
                    <a:pt x="108525" y="58066"/>
                  </a:moveTo>
                  <a:lnTo>
                    <a:pt x="110594" y="58156"/>
                  </a:lnTo>
                  <a:lnTo>
                    <a:pt x="112654" y="58230"/>
                  </a:lnTo>
                  <a:lnTo>
                    <a:pt x="114724" y="58290"/>
                  </a:lnTo>
                  <a:lnTo>
                    <a:pt x="116784" y="58335"/>
                  </a:lnTo>
                  <a:lnTo>
                    <a:pt x="118854" y="58372"/>
                  </a:lnTo>
                  <a:lnTo>
                    <a:pt x="120914" y="58395"/>
                  </a:lnTo>
                  <a:lnTo>
                    <a:pt x="122984" y="58410"/>
                  </a:lnTo>
                  <a:lnTo>
                    <a:pt x="125044" y="58410"/>
                  </a:lnTo>
                  <a:lnTo>
                    <a:pt x="124948" y="59844"/>
                  </a:lnTo>
                  <a:lnTo>
                    <a:pt x="124871" y="61270"/>
                  </a:lnTo>
                  <a:lnTo>
                    <a:pt x="124804" y="62704"/>
                  </a:lnTo>
                  <a:lnTo>
                    <a:pt x="124737" y="64131"/>
                  </a:lnTo>
                  <a:lnTo>
                    <a:pt x="122725" y="64109"/>
                  </a:lnTo>
                  <a:lnTo>
                    <a:pt x="120703" y="64101"/>
                  </a:lnTo>
                  <a:lnTo>
                    <a:pt x="118681" y="64109"/>
                  </a:lnTo>
                  <a:lnTo>
                    <a:pt x="116650" y="64124"/>
                  </a:lnTo>
                  <a:lnTo>
                    <a:pt x="115634" y="64139"/>
                  </a:lnTo>
                  <a:lnTo>
                    <a:pt x="114628" y="64161"/>
                  </a:lnTo>
                  <a:lnTo>
                    <a:pt x="113613" y="64183"/>
                  </a:lnTo>
                  <a:lnTo>
                    <a:pt x="112606" y="64213"/>
                  </a:lnTo>
                  <a:lnTo>
                    <a:pt x="111591" y="64251"/>
                  </a:lnTo>
                  <a:lnTo>
                    <a:pt x="110585" y="64288"/>
                  </a:lnTo>
                  <a:lnTo>
                    <a:pt x="109588" y="64333"/>
                  </a:lnTo>
                  <a:lnTo>
                    <a:pt x="108582" y="64392"/>
                  </a:lnTo>
                  <a:lnTo>
                    <a:pt x="108582" y="64392"/>
                  </a:lnTo>
                  <a:lnTo>
                    <a:pt x="108611" y="63601"/>
                  </a:lnTo>
                  <a:lnTo>
                    <a:pt x="108630" y="62809"/>
                  </a:lnTo>
                  <a:lnTo>
                    <a:pt x="108640" y="62017"/>
                  </a:lnTo>
                  <a:lnTo>
                    <a:pt x="108640" y="61226"/>
                  </a:lnTo>
                  <a:lnTo>
                    <a:pt x="108630" y="60441"/>
                  </a:lnTo>
                  <a:lnTo>
                    <a:pt x="108601" y="59649"/>
                  </a:lnTo>
                  <a:lnTo>
                    <a:pt x="108572" y="58858"/>
                  </a:lnTo>
                  <a:lnTo>
                    <a:pt x="108525" y="58066"/>
                  </a:lnTo>
                  <a:close/>
                  <a:moveTo>
                    <a:pt x="192318" y="60620"/>
                  </a:moveTo>
                  <a:lnTo>
                    <a:pt x="193046" y="60733"/>
                  </a:lnTo>
                  <a:lnTo>
                    <a:pt x="193784" y="60845"/>
                  </a:lnTo>
                  <a:lnTo>
                    <a:pt x="194522" y="60949"/>
                  </a:lnTo>
                  <a:lnTo>
                    <a:pt x="195260" y="61046"/>
                  </a:lnTo>
                  <a:lnTo>
                    <a:pt x="196007" y="61136"/>
                  </a:lnTo>
                  <a:lnTo>
                    <a:pt x="196755" y="61218"/>
                  </a:lnTo>
                  <a:lnTo>
                    <a:pt x="197502" y="61300"/>
                  </a:lnTo>
                  <a:lnTo>
                    <a:pt x="198259" y="61375"/>
                  </a:lnTo>
                  <a:lnTo>
                    <a:pt x="199016" y="61442"/>
                  </a:lnTo>
                  <a:lnTo>
                    <a:pt x="199773" y="61509"/>
                  </a:lnTo>
                  <a:lnTo>
                    <a:pt x="200539" y="61562"/>
                  </a:lnTo>
                  <a:lnTo>
                    <a:pt x="201296" y="61621"/>
                  </a:lnTo>
                  <a:lnTo>
                    <a:pt x="202830" y="61718"/>
                  </a:lnTo>
                  <a:lnTo>
                    <a:pt x="204363" y="61793"/>
                  </a:lnTo>
                  <a:lnTo>
                    <a:pt x="205896" y="61868"/>
                  </a:lnTo>
                  <a:lnTo>
                    <a:pt x="207438" y="61920"/>
                  </a:lnTo>
                  <a:lnTo>
                    <a:pt x="208972" y="61972"/>
                  </a:lnTo>
                  <a:lnTo>
                    <a:pt x="210495" y="62010"/>
                  </a:lnTo>
                  <a:lnTo>
                    <a:pt x="213533" y="62077"/>
                  </a:lnTo>
                  <a:lnTo>
                    <a:pt x="216532" y="62137"/>
                  </a:lnTo>
                  <a:lnTo>
                    <a:pt x="216398" y="63347"/>
                  </a:lnTo>
                  <a:lnTo>
                    <a:pt x="216283" y="64564"/>
                  </a:lnTo>
                  <a:lnTo>
                    <a:pt x="216187" y="65782"/>
                  </a:lnTo>
                  <a:lnTo>
                    <a:pt x="216120" y="66999"/>
                  </a:lnTo>
                  <a:lnTo>
                    <a:pt x="215411" y="66932"/>
                  </a:lnTo>
                  <a:lnTo>
                    <a:pt x="214711" y="66865"/>
                  </a:lnTo>
                  <a:lnTo>
                    <a:pt x="213992" y="66813"/>
                  </a:lnTo>
                  <a:lnTo>
                    <a:pt x="213283" y="66768"/>
                  </a:lnTo>
                  <a:lnTo>
                    <a:pt x="212565" y="66723"/>
                  </a:lnTo>
                  <a:lnTo>
                    <a:pt x="211837" y="66693"/>
                  </a:lnTo>
                  <a:lnTo>
                    <a:pt x="211108" y="66663"/>
                  </a:lnTo>
                  <a:lnTo>
                    <a:pt x="210380" y="66648"/>
                  </a:lnTo>
                  <a:lnTo>
                    <a:pt x="209652" y="66633"/>
                  </a:lnTo>
                  <a:lnTo>
                    <a:pt x="208924" y="66626"/>
                  </a:lnTo>
                  <a:lnTo>
                    <a:pt x="207448" y="66626"/>
                  </a:lnTo>
                  <a:lnTo>
                    <a:pt x="205972" y="66648"/>
                  </a:lnTo>
                  <a:lnTo>
                    <a:pt x="204487" y="66686"/>
                  </a:lnTo>
                  <a:lnTo>
                    <a:pt x="203002" y="66730"/>
                  </a:lnTo>
                  <a:lnTo>
                    <a:pt x="201517" y="66790"/>
                  </a:lnTo>
                  <a:lnTo>
                    <a:pt x="200032" y="66857"/>
                  </a:lnTo>
                  <a:lnTo>
                    <a:pt x="198556" y="66932"/>
                  </a:lnTo>
                  <a:lnTo>
                    <a:pt x="195624" y="67081"/>
                  </a:lnTo>
                  <a:lnTo>
                    <a:pt x="194168" y="67149"/>
                  </a:lnTo>
                  <a:lnTo>
                    <a:pt x="192730" y="67216"/>
                  </a:lnTo>
                  <a:lnTo>
                    <a:pt x="192539" y="63929"/>
                  </a:lnTo>
                  <a:lnTo>
                    <a:pt x="192433" y="62271"/>
                  </a:lnTo>
                  <a:lnTo>
                    <a:pt x="192318" y="60620"/>
                  </a:lnTo>
                  <a:close/>
                  <a:moveTo>
                    <a:pt x="7589" y="60359"/>
                  </a:moveTo>
                  <a:lnTo>
                    <a:pt x="7886" y="60516"/>
                  </a:lnTo>
                  <a:lnTo>
                    <a:pt x="8183" y="60665"/>
                  </a:lnTo>
                  <a:lnTo>
                    <a:pt x="8490" y="60807"/>
                  </a:lnTo>
                  <a:lnTo>
                    <a:pt x="8796" y="60949"/>
                  </a:lnTo>
                  <a:lnTo>
                    <a:pt x="9103" y="61084"/>
                  </a:lnTo>
                  <a:lnTo>
                    <a:pt x="9419" y="61218"/>
                  </a:lnTo>
                  <a:lnTo>
                    <a:pt x="9735" y="61352"/>
                  </a:lnTo>
                  <a:lnTo>
                    <a:pt x="10061" y="61479"/>
                  </a:lnTo>
                  <a:lnTo>
                    <a:pt x="10713" y="61718"/>
                  </a:lnTo>
                  <a:lnTo>
                    <a:pt x="11374" y="61943"/>
                  </a:lnTo>
                  <a:lnTo>
                    <a:pt x="12044" y="62159"/>
                  </a:lnTo>
                  <a:lnTo>
                    <a:pt x="12734" y="62353"/>
                  </a:lnTo>
                  <a:lnTo>
                    <a:pt x="13424" y="62533"/>
                  </a:lnTo>
                  <a:lnTo>
                    <a:pt x="14133" y="62704"/>
                  </a:lnTo>
                  <a:lnTo>
                    <a:pt x="14842" y="62854"/>
                  </a:lnTo>
                  <a:lnTo>
                    <a:pt x="15561" y="62996"/>
                  </a:lnTo>
                  <a:lnTo>
                    <a:pt x="16289" y="63123"/>
                  </a:lnTo>
                  <a:lnTo>
                    <a:pt x="17017" y="63235"/>
                  </a:lnTo>
                  <a:lnTo>
                    <a:pt x="17755" y="63332"/>
                  </a:lnTo>
                  <a:lnTo>
                    <a:pt x="18493" y="63421"/>
                  </a:lnTo>
                  <a:lnTo>
                    <a:pt x="19240" y="63489"/>
                  </a:lnTo>
                  <a:lnTo>
                    <a:pt x="19988" y="63548"/>
                  </a:lnTo>
                  <a:lnTo>
                    <a:pt x="20735" y="63593"/>
                  </a:lnTo>
                  <a:lnTo>
                    <a:pt x="21483" y="63623"/>
                  </a:lnTo>
                  <a:lnTo>
                    <a:pt x="22240" y="63646"/>
                  </a:lnTo>
                  <a:lnTo>
                    <a:pt x="22987" y="63653"/>
                  </a:lnTo>
                  <a:lnTo>
                    <a:pt x="23734" y="63646"/>
                  </a:lnTo>
                  <a:lnTo>
                    <a:pt x="24482" y="63631"/>
                  </a:lnTo>
                  <a:lnTo>
                    <a:pt x="25220" y="63593"/>
                  </a:lnTo>
                  <a:lnTo>
                    <a:pt x="25967" y="63548"/>
                  </a:lnTo>
                  <a:lnTo>
                    <a:pt x="26705" y="63496"/>
                  </a:lnTo>
                  <a:lnTo>
                    <a:pt x="27433" y="63429"/>
                  </a:lnTo>
                  <a:lnTo>
                    <a:pt x="28152" y="63347"/>
                  </a:lnTo>
                  <a:lnTo>
                    <a:pt x="28870" y="63257"/>
                  </a:lnTo>
                  <a:lnTo>
                    <a:pt x="29589" y="63153"/>
                  </a:lnTo>
                  <a:lnTo>
                    <a:pt x="30288" y="63041"/>
                  </a:lnTo>
                  <a:lnTo>
                    <a:pt x="30327" y="63123"/>
                  </a:lnTo>
                  <a:lnTo>
                    <a:pt x="30375" y="63212"/>
                  </a:lnTo>
                  <a:lnTo>
                    <a:pt x="30432" y="63294"/>
                  </a:lnTo>
                  <a:lnTo>
                    <a:pt x="30490" y="63369"/>
                  </a:lnTo>
                  <a:lnTo>
                    <a:pt x="30566" y="63436"/>
                  </a:lnTo>
                  <a:lnTo>
                    <a:pt x="30643" y="63504"/>
                  </a:lnTo>
                  <a:lnTo>
                    <a:pt x="30729" y="63571"/>
                  </a:lnTo>
                  <a:lnTo>
                    <a:pt x="30815" y="63623"/>
                  </a:lnTo>
                  <a:lnTo>
                    <a:pt x="30911" y="63675"/>
                  </a:lnTo>
                  <a:lnTo>
                    <a:pt x="31017" y="63720"/>
                  </a:lnTo>
                  <a:lnTo>
                    <a:pt x="31132" y="63758"/>
                  </a:lnTo>
                  <a:lnTo>
                    <a:pt x="31256" y="63780"/>
                  </a:lnTo>
                  <a:lnTo>
                    <a:pt x="31381" y="63802"/>
                  </a:lnTo>
                  <a:lnTo>
                    <a:pt x="31515" y="63817"/>
                  </a:lnTo>
                  <a:lnTo>
                    <a:pt x="31649" y="63817"/>
                  </a:lnTo>
                  <a:lnTo>
                    <a:pt x="31802" y="63810"/>
                  </a:lnTo>
                  <a:lnTo>
                    <a:pt x="31984" y="63780"/>
                  </a:lnTo>
                  <a:lnTo>
                    <a:pt x="32157" y="63743"/>
                  </a:lnTo>
                  <a:lnTo>
                    <a:pt x="32224" y="64355"/>
                  </a:lnTo>
                  <a:lnTo>
                    <a:pt x="32301" y="64968"/>
                  </a:lnTo>
                  <a:lnTo>
                    <a:pt x="32387" y="65588"/>
                  </a:lnTo>
                  <a:lnTo>
                    <a:pt x="32483" y="66207"/>
                  </a:lnTo>
                  <a:lnTo>
                    <a:pt x="31783" y="66222"/>
                  </a:lnTo>
                  <a:lnTo>
                    <a:pt x="31074" y="66245"/>
                  </a:lnTo>
                  <a:lnTo>
                    <a:pt x="30365" y="66267"/>
                  </a:lnTo>
                  <a:lnTo>
                    <a:pt x="29656" y="66297"/>
                  </a:lnTo>
                  <a:lnTo>
                    <a:pt x="28947" y="66334"/>
                  </a:lnTo>
                  <a:lnTo>
                    <a:pt x="28228" y="66379"/>
                  </a:lnTo>
                  <a:lnTo>
                    <a:pt x="27510" y="66424"/>
                  </a:lnTo>
                  <a:lnTo>
                    <a:pt x="26801" y="66476"/>
                  </a:lnTo>
                  <a:lnTo>
                    <a:pt x="26082" y="66536"/>
                  </a:lnTo>
                  <a:lnTo>
                    <a:pt x="25363" y="66603"/>
                  </a:lnTo>
                  <a:lnTo>
                    <a:pt x="24654" y="66678"/>
                  </a:lnTo>
                  <a:lnTo>
                    <a:pt x="23936" y="66753"/>
                  </a:lnTo>
                  <a:lnTo>
                    <a:pt x="23217" y="66835"/>
                  </a:lnTo>
                  <a:lnTo>
                    <a:pt x="22508" y="66925"/>
                  </a:lnTo>
                  <a:lnTo>
                    <a:pt x="21789" y="67022"/>
                  </a:lnTo>
                  <a:lnTo>
                    <a:pt x="21080" y="67126"/>
                  </a:lnTo>
                  <a:lnTo>
                    <a:pt x="20371" y="67231"/>
                  </a:lnTo>
                  <a:lnTo>
                    <a:pt x="19662" y="67343"/>
                  </a:lnTo>
                  <a:lnTo>
                    <a:pt x="18953" y="67462"/>
                  </a:lnTo>
                  <a:lnTo>
                    <a:pt x="18244" y="67582"/>
                  </a:lnTo>
                  <a:lnTo>
                    <a:pt x="17544" y="67716"/>
                  </a:lnTo>
                  <a:lnTo>
                    <a:pt x="16845" y="67851"/>
                  </a:lnTo>
                  <a:lnTo>
                    <a:pt x="16146" y="67993"/>
                  </a:lnTo>
                  <a:lnTo>
                    <a:pt x="15456" y="68142"/>
                  </a:lnTo>
                  <a:lnTo>
                    <a:pt x="14766" y="68291"/>
                  </a:lnTo>
                  <a:lnTo>
                    <a:pt x="14076" y="68456"/>
                  </a:lnTo>
                  <a:lnTo>
                    <a:pt x="13396" y="68620"/>
                  </a:lnTo>
                  <a:lnTo>
                    <a:pt x="12725" y="68792"/>
                  </a:lnTo>
                  <a:lnTo>
                    <a:pt x="12044" y="68964"/>
                  </a:lnTo>
                  <a:lnTo>
                    <a:pt x="11383" y="69150"/>
                  </a:lnTo>
                  <a:lnTo>
                    <a:pt x="10722" y="69337"/>
                  </a:lnTo>
                  <a:lnTo>
                    <a:pt x="10061" y="69531"/>
                  </a:lnTo>
                  <a:lnTo>
                    <a:pt x="9879" y="68762"/>
                  </a:lnTo>
                  <a:lnTo>
                    <a:pt x="9706" y="67993"/>
                  </a:lnTo>
                  <a:lnTo>
                    <a:pt x="9544" y="67223"/>
                  </a:lnTo>
                  <a:lnTo>
                    <a:pt x="9381" y="66439"/>
                  </a:lnTo>
                  <a:lnTo>
                    <a:pt x="9237" y="65655"/>
                  </a:lnTo>
                  <a:lnTo>
                    <a:pt x="9103" y="64863"/>
                  </a:lnTo>
                  <a:lnTo>
                    <a:pt x="8969" y="64064"/>
                  </a:lnTo>
                  <a:lnTo>
                    <a:pt x="8854" y="63257"/>
                  </a:lnTo>
                  <a:lnTo>
                    <a:pt x="8835" y="63145"/>
                  </a:lnTo>
                  <a:lnTo>
                    <a:pt x="8806" y="63041"/>
                  </a:lnTo>
                  <a:lnTo>
                    <a:pt x="8767" y="62936"/>
                  </a:lnTo>
                  <a:lnTo>
                    <a:pt x="8720" y="62846"/>
                  </a:lnTo>
                  <a:lnTo>
                    <a:pt x="8662" y="62757"/>
                  </a:lnTo>
                  <a:lnTo>
                    <a:pt x="8605" y="62667"/>
                  </a:lnTo>
                  <a:lnTo>
                    <a:pt x="8538" y="62592"/>
                  </a:lnTo>
                  <a:lnTo>
                    <a:pt x="8461" y="62518"/>
                  </a:lnTo>
                  <a:lnTo>
                    <a:pt x="8384" y="62443"/>
                  </a:lnTo>
                  <a:lnTo>
                    <a:pt x="8298" y="62383"/>
                  </a:lnTo>
                  <a:lnTo>
                    <a:pt x="8212" y="62323"/>
                  </a:lnTo>
                  <a:lnTo>
                    <a:pt x="8125" y="62264"/>
                  </a:lnTo>
                  <a:lnTo>
                    <a:pt x="8030" y="62219"/>
                  </a:lnTo>
                  <a:lnTo>
                    <a:pt x="7924" y="62174"/>
                  </a:lnTo>
                  <a:lnTo>
                    <a:pt x="7828" y="62129"/>
                  </a:lnTo>
                  <a:lnTo>
                    <a:pt x="7723" y="62099"/>
                  </a:lnTo>
                  <a:lnTo>
                    <a:pt x="7713" y="61965"/>
                  </a:lnTo>
                  <a:lnTo>
                    <a:pt x="7694" y="61838"/>
                  </a:lnTo>
                  <a:lnTo>
                    <a:pt x="7685" y="61711"/>
                  </a:lnTo>
                  <a:lnTo>
                    <a:pt x="7675" y="61584"/>
                  </a:lnTo>
                  <a:lnTo>
                    <a:pt x="7666" y="61278"/>
                  </a:lnTo>
                  <a:lnTo>
                    <a:pt x="7637" y="60972"/>
                  </a:lnTo>
                  <a:lnTo>
                    <a:pt x="7589" y="60359"/>
                  </a:lnTo>
                  <a:close/>
                  <a:moveTo>
                    <a:pt x="108448" y="66402"/>
                  </a:moveTo>
                  <a:lnTo>
                    <a:pt x="109444" y="66454"/>
                  </a:lnTo>
                  <a:lnTo>
                    <a:pt x="110451" y="66506"/>
                  </a:lnTo>
                  <a:lnTo>
                    <a:pt x="111457" y="66544"/>
                  </a:lnTo>
                  <a:lnTo>
                    <a:pt x="112463" y="66581"/>
                  </a:lnTo>
                  <a:lnTo>
                    <a:pt x="113469" y="66611"/>
                  </a:lnTo>
                  <a:lnTo>
                    <a:pt x="114484" y="66641"/>
                  </a:lnTo>
                  <a:lnTo>
                    <a:pt x="115491" y="66656"/>
                  </a:lnTo>
                  <a:lnTo>
                    <a:pt x="116506" y="66678"/>
                  </a:lnTo>
                  <a:lnTo>
                    <a:pt x="118528" y="66693"/>
                  </a:lnTo>
                  <a:lnTo>
                    <a:pt x="120559" y="66700"/>
                  </a:lnTo>
                  <a:lnTo>
                    <a:pt x="122581" y="66686"/>
                  </a:lnTo>
                  <a:lnTo>
                    <a:pt x="124603" y="66663"/>
                  </a:lnTo>
                  <a:lnTo>
                    <a:pt x="124603" y="66663"/>
                  </a:lnTo>
                  <a:lnTo>
                    <a:pt x="124565" y="67649"/>
                  </a:lnTo>
                  <a:lnTo>
                    <a:pt x="124536" y="68635"/>
                  </a:lnTo>
                  <a:lnTo>
                    <a:pt x="124498" y="70599"/>
                  </a:lnTo>
                  <a:lnTo>
                    <a:pt x="123453" y="70682"/>
                  </a:lnTo>
                  <a:lnTo>
                    <a:pt x="122399" y="70749"/>
                  </a:lnTo>
                  <a:lnTo>
                    <a:pt x="121355" y="70816"/>
                  </a:lnTo>
                  <a:lnTo>
                    <a:pt x="120310" y="70876"/>
                  </a:lnTo>
                  <a:lnTo>
                    <a:pt x="118231" y="70988"/>
                  </a:lnTo>
                  <a:lnTo>
                    <a:pt x="116142" y="71092"/>
                  </a:lnTo>
                  <a:lnTo>
                    <a:pt x="111974" y="71287"/>
                  </a:lnTo>
                  <a:lnTo>
                    <a:pt x="109895" y="71391"/>
                  </a:lnTo>
                  <a:lnTo>
                    <a:pt x="107815" y="71503"/>
                  </a:lnTo>
                  <a:lnTo>
                    <a:pt x="108007" y="70233"/>
                  </a:lnTo>
                  <a:lnTo>
                    <a:pt x="108093" y="69599"/>
                  </a:lnTo>
                  <a:lnTo>
                    <a:pt x="108180" y="68956"/>
                  </a:lnTo>
                  <a:lnTo>
                    <a:pt x="108256" y="68321"/>
                  </a:lnTo>
                  <a:lnTo>
                    <a:pt x="108323" y="67686"/>
                  </a:lnTo>
                  <a:lnTo>
                    <a:pt x="108390" y="67044"/>
                  </a:lnTo>
                  <a:lnTo>
                    <a:pt x="108448" y="66402"/>
                  </a:lnTo>
                  <a:close/>
                  <a:moveTo>
                    <a:pt x="321530" y="48431"/>
                  </a:moveTo>
                  <a:lnTo>
                    <a:pt x="321980" y="48438"/>
                  </a:lnTo>
                  <a:lnTo>
                    <a:pt x="322431" y="48453"/>
                  </a:lnTo>
                  <a:lnTo>
                    <a:pt x="322872" y="48483"/>
                  </a:lnTo>
                  <a:lnTo>
                    <a:pt x="323312" y="48520"/>
                  </a:lnTo>
                  <a:lnTo>
                    <a:pt x="323743" y="48565"/>
                  </a:lnTo>
                  <a:lnTo>
                    <a:pt x="324175" y="48617"/>
                  </a:lnTo>
                  <a:lnTo>
                    <a:pt x="324606" y="48677"/>
                  </a:lnTo>
                  <a:lnTo>
                    <a:pt x="325027" y="48752"/>
                  </a:lnTo>
                  <a:lnTo>
                    <a:pt x="325439" y="48827"/>
                  </a:lnTo>
                  <a:lnTo>
                    <a:pt x="325851" y="48916"/>
                  </a:lnTo>
                  <a:lnTo>
                    <a:pt x="326264" y="49013"/>
                  </a:lnTo>
                  <a:lnTo>
                    <a:pt x="326656" y="49118"/>
                  </a:lnTo>
                  <a:lnTo>
                    <a:pt x="327059" y="49222"/>
                  </a:lnTo>
                  <a:lnTo>
                    <a:pt x="327452" y="49342"/>
                  </a:lnTo>
                  <a:lnTo>
                    <a:pt x="327835" y="49469"/>
                  </a:lnTo>
                  <a:lnTo>
                    <a:pt x="328209" y="49603"/>
                  </a:lnTo>
                  <a:lnTo>
                    <a:pt x="328582" y="49745"/>
                  </a:lnTo>
                  <a:lnTo>
                    <a:pt x="328956" y="49895"/>
                  </a:lnTo>
                  <a:lnTo>
                    <a:pt x="329320" y="50044"/>
                  </a:lnTo>
                  <a:lnTo>
                    <a:pt x="329675" y="50208"/>
                  </a:lnTo>
                  <a:lnTo>
                    <a:pt x="329656" y="50298"/>
                  </a:lnTo>
                  <a:lnTo>
                    <a:pt x="329646" y="50388"/>
                  </a:lnTo>
                  <a:lnTo>
                    <a:pt x="329646" y="50470"/>
                  </a:lnTo>
                  <a:lnTo>
                    <a:pt x="329656" y="50559"/>
                  </a:lnTo>
                  <a:lnTo>
                    <a:pt x="329675" y="50642"/>
                  </a:lnTo>
                  <a:lnTo>
                    <a:pt x="329694" y="50724"/>
                  </a:lnTo>
                  <a:lnTo>
                    <a:pt x="329732" y="50806"/>
                  </a:lnTo>
                  <a:lnTo>
                    <a:pt x="329780" y="50881"/>
                  </a:lnTo>
                  <a:lnTo>
                    <a:pt x="329828" y="50955"/>
                  </a:lnTo>
                  <a:lnTo>
                    <a:pt x="329885" y="51030"/>
                  </a:lnTo>
                  <a:lnTo>
                    <a:pt x="329953" y="51097"/>
                  </a:lnTo>
                  <a:lnTo>
                    <a:pt x="330020" y="51164"/>
                  </a:lnTo>
                  <a:lnTo>
                    <a:pt x="330096" y="51224"/>
                  </a:lnTo>
                  <a:lnTo>
                    <a:pt x="330183" y="51284"/>
                  </a:lnTo>
                  <a:lnTo>
                    <a:pt x="330269" y="51336"/>
                  </a:lnTo>
                  <a:lnTo>
                    <a:pt x="330355" y="51388"/>
                  </a:lnTo>
                  <a:lnTo>
                    <a:pt x="330451" y="51441"/>
                  </a:lnTo>
                  <a:lnTo>
                    <a:pt x="330547" y="51478"/>
                  </a:lnTo>
                  <a:lnTo>
                    <a:pt x="330652" y="51515"/>
                  </a:lnTo>
                  <a:lnTo>
                    <a:pt x="330757" y="51553"/>
                  </a:lnTo>
                  <a:lnTo>
                    <a:pt x="330863" y="51583"/>
                  </a:lnTo>
                  <a:lnTo>
                    <a:pt x="330968" y="51605"/>
                  </a:lnTo>
                  <a:lnTo>
                    <a:pt x="331074" y="51620"/>
                  </a:lnTo>
                  <a:lnTo>
                    <a:pt x="331189" y="51635"/>
                  </a:lnTo>
                  <a:lnTo>
                    <a:pt x="331294" y="51642"/>
                  </a:lnTo>
                  <a:lnTo>
                    <a:pt x="331409" y="51642"/>
                  </a:lnTo>
                  <a:lnTo>
                    <a:pt x="331514" y="51635"/>
                  </a:lnTo>
                  <a:lnTo>
                    <a:pt x="331620" y="51628"/>
                  </a:lnTo>
                  <a:lnTo>
                    <a:pt x="331725" y="51605"/>
                  </a:lnTo>
                  <a:lnTo>
                    <a:pt x="331831" y="51583"/>
                  </a:lnTo>
                  <a:lnTo>
                    <a:pt x="331936" y="51553"/>
                  </a:lnTo>
                  <a:lnTo>
                    <a:pt x="332032" y="51515"/>
                  </a:lnTo>
                  <a:lnTo>
                    <a:pt x="332300" y="51695"/>
                  </a:lnTo>
                  <a:lnTo>
                    <a:pt x="332549" y="51874"/>
                  </a:lnTo>
                  <a:lnTo>
                    <a:pt x="332808" y="52061"/>
                  </a:lnTo>
                  <a:lnTo>
                    <a:pt x="333057" y="52255"/>
                  </a:lnTo>
                  <a:lnTo>
                    <a:pt x="333297" y="52449"/>
                  </a:lnTo>
                  <a:lnTo>
                    <a:pt x="333536" y="52643"/>
                  </a:lnTo>
                  <a:lnTo>
                    <a:pt x="333766" y="52845"/>
                  </a:lnTo>
                  <a:lnTo>
                    <a:pt x="333996" y="53054"/>
                  </a:lnTo>
                  <a:lnTo>
                    <a:pt x="334226" y="53263"/>
                  </a:lnTo>
                  <a:lnTo>
                    <a:pt x="334446" y="53472"/>
                  </a:lnTo>
                  <a:lnTo>
                    <a:pt x="334657" y="53689"/>
                  </a:lnTo>
                  <a:lnTo>
                    <a:pt x="334868" y="53906"/>
                  </a:lnTo>
                  <a:lnTo>
                    <a:pt x="335069" y="54130"/>
                  </a:lnTo>
                  <a:lnTo>
                    <a:pt x="335261" y="54354"/>
                  </a:lnTo>
                  <a:lnTo>
                    <a:pt x="335453" y="54585"/>
                  </a:lnTo>
                  <a:lnTo>
                    <a:pt x="335635" y="54817"/>
                  </a:lnTo>
                  <a:lnTo>
                    <a:pt x="335663" y="54899"/>
                  </a:lnTo>
                  <a:lnTo>
                    <a:pt x="335692" y="54989"/>
                  </a:lnTo>
                  <a:lnTo>
                    <a:pt x="335740" y="55063"/>
                  </a:lnTo>
                  <a:lnTo>
                    <a:pt x="335797" y="55146"/>
                  </a:lnTo>
                  <a:lnTo>
                    <a:pt x="335855" y="55220"/>
                  </a:lnTo>
                  <a:lnTo>
                    <a:pt x="335922" y="55287"/>
                  </a:lnTo>
                  <a:lnTo>
                    <a:pt x="335999" y="55355"/>
                  </a:lnTo>
                  <a:lnTo>
                    <a:pt x="336075" y="55414"/>
                  </a:lnTo>
                  <a:lnTo>
                    <a:pt x="336257" y="55668"/>
                  </a:lnTo>
                  <a:lnTo>
                    <a:pt x="336420" y="55930"/>
                  </a:lnTo>
                  <a:lnTo>
                    <a:pt x="336593" y="56191"/>
                  </a:lnTo>
                  <a:lnTo>
                    <a:pt x="336746" y="56453"/>
                  </a:lnTo>
                  <a:lnTo>
                    <a:pt x="336899" y="56722"/>
                  </a:lnTo>
                  <a:lnTo>
                    <a:pt x="337043" y="56990"/>
                  </a:lnTo>
                  <a:lnTo>
                    <a:pt x="337177" y="57259"/>
                  </a:lnTo>
                  <a:lnTo>
                    <a:pt x="337302" y="57536"/>
                  </a:lnTo>
                  <a:lnTo>
                    <a:pt x="337426" y="57805"/>
                  </a:lnTo>
                  <a:lnTo>
                    <a:pt x="337541" y="58081"/>
                  </a:lnTo>
                  <a:lnTo>
                    <a:pt x="337647" y="58365"/>
                  </a:lnTo>
                  <a:lnTo>
                    <a:pt x="337743" y="58641"/>
                  </a:lnTo>
                  <a:lnTo>
                    <a:pt x="337838" y="58925"/>
                  </a:lnTo>
                  <a:lnTo>
                    <a:pt x="337925" y="59209"/>
                  </a:lnTo>
                  <a:lnTo>
                    <a:pt x="338001" y="59493"/>
                  </a:lnTo>
                  <a:lnTo>
                    <a:pt x="338068" y="59776"/>
                  </a:lnTo>
                  <a:lnTo>
                    <a:pt x="338126" y="60060"/>
                  </a:lnTo>
                  <a:lnTo>
                    <a:pt x="338183" y="60344"/>
                  </a:lnTo>
                  <a:lnTo>
                    <a:pt x="338222" y="60635"/>
                  </a:lnTo>
                  <a:lnTo>
                    <a:pt x="338260" y="60919"/>
                  </a:lnTo>
                  <a:lnTo>
                    <a:pt x="338289" y="61211"/>
                  </a:lnTo>
                  <a:lnTo>
                    <a:pt x="338308" y="61502"/>
                  </a:lnTo>
                  <a:lnTo>
                    <a:pt x="338318" y="61786"/>
                  </a:lnTo>
                  <a:lnTo>
                    <a:pt x="338327" y="62077"/>
                  </a:lnTo>
                  <a:lnTo>
                    <a:pt x="338318" y="62368"/>
                  </a:lnTo>
                  <a:lnTo>
                    <a:pt x="338308" y="62660"/>
                  </a:lnTo>
                  <a:lnTo>
                    <a:pt x="338279" y="62951"/>
                  </a:lnTo>
                  <a:lnTo>
                    <a:pt x="338250" y="63235"/>
                  </a:lnTo>
                  <a:lnTo>
                    <a:pt x="338212" y="63526"/>
                  </a:lnTo>
                  <a:lnTo>
                    <a:pt x="338164" y="63817"/>
                  </a:lnTo>
                  <a:lnTo>
                    <a:pt x="338107" y="64101"/>
                  </a:lnTo>
                  <a:lnTo>
                    <a:pt x="338040" y="64392"/>
                  </a:lnTo>
                  <a:lnTo>
                    <a:pt x="337963" y="64676"/>
                  </a:lnTo>
                  <a:lnTo>
                    <a:pt x="337877" y="64960"/>
                  </a:lnTo>
                  <a:lnTo>
                    <a:pt x="337791" y="65244"/>
                  </a:lnTo>
                  <a:lnTo>
                    <a:pt x="337685" y="65528"/>
                  </a:lnTo>
                  <a:lnTo>
                    <a:pt x="337570" y="65812"/>
                  </a:lnTo>
                  <a:lnTo>
                    <a:pt x="337446" y="66088"/>
                  </a:lnTo>
                  <a:lnTo>
                    <a:pt x="337321" y="66372"/>
                  </a:lnTo>
                  <a:lnTo>
                    <a:pt x="337177" y="66648"/>
                  </a:lnTo>
                  <a:lnTo>
                    <a:pt x="337024" y="66925"/>
                  </a:lnTo>
                  <a:lnTo>
                    <a:pt x="336871" y="67193"/>
                  </a:lnTo>
                  <a:lnTo>
                    <a:pt x="336698" y="67470"/>
                  </a:lnTo>
                  <a:lnTo>
                    <a:pt x="336516" y="67739"/>
                  </a:lnTo>
                  <a:lnTo>
                    <a:pt x="336334" y="68008"/>
                  </a:lnTo>
                  <a:lnTo>
                    <a:pt x="336133" y="68269"/>
                  </a:lnTo>
                  <a:lnTo>
                    <a:pt x="335922" y="68530"/>
                  </a:lnTo>
                  <a:lnTo>
                    <a:pt x="335702" y="68792"/>
                  </a:lnTo>
                  <a:lnTo>
                    <a:pt x="335472" y="69053"/>
                  </a:lnTo>
                  <a:lnTo>
                    <a:pt x="335232" y="69307"/>
                  </a:lnTo>
                  <a:lnTo>
                    <a:pt x="334983" y="69561"/>
                  </a:lnTo>
                  <a:lnTo>
                    <a:pt x="334724" y="69808"/>
                  </a:lnTo>
                  <a:lnTo>
                    <a:pt x="334456" y="70054"/>
                  </a:lnTo>
                  <a:lnTo>
                    <a:pt x="334178" y="70301"/>
                  </a:lnTo>
                  <a:lnTo>
                    <a:pt x="333881" y="70540"/>
                  </a:lnTo>
                  <a:lnTo>
                    <a:pt x="333584" y="70771"/>
                  </a:lnTo>
                  <a:lnTo>
                    <a:pt x="333268" y="71010"/>
                  </a:lnTo>
                  <a:lnTo>
                    <a:pt x="332942" y="71234"/>
                  </a:lnTo>
                  <a:lnTo>
                    <a:pt x="332607" y="71466"/>
                  </a:lnTo>
                  <a:lnTo>
                    <a:pt x="332262" y="71682"/>
                  </a:lnTo>
                  <a:lnTo>
                    <a:pt x="331907" y="71899"/>
                  </a:lnTo>
                  <a:lnTo>
                    <a:pt x="331543" y="72116"/>
                  </a:lnTo>
                  <a:lnTo>
                    <a:pt x="331160" y="72325"/>
                  </a:lnTo>
                  <a:lnTo>
                    <a:pt x="330767" y="72526"/>
                  </a:lnTo>
                  <a:lnTo>
                    <a:pt x="330671" y="72541"/>
                  </a:lnTo>
                  <a:lnTo>
                    <a:pt x="330566" y="72549"/>
                  </a:lnTo>
                  <a:lnTo>
                    <a:pt x="330460" y="72556"/>
                  </a:lnTo>
                  <a:lnTo>
                    <a:pt x="330355" y="72571"/>
                  </a:lnTo>
                  <a:lnTo>
                    <a:pt x="330259" y="72541"/>
                  </a:lnTo>
                  <a:lnTo>
                    <a:pt x="330144" y="72519"/>
                  </a:lnTo>
                  <a:lnTo>
                    <a:pt x="330039" y="72497"/>
                  </a:lnTo>
                  <a:lnTo>
                    <a:pt x="329933" y="72482"/>
                  </a:lnTo>
                  <a:lnTo>
                    <a:pt x="329828" y="72474"/>
                  </a:lnTo>
                  <a:lnTo>
                    <a:pt x="329713" y="72467"/>
                  </a:lnTo>
                  <a:lnTo>
                    <a:pt x="329493" y="72467"/>
                  </a:lnTo>
                  <a:lnTo>
                    <a:pt x="329263" y="72489"/>
                  </a:lnTo>
                  <a:lnTo>
                    <a:pt x="329042" y="72526"/>
                  </a:lnTo>
                  <a:lnTo>
                    <a:pt x="328822" y="72586"/>
                  </a:lnTo>
                  <a:lnTo>
                    <a:pt x="328601" y="72661"/>
                  </a:lnTo>
                  <a:lnTo>
                    <a:pt x="327758" y="72691"/>
                  </a:lnTo>
                  <a:lnTo>
                    <a:pt x="326906" y="72713"/>
                  </a:lnTo>
                  <a:lnTo>
                    <a:pt x="326053" y="72728"/>
                  </a:lnTo>
                  <a:lnTo>
                    <a:pt x="325190" y="72728"/>
                  </a:lnTo>
                  <a:lnTo>
                    <a:pt x="324318" y="72721"/>
                  </a:lnTo>
                  <a:lnTo>
                    <a:pt x="323456" y="72698"/>
                  </a:lnTo>
                  <a:lnTo>
                    <a:pt x="322584" y="72661"/>
                  </a:lnTo>
                  <a:lnTo>
                    <a:pt x="321722" y="72616"/>
                  </a:lnTo>
                  <a:lnTo>
                    <a:pt x="320850" y="72549"/>
                  </a:lnTo>
                  <a:lnTo>
                    <a:pt x="319997" y="72467"/>
                  </a:lnTo>
                  <a:lnTo>
                    <a:pt x="319566" y="72422"/>
                  </a:lnTo>
                  <a:lnTo>
                    <a:pt x="319144" y="72370"/>
                  </a:lnTo>
                  <a:lnTo>
                    <a:pt x="318723" y="72310"/>
                  </a:lnTo>
                  <a:lnTo>
                    <a:pt x="318301" y="72250"/>
                  </a:lnTo>
                  <a:lnTo>
                    <a:pt x="317879" y="72183"/>
                  </a:lnTo>
                  <a:lnTo>
                    <a:pt x="317458" y="72108"/>
                  </a:lnTo>
                  <a:lnTo>
                    <a:pt x="317046" y="72034"/>
                  </a:lnTo>
                  <a:lnTo>
                    <a:pt x="316634" y="71951"/>
                  </a:lnTo>
                  <a:lnTo>
                    <a:pt x="316231" y="71862"/>
                  </a:lnTo>
                  <a:lnTo>
                    <a:pt x="315829" y="71772"/>
                  </a:lnTo>
                  <a:lnTo>
                    <a:pt x="315426" y="71675"/>
                  </a:lnTo>
                  <a:lnTo>
                    <a:pt x="315034" y="71570"/>
                  </a:lnTo>
                  <a:lnTo>
                    <a:pt x="314641" y="71458"/>
                  </a:lnTo>
                  <a:lnTo>
                    <a:pt x="314248" y="71339"/>
                  </a:lnTo>
                  <a:lnTo>
                    <a:pt x="313865" y="71219"/>
                  </a:lnTo>
                  <a:lnTo>
                    <a:pt x="313491" y="71092"/>
                  </a:lnTo>
                  <a:lnTo>
                    <a:pt x="313117" y="70958"/>
                  </a:lnTo>
                  <a:lnTo>
                    <a:pt x="312743" y="70816"/>
                  </a:lnTo>
                  <a:lnTo>
                    <a:pt x="312379" y="70667"/>
                  </a:lnTo>
                  <a:lnTo>
                    <a:pt x="312025" y="70510"/>
                  </a:lnTo>
                  <a:lnTo>
                    <a:pt x="311670" y="70353"/>
                  </a:lnTo>
                  <a:lnTo>
                    <a:pt x="311325" y="70181"/>
                  </a:lnTo>
                  <a:lnTo>
                    <a:pt x="310990" y="70009"/>
                  </a:lnTo>
                  <a:lnTo>
                    <a:pt x="310655" y="69823"/>
                  </a:lnTo>
                  <a:lnTo>
                    <a:pt x="310329" y="69636"/>
                  </a:lnTo>
                  <a:lnTo>
                    <a:pt x="310003" y="69434"/>
                  </a:lnTo>
                  <a:lnTo>
                    <a:pt x="309687" y="69233"/>
                  </a:lnTo>
                  <a:lnTo>
                    <a:pt x="309380" y="69016"/>
                  </a:lnTo>
                  <a:lnTo>
                    <a:pt x="309083" y="68792"/>
                  </a:lnTo>
                  <a:lnTo>
                    <a:pt x="308796" y="68568"/>
                  </a:lnTo>
                  <a:lnTo>
                    <a:pt x="308508" y="68329"/>
                  </a:lnTo>
                  <a:lnTo>
                    <a:pt x="308240" y="68082"/>
                  </a:lnTo>
                  <a:lnTo>
                    <a:pt x="307972" y="67828"/>
                  </a:lnTo>
                  <a:lnTo>
                    <a:pt x="307713" y="67567"/>
                  </a:lnTo>
                  <a:lnTo>
                    <a:pt x="307454" y="67298"/>
                  </a:lnTo>
                  <a:lnTo>
                    <a:pt x="307215" y="67014"/>
                  </a:lnTo>
                  <a:lnTo>
                    <a:pt x="306985" y="66730"/>
                  </a:lnTo>
                  <a:lnTo>
                    <a:pt x="306764" y="66432"/>
                  </a:lnTo>
                  <a:lnTo>
                    <a:pt x="306544" y="66125"/>
                  </a:lnTo>
                  <a:lnTo>
                    <a:pt x="306343" y="65812"/>
                  </a:lnTo>
                  <a:lnTo>
                    <a:pt x="306151" y="65483"/>
                  </a:lnTo>
                  <a:lnTo>
                    <a:pt x="305959" y="65154"/>
                  </a:lnTo>
                  <a:lnTo>
                    <a:pt x="305787" y="64803"/>
                  </a:lnTo>
                  <a:lnTo>
                    <a:pt x="305624" y="64452"/>
                  </a:lnTo>
                  <a:lnTo>
                    <a:pt x="305500" y="64161"/>
                  </a:lnTo>
                  <a:lnTo>
                    <a:pt x="305385" y="63862"/>
                  </a:lnTo>
                  <a:lnTo>
                    <a:pt x="305279" y="63563"/>
                  </a:lnTo>
                  <a:lnTo>
                    <a:pt x="305193" y="63265"/>
                  </a:lnTo>
                  <a:lnTo>
                    <a:pt x="305107" y="62966"/>
                  </a:lnTo>
                  <a:lnTo>
                    <a:pt x="305040" y="62667"/>
                  </a:lnTo>
                  <a:lnTo>
                    <a:pt x="304973" y="62361"/>
                  </a:lnTo>
                  <a:lnTo>
                    <a:pt x="304925" y="62062"/>
                  </a:lnTo>
                  <a:lnTo>
                    <a:pt x="304886" y="61763"/>
                  </a:lnTo>
                  <a:lnTo>
                    <a:pt x="304858" y="61465"/>
                  </a:lnTo>
                  <a:lnTo>
                    <a:pt x="304838" y="61166"/>
                  </a:lnTo>
                  <a:lnTo>
                    <a:pt x="304829" y="60860"/>
                  </a:lnTo>
                  <a:lnTo>
                    <a:pt x="304838" y="60561"/>
                  </a:lnTo>
                  <a:lnTo>
                    <a:pt x="304848" y="60262"/>
                  </a:lnTo>
                  <a:lnTo>
                    <a:pt x="304867" y="59963"/>
                  </a:lnTo>
                  <a:lnTo>
                    <a:pt x="304896" y="59664"/>
                  </a:lnTo>
                  <a:lnTo>
                    <a:pt x="304944" y="59373"/>
                  </a:lnTo>
                  <a:lnTo>
                    <a:pt x="304992" y="59074"/>
                  </a:lnTo>
                  <a:lnTo>
                    <a:pt x="305049" y="58783"/>
                  </a:lnTo>
                  <a:lnTo>
                    <a:pt x="305116" y="58492"/>
                  </a:lnTo>
                  <a:lnTo>
                    <a:pt x="305203" y="58200"/>
                  </a:lnTo>
                  <a:lnTo>
                    <a:pt x="305289" y="57909"/>
                  </a:lnTo>
                  <a:lnTo>
                    <a:pt x="305385" y="57618"/>
                  </a:lnTo>
                  <a:lnTo>
                    <a:pt x="305490" y="57334"/>
                  </a:lnTo>
                  <a:lnTo>
                    <a:pt x="305605" y="57050"/>
                  </a:lnTo>
                  <a:lnTo>
                    <a:pt x="305730" y="56766"/>
                  </a:lnTo>
                  <a:lnTo>
                    <a:pt x="305854" y="56490"/>
                  </a:lnTo>
                  <a:lnTo>
                    <a:pt x="305998" y="56214"/>
                  </a:lnTo>
                  <a:lnTo>
                    <a:pt x="306151" y="55937"/>
                  </a:lnTo>
                  <a:lnTo>
                    <a:pt x="306304" y="55668"/>
                  </a:lnTo>
                  <a:lnTo>
                    <a:pt x="306467" y="55399"/>
                  </a:lnTo>
                  <a:lnTo>
                    <a:pt x="306640" y="55138"/>
                  </a:lnTo>
                  <a:lnTo>
                    <a:pt x="306822" y="54869"/>
                  </a:lnTo>
                  <a:lnTo>
                    <a:pt x="307013" y="54615"/>
                  </a:lnTo>
                  <a:lnTo>
                    <a:pt x="307205" y="54361"/>
                  </a:lnTo>
                  <a:lnTo>
                    <a:pt x="307416" y="54107"/>
                  </a:lnTo>
                  <a:lnTo>
                    <a:pt x="307627" y="53861"/>
                  </a:lnTo>
                  <a:lnTo>
                    <a:pt x="307847" y="53614"/>
                  </a:lnTo>
                  <a:lnTo>
                    <a:pt x="308068" y="53375"/>
                  </a:lnTo>
                  <a:lnTo>
                    <a:pt x="308307" y="53136"/>
                  </a:lnTo>
                  <a:lnTo>
                    <a:pt x="308547" y="52905"/>
                  </a:lnTo>
                  <a:lnTo>
                    <a:pt x="308796" y="52681"/>
                  </a:lnTo>
                  <a:lnTo>
                    <a:pt x="309045" y="52457"/>
                  </a:lnTo>
                  <a:lnTo>
                    <a:pt x="309313" y="52240"/>
                  </a:lnTo>
                  <a:lnTo>
                    <a:pt x="309581" y="52031"/>
                  </a:lnTo>
                  <a:lnTo>
                    <a:pt x="309859" y="51822"/>
                  </a:lnTo>
                  <a:lnTo>
                    <a:pt x="310137" y="51620"/>
                  </a:lnTo>
                  <a:lnTo>
                    <a:pt x="310425" y="51418"/>
                  </a:lnTo>
                  <a:lnTo>
                    <a:pt x="310722" y="51232"/>
                  </a:lnTo>
                  <a:lnTo>
                    <a:pt x="311019" y="51045"/>
                  </a:lnTo>
                  <a:lnTo>
                    <a:pt x="311325" y="50858"/>
                  </a:lnTo>
                  <a:lnTo>
                    <a:pt x="311642" y="50686"/>
                  </a:lnTo>
                  <a:lnTo>
                    <a:pt x="311958" y="50515"/>
                  </a:lnTo>
                  <a:lnTo>
                    <a:pt x="312284" y="50358"/>
                  </a:lnTo>
                  <a:lnTo>
                    <a:pt x="312609" y="50201"/>
                  </a:lnTo>
                  <a:lnTo>
                    <a:pt x="312945" y="50051"/>
                  </a:lnTo>
                  <a:lnTo>
                    <a:pt x="313290" y="49902"/>
                  </a:lnTo>
                  <a:lnTo>
                    <a:pt x="313635" y="49768"/>
                  </a:lnTo>
                  <a:lnTo>
                    <a:pt x="313989" y="49641"/>
                  </a:lnTo>
                  <a:lnTo>
                    <a:pt x="314344" y="49514"/>
                  </a:lnTo>
                  <a:lnTo>
                    <a:pt x="314708" y="49402"/>
                  </a:lnTo>
                  <a:lnTo>
                    <a:pt x="315072" y="49290"/>
                  </a:lnTo>
                  <a:lnTo>
                    <a:pt x="315446" y="49185"/>
                  </a:lnTo>
                  <a:lnTo>
                    <a:pt x="315819" y="49095"/>
                  </a:lnTo>
                  <a:lnTo>
                    <a:pt x="316318" y="48983"/>
                  </a:lnTo>
                  <a:lnTo>
                    <a:pt x="316806" y="48879"/>
                  </a:lnTo>
                  <a:lnTo>
                    <a:pt x="317295" y="48789"/>
                  </a:lnTo>
                  <a:lnTo>
                    <a:pt x="317774" y="48707"/>
                  </a:lnTo>
                  <a:lnTo>
                    <a:pt x="318253" y="48632"/>
                  </a:lnTo>
                  <a:lnTo>
                    <a:pt x="318732" y="48573"/>
                  </a:lnTo>
                  <a:lnTo>
                    <a:pt x="319211" y="48528"/>
                  </a:lnTo>
                  <a:lnTo>
                    <a:pt x="319681" y="48490"/>
                  </a:lnTo>
                  <a:lnTo>
                    <a:pt x="320150" y="48461"/>
                  </a:lnTo>
                  <a:lnTo>
                    <a:pt x="320610" y="48438"/>
                  </a:lnTo>
                  <a:lnTo>
                    <a:pt x="321070" y="48431"/>
                  </a:lnTo>
                  <a:close/>
                  <a:moveTo>
                    <a:pt x="192845" y="68934"/>
                  </a:moveTo>
                  <a:lnTo>
                    <a:pt x="194273" y="69001"/>
                  </a:lnTo>
                  <a:lnTo>
                    <a:pt x="195710" y="69068"/>
                  </a:lnTo>
                  <a:lnTo>
                    <a:pt x="198623" y="69225"/>
                  </a:lnTo>
                  <a:lnTo>
                    <a:pt x="200089" y="69300"/>
                  </a:lnTo>
                  <a:lnTo>
                    <a:pt x="201555" y="69367"/>
                  </a:lnTo>
                  <a:lnTo>
                    <a:pt x="203031" y="69427"/>
                  </a:lnTo>
                  <a:lnTo>
                    <a:pt x="204497" y="69472"/>
                  </a:lnTo>
                  <a:lnTo>
                    <a:pt x="205972" y="69509"/>
                  </a:lnTo>
                  <a:lnTo>
                    <a:pt x="207438" y="69531"/>
                  </a:lnTo>
                  <a:lnTo>
                    <a:pt x="208895" y="69531"/>
                  </a:lnTo>
                  <a:lnTo>
                    <a:pt x="209623" y="69524"/>
                  </a:lnTo>
                  <a:lnTo>
                    <a:pt x="210351" y="69509"/>
                  </a:lnTo>
                  <a:lnTo>
                    <a:pt x="211070" y="69494"/>
                  </a:lnTo>
                  <a:lnTo>
                    <a:pt x="211789" y="69472"/>
                  </a:lnTo>
                  <a:lnTo>
                    <a:pt x="212507" y="69434"/>
                  </a:lnTo>
                  <a:lnTo>
                    <a:pt x="213216" y="69397"/>
                  </a:lnTo>
                  <a:lnTo>
                    <a:pt x="213925" y="69352"/>
                  </a:lnTo>
                  <a:lnTo>
                    <a:pt x="214634" y="69300"/>
                  </a:lnTo>
                  <a:lnTo>
                    <a:pt x="215334" y="69233"/>
                  </a:lnTo>
                  <a:lnTo>
                    <a:pt x="216033" y="69165"/>
                  </a:lnTo>
                  <a:lnTo>
                    <a:pt x="216014" y="69643"/>
                  </a:lnTo>
                  <a:lnTo>
                    <a:pt x="216005" y="70114"/>
                  </a:lnTo>
                  <a:lnTo>
                    <a:pt x="216005" y="71063"/>
                  </a:lnTo>
                  <a:lnTo>
                    <a:pt x="216014" y="72019"/>
                  </a:lnTo>
                  <a:lnTo>
                    <a:pt x="216033" y="72982"/>
                  </a:lnTo>
                  <a:lnTo>
                    <a:pt x="213159" y="73049"/>
                  </a:lnTo>
                  <a:lnTo>
                    <a:pt x="210284" y="73124"/>
                  </a:lnTo>
                  <a:lnTo>
                    <a:pt x="204535" y="73296"/>
                  </a:lnTo>
                  <a:lnTo>
                    <a:pt x="201651" y="73378"/>
                  </a:lnTo>
                  <a:lnTo>
                    <a:pt x="198776" y="73453"/>
                  </a:lnTo>
                  <a:lnTo>
                    <a:pt x="195892" y="73520"/>
                  </a:lnTo>
                  <a:lnTo>
                    <a:pt x="193008" y="73580"/>
                  </a:lnTo>
                  <a:lnTo>
                    <a:pt x="192845" y="68934"/>
                  </a:lnTo>
                  <a:close/>
                  <a:moveTo>
                    <a:pt x="124440" y="73131"/>
                  </a:moveTo>
                  <a:lnTo>
                    <a:pt x="124440" y="75649"/>
                  </a:lnTo>
                  <a:lnTo>
                    <a:pt x="124450" y="76903"/>
                  </a:lnTo>
                  <a:lnTo>
                    <a:pt x="124469" y="78166"/>
                  </a:lnTo>
                  <a:lnTo>
                    <a:pt x="119927" y="78106"/>
                  </a:lnTo>
                  <a:lnTo>
                    <a:pt x="115385" y="78061"/>
                  </a:lnTo>
                  <a:lnTo>
                    <a:pt x="110824" y="78031"/>
                  </a:lnTo>
                  <a:lnTo>
                    <a:pt x="106273" y="78016"/>
                  </a:lnTo>
                  <a:lnTo>
                    <a:pt x="106455" y="77426"/>
                  </a:lnTo>
                  <a:lnTo>
                    <a:pt x="106627" y="76836"/>
                  </a:lnTo>
                  <a:lnTo>
                    <a:pt x="106790" y="76239"/>
                  </a:lnTo>
                  <a:lnTo>
                    <a:pt x="106944" y="75634"/>
                  </a:lnTo>
                  <a:lnTo>
                    <a:pt x="107087" y="75029"/>
                  </a:lnTo>
                  <a:lnTo>
                    <a:pt x="107221" y="74424"/>
                  </a:lnTo>
                  <a:lnTo>
                    <a:pt x="107356" y="73811"/>
                  </a:lnTo>
                  <a:lnTo>
                    <a:pt x="107480" y="73191"/>
                  </a:lnTo>
                  <a:lnTo>
                    <a:pt x="108525" y="73288"/>
                  </a:lnTo>
                  <a:lnTo>
                    <a:pt x="109579" y="73371"/>
                  </a:lnTo>
                  <a:lnTo>
                    <a:pt x="110633" y="73438"/>
                  </a:lnTo>
                  <a:lnTo>
                    <a:pt x="111696" y="73490"/>
                  </a:lnTo>
                  <a:lnTo>
                    <a:pt x="112760" y="73527"/>
                  </a:lnTo>
                  <a:lnTo>
                    <a:pt x="113823" y="73550"/>
                  </a:lnTo>
                  <a:lnTo>
                    <a:pt x="114897" y="73557"/>
                  </a:lnTo>
                  <a:lnTo>
                    <a:pt x="115960" y="73557"/>
                  </a:lnTo>
                  <a:lnTo>
                    <a:pt x="117033" y="73542"/>
                  </a:lnTo>
                  <a:lnTo>
                    <a:pt x="118097" y="73512"/>
                  </a:lnTo>
                  <a:lnTo>
                    <a:pt x="119160" y="73475"/>
                  </a:lnTo>
                  <a:lnTo>
                    <a:pt x="120224" y="73423"/>
                  </a:lnTo>
                  <a:lnTo>
                    <a:pt x="121288" y="73363"/>
                  </a:lnTo>
                  <a:lnTo>
                    <a:pt x="122342" y="73296"/>
                  </a:lnTo>
                  <a:lnTo>
                    <a:pt x="123396" y="73214"/>
                  </a:lnTo>
                  <a:lnTo>
                    <a:pt x="124440" y="73131"/>
                  </a:lnTo>
                  <a:close/>
                  <a:moveTo>
                    <a:pt x="193085" y="75380"/>
                  </a:moveTo>
                  <a:lnTo>
                    <a:pt x="194522" y="75462"/>
                  </a:lnTo>
                  <a:lnTo>
                    <a:pt x="195959" y="75537"/>
                  </a:lnTo>
                  <a:lnTo>
                    <a:pt x="197397" y="75604"/>
                  </a:lnTo>
                  <a:lnTo>
                    <a:pt x="198843" y="75664"/>
                  </a:lnTo>
                  <a:lnTo>
                    <a:pt x="200281" y="75716"/>
                  </a:lnTo>
                  <a:lnTo>
                    <a:pt x="201728" y="75761"/>
                  </a:lnTo>
                  <a:lnTo>
                    <a:pt x="203175" y="75798"/>
                  </a:lnTo>
                  <a:lnTo>
                    <a:pt x="204621" y="75820"/>
                  </a:lnTo>
                  <a:lnTo>
                    <a:pt x="206059" y="75835"/>
                  </a:lnTo>
                  <a:lnTo>
                    <a:pt x="207506" y="75843"/>
                  </a:lnTo>
                  <a:lnTo>
                    <a:pt x="208952" y="75835"/>
                  </a:lnTo>
                  <a:lnTo>
                    <a:pt x="210390" y="75820"/>
                  </a:lnTo>
                  <a:lnTo>
                    <a:pt x="211837" y="75791"/>
                  </a:lnTo>
                  <a:lnTo>
                    <a:pt x="213274" y="75753"/>
                  </a:lnTo>
                  <a:lnTo>
                    <a:pt x="214711" y="75701"/>
                  </a:lnTo>
                  <a:lnTo>
                    <a:pt x="216148" y="75634"/>
                  </a:lnTo>
                  <a:lnTo>
                    <a:pt x="216196" y="76373"/>
                  </a:lnTo>
                  <a:lnTo>
                    <a:pt x="216244" y="77113"/>
                  </a:lnTo>
                  <a:lnTo>
                    <a:pt x="216292" y="77845"/>
                  </a:lnTo>
                  <a:lnTo>
                    <a:pt x="216330" y="78211"/>
                  </a:lnTo>
                  <a:lnTo>
                    <a:pt x="216369" y="78569"/>
                  </a:lnTo>
                  <a:lnTo>
                    <a:pt x="193228" y="78569"/>
                  </a:lnTo>
                  <a:lnTo>
                    <a:pt x="193200" y="77770"/>
                  </a:lnTo>
                  <a:lnTo>
                    <a:pt x="193161" y="76963"/>
                  </a:lnTo>
                  <a:lnTo>
                    <a:pt x="193114" y="76171"/>
                  </a:lnTo>
                  <a:lnTo>
                    <a:pt x="193085" y="75380"/>
                  </a:lnTo>
                  <a:close/>
                  <a:moveTo>
                    <a:pt x="33067" y="69106"/>
                  </a:moveTo>
                  <a:lnTo>
                    <a:pt x="33182" y="69628"/>
                  </a:lnTo>
                  <a:lnTo>
                    <a:pt x="33316" y="70159"/>
                  </a:lnTo>
                  <a:lnTo>
                    <a:pt x="33450" y="70682"/>
                  </a:lnTo>
                  <a:lnTo>
                    <a:pt x="33594" y="71212"/>
                  </a:lnTo>
                  <a:lnTo>
                    <a:pt x="33747" y="71742"/>
                  </a:lnTo>
                  <a:lnTo>
                    <a:pt x="33910" y="72273"/>
                  </a:lnTo>
                  <a:lnTo>
                    <a:pt x="34073" y="72803"/>
                  </a:lnTo>
                  <a:lnTo>
                    <a:pt x="34246" y="73333"/>
                  </a:lnTo>
                  <a:lnTo>
                    <a:pt x="34428" y="73863"/>
                  </a:lnTo>
                  <a:lnTo>
                    <a:pt x="34619" y="74394"/>
                  </a:lnTo>
                  <a:lnTo>
                    <a:pt x="34811" y="74924"/>
                  </a:lnTo>
                  <a:lnTo>
                    <a:pt x="35003" y="75454"/>
                  </a:lnTo>
                  <a:lnTo>
                    <a:pt x="35213" y="75985"/>
                  </a:lnTo>
                  <a:lnTo>
                    <a:pt x="35424" y="76508"/>
                  </a:lnTo>
                  <a:lnTo>
                    <a:pt x="35645" y="77038"/>
                  </a:lnTo>
                  <a:lnTo>
                    <a:pt x="35865" y="77561"/>
                  </a:lnTo>
                  <a:lnTo>
                    <a:pt x="34552" y="77770"/>
                  </a:lnTo>
                  <a:lnTo>
                    <a:pt x="33220" y="77994"/>
                  </a:lnTo>
                  <a:lnTo>
                    <a:pt x="31889" y="78233"/>
                  </a:lnTo>
                  <a:lnTo>
                    <a:pt x="30557" y="78479"/>
                  </a:lnTo>
                  <a:lnTo>
                    <a:pt x="29215" y="78748"/>
                  </a:lnTo>
                  <a:lnTo>
                    <a:pt x="27874" y="79017"/>
                  </a:lnTo>
                  <a:lnTo>
                    <a:pt x="26532" y="79301"/>
                  </a:lnTo>
                  <a:lnTo>
                    <a:pt x="25191" y="79600"/>
                  </a:lnTo>
                  <a:lnTo>
                    <a:pt x="23849" y="79906"/>
                  </a:lnTo>
                  <a:lnTo>
                    <a:pt x="22517" y="80212"/>
                  </a:lnTo>
                  <a:lnTo>
                    <a:pt x="21186" y="80534"/>
                  </a:lnTo>
                  <a:lnTo>
                    <a:pt x="19854" y="80862"/>
                  </a:lnTo>
                  <a:lnTo>
                    <a:pt x="18531" y="81191"/>
                  </a:lnTo>
                  <a:lnTo>
                    <a:pt x="17219" y="81527"/>
                  </a:lnTo>
                  <a:lnTo>
                    <a:pt x="15916" y="81871"/>
                  </a:lnTo>
                  <a:lnTo>
                    <a:pt x="14622" y="82214"/>
                  </a:lnTo>
                  <a:lnTo>
                    <a:pt x="14315" y="81572"/>
                  </a:lnTo>
                  <a:lnTo>
                    <a:pt x="14018" y="80929"/>
                  </a:lnTo>
                  <a:lnTo>
                    <a:pt x="13721" y="80280"/>
                  </a:lnTo>
                  <a:lnTo>
                    <a:pt x="13443" y="79630"/>
                  </a:lnTo>
                  <a:lnTo>
                    <a:pt x="13156" y="78972"/>
                  </a:lnTo>
                  <a:lnTo>
                    <a:pt x="12888" y="78315"/>
                  </a:lnTo>
                  <a:lnTo>
                    <a:pt x="12619" y="77650"/>
                  </a:lnTo>
                  <a:lnTo>
                    <a:pt x="12361" y="76986"/>
                  </a:lnTo>
                  <a:lnTo>
                    <a:pt x="12112" y="76313"/>
                  </a:lnTo>
                  <a:lnTo>
                    <a:pt x="11862" y="75634"/>
                  </a:lnTo>
                  <a:lnTo>
                    <a:pt x="11632" y="74954"/>
                  </a:lnTo>
                  <a:lnTo>
                    <a:pt x="11402" y="74267"/>
                  </a:lnTo>
                  <a:lnTo>
                    <a:pt x="11182" y="73580"/>
                  </a:lnTo>
                  <a:lnTo>
                    <a:pt x="10962" y="72885"/>
                  </a:lnTo>
                  <a:lnTo>
                    <a:pt x="10751" y="72183"/>
                  </a:lnTo>
                  <a:lnTo>
                    <a:pt x="10559" y="71481"/>
                  </a:lnTo>
                  <a:lnTo>
                    <a:pt x="13376" y="71145"/>
                  </a:lnTo>
                  <a:lnTo>
                    <a:pt x="16184" y="70816"/>
                  </a:lnTo>
                  <a:lnTo>
                    <a:pt x="18982" y="70495"/>
                  </a:lnTo>
                  <a:lnTo>
                    <a:pt x="21789" y="70189"/>
                  </a:lnTo>
                  <a:lnTo>
                    <a:pt x="24597" y="69890"/>
                  </a:lnTo>
                  <a:lnTo>
                    <a:pt x="27404" y="69606"/>
                  </a:lnTo>
                  <a:lnTo>
                    <a:pt x="28813" y="69472"/>
                  </a:lnTo>
                  <a:lnTo>
                    <a:pt x="30231" y="69345"/>
                  </a:lnTo>
                  <a:lnTo>
                    <a:pt x="31639" y="69218"/>
                  </a:lnTo>
                  <a:lnTo>
                    <a:pt x="33067" y="69106"/>
                  </a:lnTo>
                  <a:close/>
                  <a:moveTo>
                    <a:pt x="37101" y="80153"/>
                  </a:moveTo>
                  <a:lnTo>
                    <a:pt x="37446" y="80855"/>
                  </a:lnTo>
                  <a:lnTo>
                    <a:pt x="37810" y="81549"/>
                  </a:lnTo>
                  <a:lnTo>
                    <a:pt x="38174" y="82237"/>
                  </a:lnTo>
                  <a:lnTo>
                    <a:pt x="38558" y="82931"/>
                  </a:lnTo>
                  <a:lnTo>
                    <a:pt x="38941" y="83611"/>
                  </a:lnTo>
                  <a:lnTo>
                    <a:pt x="39343" y="84291"/>
                  </a:lnTo>
                  <a:lnTo>
                    <a:pt x="39755" y="84970"/>
                  </a:lnTo>
                  <a:lnTo>
                    <a:pt x="40177" y="85643"/>
                  </a:lnTo>
                  <a:lnTo>
                    <a:pt x="40618" y="86307"/>
                  </a:lnTo>
                  <a:lnTo>
                    <a:pt x="41058" y="86972"/>
                  </a:lnTo>
                  <a:lnTo>
                    <a:pt x="41509" y="87629"/>
                  </a:lnTo>
                  <a:lnTo>
                    <a:pt x="41969" y="88279"/>
                  </a:lnTo>
                  <a:lnTo>
                    <a:pt x="42448" y="88929"/>
                  </a:lnTo>
                  <a:lnTo>
                    <a:pt x="42927" y="89564"/>
                  </a:lnTo>
                  <a:lnTo>
                    <a:pt x="43416" y="90199"/>
                  </a:lnTo>
                  <a:lnTo>
                    <a:pt x="43914" y="90826"/>
                  </a:lnTo>
                  <a:lnTo>
                    <a:pt x="43301" y="90976"/>
                  </a:lnTo>
                  <a:lnTo>
                    <a:pt x="42687" y="91132"/>
                  </a:lnTo>
                  <a:lnTo>
                    <a:pt x="42074" y="91297"/>
                  </a:lnTo>
                  <a:lnTo>
                    <a:pt x="41461" y="91469"/>
                  </a:lnTo>
                  <a:lnTo>
                    <a:pt x="40848" y="91640"/>
                  </a:lnTo>
                  <a:lnTo>
                    <a:pt x="40244" y="91812"/>
                  </a:lnTo>
                  <a:lnTo>
                    <a:pt x="39631" y="91999"/>
                  </a:lnTo>
                  <a:lnTo>
                    <a:pt x="39027" y="92186"/>
                  </a:lnTo>
                  <a:lnTo>
                    <a:pt x="38423" y="92372"/>
                  </a:lnTo>
                  <a:lnTo>
                    <a:pt x="37829" y="92567"/>
                  </a:lnTo>
                  <a:lnTo>
                    <a:pt x="37226" y="92768"/>
                  </a:lnTo>
                  <a:lnTo>
                    <a:pt x="36632" y="92970"/>
                  </a:lnTo>
                  <a:lnTo>
                    <a:pt x="36038" y="93179"/>
                  </a:lnTo>
                  <a:lnTo>
                    <a:pt x="35453" y="93396"/>
                  </a:lnTo>
                  <a:lnTo>
                    <a:pt x="34859" y="93612"/>
                  </a:lnTo>
                  <a:lnTo>
                    <a:pt x="34274" y="93829"/>
                  </a:lnTo>
                  <a:lnTo>
                    <a:pt x="33690" y="94060"/>
                  </a:lnTo>
                  <a:lnTo>
                    <a:pt x="33115" y="94284"/>
                  </a:lnTo>
                  <a:lnTo>
                    <a:pt x="32540" y="94523"/>
                  </a:lnTo>
                  <a:lnTo>
                    <a:pt x="31965" y="94755"/>
                  </a:lnTo>
                  <a:lnTo>
                    <a:pt x="31390" y="95001"/>
                  </a:lnTo>
                  <a:lnTo>
                    <a:pt x="30825" y="95248"/>
                  </a:lnTo>
                  <a:lnTo>
                    <a:pt x="30260" y="95494"/>
                  </a:lnTo>
                  <a:lnTo>
                    <a:pt x="29694" y="95748"/>
                  </a:lnTo>
                  <a:lnTo>
                    <a:pt x="29129" y="96010"/>
                  </a:lnTo>
                  <a:lnTo>
                    <a:pt x="28573" y="96271"/>
                  </a:lnTo>
                  <a:lnTo>
                    <a:pt x="28027" y="96533"/>
                  </a:lnTo>
                  <a:lnTo>
                    <a:pt x="27471" y="96802"/>
                  </a:lnTo>
                  <a:lnTo>
                    <a:pt x="26925" y="97078"/>
                  </a:lnTo>
                  <a:lnTo>
                    <a:pt x="26389" y="97354"/>
                  </a:lnTo>
                  <a:lnTo>
                    <a:pt x="25852" y="97631"/>
                  </a:lnTo>
                  <a:lnTo>
                    <a:pt x="25315" y="97914"/>
                  </a:lnTo>
                  <a:lnTo>
                    <a:pt x="24616" y="97108"/>
                  </a:lnTo>
                  <a:lnTo>
                    <a:pt x="23926" y="96294"/>
                  </a:lnTo>
                  <a:lnTo>
                    <a:pt x="23255" y="95480"/>
                  </a:lnTo>
                  <a:lnTo>
                    <a:pt x="22594" y="94658"/>
                  </a:lnTo>
                  <a:lnTo>
                    <a:pt x="21952" y="93829"/>
                  </a:lnTo>
                  <a:lnTo>
                    <a:pt x="21320" y="93000"/>
                  </a:lnTo>
                  <a:lnTo>
                    <a:pt x="20707" y="92163"/>
                  </a:lnTo>
                  <a:lnTo>
                    <a:pt x="20103" y="91327"/>
                  </a:lnTo>
                  <a:lnTo>
                    <a:pt x="19518" y="90483"/>
                  </a:lnTo>
                  <a:lnTo>
                    <a:pt x="18943" y="89631"/>
                  </a:lnTo>
                  <a:lnTo>
                    <a:pt x="18388" y="88772"/>
                  </a:lnTo>
                  <a:lnTo>
                    <a:pt x="17842" y="87913"/>
                  </a:lnTo>
                  <a:lnTo>
                    <a:pt x="17305" y="87039"/>
                  </a:lnTo>
                  <a:lnTo>
                    <a:pt x="16797" y="86165"/>
                  </a:lnTo>
                  <a:lnTo>
                    <a:pt x="16289" y="85284"/>
                  </a:lnTo>
                  <a:lnTo>
                    <a:pt x="15801" y="84395"/>
                  </a:lnTo>
                  <a:lnTo>
                    <a:pt x="17152" y="84261"/>
                  </a:lnTo>
                  <a:lnTo>
                    <a:pt x="18512" y="84104"/>
                  </a:lnTo>
                  <a:lnTo>
                    <a:pt x="19873" y="83932"/>
                  </a:lnTo>
                  <a:lnTo>
                    <a:pt x="21243" y="83745"/>
                  </a:lnTo>
                  <a:lnTo>
                    <a:pt x="22613" y="83544"/>
                  </a:lnTo>
                  <a:lnTo>
                    <a:pt x="23974" y="83320"/>
                  </a:lnTo>
                  <a:lnTo>
                    <a:pt x="25344" y="83081"/>
                  </a:lnTo>
                  <a:lnTo>
                    <a:pt x="26705" y="82819"/>
                  </a:lnTo>
                  <a:lnTo>
                    <a:pt x="27376" y="82685"/>
                  </a:lnTo>
                  <a:lnTo>
                    <a:pt x="28056" y="82550"/>
                  </a:lnTo>
                  <a:lnTo>
                    <a:pt x="28727" y="82408"/>
                  </a:lnTo>
                  <a:lnTo>
                    <a:pt x="29397" y="82259"/>
                  </a:lnTo>
                  <a:lnTo>
                    <a:pt x="30058" y="82110"/>
                  </a:lnTo>
                  <a:lnTo>
                    <a:pt x="30720" y="81953"/>
                  </a:lnTo>
                  <a:lnTo>
                    <a:pt x="31381" y="81788"/>
                  </a:lnTo>
                  <a:lnTo>
                    <a:pt x="32032" y="81624"/>
                  </a:lnTo>
                  <a:lnTo>
                    <a:pt x="32684" y="81460"/>
                  </a:lnTo>
                  <a:lnTo>
                    <a:pt x="33335" y="81280"/>
                  </a:lnTo>
                  <a:lnTo>
                    <a:pt x="33977" y="81109"/>
                  </a:lnTo>
                  <a:lnTo>
                    <a:pt x="34610" y="80922"/>
                  </a:lnTo>
                  <a:lnTo>
                    <a:pt x="35242" y="80743"/>
                  </a:lnTo>
                  <a:lnTo>
                    <a:pt x="35865" y="80548"/>
                  </a:lnTo>
                  <a:lnTo>
                    <a:pt x="36488" y="80354"/>
                  </a:lnTo>
                  <a:lnTo>
                    <a:pt x="37101" y="80153"/>
                  </a:lnTo>
                  <a:close/>
                  <a:moveTo>
                    <a:pt x="46118" y="93373"/>
                  </a:moveTo>
                  <a:lnTo>
                    <a:pt x="46520" y="93806"/>
                  </a:lnTo>
                  <a:lnTo>
                    <a:pt x="46923" y="94232"/>
                  </a:lnTo>
                  <a:lnTo>
                    <a:pt x="47325" y="94650"/>
                  </a:lnTo>
                  <a:lnTo>
                    <a:pt x="47737" y="95069"/>
                  </a:lnTo>
                  <a:lnTo>
                    <a:pt x="48159" y="95487"/>
                  </a:lnTo>
                  <a:lnTo>
                    <a:pt x="48580" y="95890"/>
                  </a:lnTo>
                  <a:lnTo>
                    <a:pt x="49002" y="96294"/>
                  </a:lnTo>
                  <a:lnTo>
                    <a:pt x="49433" y="96690"/>
                  </a:lnTo>
                  <a:lnTo>
                    <a:pt x="49874" y="97085"/>
                  </a:lnTo>
                  <a:lnTo>
                    <a:pt x="50315" y="97466"/>
                  </a:lnTo>
                  <a:lnTo>
                    <a:pt x="50755" y="97847"/>
                  </a:lnTo>
                  <a:lnTo>
                    <a:pt x="51206" y="98228"/>
                  </a:lnTo>
                  <a:lnTo>
                    <a:pt x="51656" y="98594"/>
                  </a:lnTo>
                  <a:lnTo>
                    <a:pt x="52116" y="98960"/>
                  </a:lnTo>
                  <a:lnTo>
                    <a:pt x="52576" y="99319"/>
                  </a:lnTo>
                  <a:lnTo>
                    <a:pt x="53045" y="99670"/>
                  </a:lnTo>
                  <a:lnTo>
                    <a:pt x="52490" y="99901"/>
                  </a:lnTo>
                  <a:lnTo>
                    <a:pt x="51943" y="100148"/>
                  </a:lnTo>
                  <a:lnTo>
                    <a:pt x="51407" y="100402"/>
                  </a:lnTo>
                  <a:lnTo>
                    <a:pt x="50870" y="100671"/>
                  </a:lnTo>
                  <a:lnTo>
                    <a:pt x="50353" y="100947"/>
                  </a:lnTo>
                  <a:lnTo>
                    <a:pt x="49835" y="101238"/>
                  </a:lnTo>
                  <a:lnTo>
                    <a:pt x="49328" y="101537"/>
                  </a:lnTo>
                  <a:lnTo>
                    <a:pt x="48829" y="101851"/>
                  </a:lnTo>
                  <a:lnTo>
                    <a:pt x="48341" y="102172"/>
                  </a:lnTo>
                  <a:lnTo>
                    <a:pt x="47862" y="102508"/>
                  </a:lnTo>
                  <a:lnTo>
                    <a:pt x="47383" y="102844"/>
                  </a:lnTo>
                  <a:lnTo>
                    <a:pt x="46923" y="103195"/>
                  </a:lnTo>
                  <a:lnTo>
                    <a:pt x="46463" y="103561"/>
                  </a:lnTo>
                  <a:lnTo>
                    <a:pt x="46022" y="103927"/>
                  </a:lnTo>
                  <a:lnTo>
                    <a:pt x="45581" y="104301"/>
                  </a:lnTo>
                  <a:lnTo>
                    <a:pt x="45160" y="104689"/>
                  </a:lnTo>
                  <a:lnTo>
                    <a:pt x="44738" y="105085"/>
                  </a:lnTo>
                  <a:lnTo>
                    <a:pt x="44335" y="105481"/>
                  </a:lnTo>
                  <a:lnTo>
                    <a:pt x="43933" y="105892"/>
                  </a:lnTo>
                  <a:lnTo>
                    <a:pt x="43550" y="106310"/>
                  </a:lnTo>
                  <a:lnTo>
                    <a:pt x="43176" y="106728"/>
                  </a:lnTo>
                  <a:lnTo>
                    <a:pt x="42812" y="107161"/>
                  </a:lnTo>
                  <a:lnTo>
                    <a:pt x="42457" y="107595"/>
                  </a:lnTo>
                  <a:lnTo>
                    <a:pt x="42112" y="108035"/>
                  </a:lnTo>
                  <a:lnTo>
                    <a:pt x="41777" y="108483"/>
                  </a:lnTo>
                  <a:lnTo>
                    <a:pt x="41451" y="108932"/>
                  </a:lnTo>
                  <a:lnTo>
                    <a:pt x="41145" y="109387"/>
                  </a:lnTo>
                  <a:lnTo>
                    <a:pt x="40848" y="109850"/>
                  </a:lnTo>
                  <a:lnTo>
                    <a:pt x="40560" y="110313"/>
                  </a:lnTo>
                  <a:lnTo>
                    <a:pt x="40282" y="110784"/>
                  </a:lnTo>
                  <a:lnTo>
                    <a:pt x="40024" y="111255"/>
                  </a:lnTo>
                  <a:lnTo>
                    <a:pt x="39765" y="111733"/>
                  </a:lnTo>
                  <a:lnTo>
                    <a:pt x="38864" y="110978"/>
                  </a:lnTo>
                  <a:lnTo>
                    <a:pt x="37973" y="110224"/>
                  </a:lnTo>
                  <a:lnTo>
                    <a:pt x="37092" y="109469"/>
                  </a:lnTo>
                  <a:lnTo>
                    <a:pt x="36220" y="108715"/>
                  </a:lnTo>
                  <a:lnTo>
                    <a:pt x="35367" y="107961"/>
                  </a:lnTo>
                  <a:lnTo>
                    <a:pt x="34524" y="107206"/>
                  </a:lnTo>
                  <a:lnTo>
                    <a:pt x="33700" y="106444"/>
                  </a:lnTo>
                  <a:lnTo>
                    <a:pt x="32885" y="105690"/>
                  </a:lnTo>
                  <a:lnTo>
                    <a:pt x="32080" y="104928"/>
                  </a:lnTo>
                  <a:lnTo>
                    <a:pt x="31285" y="104166"/>
                  </a:lnTo>
                  <a:lnTo>
                    <a:pt x="30509" y="103404"/>
                  </a:lnTo>
                  <a:lnTo>
                    <a:pt x="29742" y="102643"/>
                  </a:lnTo>
                  <a:lnTo>
                    <a:pt x="28985" y="101881"/>
                  </a:lnTo>
                  <a:lnTo>
                    <a:pt x="28247" y="101111"/>
                  </a:lnTo>
                  <a:lnTo>
                    <a:pt x="27519" y="100335"/>
                  </a:lnTo>
                  <a:lnTo>
                    <a:pt x="26801" y="99565"/>
                  </a:lnTo>
                  <a:lnTo>
                    <a:pt x="27960" y="99095"/>
                  </a:lnTo>
                  <a:lnTo>
                    <a:pt x="29119" y="98639"/>
                  </a:lnTo>
                  <a:lnTo>
                    <a:pt x="30288" y="98198"/>
                  </a:lnTo>
                  <a:lnTo>
                    <a:pt x="31457" y="97773"/>
                  </a:lnTo>
                  <a:lnTo>
                    <a:pt x="32626" y="97354"/>
                  </a:lnTo>
                  <a:lnTo>
                    <a:pt x="33805" y="96943"/>
                  </a:lnTo>
                  <a:lnTo>
                    <a:pt x="34984" y="96548"/>
                  </a:lnTo>
                  <a:lnTo>
                    <a:pt x="36172" y="96167"/>
                  </a:lnTo>
                  <a:lnTo>
                    <a:pt x="37369" y="95793"/>
                  </a:lnTo>
                  <a:lnTo>
                    <a:pt x="38567" y="95427"/>
                  </a:lnTo>
                  <a:lnTo>
                    <a:pt x="39774" y="95076"/>
                  </a:lnTo>
                  <a:lnTo>
                    <a:pt x="40991" y="94733"/>
                  </a:lnTo>
                  <a:lnTo>
                    <a:pt x="42208" y="94404"/>
                  </a:lnTo>
                  <a:lnTo>
                    <a:pt x="43435" y="94075"/>
                  </a:lnTo>
                  <a:lnTo>
                    <a:pt x="44680" y="93762"/>
                  </a:lnTo>
                  <a:lnTo>
                    <a:pt x="45926" y="93455"/>
                  </a:lnTo>
                  <a:lnTo>
                    <a:pt x="45974" y="93440"/>
                  </a:lnTo>
                  <a:lnTo>
                    <a:pt x="46022" y="93418"/>
                  </a:lnTo>
                  <a:lnTo>
                    <a:pt x="46060" y="93396"/>
                  </a:lnTo>
                  <a:lnTo>
                    <a:pt x="46118" y="93373"/>
                  </a:lnTo>
                  <a:close/>
                  <a:moveTo>
                    <a:pt x="308729" y="72616"/>
                  </a:moveTo>
                  <a:lnTo>
                    <a:pt x="309227" y="72870"/>
                  </a:lnTo>
                  <a:lnTo>
                    <a:pt x="309725" y="73117"/>
                  </a:lnTo>
                  <a:lnTo>
                    <a:pt x="310233" y="73348"/>
                  </a:lnTo>
                  <a:lnTo>
                    <a:pt x="310750" y="73572"/>
                  </a:lnTo>
                  <a:lnTo>
                    <a:pt x="311287" y="73781"/>
                  </a:lnTo>
                  <a:lnTo>
                    <a:pt x="311824" y="73983"/>
                  </a:lnTo>
                  <a:lnTo>
                    <a:pt x="312360" y="74177"/>
                  </a:lnTo>
                  <a:lnTo>
                    <a:pt x="312916" y="74349"/>
                  </a:lnTo>
                  <a:lnTo>
                    <a:pt x="313472" y="74521"/>
                  </a:lnTo>
                  <a:lnTo>
                    <a:pt x="314037" y="74678"/>
                  </a:lnTo>
                  <a:lnTo>
                    <a:pt x="314612" y="74827"/>
                  </a:lnTo>
                  <a:lnTo>
                    <a:pt x="315187" y="74961"/>
                  </a:lnTo>
                  <a:lnTo>
                    <a:pt x="315762" y="75088"/>
                  </a:lnTo>
                  <a:lnTo>
                    <a:pt x="316346" y="75200"/>
                  </a:lnTo>
                  <a:lnTo>
                    <a:pt x="316940" y="75305"/>
                  </a:lnTo>
                  <a:lnTo>
                    <a:pt x="317534" y="75395"/>
                  </a:lnTo>
                  <a:lnTo>
                    <a:pt x="318128" y="75477"/>
                  </a:lnTo>
                  <a:lnTo>
                    <a:pt x="318732" y="75552"/>
                  </a:lnTo>
                  <a:lnTo>
                    <a:pt x="319336" y="75611"/>
                  </a:lnTo>
                  <a:lnTo>
                    <a:pt x="319939" y="75664"/>
                  </a:lnTo>
                  <a:lnTo>
                    <a:pt x="320553" y="75701"/>
                  </a:lnTo>
                  <a:lnTo>
                    <a:pt x="321156" y="75731"/>
                  </a:lnTo>
                  <a:lnTo>
                    <a:pt x="321770" y="75753"/>
                  </a:lnTo>
                  <a:lnTo>
                    <a:pt x="322373" y="75761"/>
                  </a:lnTo>
                  <a:lnTo>
                    <a:pt x="322987" y="75761"/>
                  </a:lnTo>
                  <a:lnTo>
                    <a:pt x="323600" y="75753"/>
                  </a:lnTo>
                  <a:lnTo>
                    <a:pt x="324203" y="75731"/>
                  </a:lnTo>
                  <a:lnTo>
                    <a:pt x="324817" y="75693"/>
                  </a:lnTo>
                  <a:lnTo>
                    <a:pt x="325420" y="75656"/>
                  </a:lnTo>
                  <a:lnTo>
                    <a:pt x="326024" y="75604"/>
                  </a:lnTo>
                  <a:lnTo>
                    <a:pt x="326628" y="75537"/>
                  </a:lnTo>
                  <a:lnTo>
                    <a:pt x="327222" y="75462"/>
                  </a:lnTo>
                  <a:lnTo>
                    <a:pt x="327107" y="76254"/>
                  </a:lnTo>
                  <a:lnTo>
                    <a:pt x="326973" y="77030"/>
                  </a:lnTo>
                  <a:lnTo>
                    <a:pt x="326819" y="77815"/>
                  </a:lnTo>
                  <a:lnTo>
                    <a:pt x="326656" y="78592"/>
                  </a:lnTo>
                  <a:lnTo>
                    <a:pt x="326484" y="79368"/>
                  </a:lnTo>
                  <a:lnTo>
                    <a:pt x="326292" y="80138"/>
                  </a:lnTo>
                  <a:lnTo>
                    <a:pt x="326081" y="80907"/>
                  </a:lnTo>
                  <a:lnTo>
                    <a:pt x="325861" y="81669"/>
                  </a:lnTo>
                  <a:lnTo>
                    <a:pt x="325631" y="82431"/>
                  </a:lnTo>
                  <a:lnTo>
                    <a:pt x="325372" y="83193"/>
                  </a:lnTo>
                  <a:lnTo>
                    <a:pt x="325114" y="83947"/>
                  </a:lnTo>
                  <a:lnTo>
                    <a:pt x="324836" y="84694"/>
                  </a:lnTo>
                  <a:lnTo>
                    <a:pt x="324539" y="85441"/>
                  </a:lnTo>
                  <a:lnTo>
                    <a:pt x="324232" y="86180"/>
                  </a:lnTo>
                  <a:lnTo>
                    <a:pt x="323906" y="86920"/>
                  </a:lnTo>
                  <a:lnTo>
                    <a:pt x="323571" y="87652"/>
                  </a:lnTo>
                  <a:lnTo>
                    <a:pt x="323686" y="87719"/>
                  </a:lnTo>
                  <a:lnTo>
                    <a:pt x="323791" y="87786"/>
                  </a:lnTo>
                  <a:lnTo>
                    <a:pt x="323878" y="87861"/>
                  </a:lnTo>
                  <a:lnTo>
                    <a:pt x="323964" y="87936"/>
                  </a:lnTo>
                  <a:lnTo>
                    <a:pt x="324031" y="88010"/>
                  </a:lnTo>
                  <a:lnTo>
                    <a:pt x="324079" y="88092"/>
                  </a:lnTo>
                  <a:lnTo>
                    <a:pt x="324127" y="88175"/>
                  </a:lnTo>
                  <a:lnTo>
                    <a:pt x="324155" y="88257"/>
                  </a:lnTo>
                  <a:lnTo>
                    <a:pt x="324184" y="88339"/>
                  </a:lnTo>
                  <a:lnTo>
                    <a:pt x="324194" y="88429"/>
                  </a:lnTo>
                  <a:lnTo>
                    <a:pt x="324194" y="88511"/>
                  </a:lnTo>
                  <a:lnTo>
                    <a:pt x="324184" y="88593"/>
                  </a:lnTo>
                  <a:lnTo>
                    <a:pt x="324165" y="88682"/>
                  </a:lnTo>
                  <a:lnTo>
                    <a:pt x="324146" y="88765"/>
                  </a:lnTo>
                  <a:lnTo>
                    <a:pt x="324108" y="88847"/>
                  </a:lnTo>
                  <a:lnTo>
                    <a:pt x="324069" y="88922"/>
                  </a:lnTo>
                  <a:lnTo>
                    <a:pt x="324012" y="88996"/>
                  </a:lnTo>
                  <a:lnTo>
                    <a:pt x="323954" y="89071"/>
                  </a:lnTo>
                  <a:lnTo>
                    <a:pt x="323897" y="89146"/>
                  </a:lnTo>
                  <a:lnTo>
                    <a:pt x="323820" y="89213"/>
                  </a:lnTo>
                  <a:lnTo>
                    <a:pt x="323743" y="89273"/>
                  </a:lnTo>
                  <a:lnTo>
                    <a:pt x="323657" y="89332"/>
                  </a:lnTo>
                  <a:lnTo>
                    <a:pt x="323571" y="89392"/>
                  </a:lnTo>
                  <a:lnTo>
                    <a:pt x="323475" y="89437"/>
                  </a:lnTo>
                  <a:lnTo>
                    <a:pt x="323379" y="89482"/>
                  </a:lnTo>
                  <a:lnTo>
                    <a:pt x="323274" y="89519"/>
                  </a:lnTo>
                  <a:lnTo>
                    <a:pt x="323169" y="89549"/>
                  </a:lnTo>
                  <a:lnTo>
                    <a:pt x="323054" y="89571"/>
                  </a:lnTo>
                  <a:lnTo>
                    <a:pt x="322939" y="89586"/>
                  </a:lnTo>
                  <a:lnTo>
                    <a:pt x="322824" y="89594"/>
                  </a:lnTo>
                  <a:lnTo>
                    <a:pt x="322709" y="89594"/>
                  </a:lnTo>
                  <a:lnTo>
                    <a:pt x="322584" y="89579"/>
                  </a:lnTo>
                  <a:lnTo>
                    <a:pt x="322287" y="90132"/>
                  </a:lnTo>
                  <a:lnTo>
                    <a:pt x="321971" y="90677"/>
                  </a:lnTo>
                  <a:lnTo>
                    <a:pt x="321655" y="91222"/>
                  </a:lnTo>
                  <a:lnTo>
                    <a:pt x="321329" y="91760"/>
                  </a:lnTo>
                  <a:lnTo>
                    <a:pt x="320993" y="92298"/>
                  </a:lnTo>
                  <a:lnTo>
                    <a:pt x="320649" y="92835"/>
                  </a:lnTo>
                  <a:lnTo>
                    <a:pt x="320294" y="93373"/>
                  </a:lnTo>
                  <a:lnTo>
                    <a:pt x="319930" y="93904"/>
                  </a:lnTo>
                  <a:lnTo>
                    <a:pt x="319556" y="94426"/>
                  </a:lnTo>
                  <a:lnTo>
                    <a:pt x="319163" y="94957"/>
                  </a:lnTo>
                  <a:lnTo>
                    <a:pt x="318770" y="95480"/>
                  </a:lnTo>
                  <a:lnTo>
                    <a:pt x="318368" y="95995"/>
                  </a:lnTo>
                  <a:lnTo>
                    <a:pt x="317966" y="96510"/>
                  </a:lnTo>
                  <a:lnTo>
                    <a:pt x="317544" y="97026"/>
                  </a:lnTo>
                  <a:lnTo>
                    <a:pt x="317113" y="97534"/>
                  </a:lnTo>
                  <a:lnTo>
                    <a:pt x="316672" y="98041"/>
                  </a:lnTo>
                  <a:lnTo>
                    <a:pt x="316270" y="98482"/>
                  </a:lnTo>
                  <a:lnTo>
                    <a:pt x="315867" y="98923"/>
                  </a:lnTo>
                  <a:lnTo>
                    <a:pt x="315465" y="99349"/>
                  </a:lnTo>
                  <a:lnTo>
                    <a:pt x="315053" y="99774"/>
                  </a:lnTo>
                  <a:lnTo>
                    <a:pt x="314631" y="100185"/>
                  </a:lnTo>
                  <a:lnTo>
                    <a:pt x="314209" y="100596"/>
                  </a:lnTo>
                  <a:lnTo>
                    <a:pt x="313788" y="100999"/>
                  </a:lnTo>
                  <a:lnTo>
                    <a:pt x="313357" y="101395"/>
                  </a:lnTo>
                  <a:lnTo>
                    <a:pt x="312916" y="101784"/>
                  </a:lnTo>
                  <a:lnTo>
                    <a:pt x="312475" y="102172"/>
                  </a:lnTo>
                  <a:lnTo>
                    <a:pt x="312034" y="102553"/>
                  </a:lnTo>
                  <a:lnTo>
                    <a:pt x="311584" y="102926"/>
                  </a:lnTo>
                  <a:lnTo>
                    <a:pt x="311134" y="103292"/>
                  </a:lnTo>
                  <a:lnTo>
                    <a:pt x="310674" y="103651"/>
                  </a:lnTo>
                  <a:lnTo>
                    <a:pt x="310214" y="104009"/>
                  </a:lnTo>
                  <a:lnTo>
                    <a:pt x="309744" y="104360"/>
                  </a:lnTo>
                  <a:lnTo>
                    <a:pt x="310655" y="105040"/>
                  </a:lnTo>
                  <a:lnTo>
                    <a:pt x="311095" y="105376"/>
                  </a:lnTo>
                  <a:lnTo>
                    <a:pt x="311536" y="105712"/>
                  </a:lnTo>
                  <a:lnTo>
                    <a:pt x="311622" y="105787"/>
                  </a:lnTo>
                  <a:lnTo>
                    <a:pt x="311699" y="105869"/>
                  </a:lnTo>
                  <a:lnTo>
                    <a:pt x="311757" y="105951"/>
                  </a:lnTo>
                  <a:lnTo>
                    <a:pt x="311804" y="106041"/>
                  </a:lnTo>
                  <a:lnTo>
                    <a:pt x="311843" y="106123"/>
                  </a:lnTo>
                  <a:lnTo>
                    <a:pt x="311872" y="106213"/>
                  </a:lnTo>
                  <a:lnTo>
                    <a:pt x="311891" y="106302"/>
                  </a:lnTo>
                  <a:lnTo>
                    <a:pt x="311891" y="106392"/>
                  </a:lnTo>
                  <a:lnTo>
                    <a:pt x="311881" y="106482"/>
                  </a:lnTo>
                  <a:lnTo>
                    <a:pt x="311872" y="106571"/>
                  </a:lnTo>
                  <a:lnTo>
                    <a:pt x="311843" y="106661"/>
                  </a:lnTo>
                  <a:lnTo>
                    <a:pt x="311814" y="106751"/>
                  </a:lnTo>
                  <a:lnTo>
                    <a:pt x="311766" y="106833"/>
                  </a:lnTo>
                  <a:lnTo>
                    <a:pt x="311718" y="106915"/>
                  </a:lnTo>
                  <a:lnTo>
                    <a:pt x="311661" y="106990"/>
                  </a:lnTo>
                  <a:lnTo>
                    <a:pt x="311594" y="107064"/>
                  </a:lnTo>
                  <a:lnTo>
                    <a:pt x="311527" y="107139"/>
                  </a:lnTo>
                  <a:lnTo>
                    <a:pt x="311450" y="107206"/>
                  </a:lnTo>
                  <a:lnTo>
                    <a:pt x="311364" y="107266"/>
                  </a:lnTo>
                  <a:lnTo>
                    <a:pt x="311277" y="107318"/>
                  </a:lnTo>
                  <a:lnTo>
                    <a:pt x="311182" y="107363"/>
                  </a:lnTo>
                  <a:lnTo>
                    <a:pt x="311086" y="107400"/>
                  </a:lnTo>
                  <a:lnTo>
                    <a:pt x="310980" y="107438"/>
                  </a:lnTo>
                  <a:lnTo>
                    <a:pt x="310875" y="107460"/>
                  </a:lnTo>
                  <a:lnTo>
                    <a:pt x="310770" y="107475"/>
                  </a:lnTo>
                  <a:lnTo>
                    <a:pt x="310655" y="107483"/>
                  </a:lnTo>
                  <a:lnTo>
                    <a:pt x="310549" y="107475"/>
                  </a:lnTo>
                  <a:lnTo>
                    <a:pt x="310434" y="107468"/>
                  </a:lnTo>
                  <a:lnTo>
                    <a:pt x="310319" y="107438"/>
                  </a:lnTo>
                  <a:lnTo>
                    <a:pt x="310204" y="107408"/>
                  </a:lnTo>
                  <a:lnTo>
                    <a:pt x="310080" y="107356"/>
                  </a:lnTo>
                  <a:lnTo>
                    <a:pt x="309965" y="107296"/>
                  </a:lnTo>
                  <a:lnTo>
                    <a:pt x="308777" y="106616"/>
                  </a:lnTo>
                  <a:lnTo>
                    <a:pt x="308173" y="106265"/>
                  </a:lnTo>
                  <a:lnTo>
                    <a:pt x="307579" y="105907"/>
                  </a:lnTo>
                  <a:lnTo>
                    <a:pt x="306707" y="106497"/>
                  </a:lnTo>
                  <a:lnTo>
                    <a:pt x="305835" y="107072"/>
                  </a:lnTo>
                  <a:lnTo>
                    <a:pt x="304944" y="107639"/>
                  </a:lnTo>
                  <a:lnTo>
                    <a:pt x="304043" y="108200"/>
                  </a:lnTo>
                  <a:lnTo>
                    <a:pt x="303142" y="108752"/>
                  </a:lnTo>
                  <a:lnTo>
                    <a:pt x="302223" y="109298"/>
                  </a:lnTo>
                  <a:lnTo>
                    <a:pt x="301303" y="109843"/>
                  </a:lnTo>
                  <a:lnTo>
                    <a:pt x="300364" y="110381"/>
                  </a:lnTo>
                  <a:lnTo>
                    <a:pt x="299425" y="110911"/>
                  </a:lnTo>
                  <a:lnTo>
                    <a:pt x="298476" y="111449"/>
                  </a:lnTo>
                  <a:lnTo>
                    <a:pt x="296569" y="112517"/>
                  </a:lnTo>
                  <a:lnTo>
                    <a:pt x="294634" y="113592"/>
                  </a:lnTo>
                  <a:lnTo>
                    <a:pt x="292679" y="114690"/>
                  </a:lnTo>
                  <a:lnTo>
                    <a:pt x="292679" y="114369"/>
                  </a:lnTo>
                  <a:lnTo>
                    <a:pt x="292679" y="114056"/>
                  </a:lnTo>
                  <a:lnTo>
                    <a:pt x="292660" y="113734"/>
                  </a:lnTo>
                  <a:lnTo>
                    <a:pt x="292641" y="113413"/>
                  </a:lnTo>
                  <a:lnTo>
                    <a:pt x="292621" y="113099"/>
                  </a:lnTo>
                  <a:lnTo>
                    <a:pt x="292593" y="112778"/>
                  </a:lnTo>
                  <a:lnTo>
                    <a:pt x="292554" y="112465"/>
                  </a:lnTo>
                  <a:lnTo>
                    <a:pt x="292516" y="112143"/>
                  </a:lnTo>
                  <a:lnTo>
                    <a:pt x="292411" y="111509"/>
                  </a:lnTo>
                  <a:lnTo>
                    <a:pt x="292286" y="110874"/>
                  </a:lnTo>
                  <a:lnTo>
                    <a:pt x="292142" y="110239"/>
                  </a:lnTo>
                  <a:lnTo>
                    <a:pt x="291970" y="109611"/>
                  </a:lnTo>
                  <a:lnTo>
                    <a:pt x="291788" y="108984"/>
                  </a:lnTo>
                  <a:lnTo>
                    <a:pt x="291567" y="108364"/>
                  </a:lnTo>
                  <a:lnTo>
                    <a:pt x="291338" y="107744"/>
                  </a:lnTo>
                  <a:lnTo>
                    <a:pt x="291079" y="107139"/>
                  </a:lnTo>
                  <a:lnTo>
                    <a:pt x="290811" y="106534"/>
                  </a:lnTo>
                  <a:lnTo>
                    <a:pt x="290504" y="105936"/>
                  </a:lnTo>
                  <a:lnTo>
                    <a:pt x="290188" y="105339"/>
                  </a:lnTo>
                  <a:lnTo>
                    <a:pt x="290025" y="105048"/>
                  </a:lnTo>
                  <a:lnTo>
                    <a:pt x="289852" y="104756"/>
                  </a:lnTo>
                  <a:lnTo>
                    <a:pt x="289670" y="104472"/>
                  </a:lnTo>
                  <a:lnTo>
                    <a:pt x="289488" y="104189"/>
                  </a:lnTo>
                  <a:lnTo>
                    <a:pt x="289306" y="103905"/>
                  </a:lnTo>
                  <a:lnTo>
                    <a:pt x="289115" y="103621"/>
                  </a:lnTo>
                  <a:lnTo>
                    <a:pt x="288913" y="103345"/>
                  </a:lnTo>
                  <a:lnTo>
                    <a:pt x="288712" y="103068"/>
                  </a:lnTo>
                  <a:lnTo>
                    <a:pt x="288511" y="102792"/>
                  </a:lnTo>
                  <a:lnTo>
                    <a:pt x="288290" y="102523"/>
                  </a:lnTo>
                  <a:lnTo>
                    <a:pt x="288080" y="102254"/>
                  </a:lnTo>
                  <a:lnTo>
                    <a:pt x="287859" y="101993"/>
                  </a:lnTo>
                  <a:lnTo>
                    <a:pt x="287629" y="101731"/>
                  </a:lnTo>
                  <a:lnTo>
                    <a:pt x="287399" y="101470"/>
                  </a:lnTo>
                  <a:lnTo>
                    <a:pt x="287160" y="101216"/>
                  </a:lnTo>
                  <a:lnTo>
                    <a:pt x="286920" y="100962"/>
                  </a:lnTo>
                  <a:lnTo>
                    <a:pt x="286681" y="100715"/>
                  </a:lnTo>
                  <a:lnTo>
                    <a:pt x="286432" y="100469"/>
                  </a:lnTo>
                  <a:lnTo>
                    <a:pt x="286173" y="100230"/>
                  </a:lnTo>
                  <a:lnTo>
                    <a:pt x="285914" y="99991"/>
                  </a:lnTo>
                  <a:lnTo>
                    <a:pt x="285655" y="99752"/>
                  </a:lnTo>
                  <a:lnTo>
                    <a:pt x="285387" y="99528"/>
                  </a:lnTo>
                  <a:lnTo>
                    <a:pt x="285109" y="99296"/>
                  </a:lnTo>
                  <a:lnTo>
                    <a:pt x="284831" y="99072"/>
                  </a:lnTo>
                  <a:lnTo>
                    <a:pt x="284554" y="98856"/>
                  </a:lnTo>
                  <a:lnTo>
                    <a:pt x="284266" y="98639"/>
                  </a:lnTo>
                  <a:lnTo>
                    <a:pt x="283979" y="98430"/>
                  </a:lnTo>
                  <a:lnTo>
                    <a:pt x="283682" y="98221"/>
                  </a:lnTo>
                  <a:lnTo>
                    <a:pt x="283385" y="98019"/>
                  </a:lnTo>
                  <a:lnTo>
                    <a:pt x="283078" y="97825"/>
                  </a:lnTo>
                  <a:lnTo>
                    <a:pt x="282771" y="97631"/>
                  </a:lnTo>
                  <a:lnTo>
                    <a:pt x="282465" y="97444"/>
                  </a:lnTo>
                  <a:lnTo>
                    <a:pt x="282148" y="97257"/>
                  </a:lnTo>
                  <a:lnTo>
                    <a:pt x="281823" y="97078"/>
                  </a:lnTo>
                  <a:lnTo>
                    <a:pt x="282407" y="96869"/>
                  </a:lnTo>
                  <a:lnTo>
                    <a:pt x="282982" y="96660"/>
                  </a:lnTo>
                  <a:lnTo>
                    <a:pt x="283547" y="96436"/>
                  </a:lnTo>
                  <a:lnTo>
                    <a:pt x="284113" y="96212"/>
                  </a:lnTo>
                  <a:lnTo>
                    <a:pt x="284669" y="95980"/>
                  </a:lnTo>
                  <a:lnTo>
                    <a:pt x="285215" y="95741"/>
                  </a:lnTo>
                  <a:lnTo>
                    <a:pt x="285761" y="95502"/>
                  </a:lnTo>
                  <a:lnTo>
                    <a:pt x="286307" y="95255"/>
                  </a:lnTo>
                  <a:lnTo>
                    <a:pt x="286834" y="95001"/>
                  </a:lnTo>
                  <a:lnTo>
                    <a:pt x="287361" y="94740"/>
                  </a:lnTo>
                  <a:lnTo>
                    <a:pt x="287888" y="94479"/>
                  </a:lnTo>
                  <a:lnTo>
                    <a:pt x="288405" y="94202"/>
                  </a:lnTo>
                  <a:lnTo>
                    <a:pt x="288923" y="93933"/>
                  </a:lnTo>
                  <a:lnTo>
                    <a:pt x="289431" y="93650"/>
                  </a:lnTo>
                  <a:lnTo>
                    <a:pt x="289929" y="93366"/>
                  </a:lnTo>
                  <a:lnTo>
                    <a:pt x="290427" y="93074"/>
                  </a:lnTo>
                  <a:lnTo>
                    <a:pt x="290159" y="92828"/>
                  </a:lnTo>
                  <a:lnTo>
                    <a:pt x="289910" y="92581"/>
                  </a:lnTo>
                  <a:lnTo>
                    <a:pt x="289862" y="92529"/>
                  </a:lnTo>
                  <a:lnTo>
                    <a:pt x="289824" y="92477"/>
                  </a:lnTo>
                  <a:lnTo>
                    <a:pt x="289795" y="92425"/>
                  </a:lnTo>
                  <a:lnTo>
                    <a:pt x="289776" y="92372"/>
                  </a:lnTo>
                  <a:lnTo>
                    <a:pt x="289757" y="92313"/>
                  </a:lnTo>
                  <a:lnTo>
                    <a:pt x="289747" y="92253"/>
                  </a:lnTo>
                  <a:lnTo>
                    <a:pt x="289737" y="92141"/>
                  </a:lnTo>
                  <a:lnTo>
                    <a:pt x="289747" y="92021"/>
                  </a:lnTo>
                  <a:lnTo>
                    <a:pt x="289785" y="91909"/>
                  </a:lnTo>
                  <a:lnTo>
                    <a:pt x="289833" y="91805"/>
                  </a:lnTo>
                  <a:lnTo>
                    <a:pt x="289910" y="91708"/>
                  </a:lnTo>
                  <a:lnTo>
                    <a:pt x="289986" y="91618"/>
                  </a:lnTo>
                  <a:lnTo>
                    <a:pt x="290034" y="91581"/>
                  </a:lnTo>
                  <a:lnTo>
                    <a:pt x="290092" y="91551"/>
                  </a:lnTo>
                  <a:lnTo>
                    <a:pt x="290140" y="91521"/>
                  </a:lnTo>
                  <a:lnTo>
                    <a:pt x="290197" y="91498"/>
                  </a:lnTo>
                  <a:lnTo>
                    <a:pt x="290264" y="91476"/>
                  </a:lnTo>
                  <a:lnTo>
                    <a:pt x="290322" y="91461"/>
                  </a:lnTo>
                  <a:lnTo>
                    <a:pt x="290389" y="91454"/>
                  </a:lnTo>
                  <a:lnTo>
                    <a:pt x="290456" y="91446"/>
                  </a:lnTo>
                  <a:lnTo>
                    <a:pt x="290523" y="91454"/>
                  </a:lnTo>
                  <a:lnTo>
                    <a:pt x="290600" y="91461"/>
                  </a:lnTo>
                  <a:lnTo>
                    <a:pt x="290667" y="91476"/>
                  </a:lnTo>
                  <a:lnTo>
                    <a:pt x="290743" y="91498"/>
                  </a:lnTo>
                  <a:lnTo>
                    <a:pt x="290820" y="91536"/>
                  </a:lnTo>
                  <a:lnTo>
                    <a:pt x="290897" y="91573"/>
                  </a:lnTo>
                  <a:lnTo>
                    <a:pt x="291385" y="91864"/>
                  </a:lnTo>
                  <a:lnTo>
                    <a:pt x="291635" y="92014"/>
                  </a:lnTo>
                  <a:lnTo>
                    <a:pt x="291884" y="92171"/>
                  </a:lnTo>
                  <a:lnTo>
                    <a:pt x="292554" y="91745"/>
                  </a:lnTo>
                  <a:lnTo>
                    <a:pt x="293216" y="91304"/>
                  </a:lnTo>
                  <a:lnTo>
                    <a:pt x="293858" y="90849"/>
                  </a:lnTo>
                  <a:lnTo>
                    <a:pt x="294500" y="90393"/>
                  </a:lnTo>
                  <a:lnTo>
                    <a:pt x="295122" y="89922"/>
                  </a:lnTo>
                  <a:lnTo>
                    <a:pt x="295736" y="89444"/>
                  </a:lnTo>
                  <a:lnTo>
                    <a:pt x="296339" y="88959"/>
                  </a:lnTo>
                  <a:lnTo>
                    <a:pt x="296933" y="88466"/>
                  </a:lnTo>
                  <a:lnTo>
                    <a:pt x="297508" y="87965"/>
                  </a:lnTo>
                  <a:lnTo>
                    <a:pt x="298083" y="87450"/>
                  </a:lnTo>
                  <a:lnTo>
                    <a:pt x="298639" y="86935"/>
                  </a:lnTo>
                  <a:lnTo>
                    <a:pt x="299185" y="86404"/>
                  </a:lnTo>
                  <a:lnTo>
                    <a:pt x="299722" y="85874"/>
                  </a:lnTo>
                  <a:lnTo>
                    <a:pt x="300239" y="85329"/>
                  </a:lnTo>
                  <a:lnTo>
                    <a:pt x="300757" y="84784"/>
                  </a:lnTo>
                  <a:lnTo>
                    <a:pt x="301255" y="84223"/>
                  </a:lnTo>
                  <a:lnTo>
                    <a:pt x="301111" y="84149"/>
                  </a:lnTo>
                  <a:lnTo>
                    <a:pt x="300986" y="84059"/>
                  </a:lnTo>
                  <a:lnTo>
                    <a:pt x="300871" y="83969"/>
                  </a:lnTo>
                  <a:lnTo>
                    <a:pt x="300776" y="83865"/>
                  </a:lnTo>
                  <a:lnTo>
                    <a:pt x="300689" y="83760"/>
                  </a:lnTo>
                  <a:lnTo>
                    <a:pt x="300622" y="83648"/>
                  </a:lnTo>
                  <a:lnTo>
                    <a:pt x="300565" y="83536"/>
                  </a:lnTo>
                  <a:lnTo>
                    <a:pt x="300527" y="83417"/>
                  </a:lnTo>
                  <a:lnTo>
                    <a:pt x="300498" y="83297"/>
                  </a:lnTo>
                  <a:lnTo>
                    <a:pt x="300479" y="83178"/>
                  </a:lnTo>
                  <a:lnTo>
                    <a:pt x="300479" y="83051"/>
                  </a:lnTo>
                  <a:lnTo>
                    <a:pt x="300488" y="82931"/>
                  </a:lnTo>
                  <a:lnTo>
                    <a:pt x="300507" y="82804"/>
                  </a:lnTo>
                  <a:lnTo>
                    <a:pt x="300546" y="82685"/>
                  </a:lnTo>
                  <a:lnTo>
                    <a:pt x="300584" y="82565"/>
                  </a:lnTo>
                  <a:lnTo>
                    <a:pt x="300642" y="82446"/>
                  </a:lnTo>
                  <a:lnTo>
                    <a:pt x="300709" y="82334"/>
                  </a:lnTo>
                  <a:lnTo>
                    <a:pt x="300785" y="82222"/>
                  </a:lnTo>
                  <a:lnTo>
                    <a:pt x="300881" y="82117"/>
                  </a:lnTo>
                  <a:lnTo>
                    <a:pt x="300977" y="82020"/>
                  </a:lnTo>
                  <a:lnTo>
                    <a:pt x="301082" y="81923"/>
                  </a:lnTo>
                  <a:lnTo>
                    <a:pt x="301207" y="81841"/>
                  </a:lnTo>
                  <a:lnTo>
                    <a:pt x="301331" y="81758"/>
                  </a:lnTo>
                  <a:lnTo>
                    <a:pt x="301475" y="81691"/>
                  </a:lnTo>
                  <a:lnTo>
                    <a:pt x="301619" y="81632"/>
                  </a:lnTo>
                  <a:lnTo>
                    <a:pt x="301772" y="81587"/>
                  </a:lnTo>
                  <a:lnTo>
                    <a:pt x="301935" y="81549"/>
                  </a:lnTo>
                  <a:lnTo>
                    <a:pt x="302108" y="81519"/>
                  </a:lnTo>
                  <a:lnTo>
                    <a:pt x="302290" y="81505"/>
                  </a:lnTo>
                  <a:lnTo>
                    <a:pt x="302481" y="81505"/>
                  </a:lnTo>
                  <a:lnTo>
                    <a:pt x="302673" y="81519"/>
                  </a:lnTo>
                  <a:lnTo>
                    <a:pt x="302874" y="81549"/>
                  </a:lnTo>
                  <a:lnTo>
                    <a:pt x="303008" y="81564"/>
                  </a:lnTo>
                  <a:lnTo>
                    <a:pt x="303142" y="81594"/>
                  </a:lnTo>
                  <a:lnTo>
                    <a:pt x="303401" y="81654"/>
                  </a:lnTo>
                  <a:lnTo>
                    <a:pt x="303804" y="81124"/>
                  </a:lnTo>
                  <a:lnTo>
                    <a:pt x="304206" y="80586"/>
                  </a:lnTo>
                  <a:lnTo>
                    <a:pt x="304589" y="80041"/>
                  </a:lnTo>
                  <a:lnTo>
                    <a:pt x="304963" y="79495"/>
                  </a:lnTo>
                  <a:lnTo>
                    <a:pt x="305337" y="78943"/>
                  </a:lnTo>
                  <a:lnTo>
                    <a:pt x="305691" y="78390"/>
                  </a:lnTo>
                  <a:lnTo>
                    <a:pt x="306036" y="77830"/>
                  </a:lnTo>
                  <a:lnTo>
                    <a:pt x="306372" y="77262"/>
                  </a:lnTo>
                  <a:lnTo>
                    <a:pt x="306697" y="76694"/>
                  </a:lnTo>
                  <a:lnTo>
                    <a:pt x="307023" y="76127"/>
                  </a:lnTo>
                  <a:lnTo>
                    <a:pt x="307330" y="75544"/>
                  </a:lnTo>
                  <a:lnTo>
                    <a:pt x="307627" y="74969"/>
                  </a:lnTo>
                  <a:lnTo>
                    <a:pt x="307914" y="74386"/>
                  </a:lnTo>
                  <a:lnTo>
                    <a:pt x="308202" y="73796"/>
                  </a:lnTo>
                  <a:lnTo>
                    <a:pt x="308470" y="73206"/>
                  </a:lnTo>
                  <a:lnTo>
                    <a:pt x="308729" y="72616"/>
                  </a:lnTo>
                  <a:close/>
                  <a:moveTo>
                    <a:pt x="270478" y="97548"/>
                  </a:moveTo>
                  <a:lnTo>
                    <a:pt x="270804" y="97556"/>
                  </a:lnTo>
                  <a:lnTo>
                    <a:pt x="271129" y="97571"/>
                  </a:lnTo>
                  <a:lnTo>
                    <a:pt x="271455" y="97586"/>
                  </a:lnTo>
                  <a:lnTo>
                    <a:pt x="271781" y="97601"/>
                  </a:lnTo>
                  <a:lnTo>
                    <a:pt x="272097" y="97631"/>
                  </a:lnTo>
                  <a:lnTo>
                    <a:pt x="272413" y="97661"/>
                  </a:lnTo>
                  <a:lnTo>
                    <a:pt x="272729" y="97690"/>
                  </a:lnTo>
                  <a:lnTo>
                    <a:pt x="273046" y="97728"/>
                  </a:lnTo>
                  <a:lnTo>
                    <a:pt x="273352" y="97773"/>
                  </a:lnTo>
                  <a:lnTo>
                    <a:pt x="273659" y="97817"/>
                  </a:lnTo>
                  <a:lnTo>
                    <a:pt x="273956" y="97870"/>
                  </a:lnTo>
                  <a:lnTo>
                    <a:pt x="274263" y="97922"/>
                  </a:lnTo>
                  <a:lnTo>
                    <a:pt x="274560" y="97982"/>
                  </a:lnTo>
                  <a:lnTo>
                    <a:pt x="274857" y="98041"/>
                  </a:lnTo>
                  <a:lnTo>
                    <a:pt x="275441" y="98183"/>
                  </a:lnTo>
                  <a:lnTo>
                    <a:pt x="276006" y="98340"/>
                  </a:lnTo>
                  <a:lnTo>
                    <a:pt x="276572" y="98505"/>
                  </a:lnTo>
                  <a:lnTo>
                    <a:pt x="277118" y="98691"/>
                  </a:lnTo>
                  <a:lnTo>
                    <a:pt x="277655" y="98893"/>
                  </a:lnTo>
                  <a:lnTo>
                    <a:pt x="278182" y="99102"/>
                  </a:lnTo>
                  <a:lnTo>
                    <a:pt x="278699" y="99334"/>
                  </a:lnTo>
                  <a:lnTo>
                    <a:pt x="279197" y="99573"/>
                  </a:lnTo>
                  <a:lnTo>
                    <a:pt x="279696" y="99827"/>
                  </a:lnTo>
                  <a:lnTo>
                    <a:pt x="280175" y="100096"/>
                  </a:lnTo>
                  <a:lnTo>
                    <a:pt x="280644" y="100372"/>
                  </a:lnTo>
                  <a:lnTo>
                    <a:pt x="281094" y="100663"/>
                  </a:lnTo>
                  <a:lnTo>
                    <a:pt x="281545" y="100969"/>
                  </a:lnTo>
                  <a:lnTo>
                    <a:pt x="281976" y="101283"/>
                  </a:lnTo>
                  <a:lnTo>
                    <a:pt x="282388" y="101604"/>
                  </a:lnTo>
                  <a:lnTo>
                    <a:pt x="282800" y="101940"/>
                  </a:lnTo>
                  <a:lnTo>
                    <a:pt x="283193" y="102291"/>
                  </a:lnTo>
                  <a:lnTo>
                    <a:pt x="283576" y="102643"/>
                  </a:lnTo>
                  <a:lnTo>
                    <a:pt x="283950" y="103009"/>
                  </a:lnTo>
                  <a:lnTo>
                    <a:pt x="284304" y="103389"/>
                  </a:lnTo>
                  <a:lnTo>
                    <a:pt x="284649" y="103770"/>
                  </a:lnTo>
                  <a:lnTo>
                    <a:pt x="284985" y="104166"/>
                  </a:lnTo>
                  <a:lnTo>
                    <a:pt x="285301" y="104562"/>
                  </a:lnTo>
                  <a:lnTo>
                    <a:pt x="285608" y="104973"/>
                  </a:lnTo>
                  <a:lnTo>
                    <a:pt x="285895" y="105384"/>
                  </a:lnTo>
                  <a:lnTo>
                    <a:pt x="286173" y="105809"/>
                  </a:lnTo>
                  <a:lnTo>
                    <a:pt x="286441" y="106235"/>
                  </a:lnTo>
                  <a:lnTo>
                    <a:pt x="286690" y="106668"/>
                  </a:lnTo>
                  <a:lnTo>
                    <a:pt x="286930" y="107109"/>
                  </a:lnTo>
                  <a:lnTo>
                    <a:pt x="287160" y="107557"/>
                  </a:lnTo>
                  <a:lnTo>
                    <a:pt x="287371" y="108013"/>
                  </a:lnTo>
                  <a:lnTo>
                    <a:pt x="287562" y="108469"/>
                  </a:lnTo>
                  <a:lnTo>
                    <a:pt x="287754" y="108924"/>
                  </a:lnTo>
                  <a:lnTo>
                    <a:pt x="287917" y="109387"/>
                  </a:lnTo>
                  <a:lnTo>
                    <a:pt x="288070" y="109858"/>
                  </a:lnTo>
                  <a:lnTo>
                    <a:pt x="288214" y="110328"/>
                  </a:lnTo>
                  <a:lnTo>
                    <a:pt x="288338" y="110806"/>
                  </a:lnTo>
                  <a:lnTo>
                    <a:pt x="288453" y="111277"/>
                  </a:lnTo>
                  <a:lnTo>
                    <a:pt x="288549" y="111762"/>
                  </a:lnTo>
                  <a:lnTo>
                    <a:pt x="288635" y="112241"/>
                  </a:lnTo>
                  <a:lnTo>
                    <a:pt x="288702" y="112719"/>
                  </a:lnTo>
                  <a:lnTo>
                    <a:pt x="288760" y="113204"/>
                  </a:lnTo>
                  <a:lnTo>
                    <a:pt x="288798" y="113690"/>
                  </a:lnTo>
                  <a:lnTo>
                    <a:pt x="288827" y="114175"/>
                  </a:lnTo>
                  <a:lnTo>
                    <a:pt x="288837" y="114653"/>
                  </a:lnTo>
                  <a:lnTo>
                    <a:pt x="288827" y="115139"/>
                  </a:lnTo>
                  <a:lnTo>
                    <a:pt x="288808" y="115624"/>
                  </a:lnTo>
                  <a:lnTo>
                    <a:pt x="288770" y="116102"/>
                  </a:lnTo>
                  <a:lnTo>
                    <a:pt x="288712" y="116580"/>
                  </a:lnTo>
                  <a:lnTo>
                    <a:pt x="288645" y="117058"/>
                  </a:lnTo>
                  <a:lnTo>
                    <a:pt x="288568" y="117536"/>
                  </a:lnTo>
                  <a:lnTo>
                    <a:pt x="288463" y="118007"/>
                  </a:lnTo>
                  <a:lnTo>
                    <a:pt x="288358" y="118477"/>
                  </a:lnTo>
                  <a:lnTo>
                    <a:pt x="288223" y="118948"/>
                  </a:lnTo>
                  <a:lnTo>
                    <a:pt x="288080" y="119411"/>
                  </a:lnTo>
                  <a:lnTo>
                    <a:pt x="287917" y="119867"/>
                  </a:lnTo>
                  <a:lnTo>
                    <a:pt x="287735" y="120322"/>
                  </a:lnTo>
                  <a:lnTo>
                    <a:pt x="287591" y="120666"/>
                  </a:lnTo>
                  <a:lnTo>
                    <a:pt x="287438" y="121002"/>
                  </a:lnTo>
                  <a:lnTo>
                    <a:pt x="287275" y="121338"/>
                  </a:lnTo>
                  <a:lnTo>
                    <a:pt x="287102" y="121667"/>
                  </a:lnTo>
                  <a:lnTo>
                    <a:pt x="286930" y="121988"/>
                  </a:lnTo>
                  <a:lnTo>
                    <a:pt x="286738" y="122309"/>
                  </a:lnTo>
                  <a:lnTo>
                    <a:pt x="286556" y="122623"/>
                  </a:lnTo>
                  <a:lnTo>
                    <a:pt x="286355" y="122937"/>
                  </a:lnTo>
                  <a:lnTo>
                    <a:pt x="286154" y="123243"/>
                  </a:lnTo>
                  <a:lnTo>
                    <a:pt x="285943" y="123542"/>
                  </a:lnTo>
                  <a:lnTo>
                    <a:pt x="285723" y="123840"/>
                  </a:lnTo>
                  <a:lnTo>
                    <a:pt x="285493" y="124132"/>
                  </a:lnTo>
                  <a:lnTo>
                    <a:pt x="285263" y="124415"/>
                  </a:lnTo>
                  <a:lnTo>
                    <a:pt x="285033" y="124699"/>
                  </a:lnTo>
                  <a:lnTo>
                    <a:pt x="284784" y="124976"/>
                  </a:lnTo>
                  <a:lnTo>
                    <a:pt x="284534" y="125252"/>
                  </a:lnTo>
                  <a:lnTo>
                    <a:pt x="284285" y="125521"/>
                  </a:lnTo>
                  <a:lnTo>
                    <a:pt x="284017" y="125782"/>
                  </a:lnTo>
                  <a:lnTo>
                    <a:pt x="283749" y="126044"/>
                  </a:lnTo>
                  <a:lnTo>
                    <a:pt x="283480" y="126298"/>
                  </a:lnTo>
                  <a:lnTo>
                    <a:pt x="283202" y="126552"/>
                  </a:lnTo>
                  <a:lnTo>
                    <a:pt x="282915" y="126798"/>
                  </a:lnTo>
                  <a:lnTo>
                    <a:pt x="282628" y="127037"/>
                  </a:lnTo>
                  <a:lnTo>
                    <a:pt x="282331" y="127276"/>
                  </a:lnTo>
                  <a:lnTo>
                    <a:pt x="282033" y="127515"/>
                  </a:lnTo>
                  <a:lnTo>
                    <a:pt x="281727" y="127739"/>
                  </a:lnTo>
                  <a:lnTo>
                    <a:pt x="281420" y="127971"/>
                  </a:lnTo>
                  <a:lnTo>
                    <a:pt x="281104" y="128187"/>
                  </a:lnTo>
                  <a:lnTo>
                    <a:pt x="280778" y="128404"/>
                  </a:lnTo>
                  <a:lnTo>
                    <a:pt x="280452" y="128621"/>
                  </a:lnTo>
                  <a:lnTo>
                    <a:pt x="280127" y="128830"/>
                  </a:lnTo>
                  <a:lnTo>
                    <a:pt x="279791" y="129031"/>
                  </a:lnTo>
                  <a:lnTo>
                    <a:pt x="279456" y="129233"/>
                  </a:lnTo>
                  <a:lnTo>
                    <a:pt x="279111" y="129427"/>
                  </a:lnTo>
                  <a:lnTo>
                    <a:pt x="278766" y="129621"/>
                  </a:lnTo>
                  <a:lnTo>
                    <a:pt x="278412" y="129808"/>
                  </a:lnTo>
                  <a:lnTo>
                    <a:pt x="278057" y="129995"/>
                  </a:lnTo>
                  <a:lnTo>
                    <a:pt x="277702" y="130174"/>
                  </a:lnTo>
                  <a:lnTo>
                    <a:pt x="277338" y="130353"/>
                  </a:lnTo>
                  <a:lnTo>
                    <a:pt x="276974" y="130525"/>
                  </a:lnTo>
                  <a:lnTo>
                    <a:pt x="276601" y="130690"/>
                  </a:lnTo>
                  <a:lnTo>
                    <a:pt x="276227" y="130854"/>
                  </a:lnTo>
                  <a:lnTo>
                    <a:pt x="275853" y="131018"/>
                  </a:lnTo>
                  <a:lnTo>
                    <a:pt x="275470" y="131175"/>
                  </a:lnTo>
                  <a:lnTo>
                    <a:pt x="275087" y="131324"/>
                  </a:lnTo>
                  <a:lnTo>
                    <a:pt x="274694" y="131474"/>
                  </a:lnTo>
                  <a:lnTo>
                    <a:pt x="273918" y="131758"/>
                  </a:lnTo>
                  <a:lnTo>
                    <a:pt x="273122" y="132034"/>
                  </a:lnTo>
                  <a:lnTo>
                    <a:pt x="272317" y="132288"/>
                  </a:lnTo>
                  <a:lnTo>
                    <a:pt x="271503" y="132527"/>
                  </a:lnTo>
                  <a:lnTo>
                    <a:pt x="270679" y="132759"/>
                  </a:lnTo>
                  <a:lnTo>
                    <a:pt x="269845" y="132968"/>
                  </a:lnTo>
                  <a:lnTo>
                    <a:pt x="269012" y="133169"/>
                  </a:lnTo>
                  <a:lnTo>
                    <a:pt x="268168" y="133349"/>
                  </a:lnTo>
                  <a:lnTo>
                    <a:pt x="267316" y="133520"/>
                  </a:lnTo>
                  <a:lnTo>
                    <a:pt x="267488" y="131362"/>
                  </a:lnTo>
                  <a:lnTo>
                    <a:pt x="267641" y="129203"/>
                  </a:lnTo>
                  <a:lnTo>
                    <a:pt x="267766" y="127037"/>
                  </a:lnTo>
                  <a:lnTo>
                    <a:pt x="267881" y="124871"/>
                  </a:lnTo>
                  <a:lnTo>
                    <a:pt x="267977" y="122697"/>
                  </a:lnTo>
                  <a:lnTo>
                    <a:pt x="268044" y="120524"/>
                  </a:lnTo>
                  <a:lnTo>
                    <a:pt x="268101" y="118350"/>
                  </a:lnTo>
                  <a:lnTo>
                    <a:pt x="268140" y="116169"/>
                  </a:lnTo>
                  <a:lnTo>
                    <a:pt x="268159" y="113996"/>
                  </a:lnTo>
                  <a:lnTo>
                    <a:pt x="268159" y="111815"/>
                  </a:lnTo>
                  <a:lnTo>
                    <a:pt x="268149" y="109641"/>
                  </a:lnTo>
                  <a:lnTo>
                    <a:pt x="268111" y="107468"/>
                  </a:lnTo>
                  <a:lnTo>
                    <a:pt x="268063" y="105294"/>
                  </a:lnTo>
                  <a:lnTo>
                    <a:pt x="267996" y="103121"/>
                  </a:lnTo>
                  <a:lnTo>
                    <a:pt x="267910" y="100954"/>
                  </a:lnTo>
                  <a:lnTo>
                    <a:pt x="267814" y="98796"/>
                  </a:lnTo>
                  <a:lnTo>
                    <a:pt x="267900" y="98826"/>
                  </a:lnTo>
                  <a:lnTo>
                    <a:pt x="268006" y="98848"/>
                  </a:lnTo>
                  <a:lnTo>
                    <a:pt x="268101" y="98863"/>
                  </a:lnTo>
                  <a:lnTo>
                    <a:pt x="268207" y="98878"/>
                  </a:lnTo>
                  <a:lnTo>
                    <a:pt x="268312" y="98893"/>
                  </a:lnTo>
                  <a:lnTo>
                    <a:pt x="268523" y="98893"/>
                  </a:lnTo>
                  <a:lnTo>
                    <a:pt x="268628" y="98885"/>
                  </a:lnTo>
                  <a:lnTo>
                    <a:pt x="268734" y="98878"/>
                  </a:lnTo>
                  <a:lnTo>
                    <a:pt x="268849" y="98863"/>
                  </a:lnTo>
                  <a:lnTo>
                    <a:pt x="269060" y="98818"/>
                  </a:lnTo>
                  <a:lnTo>
                    <a:pt x="269270" y="98766"/>
                  </a:lnTo>
                  <a:lnTo>
                    <a:pt x="269472" y="98684"/>
                  </a:lnTo>
                  <a:lnTo>
                    <a:pt x="269567" y="98639"/>
                  </a:lnTo>
                  <a:lnTo>
                    <a:pt x="269663" y="98594"/>
                  </a:lnTo>
                  <a:lnTo>
                    <a:pt x="269759" y="98542"/>
                  </a:lnTo>
                  <a:lnTo>
                    <a:pt x="269845" y="98490"/>
                  </a:lnTo>
                  <a:lnTo>
                    <a:pt x="269932" y="98430"/>
                  </a:lnTo>
                  <a:lnTo>
                    <a:pt x="270008" y="98363"/>
                  </a:lnTo>
                  <a:lnTo>
                    <a:pt x="270085" y="98295"/>
                  </a:lnTo>
                  <a:lnTo>
                    <a:pt x="270152" y="98228"/>
                  </a:lnTo>
                  <a:lnTo>
                    <a:pt x="270219" y="98154"/>
                  </a:lnTo>
                  <a:lnTo>
                    <a:pt x="270277" y="98079"/>
                  </a:lnTo>
                  <a:lnTo>
                    <a:pt x="270324" y="97997"/>
                  </a:lnTo>
                  <a:lnTo>
                    <a:pt x="270372" y="97914"/>
                  </a:lnTo>
                  <a:lnTo>
                    <a:pt x="270411" y="97825"/>
                  </a:lnTo>
                  <a:lnTo>
                    <a:pt x="270439" y="97735"/>
                  </a:lnTo>
                  <a:lnTo>
                    <a:pt x="270459" y="97646"/>
                  </a:lnTo>
                  <a:lnTo>
                    <a:pt x="270478" y="97548"/>
                  </a:lnTo>
                  <a:close/>
                  <a:moveTo>
                    <a:pt x="65655" y="100163"/>
                  </a:moveTo>
                  <a:lnTo>
                    <a:pt x="65579" y="102254"/>
                  </a:lnTo>
                  <a:lnTo>
                    <a:pt x="65511" y="104353"/>
                  </a:lnTo>
                  <a:lnTo>
                    <a:pt x="65396" y="108536"/>
                  </a:lnTo>
                  <a:lnTo>
                    <a:pt x="65291" y="112719"/>
                  </a:lnTo>
                  <a:lnTo>
                    <a:pt x="65214" y="116909"/>
                  </a:lnTo>
                  <a:lnTo>
                    <a:pt x="65147" y="121092"/>
                  </a:lnTo>
                  <a:lnTo>
                    <a:pt x="65090" y="125274"/>
                  </a:lnTo>
                  <a:lnTo>
                    <a:pt x="65042" y="129465"/>
                  </a:lnTo>
                  <a:lnTo>
                    <a:pt x="64994" y="133647"/>
                  </a:lnTo>
                  <a:lnTo>
                    <a:pt x="62838" y="133341"/>
                  </a:lnTo>
                  <a:lnTo>
                    <a:pt x="61755" y="133184"/>
                  </a:lnTo>
                  <a:lnTo>
                    <a:pt x="60682" y="133020"/>
                  </a:lnTo>
                  <a:lnTo>
                    <a:pt x="59609" y="132856"/>
                  </a:lnTo>
                  <a:lnTo>
                    <a:pt x="58545" y="132676"/>
                  </a:lnTo>
                  <a:lnTo>
                    <a:pt x="57491" y="132490"/>
                  </a:lnTo>
                  <a:lnTo>
                    <a:pt x="56457" y="132295"/>
                  </a:lnTo>
                  <a:lnTo>
                    <a:pt x="55939" y="132191"/>
                  </a:lnTo>
                  <a:lnTo>
                    <a:pt x="55431" y="132086"/>
                  </a:lnTo>
                  <a:lnTo>
                    <a:pt x="54923" y="131967"/>
                  </a:lnTo>
                  <a:lnTo>
                    <a:pt x="54425" y="131855"/>
                  </a:lnTo>
                  <a:lnTo>
                    <a:pt x="53927" y="131735"/>
                  </a:lnTo>
                  <a:lnTo>
                    <a:pt x="53438" y="131608"/>
                  </a:lnTo>
                  <a:lnTo>
                    <a:pt x="52950" y="131474"/>
                  </a:lnTo>
                  <a:lnTo>
                    <a:pt x="52470" y="131339"/>
                  </a:lnTo>
                  <a:lnTo>
                    <a:pt x="52001" y="131198"/>
                  </a:lnTo>
                  <a:lnTo>
                    <a:pt x="51531" y="131048"/>
                  </a:lnTo>
                  <a:lnTo>
                    <a:pt x="51072" y="130899"/>
                  </a:lnTo>
                  <a:lnTo>
                    <a:pt x="50621" y="130734"/>
                  </a:lnTo>
                  <a:lnTo>
                    <a:pt x="50180" y="130570"/>
                  </a:lnTo>
                  <a:lnTo>
                    <a:pt x="49740" y="130398"/>
                  </a:lnTo>
                  <a:lnTo>
                    <a:pt x="49318" y="130212"/>
                  </a:lnTo>
                  <a:lnTo>
                    <a:pt x="48896" y="130025"/>
                  </a:lnTo>
                  <a:lnTo>
                    <a:pt x="48484" y="129831"/>
                  </a:lnTo>
                  <a:lnTo>
                    <a:pt x="48082" y="129629"/>
                  </a:lnTo>
                  <a:lnTo>
                    <a:pt x="47689" y="129420"/>
                  </a:lnTo>
                  <a:lnTo>
                    <a:pt x="47306" y="129196"/>
                  </a:lnTo>
                  <a:lnTo>
                    <a:pt x="46932" y="128964"/>
                  </a:lnTo>
                  <a:lnTo>
                    <a:pt x="46578" y="128733"/>
                  </a:lnTo>
                  <a:lnTo>
                    <a:pt x="46223" y="128486"/>
                  </a:lnTo>
                  <a:lnTo>
                    <a:pt x="45878" y="128225"/>
                  </a:lnTo>
                  <a:lnTo>
                    <a:pt x="45552" y="127963"/>
                  </a:lnTo>
                  <a:lnTo>
                    <a:pt x="45236" y="127687"/>
                  </a:lnTo>
                  <a:lnTo>
                    <a:pt x="44930" y="127403"/>
                  </a:lnTo>
                  <a:lnTo>
                    <a:pt x="44633" y="127104"/>
                  </a:lnTo>
                  <a:lnTo>
                    <a:pt x="44355" y="126798"/>
                  </a:lnTo>
                  <a:lnTo>
                    <a:pt x="44086" y="126484"/>
                  </a:lnTo>
                  <a:lnTo>
                    <a:pt x="43837" y="126156"/>
                  </a:lnTo>
                  <a:lnTo>
                    <a:pt x="43588" y="125812"/>
                  </a:lnTo>
                  <a:lnTo>
                    <a:pt x="43368" y="125461"/>
                  </a:lnTo>
                  <a:lnTo>
                    <a:pt x="43147" y="125103"/>
                  </a:lnTo>
                  <a:lnTo>
                    <a:pt x="42946" y="124722"/>
                  </a:lnTo>
                  <a:lnTo>
                    <a:pt x="42764" y="124341"/>
                  </a:lnTo>
                  <a:lnTo>
                    <a:pt x="42592" y="123937"/>
                  </a:lnTo>
                  <a:lnTo>
                    <a:pt x="42438" y="123527"/>
                  </a:lnTo>
                  <a:lnTo>
                    <a:pt x="42304" y="123101"/>
                  </a:lnTo>
                  <a:lnTo>
                    <a:pt x="42180" y="122660"/>
                  </a:lnTo>
                  <a:lnTo>
                    <a:pt x="42074" y="122205"/>
                  </a:lnTo>
                  <a:lnTo>
                    <a:pt x="41978" y="121741"/>
                  </a:lnTo>
                  <a:lnTo>
                    <a:pt x="41911" y="121256"/>
                  </a:lnTo>
                  <a:lnTo>
                    <a:pt x="41854" y="120763"/>
                  </a:lnTo>
                  <a:lnTo>
                    <a:pt x="41815" y="120248"/>
                  </a:lnTo>
                  <a:lnTo>
                    <a:pt x="41787" y="119725"/>
                  </a:lnTo>
                  <a:lnTo>
                    <a:pt x="41787" y="119187"/>
                  </a:lnTo>
                  <a:lnTo>
                    <a:pt x="41806" y="118627"/>
                  </a:lnTo>
                  <a:lnTo>
                    <a:pt x="41835" y="118149"/>
                  </a:lnTo>
                  <a:lnTo>
                    <a:pt x="41873" y="117678"/>
                  </a:lnTo>
                  <a:lnTo>
                    <a:pt x="41940" y="117208"/>
                  </a:lnTo>
                  <a:lnTo>
                    <a:pt x="42007" y="116744"/>
                  </a:lnTo>
                  <a:lnTo>
                    <a:pt x="42103" y="116281"/>
                  </a:lnTo>
                  <a:lnTo>
                    <a:pt x="42199" y="115818"/>
                  </a:lnTo>
                  <a:lnTo>
                    <a:pt x="42323" y="115370"/>
                  </a:lnTo>
                  <a:lnTo>
                    <a:pt x="42448" y="114922"/>
                  </a:lnTo>
                  <a:lnTo>
                    <a:pt x="42592" y="114474"/>
                  </a:lnTo>
                  <a:lnTo>
                    <a:pt x="42754" y="114033"/>
                  </a:lnTo>
                  <a:lnTo>
                    <a:pt x="42927" y="113600"/>
                  </a:lnTo>
                  <a:lnTo>
                    <a:pt x="43109" y="113167"/>
                  </a:lnTo>
                  <a:lnTo>
                    <a:pt x="43310" y="112741"/>
                  </a:lnTo>
                  <a:lnTo>
                    <a:pt x="43511" y="112323"/>
                  </a:lnTo>
                  <a:lnTo>
                    <a:pt x="43741" y="111912"/>
                  </a:lnTo>
                  <a:lnTo>
                    <a:pt x="43971" y="111501"/>
                  </a:lnTo>
                  <a:lnTo>
                    <a:pt x="44220" y="111098"/>
                  </a:lnTo>
                  <a:lnTo>
                    <a:pt x="44479" y="110694"/>
                  </a:lnTo>
                  <a:lnTo>
                    <a:pt x="44747" y="110306"/>
                  </a:lnTo>
                  <a:lnTo>
                    <a:pt x="45025" y="109918"/>
                  </a:lnTo>
                  <a:lnTo>
                    <a:pt x="45322" y="109537"/>
                  </a:lnTo>
                  <a:lnTo>
                    <a:pt x="45629" y="109163"/>
                  </a:lnTo>
                  <a:lnTo>
                    <a:pt x="45936" y="108790"/>
                  </a:lnTo>
                  <a:lnTo>
                    <a:pt x="46261" y="108431"/>
                  </a:lnTo>
                  <a:lnTo>
                    <a:pt x="46597" y="108073"/>
                  </a:lnTo>
                  <a:lnTo>
                    <a:pt x="46951" y="107722"/>
                  </a:lnTo>
                  <a:lnTo>
                    <a:pt x="47306" y="107378"/>
                  </a:lnTo>
                  <a:lnTo>
                    <a:pt x="47670" y="107042"/>
                  </a:lnTo>
                  <a:lnTo>
                    <a:pt x="48044" y="106706"/>
                  </a:lnTo>
                  <a:lnTo>
                    <a:pt x="48427" y="106385"/>
                  </a:lnTo>
                  <a:lnTo>
                    <a:pt x="48820" y="106071"/>
                  </a:lnTo>
                  <a:lnTo>
                    <a:pt x="49222" y="105757"/>
                  </a:lnTo>
                  <a:lnTo>
                    <a:pt x="49634" y="105458"/>
                  </a:lnTo>
                  <a:lnTo>
                    <a:pt x="50056" y="105160"/>
                  </a:lnTo>
                  <a:lnTo>
                    <a:pt x="50487" y="104868"/>
                  </a:lnTo>
                  <a:lnTo>
                    <a:pt x="50928" y="104592"/>
                  </a:lnTo>
                  <a:lnTo>
                    <a:pt x="51369" y="104316"/>
                  </a:lnTo>
                  <a:lnTo>
                    <a:pt x="51819" y="104054"/>
                  </a:lnTo>
                  <a:lnTo>
                    <a:pt x="52279" y="103793"/>
                  </a:lnTo>
                  <a:lnTo>
                    <a:pt x="52748" y="103539"/>
                  </a:lnTo>
                  <a:lnTo>
                    <a:pt x="53227" y="103300"/>
                  </a:lnTo>
                  <a:lnTo>
                    <a:pt x="53707" y="103068"/>
                  </a:lnTo>
                  <a:lnTo>
                    <a:pt x="54195" y="102837"/>
                  </a:lnTo>
                  <a:lnTo>
                    <a:pt x="54693" y="102620"/>
                  </a:lnTo>
                  <a:lnTo>
                    <a:pt x="55192" y="102411"/>
                  </a:lnTo>
                  <a:lnTo>
                    <a:pt x="55700" y="102209"/>
                  </a:lnTo>
                  <a:lnTo>
                    <a:pt x="56207" y="102023"/>
                  </a:lnTo>
                  <a:lnTo>
                    <a:pt x="56734" y="101836"/>
                  </a:lnTo>
                  <a:lnTo>
                    <a:pt x="57252" y="101664"/>
                  </a:lnTo>
                  <a:lnTo>
                    <a:pt x="57788" y="101492"/>
                  </a:lnTo>
                  <a:lnTo>
                    <a:pt x="58325" y="101335"/>
                  </a:lnTo>
                  <a:lnTo>
                    <a:pt x="58862" y="101193"/>
                  </a:lnTo>
                  <a:lnTo>
                    <a:pt x="59408" y="101052"/>
                  </a:lnTo>
                  <a:lnTo>
                    <a:pt x="59954" y="100925"/>
                  </a:lnTo>
                  <a:lnTo>
                    <a:pt x="60510" y="100805"/>
                  </a:lnTo>
                  <a:lnTo>
                    <a:pt x="61065" y="100693"/>
                  </a:lnTo>
                  <a:lnTo>
                    <a:pt x="61631" y="100588"/>
                  </a:lnTo>
                  <a:lnTo>
                    <a:pt x="62196" y="100499"/>
                  </a:lnTo>
                  <a:lnTo>
                    <a:pt x="62761" y="100417"/>
                  </a:lnTo>
                  <a:lnTo>
                    <a:pt x="63336" y="100349"/>
                  </a:lnTo>
                  <a:lnTo>
                    <a:pt x="63911" y="100290"/>
                  </a:lnTo>
                  <a:lnTo>
                    <a:pt x="64496" y="100237"/>
                  </a:lnTo>
                  <a:lnTo>
                    <a:pt x="65071" y="100193"/>
                  </a:lnTo>
                  <a:lnTo>
                    <a:pt x="65655" y="100163"/>
                  </a:lnTo>
                  <a:close/>
                  <a:moveTo>
                    <a:pt x="69919" y="81333"/>
                  </a:moveTo>
                  <a:lnTo>
                    <a:pt x="72851" y="81482"/>
                  </a:lnTo>
                  <a:lnTo>
                    <a:pt x="75783" y="81609"/>
                  </a:lnTo>
                  <a:lnTo>
                    <a:pt x="78725" y="81721"/>
                  </a:lnTo>
                  <a:lnTo>
                    <a:pt x="81667" y="81826"/>
                  </a:lnTo>
                  <a:lnTo>
                    <a:pt x="84608" y="81915"/>
                  </a:lnTo>
                  <a:lnTo>
                    <a:pt x="87559" y="81990"/>
                  </a:lnTo>
                  <a:lnTo>
                    <a:pt x="90511" y="82057"/>
                  </a:lnTo>
                  <a:lnTo>
                    <a:pt x="93462" y="82110"/>
                  </a:lnTo>
                  <a:lnTo>
                    <a:pt x="96413" y="82154"/>
                  </a:lnTo>
                  <a:lnTo>
                    <a:pt x="99364" y="82192"/>
                  </a:lnTo>
                  <a:lnTo>
                    <a:pt x="102315" y="82214"/>
                  </a:lnTo>
                  <a:lnTo>
                    <a:pt x="105276" y="82229"/>
                  </a:lnTo>
                  <a:lnTo>
                    <a:pt x="108237" y="82244"/>
                  </a:lnTo>
                  <a:lnTo>
                    <a:pt x="114149" y="82244"/>
                  </a:lnTo>
                  <a:lnTo>
                    <a:pt x="117110" y="82237"/>
                  </a:lnTo>
                  <a:lnTo>
                    <a:pt x="123022" y="82214"/>
                  </a:lnTo>
                  <a:lnTo>
                    <a:pt x="128944" y="82177"/>
                  </a:lnTo>
                  <a:lnTo>
                    <a:pt x="140768" y="82087"/>
                  </a:lnTo>
                  <a:lnTo>
                    <a:pt x="146670" y="82050"/>
                  </a:lnTo>
                  <a:lnTo>
                    <a:pt x="152573" y="82020"/>
                  </a:lnTo>
                  <a:lnTo>
                    <a:pt x="155524" y="82012"/>
                  </a:lnTo>
                  <a:lnTo>
                    <a:pt x="158465" y="82005"/>
                  </a:lnTo>
                  <a:lnTo>
                    <a:pt x="161407" y="82012"/>
                  </a:lnTo>
                  <a:lnTo>
                    <a:pt x="164339" y="82020"/>
                  </a:lnTo>
                  <a:lnTo>
                    <a:pt x="176623" y="82065"/>
                  </a:lnTo>
                  <a:lnTo>
                    <a:pt x="188907" y="82124"/>
                  </a:lnTo>
                  <a:lnTo>
                    <a:pt x="213475" y="82259"/>
                  </a:lnTo>
                  <a:lnTo>
                    <a:pt x="225759" y="82319"/>
                  </a:lnTo>
                  <a:lnTo>
                    <a:pt x="238033" y="82363"/>
                  </a:lnTo>
                  <a:lnTo>
                    <a:pt x="244175" y="82378"/>
                  </a:lnTo>
                  <a:lnTo>
                    <a:pt x="250317" y="82386"/>
                  </a:lnTo>
                  <a:lnTo>
                    <a:pt x="262592" y="82386"/>
                  </a:lnTo>
                  <a:lnTo>
                    <a:pt x="262659" y="82378"/>
                  </a:lnTo>
                  <a:lnTo>
                    <a:pt x="262716" y="82371"/>
                  </a:lnTo>
                  <a:lnTo>
                    <a:pt x="262831" y="82349"/>
                  </a:lnTo>
                  <a:lnTo>
                    <a:pt x="262937" y="82319"/>
                  </a:lnTo>
                  <a:lnTo>
                    <a:pt x="263052" y="82296"/>
                  </a:lnTo>
                  <a:lnTo>
                    <a:pt x="262755" y="90445"/>
                  </a:lnTo>
                  <a:lnTo>
                    <a:pt x="262458" y="98617"/>
                  </a:lnTo>
                  <a:lnTo>
                    <a:pt x="262161" y="106795"/>
                  </a:lnTo>
                  <a:lnTo>
                    <a:pt x="262026" y="110889"/>
                  </a:lnTo>
                  <a:lnTo>
                    <a:pt x="261902" y="114989"/>
                  </a:lnTo>
                  <a:lnTo>
                    <a:pt x="261787" y="119082"/>
                  </a:lnTo>
                  <a:lnTo>
                    <a:pt x="261682" y="123176"/>
                  </a:lnTo>
                  <a:lnTo>
                    <a:pt x="261595" y="127261"/>
                  </a:lnTo>
                  <a:lnTo>
                    <a:pt x="261519" y="131354"/>
                  </a:lnTo>
                  <a:lnTo>
                    <a:pt x="261471" y="135433"/>
                  </a:lnTo>
                  <a:lnTo>
                    <a:pt x="261452" y="137479"/>
                  </a:lnTo>
                  <a:lnTo>
                    <a:pt x="261442" y="139518"/>
                  </a:lnTo>
                  <a:lnTo>
                    <a:pt x="261442" y="141550"/>
                  </a:lnTo>
                  <a:lnTo>
                    <a:pt x="261442" y="143589"/>
                  </a:lnTo>
                  <a:lnTo>
                    <a:pt x="261452" y="145621"/>
                  </a:lnTo>
                  <a:lnTo>
                    <a:pt x="261461" y="147660"/>
                  </a:lnTo>
                  <a:lnTo>
                    <a:pt x="226363" y="147899"/>
                  </a:lnTo>
                  <a:lnTo>
                    <a:pt x="191264" y="148153"/>
                  </a:lnTo>
                  <a:lnTo>
                    <a:pt x="121058" y="148668"/>
                  </a:lnTo>
                  <a:lnTo>
                    <a:pt x="103456" y="148788"/>
                  </a:lnTo>
                  <a:lnTo>
                    <a:pt x="94660" y="148847"/>
                  </a:lnTo>
                  <a:lnTo>
                    <a:pt x="85854" y="148922"/>
                  </a:lnTo>
                  <a:lnTo>
                    <a:pt x="85336" y="148930"/>
                  </a:lnTo>
                  <a:lnTo>
                    <a:pt x="84809" y="148952"/>
                  </a:lnTo>
                  <a:lnTo>
                    <a:pt x="84263" y="148982"/>
                  </a:lnTo>
                  <a:lnTo>
                    <a:pt x="83717" y="149012"/>
                  </a:lnTo>
                  <a:lnTo>
                    <a:pt x="82596" y="149094"/>
                  </a:lnTo>
                  <a:lnTo>
                    <a:pt x="81446" y="149176"/>
                  </a:lnTo>
                  <a:lnTo>
                    <a:pt x="80287" y="149258"/>
                  </a:lnTo>
                  <a:lnTo>
                    <a:pt x="79702" y="149296"/>
                  </a:lnTo>
                  <a:lnTo>
                    <a:pt x="79127" y="149325"/>
                  </a:lnTo>
                  <a:lnTo>
                    <a:pt x="78543" y="149355"/>
                  </a:lnTo>
                  <a:lnTo>
                    <a:pt x="77958" y="149370"/>
                  </a:lnTo>
                  <a:lnTo>
                    <a:pt x="77383" y="149378"/>
                  </a:lnTo>
                  <a:lnTo>
                    <a:pt x="76818" y="149378"/>
                  </a:lnTo>
                  <a:lnTo>
                    <a:pt x="76243" y="149363"/>
                  </a:lnTo>
                  <a:lnTo>
                    <a:pt x="75687" y="149333"/>
                  </a:lnTo>
                  <a:lnTo>
                    <a:pt x="75132" y="149288"/>
                  </a:lnTo>
                  <a:lnTo>
                    <a:pt x="74863" y="149258"/>
                  </a:lnTo>
                  <a:lnTo>
                    <a:pt x="74595" y="149228"/>
                  </a:lnTo>
                  <a:lnTo>
                    <a:pt x="74327" y="149191"/>
                  </a:lnTo>
                  <a:lnTo>
                    <a:pt x="74058" y="149154"/>
                  </a:lnTo>
                  <a:lnTo>
                    <a:pt x="73800" y="149109"/>
                  </a:lnTo>
                  <a:lnTo>
                    <a:pt x="73541" y="149056"/>
                  </a:lnTo>
                  <a:lnTo>
                    <a:pt x="73282" y="149004"/>
                  </a:lnTo>
                  <a:lnTo>
                    <a:pt x="73024" y="148944"/>
                  </a:lnTo>
                  <a:lnTo>
                    <a:pt x="72775" y="148877"/>
                  </a:lnTo>
                  <a:lnTo>
                    <a:pt x="72525" y="148803"/>
                  </a:lnTo>
                  <a:lnTo>
                    <a:pt x="72286" y="148728"/>
                  </a:lnTo>
                  <a:lnTo>
                    <a:pt x="72046" y="148646"/>
                  </a:lnTo>
                  <a:lnTo>
                    <a:pt x="71816" y="148556"/>
                  </a:lnTo>
                  <a:lnTo>
                    <a:pt x="71586" y="148459"/>
                  </a:lnTo>
                  <a:lnTo>
                    <a:pt x="71356" y="148354"/>
                  </a:lnTo>
                  <a:lnTo>
                    <a:pt x="71136" y="148250"/>
                  </a:lnTo>
                  <a:lnTo>
                    <a:pt x="70916" y="148130"/>
                  </a:lnTo>
                  <a:lnTo>
                    <a:pt x="70705" y="148011"/>
                  </a:lnTo>
                  <a:lnTo>
                    <a:pt x="70494" y="147876"/>
                  </a:lnTo>
                  <a:lnTo>
                    <a:pt x="70283" y="147742"/>
                  </a:lnTo>
                  <a:lnTo>
                    <a:pt x="70092" y="147600"/>
                  </a:lnTo>
                  <a:lnTo>
                    <a:pt x="69890" y="147443"/>
                  </a:lnTo>
                  <a:lnTo>
                    <a:pt x="69708" y="147286"/>
                  </a:lnTo>
                  <a:lnTo>
                    <a:pt x="69526" y="147122"/>
                  </a:lnTo>
                  <a:lnTo>
                    <a:pt x="69344" y="146943"/>
                  </a:lnTo>
                  <a:lnTo>
                    <a:pt x="69172" y="146756"/>
                  </a:lnTo>
                  <a:lnTo>
                    <a:pt x="69105" y="146674"/>
                  </a:lnTo>
                  <a:lnTo>
                    <a:pt x="69038" y="146584"/>
                  </a:lnTo>
                  <a:lnTo>
                    <a:pt x="68980" y="146487"/>
                  </a:lnTo>
                  <a:lnTo>
                    <a:pt x="68923" y="146383"/>
                  </a:lnTo>
                  <a:lnTo>
                    <a:pt x="68865" y="146278"/>
                  </a:lnTo>
                  <a:lnTo>
                    <a:pt x="68817" y="146158"/>
                  </a:lnTo>
                  <a:lnTo>
                    <a:pt x="68731" y="145919"/>
                  </a:lnTo>
                  <a:lnTo>
                    <a:pt x="68654" y="145651"/>
                  </a:lnTo>
                  <a:lnTo>
                    <a:pt x="68597" y="145367"/>
                  </a:lnTo>
                  <a:lnTo>
                    <a:pt x="68539" y="145060"/>
                  </a:lnTo>
                  <a:lnTo>
                    <a:pt x="68501" y="144739"/>
                  </a:lnTo>
                  <a:lnTo>
                    <a:pt x="68472" y="144403"/>
                  </a:lnTo>
                  <a:lnTo>
                    <a:pt x="68463" y="144052"/>
                  </a:lnTo>
                  <a:lnTo>
                    <a:pt x="68453" y="143686"/>
                  </a:lnTo>
                  <a:lnTo>
                    <a:pt x="68453" y="143313"/>
                  </a:lnTo>
                  <a:lnTo>
                    <a:pt x="68463" y="142932"/>
                  </a:lnTo>
                  <a:lnTo>
                    <a:pt x="68482" y="142536"/>
                  </a:lnTo>
                  <a:lnTo>
                    <a:pt x="68501" y="142140"/>
                  </a:lnTo>
                  <a:lnTo>
                    <a:pt x="68530" y="141737"/>
                  </a:lnTo>
                  <a:lnTo>
                    <a:pt x="68606" y="140915"/>
                  </a:lnTo>
                  <a:lnTo>
                    <a:pt x="68702" y="140093"/>
                  </a:lnTo>
                  <a:lnTo>
                    <a:pt x="68808" y="139272"/>
                  </a:lnTo>
                  <a:lnTo>
                    <a:pt x="68913" y="138473"/>
                  </a:lnTo>
                  <a:lnTo>
                    <a:pt x="69133" y="136971"/>
                  </a:lnTo>
                  <a:lnTo>
                    <a:pt x="69229" y="136299"/>
                  </a:lnTo>
                  <a:lnTo>
                    <a:pt x="69315" y="135679"/>
                  </a:lnTo>
                  <a:lnTo>
                    <a:pt x="69383" y="135567"/>
                  </a:lnTo>
                  <a:lnTo>
                    <a:pt x="69440" y="135448"/>
                  </a:lnTo>
                  <a:lnTo>
                    <a:pt x="69478" y="135328"/>
                  </a:lnTo>
                  <a:lnTo>
                    <a:pt x="69498" y="135208"/>
                  </a:lnTo>
                  <a:lnTo>
                    <a:pt x="69498" y="135089"/>
                  </a:lnTo>
                  <a:lnTo>
                    <a:pt x="69478" y="134969"/>
                  </a:lnTo>
                  <a:lnTo>
                    <a:pt x="69450" y="134857"/>
                  </a:lnTo>
                  <a:lnTo>
                    <a:pt x="69392" y="134738"/>
                  </a:lnTo>
                  <a:lnTo>
                    <a:pt x="69402" y="134678"/>
                  </a:lnTo>
                  <a:lnTo>
                    <a:pt x="69411" y="134618"/>
                  </a:lnTo>
                  <a:lnTo>
                    <a:pt x="69421" y="134529"/>
                  </a:lnTo>
                  <a:lnTo>
                    <a:pt x="69488" y="131212"/>
                  </a:lnTo>
                  <a:lnTo>
                    <a:pt x="69565" y="127896"/>
                  </a:lnTo>
                  <a:lnTo>
                    <a:pt x="69727" y="121271"/>
                  </a:lnTo>
                  <a:lnTo>
                    <a:pt x="69900" y="114638"/>
                  </a:lnTo>
                  <a:lnTo>
                    <a:pt x="69977" y="111322"/>
                  </a:lnTo>
                  <a:lnTo>
                    <a:pt x="70044" y="108005"/>
                  </a:lnTo>
                  <a:lnTo>
                    <a:pt x="70101" y="104689"/>
                  </a:lnTo>
                  <a:lnTo>
                    <a:pt x="70140" y="101373"/>
                  </a:lnTo>
                  <a:lnTo>
                    <a:pt x="70168" y="98056"/>
                  </a:lnTo>
                  <a:lnTo>
                    <a:pt x="70178" y="94740"/>
                  </a:lnTo>
                  <a:lnTo>
                    <a:pt x="70168" y="93082"/>
                  </a:lnTo>
                  <a:lnTo>
                    <a:pt x="70159" y="91424"/>
                  </a:lnTo>
                  <a:lnTo>
                    <a:pt x="70140" y="89773"/>
                  </a:lnTo>
                  <a:lnTo>
                    <a:pt x="70120" y="88115"/>
                  </a:lnTo>
                  <a:lnTo>
                    <a:pt x="70082" y="86457"/>
                  </a:lnTo>
                  <a:lnTo>
                    <a:pt x="70044" y="84798"/>
                  </a:lnTo>
                  <a:lnTo>
                    <a:pt x="69996" y="83140"/>
                  </a:lnTo>
                  <a:lnTo>
                    <a:pt x="69948" y="81482"/>
                  </a:lnTo>
                  <a:lnTo>
                    <a:pt x="69938" y="81452"/>
                  </a:lnTo>
                  <a:lnTo>
                    <a:pt x="69929" y="81415"/>
                  </a:lnTo>
                  <a:lnTo>
                    <a:pt x="69919" y="81378"/>
                  </a:lnTo>
                  <a:lnTo>
                    <a:pt x="69919" y="81333"/>
                  </a:lnTo>
                  <a:close/>
                  <a:moveTo>
                    <a:pt x="92207" y="167192"/>
                  </a:moveTo>
                  <a:lnTo>
                    <a:pt x="92561" y="168379"/>
                  </a:lnTo>
                  <a:lnTo>
                    <a:pt x="92944" y="169567"/>
                  </a:lnTo>
                  <a:lnTo>
                    <a:pt x="93347" y="170747"/>
                  </a:lnTo>
                  <a:lnTo>
                    <a:pt x="93768" y="171920"/>
                  </a:lnTo>
                  <a:lnTo>
                    <a:pt x="93989" y="172502"/>
                  </a:lnTo>
                  <a:lnTo>
                    <a:pt x="94209" y="173085"/>
                  </a:lnTo>
                  <a:lnTo>
                    <a:pt x="94439" y="173668"/>
                  </a:lnTo>
                  <a:lnTo>
                    <a:pt x="94679" y="174250"/>
                  </a:lnTo>
                  <a:lnTo>
                    <a:pt x="94918" y="174825"/>
                  </a:lnTo>
                  <a:lnTo>
                    <a:pt x="95167" y="175401"/>
                  </a:lnTo>
                  <a:lnTo>
                    <a:pt x="95417" y="175976"/>
                  </a:lnTo>
                  <a:lnTo>
                    <a:pt x="95675" y="176551"/>
                  </a:lnTo>
                  <a:lnTo>
                    <a:pt x="95944" y="177118"/>
                  </a:lnTo>
                  <a:lnTo>
                    <a:pt x="96221" y="177686"/>
                  </a:lnTo>
                  <a:lnTo>
                    <a:pt x="96499" y="178254"/>
                  </a:lnTo>
                  <a:lnTo>
                    <a:pt x="96777" y="178821"/>
                  </a:lnTo>
                  <a:lnTo>
                    <a:pt x="97074" y="179382"/>
                  </a:lnTo>
                  <a:lnTo>
                    <a:pt x="97371" y="179934"/>
                  </a:lnTo>
                  <a:lnTo>
                    <a:pt x="97678" y="180495"/>
                  </a:lnTo>
                  <a:lnTo>
                    <a:pt x="97984" y="181047"/>
                  </a:lnTo>
                  <a:lnTo>
                    <a:pt x="98301" y="181600"/>
                  </a:lnTo>
                  <a:lnTo>
                    <a:pt x="98626" y="182145"/>
                  </a:lnTo>
                  <a:lnTo>
                    <a:pt x="98962" y="182691"/>
                  </a:lnTo>
                  <a:lnTo>
                    <a:pt x="99297" y="183228"/>
                  </a:lnTo>
                  <a:lnTo>
                    <a:pt x="99642" y="183766"/>
                  </a:lnTo>
                  <a:lnTo>
                    <a:pt x="99997" y="184304"/>
                  </a:lnTo>
                  <a:lnTo>
                    <a:pt x="100351" y="184834"/>
                  </a:lnTo>
                  <a:lnTo>
                    <a:pt x="100725" y="185365"/>
                  </a:lnTo>
                  <a:lnTo>
                    <a:pt x="100227" y="185454"/>
                  </a:lnTo>
                  <a:lnTo>
                    <a:pt x="99728" y="185529"/>
                  </a:lnTo>
                  <a:lnTo>
                    <a:pt x="99230" y="185589"/>
                  </a:lnTo>
                  <a:lnTo>
                    <a:pt x="98732" y="185633"/>
                  </a:lnTo>
                  <a:lnTo>
                    <a:pt x="98243" y="185656"/>
                  </a:lnTo>
                  <a:lnTo>
                    <a:pt x="97755" y="185663"/>
                  </a:lnTo>
                  <a:lnTo>
                    <a:pt x="97266" y="185656"/>
                  </a:lnTo>
                  <a:lnTo>
                    <a:pt x="96777" y="185626"/>
                  </a:lnTo>
                  <a:lnTo>
                    <a:pt x="96298" y="185589"/>
                  </a:lnTo>
                  <a:lnTo>
                    <a:pt x="95829" y="185529"/>
                  </a:lnTo>
                  <a:lnTo>
                    <a:pt x="95359" y="185454"/>
                  </a:lnTo>
                  <a:lnTo>
                    <a:pt x="94899" y="185365"/>
                  </a:lnTo>
                  <a:lnTo>
                    <a:pt x="94439" y="185260"/>
                  </a:lnTo>
                  <a:lnTo>
                    <a:pt x="93989" y="185140"/>
                  </a:lnTo>
                  <a:lnTo>
                    <a:pt x="93548" y="185006"/>
                  </a:lnTo>
                  <a:lnTo>
                    <a:pt x="93117" y="184857"/>
                  </a:lnTo>
                  <a:lnTo>
                    <a:pt x="92695" y="184692"/>
                  </a:lnTo>
                  <a:lnTo>
                    <a:pt x="92274" y="184506"/>
                  </a:lnTo>
                  <a:lnTo>
                    <a:pt x="91862" y="184311"/>
                  </a:lnTo>
                  <a:lnTo>
                    <a:pt x="91469" y="184102"/>
                  </a:lnTo>
                  <a:lnTo>
                    <a:pt x="91076" y="183878"/>
                  </a:lnTo>
                  <a:lnTo>
                    <a:pt x="90702" y="183647"/>
                  </a:lnTo>
                  <a:lnTo>
                    <a:pt x="90338" y="183393"/>
                  </a:lnTo>
                  <a:lnTo>
                    <a:pt x="89984" y="183131"/>
                  </a:lnTo>
                  <a:lnTo>
                    <a:pt x="89639" y="182847"/>
                  </a:lnTo>
                  <a:lnTo>
                    <a:pt x="89303" y="182556"/>
                  </a:lnTo>
                  <a:lnTo>
                    <a:pt x="88987" y="182257"/>
                  </a:lnTo>
                  <a:lnTo>
                    <a:pt x="88680" y="181936"/>
                  </a:lnTo>
                  <a:lnTo>
                    <a:pt x="88393" y="181608"/>
                  </a:lnTo>
                  <a:lnTo>
                    <a:pt x="88115" y="181264"/>
                  </a:lnTo>
                  <a:lnTo>
                    <a:pt x="87856" y="180905"/>
                  </a:lnTo>
                  <a:lnTo>
                    <a:pt x="87617" y="180539"/>
                  </a:lnTo>
                  <a:lnTo>
                    <a:pt x="87387" y="180166"/>
                  </a:lnTo>
                  <a:lnTo>
                    <a:pt x="87176" y="179785"/>
                  </a:lnTo>
                  <a:lnTo>
                    <a:pt x="86994" y="179404"/>
                  </a:lnTo>
                  <a:lnTo>
                    <a:pt x="86822" y="179016"/>
                  </a:lnTo>
                  <a:lnTo>
                    <a:pt x="86678" y="178620"/>
                  </a:lnTo>
                  <a:lnTo>
                    <a:pt x="86544" y="178216"/>
                  </a:lnTo>
                  <a:lnTo>
                    <a:pt x="86438" y="177813"/>
                  </a:lnTo>
                  <a:lnTo>
                    <a:pt x="86342" y="177410"/>
                  </a:lnTo>
                  <a:lnTo>
                    <a:pt x="86266" y="176999"/>
                  </a:lnTo>
                  <a:lnTo>
                    <a:pt x="86199" y="176588"/>
                  </a:lnTo>
                  <a:lnTo>
                    <a:pt x="86151" y="176177"/>
                  </a:lnTo>
                  <a:lnTo>
                    <a:pt x="86122" y="175767"/>
                  </a:lnTo>
                  <a:lnTo>
                    <a:pt x="86113" y="175348"/>
                  </a:lnTo>
                  <a:lnTo>
                    <a:pt x="86113" y="174937"/>
                  </a:lnTo>
                  <a:lnTo>
                    <a:pt x="86132" y="174527"/>
                  </a:lnTo>
                  <a:lnTo>
                    <a:pt x="86160" y="174116"/>
                  </a:lnTo>
                  <a:lnTo>
                    <a:pt x="86199" y="173720"/>
                  </a:lnTo>
                  <a:lnTo>
                    <a:pt x="86256" y="173324"/>
                  </a:lnTo>
                  <a:lnTo>
                    <a:pt x="86323" y="172921"/>
                  </a:lnTo>
                  <a:lnTo>
                    <a:pt x="86419" y="172517"/>
                  </a:lnTo>
                  <a:lnTo>
                    <a:pt x="86515" y="172122"/>
                  </a:lnTo>
                  <a:lnTo>
                    <a:pt x="86630" y="171726"/>
                  </a:lnTo>
                  <a:lnTo>
                    <a:pt x="86764" y="171330"/>
                  </a:lnTo>
                  <a:lnTo>
                    <a:pt x="86898" y="170941"/>
                  </a:lnTo>
                  <a:lnTo>
                    <a:pt x="87377" y="169963"/>
                  </a:lnTo>
                  <a:lnTo>
                    <a:pt x="87617" y="169477"/>
                  </a:lnTo>
                  <a:lnTo>
                    <a:pt x="87866" y="168992"/>
                  </a:lnTo>
                  <a:lnTo>
                    <a:pt x="90032" y="168096"/>
                  </a:lnTo>
                  <a:lnTo>
                    <a:pt x="92207" y="167192"/>
                  </a:lnTo>
                  <a:close/>
                  <a:moveTo>
                    <a:pt x="231479" y="169209"/>
                  </a:moveTo>
                  <a:lnTo>
                    <a:pt x="231757" y="169216"/>
                  </a:lnTo>
                  <a:lnTo>
                    <a:pt x="232035" y="169223"/>
                  </a:lnTo>
                  <a:lnTo>
                    <a:pt x="232303" y="169238"/>
                  </a:lnTo>
                  <a:lnTo>
                    <a:pt x="232572" y="169261"/>
                  </a:lnTo>
                  <a:lnTo>
                    <a:pt x="232840" y="169291"/>
                  </a:lnTo>
                  <a:lnTo>
                    <a:pt x="233099" y="169328"/>
                  </a:lnTo>
                  <a:lnTo>
                    <a:pt x="233367" y="169365"/>
                  </a:lnTo>
                  <a:lnTo>
                    <a:pt x="233626" y="169410"/>
                  </a:lnTo>
                  <a:lnTo>
                    <a:pt x="233875" y="169463"/>
                  </a:lnTo>
                  <a:lnTo>
                    <a:pt x="234124" y="169522"/>
                  </a:lnTo>
                  <a:lnTo>
                    <a:pt x="234373" y="169589"/>
                  </a:lnTo>
                  <a:lnTo>
                    <a:pt x="234622" y="169657"/>
                  </a:lnTo>
                  <a:lnTo>
                    <a:pt x="234862" y="169731"/>
                  </a:lnTo>
                  <a:lnTo>
                    <a:pt x="235101" y="169806"/>
                  </a:lnTo>
                  <a:lnTo>
                    <a:pt x="235331" y="169888"/>
                  </a:lnTo>
                  <a:lnTo>
                    <a:pt x="235561" y="169978"/>
                  </a:lnTo>
                  <a:lnTo>
                    <a:pt x="235791" y="170075"/>
                  </a:lnTo>
                  <a:lnTo>
                    <a:pt x="236012" y="170172"/>
                  </a:lnTo>
                  <a:lnTo>
                    <a:pt x="236232" y="170277"/>
                  </a:lnTo>
                  <a:lnTo>
                    <a:pt x="236443" y="170381"/>
                  </a:lnTo>
                  <a:lnTo>
                    <a:pt x="236654" y="170493"/>
                  </a:lnTo>
                  <a:lnTo>
                    <a:pt x="236855" y="170613"/>
                  </a:lnTo>
                  <a:lnTo>
                    <a:pt x="237056" y="170732"/>
                  </a:lnTo>
                  <a:lnTo>
                    <a:pt x="237257" y="170859"/>
                  </a:lnTo>
                  <a:lnTo>
                    <a:pt x="237449" y="170986"/>
                  </a:lnTo>
                  <a:lnTo>
                    <a:pt x="237631" y="171121"/>
                  </a:lnTo>
                  <a:lnTo>
                    <a:pt x="237813" y="171255"/>
                  </a:lnTo>
                  <a:lnTo>
                    <a:pt x="237995" y="171397"/>
                  </a:lnTo>
                  <a:lnTo>
                    <a:pt x="238168" y="171546"/>
                  </a:lnTo>
                  <a:lnTo>
                    <a:pt x="238330" y="171696"/>
                  </a:lnTo>
                  <a:lnTo>
                    <a:pt x="238493" y="171845"/>
                  </a:lnTo>
                  <a:lnTo>
                    <a:pt x="238647" y="172002"/>
                  </a:lnTo>
                  <a:lnTo>
                    <a:pt x="238800" y="172159"/>
                  </a:lnTo>
                  <a:lnTo>
                    <a:pt x="238944" y="172323"/>
                  </a:lnTo>
                  <a:lnTo>
                    <a:pt x="239087" y="172488"/>
                  </a:lnTo>
                  <a:lnTo>
                    <a:pt x="239222" y="172659"/>
                  </a:lnTo>
                  <a:lnTo>
                    <a:pt x="239346" y="172831"/>
                  </a:lnTo>
                  <a:lnTo>
                    <a:pt x="239471" y="173003"/>
                  </a:lnTo>
                  <a:lnTo>
                    <a:pt x="239586" y="173182"/>
                  </a:lnTo>
                  <a:lnTo>
                    <a:pt x="239701" y="173361"/>
                  </a:lnTo>
                  <a:lnTo>
                    <a:pt x="239797" y="173541"/>
                  </a:lnTo>
                  <a:lnTo>
                    <a:pt x="239902" y="173727"/>
                  </a:lnTo>
                  <a:lnTo>
                    <a:pt x="239988" y="173914"/>
                  </a:lnTo>
                  <a:lnTo>
                    <a:pt x="240074" y="174108"/>
                  </a:lnTo>
                  <a:lnTo>
                    <a:pt x="240151" y="174295"/>
                  </a:lnTo>
                  <a:lnTo>
                    <a:pt x="240228" y="174489"/>
                  </a:lnTo>
                  <a:lnTo>
                    <a:pt x="240295" y="174691"/>
                  </a:lnTo>
                  <a:lnTo>
                    <a:pt x="240352" y="174885"/>
                  </a:lnTo>
                  <a:lnTo>
                    <a:pt x="240400" y="175087"/>
                  </a:lnTo>
                  <a:lnTo>
                    <a:pt x="240448" y="175289"/>
                  </a:lnTo>
                  <a:lnTo>
                    <a:pt x="240486" y="175490"/>
                  </a:lnTo>
                  <a:lnTo>
                    <a:pt x="240515" y="175699"/>
                  </a:lnTo>
                  <a:lnTo>
                    <a:pt x="240534" y="175901"/>
                  </a:lnTo>
                  <a:lnTo>
                    <a:pt x="240553" y="176110"/>
                  </a:lnTo>
                  <a:lnTo>
                    <a:pt x="240553" y="176319"/>
                  </a:lnTo>
                  <a:lnTo>
                    <a:pt x="240553" y="176536"/>
                  </a:lnTo>
                  <a:lnTo>
                    <a:pt x="240553" y="176745"/>
                  </a:lnTo>
                  <a:lnTo>
                    <a:pt x="240534" y="176954"/>
                  </a:lnTo>
                  <a:lnTo>
                    <a:pt x="240515" y="177171"/>
                  </a:lnTo>
                  <a:lnTo>
                    <a:pt x="240477" y="177387"/>
                  </a:lnTo>
                  <a:lnTo>
                    <a:pt x="240438" y="177597"/>
                  </a:lnTo>
                  <a:lnTo>
                    <a:pt x="240391" y="177813"/>
                  </a:lnTo>
                  <a:lnTo>
                    <a:pt x="240343" y="178030"/>
                  </a:lnTo>
                  <a:lnTo>
                    <a:pt x="240276" y="178246"/>
                  </a:lnTo>
                  <a:lnTo>
                    <a:pt x="240209" y="178463"/>
                  </a:lnTo>
                  <a:lnTo>
                    <a:pt x="240132" y="178672"/>
                  </a:lnTo>
                  <a:lnTo>
                    <a:pt x="240046" y="178874"/>
                  </a:lnTo>
                  <a:lnTo>
                    <a:pt x="239959" y="179083"/>
                  </a:lnTo>
                  <a:lnTo>
                    <a:pt x="239864" y="179285"/>
                  </a:lnTo>
                  <a:lnTo>
                    <a:pt x="239758" y="179479"/>
                  </a:lnTo>
                  <a:lnTo>
                    <a:pt x="239653" y="179680"/>
                  </a:lnTo>
                  <a:lnTo>
                    <a:pt x="239547" y="179875"/>
                  </a:lnTo>
                  <a:lnTo>
                    <a:pt x="239423" y="180069"/>
                  </a:lnTo>
                  <a:lnTo>
                    <a:pt x="239308" y="180256"/>
                  </a:lnTo>
                  <a:lnTo>
                    <a:pt x="239174" y="180442"/>
                  </a:lnTo>
                  <a:lnTo>
                    <a:pt x="239040" y="180629"/>
                  </a:lnTo>
                  <a:lnTo>
                    <a:pt x="238905" y="180808"/>
                  </a:lnTo>
                  <a:lnTo>
                    <a:pt x="238762" y="180988"/>
                  </a:lnTo>
                  <a:lnTo>
                    <a:pt x="238608" y="181159"/>
                  </a:lnTo>
                  <a:lnTo>
                    <a:pt x="238455" y="181339"/>
                  </a:lnTo>
                  <a:lnTo>
                    <a:pt x="238292" y="181510"/>
                  </a:lnTo>
                  <a:lnTo>
                    <a:pt x="238129" y="181675"/>
                  </a:lnTo>
                  <a:lnTo>
                    <a:pt x="237957" y="181839"/>
                  </a:lnTo>
                  <a:lnTo>
                    <a:pt x="237784" y="182003"/>
                  </a:lnTo>
                  <a:lnTo>
                    <a:pt x="237602" y="182160"/>
                  </a:lnTo>
                  <a:lnTo>
                    <a:pt x="237420" y="182317"/>
                  </a:lnTo>
                  <a:lnTo>
                    <a:pt x="237047" y="182623"/>
                  </a:lnTo>
                  <a:lnTo>
                    <a:pt x="236644" y="182922"/>
                  </a:lnTo>
                  <a:lnTo>
                    <a:pt x="236232" y="183206"/>
                  </a:lnTo>
                  <a:lnTo>
                    <a:pt x="235801" y="183475"/>
                  </a:lnTo>
                  <a:lnTo>
                    <a:pt x="235351" y="183736"/>
                  </a:lnTo>
                  <a:lnTo>
                    <a:pt x="235111" y="183856"/>
                  </a:lnTo>
                  <a:lnTo>
                    <a:pt x="234756" y="184020"/>
                  </a:lnTo>
                  <a:lnTo>
                    <a:pt x="234296" y="184222"/>
                  </a:lnTo>
                  <a:lnTo>
                    <a:pt x="233750" y="184453"/>
                  </a:lnTo>
                  <a:lnTo>
                    <a:pt x="233147" y="184700"/>
                  </a:lnTo>
                  <a:lnTo>
                    <a:pt x="232486" y="184946"/>
                  </a:lnTo>
                  <a:lnTo>
                    <a:pt x="231796" y="185193"/>
                  </a:lnTo>
                  <a:lnTo>
                    <a:pt x="231441" y="185312"/>
                  </a:lnTo>
                  <a:lnTo>
                    <a:pt x="231087" y="185432"/>
                  </a:lnTo>
                  <a:lnTo>
                    <a:pt x="230732" y="185536"/>
                  </a:lnTo>
                  <a:lnTo>
                    <a:pt x="230387" y="185641"/>
                  </a:lnTo>
                  <a:lnTo>
                    <a:pt x="230042" y="185738"/>
                  </a:lnTo>
                  <a:lnTo>
                    <a:pt x="229697" y="185820"/>
                  </a:lnTo>
                  <a:lnTo>
                    <a:pt x="229371" y="185895"/>
                  </a:lnTo>
                  <a:lnTo>
                    <a:pt x="229046" y="185962"/>
                  </a:lnTo>
                  <a:lnTo>
                    <a:pt x="228739" y="186007"/>
                  </a:lnTo>
                  <a:lnTo>
                    <a:pt x="228452" y="186044"/>
                  </a:lnTo>
                  <a:lnTo>
                    <a:pt x="228183" y="186067"/>
                  </a:lnTo>
                  <a:lnTo>
                    <a:pt x="227925" y="186074"/>
                  </a:lnTo>
                  <a:lnTo>
                    <a:pt x="227810" y="186067"/>
                  </a:lnTo>
                  <a:lnTo>
                    <a:pt x="227695" y="186059"/>
                  </a:lnTo>
                  <a:lnTo>
                    <a:pt x="227589" y="186044"/>
                  </a:lnTo>
                  <a:lnTo>
                    <a:pt x="227493" y="186022"/>
                  </a:lnTo>
                  <a:lnTo>
                    <a:pt x="227398" y="185999"/>
                  </a:lnTo>
                  <a:lnTo>
                    <a:pt x="227311" y="185970"/>
                  </a:lnTo>
                  <a:lnTo>
                    <a:pt x="227225" y="185940"/>
                  </a:lnTo>
                  <a:lnTo>
                    <a:pt x="227158" y="185902"/>
                  </a:lnTo>
                  <a:lnTo>
                    <a:pt x="227091" y="185850"/>
                  </a:lnTo>
                  <a:lnTo>
                    <a:pt x="227033" y="185805"/>
                  </a:lnTo>
                  <a:lnTo>
                    <a:pt x="226986" y="185745"/>
                  </a:lnTo>
                  <a:lnTo>
                    <a:pt x="226947" y="185686"/>
                  </a:lnTo>
                  <a:lnTo>
                    <a:pt x="226861" y="185596"/>
                  </a:lnTo>
                  <a:lnTo>
                    <a:pt x="226784" y="185514"/>
                  </a:lnTo>
                  <a:lnTo>
                    <a:pt x="227014" y="185028"/>
                  </a:lnTo>
                  <a:lnTo>
                    <a:pt x="227235" y="184543"/>
                  </a:lnTo>
                  <a:lnTo>
                    <a:pt x="227455" y="184057"/>
                  </a:lnTo>
                  <a:lnTo>
                    <a:pt x="227666" y="183572"/>
                  </a:lnTo>
                  <a:lnTo>
                    <a:pt x="227867" y="183079"/>
                  </a:lnTo>
                  <a:lnTo>
                    <a:pt x="228068" y="182586"/>
                  </a:lnTo>
                  <a:lnTo>
                    <a:pt x="228260" y="182093"/>
                  </a:lnTo>
                  <a:lnTo>
                    <a:pt x="228452" y="181593"/>
                  </a:lnTo>
                  <a:lnTo>
                    <a:pt x="228634" y="181092"/>
                  </a:lnTo>
                  <a:lnTo>
                    <a:pt x="228806" y="180592"/>
                  </a:lnTo>
                  <a:lnTo>
                    <a:pt x="228979" y="180091"/>
                  </a:lnTo>
                  <a:lnTo>
                    <a:pt x="229141" y="179583"/>
                  </a:lnTo>
                  <a:lnTo>
                    <a:pt x="229458" y="178568"/>
                  </a:lnTo>
                  <a:lnTo>
                    <a:pt x="229745" y="177544"/>
                  </a:lnTo>
                  <a:lnTo>
                    <a:pt x="230023" y="176513"/>
                  </a:lnTo>
                  <a:lnTo>
                    <a:pt x="230282" y="175483"/>
                  </a:lnTo>
                  <a:lnTo>
                    <a:pt x="230512" y="174445"/>
                  </a:lnTo>
                  <a:lnTo>
                    <a:pt x="230742" y="173406"/>
                  </a:lnTo>
                  <a:lnTo>
                    <a:pt x="230943" y="172361"/>
                  </a:lnTo>
                  <a:lnTo>
                    <a:pt x="231134" y="171307"/>
                  </a:lnTo>
                  <a:lnTo>
                    <a:pt x="231317" y="170262"/>
                  </a:lnTo>
                  <a:lnTo>
                    <a:pt x="231479" y="169209"/>
                  </a:lnTo>
                  <a:close/>
                  <a:moveTo>
                    <a:pt x="159452" y="152052"/>
                  </a:moveTo>
                  <a:lnTo>
                    <a:pt x="159299" y="152858"/>
                  </a:lnTo>
                  <a:lnTo>
                    <a:pt x="159146" y="153672"/>
                  </a:lnTo>
                  <a:lnTo>
                    <a:pt x="159002" y="154487"/>
                  </a:lnTo>
                  <a:lnTo>
                    <a:pt x="158868" y="155301"/>
                  </a:lnTo>
                  <a:lnTo>
                    <a:pt x="158743" y="156122"/>
                  </a:lnTo>
                  <a:lnTo>
                    <a:pt x="158619" y="156937"/>
                  </a:lnTo>
                  <a:lnTo>
                    <a:pt x="158513" y="157766"/>
                  </a:lnTo>
                  <a:lnTo>
                    <a:pt x="158398" y="158587"/>
                  </a:lnTo>
                  <a:lnTo>
                    <a:pt x="158302" y="159416"/>
                  </a:lnTo>
                  <a:lnTo>
                    <a:pt x="158207" y="160245"/>
                  </a:lnTo>
                  <a:lnTo>
                    <a:pt x="158120" y="161082"/>
                  </a:lnTo>
                  <a:lnTo>
                    <a:pt x="158034" y="161911"/>
                  </a:lnTo>
                  <a:lnTo>
                    <a:pt x="157881" y="163584"/>
                  </a:lnTo>
                  <a:lnTo>
                    <a:pt x="157756" y="165265"/>
                  </a:lnTo>
                  <a:lnTo>
                    <a:pt x="157641" y="166953"/>
                  </a:lnTo>
                  <a:lnTo>
                    <a:pt x="157555" y="168641"/>
                  </a:lnTo>
                  <a:lnTo>
                    <a:pt x="157478" y="170336"/>
                  </a:lnTo>
                  <a:lnTo>
                    <a:pt x="157421" y="172039"/>
                  </a:lnTo>
                  <a:lnTo>
                    <a:pt x="157373" y="173742"/>
                  </a:lnTo>
                  <a:lnTo>
                    <a:pt x="157344" y="175445"/>
                  </a:lnTo>
                  <a:lnTo>
                    <a:pt x="157325" y="177156"/>
                  </a:lnTo>
                  <a:lnTo>
                    <a:pt x="157316" y="178859"/>
                  </a:lnTo>
                  <a:lnTo>
                    <a:pt x="157316" y="180569"/>
                  </a:lnTo>
                  <a:lnTo>
                    <a:pt x="157316" y="182280"/>
                  </a:lnTo>
                  <a:lnTo>
                    <a:pt x="157354" y="185701"/>
                  </a:lnTo>
                  <a:lnTo>
                    <a:pt x="157392" y="189114"/>
                  </a:lnTo>
                  <a:lnTo>
                    <a:pt x="157440" y="192513"/>
                  </a:lnTo>
                  <a:lnTo>
                    <a:pt x="157478" y="195889"/>
                  </a:lnTo>
                  <a:lnTo>
                    <a:pt x="157498" y="197577"/>
                  </a:lnTo>
                  <a:lnTo>
                    <a:pt x="157498" y="199250"/>
                  </a:lnTo>
                  <a:lnTo>
                    <a:pt x="157498" y="200923"/>
                  </a:lnTo>
                  <a:lnTo>
                    <a:pt x="157498" y="202581"/>
                  </a:lnTo>
                  <a:lnTo>
                    <a:pt x="157478" y="204239"/>
                  </a:lnTo>
                  <a:lnTo>
                    <a:pt x="157440" y="205883"/>
                  </a:lnTo>
                  <a:lnTo>
                    <a:pt x="155878" y="205793"/>
                  </a:lnTo>
                  <a:lnTo>
                    <a:pt x="154316" y="205681"/>
                  </a:lnTo>
                  <a:lnTo>
                    <a:pt x="152745" y="205569"/>
                  </a:lnTo>
                  <a:lnTo>
                    <a:pt x="151183" y="205434"/>
                  </a:lnTo>
                  <a:lnTo>
                    <a:pt x="149621" y="205293"/>
                  </a:lnTo>
                  <a:lnTo>
                    <a:pt x="148059" y="205128"/>
                  </a:lnTo>
                  <a:lnTo>
                    <a:pt x="146498" y="204949"/>
                  </a:lnTo>
                  <a:lnTo>
                    <a:pt x="145721" y="204852"/>
                  </a:lnTo>
                  <a:lnTo>
                    <a:pt x="144945" y="204755"/>
                  </a:lnTo>
                  <a:lnTo>
                    <a:pt x="144169" y="204650"/>
                  </a:lnTo>
                  <a:lnTo>
                    <a:pt x="143403" y="204538"/>
                  </a:lnTo>
                  <a:lnTo>
                    <a:pt x="142627" y="204426"/>
                  </a:lnTo>
                  <a:lnTo>
                    <a:pt x="141860" y="204307"/>
                  </a:lnTo>
                  <a:lnTo>
                    <a:pt x="141093" y="204187"/>
                  </a:lnTo>
                  <a:lnTo>
                    <a:pt x="140327" y="204053"/>
                  </a:lnTo>
                  <a:lnTo>
                    <a:pt x="139570" y="203918"/>
                  </a:lnTo>
                  <a:lnTo>
                    <a:pt x="138813" y="203784"/>
                  </a:lnTo>
                  <a:lnTo>
                    <a:pt x="138056" y="203634"/>
                  </a:lnTo>
                  <a:lnTo>
                    <a:pt x="137299" y="203485"/>
                  </a:lnTo>
                  <a:lnTo>
                    <a:pt x="136542" y="203328"/>
                  </a:lnTo>
                  <a:lnTo>
                    <a:pt x="135795" y="203164"/>
                  </a:lnTo>
                  <a:lnTo>
                    <a:pt x="135047" y="202992"/>
                  </a:lnTo>
                  <a:lnTo>
                    <a:pt x="134309" y="202820"/>
                  </a:lnTo>
                  <a:lnTo>
                    <a:pt x="133572" y="202633"/>
                  </a:lnTo>
                  <a:lnTo>
                    <a:pt x="132834" y="202447"/>
                  </a:lnTo>
                  <a:lnTo>
                    <a:pt x="132106" y="202253"/>
                  </a:lnTo>
                  <a:lnTo>
                    <a:pt x="131377" y="202051"/>
                  </a:lnTo>
                  <a:lnTo>
                    <a:pt x="130649" y="201842"/>
                  </a:lnTo>
                  <a:lnTo>
                    <a:pt x="129931" y="201625"/>
                  </a:lnTo>
                  <a:lnTo>
                    <a:pt x="129212" y="201409"/>
                  </a:lnTo>
                  <a:lnTo>
                    <a:pt x="128503" y="201177"/>
                  </a:lnTo>
                  <a:lnTo>
                    <a:pt x="127794" y="200938"/>
                  </a:lnTo>
                  <a:lnTo>
                    <a:pt x="127094" y="200691"/>
                  </a:lnTo>
                  <a:lnTo>
                    <a:pt x="126395" y="200445"/>
                  </a:lnTo>
                  <a:lnTo>
                    <a:pt x="125705" y="200184"/>
                  </a:lnTo>
                  <a:lnTo>
                    <a:pt x="125015" y="199915"/>
                  </a:lnTo>
                  <a:lnTo>
                    <a:pt x="124335" y="199638"/>
                  </a:lnTo>
                  <a:lnTo>
                    <a:pt x="123654" y="199354"/>
                  </a:lnTo>
                  <a:lnTo>
                    <a:pt x="122984" y="199063"/>
                  </a:lnTo>
                  <a:lnTo>
                    <a:pt x="122313" y="198764"/>
                  </a:lnTo>
                  <a:lnTo>
                    <a:pt x="121652" y="198458"/>
                  </a:lnTo>
                  <a:lnTo>
                    <a:pt x="120991" y="198144"/>
                  </a:lnTo>
                  <a:lnTo>
                    <a:pt x="120349" y="197816"/>
                  </a:lnTo>
                  <a:lnTo>
                    <a:pt x="119697" y="197480"/>
                  </a:lnTo>
                  <a:lnTo>
                    <a:pt x="119065" y="197136"/>
                  </a:lnTo>
                  <a:lnTo>
                    <a:pt x="118432" y="196785"/>
                  </a:lnTo>
                  <a:lnTo>
                    <a:pt x="117809" y="196427"/>
                  </a:lnTo>
                  <a:lnTo>
                    <a:pt x="117187" y="196053"/>
                  </a:lnTo>
                  <a:lnTo>
                    <a:pt x="116573" y="195672"/>
                  </a:lnTo>
                  <a:lnTo>
                    <a:pt x="115970" y="195284"/>
                  </a:lnTo>
                  <a:lnTo>
                    <a:pt x="115376" y="194888"/>
                  </a:lnTo>
                  <a:lnTo>
                    <a:pt x="114782" y="194477"/>
                  </a:lnTo>
                  <a:lnTo>
                    <a:pt x="114197" y="194059"/>
                  </a:lnTo>
                  <a:lnTo>
                    <a:pt x="113622" y="193626"/>
                  </a:lnTo>
                  <a:lnTo>
                    <a:pt x="113047" y="193192"/>
                  </a:lnTo>
                  <a:lnTo>
                    <a:pt x="112491" y="192737"/>
                  </a:lnTo>
                  <a:lnTo>
                    <a:pt x="111936" y="192281"/>
                  </a:lnTo>
                  <a:lnTo>
                    <a:pt x="111342" y="191766"/>
                  </a:lnTo>
                  <a:lnTo>
                    <a:pt x="110757" y="191243"/>
                  </a:lnTo>
                  <a:lnTo>
                    <a:pt x="110182" y="190720"/>
                  </a:lnTo>
                  <a:lnTo>
                    <a:pt x="109626" y="190182"/>
                  </a:lnTo>
                  <a:lnTo>
                    <a:pt x="109090" y="189644"/>
                  </a:lnTo>
                  <a:lnTo>
                    <a:pt x="108563" y="189107"/>
                  </a:lnTo>
                  <a:lnTo>
                    <a:pt x="108045" y="188554"/>
                  </a:lnTo>
                  <a:lnTo>
                    <a:pt x="107538" y="188001"/>
                  </a:lnTo>
                  <a:lnTo>
                    <a:pt x="107049" y="187441"/>
                  </a:lnTo>
                  <a:lnTo>
                    <a:pt x="106570" y="186881"/>
                  </a:lnTo>
                  <a:lnTo>
                    <a:pt x="106100" y="186313"/>
                  </a:lnTo>
                  <a:lnTo>
                    <a:pt x="105640" y="185738"/>
                  </a:lnTo>
                  <a:lnTo>
                    <a:pt x="105200" y="185163"/>
                  </a:lnTo>
                  <a:lnTo>
                    <a:pt x="104768" y="184580"/>
                  </a:lnTo>
                  <a:lnTo>
                    <a:pt x="104337" y="183990"/>
                  </a:lnTo>
                  <a:lnTo>
                    <a:pt x="103925" y="183400"/>
                  </a:lnTo>
                  <a:lnTo>
                    <a:pt x="103523" y="182810"/>
                  </a:lnTo>
                  <a:lnTo>
                    <a:pt x="103140" y="182213"/>
                  </a:lnTo>
                  <a:lnTo>
                    <a:pt x="102756" y="181608"/>
                  </a:lnTo>
                  <a:lnTo>
                    <a:pt x="102383" y="181003"/>
                  </a:lnTo>
                  <a:lnTo>
                    <a:pt x="102018" y="180390"/>
                  </a:lnTo>
                  <a:lnTo>
                    <a:pt x="101664" y="179778"/>
                  </a:lnTo>
                  <a:lnTo>
                    <a:pt x="101319" y="179165"/>
                  </a:lnTo>
                  <a:lnTo>
                    <a:pt x="100984" y="178545"/>
                  </a:lnTo>
                  <a:lnTo>
                    <a:pt x="100658" y="177918"/>
                  </a:lnTo>
                  <a:lnTo>
                    <a:pt x="100332" y="177290"/>
                  </a:lnTo>
                  <a:lnTo>
                    <a:pt x="100025" y="176663"/>
                  </a:lnTo>
                  <a:lnTo>
                    <a:pt x="99719" y="176035"/>
                  </a:lnTo>
                  <a:lnTo>
                    <a:pt x="99422" y="175401"/>
                  </a:lnTo>
                  <a:lnTo>
                    <a:pt x="99125" y="174758"/>
                  </a:lnTo>
                  <a:lnTo>
                    <a:pt x="98847" y="174123"/>
                  </a:lnTo>
                  <a:lnTo>
                    <a:pt x="98569" y="173481"/>
                  </a:lnTo>
                  <a:lnTo>
                    <a:pt x="98301" y="172839"/>
                  </a:lnTo>
                  <a:lnTo>
                    <a:pt x="98032" y="172189"/>
                  </a:lnTo>
                  <a:lnTo>
                    <a:pt x="97774" y="171539"/>
                  </a:lnTo>
                  <a:lnTo>
                    <a:pt x="97525" y="170889"/>
                  </a:lnTo>
                  <a:lnTo>
                    <a:pt x="97036" y="169589"/>
                  </a:lnTo>
                  <a:lnTo>
                    <a:pt x="96566" y="168275"/>
                  </a:lnTo>
                  <a:lnTo>
                    <a:pt x="96116" y="166960"/>
                  </a:lnTo>
                  <a:lnTo>
                    <a:pt x="95675" y="165638"/>
                  </a:lnTo>
                  <a:lnTo>
                    <a:pt x="95254" y="164316"/>
                  </a:lnTo>
                  <a:lnTo>
                    <a:pt x="94842" y="162987"/>
                  </a:lnTo>
                  <a:lnTo>
                    <a:pt x="94439" y="161665"/>
                  </a:lnTo>
                  <a:lnTo>
                    <a:pt x="94046" y="160335"/>
                  </a:lnTo>
                  <a:lnTo>
                    <a:pt x="93270" y="157683"/>
                  </a:lnTo>
                  <a:lnTo>
                    <a:pt x="92513" y="155039"/>
                  </a:lnTo>
                  <a:lnTo>
                    <a:pt x="92130" y="153725"/>
                  </a:lnTo>
                  <a:lnTo>
                    <a:pt x="91737" y="152410"/>
                  </a:lnTo>
                  <a:lnTo>
                    <a:pt x="100198" y="152380"/>
                  </a:lnTo>
                  <a:lnTo>
                    <a:pt x="108659" y="152336"/>
                  </a:lnTo>
                  <a:lnTo>
                    <a:pt x="125590" y="152246"/>
                  </a:lnTo>
                  <a:lnTo>
                    <a:pt x="159452" y="152052"/>
                  </a:lnTo>
                  <a:close/>
                  <a:moveTo>
                    <a:pt x="229113" y="151686"/>
                  </a:moveTo>
                  <a:lnTo>
                    <a:pt x="228979" y="152896"/>
                  </a:lnTo>
                  <a:lnTo>
                    <a:pt x="228854" y="154113"/>
                  </a:lnTo>
                  <a:lnTo>
                    <a:pt x="228614" y="156578"/>
                  </a:lnTo>
                  <a:lnTo>
                    <a:pt x="228375" y="159073"/>
                  </a:lnTo>
                  <a:lnTo>
                    <a:pt x="228126" y="161597"/>
                  </a:lnTo>
                  <a:lnTo>
                    <a:pt x="228001" y="162860"/>
                  </a:lnTo>
                  <a:lnTo>
                    <a:pt x="227857" y="164129"/>
                  </a:lnTo>
                  <a:lnTo>
                    <a:pt x="227714" y="165399"/>
                  </a:lnTo>
                  <a:lnTo>
                    <a:pt x="227551" y="166669"/>
                  </a:lnTo>
                  <a:lnTo>
                    <a:pt x="227369" y="167931"/>
                  </a:lnTo>
                  <a:lnTo>
                    <a:pt x="227187" y="169201"/>
                  </a:lnTo>
                  <a:lnTo>
                    <a:pt x="226976" y="170463"/>
                  </a:lnTo>
                  <a:lnTo>
                    <a:pt x="226746" y="171726"/>
                  </a:lnTo>
                  <a:lnTo>
                    <a:pt x="226621" y="172353"/>
                  </a:lnTo>
                  <a:lnTo>
                    <a:pt x="226497" y="172981"/>
                  </a:lnTo>
                  <a:lnTo>
                    <a:pt x="226363" y="173608"/>
                  </a:lnTo>
                  <a:lnTo>
                    <a:pt x="226229" y="174228"/>
                  </a:lnTo>
                  <a:lnTo>
                    <a:pt x="226075" y="174855"/>
                  </a:lnTo>
                  <a:lnTo>
                    <a:pt x="225922" y="175475"/>
                  </a:lnTo>
                  <a:lnTo>
                    <a:pt x="225769" y="176095"/>
                  </a:lnTo>
                  <a:lnTo>
                    <a:pt x="225606" y="176708"/>
                  </a:lnTo>
                  <a:lnTo>
                    <a:pt x="225424" y="177320"/>
                  </a:lnTo>
                  <a:lnTo>
                    <a:pt x="225251" y="177933"/>
                  </a:lnTo>
                  <a:lnTo>
                    <a:pt x="225060" y="178545"/>
                  </a:lnTo>
                  <a:lnTo>
                    <a:pt x="224858" y="179150"/>
                  </a:lnTo>
                  <a:lnTo>
                    <a:pt x="224657" y="179755"/>
                  </a:lnTo>
                  <a:lnTo>
                    <a:pt x="224446" y="180360"/>
                  </a:lnTo>
                  <a:lnTo>
                    <a:pt x="224226" y="180958"/>
                  </a:lnTo>
                  <a:lnTo>
                    <a:pt x="223996" y="181548"/>
                  </a:lnTo>
                  <a:lnTo>
                    <a:pt x="223756" y="182145"/>
                  </a:lnTo>
                  <a:lnTo>
                    <a:pt x="223507" y="182728"/>
                  </a:lnTo>
                  <a:lnTo>
                    <a:pt x="223249" y="183318"/>
                  </a:lnTo>
                  <a:lnTo>
                    <a:pt x="222971" y="183901"/>
                  </a:lnTo>
                  <a:lnTo>
                    <a:pt x="222693" y="184476"/>
                  </a:lnTo>
                  <a:lnTo>
                    <a:pt x="222405" y="185051"/>
                  </a:lnTo>
                  <a:lnTo>
                    <a:pt x="222108" y="185619"/>
                  </a:lnTo>
                  <a:lnTo>
                    <a:pt x="221792" y="186186"/>
                  </a:lnTo>
                  <a:lnTo>
                    <a:pt x="221476" y="186746"/>
                  </a:lnTo>
                  <a:lnTo>
                    <a:pt x="221141" y="187307"/>
                  </a:lnTo>
                  <a:lnTo>
                    <a:pt x="220796" y="187852"/>
                  </a:lnTo>
                  <a:lnTo>
                    <a:pt x="220441" y="188405"/>
                  </a:lnTo>
                  <a:lnTo>
                    <a:pt x="220077" y="188950"/>
                  </a:lnTo>
                  <a:lnTo>
                    <a:pt x="219694" y="189488"/>
                  </a:lnTo>
                  <a:lnTo>
                    <a:pt x="219301" y="190018"/>
                  </a:lnTo>
                  <a:lnTo>
                    <a:pt x="218889" y="190548"/>
                  </a:lnTo>
                  <a:lnTo>
                    <a:pt x="218640" y="190869"/>
                  </a:lnTo>
                  <a:lnTo>
                    <a:pt x="218381" y="191183"/>
                  </a:lnTo>
                  <a:lnTo>
                    <a:pt x="218113" y="191497"/>
                  </a:lnTo>
                  <a:lnTo>
                    <a:pt x="217844" y="191803"/>
                  </a:lnTo>
                  <a:lnTo>
                    <a:pt x="217576" y="192109"/>
                  </a:lnTo>
                  <a:lnTo>
                    <a:pt x="217298" y="192408"/>
                  </a:lnTo>
                  <a:lnTo>
                    <a:pt x="217020" y="192707"/>
                  </a:lnTo>
                  <a:lnTo>
                    <a:pt x="216733" y="192998"/>
                  </a:lnTo>
                  <a:lnTo>
                    <a:pt x="216445" y="193289"/>
                  </a:lnTo>
                  <a:lnTo>
                    <a:pt x="216158" y="193573"/>
                  </a:lnTo>
                  <a:lnTo>
                    <a:pt x="215861" y="193850"/>
                  </a:lnTo>
                  <a:lnTo>
                    <a:pt x="215564" y="194126"/>
                  </a:lnTo>
                  <a:lnTo>
                    <a:pt x="215267" y="194402"/>
                  </a:lnTo>
                  <a:lnTo>
                    <a:pt x="214960" y="194671"/>
                  </a:lnTo>
                  <a:lnTo>
                    <a:pt x="214644" y="194933"/>
                  </a:lnTo>
                  <a:lnTo>
                    <a:pt x="214337" y="195194"/>
                  </a:lnTo>
                  <a:lnTo>
                    <a:pt x="214021" y="195456"/>
                  </a:lnTo>
                  <a:lnTo>
                    <a:pt x="213695" y="195709"/>
                  </a:lnTo>
                  <a:lnTo>
                    <a:pt x="213370" y="195963"/>
                  </a:lnTo>
                  <a:lnTo>
                    <a:pt x="213044" y="196210"/>
                  </a:lnTo>
                  <a:lnTo>
                    <a:pt x="212383" y="196688"/>
                  </a:lnTo>
                  <a:lnTo>
                    <a:pt x="211702" y="197159"/>
                  </a:lnTo>
                  <a:lnTo>
                    <a:pt x="211012" y="197614"/>
                  </a:lnTo>
                  <a:lnTo>
                    <a:pt x="210313" y="198047"/>
                  </a:lnTo>
                  <a:lnTo>
                    <a:pt x="209594" y="198473"/>
                  </a:lnTo>
                  <a:lnTo>
                    <a:pt x="208876" y="198891"/>
                  </a:lnTo>
                  <a:lnTo>
                    <a:pt x="208138" y="199287"/>
                  </a:lnTo>
                  <a:lnTo>
                    <a:pt x="207391" y="199676"/>
                  </a:lnTo>
                  <a:lnTo>
                    <a:pt x="206624" y="200042"/>
                  </a:lnTo>
                  <a:lnTo>
                    <a:pt x="205857" y="200400"/>
                  </a:lnTo>
                  <a:lnTo>
                    <a:pt x="205081" y="200751"/>
                  </a:lnTo>
                  <a:lnTo>
                    <a:pt x="204286" y="201087"/>
                  </a:lnTo>
                  <a:lnTo>
                    <a:pt x="203491" y="201409"/>
                  </a:lnTo>
                  <a:lnTo>
                    <a:pt x="202686" y="201715"/>
                  </a:lnTo>
                  <a:lnTo>
                    <a:pt x="201862" y="202014"/>
                  </a:lnTo>
                  <a:lnTo>
                    <a:pt x="201038" y="202297"/>
                  </a:lnTo>
                  <a:lnTo>
                    <a:pt x="200214" y="202574"/>
                  </a:lnTo>
                  <a:lnTo>
                    <a:pt x="199370" y="202835"/>
                  </a:lnTo>
                  <a:lnTo>
                    <a:pt x="198518" y="203082"/>
                  </a:lnTo>
                  <a:lnTo>
                    <a:pt x="197665" y="203328"/>
                  </a:lnTo>
                  <a:lnTo>
                    <a:pt x="196803" y="203552"/>
                  </a:lnTo>
                  <a:lnTo>
                    <a:pt x="195940" y="203776"/>
                  </a:lnTo>
                  <a:lnTo>
                    <a:pt x="195068" y="203978"/>
                  </a:lnTo>
                  <a:lnTo>
                    <a:pt x="194187" y="204180"/>
                  </a:lnTo>
                  <a:lnTo>
                    <a:pt x="193305" y="204366"/>
                  </a:lnTo>
                  <a:lnTo>
                    <a:pt x="192414" y="204546"/>
                  </a:lnTo>
                  <a:lnTo>
                    <a:pt x="191523" y="204710"/>
                  </a:lnTo>
                  <a:lnTo>
                    <a:pt x="190622" y="204874"/>
                  </a:lnTo>
                  <a:lnTo>
                    <a:pt x="189722" y="205024"/>
                  </a:lnTo>
                  <a:lnTo>
                    <a:pt x="188821" y="205158"/>
                  </a:lnTo>
                  <a:lnTo>
                    <a:pt x="187911" y="205293"/>
                  </a:lnTo>
                  <a:lnTo>
                    <a:pt x="187000" y="205412"/>
                  </a:lnTo>
                  <a:lnTo>
                    <a:pt x="186080" y="205532"/>
                  </a:lnTo>
                  <a:lnTo>
                    <a:pt x="185170" y="205636"/>
                  </a:lnTo>
                  <a:lnTo>
                    <a:pt x="184250" y="205733"/>
                  </a:lnTo>
                  <a:lnTo>
                    <a:pt x="183330" y="205823"/>
                  </a:lnTo>
                  <a:lnTo>
                    <a:pt x="182411" y="205905"/>
                  </a:lnTo>
                  <a:lnTo>
                    <a:pt x="181491" y="205972"/>
                  </a:lnTo>
                  <a:lnTo>
                    <a:pt x="180571" y="206039"/>
                  </a:lnTo>
                  <a:lnTo>
                    <a:pt x="179651" y="206099"/>
                  </a:lnTo>
                  <a:lnTo>
                    <a:pt x="178731" y="206151"/>
                  </a:lnTo>
                  <a:lnTo>
                    <a:pt x="177811" y="206196"/>
                  </a:lnTo>
                  <a:lnTo>
                    <a:pt x="176891" y="206234"/>
                  </a:lnTo>
                  <a:lnTo>
                    <a:pt x="175972" y="206271"/>
                  </a:lnTo>
                  <a:lnTo>
                    <a:pt x="175052" y="206293"/>
                  </a:lnTo>
                  <a:lnTo>
                    <a:pt x="174132" y="206316"/>
                  </a:lnTo>
                  <a:lnTo>
                    <a:pt x="173222" y="206323"/>
                  </a:lnTo>
                  <a:lnTo>
                    <a:pt x="172311" y="206331"/>
                  </a:lnTo>
                  <a:lnTo>
                    <a:pt x="171411" y="206338"/>
                  </a:lnTo>
                  <a:lnTo>
                    <a:pt x="170500" y="206331"/>
                  </a:lnTo>
                  <a:lnTo>
                    <a:pt x="169600" y="206323"/>
                  </a:lnTo>
                  <a:lnTo>
                    <a:pt x="168708" y="206308"/>
                  </a:lnTo>
                  <a:lnTo>
                    <a:pt x="167817" y="206293"/>
                  </a:lnTo>
                  <a:lnTo>
                    <a:pt x="166926" y="206271"/>
                  </a:lnTo>
                  <a:lnTo>
                    <a:pt x="165393" y="206226"/>
                  </a:lnTo>
                  <a:lnTo>
                    <a:pt x="163841" y="206181"/>
                  </a:lnTo>
                  <a:lnTo>
                    <a:pt x="162289" y="206122"/>
                  </a:lnTo>
                  <a:lnTo>
                    <a:pt x="160746" y="206054"/>
                  </a:lnTo>
                  <a:lnTo>
                    <a:pt x="161014" y="202798"/>
                  </a:lnTo>
                  <a:lnTo>
                    <a:pt x="161302" y="199489"/>
                  </a:lnTo>
                  <a:lnTo>
                    <a:pt x="161599" y="196128"/>
                  </a:lnTo>
                  <a:lnTo>
                    <a:pt x="161886" y="192737"/>
                  </a:lnTo>
                  <a:lnTo>
                    <a:pt x="162020" y="191034"/>
                  </a:lnTo>
                  <a:lnTo>
                    <a:pt x="162154" y="189316"/>
                  </a:lnTo>
                  <a:lnTo>
                    <a:pt x="162279" y="187598"/>
                  </a:lnTo>
                  <a:lnTo>
                    <a:pt x="162394" y="185880"/>
                  </a:lnTo>
                  <a:lnTo>
                    <a:pt x="162499" y="184155"/>
                  </a:lnTo>
                  <a:lnTo>
                    <a:pt x="162595" y="182422"/>
                  </a:lnTo>
                  <a:lnTo>
                    <a:pt x="162681" y="180696"/>
                  </a:lnTo>
                  <a:lnTo>
                    <a:pt x="162748" y="178963"/>
                  </a:lnTo>
                  <a:lnTo>
                    <a:pt x="162796" y="177238"/>
                  </a:lnTo>
                  <a:lnTo>
                    <a:pt x="162835" y="175505"/>
                  </a:lnTo>
                  <a:lnTo>
                    <a:pt x="162844" y="173780"/>
                  </a:lnTo>
                  <a:lnTo>
                    <a:pt x="162844" y="172062"/>
                  </a:lnTo>
                  <a:lnTo>
                    <a:pt x="162825" y="170344"/>
                  </a:lnTo>
                  <a:lnTo>
                    <a:pt x="162806" y="169485"/>
                  </a:lnTo>
                  <a:lnTo>
                    <a:pt x="162777" y="168633"/>
                  </a:lnTo>
                  <a:lnTo>
                    <a:pt x="162739" y="167782"/>
                  </a:lnTo>
                  <a:lnTo>
                    <a:pt x="162701" y="166930"/>
                  </a:lnTo>
                  <a:lnTo>
                    <a:pt x="162662" y="166079"/>
                  </a:lnTo>
                  <a:lnTo>
                    <a:pt x="162605" y="165235"/>
                  </a:lnTo>
                  <a:lnTo>
                    <a:pt x="162547" y="164383"/>
                  </a:lnTo>
                  <a:lnTo>
                    <a:pt x="162490" y="163547"/>
                  </a:lnTo>
                  <a:lnTo>
                    <a:pt x="162413" y="162703"/>
                  </a:lnTo>
                  <a:lnTo>
                    <a:pt x="162336" y="161866"/>
                  </a:lnTo>
                  <a:lnTo>
                    <a:pt x="162250" y="161030"/>
                  </a:lnTo>
                  <a:lnTo>
                    <a:pt x="162154" y="160201"/>
                  </a:lnTo>
                  <a:lnTo>
                    <a:pt x="162059" y="159364"/>
                  </a:lnTo>
                  <a:lnTo>
                    <a:pt x="161944" y="158542"/>
                  </a:lnTo>
                  <a:lnTo>
                    <a:pt x="161829" y="157713"/>
                  </a:lnTo>
                  <a:lnTo>
                    <a:pt x="161704" y="156899"/>
                  </a:lnTo>
                  <a:lnTo>
                    <a:pt x="161570" y="156078"/>
                  </a:lnTo>
                  <a:lnTo>
                    <a:pt x="161426" y="155263"/>
                  </a:lnTo>
                  <a:lnTo>
                    <a:pt x="161273" y="154457"/>
                  </a:lnTo>
                  <a:lnTo>
                    <a:pt x="161120" y="153650"/>
                  </a:lnTo>
                  <a:lnTo>
                    <a:pt x="160947" y="152851"/>
                  </a:lnTo>
                  <a:lnTo>
                    <a:pt x="160775" y="152052"/>
                  </a:lnTo>
                  <a:lnTo>
                    <a:pt x="177859" y="151955"/>
                  </a:lnTo>
                  <a:lnTo>
                    <a:pt x="194944" y="151865"/>
                  </a:lnTo>
                  <a:lnTo>
                    <a:pt x="212028" y="151775"/>
                  </a:lnTo>
                  <a:lnTo>
                    <a:pt x="229113" y="151686"/>
                  </a:lnTo>
                  <a:close/>
                  <a:moveTo>
                    <a:pt x="154326" y="0"/>
                  </a:moveTo>
                  <a:lnTo>
                    <a:pt x="154154" y="15"/>
                  </a:lnTo>
                  <a:lnTo>
                    <a:pt x="153971" y="30"/>
                  </a:lnTo>
                  <a:lnTo>
                    <a:pt x="153799" y="52"/>
                  </a:lnTo>
                  <a:lnTo>
                    <a:pt x="153627" y="90"/>
                  </a:lnTo>
                  <a:lnTo>
                    <a:pt x="153454" y="134"/>
                  </a:lnTo>
                  <a:lnTo>
                    <a:pt x="153291" y="187"/>
                  </a:lnTo>
                  <a:lnTo>
                    <a:pt x="153128" y="254"/>
                  </a:lnTo>
                  <a:lnTo>
                    <a:pt x="152975" y="321"/>
                  </a:lnTo>
                  <a:lnTo>
                    <a:pt x="152831" y="403"/>
                  </a:lnTo>
                  <a:lnTo>
                    <a:pt x="152688" y="493"/>
                  </a:lnTo>
                  <a:lnTo>
                    <a:pt x="152563" y="590"/>
                  </a:lnTo>
                  <a:lnTo>
                    <a:pt x="152438" y="702"/>
                  </a:lnTo>
                  <a:lnTo>
                    <a:pt x="152304" y="635"/>
                  </a:lnTo>
                  <a:lnTo>
                    <a:pt x="152170" y="583"/>
                  </a:lnTo>
                  <a:lnTo>
                    <a:pt x="152026" y="530"/>
                  </a:lnTo>
                  <a:lnTo>
                    <a:pt x="151873" y="486"/>
                  </a:lnTo>
                  <a:lnTo>
                    <a:pt x="151710" y="448"/>
                  </a:lnTo>
                  <a:lnTo>
                    <a:pt x="151547" y="426"/>
                  </a:lnTo>
                  <a:lnTo>
                    <a:pt x="151365" y="403"/>
                  </a:lnTo>
                  <a:lnTo>
                    <a:pt x="151183" y="403"/>
                  </a:lnTo>
                  <a:lnTo>
                    <a:pt x="133342" y="314"/>
                  </a:lnTo>
                  <a:lnTo>
                    <a:pt x="124431" y="276"/>
                  </a:lnTo>
                  <a:lnTo>
                    <a:pt x="115510" y="246"/>
                  </a:lnTo>
                  <a:lnTo>
                    <a:pt x="111045" y="239"/>
                  </a:lnTo>
                  <a:lnTo>
                    <a:pt x="106589" y="239"/>
                  </a:lnTo>
                  <a:lnTo>
                    <a:pt x="102133" y="246"/>
                  </a:lnTo>
                  <a:lnTo>
                    <a:pt x="97668" y="261"/>
                  </a:lnTo>
                  <a:lnTo>
                    <a:pt x="93213" y="276"/>
                  </a:lnTo>
                  <a:lnTo>
                    <a:pt x="88757" y="306"/>
                  </a:lnTo>
                  <a:lnTo>
                    <a:pt x="84292" y="351"/>
                  </a:lnTo>
                  <a:lnTo>
                    <a:pt x="79836" y="403"/>
                  </a:lnTo>
                  <a:lnTo>
                    <a:pt x="79731" y="403"/>
                  </a:lnTo>
                  <a:lnTo>
                    <a:pt x="79626" y="411"/>
                  </a:lnTo>
                  <a:lnTo>
                    <a:pt x="79530" y="426"/>
                  </a:lnTo>
                  <a:lnTo>
                    <a:pt x="79434" y="448"/>
                  </a:lnTo>
                  <a:lnTo>
                    <a:pt x="79348" y="471"/>
                  </a:lnTo>
                  <a:lnTo>
                    <a:pt x="79261" y="500"/>
                  </a:lnTo>
                  <a:lnTo>
                    <a:pt x="79175" y="530"/>
                  </a:lnTo>
                  <a:lnTo>
                    <a:pt x="79108" y="560"/>
                  </a:lnTo>
                  <a:lnTo>
                    <a:pt x="79031" y="598"/>
                  </a:lnTo>
                  <a:lnTo>
                    <a:pt x="78974" y="642"/>
                  </a:lnTo>
                  <a:lnTo>
                    <a:pt x="78907" y="687"/>
                  </a:lnTo>
                  <a:lnTo>
                    <a:pt x="78849" y="732"/>
                  </a:lnTo>
                  <a:lnTo>
                    <a:pt x="78754" y="837"/>
                  </a:lnTo>
                  <a:lnTo>
                    <a:pt x="78677" y="949"/>
                  </a:lnTo>
                  <a:lnTo>
                    <a:pt x="78619" y="1061"/>
                  </a:lnTo>
                  <a:lnTo>
                    <a:pt x="78581" y="1188"/>
                  </a:lnTo>
                  <a:lnTo>
                    <a:pt x="78562" y="1315"/>
                  </a:lnTo>
                  <a:lnTo>
                    <a:pt x="78562" y="1442"/>
                  </a:lnTo>
                  <a:lnTo>
                    <a:pt x="78572" y="1569"/>
                  </a:lnTo>
                  <a:lnTo>
                    <a:pt x="78610" y="1696"/>
                  </a:lnTo>
                  <a:lnTo>
                    <a:pt x="78667" y="1822"/>
                  </a:lnTo>
                  <a:lnTo>
                    <a:pt x="78734" y="1942"/>
                  </a:lnTo>
                  <a:lnTo>
                    <a:pt x="78696" y="2062"/>
                  </a:lnTo>
                  <a:lnTo>
                    <a:pt x="78687" y="2129"/>
                  </a:lnTo>
                  <a:lnTo>
                    <a:pt x="78687" y="2203"/>
                  </a:lnTo>
                  <a:lnTo>
                    <a:pt x="78706" y="2540"/>
                  </a:lnTo>
                  <a:lnTo>
                    <a:pt x="78734" y="2868"/>
                  </a:lnTo>
                  <a:lnTo>
                    <a:pt x="78773" y="3204"/>
                  </a:lnTo>
                  <a:lnTo>
                    <a:pt x="78821" y="3533"/>
                  </a:lnTo>
                  <a:lnTo>
                    <a:pt x="78869" y="3862"/>
                  </a:lnTo>
                  <a:lnTo>
                    <a:pt x="78926" y="4183"/>
                  </a:lnTo>
                  <a:lnTo>
                    <a:pt x="78993" y="4504"/>
                  </a:lnTo>
                  <a:lnTo>
                    <a:pt x="79060" y="4818"/>
                  </a:lnTo>
                  <a:lnTo>
                    <a:pt x="79137" y="5139"/>
                  </a:lnTo>
                  <a:lnTo>
                    <a:pt x="79214" y="5453"/>
                  </a:lnTo>
                  <a:lnTo>
                    <a:pt x="79300" y="5759"/>
                  </a:lnTo>
                  <a:lnTo>
                    <a:pt x="79396" y="6065"/>
                  </a:lnTo>
                  <a:lnTo>
                    <a:pt x="79491" y="6371"/>
                  </a:lnTo>
                  <a:lnTo>
                    <a:pt x="79597" y="6670"/>
                  </a:lnTo>
                  <a:lnTo>
                    <a:pt x="79702" y="6976"/>
                  </a:lnTo>
                  <a:lnTo>
                    <a:pt x="79817" y="7268"/>
                  </a:lnTo>
                  <a:lnTo>
                    <a:pt x="79942" y="7566"/>
                  </a:lnTo>
                  <a:lnTo>
                    <a:pt x="80066" y="7858"/>
                  </a:lnTo>
                  <a:lnTo>
                    <a:pt x="80200" y="8141"/>
                  </a:lnTo>
                  <a:lnTo>
                    <a:pt x="80335" y="8433"/>
                  </a:lnTo>
                  <a:lnTo>
                    <a:pt x="80478" y="8717"/>
                  </a:lnTo>
                  <a:lnTo>
                    <a:pt x="80622" y="8993"/>
                  </a:lnTo>
                  <a:lnTo>
                    <a:pt x="80775" y="9269"/>
                  </a:lnTo>
                  <a:lnTo>
                    <a:pt x="80938" y="9546"/>
                  </a:lnTo>
                  <a:lnTo>
                    <a:pt x="81101" y="9822"/>
                  </a:lnTo>
                  <a:lnTo>
                    <a:pt x="81274" y="10091"/>
                  </a:lnTo>
                  <a:lnTo>
                    <a:pt x="81446" y="10360"/>
                  </a:lnTo>
                  <a:lnTo>
                    <a:pt x="81619" y="10621"/>
                  </a:lnTo>
                  <a:lnTo>
                    <a:pt x="81810" y="10883"/>
                  </a:lnTo>
                  <a:lnTo>
                    <a:pt x="81992" y="11144"/>
                  </a:lnTo>
                  <a:lnTo>
                    <a:pt x="82194" y="11398"/>
                  </a:lnTo>
                  <a:lnTo>
                    <a:pt x="82385" y="11652"/>
                  </a:lnTo>
                  <a:lnTo>
                    <a:pt x="82596" y="11906"/>
                  </a:lnTo>
                  <a:lnTo>
                    <a:pt x="82797" y="12152"/>
                  </a:lnTo>
                  <a:lnTo>
                    <a:pt x="83018" y="12399"/>
                  </a:lnTo>
                  <a:lnTo>
                    <a:pt x="83228" y="12645"/>
                  </a:lnTo>
                  <a:lnTo>
                    <a:pt x="83679" y="13123"/>
                  </a:lnTo>
                  <a:lnTo>
                    <a:pt x="84148" y="13594"/>
                  </a:lnTo>
                  <a:lnTo>
                    <a:pt x="84637" y="14050"/>
                  </a:lnTo>
                  <a:lnTo>
                    <a:pt x="85135" y="14498"/>
                  </a:lnTo>
                  <a:lnTo>
                    <a:pt x="85653" y="14939"/>
                  </a:lnTo>
                  <a:lnTo>
                    <a:pt x="86189" y="15364"/>
                  </a:lnTo>
                  <a:lnTo>
                    <a:pt x="86745" y="15775"/>
                  </a:lnTo>
                  <a:lnTo>
                    <a:pt x="87310" y="16186"/>
                  </a:lnTo>
                  <a:lnTo>
                    <a:pt x="87895" y="16574"/>
                  </a:lnTo>
                  <a:lnTo>
                    <a:pt x="88489" y="16963"/>
                  </a:lnTo>
                  <a:lnTo>
                    <a:pt x="89102" y="17336"/>
                  </a:lnTo>
                  <a:lnTo>
                    <a:pt x="89725" y="17702"/>
                  </a:lnTo>
                  <a:lnTo>
                    <a:pt x="90367" y="18053"/>
                  </a:lnTo>
                  <a:lnTo>
                    <a:pt x="91018" y="18397"/>
                  </a:lnTo>
                  <a:lnTo>
                    <a:pt x="90903" y="18897"/>
                  </a:lnTo>
                  <a:lnTo>
                    <a:pt x="90798" y="19398"/>
                  </a:lnTo>
                  <a:lnTo>
                    <a:pt x="90712" y="19906"/>
                  </a:lnTo>
                  <a:lnTo>
                    <a:pt x="90626" y="20413"/>
                  </a:lnTo>
                  <a:lnTo>
                    <a:pt x="90559" y="20921"/>
                  </a:lnTo>
                  <a:lnTo>
                    <a:pt x="90491" y="21437"/>
                  </a:lnTo>
                  <a:lnTo>
                    <a:pt x="90444" y="21960"/>
                  </a:lnTo>
                  <a:lnTo>
                    <a:pt x="90405" y="22475"/>
                  </a:lnTo>
                  <a:lnTo>
                    <a:pt x="90376" y="22998"/>
                  </a:lnTo>
                  <a:lnTo>
                    <a:pt x="90357" y="23521"/>
                  </a:lnTo>
                  <a:lnTo>
                    <a:pt x="90348" y="24051"/>
                  </a:lnTo>
                  <a:lnTo>
                    <a:pt x="90357" y="24574"/>
                  </a:lnTo>
                  <a:lnTo>
                    <a:pt x="90367" y="25104"/>
                  </a:lnTo>
                  <a:lnTo>
                    <a:pt x="90396" y="25634"/>
                  </a:lnTo>
                  <a:lnTo>
                    <a:pt x="90434" y="26165"/>
                  </a:lnTo>
                  <a:lnTo>
                    <a:pt x="90472" y="26695"/>
                  </a:lnTo>
                  <a:lnTo>
                    <a:pt x="90530" y="27225"/>
                  </a:lnTo>
                  <a:lnTo>
                    <a:pt x="90597" y="27756"/>
                  </a:lnTo>
                  <a:lnTo>
                    <a:pt x="90683" y="28286"/>
                  </a:lnTo>
                  <a:lnTo>
                    <a:pt x="90769" y="28816"/>
                  </a:lnTo>
                  <a:lnTo>
                    <a:pt x="90865" y="29347"/>
                  </a:lnTo>
                  <a:lnTo>
                    <a:pt x="90971" y="29877"/>
                  </a:lnTo>
                  <a:lnTo>
                    <a:pt x="91095" y="30407"/>
                  </a:lnTo>
                  <a:lnTo>
                    <a:pt x="91220" y="30938"/>
                  </a:lnTo>
                  <a:lnTo>
                    <a:pt x="91363" y="31468"/>
                  </a:lnTo>
                  <a:lnTo>
                    <a:pt x="91507" y="31991"/>
                  </a:lnTo>
                  <a:lnTo>
                    <a:pt x="91670" y="32514"/>
                  </a:lnTo>
                  <a:lnTo>
                    <a:pt x="91842" y="33037"/>
                  </a:lnTo>
                  <a:lnTo>
                    <a:pt x="92015" y="33559"/>
                  </a:lnTo>
                  <a:lnTo>
                    <a:pt x="92207" y="34075"/>
                  </a:lnTo>
                  <a:lnTo>
                    <a:pt x="92408" y="34590"/>
                  </a:lnTo>
                  <a:lnTo>
                    <a:pt x="92619" y="35106"/>
                  </a:lnTo>
                  <a:lnTo>
                    <a:pt x="92839" y="35613"/>
                  </a:lnTo>
                  <a:lnTo>
                    <a:pt x="93069" y="36114"/>
                  </a:lnTo>
                  <a:lnTo>
                    <a:pt x="93309" y="36622"/>
                  </a:lnTo>
                  <a:lnTo>
                    <a:pt x="93558" y="37122"/>
                  </a:lnTo>
                  <a:lnTo>
                    <a:pt x="93816" y="37615"/>
                  </a:lnTo>
                  <a:lnTo>
                    <a:pt x="94085" y="38108"/>
                  </a:lnTo>
                  <a:lnTo>
                    <a:pt x="94363" y="38594"/>
                  </a:lnTo>
                  <a:lnTo>
                    <a:pt x="94650" y="39079"/>
                  </a:lnTo>
                  <a:lnTo>
                    <a:pt x="94947" y="39557"/>
                  </a:lnTo>
                  <a:lnTo>
                    <a:pt x="95254" y="40028"/>
                  </a:lnTo>
                  <a:lnTo>
                    <a:pt x="95570" y="40498"/>
                  </a:lnTo>
                  <a:lnTo>
                    <a:pt x="95905" y="40954"/>
                  </a:lnTo>
                  <a:lnTo>
                    <a:pt x="96241" y="41417"/>
                  </a:lnTo>
                  <a:lnTo>
                    <a:pt x="96586" y="41865"/>
                  </a:lnTo>
                  <a:lnTo>
                    <a:pt x="96940" y="42313"/>
                  </a:lnTo>
                  <a:lnTo>
                    <a:pt x="97304" y="42754"/>
                  </a:lnTo>
                  <a:lnTo>
                    <a:pt x="97678" y="43187"/>
                  </a:lnTo>
                  <a:lnTo>
                    <a:pt x="98061" y="43613"/>
                  </a:lnTo>
                  <a:lnTo>
                    <a:pt x="98454" y="44031"/>
                  </a:lnTo>
                  <a:lnTo>
                    <a:pt x="98856" y="44442"/>
                  </a:lnTo>
                  <a:lnTo>
                    <a:pt x="99259" y="44845"/>
                  </a:lnTo>
                  <a:lnTo>
                    <a:pt x="99680" y="45249"/>
                  </a:lnTo>
                  <a:lnTo>
                    <a:pt x="100112" y="45637"/>
                  </a:lnTo>
                  <a:lnTo>
                    <a:pt x="100552" y="46018"/>
                  </a:lnTo>
                  <a:lnTo>
                    <a:pt x="100993" y="46392"/>
                  </a:lnTo>
                  <a:lnTo>
                    <a:pt x="101453" y="46758"/>
                  </a:lnTo>
                  <a:lnTo>
                    <a:pt x="101923" y="47116"/>
                  </a:lnTo>
                  <a:lnTo>
                    <a:pt x="102392" y="47467"/>
                  </a:lnTo>
                  <a:lnTo>
                    <a:pt x="102871" y="47811"/>
                  </a:lnTo>
                  <a:lnTo>
                    <a:pt x="103369" y="48139"/>
                  </a:lnTo>
                  <a:lnTo>
                    <a:pt x="103868" y="48461"/>
                  </a:lnTo>
                  <a:lnTo>
                    <a:pt x="104376" y="48774"/>
                  </a:lnTo>
                  <a:lnTo>
                    <a:pt x="104414" y="49693"/>
                  </a:lnTo>
                  <a:lnTo>
                    <a:pt x="104443" y="50612"/>
                  </a:lnTo>
                  <a:lnTo>
                    <a:pt x="104452" y="51530"/>
                  </a:lnTo>
                  <a:lnTo>
                    <a:pt x="104452" y="52449"/>
                  </a:lnTo>
                  <a:lnTo>
                    <a:pt x="104443" y="53368"/>
                  </a:lnTo>
                  <a:lnTo>
                    <a:pt x="104424" y="54287"/>
                  </a:lnTo>
                  <a:lnTo>
                    <a:pt x="104395" y="55198"/>
                  </a:lnTo>
                  <a:lnTo>
                    <a:pt x="104356" y="56109"/>
                  </a:lnTo>
                  <a:lnTo>
                    <a:pt x="104309" y="57028"/>
                  </a:lnTo>
                  <a:lnTo>
                    <a:pt x="104261" y="57939"/>
                  </a:lnTo>
                  <a:lnTo>
                    <a:pt x="104146" y="59762"/>
                  </a:lnTo>
                  <a:lnTo>
                    <a:pt x="104011" y="61584"/>
                  </a:lnTo>
                  <a:lnTo>
                    <a:pt x="103858" y="63407"/>
                  </a:lnTo>
                  <a:lnTo>
                    <a:pt x="103571" y="67044"/>
                  </a:lnTo>
                  <a:lnTo>
                    <a:pt x="103437" y="68867"/>
                  </a:lnTo>
                  <a:lnTo>
                    <a:pt x="103322" y="70689"/>
                  </a:lnTo>
                  <a:lnTo>
                    <a:pt x="103264" y="71600"/>
                  </a:lnTo>
                  <a:lnTo>
                    <a:pt x="103226" y="72512"/>
                  </a:lnTo>
                  <a:lnTo>
                    <a:pt x="103187" y="73423"/>
                  </a:lnTo>
                  <a:lnTo>
                    <a:pt x="103159" y="74334"/>
                  </a:lnTo>
                  <a:lnTo>
                    <a:pt x="103140" y="75245"/>
                  </a:lnTo>
                  <a:lnTo>
                    <a:pt x="103130" y="76164"/>
                  </a:lnTo>
                  <a:lnTo>
                    <a:pt x="103130" y="77075"/>
                  </a:lnTo>
                  <a:lnTo>
                    <a:pt x="103140" y="77994"/>
                  </a:lnTo>
                  <a:lnTo>
                    <a:pt x="100821" y="78001"/>
                  </a:lnTo>
                  <a:lnTo>
                    <a:pt x="98492" y="78009"/>
                  </a:lnTo>
                  <a:lnTo>
                    <a:pt x="96173" y="78024"/>
                  </a:lnTo>
                  <a:lnTo>
                    <a:pt x="93855" y="78046"/>
                  </a:lnTo>
                  <a:lnTo>
                    <a:pt x="91536" y="78076"/>
                  </a:lnTo>
                  <a:lnTo>
                    <a:pt x="89207" y="78113"/>
                  </a:lnTo>
                  <a:lnTo>
                    <a:pt x="86898" y="78151"/>
                  </a:lnTo>
                  <a:lnTo>
                    <a:pt x="84579" y="78203"/>
                  </a:lnTo>
                  <a:lnTo>
                    <a:pt x="82261" y="78263"/>
                  </a:lnTo>
                  <a:lnTo>
                    <a:pt x="79951" y="78323"/>
                  </a:lnTo>
                  <a:lnTo>
                    <a:pt x="77633" y="78397"/>
                  </a:lnTo>
                  <a:lnTo>
                    <a:pt x="75323" y="78479"/>
                  </a:lnTo>
                  <a:lnTo>
                    <a:pt x="73014" y="78577"/>
                  </a:lnTo>
                  <a:lnTo>
                    <a:pt x="70705" y="78681"/>
                  </a:lnTo>
                  <a:lnTo>
                    <a:pt x="68405" y="78793"/>
                  </a:lnTo>
                  <a:lnTo>
                    <a:pt x="66096" y="78913"/>
                  </a:lnTo>
                  <a:lnTo>
                    <a:pt x="65933" y="78928"/>
                  </a:lnTo>
                  <a:lnTo>
                    <a:pt x="65770" y="78950"/>
                  </a:lnTo>
                  <a:lnTo>
                    <a:pt x="65626" y="78987"/>
                  </a:lnTo>
                  <a:lnTo>
                    <a:pt x="65492" y="79032"/>
                  </a:lnTo>
                  <a:lnTo>
                    <a:pt x="65368" y="79084"/>
                  </a:lnTo>
                  <a:lnTo>
                    <a:pt x="65253" y="79144"/>
                  </a:lnTo>
                  <a:lnTo>
                    <a:pt x="65147" y="79211"/>
                  </a:lnTo>
                  <a:lnTo>
                    <a:pt x="65061" y="79286"/>
                  </a:lnTo>
                  <a:lnTo>
                    <a:pt x="64975" y="79361"/>
                  </a:lnTo>
                  <a:lnTo>
                    <a:pt x="64908" y="79443"/>
                  </a:lnTo>
                  <a:lnTo>
                    <a:pt x="64850" y="79533"/>
                  </a:lnTo>
                  <a:lnTo>
                    <a:pt x="64802" y="79630"/>
                  </a:lnTo>
                  <a:lnTo>
                    <a:pt x="64764" y="79719"/>
                  </a:lnTo>
                  <a:lnTo>
                    <a:pt x="64735" y="79824"/>
                  </a:lnTo>
                  <a:lnTo>
                    <a:pt x="64716" y="79921"/>
                  </a:lnTo>
                  <a:lnTo>
                    <a:pt x="64716" y="80018"/>
                  </a:lnTo>
                  <a:lnTo>
                    <a:pt x="64716" y="80123"/>
                  </a:lnTo>
                  <a:lnTo>
                    <a:pt x="64735" y="80220"/>
                  </a:lnTo>
                  <a:lnTo>
                    <a:pt x="64764" y="80317"/>
                  </a:lnTo>
                  <a:lnTo>
                    <a:pt x="64802" y="80414"/>
                  </a:lnTo>
                  <a:lnTo>
                    <a:pt x="64850" y="80504"/>
                  </a:lnTo>
                  <a:lnTo>
                    <a:pt x="64908" y="80593"/>
                  </a:lnTo>
                  <a:lnTo>
                    <a:pt x="64975" y="80683"/>
                  </a:lnTo>
                  <a:lnTo>
                    <a:pt x="65061" y="80758"/>
                  </a:lnTo>
                  <a:lnTo>
                    <a:pt x="65147" y="80832"/>
                  </a:lnTo>
                  <a:lnTo>
                    <a:pt x="65253" y="80900"/>
                  </a:lnTo>
                  <a:lnTo>
                    <a:pt x="65368" y="80967"/>
                  </a:lnTo>
                  <a:lnTo>
                    <a:pt x="65492" y="81019"/>
                  </a:lnTo>
                  <a:lnTo>
                    <a:pt x="65626" y="81064"/>
                  </a:lnTo>
                  <a:lnTo>
                    <a:pt x="65770" y="81101"/>
                  </a:lnTo>
                  <a:lnTo>
                    <a:pt x="65933" y="81124"/>
                  </a:lnTo>
                  <a:lnTo>
                    <a:pt x="66096" y="81139"/>
                  </a:lnTo>
                  <a:lnTo>
                    <a:pt x="66259" y="81153"/>
                  </a:lnTo>
                  <a:lnTo>
                    <a:pt x="66422" y="81161"/>
                  </a:lnTo>
                  <a:lnTo>
                    <a:pt x="66594" y="81168"/>
                  </a:lnTo>
                  <a:lnTo>
                    <a:pt x="66757" y="81183"/>
                  </a:lnTo>
                  <a:lnTo>
                    <a:pt x="66680" y="81333"/>
                  </a:lnTo>
                  <a:lnTo>
                    <a:pt x="66652" y="81407"/>
                  </a:lnTo>
                  <a:lnTo>
                    <a:pt x="66642" y="81482"/>
                  </a:lnTo>
                  <a:lnTo>
                    <a:pt x="66498" y="83574"/>
                  </a:lnTo>
                  <a:lnTo>
                    <a:pt x="66355" y="85665"/>
                  </a:lnTo>
                  <a:lnTo>
                    <a:pt x="66230" y="87749"/>
                  </a:lnTo>
                  <a:lnTo>
                    <a:pt x="66106" y="89840"/>
                  </a:lnTo>
                  <a:lnTo>
                    <a:pt x="65991" y="91924"/>
                  </a:lnTo>
                  <a:lnTo>
                    <a:pt x="65895" y="94016"/>
                  </a:lnTo>
                  <a:lnTo>
                    <a:pt x="65799" y="96107"/>
                  </a:lnTo>
                  <a:lnTo>
                    <a:pt x="65713" y="98191"/>
                  </a:lnTo>
                  <a:lnTo>
                    <a:pt x="65368" y="98146"/>
                  </a:lnTo>
                  <a:lnTo>
                    <a:pt x="65032" y="98101"/>
                  </a:lnTo>
                  <a:lnTo>
                    <a:pt x="64697" y="98056"/>
                  </a:lnTo>
                  <a:lnTo>
                    <a:pt x="64362" y="98027"/>
                  </a:lnTo>
                  <a:lnTo>
                    <a:pt x="64026" y="97989"/>
                  </a:lnTo>
                  <a:lnTo>
                    <a:pt x="63691" y="97967"/>
                  </a:lnTo>
                  <a:lnTo>
                    <a:pt x="63356" y="97944"/>
                  </a:lnTo>
                  <a:lnTo>
                    <a:pt x="63020" y="97929"/>
                  </a:lnTo>
                  <a:lnTo>
                    <a:pt x="62694" y="97914"/>
                  </a:lnTo>
                  <a:lnTo>
                    <a:pt x="62359" y="97907"/>
                  </a:lnTo>
                  <a:lnTo>
                    <a:pt x="61707" y="97907"/>
                  </a:lnTo>
                  <a:lnTo>
                    <a:pt x="61056" y="97929"/>
                  </a:lnTo>
                  <a:lnTo>
                    <a:pt x="60404" y="97959"/>
                  </a:lnTo>
                  <a:lnTo>
                    <a:pt x="59762" y="98012"/>
                  </a:lnTo>
                  <a:lnTo>
                    <a:pt x="59130" y="98079"/>
                  </a:lnTo>
                  <a:lnTo>
                    <a:pt x="58498" y="98168"/>
                  </a:lnTo>
                  <a:lnTo>
                    <a:pt x="57875" y="98266"/>
                  </a:lnTo>
                  <a:lnTo>
                    <a:pt x="57252" y="98385"/>
                  </a:lnTo>
                  <a:lnTo>
                    <a:pt x="56639" y="98520"/>
                  </a:lnTo>
                  <a:lnTo>
                    <a:pt x="56035" y="98669"/>
                  </a:lnTo>
                  <a:lnTo>
                    <a:pt x="55431" y="98833"/>
                  </a:lnTo>
                  <a:lnTo>
                    <a:pt x="54636" y="97877"/>
                  </a:lnTo>
                  <a:lnTo>
                    <a:pt x="53822" y="96921"/>
                  </a:lnTo>
                  <a:lnTo>
                    <a:pt x="52202" y="95016"/>
                  </a:lnTo>
                  <a:lnTo>
                    <a:pt x="50592" y="93119"/>
                  </a:lnTo>
                  <a:lnTo>
                    <a:pt x="49797" y="92171"/>
                  </a:lnTo>
                  <a:lnTo>
                    <a:pt x="49002" y="91215"/>
                  </a:lnTo>
                  <a:lnTo>
                    <a:pt x="48226" y="90251"/>
                  </a:lnTo>
                  <a:lnTo>
                    <a:pt x="47459" y="89287"/>
                  </a:lnTo>
                  <a:lnTo>
                    <a:pt x="46712" y="88309"/>
                  </a:lnTo>
                  <a:lnTo>
                    <a:pt x="46338" y="87816"/>
                  </a:lnTo>
                  <a:lnTo>
                    <a:pt x="45974" y="87323"/>
                  </a:lnTo>
                  <a:lnTo>
                    <a:pt x="45619" y="86823"/>
                  </a:lnTo>
                  <a:lnTo>
                    <a:pt x="45265" y="86322"/>
                  </a:lnTo>
                  <a:lnTo>
                    <a:pt x="44910" y="85822"/>
                  </a:lnTo>
                  <a:lnTo>
                    <a:pt x="44565" y="85314"/>
                  </a:lnTo>
                  <a:lnTo>
                    <a:pt x="44230" y="84798"/>
                  </a:lnTo>
                  <a:lnTo>
                    <a:pt x="43904" y="84283"/>
                  </a:lnTo>
                  <a:lnTo>
                    <a:pt x="43578" y="83768"/>
                  </a:lnTo>
                  <a:lnTo>
                    <a:pt x="43262" y="83237"/>
                  </a:lnTo>
                  <a:lnTo>
                    <a:pt x="42994" y="82782"/>
                  </a:lnTo>
                  <a:lnTo>
                    <a:pt x="42735" y="82326"/>
                  </a:lnTo>
                  <a:lnTo>
                    <a:pt x="42477" y="81871"/>
                  </a:lnTo>
                  <a:lnTo>
                    <a:pt x="42227" y="81415"/>
                  </a:lnTo>
                  <a:lnTo>
                    <a:pt x="41748" y="80496"/>
                  </a:lnTo>
                  <a:lnTo>
                    <a:pt x="41288" y="79577"/>
                  </a:lnTo>
                  <a:lnTo>
                    <a:pt x="40857" y="78659"/>
                  </a:lnTo>
                  <a:lnTo>
                    <a:pt x="40445" y="77740"/>
                  </a:lnTo>
                  <a:lnTo>
                    <a:pt x="40043" y="76814"/>
                  </a:lnTo>
                  <a:lnTo>
                    <a:pt x="39669" y="75888"/>
                  </a:lnTo>
                  <a:lnTo>
                    <a:pt x="39305" y="74961"/>
                  </a:lnTo>
                  <a:lnTo>
                    <a:pt x="38950" y="74028"/>
                  </a:lnTo>
                  <a:lnTo>
                    <a:pt x="38615" y="73094"/>
                  </a:lnTo>
                  <a:lnTo>
                    <a:pt x="38299" y="72153"/>
                  </a:lnTo>
                  <a:lnTo>
                    <a:pt x="37983" y="71212"/>
                  </a:lnTo>
                  <a:lnTo>
                    <a:pt x="37686" y="70271"/>
                  </a:lnTo>
                  <a:lnTo>
                    <a:pt x="37389" y="69322"/>
                  </a:lnTo>
                  <a:lnTo>
                    <a:pt x="37101" y="68374"/>
                  </a:lnTo>
                  <a:lnTo>
                    <a:pt x="37168" y="68314"/>
                  </a:lnTo>
                  <a:lnTo>
                    <a:pt x="37226" y="68247"/>
                  </a:lnTo>
                  <a:lnTo>
                    <a:pt x="37274" y="68179"/>
                  </a:lnTo>
                  <a:lnTo>
                    <a:pt x="37322" y="68112"/>
                  </a:lnTo>
                  <a:lnTo>
                    <a:pt x="37398" y="67970"/>
                  </a:lnTo>
                  <a:lnTo>
                    <a:pt x="37456" y="67828"/>
                  </a:lnTo>
                  <a:lnTo>
                    <a:pt x="37484" y="67679"/>
                  </a:lnTo>
                  <a:lnTo>
                    <a:pt x="37504" y="67522"/>
                  </a:lnTo>
                  <a:lnTo>
                    <a:pt x="37494" y="67373"/>
                  </a:lnTo>
                  <a:lnTo>
                    <a:pt x="37475" y="67223"/>
                  </a:lnTo>
                  <a:lnTo>
                    <a:pt x="37427" y="67081"/>
                  </a:lnTo>
                  <a:lnTo>
                    <a:pt x="37350" y="66939"/>
                  </a:lnTo>
                  <a:lnTo>
                    <a:pt x="37312" y="66872"/>
                  </a:lnTo>
                  <a:lnTo>
                    <a:pt x="37264" y="66805"/>
                  </a:lnTo>
                  <a:lnTo>
                    <a:pt x="37216" y="66745"/>
                  </a:lnTo>
                  <a:lnTo>
                    <a:pt x="37149" y="66686"/>
                  </a:lnTo>
                  <a:lnTo>
                    <a:pt x="37092" y="66626"/>
                  </a:lnTo>
                  <a:lnTo>
                    <a:pt x="37024" y="66573"/>
                  </a:lnTo>
                  <a:lnTo>
                    <a:pt x="36948" y="66521"/>
                  </a:lnTo>
                  <a:lnTo>
                    <a:pt x="36871" y="66469"/>
                  </a:lnTo>
                  <a:lnTo>
                    <a:pt x="36785" y="66424"/>
                  </a:lnTo>
                  <a:lnTo>
                    <a:pt x="36699" y="66387"/>
                  </a:lnTo>
                  <a:lnTo>
                    <a:pt x="36603" y="66349"/>
                  </a:lnTo>
                  <a:lnTo>
                    <a:pt x="36497" y="66320"/>
                  </a:lnTo>
                  <a:lnTo>
                    <a:pt x="36268" y="65513"/>
                  </a:lnTo>
                  <a:lnTo>
                    <a:pt x="36028" y="64706"/>
                  </a:lnTo>
                  <a:lnTo>
                    <a:pt x="35798" y="63899"/>
                  </a:lnTo>
                  <a:lnTo>
                    <a:pt x="35568" y="63085"/>
                  </a:lnTo>
                  <a:lnTo>
                    <a:pt x="35884" y="62988"/>
                  </a:lnTo>
                  <a:lnTo>
                    <a:pt x="36200" y="62884"/>
                  </a:lnTo>
                  <a:lnTo>
                    <a:pt x="36517" y="62772"/>
                  </a:lnTo>
                  <a:lnTo>
                    <a:pt x="36823" y="62660"/>
                  </a:lnTo>
                  <a:lnTo>
                    <a:pt x="37120" y="62548"/>
                  </a:lnTo>
                  <a:lnTo>
                    <a:pt x="37427" y="62421"/>
                  </a:lnTo>
                  <a:lnTo>
                    <a:pt x="37714" y="62294"/>
                  </a:lnTo>
                  <a:lnTo>
                    <a:pt x="38011" y="62159"/>
                  </a:lnTo>
                  <a:lnTo>
                    <a:pt x="38299" y="62025"/>
                  </a:lnTo>
                  <a:lnTo>
                    <a:pt x="38577" y="61883"/>
                  </a:lnTo>
                  <a:lnTo>
                    <a:pt x="38855" y="61733"/>
                  </a:lnTo>
                  <a:lnTo>
                    <a:pt x="39132" y="61584"/>
                  </a:lnTo>
                  <a:lnTo>
                    <a:pt x="39401" y="61427"/>
                  </a:lnTo>
                  <a:lnTo>
                    <a:pt x="39659" y="61270"/>
                  </a:lnTo>
                  <a:lnTo>
                    <a:pt x="39918" y="61106"/>
                  </a:lnTo>
                  <a:lnTo>
                    <a:pt x="40177" y="60942"/>
                  </a:lnTo>
                  <a:lnTo>
                    <a:pt x="40426" y="60770"/>
                  </a:lnTo>
                  <a:lnTo>
                    <a:pt x="40675" y="60591"/>
                  </a:lnTo>
                  <a:lnTo>
                    <a:pt x="40915" y="60411"/>
                  </a:lnTo>
                  <a:lnTo>
                    <a:pt x="41154" y="60225"/>
                  </a:lnTo>
                  <a:lnTo>
                    <a:pt x="41384" y="60038"/>
                  </a:lnTo>
                  <a:lnTo>
                    <a:pt x="41614" y="59851"/>
                  </a:lnTo>
                  <a:lnTo>
                    <a:pt x="41835" y="59657"/>
                  </a:lnTo>
                  <a:lnTo>
                    <a:pt x="42055" y="59455"/>
                  </a:lnTo>
                  <a:lnTo>
                    <a:pt x="42266" y="59254"/>
                  </a:lnTo>
                  <a:lnTo>
                    <a:pt x="42467" y="59052"/>
                  </a:lnTo>
                  <a:lnTo>
                    <a:pt x="42678" y="58843"/>
                  </a:lnTo>
                  <a:lnTo>
                    <a:pt x="42869" y="58634"/>
                  </a:lnTo>
                  <a:lnTo>
                    <a:pt x="43061" y="58417"/>
                  </a:lnTo>
                  <a:lnTo>
                    <a:pt x="43253" y="58200"/>
                  </a:lnTo>
                  <a:lnTo>
                    <a:pt x="43435" y="57976"/>
                  </a:lnTo>
                  <a:lnTo>
                    <a:pt x="43617" y="57752"/>
                  </a:lnTo>
                  <a:lnTo>
                    <a:pt x="43789" y="57528"/>
                  </a:lnTo>
                  <a:lnTo>
                    <a:pt x="43952" y="57304"/>
                  </a:lnTo>
                  <a:lnTo>
                    <a:pt x="44115" y="57073"/>
                  </a:lnTo>
                  <a:lnTo>
                    <a:pt x="44268" y="56841"/>
                  </a:lnTo>
                  <a:lnTo>
                    <a:pt x="44422" y="56602"/>
                  </a:lnTo>
                  <a:lnTo>
                    <a:pt x="44565" y="56363"/>
                  </a:lnTo>
                  <a:lnTo>
                    <a:pt x="44709" y="56124"/>
                  </a:lnTo>
                  <a:lnTo>
                    <a:pt x="44843" y="55885"/>
                  </a:lnTo>
                  <a:lnTo>
                    <a:pt x="44977" y="55638"/>
                  </a:lnTo>
                  <a:lnTo>
                    <a:pt x="45092" y="55392"/>
                  </a:lnTo>
                  <a:lnTo>
                    <a:pt x="45217" y="55146"/>
                  </a:lnTo>
                  <a:lnTo>
                    <a:pt x="45332" y="54892"/>
                  </a:lnTo>
                  <a:lnTo>
                    <a:pt x="45437" y="54645"/>
                  </a:lnTo>
                  <a:lnTo>
                    <a:pt x="45533" y="54391"/>
                  </a:lnTo>
                  <a:lnTo>
                    <a:pt x="45629" y="54137"/>
                  </a:lnTo>
                  <a:lnTo>
                    <a:pt x="45725" y="53876"/>
                  </a:lnTo>
                  <a:lnTo>
                    <a:pt x="45811" y="53622"/>
                  </a:lnTo>
                  <a:lnTo>
                    <a:pt x="45888" y="53360"/>
                  </a:lnTo>
                  <a:lnTo>
                    <a:pt x="45964" y="53099"/>
                  </a:lnTo>
                  <a:lnTo>
                    <a:pt x="46031" y="52838"/>
                  </a:lnTo>
                  <a:lnTo>
                    <a:pt x="46089" y="52576"/>
                  </a:lnTo>
                  <a:lnTo>
                    <a:pt x="46146" y="52315"/>
                  </a:lnTo>
                  <a:lnTo>
                    <a:pt x="46194" y="52053"/>
                  </a:lnTo>
                  <a:lnTo>
                    <a:pt x="46233" y="51784"/>
                  </a:lnTo>
                  <a:lnTo>
                    <a:pt x="46271" y="51523"/>
                  </a:lnTo>
                  <a:lnTo>
                    <a:pt x="46309" y="51254"/>
                  </a:lnTo>
                  <a:lnTo>
                    <a:pt x="46328" y="50985"/>
                  </a:lnTo>
                  <a:lnTo>
                    <a:pt x="46348" y="50724"/>
                  </a:lnTo>
                  <a:lnTo>
                    <a:pt x="46367" y="50455"/>
                  </a:lnTo>
                  <a:lnTo>
                    <a:pt x="46367" y="50186"/>
                  </a:lnTo>
                  <a:lnTo>
                    <a:pt x="46367" y="49917"/>
                  </a:lnTo>
                  <a:lnTo>
                    <a:pt x="46367" y="49648"/>
                  </a:lnTo>
                  <a:lnTo>
                    <a:pt x="46712" y="49678"/>
                  </a:lnTo>
                  <a:lnTo>
                    <a:pt x="47066" y="49708"/>
                  </a:lnTo>
                  <a:lnTo>
                    <a:pt x="47421" y="49723"/>
                  </a:lnTo>
                  <a:lnTo>
                    <a:pt x="47785" y="49730"/>
                  </a:lnTo>
                  <a:lnTo>
                    <a:pt x="48159" y="49730"/>
                  </a:lnTo>
                  <a:lnTo>
                    <a:pt x="48532" y="49723"/>
                  </a:lnTo>
                  <a:lnTo>
                    <a:pt x="48896" y="49708"/>
                  </a:lnTo>
                  <a:lnTo>
                    <a:pt x="49270" y="49685"/>
                  </a:lnTo>
                  <a:lnTo>
                    <a:pt x="49644" y="49656"/>
                  </a:lnTo>
                  <a:lnTo>
                    <a:pt x="50018" y="49611"/>
                  </a:lnTo>
                  <a:lnTo>
                    <a:pt x="50382" y="49566"/>
                  </a:lnTo>
                  <a:lnTo>
                    <a:pt x="50746" y="49499"/>
                  </a:lnTo>
                  <a:lnTo>
                    <a:pt x="51100" y="49432"/>
                  </a:lnTo>
                  <a:lnTo>
                    <a:pt x="51455" y="49349"/>
                  </a:lnTo>
                  <a:lnTo>
                    <a:pt x="51800" y="49260"/>
                  </a:lnTo>
                  <a:lnTo>
                    <a:pt x="52135" y="49155"/>
                  </a:lnTo>
                  <a:lnTo>
                    <a:pt x="52461" y="49043"/>
                  </a:lnTo>
                  <a:lnTo>
                    <a:pt x="52768" y="48924"/>
                  </a:lnTo>
                  <a:lnTo>
                    <a:pt x="53074" y="48782"/>
                  </a:lnTo>
                  <a:lnTo>
                    <a:pt x="53362" y="48640"/>
                  </a:lnTo>
                  <a:lnTo>
                    <a:pt x="53639" y="48475"/>
                  </a:lnTo>
                  <a:lnTo>
                    <a:pt x="53898" y="48304"/>
                  </a:lnTo>
                  <a:lnTo>
                    <a:pt x="54023" y="48214"/>
                  </a:lnTo>
                  <a:lnTo>
                    <a:pt x="54138" y="48117"/>
                  </a:lnTo>
                  <a:lnTo>
                    <a:pt x="54253" y="48020"/>
                  </a:lnTo>
                  <a:lnTo>
                    <a:pt x="54368" y="47923"/>
                  </a:lnTo>
                  <a:lnTo>
                    <a:pt x="54473" y="47818"/>
                  </a:lnTo>
                  <a:lnTo>
                    <a:pt x="54579" y="47706"/>
                  </a:lnTo>
                  <a:lnTo>
                    <a:pt x="54674" y="47602"/>
                  </a:lnTo>
                  <a:lnTo>
                    <a:pt x="54761" y="47482"/>
                  </a:lnTo>
                  <a:lnTo>
                    <a:pt x="54847" y="47370"/>
                  </a:lnTo>
                  <a:lnTo>
                    <a:pt x="54933" y="47243"/>
                  </a:lnTo>
                  <a:lnTo>
                    <a:pt x="55000" y="47124"/>
                  </a:lnTo>
                  <a:lnTo>
                    <a:pt x="55077" y="46997"/>
                  </a:lnTo>
                  <a:lnTo>
                    <a:pt x="55134" y="46862"/>
                  </a:lnTo>
                  <a:lnTo>
                    <a:pt x="55192" y="46728"/>
                  </a:lnTo>
                  <a:lnTo>
                    <a:pt x="55249" y="46586"/>
                  </a:lnTo>
                  <a:lnTo>
                    <a:pt x="55288" y="46444"/>
                  </a:lnTo>
                  <a:lnTo>
                    <a:pt x="55326" y="46302"/>
                  </a:lnTo>
                  <a:lnTo>
                    <a:pt x="55364" y="46145"/>
                  </a:lnTo>
                  <a:lnTo>
                    <a:pt x="55383" y="45996"/>
                  </a:lnTo>
                  <a:lnTo>
                    <a:pt x="55403" y="45839"/>
                  </a:lnTo>
                  <a:lnTo>
                    <a:pt x="55422" y="45645"/>
                  </a:lnTo>
                  <a:lnTo>
                    <a:pt x="55422" y="45465"/>
                  </a:lnTo>
                  <a:lnTo>
                    <a:pt x="55412" y="45286"/>
                  </a:lnTo>
                  <a:lnTo>
                    <a:pt x="55403" y="45107"/>
                  </a:lnTo>
                  <a:lnTo>
                    <a:pt x="55374" y="44943"/>
                  </a:lnTo>
                  <a:lnTo>
                    <a:pt x="55335" y="44778"/>
                  </a:lnTo>
                  <a:lnTo>
                    <a:pt x="55297" y="44621"/>
                  </a:lnTo>
                  <a:lnTo>
                    <a:pt x="55249" y="44464"/>
                  </a:lnTo>
                  <a:lnTo>
                    <a:pt x="55182" y="44323"/>
                  </a:lnTo>
                  <a:lnTo>
                    <a:pt x="55115" y="44173"/>
                  </a:lnTo>
                  <a:lnTo>
                    <a:pt x="55038" y="44039"/>
                  </a:lnTo>
                  <a:lnTo>
                    <a:pt x="54962" y="43904"/>
                  </a:lnTo>
                  <a:lnTo>
                    <a:pt x="54866" y="43777"/>
                  </a:lnTo>
                  <a:lnTo>
                    <a:pt x="54770" y="43650"/>
                  </a:lnTo>
                  <a:lnTo>
                    <a:pt x="54665" y="43531"/>
                  </a:lnTo>
                  <a:lnTo>
                    <a:pt x="54550" y="43419"/>
                  </a:lnTo>
                  <a:lnTo>
                    <a:pt x="54435" y="43307"/>
                  </a:lnTo>
                  <a:lnTo>
                    <a:pt x="54310" y="43202"/>
                  </a:lnTo>
                  <a:lnTo>
                    <a:pt x="54176" y="43098"/>
                  </a:lnTo>
                  <a:lnTo>
                    <a:pt x="54042" y="43001"/>
                  </a:lnTo>
                  <a:lnTo>
                    <a:pt x="53898" y="42903"/>
                  </a:lnTo>
                  <a:lnTo>
                    <a:pt x="53754" y="42814"/>
                  </a:lnTo>
                  <a:lnTo>
                    <a:pt x="53601" y="42732"/>
                  </a:lnTo>
                  <a:lnTo>
                    <a:pt x="53438" y="42649"/>
                  </a:lnTo>
                  <a:lnTo>
                    <a:pt x="53275" y="42575"/>
                  </a:lnTo>
                  <a:lnTo>
                    <a:pt x="53112" y="42500"/>
                  </a:lnTo>
                  <a:lnTo>
                    <a:pt x="52940" y="42425"/>
                  </a:lnTo>
                  <a:lnTo>
                    <a:pt x="52758" y="42358"/>
                  </a:lnTo>
                  <a:lnTo>
                    <a:pt x="52403" y="42239"/>
                  </a:lnTo>
                  <a:lnTo>
                    <a:pt x="52020" y="42127"/>
                  </a:lnTo>
                  <a:lnTo>
                    <a:pt x="51637" y="42030"/>
                  </a:lnTo>
                  <a:lnTo>
                    <a:pt x="51234" y="41947"/>
                  </a:lnTo>
                  <a:lnTo>
                    <a:pt x="50822" y="41873"/>
                  </a:lnTo>
                  <a:lnTo>
                    <a:pt x="50410" y="41805"/>
                  </a:lnTo>
                  <a:lnTo>
                    <a:pt x="49989" y="41761"/>
                  </a:lnTo>
                  <a:lnTo>
                    <a:pt x="49567" y="41716"/>
                  </a:lnTo>
                  <a:lnTo>
                    <a:pt x="49146" y="41686"/>
                  </a:lnTo>
                  <a:lnTo>
                    <a:pt x="48724" y="41664"/>
                  </a:lnTo>
                  <a:lnTo>
                    <a:pt x="48302" y="41649"/>
                  </a:lnTo>
                  <a:lnTo>
                    <a:pt x="47890" y="41641"/>
                  </a:lnTo>
                  <a:lnTo>
                    <a:pt x="47478" y="41641"/>
                  </a:lnTo>
                  <a:lnTo>
                    <a:pt x="47076" y="41649"/>
                  </a:lnTo>
                  <a:lnTo>
                    <a:pt x="46673" y="41656"/>
                  </a:lnTo>
                  <a:lnTo>
                    <a:pt x="46290" y="41678"/>
                  </a:lnTo>
                  <a:lnTo>
                    <a:pt x="45926" y="41701"/>
                  </a:lnTo>
                  <a:lnTo>
                    <a:pt x="45572" y="41723"/>
                  </a:lnTo>
                  <a:lnTo>
                    <a:pt x="44920" y="41723"/>
                  </a:lnTo>
                  <a:lnTo>
                    <a:pt x="44623" y="41738"/>
                  </a:lnTo>
                  <a:lnTo>
                    <a:pt x="44316" y="41753"/>
                  </a:lnTo>
                  <a:lnTo>
                    <a:pt x="44010" y="41776"/>
                  </a:lnTo>
                  <a:lnTo>
                    <a:pt x="43703" y="41813"/>
                  </a:lnTo>
                  <a:lnTo>
                    <a:pt x="43396" y="41850"/>
                  </a:lnTo>
                  <a:lnTo>
                    <a:pt x="43090" y="41895"/>
                  </a:lnTo>
                  <a:lnTo>
                    <a:pt x="42707" y="41454"/>
                  </a:lnTo>
                  <a:lnTo>
                    <a:pt x="42295" y="41014"/>
                  </a:lnTo>
                  <a:lnTo>
                    <a:pt x="41873" y="40595"/>
                  </a:lnTo>
                  <a:lnTo>
                    <a:pt x="41432" y="40185"/>
                  </a:lnTo>
                  <a:lnTo>
                    <a:pt x="40982" y="39781"/>
                  </a:lnTo>
                  <a:lnTo>
                    <a:pt x="40512" y="39393"/>
                  </a:lnTo>
                  <a:lnTo>
                    <a:pt x="40024" y="39012"/>
                  </a:lnTo>
                  <a:lnTo>
                    <a:pt x="39525" y="38646"/>
                  </a:lnTo>
                  <a:lnTo>
                    <a:pt x="39018" y="38287"/>
                  </a:lnTo>
                  <a:lnTo>
                    <a:pt x="38491" y="37944"/>
                  </a:lnTo>
                  <a:lnTo>
                    <a:pt x="37954" y="37615"/>
                  </a:lnTo>
                  <a:lnTo>
                    <a:pt x="37408" y="37294"/>
                  </a:lnTo>
                  <a:lnTo>
                    <a:pt x="36842" y="36988"/>
                  </a:lnTo>
                  <a:lnTo>
                    <a:pt x="36277" y="36689"/>
                  </a:lnTo>
                  <a:lnTo>
                    <a:pt x="35693" y="36405"/>
                  </a:lnTo>
                  <a:lnTo>
                    <a:pt x="35099" y="36136"/>
                  </a:lnTo>
                  <a:lnTo>
                    <a:pt x="35290" y="36009"/>
                  </a:lnTo>
                  <a:lnTo>
                    <a:pt x="35482" y="35882"/>
                  </a:lnTo>
                  <a:lnTo>
                    <a:pt x="35654" y="35740"/>
                  </a:lnTo>
                  <a:lnTo>
                    <a:pt x="35817" y="35591"/>
                  </a:lnTo>
                  <a:lnTo>
                    <a:pt x="35970" y="35427"/>
                  </a:lnTo>
                  <a:lnTo>
                    <a:pt x="36114" y="35262"/>
                  </a:lnTo>
                  <a:lnTo>
                    <a:pt x="36239" y="35083"/>
                  </a:lnTo>
                  <a:lnTo>
                    <a:pt x="36363" y="34904"/>
                  </a:lnTo>
                  <a:lnTo>
                    <a:pt x="36478" y="34710"/>
                  </a:lnTo>
                  <a:lnTo>
                    <a:pt x="36584" y="34515"/>
                  </a:lnTo>
                  <a:lnTo>
                    <a:pt x="36680" y="34314"/>
                  </a:lnTo>
                  <a:lnTo>
                    <a:pt x="36756" y="34112"/>
                  </a:lnTo>
                  <a:lnTo>
                    <a:pt x="36833" y="33903"/>
                  </a:lnTo>
                  <a:lnTo>
                    <a:pt x="36900" y="33686"/>
                  </a:lnTo>
                  <a:lnTo>
                    <a:pt x="36957" y="33470"/>
                  </a:lnTo>
                  <a:lnTo>
                    <a:pt x="37005" y="33253"/>
                  </a:lnTo>
                  <a:lnTo>
                    <a:pt x="37044" y="33037"/>
                  </a:lnTo>
                  <a:lnTo>
                    <a:pt x="37082" y="32812"/>
                  </a:lnTo>
                  <a:lnTo>
                    <a:pt x="37101" y="32596"/>
                  </a:lnTo>
                  <a:lnTo>
                    <a:pt x="37111" y="32379"/>
                  </a:lnTo>
                  <a:lnTo>
                    <a:pt x="37120" y="32155"/>
                  </a:lnTo>
                  <a:lnTo>
                    <a:pt x="37120" y="31939"/>
                  </a:lnTo>
                  <a:lnTo>
                    <a:pt x="37111" y="31729"/>
                  </a:lnTo>
                  <a:lnTo>
                    <a:pt x="37092" y="31513"/>
                  </a:lnTo>
                  <a:lnTo>
                    <a:pt x="37063" y="31304"/>
                  </a:lnTo>
                  <a:lnTo>
                    <a:pt x="37034" y="31102"/>
                  </a:lnTo>
                  <a:lnTo>
                    <a:pt x="36996" y="30908"/>
                  </a:lnTo>
                  <a:lnTo>
                    <a:pt x="36948" y="30714"/>
                  </a:lnTo>
                  <a:lnTo>
                    <a:pt x="36890" y="30527"/>
                  </a:lnTo>
                  <a:lnTo>
                    <a:pt x="36833" y="30348"/>
                  </a:lnTo>
                  <a:lnTo>
                    <a:pt x="36766" y="30168"/>
                  </a:lnTo>
                  <a:lnTo>
                    <a:pt x="36689" y="30004"/>
                  </a:lnTo>
                  <a:lnTo>
                    <a:pt x="36603" y="29847"/>
                  </a:lnTo>
                  <a:lnTo>
                    <a:pt x="36517" y="29683"/>
                  </a:lnTo>
                  <a:lnTo>
                    <a:pt x="36421" y="29526"/>
                  </a:lnTo>
                  <a:lnTo>
                    <a:pt x="36306" y="29377"/>
                  </a:lnTo>
                  <a:lnTo>
                    <a:pt x="36191" y="29227"/>
                  </a:lnTo>
                  <a:lnTo>
                    <a:pt x="36076" y="29078"/>
                  </a:lnTo>
                  <a:lnTo>
                    <a:pt x="35951" y="28928"/>
                  </a:lnTo>
                  <a:lnTo>
                    <a:pt x="35817" y="28794"/>
                  </a:lnTo>
                  <a:lnTo>
                    <a:pt x="35673" y="28652"/>
                  </a:lnTo>
                  <a:lnTo>
                    <a:pt x="35530" y="28518"/>
                  </a:lnTo>
                  <a:lnTo>
                    <a:pt x="35376" y="28391"/>
                  </a:lnTo>
                  <a:lnTo>
                    <a:pt x="35213" y="28264"/>
                  </a:lnTo>
                  <a:lnTo>
                    <a:pt x="35051" y="28137"/>
                  </a:lnTo>
                  <a:lnTo>
                    <a:pt x="34888" y="28025"/>
                  </a:lnTo>
                  <a:lnTo>
                    <a:pt x="34715" y="27905"/>
                  </a:lnTo>
                  <a:lnTo>
                    <a:pt x="34533" y="27801"/>
                  </a:lnTo>
                  <a:lnTo>
                    <a:pt x="34351" y="27696"/>
                  </a:lnTo>
                  <a:lnTo>
                    <a:pt x="34159" y="27599"/>
                  </a:lnTo>
                  <a:lnTo>
                    <a:pt x="33977" y="27502"/>
                  </a:lnTo>
                  <a:lnTo>
                    <a:pt x="33776" y="27412"/>
                  </a:lnTo>
                  <a:lnTo>
                    <a:pt x="33585" y="27330"/>
                  </a:lnTo>
                  <a:lnTo>
                    <a:pt x="33374" y="27255"/>
                  </a:lnTo>
                  <a:lnTo>
                    <a:pt x="33173" y="27181"/>
                  </a:lnTo>
                  <a:lnTo>
                    <a:pt x="32962" y="27113"/>
                  </a:lnTo>
                  <a:lnTo>
                    <a:pt x="32751" y="27054"/>
                  </a:lnTo>
                  <a:lnTo>
                    <a:pt x="32540" y="27001"/>
                  </a:lnTo>
                  <a:lnTo>
                    <a:pt x="32329" y="26949"/>
                  </a:lnTo>
                  <a:lnTo>
                    <a:pt x="32109" y="26912"/>
                  </a:lnTo>
                  <a:lnTo>
                    <a:pt x="31889" y="26874"/>
                  </a:lnTo>
                  <a:lnTo>
                    <a:pt x="31668" y="26852"/>
                  </a:lnTo>
                  <a:lnTo>
                    <a:pt x="31448" y="26830"/>
                  </a:lnTo>
                  <a:lnTo>
                    <a:pt x="31218" y="26815"/>
                  </a:lnTo>
                  <a:lnTo>
                    <a:pt x="30997" y="26807"/>
                  </a:lnTo>
                  <a:lnTo>
                    <a:pt x="30768" y="26807"/>
                  </a:lnTo>
                  <a:lnTo>
                    <a:pt x="30547" y="26815"/>
                  </a:lnTo>
                  <a:lnTo>
                    <a:pt x="30336" y="26822"/>
                  </a:lnTo>
                  <a:lnTo>
                    <a:pt x="30135" y="26845"/>
                  </a:lnTo>
                  <a:lnTo>
                    <a:pt x="29934" y="26867"/>
                  </a:lnTo>
                  <a:lnTo>
                    <a:pt x="29733" y="26889"/>
                  </a:lnTo>
                  <a:lnTo>
                    <a:pt x="29541" y="26927"/>
                  </a:lnTo>
                  <a:lnTo>
                    <a:pt x="29359" y="26964"/>
                  </a:lnTo>
                  <a:lnTo>
                    <a:pt x="29177" y="27001"/>
                  </a:lnTo>
                  <a:lnTo>
                    <a:pt x="29004" y="27054"/>
                  </a:lnTo>
                  <a:lnTo>
                    <a:pt x="28832" y="27106"/>
                  </a:lnTo>
                  <a:lnTo>
                    <a:pt x="28669" y="27158"/>
                  </a:lnTo>
                  <a:lnTo>
                    <a:pt x="28506" y="27218"/>
                  </a:lnTo>
                  <a:lnTo>
                    <a:pt x="28353" y="27285"/>
                  </a:lnTo>
                  <a:lnTo>
                    <a:pt x="28200" y="27360"/>
                  </a:lnTo>
                  <a:lnTo>
                    <a:pt x="28056" y="27435"/>
                  </a:lnTo>
                  <a:lnTo>
                    <a:pt x="27922" y="27509"/>
                  </a:lnTo>
                  <a:lnTo>
                    <a:pt x="27778" y="27591"/>
                  </a:lnTo>
                  <a:lnTo>
                    <a:pt x="27653" y="27681"/>
                  </a:lnTo>
                  <a:lnTo>
                    <a:pt x="27529" y="27771"/>
                  </a:lnTo>
                  <a:lnTo>
                    <a:pt x="27404" y="27860"/>
                  </a:lnTo>
                  <a:lnTo>
                    <a:pt x="27289" y="27957"/>
                  </a:lnTo>
                  <a:lnTo>
                    <a:pt x="27174" y="28062"/>
                  </a:lnTo>
                  <a:lnTo>
                    <a:pt x="27069" y="28167"/>
                  </a:lnTo>
                  <a:lnTo>
                    <a:pt x="26963" y="28271"/>
                  </a:lnTo>
                  <a:lnTo>
                    <a:pt x="26762" y="28495"/>
                  </a:lnTo>
                  <a:lnTo>
                    <a:pt x="26590" y="28734"/>
                  </a:lnTo>
                  <a:lnTo>
                    <a:pt x="26427" y="28981"/>
                  </a:lnTo>
                  <a:lnTo>
                    <a:pt x="26283" y="29235"/>
                  </a:lnTo>
                  <a:lnTo>
                    <a:pt x="26149" y="29496"/>
                  </a:lnTo>
                  <a:lnTo>
                    <a:pt x="26034" y="29772"/>
                  </a:lnTo>
                  <a:lnTo>
                    <a:pt x="25938" y="30049"/>
                  </a:lnTo>
                  <a:lnTo>
                    <a:pt x="25852" y="30340"/>
                  </a:lnTo>
                  <a:lnTo>
                    <a:pt x="25785" y="30631"/>
                  </a:lnTo>
                  <a:lnTo>
                    <a:pt x="25727" y="30923"/>
                  </a:lnTo>
                  <a:lnTo>
                    <a:pt x="25680" y="31221"/>
                  </a:lnTo>
                  <a:lnTo>
                    <a:pt x="25651" y="31528"/>
                  </a:lnTo>
                  <a:lnTo>
                    <a:pt x="25632" y="31834"/>
                  </a:lnTo>
                  <a:lnTo>
                    <a:pt x="25622" y="32140"/>
                  </a:lnTo>
                  <a:lnTo>
                    <a:pt x="25632" y="32439"/>
                  </a:lnTo>
                  <a:lnTo>
                    <a:pt x="25641" y="32745"/>
                  </a:lnTo>
                  <a:lnTo>
                    <a:pt x="25670" y="33051"/>
                  </a:lnTo>
                  <a:lnTo>
                    <a:pt x="25708" y="33350"/>
                  </a:lnTo>
                  <a:lnTo>
                    <a:pt x="25756" y="33649"/>
                  </a:lnTo>
                  <a:lnTo>
                    <a:pt x="25756" y="33649"/>
                  </a:lnTo>
                  <a:lnTo>
                    <a:pt x="25248" y="33597"/>
                  </a:lnTo>
                  <a:lnTo>
                    <a:pt x="24740" y="33559"/>
                  </a:lnTo>
                  <a:lnTo>
                    <a:pt x="24233" y="33522"/>
                  </a:lnTo>
                  <a:lnTo>
                    <a:pt x="23725" y="33492"/>
                  </a:lnTo>
                  <a:lnTo>
                    <a:pt x="23217" y="33477"/>
                  </a:lnTo>
                  <a:lnTo>
                    <a:pt x="22709" y="33462"/>
                  </a:lnTo>
                  <a:lnTo>
                    <a:pt x="22192" y="33455"/>
                  </a:lnTo>
                  <a:lnTo>
                    <a:pt x="21684" y="33462"/>
                  </a:lnTo>
                  <a:lnTo>
                    <a:pt x="21176" y="33470"/>
                  </a:lnTo>
                  <a:lnTo>
                    <a:pt x="20668" y="33485"/>
                  </a:lnTo>
                  <a:lnTo>
                    <a:pt x="20160" y="33515"/>
                  </a:lnTo>
                  <a:lnTo>
                    <a:pt x="19643" y="33544"/>
                  </a:lnTo>
                  <a:lnTo>
                    <a:pt x="19135" y="33589"/>
                  </a:lnTo>
                  <a:lnTo>
                    <a:pt x="18627" y="33634"/>
                  </a:lnTo>
                  <a:lnTo>
                    <a:pt x="18129" y="33694"/>
                  </a:lnTo>
                  <a:lnTo>
                    <a:pt x="17621" y="33754"/>
                  </a:lnTo>
                  <a:lnTo>
                    <a:pt x="17401" y="33791"/>
                  </a:lnTo>
                  <a:lnTo>
                    <a:pt x="17180" y="33836"/>
                  </a:lnTo>
                  <a:lnTo>
                    <a:pt x="16740" y="33925"/>
                  </a:lnTo>
                  <a:lnTo>
                    <a:pt x="16730" y="33731"/>
                  </a:lnTo>
                  <a:lnTo>
                    <a:pt x="16720" y="33529"/>
                  </a:lnTo>
                  <a:lnTo>
                    <a:pt x="16730" y="33328"/>
                  </a:lnTo>
                  <a:lnTo>
                    <a:pt x="16749" y="33126"/>
                  </a:lnTo>
                  <a:lnTo>
                    <a:pt x="16797" y="32723"/>
                  </a:lnTo>
                  <a:lnTo>
                    <a:pt x="16845" y="32319"/>
                  </a:lnTo>
                  <a:lnTo>
                    <a:pt x="16893" y="31909"/>
                  </a:lnTo>
                  <a:lnTo>
                    <a:pt x="16903" y="31707"/>
                  </a:lnTo>
                  <a:lnTo>
                    <a:pt x="16912" y="31498"/>
                  </a:lnTo>
                  <a:lnTo>
                    <a:pt x="16903" y="31296"/>
                  </a:lnTo>
                  <a:lnTo>
                    <a:pt x="16883" y="31095"/>
                  </a:lnTo>
                  <a:lnTo>
                    <a:pt x="16845" y="30893"/>
                  </a:lnTo>
                  <a:lnTo>
                    <a:pt x="16797" y="30691"/>
                  </a:lnTo>
                  <a:lnTo>
                    <a:pt x="16730" y="30504"/>
                  </a:lnTo>
                  <a:lnTo>
                    <a:pt x="16653" y="30325"/>
                  </a:lnTo>
                  <a:lnTo>
                    <a:pt x="16577" y="30146"/>
                  </a:lnTo>
                  <a:lnTo>
                    <a:pt x="16481" y="29967"/>
                  </a:lnTo>
                  <a:lnTo>
                    <a:pt x="16375" y="29802"/>
                  </a:lnTo>
                  <a:lnTo>
                    <a:pt x="16261" y="29638"/>
                  </a:lnTo>
                  <a:lnTo>
                    <a:pt x="16136" y="29474"/>
                  </a:lnTo>
                  <a:lnTo>
                    <a:pt x="16002" y="29317"/>
                  </a:lnTo>
                  <a:lnTo>
                    <a:pt x="15858" y="29167"/>
                  </a:lnTo>
                  <a:lnTo>
                    <a:pt x="15705" y="29018"/>
                  </a:lnTo>
                  <a:lnTo>
                    <a:pt x="15542" y="28876"/>
                  </a:lnTo>
                  <a:lnTo>
                    <a:pt x="15369" y="28742"/>
                  </a:lnTo>
                  <a:lnTo>
                    <a:pt x="15197" y="28615"/>
                  </a:lnTo>
                  <a:lnTo>
                    <a:pt x="15015" y="28488"/>
                  </a:lnTo>
                  <a:lnTo>
                    <a:pt x="14823" y="28368"/>
                  </a:lnTo>
                  <a:lnTo>
                    <a:pt x="14622" y="28249"/>
                  </a:lnTo>
                  <a:lnTo>
                    <a:pt x="14335" y="28099"/>
                  </a:lnTo>
                  <a:lnTo>
                    <a:pt x="14038" y="27957"/>
                  </a:lnTo>
                  <a:lnTo>
                    <a:pt x="13740" y="27830"/>
                  </a:lnTo>
                  <a:lnTo>
                    <a:pt x="13443" y="27726"/>
                  </a:lnTo>
                  <a:lnTo>
                    <a:pt x="13137" y="27629"/>
                  </a:lnTo>
                  <a:lnTo>
                    <a:pt x="12840" y="27539"/>
                  </a:lnTo>
                  <a:lnTo>
                    <a:pt x="12524" y="27472"/>
                  </a:lnTo>
                  <a:lnTo>
                    <a:pt x="12217" y="27412"/>
                  </a:lnTo>
                  <a:lnTo>
                    <a:pt x="11910" y="27367"/>
                  </a:lnTo>
                  <a:lnTo>
                    <a:pt x="11594" y="27330"/>
                  </a:lnTo>
                  <a:lnTo>
                    <a:pt x="11278" y="27300"/>
                  </a:lnTo>
                  <a:lnTo>
                    <a:pt x="10962" y="27285"/>
                  </a:lnTo>
                  <a:lnTo>
                    <a:pt x="10646" y="27278"/>
                  </a:lnTo>
                  <a:lnTo>
                    <a:pt x="10329" y="27285"/>
                  </a:lnTo>
                  <a:lnTo>
                    <a:pt x="10013" y="27300"/>
                  </a:lnTo>
                  <a:lnTo>
                    <a:pt x="9687" y="27315"/>
                  </a:lnTo>
                  <a:lnTo>
                    <a:pt x="9371" y="27345"/>
                  </a:lnTo>
                  <a:lnTo>
                    <a:pt x="9055" y="27382"/>
                  </a:lnTo>
                  <a:lnTo>
                    <a:pt x="8729" y="27427"/>
                  </a:lnTo>
                  <a:lnTo>
                    <a:pt x="8413" y="27479"/>
                  </a:lnTo>
                  <a:lnTo>
                    <a:pt x="8097" y="27532"/>
                  </a:lnTo>
                  <a:lnTo>
                    <a:pt x="7771" y="27599"/>
                  </a:lnTo>
                  <a:lnTo>
                    <a:pt x="7455" y="27666"/>
                  </a:lnTo>
                  <a:lnTo>
                    <a:pt x="7139" y="27741"/>
                  </a:lnTo>
                  <a:lnTo>
                    <a:pt x="6516" y="27898"/>
                  </a:lnTo>
                  <a:lnTo>
                    <a:pt x="5893" y="28069"/>
                  </a:lnTo>
                  <a:lnTo>
                    <a:pt x="5280" y="28249"/>
                  </a:lnTo>
                  <a:lnTo>
                    <a:pt x="4676" y="28443"/>
                  </a:lnTo>
                  <a:lnTo>
                    <a:pt x="4551" y="28488"/>
                  </a:lnTo>
                  <a:lnTo>
                    <a:pt x="4427" y="28533"/>
                  </a:lnTo>
                  <a:lnTo>
                    <a:pt x="4312" y="28592"/>
                  </a:lnTo>
                  <a:lnTo>
                    <a:pt x="4206" y="28652"/>
                  </a:lnTo>
                  <a:lnTo>
                    <a:pt x="4101" y="28719"/>
                  </a:lnTo>
                  <a:lnTo>
                    <a:pt x="4015" y="28794"/>
                  </a:lnTo>
                  <a:lnTo>
                    <a:pt x="3929" y="28869"/>
                  </a:lnTo>
                  <a:lnTo>
                    <a:pt x="3852" y="28951"/>
                  </a:lnTo>
                  <a:lnTo>
                    <a:pt x="3794" y="29040"/>
                  </a:lnTo>
                  <a:lnTo>
                    <a:pt x="3737" y="29130"/>
                  </a:lnTo>
                  <a:lnTo>
                    <a:pt x="3699" y="29227"/>
                  </a:lnTo>
                  <a:lnTo>
                    <a:pt x="3670" y="29332"/>
                  </a:lnTo>
                  <a:lnTo>
                    <a:pt x="3660" y="29436"/>
                  </a:lnTo>
                  <a:lnTo>
                    <a:pt x="3660" y="29541"/>
                  </a:lnTo>
                  <a:lnTo>
                    <a:pt x="3679" y="29653"/>
                  </a:lnTo>
                  <a:lnTo>
                    <a:pt x="3718" y="29772"/>
                  </a:lnTo>
                  <a:lnTo>
                    <a:pt x="4369" y="31759"/>
                  </a:lnTo>
                  <a:lnTo>
                    <a:pt x="4695" y="32753"/>
                  </a:lnTo>
                  <a:lnTo>
                    <a:pt x="5040" y="33746"/>
                  </a:lnTo>
                  <a:lnTo>
                    <a:pt x="5385" y="34732"/>
                  </a:lnTo>
                  <a:lnTo>
                    <a:pt x="5749" y="35718"/>
                  </a:lnTo>
                  <a:lnTo>
                    <a:pt x="5941" y="36211"/>
                  </a:lnTo>
                  <a:lnTo>
                    <a:pt x="6132" y="36704"/>
                  </a:lnTo>
                  <a:lnTo>
                    <a:pt x="6334" y="37189"/>
                  </a:lnTo>
                  <a:lnTo>
                    <a:pt x="6544" y="37675"/>
                  </a:lnTo>
                  <a:lnTo>
                    <a:pt x="6554" y="37705"/>
                  </a:lnTo>
                  <a:lnTo>
                    <a:pt x="6573" y="37735"/>
                  </a:lnTo>
                  <a:lnTo>
                    <a:pt x="6631" y="37780"/>
                  </a:lnTo>
                  <a:lnTo>
                    <a:pt x="6688" y="37824"/>
                  </a:lnTo>
                  <a:lnTo>
                    <a:pt x="6736" y="37869"/>
                  </a:lnTo>
                  <a:lnTo>
                    <a:pt x="6267" y="38205"/>
                  </a:lnTo>
                  <a:lnTo>
                    <a:pt x="5807" y="38549"/>
                  </a:lnTo>
                  <a:lnTo>
                    <a:pt x="5366" y="38900"/>
                  </a:lnTo>
                  <a:lnTo>
                    <a:pt x="4935" y="39266"/>
                  </a:lnTo>
                  <a:lnTo>
                    <a:pt x="4523" y="39639"/>
                  </a:lnTo>
                  <a:lnTo>
                    <a:pt x="4130" y="40020"/>
                  </a:lnTo>
                  <a:lnTo>
                    <a:pt x="3747" y="40409"/>
                  </a:lnTo>
                  <a:lnTo>
                    <a:pt x="3382" y="40812"/>
                  </a:lnTo>
                  <a:lnTo>
                    <a:pt x="3028" y="41223"/>
                  </a:lnTo>
                  <a:lnTo>
                    <a:pt x="2702" y="41634"/>
                  </a:lnTo>
                  <a:lnTo>
                    <a:pt x="2386" y="42059"/>
                  </a:lnTo>
                  <a:lnTo>
                    <a:pt x="2089" y="42493"/>
                  </a:lnTo>
                  <a:lnTo>
                    <a:pt x="1801" y="42933"/>
                  </a:lnTo>
                  <a:lnTo>
                    <a:pt x="1543" y="43374"/>
                  </a:lnTo>
                  <a:lnTo>
                    <a:pt x="1303" y="43830"/>
                  </a:lnTo>
                  <a:lnTo>
                    <a:pt x="1083" y="44293"/>
                  </a:lnTo>
                  <a:lnTo>
                    <a:pt x="872" y="44756"/>
                  </a:lnTo>
                  <a:lnTo>
                    <a:pt x="690" y="45226"/>
                  </a:lnTo>
                  <a:lnTo>
                    <a:pt x="527" y="45704"/>
                  </a:lnTo>
                  <a:lnTo>
                    <a:pt x="383" y="46190"/>
                  </a:lnTo>
                  <a:lnTo>
                    <a:pt x="268" y="46675"/>
                  </a:lnTo>
                  <a:lnTo>
                    <a:pt x="173" y="47176"/>
                  </a:lnTo>
                  <a:lnTo>
                    <a:pt x="96" y="47676"/>
                  </a:lnTo>
                  <a:lnTo>
                    <a:pt x="67" y="47923"/>
                  </a:lnTo>
                  <a:lnTo>
                    <a:pt x="38" y="48177"/>
                  </a:lnTo>
                  <a:lnTo>
                    <a:pt x="19" y="48431"/>
                  </a:lnTo>
                  <a:lnTo>
                    <a:pt x="10" y="48685"/>
                  </a:lnTo>
                  <a:lnTo>
                    <a:pt x="0" y="48939"/>
                  </a:lnTo>
                  <a:lnTo>
                    <a:pt x="0" y="49200"/>
                  </a:lnTo>
                  <a:lnTo>
                    <a:pt x="10" y="49454"/>
                  </a:lnTo>
                  <a:lnTo>
                    <a:pt x="19" y="49715"/>
                  </a:lnTo>
                  <a:lnTo>
                    <a:pt x="38" y="49977"/>
                  </a:lnTo>
                  <a:lnTo>
                    <a:pt x="58" y="50238"/>
                  </a:lnTo>
                  <a:lnTo>
                    <a:pt x="86" y="50500"/>
                  </a:lnTo>
                  <a:lnTo>
                    <a:pt x="125" y="50761"/>
                  </a:lnTo>
                  <a:lnTo>
                    <a:pt x="163" y="51022"/>
                  </a:lnTo>
                  <a:lnTo>
                    <a:pt x="211" y="51284"/>
                  </a:lnTo>
                  <a:lnTo>
                    <a:pt x="268" y="51553"/>
                  </a:lnTo>
                  <a:lnTo>
                    <a:pt x="326" y="51814"/>
                  </a:lnTo>
                  <a:lnTo>
                    <a:pt x="393" y="52083"/>
                  </a:lnTo>
                  <a:lnTo>
                    <a:pt x="470" y="52352"/>
                  </a:lnTo>
                  <a:lnTo>
                    <a:pt x="546" y="52599"/>
                  </a:lnTo>
                  <a:lnTo>
                    <a:pt x="623" y="52852"/>
                  </a:lnTo>
                  <a:lnTo>
                    <a:pt x="709" y="53091"/>
                  </a:lnTo>
                  <a:lnTo>
                    <a:pt x="805" y="53338"/>
                  </a:lnTo>
                  <a:lnTo>
                    <a:pt x="901" y="53577"/>
                  </a:lnTo>
                  <a:lnTo>
                    <a:pt x="997" y="53809"/>
                  </a:lnTo>
                  <a:lnTo>
                    <a:pt x="1102" y="54040"/>
                  </a:lnTo>
                  <a:lnTo>
                    <a:pt x="1217" y="54272"/>
                  </a:lnTo>
                  <a:lnTo>
                    <a:pt x="1332" y="54496"/>
                  </a:lnTo>
                  <a:lnTo>
                    <a:pt x="1456" y="54720"/>
                  </a:lnTo>
                  <a:lnTo>
                    <a:pt x="1581" y="54936"/>
                  </a:lnTo>
                  <a:lnTo>
                    <a:pt x="1715" y="55160"/>
                  </a:lnTo>
                  <a:lnTo>
                    <a:pt x="1849" y="55370"/>
                  </a:lnTo>
                  <a:lnTo>
                    <a:pt x="1983" y="55579"/>
                  </a:lnTo>
                  <a:lnTo>
                    <a:pt x="2127" y="55788"/>
                  </a:lnTo>
                  <a:lnTo>
                    <a:pt x="2281" y="55997"/>
                  </a:lnTo>
                  <a:lnTo>
                    <a:pt x="2597" y="56393"/>
                  </a:lnTo>
                  <a:lnTo>
                    <a:pt x="2923" y="56781"/>
                  </a:lnTo>
                  <a:lnTo>
                    <a:pt x="3267" y="57162"/>
                  </a:lnTo>
                  <a:lnTo>
                    <a:pt x="3632" y="57528"/>
                  </a:lnTo>
                  <a:lnTo>
                    <a:pt x="4005" y="57887"/>
                  </a:lnTo>
                  <a:lnTo>
                    <a:pt x="4398" y="58230"/>
                  </a:lnTo>
                  <a:lnTo>
                    <a:pt x="4801" y="58559"/>
                  </a:lnTo>
                  <a:lnTo>
                    <a:pt x="5222" y="58880"/>
                  </a:lnTo>
                  <a:lnTo>
                    <a:pt x="5213" y="58903"/>
                  </a:lnTo>
                  <a:lnTo>
                    <a:pt x="5193" y="58925"/>
                  </a:lnTo>
                  <a:lnTo>
                    <a:pt x="5184" y="58947"/>
                  </a:lnTo>
                  <a:lnTo>
                    <a:pt x="5174" y="58970"/>
                  </a:lnTo>
                  <a:lnTo>
                    <a:pt x="5136" y="59298"/>
                  </a:lnTo>
                  <a:lnTo>
                    <a:pt x="5098" y="59627"/>
                  </a:lnTo>
                  <a:lnTo>
                    <a:pt x="5050" y="60277"/>
                  </a:lnTo>
                  <a:lnTo>
                    <a:pt x="4973" y="61584"/>
                  </a:lnTo>
                  <a:lnTo>
                    <a:pt x="4963" y="61898"/>
                  </a:lnTo>
                  <a:lnTo>
                    <a:pt x="4944" y="62211"/>
                  </a:lnTo>
                  <a:lnTo>
                    <a:pt x="4925" y="62518"/>
                  </a:lnTo>
                  <a:lnTo>
                    <a:pt x="4916" y="62831"/>
                  </a:lnTo>
                  <a:lnTo>
                    <a:pt x="4916" y="63145"/>
                  </a:lnTo>
                  <a:lnTo>
                    <a:pt x="4935" y="63302"/>
                  </a:lnTo>
                  <a:lnTo>
                    <a:pt x="4954" y="63451"/>
                  </a:lnTo>
                  <a:lnTo>
                    <a:pt x="4973" y="63608"/>
                  </a:lnTo>
                  <a:lnTo>
                    <a:pt x="5011" y="63765"/>
                  </a:lnTo>
                  <a:lnTo>
                    <a:pt x="5059" y="63914"/>
                  </a:lnTo>
                  <a:lnTo>
                    <a:pt x="5117" y="64064"/>
                  </a:lnTo>
                  <a:lnTo>
                    <a:pt x="5146" y="64146"/>
                  </a:lnTo>
                  <a:lnTo>
                    <a:pt x="5193" y="64213"/>
                  </a:lnTo>
                  <a:lnTo>
                    <a:pt x="5241" y="64280"/>
                  </a:lnTo>
                  <a:lnTo>
                    <a:pt x="5299" y="64348"/>
                  </a:lnTo>
                  <a:lnTo>
                    <a:pt x="5356" y="64407"/>
                  </a:lnTo>
                  <a:lnTo>
                    <a:pt x="5423" y="64460"/>
                  </a:lnTo>
                  <a:lnTo>
                    <a:pt x="5500" y="64512"/>
                  </a:lnTo>
                  <a:lnTo>
                    <a:pt x="5586" y="64557"/>
                  </a:lnTo>
                  <a:lnTo>
                    <a:pt x="5644" y="65431"/>
                  </a:lnTo>
                  <a:lnTo>
                    <a:pt x="5730" y="66297"/>
                  </a:lnTo>
                  <a:lnTo>
                    <a:pt x="5826" y="67171"/>
                  </a:lnTo>
                  <a:lnTo>
                    <a:pt x="5931" y="68045"/>
                  </a:lnTo>
                  <a:lnTo>
                    <a:pt x="6065" y="68919"/>
                  </a:lnTo>
                  <a:lnTo>
                    <a:pt x="6209" y="69793"/>
                  </a:lnTo>
                  <a:lnTo>
                    <a:pt x="6362" y="70667"/>
                  </a:lnTo>
                  <a:lnTo>
                    <a:pt x="6544" y="71541"/>
                  </a:lnTo>
                  <a:lnTo>
                    <a:pt x="6736" y="72422"/>
                  </a:lnTo>
                  <a:lnTo>
                    <a:pt x="6937" y="73296"/>
                  </a:lnTo>
                  <a:lnTo>
                    <a:pt x="7158" y="74170"/>
                  </a:lnTo>
                  <a:lnTo>
                    <a:pt x="7397" y="75051"/>
                  </a:lnTo>
                  <a:lnTo>
                    <a:pt x="7646" y="75925"/>
                  </a:lnTo>
                  <a:lnTo>
                    <a:pt x="7915" y="76799"/>
                  </a:lnTo>
                  <a:lnTo>
                    <a:pt x="8193" y="77673"/>
                  </a:lnTo>
                  <a:lnTo>
                    <a:pt x="8490" y="78539"/>
                  </a:lnTo>
                  <a:lnTo>
                    <a:pt x="8806" y="79413"/>
                  </a:lnTo>
                  <a:lnTo>
                    <a:pt x="9132" y="80280"/>
                  </a:lnTo>
                  <a:lnTo>
                    <a:pt x="9467" y="81139"/>
                  </a:lnTo>
                  <a:lnTo>
                    <a:pt x="9831" y="82005"/>
                  </a:lnTo>
                  <a:lnTo>
                    <a:pt x="10195" y="82864"/>
                  </a:lnTo>
                  <a:lnTo>
                    <a:pt x="10588" y="83715"/>
                  </a:lnTo>
                  <a:lnTo>
                    <a:pt x="10981" y="84574"/>
                  </a:lnTo>
                  <a:lnTo>
                    <a:pt x="11393" y="85418"/>
                  </a:lnTo>
                  <a:lnTo>
                    <a:pt x="11824" y="86262"/>
                  </a:lnTo>
                  <a:lnTo>
                    <a:pt x="12265" y="87106"/>
                  </a:lnTo>
                  <a:lnTo>
                    <a:pt x="12725" y="87943"/>
                  </a:lnTo>
                  <a:lnTo>
                    <a:pt x="13194" y="88780"/>
                  </a:lnTo>
                  <a:lnTo>
                    <a:pt x="13683" y="89601"/>
                  </a:lnTo>
                  <a:lnTo>
                    <a:pt x="14181" y="90423"/>
                  </a:lnTo>
                  <a:lnTo>
                    <a:pt x="14689" y="91244"/>
                  </a:lnTo>
                  <a:lnTo>
                    <a:pt x="15226" y="92051"/>
                  </a:lnTo>
                  <a:lnTo>
                    <a:pt x="15762" y="92858"/>
                  </a:lnTo>
                  <a:lnTo>
                    <a:pt x="16318" y="93657"/>
                  </a:lnTo>
                  <a:lnTo>
                    <a:pt x="16883" y="94449"/>
                  </a:lnTo>
                  <a:lnTo>
                    <a:pt x="17468" y="95233"/>
                  </a:lnTo>
                  <a:lnTo>
                    <a:pt x="18062" y="96017"/>
                  </a:lnTo>
                  <a:lnTo>
                    <a:pt x="18675" y="96787"/>
                  </a:lnTo>
                  <a:lnTo>
                    <a:pt x="19288" y="97548"/>
                  </a:lnTo>
                  <a:lnTo>
                    <a:pt x="19930" y="98310"/>
                  </a:lnTo>
                  <a:lnTo>
                    <a:pt x="20582" y="99057"/>
                  </a:lnTo>
                  <a:lnTo>
                    <a:pt x="21243" y="99797"/>
                  </a:lnTo>
                  <a:lnTo>
                    <a:pt x="21914" y="100529"/>
                  </a:lnTo>
                  <a:lnTo>
                    <a:pt x="22604" y="101253"/>
                  </a:lnTo>
                  <a:lnTo>
                    <a:pt x="23303" y="101963"/>
                  </a:lnTo>
                  <a:lnTo>
                    <a:pt x="24022" y="102672"/>
                  </a:lnTo>
                  <a:lnTo>
                    <a:pt x="24740" y="103367"/>
                  </a:lnTo>
                  <a:lnTo>
                    <a:pt x="25488" y="104054"/>
                  </a:lnTo>
                  <a:lnTo>
                    <a:pt x="26235" y="104726"/>
                  </a:lnTo>
                  <a:lnTo>
                    <a:pt x="27002" y="105391"/>
                  </a:lnTo>
                  <a:lnTo>
                    <a:pt x="27778" y="106049"/>
                  </a:lnTo>
                  <a:lnTo>
                    <a:pt x="28573" y="106691"/>
                  </a:lnTo>
                  <a:lnTo>
                    <a:pt x="29369" y="107326"/>
                  </a:lnTo>
                  <a:lnTo>
                    <a:pt x="30183" y="107946"/>
                  </a:lnTo>
                  <a:lnTo>
                    <a:pt x="31017" y="108558"/>
                  </a:lnTo>
                  <a:lnTo>
                    <a:pt x="31850" y="109156"/>
                  </a:lnTo>
                  <a:lnTo>
                    <a:pt x="32703" y="109746"/>
                  </a:lnTo>
                  <a:lnTo>
                    <a:pt x="33565" y="110313"/>
                  </a:lnTo>
                  <a:lnTo>
                    <a:pt x="34447" y="110881"/>
                  </a:lnTo>
                  <a:lnTo>
                    <a:pt x="35328" y="111426"/>
                  </a:lnTo>
                  <a:lnTo>
                    <a:pt x="36229" y="111964"/>
                  </a:lnTo>
                  <a:lnTo>
                    <a:pt x="37139" y="112487"/>
                  </a:lnTo>
                  <a:lnTo>
                    <a:pt x="38069" y="112995"/>
                  </a:lnTo>
                  <a:lnTo>
                    <a:pt x="38998" y="113488"/>
                  </a:lnTo>
                  <a:lnTo>
                    <a:pt x="38768" y="114078"/>
                  </a:lnTo>
                  <a:lnTo>
                    <a:pt x="38558" y="114668"/>
                  </a:lnTo>
                  <a:lnTo>
                    <a:pt x="38366" y="115258"/>
                  </a:lnTo>
                  <a:lnTo>
                    <a:pt x="38184" y="115848"/>
                  </a:lnTo>
                  <a:lnTo>
                    <a:pt x="38031" y="116438"/>
                  </a:lnTo>
                  <a:lnTo>
                    <a:pt x="37906" y="117028"/>
                  </a:lnTo>
                  <a:lnTo>
                    <a:pt x="37849" y="117320"/>
                  </a:lnTo>
                  <a:lnTo>
                    <a:pt x="37791" y="117611"/>
                  </a:lnTo>
                  <a:lnTo>
                    <a:pt x="37743" y="117910"/>
                  </a:lnTo>
                  <a:lnTo>
                    <a:pt x="37705" y="118201"/>
                  </a:lnTo>
                  <a:lnTo>
                    <a:pt x="37647" y="118784"/>
                  </a:lnTo>
                  <a:lnTo>
                    <a:pt x="37609" y="119351"/>
                  </a:lnTo>
                  <a:lnTo>
                    <a:pt x="37590" y="119911"/>
                  </a:lnTo>
                  <a:lnTo>
                    <a:pt x="37599" y="120464"/>
                  </a:lnTo>
                  <a:lnTo>
                    <a:pt x="37628" y="121009"/>
                  </a:lnTo>
                  <a:lnTo>
                    <a:pt x="37686" y="121540"/>
                  </a:lnTo>
                  <a:lnTo>
                    <a:pt x="37762" y="122063"/>
                  </a:lnTo>
                  <a:lnTo>
                    <a:pt x="37858" y="122578"/>
                  </a:lnTo>
                  <a:lnTo>
                    <a:pt x="37973" y="123078"/>
                  </a:lnTo>
                  <a:lnTo>
                    <a:pt x="38107" y="123571"/>
                  </a:lnTo>
                  <a:lnTo>
                    <a:pt x="38261" y="124057"/>
                  </a:lnTo>
                  <a:lnTo>
                    <a:pt x="38443" y="124527"/>
                  </a:lnTo>
                  <a:lnTo>
                    <a:pt x="38634" y="124998"/>
                  </a:lnTo>
                  <a:lnTo>
                    <a:pt x="38855" y="125454"/>
                  </a:lnTo>
                  <a:lnTo>
                    <a:pt x="39085" y="125894"/>
                  </a:lnTo>
                  <a:lnTo>
                    <a:pt x="39334" y="126335"/>
                  </a:lnTo>
                  <a:lnTo>
                    <a:pt x="39602" y="126761"/>
                  </a:lnTo>
                  <a:lnTo>
                    <a:pt x="39889" y="127179"/>
                  </a:lnTo>
                  <a:lnTo>
                    <a:pt x="40196" y="127590"/>
                  </a:lnTo>
                  <a:lnTo>
                    <a:pt x="40512" y="127986"/>
                  </a:lnTo>
                  <a:lnTo>
                    <a:pt x="40848" y="128374"/>
                  </a:lnTo>
                  <a:lnTo>
                    <a:pt x="41202" y="128755"/>
                  </a:lnTo>
                  <a:lnTo>
                    <a:pt x="41566" y="129129"/>
                  </a:lnTo>
                  <a:lnTo>
                    <a:pt x="41950" y="129487"/>
                  </a:lnTo>
                  <a:lnTo>
                    <a:pt x="42342" y="129838"/>
                  </a:lnTo>
                  <a:lnTo>
                    <a:pt x="42754" y="130182"/>
                  </a:lnTo>
                  <a:lnTo>
                    <a:pt x="43176" y="130518"/>
                  </a:lnTo>
                  <a:lnTo>
                    <a:pt x="43617" y="130839"/>
                  </a:lnTo>
                  <a:lnTo>
                    <a:pt x="44067" y="131153"/>
                  </a:lnTo>
                  <a:lnTo>
                    <a:pt x="44527" y="131459"/>
                  </a:lnTo>
                  <a:lnTo>
                    <a:pt x="45006" y="131750"/>
                  </a:lnTo>
                  <a:lnTo>
                    <a:pt x="45495" y="132042"/>
                  </a:lnTo>
                  <a:lnTo>
                    <a:pt x="45993" y="132318"/>
                  </a:lnTo>
                  <a:lnTo>
                    <a:pt x="46501" y="132587"/>
                  </a:lnTo>
                  <a:lnTo>
                    <a:pt x="47018" y="132848"/>
                  </a:lnTo>
                  <a:lnTo>
                    <a:pt x="47545" y="133095"/>
                  </a:lnTo>
                  <a:lnTo>
                    <a:pt x="48092" y="133334"/>
                  </a:lnTo>
                  <a:lnTo>
                    <a:pt x="48638" y="133565"/>
                  </a:lnTo>
                  <a:lnTo>
                    <a:pt x="49193" y="133789"/>
                  </a:lnTo>
                  <a:lnTo>
                    <a:pt x="49768" y="134006"/>
                  </a:lnTo>
                  <a:lnTo>
                    <a:pt x="50343" y="134208"/>
                  </a:lnTo>
                  <a:lnTo>
                    <a:pt x="50928" y="134402"/>
                  </a:lnTo>
                  <a:lnTo>
                    <a:pt x="51512" y="134589"/>
                  </a:lnTo>
                  <a:lnTo>
                    <a:pt x="52116" y="134768"/>
                  </a:lnTo>
                  <a:lnTo>
                    <a:pt x="52720" y="134932"/>
                  </a:lnTo>
                  <a:lnTo>
                    <a:pt x="53323" y="135096"/>
                  </a:lnTo>
                  <a:lnTo>
                    <a:pt x="53946" y="135246"/>
                  </a:lnTo>
                  <a:lnTo>
                    <a:pt x="54569" y="135388"/>
                  </a:lnTo>
                  <a:lnTo>
                    <a:pt x="55192" y="135515"/>
                  </a:lnTo>
                  <a:lnTo>
                    <a:pt x="55824" y="135642"/>
                  </a:lnTo>
                  <a:lnTo>
                    <a:pt x="56457" y="135754"/>
                  </a:lnTo>
                  <a:lnTo>
                    <a:pt x="57099" y="135858"/>
                  </a:lnTo>
                  <a:lnTo>
                    <a:pt x="57741" y="135955"/>
                  </a:lnTo>
                  <a:lnTo>
                    <a:pt x="58392" y="136045"/>
                  </a:lnTo>
                  <a:lnTo>
                    <a:pt x="59044" y="136120"/>
                  </a:lnTo>
                  <a:lnTo>
                    <a:pt x="59695" y="136194"/>
                  </a:lnTo>
                  <a:lnTo>
                    <a:pt x="60347" y="136254"/>
                  </a:lnTo>
                  <a:lnTo>
                    <a:pt x="60998" y="136306"/>
                  </a:lnTo>
                  <a:lnTo>
                    <a:pt x="61660" y="136351"/>
                  </a:lnTo>
                  <a:lnTo>
                    <a:pt x="62311" y="136381"/>
                  </a:lnTo>
                  <a:lnTo>
                    <a:pt x="62972" y="136411"/>
                  </a:lnTo>
                  <a:lnTo>
                    <a:pt x="63633" y="136426"/>
                  </a:lnTo>
                  <a:lnTo>
                    <a:pt x="64285" y="136433"/>
                  </a:lnTo>
                  <a:lnTo>
                    <a:pt x="64946" y="136433"/>
                  </a:lnTo>
                  <a:lnTo>
                    <a:pt x="64898" y="140034"/>
                  </a:lnTo>
                  <a:lnTo>
                    <a:pt x="64850" y="143634"/>
                  </a:lnTo>
                  <a:lnTo>
                    <a:pt x="64793" y="147227"/>
                  </a:lnTo>
                  <a:lnTo>
                    <a:pt x="64726" y="150827"/>
                  </a:lnTo>
                  <a:lnTo>
                    <a:pt x="64726" y="150916"/>
                  </a:lnTo>
                  <a:lnTo>
                    <a:pt x="64735" y="150999"/>
                  </a:lnTo>
                  <a:lnTo>
                    <a:pt x="64764" y="151163"/>
                  </a:lnTo>
                  <a:lnTo>
                    <a:pt x="64822" y="151327"/>
                  </a:lnTo>
                  <a:lnTo>
                    <a:pt x="64898" y="151484"/>
                  </a:lnTo>
                  <a:lnTo>
                    <a:pt x="64994" y="151633"/>
                  </a:lnTo>
                  <a:lnTo>
                    <a:pt x="65109" y="151775"/>
                  </a:lnTo>
                  <a:lnTo>
                    <a:pt x="65234" y="151902"/>
                  </a:lnTo>
                  <a:lnTo>
                    <a:pt x="65377" y="152029"/>
                  </a:lnTo>
                  <a:lnTo>
                    <a:pt x="65540" y="152141"/>
                  </a:lnTo>
                  <a:lnTo>
                    <a:pt x="65703" y="152238"/>
                  </a:lnTo>
                  <a:lnTo>
                    <a:pt x="65885" y="152321"/>
                  </a:lnTo>
                  <a:lnTo>
                    <a:pt x="66077" y="152395"/>
                  </a:lnTo>
                  <a:lnTo>
                    <a:pt x="66278" y="152448"/>
                  </a:lnTo>
                  <a:lnTo>
                    <a:pt x="66489" y="152492"/>
                  </a:lnTo>
                  <a:lnTo>
                    <a:pt x="66594" y="152507"/>
                  </a:lnTo>
                  <a:lnTo>
                    <a:pt x="66700" y="152515"/>
                  </a:lnTo>
                  <a:lnTo>
                    <a:pt x="66815" y="152522"/>
                  </a:lnTo>
                  <a:lnTo>
                    <a:pt x="66920" y="152522"/>
                  </a:lnTo>
                  <a:lnTo>
                    <a:pt x="72458" y="152500"/>
                  </a:lnTo>
                  <a:lnTo>
                    <a:pt x="77997" y="152477"/>
                  </a:lnTo>
                  <a:lnTo>
                    <a:pt x="83535" y="152455"/>
                  </a:lnTo>
                  <a:lnTo>
                    <a:pt x="89073" y="152433"/>
                  </a:lnTo>
                  <a:lnTo>
                    <a:pt x="89294" y="153904"/>
                  </a:lnTo>
                  <a:lnTo>
                    <a:pt x="89533" y="155375"/>
                  </a:lnTo>
                  <a:lnTo>
                    <a:pt x="89792" y="156854"/>
                  </a:lnTo>
                  <a:lnTo>
                    <a:pt x="90070" y="158333"/>
                  </a:lnTo>
                  <a:lnTo>
                    <a:pt x="90376" y="159820"/>
                  </a:lnTo>
                  <a:lnTo>
                    <a:pt x="90693" y="161306"/>
                  </a:lnTo>
                  <a:lnTo>
                    <a:pt x="90865" y="162053"/>
                  </a:lnTo>
                  <a:lnTo>
                    <a:pt x="91038" y="162792"/>
                  </a:lnTo>
                  <a:lnTo>
                    <a:pt x="91220" y="163539"/>
                  </a:lnTo>
                  <a:lnTo>
                    <a:pt x="91411" y="164279"/>
                  </a:lnTo>
                  <a:lnTo>
                    <a:pt x="91066" y="164264"/>
                  </a:lnTo>
                  <a:lnTo>
                    <a:pt x="90731" y="164264"/>
                  </a:lnTo>
                  <a:lnTo>
                    <a:pt x="90415" y="164286"/>
                  </a:lnTo>
                  <a:lnTo>
                    <a:pt x="90089" y="164316"/>
                  </a:lnTo>
                  <a:lnTo>
                    <a:pt x="89782" y="164361"/>
                  </a:lnTo>
                  <a:lnTo>
                    <a:pt x="89476" y="164421"/>
                  </a:lnTo>
                  <a:lnTo>
                    <a:pt x="89179" y="164488"/>
                  </a:lnTo>
                  <a:lnTo>
                    <a:pt x="88891" y="164578"/>
                  </a:lnTo>
                  <a:lnTo>
                    <a:pt x="88613" y="164675"/>
                  </a:lnTo>
                  <a:lnTo>
                    <a:pt x="88336" y="164787"/>
                  </a:lnTo>
                  <a:lnTo>
                    <a:pt x="88067" y="164914"/>
                  </a:lnTo>
                  <a:lnTo>
                    <a:pt x="87809" y="165048"/>
                  </a:lnTo>
                  <a:lnTo>
                    <a:pt x="87550" y="165198"/>
                  </a:lnTo>
                  <a:lnTo>
                    <a:pt x="87301" y="165354"/>
                  </a:lnTo>
                  <a:lnTo>
                    <a:pt x="87061" y="165526"/>
                  </a:lnTo>
                  <a:lnTo>
                    <a:pt x="86822" y="165705"/>
                  </a:lnTo>
                  <a:lnTo>
                    <a:pt x="86601" y="165892"/>
                  </a:lnTo>
                  <a:lnTo>
                    <a:pt x="86381" y="166094"/>
                  </a:lnTo>
                  <a:lnTo>
                    <a:pt x="86160" y="166303"/>
                  </a:lnTo>
                  <a:lnTo>
                    <a:pt x="85950" y="166520"/>
                  </a:lnTo>
                  <a:lnTo>
                    <a:pt x="85748" y="166744"/>
                  </a:lnTo>
                  <a:lnTo>
                    <a:pt x="85557" y="166975"/>
                  </a:lnTo>
                  <a:lnTo>
                    <a:pt x="85375" y="167214"/>
                  </a:lnTo>
                  <a:lnTo>
                    <a:pt x="85193" y="167461"/>
                  </a:lnTo>
                  <a:lnTo>
                    <a:pt x="85011" y="167715"/>
                  </a:lnTo>
                  <a:lnTo>
                    <a:pt x="84848" y="167976"/>
                  </a:lnTo>
                  <a:lnTo>
                    <a:pt x="84685" y="168245"/>
                  </a:lnTo>
                  <a:lnTo>
                    <a:pt x="84522" y="168514"/>
                  </a:lnTo>
                  <a:lnTo>
                    <a:pt x="84378" y="168790"/>
                  </a:lnTo>
                  <a:lnTo>
                    <a:pt x="84234" y="169074"/>
                  </a:lnTo>
                  <a:lnTo>
                    <a:pt x="84100" y="169358"/>
                  </a:lnTo>
                  <a:lnTo>
                    <a:pt x="83966" y="169649"/>
                  </a:lnTo>
                  <a:lnTo>
                    <a:pt x="83842" y="169941"/>
                  </a:lnTo>
                  <a:lnTo>
                    <a:pt x="83727" y="170239"/>
                  </a:lnTo>
                  <a:lnTo>
                    <a:pt x="83612" y="170538"/>
                  </a:lnTo>
                  <a:lnTo>
                    <a:pt x="83506" y="170837"/>
                  </a:lnTo>
                  <a:lnTo>
                    <a:pt x="83410" y="171143"/>
                  </a:lnTo>
                  <a:lnTo>
                    <a:pt x="83315" y="171449"/>
                  </a:lnTo>
                  <a:lnTo>
                    <a:pt x="83228" y="171756"/>
                  </a:lnTo>
                  <a:lnTo>
                    <a:pt x="83142" y="172062"/>
                  </a:lnTo>
                  <a:lnTo>
                    <a:pt x="83065" y="172368"/>
                  </a:lnTo>
                  <a:lnTo>
                    <a:pt x="82998" y="172682"/>
                  </a:lnTo>
                  <a:lnTo>
                    <a:pt x="82874" y="173294"/>
                  </a:lnTo>
                  <a:lnTo>
                    <a:pt x="82778" y="173907"/>
                  </a:lnTo>
                  <a:lnTo>
                    <a:pt x="82701" y="174504"/>
                  </a:lnTo>
                  <a:lnTo>
                    <a:pt x="82653" y="175094"/>
                  </a:lnTo>
                  <a:lnTo>
                    <a:pt x="82625" y="175677"/>
                  </a:lnTo>
                  <a:lnTo>
                    <a:pt x="82615" y="176237"/>
                  </a:lnTo>
                  <a:lnTo>
                    <a:pt x="82634" y="176775"/>
                  </a:lnTo>
                  <a:lnTo>
                    <a:pt x="82653" y="177036"/>
                  </a:lnTo>
                  <a:lnTo>
                    <a:pt x="82673" y="177298"/>
                  </a:lnTo>
                  <a:lnTo>
                    <a:pt x="82701" y="177544"/>
                  </a:lnTo>
                  <a:lnTo>
                    <a:pt x="82730" y="177783"/>
                  </a:lnTo>
                  <a:lnTo>
                    <a:pt x="82768" y="178022"/>
                  </a:lnTo>
                  <a:lnTo>
                    <a:pt x="82816" y="178246"/>
                  </a:lnTo>
                  <a:lnTo>
                    <a:pt x="82864" y="178470"/>
                  </a:lnTo>
                  <a:lnTo>
                    <a:pt x="82912" y="178680"/>
                  </a:lnTo>
                  <a:lnTo>
                    <a:pt x="83008" y="179001"/>
                  </a:lnTo>
                  <a:lnTo>
                    <a:pt x="83113" y="179322"/>
                  </a:lnTo>
                  <a:lnTo>
                    <a:pt x="83228" y="179643"/>
                  </a:lnTo>
                  <a:lnTo>
                    <a:pt x="83353" y="179957"/>
                  </a:lnTo>
                  <a:lnTo>
                    <a:pt x="83487" y="180263"/>
                  </a:lnTo>
                  <a:lnTo>
                    <a:pt x="83640" y="180569"/>
                  </a:lnTo>
                  <a:lnTo>
                    <a:pt x="83794" y="180876"/>
                  </a:lnTo>
                  <a:lnTo>
                    <a:pt x="83957" y="181174"/>
                  </a:lnTo>
                  <a:lnTo>
                    <a:pt x="84129" y="181466"/>
                  </a:lnTo>
                  <a:lnTo>
                    <a:pt x="84302" y="181757"/>
                  </a:lnTo>
                  <a:lnTo>
                    <a:pt x="84493" y="182041"/>
                  </a:lnTo>
                  <a:lnTo>
                    <a:pt x="84694" y="182325"/>
                  </a:lnTo>
                  <a:lnTo>
                    <a:pt x="84896" y="182601"/>
                  </a:lnTo>
                  <a:lnTo>
                    <a:pt x="85116" y="182870"/>
                  </a:lnTo>
                  <a:lnTo>
                    <a:pt x="85336" y="183139"/>
                  </a:lnTo>
                  <a:lnTo>
                    <a:pt x="85566" y="183400"/>
                  </a:lnTo>
                  <a:lnTo>
                    <a:pt x="85806" y="183654"/>
                  </a:lnTo>
                  <a:lnTo>
                    <a:pt x="86045" y="183908"/>
                  </a:lnTo>
                  <a:lnTo>
                    <a:pt x="86304" y="184155"/>
                  </a:lnTo>
                  <a:lnTo>
                    <a:pt x="86563" y="184394"/>
                  </a:lnTo>
                  <a:lnTo>
                    <a:pt x="86831" y="184625"/>
                  </a:lnTo>
                  <a:lnTo>
                    <a:pt x="87099" y="184857"/>
                  </a:lnTo>
                  <a:lnTo>
                    <a:pt x="87387" y="185081"/>
                  </a:lnTo>
                  <a:lnTo>
                    <a:pt x="87674" y="185297"/>
                  </a:lnTo>
                  <a:lnTo>
                    <a:pt x="87962" y="185506"/>
                  </a:lnTo>
                  <a:lnTo>
                    <a:pt x="88259" y="185716"/>
                  </a:lnTo>
                  <a:lnTo>
                    <a:pt x="88565" y="185910"/>
                  </a:lnTo>
                  <a:lnTo>
                    <a:pt x="88882" y="186104"/>
                  </a:lnTo>
                  <a:lnTo>
                    <a:pt x="89198" y="186291"/>
                  </a:lnTo>
                  <a:lnTo>
                    <a:pt x="89514" y="186470"/>
                  </a:lnTo>
                  <a:lnTo>
                    <a:pt x="89840" y="186642"/>
                  </a:lnTo>
                  <a:lnTo>
                    <a:pt x="90175" y="186806"/>
                  </a:lnTo>
                  <a:lnTo>
                    <a:pt x="90511" y="186963"/>
                  </a:lnTo>
                  <a:lnTo>
                    <a:pt x="90856" y="187112"/>
                  </a:lnTo>
                  <a:lnTo>
                    <a:pt x="91200" y="187254"/>
                  </a:lnTo>
                  <a:lnTo>
                    <a:pt x="91555" y="187389"/>
                  </a:lnTo>
                  <a:lnTo>
                    <a:pt x="91910" y="187523"/>
                  </a:lnTo>
                  <a:lnTo>
                    <a:pt x="92274" y="187643"/>
                  </a:lnTo>
                  <a:lnTo>
                    <a:pt x="92628" y="187755"/>
                  </a:lnTo>
                  <a:lnTo>
                    <a:pt x="93002" y="187859"/>
                  </a:lnTo>
                  <a:lnTo>
                    <a:pt x="93376" y="187956"/>
                  </a:lnTo>
                  <a:lnTo>
                    <a:pt x="93749" y="188046"/>
                  </a:lnTo>
                  <a:lnTo>
                    <a:pt x="94123" y="188128"/>
                  </a:lnTo>
                  <a:lnTo>
                    <a:pt x="94506" y="188203"/>
                  </a:lnTo>
                  <a:lnTo>
                    <a:pt x="94890" y="188263"/>
                  </a:lnTo>
                  <a:lnTo>
                    <a:pt x="95273" y="188322"/>
                  </a:lnTo>
                  <a:lnTo>
                    <a:pt x="95666" y="188367"/>
                  </a:lnTo>
                  <a:lnTo>
                    <a:pt x="96059" y="188405"/>
                  </a:lnTo>
                  <a:lnTo>
                    <a:pt x="96451" y="188434"/>
                  </a:lnTo>
                  <a:lnTo>
                    <a:pt x="96844" y="188457"/>
                  </a:lnTo>
                  <a:lnTo>
                    <a:pt x="97237" y="188464"/>
                  </a:lnTo>
                  <a:lnTo>
                    <a:pt x="97640" y="188464"/>
                  </a:lnTo>
                  <a:lnTo>
                    <a:pt x="98042" y="188457"/>
                  </a:lnTo>
                  <a:lnTo>
                    <a:pt x="98444" y="188442"/>
                  </a:lnTo>
                  <a:lnTo>
                    <a:pt x="98847" y="188412"/>
                  </a:lnTo>
                  <a:lnTo>
                    <a:pt x="99249" y="188375"/>
                  </a:lnTo>
                  <a:lnTo>
                    <a:pt x="99661" y="188330"/>
                  </a:lnTo>
                  <a:lnTo>
                    <a:pt x="100064" y="188270"/>
                  </a:lnTo>
                  <a:lnTo>
                    <a:pt x="100476" y="188210"/>
                  </a:lnTo>
                  <a:lnTo>
                    <a:pt x="100878" y="188128"/>
                  </a:lnTo>
                  <a:lnTo>
                    <a:pt x="101290" y="188046"/>
                  </a:lnTo>
                  <a:lnTo>
                    <a:pt x="101693" y="187941"/>
                  </a:lnTo>
                  <a:lnTo>
                    <a:pt x="102105" y="187837"/>
                  </a:lnTo>
                  <a:lnTo>
                    <a:pt x="102507" y="187717"/>
                  </a:lnTo>
                  <a:lnTo>
                    <a:pt x="103015" y="188337"/>
                  </a:lnTo>
                  <a:lnTo>
                    <a:pt x="103532" y="188957"/>
                  </a:lnTo>
                  <a:lnTo>
                    <a:pt x="104059" y="189570"/>
                  </a:lnTo>
                  <a:lnTo>
                    <a:pt x="104606" y="190175"/>
                  </a:lnTo>
                  <a:lnTo>
                    <a:pt x="105161" y="190772"/>
                  </a:lnTo>
                  <a:lnTo>
                    <a:pt x="105727" y="191362"/>
                  </a:lnTo>
                  <a:lnTo>
                    <a:pt x="106302" y="191952"/>
                  </a:lnTo>
                  <a:lnTo>
                    <a:pt x="106896" y="192528"/>
                  </a:lnTo>
                  <a:lnTo>
                    <a:pt x="107509" y="193095"/>
                  </a:lnTo>
                  <a:lnTo>
                    <a:pt x="108132" y="193663"/>
                  </a:lnTo>
                  <a:lnTo>
                    <a:pt x="108764" y="194216"/>
                  </a:lnTo>
                  <a:lnTo>
                    <a:pt x="109416" y="194768"/>
                  </a:lnTo>
                  <a:lnTo>
                    <a:pt x="110077" y="195306"/>
                  </a:lnTo>
                  <a:lnTo>
                    <a:pt x="110757" y="195844"/>
                  </a:lnTo>
                  <a:lnTo>
                    <a:pt x="111447" y="196367"/>
                  </a:lnTo>
                  <a:lnTo>
                    <a:pt x="112156" y="196890"/>
                  </a:lnTo>
                  <a:lnTo>
                    <a:pt x="112865" y="197390"/>
                  </a:lnTo>
                  <a:lnTo>
                    <a:pt x="113584" y="197876"/>
                  </a:lnTo>
                  <a:lnTo>
                    <a:pt x="114322" y="198346"/>
                  </a:lnTo>
                  <a:lnTo>
                    <a:pt x="115059" y="198809"/>
                  </a:lnTo>
                  <a:lnTo>
                    <a:pt x="115816" y="199257"/>
                  </a:lnTo>
                  <a:lnTo>
                    <a:pt x="116583" y="199691"/>
                  </a:lnTo>
                  <a:lnTo>
                    <a:pt x="117349" y="200116"/>
                  </a:lnTo>
                  <a:lnTo>
                    <a:pt x="118135" y="200527"/>
                  </a:lnTo>
                  <a:lnTo>
                    <a:pt x="118921" y="200923"/>
                  </a:lnTo>
                  <a:lnTo>
                    <a:pt x="119716" y="201311"/>
                  </a:lnTo>
                  <a:lnTo>
                    <a:pt x="120531" y="201685"/>
                  </a:lnTo>
                  <a:lnTo>
                    <a:pt x="121345" y="202051"/>
                  </a:lnTo>
                  <a:lnTo>
                    <a:pt x="122169" y="202402"/>
                  </a:lnTo>
                  <a:lnTo>
                    <a:pt x="123003" y="202738"/>
                  </a:lnTo>
                  <a:lnTo>
                    <a:pt x="123836" y="203067"/>
                  </a:lnTo>
                  <a:lnTo>
                    <a:pt x="124680" y="203388"/>
                  </a:lnTo>
                  <a:lnTo>
                    <a:pt x="125542" y="203694"/>
                  </a:lnTo>
                  <a:lnTo>
                    <a:pt x="126395" y="203993"/>
                  </a:lnTo>
                  <a:lnTo>
                    <a:pt x="127267" y="204277"/>
                  </a:lnTo>
                  <a:lnTo>
                    <a:pt x="128139" y="204553"/>
                  </a:lnTo>
                  <a:lnTo>
                    <a:pt x="129020" y="204814"/>
                  </a:lnTo>
                  <a:lnTo>
                    <a:pt x="129902" y="205076"/>
                  </a:lnTo>
                  <a:lnTo>
                    <a:pt x="130793" y="205322"/>
                  </a:lnTo>
                  <a:lnTo>
                    <a:pt x="131694" y="205561"/>
                  </a:lnTo>
                  <a:lnTo>
                    <a:pt x="132594" y="205786"/>
                  </a:lnTo>
                  <a:lnTo>
                    <a:pt x="133505" y="206002"/>
                  </a:lnTo>
                  <a:lnTo>
                    <a:pt x="134415" y="206219"/>
                  </a:lnTo>
                  <a:lnTo>
                    <a:pt x="135325" y="206420"/>
                  </a:lnTo>
                  <a:lnTo>
                    <a:pt x="136245" y="206615"/>
                  </a:lnTo>
                  <a:lnTo>
                    <a:pt x="137174" y="206794"/>
                  </a:lnTo>
                  <a:lnTo>
                    <a:pt x="138104" y="206973"/>
                  </a:lnTo>
                  <a:lnTo>
                    <a:pt x="139033" y="207145"/>
                  </a:lnTo>
                  <a:lnTo>
                    <a:pt x="139963" y="207302"/>
                  </a:lnTo>
                  <a:lnTo>
                    <a:pt x="140902" y="207459"/>
                  </a:lnTo>
                  <a:lnTo>
                    <a:pt x="141850" y="207601"/>
                  </a:lnTo>
                  <a:lnTo>
                    <a:pt x="142789" y="207742"/>
                  </a:lnTo>
                  <a:lnTo>
                    <a:pt x="143738" y="207877"/>
                  </a:lnTo>
                  <a:lnTo>
                    <a:pt x="144687" y="208004"/>
                  </a:lnTo>
                  <a:lnTo>
                    <a:pt x="145635" y="208123"/>
                  </a:lnTo>
                  <a:lnTo>
                    <a:pt x="146584" y="208235"/>
                  </a:lnTo>
                  <a:lnTo>
                    <a:pt x="147532" y="208340"/>
                  </a:lnTo>
                  <a:lnTo>
                    <a:pt x="148491" y="208445"/>
                  </a:lnTo>
                  <a:lnTo>
                    <a:pt x="149449" y="208534"/>
                  </a:lnTo>
                  <a:lnTo>
                    <a:pt x="150397" y="208624"/>
                  </a:lnTo>
                  <a:lnTo>
                    <a:pt x="151356" y="208706"/>
                  </a:lnTo>
                  <a:lnTo>
                    <a:pt x="152314" y="208788"/>
                  </a:lnTo>
                  <a:lnTo>
                    <a:pt x="153272" y="208863"/>
                  </a:lnTo>
                  <a:lnTo>
                    <a:pt x="154221" y="208930"/>
                  </a:lnTo>
                  <a:lnTo>
                    <a:pt x="156137" y="209057"/>
                  </a:lnTo>
                  <a:lnTo>
                    <a:pt x="158044" y="209162"/>
                  </a:lnTo>
                  <a:lnTo>
                    <a:pt x="159941" y="209251"/>
                  </a:lnTo>
                  <a:lnTo>
                    <a:pt x="161838" y="209326"/>
                  </a:lnTo>
                  <a:lnTo>
                    <a:pt x="163716" y="209393"/>
                  </a:lnTo>
                  <a:lnTo>
                    <a:pt x="165585" y="209445"/>
                  </a:lnTo>
                  <a:lnTo>
                    <a:pt x="167444" y="209490"/>
                  </a:lnTo>
                  <a:lnTo>
                    <a:pt x="169293" y="209528"/>
                  </a:lnTo>
                  <a:lnTo>
                    <a:pt x="170155" y="209535"/>
                  </a:lnTo>
                  <a:lnTo>
                    <a:pt x="171027" y="209543"/>
                  </a:lnTo>
                  <a:lnTo>
                    <a:pt x="171899" y="209550"/>
                  </a:lnTo>
                  <a:lnTo>
                    <a:pt x="172771" y="209543"/>
                  </a:lnTo>
                  <a:lnTo>
                    <a:pt x="173653" y="209535"/>
                  </a:lnTo>
                  <a:lnTo>
                    <a:pt x="174534" y="209528"/>
                  </a:lnTo>
                  <a:lnTo>
                    <a:pt x="175416" y="209505"/>
                  </a:lnTo>
                  <a:lnTo>
                    <a:pt x="176297" y="209483"/>
                  </a:lnTo>
                  <a:lnTo>
                    <a:pt x="177179" y="209453"/>
                  </a:lnTo>
                  <a:lnTo>
                    <a:pt x="178060" y="209416"/>
                  </a:lnTo>
                  <a:lnTo>
                    <a:pt x="178942" y="209371"/>
                  </a:lnTo>
                  <a:lnTo>
                    <a:pt x="179833" y="209326"/>
                  </a:lnTo>
                  <a:lnTo>
                    <a:pt x="180715" y="209266"/>
                  </a:lnTo>
                  <a:lnTo>
                    <a:pt x="181606" y="209206"/>
                  </a:lnTo>
                  <a:lnTo>
                    <a:pt x="182487" y="209139"/>
                  </a:lnTo>
                  <a:lnTo>
                    <a:pt x="183369" y="209065"/>
                  </a:lnTo>
                  <a:lnTo>
                    <a:pt x="184260" y="208982"/>
                  </a:lnTo>
                  <a:lnTo>
                    <a:pt x="185141" y="208893"/>
                  </a:lnTo>
                  <a:lnTo>
                    <a:pt x="186023" y="208796"/>
                  </a:lnTo>
                  <a:lnTo>
                    <a:pt x="186904" y="208691"/>
                  </a:lnTo>
                  <a:lnTo>
                    <a:pt x="187776" y="208579"/>
                  </a:lnTo>
                  <a:lnTo>
                    <a:pt x="188658" y="208459"/>
                  </a:lnTo>
                  <a:lnTo>
                    <a:pt x="189530" y="208333"/>
                  </a:lnTo>
                  <a:lnTo>
                    <a:pt x="190402" y="208198"/>
                  </a:lnTo>
                  <a:lnTo>
                    <a:pt x="191264" y="208056"/>
                  </a:lnTo>
                  <a:lnTo>
                    <a:pt x="192136" y="207907"/>
                  </a:lnTo>
                  <a:lnTo>
                    <a:pt x="192999" y="207750"/>
                  </a:lnTo>
                  <a:lnTo>
                    <a:pt x="193851" y="207578"/>
                  </a:lnTo>
                  <a:lnTo>
                    <a:pt x="194704" y="207406"/>
                  </a:lnTo>
                  <a:lnTo>
                    <a:pt x="195557" y="207220"/>
                  </a:lnTo>
                  <a:lnTo>
                    <a:pt x="196400" y="207025"/>
                  </a:lnTo>
                  <a:lnTo>
                    <a:pt x="197243" y="206824"/>
                  </a:lnTo>
                  <a:lnTo>
                    <a:pt x="198077" y="206615"/>
                  </a:lnTo>
                  <a:lnTo>
                    <a:pt x="198911" y="206391"/>
                  </a:lnTo>
                  <a:lnTo>
                    <a:pt x="199744" y="206159"/>
                  </a:lnTo>
                  <a:lnTo>
                    <a:pt x="200559" y="205920"/>
                  </a:lnTo>
                  <a:lnTo>
                    <a:pt x="201373" y="205673"/>
                  </a:lnTo>
                  <a:lnTo>
                    <a:pt x="202188" y="205412"/>
                  </a:lnTo>
                  <a:lnTo>
                    <a:pt x="202992" y="205143"/>
                  </a:lnTo>
                  <a:lnTo>
                    <a:pt x="203788" y="204867"/>
                  </a:lnTo>
                  <a:lnTo>
                    <a:pt x="204573" y="204575"/>
                  </a:lnTo>
                  <a:lnTo>
                    <a:pt x="205359" y="204277"/>
                  </a:lnTo>
                  <a:lnTo>
                    <a:pt x="206135" y="203963"/>
                  </a:lnTo>
                  <a:lnTo>
                    <a:pt x="206902" y="203642"/>
                  </a:lnTo>
                  <a:lnTo>
                    <a:pt x="207659" y="203313"/>
                  </a:lnTo>
                  <a:lnTo>
                    <a:pt x="208416" y="202970"/>
                  </a:lnTo>
                  <a:lnTo>
                    <a:pt x="209154" y="202611"/>
                  </a:lnTo>
                  <a:lnTo>
                    <a:pt x="209891" y="202253"/>
                  </a:lnTo>
                  <a:lnTo>
                    <a:pt x="210620" y="201872"/>
                  </a:lnTo>
                  <a:lnTo>
                    <a:pt x="211338" y="201483"/>
                  </a:lnTo>
                  <a:lnTo>
                    <a:pt x="212047" y="201087"/>
                  </a:lnTo>
                  <a:lnTo>
                    <a:pt x="212737" y="200677"/>
                  </a:lnTo>
                  <a:lnTo>
                    <a:pt x="213427" y="200251"/>
                  </a:lnTo>
                  <a:lnTo>
                    <a:pt x="214107" y="199818"/>
                  </a:lnTo>
                  <a:lnTo>
                    <a:pt x="214778" y="199377"/>
                  </a:lnTo>
                  <a:lnTo>
                    <a:pt x="215439" y="198914"/>
                  </a:lnTo>
                  <a:lnTo>
                    <a:pt x="216081" y="198443"/>
                  </a:lnTo>
                  <a:lnTo>
                    <a:pt x="216723" y="197958"/>
                  </a:lnTo>
                  <a:lnTo>
                    <a:pt x="217346" y="197465"/>
                  </a:lnTo>
                  <a:lnTo>
                    <a:pt x="217959" y="196957"/>
                  </a:lnTo>
                  <a:lnTo>
                    <a:pt x="218563" y="196434"/>
                  </a:lnTo>
                  <a:lnTo>
                    <a:pt x="219148" y="195896"/>
                  </a:lnTo>
                  <a:lnTo>
                    <a:pt x="219732" y="195351"/>
                  </a:lnTo>
                  <a:lnTo>
                    <a:pt x="220297" y="194783"/>
                  </a:lnTo>
                  <a:lnTo>
                    <a:pt x="220652" y="194410"/>
                  </a:lnTo>
                  <a:lnTo>
                    <a:pt x="221006" y="194036"/>
                  </a:lnTo>
                  <a:lnTo>
                    <a:pt x="221351" y="193648"/>
                  </a:lnTo>
                  <a:lnTo>
                    <a:pt x="221696" y="193267"/>
                  </a:lnTo>
                  <a:lnTo>
                    <a:pt x="222022" y="192879"/>
                  </a:lnTo>
                  <a:lnTo>
                    <a:pt x="222348" y="192483"/>
                  </a:lnTo>
                  <a:lnTo>
                    <a:pt x="222664" y="192087"/>
                  </a:lnTo>
                  <a:lnTo>
                    <a:pt x="222971" y="191691"/>
                  </a:lnTo>
                  <a:lnTo>
                    <a:pt x="223277" y="191288"/>
                  </a:lnTo>
                  <a:lnTo>
                    <a:pt x="223565" y="190884"/>
                  </a:lnTo>
                  <a:lnTo>
                    <a:pt x="223862" y="190481"/>
                  </a:lnTo>
                  <a:lnTo>
                    <a:pt x="224140" y="190070"/>
                  </a:lnTo>
                  <a:lnTo>
                    <a:pt x="224418" y="189659"/>
                  </a:lnTo>
                  <a:lnTo>
                    <a:pt x="224686" y="189241"/>
                  </a:lnTo>
                  <a:lnTo>
                    <a:pt x="224954" y="188823"/>
                  </a:lnTo>
                  <a:lnTo>
                    <a:pt x="225213" y="188405"/>
                  </a:lnTo>
                  <a:lnTo>
                    <a:pt x="225414" y="188494"/>
                  </a:lnTo>
                  <a:lnTo>
                    <a:pt x="225625" y="188569"/>
                  </a:lnTo>
                  <a:lnTo>
                    <a:pt x="225836" y="188644"/>
                  </a:lnTo>
                  <a:lnTo>
                    <a:pt x="226066" y="188703"/>
                  </a:lnTo>
                  <a:lnTo>
                    <a:pt x="226286" y="188748"/>
                  </a:lnTo>
                  <a:lnTo>
                    <a:pt x="226516" y="188793"/>
                  </a:lnTo>
                  <a:lnTo>
                    <a:pt x="226756" y="188830"/>
                  </a:lnTo>
                  <a:lnTo>
                    <a:pt x="226995" y="188853"/>
                  </a:lnTo>
                  <a:lnTo>
                    <a:pt x="227244" y="188875"/>
                  </a:lnTo>
                  <a:lnTo>
                    <a:pt x="227493" y="188883"/>
                  </a:lnTo>
                  <a:lnTo>
                    <a:pt x="227742" y="188890"/>
                  </a:lnTo>
                  <a:lnTo>
                    <a:pt x="228001" y="188883"/>
                  </a:lnTo>
                  <a:lnTo>
                    <a:pt x="228250" y="188875"/>
                  </a:lnTo>
                  <a:lnTo>
                    <a:pt x="228509" y="188860"/>
                  </a:lnTo>
                  <a:lnTo>
                    <a:pt x="228777" y="188838"/>
                  </a:lnTo>
                  <a:lnTo>
                    <a:pt x="229036" y="188815"/>
                  </a:lnTo>
                  <a:lnTo>
                    <a:pt x="229295" y="188785"/>
                  </a:lnTo>
                  <a:lnTo>
                    <a:pt x="229553" y="188748"/>
                  </a:lnTo>
                  <a:lnTo>
                    <a:pt x="230080" y="188666"/>
                  </a:lnTo>
                  <a:lnTo>
                    <a:pt x="230598" y="188569"/>
                  </a:lnTo>
                  <a:lnTo>
                    <a:pt x="231115" y="188464"/>
                  </a:lnTo>
                  <a:lnTo>
                    <a:pt x="231614" y="188345"/>
                  </a:lnTo>
                  <a:lnTo>
                    <a:pt x="232102" y="188225"/>
                  </a:lnTo>
                  <a:lnTo>
                    <a:pt x="232572" y="188098"/>
                  </a:lnTo>
                  <a:lnTo>
                    <a:pt x="233022" y="187971"/>
                  </a:lnTo>
                  <a:lnTo>
                    <a:pt x="233453" y="187844"/>
                  </a:lnTo>
                  <a:lnTo>
                    <a:pt x="233894" y="187702"/>
                  </a:lnTo>
                  <a:lnTo>
                    <a:pt x="234325" y="187553"/>
                  </a:lnTo>
                  <a:lnTo>
                    <a:pt x="234747" y="187396"/>
                  </a:lnTo>
                  <a:lnTo>
                    <a:pt x="235178" y="187232"/>
                  </a:lnTo>
                  <a:lnTo>
                    <a:pt x="235590" y="187060"/>
                  </a:lnTo>
                  <a:lnTo>
                    <a:pt x="236002" y="186873"/>
                  </a:lnTo>
                  <a:lnTo>
                    <a:pt x="236405" y="186687"/>
                  </a:lnTo>
                  <a:lnTo>
                    <a:pt x="236807" y="186492"/>
                  </a:lnTo>
                  <a:lnTo>
                    <a:pt x="237200" y="186291"/>
                  </a:lnTo>
                  <a:lnTo>
                    <a:pt x="237583" y="186074"/>
                  </a:lnTo>
                  <a:lnTo>
                    <a:pt x="237966" y="185858"/>
                  </a:lnTo>
                  <a:lnTo>
                    <a:pt x="238340" y="185633"/>
                  </a:lnTo>
                  <a:lnTo>
                    <a:pt x="238704" y="185394"/>
                  </a:lnTo>
                  <a:lnTo>
                    <a:pt x="239059" y="185155"/>
                  </a:lnTo>
                  <a:lnTo>
                    <a:pt x="239404" y="184909"/>
                  </a:lnTo>
                  <a:lnTo>
                    <a:pt x="239739" y="184655"/>
                  </a:lnTo>
                  <a:lnTo>
                    <a:pt x="240065" y="184394"/>
                  </a:lnTo>
                  <a:lnTo>
                    <a:pt x="240381" y="184125"/>
                  </a:lnTo>
                  <a:lnTo>
                    <a:pt x="240688" y="183848"/>
                  </a:lnTo>
                  <a:lnTo>
                    <a:pt x="240985" y="183564"/>
                  </a:lnTo>
                  <a:lnTo>
                    <a:pt x="241272" y="183273"/>
                  </a:lnTo>
                  <a:lnTo>
                    <a:pt x="241540" y="182974"/>
                  </a:lnTo>
                  <a:lnTo>
                    <a:pt x="241809" y="182676"/>
                  </a:lnTo>
                  <a:lnTo>
                    <a:pt x="242058" y="182369"/>
                  </a:lnTo>
                  <a:lnTo>
                    <a:pt x="242297" y="182048"/>
                  </a:lnTo>
                  <a:lnTo>
                    <a:pt x="242518" y="181727"/>
                  </a:lnTo>
                  <a:lnTo>
                    <a:pt x="242729" y="181398"/>
                  </a:lnTo>
                  <a:lnTo>
                    <a:pt x="242930" y="181070"/>
                  </a:lnTo>
                  <a:lnTo>
                    <a:pt x="243112" y="180726"/>
                  </a:lnTo>
                  <a:lnTo>
                    <a:pt x="243284" y="180383"/>
                  </a:lnTo>
                  <a:lnTo>
                    <a:pt x="243438" y="180024"/>
                  </a:lnTo>
                  <a:lnTo>
                    <a:pt x="243553" y="179733"/>
                  </a:lnTo>
                  <a:lnTo>
                    <a:pt x="243658" y="179434"/>
                  </a:lnTo>
                  <a:lnTo>
                    <a:pt x="243754" y="179135"/>
                  </a:lnTo>
                  <a:lnTo>
                    <a:pt x="243830" y="178836"/>
                  </a:lnTo>
                  <a:lnTo>
                    <a:pt x="243898" y="178538"/>
                  </a:lnTo>
                  <a:lnTo>
                    <a:pt x="243955" y="178239"/>
                  </a:lnTo>
                  <a:lnTo>
                    <a:pt x="244003" y="177940"/>
                  </a:lnTo>
                  <a:lnTo>
                    <a:pt x="244041" y="177634"/>
                  </a:lnTo>
                  <a:lnTo>
                    <a:pt x="244060" y="177335"/>
                  </a:lnTo>
                  <a:lnTo>
                    <a:pt x="244080" y="177036"/>
                  </a:lnTo>
                  <a:lnTo>
                    <a:pt x="244080" y="176738"/>
                  </a:lnTo>
                  <a:lnTo>
                    <a:pt x="244070" y="176439"/>
                  </a:lnTo>
                  <a:lnTo>
                    <a:pt x="244041" y="176140"/>
                  </a:lnTo>
                  <a:lnTo>
                    <a:pt x="244013" y="175841"/>
                  </a:lnTo>
                  <a:lnTo>
                    <a:pt x="243974" y="175542"/>
                  </a:lnTo>
                  <a:lnTo>
                    <a:pt x="243917" y="175251"/>
                  </a:lnTo>
                  <a:lnTo>
                    <a:pt x="243859" y="174960"/>
                  </a:lnTo>
                  <a:lnTo>
                    <a:pt x="243783" y="174669"/>
                  </a:lnTo>
                  <a:lnTo>
                    <a:pt x="243706" y="174377"/>
                  </a:lnTo>
                  <a:lnTo>
                    <a:pt x="243610" y="174093"/>
                  </a:lnTo>
                  <a:lnTo>
                    <a:pt x="243505" y="173810"/>
                  </a:lnTo>
                  <a:lnTo>
                    <a:pt x="243399" y="173526"/>
                  </a:lnTo>
                  <a:lnTo>
                    <a:pt x="243275" y="173249"/>
                  </a:lnTo>
                  <a:lnTo>
                    <a:pt x="243141" y="172981"/>
                  </a:lnTo>
                  <a:lnTo>
                    <a:pt x="243006" y="172712"/>
                  </a:lnTo>
                  <a:lnTo>
                    <a:pt x="242853" y="172443"/>
                  </a:lnTo>
                  <a:lnTo>
                    <a:pt x="242700" y="172181"/>
                  </a:lnTo>
                  <a:lnTo>
                    <a:pt x="242527" y="171920"/>
                  </a:lnTo>
                  <a:lnTo>
                    <a:pt x="242355" y="171666"/>
                  </a:lnTo>
                  <a:lnTo>
                    <a:pt x="242173" y="171419"/>
                  </a:lnTo>
                  <a:lnTo>
                    <a:pt x="241981" y="171180"/>
                  </a:lnTo>
                  <a:lnTo>
                    <a:pt x="241780" y="170941"/>
                  </a:lnTo>
                  <a:lnTo>
                    <a:pt x="241569" y="170702"/>
                  </a:lnTo>
                  <a:lnTo>
                    <a:pt x="241349" y="170478"/>
                  </a:lnTo>
                  <a:lnTo>
                    <a:pt x="241128" y="170254"/>
                  </a:lnTo>
                  <a:lnTo>
                    <a:pt x="240898" y="170038"/>
                  </a:lnTo>
                  <a:lnTo>
                    <a:pt x="240659" y="169829"/>
                  </a:lnTo>
                  <a:lnTo>
                    <a:pt x="240410" y="169627"/>
                  </a:lnTo>
                  <a:lnTo>
                    <a:pt x="240151" y="169433"/>
                  </a:lnTo>
                  <a:lnTo>
                    <a:pt x="239892" y="169238"/>
                  </a:lnTo>
                  <a:lnTo>
                    <a:pt x="239624" y="169059"/>
                  </a:lnTo>
                  <a:lnTo>
                    <a:pt x="239346" y="168887"/>
                  </a:lnTo>
                  <a:lnTo>
                    <a:pt x="239059" y="168716"/>
                  </a:lnTo>
                  <a:lnTo>
                    <a:pt x="238771" y="168559"/>
                  </a:lnTo>
                  <a:lnTo>
                    <a:pt x="238474" y="168402"/>
                  </a:lnTo>
                  <a:lnTo>
                    <a:pt x="238168" y="168260"/>
                  </a:lnTo>
                  <a:lnTo>
                    <a:pt x="237861" y="168126"/>
                  </a:lnTo>
                  <a:lnTo>
                    <a:pt x="237545" y="167999"/>
                  </a:lnTo>
                  <a:lnTo>
                    <a:pt x="237219" y="167886"/>
                  </a:lnTo>
                  <a:lnTo>
                    <a:pt x="236893" y="167774"/>
                  </a:lnTo>
                  <a:lnTo>
                    <a:pt x="236558" y="167677"/>
                  </a:lnTo>
                  <a:lnTo>
                    <a:pt x="236222" y="167588"/>
                  </a:lnTo>
                  <a:lnTo>
                    <a:pt x="235878" y="167506"/>
                  </a:lnTo>
                  <a:lnTo>
                    <a:pt x="235523" y="167438"/>
                  </a:lnTo>
                  <a:lnTo>
                    <a:pt x="235168" y="167379"/>
                  </a:lnTo>
                  <a:lnTo>
                    <a:pt x="234814" y="167334"/>
                  </a:lnTo>
                  <a:lnTo>
                    <a:pt x="234450" y="167296"/>
                  </a:lnTo>
                  <a:lnTo>
                    <a:pt x="234076" y="167267"/>
                  </a:lnTo>
                  <a:lnTo>
                    <a:pt x="233702" y="167252"/>
                  </a:lnTo>
                  <a:lnTo>
                    <a:pt x="233319" y="167244"/>
                  </a:lnTo>
                  <a:lnTo>
                    <a:pt x="232936" y="167252"/>
                  </a:lnTo>
                  <a:lnTo>
                    <a:pt x="232543" y="167274"/>
                  </a:lnTo>
                  <a:lnTo>
                    <a:pt x="232150" y="167304"/>
                  </a:lnTo>
                  <a:lnTo>
                    <a:pt x="231757" y="167341"/>
                  </a:lnTo>
                  <a:lnTo>
                    <a:pt x="231757" y="167341"/>
                  </a:lnTo>
                  <a:lnTo>
                    <a:pt x="231882" y="166348"/>
                  </a:lnTo>
                  <a:lnTo>
                    <a:pt x="232006" y="165347"/>
                  </a:lnTo>
                  <a:lnTo>
                    <a:pt x="232236" y="163345"/>
                  </a:lnTo>
                  <a:lnTo>
                    <a:pt x="232447" y="161358"/>
                  </a:lnTo>
                  <a:lnTo>
                    <a:pt x="232648" y="159379"/>
                  </a:lnTo>
                  <a:lnTo>
                    <a:pt x="233022" y="155473"/>
                  </a:lnTo>
                  <a:lnTo>
                    <a:pt x="233223" y="153553"/>
                  </a:lnTo>
                  <a:lnTo>
                    <a:pt x="233434" y="151663"/>
                  </a:lnTo>
                  <a:lnTo>
                    <a:pt x="261902" y="151469"/>
                  </a:lnTo>
                  <a:lnTo>
                    <a:pt x="262103" y="151462"/>
                  </a:lnTo>
                  <a:lnTo>
                    <a:pt x="262295" y="151447"/>
                  </a:lnTo>
                  <a:lnTo>
                    <a:pt x="262477" y="151424"/>
                  </a:lnTo>
                  <a:lnTo>
                    <a:pt x="262659" y="151387"/>
                  </a:lnTo>
                  <a:lnTo>
                    <a:pt x="262822" y="151335"/>
                  </a:lnTo>
                  <a:lnTo>
                    <a:pt x="262975" y="151282"/>
                  </a:lnTo>
                  <a:lnTo>
                    <a:pt x="263128" y="151215"/>
                  </a:lnTo>
                  <a:lnTo>
                    <a:pt x="263263" y="151148"/>
                  </a:lnTo>
                  <a:lnTo>
                    <a:pt x="263387" y="151066"/>
                  </a:lnTo>
                  <a:lnTo>
                    <a:pt x="263512" y="150984"/>
                  </a:lnTo>
                  <a:lnTo>
                    <a:pt x="263627" y="150894"/>
                  </a:lnTo>
                  <a:lnTo>
                    <a:pt x="263723" y="150789"/>
                  </a:lnTo>
                  <a:lnTo>
                    <a:pt x="263818" y="150692"/>
                  </a:lnTo>
                  <a:lnTo>
                    <a:pt x="263905" y="150580"/>
                  </a:lnTo>
                  <a:lnTo>
                    <a:pt x="263981" y="150468"/>
                  </a:lnTo>
                  <a:lnTo>
                    <a:pt x="264048" y="150356"/>
                  </a:lnTo>
                  <a:lnTo>
                    <a:pt x="264173" y="150319"/>
                  </a:lnTo>
                  <a:lnTo>
                    <a:pt x="264297" y="150274"/>
                  </a:lnTo>
                  <a:lnTo>
                    <a:pt x="264422" y="150222"/>
                  </a:lnTo>
                  <a:lnTo>
                    <a:pt x="264537" y="150162"/>
                  </a:lnTo>
                  <a:lnTo>
                    <a:pt x="264652" y="150095"/>
                  </a:lnTo>
                  <a:lnTo>
                    <a:pt x="264757" y="150020"/>
                  </a:lnTo>
                  <a:lnTo>
                    <a:pt x="264863" y="149945"/>
                  </a:lnTo>
                  <a:lnTo>
                    <a:pt x="264959" y="149863"/>
                  </a:lnTo>
                  <a:lnTo>
                    <a:pt x="265054" y="149774"/>
                  </a:lnTo>
                  <a:lnTo>
                    <a:pt x="265141" y="149676"/>
                  </a:lnTo>
                  <a:lnTo>
                    <a:pt x="265208" y="149572"/>
                  </a:lnTo>
                  <a:lnTo>
                    <a:pt x="265275" y="149460"/>
                  </a:lnTo>
                  <a:lnTo>
                    <a:pt x="265332" y="149348"/>
                  </a:lnTo>
                  <a:lnTo>
                    <a:pt x="265380" y="149228"/>
                  </a:lnTo>
                  <a:lnTo>
                    <a:pt x="265418" y="149101"/>
                  </a:lnTo>
                  <a:lnTo>
                    <a:pt x="265447" y="148967"/>
                  </a:lnTo>
                  <a:lnTo>
                    <a:pt x="265706" y="147279"/>
                  </a:lnTo>
                  <a:lnTo>
                    <a:pt x="265955" y="145598"/>
                  </a:lnTo>
                  <a:lnTo>
                    <a:pt x="266185" y="143903"/>
                  </a:lnTo>
                  <a:lnTo>
                    <a:pt x="266396" y="142200"/>
                  </a:lnTo>
                  <a:lnTo>
                    <a:pt x="266597" y="140497"/>
                  </a:lnTo>
                  <a:lnTo>
                    <a:pt x="266789" y="138794"/>
                  </a:lnTo>
                  <a:lnTo>
                    <a:pt x="266961" y="137076"/>
                  </a:lnTo>
                  <a:lnTo>
                    <a:pt x="267124" y="135358"/>
                  </a:lnTo>
                  <a:lnTo>
                    <a:pt x="267737" y="135343"/>
                  </a:lnTo>
                  <a:lnTo>
                    <a:pt x="268351" y="135313"/>
                  </a:lnTo>
                  <a:lnTo>
                    <a:pt x="268964" y="135268"/>
                  </a:lnTo>
                  <a:lnTo>
                    <a:pt x="269567" y="135216"/>
                  </a:lnTo>
                  <a:lnTo>
                    <a:pt x="270171" y="135149"/>
                  </a:lnTo>
                  <a:lnTo>
                    <a:pt x="270765" y="135074"/>
                  </a:lnTo>
                  <a:lnTo>
                    <a:pt x="271359" y="134992"/>
                  </a:lnTo>
                  <a:lnTo>
                    <a:pt x="271953" y="134895"/>
                  </a:lnTo>
                  <a:lnTo>
                    <a:pt x="272538" y="134783"/>
                  </a:lnTo>
                  <a:lnTo>
                    <a:pt x="273122" y="134663"/>
                  </a:lnTo>
                  <a:lnTo>
                    <a:pt x="273697" y="134536"/>
                  </a:lnTo>
                  <a:lnTo>
                    <a:pt x="274263" y="134402"/>
                  </a:lnTo>
                  <a:lnTo>
                    <a:pt x="274837" y="134252"/>
                  </a:lnTo>
                  <a:lnTo>
                    <a:pt x="275393" y="134088"/>
                  </a:lnTo>
                  <a:lnTo>
                    <a:pt x="275949" y="133924"/>
                  </a:lnTo>
                  <a:lnTo>
                    <a:pt x="276495" y="133745"/>
                  </a:lnTo>
                  <a:lnTo>
                    <a:pt x="277041" y="133550"/>
                  </a:lnTo>
                  <a:lnTo>
                    <a:pt x="277578" y="133356"/>
                  </a:lnTo>
                  <a:lnTo>
                    <a:pt x="278115" y="133147"/>
                  </a:lnTo>
                  <a:lnTo>
                    <a:pt x="278642" y="132930"/>
                  </a:lnTo>
                  <a:lnTo>
                    <a:pt x="279159" y="132706"/>
                  </a:lnTo>
                  <a:lnTo>
                    <a:pt x="279667" y="132475"/>
                  </a:lnTo>
                  <a:lnTo>
                    <a:pt x="280175" y="132228"/>
                  </a:lnTo>
                  <a:lnTo>
                    <a:pt x="280673" y="131982"/>
                  </a:lnTo>
                  <a:lnTo>
                    <a:pt x="281162" y="131720"/>
                  </a:lnTo>
                  <a:lnTo>
                    <a:pt x="281650" y="131451"/>
                  </a:lnTo>
                  <a:lnTo>
                    <a:pt x="282120" y="131175"/>
                  </a:lnTo>
                  <a:lnTo>
                    <a:pt x="282589" y="130891"/>
                  </a:lnTo>
                  <a:lnTo>
                    <a:pt x="283049" y="130592"/>
                  </a:lnTo>
                  <a:lnTo>
                    <a:pt x="283500" y="130294"/>
                  </a:lnTo>
                  <a:lnTo>
                    <a:pt x="283940" y="129987"/>
                  </a:lnTo>
                  <a:lnTo>
                    <a:pt x="284381" y="129674"/>
                  </a:lnTo>
                  <a:lnTo>
                    <a:pt x="284803" y="129345"/>
                  </a:lnTo>
                  <a:lnTo>
                    <a:pt x="285224" y="129016"/>
                  </a:lnTo>
                  <a:lnTo>
                    <a:pt x="285627" y="128680"/>
                  </a:lnTo>
                  <a:lnTo>
                    <a:pt x="286029" y="128337"/>
                  </a:lnTo>
                  <a:lnTo>
                    <a:pt x="286412" y="127986"/>
                  </a:lnTo>
                  <a:lnTo>
                    <a:pt x="286796" y="127627"/>
                  </a:lnTo>
                  <a:lnTo>
                    <a:pt x="287160" y="127261"/>
                  </a:lnTo>
                  <a:lnTo>
                    <a:pt x="287524" y="126888"/>
                  </a:lnTo>
                  <a:lnTo>
                    <a:pt x="287869" y="126507"/>
                  </a:lnTo>
                  <a:lnTo>
                    <a:pt x="288204" y="126126"/>
                  </a:lnTo>
                  <a:lnTo>
                    <a:pt x="288530" y="125737"/>
                  </a:lnTo>
                  <a:lnTo>
                    <a:pt x="288856" y="125342"/>
                  </a:lnTo>
                  <a:lnTo>
                    <a:pt x="289153" y="124938"/>
                  </a:lnTo>
                  <a:lnTo>
                    <a:pt x="289450" y="124527"/>
                  </a:lnTo>
                  <a:lnTo>
                    <a:pt x="289737" y="124117"/>
                  </a:lnTo>
                  <a:lnTo>
                    <a:pt x="290006" y="123698"/>
                  </a:lnTo>
                  <a:lnTo>
                    <a:pt x="290264" y="123273"/>
                  </a:lnTo>
                  <a:lnTo>
                    <a:pt x="290513" y="122847"/>
                  </a:lnTo>
                  <a:lnTo>
                    <a:pt x="290753" y="122414"/>
                  </a:lnTo>
                  <a:lnTo>
                    <a:pt x="290973" y="121973"/>
                  </a:lnTo>
                  <a:lnTo>
                    <a:pt x="291184" y="121532"/>
                  </a:lnTo>
                  <a:lnTo>
                    <a:pt x="291385" y="121084"/>
                  </a:lnTo>
                  <a:lnTo>
                    <a:pt x="291567" y="120629"/>
                  </a:lnTo>
                  <a:lnTo>
                    <a:pt x="291740" y="120173"/>
                  </a:lnTo>
                  <a:lnTo>
                    <a:pt x="291903" y="119710"/>
                  </a:lnTo>
                  <a:lnTo>
                    <a:pt x="292047" y="119247"/>
                  </a:lnTo>
                  <a:lnTo>
                    <a:pt x="292181" y="118776"/>
                  </a:lnTo>
                  <a:lnTo>
                    <a:pt x="292296" y="118306"/>
                  </a:lnTo>
                  <a:lnTo>
                    <a:pt x="292401" y="117828"/>
                  </a:lnTo>
                  <a:lnTo>
                    <a:pt x="292487" y="117349"/>
                  </a:lnTo>
                  <a:lnTo>
                    <a:pt x="292564" y="116864"/>
                  </a:lnTo>
                  <a:lnTo>
                    <a:pt x="292631" y="116378"/>
                  </a:lnTo>
                  <a:lnTo>
                    <a:pt x="292631" y="116274"/>
                  </a:lnTo>
                  <a:lnTo>
                    <a:pt x="293148" y="116177"/>
                  </a:lnTo>
                  <a:lnTo>
                    <a:pt x="293666" y="116065"/>
                  </a:lnTo>
                  <a:lnTo>
                    <a:pt x="294183" y="115953"/>
                  </a:lnTo>
                  <a:lnTo>
                    <a:pt x="294691" y="115833"/>
                  </a:lnTo>
                  <a:lnTo>
                    <a:pt x="295199" y="115714"/>
                  </a:lnTo>
                  <a:lnTo>
                    <a:pt x="295707" y="115587"/>
                  </a:lnTo>
                  <a:lnTo>
                    <a:pt x="296215" y="115452"/>
                  </a:lnTo>
                  <a:lnTo>
                    <a:pt x="296713" y="115310"/>
                  </a:lnTo>
                  <a:lnTo>
                    <a:pt x="297211" y="115168"/>
                  </a:lnTo>
                  <a:lnTo>
                    <a:pt x="297700" y="115019"/>
                  </a:lnTo>
                  <a:lnTo>
                    <a:pt x="298189" y="114862"/>
                  </a:lnTo>
                  <a:lnTo>
                    <a:pt x="298677" y="114698"/>
                  </a:lnTo>
                  <a:lnTo>
                    <a:pt x="299166" y="114534"/>
                  </a:lnTo>
                  <a:lnTo>
                    <a:pt x="299645" y="114362"/>
                  </a:lnTo>
                  <a:lnTo>
                    <a:pt x="300124" y="114190"/>
                  </a:lnTo>
                  <a:lnTo>
                    <a:pt x="300603" y="114003"/>
                  </a:lnTo>
                  <a:lnTo>
                    <a:pt x="301073" y="113824"/>
                  </a:lnTo>
                  <a:lnTo>
                    <a:pt x="301542" y="113630"/>
                  </a:lnTo>
                  <a:lnTo>
                    <a:pt x="302002" y="113436"/>
                  </a:lnTo>
                  <a:lnTo>
                    <a:pt x="302472" y="113234"/>
                  </a:lnTo>
                  <a:lnTo>
                    <a:pt x="302932" y="113032"/>
                  </a:lnTo>
                  <a:lnTo>
                    <a:pt x="303382" y="112823"/>
                  </a:lnTo>
                  <a:lnTo>
                    <a:pt x="303842" y="112607"/>
                  </a:lnTo>
                  <a:lnTo>
                    <a:pt x="304283" y="112390"/>
                  </a:lnTo>
                  <a:lnTo>
                    <a:pt x="304733" y="112166"/>
                  </a:lnTo>
                  <a:lnTo>
                    <a:pt x="305174" y="111942"/>
                  </a:lnTo>
                  <a:lnTo>
                    <a:pt x="305615" y="111710"/>
                  </a:lnTo>
                  <a:lnTo>
                    <a:pt x="306055" y="111471"/>
                  </a:lnTo>
                  <a:lnTo>
                    <a:pt x="306486" y="111232"/>
                  </a:lnTo>
                  <a:lnTo>
                    <a:pt x="306918" y="110986"/>
                  </a:lnTo>
                  <a:lnTo>
                    <a:pt x="307349" y="110739"/>
                  </a:lnTo>
                  <a:lnTo>
                    <a:pt x="307770" y="110485"/>
                  </a:lnTo>
                  <a:lnTo>
                    <a:pt x="308192" y="110231"/>
                  </a:lnTo>
                  <a:lnTo>
                    <a:pt x="308604" y="109970"/>
                  </a:lnTo>
                  <a:lnTo>
                    <a:pt x="309016" y="109701"/>
                  </a:lnTo>
                  <a:lnTo>
                    <a:pt x="309428" y="109432"/>
                  </a:lnTo>
                  <a:lnTo>
                    <a:pt x="309840" y="109163"/>
                  </a:lnTo>
                  <a:lnTo>
                    <a:pt x="310243" y="108887"/>
                  </a:lnTo>
                  <a:lnTo>
                    <a:pt x="310645" y="108603"/>
                  </a:lnTo>
                  <a:lnTo>
                    <a:pt x="311038" y="108327"/>
                  </a:lnTo>
                  <a:lnTo>
                    <a:pt x="311824" y="107744"/>
                  </a:lnTo>
                  <a:lnTo>
                    <a:pt x="312590" y="107154"/>
                  </a:lnTo>
                  <a:lnTo>
                    <a:pt x="313347" y="106549"/>
                  </a:lnTo>
                  <a:lnTo>
                    <a:pt x="314085" y="105929"/>
                  </a:lnTo>
                  <a:lnTo>
                    <a:pt x="314813" y="105302"/>
                  </a:lnTo>
                  <a:lnTo>
                    <a:pt x="315532" y="104659"/>
                  </a:lnTo>
                  <a:lnTo>
                    <a:pt x="316231" y="104002"/>
                  </a:lnTo>
                  <a:lnTo>
                    <a:pt x="316912" y="103337"/>
                  </a:lnTo>
                  <a:lnTo>
                    <a:pt x="317582" y="102657"/>
                  </a:lnTo>
                  <a:lnTo>
                    <a:pt x="318243" y="101970"/>
                  </a:lnTo>
                  <a:lnTo>
                    <a:pt x="318885" y="101276"/>
                  </a:lnTo>
                  <a:lnTo>
                    <a:pt x="319508" y="100566"/>
                  </a:lnTo>
                  <a:lnTo>
                    <a:pt x="320122" y="99849"/>
                  </a:lnTo>
                  <a:lnTo>
                    <a:pt x="320716" y="99125"/>
                  </a:lnTo>
                  <a:lnTo>
                    <a:pt x="321300" y="98393"/>
                  </a:lnTo>
                  <a:lnTo>
                    <a:pt x="321865" y="97653"/>
                  </a:lnTo>
                  <a:lnTo>
                    <a:pt x="322421" y="96906"/>
                  </a:lnTo>
                  <a:lnTo>
                    <a:pt x="322958" y="96152"/>
                  </a:lnTo>
                  <a:lnTo>
                    <a:pt x="323485" y="95390"/>
                  </a:lnTo>
                  <a:lnTo>
                    <a:pt x="323983" y="94621"/>
                  </a:lnTo>
                  <a:lnTo>
                    <a:pt x="324481" y="93844"/>
                  </a:lnTo>
                  <a:lnTo>
                    <a:pt x="324951" y="93067"/>
                  </a:lnTo>
                  <a:lnTo>
                    <a:pt x="325411" y="92283"/>
                  </a:lnTo>
                  <a:lnTo>
                    <a:pt x="325851" y="91491"/>
                  </a:lnTo>
                  <a:lnTo>
                    <a:pt x="326283" y="90699"/>
                  </a:lnTo>
                  <a:lnTo>
                    <a:pt x="326695" y="89900"/>
                  </a:lnTo>
                  <a:lnTo>
                    <a:pt x="327088" y="89101"/>
                  </a:lnTo>
                  <a:lnTo>
                    <a:pt x="327471" y="88302"/>
                  </a:lnTo>
                  <a:lnTo>
                    <a:pt x="327835" y="87495"/>
                  </a:lnTo>
                  <a:lnTo>
                    <a:pt x="328180" y="86696"/>
                  </a:lnTo>
                  <a:lnTo>
                    <a:pt x="328506" y="85889"/>
                  </a:lnTo>
                  <a:lnTo>
                    <a:pt x="328822" y="85075"/>
                  </a:lnTo>
                  <a:lnTo>
                    <a:pt x="329119" y="84268"/>
                  </a:lnTo>
                  <a:lnTo>
                    <a:pt x="329397" y="83461"/>
                  </a:lnTo>
                  <a:lnTo>
                    <a:pt x="329665" y="82655"/>
                  </a:lnTo>
                  <a:lnTo>
                    <a:pt x="329914" y="81841"/>
                  </a:lnTo>
                  <a:lnTo>
                    <a:pt x="330144" y="81034"/>
                  </a:lnTo>
                  <a:lnTo>
                    <a:pt x="330355" y="80235"/>
                  </a:lnTo>
                  <a:lnTo>
                    <a:pt x="330547" y="79428"/>
                  </a:lnTo>
                  <a:lnTo>
                    <a:pt x="330729" y="78629"/>
                  </a:lnTo>
                  <a:lnTo>
                    <a:pt x="330892" y="77830"/>
                  </a:lnTo>
                  <a:lnTo>
                    <a:pt x="331035" y="77038"/>
                  </a:lnTo>
                  <a:lnTo>
                    <a:pt x="331160" y="76246"/>
                  </a:lnTo>
                  <a:lnTo>
                    <a:pt x="331265" y="75462"/>
                  </a:lnTo>
                  <a:lnTo>
                    <a:pt x="331447" y="75439"/>
                  </a:lnTo>
                  <a:lnTo>
                    <a:pt x="331534" y="75417"/>
                  </a:lnTo>
                  <a:lnTo>
                    <a:pt x="331581" y="75402"/>
                  </a:lnTo>
                  <a:lnTo>
                    <a:pt x="331620" y="75380"/>
                  </a:lnTo>
                  <a:lnTo>
                    <a:pt x="332080" y="75215"/>
                  </a:lnTo>
                  <a:lnTo>
                    <a:pt x="332520" y="75051"/>
                  </a:lnTo>
                  <a:lnTo>
                    <a:pt x="332952" y="74879"/>
                  </a:lnTo>
                  <a:lnTo>
                    <a:pt x="333373" y="74708"/>
                  </a:lnTo>
                  <a:lnTo>
                    <a:pt x="333785" y="74528"/>
                  </a:lnTo>
                  <a:lnTo>
                    <a:pt x="334188" y="74349"/>
                  </a:lnTo>
                  <a:lnTo>
                    <a:pt x="334581" y="74162"/>
                  </a:lnTo>
                  <a:lnTo>
                    <a:pt x="334964" y="73968"/>
                  </a:lnTo>
                  <a:lnTo>
                    <a:pt x="335338" y="73774"/>
                  </a:lnTo>
                  <a:lnTo>
                    <a:pt x="335702" y="73572"/>
                  </a:lnTo>
                  <a:lnTo>
                    <a:pt x="336056" y="73371"/>
                  </a:lnTo>
                  <a:lnTo>
                    <a:pt x="336392" y="73161"/>
                  </a:lnTo>
                  <a:lnTo>
                    <a:pt x="336727" y="72952"/>
                  </a:lnTo>
                  <a:lnTo>
                    <a:pt x="337053" y="72743"/>
                  </a:lnTo>
                  <a:lnTo>
                    <a:pt x="337369" y="72519"/>
                  </a:lnTo>
                  <a:lnTo>
                    <a:pt x="337676" y="72302"/>
                  </a:lnTo>
                  <a:lnTo>
                    <a:pt x="337963" y="72078"/>
                  </a:lnTo>
                  <a:lnTo>
                    <a:pt x="338250" y="71847"/>
                  </a:lnTo>
                  <a:lnTo>
                    <a:pt x="338528" y="71623"/>
                  </a:lnTo>
                  <a:lnTo>
                    <a:pt x="338797" y="71384"/>
                  </a:lnTo>
                  <a:lnTo>
                    <a:pt x="339055" y="71152"/>
                  </a:lnTo>
                  <a:lnTo>
                    <a:pt x="339304" y="70913"/>
                  </a:lnTo>
                  <a:lnTo>
                    <a:pt x="339544" y="70667"/>
                  </a:lnTo>
                  <a:lnTo>
                    <a:pt x="339774" y="70420"/>
                  </a:lnTo>
                  <a:lnTo>
                    <a:pt x="339994" y="70174"/>
                  </a:lnTo>
                  <a:lnTo>
                    <a:pt x="340215" y="69927"/>
                  </a:lnTo>
                  <a:lnTo>
                    <a:pt x="340416" y="69673"/>
                  </a:lnTo>
                  <a:lnTo>
                    <a:pt x="340608" y="69419"/>
                  </a:lnTo>
                  <a:lnTo>
                    <a:pt x="340799" y="69158"/>
                  </a:lnTo>
                  <a:lnTo>
                    <a:pt x="340972" y="68896"/>
                  </a:lnTo>
                  <a:lnTo>
                    <a:pt x="341144" y="68635"/>
                  </a:lnTo>
                  <a:lnTo>
                    <a:pt x="341307" y="68374"/>
                  </a:lnTo>
                  <a:lnTo>
                    <a:pt x="341460" y="68105"/>
                  </a:lnTo>
                  <a:lnTo>
                    <a:pt x="341604" y="67836"/>
                  </a:lnTo>
                  <a:lnTo>
                    <a:pt x="341738" y="67567"/>
                  </a:lnTo>
                  <a:lnTo>
                    <a:pt x="341863" y="67298"/>
                  </a:lnTo>
                  <a:lnTo>
                    <a:pt x="341987" y="67022"/>
                  </a:lnTo>
                  <a:lnTo>
                    <a:pt x="342093" y="66753"/>
                  </a:lnTo>
                  <a:lnTo>
                    <a:pt x="342198" y="66476"/>
                  </a:lnTo>
                  <a:lnTo>
                    <a:pt x="342294" y="66193"/>
                  </a:lnTo>
                  <a:lnTo>
                    <a:pt x="342380" y="65916"/>
                  </a:lnTo>
                  <a:lnTo>
                    <a:pt x="342457" y="65632"/>
                  </a:lnTo>
                  <a:lnTo>
                    <a:pt x="342534" y="65356"/>
                  </a:lnTo>
                  <a:lnTo>
                    <a:pt x="342591" y="65072"/>
                  </a:lnTo>
                  <a:lnTo>
                    <a:pt x="342649" y="64788"/>
                  </a:lnTo>
                  <a:lnTo>
                    <a:pt x="342696" y="64505"/>
                  </a:lnTo>
                  <a:lnTo>
                    <a:pt x="342735" y="64221"/>
                  </a:lnTo>
                  <a:lnTo>
                    <a:pt x="342773" y="63929"/>
                  </a:lnTo>
                  <a:lnTo>
                    <a:pt x="342802" y="63646"/>
                  </a:lnTo>
                  <a:lnTo>
                    <a:pt x="342811" y="63354"/>
                  </a:lnTo>
                  <a:lnTo>
                    <a:pt x="342821" y="63070"/>
                  </a:lnTo>
                  <a:lnTo>
                    <a:pt x="342831" y="62779"/>
                  </a:lnTo>
                  <a:lnTo>
                    <a:pt x="342821" y="62488"/>
                  </a:lnTo>
                  <a:lnTo>
                    <a:pt x="342811" y="62204"/>
                  </a:lnTo>
                  <a:lnTo>
                    <a:pt x="342792" y="61913"/>
                  </a:lnTo>
                  <a:lnTo>
                    <a:pt x="342764" y="61621"/>
                  </a:lnTo>
                  <a:lnTo>
                    <a:pt x="342735" y="61330"/>
                  </a:lnTo>
                  <a:lnTo>
                    <a:pt x="342696" y="61046"/>
                  </a:lnTo>
                  <a:lnTo>
                    <a:pt x="342649" y="60755"/>
                  </a:lnTo>
                  <a:lnTo>
                    <a:pt x="342591" y="60464"/>
                  </a:lnTo>
                  <a:lnTo>
                    <a:pt x="342534" y="60172"/>
                  </a:lnTo>
                  <a:lnTo>
                    <a:pt x="342466" y="59889"/>
                  </a:lnTo>
                  <a:lnTo>
                    <a:pt x="342390" y="59597"/>
                  </a:lnTo>
                  <a:lnTo>
                    <a:pt x="342313" y="59313"/>
                  </a:lnTo>
                  <a:lnTo>
                    <a:pt x="342917" y="59082"/>
                  </a:lnTo>
                  <a:lnTo>
                    <a:pt x="343521" y="58850"/>
                  </a:lnTo>
                  <a:lnTo>
                    <a:pt x="344728" y="58372"/>
                  </a:lnTo>
                  <a:lnTo>
                    <a:pt x="347123" y="57409"/>
                  </a:lnTo>
                  <a:lnTo>
                    <a:pt x="347411" y="57297"/>
                  </a:lnTo>
                  <a:lnTo>
                    <a:pt x="347708" y="57177"/>
                  </a:lnTo>
                  <a:lnTo>
                    <a:pt x="348350" y="56953"/>
                  </a:lnTo>
                  <a:lnTo>
                    <a:pt x="349011" y="56714"/>
                  </a:lnTo>
                  <a:lnTo>
                    <a:pt x="349682" y="56468"/>
                  </a:lnTo>
                  <a:lnTo>
                    <a:pt x="350017" y="56341"/>
                  </a:lnTo>
                  <a:lnTo>
                    <a:pt x="350343" y="56199"/>
                  </a:lnTo>
                  <a:lnTo>
                    <a:pt x="350659" y="56057"/>
                  </a:lnTo>
                  <a:lnTo>
                    <a:pt x="350975" y="55907"/>
                  </a:lnTo>
                  <a:lnTo>
                    <a:pt x="351263" y="55758"/>
                  </a:lnTo>
                  <a:lnTo>
                    <a:pt x="351541" y="55594"/>
                  </a:lnTo>
                  <a:lnTo>
                    <a:pt x="351799" y="55422"/>
                  </a:lnTo>
                  <a:lnTo>
                    <a:pt x="351924" y="55332"/>
                  </a:lnTo>
                  <a:lnTo>
                    <a:pt x="352039" y="55243"/>
                  </a:lnTo>
                  <a:lnTo>
                    <a:pt x="352230" y="55078"/>
                  </a:lnTo>
                  <a:lnTo>
                    <a:pt x="352393" y="54914"/>
                  </a:lnTo>
                  <a:lnTo>
                    <a:pt x="352537" y="54750"/>
                  </a:lnTo>
                  <a:lnTo>
                    <a:pt x="352642" y="54585"/>
                  </a:lnTo>
                  <a:lnTo>
                    <a:pt x="352738" y="54421"/>
                  </a:lnTo>
                  <a:lnTo>
                    <a:pt x="352805" y="54257"/>
                  </a:lnTo>
                  <a:lnTo>
                    <a:pt x="352853" y="54092"/>
                  </a:lnTo>
                  <a:lnTo>
                    <a:pt x="352882" y="53928"/>
                  </a:lnTo>
                  <a:lnTo>
                    <a:pt x="352882" y="53764"/>
                  </a:lnTo>
                  <a:lnTo>
                    <a:pt x="352872" y="53599"/>
                  </a:lnTo>
                  <a:lnTo>
                    <a:pt x="352844" y="53443"/>
                  </a:lnTo>
                  <a:lnTo>
                    <a:pt x="352805" y="53278"/>
                  </a:lnTo>
                  <a:lnTo>
                    <a:pt x="352748" y="53121"/>
                  </a:lnTo>
                  <a:lnTo>
                    <a:pt x="352671" y="52965"/>
                  </a:lnTo>
                  <a:lnTo>
                    <a:pt x="352585" y="52800"/>
                  </a:lnTo>
                  <a:lnTo>
                    <a:pt x="352489" y="52643"/>
                  </a:lnTo>
                  <a:lnTo>
                    <a:pt x="352384" y="52494"/>
                  </a:lnTo>
                  <a:lnTo>
                    <a:pt x="352269" y="52337"/>
                  </a:lnTo>
                  <a:lnTo>
                    <a:pt x="352144" y="52188"/>
                  </a:lnTo>
                  <a:lnTo>
                    <a:pt x="352010" y="52031"/>
                  </a:lnTo>
                  <a:lnTo>
                    <a:pt x="351866" y="51881"/>
                  </a:lnTo>
                  <a:lnTo>
                    <a:pt x="351723" y="51732"/>
                  </a:lnTo>
                  <a:lnTo>
                    <a:pt x="351416" y="51441"/>
                  </a:lnTo>
                  <a:lnTo>
                    <a:pt x="351109" y="51157"/>
                  </a:lnTo>
                  <a:lnTo>
                    <a:pt x="350793" y="50881"/>
                  </a:lnTo>
                  <a:lnTo>
                    <a:pt x="350487" y="50612"/>
                  </a:lnTo>
                  <a:lnTo>
                    <a:pt x="350199" y="50358"/>
                  </a:lnTo>
                  <a:lnTo>
                    <a:pt x="349595" y="49805"/>
                  </a:lnTo>
                  <a:lnTo>
                    <a:pt x="349289" y="49521"/>
                  </a:lnTo>
                  <a:lnTo>
                    <a:pt x="348982" y="49237"/>
                  </a:lnTo>
                  <a:lnTo>
                    <a:pt x="348656" y="48968"/>
                  </a:lnTo>
                  <a:lnTo>
                    <a:pt x="348331" y="48707"/>
                  </a:lnTo>
                  <a:lnTo>
                    <a:pt x="348158" y="48580"/>
                  </a:lnTo>
                  <a:lnTo>
                    <a:pt x="347986" y="48461"/>
                  </a:lnTo>
                  <a:lnTo>
                    <a:pt x="347813" y="48349"/>
                  </a:lnTo>
                  <a:lnTo>
                    <a:pt x="347631" y="48236"/>
                  </a:lnTo>
                  <a:lnTo>
                    <a:pt x="347449" y="48132"/>
                  </a:lnTo>
                  <a:lnTo>
                    <a:pt x="347267" y="48042"/>
                  </a:lnTo>
                  <a:lnTo>
                    <a:pt x="347075" y="47953"/>
                  </a:lnTo>
                  <a:lnTo>
                    <a:pt x="346884" y="47870"/>
                  </a:lnTo>
                  <a:lnTo>
                    <a:pt x="346692" y="47803"/>
                  </a:lnTo>
                  <a:lnTo>
                    <a:pt x="346491" y="47743"/>
                  </a:lnTo>
                  <a:lnTo>
                    <a:pt x="346280" y="47691"/>
                  </a:lnTo>
                  <a:lnTo>
                    <a:pt x="346069" y="47654"/>
                  </a:lnTo>
                  <a:lnTo>
                    <a:pt x="345849" y="47624"/>
                  </a:lnTo>
                  <a:lnTo>
                    <a:pt x="345629" y="47609"/>
                  </a:lnTo>
                  <a:lnTo>
                    <a:pt x="345408" y="47602"/>
                  </a:lnTo>
                  <a:lnTo>
                    <a:pt x="345169" y="47609"/>
                  </a:lnTo>
                  <a:lnTo>
                    <a:pt x="344929" y="47631"/>
                  </a:lnTo>
                  <a:lnTo>
                    <a:pt x="344689" y="47669"/>
                  </a:lnTo>
                  <a:lnTo>
                    <a:pt x="344440" y="47721"/>
                  </a:lnTo>
                  <a:lnTo>
                    <a:pt x="344182" y="47788"/>
                  </a:lnTo>
                  <a:lnTo>
                    <a:pt x="343894" y="47878"/>
                  </a:lnTo>
                  <a:lnTo>
                    <a:pt x="343626" y="47990"/>
                  </a:lnTo>
                  <a:lnTo>
                    <a:pt x="343358" y="48109"/>
                  </a:lnTo>
                  <a:lnTo>
                    <a:pt x="343099" y="48244"/>
                  </a:lnTo>
                  <a:lnTo>
                    <a:pt x="342850" y="48386"/>
                  </a:lnTo>
                  <a:lnTo>
                    <a:pt x="342610" y="48543"/>
                  </a:lnTo>
                  <a:lnTo>
                    <a:pt x="342380" y="48700"/>
                  </a:lnTo>
                  <a:lnTo>
                    <a:pt x="342150" y="48871"/>
                  </a:lnTo>
                  <a:lnTo>
                    <a:pt x="341920" y="49043"/>
                  </a:lnTo>
                  <a:lnTo>
                    <a:pt x="341700" y="49222"/>
                  </a:lnTo>
                  <a:lnTo>
                    <a:pt x="341278" y="49588"/>
                  </a:lnTo>
                  <a:lnTo>
                    <a:pt x="340857" y="49947"/>
                  </a:lnTo>
                  <a:lnTo>
                    <a:pt x="340445" y="50291"/>
                  </a:lnTo>
                  <a:lnTo>
                    <a:pt x="339851" y="50783"/>
                  </a:lnTo>
                  <a:lnTo>
                    <a:pt x="339266" y="51276"/>
                  </a:lnTo>
                  <a:lnTo>
                    <a:pt x="338672" y="51777"/>
                  </a:lnTo>
                  <a:lnTo>
                    <a:pt x="338078" y="52262"/>
                  </a:lnTo>
                  <a:lnTo>
                    <a:pt x="337656" y="51844"/>
                  </a:lnTo>
                  <a:lnTo>
                    <a:pt x="337225" y="51426"/>
                  </a:lnTo>
                  <a:lnTo>
                    <a:pt x="336775" y="51022"/>
                  </a:lnTo>
                  <a:lnTo>
                    <a:pt x="336315" y="50634"/>
                  </a:lnTo>
                  <a:lnTo>
                    <a:pt x="335836" y="50246"/>
                  </a:lnTo>
                  <a:lnTo>
                    <a:pt x="335338" y="49872"/>
                  </a:lnTo>
                  <a:lnTo>
                    <a:pt x="334839" y="49506"/>
                  </a:lnTo>
                  <a:lnTo>
                    <a:pt x="334312" y="49155"/>
                  </a:lnTo>
                  <a:lnTo>
                    <a:pt x="334705" y="48670"/>
                  </a:lnTo>
                  <a:lnTo>
                    <a:pt x="335079" y="48184"/>
                  </a:lnTo>
                  <a:lnTo>
                    <a:pt x="335443" y="47691"/>
                  </a:lnTo>
                  <a:lnTo>
                    <a:pt x="335807" y="47198"/>
                  </a:lnTo>
                  <a:lnTo>
                    <a:pt x="336516" y="46205"/>
                  </a:lnTo>
                  <a:lnTo>
                    <a:pt x="337225" y="45219"/>
                  </a:lnTo>
                  <a:lnTo>
                    <a:pt x="337589" y="44733"/>
                  </a:lnTo>
                  <a:lnTo>
                    <a:pt x="337762" y="44487"/>
                  </a:lnTo>
                  <a:lnTo>
                    <a:pt x="337925" y="44248"/>
                  </a:lnTo>
                  <a:lnTo>
                    <a:pt x="338078" y="44001"/>
                  </a:lnTo>
                  <a:lnTo>
                    <a:pt x="338222" y="43755"/>
                  </a:lnTo>
                  <a:lnTo>
                    <a:pt x="338346" y="43501"/>
                  </a:lnTo>
                  <a:lnTo>
                    <a:pt x="338452" y="43247"/>
                  </a:lnTo>
                  <a:lnTo>
                    <a:pt x="338500" y="43120"/>
                  </a:lnTo>
                  <a:lnTo>
                    <a:pt x="338538" y="42993"/>
                  </a:lnTo>
                  <a:lnTo>
                    <a:pt x="338567" y="42866"/>
                  </a:lnTo>
                  <a:lnTo>
                    <a:pt x="338595" y="42739"/>
                  </a:lnTo>
                  <a:lnTo>
                    <a:pt x="338615" y="42612"/>
                  </a:lnTo>
                  <a:lnTo>
                    <a:pt x="338624" y="42478"/>
                  </a:lnTo>
                  <a:lnTo>
                    <a:pt x="338634" y="42351"/>
                  </a:lnTo>
                  <a:lnTo>
                    <a:pt x="338624" y="42216"/>
                  </a:lnTo>
                  <a:lnTo>
                    <a:pt x="338615" y="42082"/>
                  </a:lnTo>
                  <a:lnTo>
                    <a:pt x="338595" y="41947"/>
                  </a:lnTo>
                  <a:lnTo>
                    <a:pt x="338567" y="41813"/>
                  </a:lnTo>
                  <a:lnTo>
                    <a:pt x="338528" y="41678"/>
                  </a:lnTo>
                  <a:lnTo>
                    <a:pt x="338480" y="41544"/>
                  </a:lnTo>
                  <a:lnTo>
                    <a:pt x="338423" y="41402"/>
                  </a:lnTo>
                  <a:lnTo>
                    <a:pt x="338356" y="41268"/>
                  </a:lnTo>
                  <a:lnTo>
                    <a:pt x="338270" y="41126"/>
                  </a:lnTo>
                  <a:lnTo>
                    <a:pt x="338183" y="40984"/>
                  </a:lnTo>
                  <a:lnTo>
                    <a:pt x="338088" y="40849"/>
                  </a:lnTo>
                  <a:lnTo>
                    <a:pt x="337992" y="40715"/>
                  </a:lnTo>
                  <a:lnTo>
                    <a:pt x="337877" y="40588"/>
                  </a:lnTo>
                  <a:lnTo>
                    <a:pt x="337771" y="40461"/>
                  </a:lnTo>
                  <a:lnTo>
                    <a:pt x="337656" y="40341"/>
                  </a:lnTo>
                  <a:lnTo>
                    <a:pt x="337532" y="40222"/>
                  </a:lnTo>
                  <a:lnTo>
                    <a:pt x="337398" y="40110"/>
                  </a:lnTo>
                  <a:lnTo>
                    <a:pt x="337273" y="39990"/>
                  </a:lnTo>
                  <a:lnTo>
                    <a:pt x="337129" y="39886"/>
                  </a:lnTo>
                  <a:lnTo>
                    <a:pt x="336995" y="39781"/>
                  </a:lnTo>
                  <a:lnTo>
                    <a:pt x="336842" y="39677"/>
                  </a:lnTo>
                  <a:lnTo>
                    <a:pt x="336535" y="39475"/>
                  </a:lnTo>
                  <a:lnTo>
                    <a:pt x="336219" y="39296"/>
                  </a:lnTo>
                  <a:lnTo>
                    <a:pt x="335884" y="39124"/>
                  </a:lnTo>
                  <a:lnTo>
                    <a:pt x="335539" y="38960"/>
                  </a:lnTo>
                  <a:lnTo>
                    <a:pt x="335175" y="38810"/>
                  </a:lnTo>
                  <a:lnTo>
                    <a:pt x="334801" y="38668"/>
                  </a:lnTo>
                  <a:lnTo>
                    <a:pt x="334418" y="38541"/>
                  </a:lnTo>
                  <a:lnTo>
                    <a:pt x="334025" y="38429"/>
                  </a:lnTo>
                  <a:lnTo>
                    <a:pt x="333622" y="38325"/>
                  </a:lnTo>
                  <a:lnTo>
                    <a:pt x="333220" y="38228"/>
                  </a:lnTo>
                  <a:lnTo>
                    <a:pt x="332808" y="38138"/>
                  </a:lnTo>
                  <a:lnTo>
                    <a:pt x="332396" y="38063"/>
                  </a:lnTo>
                  <a:lnTo>
                    <a:pt x="331974" y="38004"/>
                  </a:lnTo>
                  <a:lnTo>
                    <a:pt x="331553" y="37944"/>
                  </a:lnTo>
                  <a:lnTo>
                    <a:pt x="331131" y="37899"/>
                  </a:lnTo>
                  <a:lnTo>
                    <a:pt x="330710" y="37862"/>
                  </a:lnTo>
                  <a:lnTo>
                    <a:pt x="330288" y="37832"/>
                  </a:lnTo>
                  <a:lnTo>
                    <a:pt x="329876" y="37809"/>
                  </a:lnTo>
                  <a:lnTo>
                    <a:pt x="329464" y="37802"/>
                  </a:lnTo>
                  <a:lnTo>
                    <a:pt x="329052" y="37794"/>
                  </a:lnTo>
                  <a:lnTo>
                    <a:pt x="328659" y="37802"/>
                  </a:lnTo>
                  <a:lnTo>
                    <a:pt x="328257" y="37809"/>
                  </a:lnTo>
                  <a:lnTo>
                    <a:pt x="327873" y="37832"/>
                  </a:lnTo>
                  <a:lnTo>
                    <a:pt x="327500" y="37854"/>
                  </a:lnTo>
                  <a:lnTo>
                    <a:pt x="327135" y="37892"/>
                  </a:lnTo>
                  <a:lnTo>
                    <a:pt x="326791" y="37929"/>
                  </a:lnTo>
                  <a:lnTo>
                    <a:pt x="326676" y="37951"/>
                  </a:lnTo>
                  <a:lnTo>
                    <a:pt x="326570" y="37974"/>
                  </a:lnTo>
                  <a:lnTo>
                    <a:pt x="326474" y="38004"/>
                  </a:lnTo>
                  <a:lnTo>
                    <a:pt x="326369" y="38048"/>
                  </a:lnTo>
                  <a:lnTo>
                    <a:pt x="326273" y="38093"/>
                  </a:lnTo>
                  <a:lnTo>
                    <a:pt x="326187" y="38145"/>
                  </a:lnTo>
                  <a:lnTo>
                    <a:pt x="326101" y="38205"/>
                  </a:lnTo>
                  <a:lnTo>
                    <a:pt x="326014" y="38265"/>
                  </a:lnTo>
                  <a:lnTo>
                    <a:pt x="325938" y="38332"/>
                  </a:lnTo>
                  <a:lnTo>
                    <a:pt x="325871" y="38407"/>
                  </a:lnTo>
                  <a:lnTo>
                    <a:pt x="325804" y="38482"/>
                  </a:lnTo>
                  <a:lnTo>
                    <a:pt x="325746" y="38556"/>
                  </a:lnTo>
                  <a:lnTo>
                    <a:pt x="325689" y="38631"/>
                  </a:lnTo>
                  <a:lnTo>
                    <a:pt x="325641" y="38713"/>
                  </a:lnTo>
                  <a:lnTo>
                    <a:pt x="325602" y="38795"/>
                  </a:lnTo>
                  <a:lnTo>
                    <a:pt x="325574" y="38877"/>
                  </a:lnTo>
                  <a:lnTo>
                    <a:pt x="325439" y="39288"/>
                  </a:lnTo>
                  <a:lnTo>
                    <a:pt x="325315" y="39707"/>
                  </a:lnTo>
                  <a:lnTo>
                    <a:pt x="325190" y="40125"/>
                  </a:lnTo>
                  <a:lnTo>
                    <a:pt x="325075" y="40536"/>
                  </a:lnTo>
                  <a:lnTo>
                    <a:pt x="324980" y="40946"/>
                  </a:lnTo>
                  <a:lnTo>
                    <a:pt x="324884" y="41357"/>
                  </a:lnTo>
                  <a:lnTo>
                    <a:pt x="324788" y="41776"/>
                  </a:lnTo>
                  <a:lnTo>
                    <a:pt x="324711" y="42186"/>
                  </a:lnTo>
                  <a:lnTo>
                    <a:pt x="324644" y="42597"/>
                  </a:lnTo>
                  <a:lnTo>
                    <a:pt x="324587" y="43008"/>
                  </a:lnTo>
                  <a:lnTo>
                    <a:pt x="324539" y="43419"/>
                  </a:lnTo>
                  <a:lnTo>
                    <a:pt x="324500" y="43837"/>
                  </a:lnTo>
                  <a:lnTo>
                    <a:pt x="324472" y="44248"/>
                  </a:lnTo>
                  <a:lnTo>
                    <a:pt x="324453" y="44659"/>
                  </a:lnTo>
                  <a:lnTo>
                    <a:pt x="324443" y="45077"/>
                  </a:lnTo>
                  <a:lnTo>
                    <a:pt x="324453" y="45495"/>
                  </a:lnTo>
                  <a:lnTo>
                    <a:pt x="323935" y="45428"/>
                  </a:lnTo>
                  <a:lnTo>
                    <a:pt x="323418" y="45368"/>
                  </a:lnTo>
                  <a:lnTo>
                    <a:pt x="322900" y="45323"/>
                  </a:lnTo>
                  <a:lnTo>
                    <a:pt x="322383" y="45286"/>
                  </a:lnTo>
                  <a:lnTo>
                    <a:pt x="321856" y="45256"/>
                  </a:lnTo>
                  <a:lnTo>
                    <a:pt x="321319" y="45241"/>
                  </a:lnTo>
                  <a:lnTo>
                    <a:pt x="320783" y="45241"/>
                  </a:lnTo>
                  <a:lnTo>
                    <a:pt x="320246" y="45249"/>
                  </a:lnTo>
                  <a:lnTo>
                    <a:pt x="319710" y="45264"/>
                  </a:lnTo>
                  <a:lnTo>
                    <a:pt x="319163" y="45294"/>
                  </a:lnTo>
                  <a:lnTo>
                    <a:pt x="318617" y="45338"/>
                  </a:lnTo>
                  <a:lnTo>
                    <a:pt x="318061" y="45398"/>
                  </a:lnTo>
                  <a:lnTo>
                    <a:pt x="317506" y="45465"/>
                  </a:lnTo>
                  <a:lnTo>
                    <a:pt x="316950" y="45548"/>
                  </a:lnTo>
                  <a:lnTo>
                    <a:pt x="316385" y="45645"/>
                  </a:lnTo>
                  <a:lnTo>
                    <a:pt x="315819" y="45749"/>
                  </a:lnTo>
                  <a:lnTo>
                    <a:pt x="315599" y="45189"/>
                  </a:lnTo>
                  <a:lnTo>
                    <a:pt x="315378" y="44629"/>
                  </a:lnTo>
                  <a:lnTo>
                    <a:pt x="314909" y="43516"/>
                  </a:lnTo>
                  <a:lnTo>
                    <a:pt x="314430" y="42410"/>
                  </a:lnTo>
                  <a:lnTo>
                    <a:pt x="313951" y="41320"/>
                  </a:lnTo>
                  <a:lnTo>
                    <a:pt x="313797" y="40939"/>
                  </a:lnTo>
                  <a:lnTo>
                    <a:pt x="313644" y="40528"/>
                  </a:lnTo>
                  <a:lnTo>
                    <a:pt x="313481" y="40102"/>
                  </a:lnTo>
                  <a:lnTo>
                    <a:pt x="313385" y="39886"/>
                  </a:lnTo>
                  <a:lnTo>
                    <a:pt x="313290" y="39669"/>
                  </a:lnTo>
                  <a:lnTo>
                    <a:pt x="313184" y="39468"/>
                  </a:lnTo>
                  <a:lnTo>
                    <a:pt x="313069" y="39258"/>
                  </a:lnTo>
                  <a:lnTo>
                    <a:pt x="312945" y="39064"/>
                  </a:lnTo>
                  <a:lnTo>
                    <a:pt x="312801" y="38877"/>
                  </a:lnTo>
                  <a:lnTo>
                    <a:pt x="312657" y="38698"/>
                  </a:lnTo>
                  <a:lnTo>
                    <a:pt x="312485" y="38534"/>
                  </a:lnTo>
                  <a:lnTo>
                    <a:pt x="312399" y="38459"/>
                  </a:lnTo>
                  <a:lnTo>
                    <a:pt x="312312" y="38385"/>
                  </a:lnTo>
                  <a:lnTo>
                    <a:pt x="312216" y="38317"/>
                  </a:lnTo>
                  <a:lnTo>
                    <a:pt x="312111" y="38250"/>
                  </a:lnTo>
                  <a:lnTo>
                    <a:pt x="311986" y="38183"/>
                  </a:lnTo>
                  <a:lnTo>
                    <a:pt x="311852" y="38116"/>
                  </a:lnTo>
                  <a:lnTo>
                    <a:pt x="311718" y="38056"/>
                  </a:lnTo>
                  <a:lnTo>
                    <a:pt x="311574" y="38004"/>
                  </a:lnTo>
                  <a:lnTo>
                    <a:pt x="311440" y="37959"/>
                  </a:lnTo>
                  <a:lnTo>
                    <a:pt x="311297" y="37921"/>
                  </a:lnTo>
                  <a:lnTo>
                    <a:pt x="311143" y="37892"/>
                  </a:lnTo>
                  <a:lnTo>
                    <a:pt x="311000" y="37862"/>
                  </a:lnTo>
                  <a:lnTo>
                    <a:pt x="310846" y="37839"/>
                  </a:lnTo>
                  <a:lnTo>
                    <a:pt x="310693" y="37824"/>
                  </a:lnTo>
                  <a:lnTo>
                    <a:pt x="310540" y="37809"/>
                  </a:lnTo>
                  <a:lnTo>
                    <a:pt x="310070" y="37809"/>
                  </a:lnTo>
                  <a:lnTo>
                    <a:pt x="309907" y="37824"/>
                  </a:lnTo>
                  <a:lnTo>
                    <a:pt x="309744" y="37832"/>
                  </a:lnTo>
                  <a:lnTo>
                    <a:pt x="309409" y="37877"/>
                  </a:lnTo>
                  <a:lnTo>
                    <a:pt x="309074" y="37936"/>
                  </a:lnTo>
                  <a:lnTo>
                    <a:pt x="308738" y="38004"/>
                  </a:lnTo>
                  <a:lnTo>
                    <a:pt x="308393" y="38093"/>
                  </a:lnTo>
                  <a:lnTo>
                    <a:pt x="308058" y="38190"/>
                  </a:lnTo>
                  <a:lnTo>
                    <a:pt x="307713" y="38302"/>
                  </a:lnTo>
                  <a:lnTo>
                    <a:pt x="307368" y="38422"/>
                  </a:lnTo>
                  <a:lnTo>
                    <a:pt x="307023" y="38556"/>
                  </a:lnTo>
                  <a:lnTo>
                    <a:pt x="306678" y="38691"/>
                  </a:lnTo>
                  <a:lnTo>
                    <a:pt x="306333" y="38833"/>
                  </a:lnTo>
                  <a:lnTo>
                    <a:pt x="305998" y="38982"/>
                  </a:lnTo>
                  <a:lnTo>
                    <a:pt x="305662" y="39131"/>
                  </a:lnTo>
                  <a:lnTo>
                    <a:pt x="305011" y="39445"/>
                  </a:lnTo>
                  <a:lnTo>
                    <a:pt x="304388" y="39751"/>
                  </a:lnTo>
                  <a:lnTo>
                    <a:pt x="303248" y="40327"/>
                  </a:lnTo>
                  <a:lnTo>
                    <a:pt x="302750" y="40573"/>
                  </a:lnTo>
                  <a:lnTo>
                    <a:pt x="302520" y="40685"/>
                  </a:lnTo>
                  <a:lnTo>
                    <a:pt x="302299" y="40782"/>
                  </a:lnTo>
                  <a:lnTo>
                    <a:pt x="302155" y="40849"/>
                  </a:lnTo>
                  <a:lnTo>
                    <a:pt x="302031" y="40932"/>
                  </a:lnTo>
                  <a:lnTo>
                    <a:pt x="301916" y="41021"/>
                  </a:lnTo>
                  <a:lnTo>
                    <a:pt x="301811" y="41118"/>
                  </a:lnTo>
                  <a:lnTo>
                    <a:pt x="301724" y="41223"/>
                  </a:lnTo>
                  <a:lnTo>
                    <a:pt x="301648" y="41335"/>
                  </a:lnTo>
                  <a:lnTo>
                    <a:pt x="301590" y="41454"/>
                  </a:lnTo>
                  <a:lnTo>
                    <a:pt x="301552" y="41574"/>
                  </a:lnTo>
                  <a:lnTo>
                    <a:pt x="301513" y="41701"/>
                  </a:lnTo>
                  <a:lnTo>
                    <a:pt x="301504" y="41820"/>
                  </a:lnTo>
                  <a:lnTo>
                    <a:pt x="301504" y="41947"/>
                  </a:lnTo>
                  <a:lnTo>
                    <a:pt x="301513" y="42074"/>
                  </a:lnTo>
                  <a:lnTo>
                    <a:pt x="301542" y="42201"/>
                  </a:lnTo>
                  <a:lnTo>
                    <a:pt x="301590" y="42328"/>
                  </a:lnTo>
                  <a:lnTo>
                    <a:pt x="301648" y="42448"/>
                  </a:lnTo>
                  <a:lnTo>
                    <a:pt x="301724" y="42560"/>
                  </a:lnTo>
                  <a:lnTo>
                    <a:pt x="302338" y="43426"/>
                  </a:lnTo>
                  <a:lnTo>
                    <a:pt x="302960" y="44300"/>
                  </a:lnTo>
                  <a:lnTo>
                    <a:pt x="303612" y="45167"/>
                  </a:lnTo>
                  <a:lnTo>
                    <a:pt x="303938" y="45600"/>
                  </a:lnTo>
                  <a:lnTo>
                    <a:pt x="304273" y="46026"/>
                  </a:lnTo>
                  <a:lnTo>
                    <a:pt x="304608" y="46451"/>
                  </a:lnTo>
                  <a:lnTo>
                    <a:pt x="304963" y="46877"/>
                  </a:lnTo>
                  <a:lnTo>
                    <a:pt x="305308" y="47303"/>
                  </a:lnTo>
                  <a:lnTo>
                    <a:pt x="305672" y="47721"/>
                  </a:lnTo>
                  <a:lnTo>
                    <a:pt x="306036" y="48132"/>
                  </a:lnTo>
                  <a:lnTo>
                    <a:pt x="306419" y="48543"/>
                  </a:lnTo>
                  <a:lnTo>
                    <a:pt x="306803" y="48954"/>
                  </a:lnTo>
                  <a:lnTo>
                    <a:pt x="307196" y="49349"/>
                  </a:lnTo>
                  <a:lnTo>
                    <a:pt x="306937" y="49536"/>
                  </a:lnTo>
                  <a:lnTo>
                    <a:pt x="306688" y="49723"/>
                  </a:lnTo>
                  <a:lnTo>
                    <a:pt x="306439" y="49917"/>
                  </a:lnTo>
                  <a:lnTo>
                    <a:pt x="306199" y="50111"/>
                  </a:lnTo>
                  <a:lnTo>
                    <a:pt x="305959" y="50313"/>
                  </a:lnTo>
                  <a:lnTo>
                    <a:pt x="305730" y="50515"/>
                  </a:lnTo>
                  <a:lnTo>
                    <a:pt x="305500" y="50716"/>
                  </a:lnTo>
                  <a:lnTo>
                    <a:pt x="305270" y="50925"/>
                  </a:lnTo>
                  <a:lnTo>
                    <a:pt x="305049" y="51135"/>
                  </a:lnTo>
                  <a:lnTo>
                    <a:pt x="304838" y="51344"/>
                  </a:lnTo>
                  <a:lnTo>
                    <a:pt x="304628" y="51560"/>
                  </a:lnTo>
                  <a:lnTo>
                    <a:pt x="304426" y="51784"/>
                  </a:lnTo>
                  <a:lnTo>
                    <a:pt x="304225" y="52001"/>
                  </a:lnTo>
                  <a:lnTo>
                    <a:pt x="304024" y="52225"/>
                  </a:lnTo>
                  <a:lnTo>
                    <a:pt x="303842" y="52449"/>
                  </a:lnTo>
                  <a:lnTo>
                    <a:pt x="303650" y="52681"/>
                  </a:lnTo>
                  <a:lnTo>
                    <a:pt x="303478" y="52912"/>
                  </a:lnTo>
                  <a:lnTo>
                    <a:pt x="303296" y="53144"/>
                  </a:lnTo>
                  <a:lnTo>
                    <a:pt x="303133" y="53383"/>
                  </a:lnTo>
                  <a:lnTo>
                    <a:pt x="302960" y="53622"/>
                  </a:lnTo>
                  <a:lnTo>
                    <a:pt x="302807" y="53861"/>
                  </a:lnTo>
                  <a:lnTo>
                    <a:pt x="302654" y="54100"/>
                  </a:lnTo>
                  <a:lnTo>
                    <a:pt x="302500" y="54346"/>
                  </a:lnTo>
                  <a:lnTo>
                    <a:pt x="302357" y="54593"/>
                  </a:lnTo>
                  <a:lnTo>
                    <a:pt x="302223" y="54839"/>
                  </a:lnTo>
                  <a:lnTo>
                    <a:pt x="302088" y="55093"/>
                  </a:lnTo>
                  <a:lnTo>
                    <a:pt x="301964" y="55340"/>
                  </a:lnTo>
                  <a:lnTo>
                    <a:pt x="301839" y="55594"/>
                  </a:lnTo>
                  <a:lnTo>
                    <a:pt x="301724" y="55848"/>
                  </a:lnTo>
                  <a:lnTo>
                    <a:pt x="301619" y="56109"/>
                  </a:lnTo>
                  <a:lnTo>
                    <a:pt x="301513" y="56363"/>
                  </a:lnTo>
                  <a:lnTo>
                    <a:pt x="301418" y="56624"/>
                  </a:lnTo>
                  <a:lnTo>
                    <a:pt x="301322" y="56886"/>
                  </a:lnTo>
                  <a:lnTo>
                    <a:pt x="301236" y="57147"/>
                  </a:lnTo>
                  <a:lnTo>
                    <a:pt x="301149" y="57409"/>
                  </a:lnTo>
                  <a:lnTo>
                    <a:pt x="301082" y="57678"/>
                  </a:lnTo>
                  <a:lnTo>
                    <a:pt x="301015" y="57939"/>
                  </a:lnTo>
                  <a:lnTo>
                    <a:pt x="300948" y="58208"/>
                  </a:lnTo>
                  <a:lnTo>
                    <a:pt x="300891" y="58477"/>
                  </a:lnTo>
                  <a:lnTo>
                    <a:pt x="300843" y="58746"/>
                  </a:lnTo>
                  <a:lnTo>
                    <a:pt x="300795" y="59015"/>
                  </a:lnTo>
                  <a:lnTo>
                    <a:pt x="300757" y="59283"/>
                  </a:lnTo>
                  <a:lnTo>
                    <a:pt x="300728" y="59552"/>
                  </a:lnTo>
                  <a:lnTo>
                    <a:pt x="300699" y="59829"/>
                  </a:lnTo>
                  <a:lnTo>
                    <a:pt x="300689" y="60098"/>
                  </a:lnTo>
                  <a:lnTo>
                    <a:pt x="300670" y="60374"/>
                  </a:lnTo>
                  <a:lnTo>
                    <a:pt x="300670" y="60643"/>
                  </a:lnTo>
                  <a:lnTo>
                    <a:pt x="300670" y="60919"/>
                  </a:lnTo>
                  <a:lnTo>
                    <a:pt x="300680" y="61196"/>
                  </a:lnTo>
                  <a:lnTo>
                    <a:pt x="300689" y="61465"/>
                  </a:lnTo>
                  <a:lnTo>
                    <a:pt x="300709" y="61741"/>
                  </a:lnTo>
                  <a:lnTo>
                    <a:pt x="300737" y="62017"/>
                  </a:lnTo>
                  <a:lnTo>
                    <a:pt x="300776" y="62294"/>
                  </a:lnTo>
                  <a:lnTo>
                    <a:pt x="300814" y="62570"/>
                  </a:lnTo>
                  <a:lnTo>
                    <a:pt x="300862" y="62846"/>
                  </a:lnTo>
                  <a:lnTo>
                    <a:pt x="300919" y="63115"/>
                  </a:lnTo>
                  <a:lnTo>
                    <a:pt x="300977" y="63392"/>
                  </a:lnTo>
                  <a:lnTo>
                    <a:pt x="301044" y="63668"/>
                  </a:lnTo>
                  <a:lnTo>
                    <a:pt x="301121" y="63944"/>
                  </a:lnTo>
                  <a:lnTo>
                    <a:pt x="301207" y="64221"/>
                  </a:lnTo>
                  <a:lnTo>
                    <a:pt x="301303" y="64490"/>
                  </a:lnTo>
                  <a:lnTo>
                    <a:pt x="301399" y="64766"/>
                  </a:lnTo>
                  <a:lnTo>
                    <a:pt x="301504" y="65035"/>
                  </a:lnTo>
                  <a:lnTo>
                    <a:pt x="301609" y="65311"/>
                  </a:lnTo>
                  <a:lnTo>
                    <a:pt x="301782" y="65692"/>
                  </a:lnTo>
                  <a:lnTo>
                    <a:pt x="301954" y="66073"/>
                  </a:lnTo>
                  <a:lnTo>
                    <a:pt x="302155" y="66447"/>
                  </a:lnTo>
                  <a:lnTo>
                    <a:pt x="302357" y="66805"/>
                  </a:lnTo>
                  <a:lnTo>
                    <a:pt x="302567" y="67156"/>
                  </a:lnTo>
                  <a:lnTo>
                    <a:pt x="302797" y="67507"/>
                  </a:lnTo>
                  <a:lnTo>
                    <a:pt x="303037" y="67843"/>
                  </a:lnTo>
                  <a:lnTo>
                    <a:pt x="303286" y="68172"/>
                  </a:lnTo>
                  <a:lnTo>
                    <a:pt x="303545" y="68501"/>
                  </a:lnTo>
                  <a:lnTo>
                    <a:pt x="303823" y="68814"/>
                  </a:lnTo>
                  <a:lnTo>
                    <a:pt x="304101" y="69121"/>
                  </a:lnTo>
                  <a:lnTo>
                    <a:pt x="304388" y="69427"/>
                  </a:lnTo>
                  <a:lnTo>
                    <a:pt x="304685" y="69718"/>
                  </a:lnTo>
                  <a:lnTo>
                    <a:pt x="304992" y="70009"/>
                  </a:lnTo>
                  <a:lnTo>
                    <a:pt x="305308" y="70286"/>
                  </a:lnTo>
                  <a:lnTo>
                    <a:pt x="305624" y="70562"/>
                  </a:lnTo>
                  <a:lnTo>
                    <a:pt x="305385" y="71070"/>
                  </a:lnTo>
                  <a:lnTo>
                    <a:pt x="305135" y="71570"/>
                  </a:lnTo>
                  <a:lnTo>
                    <a:pt x="304886" y="72078"/>
                  </a:lnTo>
                  <a:lnTo>
                    <a:pt x="304637" y="72571"/>
                  </a:lnTo>
                  <a:lnTo>
                    <a:pt x="304378" y="73064"/>
                  </a:lnTo>
                  <a:lnTo>
                    <a:pt x="304120" y="73550"/>
                  </a:lnTo>
                  <a:lnTo>
                    <a:pt x="303851" y="74035"/>
                  </a:lnTo>
                  <a:lnTo>
                    <a:pt x="303583" y="74513"/>
                  </a:lnTo>
                  <a:lnTo>
                    <a:pt x="303305" y="74991"/>
                  </a:lnTo>
                  <a:lnTo>
                    <a:pt x="303018" y="75462"/>
                  </a:lnTo>
                  <a:lnTo>
                    <a:pt x="302740" y="75925"/>
                  </a:lnTo>
                  <a:lnTo>
                    <a:pt x="302443" y="76388"/>
                  </a:lnTo>
                  <a:lnTo>
                    <a:pt x="302155" y="76851"/>
                  </a:lnTo>
                  <a:lnTo>
                    <a:pt x="301849" y="77299"/>
                  </a:lnTo>
                  <a:lnTo>
                    <a:pt x="301552" y="77755"/>
                  </a:lnTo>
                  <a:lnTo>
                    <a:pt x="301236" y="78203"/>
                  </a:lnTo>
                  <a:lnTo>
                    <a:pt x="300919" y="78644"/>
                  </a:lnTo>
                  <a:lnTo>
                    <a:pt x="300603" y="79084"/>
                  </a:lnTo>
                  <a:lnTo>
                    <a:pt x="300277" y="79518"/>
                  </a:lnTo>
                  <a:lnTo>
                    <a:pt x="299952" y="79951"/>
                  </a:lnTo>
                  <a:lnTo>
                    <a:pt x="299616" y="80377"/>
                  </a:lnTo>
                  <a:lnTo>
                    <a:pt x="299281" y="80802"/>
                  </a:lnTo>
                  <a:lnTo>
                    <a:pt x="298936" y="81221"/>
                  </a:lnTo>
                  <a:lnTo>
                    <a:pt x="298581" y="81632"/>
                  </a:lnTo>
                  <a:lnTo>
                    <a:pt x="298227" y="82050"/>
                  </a:lnTo>
                  <a:lnTo>
                    <a:pt x="297872" y="82461"/>
                  </a:lnTo>
                  <a:lnTo>
                    <a:pt x="297499" y="82864"/>
                  </a:lnTo>
                  <a:lnTo>
                    <a:pt x="297135" y="83267"/>
                  </a:lnTo>
                  <a:lnTo>
                    <a:pt x="296751" y="83663"/>
                  </a:lnTo>
                  <a:lnTo>
                    <a:pt x="296378" y="84059"/>
                  </a:lnTo>
                  <a:lnTo>
                    <a:pt x="295985" y="84447"/>
                  </a:lnTo>
                  <a:lnTo>
                    <a:pt x="295592" y="84836"/>
                  </a:lnTo>
                  <a:lnTo>
                    <a:pt x="295199" y="85224"/>
                  </a:lnTo>
                  <a:lnTo>
                    <a:pt x="294797" y="85605"/>
                  </a:lnTo>
                  <a:lnTo>
                    <a:pt x="294385" y="85986"/>
                  </a:lnTo>
                  <a:lnTo>
                    <a:pt x="293963" y="86360"/>
                  </a:lnTo>
                  <a:lnTo>
                    <a:pt x="293551" y="86733"/>
                  </a:lnTo>
                  <a:lnTo>
                    <a:pt x="293120" y="87099"/>
                  </a:lnTo>
                  <a:lnTo>
                    <a:pt x="292689" y="87465"/>
                  </a:lnTo>
                  <a:lnTo>
                    <a:pt x="292248" y="87831"/>
                  </a:lnTo>
                  <a:lnTo>
                    <a:pt x="291807" y="88190"/>
                  </a:lnTo>
                  <a:lnTo>
                    <a:pt x="291357" y="88548"/>
                  </a:lnTo>
                  <a:lnTo>
                    <a:pt x="290897" y="88899"/>
                  </a:lnTo>
                  <a:lnTo>
                    <a:pt x="290437" y="89258"/>
                  </a:lnTo>
                  <a:lnTo>
                    <a:pt x="289967" y="89601"/>
                  </a:lnTo>
                  <a:lnTo>
                    <a:pt x="289498" y="89945"/>
                  </a:lnTo>
                  <a:lnTo>
                    <a:pt x="289019" y="90288"/>
                  </a:lnTo>
                  <a:lnTo>
                    <a:pt x="288530" y="90632"/>
                  </a:lnTo>
                  <a:lnTo>
                    <a:pt x="288032" y="90968"/>
                  </a:lnTo>
                  <a:lnTo>
                    <a:pt x="287534" y="91304"/>
                  </a:lnTo>
                  <a:lnTo>
                    <a:pt x="287035" y="91633"/>
                  </a:lnTo>
                  <a:lnTo>
                    <a:pt x="286518" y="91961"/>
                  </a:lnTo>
                  <a:lnTo>
                    <a:pt x="286000" y="92290"/>
                  </a:lnTo>
                  <a:lnTo>
                    <a:pt x="285473" y="92619"/>
                  </a:lnTo>
                  <a:lnTo>
                    <a:pt x="284946" y="92940"/>
                  </a:lnTo>
                  <a:lnTo>
                    <a:pt x="284410" y="93254"/>
                  </a:lnTo>
                  <a:lnTo>
                    <a:pt x="283864" y="93575"/>
                  </a:lnTo>
                  <a:lnTo>
                    <a:pt x="283317" y="93889"/>
                  </a:lnTo>
                  <a:lnTo>
                    <a:pt x="282762" y="94202"/>
                  </a:lnTo>
                  <a:lnTo>
                    <a:pt x="282196" y="94509"/>
                  </a:lnTo>
                  <a:lnTo>
                    <a:pt x="281621" y="94822"/>
                  </a:lnTo>
                  <a:lnTo>
                    <a:pt x="281047" y="95128"/>
                  </a:lnTo>
                  <a:lnTo>
                    <a:pt x="280462" y="95427"/>
                  </a:lnTo>
                  <a:lnTo>
                    <a:pt x="279878" y="95733"/>
                  </a:lnTo>
                  <a:lnTo>
                    <a:pt x="279820" y="95756"/>
                  </a:lnTo>
                  <a:lnTo>
                    <a:pt x="279763" y="95778"/>
                  </a:lnTo>
                  <a:lnTo>
                    <a:pt x="279676" y="95846"/>
                  </a:lnTo>
                  <a:lnTo>
                    <a:pt x="279600" y="95913"/>
                  </a:lnTo>
                  <a:lnTo>
                    <a:pt x="279513" y="95987"/>
                  </a:lnTo>
                  <a:lnTo>
                    <a:pt x="278910" y="95756"/>
                  </a:lnTo>
                  <a:lnTo>
                    <a:pt x="278613" y="95644"/>
                  </a:lnTo>
                  <a:lnTo>
                    <a:pt x="278297" y="95539"/>
                  </a:lnTo>
                  <a:lnTo>
                    <a:pt x="277990" y="95435"/>
                  </a:lnTo>
                  <a:lnTo>
                    <a:pt x="277674" y="95338"/>
                  </a:lnTo>
                  <a:lnTo>
                    <a:pt x="277358" y="95240"/>
                  </a:lnTo>
                  <a:lnTo>
                    <a:pt x="277041" y="95151"/>
                  </a:lnTo>
                  <a:lnTo>
                    <a:pt x="276716" y="95061"/>
                  </a:lnTo>
                  <a:lnTo>
                    <a:pt x="276399" y="94979"/>
                  </a:lnTo>
                  <a:lnTo>
                    <a:pt x="276064" y="94904"/>
                  </a:lnTo>
                  <a:lnTo>
                    <a:pt x="275738" y="94830"/>
                  </a:lnTo>
                  <a:lnTo>
                    <a:pt x="275403" y="94762"/>
                  </a:lnTo>
                  <a:lnTo>
                    <a:pt x="275077" y="94703"/>
                  </a:lnTo>
                  <a:lnTo>
                    <a:pt x="274732" y="94643"/>
                  </a:lnTo>
                  <a:lnTo>
                    <a:pt x="274397" y="94583"/>
                  </a:lnTo>
                  <a:lnTo>
                    <a:pt x="274052" y="94538"/>
                  </a:lnTo>
                  <a:lnTo>
                    <a:pt x="273707" y="94494"/>
                  </a:lnTo>
                  <a:lnTo>
                    <a:pt x="273362" y="94456"/>
                  </a:lnTo>
                  <a:lnTo>
                    <a:pt x="273017" y="94419"/>
                  </a:lnTo>
                  <a:lnTo>
                    <a:pt x="272662" y="94389"/>
                  </a:lnTo>
                  <a:lnTo>
                    <a:pt x="272308" y="94367"/>
                  </a:lnTo>
                  <a:lnTo>
                    <a:pt x="271953" y="94344"/>
                  </a:lnTo>
                  <a:lnTo>
                    <a:pt x="271589" y="94337"/>
                  </a:lnTo>
                  <a:lnTo>
                    <a:pt x="271235" y="94322"/>
                  </a:lnTo>
                  <a:lnTo>
                    <a:pt x="270497" y="94322"/>
                  </a:lnTo>
                  <a:lnTo>
                    <a:pt x="270133" y="94329"/>
                  </a:lnTo>
                  <a:lnTo>
                    <a:pt x="269759" y="94344"/>
                  </a:lnTo>
                  <a:lnTo>
                    <a:pt x="269385" y="94367"/>
                  </a:lnTo>
                  <a:lnTo>
                    <a:pt x="269012" y="94389"/>
                  </a:lnTo>
                  <a:lnTo>
                    <a:pt x="268638" y="94426"/>
                  </a:lnTo>
                  <a:lnTo>
                    <a:pt x="268475" y="94441"/>
                  </a:lnTo>
                  <a:lnTo>
                    <a:pt x="268322" y="94464"/>
                  </a:lnTo>
                  <a:lnTo>
                    <a:pt x="268178" y="94494"/>
                  </a:lnTo>
                  <a:lnTo>
                    <a:pt x="268044" y="94531"/>
                  </a:lnTo>
                  <a:lnTo>
                    <a:pt x="267919" y="94576"/>
                  </a:lnTo>
                  <a:lnTo>
                    <a:pt x="267795" y="94621"/>
                  </a:lnTo>
                  <a:lnTo>
                    <a:pt x="267680" y="94665"/>
                  </a:lnTo>
                  <a:lnTo>
                    <a:pt x="267565" y="94725"/>
                  </a:lnTo>
                  <a:lnTo>
                    <a:pt x="267450" y="92977"/>
                  </a:lnTo>
                  <a:lnTo>
                    <a:pt x="267325" y="91244"/>
                  </a:lnTo>
                  <a:lnTo>
                    <a:pt x="267191" y="89504"/>
                  </a:lnTo>
                  <a:lnTo>
                    <a:pt x="267057" y="87771"/>
                  </a:lnTo>
                  <a:lnTo>
                    <a:pt x="266913" y="86046"/>
                  </a:lnTo>
                  <a:lnTo>
                    <a:pt x="266760" y="84328"/>
                  </a:lnTo>
                  <a:lnTo>
                    <a:pt x="266587" y="82610"/>
                  </a:lnTo>
                  <a:lnTo>
                    <a:pt x="266405" y="80907"/>
                  </a:lnTo>
                  <a:lnTo>
                    <a:pt x="266386" y="80750"/>
                  </a:lnTo>
                  <a:lnTo>
                    <a:pt x="266338" y="80608"/>
                  </a:lnTo>
                  <a:lnTo>
                    <a:pt x="266281" y="80474"/>
                  </a:lnTo>
                  <a:lnTo>
                    <a:pt x="266204" y="80347"/>
                  </a:lnTo>
                  <a:lnTo>
                    <a:pt x="266118" y="80235"/>
                  </a:lnTo>
                  <a:lnTo>
                    <a:pt x="266013" y="80130"/>
                  </a:lnTo>
                  <a:lnTo>
                    <a:pt x="265907" y="80041"/>
                  </a:lnTo>
                  <a:lnTo>
                    <a:pt x="265783" y="79958"/>
                  </a:lnTo>
                  <a:lnTo>
                    <a:pt x="265648" y="79884"/>
                  </a:lnTo>
                  <a:lnTo>
                    <a:pt x="265514" y="79824"/>
                  </a:lnTo>
                  <a:lnTo>
                    <a:pt x="265361" y="79779"/>
                  </a:lnTo>
                  <a:lnTo>
                    <a:pt x="265217" y="79734"/>
                  </a:lnTo>
                  <a:lnTo>
                    <a:pt x="265064" y="79704"/>
                  </a:lnTo>
                  <a:lnTo>
                    <a:pt x="264911" y="79690"/>
                  </a:lnTo>
                  <a:lnTo>
                    <a:pt x="264748" y="79682"/>
                  </a:lnTo>
                  <a:lnTo>
                    <a:pt x="264594" y="79682"/>
                  </a:lnTo>
                  <a:lnTo>
                    <a:pt x="264527" y="79585"/>
                  </a:lnTo>
                  <a:lnTo>
                    <a:pt x="264460" y="79488"/>
                  </a:lnTo>
                  <a:lnTo>
                    <a:pt x="264374" y="79398"/>
                  </a:lnTo>
                  <a:lnTo>
                    <a:pt x="264288" y="79309"/>
                  </a:lnTo>
                  <a:lnTo>
                    <a:pt x="264192" y="79226"/>
                  </a:lnTo>
                  <a:lnTo>
                    <a:pt x="264087" y="79144"/>
                  </a:lnTo>
                  <a:lnTo>
                    <a:pt x="263972" y="79070"/>
                  </a:lnTo>
                  <a:lnTo>
                    <a:pt x="263847" y="79002"/>
                  </a:lnTo>
                  <a:lnTo>
                    <a:pt x="263723" y="78935"/>
                  </a:lnTo>
                  <a:lnTo>
                    <a:pt x="263588" y="78875"/>
                  </a:lnTo>
                  <a:lnTo>
                    <a:pt x="263435" y="78831"/>
                  </a:lnTo>
                  <a:lnTo>
                    <a:pt x="263282" y="78786"/>
                  </a:lnTo>
                  <a:lnTo>
                    <a:pt x="263119" y="78748"/>
                  </a:lnTo>
                  <a:lnTo>
                    <a:pt x="262956" y="78726"/>
                  </a:lnTo>
                  <a:lnTo>
                    <a:pt x="262774" y="78711"/>
                  </a:lnTo>
                  <a:lnTo>
                    <a:pt x="262592" y="78696"/>
                  </a:lnTo>
                  <a:lnTo>
                    <a:pt x="257245" y="78666"/>
                  </a:lnTo>
                  <a:lnTo>
                    <a:pt x="251889" y="78644"/>
                  </a:lnTo>
                  <a:lnTo>
                    <a:pt x="241195" y="78614"/>
                  </a:lnTo>
                  <a:lnTo>
                    <a:pt x="230502" y="78584"/>
                  </a:lnTo>
                  <a:lnTo>
                    <a:pt x="219799" y="78569"/>
                  </a:lnTo>
                  <a:lnTo>
                    <a:pt x="219790" y="76776"/>
                  </a:lnTo>
                  <a:lnTo>
                    <a:pt x="219799" y="74991"/>
                  </a:lnTo>
                  <a:lnTo>
                    <a:pt x="219818" y="73206"/>
                  </a:lnTo>
                  <a:lnTo>
                    <a:pt x="219857" y="71421"/>
                  </a:lnTo>
                  <a:lnTo>
                    <a:pt x="219914" y="69643"/>
                  </a:lnTo>
                  <a:lnTo>
                    <a:pt x="219981" y="67866"/>
                  </a:lnTo>
                  <a:lnTo>
                    <a:pt x="220058" y="66095"/>
                  </a:lnTo>
                  <a:lnTo>
                    <a:pt x="220154" y="64325"/>
                  </a:lnTo>
                  <a:lnTo>
                    <a:pt x="220269" y="62548"/>
                  </a:lnTo>
                  <a:lnTo>
                    <a:pt x="220403" y="60777"/>
                  </a:lnTo>
                  <a:lnTo>
                    <a:pt x="220546" y="59007"/>
                  </a:lnTo>
                  <a:lnTo>
                    <a:pt x="220700" y="57229"/>
                  </a:lnTo>
                  <a:lnTo>
                    <a:pt x="220882" y="55459"/>
                  </a:lnTo>
                  <a:lnTo>
                    <a:pt x="221073" y="53682"/>
                  </a:lnTo>
                  <a:lnTo>
                    <a:pt x="221284" y="51904"/>
                  </a:lnTo>
                  <a:lnTo>
                    <a:pt x="221505" y="50119"/>
                  </a:lnTo>
                  <a:lnTo>
                    <a:pt x="221917" y="49790"/>
                  </a:lnTo>
                  <a:lnTo>
                    <a:pt x="222310" y="49439"/>
                  </a:lnTo>
                  <a:lnTo>
                    <a:pt x="222702" y="49088"/>
                  </a:lnTo>
                  <a:lnTo>
                    <a:pt x="223086" y="48722"/>
                  </a:lnTo>
                  <a:lnTo>
                    <a:pt x="223459" y="48349"/>
                  </a:lnTo>
                  <a:lnTo>
                    <a:pt x="223814" y="47968"/>
                  </a:lnTo>
                  <a:lnTo>
                    <a:pt x="224168" y="47579"/>
                  </a:lnTo>
                  <a:lnTo>
                    <a:pt x="224513" y="47176"/>
                  </a:lnTo>
                  <a:lnTo>
                    <a:pt x="224849" y="46772"/>
                  </a:lnTo>
                  <a:lnTo>
                    <a:pt x="225175" y="46354"/>
                  </a:lnTo>
                  <a:lnTo>
                    <a:pt x="225500" y="45936"/>
                  </a:lnTo>
                  <a:lnTo>
                    <a:pt x="225807" y="45503"/>
                  </a:lnTo>
                  <a:lnTo>
                    <a:pt x="226114" y="45069"/>
                  </a:lnTo>
                  <a:lnTo>
                    <a:pt x="226401" y="44629"/>
                  </a:lnTo>
                  <a:lnTo>
                    <a:pt x="226688" y="44173"/>
                  </a:lnTo>
                  <a:lnTo>
                    <a:pt x="226966" y="43718"/>
                  </a:lnTo>
                  <a:lnTo>
                    <a:pt x="227235" y="43262"/>
                  </a:lnTo>
                  <a:lnTo>
                    <a:pt x="227503" y="42791"/>
                  </a:lnTo>
                  <a:lnTo>
                    <a:pt x="227762" y="42321"/>
                  </a:lnTo>
                  <a:lnTo>
                    <a:pt x="228011" y="41843"/>
                  </a:lnTo>
                  <a:lnTo>
                    <a:pt x="228250" y="41357"/>
                  </a:lnTo>
                  <a:lnTo>
                    <a:pt x="228480" y="40872"/>
                  </a:lnTo>
                  <a:lnTo>
                    <a:pt x="228710" y="40386"/>
                  </a:lnTo>
                  <a:lnTo>
                    <a:pt x="228940" y="39893"/>
                  </a:lnTo>
                  <a:lnTo>
                    <a:pt x="229151" y="39393"/>
                  </a:lnTo>
                  <a:lnTo>
                    <a:pt x="229362" y="38892"/>
                  </a:lnTo>
                  <a:lnTo>
                    <a:pt x="229563" y="38385"/>
                  </a:lnTo>
                  <a:lnTo>
                    <a:pt x="229764" y="37884"/>
                  </a:lnTo>
                  <a:lnTo>
                    <a:pt x="229956" y="37369"/>
                  </a:lnTo>
                  <a:lnTo>
                    <a:pt x="230148" y="36861"/>
                  </a:lnTo>
                  <a:lnTo>
                    <a:pt x="230502" y="35830"/>
                  </a:lnTo>
                  <a:lnTo>
                    <a:pt x="230837" y="34799"/>
                  </a:lnTo>
                  <a:lnTo>
                    <a:pt x="231154" y="33769"/>
                  </a:lnTo>
                  <a:lnTo>
                    <a:pt x="231460" y="32730"/>
                  </a:lnTo>
                  <a:lnTo>
                    <a:pt x="231738" y="31700"/>
                  </a:lnTo>
                  <a:lnTo>
                    <a:pt x="232006" y="30669"/>
                  </a:lnTo>
                  <a:lnTo>
                    <a:pt x="232265" y="29645"/>
                  </a:lnTo>
                  <a:lnTo>
                    <a:pt x="232505" y="28630"/>
                  </a:lnTo>
                  <a:lnTo>
                    <a:pt x="232735" y="27621"/>
                  </a:lnTo>
                  <a:lnTo>
                    <a:pt x="232945" y="26635"/>
                  </a:lnTo>
                  <a:lnTo>
                    <a:pt x="233156" y="25657"/>
                  </a:lnTo>
                  <a:lnTo>
                    <a:pt x="233549" y="23760"/>
                  </a:lnTo>
                  <a:lnTo>
                    <a:pt x="233923" y="21960"/>
                  </a:lnTo>
                  <a:lnTo>
                    <a:pt x="234287" y="20257"/>
                  </a:lnTo>
                  <a:lnTo>
                    <a:pt x="234296" y="20137"/>
                  </a:lnTo>
                  <a:lnTo>
                    <a:pt x="234306" y="20025"/>
                  </a:lnTo>
                  <a:lnTo>
                    <a:pt x="234306" y="19906"/>
                  </a:lnTo>
                  <a:lnTo>
                    <a:pt x="234287" y="19794"/>
                  </a:lnTo>
                  <a:lnTo>
                    <a:pt x="234268" y="19689"/>
                  </a:lnTo>
                  <a:lnTo>
                    <a:pt x="234249" y="19584"/>
                  </a:lnTo>
                  <a:lnTo>
                    <a:pt x="234210" y="19480"/>
                  </a:lnTo>
                  <a:lnTo>
                    <a:pt x="234172" y="19383"/>
                  </a:lnTo>
                  <a:lnTo>
                    <a:pt x="234833" y="19091"/>
                  </a:lnTo>
                  <a:lnTo>
                    <a:pt x="235485" y="18793"/>
                  </a:lnTo>
                  <a:lnTo>
                    <a:pt x="236136" y="18486"/>
                  </a:lnTo>
                  <a:lnTo>
                    <a:pt x="236778" y="18165"/>
                  </a:lnTo>
                  <a:lnTo>
                    <a:pt x="237411" y="17844"/>
                  </a:lnTo>
                  <a:lnTo>
                    <a:pt x="238033" y="17515"/>
                  </a:lnTo>
                  <a:lnTo>
                    <a:pt x="238647" y="17172"/>
                  </a:lnTo>
                  <a:lnTo>
                    <a:pt x="239250" y="16828"/>
                  </a:lnTo>
                  <a:lnTo>
                    <a:pt x="239854" y="16477"/>
                  </a:lnTo>
                  <a:lnTo>
                    <a:pt x="240448" y="16111"/>
                  </a:lnTo>
                  <a:lnTo>
                    <a:pt x="241023" y="15745"/>
                  </a:lnTo>
                  <a:lnTo>
                    <a:pt x="241598" y="15364"/>
                  </a:lnTo>
                  <a:lnTo>
                    <a:pt x="242154" y="14976"/>
                  </a:lnTo>
                  <a:lnTo>
                    <a:pt x="242709" y="14587"/>
                  </a:lnTo>
                  <a:lnTo>
                    <a:pt x="243256" y="14184"/>
                  </a:lnTo>
                  <a:lnTo>
                    <a:pt x="243783" y="13773"/>
                  </a:lnTo>
                  <a:lnTo>
                    <a:pt x="244310" y="13363"/>
                  </a:lnTo>
                  <a:lnTo>
                    <a:pt x="244817" y="12937"/>
                  </a:lnTo>
                  <a:lnTo>
                    <a:pt x="245316" y="12504"/>
                  </a:lnTo>
                  <a:lnTo>
                    <a:pt x="245804" y="12070"/>
                  </a:lnTo>
                  <a:lnTo>
                    <a:pt x="246283" y="11622"/>
                  </a:lnTo>
                  <a:lnTo>
                    <a:pt x="246753" y="11167"/>
                  </a:lnTo>
                  <a:lnTo>
                    <a:pt x="247203" y="10703"/>
                  </a:lnTo>
                  <a:lnTo>
                    <a:pt x="247644" y="10240"/>
                  </a:lnTo>
                  <a:lnTo>
                    <a:pt x="248075" y="9762"/>
                  </a:lnTo>
                  <a:lnTo>
                    <a:pt x="248487" y="9277"/>
                  </a:lnTo>
                  <a:lnTo>
                    <a:pt x="248899" y="8791"/>
                  </a:lnTo>
                  <a:lnTo>
                    <a:pt x="249283" y="8291"/>
                  </a:lnTo>
                  <a:lnTo>
                    <a:pt x="249666" y="7783"/>
                  </a:lnTo>
                  <a:lnTo>
                    <a:pt x="250030" y="7275"/>
                  </a:lnTo>
                  <a:lnTo>
                    <a:pt x="250384" y="6752"/>
                  </a:lnTo>
                  <a:lnTo>
                    <a:pt x="250720" y="6229"/>
                  </a:lnTo>
                  <a:lnTo>
                    <a:pt x="250777" y="6117"/>
                  </a:lnTo>
                  <a:lnTo>
                    <a:pt x="250835" y="6013"/>
                  </a:lnTo>
                  <a:lnTo>
                    <a:pt x="250873" y="5908"/>
                  </a:lnTo>
                  <a:lnTo>
                    <a:pt x="250912" y="5804"/>
                  </a:lnTo>
                  <a:lnTo>
                    <a:pt x="250931" y="5707"/>
                  </a:lnTo>
                  <a:lnTo>
                    <a:pt x="250950" y="5602"/>
                  </a:lnTo>
                  <a:lnTo>
                    <a:pt x="250959" y="5505"/>
                  </a:lnTo>
                  <a:lnTo>
                    <a:pt x="250959" y="5408"/>
                  </a:lnTo>
                  <a:lnTo>
                    <a:pt x="250950" y="5318"/>
                  </a:lnTo>
                  <a:lnTo>
                    <a:pt x="250940" y="5221"/>
                  </a:lnTo>
                  <a:lnTo>
                    <a:pt x="250921" y="5131"/>
                  </a:lnTo>
                  <a:lnTo>
                    <a:pt x="250892" y="5049"/>
                  </a:lnTo>
                  <a:lnTo>
                    <a:pt x="250854" y="4967"/>
                  </a:lnTo>
                  <a:lnTo>
                    <a:pt x="250816" y="4885"/>
                  </a:lnTo>
                  <a:lnTo>
                    <a:pt x="250768" y="4803"/>
                  </a:lnTo>
                  <a:lnTo>
                    <a:pt x="250710" y="4728"/>
                  </a:lnTo>
                  <a:lnTo>
                    <a:pt x="250653" y="4653"/>
                  </a:lnTo>
                  <a:lnTo>
                    <a:pt x="250595" y="4586"/>
                  </a:lnTo>
                  <a:lnTo>
                    <a:pt x="250519" y="4519"/>
                  </a:lnTo>
                  <a:lnTo>
                    <a:pt x="250452" y="4459"/>
                  </a:lnTo>
                  <a:lnTo>
                    <a:pt x="250365" y="4399"/>
                  </a:lnTo>
                  <a:lnTo>
                    <a:pt x="250289" y="4340"/>
                  </a:lnTo>
                  <a:lnTo>
                    <a:pt x="250202" y="4287"/>
                  </a:lnTo>
                  <a:lnTo>
                    <a:pt x="250107" y="4243"/>
                  </a:lnTo>
                  <a:lnTo>
                    <a:pt x="250020" y="4198"/>
                  </a:lnTo>
                  <a:lnTo>
                    <a:pt x="249925" y="4153"/>
                  </a:lnTo>
                  <a:lnTo>
                    <a:pt x="249819" y="4116"/>
                  </a:lnTo>
                  <a:lnTo>
                    <a:pt x="249714" y="4086"/>
                  </a:lnTo>
                  <a:lnTo>
                    <a:pt x="249618" y="4056"/>
                  </a:lnTo>
                  <a:lnTo>
                    <a:pt x="249503" y="4033"/>
                  </a:lnTo>
                  <a:lnTo>
                    <a:pt x="249398" y="4011"/>
                  </a:lnTo>
                  <a:lnTo>
                    <a:pt x="249292" y="3996"/>
                  </a:lnTo>
                  <a:lnTo>
                    <a:pt x="249350" y="3906"/>
                  </a:lnTo>
                  <a:lnTo>
                    <a:pt x="249407" y="3802"/>
                  </a:lnTo>
                  <a:lnTo>
                    <a:pt x="249465" y="3705"/>
                  </a:lnTo>
                  <a:lnTo>
                    <a:pt x="249503" y="3600"/>
                  </a:lnTo>
                  <a:lnTo>
                    <a:pt x="249541" y="3496"/>
                  </a:lnTo>
                  <a:lnTo>
                    <a:pt x="249570" y="3391"/>
                  </a:lnTo>
                  <a:lnTo>
                    <a:pt x="249589" y="3279"/>
                  </a:lnTo>
                  <a:lnTo>
                    <a:pt x="249599" y="3174"/>
                  </a:lnTo>
                  <a:lnTo>
                    <a:pt x="249599" y="3062"/>
                  </a:lnTo>
                  <a:lnTo>
                    <a:pt x="249599" y="2958"/>
                  </a:lnTo>
                  <a:lnTo>
                    <a:pt x="249580" y="2846"/>
                  </a:lnTo>
                  <a:lnTo>
                    <a:pt x="249560" y="2741"/>
                  </a:lnTo>
                  <a:lnTo>
                    <a:pt x="249532" y="2637"/>
                  </a:lnTo>
                  <a:lnTo>
                    <a:pt x="249493" y="2532"/>
                  </a:lnTo>
                  <a:lnTo>
                    <a:pt x="249455" y="2428"/>
                  </a:lnTo>
                  <a:lnTo>
                    <a:pt x="249398" y="2330"/>
                  </a:lnTo>
                  <a:lnTo>
                    <a:pt x="249340" y="2233"/>
                  </a:lnTo>
                  <a:lnTo>
                    <a:pt x="249273" y="2144"/>
                  </a:lnTo>
                  <a:lnTo>
                    <a:pt x="249196" y="2054"/>
                  </a:lnTo>
                  <a:lnTo>
                    <a:pt x="249110" y="1964"/>
                  </a:lnTo>
                  <a:lnTo>
                    <a:pt x="249024" y="1882"/>
                  </a:lnTo>
                  <a:lnTo>
                    <a:pt x="248918" y="1808"/>
                  </a:lnTo>
                  <a:lnTo>
                    <a:pt x="248813" y="1740"/>
                  </a:lnTo>
                  <a:lnTo>
                    <a:pt x="248698" y="1673"/>
                  </a:lnTo>
                  <a:lnTo>
                    <a:pt x="248574" y="1613"/>
                  </a:lnTo>
                  <a:lnTo>
                    <a:pt x="248439" y="1554"/>
                  </a:lnTo>
                  <a:lnTo>
                    <a:pt x="248296" y="1509"/>
                  </a:lnTo>
                  <a:lnTo>
                    <a:pt x="248152" y="1471"/>
                  </a:lnTo>
                  <a:lnTo>
                    <a:pt x="247999" y="1434"/>
                  </a:lnTo>
                  <a:lnTo>
                    <a:pt x="247826" y="1412"/>
                  </a:lnTo>
                  <a:lnTo>
                    <a:pt x="247654" y="1397"/>
                  </a:lnTo>
                  <a:lnTo>
                    <a:pt x="247472" y="1389"/>
                  </a:lnTo>
                  <a:lnTo>
                    <a:pt x="242853" y="1270"/>
                  </a:lnTo>
                  <a:lnTo>
                    <a:pt x="238215" y="1165"/>
                  </a:lnTo>
                  <a:lnTo>
                    <a:pt x="233549" y="1083"/>
                  </a:lnTo>
                  <a:lnTo>
                    <a:pt x="231202" y="1046"/>
                  </a:lnTo>
                  <a:lnTo>
                    <a:pt x="228864" y="1008"/>
                  </a:lnTo>
                  <a:lnTo>
                    <a:pt x="226506" y="986"/>
                  </a:lnTo>
                  <a:lnTo>
                    <a:pt x="224159" y="964"/>
                  </a:lnTo>
                  <a:lnTo>
                    <a:pt x="221802" y="941"/>
                  </a:lnTo>
                  <a:lnTo>
                    <a:pt x="219445" y="934"/>
                  </a:lnTo>
                  <a:lnTo>
                    <a:pt x="217087" y="926"/>
                  </a:lnTo>
                  <a:lnTo>
                    <a:pt x="214721" y="934"/>
                  </a:lnTo>
                  <a:lnTo>
                    <a:pt x="212364" y="941"/>
                  </a:lnTo>
                  <a:lnTo>
                    <a:pt x="209997" y="956"/>
                  </a:lnTo>
                  <a:lnTo>
                    <a:pt x="207640" y="978"/>
                  </a:lnTo>
                  <a:lnTo>
                    <a:pt x="205273" y="1016"/>
                  </a:lnTo>
                  <a:lnTo>
                    <a:pt x="202916" y="1053"/>
                  </a:lnTo>
                  <a:lnTo>
                    <a:pt x="200559" y="1098"/>
                  </a:lnTo>
                  <a:lnTo>
                    <a:pt x="198202" y="1158"/>
                  </a:lnTo>
                  <a:lnTo>
                    <a:pt x="195854" y="1225"/>
                  </a:lnTo>
                  <a:lnTo>
                    <a:pt x="193497" y="1300"/>
                  </a:lnTo>
                  <a:lnTo>
                    <a:pt x="191159" y="1389"/>
                  </a:lnTo>
                  <a:lnTo>
                    <a:pt x="188811" y="1479"/>
                  </a:lnTo>
                  <a:lnTo>
                    <a:pt x="186473" y="1583"/>
                  </a:lnTo>
                  <a:lnTo>
                    <a:pt x="184145" y="1703"/>
                  </a:lnTo>
                  <a:lnTo>
                    <a:pt x="181816" y="1830"/>
                  </a:lnTo>
                  <a:lnTo>
                    <a:pt x="179498" y="1972"/>
                  </a:lnTo>
                  <a:lnTo>
                    <a:pt x="177188" y="2121"/>
                  </a:lnTo>
                  <a:lnTo>
                    <a:pt x="174889" y="2286"/>
                  </a:lnTo>
                  <a:lnTo>
                    <a:pt x="172589" y="2457"/>
                  </a:lnTo>
                  <a:lnTo>
                    <a:pt x="172417" y="2472"/>
                  </a:lnTo>
                  <a:lnTo>
                    <a:pt x="172244" y="2502"/>
                  </a:lnTo>
                  <a:lnTo>
                    <a:pt x="172091" y="2547"/>
                  </a:lnTo>
                  <a:lnTo>
                    <a:pt x="171947" y="2592"/>
                  </a:lnTo>
                  <a:lnTo>
                    <a:pt x="171823" y="2644"/>
                  </a:lnTo>
                  <a:lnTo>
                    <a:pt x="171698" y="2711"/>
                  </a:lnTo>
                  <a:lnTo>
                    <a:pt x="171583" y="2779"/>
                  </a:lnTo>
                  <a:lnTo>
                    <a:pt x="171487" y="2853"/>
                  </a:lnTo>
                  <a:lnTo>
                    <a:pt x="171391" y="2935"/>
                  </a:lnTo>
                  <a:lnTo>
                    <a:pt x="171315" y="3018"/>
                  </a:lnTo>
                  <a:lnTo>
                    <a:pt x="171248" y="3115"/>
                  </a:lnTo>
                  <a:lnTo>
                    <a:pt x="171190" y="3204"/>
                  </a:lnTo>
                  <a:lnTo>
                    <a:pt x="171142" y="3301"/>
                  </a:lnTo>
                  <a:lnTo>
                    <a:pt x="171104" y="3399"/>
                  </a:lnTo>
                  <a:lnTo>
                    <a:pt x="171085" y="3503"/>
                  </a:lnTo>
                  <a:lnTo>
                    <a:pt x="171066" y="3608"/>
                  </a:lnTo>
                  <a:lnTo>
                    <a:pt x="171066" y="3712"/>
                  </a:lnTo>
                  <a:lnTo>
                    <a:pt x="171066" y="3809"/>
                  </a:lnTo>
                  <a:lnTo>
                    <a:pt x="171085" y="3914"/>
                  </a:lnTo>
                  <a:lnTo>
                    <a:pt x="171113" y="4018"/>
                  </a:lnTo>
                  <a:lnTo>
                    <a:pt x="171152" y="4116"/>
                  </a:lnTo>
                  <a:lnTo>
                    <a:pt x="171200" y="4213"/>
                  </a:lnTo>
                  <a:lnTo>
                    <a:pt x="171257" y="4302"/>
                  </a:lnTo>
                  <a:lnTo>
                    <a:pt x="171334" y="4392"/>
                  </a:lnTo>
                  <a:lnTo>
                    <a:pt x="171411" y="4482"/>
                  </a:lnTo>
                  <a:lnTo>
                    <a:pt x="171506" y="4556"/>
                  </a:lnTo>
                  <a:lnTo>
                    <a:pt x="171612" y="4631"/>
                  </a:lnTo>
                  <a:lnTo>
                    <a:pt x="171717" y="4698"/>
                  </a:lnTo>
                  <a:lnTo>
                    <a:pt x="171842" y="4765"/>
                  </a:lnTo>
                  <a:lnTo>
                    <a:pt x="171985" y="4818"/>
                  </a:lnTo>
                  <a:lnTo>
                    <a:pt x="172129" y="4862"/>
                  </a:lnTo>
                  <a:lnTo>
                    <a:pt x="172282" y="4900"/>
                  </a:lnTo>
                  <a:lnTo>
                    <a:pt x="172484" y="5430"/>
                  </a:lnTo>
                  <a:lnTo>
                    <a:pt x="172694" y="5946"/>
                  </a:lnTo>
                  <a:lnTo>
                    <a:pt x="172924" y="6461"/>
                  </a:lnTo>
                  <a:lnTo>
                    <a:pt x="173154" y="6969"/>
                  </a:lnTo>
                  <a:lnTo>
                    <a:pt x="173404" y="7462"/>
                  </a:lnTo>
                  <a:lnTo>
                    <a:pt x="173662" y="7955"/>
                  </a:lnTo>
                  <a:lnTo>
                    <a:pt x="173931" y="8433"/>
                  </a:lnTo>
                  <a:lnTo>
                    <a:pt x="174208" y="8911"/>
                  </a:lnTo>
                  <a:lnTo>
                    <a:pt x="174496" y="9374"/>
                  </a:lnTo>
                  <a:lnTo>
                    <a:pt x="174793" y="9837"/>
                  </a:lnTo>
                  <a:lnTo>
                    <a:pt x="175100" y="10285"/>
                  </a:lnTo>
                  <a:lnTo>
                    <a:pt x="175416" y="10733"/>
                  </a:lnTo>
                  <a:lnTo>
                    <a:pt x="175742" y="11167"/>
                  </a:lnTo>
                  <a:lnTo>
                    <a:pt x="176086" y="11600"/>
                  </a:lnTo>
                  <a:lnTo>
                    <a:pt x="176431" y="12018"/>
                  </a:lnTo>
                  <a:lnTo>
                    <a:pt x="176786" y="12436"/>
                  </a:lnTo>
                  <a:lnTo>
                    <a:pt x="177150" y="12840"/>
                  </a:lnTo>
                  <a:lnTo>
                    <a:pt x="177524" y="13243"/>
                  </a:lnTo>
                  <a:lnTo>
                    <a:pt x="177907" y="13631"/>
                  </a:lnTo>
                  <a:lnTo>
                    <a:pt x="178300" y="14020"/>
                  </a:lnTo>
                  <a:lnTo>
                    <a:pt x="178702" y="14393"/>
                  </a:lnTo>
                  <a:lnTo>
                    <a:pt x="179105" y="14767"/>
                  </a:lnTo>
                  <a:lnTo>
                    <a:pt x="179526" y="15133"/>
                  </a:lnTo>
                  <a:lnTo>
                    <a:pt x="179948" y="15484"/>
                  </a:lnTo>
                  <a:lnTo>
                    <a:pt x="180389" y="15835"/>
                  </a:lnTo>
                  <a:lnTo>
                    <a:pt x="180830" y="16178"/>
                  </a:lnTo>
                  <a:lnTo>
                    <a:pt x="181280" y="16507"/>
                  </a:lnTo>
                  <a:lnTo>
                    <a:pt x="181730" y="16836"/>
                  </a:lnTo>
                  <a:lnTo>
                    <a:pt x="182200" y="17157"/>
                  </a:lnTo>
                  <a:lnTo>
                    <a:pt x="182669" y="17471"/>
                  </a:lnTo>
                  <a:lnTo>
                    <a:pt x="183148" y="17777"/>
                  </a:lnTo>
                  <a:lnTo>
                    <a:pt x="183637" y="18076"/>
                  </a:lnTo>
                  <a:lnTo>
                    <a:pt x="183426" y="18942"/>
                  </a:lnTo>
                  <a:lnTo>
                    <a:pt x="183235" y="19831"/>
                  </a:lnTo>
                  <a:lnTo>
                    <a:pt x="183053" y="20735"/>
                  </a:lnTo>
                  <a:lnTo>
                    <a:pt x="182899" y="21646"/>
                  </a:lnTo>
                  <a:lnTo>
                    <a:pt x="182765" y="22572"/>
                  </a:lnTo>
                  <a:lnTo>
                    <a:pt x="182650" y="23506"/>
                  </a:lnTo>
                  <a:lnTo>
                    <a:pt x="182545" y="24447"/>
                  </a:lnTo>
                  <a:lnTo>
                    <a:pt x="182478" y="25403"/>
                  </a:lnTo>
                  <a:lnTo>
                    <a:pt x="182449" y="25874"/>
                  </a:lnTo>
                  <a:lnTo>
                    <a:pt x="182420" y="26359"/>
                  </a:lnTo>
                  <a:lnTo>
                    <a:pt x="182411" y="26837"/>
                  </a:lnTo>
                  <a:lnTo>
                    <a:pt x="182391" y="27315"/>
                  </a:lnTo>
                  <a:lnTo>
                    <a:pt x="182391" y="27801"/>
                  </a:lnTo>
                  <a:lnTo>
                    <a:pt x="182391" y="28279"/>
                  </a:lnTo>
                  <a:lnTo>
                    <a:pt x="182401" y="28764"/>
                  </a:lnTo>
                  <a:lnTo>
                    <a:pt x="182411" y="29250"/>
                  </a:lnTo>
                  <a:lnTo>
                    <a:pt x="182430" y="29735"/>
                  </a:lnTo>
                  <a:lnTo>
                    <a:pt x="182458" y="30213"/>
                  </a:lnTo>
                  <a:lnTo>
                    <a:pt x="182487" y="30699"/>
                  </a:lnTo>
                  <a:lnTo>
                    <a:pt x="182526" y="31184"/>
                  </a:lnTo>
                  <a:lnTo>
                    <a:pt x="182573" y="31662"/>
                  </a:lnTo>
                  <a:lnTo>
                    <a:pt x="182621" y="32148"/>
                  </a:lnTo>
                  <a:lnTo>
                    <a:pt x="182679" y="32626"/>
                  </a:lnTo>
                  <a:lnTo>
                    <a:pt x="182746" y="33104"/>
                  </a:lnTo>
                  <a:lnTo>
                    <a:pt x="182823" y="33589"/>
                  </a:lnTo>
                  <a:lnTo>
                    <a:pt x="182899" y="34060"/>
                  </a:lnTo>
                  <a:lnTo>
                    <a:pt x="182985" y="34538"/>
                  </a:lnTo>
                  <a:lnTo>
                    <a:pt x="183081" y="35016"/>
                  </a:lnTo>
                  <a:lnTo>
                    <a:pt x="183187" y="35486"/>
                  </a:lnTo>
                  <a:lnTo>
                    <a:pt x="183292" y="35957"/>
                  </a:lnTo>
                  <a:lnTo>
                    <a:pt x="183417" y="36428"/>
                  </a:lnTo>
                  <a:lnTo>
                    <a:pt x="183541" y="36891"/>
                  </a:lnTo>
                  <a:lnTo>
                    <a:pt x="183675" y="37354"/>
                  </a:lnTo>
                  <a:lnTo>
                    <a:pt x="183809" y="37817"/>
                  </a:lnTo>
                  <a:lnTo>
                    <a:pt x="183963" y="38272"/>
                  </a:lnTo>
                  <a:lnTo>
                    <a:pt x="184116" y="38728"/>
                  </a:lnTo>
                  <a:lnTo>
                    <a:pt x="184279" y="39184"/>
                  </a:lnTo>
                  <a:lnTo>
                    <a:pt x="184451" y="39632"/>
                  </a:lnTo>
                  <a:lnTo>
                    <a:pt x="184634" y="40073"/>
                  </a:lnTo>
                  <a:lnTo>
                    <a:pt x="184825" y="40521"/>
                  </a:lnTo>
                  <a:lnTo>
                    <a:pt x="185026" y="40954"/>
                  </a:lnTo>
                  <a:lnTo>
                    <a:pt x="185228" y="41387"/>
                  </a:lnTo>
                  <a:lnTo>
                    <a:pt x="185448" y="41820"/>
                  </a:lnTo>
                  <a:lnTo>
                    <a:pt x="185668" y="42246"/>
                  </a:lnTo>
                  <a:lnTo>
                    <a:pt x="185898" y="42664"/>
                  </a:lnTo>
                  <a:lnTo>
                    <a:pt x="186147" y="43083"/>
                  </a:lnTo>
                  <a:lnTo>
                    <a:pt x="186397" y="43493"/>
                  </a:lnTo>
                  <a:lnTo>
                    <a:pt x="186655" y="43897"/>
                  </a:lnTo>
                  <a:lnTo>
                    <a:pt x="186924" y="44300"/>
                  </a:lnTo>
                  <a:lnTo>
                    <a:pt x="187201" y="44696"/>
                  </a:lnTo>
                  <a:lnTo>
                    <a:pt x="187489" y="45084"/>
                  </a:lnTo>
                  <a:lnTo>
                    <a:pt x="187786" y="45473"/>
                  </a:lnTo>
                  <a:lnTo>
                    <a:pt x="188093" y="45854"/>
                  </a:lnTo>
                  <a:lnTo>
                    <a:pt x="188409" y="46220"/>
                  </a:lnTo>
                  <a:lnTo>
                    <a:pt x="188744" y="46593"/>
                  </a:lnTo>
                  <a:lnTo>
                    <a:pt x="189080" y="46952"/>
                  </a:lnTo>
                  <a:lnTo>
                    <a:pt x="188965" y="47019"/>
                  </a:lnTo>
                  <a:lnTo>
                    <a:pt x="188869" y="47094"/>
                  </a:lnTo>
                  <a:lnTo>
                    <a:pt x="188782" y="47176"/>
                  </a:lnTo>
                  <a:lnTo>
                    <a:pt x="188706" y="47265"/>
                  </a:lnTo>
                  <a:lnTo>
                    <a:pt x="188639" y="47370"/>
                  </a:lnTo>
                  <a:lnTo>
                    <a:pt x="188591" y="47482"/>
                  </a:lnTo>
                  <a:lnTo>
                    <a:pt x="188562" y="47609"/>
                  </a:lnTo>
                  <a:lnTo>
                    <a:pt x="188553" y="47743"/>
                  </a:lnTo>
                  <a:lnTo>
                    <a:pt x="188514" y="49663"/>
                  </a:lnTo>
                  <a:lnTo>
                    <a:pt x="188485" y="51590"/>
                  </a:lnTo>
                  <a:lnTo>
                    <a:pt x="188476" y="53517"/>
                  </a:lnTo>
                  <a:lnTo>
                    <a:pt x="188485" y="55437"/>
                  </a:lnTo>
                  <a:lnTo>
                    <a:pt x="188505" y="57371"/>
                  </a:lnTo>
                  <a:lnTo>
                    <a:pt x="188533" y="59298"/>
                  </a:lnTo>
                  <a:lnTo>
                    <a:pt x="188591" y="61226"/>
                  </a:lnTo>
                  <a:lnTo>
                    <a:pt x="188648" y="63160"/>
                  </a:lnTo>
                  <a:lnTo>
                    <a:pt x="188725" y="65087"/>
                  </a:lnTo>
                  <a:lnTo>
                    <a:pt x="188811" y="67014"/>
                  </a:lnTo>
                  <a:lnTo>
                    <a:pt x="188917" y="68949"/>
                  </a:lnTo>
                  <a:lnTo>
                    <a:pt x="189022" y="70876"/>
                  </a:lnTo>
                  <a:lnTo>
                    <a:pt x="189147" y="72803"/>
                  </a:lnTo>
                  <a:lnTo>
                    <a:pt x="189281" y="74722"/>
                  </a:lnTo>
                  <a:lnTo>
                    <a:pt x="189424" y="76650"/>
                  </a:lnTo>
                  <a:lnTo>
                    <a:pt x="189568" y="78569"/>
                  </a:lnTo>
                  <a:lnTo>
                    <a:pt x="176958" y="78569"/>
                  </a:lnTo>
                  <a:lnTo>
                    <a:pt x="170654" y="78562"/>
                  </a:lnTo>
                  <a:lnTo>
                    <a:pt x="164339" y="78547"/>
                  </a:lnTo>
                  <a:lnTo>
                    <a:pt x="159874" y="78539"/>
                  </a:lnTo>
                  <a:lnTo>
                    <a:pt x="155399" y="78517"/>
                  </a:lnTo>
                  <a:lnTo>
                    <a:pt x="150915" y="78479"/>
                  </a:lnTo>
                  <a:lnTo>
                    <a:pt x="146421" y="78435"/>
                  </a:lnTo>
                  <a:lnTo>
                    <a:pt x="141927" y="78382"/>
                  </a:lnTo>
                  <a:lnTo>
                    <a:pt x="137433" y="78323"/>
                  </a:lnTo>
                  <a:lnTo>
                    <a:pt x="128426" y="78203"/>
                  </a:lnTo>
                  <a:lnTo>
                    <a:pt x="128532" y="76545"/>
                  </a:lnTo>
                  <a:lnTo>
                    <a:pt x="128618" y="74872"/>
                  </a:lnTo>
                  <a:lnTo>
                    <a:pt x="128694" y="73199"/>
                  </a:lnTo>
                  <a:lnTo>
                    <a:pt x="128762" y="71526"/>
                  </a:lnTo>
                  <a:lnTo>
                    <a:pt x="128809" y="69845"/>
                  </a:lnTo>
                  <a:lnTo>
                    <a:pt x="128838" y="68164"/>
                  </a:lnTo>
                  <a:lnTo>
                    <a:pt x="128848" y="66484"/>
                  </a:lnTo>
                  <a:lnTo>
                    <a:pt x="128857" y="64803"/>
                  </a:lnTo>
                  <a:lnTo>
                    <a:pt x="128838" y="63123"/>
                  </a:lnTo>
                  <a:lnTo>
                    <a:pt x="128809" y="61442"/>
                  </a:lnTo>
                  <a:lnTo>
                    <a:pt x="128762" y="59769"/>
                  </a:lnTo>
                  <a:lnTo>
                    <a:pt x="128704" y="58088"/>
                  </a:lnTo>
                  <a:lnTo>
                    <a:pt x="128627" y="56415"/>
                  </a:lnTo>
                  <a:lnTo>
                    <a:pt x="128541" y="54742"/>
                  </a:lnTo>
                  <a:lnTo>
                    <a:pt x="128436" y="53069"/>
                  </a:lnTo>
                  <a:lnTo>
                    <a:pt x="128311" y="51403"/>
                  </a:lnTo>
                  <a:lnTo>
                    <a:pt x="128637" y="51291"/>
                  </a:lnTo>
                  <a:lnTo>
                    <a:pt x="128953" y="51164"/>
                  </a:lnTo>
                  <a:lnTo>
                    <a:pt x="129269" y="51037"/>
                  </a:lnTo>
                  <a:lnTo>
                    <a:pt x="129576" y="50903"/>
                  </a:lnTo>
                  <a:lnTo>
                    <a:pt x="129873" y="50769"/>
                  </a:lnTo>
                  <a:lnTo>
                    <a:pt x="130180" y="50627"/>
                  </a:lnTo>
                  <a:lnTo>
                    <a:pt x="130477" y="50485"/>
                  </a:lnTo>
                  <a:lnTo>
                    <a:pt x="130764" y="50335"/>
                  </a:lnTo>
                  <a:lnTo>
                    <a:pt x="131052" y="50178"/>
                  </a:lnTo>
                  <a:lnTo>
                    <a:pt x="131329" y="50022"/>
                  </a:lnTo>
                  <a:lnTo>
                    <a:pt x="131617" y="49865"/>
                  </a:lnTo>
                  <a:lnTo>
                    <a:pt x="131885" y="49700"/>
                  </a:lnTo>
                  <a:lnTo>
                    <a:pt x="132163" y="49529"/>
                  </a:lnTo>
                  <a:lnTo>
                    <a:pt x="132422" y="49357"/>
                  </a:lnTo>
                  <a:lnTo>
                    <a:pt x="132690" y="49185"/>
                  </a:lnTo>
                  <a:lnTo>
                    <a:pt x="132949" y="49006"/>
                  </a:lnTo>
                  <a:lnTo>
                    <a:pt x="133198" y="48819"/>
                  </a:lnTo>
                  <a:lnTo>
                    <a:pt x="133457" y="48632"/>
                  </a:lnTo>
                  <a:lnTo>
                    <a:pt x="133706" y="48446"/>
                  </a:lnTo>
                  <a:lnTo>
                    <a:pt x="133945" y="48251"/>
                  </a:lnTo>
                  <a:lnTo>
                    <a:pt x="134424" y="47848"/>
                  </a:lnTo>
                  <a:lnTo>
                    <a:pt x="134884" y="47437"/>
                  </a:lnTo>
                  <a:lnTo>
                    <a:pt x="135325" y="47019"/>
                  </a:lnTo>
                  <a:lnTo>
                    <a:pt x="135766" y="46578"/>
                  </a:lnTo>
                  <a:lnTo>
                    <a:pt x="136178" y="46130"/>
                  </a:lnTo>
                  <a:lnTo>
                    <a:pt x="136580" y="45675"/>
                  </a:lnTo>
                  <a:lnTo>
                    <a:pt x="136973" y="45204"/>
                  </a:lnTo>
                  <a:lnTo>
                    <a:pt x="137356" y="44718"/>
                  </a:lnTo>
                  <a:lnTo>
                    <a:pt x="137721" y="44233"/>
                  </a:lnTo>
                  <a:lnTo>
                    <a:pt x="138075" y="43725"/>
                  </a:lnTo>
                  <a:lnTo>
                    <a:pt x="138410" y="43217"/>
                  </a:lnTo>
                  <a:lnTo>
                    <a:pt x="138736" y="42694"/>
                  </a:lnTo>
                  <a:lnTo>
                    <a:pt x="139052" y="42164"/>
                  </a:lnTo>
                  <a:lnTo>
                    <a:pt x="139359" y="41626"/>
                  </a:lnTo>
                  <a:lnTo>
                    <a:pt x="139647" y="41081"/>
                  </a:lnTo>
                  <a:lnTo>
                    <a:pt x="139924" y="40528"/>
                  </a:lnTo>
                  <a:lnTo>
                    <a:pt x="140193" y="39968"/>
                  </a:lnTo>
                  <a:lnTo>
                    <a:pt x="140451" y="39400"/>
                  </a:lnTo>
                  <a:lnTo>
                    <a:pt x="140701" y="38833"/>
                  </a:lnTo>
                  <a:lnTo>
                    <a:pt x="140940" y="38250"/>
                  </a:lnTo>
                  <a:lnTo>
                    <a:pt x="141170" y="37667"/>
                  </a:lnTo>
                  <a:lnTo>
                    <a:pt x="141381" y="37077"/>
                  </a:lnTo>
                  <a:lnTo>
                    <a:pt x="141592" y="36487"/>
                  </a:lnTo>
                  <a:lnTo>
                    <a:pt x="141793" y="35882"/>
                  </a:lnTo>
                  <a:lnTo>
                    <a:pt x="141985" y="35285"/>
                  </a:lnTo>
                  <a:lnTo>
                    <a:pt x="142167" y="34680"/>
                  </a:lnTo>
                  <a:lnTo>
                    <a:pt x="142339" y="34067"/>
                  </a:lnTo>
                  <a:lnTo>
                    <a:pt x="142502" y="33462"/>
                  </a:lnTo>
                  <a:lnTo>
                    <a:pt x="142655" y="32850"/>
                  </a:lnTo>
                  <a:lnTo>
                    <a:pt x="142799" y="32230"/>
                  </a:lnTo>
                  <a:lnTo>
                    <a:pt x="142943" y="31617"/>
                  </a:lnTo>
                  <a:lnTo>
                    <a:pt x="143077" y="30997"/>
                  </a:lnTo>
                  <a:lnTo>
                    <a:pt x="143201" y="30377"/>
                  </a:lnTo>
                  <a:lnTo>
                    <a:pt x="143326" y="29765"/>
                  </a:lnTo>
                  <a:lnTo>
                    <a:pt x="143431" y="29145"/>
                  </a:lnTo>
                  <a:lnTo>
                    <a:pt x="143546" y="28525"/>
                  </a:lnTo>
                  <a:lnTo>
                    <a:pt x="143738" y="27300"/>
                  </a:lnTo>
                  <a:lnTo>
                    <a:pt x="143910" y="26075"/>
                  </a:lnTo>
                  <a:lnTo>
                    <a:pt x="144064" y="24865"/>
                  </a:lnTo>
                  <a:lnTo>
                    <a:pt x="144198" y="23670"/>
                  </a:lnTo>
                  <a:lnTo>
                    <a:pt x="144313" y="22490"/>
                  </a:lnTo>
                  <a:lnTo>
                    <a:pt x="144418" y="21332"/>
                  </a:lnTo>
                  <a:lnTo>
                    <a:pt x="144514" y="20197"/>
                  </a:lnTo>
                  <a:lnTo>
                    <a:pt x="144591" y="19084"/>
                  </a:lnTo>
                  <a:lnTo>
                    <a:pt x="144667" y="18008"/>
                  </a:lnTo>
                  <a:lnTo>
                    <a:pt x="145319" y="17657"/>
                  </a:lnTo>
                  <a:lnTo>
                    <a:pt x="145961" y="17291"/>
                  </a:lnTo>
                  <a:lnTo>
                    <a:pt x="146584" y="16925"/>
                  </a:lnTo>
                  <a:lnTo>
                    <a:pt x="147187" y="16537"/>
                  </a:lnTo>
                  <a:lnTo>
                    <a:pt x="147782" y="16149"/>
                  </a:lnTo>
                  <a:lnTo>
                    <a:pt x="148366" y="15745"/>
                  </a:lnTo>
                  <a:lnTo>
                    <a:pt x="148931" y="15334"/>
                  </a:lnTo>
                  <a:lnTo>
                    <a:pt x="149478" y="14909"/>
                  </a:lnTo>
                  <a:lnTo>
                    <a:pt x="150005" y="14475"/>
                  </a:lnTo>
                  <a:lnTo>
                    <a:pt x="150522" y="14035"/>
                  </a:lnTo>
                  <a:lnTo>
                    <a:pt x="151011" y="13579"/>
                  </a:lnTo>
                  <a:lnTo>
                    <a:pt x="151490" y="13116"/>
                  </a:lnTo>
                  <a:lnTo>
                    <a:pt x="151950" y="12645"/>
                  </a:lnTo>
                  <a:lnTo>
                    <a:pt x="152390" y="12160"/>
                  </a:lnTo>
                  <a:lnTo>
                    <a:pt x="152601" y="11921"/>
                  </a:lnTo>
                  <a:lnTo>
                    <a:pt x="152812" y="11667"/>
                  </a:lnTo>
                  <a:lnTo>
                    <a:pt x="153013" y="11420"/>
                  </a:lnTo>
                  <a:lnTo>
                    <a:pt x="153215" y="11167"/>
                  </a:lnTo>
                  <a:lnTo>
                    <a:pt x="153406" y="10913"/>
                  </a:lnTo>
                  <a:lnTo>
                    <a:pt x="153598" y="10659"/>
                  </a:lnTo>
                  <a:lnTo>
                    <a:pt x="153780" y="10397"/>
                  </a:lnTo>
                  <a:lnTo>
                    <a:pt x="153962" y="10136"/>
                  </a:lnTo>
                  <a:lnTo>
                    <a:pt x="154134" y="9867"/>
                  </a:lnTo>
                  <a:lnTo>
                    <a:pt x="154297" y="9598"/>
                  </a:lnTo>
                  <a:lnTo>
                    <a:pt x="154460" y="9329"/>
                  </a:lnTo>
                  <a:lnTo>
                    <a:pt x="154623" y="9060"/>
                  </a:lnTo>
                  <a:lnTo>
                    <a:pt x="154776" y="8784"/>
                  </a:lnTo>
                  <a:lnTo>
                    <a:pt x="154920" y="8507"/>
                  </a:lnTo>
                  <a:lnTo>
                    <a:pt x="155064" y="8224"/>
                  </a:lnTo>
                  <a:lnTo>
                    <a:pt x="155198" y="7940"/>
                  </a:lnTo>
                  <a:lnTo>
                    <a:pt x="155323" y="7656"/>
                  </a:lnTo>
                  <a:lnTo>
                    <a:pt x="155447" y="7372"/>
                  </a:lnTo>
                  <a:lnTo>
                    <a:pt x="155572" y="7081"/>
                  </a:lnTo>
                  <a:lnTo>
                    <a:pt x="155687" y="6790"/>
                  </a:lnTo>
                  <a:lnTo>
                    <a:pt x="155792" y="6491"/>
                  </a:lnTo>
                  <a:lnTo>
                    <a:pt x="155888" y="6192"/>
                  </a:lnTo>
                  <a:lnTo>
                    <a:pt x="155984" y="5893"/>
                  </a:lnTo>
                  <a:lnTo>
                    <a:pt x="156079" y="5594"/>
                  </a:lnTo>
                  <a:lnTo>
                    <a:pt x="156166" y="5288"/>
                  </a:lnTo>
                  <a:lnTo>
                    <a:pt x="156242" y="4982"/>
                  </a:lnTo>
                  <a:lnTo>
                    <a:pt x="156309" y="4668"/>
                  </a:lnTo>
                  <a:lnTo>
                    <a:pt x="156377" y="4362"/>
                  </a:lnTo>
                  <a:lnTo>
                    <a:pt x="156434" y="4041"/>
                  </a:lnTo>
                  <a:lnTo>
                    <a:pt x="156492" y="3727"/>
                  </a:lnTo>
                  <a:lnTo>
                    <a:pt x="156539" y="3406"/>
                  </a:lnTo>
                  <a:lnTo>
                    <a:pt x="156578" y="3085"/>
                  </a:lnTo>
                  <a:lnTo>
                    <a:pt x="156607" y="2764"/>
                  </a:lnTo>
                  <a:lnTo>
                    <a:pt x="156635" y="2435"/>
                  </a:lnTo>
                  <a:lnTo>
                    <a:pt x="156664" y="2106"/>
                  </a:lnTo>
                  <a:lnTo>
                    <a:pt x="156674" y="1770"/>
                  </a:lnTo>
                  <a:lnTo>
                    <a:pt x="156674" y="1598"/>
                  </a:lnTo>
                  <a:lnTo>
                    <a:pt x="156654" y="1427"/>
                  </a:lnTo>
                  <a:lnTo>
                    <a:pt x="156616" y="1270"/>
                  </a:lnTo>
                  <a:lnTo>
                    <a:pt x="156559" y="1120"/>
                  </a:lnTo>
                  <a:lnTo>
                    <a:pt x="156492" y="986"/>
                  </a:lnTo>
                  <a:lnTo>
                    <a:pt x="156405" y="851"/>
                  </a:lnTo>
                  <a:lnTo>
                    <a:pt x="156309" y="732"/>
                  </a:lnTo>
                  <a:lnTo>
                    <a:pt x="156204" y="620"/>
                  </a:lnTo>
                  <a:lnTo>
                    <a:pt x="156089" y="523"/>
                  </a:lnTo>
                  <a:lnTo>
                    <a:pt x="155965" y="426"/>
                  </a:lnTo>
                  <a:lnTo>
                    <a:pt x="155821" y="344"/>
                  </a:lnTo>
                  <a:lnTo>
                    <a:pt x="155677" y="269"/>
                  </a:lnTo>
                  <a:lnTo>
                    <a:pt x="155524" y="202"/>
                  </a:lnTo>
                  <a:lnTo>
                    <a:pt x="155370" y="149"/>
                  </a:lnTo>
                  <a:lnTo>
                    <a:pt x="155198" y="97"/>
                  </a:lnTo>
                  <a:lnTo>
                    <a:pt x="155035" y="60"/>
                  </a:lnTo>
                  <a:lnTo>
                    <a:pt x="154863" y="37"/>
                  </a:lnTo>
                  <a:lnTo>
                    <a:pt x="154681" y="15"/>
                  </a:lnTo>
                  <a:lnTo>
                    <a:pt x="154508" y="7"/>
                  </a:lnTo>
                  <a:lnTo>
                    <a:pt x="15432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9;p35">
              <a:extLst>
                <a:ext uri="{FF2B5EF4-FFF2-40B4-BE49-F238E27FC236}">
                  <a16:creationId xmlns:a16="http://schemas.microsoft.com/office/drawing/2014/main" id="{DA87FD88-A903-AC15-E027-6638018A67D1}"/>
                </a:ext>
              </a:extLst>
            </p:cNvPr>
            <p:cNvSpPr/>
            <p:nvPr/>
          </p:nvSpPr>
          <p:spPr>
            <a:xfrm>
              <a:off x="39975" y="1500800"/>
              <a:ext cx="240050" cy="153700"/>
            </a:xfrm>
            <a:custGeom>
              <a:avLst/>
              <a:gdLst/>
              <a:ahLst/>
              <a:cxnLst/>
              <a:rect l="l" t="t" r="r" b="b"/>
              <a:pathLst>
                <a:path w="9602" h="6148" extrusionOk="0">
                  <a:moveTo>
                    <a:pt x="5501" y="0"/>
                  </a:moveTo>
                  <a:lnTo>
                    <a:pt x="5405" y="15"/>
                  </a:lnTo>
                  <a:lnTo>
                    <a:pt x="5309" y="30"/>
                  </a:lnTo>
                  <a:lnTo>
                    <a:pt x="5223" y="52"/>
                  </a:lnTo>
                  <a:lnTo>
                    <a:pt x="5031" y="105"/>
                  </a:lnTo>
                  <a:lnTo>
                    <a:pt x="4859" y="179"/>
                  </a:lnTo>
                  <a:lnTo>
                    <a:pt x="4677" y="262"/>
                  </a:lnTo>
                  <a:lnTo>
                    <a:pt x="4504" y="359"/>
                  </a:lnTo>
                  <a:lnTo>
                    <a:pt x="4332" y="471"/>
                  </a:lnTo>
                  <a:lnTo>
                    <a:pt x="4169" y="583"/>
                  </a:lnTo>
                  <a:lnTo>
                    <a:pt x="4006" y="695"/>
                  </a:lnTo>
                  <a:lnTo>
                    <a:pt x="3690" y="934"/>
                  </a:lnTo>
                  <a:lnTo>
                    <a:pt x="3383" y="1158"/>
                  </a:lnTo>
                  <a:lnTo>
                    <a:pt x="2530" y="1763"/>
                  </a:lnTo>
                  <a:lnTo>
                    <a:pt x="1687" y="2368"/>
                  </a:lnTo>
                  <a:lnTo>
                    <a:pt x="1" y="3555"/>
                  </a:lnTo>
                  <a:lnTo>
                    <a:pt x="231" y="3869"/>
                  </a:lnTo>
                  <a:lnTo>
                    <a:pt x="461" y="4190"/>
                  </a:lnTo>
                  <a:lnTo>
                    <a:pt x="671" y="4504"/>
                  </a:lnTo>
                  <a:lnTo>
                    <a:pt x="882" y="4825"/>
                  </a:lnTo>
                  <a:lnTo>
                    <a:pt x="1083" y="5154"/>
                  </a:lnTo>
                  <a:lnTo>
                    <a:pt x="1275" y="5483"/>
                  </a:lnTo>
                  <a:lnTo>
                    <a:pt x="1448" y="5811"/>
                  </a:lnTo>
                  <a:lnTo>
                    <a:pt x="1620" y="6147"/>
                  </a:lnTo>
                  <a:lnTo>
                    <a:pt x="2636" y="5722"/>
                  </a:lnTo>
                  <a:lnTo>
                    <a:pt x="3642" y="5296"/>
                  </a:lnTo>
                  <a:lnTo>
                    <a:pt x="5664" y="4459"/>
                  </a:lnTo>
                  <a:lnTo>
                    <a:pt x="6018" y="4325"/>
                  </a:lnTo>
                  <a:lnTo>
                    <a:pt x="6392" y="4190"/>
                  </a:lnTo>
                  <a:lnTo>
                    <a:pt x="7168" y="3921"/>
                  </a:lnTo>
                  <a:lnTo>
                    <a:pt x="7561" y="3780"/>
                  </a:lnTo>
                  <a:lnTo>
                    <a:pt x="7752" y="3705"/>
                  </a:lnTo>
                  <a:lnTo>
                    <a:pt x="7934" y="3630"/>
                  </a:lnTo>
                  <a:lnTo>
                    <a:pt x="8117" y="3548"/>
                  </a:lnTo>
                  <a:lnTo>
                    <a:pt x="8279" y="3458"/>
                  </a:lnTo>
                  <a:lnTo>
                    <a:pt x="8452" y="3369"/>
                  </a:lnTo>
                  <a:lnTo>
                    <a:pt x="8605" y="3279"/>
                  </a:lnTo>
                  <a:lnTo>
                    <a:pt x="8988" y="3189"/>
                  </a:lnTo>
                  <a:lnTo>
                    <a:pt x="9142" y="3152"/>
                  </a:lnTo>
                  <a:lnTo>
                    <a:pt x="9286" y="3115"/>
                  </a:lnTo>
                  <a:lnTo>
                    <a:pt x="9391" y="3077"/>
                  </a:lnTo>
                  <a:lnTo>
                    <a:pt x="9477" y="3040"/>
                  </a:lnTo>
                  <a:lnTo>
                    <a:pt x="9544" y="3003"/>
                  </a:lnTo>
                  <a:lnTo>
                    <a:pt x="9583" y="2965"/>
                  </a:lnTo>
                  <a:lnTo>
                    <a:pt x="9602" y="2936"/>
                  </a:lnTo>
                  <a:lnTo>
                    <a:pt x="9602" y="2921"/>
                  </a:lnTo>
                  <a:lnTo>
                    <a:pt x="9592" y="2898"/>
                  </a:lnTo>
                  <a:lnTo>
                    <a:pt x="9563" y="2868"/>
                  </a:lnTo>
                  <a:lnTo>
                    <a:pt x="9506" y="2838"/>
                  </a:lnTo>
                  <a:lnTo>
                    <a:pt x="9429" y="2809"/>
                  </a:lnTo>
                  <a:lnTo>
                    <a:pt x="9324" y="2779"/>
                  </a:lnTo>
                  <a:lnTo>
                    <a:pt x="9190" y="2749"/>
                  </a:lnTo>
                  <a:lnTo>
                    <a:pt x="9036" y="2719"/>
                  </a:lnTo>
                  <a:lnTo>
                    <a:pt x="8548" y="2263"/>
                  </a:lnTo>
                  <a:lnTo>
                    <a:pt x="8049" y="1800"/>
                  </a:lnTo>
                  <a:lnTo>
                    <a:pt x="7858" y="1606"/>
                  </a:lnTo>
                  <a:lnTo>
                    <a:pt x="7647" y="1382"/>
                  </a:lnTo>
                  <a:lnTo>
                    <a:pt x="7427" y="1135"/>
                  </a:lnTo>
                  <a:lnTo>
                    <a:pt x="7187" y="881"/>
                  </a:lnTo>
                  <a:lnTo>
                    <a:pt x="6948" y="635"/>
                  </a:lnTo>
                  <a:lnTo>
                    <a:pt x="6823" y="523"/>
                  </a:lnTo>
                  <a:lnTo>
                    <a:pt x="6698" y="418"/>
                  </a:lnTo>
                  <a:lnTo>
                    <a:pt x="6564" y="321"/>
                  </a:lnTo>
                  <a:lnTo>
                    <a:pt x="6440" y="232"/>
                  </a:lnTo>
                  <a:lnTo>
                    <a:pt x="6315" y="164"/>
                  </a:lnTo>
                  <a:lnTo>
                    <a:pt x="6181" y="105"/>
                  </a:lnTo>
                  <a:lnTo>
                    <a:pt x="6085" y="67"/>
                  </a:lnTo>
                  <a:lnTo>
                    <a:pt x="5980" y="45"/>
                  </a:lnTo>
                  <a:lnTo>
                    <a:pt x="5884" y="23"/>
                  </a:lnTo>
                  <a:lnTo>
                    <a:pt x="5788" y="8"/>
                  </a:lnTo>
                  <a:lnTo>
                    <a:pt x="569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50;p35">
              <a:extLst>
                <a:ext uri="{FF2B5EF4-FFF2-40B4-BE49-F238E27FC236}">
                  <a16:creationId xmlns:a16="http://schemas.microsoft.com/office/drawing/2014/main" id="{B40F721D-285A-1048-1E13-B24CD169A205}"/>
                </a:ext>
              </a:extLst>
            </p:cNvPr>
            <p:cNvSpPr/>
            <p:nvPr/>
          </p:nvSpPr>
          <p:spPr>
            <a:xfrm>
              <a:off x="-829825" y="1448875"/>
              <a:ext cx="837500" cy="607475"/>
            </a:xfrm>
            <a:custGeom>
              <a:avLst/>
              <a:gdLst/>
              <a:ahLst/>
              <a:cxnLst/>
              <a:rect l="l" t="t" r="r" b="b"/>
              <a:pathLst>
                <a:path w="33500" h="24299" extrusionOk="0">
                  <a:moveTo>
                    <a:pt x="16242" y="1"/>
                  </a:moveTo>
                  <a:lnTo>
                    <a:pt x="15782" y="8"/>
                  </a:lnTo>
                  <a:lnTo>
                    <a:pt x="15322" y="31"/>
                  </a:lnTo>
                  <a:lnTo>
                    <a:pt x="14853" y="60"/>
                  </a:lnTo>
                  <a:lnTo>
                    <a:pt x="14383" y="98"/>
                  </a:lnTo>
                  <a:lnTo>
                    <a:pt x="13904" y="143"/>
                  </a:lnTo>
                  <a:lnTo>
                    <a:pt x="13425" y="202"/>
                  </a:lnTo>
                  <a:lnTo>
                    <a:pt x="12946" y="277"/>
                  </a:lnTo>
                  <a:lnTo>
                    <a:pt x="12467" y="359"/>
                  </a:lnTo>
                  <a:lnTo>
                    <a:pt x="11978" y="449"/>
                  </a:lnTo>
                  <a:lnTo>
                    <a:pt x="11489" y="553"/>
                  </a:lnTo>
                  <a:lnTo>
                    <a:pt x="10991" y="665"/>
                  </a:lnTo>
                  <a:lnTo>
                    <a:pt x="10618" y="755"/>
                  </a:lnTo>
                  <a:lnTo>
                    <a:pt x="10244" y="860"/>
                  </a:lnTo>
                  <a:lnTo>
                    <a:pt x="9880" y="972"/>
                  </a:lnTo>
                  <a:lnTo>
                    <a:pt x="9516" y="1084"/>
                  </a:lnTo>
                  <a:lnTo>
                    <a:pt x="9161" y="1211"/>
                  </a:lnTo>
                  <a:lnTo>
                    <a:pt x="8807" y="1338"/>
                  </a:lnTo>
                  <a:lnTo>
                    <a:pt x="8462" y="1472"/>
                  </a:lnTo>
                  <a:lnTo>
                    <a:pt x="8117" y="1621"/>
                  </a:lnTo>
                  <a:lnTo>
                    <a:pt x="7781" y="1771"/>
                  </a:lnTo>
                  <a:lnTo>
                    <a:pt x="7456" y="1928"/>
                  </a:lnTo>
                  <a:lnTo>
                    <a:pt x="7130" y="2085"/>
                  </a:lnTo>
                  <a:lnTo>
                    <a:pt x="6814" y="2256"/>
                  </a:lnTo>
                  <a:lnTo>
                    <a:pt x="6497" y="2428"/>
                  </a:lnTo>
                  <a:lnTo>
                    <a:pt x="6191" y="2615"/>
                  </a:lnTo>
                  <a:lnTo>
                    <a:pt x="5894" y="2802"/>
                  </a:lnTo>
                  <a:lnTo>
                    <a:pt x="5597" y="2988"/>
                  </a:lnTo>
                  <a:lnTo>
                    <a:pt x="5309" y="3190"/>
                  </a:lnTo>
                  <a:lnTo>
                    <a:pt x="5031" y="3392"/>
                  </a:lnTo>
                  <a:lnTo>
                    <a:pt x="4753" y="3601"/>
                  </a:lnTo>
                  <a:lnTo>
                    <a:pt x="4485" y="3810"/>
                  </a:lnTo>
                  <a:lnTo>
                    <a:pt x="4217" y="4027"/>
                  </a:lnTo>
                  <a:lnTo>
                    <a:pt x="3968" y="4251"/>
                  </a:lnTo>
                  <a:lnTo>
                    <a:pt x="3719" y="4475"/>
                  </a:lnTo>
                  <a:lnTo>
                    <a:pt x="3479" y="4706"/>
                  </a:lnTo>
                  <a:lnTo>
                    <a:pt x="3239" y="4945"/>
                  </a:lnTo>
                  <a:lnTo>
                    <a:pt x="3019" y="5184"/>
                  </a:lnTo>
                  <a:lnTo>
                    <a:pt x="2799" y="5431"/>
                  </a:lnTo>
                  <a:lnTo>
                    <a:pt x="2588" y="5677"/>
                  </a:lnTo>
                  <a:lnTo>
                    <a:pt x="2377" y="5931"/>
                  </a:lnTo>
                  <a:lnTo>
                    <a:pt x="2185" y="6185"/>
                  </a:lnTo>
                  <a:lnTo>
                    <a:pt x="1994" y="6439"/>
                  </a:lnTo>
                  <a:lnTo>
                    <a:pt x="1812" y="6708"/>
                  </a:lnTo>
                  <a:lnTo>
                    <a:pt x="1639" y="6969"/>
                  </a:lnTo>
                  <a:lnTo>
                    <a:pt x="1476" y="7238"/>
                  </a:lnTo>
                  <a:lnTo>
                    <a:pt x="1323" y="7507"/>
                  </a:lnTo>
                  <a:lnTo>
                    <a:pt x="1170" y="7784"/>
                  </a:lnTo>
                  <a:lnTo>
                    <a:pt x="1026" y="8060"/>
                  </a:lnTo>
                  <a:lnTo>
                    <a:pt x="902" y="8336"/>
                  </a:lnTo>
                  <a:lnTo>
                    <a:pt x="777" y="8620"/>
                  </a:lnTo>
                  <a:lnTo>
                    <a:pt x="662" y="8904"/>
                  </a:lnTo>
                  <a:lnTo>
                    <a:pt x="557" y="9188"/>
                  </a:lnTo>
                  <a:lnTo>
                    <a:pt x="461" y="9479"/>
                  </a:lnTo>
                  <a:lnTo>
                    <a:pt x="374" y="9770"/>
                  </a:lnTo>
                  <a:lnTo>
                    <a:pt x="288" y="10062"/>
                  </a:lnTo>
                  <a:lnTo>
                    <a:pt x="221" y="10353"/>
                  </a:lnTo>
                  <a:lnTo>
                    <a:pt x="164" y="10644"/>
                  </a:lnTo>
                  <a:lnTo>
                    <a:pt x="116" y="10943"/>
                  </a:lnTo>
                  <a:lnTo>
                    <a:pt x="68" y="11234"/>
                  </a:lnTo>
                  <a:lnTo>
                    <a:pt x="39" y="11533"/>
                  </a:lnTo>
                  <a:lnTo>
                    <a:pt x="20" y="11832"/>
                  </a:lnTo>
                  <a:lnTo>
                    <a:pt x="10" y="12131"/>
                  </a:lnTo>
                  <a:lnTo>
                    <a:pt x="1" y="12430"/>
                  </a:lnTo>
                  <a:lnTo>
                    <a:pt x="10" y="12736"/>
                  </a:lnTo>
                  <a:lnTo>
                    <a:pt x="30" y="13035"/>
                  </a:lnTo>
                  <a:lnTo>
                    <a:pt x="58" y="13333"/>
                  </a:lnTo>
                  <a:lnTo>
                    <a:pt x="97" y="13632"/>
                  </a:lnTo>
                  <a:lnTo>
                    <a:pt x="145" y="13931"/>
                  </a:lnTo>
                  <a:lnTo>
                    <a:pt x="212" y="14237"/>
                  </a:lnTo>
                  <a:lnTo>
                    <a:pt x="279" y="14536"/>
                  </a:lnTo>
                  <a:lnTo>
                    <a:pt x="365" y="14835"/>
                  </a:lnTo>
                  <a:lnTo>
                    <a:pt x="451" y="15133"/>
                  </a:lnTo>
                  <a:lnTo>
                    <a:pt x="557" y="15432"/>
                  </a:lnTo>
                  <a:lnTo>
                    <a:pt x="672" y="15731"/>
                  </a:lnTo>
                  <a:lnTo>
                    <a:pt x="796" y="16022"/>
                  </a:lnTo>
                  <a:lnTo>
                    <a:pt x="959" y="16373"/>
                  </a:lnTo>
                  <a:lnTo>
                    <a:pt x="1131" y="16724"/>
                  </a:lnTo>
                  <a:lnTo>
                    <a:pt x="1323" y="17053"/>
                  </a:lnTo>
                  <a:lnTo>
                    <a:pt x="1515" y="17382"/>
                  </a:lnTo>
                  <a:lnTo>
                    <a:pt x="1716" y="17695"/>
                  </a:lnTo>
                  <a:lnTo>
                    <a:pt x="1936" y="18002"/>
                  </a:lnTo>
                  <a:lnTo>
                    <a:pt x="2157" y="18300"/>
                  </a:lnTo>
                  <a:lnTo>
                    <a:pt x="2387" y="18584"/>
                  </a:lnTo>
                  <a:lnTo>
                    <a:pt x="2626" y="18868"/>
                  </a:lnTo>
                  <a:lnTo>
                    <a:pt x="2885" y="19137"/>
                  </a:lnTo>
                  <a:lnTo>
                    <a:pt x="3144" y="19398"/>
                  </a:lnTo>
                  <a:lnTo>
                    <a:pt x="3412" y="19652"/>
                  </a:lnTo>
                  <a:lnTo>
                    <a:pt x="3680" y="19899"/>
                  </a:lnTo>
                  <a:lnTo>
                    <a:pt x="3968" y="20138"/>
                  </a:lnTo>
                  <a:lnTo>
                    <a:pt x="4255" y="20362"/>
                  </a:lnTo>
                  <a:lnTo>
                    <a:pt x="4552" y="20586"/>
                  </a:lnTo>
                  <a:lnTo>
                    <a:pt x="4859" y="20803"/>
                  </a:lnTo>
                  <a:lnTo>
                    <a:pt x="5175" y="21004"/>
                  </a:lnTo>
                  <a:lnTo>
                    <a:pt x="5501" y="21206"/>
                  </a:lnTo>
                  <a:lnTo>
                    <a:pt x="5827" y="21393"/>
                  </a:lnTo>
                  <a:lnTo>
                    <a:pt x="6162" y="21579"/>
                  </a:lnTo>
                  <a:lnTo>
                    <a:pt x="6497" y="21751"/>
                  </a:lnTo>
                  <a:lnTo>
                    <a:pt x="6842" y="21923"/>
                  </a:lnTo>
                  <a:lnTo>
                    <a:pt x="7197" y="22080"/>
                  </a:lnTo>
                  <a:lnTo>
                    <a:pt x="7551" y="22237"/>
                  </a:lnTo>
                  <a:lnTo>
                    <a:pt x="7915" y="22386"/>
                  </a:lnTo>
                  <a:lnTo>
                    <a:pt x="8289" y="22528"/>
                  </a:lnTo>
                  <a:lnTo>
                    <a:pt x="8663" y="22662"/>
                  </a:lnTo>
                  <a:lnTo>
                    <a:pt x="9037" y="22789"/>
                  </a:lnTo>
                  <a:lnTo>
                    <a:pt x="9420" y="22909"/>
                  </a:lnTo>
                  <a:lnTo>
                    <a:pt x="9813" y="23028"/>
                  </a:lnTo>
                  <a:lnTo>
                    <a:pt x="10206" y="23140"/>
                  </a:lnTo>
                  <a:lnTo>
                    <a:pt x="10598" y="23245"/>
                  </a:lnTo>
                  <a:lnTo>
                    <a:pt x="11001" y="23342"/>
                  </a:lnTo>
                  <a:lnTo>
                    <a:pt x="11403" y="23432"/>
                  </a:lnTo>
                  <a:lnTo>
                    <a:pt x="11806" y="23521"/>
                  </a:lnTo>
                  <a:lnTo>
                    <a:pt x="12218" y="23604"/>
                  </a:lnTo>
                  <a:lnTo>
                    <a:pt x="12630" y="23678"/>
                  </a:lnTo>
                  <a:lnTo>
                    <a:pt x="13051" y="23753"/>
                  </a:lnTo>
                  <a:lnTo>
                    <a:pt x="13473" y="23820"/>
                  </a:lnTo>
                  <a:lnTo>
                    <a:pt x="13895" y="23880"/>
                  </a:lnTo>
                  <a:lnTo>
                    <a:pt x="14316" y="23940"/>
                  </a:lnTo>
                  <a:lnTo>
                    <a:pt x="14738" y="23992"/>
                  </a:lnTo>
                  <a:lnTo>
                    <a:pt x="15169" y="24037"/>
                  </a:lnTo>
                  <a:lnTo>
                    <a:pt x="16022" y="24119"/>
                  </a:lnTo>
                  <a:lnTo>
                    <a:pt x="16894" y="24186"/>
                  </a:lnTo>
                  <a:lnTo>
                    <a:pt x="17756" y="24231"/>
                  </a:lnTo>
                  <a:lnTo>
                    <a:pt x="18628" y="24268"/>
                  </a:lnTo>
                  <a:lnTo>
                    <a:pt x="19490" y="24291"/>
                  </a:lnTo>
                  <a:lnTo>
                    <a:pt x="20362" y="24298"/>
                  </a:lnTo>
                  <a:lnTo>
                    <a:pt x="21225" y="24298"/>
                  </a:lnTo>
                  <a:lnTo>
                    <a:pt x="22077" y="24283"/>
                  </a:lnTo>
                  <a:lnTo>
                    <a:pt x="22930" y="24261"/>
                  </a:lnTo>
                  <a:lnTo>
                    <a:pt x="23773" y="24231"/>
                  </a:lnTo>
                  <a:lnTo>
                    <a:pt x="23994" y="24156"/>
                  </a:lnTo>
                  <a:lnTo>
                    <a:pt x="24214" y="24096"/>
                  </a:lnTo>
                  <a:lnTo>
                    <a:pt x="24435" y="24059"/>
                  </a:lnTo>
                  <a:lnTo>
                    <a:pt x="24665" y="24037"/>
                  </a:lnTo>
                  <a:lnTo>
                    <a:pt x="24885" y="24037"/>
                  </a:lnTo>
                  <a:lnTo>
                    <a:pt x="25000" y="24044"/>
                  </a:lnTo>
                  <a:lnTo>
                    <a:pt x="25105" y="24052"/>
                  </a:lnTo>
                  <a:lnTo>
                    <a:pt x="25211" y="24067"/>
                  </a:lnTo>
                  <a:lnTo>
                    <a:pt x="25316" y="24089"/>
                  </a:lnTo>
                  <a:lnTo>
                    <a:pt x="25431" y="24111"/>
                  </a:lnTo>
                  <a:lnTo>
                    <a:pt x="25527" y="24141"/>
                  </a:lnTo>
                  <a:lnTo>
                    <a:pt x="25632" y="24126"/>
                  </a:lnTo>
                  <a:lnTo>
                    <a:pt x="25738" y="24119"/>
                  </a:lnTo>
                  <a:lnTo>
                    <a:pt x="25843" y="24111"/>
                  </a:lnTo>
                  <a:lnTo>
                    <a:pt x="25939" y="24096"/>
                  </a:lnTo>
                  <a:lnTo>
                    <a:pt x="26332" y="23895"/>
                  </a:lnTo>
                  <a:lnTo>
                    <a:pt x="26715" y="23686"/>
                  </a:lnTo>
                  <a:lnTo>
                    <a:pt x="27079" y="23469"/>
                  </a:lnTo>
                  <a:lnTo>
                    <a:pt x="27434" y="23252"/>
                  </a:lnTo>
                  <a:lnTo>
                    <a:pt x="27779" y="23036"/>
                  </a:lnTo>
                  <a:lnTo>
                    <a:pt x="28114" y="22804"/>
                  </a:lnTo>
                  <a:lnTo>
                    <a:pt x="28440" y="22580"/>
                  </a:lnTo>
                  <a:lnTo>
                    <a:pt x="28756" y="22341"/>
                  </a:lnTo>
                  <a:lnTo>
                    <a:pt x="29053" y="22110"/>
                  </a:lnTo>
                  <a:lnTo>
                    <a:pt x="29350" y="21871"/>
                  </a:lnTo>
                  <a:lnTo>
                    <a:pt x="29628" y="21624"/>
                  </a:lnTo>
                  <a:lnTo>
                    <a:pt x="29896" y="21378"/>
                  </a:lnTo>
                  <a:lnTo>
                    <a:pt x="30155" y="21131"/>
                  </a:lnTo>
                  <a:lnTo>
                    <a:pt x="30404" y="20877"/>
                  </a:lnTo>
                  <a:lnTo>
                    <a:pt x="30644" y="20623"/>
                  </a:lnTo>
                  <a:lnTo>
                    <a:pt x="30874" y="20362"/>
                  </a:lnTo>
                  <a:lnTo>
                    <a:pt x="31094" y="20100"/>
                  </a:lnTo>
                  <a:lnTo>
                    <a:pt x="31305" y="19839"/>
                  </a:lnTo>
                  <a:lnTo>
                    <a:pt x="31506" y="19578"/>
                  </a:lnTo>
                  <a:lnTo>
                    <a:pt x="31688" y="19309"/>
                  </a:lnTo>
                  <a:lnTo>
                    <a:pt x="31870" y="19040"/>
                  </a:lnTo>
                  <a:lnTo>
                    <a:pt x="32043" y="18763"/>
                  </a:lnTo>
                  <a:lnTo>
                    <a:pt x="32196" y="18495"/>
                  </a:lnTo>
                  <a:lnTo>
                    <a:pt x="32349" y="18218"/>
                  </a:lnTo>
                  <a:lnTo>
                    <a:pt x="32493" y="17942"/>
                  </a:lnTo>
                  <a:lnTo>
                    <a:pt x="32618" y="17658"/>
                  </a:lnTo>
                  <a:lnTo>
                    <a:pt x="32742" y="17382"/>
                  </a:lnTo>
                  <a:lnTo>
                    <a:pt x="32857" y="17098"/>
                  </a:lnTo>
                  <a:lnTo>
                    <a:pt x="32963" y="16814"/>
                  </a:lnTo>
                  <a:lnTo>
                    <a:pt x="33049" y="16530"/>
                  </a:lnTo>
                  <a:lnTo>
                    <a:pt x="33135" y="16246"/>
                  </a:lnTo>
                  <a:lnTo>
                    <a:pt x="33212" y="15962"/>
                  </a:lnTo>
                  <a:lnTo>
                    <a:pt x="33279" y="15671"/>
                  </a:lnTo>
                  <a:lnTo>
                    <a:pt x="33336" y="15387"/>
                  </a:lnTo>
                  <a:lnTo>
                    <a:pt x="33384" y="15096"/>
                  </a:lnTo>
                  <a:lnTo>
                    <a:pt x="33422" y="14805"/>
                  </a:lnTo>
                  <a:lnTo>
                    <a:pt x="33451" y="14521"/>
                  </a:lnTo>
                  <a:lnTo>
                    <a:pt x="33480" y="14230"/>
                  </a:lnTo>
                  <a:lnTo>
                    <a:pt x="33490" y="13938"/>
                  </a:lnTo>
                  <a:lnTo>
                    <a:pt x="33499" y="13647"/>
                  </a:lnTo>
                  <a:lnTo>
                    <a:pt x="33490" y="13356"/>
                  </a:lnTo>
                  <a:lnTo>
                    <a:pt x="33480" y="13072"/>
                  </a:lnTo>
                  <a:lnTo>
                    <a:pt x="33461" y="12781"/>
                  </a:lnTo>
                  <a:lnTo>
                    <a:pt x="33432" y="12489"/>
                  </a:lnTo>
                  <a:lnTo>
                    <a:pt x="33394" y="12205"/>
                  </a:lnTo>
                  <a:lnTo>
                    <a:pt x="33355" y="11914"/>
                  </a:lnTo>
                  <a:lnTo>
                    <a:pt x="33298" y="11630"/>
                  </a:lnTo>
                  <a:lnTo>
                    <a:pt x="33240" y="11346"/>
                  </a:lnTo>
                  <a:lnTo>
                    <a:pt x="33173" y="11063"/>
                  </a:lnTo>
                  <a:lnTo>
                    <a:pt x="33097" y="10779"/>
                  </a:lnTo>
                  <a:lnTo>
                    <a:pt x="33010" y="10495"/>
                  </a:lnTo>
                  <a:lnTo>
                    <a:pt x="32915" y="10211"/>
                  </a:lnTo>
                  <a:lnTo>
                    <a:pt x="32819" y="9935"/>
                  </a:lnTo>
                  <a:lnTo>
                    <a:pt x="32713" y="9651"/>
                  </a:lnTo>
                  <a:lnTo>
                    <a:pt x="32598" y="9375"/>
                  </a:lnTo>
                  <a:lnTo>
                    <a:pt x="32474" y="9106"/>
                  </a:lnTo>
                  <a:lnTo>
                    <a:pt x="32349" y="8829"/>
                  </a:lnTo>
                  <a:lnTo>
                    <a:pt x="32215" y="8560"/>
                  </a:lnTo>
                  <a:lnTo>
                    <a:pt x="32071" y="8292"/>
                  </a:lnTo>
                  <a:lnTo>
                    <a:pt x="31918" y="8023"/>
                  </a:lnTo>
                  <a:lnTo>
                    <a:pt x="31765" y="7761"/>
                  </a:lnTo>
                  <a:lnTo>
                    <a:pt x="31592" y="7500"/>
                  </a:lnTo>
                  <a:lnTo>
                    <a:pt x="31429" y="7238"/>
                  </a:lnTo>
                  <a:lnTo>
                    <a:pt x="31247" y="6984"/>
                  </a:lnTo>
                  <a:lnTo>
                    <a:pt x="31171" y="6925"/>
                  </a:lnTo>
                  <a:lnTo>
                    <a:pt x="31094" y="6857"/>
                  </a:lnTo>
                  <a:lnTo>
                    <a:pt x="31027" y="6790"/>
                  </a:lnTo>
                  <a:lnTo>
                    <a:pt x="30969" y="6716"/>
                  </a:lnTo>
                  <a:lnTo>
                    <a:pt x="30912" y="6633"/>
                  </a:lnTo>
                  <a:lnTo>
                    <a:pt x="30864" y="6559"/>
                  </a:lnTo>
                  <a:lnTo>
                    <a:pt x="30835" y="6469"/>
                  </a:lnTo>
                  <a:lnTo>
                    <a:pt x="30807" y="6387"/>
                  </a:lnTo>
                  <a:lnTo>
                    <a:pt x="30625" y="6155"/>
                  </a:lnTo>
                  <a:lnTo>
                    <a:pt x="30433" y="5924"/>
                  </a:lnTo>
                  <a:lnTo>
                    <a:pt x="30241" y="5700"/>
                  </a:lnTo>
                  <a:lnTo>
                    <a:pt x="30040" y="5476"/>
                  </a:lnTo>
                  <a:lnTo>
                    <a:pt x="29829" y="5259"/>
                  </a:lnTo>
                  <a:lnTo>
                    <a:pt x="29618" y="5042"/>
                  </a:lnTo>
                  <a:lnTo>
                    <a:pt x="29398" y="4833"/>
                  </a:lnTo>
                  <a:lnTo>
                    <a:pt x="29168" y="4624"/>
                  </a:lnTo>
                  <a:lnTo>
                    <a:pt x="28938" y="4415"/>
                  </a:lnTo>
                  <a:lnTo>
                    <a:pt x="28708" y="4213"/>
                  </a:lnTo>
                  <a:lnTo>
                    <a:pt x="28469" y="4019"/>
                  </a:lnTo>
                  <a:lnTo>
                    <a:pt x="28229" y="3825"/>
                  </a:lnTo>
                  <a:lnTo>
                    <a:pt x="27980" y="3631"/>
                  </a:lnTo>
                  <a:lnTo>
                    <a:pt x="27721" y="3444"/>
                  </a:lnTo>
                  <a:lnTo>
                    <a:pt x="27472" y="3265"/>
                  </a:lnTo>
                  <a:lnTo>
                    <a:pt x="27204" y="3085"/>
                  </a:lnTo>
                  <a:lnTo>
                    <a:pt x="27108" y="3123"/>
                  </a:lnTo>
                  <a:lnTo>
                    <a:pt x="27003" y="3153"/>
                  </a:lnTo>
                  <a:lnTo>
                    <a:pt x="26897" y="3175"/>
                  </a:lnTo>
                  <a:lnTo>
                    <a:pt x="26792" y="3198"/>
                  </a:lnTo>
                  <a:lnTo>
                    <a:pt x="26686" y="3205"/>
                  </a:lnTo>
                  <a:lnTo>
                    <a:pt x="26581" y="3212"/>
                  </a:lnTo>
                  <a:lnTo>
                    <a:pt x="26466" y="3212"/>
                  </a:lnTo>
                  <a:lnTo>
                    <a:pt x="26361" y="3205"/>
                  </a:lnTo>
                  <a:lnTo>
                    <a:pt x="26246" y="3190"/>
                  </a:lnTo>
                  <a:lnTo>
                    <a:pt x="26140" y="3175"/>
                  </a:lnTo>
                  <a:lnTo>
                    <a:pt x="26035" y="3153"/>
                  </a:lnTo>
                  <a:lnTo>
                    <a:pt x="25929" y="3123"/>
                  </a:lnTo>
                  <a:lnTo>
                    <a:pt x="25824" y="3085"/>
                  </a:lnTo>
                  <a:lnTo>
                    <a:pt x="25719" y="3048"/>
                  </a:lnTo>
                  <a:lnTo>
                    <a:pt x="25623" y="3011"/>
                  </a:lnTo>
                  <a:lnTo>
                    <a:pt x="25527" y="2958"/>
                  </a:lnTo>
                  <a:lnTo>
                    <a:pt x="25441" y="2906"/>
                  </a:lnTo>
                  <a:lnTo>
                    <a:pt x="25354" y="2854"/>
                  </a:lnTo>
                  <a:lnTo>
                    <a:pt x="25268" y="2794"/>
                  </a:lnTo>
                  <a:lnTo>
                    <a:pt x="25192" y="2734"/>
                  </a:lnTo>
                  <a:lnTo>
                    <a:pt x="25125" y="2667"/>
                  </a:lnTo>
                  <a:lnTo>
                    <a:pt x="25057" y="2600"/>
                  </a:lnTo>
                  <a:lnTo>
                    <a:pt x="25000" y="2525"/>
                  </a:lnTo>
                  <a:lnTo>
                    <a:pt x="24952" y="2451"/>
                  </a:lnTo>
                  <a:lnTo>
                    <a:pt x="24904" y="2376"/>
                  </a:lnTo>
                  <a:lnTo>
                    <a:pt x="24866" y="2294"/>
                  </a:lnTo>
                  <a:lnTo>
                    <a:pt x="24847" y="2212"/>
                  </a:lnTo>
                  <a:lnTo>
                    <a:pt x="24827" y="2129"/>
                  </a:lnTo>
                  <a:lnTo>
                    <a:pt x="24818" y="2040"/>
                  </a:lnTo>
                  <a:lnTo>
                    <a:pt x="24818" y="1958"/>
                  </a:lnTo>
                  <a:lnTo>
                    <a:pt x="24827" y="1868"/>
                  </a:lnTo>
                  <a:lnTo>
                    <a:pt x="24847" y="1778"/>
                  </a:lnTo>
                  <a:lnTo>
                    <a:pt x="24492" y="1614"/>
                  </a:lnTo>
                  <a:lnTo>
                    <a:pt x="24128" y="1465"/>
                  </a:lnTo>
                  <a:lnTo>
                    <a:pt x="23754" y="1315"/>
                  </a:lnTo>
                  <a:lnTo>
                    <a:pt x="23381" y="1173"/>
                  </a:lnTo>
                  <a:lnTo>
                    <a:pt x="23007" y="1039"/>
                  </a:lnTo>
                  <a:lnTo>
                    <a:pt x="22624" y="912"/>
                  </a:lnTo>
                  <a:lnTo>
                    <a:pt x="22231" y="792"/>
                  </a:lnTo>
                  <a:lnTo>
                    <a:pt x="21828" y="688"/>
                  </a:lnTo>
                  <a:lnTo>
                    <a:pt x="21436" y="583"/>
                  </a:lnTo>
                  <a:lnTo>
                    <a:pt x="21023" y="486"/>
                  </a:lnTo>
                  <a:lnTo>
                    <a:pt x="20611" y="397"/>
                  </a:lnTo>
                  <a:lnTo>
                    <a:pt x="20199" y="322"/>
                  </a:lnTo>
                  <a:lnTo>
                    <a:pt x="19778" y="247"/>
                  </a:lnTo>
                  <a:lnTo>
                    <a:pt x="19347" y="187"/>
                  </a:lnTo>
                  <a:lnTo>
                    <a:pt x="18915" y="135"/>
                  </a:lnTo>
                  <a:lnTo>
                    <a:pt x="18484" y="90"/>
                  </a:lnTo>
                  <a:lnTo>
                    <a:pt x="18044" y="53"/>
                  </a:lnTo>
                  <a:lnTo>
                    <a:pt x="17603" y="23"/>
                  </a:lnTo>
                  <a:lnTo>
                    <a:pt x="17152" y="8"/>
                  </a:lnTo>
                  <a:lnTo>
                    <a:pt x="167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1;p35">
              <a:extLst>
                <a:ext uri="{FF2B5EF4-FFF2-40B4-BE49-F238E27FC236}">
                  <a16:creationId xmlns:a16="http://schemas.microsoft.com/office/drawing/2014/main" id="{BF8CE2D4-F99C-24D9-1E6F-9F2086191368}"/>
                </a:ext>
              </a:extLst>
            </p:cNvPr>
            <p:cNvSpPr/>
            <p:nvPr/>
          </p:nvSpPr>
          <p:spPr>
            <a:xfrm>
              <a:off x="-273350" y="1251700"/>
              <a:ext cx="190475" cy="174050"/>
            </a:xfrm>
            <a:custGeom>
              <a:avLst/>
              <a:gdLst/>
              <a:ahLst/>
              <a:cxnLst/>
              <a:rect l="l" t="t" r="r" b="b"/>
              <a:pathLst>
                <a:path w="7619" h="6962" extrusionOk="0">
                  <a:moveTo>
                    <a:pt x="1399" y="0"/>
                  </a:moveTo>
                  <a:lnTo>
                    <a:pt x="1246" y="336"/>
                  </a:lnTo>
                  <a:lnTo>
                    <a:pt x="1102" y="665"/>
                  </a:lnTo>
                  <a:lnTo>
                    <a:pt x="978" y="1001"/>
                  </a:lnTo>
                  <a:lnTo>
                    <a:pt x="853" y="1337"/>
                  </a:lnTo>
                  <a:lnTo>
                    <a:pt x="738" y="1673"/>
                  </a:lnTo>
                  <a:lnTo>
                    <a:pt x="633" y="2009"/>
                  </a:lnTo>
                  <a:lnTo>
                    <a:pt x="537" y="2353"/>
                  </a:lnTo>
                  <a:lnTo>
                    <a:pt x="451" y="2697"/>
                  </a:lnTo>
                  <a:lnTo>
                    <a:pt x="374" y="3040"/>
                  </a:lnTo>
                  <a:lnTo>
                    <a:pt x="307" y="3384"/>
                  </a:lnTo>
                  <a:lnTo>
                    <a:pt x="240" y="3727"/>
                  </a:lnTo>
                  <a:lnTo>
                    <a:pt x="183" y="4071"/>
                  </a:lnTo>
                  <a:lnTo>
                    <a:pt x="77" y="4766"/>
                  </a:lnTo>
                  <a:lnTo>
                    <a:pt x="1" y="5468"/>
                  </a:lnTo>
                  <a:lnTo>
                    <a:pt x="556" y="5617"/>
                  </a:lnTo>
                  <a:lnTo>
                    <a:pt x="1102" y="5774"/>
                  </a:lnTo>
                  <a:lnTo>
                    <a:pt x="1649" y="5946"/>
                  </a:lnTo>
                  <a:lnTo>
                    <a:pt x="2185" y="6125"/>
                  </a:lnTo>
                  <a:lnTo>
                    <a:pt x="2712" y="6319"/>
                  </a:lnTo>
                  <a:lnTo>
                    <a:pt x="3239" y="6521"/>
                  </a:lnTo>
                  <a:lnTo>
                    <a:pt x="3757" y="6737"/>
                  </a:lnTo>
                  <a:lnTo>
                    <a:pt x="4264" y="6961"/>
                  </a:lnTo>
                  <a:lnTo>
                    <a:pt x="4648" y="6461"/>
                  </a:lnTo>
                  <a:lnTo>
                    <a:pt x="5041" y="5961"/>
                  </a:lnTo>
                  <a:lnTo>
                    <a:pt x="5433" y="5453"/>
                  </a:lnTo>
                  <a:lnTo>
                    <a:pt x="5826" y="4952"/>
                  </a:lnTo>
                  <a:lnTo>
                    <a:pt x="6210" y="4437"/>
                  </a:lnTo>
                  <a:lnTo>
                    <a:pt x="6583" y="3921"/>
                  </a:lnTo>
                  <a:lnTo>
                    <a:pt x="6765" y="3660"/>
                  </a:lnTo>
                  <a:lnTo>
                    <a:pt x="6928" y="3391"/>
                  </a:lnTo>
                  <a:lnTo>
                    <a:pt x="7101" y="3122"/>
                  </a:lnTo>
                  <a:lnTo>
                    <a:pt x="7254" y="2853"/>
                  </a:lnTo>
                  <a:lnTo>
                    <a:pt x="7388" y="2614"/>
                  </a:lnTo>
                  <a:lnTo>
                    <a:pt x="7503" y="2413"/>
                  </a:lnTo>
                  <a:lnTo>
                    <a:pt x="7541" y="2323"/>
                  </a:lnTo>
                  <a:lnTo>
                    <a:pt x="7580" y="2241"/>
                  </a:lnTo>
                  <a:lnTo>
                    <a:pt x="7599" y="2159"/>
                  </a:lnTo>
                  <a:lnTo>
                    <a:pt x="7618" y="2084"/>
                  </a:lnTo>
                  <a:lnTo>
                    <a:pt x="7618" y="2009"/>
                  </a:lnTo>
                  <a:lnTo>
                    <a:pt x="7609" y="1935"/>
                  </a:lnTo>
                  <a:lnTo>
                    <a:pt x="7589" y="1860"/>
                  </a:lnTo>
                  <a:lnTo>
                    <a:pt x="7551" y="1778"/>
                  </a:lnTo>
                  <a:lnTo>
                    <a:pt x="7503" y="1688"/>
                  </a:lnTo>
                  <a:lnTo>
                    <a:pt x="7436" y="1599"/>
                  </a:lnTo>
                  <a:lnTo>
                    <a:pt x="7359" y="1501"/>
                  </a:lnTo>
                  <a:lnTo>
                    <a:pt x="7254" y="1397"/>
                  </a:lnTo>
                  <a:lnTo>
                    <a:pt x="7158" y="1307"/>
                  </a:lnTo>
                  <a:lnTo>
                    <a:pt x="7043" y="1218"/>
                  </a:lnTo>
                  <a:lnTo>
                    <a:pt x="6919" y="1135"/>
                  </a:lnTo>
                  <a:lnTo>
                    <a:pt x="6775" y="1053"/>
                  </a:lnTo>
                  <a:lnTo>
                    <a:pt x="6631" y="979"/>
                  </a:lnTo>
                  <a:lnTo>
                    <a:pt x="6478" y="911"/>
                  </a:lnTo>
                  <a:lnTo>
                    <a:pt x="6315" y="844"/>
                  </a:lnTo>
                  <a:lnTo>
                    <a:pt x="6152" y="777"/>
                  </a:lnTo>
                  <a:lnTo>
                    <a:pt x="5817" y="657"/>
                  </a:lnTo>
                  <a:lnTo>
                    <a:pt x="5481" y="545"/>
                  </a:lnTo>
                  <a:lnTo>
                    <a:pt x="4868" y="366"/>
                  </a:lnTo>
                  <a:lnTo>
                    <a:pt x="4648" y="314"/>
                  </a:lnTo>
                  <a:lnTo>
                    <a:pt x="4437" y="262"/>
                  </a:lnTo>
                  <a:lnTo>
                    <a:pt x="3996" y="179"/>
                  </a:lnTo>
                  <a:lnTo>
                    <a:pt x="3565" y="112"/>
                  </a:lnTo>
                  <a:lnTo>
                    <a:pt x="3134" y="67"/>
                  </a:lnTo>
                  <a:lnTo>
                    <a:pt x="2703" y="30"/>
                  </a:lnTo>
                  <a:lnTo>
                    <a:pt x="2271" y="8"/>
                  </a:lnTo>
                  <a:lnTo>
                    <a:pt x="184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52;p35">
              <a:extLst>
                <a:ext uri="{FF2B5EF4-FFF2-40B4-BE49-F238E27FC236}">
                  <a16:creationId xmlns:a16="http://schemas.microsoft.com/office/drawing/2014/main" id="{985165F7-8DF9-F328-C1C4-8E72F2A14CF0}"/>
                </a:ext>
              </a:extLst>
            </p:cNvPr>
            <p:cNvSpPr/>
            <p:nvPr/>
          </p:nvSpPr>
          <p:spPr>
            <a:xfrm>
              <a:off x="-865500" y="2053525"/>
              <a:ext cx="595525" cy="375900"/>
            </a:xfrm>
            <a:custGeom>
              <a:avLst/>
              <a:gdLst/>
              <a:ahLst/>
              <a:cxnLst/>
              <a:rect l="l" t="t" r="r" b="b"/>
              <a:pathLst>
                <a:path w="23821" h="15036" extrusionOk="0">
                  <a:moveTo>
                    <a:pt x="5328" y="0"/>
                  </a:moveTo>
                  <a:lnTo>
                    <a:pt x="5069" y="590"/>
                  </a:lnTo>
                  <a:lnTo>
                    <a:pt x="4801" y="1180"/>
                  </a:lnTo>
                  <a:lnTo>
                    <a:pt x="4513" y="1770"/>
                  </a:lnTo>
                  <a:lnTo>
                    <a:pt x="4226" y="2353"/>
                  </a:lnTo>
                  <a:lnTo>
                    <a:pt x="3929" y="2928"/>
                  </a:lnTo>
                  <a:lnTo>
                    <a:pt x="3622" y="3511"/>
                  </a:lnTo>
                  <a:lnTo>
                    <a:pt x="3296" y="4078"/>
                  </a:lnTo>
                  <a:lnTo>
                    <a:pt x="2970" y="4646"/>
                  </a:lnTo>
                  <a:lnTo>
                    <a:pt x="2635" y="5214"/>
                  </a:lnTo>
                  <a:lnTo>
                    <a:pt x="2290" y="5774"/>
                  </a:lnTo>
                  <a:lnTo>
                    <a:pt x="1936" y="6327"/>
                  </a:lnTo>
                  <a:lnTo>
                    <a:pt x="1562" y="6879"/>
                  </a:lnTo>
                  <a:lnTo>
                    <a:pt x="1188" y="7425"/>
                  </a:lnTo>
                  <a:lnTo>
                    <a:pt x="805" y="7970"/>
                  </a:lnTo>
                  <a:lnTo>
                    <a:pt x="403" y="8508"/>
                  </a:lnTo>
                  <a:lnTo>
                    <a:pt x="0" y="9038"/>
                  </a:lnTo>
                  <a:lnTo>
                    <a:pt x="1303" y="9269"/>
                  </a:lnTo>
                  <a:lnTo>
                    <a:pt x="2616" y="9523"/>
                  </a:lnTo>
                  <a:lnTo>
                    <a:pt x="3919" y="9792"/>
                  </a:lnTo>
                  <a:lnTo>
                    <a:pt x="4571" y="9934"/>
                  </a:lnTo>
                  <a:lnTo>
                    <a:pt x="5222" y="10076"/>
                  </a:lnTo>
                  <a:lnTo>
                    <a:pt x="5874" y="10226"/>
                  </a:lnTo>
                  <a:lnTo>
                    <a:pt x="6516" y="10375"/>
                  </a:lnTo>
                  <a:lnTo>
                    <a:pt x="7167" y="10539"/>
                  </a:lnTo>
                  <a:lnTo>
                    <a:pt x="7809" y="10696"/>
                  </a:lnTo>
                  <a:lnTo>
                    <a:pt x="8451" y="10868"/>
                  </a:lnTo>
                  <a:lnTo>
                    <a:pt x="9093" y="11040"/>
                  </a:lnTo>
                  <a:lnTo>
                    <a:pt x="9726" y="11219"/>
                  </a:lnTo>
                  <a:lnTo>
                    <a:pt x="10368" y="11398"/>
                  </a:lnTo>
                  <a:lnTo>
                    <a:pt x="11000" y="11585"/>
                  </a:lnTo>
                  <a:lnTo>
                    <a:pt x="11633" y="11779"/>
                  </a:lnTo>
                  <a:lnTo>
                    <a:pt x="12255" y="11973"/>
                  </a:lnTo>
                  <a:lnTo>
                    <a:pt x="12888" y="12175"/>
                  </a:lnTo>
                  <a:lnTo>
                    <a:pt x="13511" y="12384"/>
                  </a:lnTo>
                  <a:lnTo>
                    <a:pt x="14124" y="12593"/>
                  </a:lnTo>
                  <a:lnTo>
                    <a:pt x="14747" y="12810"/>
                  </a:lnTo>
                  <a:lnTo>
                    <a:pt x="15360" y="13034"/>
                  </a:lnTo>
                  <a:lnTo>
                    <a:pt x="15964" y="13258"/>
                  </a:lnTo>
                  <a:lnTo>
                    <a:pt x="16567" y="13490"/>
                  </a:lnTo>
                  <a:lnTo>
                    <a:pt x="17171" y="13729"/>
                  </a:lnTo>
                  <a:lnTo>
                    <a:pt x="17765" y="13968"/>
                  </a:lnTo>
                  <a:lnTo>
                    <a:pt x="18359" y="14222"/>
                  </a:lnTo>
                  <a:lnTo>
                    <a:pt x="18953" y="14468"/>
                  </a:lnTo>
                  <a:lnTo>
                    <a:pt x="19538" y="14729"/>
                  </a:lnTo>
                  <a:lnTo>
                    <a:pt x="20112" y="14998"/>
                  </a:lnTo>
                  <a:lnTo>
                    <a:pt x="20132" y="14998"/>
                  </a:lnTo>
                  <a:lnTo>
                    <a:pt x="20151" y="15006"/>
                  </a:lnTo>
                  <a:lnTo>
                    <a:pt x="20160" y="15021"/>
                  </a:lnTo>
                  <a:lnTo>
                    <a:pt x="20170" y="15036"/>
                  </a:lnTo>
                  <a:lnTo>
                    <a:pt x="20505" y="14304"/>
                  </a:lnTo>
                  <a:lnTo>
                    <a:pt x="20831" y="13564"/>
                  </a:lnTo>
                  <a:lnTo>
                    <a:pt x="21138" y="12825"/>
                  </a:lnTo>
                  <a:lnTo>
                    <a:pt x="21435" y="12078"/>
                  </a:lnTo>
                  <a:lnTo>
                    <a:pt x="21713" y="11331"/>
                  </a:lnTo>
                  <a:lnTo>
                    <a:pt x="21971" y="10577"/>
                  </a:lnTo>
                  <a:lnTo>
                    <a:pt x="22230" y="9815"/>
                  </a:lnTo>
                  <a:lnTo>
                    <a:pt x="22460" y="9053"/>
                  </a:lnTo>
                  <a:lnTo>
                    <a:pt x="22680" y="8291"/>
                  </a:lnTo>
                  <a:lnTo>
                    <a:pt x="22891" y="7522"/>
                  </a:lnTo>
                  <a:lnTo>
                    <a:pt x="23083" y="6752"/>
                  </a:lnTo>
                  <a:lnTo>
                    <a:pt x="23255" y="5976"/>
                  </a:lnTo>
                  <a:lnTo>
                    <a:pt x="23418" y="5199"/>
                  </a:lnTo>
                  <a:lnTo>
                    <a:pt x="23572" y="4414"/>
                  </a:lnTo>
                  <a:lnTo>
                    <a:pt x="23706" y="3638"/>
                  </a:lnTo>
                  <a:lnTo>
                    <a:pt x="23821" y="2846"/>
                  </a:lnTo>
                  <a:lnTo>
                    <a:pt x="23227" y="2921"/>
                  </a:lnTo>
                  <a:lnTo>
                    <a:pt x="22623" y="2988"/>
                  </a:lnTo>
                  <a:lnTo>
                    <a:pt x="22019" y="3040"/>
                  </a:lnTo>
                  <a:lnTo>
                    <a:pt x="21416" y="3077"/>
                  </a:lnTo>
                  <a:lnTo>
                    <a:pt x="20802" y="3115"/>
                  </a:lnTo>
                  <a:lnTo>
                    <a:pt x="20199" y="3137"/>
                  </a:lnTo>
                  <a:lnTo>
                    <a:pt x="19585" y="3145"/>
                  </a:lnTo>
                  <a:lnTo>
                    <a:pt x="18972" y="3145"/>
                  </a:lnTo>
                  <a:lnTo>
                    <a:pt x="18369" y="3137"/>
                  </a:lnTo>
                  <a:lnTo>
                    <a:pt x="17755" y="3115"/>
                  </a:lnTo>
                  <a:lnTo>
                    <a:pt x="17152" y="3085"/>
                  </a:lnTo>
                  <a:lnTo>
                    <a:pt x="16538" y="3048"/>
                  </a:lnTo>
                  <a:lnTo>
                    <a:pt x="15935" y="2995"/>
                  </a:lnTo>
                  <a:lnTo>
                    <a:pt x="15331" y="2936"/>
                  </a:lnTo>
                  <a:lnTo>
                    <a:pt x="14727" y="2861"/>
                  </a:lnTo>
                  <a:lnTo>
                    <a:pt x="14133" y="2779"/>
                  </a:lnTo>
                  <a:lnTo>
                    <a:pt x="13539" y="2689"/>
                  </a:lnTo>
                  <a:lnTo>
                    <a:pt x="12945" y="2584"/>
                  </a:lnTo>
                  <a:lnTo>
                    <a:pt x="12361" y="2472"/>
                  </a:lnTo>
                  <a:lnTo>
                    <a:pt x="11786" y="2345"/>
                  </a:lnTo>
                  <a:lnTo>
                    <a:pt x="11211" y="2211"/>
                  </a:lnTo>
                  <a:lnTo>
                    <a:pt x="10636" y="2062"/>
                  </a:lnTo>
                  <a:lnTo>
                    <a:pt x="10071" y="1905"/>
                  </a:lnTo>
                  <a:lnTo>
                    <a:pt x="9515" y="1733"/>
                  </a:lnTo>
                  <a:lnTo>
                    <a:pt x="8959" y="1561"/>
                  </a:lnTo>
                  <a:lnTo>
                    <a:pt x="8423" y="1367"/>
                  </a:lnTo>
                  <a:lnTo>
                    <a:pt x="7886" y="1165"/>
                  </a:lnTo>
                  <a:lnTo>
                    <a:pt x="7349" y="956"/>
                  </a:lnTo>
                  <a:lnTo>
                    <a:pt x="6832" y="732"/>
                  </a:lnTo>
                  <a:lnTo>
                    <a:pt x="6324" y="501"/>
                  </a:lnTo>
                  <a:lnTo>
                    <a:pt x="5826" y="254"/>
                  </a:lnTo>
                  <a:lnTo>
                    <a:pt x="532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53;p35">
              <a:extLst>
                <a:ext uri="{FF2B5EF4-FFF2-40B4-BE49-F238E27FC236}">
                  <a16:creationId xmlns:a16="http://schemas.microsoft.com/office/drawing/2014/main" id="{32A90CB9-97C7-224B-0B80-295FA89A98E9}"/>
                </a:ext>
              </a:extLst>
            </p:cNvPr>
            <p:cNvSpPr/>
            <p:nvPr/>
          </p:nvSpPr>
          <p:spPr>
            <a:xfrm>
              <a:off x="-385925" y="2429400"/>
              <a:ext cx="40250" cy="48575"/>
            </a:xfrm>
            <a:custGeom>
              <a:avLst/>
              <a:gdLst/>
              <a:ahLst/>
              <a:cxnLst/>
              <a:rect l="l" t="t" r="r" b="b"/>
              <a:pathLst>
                <a:path w="1610" h="1943" extrusionOk="0">
                  <a:moveTo>
                    <a:pt x="987" y="1"/>
                  </a:moveTo>
                  <a:lnTo>
                    <a:pt x="757" y="486"/>
                  </a:lnTo>
                  <a:lnTo>
                    <a:pt x="508" y="964"/>
                  </a:lnTo>
                  <a:lnTo>
                    <a:pt x="259" y="1450"/>
                  </a:lnTo>
                  <a:lnTo>
                    <a:pt x="0" y="1928"/>
                  </a:lnTo>
                  <a:lnTo>
                    <a:pt x="125" y="1943"/>
                  </a:lnTo>
                  <a:lnTo>
                    <a:pt x="240" y="1943"/>
                  </a:lnTo>
                  <a:lnTo>
                    <a:pt x="355" y="1935"/>
                  </a:lnTo>
                  <a:lnTo>
                    <a:pt x="470" y="1920"/>
                  </a:lnTo>
                  <a:lnTo>
                    <a:pt x="585" y="1898"/>
                  </a:lnTo>
                  <a:lnTo>
                    <a:pt x="690" y="1868"/>
                  </a:lnTo>
                  <a:lnTo>
                    <a:pt x="795" y="1831"/>
                  </a:lnTo>
                  <a:lnTo>
                    <a:pt x="891" y="1786"/>
                  </a:lnTo>
                  <a:lnTo>
                    <a:pt x="987" y="1741"/>
                  </a:lnTo>
                  <a:lnTo>
                    <a:pt x="1073" y="1681"/>
                  </a:lnTo>
                  <a:lnTo>
                    <a:pt x="1159" y="1622"/>
                  </a:lnTo>
                  <a:lnTo>
                    <a:pt x="1236" y="1562"/>
                  </a:lnTo>
                  <a:lnTo>
                    <a:pt x="1313" y="1495"/>
                  </a:lnTo>
                  <a:lnTo>
                    <a:pt x="1370" y="1420"/>
                  </a:lnTo>
                  <a:lnTo>
                    <a:pt x="1428" y="1345"/>
                  </a:lnTo>
                  <a:lnTo>
                    <a:pt x="1485" y="1271"/>
                  </a:lnTo>
                  <a:lnTo>
                    <a:pt x="1524" y="1196"/>
                  </a:lnTo>
                  <a:lnTo>
                    <a:pt x="1562" y="1114"/>
                  </a:lnTo>
                  <a:lnTo>
                    <a:pt x="1581" y="1031"/>
                  </a:lnTo>
                  <a:lnTo>
                    <a:pt x="1600" y="942"/>
                  </a:lnTo>
                  <a:lnTo>
                    <a:pt x="1610" y="860"/>
                  </a:lnTo>
                  <a:lnTo>
                    <a:pt x="1610" y="778"/>
                  </a:lnTo>
                  <a:lnTo>
                    <a:pt x="1600" y="688"/>
                  </a:lnTo>
                  <a:lnTo>
                    <a:pt x="1571" y="606"/>
                  </a:lnTo>
                  <a:lnTo>
                    <a:pt x="1543" y="524"/>
                  </a:lnTo>
                  <a:lnTo>
                    <a:pt x="1495" y="441"/>
                  </a:lnTo>
                  <a:lnTo>
                    <a:pt x="1447" y="359"/>
                  </a:lnTo>
                  <a:lnTo>
                    <a:pt x="1380" y="285"/>
                  </a:lnTo>
                  <a:lnTo>
                    <a:pt x="1294" y="210"/>
                  </a:lnTo>
                  <a:lnTo>
                    <a:pt x="1207" y="135"/>
                  </a:lnTo>
                  <a:lnTo>
                    <a:pt x="1102" y="68"/>
                  </a:lnTo>
                  <a:lnTo>
                    <a:pt x="98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4;p35">
              <a:extLst>
                <a:ext uri="{FF2B5EF4-FFF2-40B4-BE49-F238E27FC236}">
                  <a16:creationId xmlns:a16="http://schemas.microsoft.com/office/drawing/2014/main" id="{24406C58-A2CC-44C2-852E-FA9B35FCC51C}"/>
                </a:ext>
              </a:extLst>
            </p:cNvPr>
            <p:cNvSpPr/>
            <p:nvPr/>
          </p:nvSpPr>
          <p:spPr>
            <a:xfrm>
              <a:off x="-919175" y="2279450"/>
              <a:ext cx="557925" cy="198150"/>
            </a:xfrm>
            <a:custGeom>
              <a:avLst/>
              <a:gdLst/>
              <a:ahLst/>
              <a:cxnLst/>
              <a:rect l="l" t="t" r="r" b="b"/>
              <a:pathLst>
                <a:path w="22317" h="7926" extrusionOk="0">
                  <a:moveTo>
                    <a:pt x="2147" y="1"/>
                  </a:moveTo>
                  <a:lnTo>
                    <a:pt x="1639" y="658"/>
                  </a:lnTo>
                  <a:lnTo>
                    <a:pt x="1112" y="1301"/>
                  </a:lnTo>
                  <a:lnTo>
                    <a:pt x="566" y="1943"/>
                  </a:lnTo>
                  <a:lnTo>
                    <a:pt x="1" y="2570"/>
                  </a:lnTo>
                  <a:lnTo>
                    <a:pt x="68" y="2608"/>
                  </a:lnTo>
                  <a:lnTo>
                    <a:pt x="135" y="2645"/>
                  </a:lnTo>
                  <a:lnTo>
                    <a:pt x="279" y="2705"/>
                  </a:lnTo>
                  <a:lnTo>
                    <a:pt x="442" y="2750"/>
                  </a:lnTo>
                  <a:lnTo>
                    <a:pt x="604" y="2787"/>
                  </a:lnTo>
                  <a:lnTo>
                    <a:pt x="1917" y="3063"/>
                  </a:lnTo>
                  <a:lnTo>
                    <a:pt x="3220" y="3347"/>
                  </a:lnTo>
                  <a:lnTo>
                    <a:pt x="4523" y="3638"/>
                  </a:lnTo>
                  <a:lnTo>
                    <a:pt x="5817" y="3937"/>
                  </a:lnTo>
                  <a:lnTo>
                    <a:pt x="7101" y="4243"/>
                  </a:lnTo>
                  <a:lnTo>
                    <a:pt x="8385" y="4557"/>
                  </a:lnTo>
                  <a:lnTo>
                    <a:pt x="9669" y="4878"/>
                  </a:lnTo>
                  <a:lnTo>
                    <a:pt x="10953" y="5207"/>
                  </a:lnTo>
                  <a:lnTo>
                    <a:pt x="13502" y="5872"/>
                  </a:lnTo>
                  <a:lnTo>
                    <a:pt x="16060" y="6551"/>
                  </a:lnTo>
                  <a:lnTo>
                    <a:pt x="21186" y="7926"/>
                  </a:lnTo>
                  <a:lnTo>
                    <a:pt x="21186" y="7911"/>
                  </a:lnTo>
                  <a:lnTo>
                    <a:pt x="21225" y="7911"/>
                  </a:lnTo>
                  <a:lnTo>
                    <a:pt x="21263" y="7918"/>
                  </a:lnTo>
                  <a:lnTo>
                    <a:pt x="21292" y="7926"/>
                  </a:lnTo>
                  <a:lnTo>
                    <a:pt x="21330" y="7926"/>
                  </a:lnTo>
                  <a:lnTo>
                    <a:pt x="21589" y="7448"/>
                  </a:lnTo>
                  <a:lnTo>
                    <a:pt x="21838" y="6962"/>
                  </a:lnTo>
                  <a:lnTo>
                    <a:pt x="22087" y="6484"/>
                  </a:lnTo>
                  <a:lnTo>
                    <a:pt x="22317" y="5999"/>
                  </a:lnTo>
                  <a:lnTo>
                    <a:pt x="22307" y="5984"/>
                  </a:lnTo>
                  <a:lnTo>
                    <a:pt x="22298" y="5969"/>
                  </a:lnTo>
                  <a:lnTo>
                    <a:pt x="22279" y="5961"/>
                  </a:lnTo>
                  <a:lnTo>
                    <a:pt x="22259" y="5961"/>
                  </a:lnTo>
                  <a:lnTo>
                    <a:pt x="21685" y="5692"/>
                  </a:lnTo>
                  <a:lnTo>
                    <a:pt x="21100" y="5431"/>
                  </a:lnTo>
                  <a:lnTo>
                    <a:pt x="20506" y="5185"/>
                  </a:lnTo>
                  <a:lnTo>
                    <a:pt x="19912" y="4931"/>
                  </a:lnTo>
                  <a:lnTo>
                    <a:pt x="19318" y="4692"/>
                  </a:lnTo>
                  <a:lnTo>
                    <a:pt x="18714" y="4453"/>
                  </a:lnTo>
                  <a:lnTo>
                    <a:pt x="18111" y="4221"/>
                  </a:lnTo>
                  <a:lnTo>
                    <a:pt x="17507" y="3997"/>
                  </a:lnTo>
                  <a:lnTo>
                    <a:pt x="16894" y="3773"/>
                  </a:lnTo>
                  <a:lnTo>
                    <a:pt x="16271" y="3556"/>
                  </a:lnTo>
                  <a:lnTo>
                    <a:pt x="15658" y="3347"/>
                  </a:lnTo>
                  <a:lnTo>
                    <a:pt x="15035" y="3138"/>
                  </a:lnTo>
                  <a:lnTo>
                    <a:pt x="14402" y="2936"/>
                  </a:lnTo>
                  <a:lnTo>
                    <a:pt x="13780" y="2742"/>
                  </a:lnTo>
                  <a:lnTo>
                    <a:pt x="13147" y="2548"/>
                  </a:lnTo>
                  <a:lnTo>
                    <a:pt x="12515" y="2361"/>
                  </a:lnTo>
                  <a:lnTo>
                    <a:pt x="11873" y="2182"/>
                  </a:lnTo>
                  <a:lnTo>
                    <a:pt x="11240" y="2003"/>
                  </a:lnTo>
                  <a:lnTo>
                    <a:pt x="10598" y="1831"/>
                  </a:lnTo>
                  <a:lnTo>
                    <a:pt x="9956" y="1659"/>
                  </a:lnTo>
                  <a:lnTo>
                    <a:pt x="9314" y="1502"/>
                  </a:lnTo>
                  <a:lnTo>
                    <a:pt x="8663" y="1338"/>
                  </a:lnTo>
                  <a:lnTo>
                    <a:pt x="8021" y="1189"/>
                  </a:lnTo>
                  <a:lnTo>
                    <a:pt x="7369" y="1039"/>
                  </a:lnTo>
                  <a:lnTo>
                    <a:pt x="6718" y="897"/>
                  </a:lnTo>
                  <a:lnTo>
                    <a:pt x="6066" y="755"/>
                  </a:lnTo>
                  <a:lnTo>
                    <a:pt x="4763" y="486"/>
                  </a:lnTo>
                  <a:lnTo>
                    <a:pt x="3450" y="232"/>
                  </a:lnTo>
                  <a:lnTo>
                    <a:pt x="214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5;p35">
              <a:extLst>
                <a:ext uri="{FF2B5EF4-FFF2-40B4-BE49-F238E27FC236}">
                  <a16:creationId xmlns:a16="http://schemas.microsoft.com/office/drawing/2014/main" id="{9851BE3E-DC97-FA0B-A11D-B522870CE2BC}"/>
                </a:ext>
              </a:extLst>
            </p:cNvPr>
            <p:cNvSpPr/>
            <p:nvPr/>
          </p:nvSpPr>
          <p:spPr>
            <a:xfrm>
              <a:off x="-1153450" y="2343700"/>
              <a:ext cx="767550" cy="503450"/>
            </a:xfrm>
            <a:custGeom>
              <a:avLst/>
              <a:gdLst/>
              <a:ahLst/>
              <a:cxnLst/>
              <a:rect l="l" t="t" r="r" b="b"/>
              <a:pathLst>
                <a:path w="30702" h="20138" extrusionOk="0">
                  <a:moveTo>
                    <a:pt x="9372" y="0"/>
                  </a:moveTo>
                  <a:lnTo>
                    <a:pt x="8874" y="561"/>
                  </a:lnTo>
                  <a:lnTo>
                    <a:pt x="8356" y="1106"/>
                  </a:lnTo>
                  <a:lnTo>
                    <a:pt x="7839" y="1651"/>
                  </a:lnTo>
                  <a:lnTo>
                    <a:pt x="7302" y="2181"/>
                  </a:lnTo>
                  <a:lnTo>
                    <a:pt x="6756" y="2712"/>
                  </a:lnTo>
                  <a:lnTo>
                    <a:pt x="6200" y="3227"/>
                  </a:lnTo>
                  <a:lnTo>
                    <a:pt x="5625" y="3742"/>
                  </a:lnTo>
                  <a:lnTo>
                    <a:pt x="5050" y="4243"/>
                  </a:lnTo>
                  <a:lnTo>
                    <a:pt x="4456" y="4736"/>
                  </a:lnTo>
                  <a:lnTo>
                    <a:pt x="3853" y="5221"/>
                  </a:lnTo>
                  <a:lnTo>
                    <a:pt x="3239" y="5699"/>
                  </a:lnTo>
                  <a:lnTo>
                    <a:pt x="2617" y="6170"/>
                  </a:lnTo>
                  <a:lnTo>
                    <a:pt x="1975" y="6626"/>
                  </a:lnTo>
                  <a:lnTo>
                    <a:pt x="1333" y="7081"/>
                  </a:lnTo>
                  <a:lnTo>
                    <a:pt x="671" y="7522"/>
                  </a:lnTo>
                  <a:lnTo>
                    <a:pt x="1" y="7948"/>
                  </a:lnTo>
                  <a:lnTo>
                    <a:pt x="585" y="8306"/>
                  </a:lnTo>
                  <a:lnTo>
                    <a:pt x="1160" y="8665"/>
                  </a:lnTo>
                  <a:lnTo>
                    <a:pt x="1735" y="9031"/>
                  </a:lnTo>
                  <a:lnTo>
                    <a:pt x="2300" y="9397"/>
                  </a:lnTo>
                  <a:lnTo>
                    <a:pt x="2866" y="9770"/>
                  </a:lnTo>
                  <a:lnTo>
                    <a:pt x="3421" y="10151"/>
                  </a:lnTo>
                  <a:lnTo>
                    <a:pt x="4533" y="10920"/>
                  </a:lnTo>
                  <a:lnTo>
                    <a:pt x="5625" y="11697"/>
                  </a:lnTo>
                  <a:lnTo>
                    <a:pt x="6727" y="12481"/>
                  </a:lnTo>
                  <a:lnTo>
                    <a:pt x="7829" y="13258"/>
                  </a:lnTo>
                  <a:lnTo>
                    <a:pt x="8931" y="14035"/>
                  </a:lnTo>
                  <a:lnTo>
                    <a:pt x="10052" y="14797"/>
                  </a:lnTo>
                  <a:lnTo>
                    <a:pt x="11183" y="15551"/>
                  </a:lnTo>
                  <a:lnTo>
                    <a:pt x="13444" y="17053"/>
                  </a:lnTo>
                  <a:lnTo>
                    <a:pt x="14565" y="17815"/>
                  </a:lnTo>
                  <a:lnTo>
                    <a:pt x="15677" y="18576"/>
                  </a:lnTo>
                  <a:lnTo>
                    <a:pt x="16779" y="19353"/>
                  </a:lnTo>
                  <a:lnTo>
                    <a:pt x="17325" y="19742"/>
                  </a:lnTo>
                  <a:lnTo>
                    <a:pt x="17861" y="20137"/>
                  </a:lnTo>
                  <a:lnTo>
                    <a:pt x="18331" y="19786"/>
                  </a:lnTo>
                  <a:lnTo>
                    <a:pt x="18791" y="19428"/>
                  </a:lnTo>
                  <a:lnTo>
                    <a:pt x="19251" y="19069"/>
                  </a:lnTo>
                  <a:lnTo>
                    <a:pt x="19701" y="18703"/>
                  </a:lnTo>
                  <a:lnTo>
                    <a:pt x="20151" y="18330"/>
                  </a:lnTo>
                  <a:lnTo>
                    <a:pt x="20592" y="17949"/>
                  </a:lnTo>
                  <a:lnTo>
                    <a:pt x="21033" y="17561"/>
                  </a:lnTo>
                  <a:lnTo>
                    <a:pt x="21474" y="17172"/>
                  </a:lnTo>
                  <a:lnTo>
                    <a:pt x="21905" y="16776"/>
                  </a:lnTo>
                  <a:lnTo>
                    <a:pt x="22326" y="16373"/>
                  </a:lnTo>
                  <a:lnTo>
                    <a:pt x="22748" y="15962"/>
                  </a:lnTo>
                  <a:lnTo>
                    <a:pt x="23170" y="15551"/>
                  </a:lnTo>
                  <a:lnTo>
                    <a:pt x="23582" y="15126"/>
                  </a:lnTo>
                  <a:lnTo>
                    <a:pt x="23984" y="14700"/>
                  </a:lnTo>
                  <a:lnTo>
                    <a:pt x="24387" y="14259"/>
                  </a:lnTo>
                  <a:lnTo>
                    <a:pt x="24789" y="13818"/>
                  </a:lnTo>
                  <a:lnTo>
                    <a:pt x="25230" y="13311"/>
                  </a:lnTo>
                  <a:lnTo>
                    <a:pt x="25661" y="12803"/>
                  </a:lnTo>
                  <a:lnTo>
                    <a:pt x="26083" y="12287"/>
                  </a:lnTo>
                  <a:lnTo>
                    <a:pt x="26485" y="11772"/>
                  </a:lnTo>
                  <a:lnTo>
                    <a:pt x="26887" y="11257"/>
                  </a:lnTo>
                  <a:lnTo>
                    <a:pt x="27280" y="10734"/>
                  </a:lnTo>
                  <a:lnTo>
                    <a:pt x="27673" y="10203"/>
                  </a:lnTo>
                  <a:lnTo>
                    <a:pt x="28047" y="9681"/>
                  </a:lnTo>
                  <a:lnTo>
                    <a:pt x="28411" y="9150"/>
                  </a:lnTo>
                  <a:lnTo>
                    <a:pt x="28766" y="8612"/>
                  </a:lnTo>
                  <a:lnTo>
                    <a:pt x="29110" y="8075"/>
                  </a:lnTo>
                  <a:lnTo>
                    <a:pt x="29446" y="7537"/>
                  </a:lnTo>
                  <a:lnTo>
                    <a:pt x="29772" y="6999"/>
                  </a:lnTo>
                  <a:lnTo>
                    <a:pt x="30088" y="6454"/>
                  </a:lnTo>
                  <a:lnTo>
                    <a:pt x="30404" y="5909"/>
                  </a:lnTo>
                  <a:lnTo>
                    <a:pt x="30701" y="5356"/>
                  </a:lnTo>
                  <a:lnTo>
                    <a:pt x="30663" y="5356"/>
                  </a:lnTo>
                  <a:lnTo>
                    <a:pt x="30634" y="5348"/>
                  </a:lnTo>
                  <a:lnTo>
                    <a:pt x="30596" y="5341"/>
                  </a:lnTo>
                  <a:lnTo>
                    <a:pt x="30557" y="5341"/>
                  </a:lnTo>
                  <a:lnTo>
                    <a:pt x="30557" y="5356"/>
                  </a:lnTo>
                  <a:lnTo>
                    <a:pt x="25431" y="3981"/>
                  </a:lnTo>
                  <a:lnTo>
                    <a:pt x="22873" y="3302"/>
                  </a:lnTo>
                  <a:lnTo>
                    <a:pt x="20324" y="2637"/>
                  </a:lnTo>
                  <a:lnTo>
                    <a:pt x="19040" y="2308"/>
                  </a:lnTo>
                  <a:lnTo>
                    <a:pt x="17756" y="1987"/>
                  </a:lnTo>
                  <a:lnTo>
                    <a:pt x="16472" y="1673"/>
                  </a:lnTo>
                  <a:lnTo>
                    <a:pt x="15188" y="1367"/>
                  </a:lnTo>
                  <a:lnTo>
                    <a:pt x="13894" y="1068"/>
                  </a:lnTo>
                  <a:lnTo>
                    <a:pt x="12591" y="777"/>
                  </a:lnTo>
                  <a:lnTo>
                    <a:pt x="11288" y="493"/>
                  </a:lnTo>
                  <a:lnTo>
                    <a:pt x="9975" y="217"/>
                  </a:lnTo>
                  <a:lnTo>
                    <a:pt x="9813" y="180"/>
                  </a:lnTo>
                  <a:lnTo>
                    <a:pt x="9650" y="135"/>
                  </a:lnTo>
                  <a:lnTo>
                    <a:pt x="9506" y="75"/>
                  </a:lnTo>
                  <a:lnTo>
                    <a:pt x="9439" y="38"/>
                  </a:lnTo>
                  <a:lnTo>
                    <a:pt x="93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6;p35">
              <a:extLst>
                <a:ext uri="{FF2B5EF4-FFF2-40B4-BE49-F238E27FC236}">
                  <a16:creationId xmlns:a16="http://schemas.microsoft.com/office/drawing/2014/main" id="{FA5939CE-6BFC-1E35-E774-6184BD496954}"/>
                </a:ext>
              </a:extLst>
            </p:cNvPr>
            <p:cNvSpPr/>
            <p:nvPr/>
          </p:nvSpPr>
          <p:spPr>
            <a:xfrm>
              <a:off x="-761075" y="2847125"/>
              <a:ext cx="107825" cy="78075"/>
            </a:xfrm>
            <a:custGeom>
              <a:avLst/>
              <a:gdLst/>
              <a:ahLst/>
              <a:cxnLst/>
              <a:rect l="l" t="t" r="r" b="b"/>
              <a:pathLst>
                <a:path w="4313" h="3123" extrusionOk="0">
                  <a:moveTo>
                    <a:pt x="2166" y="0"/>
                  </a:moveTo>
                  <a:lnTo>
                    <a:pt x="1630" y="404"/>
                  </a:lnTo>
                  <a:lnTo>
                    <a:pt x="1093" y="792"/>
                  </a:lnTo>
                  <a:lnTo>
                    <a:pt x="547" y="1173"/>
                  </a:lnTo>
                  <a:lnTo>
                    <a:pt x="1" y="1547"/>
                  </a:lnTo>
                  <a:lnTo>
                    <a:pt x="595" y="1905"/>
                  </a:lnTo>
                  <a:lnTo>
                    <a:pt x="1199" y="2256"/>
                  </a:lnTo>
                  <a:lnTo>
                    <a:pt x="2387" y="2936"/>
                  </a:lnTo>
                  <a:lnTo>
                    <a:pt x="2502" y="2996"/>
                  </a:lnTo>
                  <a:lnTo>
                    <a:pt x="2626" y="3048"/>
                  </a:lnTo>
                  <a:lnTo>
                    <a:pt x="2741" y="3078"/>
                  </a:lnTo>
                  <a:lnTo>
                    <a:pt x="2856" y="3108"/>
                  </a:lnTo>
                  <a:lnTo>
                    <a:pt x="2971" y="3115"/>
                  </a:lnTo>
                  <a:lnTo>
                    <a:pt x="3077" y="3123"/>
                  </a:lnTo>
                  <a:lnTo>
                    <a:pt x="3192" y="3115"/>
                  </a:lnTo>
                  <a:lnTo>
                    <a:pt x="3297" y="3100"/>
                  </a:lnTo>
                  <a:lnTo>
                    <a:pt x="3402" y="3078"/>
                  </a:lnTo>
                  <a:lnTo>
                    <a:pt x="3508" y="3040"/>
                  </a:lnTo>
                  <a:lnTo>
                    <a:pt x="3604" y="3003"/>
                  </a:lnTo>
                  <a:lnTo>
                    <a:pt x="3699" y="2958"/>
                  </a:lnTo>
                  <a:lnTo>
                    <a:pt x="3786" y="2906"/>
                  </a:lnTo>
                  <a:lnTo>
                    <a:pt x="3872" y="2846"/>
                  </a:lnTo>
                  <a:lnTo>
                    <a:pt x="3949" y="2779"/>
                  </a:lnTo>
                  <a:lnTo>
                    <a:pt x="4016" y="2704"/>
                  </a:lnTo>
                  <a:lnTo>
                    <a:pt x="4083" y="2630"/>
                  </a:lnTo>
                  <a:lnTo>
                    <a:pt x="4140" y="2555"/>
                  </a:lnTo>
                  <a:lnTo>
                    <a:pt x="4188" y="2473"/>
                  </a:lnTo>
                  <a:lnTo>
                    <a:pt x="4236" y="2391"/>
                  </a:lnTo>
                  <a:lnTo>
                    <a:pt x="4265" y="2301"/>
                  </a:lnTo>
                  <a:lnTo>
                    <a:pt x="4293" y="2211"/>
                  </a:lnTo>
                  <a:lnTo>
                    <a:pt x="4303" y="2122"/>
                  </a:lnTo>
                  <a:lnTo>
                    <a:pt x="4313" y="2032"/>
                  </a:lnTo>
                  <a:lnTo>
                    <a:pt x="4313" y="1942"/>
                  </a:lnTo>
                  <a:lnTo>
                    <a:pt x="4293" y="1853"/>
                  </a:lnTo>
                  <a:lnTo>
                    <a:pt x="4265" y="1763"/>
                  </a:lnTo>
                  <a:lnTo>
                    <a:pt x="4226" y="1681"/>
                  </a:lnTo>
                  <a:lnTo>
                    <a:pt x="4179" y="1591"/>
                  </a:lnTo>
                  <a:lnTo>
                    <a:pt x="4121" y="1509"/>
                  </a:lnTo>
                  <a:lnTo>
                    <a:pt x="4044" y="1427"/>
                  </a:lnTo>
                  <a:lnTo>
                    <a:pt x="3958" y="1352"/>
                  </a:lnTo>
                  <a:lnTo>
                    <a:pt x="3517" y="1016"/>
                  </a:lnTo>
                  <a:lnTo>
                    <a:pt x="3077" y="680"/>
                  </a:lnTo>
                  <a:lnTo>
                    <a:pt x="216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7;p35">
              <a:extLst>
                <a:ext uri="{FF2B5EF4-FFF2-40B4-BE49-F238E27FC236}">
                  <a16:creationId xmlns:a16="http://schemas.microsoft.com/office/drawing/2014/main" id="{3AEE52EC-3445-2746-C488-86DBC6C6C8D0}"/>
                </a:ext>
              </a:extLst>
            </p:cNvPr>
            <p:cNvSpPr/>
            <p:nvPr/>
          </p:nvSpPr>
          <p:spPr>
            <a:xfrm>
              <a:off x="-816175" y="1250200"/>
              <a:ext cx="182800" cy="188425"/>
            </a:xfrm>
            <a:custGeom>
              <a:avLst/>
              <a:gdLst/>
              <a:ahLst/>
              <a:cxnLst/>
              <a:rect l="l" t="t" r="r" b="b"/>
              <a:pathLst>
                <a:path w="7312" h="7537" extrusionOk="0">
                  <a:moveTo>
                    <a:pt x="4485" y="0"/>
                  </a:moveTo>
                  <a:lnTo>
                    <a:pt x="4428" y="8"/>
                  </a:lnTo>
                  <a:lnTo>
                    <a:pt x="4361" y="23"/>
                  </a:lnTo>
                  <a:lnTo>
                    <a:pt x="4179" y="97"/>
                  </a:lnTo>
                  <a:lnTo>
                    <a:pt x="3958" y="202"/>
                  </a:lnTo>
                  <a:lnTo>
                    <a:pt x="3709" y="322"/>
                  </a:lnTo>
                  <a:lnTo>
                    <a:pt x="3240" y="568"/>
                  </a:lnTo>
                  <a:lnTo>
                    <a:pt x="3048" y="665"/>
                  </a:lnTo>
                  <a:lnTo>
                    <a:pt x="2914" y="725"/>
                  </a:lnTo>
                  <a:lnTo>
                    <a:pt x="1457" y="1337"/>
                  </a:lnTo>
                  <a:lnTo>
                    <a:pt x="1" y="1950"/>
                  </a:lnTo>
                  <a:lnTo>
                    <a:pt x="490" y="2652"/>
                  </a:lnTo>
                  <a:lnTo>
                    <a:pt x="988" y="3354"/>
                  </a:lnTo>
                  <a:lnTo>
                    <a:pt x="1994" y="4743"/>
                  </a:lnTo>
                  <a:lnTo>
                    <a:pt x="3000" y="6133"/>
                  </a:lnTo>
                  <a:lnTo>
                    <a:pt x="3498" y="6835"/>
                  </a:lnTo>
                  <a:lnTo>
                    <a:pt x="3987" y="7537"/>
                  </a:lnTo>
                  <a:lnTo>
                    <a:pt x="4380" y="7335"/>
                  </a:lnTo>
                  <a:lnTo>
                    <a:pt x="4782" y="7134"/>
                  </a:lnTo>
                  <a:lnTo>
                    <a:pt x="5185" y="6939"/>
                  </a:lnTo>
                  <a:lnTo>
                    <a:pt x="5597" y="6760"/>
                  </a:lnTo>
                  <a:lnTo>
                    <a:pt x="6018" y="6581"/>
                  </a:lnTo>
                  <a:lnTo>
                    <a:pt x="6440" y="6409"/>
                  </a:lnTo>
                  <a:lnTo>
                    <a:pt x="6871" y="6252"/>
                  </a:lnTo>
                  <a:lnTo>
                    <a:pt x="7312" y="6103"/>
                  </a:lnTo>
                  <a:lnTo>
                    <a:pt x="7025" y="5483"/>
                  </a:lnTo>
                  <a:lnTo>
                    <a:pt x="6747" y="4863"/>
                  </a:lnTo>
                  <a:lnTo>
                    <a:pt x="6210" y="3615"/>
                  </a:lnTo>
                  <a:lnTo>
                    <a:pt x="5146" y="1113"/>
                  </a:lnTo>
                  <a:lnTo>
                    <a:pt x="5012" y="770"/>
                  </a:lnTo>
                  <a:lnTo>
                    <a:pt x="4945" y="590"/>
                  </a:lnTo>
                  <a:lnTo>
                    <a:pt x="4869" y="419"/>
                  </a:lnTo>
                  <a:lnTo>
                    <a:pt x="4782" y="262"/>
                  </a:lnTo>
                  <a:lnTo>
                    <a:pt x="4734" y="195"/>
                  </a:lnTo>
                  <a:lnTo>
                    <a:pt x="4687" y="135"/>
                  </a:lnTo>
                  <a:lnTo>
                    <a:pt x="4639" y="83"/>
                  </a:lnTo>
                  <a:lnTo>
                    <a:pt x="4591" y="45"/>
                  </a:lnTo>
                  <a:lnTo>
                    <a:pt x="4543" y="15"/>
                  </a:lnTo>
                  <a:lnTo>
                    <a:pt x="448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8;p35">
              <a:extLst>
                <a:ext uri="{FF2B5EF4-FFF2-40B4-BE49-F238E27FC236}">
                  <a16:creationId xmlns:a16="http://schemas.microsoft.com/office/drawing/2014/main" id="{87ABEA0C-8607-3458-19AF-9CE0CE875B64}"/>
                </a:ext>
              </a:extLst>
            </p:cNvPr>
            <p:cNvSpPr/>
            <p:nvPr/>
          </p:nvSpPr>
          <p:spPr>
            <a:xfrm>
              <a:off x="-1189850" y="2542375"/>
              <a:ext cx="482950" cy="343425"/>
            </a:xfrm>
            <a:custGeom>
              <a:avLst/>
              <a:gdLst/>
              <a:ahLst/>
              <a:cxnLst/>
              <a:rect l="l" t="t" r="r" b="b"/>
              <a:pathLst>
                <a:path w="19318" h="13737" extrusionOk="0">
                  <a:moveTo>
                    <a:pt x="1457" y="1"/>
                  </a:moveTo>
                  <a:lnTo>
                    <a:pt x="1102" y="240"/>
                  </a:lnTo>
                  <a:lnTo>
                    <a:pt x="738" y="471"/>
                  </a:lnTo>
                  <a:lnTo>
                    <a:pt x="374" y="688"/>
                  </a:lnTo>
                  <a:lnTo>
                    <a:pt x="0" y="904"/>
                  </a:lnTo>
                  <a:lnTo>
                    <a:pt x="451" y="1338"/>
                  </a:lnTo>
                  <a:lnTo>
                    <a:pt x="901" y="1771"/>
                  </a:lnTo>
                  <a:lnTo>
                    <a:pt x="1370" y="2204"/>
                  </a:lnTo>
                  <a:lnTo>
                    <a:pt x="1840" y="2637"/>
                  </a:lnTo>
                  <a:lnTo>
                    <a:pt x="2319" y="3070"/>
                  </a:lnTo>
                  <a:lnTo>
                    <a:pt x="2808" y="3496"/>
                  </a:lnTo>
                  <a:lnTo>
                    <a:pt x="3306" y="3929"/>
                  </a:lnTo>
                  <a:lnTo>
                    <a:pt x="3804" y="4355"/>
                  </a:lnTo>
                  <a:lnTo>
                    <a:pt x="4312" y="4781"/>
                  </a:lnTo>
                  <a:lnTo>
                    <a:pt x="4829" y="5199"/>
                  </a:lnTo>
                  <a:lnTo>
                    <a:pt x="5347" y="5625"/>
                  </a:lnTo>
                  <a:lnTo>
                    <a:pt x="5874" y="6043"/>
                  </a:lnTo>
                  <a:lnTo>
                    <a:pt x="6401" y="6454"/>
                  </a:lnTo>
                  <a:lnTo>
                    <a:pt x="6938" y="6872"/>
                  </a:lnTo>
                  <a:lnTo>
                    <a:pt x="8030" y="7686"/>
                  </a:lnTo>
                  <a:lnTo>
                    <a:pt x="9132" y="8493"/>
                  </a:lnTo>
                  <a:lnTo>
                    <a:pt x="10253" y="9292"/>
                  </a:lnTo>
                  <a:lnTo>
                    <a:pt x="11384" y="10069"/>
                  </a:lnTo>
                  <a:lnTo>
                    <a:pt x="12524" y="10839"/>
                  </a:lnTo>
                  <a:lnTo>
                    <a:pt x="13674" y="11593"/>
                  </a:lnTo>
                  <a:lnTo>
                    <a:pt x="14833" y="12325"/>
                  </a:lnTo>
                  <a:lnTo>
                    <a:pt x="15992" y="13042"/>
                  </a:lnTo>
                  <a:lnTo>
                    <a:pt x="17152" y="13737"/>
                  </a:lnTo>
                  <a:lnTo>
                    <a:pt x="17698" y="13363"/>
                  </a:lnTo>
                  <a:lnTo>
                    <a:pt x="18244" y="12982"/>
                  </a:lnTo>
                  <a:lnTo>
                    <a:pt x="18781" y="12594"/>
                  </a:lnTo>
                  <a:lnTo>
                    <a:pt x="19317" y="12190"/>
                  </a:lnTo>
                  <a:lnTo>
                    <a:pt x="18781" y="11795"/>
                  </a:lnTo>
                  <a:lnTo>
                    <a:pt x="18235" y="11406"/>
                  </a:lnTo>
                  <a:lnTo>
                    <a:pt x="17133" y="10629"/>
                  </a:lnTo>
                  <a:lnTo>
                    <a:pt x="16021" y="9868"/>
                  </a:lnTo>
                  <a:lnTo>
                    <a:pt x="14900" y="9106"/>
                  </a:lnTo>
                  <a:lnTo>
                    <a:pt x="12639" y="7604"/>
                  </a:lnTo>
                  <a:lnTo>
                    <a:pt x="11508" y="6850"/>
                  </a:lnTo>
                  <a:lnTo>
                    <a:pt x="10387" y="6088"/>
                  </a:lnTo>
                  <a:lnTo>
                    <a:pt x="9285" y="5311"/>
                  </a:lnTo>
                  <a:lnTo>
                    <a:pt x="8183" y="4534"/>
                  </a:lnTo>
                  <a:lnTo>
                    <a:pt x="7081" y="3750"/>
                  </a:lnTo>
                  <a:lnTo>
                    <a:pt x="5989" y="2973"/>
                  </a:lnTo>
                  <a:lnTo>
                    <a:pt x="4877" y="2204"/>
                  </a:lnTo>
                  <a:lnTo>
                    <a:pt x="4322" y="1823"/>
                  </a:lnTo>
                  <a:lnTo>
                    <a:pt x="3756" y="1450"/>
                  </a:lnTo>
                  <a:lnTo>
                    <a:pt x="3191" y="1084"/>
                  </a:lnTo>
                  <a:lnTo>
                    <a:pt x="2616" y="718"/>
                  </a:lnTo>
                  <a:lnTo>
                    <a:pt x="2041" y="359"/>
                  </a:lnTo>
                  <a:lnTo>
                    <a:pt x="145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9;p35">
              <a:extLst>
                <a:ext uri="{FF2B5EF4-FFF2-40B4-BE49-F238E27FC236}">
                  <a16:creationId xmlns:a16="http://schemas.microsoft.com/office/drawing/2014/main" id="{E740D56B-E76D-D758-4F97-2BE2F4118F62}"/>
                </a:ext>
              </a:extLst>
            </p:cNvPr>
            <p:cNvSpPr/>
            <p:nvPr/>
          </p:nvSpPr>
          <p:spPr>
            <a:xfrm>
              <a:off x="-1404975" y="2564975"/>
              <a:ext cx="643925" cy="540425"/>
            </a:xfrm>
            <a:custGeom>
              <a:avLst/>
              <a:gdLst/>
              <a:ahLst/>
              <a:cxnLst/>
              <a:rect l="l" t="t" r="r" b="b"/>
              <a:pathLst>
                <a:path w="25757" h="21617" extrusionOk="0">
                  <a:moveTo>
                    <a:pt x="8605" y="0"/>
                  </a:moveTo>
                  <a:lnTo>
                    <a:pt x="8107" y="292"/>
                  </a:lnTo>
                  <a:lnTo>
                    <a:pt x="7609" y="576"/>
                  </a:lnTo>
                  <a:lnTo>
                    <a:pt x="7101" y="859"/>
                  </a:lnTo>
                  <a:lnTo>
                    <a:pt x="6583" y="1128"/>
                  </a:lnTo>
                  <a:lnTo>
                    <a:pt x="6066" y="1405"/>
                  </a:lnTo>
                  <a:lnTo>
                    <a:pt x="5539" y="1666"/>
                  </a:lnTo>
                  <a:lnTo>
                    <a:pt x="5012" y="1927"/>
                  </a:lnTo>
                  <a:lnTo>
                    <a:pt x="4485" y="2181"/>
                  </a:lnTo>
                  <a:lnTo>
                    <a:pt x="3939" y="2428"/>
                  </a:lnTo>
                  <a:lnTo>
                    <a:pt x="3393" y="2667"/>
                  </a:lnTo>
                  <a:lnTo>
                    <a:pt x="2847" y="2906"/>
                  </a:lnTo>
                  <a:lnTo>
                    <a:pt x="2291" y="3138"/>
                  </a:lnTo>
                  <a:lnTo>
                    <a:pt x="1725" y="3362"/>
                  </a:lnTo>
                  <a:lnTo>
                    <a:pt x="1160" y="3586"/>
                  </a:lnTo>
                  <a:lnTo>
                    <a:pt x="585" y="3795"/>
                  </a:lnTo>
                  <a:lnTo>
                    <a:pt x="1" y="4004"/>
                  </a:lnTo>
                  <a:lnTo>
                    <a:pt x="326" y="4183"/>
                  </a:lnTo>
                  <a:lnTo>
                    <a:pt x="643" y="4370"/>
                  </a:lnTo>
                  <a:lnTo>
                    <a:pt x="949" y="4557"/>
                  </a:lnTo>
                  <a:lnTo>
                    <a:pt x="1256" y="4751"/>
                  </a:lnTo>
                  <a:lnTo>
                    <a:pt x="1563" y="4945"/>
                  </a:lnTo>
                  <a:lnTo>
                    <a:pt x="1860" y="5147"/>
                  </a:lnTo>
                  <a:lnTo>
                    <a:pt x="2157" y="5356"/>
                  </a:lnTo>
                  <a:lnTo>
                    <a:pt x="2444" y="5565"/>
                  </a:lnTo>
                  <a:lnTo>
                    <a:pt x="2732" y="5782"/>
                  </a:lnTo>
                  <a:lnTo>
                    <a:pt x="3009" y="5998"/>
                  </a:lnTo>
                  <a:lnTo>
                    <a:pt x="3287" y="6222"/>
                  </a:lnTo>
                  <a:lnTo>
                    <a:pt x="3565" y="6454"/>
                  </a:lnTo>
                  <a:lnTo>
                    <a:pt x="3833" y="6678"/>
                  </a:lnTo>
                  <a:lnTo>
                    <a:pt x="4092" y="6917"/>
                  </a:lnTo>
                  <a:lnTo>
                    <a:pt x="4351" y="7156"/>
                  </a:lnTo>
                  <a:lnTo>
                    <a:pt x="4610" y="7395"/>
                  </a:lnTo>
                  <a:lnTo>
                    <a:pt x="4859" y="7641"/>
                  </a:lnTo>
                  <a:lnTo>
                    <a:pt x="5098" y="7888"/>
                  </a:lnTo>
                  <a:lnTo>
                    <a:pt x="5338" y="8142"/>
                  </a:lnTo>
                  <a:lnTo>
                    <a:pt x="5577" y="8396"/>
                  </a:lnTo>
                  <a:lnTo>
                    <a:pt x="5807" y="8657"/>
                  </a:lnTo>
                  <a:lnTo>
                    <a:pt x="6037" y="8919"/>
                  </a:lnTo>
                  <a:lnTo>
                    <a:pt x="6258" y="9180"/>
                  </a:lnTo>
                  <a:lnTo>
                    <a:pt x="6468" y="9449"/>
                  </a:lnTo>
                  <a:lnTo>
                    <a:pt x="6689" y="9718"/>
                  </a:lnTo>
                  <a:lnTo>
                    <a:pt x="6890" y="9994"/>
                  </a:lnTo>
                  <a:lnTo>
                    <a:pt x="7091" y="10271"/>
                  </a:lnTo>
                  <a:lnTo>
                    <a:pt x="7293" y="10547"/>
                  </a:lnTo>
                  <a:lnTo>
                    <a:pt x="7484" y="10831"/>
                  </a:lnTo>
                  <a:lnTo>
                    <a:pt x="7666" y="11115"/>
                  </a:lnTo>
                  <a:lnTo>
                    <a:pt x="7848" y="11398"/>
                  </a:lnTo>
                  <a:lnTo>
                    <a:pt x="8030" y="11682"/>
                  </a:lnTo>
                  <a:lnTo>
                    <a:pt x="8203" y="11974"/>
                  </a:lnTo>
                  <a:lnTo>
                    <a:pt x="8366" y="12265"/>
                  </a:lnTo>
                  <a:lnTo>
                    <a:pt x="8682" y="12862"/>
                  </a:lnTo>
                  <a:lnTo>
                    <a:pt x="8988" y="13460"/>
                  </a:lnTo>
                  <a:lnTo>
                    <a:pt x="9257" y="14065"/>
                  </a:lnTo>
                  <a:lnTo>
                    <a:pt x="9515" y="14670"/>
                  </a:lnTo>
                  <a:lnTo>
                    <a:pt x="9745" y="15290"/>
                  </a:lnTo>
                  <a:lnTo>
                    <a:pt x="9966" y="15910"/>
                  </a:lnTo>
                  <a:lnTo>
                    <a:pt x="10148" y="16537"/>
                  </a:lnTo>
                  <a:lnTo>
                    <a:pt x="10320" y="17165"/>
                  </a:lnTo>
                  <a:lnTo>
                    <a:pt x="10464" y="17800"/>
                  </a:lnTo>
                  <a:lnTo>
                    <a:pt x="10589" y="18435"/>
                  </a:lnTo>
                  <a:lnTo>
                    <a:pt x="10694" y="19069"/>
                  </a:lnTo>
                  <a:lnTo>
                    <a:pt x="10732" y="19391"/>
                  </a:lnTo>
                  <a:lnTo>
                    <a:pt x="10771" y="19704"/>
                  </a:lnTo>
                  <a:lnTo>
                    <a:pt x="10799" y="20025"/>
                  </a:lnTo>
                  <a:lnTo>
                    <a:pt x="10819" y="20339"/>
                  </a:lnTo>
                  <a:lnTo>
                    <a:pt x="10838" y="20660"/>
                  </a:lnTo>
                  <a:lnTo>
                    <a:pt x="10857" y="20982"/>
                  </a:lnTo>
                  <a:lnTo>
                    <a:pt x="10857" y="21295"/>
                  </a:lnTo>
                  <a:lnTo>
                    <a:pt x="10857" y="21616"/>
                  </a:lnTo>
                  <a:lnTo>
                    <a:pt x="12812" y="20518"/>
                  </a:lnTo>
                  <a:lnTo>
                    <a:pt x="14747" y="19443"/>
                  </a:lnTo>
                  <a:lnTo>
                    <a:pt x="16654" y="18375"/>
                  </a:lnTo>
                  <a:lnTo>
                    <a:pt x="17603" y="17837"/>
                  </a:lnTo>
                  <a:lnTo>
                    <a:pt x="18542" y="17307"/>
                  </a:lnTo>
                  <a:lnTo>
                    <a:pt x="19481" y="16769"/>
                  </a:lnTo>
                  <a:lnTo>
                    <a:pt x="20401" y="16224"/>
                  </a:lnTo>
                  <a:lnTo>
                    <a:pt x="21320" y="15678"/>
                  </a:lnTo>
                  <a:lnTo>
                    <a:pt x="22221" y="15126"/>
                  </a:lnTo>
                  <a:lnTo>
                    <a:pt x="23122" y="14565"/>
                  </a:lnTo>
                  <a:lnTo>
                    <a:pt x="24013" y="13998"/>
                  </a:lnTo>
                  <a:lnTo>
                    <a:pt x="24885" y="13423"/>
                  </a:lnTo>
                  <a:lnTo>
                    <a:pt x="25757" y="12833"/>
                  </a:lnTo>
                  <a:lnTo>
                    <a:pt x="24597" y="12138"/>
                  </a:lnTo>
                  <a:lnTo>
                    <a:pt x="23438" y="11421"/>
                  </a:lnTo>
                  <a:lnTo>
                    <a:pt x="22279" y="10689"/>
                  </a:lnTo>
                  <a:lnTo>
                    <a:pt x="21129" y="9935"/>
                  </a:lnTo>
                  <a:lnTo>
                    <a:pt x="19989" y="9165"/>
                  </a:lnTo>
                  <a:lnTo>
                    <a:pt x="18858" y="8388"/>
                  </a:lnTo>
                  <a:lnTo>
                    <a:pt x="17737" y="7589"/>
                  </a:lnTo>
                  <a:lnTo>
                    <a:pt x="16635" y="6782"/>
                  </a:lnTo>
                  <a:lnTo>
                    <a:pt x="15543" y="5968"/>
                  </a:lnTo>
                  <a:lnTo>
                    <a:pt x="15006" y="5550"/>
                  </a:lnTo>
                  <a:lnTo>
                    <a:pt x="14479" y="5139"/>
                  </a:lnTo>
                  <a:lnTo>
                    <a:pt x="13952" y="4721"/>
                  </a:lnTo>
                  <a:lnTo>
                    <a:pt x="13434" y="4295"/>
                  </a:lnTo>
                  <a:lnTo>
                    <a:pt x="12917" y="3877"/>
                  </a:lnTo>
                  <a:lnTo>
                    <a:pt x="12409" y="3451"/>
                  </a:lnTo>
                  <a:lnTo>
                    <a:pt x="11911" y="3025"/>
                  </a:lnTo>
                  <a:lnTo>
                    <a:pt x="11413" y="2592"/>
                  </a:lnTo>
                  <a:lnTo>
                    <a:pt x="10924" y="2166"/>
                  </a:lnTo>
                  <a:lnTo>
                    <a:pt x="10445" y="1733"/>
                  </a:lnTo>
                  <a:lnTo>
                    <a:pt x="9975" y="1300"/>
                  </a:lnTo>
                  <a:lnTo>
                    <a:pt x="9506" y="867"/>
                  </a:lnTo>
                  <a:lnTo>
                    <a:pt x="9056" y="434"/>
                  </a:lnTo>
                  <a:lnTo>
                    <a:pt x="86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0;p35">
              <a:extLst>
                <a:ext uri="{FF2B5EF4-FFF2-40B4-BE49-F238E27FC236}">
                  <a16:creationId xmlns:a16="http://schemas.microsoft.com/office/drawing/2014/main" id="{CC3F3B6C-CE81-4BAB-BD2B-2EC4A3146CD4}"/>
                </a:ext>
              </a:extLst>
            </p:cNvPr>
            <p:cNvSpPr/>
            <p:nvPr/>
          </p:nvSpPr>
          <p:spPr>
            <a:xfrm>
              <a:off x="-938575" y="2275725"/>
              <a:ext cx="73100" cy="68000"/>
            </a:xfrm>
            <a:custGeom>
              <a:avLst/>
              <a:gdLst/>
              <a:ahLst/>
              <a:cxnLst/>
              <a:rect l="l" t="t" r="r" b="b"/>
              <a:pathLst>
                <a:path w="2924" h="2720" extrusionOk="0">
                  <a:moveTo>
                    <a:pt x="1812" y="1"/>
                  </a:moveTo>
                  <a:lnTo>
                    <a:pt x="1630" y="15"/>
                  </a:lnTo>
                  <a:lnTo>
                    <a:pt x="1457" y="45"/>
                  </a:lnTo>
                  <a:lnTo>
                    <a:pt x="1294" y="83"/>
                  </a:lnTo>
                  <a:lnTo>
                    <a:pt x="1141" y="128"/>
                  </a:lnTo>
                  <a:lnTo>
                    <a:pt x="997" y="187"/>
                  </a:lnTo>
                  <a:lnTo>
                    <a:pt x="853" y="254"/>
                  </a:lnTo>
                  <a:lnTo>
                    <a:pt x="729" y="337"/>
                  </a:lnTo>
                  <a:lnTo>
                    <a:pt x="604" y="419"/>
                  </a:lnTo>
                  <a:lnTo>
                    <a:pt x="499" y="516"/>
                  </a:lnTo>
                  <a:lnTo>
                    <a:pt x="403" y="613"/>
                  </a:lnTo>
                  <a:lnTo>
                    <a:pt x="307" y="718"/>
                  </a:lnTo>
                  <a:lnTo>
                    <a:pt x="231" y="830"/>
                  </a:lnTo>
                  <a:lnTo>
                    <a:pt x="164" y="942"/>
                  </a:lnTo>
                  <a:lnTo>
                    <a:pt x="106" y="1061"/>
                  </a:lnTo>
                  <a:lnTo>
                    <a:pt x="68" y="1181"/>
                  </a:lnTo>
                  <a:lnTo>
                    <a:pt x="29" y="1300"/>
                  </a:lnTo>
                  <a:lnTo>
                    <a:pt x="10" y="1427"/>
                  </a:lnTo>
                  <a:lnTo>
                    <a:pt x="1" y="1547"/>
                  </a:lnTo>
                  <a:lnTo>
                    <a:pt x="1" y="1674"/>
                  </a:lnTo>
                  <a:lnTo>
                    <a:pt x="20" y="1793"/>
                  </a:lnTo>
                  <a:lnTo>
                    <a:pt x="49" y="1913"/>
                  </a:lnTo>
                  <a:lnTo>
                    <a:pt x="87" y="2032"/>
                  </a:lnTo>
                  <a:lnTo>
                    <a:pt x="144" y="2144"/>
                  </a:lnTo>
                  <a:lnTo>
                    <a:pt x="211" y="2256"/>
                  </a:lnTo>
                  <a:lnTo>
                    <a:pt x="298" y="2361"/>
                  </a:lnTo>
                  <a:lnTo>
                    <a:pt x="393" y="2465"/>
                  </a:lnTo>
                  <a:lnTo>
                    <a:pt x="508" y="2555"/>
                  </a:lnTo>
                  <a:lnTo>
                    <a:pt x="633" y="2645"/>
                  </a:lnTo>
                  <a:lnTo>
                    <a:pt x="777" y="2719"/>
                  </a:lnTo>
                  <a:lnTo>
                    <a:pt x="1342" y="2092"/>
                  </a:lnTo>
                  <a:lnTo>
                    <a:pt x="1888" y="1450"/>
                  </a:lnTo>
                  <a:lnTo>
                    <a:pt x="2415" y="807"/>
                  </a:lnTo>
                  <a:lnTo>
                    <a:pt x="2923" y="150"/>
                  </a:lnTo>
                  <a:lnTo>
                    <a:pt x="2664" y="90"/>
                  </a:lnTo>
                  <a:lnTo>
                    <a:pt x="2530" y="60"/>
                  </a:lnTo>
                  <a:lnTo>
                    <a:pt x="2396" y="45"/>
                  </a:lnTo>
                  <a:lnTo>
                    <a:pt x="2195" y="15"/>
                  </a:lnTo>
                  <a:lnTo>
                    <a:pt x="20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1;p35">
              <a:extLst>
                <a:ext uri="{FF2B5EF4-FFF2-40B4-BE49-F238E27FC236}">
                  <a16:creationId xmlns:a16="http://schemas.microsoft.com/office/drawing/2014/main" id="{17C85E6F-C6DB-9174-F4ED-1612938C7210}"/>
                </a:ext>
              </a:extLst>
            </p:cNvPr>
            <p:cNvSpPr/>
            <p:nvPr/>
          </p:nvSpPr>
          <p:spPr>
            <a:xfrm>
              <a:off x="-1207100" y="2524275"/>
              <a:ext cx="53675" cy="40725"/>
            </a:xfrm>
            <a:custGeom>
              <a:avLst/>
              <a:gdLst/>
              <a:ahLst/>
              <a:cxnLst/>
              <a:rect l="l" t="t" r="r" b="b"/>
              <a:pathLst>
                <a:path w="2147" h="1629" extrusionOk="0">
                  <a:moveTo>
                    <a:pt x="719" y="0"/>
                  </a:moveTo>
                  <a:lnTo>
                    <a:pt x="652" y="8"/>
                  </a:lnTo>
                  <a:lnTo>
                    <a:pt x="585" y="15"/>
                  </a:lnTo>
                  <a:lnTo>
                    <a:pt x="527" y="30"/>
                  </a:lnTo>
                  <a:lnTo>
                    <a:pt x="460" y="52"/>
                  </a:lnTo>
                  <a:lnTo>
                    <a:pt x="403" y="75"/>
                  </a:lnTo>
                  <a:lnTo>
                    <a:pt x="355" y="105"/>
                  </a:lnTo>
                  <a:lnTo>
                    <a:pt x="297" y="135"/>
                  </a:lnTo>
                  <a:lnTo>
                    <a:pt x="249" y="172"/>
                  </a:lnTo>
                  <a:lnTo>
                    <a:pt x="173" y="262"/>
                  </a:lnTo>
                  <a:lnTo>
                    <a:pt x="96" y="359"/>
                  </a:lnTo>
                  <a:lnTo>
                    <a:pt x="48" y="463"/>
                  </a:lnTo>
                  <a:lnTo>
                    <a:pt x="10" y="575"/>
                  </a:lnTo>
                  <a:lnTo>
                    <a:pt x="0" y="695"/>
                  </a:lnTo>
                  <a:lnTo>
                    <a:pt x="10" y="807"/>
                  </a:lnTo>
                  <a:lnTo>
                    <a:pt x="19" y="867"/>
                  </a:lnTo>
                  <a:lnTo>
                    <a:pt x="39" y="926"/>
                  </a:lnTo>
                  <a:lnTo>
                    <a:pt x="58" y="979"/>
                  </a:lnTo>
                  <a:lnTo>
                    <a:pt x="87" y="1031"/>
                  </a:lnTo>
                  <a:lnTo>
                    <a:pt x="125" y="1083"/>
                  </a:lnTo>
                  <a:lnTo>
                    <a:pt x="173" y="1135"/>
                  </a:lnTo>
                  <a:lnTo>
                    <a:pt x="422" y="1382"/>
                  </a:lnTo>
                  <a:lnTo>
                    <a:pt x="690" y="1628"/>
                  </a:lnTo>
                  <a:lnTo>
                    <a:pt x="1064" y="1412"/>
                  </a:lnTo>
                  <a:lnTo>
                    <a:pt x="1428" y="1195"/>
                  </a:lnTo>
                  <a:lnTo>
                    <a:pt x="1792" y="964"/>
                  </a:lnTo>
                  <a:lnTo>
                    <a:pt x="2147" y="725"/>
                  </a:lnTo>
                  <a:lnTo>
                    <a:pt x="1898" y="568"/>
                  </a:lnTo>
                  <a:lnTo>
                    <a:pt x="1648" y="418"/>
                  </a:lnTo>
                  <a:lnTo>
                    <a:pt x="1160" y="127"/>
                  </a:lnTo>
                  <a:lnTo>
                    <a:pt x="1083" y="90"/>
                  </a:lnTo>
                  <a:lnTo>
                    <a:pt x="1006" y="52"/>
                  </a:lnTo>
                  <a:lnTo>
                    <a:pt x="930" y="30"/>
                  </a:lnTo>
                  <a:lnTo>
                    <a:pt x="863" y="15"/>
                  </a:lnTo>
                  <a:lnTo>
                    <a:pt x="786" y="8"/>
                  </a:lnTo>
                  <a:lnTo>
                    <a:pt x="7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2;p35">
              <a:extLst>
                <a:ext uri="{FF2B5EF4-FFF2-40B4-BE49-F238E27FC236}">
                  <a16:creationId xmlns:a16="http://schemas.microsoft.com/office/drawing/2014/main" id="{68C8B6A3-D479-4FEB-C8C9-555A616DA3F6}"/>
                </a:ext>
              </a:extLst>
            </p:cNvPr>
            <p:cNvSpPr/>
            <p:nvPr/>
          </p:nvSpPr>
          <p:spPr>
            <a:xfrm>
              <a:off x="-1767650" y="2676825"/>
              <a:ext cx="538050" cy="899325"/>
            </a:xfrm>
            <a:custGeom>
              <a:avLst/>
              <a:gdLst/>
              <a:ahLst/>
              <a:cxnLst/>
              <a:rect l="l" t="t" r="r" b="b"/>
              <a:pathLst>
                <a:path w="21522" h="35973" extrusionOk="0">
                  <a:moveTo>
                    <a:pt x="3163" y="0"/>
                  </a:moveTo>
                  <a:lnTo>
                    <a:pt x="3144" y="98"/>
                  </a:lnTo>
                  <a:lnTo>
                    <a:pt x="3124" y="187"/>
                  </a:lnTo>
                  <a:lnTo>
                    <a:pt x="3096" y="277"/>
                  </a:lnTo>
                  <a:lnTo>
                    <a:pt x="3057" y="366"/>
                  </a:lnTo>
                  <a:lnTo>
                    <a:pt x="3009" y="449"/>
                  </a:lnTo>
                  <a:lnTo>
                    <a:pt x="2961" y="531"/>
                  </a:lnTo>
                  <a:lnTo>
                    <a:pt x="2904" y="606"/>
                  </a:lnTo>
                  <a:lnTo>
                    <a:pt x="2837" y="680"/>
                  </a:lnTo>
                  <a:lnTo>
                    <a:pt x="2770" y="747"/>
                  </a:lnTo>
                  <a:lnTo>
                    <a:pt x="2693" y="815"/>
                  </a:lnTo>
                  <a:lnTo>
                    <a:pt x="2617" y="882"/>
                  </a:lnTo>
                  <a:lnTo>
                    <a:pt x="2530" y="942"/>
                  </a:lnTo>
                  <a:lnTo>
                    <a:pt x="2444" y="994"/>
                  </a:lnTo>
                  <a:lnTo>
                    <a:pt x="2348" y="1046"/>
                  </a:lnTo>
                  <a:lnTo>
                    <a:pt x="2252" y="1091"/>
                  </a:lnTo>
                  <a:lnTo>
                    <a:pt x="2157" y="1136"/>
                  </a:lnTo>
                  <a:lnTo>
                    <a:pt x="1955" y="1218"/>
                  </a:lnTo>
                  <a:lnTo>
                    <a:pt x="1745" y="1270"/>
                  </a:lnTo>
                  <a:lnTo>
                    <a:pt x="1534" y="1315"/>
                  </a:lnTo>
                  <a:lnTo>
                    <a:pt x="1419" y="1330"/>
                  </a:lnTo>
                  <a:lnTo>
                    <a:pt x="1313" y="1337"/>
                  </a:lnTo>
                  <a:lnTo>
                    <a:pt x="1208" y="1345"/>
                  </a:lnTo>
                  <a:lnTo>
                    <a:pt x="997" y="1345"/>
                  </a:lnTo>
                  <a:lnTo>
                    <a:pt x="892" y="1330"/>
                  </a:lnTo>
                  <a:lnTo>
                    <a:pt x="786" y="1315"/>
                  </a:lnTo>
                  <a:lnTo>
                    <a:pt x="691" y="1300"/>
                  </a:lnTo>
                  <a:lnTo>
                    <a:pt x="585" y="1278"/>
                  </a:lnTo>
                  <a:lnTo>
                    <a:pt x="499" y="1248"/>
                  </a:lnTo>
                  <a:lnTo>
                    <a:pt x="595" y="3406"/>
                  </a:lnTo>
                  <a:lnTo>
                    <a:pt x="681" y="5573"/>
                  </a:lnTo>
                  <a:lnTo>
                    <a:pt x="748" y="7746"/>
                  </a:lnTo>
                  <a:lnTo>
                    <a:pt x="796" y="9920"/>
                  </a:lnTo>
                  <a:lnTo>
                    <a:pt x="834" y="12093"/>
                  </a:lnTo>
                  <a:lnTo>
                    <a:pt x="844" y="14267"/>
                  </a:lnTo>
                  <a:lnTo>
                    <a:pt x="844" y="16448"/>
                  </a:lnTo>
                  <a:lnTo>
                    <a:pt x="825" y="18621"/>
                  </a:lnTo>
                  <a:lnTo>
                    <a:pt x="786" y="20802"/>
                  </a:lnTo>
                  <a:lnTo>
                    <a:pt x="729" y="22976"/>
                  </a:lnTo>
                  <a:lnTo>
                    <a:pt x="662" y="25149"/>
                  </a:lnTo>
                  <a:lnTo>
                    <a:pt x="566" y="27323"/>
                  </a:lnTo>
                  <a:lnTo>
                    <a:pt x="451" y="29489"/>
                  </a:lnTo>
                  <a:lnTo>
                    <a:pt x="326" y="31655"/>
                  </a:lnTo>
                  <a:lnTo>
                    <a:pt x="173" y="33814"/>
                  </a:lnTo>
                  <a:lnTo>
                    <a:pt x="1" y="35972"/>
                  </a:lnTo>
                  <a:lnTo>
                    <a:pt x="853" y="35801"/>
                  </a:lnTo>
                  <a:lnTo>
                    <a:pt x="1697" y="35621"/>
                  </a:lnTo>
                  <a:lnTo>
                    <a:pt x="2530" y="35420"/>
                  </a:lnTo>
                  <a:lnTo>
                    <a:pt x="3364" y="35211"/>
                  </a:lnTo>
                  <a:lnTo>
                    <a:pt x="4188" y="34979"/>
                  </a:lnTo>
                  <a:lnTo>
                    <a:pt x="5002" y="34740"/>
                  </a:lnTo>
                  <a:lnTo>
                    <a:pt x="5807" y="34486"/>
                  </a:lnTo>
                  <a:lnTo>
                    <a:pt x="6603" y="34210"/>
                  </a:lnTo>
                  <a:lnTo>
                    <a:pt x="7379" y="33926"/>
                  </a:lnTo>
                  <a:lnTo>
                    <a:pt x="7772" y="33776"/>
                  </a:lnTo>
                  <a:lnTo>
                    <a:pt x="8155" y="33627"/>
                  </a:lnTo>
                  <a:lnTo>
                    <a:pt x="8538" y="33470"/>
                  </a:lnTo>
                  <a:lnTo>
                    <a:pt x="8912" y="33306"/>
                  </a:lnTo>
                  <a:lnTo>
                    <a:pt x="9286" y="33142"/>
                  </a:lnTo>
                  <a:lnTo>
                    <a:pt x="9659" y="32977"/>
                  </a:lnTo>
                  <a:lnTo>
                    <a:pt x="10023" y="32805"/>
                  </a:lnTo>
                  <a:lnTo>
                    <a:pt x="10387" y="32626"/>
                  </a:lnTo>
                  <a:lnTo>
                    <a:pt x="10742" y="32447"/>
                  </a:lnTo>
                  <a:lnTo>
                    <a:pt x="11097" y="32260"/>
                  </a:lnTo>
                  <a:lnTo>
                    <a:pt x="11451" y="32073"/>
                  </a:lnTo>
                  <a:lnTo>
                    <a:pt x="11796" y="31879"/>
                  </a:lnTo>
                  <a:lnTo>
                    <a:pt x="12141" y="31685"/>
                  </a:lnTo>
                  <a:lnTo>
                    <a:pt x="12476" y="31483"/>
                  </a:lnTo>
                  <a:lnTo>
                    <a:pt x="12812" y="31282"/>
                  </a:lnTo>
                  <a:lnTo>
                    <a:pt x="13137" y="31073"/>
                  </a:lnTo>
                  <a:lnTo>
                    <a:pt x="13463" y="30856"/>
                  </a:lnTo>
                  <a:lnTo>
                    <a:pt x="13789" y="30639"/>
                  </a:lnTo>
                  <a:lnTo>
                    <a:pt x="14105" y="30423"/>
                  </a:lnTo>
                  <a:lnTo>
                    <a:pt x="14412" y="30191"/>
                  </a:lnTo>
                  <a:lnTo>
                    <a:pt x="14718" y="29967"/>
                  </a:lnTo>
                  <a:lnTo>
                    <a:pt x="15016" y="29728"/>
                  </a:lnTo>
                  <a:lnTo>
                    <a:pt x="15313" y="29489"/>
                  </a:lnTo>
                  <a:lnTo>
                    <a:pt x="15600" y="29250"/>
                  </a:lnTo>
                  <a:lnTo>
                    <a:pt x="15887" y="29004"/>
                  </a:lnTo>
                  <a:lnTo>
                    <a:pt x="16165" y="28750"/>
                  </a:lnTo>
                  <a:lnTo>
                    <a:pt x="16434" y="28496"/>
                  </a:lnTo>
                  <a:lnTo>
                    <a:pt x="16702" y="28234"/>
                  </a:lnTo>
                  <a:lnTo>
                    <a:pt x="16970" y="27973"/>
                  </a:lnTo>
                  <a:lnTo>
                    <a:pt x="17219" y="27704"/>
                  </a:lnTo>
                  <a:lnTo>
                    <a:pt x="17468" y="27428"/>
                  </a:lnTo>
                  <a:lnTo>
                    <a:pt x="17718" y="27151"/>
                  </a:lnTo>
                  <a:lnTo>
                    <a:pt x="17948" y="26867"/>
                  </a:lnTo>
                  <a:lnTo>
                    <a:pt x="18178" y="26584"/>
                  </a:lnTo>
                  <a:lnTo>
                    <a:pt x="18408" y="26292"/>
                  </a:lnTo>
                  <a:lnTo>
                    <a:pt x="18628" y="25994"/>
                  </a:lnTo>
                  <a:lnTo>
                    <a:pt x="18839" y="25695"/>
                  </a:lnTo>
                  <a:lnTo>
                    <a:pt x="19040" y="25389"/>
                  </a:lnTo>
                  <a:lnTo>
                    <a:pt x="19241" y="25075"/>
                  </a:lnTo>
                  <a:lnTo>
                    <a:pt x="19423" y="24761"/>
                  </a:lnTo>
                  <a:lnTo>
                    <a:pt x="19615" y="24440"/>
                  </a:lnTo>
                  <a:lnTo>
                    <a:pt x="19787" y="24119"/>
                  </a:lnTo>
                  <a:lnTo>
                    <a:pt x="19960" y="23790"/>
                  </a:lnTo>
                  <a:lnTo>
                    <a:pt x="20123" y="23454"/>
                  </a:lnTo>
                  <a:lnTo>
                    <a:pt x="20276" y="23118"/>
                  </a:lnTo>
                  <a:lnTo>
                    <a:pt x="20420" y="22774"/>
                  </a:lnTo>
                  <a:lnTo>
                    <a:pt x="20602" y="22319"/>
                  </a:lnTo>
                  <a:lnTo>
                    <a:pt x="20765" y="21863"/>
                  </a:lnTo>
                  <a:lnTo>
                    <a:pt x="20908" y="21400"/>
                  </a:lnTo>
                  <a:lnTo>
                    <a:pt x="21043" y="20929"/>
                  </a:lnTo>
                  <a:lnTo>
                    <a:pt x="21148" y="20459"/>
                  </a:lnTo>
                  <a:lnTo>
                    <a:pt x="21253" y="19988"/>
                  </a:lnTo>
                  <a:lnTo>
                    <a:pt x="21330" y="19510"/>
                  </a:lnTo>
                  <a:lnTo>
                    <a:pt x="21397" y="19032"/>
                  </a:lnTo>
                  <a:lnTo>
                    <a:pt x="21455" y="18554"/>
                  </a:lnTo>
                  <a:lnTo>
                    <a:pt x="21493" y="18076"/>
                  </a:lnTo>
                  <a:lnTo>
                    <a:pt x="21512" y="17591"/>
                  </a:lnTo>
                  <a:lnTo>
                    <a:pt x="21522" y="17105"/>
                  </a:lnTo>
                  <a:lnTo>
                    <a:pt x="21512" y="16627"/>
                  </a:lnTo>
                  <a:lnTo>
                    <a:pt x="21483" y="16142"/>
                  </a:lnTo>
                  <a:lnTo>
                    <a:pt x="21445" y="15656"/>
                  </a:lnTo>
                  <a:lnTo>
                    <a:pt x="21387" y="15171"/>
                  </a:lnTo>
                  <a:lnTo>
                    <a:pt x="21320" y="14693"/>
                  </a:lnTo>
                  <a:lnTo>
                    <a:pt x="21234" y="14214"/>
                  </a:lnTo>
                  <a:lnTo>
                    <a:pt x="21138" y="13729"/>
                  </a:lnTo>
                  <a:lnTo>
                    <a:pt x="21023" y="13258"/>
                  </a:lnTo>
                  <a:lnTo>
                    <a:pt x="20899" y="12780"/>
                  </a:lnTo>
                  <a:lnTo>
                    <a:pt x="20755" y="12310"/>
                  </a:lnTo>
                  <a:lnTo>
                    <a:pt x="20602" y="11839"/>
                  </a:lnTo>
                  <a:lnTo>
                    <a:pt x="20439" y="11376"/>
                  </a:lnTo>
                  <a:lnTo>
                    <a:pt x="20247" y="10921"/>
                  </a:lnTo>
                  <a:lnTo>
                    <a:pt x="20056" y="10465"/>
                  </a:lnTo>
                  <a:lnTo>
                    <a:pt x="19845" y="10009"/>
                  </a:lnTo>
                  <a:lnTo>
                    <a:pt x="19615" y="9561"/>
                  </a:lnTo>
                  <a:lnTo>
                    <a:pt x="19375" y="9120"/>
                  </a:lnTo>
                  <a:lnTo>
                    <a:pt x="19126" y="8687"/>
                  </a:lnTo>
                  <a:lnTo>
                    <a:pt x="18858" y="8261"/>
                  </a:lnTo>
                  <a:lnTo>
                    <a:pt x="18580" y="7836"/>
                  </a:lnTo>
                  <a:lnTo>
                    <a:pt x="18293" y="7425"/>
                  </a:lnTo>
                  <a:lnTo>
                    <a:pt x="17986" y="7014"/>
                  </a:lnTo>
                  <a:lnTo>
                    <a:pt x="17670" y="6618"/>
                  </a:lnTo>
                  <a:lnTo>
                    <a:pt x="17334" y="6222"/>
                  </a:lnTo>
                  <a:lnTo>
                    <a:pt x="16989" y="5841"/>
                  </a:lnTo>
                  <a:lnTo>
                    <a:pt x="16635" y="5461"/>
                  </a:lnTo>
                  <a:lnTo>
                    <a:pt x="16261" y="5095"/>
                  </a:lnTo>
                  <a:lnTo>
                    <a:pt x="15878" y="4743"/>
                  </a:lnTo>
                  <a:lnTo>
                    <a:pt x="15485" y="4392"/>
                  </a:lnTo>
                  <a:lnTo>
                    <a:pt x="15073" y="4056"/>
                  </a:lnTo>
                  <a:lnTo>
                    <a:pt x="14661" y="3735"/>
                  </a:lnTo>
                  <a:lnTo>
                    <a:pt x="14230" y="3421"/>
                  </a:lnTo>
                  <a:lnTo>
                    <a:pt x="13779" y="3115"/>
                  </a:lnTo>
                  <a:lnTo>
                    <a:pt x="13329" y="2824"/>
                  </a:lnTo>
                  <a:lnTo>
                    <a:pt x="12860" y="2548"/>
                  </a:lnTo>
                  <a:lnTo>
                    <a:pt x="12380" y="2279"/>
                  </a:lnTo>
                  <a:lnTo>
                    <a:pt x="11882" y="2025"/>
                  </a:lnTo>
                  <a:lnTo>
                    <a:pt x="11384" y="1786"/>
                  </a:lnTo>
                  <a:lnTo>
                    <a:pt x="10867" y="1554"/>
                  </a:lnTo>
                  <a:lnTo>
                    <a:pt x="10340" y="1345"/>
                  </a:lnTo>
                  <a:lnTo>
                    <a:pt x="9803" y="1143"/>
                  </a:lnTo>
                  <a:lnTo>
                    <a:pt x="9257" y="957"/>
                  </a:lnTo>
                  <a:lnTo>
                    <a:pt x="8691" y="792"/>
                  </a:lnTo>
                  <a:lnTo>
                    <a:pt x="8126" y="635"/>
                  </a:lnTo>
                  <a:lnTo>
                    <a:pt x="7542" y="493"/>
                  </a:lnTo>
                  <a:lnTo>
                    <a:pt x="7245" y="434"/>
                  </a:lnTo>
                  <a:lnTo>
                    <a:pt x="6948" y="374"/>
                  </a:lnTo>
                  <a:lnTo>
                    <a:pt x="6641" y="322"/>
                  </a:lnTo>
                  <a:lnTo>
                    <a:pt x="6344" y="269"/>
                  </a:lnTo>
                  <a:lnTo>
                    <a:pt x="6037" y="225"/>
                  </a:lnTo>
                  <a:lnTo>
                    <a:pt x="5731" y="180"/>
                  </a:lnTo>
                  <a:lnTo>
                    <a:pt x="5414" y="142"/>
                  </a:lnTo>
                  <a:lnTo>
                    <a:pt x="5098" y="113"/>
                  </a:lnTo>
                  <a:lnTo>
                    <a:pt x="4782" y="83"/>
                  </a:lnTo>
                  <a:lnTo>
                    <a:pt x="4466" y="53"/>
                  </a:lnTo>
                  <a:lnTo>
                    <a:pt x="4140" y="38"/>
                  </a:lnTo>
                  <a:lnTo>
                    <a:pt x="3814" y="23"/>
                  </a:lnTo>
                  <a:lnTo>
                    <a:pt x="3489" y="8"/>
                  </a:lnTo>
                  <a:lnTo>
                    <a:pt x="31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3;p35">
              <a:extLst>
                <a:ext uri="{FF2B5EF4-FFF2-40B4-BE49-F238E27FC236}">
                  <a16:creationId xmlns:a16="http://schemas.microsoft.com/office/drawing/2014/main" id="{8BFD4E58-7903-ED06-45F5-D2E25EDE0F0D}"/>
                </a:ext>
              </a:extLst>
            </p:cNvPr>
            <p:cNvSpPr/>
            <p:nvPr/>
          </p:nvSpPr>
          <p:spPr>
            <a:xfrm>
              <a:off x="-6739200" y="2271425"/>
              <a:ext cx="4864975" cy="1701150"/>
            </a:xfrm>
            <a:custGeom>
              <a:avLst/>
              <a:gdLst/>
              <a:ahLst/>
              <a:cxnLst/>
              <a:rect l="l" t="t" r="r" b="b"/>
              <a:pathLst>
                <a:path w="194599" h="68046" extrusionOk="0">
                  <a:moveTo>
                    <a:pt x="166083" y="16919"/>
                  </a:moveTo>
                  <a:lnTo>
                    <a:pt x="166466" y="16926"/>
                  </a:lnTo>
                  <a:lnTo>
                    <a:pt x="166840" y="16948"/>
                  </a:lnTo>
                  <a:lnTo>
                    <a:pt x="167214" y="16986"/>
                  </a:lnTo>
                  <a:lnTo>
                    <a:pt x="167587" y="17038"/>
                  </a:lnTo>
                  <a:lnTo>
                    <a:pt x="167952" y="17105"/>
                  </a:lnTo>
                  <a:lnTo>
                    <a:pt x="168316" y="17188"/>
                  </a:lnTo>
                  <a:lnTo>
                    <a:pt x="168670" y="17285"/>
                  </a:lnTo>
                  <a:lnTo>
                    <a:pt x="169015" y="17389"/>
                  </a:lnTo>
                  <a:lnTo>
                    <a:pt x="169360" y="17516"/>
                  </a:lnTo>
                  <a:lnTo>
                    <a:pt x="169686" y="17651"/>
                  </a:lnTo>
                  <a:lnTo>
                    <a:pt x="170012" y="17807"/>
                  </a:lnTo>
                  <a:lnTo>
                    <a:pt x="170289" y="17957"/>
                  </a:lnTo>
                  <a:lnTo>
                    <a:pt x="170558" y="18121"/>
                  </a:lnTo>
                  <a:lnTo>
                    <a:pt x="170816" y="18300"/>
                  </a:lnTo>
                  <a:lnTo>
                    <a:pt x="171075" y="18487"/>
                  </a:lnTo>
                  <a:lnTo>
                    <a:pt x="171315" y="18681"/>
                  </a:lnTo>
                  <a:lnTo>
                    <a:pt x="171535" y="18890"/>
                  </a:lnTo>
                  <a:lnTo>
                    <a:pt x="171756" y="19107"/>
                  </a:lnTo>
                  <a:lnTo>
                    <a:pt x="171957" y="19331"/>
                  </a:lnTo>
                  <a:lnTo>
                    <a:pt x="172148" y="19563"/>
                  </a:lnTo>
                  <a:lnTo>
                    <a:pt x="172321" y="19802"/>
                  </a:lnTo>
                  <a:lnTo>
                    <a:pt x="172484" y="20048"/>
                  </a:lnTo>
                  <a:lnTo>
                    <a:pt x="172637" y="20302"/>
                  </a:lnTo>
                  <a:lnTo>
                    <a:pt x="172771" y="20556"/>
                  </a:lnTo>
                  <a:lnTo>
                    <a:pt x="172886" y="20818"/>
                  </a:lnTo>
                  <a:lnTo>
                    <a:pt x="172992" y="21079"/>
                  </a:lnTo>
                  <a:lnTo>
                    <a:pt x="173078" y="21340"/>
                  </a:lnTo>
                  <a:lnTo>
                    <a:pt x="173145" y="21609"/>
                  </a:lnTo>
                  <a:lnTo>
                    <a:pt x="173202" y="21878"/>
                  </a:lnTo>
                  <a:lnTo>
                    <a:pt x="173241" y="22155"/>
                  </a:lnTo>
                  <a:lnTo>
                    <a:pt x="173260" y="22423"/>
                  </a:lnTo>
                  <a:lnTo>
                    <a:pt x="173250" y="22692"/>
                  </a:lnTo>
                  <a:lnTo>
                    <a:pt x="173231" y="22961"/>
                  </a:lnTo>
                  <a:lnTo>
                    <a:pt x="173193" y="23230"/>
                  </a:lnTo>
                  <a:lnTo>
                    <a:pt x="173135" y="23492"/>
                  </a:lnTo>
                  <a:lnTo>
                    <a:pt x="173059" y="23753"/>
                  </a:lnTo>
                  <a:lnTo>
                    <a:pt x="172963" y="24007"/>
                  </a:lnTo>
                  <a:lnTo>
                    <a:pt x="172838" y="24261"/>
                  </a:lnTo>
                  <a:lnTo>
                    <a:pt x="172695" y="24507"/>
                  </a:lnTo>
                  <a:lnTo>
                    <a:pt x="172618" y="24627"/>
                  </a:lnTo>
                  <a:lnTo>
                    <a:pt x="172532" y="24746"/>
                  </a:lnTo>
                  <a:lnTo>
                    <a:pt x="172445" y="24866"/>
                  </a:lnTo>
                  <a:lnTo>
                    <a:pt x="172350" y="24985"/>
                  </a:lnTo>
                  <a:lnTo>
                    <a:pt x="172244" y="25097"/>
                  </a:lnTo>
                  <a:lnTo>
                    <a:pt x="172139" y="25209"/>
                  </a:lnTo>
                  <a:lnTo>
                    <a:pt x="172024" y="25322"/>
                  </a:lnTo>
                  <a:lnTo>
                    <a:pt x="171899" y="25434"/>
                  </a:lnTo>
                  <a:lnTo>
                    <a:pt x="171669" y="25628"/>
                  </a:lnTo>
                  <a:lnTo>
                    <a:pt x="171430" y="25807"/>
                  </a:lnTo>
                  <a:lnTo>
                    <a:pt x="171181" y="25971"/>
                  </a:lnTo>
                  <a:lnTo>
                    <a:pt x="170922" y="26121"/>
                  </a:lnTo>
                  <a:lnTo>
                    <a:pt x="170663" y="26263"/>
                  </a:lnTo>
                  <a:lnTo>
                    <a:pt x="170395" y="26382"/>
                  </a:lnTo>
                  <a:lnTo>
                    <a:pt x="170117" y="26494"/>
                  </a:lnTo>
                  <a:lnTo>
                    <a:pt x="169849" y="26591"/>
                  </a:lnTo>
                  <a:lnTo>
                    <a:pt x="169561" y="26673"/>
                  </a:lnTo>
                  <a:lnTo>
                    <a:pt x="169283" y="26748"/>
                  </a:lnTo>
                  <a:lnTo>
                    <a:pt x="168986" y="26808"/>
                  </a:lnTo>
                  <a:lnTo>
                    <a:pt x="168699" y="26853"/>
                  </a:lnTo>
                  <a:lnTo>
                    <a:pt x="168402" y="26890"/>
                  </a:lnTo>
                  <a:lnTo>
                    <a:pt x="168105" y="26912"/>
                  </a:lnTo>
                  <a:lnTo>
                    <a:pt x="167808" y="26927"/>
                  </a:lnTo>
                  <a:lnTo>
                    <a:pt x="167511" y="26927"/>
                  </a:lnTo>
                  <a:lnTo>
                    <a:pt x="167204" y="26920"/>
                  </a:lnTo>
                  <a:lnTo>
                    <a:pt x="166907" y="26905"/>
                  </a:lnTo>
                  <a:lnTo>
                    <a:pt x="166600" y="26883"/>
                  </a:lnTo>
                  <a:lnTo>
                    <a:pt x="166303" y="26845"/>
                  </a:lnTo>
                  <a:lnTo>
                    <a:pt x="165997" y="26800"/>
                  </a:lnTo>
                  <a:lnTo>
                    <a:pt x="165700" y="26741"/>
                  </a:lnTo>
                  <a:lnTo>
                    <a:pt x="165393" y="26681"/>
                  </a:lnTo>
                  <a:lnTo>
                    <a:pt x="165096" y="26614"/>
                  </a:lnTo>
                  <a:lnTo>
                    <a:pt x="164799" y="26532"/>
                  </a:lnTo>
                  <a:lnTo>
                    <a:pt x="164502" y="26449"/>
                  </a:lnTo>
                  <a:lnTo>
                    <a:pt x="164215" y="26352"/>
                  </a:lnTo>
                  <a:lnTo>
                    <a:pt x="163927" y="26255"/>
                  </a:lnTo>
                  <a:lnTo>
                    <a:pt x="163640" y="26151"/>
                  </a:lnTo>
                  <a:lnTo>
                    <a:pt x="163362" y="26039"/>
                  </a:lnTo>
                  <a:lnTo>
                    <a:pt x="163084" y="25919"/>
                  </a:lnTo>
                  <a:lnTo>
                    <a:pt x="162806" y="25792"/>
                  </a:lnTo>
                  <a:lnTo>
                    <a:pt x="162538" y="25717"/>
                  </a:lnTo>
                  <a:lnTo>
                    <a:pt x="162269" y="25620"/>
                  </a:lnTo>
                  <a:lnTo>
                    <a:pt x="162011" y="25523"/>
                  </a:lnTo>
                  <a:lnTo>
                    <a:pt x="161762" y="25404"/>
                  </a:lnTo>
                  <a:lnTo>
                    <a:pt x="161532" y="25284"/>
                  </a:lnTo>
                  <a:lnTo>
                    <a:pt x="161302" y="25150"/>
                  </a:lnTo>
                  <a:lnTo>
                    <a:pt x="161081" y="25008"/>
                  </a:lnTo>
                  <a:lnTo>
                    <a:pt x="160880" y="24858"/>
                  </a:lnTo>
                  <a:lnTo>
                    <a:pt x="160679" y="24702"/>
                  </a:lnTo>
                  <a:lnTo>
                    <a:pt x="160497" y="24530"/>
                  </a:lnTo>
                  <a:lnTo>
                    <a:pt x="160315" y="24358"/>
                  </a:lnTo>
                  <a:lnTo>
                    <a:pt x="160152" y="24179"/>
                  </a:lnTo>
                  <a:lnTo>
                    <a:pt x="159999" y="23992"/>
                  </a:lnTo>
                  <a:lnTo>
                    <a:pt x="159864" y="23798"/>
                  </a:lnTo>
                  <a:lnTo>
                    <a:pt x="159730" y="23596"/>
                  </a:lnTo>
                  <a:lnTo>
                    <a:pt x="159615" y="23394"/>
                  </a:lnTo>
                  <a:lnTo>
                    <a:pt x="159519" y="23185"/>
                  </a:lnTo>
                  <a:lnTo>
                    <a:pt x="159424" y="22976"/>
                  </a:lnTo>
                  <a:lnTo>
                    <a:pt x="159347" y="22760"/>
                  </a:lnTo>
                  <a:lnTo>
                    <a:pt x="159280" y="22543"/>
                  </a:lnTo>
                  <a:lnTo>
                    <a:pt x="159232" y="22319"/>
                  </a:lnTo>
                  <a:lnTo>
                    <a:pt x="159194" y="22095"/>
                  </a:lnTo>
                  <a:lnTo>
                    <a:pt x="159174" y="21871"/>
                  </a:lnTo>
                  <a:lnTo>
                    <a:pt x="159165" y="21647"/>
                  </a:lnTo>
                  <a:lnTo>
                    <a:pt x="159174" y="21415"/>
                  </a:lnTo>
                  <a:lnTo>
                    <a:pt x="159194" y="21191"/>
                  </a:lnTo>
                  <a:lnTo>
                    <a:pt x="159232" y="20959"/>
                  </a:lnTo>
                  <a:lnTo>
                    <a:pt x="159280" y="20735"/>
                  </a:lnTo>
                  <a:lnTo>
                    <a:pt x="159347" y="20504"/>
                  </a:lnTo>
                  <a:lnTo>
                    <a:pt x="159433" y="20280"/>
                  </a:lnTo>
                  <a:lnTo>
                    <a:pt x="159529" y="20056"/>
                  </a:lnTo>
                  <a:lnTo>
                    <a:pt x="159644" y="19839"/>
                  </a:lnTo>
                  <a:lnTo>
                    <a:pt x="159730" y="19705"/>
                  </a:lnTo>
                  <a:lnTo>
                    <a:pt x="159816" y="19563"/>
                  </a:lnTo>
                  <a:lnTo>
                    <a:pt x="159912" y="19436"/>
                  </a:lnTo>
                  <a:lnTo>
                    <a:pt x="160008" y="19309"/>
                  </a:lnTo>
                  <a:lnTo>
                    <a:pt x="160114" y="19182"/>
                  </a:lnTo>
                  <a:lnTo>
                    <a:pt x="160219" y="19062"/>
                  </a:lnTo>
                  <a:lnTo>
                    <a:pt x="160324" y="18943"/>
                  </a:lnTo>
                  <a:lnTo>
                    <a:pt x="160439" y="18831"/>
                  </a:lnTo>
                  <a:lnTo>
                    <a:pt x="160564" y="18719"/>
                  </a:lnTo>
                  <a:lnTo>
                    <a:pt x="160688" y="18607"/>
                  </a:lnTo>
                  <a:lnTo>
                    <a:pt x="160813" y="18502"/>
                  </a:lnTo>
                  <a:lnTo>
                    <a:pt x="160947" y="18398"/>
                  </a:lnTo>
                  <a:lnTo>
                    <a:pt x="161225" y="18203"/>
                  </a:lnTo>
                  <a:lnTo>
                    <a:pt x="161512" y="18024"/>
                  </a:lnTo>
                  <a:lnTo>
                    <a:pt x="161819" y="17860"/>
                  </a:lnTo>
                  <a:lnTo>
                    <a:pt x="162126" y="17710"/>
                  </a:lnTo>
                  <a:lnTo>
                    <a:pt x="162452" y="17568"/>
                  </a:lnTo>
                  <a:lnTo>
                    <a:pt x="162787" y="17441"/>
                  </a:lnTo>
                  <a:lnTo>
                    <a:pt x="163132" y="17329"/>
                  </a:lnTo>
                  <a:lnTo>
                    <a:pt x="163486" y="17225"/>
                  </a:lnTo>
                  <a:lnTo>
                    <a:pt x="163841" y="17143"/>
                  </a:lnTo>
                  <a:lnTo>
                    <a:pt x="164205" y="17068"/>
                  </a:lnTo>
                  <a:lnTo>
                    <a:pt x="164579" y="17008"/>
                  </a:lnTo>
                  <a:lnTo>
                    <a:pt x="164952" y="16963"/>
                  </a:lnTo>
                  <a:lnTo>
                    <a:pt x="165326" y="16934"/>
                  </a:lnTo>
                  <a:lnTo>
                    <a:pt x="165709" y="16919"/>
                  </a:lnTo>
                  <a:close/>
                  <a:moveTo>
                    <a:pt x="140183" y="17135"/>
                  </a:moveTo>
                  <a:lnTo>
                    <a:pt x="140519" y="17143"/>
                  </a:lnTo>
                  <a:lnTo>
                    <a:pt x="140854" y="17158"/>
                  </a:lnTo>
                  <a:lnTo>
                    <a:pt x="141189" y="17188"/>
                  </a:lnTo>
                  <a:lnTo>
                    <a:pt x="141525" y="17232"/>
                  </a:lnTo>
                  <a:lnTo>
                    <a:pt x="141860" y="17285"/>
                  </a:lnTo>
                  <a:lnTo>
                    <a:pt x="142195" y="17352"/>
                  </a:lnTo>
                  <a:lnTo>
                    <a:pt x="142531" y="17434"/>
                  </a:lnTo>
                  <a:lnTo>
                    <a:pt x="142857" y="17524"/>
                  </a:lnTo>
                  <a:lnTo>
                    <a:pt x="143173" y="17628"/>
                  </a:lnTo>
                  <a:lnTo>
                    <a:pt x="143489" y="17748"/>
                  </a:lnTo>
                  <a:lnTo>
                    <a:pt x="143796" y="17875"/>
                  </a:lnTo>
                  <a:lnTo>
                    <a:pt x="144083" y="18009"/>
                  </a:lnTo>
                  <a:lnTo>
                    <a:pt x="144370" y="18151"/>
                  </a:lnTo>
                  <a:lnTo>
                    <a:pt x="144639" y="18308"/>
                  </a:lnTo>
                  <a:lnTo>
                    <a:pt x="144907" y="18472"/>
                  </a:lnTo>
                  <a:lnTo>
                    <a:pt x="145156" y="18644"/>
                  </a:lnTo>
                  <a:lnTo>
                    <a:pt x="145396" y="18831"/>
                  </a:lnTo>
                  <a:lnTo>
                    <a:pt x="145626" y="19017"/>
                  </a:lnTo>
                  <a:lnTo>
                    <a:pt x="145837" y="19219"/>
                  </a:lnTo>
                  <a:lnTo>
                    <a:pt x="146038" y="19421"/>
                  </a:lnTo>
                  <a:lnTo>
                    <a:pt x="146229" y="19630"/>
                  </a:lnTo>
                  <a:lnTo>
                    <a:pt x="146402" y="19847"/>
                  </a:lnTo>
                  <a:lnTo>
                    <a:pt x="146555" y="20071"/>
                  </a:lnTo>
                  <a:lnTo>
                    <a:pt x="146699" y="20302"/>
                  </a:lnTo>
                  <a:lnTo>
                    <a:pt x="146823" y="20541"/>
                  </a:lnTo>
                  <a:lnTo>
                    <a:pt x="146929" y="20780"/>
                  </a:lnTo>
                  <a:lnTo>
                    <a:pt x="147025" y="21019"/>
                  </a:lnTo>
                  <a:lnTo>
                    <a:pt x="147101" y="21273"/>
                  </a:lnTo>
                  <a:lnTo>
                    <a:pt x="147149" y="21520"/>
                  </a:lnTo>
                  <a:lnTo>
                    <a:pt x="147188" y="21774"/>
                  </a:lnTo>
                  <a:lnTo>
                    <a:pt x="147207" y="22035"/>
                  </a:lnTo>
                  <a:lnTo>
                    <a:pt x="147207" y="22296"/>
                  </a:lnTo>
                  <a:lnTo>
                    <a:pt x="147178" y="22558"/>
                  </a:lnTo>
                  <a:lnTo>
                    <a:pt x="147130" y="22819"/>
                  </a:lnTo>
                  <a:lnTo>
                    <a:pt x="147063" y="23088"/>
                  </a:lnTo>
                  <a:lnTo>
                    <a:pt x="146977" y="23357"/>
                  </a:lnTo>
                  <a:lnTo>
                    <a:pt x="146862" y="23619"/>
                  </a:lnTo>
                  <a:lnTo>
                    <a:pt x="146728" y="23887"/>
                  </a:lnTo>
                  <a:lnTo>
                    <a:pt x="146603" y="24112"/>
                  </a:lnTo>
                  <a:lnTo>
                    <a:pt x="146450" y="24336"/>
                  </a:lnTo>
                  <a:lnTo>
                    <a:pt x="146287" y="24545"/>
                  </a:lnTo>
                  <a:lnTo>
                    <a:pt x="146114" y="24754"/>
                  </a:lnTo>
                  <a:lnTo>
                    <a:pt x="145923" y="24963"/>
                  </a:lnTo>
                  <a:lnTo>
                    <a:pt x="145722" y="25157"/>
                  </a:lnTo>
                  <a:lnTo>
                    <a:pt x="145511" y="25351"/>
                  </a:lnTo>
                  <a:lnTo>
                    <a:pt x="145281" y="25531"/>
                  </a:lnTo>
                  <a:lnTo>
                    <a:pt x="145041" y="25710"/>
                  </a:lnTo>
                  <a:lnTo>
                    <a:pt x="144802" y="25874"/>
                  </a:lnTo>
                  <a:lnTo>
                    <a:pt x="144543" y="26039"/>
                  </a:lnTo>
                  <a:lnTo>
                    <a:pt x="144275" y="26188"/>
                  </a:lnTo>
                  <a:lnTo>
                    <a:pt x="144006" y="26330"/>
                  </a:lnTo>
                  <a:lnTo>
                    <a:pt x="143728" y="26464"/>
                  </a:lnTo>
                  <a:lnTo>
                    <a:pt x="143441" y="26591"/>
                  </a:lnTo>
                  <a:lnTo>
                    <a:pt x="143144" y="26711"/>
                  </a:lnTo>
                  <a:lnTo>
                    <a:pt x="142847" y="26815"/>
                  </a:lnTo>
                  <a:lnTo>
                    <a:pt x="142540" y="26905"/>
                  </a:lnTo>
                  <a:lnTo>
                    <a:pt x="142234" y="26987"/>
                  </a:lnTo>
                  <a:lnTo>
                    <a:pt x="141918" y="27062"/>
                  </a:lnTo>
                  <a:lnTo>
                    <a:pt x="141611" y="27122"/>
                  </a:lnTo>
                  <a:lnTo>
                    <a:pt x="141295" y="27166"/>
                  </a:lnTo>
                  <a:lnTo>
                    <a:pt x="140978" y="27204"/>
                  </a:lnTo>
                  <a:lnTo>
                    <a:pt x="140653" y="27226"/>
                  </a:lnTo>
                  <a:lnTo>
                    <a:pt x="140336" y="27241"/>
                  </a:lnTo>
                  <a:lnTo>
                    <a:pt x="140020" y="27234"/>
                  </a:lnTo>
                  <a:lnTo>
                    <a:pt x="139704" y="27219"/>
                  </a:lnTo>
                  <a:lnTo>
                    <a:pt x="139388" y="27189"/>
                  </a:lnTo>
                  <a:lnTo>
                    <a:pt x="139072" y="27137"/>
                  </a:lnTo>
                  <a:lnTo>
                    <a:pt x="138765" y="27077"/>
                  </a:lnTo>
                  <a:lnTo>
                    <a:pt x="138458" y="27002"/>
                  </a:lnTo>
                  <a:lnTo>
                    <a:pt x="138152" y="26905"/>
                  </a:lnTo>
                  <a:lnTo>
                    <a:pt x="137884" y="26823"/>
                  </a:lnTo>
                  <a:lnTo>
                    <a:pt x="137615" y="26733"/>
                  </a:lnTo>
                  <a:lnTo>
                    <a:pt x="137357" y="26629"/>
                  </a:lnTo>
                  <a:lnTo>
                    <a:pt x="137107" y="26517"/>
                  </a:lnTo>
                  <a:lnTo>
                    <a:pt x="136858" y="26390"/>
                  </a:lnTo>
                  <a:lnTo>
                    <a:pt x="136628" y="26255"/>
                  </a:lnTo>
                  <a:lnTo>
                    <a:pt x="136398" y="26113"/>
                  </a:lnTo>
                  <a:lnTo>
                    <a:pt x="136178" y="25964"/>
                  </a:lnTo>
                  <a:lnTo>
                    <a:pt x="135967" y="25807"/>
                  </a:lnTo>
                  <a:lnTo>
                    <a:pt x="135766" y="25643"/>
                  </a:lnTo>
                  <a:lnTo>
                    <a:pt x="135574" y="25471"/>
                  </a:lnTo>
                  <a:lnTo>
                    <a:pt x="135392" y="25284"/>
                  </a:lnTo>
                  <a:lnTo>
                    <a:pt x="135220" y="25105"/>
                  </a:lnTo>
                  <a:lnTo>
                    <a:pt x="135057" y="24911"/>
                  </a:lnTo>
                  <a:lnTo>
                    <a:pt x="134904" y="24709"/>
                  </a:lnTo>
                  <a:lnTo>
                    <a:pt x="134760" y="24507"/>
                  </a:lnTo>
                  <a:lnTo>
                    <a:pt x="134626" y="24306"/>
                  </a:lnTo>
                  <a:lnTo>
                    <a:pt x="134511" y="24089"/>
                  </a:lnTo>
                  <a:lnTo>
                    <a:pt x="134396" y="23880"/>
                  </a:lnTo>
                  <a:lnTo>
                    <a:pt x="134300" y="23656"/>
                  </a:lnTo>
                  <a:lnTo>
                    <a:pt x="134204" y="23439"/>
                  </a:lnTo>
                  <a:lnTo>
                    <a:pt x="134127" y="23215"/>
                  </a:lnTo>
                  <a:lnTo>
                    <a:pt x="134060" y="22991"/>
                  </a:lnTo>
                  <a:lnTo>
                    <a:pt x="134003" y="22760"/>
                  </a:lnTo>
                  <a:lnTo>
                    <a:pt x="133965" y="22535"/>
                  </a:lnTo>
                  <a:lnTo>
                    <a:pt x="133936" y="22311"/>
                  </a:lnTo>
                  <a:lnTo>
                    <a:pt x="133917" y="22080"/>
                  </a:lnTo>
                  <a:lnTo>
                    <a:pt x="133907" y="21856"/>
                  </a:lnTo>
                  <a:lnTo>
                    <a:pt x="133907" y="21624"/>
                  </a:lnTo>
                  <a:lnTo>
                    <a:pt x="133926" y="21400"/>
                  </a:lnTo>
                  <a:lnTo>
                    <a:pt x="133965" y="21176"/>
                  </a:lnTo>
                  <a:lnTo>
                    <a:pt x="134003" y="20952"/>
                  </a:lnTo>
                  <a:lnTo>
                    <a:pt x="134080" y="20683"/>
                  </a:lnTo>
                  <a:lnTo>
                    <a:pt x="134175" y="20414"/>
                  </a:lnTo>
                  <a:lnTo>
                    <a:pt x="134290" y="20160"/>
                  </a:lnTo>
                  <a:lnTo>
                    <a:pt x="134415" y="19914"/>
                  </a:lnTo>
                  <a:lnTo>
                    <a:pt x="134559" y="19682"/>
                  </a:lnTo>
                  <a:lnTo>
                    <a:pt x="134722" y="19458"/>
                  </a:lnTo>
                  <a:lnTo>
                    <a:pt x="134904" y="19242"/>
                  </a:lnTo>
                  <a:lnTo>
                    <a:pt x="135086" y="19032"/>
                  </a:lnTo>
                  <a:lnTo>
                    <a:pt x="135296" y="18838"/>
                  </a:lnTo>
                  <a:lnTo>
                    <a:pt x="135507" y="18651"/>
                  </a:lnTo>
                  <a:lnTo>
                    <a:pt x="135737" y="18472"/>
                  </a:lnTo>
                  <a:lnTo>
                    <a:pt x="135977" y="18308"/>
                  </a:lnTo>
                  <a:lnTo>
                    <a:pt x="136226" y="18151"/>
                  </a:lnTo>
                  <a:lnTo>
                    <a:pt x="136485" y="18009"/>
                  </a:lnTo>
                  <a:lnTo>
                    <a:pt x="136762" y="17875"/>
                  </a:lnTo>
                  <a:lnTo>
                    <a:pt x="137040" y="17748"/>
                  </a:lnTo>
                  <a:lnTo>
                    <a:pt x="137328" y="17636"/>
                  </a:lnTo>
                  <a:lnTo>
                    <a:pt x="137625" y="17531"/>
                  </a:lnTo>
                  <a:lnTo>
                    <a:pt x="137922" y="17441"/>
                  </a:lnTo>
                  <a:lnTo>
                    <a:pt x="138238" y="17367"/>
                  </a:lnTo>
                  <a:lnTo>
                    <a:pt x="138554" y="17300"/>
                  </a:lnTo>
                  <a:lnTo>
                    <a:pt x="138870" y="17240"/>
                  </a:lnTo>
                  <a:lnTo>
                    <a:pt x="139196" y="17195"/>
                  </a:lnTo>
                  <a:lnTo>
                    <a:pt x="139522" y="17165"/>
                  </a:lnTo>
                  <a:lnTo>
                    <a:pt x="139848" y="17143"/>
                  </a:lnTo>
                  <a:lnTo>
                    <a:pt x="140183" y="17135"/>
                  </a:lnTo>
                  <a:close/>
                  <a:moveTo>
                    <a:pt x="76665" y="16254"/>
                  </a:moveTo>
                  <a:lnTo>
                    <a:pt x="78265" y="16261"/>
                  </a:lnTo>
                  <a:lnTo>
                    <a:pt x="79865" y="16276"/>
                  </a:lnTo>
                  <a:lnTo>
                    <a:pt x="81465" y="16291"/>
                  </a:lnTo>
                  <a:lnTo>
                    <a:pt x="83056" y="16314"/>
                  </a:lnTo>
                  <a:lnTo>
                    <a:pt x="84656" y="16336"/>
                  </a:lnTo>
                  <a:lnTo>
                    <a:pt x="86256" y="16366"/>
                  </a:lnTo>
                  <a:lnTo>
                    <a:pt x="87856" y="16403"/>
                  </a:lnTo>
                  <a:lnTo>
                    <a:pt x="89447" y="16441"/>
                  </a:lnTo>
                  <a:lnTo>
                    <a:pt x="91047" y="16485"/>
                  </a:lnTo>
                  <a:lnTo>
                    <a:pt x="92638" y="16538"/>
                  </a:lnTo>
                  <a:lnTo>
                    <a:pt x="94228" y="16590"/>
                  </a:lnTo>
                  <a:lnTo>
                    <a:pt x="95819" y="16650"/>
                  </a:lnTo>
                  <a:lnTo>
                    <a:pt x="97410" y="16717"/>
                  </a:lnTo>
                  <a:lnTo>
                    <a:pt x="99000" y="16784"/>
                  </a:lnTo>
                  <a:lnTo>
                    <a:pt x="100581" y="16851"/>
                  </a:lnTo>
                  <a:lnTo>
                    <a:pt x="102162" y="16934"/>
                  </a:lnTo>
                  <a:lnTo>
                    <a:pt x="103753" y="17016"/>
                  </a:lnTo>
                  <a:lnTo>
                    <a:pt x="105324" y="17098"/>
                  </a:lnTo>
                  <a:lnTo>
                    <a:pt x="106905" y="17188"/>
                  </a:lnTo>
                  <a:lnTo>
                    <a:pt x="108486" y="17285"/>
                  </a:lnTo>
                  <a:lnTo>
                    <a:pt x="110058" y="17382"/>
                  </a:lnTo>
                  <a:lnTo>
                    <a:pt x="111629" y="17486"/>
                  </a:lnTo>
                  <a:lnTo>
                    <a:pt x="113191" y="17591"/>
                  </a:lnTo>
                  <a:lnTo>
                    <a:pt x="114762" y="17703"/>
                  </a:lnTo>
                  <a:lnTo>
                    <a:pt x="117877" y="17942"/>
                  </a:lnTo>
                  <a:lnTo>
                    <a:pt x="120991" y="18196"/>
                  </a:lnTo>
                  <a:lnTo>
                    <a:pt x="124086" y="18465"/>
                  </a:lnTo>
                  <a:lnTo>
                    <a:pt x="124296" y="18502"/>
                  </a:lnTo>
                  <a:lnTo>
                    <a:pt x="124488" y="18547"/>
                  </a:lnTo>
                  <a:lnTo>
                    <a:pt x="124661" y="18607"/>
                  </a:lnTo>
                  <a:lnTo>
                    <a:pt x="124823" y="18681"/>
                  </a:lnTo>
                  <a:lnTo>
                    <a:pt x="124977" y="18771"/>
                  </a:lnTo>
                  <a:lnTo>
                    <a:pt x="125101" y="18868"/>
                  </a:lnTo>
                  <a:lnTo>
                    <a:pt x="125226" y="18973"/>
                  </a:lnTo>
                  <a:lnTo>
                    <a:pt x="125322" y="19092"/>
                  </a:lnTo>
                  <a:lnTo>
                    <a:pt x="125408" y="19085"/>
                  </a:lnTo>
                  <a:lnTo>
                    <a:pt x="125494" y="19092"/>
                  </a:lnTo>
                  <a:lnTo>
                    <a:pt x="125590" y="19100"/>
                  </a:lnTo>
                  <a:lnTo>
                    <a:pt x="125676" y="19115"/>
                  </a:lnTo>
                  <a:lnTo>
                    <a:pt x="125753" y="19137"/>
                  </a:lnTo>
                  <a:lnTo>
                    <a:pt x="125839" y="19159"/>
                  </a:lnTo>
                  <a:lnTo>
                    <a:pt x="125916" y="19189"/>
                  </a:lnTo>
                  <a:lnTo>
                    <a:pt x="125992" y="19227"/>
                  </a:lnTo>
                  <a:lnTo>
                    <a:pt x="126069" y="19271"/>
                  </a:lnTo>
                  <a:lnTo>
                    <a:pt x="126136" y="19316"/>
                  </a:lnTo>
                  <a:lnTo>
                    <a:pt x="126203" y="19369"/>
                  </a:lnTo>
                  <a:lnTo>
                    <a:pt x="126261" y="19428"/>
                  </a:lnTo>
                  <a:lnTo>
                    <a:pt x="126309" y="19496"/>
                  </a:lnTo>
                  <a:lnTo>
                    <a:pt x="126357" y="19570"/>
                  </a:lnTo>
                  <a:lnTo>
                    <a:pt x="126395" y="19645"/>
                  </a:lnTo>
                  <a:lnTo>
                    <a:pt x="126424" y="19735"/>
                  </a:lnTo>
                  <a:lnTo>
                    <a:pt x="126634" y="20489"/>
                  </a:lnTo>
                  <a:lnTo>
                    <a:pt x="126826" y="21243"/>
                  </a:lnTo>
                  <a:lnTo>
                    <a:pt x="127008" y="22005"/>
                  </a:lnTo>
                  <a:lnTo>
                    <a:pt x="127171" y="22767"/>
                  </a:lnTo>
                  <a:lnTo>
                    <a:pt x="127315" y="23536"/>
                  </a:lnTo>
                  <a:lnTo>
                    <a:pt x="127439" y="24298"/>
                  </a:lnTo>
                  <a:lnTo>
                    <a:pt x="127545" y="25068"/>
                  </a:lnTo>
                  <a:lnTo>
                    <a:pt x="127631" y="25837"/>
                  </a:lnTo>
                  <a:lnTo>
                    <a:pt x="127640" y="25934"/>
                  </a:lnTo>
                  <a:lnTo>
                    <a:pt x="127631" y="26024"/>
                  </a:lnTo>
                  <a:lnTo>
                    <a:pt x="127621" y="26113"/>
                  </a:lnTo>
                  <a:lnTo>
                    <a:pt x="127593" y="26195"/>
                  </a:lnTo>
                  <a:lnTo>
                    <a:pt x="127564" y="26278"/>
                  </a:lnTo>
                  <a:lnTo>
                    <a:pt x="127526" y="26352"/>
                  </a:lnTo>
                  <a:lnTo>
                    <a:pt x="127478" y="26427"/>
                  </a:lnTo>
                  <a:lnTo>
                    <a:pt x="127420" y="26494"/>
                  </a:lnTo>
                  <a:lnTo>
                    <a:pt x="127363" y="26561"/>
                  </a:lnTo>
                  <a:lnTo>
                    <a:pt x="127296" y="26621"/>
                  </a:lnTo>
                  <a:lnTo>
                    <a:pt x="127219" y="26681"/>
                  </a:lnTo>
                  <a:lnTo>
                    <a:pt x="127142" y="26733"/>
                  </a:lnTo>
                  <a:lnTo>
                    <a:pt x="127056" y="26785"/>
                  </a:lnTo>
                  <a:lnTo>
                    <a:pt x="126970" y="26830"/>
                  </a:lnTo>
                  <a:lnTo>
                    <a:pt x="126874" y="26868"/>
                  </a:lnTo>
                  <a:lnTo>
                    <a:pt x="126778" y="26905"/>
                  </a:lnTo>
                  <a:lnTo>
                    <a:pt x="126749" y="26987"/>
                  </a:lnTo>
                  <a:lnTo>
                    <a:pt x="126701" y="27054"/>
                  </a:lnTo>
                  <a:lnTo>
                    <a:pt x="126654" y="27129"/>
                  </a:lnTo>
                  <a:lnTo>
                    <a:pt x="126606" y="27196"/>
                  </a:lnTo>
                  <a:lnTo>
                    <a:pt x="126539" y="27264"/>
                  </a:lnTo>
                  <a:lnTo>
                    <a:pt x="126471" y="27323"/>
                  </a:lnTo>
                  <a:lnTo>
                    <a:pt x="126404" y="27383"/>
                  </a:lnTo>
                  <a:lnTo>
                    <a:pt x="126318" y="27435"/>
                  </a:lnTo>
                  <a:lnTo>
                    <a:pt x="126232" y="27488"/>
                  </a:lnTo>
                  <a:lnTo>
                    <a:pt x="126136" y="27532"/>
                  </a:lnTo>
                  <a:lnTo>
                    <a:pt x="126040" y="27570"/>
                  </a:lnTo>
                  <a:lnTo>
                    <a:pt x="125935" y="27607"/>
                  </a:lnTo>
                  <a:lnTo>
                    <a:pt x="125820" y="27637"/>
                  </a:lnTo>
                  <a:lnTo>
                    <a:pt x="125695" y="27659"/>
                  </a:lnTo>
                  <a:lnTo>
                    <a:pt x="125571" y="27674"/>
                  </a:lnTo>
                  <a:lnTo>
                    <a:pt x="125437" y="27682"/>
                  </a:lnTo>
                  <a:lnTo>
                    <a:pt x="119113" y="27876"/>
                  </a:lnTo>
                  <a:lnTo>
                    <a:pt x="112750" y="28078"/>
                  </a:lnTo>
                  <a:lnTo>
                    <a:pt x="106369" y="28264"/>
                  </a:lnTo>
                  <a:lnTo>
                    <a:pt x="99968" y="28436"/>
                  </a:lnTo>
                  <a:lnTo>
                    <a:pt x="96758" y="28511"/>
                  </a:lnTo>
                  <a:lnTo>
                    <a:pt x="93548" y="28593"/>
                  </a:lnTo>
                  <a:lnTo>
                    <a:pt x="90329" y="28660"/>
                  </a:lnTo>
                  <a:lnTo>
                    <a:pt x="87119" y="28728"/>
                  </a:lnTo>
                  <a:lnTo>
                    <a:pt x="83899" y="28780"/>
                  </a:lnTo>
                  <a:lnTo>
                    <a:pt x="80670" y="28832"/>
                  </a:lnTo>
                  <a:lnTo>
                    <a:pt x="77451" y="28877"/>
                  </a:lnTo>
                  <a:lnTo>
                    <a:pt x="74231" y="28914"/>
                  </a:lnTo>
                  <a:lnTo>
                    <a:pt x="71002" y="28937"/>
                  </a:lnTo>
                  <a:lnTo>
                    <a:pt x="67782" y="28959"/>
                  </a:lnTo>
                  <a:lnTo>
                    <a:pt x="64563" y="28967"/>
                  </a:lnTo>
                  <a:lnTo>
                    <a:pt x="61343" y="28959"/>
                  </a:lnTo>
                  <a:lnTo>
                    <a:pt x="58124" y="28952"/>
                  </a:lnTo>
                  <a:lnTo>
                    <a:pt x="54914" y="28929"/>
                  </a:lnTo>
                  <a:lnTo>
                    <a:pt x="51704" y="28892"/>
                  </a:lnTo>
                  <a:lnTo>
                    <a:pt x="48494" y="28840"/>
                  </a:lnTo>
                  <a:lnTo>
                    <a:pt x="45294" y="28780"/>
                  </a:lnTo>
                  <a:lnTo>
                    <a:pt x="42103" y="28705"/>
                  </a:lnTo>
                  <a:lnTo>
                    <a:pt x="38912" y="28623"/>
                  </a:lnTo>
                  <a:lnTo>
                    <a:pt x="35721" y="28518"/>
                  </a:lnTo>
                  <a:lnTo>
                    <a:pt x="32550" y="28399"/>
                  </a:lnTo>
                  <a:lnTo>
                    <a:pt x="29378" y="28272"/>
                  </a:lnTo>
                  <a:lnTo>
                    <a:pt x="26216" y="28122"/>
                  </a:lnTo>
                  <a:lnTo>
                    <a:pt x="23064" y="27958"/>
                  </a:lnTo>
                  <a:lnTo>
                    <a:pt x="22910" y="27943"/>
                  </a:lnTo>
                  <a:lnTo>
                    <a:pt x="22776" y="27921"/>
                  </a:lnTo>
                  <a:lnTo>
                    <a:pt x="22652" y="27883"/>
                  </a:lnTo>
                  <a:lnTo>
                    <a:pt x="22537" y="27839"/>
                  </a:lnTo>
                  <a:lnTo>
                    <a:pt x="22431" y="27786"/>
                  </a:lnTo>
                  <a:lnTo>
                    <a:pt x="22335" y="27727"/>
                  </a:lnTo>
                  <a:lnTo>
                    <a:pt x="22259" y="27659"/>
                  </a:lnTo>
                  <a:lnTo>
                    <a:pt x="22182" y="27585"/>
                  </a:lnTo>
                  <a:lnTo>
                    <a:pt x="22125" y="27503"/>
                  </a:lnTo>
                  <a:lnTo>
                    <a:pt x="22077" y="27420"/>
                  </a:lnTo>
                  <a:lnTo>
                    <a:pt x="22048" y="27338"/>
                  </a:lnTo>
                  <a:lnTo>
                    <a:pt x="22019" y="27249"/>
                  </a:lnTo>
                  <a:lnTo>
                    <a:pt x="22010" y="27159"/>
                  </a:lnTo>
                  <a:lnTo>
                    <a:pt x="22010" y="27069"/>
                  </a:lnTo>
                  <a:lnTo>
                    <a:pt x="22019" y="26980"/>
                  </a:lnTo>
                  <a:lnTo>
                    <a:pt x="22048" y="26890"/>
                  </a:lnTo>
                  <a:lnTo>
                    <a:pt x="21914" y="26718"/>
                  </a:lnTo>
                  <a:lnTo>
                    <a:pt x="21789" y="26539"/>
                  </a:lnTo>
                  <a:lnTo>
                    <a:pt x="21684" y="26352"/>
                  </a:lnTo>
                  <a:lnTo>
                    <a:pt x="21579" y="26158"/>
                  </a:lnTo>
                  <a:lnTo>
                    <a:pt x="21492" y="25964"/>
                  </a:lnTo>
                  <a:lnTo>
                    <a:pt x="21416" y="25762"/>
                  </a:lnTo>
                  <a:lnTo>
                    <a:pt x="21339" y="25553"/>
                  </a:lnTo>
                  <a:lnTo>
                    <a:pt x="21281" y="25336"/>
                  </a:lnTo>
                  <a:lnTo>
                    <a:pt x="21234" y="25120"/>
                  </a:lnTo>
                  <a:lnTo>
                    <a:pt x="21186" y="24903"/>
                  </a:lnTo>
                  <a:lnTo>
                    <a:pt x="21157" y="24679"/>
                  </a:lnTo>
                  <a:lnTo>
                    <a:pt x="21128" y="24455"/>
                  </a:lnTo>
                  <a:lnTo>
                    <a:pt x="21119" y="24231"/>
                  </a:lnTo>
                  <a:lnTo>
                    <a:pt x="21109" y="23999"/>
                  </a:lnTo>
                  <a:lnTo>
                    <a:pt x="21099" y="23768"/>
                  </a:lnTo>
                  <a:lnTo>
                    <a:pt x="21109" y="23536"/>
                  </a:lnTo>
                  <a:lnTo>
                    <a:pt x="21119" y="23312"/>
                  </a:lnTo>
                  <a:lnTo>
                    <a:pt x="21138" y="23081"/>
                  </a:lnTo>
                  <a:lnTo>
                    <a:pt x="21166" y="22849"/>
                  </a:lnTo>
                  <a:lnTo>
                    <a:pt x="21195" y="22625"/>
                  </a:lnTo>
                  <a:lnTo>
                    <a:pt x="21272" y="22177"/>
                  </a:lnTo>
                  <a:lnTo>
                    <a:pt x="21358" y="21751"/>
                  </a:lnTo>
                  <a:lnTo>
                    <a:pt x="21473" y="21333"/>
                  </a:lnTo>
                  <a:lnTo>
                    <a:pt x="21598" y="20937"/>
                  </a:lnTo>
                  <a:lnTo>
                    <a:pt x="21732" y="20564"/>
                  </a:lnTo>
                  <a:lnTo>
                    <a:pt x="21885" y="20227"/>
                  </a:lnTo>
                  <a:lnTo>
                    <a:pt x="21923" y="20138"/>
                  </a:lnTo>
                  <a:lnTo>
                    <a:pt x="21981" y="20063"/>
                  </a:lnTo>
                  <a:lnTo>
                    <a:pt x="22048" y="19988"/>
                  </a:lnTo>
                  <a:lnTo>
                    <a:pt x="22115" y="19921"/>
                  </a:lnTo>
                  <a:lnTo>
                    <a:pt x="22192" y="19861"/>
                  </a:lnTo>
                  <a:lnTo>
                    <a:pt x="22268" y="19809"/>
                  </a:lnTo>
                  <a:lnTo>
                    <a:pt x="22345" y="19764"/>
                  </a:lnTo>
                  <a:lnTo>
                    <a:pt x="22431" y="19735"/>
                  </a:lnTo>
                  <a:lnTo>
                    <a:pt x="22412" y="19630"/>
                  </a:lnTo>
                  <a:lnTo>
                    <a:pt x="22412" y="19525"/>
                  </a:lnTo>
                  <a:lnTo>
                    <a:pt x="22422" y="19481"/>
                  </a:lnTo>
                  <a:lnTo>
                    <a:pt x="22431" y="19428"/>
                  </a:lnTo>
                  <a:lnTo>
                    <a:pt x="22450" y="19383"/>
                  </a:lnTo>
                  <a:lnTo>
                    <a:pt x="22479" y="19339"/>
                  </a:lnTo>
                  <a:lnTo>
                    <a:pt x="22508" y="19301"/>
                  </a:lnTo>
                  <a:lnTo>
                    <a:pt x="22546" y="19264"/>
                  </a:lnTo>
                  <a:lnTo>
                    <a:pt x="22594" y="19227"/>
                  </a:lnTo>
                  <a:lnTo>
                    <a:pt x="22642" y="19197"/>
                  </a:lnTo>
                  <a:lnTo>
                    <a:pt x="22700" y="19167"/>
                  </a:lnTo>
                  <a:lnTo>
                    <a:pt x="22757" y="19144"/>
                  </a:lnTo>
                  <a:lnTo>
                    <a:pt x="22824" y="19122"/>
                  </a:lnTo>
                  <a:lnTo>
                    <a:pt x="22901" y="19107"/>
                  </a:lnTo>
                  <a:lnTo>
                    <a:pt x="24443" y="18935"/>
                  </a:lnTo>
                  <a:lnTo>
                    <a:pt x="25986" y="18771"/>
                  </a:lnTo>
                  <a:lnTo>
                    <a:pt x="27538" y="18607"/>
                  </a:lnTo>
                  <a:lnTo>
                    <a:pt x="29091" y="18450"/>
                  </a:lnTo>
                  <a:lnTo>
                    <a:pt x="30643" y="18300"/>
                  </a:lnTo>
                  <a:lnTo>
                    <a:pt x="32205" y="18151"/>
                  </a:lnTo>
                  <a:lnTo>
                    <a:pt x="33767" y="18009"/>
                  </a:lnTo>
                  <a:lnTo>
                    <a:pt x="35329" y="17882"/>
                  </a:lnTo>
                  <a:lnTo>
                    <a:pt x="36900" y="17748"/>
                  </a:lnTo>
                  <a:lnTo>
                    <a:pt x="38471" y="17628"/>
                  </a:lnTo>
                  <a:lnTo>
                    <a:pt x="40043" y="17509"/>
                  </a:lnTo>
                  <a:lnTo>
                    <a:pt x="41614" y="17397"/>
                  </a:lnTo>
                  <a:lnTo>
                    <a:pt x="43195" y="17292"/>
                  </a:lnTo>
                  <a:lnTo>
                    <a:pt x="44776" y="17188"/>
                  </a:lnTo>
                  <a:lnTo>
                    <a:pt x="46357" y="17090"/>
                  </a:lnTo>
                  <a:lnTo>
                    <a:pt x="47938" y="17001"/>
                  </a:lnTo>
                  <a:lnTo>
                    <a:pt x="49529" y="16919"/>
                  </a:lnTo>
                  <a:lnTo>
                    <a:pt x="51119" y="16836"/>
                  </a:lnTo>
                  <a:lnTo>
                    <a:pt x="52700" y="16762"/>
                  </a:lnTo>
                  <a:lnTo>
                    <a:pt x="54291" y="16695"/>
                  </a:lnTo>
                  <a:lnTo>
                    <a:pt x="55891" y="16627"/>
                  </a:lnTo>
                  <a:lnTo>
                    <a:pt x="57482" y="16568"/>
                  </a:lnTo>
                  <a:lnTo>
                    <a:pt x="59072" y="16515"/>
                  </a:lnTo>
                  <a:lnTo>
                    <a:pt x="60673" y="16463"/>
                  </a:lnTo>
                  <a:lnTo>
                    <a:pt x="62263" y="16418"/>
                  </a:lnTo>
                  <a:lnTo>
                    <a:pt x="63863" y="16381"/>
                  </a:lnTo>
                  <a:lnTo>
                    <a:pt x="65464" y="16351"/>
                  </a:lnTo>
                  <a:lnTo>
                    <a:pt x="67064" y="16321"/>
                  </a:lnTo>
                  <a:lnTo>
                    <a:pt x="68664" y="16299"/>
                  </a:lnTo>
                  <a:lnTo>
                    <a:pt x="70264" y="16284"/>
                  </a:lnTo>
                  <a:lnTo>
                    <a:pt x="71864" y="16269"/>
                  </a:lnTo>
                  <a:lnTo>
                    <a:pt x="73464" y="16261"/>
                  </a:lnTo>
                  <a:lnTo>
                    <a:pt x="75065" y="16254"/>
                  </a:lnTo>
                  <a:close/>
                  <a:moveTo>
                    <a:pt x="71289" y="32910"/>
                  </a:moveTo>
                  <a:lnTo>
                    <a:pt x="76262" y="32933"/>
                  </a:lnTo>
                  <a:lnTo>
                    <a:pt x="81235" y="32970"/>
                  </a:lnTo>
                  <a:lnTo>
                    <a:pt x="86199" y="33015"/>
                  </a:lnTo>
                  <a:lnTo>
                    <a:pt x="91153" y="33067"/>
                  </a:lnTo>
                  <a:lnTo>
                    <a:pt x="96097" y="33119"/>
                  </a:lnTo>
                  <a:lnTo>
                    <a:pt x="101032" y="33164"/>
                  </a:lnTo>
                  <a:lnTo>
                    <a:pt x="103120" y="33179"/>
                  </a:lnTo>
                  <a:lnTo>
                    <a:pt x="107365" y="33179"/>
                  </a:lnTo>
                  <a:lnTo>
                    <a:pt x="109512" y="33164"/>
                  </a:lnTo>
                  <a:lnTo>
                    <a:pt x="111667" y="33149"/>
                  </a:lnTo>
                  <a:lnTo>
                    <a:pt x="113843" y="33127"/>
                  </a:lnTo>
                  <a:lnTo>
                    <a:pt x="118231" y="33075"/>
                  </a:lnTo>
                  <a:lnTo>
                    <a:pt x="122658" y="33015"/>
                  </a:lnTo>
                  <a:lnTo>
                    <a:pt x="127113" y="32970"/>
                  </a:lnTo>
                  <a:lnTo>
                    <a:pt x="129346" y="32948"/>
                  </a:lnTo>
                  <a:lnTo>
                    <a:pt x="131579" y="32933"/>
                  </a:lnTo>
                  <a:lnTo>
                    <a:pt x="136053" y="32933"/>
                  </a:lnTo>
                  <a:lnTo>
                    <a:pt x="138296" y="32948"/>
                  </a:lnTo>
                  <a:lnTo>
                    <a:pt x="140528" y="32970"/>
                  </a:lnTo>
                  <a:lnTo>
                    <a:pt x="142761" y="33007"/>
                  </a:lnTo>
                  <a:lnTo>
                    <a:pt x="144984" y="33060"/>
                  </a:lnTo>
                  <a:lnTo>
                    <a:pt x="147207" y="33127"/>
                  </a:lnTo>
                  <a:lnTo>
                    <a:pt x="149420" y="33209"/>
                  </a:lnTo>
                  <a:lnTo>
                    <a:pt x="150522" y="33254"/>
                  </a:lnTo>
                  <a:lnTo>
                    <a:pt x="151614" y="33306"/>
                  </a:lnTo>
                  <a:lnTo>
                    <a:pt x="152716" y="33366"/>
                  </a:lnTo>
                  <a:lnTo>
                    <a:pt x="153809" y="33426"/>
                  </a:lnTo>
                  <a:lnTo>
                    <a:pt x="154901" y="33493"/>
                  </a:lnTo>
                  <a:lnTo>
                    <a:pt x="155984" y="33568"/>
                  </a:lnTo>
                  <a:lnTo>
                    <a:pt x="157066" y="33650"/>
                  </a:lnTo>
                  <a:lnTo>
                    <a:pt x="158149" y="33732"/>
                  </a:lnTo>
                  <a:lnTo>
                    <a:pt x="159222" y="33822"/>
                  </a:lnTo>
                  <a:lnTo>
                    <a:pt x="160296" y="33919"/>
                  </a:lnTo>
                  <a:lnTo>
                    <a:pt x="161369" y="34023"/>
                  </a:lnTo>
                  <a:lnTo>
                    <a:pt x="162432" y="34128"/>
                  </a:lnTo>
                  <a:lnTo>
                    <a:pt x="163496" y="34240"/>
                  </a:lnTo>
                  <a:lnTo>
                    <a:pt x="164550" y="34367"/>
                  </a:lnTo>
                  <a:lnTo>
                    <a:pt x="165604" y="34494"/>
                  </a:lnTo>
                  <a:lnTo>
                    <a:pt x="166648" y="34628"/>
                  </a:lnTo>
                  <a:lnTo>
                    <a:pt x="167683" y="34770"/>
                  </a:lnTo>
                  <a:lnTo>
                    <a:pt x="168718" y="34920"/>
                  </a:lnTo>
                  <a:lnTo>
                    <a:pt x="169753" y="35076"/>
                  </a:lnTo>
                  <a:lnTo>
                    <a:pt x="170778" y="35241"/>
                  </a:lnTo>
                  <a:lnTo>
                    <a:pt x="170951" y="35278"/>
                  </a:lnTo>
                  <a:lnTo>
                    <a:pt x="171114" y="35323"/>
                  </a:lnTo>
                  <a:lnTo>
                    <a:pt x="171257" y="35375"/>
                  </a:lnTo>
                  <a:lnTo>
                    <a:pt x="171382" y="35442"/>
                  </a:lnTo>
                  <a:lnTo>
                    <a:pt x="171487" y="35517"/>
                  </a:lnTo>
                  <a:lnTo>
                    <a:pt x="171583" y="35599"/>
                  </a:lnTo>
                  <a:lnTo>
                    <a:pt x="171660" y="35681"/>
                  </a:lnTo>
                  <a:lnTo>
                    <a:pt x="171717" y="35778"/>
                  </a:lnTo>
                  <a:lnTo>
                    <a:pt x="171765" y="35876"/>
                  </a:lnTo>
                  <a:lnTo>
                    <a:pt x="171794" y="35980"/>
                  </a:lnTo>
                  <a:lnTo>
                    <a:pt x="171813" y="36085"/>
                  </a:lnTo>
                  <a:lnTo>
                    <a:pt x="171823" y="36197"/>
                  </a:lnTo>
                  <a:lnTo>
                    <a:pt x="171813" y="36301"/>
                  </a:lnTo>
                  <a:lnTo>
                    <a:pt x="171794" y="36413"/>
                  </a:lnTo>
                  <a:lnTo>
                    <a:pt x="171756" y="36525"/>
                  </a:lnTo>
                  <a:lnTo>
                    <a:pt x="171708" y="36637"/>
                  </a:lnTo>
                  <a:lnTo>
                    <a:pt x="171736" y="36645"/>
                  </a:lnTo>
                  <a:lnTo>
                    <a:pt x="171765" y="36660"/>
                  </a:lnTo>
                  <a:lnTo>
                    <a:pt x="171794" y="36675"/>
                  </a:lnTo>
                  <a:lnTo>
                    <a:pt x="171823" y="36697"/>
                  </a:lnTo>
                  <a:lnTo>
                    <a:pt x="171976" y="36891"/>
                  </a:lnTo>
                  <a:lnTo>
                    <a:pt x="172110" y="37078"/>
                  </a:lnTo>
                  <a:lnTo>
                    <a:pt x="172244" y="37272"/>
                  </a:lnTo>
                  <a:lnTo>
                    <a:pt x="172359" y="37467"/>
                  </a:lnTo>
                  <a:lnTo>
                    <a:pt x="172455" y="37668"/>
                  </a:lnTo>
                  <a:lnTo>
                    <a:pt x="172551" y="37870"/>
                  </a:lnTo>
                  <a:lnTo>
                    <a:pt x="172637" y="38072"/>
                  </a:lnTo>
                  <a:lnTo>
                    <a:pt x="172704" y="38273"/>
                  </a:lnTo>
                  <a:lnTo>
                    <a:pt x="172771" y="38482"/>
                  </a:lnTo>
                  <a:lnTo>
                    <a:pt x="172829" y="38691"/>
                  </a:lnTo>
                  <a:lnTo>
                    <a:pt x="172886" y="38901"/>
                  </a:lnTo>
                  <a:lnTo>
                    <a:pt x="172925" y="39117"/>
                  </a:lnTo>
                  <a:lnTo>
                    <a:pt x="173001" y="39550"/>
                  </a:lnTo>
                  <a:lnTo>
                    <a:pt x="173059" y="39999"/>
                  </a:lnTo>
                  <a:lnTo>
                    <a:pt x="173107" y="40432"/>
                  </a:lnTo>
                  <a:lnTo>
                    <a:pt x="173145" y="40880"/>
                  </a:lnTo>
                  <a:lnTo>
                    <a:pt x="173164" y="41112"/>
                  </a:lnTo>
                  <a:lnTo>
                    <a:pt x="173174" y="41343"/>
                  </a:lnTo>
                  <a:lnTo>
                    <a:pt x="173174" y="41575"/>
                  </a:lnTo>
                  <a:lnTo>
                    <a:pt x="173164" y="41806"/>
                  </a:lnTo>
                  <a:lnTo>
                    <a:pt x="173145" y="42030"/>
                  </a:lnTo>
                  <a:lnTo>
                    <a:pt x="173107" y="42262"/>
                  </a:lnTo>
                  <a:lnTo>
                    <a:pt x="173059" y="42478"/>
                  </a:lnTo>
                  <a:lnTo>
                    <a:pt x="172992" y="42695"/>
                  </a:lnTo>
                  <a:lnTo>
                    <a:pt x="172905" y="42904"/>
                  </a:lnTo>
                  <a:lnTo>
                    <a:pt x="172857" y="43001"/>
                  </a:lnTo>
                  <a:lnTo>
                    <a:pt x="172800" y="43098"/>
                  </a:lnTo>
                  <a:lnTo>
                    <a:pt x="172733" y="43195"/>
                  </a:lnTo>
                  <a:lnTo>
                    <a:pt x="172666" y="43293"/>
                  </a:lnTo>
                  <a:lnTo>
                    <a:pt x="172589" y="43382"/>
                  </a:lnTo>
                  <a:lnTo>
                    <a:pt x="172512" y="43464"/>
                  </a:lnTo>
                  <a:lnTo>
                    <a:pt x="172445" y="43532"/>
                  </a:lnTo>
                  <a:lnTo>
                    <a:pt x="172369" y="43584"/>
                  </a:lnTo>
                  <a:lnTo>
                    <a:pt x="172206" y="43681"/>
                  </a:lnTo>
                  <a:lnTo>
                    <a:pt x="172177" y="43771"/>
                  </a:lnTo>
                  <a:lnTo>
                    <a:pt x="172139" y="43860"/>
                  </a:lnTo>
                  <a:lnTo>
                    <a:pt x="172091" y="43950"/>
                  </a:lnTo>
                  <a:lnTo>
                    <a:pt x="172043" y="44032"/>
                  </a:lnTo>
                  <a:lnTo>
                    <a:pt x="171976" y="44114"/>
                  </a:lnTo>
                  <a:lnTo>
                    <a:pt x="171909" y="44189"/>
                  </a:lnTo>
                  <a:lnTo>
                    <a:pt x="171832" y="44256"/>
                  </a:lnTo>
                  <a:lnTo>
                    <a:pt x="171746" y="44323"/>
                  </a:lnTo>
                  <a:lnTo>
                    <a:pt x="171650" y="44383"/>
                  </a:lnTo>
                  <a:lnTo>
                    <a:pt x="171545" y="44435"/>
                  </a:lnTo>
                  <a:lnTo>
                    <a:pt x="171439" y="44480"/>
                  </a:lnTo>
                  <a:lnTo>
                    <a:pt x="171315" y="44518"/>
                  </a:lnTo>
                  <a:lnTo>
                    <a:pt x="171190" y="44547"/>
                  </a:lnTo>
                  <a:lnTo>
                    <a:pt x="171046" y="44570"/>
                  </a:lnTo>
                  <a:lnTo>
                    <a:pt x="170903" y="44577"/>
                  </a:lnTo>
                  <a:lnTo>
                    <a:pt x="170749" y="44585"/>
                  </a:lnTo>
                  <a:lnTo>
                    <a:pt x="166093" y="44450"/>
                  </a:lnTo>
                  <a:lnTo>
                    <a:pt x="161426" y="44331"/>
                  </a:lnTo>
                  <a:lnTo>
                    <a:pt x="156769" y="44211"/>
                  </a:lnTo>
                  <a:lnTo>
                    <a:pt x="152113" y="44107"/>
                  </a:lnTo>
                  <a:lnTo>
                    <a:pt x="147456" y="44010"/>
                  </a:lnTo>
                  <a:lnTo>
                    <a:pt x="142789" y="43920"/>
                  </a:lnTo>
                  <a:lnTo>
                    <a:pt x="138133" y="43838"/>
                  </a:lnTo>
                  <a:lnTo>
                    <a:pt x="133476" y="43756"/>
                  </a:lnTo>
                  <a:lnTo>
                    <a:pt x="128819" y="43688"/>
                  </a:lnTo>
                  <a:lnTo>
                    <a:pt x="124162" y="43621"/>
                  </a:lnTo>
                  <a:lnTo>
                    <a:pt x="114849" y="43502"/>
                  </a:lnTo>
                  <a:lnTo>
                    <a:pt x="105535" y="43397"/>
                  </a:lnTo>
                  <a:lnTo>
                    <a:pt x="96221" y="43300"/>
                  </a:lnTo>
                  <a:lnTo>
                    <a:pt x="77594" y="43128"/>
                  </a:lnTo>
                  <a:lnTo>
                    <a:pt x="68281" y="43039"/>
                  </a:lnTo>
                  <a:lnTo>
                    <a:pt x="58957" y="42949"/>
                  </a:lnTo>
                  <a:lnTo>
                    <a:pt x="49644" y="42844"/>
                  </a:lnTo>
                  <a:lnTo>
                    <a:pt x="40330" y="42732"/>
                  </a:lnTo>
                  <a:lnTo>
                    <a:pt x="35673" y="42665"/>
                  </a:lnTo>
                  <a:lnTo>
                    <a:pt x="31007" y="42598"/>
                  </a:lnTo>
                  <a:lnTo>
                    <a:pt x="26350" y="42523"/>
                  </a:lnTo>
                  <a:lnTo>
                    <a:pt x="21693" y="42441"/>
                  </a:lnTo>
                  <a:lnTo>
                    <a:pt x="21521" y="42426"/>
                  </a:lnTo>
                  <a:lnTo>
                    <a:pt x="21368" y="42404"/>
                  </a:lnTo>
                  <a:lnTo>
                    <a:pt x="21234" y="42359"/>
                  </a:lnTo>
                  <a:lnTo>
                    <a:pt x="21109" y="42307"/>
                  </a:lnTo>
                  <a:lnTo>
                    <a:pt x="20994" y="42239"/>
                  </a:lnTo>
                  <a:lnTo>
                    <a:pt x="20908" y="42165"/>
                  </a:lnTo>
                  <a:lnTo>
                    <a:pt x="20822" y="42083"/>
                  </a:lnTo>
                  <a:lnTo>
                    <a:pt x="20754" y="41993"/>
                  </a:lnTo>
                  <a:lnTo>
                    <a:pt x="20707" y="41903"/>
                  </a:lnTo>
                  <a:lnTo>
                    <a:pt x="20668" y="41799"/>
                  </a:lnTo>
                  <a:lnTo>
                    <a:pt x="20649" y="41702"/>
                  </a:lnTo>
                  <a:lnTo>
                    <a:pt x="20639" y="41597"/>
                  </a:lnTo>
                  <a:lnTo>
                    <a:pt x="20649" y="41492"/>
                  </a:lnTo>
                  <a:lnTo>
                    <a:pt x="20668" y="41388"/>
                  </a:lnTo>
                  <a:lnTo>
                    <a:pt x="20707" y="41291"/>
                  </a:lnTo>
                  <a:lnTo>
                    <a:pt x="20754" y="41194"/>
                  </a:lnTo>
                  <a:lnTo>
                    <a:pt x="20754" y="41186"/>
                  </a:lnTo>
                  <a:lnTo>
                    <a:pt x="20745" y="41179"/>
                  </a:lnTo>
                  <a:lnTo>
                    <a:pt x="20735" y="41164"/>
                  </a:lnTo>
                  <a:lnTo>
                    <a:pt x="20726" y="41156"/>
                  </a:lnTo>
                  <a:lnTo>
                    <a:pt x="20611" y="40850"/>
                  </a:lnTo>
                  <a:lnTo>
                    <a:pt x="20505" y="40529"/>
                  </a:lnTo>
                  <a:lnTo>
                    <a:pt x="20419" y="40193"/>
                  </a:lnTo>
                  <a:lnTo>
                    <a:pt x="20333" y="39849"/>
                  </a:lnTo>
                  <a:lnTo>
                    <a:pt x="20266" y="39491"/>
                  </a:lnTo>
                  <a:lnTo>
                    <a:pt x="20208" y="39132"/>
                  </a:lnTo>
                  <a:lnTo>
                    <a:pt x="20170" y="38766"/>
                  </a:lnTo>
                  <a:lnTo>
                    <a:pt x="20141" y="38400"/>
                  </a:lnTo>
                  <a:lnTo>
                    <a:pt x="20141" y="38034"/>
                  </a:lnTo>
                  <a:lnTo>
                    <a:pt x="20151" y="37668"/>
                  </a:lnTo>
                  <a:lnTo>
                    <a:pt x="20180" y="37310"/>
                  </a:lnTo>
                  <a:lnTo>
                    <a:pt x="20237" y="36966"/>
                  </a:lnTo>
                  <a:lnTo>
                    <a:pt x="20266" y="36794"/>
                  </a:lnTo>
                  <a:lnTo>
                    <a:pt x="20304" y="36623"/>
                  </a:lnTo>
                  <a:lnTo>
                    <a:pt x="20352" y="36458"/>
                  </a:lnTo>
                  <a:lnTo>
                    <a:pt x="20400" y="36301"/>
                  </a:lnTo>
                  <a:lnTo>
                    <a:pt x="20457" y="36137"/>
                  </a:lnTo>
                  <a:lnTo>
                    <a:pt x="20524" y="35988"/>
                  </a:lnTo>
                  <a:lnTo>
                    <a:pt x="20592" y="35838"/>
                  </a:lnTo>
                  <a:lnTo>
                    <a:pt x="20668" y="35689"/>
                  </a:lnTo>
                  <a:lnTo>
                    <a:pt x="20697" y="35644"/>
                  </a:lnTo>
                  <a:lnTo>
                    <a:pt x="20726" y="35607"/>
                  </a:lnTo>
                  <a:lnTo>
                    <a:pt x="20754" y="35562"/>
                  </a:lnTo>
                  <a:lnTo>
                    <a:pt x="20793" y="35532"/>
                  </a:lnTo>
                  <a:lnTo>
                    <a:pt x="20831" y="35502"/>
                  </a:lnTo>
                  <a:lnTo>
                    <a:pt x="20879" y="35472"/>
                  </a:lnTo>
                  <a:lnTo>
                    <a:pt x="20927" y="35450"/>
                  </a:lnTo>
                  <a:lnTo>
                    <a:pt x="20975" y="35435"/>
                  </a:lnTo>
                  <a:lnTo>
                    <a:pt x="20937" y="35360"/>
                  </a:lnTo>
                  <a:lnTo>
                    <a:pt x="20917" y="35286"/>
                  </a:lnTo>
                  <a:lnTo>
                    <a:pt x="20898" y="35203"/>
                  </a:lnTo>
                  <a:lnTo>
                    <a:pt x="20898" y="35129"/>
                  </a:lnTo>
                  <a:lnTo>
                    <a:pt x="20898" y="35046"/>
                  </a:lnTo>
                  <a:lnTo>
                    <a:pt x="20917" y="34972"/>
                  </a:lnTo>
                  <a:lnTo>
                    <a:pt x="20946" y="34897"/>
                  </a:lnTo>
                  <a:lnTo>
                    <a:pt x="20984" y="34822"/>
                  </a:lnTo>
                  <a:lnTo>
                    <a:pt x="21032" y="34755"/>
                  </a:lnTo>
                  <a:lnTo>
                    <a:pt x="21099" y="34688"/>
                  </a:lnTo>
                  <a:lnTo>
                    <a:pt x="21176" y="34628"/>
                  </a:lnTo>
                  <a:lnTo>
                    <a:pt x="21253" y="34576"/>
                  </a:lnTo>
                  <a:lnTo>
                    <a:pt x="21358" y="34531"/>
                  </a:lnTo>
                  <a:lnTo>
                    <a:pt x="21464" y="34494"/>
                  </a:lnTo>
                  <a:lnTo>
                    <a:pt x="21588" y="34464"/>
                  </a:lnTo>
                  <a:lnTo>
                    <a:pt x="21713" y="34449"/>
                  </a:lnTo>
                  <a:lnTo>
                    <a:pt x="24175" y="34262"/>
                  </a:lnTo>
                  <a:lnTo>
                    <a:pt x="26638" y="34083"/>
                  </a:lnTo>
                  <a:lnTo>
                    <a:pt x="29100" y="33926"/>
                  </a:lnTo>
                  <a:lnTo>
                    <a:pt x="31563" y="33784"/>
                  </a:lnTo>
                  <a:lnTo>
                    <a:pt x="34035" y="33650"/>
                  </a:lnTo>
                  <a:lnTo>
                    <a:pt x="36507" y="33530"/>
                  </a:lnTo>
                  <a:lnTo>
                    <a:pt x="38989" y="33426"/>
                  </a:lnTo>
                  <a:lnTo>
                    <a:pt x="41461" y="33329"/>
                  </a:lnTo>
                  <a:lnTo>
                    <a:pt x="43943" y="33246"/>
                  </a:lnTo>
                  <a:lnTo>
                    <a:pt x="46424" y="33172"/>
                  </a:lnTo>
                  <a:lnTo>
                    <a:pt x="48906" y="33112"/>
                  </a:lnTo>
                  <a:lnTo>
                    <a:pt x="51397" y="33060"/>
                  </a:lnTo>
                  <a:lnTo>
                    <a:pt x="53879" y="33015"/>
                  </a:lnTo>
                  <a:lnTo>
                    <a:pt x="56370" y="32978"/>
                  </a:lnTo>
                  <a:lnTo>
                    <a:pt x="58852" y="32948"/>
                  </a:lnTo>
                  <a:lnTo>
                    <a:pt x="61343" y="32933"/>
                  </a:lnTo>
                  <a:lnTo>
                    <a:pt x="63835" y="32918"/>
                  </a:lnTo>
                  <a:lnTo>
                    <a:pt x="66316" y="32910"/>
                  </a:lnTo>
                  <a:close/>
                  <a:moveTo>
                    <a:pt x="72937" y="47072"/>
                  </a:moveTo>
                  <a:lnTo>
                    <a:pt x="77661" y="47087"/>
                  </a:lnTo>
                  <a:lnTo>
                    <a:pt x="82385" y="47109"/>
                  </a:lnTo>
                  <a:lnTo>
                    <a:pt x="87119" y="47147"/>
                  </a:lnTo>
                  <a:lnTo>
                    <a:pt x="91843" y="47192"/>
                  </a:lnTo>
                  <a:lnTo>
                    <a:pt x="96576" y="47251"/>
                  </a:lnTo>
                  <a:lnTo>
                    <a:pt x="101300" y="47311"/>
                  </a:lnTo>
                  <a:lnTo>
                    <a:pt x="106033" y="47386"/>
                  </a:lnTo>
                  <a:lnTo>
                    <a:pt x="110757" y="47468"/>
                  </a:lnTo>
                  <a:lnTo>
                    <a:pt x="115481" y="47558"/>
                  </a:lnTo>
                  <a:lnTo>
                    <a:pt x="120215" y="47655"/>
                  </a:lnTo>
                  <a:lnTo>
                    <a:pt x="124938" y="47759"/>
                  </a:lnTo>
                  <a:lnTo>
                    <a:pt x="129662" y="47871"/>
                  </a:lnTo>
                  <a:lnTo>
                    <a:pt x="134386" y="47991"/>
                  </a:lnTo>
                  <a:lnTo>
                    <a:pt x="139110" y="48110"/>
                  </a:lnTo>
                  <a:lnTo>
                    <a:pt x="143834" y="48237"/>
                  </a:lnTo>
                  <a:lnTo>
                    <a:pt x="153272" y="48506"/>
                  </a:lnTo>
                  <a:lnTo>
                    <a:pt x="162701" y="48790"/>
                  </a:lnTo>
                  <a:lnTo>
                    <a:pt x="172120" y="49081"/>
                  </a:lnTo>
                  <a:lnTo>
                    <a:pt x="172302" y="49096"/>
                  </a:lnTo>
                  <a:lnTo>
                    <a:pt x="172465" y="49119"/>
                  </a:lnTo>
                  <a:lnTo>
                    <a:pt x="172618" y="49148"/>
                  </a:lnTo>
                  <a:lnTo>
                    <a:pt x="172771" y="49193"/>
                  </a:lnTo>
                  <a:lnTo>
                    <a:pt x="172905" y="49238"/>
                  </a:lnTo>
                  <a:lnTo>
                    <a:pt x="173030" y="49298"/>
                  </a:lnTo>
                  <a:lnTo>
                    <a:pt x="173154" y="49365"/>
                  </a:lnTo>
                  <a:lnTo>
                    <a:pt x="173260" y="49440"/>
                  </a:lnTo>
                  <a:lnTo>
                    <a:pt x="173356" y="49514"/>
                  </a:lnTo>
                  <a:lnTo>
                    <a:pt x="173452" y="49597"/>
                  </a:lnTo>
                  <a:lnTo>
                    <a:pt x="173528" y="49686"/>
                  </a:lnTo>
                  <a:lnTo>
                    <a:pt x="173605" y="49783"/>
                  </a:lnTo>
                  <a:lnTo>
                    <a:pt x="173662" y="49880"/>
                  </a:lnTo>
                  <a:lnTo>
                    <a:pt x="173720" y="49985"/>
                  </a:lnTo>
                  <a:lnTo>
                    <a:pt x="173768" y="50090"/>
                  </a:lnTo>
                  <a:lnTo>
                    <a:pt x="173796" y="50194"/>
                  </a:lnTo>
                  <a:lnTo>
                    <a:pt x="173835" y="50224"/>
                  </a:lnTo>
                  <a:lnTo>
                    <a:pt x="173854" y="50246"/>
                  </a:lnTo>
                  <a:lnTo>
                    <a:pt x="173854" y="50261"/>
                  </a:lnTo>
                  <a:lnTo>
                    <a:pt x="174026" y="50597"/>
                  </a:lnTo>
                  <a:lnTo>
                    <a:pt x="174180" y="50941"/>
                  </a:lnTo>
                  <a:lnTo>
                    <a:pt x="174323" y="51285"/>
                  </a:lnTo>
                  <a:lnTo>
                    <a:pt x="174458" y="51621"/>
                  </a:lnTo>
                  <a:lnTo>
                    <a:pt x="174582" y="51964"/>
                  </a:lnTo>
                  <a:lnTo>
                    <a:pt x="174688" y="52308"/>
                  </a:lnTo>
                  <a:lnTo>
                    <a:pt x="174783" y="52652"/>
                  </a:lnTo>
                  <a:lnTo>
                    <a:pt x="174870" y="52995"/>
                  </a:lnTo>
                  <a:lnTo>
                    <a:pt x="174946" y="53339"/>
                  </a:lnTo>
                  <a:lnTo>
                    <a:pt x="175004" y="53690"/>
                  </a:lnTo>
                  <a:lnTo>
                    <a:pt x="175042" y="54041"/>
                  </a:lnTo>
                  <a:lnTo>
                    <a:pt x="175080" y="54392"/>
                  </a:lnTo>
                  <a:lnTo>
                    <a:pt x="175090" y="54750"/>
                  </a:lnTo>
                  <a:lnTo>
                    <a:pt x="175100" y="55101"/>
                  </a:lnTo>
                  <a:lnTo>
                    <a:pt x="175090" y="55467"/>
                  </a:lnTo>
                  <a:lnTo>
                    <a:pt x="175061" y="55826"/>
                  </a:lnTo>
                  <a:lnTo>
                    <a:pt x="175052" y="55916"/>
                  </a:lnTo>
                  <a:lnTo>
                    <a:pt x="175033" y="56005"/>
                  </a:lnTo>
                  <a:lnTo>
                    <a:pt x="175004" y="56087"/>
                  </a:lnTo>
                  <a:lnTo>
                    <a:pt x="174975" y="56170"/>
                  </a:lnTo>
                  <a:lnTo>
                    <a:pt x="174937" y="56244"/>
                  </a:lnTo>
                  <a:lnTo>
                    <a:pt x="174889" y="56319"/>
                  </a:lnTo>
                  <a:lnTo>
                    <a:pt x="174841" y="56386"/>
                  </a:lnTo>
                  <a:lnTo>
                    <a:pt x="174783" y="56446"/>
                  </a:lnTo>
                  <a:lnTo>
                    <a:pt x="174726" y="56506"/>
                  </a:lnTo>
                  <a:lnTo>
                    <a:pt x="174668" y="56565"/>
                  </a:lnTo>
                  <a:lnTo>
                    <a:pt x="174601" y="56618"/>
                  </a:lnTo>
                  <a:lnTo>
                    <a:pt x="174525" y="56670"/>
                  </a:lnTo>
                  <a:lnTo>
                    <a:pt x="174381" y="56752"/>
                  </a:lnTo>
                  <a:lnTo>
                    <a:pt x="174218" y="56827"/>
                  </a:lnTo>
                  <a:lnTo>
                    <a:pt x="174046" y="56887"/>
                  </a:lnTo>
                  <a:lnTo>
                    <a:pt x="173873" y="56931"/>
                  </a:lnTo>
                  <a:lnTo>
                    <a:pt x="173691" y="56954"/>
                  </a:lnTo>
                  <a:lnTo>
                    <a:pt x="173509" y="56969"/>
                  </a:lnTo>
                  <a:lnTo>
                    <a:pt x="173327" y="56969"/>
                  </a:lnTo>
                  <a:lnTo>
                    <a:pt x="173145" y="56954"/>
                  </a:lnTo>
                  <a:lnTo>
                    <a:pt x="172972" y="56924"/>
                  </a:lnTo>
                  <a:lnTo>
                    <a:pt x="172810" y="56879"/>
                  </a:lnTo>
                  <a:lnTo>
                    <a:pt x="172771" y="56946"/>
                  </a:lnTo>
                  <a:lnTo>
                    <a:pt x="172714" y="57014"/>
                  </a:lnTo>
                  <a:lnTo>
                    <a:pt x="172666" y="57073"/>
                  </a:lnTo>
                  <a:lnTo>
                    <a:pt x="172608" y="57133"/>
                  </a:lnTo>
                  <a:lnTo>
                    <a:pt x="172541" y="57193"/>
                  </a:lnTo>
                  <a:lnTo>
                    <a:pt x="172465" y="57245"/>
                  </a:lnTo>
                  <a:lnTo>
                    <a:pt x="172398" y="57297"/>
                  </a:lnTo>
                  <a:lnTo>
                    <a:pt x="172311" y="57350"/>
                  </a:lnTo>
                  <a:lnTo>
                    <a:pt x="172225" y="57387"/>
                  </a:lnTo>
                  <a:lnTo>
                    <a:pt x="172129" y="57432"/>
                  </a:lnTo>
                  <a:lnTo>
                    <a:pt x="172033" y="57462"/>
                  </a:lnTo>
                  <a:lnTo>
                    <a:pt x="171938" y="57492"/>
                  </a:lnTo>
                  <a:lnTo>
                    <a:pt x="171823" y="57514"/>
                  </a:lnTo>
                  <a:lnTo>
                    <a:pt x="171708" y="57529"/>
                  </a:lnTo>
                  <a:lnTo>
                    <a:pt x="171593" y="57536"/>
                  </a:lnTo>
                  <a:lnTo>
                    <a:pt x="171468" y="57544"/>
                  </a:lnTo>
                  <a:lnTo>
                    <a:pt x="166773" y="57499"/>
                  </a:lnTo>
                  <a:lnTo>
                    <a:pt x="162087" y="57462"/>
                  </a:lnTo>
                  <a:lnTo>
                    <a:pt x="157392" y="57439"/>
                  </a:lnTo>
                  <a:lnTo>
                    <a:pt x="152688" y="57417"/>
                  </a:lnTo>
                  <a:lnTo>
                    <a:pt x="147992" y="57402"/>
                  </a:lnTo>
                  <a:lnTo>
                    <a:pt x="143288" y="57395"/>
                  </a:lnTo>
                  <a:lnTo>
                    <a:pt x="133878" y="57380"/>
                  </a:lnTo>
                  <a:lnTo>
                    <a:pt x="115040" y="57372"/>
                  </a:lnTo>
                  <a:lnTo>
                    <a:pt x="105621" y="57357"/>
                  </a:lnTo>
                  <a:lnTo>
                    <a:pt x="100907" y="57342"/>
                  </a:lnTo>
                  <a:lnTo>
                    <a:pt x="96193" y="57320"/>
                  </a:lnTo>
                  <a:lnTo>
                    <a:pt x="91478" y="57297"/>
                  </a:lnTo>
                  <a:lnTo>
                    <a:pt x="86764" y="57268"/>
                  </a:lnTo>
                  <a:lnTo>
                    <a:pt x="82059" y="57223"/>
                  </a:lnTo>
                  <a:lnTo>
                    <a:pt x="77345" y="57170"/>
                  </a:lnTo>
                  <a:lnTo>
                    <a:pt x="72640" y="57111"/>
                  </a:lnTo>
                  <a:lnTo>
                    <a:pt x="67936" y="57036"/>
                  </a:lnTo>
                  <a:lnTo>
                    <a:pt x="63231" y="56954"/>
                  </a:lnTo>
                  <a:lnTo>
                    <a:pt x="58526" y="56857"/>
                  </a:lnTo>
                  <a:lnTo>
                    <a:pt x="53822" y="56745"/>
                  </a:lnTo>
                  <a:lnTo>
                    <a:pt x="49126" y="56618"/>
                  </a:lnTo>
                  <a:lnTo>
                    <a:pt x="44431" y="56468"/>
                  </a:lnTo>
                  <a:lnTo>
                    <a:pt x="42084" y="56394"/>
                  </a:lnTo>
                  <a:lnTo>
                    <a:pt x="39736" y="56304"/>
                  </a:lnTo>
                  <a:lnTo>
                    <a:pt x="37389" y="56222"/>
                  </a:lnTo>
                  <a:lnTo>
                    <a:pt x="35051" y="56125"/>
                  </a:lnTo>
                  <a:lnTo>
                    <a:pt x="32703" y="56028"/>
                  </a:lnTo>
                  <a:lnTo>
                    <a:pt x="30365" y="55931"/>
                  </a:lnTo>
                  <a:lnTo>
                    <a:pt x="28018" y="55819"/>
                  </a:lnTo>
                  <a:lnTo>
                    <a:pt x="25680" y="55706"/>
                  </a:lnTo>
                  <a:lnTo>
                    <a:pt x="23342" y="55587"/>
                  </a:lnTo>
                  <a:lnTo>
                    <a:pt x="21004" y="55467"/>
                  </a:lnTo>
                  <a:lnTo>
                    <a:pt x="20946" y="55460"/>
                  </a:lnTo>
                  <a:lnTo>
                    <a:pt x="20889" y="55438"/>
                  </a:lnTo>
                  <a:lnTo>
                    <a:pt x="20841" y="55423"/>
                  </a:lnTo>
                  <a:lnTo>
                    <a:pt x="20783" y="55400"/>
                  </a:lnTo>
                  <a:lnTo>
                    <a:pt x="20716" y="55467"/>
                  </a:lnTo>
                  <a:lnTo>
                    <a:pt x="20639" y="55527"/>
                  </a:lnTo>
                  <a:lnTo>
                    <a:pt x="20563" y="55579"/>
                  </a:lnTo>
                  <a:lnTo>
                    <a:pt x="20477" y="55632"/>
                  </a:lnTo>
                  <a:lnTo>
                    <a:pt x="20381" y="55677"/>
                  </a:lnTo>
                  <a:lnTo>
                    <a:pt x="20285" y="55714"/>
                  </a:lnTo>
                  <a:lnTo>
                    <a:pt x="20189" y="55744"/>
                  </a:lnTo>
                  <a:lnTo>
                    <a:pt x="20093" y="55774"/>
                  </a:lnTo>
                  <a:lnTo>
                    <a:pt x="19988" y="55796"/>
                  </a:lnTo>
                  <a:lnTo>
                    <a:pt x="19883" y="55811"/>
                  </a:lnTo>
                  <a:lnTo>
                    <a:pt x="19768" y="55819"/>
                  </a:lnTo>
                  <a:lnTo>
                    <a:pt x="19662" y="55826"/>
                  </a:lnTo>
                  <a:lnTo>
                    <a:pt x="19557" y="55826"/>
                  </a:lnTo>
                  <a:lnTo>
                    <a:pt x="19442" y="55819"/>
                  </a:lnTo>
                  <a:lnTo>
                    <a:pt x="19336" y="55811"/>
                  </a:lnTo>
                  <a:lnTo>
                    <a:pt x="19231" y="55796"/>
                  </a:lnTo>
                  <a:lnTo>
                    <a:pt x="19126" y="55774"/>
                  </a:lnTo>
                  <a:lnTo>
                    <a:pt x="19030" y="55744"/>
                  </a:lnTo>
                  <a:lnTo>
                    <a:pt x="18934" y="55706"/>
                  </a:lnTo>
                  <a:lnTo>
                    <a:pt x="18838" y="55669"/>
                  </a:lnTo>
                  <a:lnTo>
                    <a:pt x="18742" y="55624"/>
                  </a:lnTo>
                  <a:lnTo>
                    <a:pt x="18656" y="55572"/>
                  </a:lnTo>
                  <a:lnTo>
                    <a:pt x="18579" y="55520"/>
                  </a:lnTo>
                  <a:lnTo>
                    <a:pt x="18503" y="55460"/>
                  </a:lnTo>
                  <a:lnTo>
                    <a:pt x="18436" y="55393"/>
                  </a:lnTo>
                  <a:lnTo>
                    <a:pt x="18378" y="55318"/>
                  </a:lnTo>
                  <a:lnTo>
                    <a:pt x="18330" y="55236"/>
                  </a:lnTo>
                  <a:lnTo>
                    <a:pt x="18282" y="55154"/>
                  </a:lnTo>
                  <a:lnTo>
                    <a:pt x="18244" y="55064"/>
                  </a:lnTo>
                  <a:lnTo>
                    <a:pt x="18225" y="54967"/>
                  </a:lnTo>
                  <a:lnTo>
                    <a:pt x="18206" y="54862"/>
                  </a:lnTo>
                  <a:lnTo>
                    <a:pt x="18196" y="54758"/>
                  </a:lnTo>
                  <a:lnTo>
                    <a:pt x="18196" y="54444"/>
                  </a:lnTo>
                  <a:lnTo>
                    <a:pt x="18187" y="54130"/>
                  </a:lnTo>
                  <a:lnTo>
                    <a:pt x="18158" y="53473"/>
                  </a:lnTo>
                  <a:lnTo>
                    <a:pt x="18148" y="53145"/>
                  </a:lnTo>
                  <a:lnTo>
                    <a:pt x="18148" y="52808"/>
                  </a:lnTo>
                  <a:lnTo>
                    <a:pt x="18148" y="52472"/>
                  </a:lnTo>
                  <a:lnTo>
                    <a:pt x="18167" y="52136"/>
                  </a:lnTo>
                  <a:lnTo>
                    <a:pt x="18196" y="51800"/>
                  </a:lnTo>
                  <a:lnTo>
                    <a:pt x="18244" y="51471"/>
                  </a:lnTo>
                  <a:lnTo>
                    <a:pt x="18311" y="51150"/>
                  </a:lnTo>
                  <a:lnTo>
                    <a:pt x="18349" y="50993"/>
                  </a:lnTo>
                  <a:lnTo>
                    <a:pt x="18397" y="50829"/>
                  </a:lnTo>
                  <a:lnTo>
                    <a:pt x="18445" y="50680"/>
                  </a:lnTo>
                  <a:lnTo>
                    <a:pt x="18512" y="50523"/>
                  </a:lnTo>
                  <a:lnTo>
                    <a:pt x="18579" y="50373"/>
                  </a:lnTo>
                  <a:lnTo>
                    <a:pt x="18646" y="50224"/>
                  </a:lnTo>
                  <a:lnTo>
                    <a:pt x="18733" y="50075"/>
                  </a:lnTo>
                  <a:lnTo>
                    <a:pt x="18819" y="49933"/>
                  </a:lnTo>
                  <a:lnTo>
                    <a:pt x="18915" y="49798"/>
                  </a:lnTo>
                  <a:lnTo>
                    <a:pt x="19020" y="49656"/>
                  </a:lnTo>
                  <a:lnTo>
                    <a:pt x="19078" y="49597"/>
                  </a:lnTo>
                  <a:lnTo>
                    <a:pt x="19145" y="49537"/>
                  </a:lnTo>
                  <a:lnTo>
                    <a:pt x="19212" y="49492"/>
                  </a:lnTo>
                  <a:lnTo>
                    <a:pt x="19288" y="49455"/>
                  </a:lnTo>
                  <a:lnTo>
                    <a:pt x="19375" y="49425"/>
                  </a:lnTo>
                  <a:lnTo>
                    <a:pt x="19451" y="49402"/>
                  </a:lnTo>
                  <a:lnTo>
                    <a:pt x="19547" y="49387"/>
                  </a:lnTo>
                  <a:lnTo>
                    <a:pt x="19720" y="49387"/>
                  </a:lnTo>
                  <a:lnTo>
                    <a:pt x="19806" y="49402"/>
                  </a:lnTo>
                  <a:lnTo>
                    <a:pt x="19892" y="49425"/>
                  </a:lnTo>
                  <a:lnTo>
                    <a:pt x="19978" y="49455"/>
                  </a:lnTo>
                  <a:lnTo>
                    <a:pt x="20055" y="49492"/>
                  </a:lnTo>
                  <a:lnTo>
                    <a:pt x="20132" y="49537"/>
                  </a:lnTo>
                  <a:lnTo>
                    <a:pt x="20199" y="49597"/>
                  </a:lnTo>
                  <a:lnTo>
                    <a:pt x="20256" y="49656"/>
                  </a:lnTo>
                  <a:lnTo>
                    <a:pt x="20457" y="49447"/>
                  </a:lnTo>
                  <a:lnTo>
                    <a:pt x="20371" y="49410"/>
                  </a:lnTo>
                  <a:lnTo>
                    <a:pt x="20304" y="49365"/>
                  </a:lnTo>
                  <a:lnTo>
                    <a:pt x="20237" y="49320"/>
                  </a:lnTo>
                  <a:lnTo>
                    <a:pt x="20170" y="49275"/>
                  </a:lnTo>
                  <a:lnTo>
                    <a:pt x="20122" y="49216"/>
                  </a:lnTo>
                  <a:lnTo>
                    <a:pt x="20074" y="49163"/>
                  </a:lnTo>
                  <a:lnTo>
                    <a:pt x="20026" y="49104"/>
                  </a:lnTo>
                  <a:lnTo>
                    <a:pt x="19997" y="49044"/>
                  </a:lnTo>
                  <a:lnTo>
                    <a:pt x="19969" y="48977"/>
                  </a:lnTo>
                  <a:lnTo>
                    <a:pt x="19940" y="48917"/>
                  </a:lnTo>
                  <a:lnTo>
                    <a:pt x="19921" y="48850"/>
                  </a:lnTo>
                  <a:lnTo>
                    <a:pt x="19911" y="48782"/>
                  </a:lnTo>
                  <a:lnTo>
                    <a:pt x="19911" y="48715"/>
                  </a:lnTo>
                  <a:lnTo>
                    <a:pt x="19911" y="48641"/>
                  </a:lnTo>
                  <a:lnTo>
                    <a:pt x="19921" y="48573"/>
                  </a:lnTo>
                  <a:lnTo>
                    <a:pt x="19930" y="48506"/>
                  </a:lnTo>
                  <a:lnTo>
                    <a:pt x="19959" y="48439"/>
                  </a:lnTo>
                  <a:lnTo>
                    <a:pt x="19978" y="48372"/>
                  </a:lnTo>
                  <a:lnTo>
                    <a:pt x="20017" y="48312"/>
                  </a:lnTo>
                  <a:lnTo>
                    <a:pt x="20055" y="48252"/>
                  </a:lnTo>
                  <a:lnTo>
                    <a:pt x="20103" y="48192"/>
                  </a:lnTo>
                  <a:lnTo>
                    <a:pt x="20151" y="48133"/>
                  </a:lnTo>
                  <a:lnTo>
                    <a:pt x="20208" y="48080"/>
                  </a:lnTo>
                  <a:lnTo>
                    <a:pt x="20275" y="48028"/>
                  </a:lnTo>
                  <a:lnTo>
                    <a:pt x="20342" y="47983"/>
                  </a:lnTo>
                  <a:lnTo>
                    <a:pt x="20419" y="47938"/>
                  </a:lnTo>
                  <a:lnTo>
                    <a:pt x="20496" y="47901"/>
                  </a:lnTo>
                  <a:lnTo>
                    <a:pt x="20592" y="47871"/>
                  </a:lnTo>
                  <a:lnTo>
                    <a:pt x="20678" y="47841"/>
                  </a:lnTo>
                  <a:lnTo>
                    <a:pt x="20783" y="47819"/>
                  </a:lnTo>
                  <a:lnTo>
                    <a:pt x="20889" y="47804"/>
                  </a:lnTo>
                  <a:lnTo>
                    <a:pt x="21004" y="47797"/>
                  </a:lnTo>
                  <a:lnTo>
                    <a:pt x="25718" y="47655"/>
                  </a:lnTo>
                  <a:lnTo>
                    <a:pt x="30432" y="47528"/>
                  </a:lnTo>
                  <a:lnTo>
                    <a:pt x="35146" y="47423"/>
                  </a:lnTo>
                  <a:lnTo>
                    <a:pt x="39870" y="47333"/>
                  </a:lnTo>
                  <a:lnTo>
                    <a:pt x="44585" y="47251"/>
                  </a:lnTo>
                  <a:lnTo>
                    <a:pt x="49309" y="47192"/>
                  </a:lnTo>
                  <a:lnTo>
                    <a:pt x="54032" y="47139"/>
                  </a:lnTo>
                  <a:lnTo>
                    <a:pt x="58756" y="47102"/>
                  </a:lnTo>
                  <a:lnTo>
                    <a:pt x="63480" y="47079"/>
                  </a:lnTo>
                  <a:lnTo>
                    <a:pt x="68204" y="47072"/>
                  </a:lnTo>
                  <a:close/>
                  <a:moveTo>
                    <a:pt x="1466" y="1"/>
                  </a:moveTo>
                  <a:lnTo>
                    <a:pt x="1466" y="46"/>
                  </a:lnTo>
                  <a:lnTo>
                    <a:pt x="1476" y="83"/>
                  </a:lnTo>
                  <a:lnTo>
                    <a:pt x="1485" y="120"/>
                  </a:lnTo>
                  <a:lnTo>
                    <a:pt x="1495" y="150"/>
                  </a:lnTo>
                  <a:lnTo>
                    <a:pt x="1543" y="1808"/>
                  </a:lnTo>
                  <a:lnTo>
                    <a:pt x="1591" y="3466"/>
                  </a:lnTo>
                  <a:lnTo>
                    <a:pt x="1629" y="5125"/>
                  </a:lnTo>
                  <a:lnTo>
                    <a:pt x="1667" y="6783"/>
                  </a:lnTo>
                  <a:lnTo>
                    <a:pt x="1687" y="8441"/>
                  </a:lnTo>
                  <a:lnTo>
                    <a:pt x="1706" y="10092"/>
                  </a:lnTo>
                  <a:lnTo>
                    <a:pt x="1715" y="11750"/>
                  </a:lnTo>
                  <a:lnTo>
                    <a:pt x="1725" y="13408"/>
                  </a:lnTo>
                  <a:lnTo>
                    <a:pt x="1715" y="16724"/>
                  </a:lnTo>
                  <a:lnTo>
                    <a:pt x="1687" y="20041"/>
                  </a:lnTo>
                  <a:lnTo>
                    <a:pt x="1648" y="23357"/>
                  </a:lnTo>
                  <a:lnTo>
                    <a:pt x="1591" y="26673"/>
                  </a:lnTo>
                  <a:lnTo>
                    <a:pt x="1524" y="29990"/>
                  </a:lnTo>
                  <a:lnTo>
                    <a:pt x="1447" y="33306"/>
                  </a:lnTo>
                  <a:lnTo>
                    <a:pt x="1274" y="39939"/>
                  </a:lnTo>
                  <a:lnTo>
                    <a:pt x="1112" y="46564"/>
                  </a:lnTo>
                  <a:lnTo>
                    <a:pt x="1035" y="49880"/>
                  </a:lnTo>
                  <a:lnTo>
                    <a:pt x="968" y="53197"/>
                  </a:lnTo>
                  <a:lnTo>
                    <a:pt x="958" y="53286"/>
                  </a:lnTo>
                  <a:lnTo>
                    <a:pt x="949" y="53346"/>
                  </a:lnTo>
                  <a:lnTo>
                    <a:pt x="939" y="53406"/>
                  </a:lnTo>
                  <a:lnTo>
                    <a:pt x="997" y="53525"/>
                  </a:lnTo>
                  <a:lnTo>
                    <a:pt x="1025" y="53637"/>
                  </a:lnTo>
                  <a:lnTo>
                    <a:pt x="1045" y="53757"/>
                  </a:lnTo>
                  <a:lnTo>
                    <a:pt x="1045" y="53876"/>
                  </a:lnTo>
                  <a:lnTo>
                    <a:pt x="1025" y="53996"/>
                  </a:lnTo>
                  <a:lnTo>
                    <a:pt x="987" y="54116"/>
                  </a:lnTo>
                  <a:lnTo>
                    <a:pt x="930" y="54235"/>
                  </a:lnTo>
                  <a:lnTo>
                    <a:pt x="862" y="54347"/>
                  </a:lnTo>
                  <a:lnTo>
                    <a:pt x="776" y="54967"/>
                  </a:lnTo>
                  <a:lnTo>
                    <a:pt x="680" y="55639"/>
                  </a:lnTo>
                  <a:lnTo>
                    <a:pt x="460" y="57141"/>
                  </a:lnTo>
                  <a:lnTo>
                    <a:pt x="355" y="57940"/>
                  </a:lnTo>
                  <a:lnTo>
                    <a:pt x="249" y="58761"/>
                  </a:lnTo>
                  <a:lnTo>
                    <a:pt x="153" y="59583"/>
                  </a:lnTo>
                  <a:lnTo>
                    <a:pt x="77" y="60405"/>
                  </a:lnTo>
                  <a:lnTo>
                    <a:pt x="48" y="60808"/>
                  </a:lnTo>
                  <a:lnTo>
                    <a:pt x="29" y="61204"/>
                  </a:lnTo>
                  <a:lnTo>
                    <a:pt x="10" y="61600"/>
                  </a:lnTo>
                  <a:lnTo>
                    <a:pt x="0" y="61981"/>
                  </a:lnTo>
                  <a:lnTo>
                    <a:pt x="0" y="62354"/>
                  </a:lnTo>
                  <a:lnTo>
                    <a:pt x="10" y="62720"/>
                  </a:lnTo>
                  <a:lnTo>
                    <a:pt x="19" y="63071"/>
                  </a:lnTo>
                  <a:lnTo>
                    <a:pt x="48" y="63407"/>
                  </a:lnTo>
                  <a:lnTo>
                    <a:pt x="86" y="63728"/>
                  </a:lnTo>
                  <a:lnTo>
                    <a:pt x="144" y="64035"/>
                  </a:lnTo>
                  <a:lnTo>
                    <a:pt x="201" y="64319"/>
                  </a:lnTo>
                  <a:lnTo>
                    <a:pt x="278" y="64587"/>
                  </a:lnTo>
                  <a:lnTo>
                    <a:pt x="364" y="64826"/>
                  </a:lnTo>
                  <a:lnTo>
                    <a:pt x="412" y="64946"/>
                  </a:lnTo>
                  <a:lnTo>
                    <a:pt x="470" y="65051"/>
                  </a:lnTo>
                  <a:lnTo>
                    <a:pt x="527" y="65155"/>
                  </a:lnTo>
                  <a:lnTo>
                    <a:pt x="585" y="65252"/>
                  </a:lnTo>
                  <a:lnTo>
                    <a:pt x="652" y="65342"/>
                  </a:lnTo>
                  <a:lnTo>
                    <a:pt x="719" y="65424"/>
                  </a:lnTo>
                  <a:lnTo>
                    <a:pt x="891" y="65611"/>
                  </a:lnTo>
                  <a:lnTo>
                    <a:pt x="1073" y="65790"/>
                  </a:lnTo>
                  <a:lnTo>
                    <a:pt x="1255" y="65954"/>
                  </a:lnTo>
                  <a:lnTo>
                    <a:pt x="1437" y="66111"/>
                  </a:lnTo>
                  <a:lnTo>
                    <a:pt x="1639" y="66268"/>
                  </a:lnTo>
                  <a:lnTo>
                    <a:pt x="1830" y="66410"/>
                  </a:lnTo>
                  <a:lnTo>
                    <a:pt x="2041" y="66544"/>
                  </a:lnTo>
                  <a:lnTo>
                    <a:pt x="2252" y="66679"/>
                  </a:lnTo>
                  <a:lnTo>
                    <a:pt x="2463" y="66798"/>
                  </a:lnTo>
                  <a:lnTo>
                    <a:pt x="2683" y="66918"/>
                  </a:lnTo>
                  <a:lnTo>
                    <a:pt x="2903" y="67022"/>
                  </a:lnTo>
                  <a:lnTo>
                    <a:pt x="3133" y="67127"/>
                  </a:lnTo>
                  <a:lnTo>
                    <a:pt x="3363" y="67224"/>
                  </a:lnTo>
                  <a:lnTo>
                    <a:pt x="3593" y="67314"/>
                  </a:lnTo>
                  <a:lnTo>
                    <a:pt x="3833" y="67396"/>
                  </a:lnTo>
                  <a:lnTo>
                    <a:pt x="4072" y="67471"/>
                  </a:lnTo>
                  <a:lnTo>
                    <a:pt x="4322" y="67545"/>
                  </a:lnTo>
                  <a:lnTo>
                    <a:pt x="4571" y="67612"/>
                  </a:lnTo>
                  <a:lnTo>
                    <a:pt x="4829" y="67672"/>
                  </a:lnTo>
                  <a:lnTo>
                    <a:pt x="5088" y="67724"/>
                  </a:lnTo>
                  <a:lnTo>
                    <a:pt x="5347" y="67777"/>
                  </a:lnTo>
                  <a:lnTo>
                    <a:pt x="5605" y="67822"/>
                  </a:lnTo>
                  <a:lnTo>
                    <a:pt x="5874" y="67859"/>
                  </a:lnTo>
                  <a:lnTo>
                    <a:pt x="6142" y="67896"/>
                  </a:lnTo>
                  <a:lnTo>
                    <a:pt x="6410" y="67926"/>
                  </a:lnTo>
                  <a:lnTo>
                    <a:pt x="6679" y="67956"/>
                  </a:lnTo>
                  <a:lnTo>
                    <a:pt x="7234" y="68001"/>
                  </a:lnTo>
                  <a:lnTo>
                    <a:pt x="7790" y="68031"/>
                  </a:lnTo>
                  <a:lnTo>
                    <a:pt x="8365" y="68046"/>
                  </a:lnTo>
                  <a:lnTo>
                    <a:pt x="8930" y="68046"/>
                  </a:lnTo>
                  <a:lnTo>
                    <a:pt x="9505" y="68038"/>
                  </a:lnTo>
                  <a:lnTo>
                    <a:pt x="10090" y="68023"/>
                  </a:lnTo>
                  <a:lnTo>
                    <a:pt x="10674" y="67993"/>
                  </a:lnTo>
                  <a:lnTo>
                    <a:pt x="11249" y="67964"/>
                  </a:lnTo>
                  <a:lnTo>
                    <a:pt x="11834" y="67926"/>
                  </a:lnTo>
                  <a:lnTo>
                    <a:pt x="12993" y="67844"/>
                  </a:lnTo>
                  <a:lnTo>
                    <a:pt x="14143" y="67762"/>
                  </a:lnTo>
                  <a:lnTo>
                    <a:pt x="15264" y="67680"/>
                  </a:lnTo>
                  <a:lnTo>
                    <a:pt x="15810" y="67650"/>
                  </a:lnTo>
                  <a:lnTo>
                    <a:pt x="16356" y="67620"/>
                  </a:lnTo>
                  <a:lnTo>
                    <a:pt x="16883" y="67598"/>
                  </a:lnTo>
                  <a:lnTo>
                    <a:pt x="17401" y="67590"/>
                  </a:lnTo>
                  <a:lnTo>
                    <a:pt x="26207" y="67515"/>
                  </a:lnTo>
                  <a:lnTo>
                    <a:pt x="35003" y="67456"/>
                  </a:lnTo>
                  <a:lnTo>
                    <a:pt x="52605" y="67336"/>
                  </a:lnTo>
                  <a:lnTo>
                    <a:pt x="122811" y="66821"/>
                  </a:lnTo>
                  <a:lnTo>
                    <a:pt x="157910" y="66567"/>
                  </a:lnTo>
                  <a:lnTo>
                    <a:pt x="193008" y="66328"/>
                  </a:lnTo>
                  <a:lnTo>
                    <a:pt x="192999" y="64289"/>
                  </a:lnTo>
                  <a:lnTo>
                    <a:pt x="192989" y="62257"/>
                  </a:lnTo>
                  <a:lnTo>
                    <a:pt x="192989" y="60218"/>
                  </a:lnTo>
                  <a:lnTo>
                    <a:pt x="192989" y="58186"/>
                  </a:lnTo>
                  <a:lnTo>
                    <a:pt x="192999" y="56147"/>
                  </a:lnTo>
                  <a:lnTo>
                    <a:pt x="193018" y="54101"/>
                  </a:lnTo>
                  <a:lnTo>
                    <a:pt x="193066" y="50022"/>
                  </a:lnTo>
                  <a:lnTo>
                    <a:pt x="193142" y="45929"/>
                  </a:lnTo>
                  <a:lnTo>
                    <a:pt x="193229" y="41844"/>
                  </a:lnTo>
                  <a:lnTo>
                    <a:pt x="193334" y="37750"/>
                  </a:lnTo>
                  <a:lnTo>
                    <a:pt x="193449" y="33657"/>
                  </a:lnTo>
                  <a:lnTo>
                    <a:pt x="193573" y="29557"/>
                  </a:lnTo>
                  <a:lnTo>
                    <a:pt x="193708" y="25463"/>
                  </a:lnTo>
                  <a:lnTo>
                    <a:pt x="194005" y="17285"/>
                  </a:lnTo>
                  <a:lnTo>
                    <a:pt x="194302" y="9113"/>
                  </a:lnTo>
                  <a:lnTo>
                    <a:pt x="194599" y="964"/>
                  </a:lnTo>
                  <a:lnTo>
                    <a:pt x="194484" y="987"/>
                  </a:lnTo>
                  <a:lnTo>
                    <a:pt x="194378" y="1017"/>
                  </a:lnTo>
                  <a:lnTo>
                    <a:pt x="194263" y="1039"/>
                  </a:lnTo>
                  <a:lnTo>
                    <a:pt x="194206" y="1046"/>
                  </a:lnTo>
                  <a:lnTo>
                    <a:pt x="194139" y="1054"/>
                  </a:lnTo>
                  <a:lnTo>
                    <a:pt x="181864" y="1054"/>
                  </a:lnTo>
                  <a:lnTo>
                    <a:pt x="175722" y="1046"/>
                  </a:lnTo>
                  <a:lnTo>
                    <a:pt x="169580" y="1031"/>
                  </a:lnTo>
                  <a:lnTo>
                    <a:pt x="157306" y="987"/>
                  </a:lnTo>
                  <a:lnTo>
                    <a:pt x="145022" y="927"/>
                  </a:lnTo>
                  <a:lnTo>
                    <a:pt x="120454" y="792"/>
                  </a:lnTo>
                  <a:lnTo>
                    <a:pt x="108170" y="733"/>
                  </a:lnTo>
                  <a:lnTo>
                    <a:pt x="95886" y="688"/>
                  </a:lnTo>
                  <a:lnTo>
                    <a:pt x="92954" y="680"/>
                  </a:lnTo>
                  <a:lnTo>
                    <a:pt x="90012" y="673"/>
                  </a:lnTo>
                  <a:lnTo>
                    <a:pt x="87071" y="680"/>
                  </a:lnTo>
                  <a:lnTo>
                    <a:pt x="84120" y="688"/>
                  </a:lnTo>
                  <a:lnTo>
                    <a:pt x="78217" y="718"/>
                  </a:lnTo>
                  <a:lnTo>
                    <a:pt x="72315" y="755"/>
                  </a:lnTo>
                  <a:lnTo>
                    <a:pt x="60491" y="845"/>
                  </a:lnTo>
                  <a:lnTo>
                    <a:pt x="54569" y="882"/>
                  </a:lnTo>
                  <a:lnTo>
                    <a:pt x="48657" y="905"/>
                  </a:lnTo>
                  <a:lnTo>
                    <a:pt x="45696" y="912"/>
                  </a:lnTo>
                  <a:lnTo>
                    <a:pt x="39784" y="912"/>
                  </a:lnTo>
                  <a:lnTo>
                    <a:pt x="36823" y="897"/>
                  </a:lnTo>
                  <a:lnTo>
                    <a:pt x="33862" y="882"/>
                  </a:lnTo>
                  <a:lnTo>
                    <a:pt x="30911" y="860"/>
                  </a:lnTo>
                  <a:lnTo>
                    <a:pt x="27960" y="822"/>
                  </a:lnTo>
                  <a:lnTo>
                    <a:pt x="25009" y="778"/>
                  </a:lnTo>
                  <a:lnTo>
                    <a:pt x="22058" y="725"/>
                  </a:lnTo>
                  <a:lnTo>
                    <a:pt x="19106" y="658"/>
                  </a:lnTo>
                  <a:lnTo>
                    <a:pt x="16155" y="583"/>
                  </a:lnTo>
                  <a:lnTo>
                    <a:pt x="13214" y="494"/>
                  </a:lnTo>
                  <a:lnTo>
                    <a:pt x="10272" y="389"/>
                  </a:lnTo>
                  <a:lnTo>
                    <a:pt x="7330" y="277"/>
                  </a:lnTo>
                  <a:lnTo>
                    <a:pt x="4398" y="150"/>
                  </a:lnTo>
                  <a:lnTo>
                    <a:pt x="146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4;p35">
              <a:extLst>
                <a:ext uri="{FF2B5EF4-FFF2-40B4-BE49-F238E27FC236}">
                  <a16:creationId xmlns:a16="http://schemas.microsoft.com/office/drawing/2014/main" id="{54D9FF58-5A58-5449-4FF6-0E2206CED113}"/>
                </a:ext>
              </a:extLst>
            </p:cNvPr>
            <p:cNvSpPr/>
            <p:nvPr/>
          </p:nvSpPr>
          <p:spPr>
            <a:xfrm>
              <a:off x="-6285500" y="3448225"/>
              <a:ext cx="3923800" cy="261800"/>
            </a:xfrm>
            <a:custGeom>
              <a:avLst/>
              <a:gdLst/>
              <a:ahLst/>
              <a:cxnLst/>
              <a:rect l="l" t="t" r="r" b="b"/>
              <a:pathLst>
                <a:path w="156952" h="10472" extrusionOk="0">
                  <a:moveTo>
                    <a:pt x="50056" y="0"/>
                  </a:moveTo>
                  <a:lnTo>
                    <a:pt x="45332" y="7"/>
                  </a:lnTo>
                  <a:lnTo>
                    <a:pt x="40608" y="30"/>
                  </a:lnTo>
                  <a:lnTo>
                    <a:pt x="35884" y="67"/>
                  </a:lnTo>
                  <a:lnTo>
                    <a:pt x="31161" y="120"/>
                  </a:lnTo>
                  <a:lnTo>
                    <a:pt x="26437" y="179"/>
                  </a:lnTo>
                  <a:lnTo>
                    <a:pt x="21722" y="261"/>
                  </a:lnTo>
                  <a:lnTo>
                    <a:pt x="16998" y="351"/>
                  </a:lnTo>
                  <a:lnTo>
                    <a:pt x="12284" y="456"/>
                  </a:lnTo>
                  <a:lnTo>
                    <a:pt x="7570" y="583"/>
                  </a:lnTo>
                  <a:lnTo>
                    <a:pt x="2856" y="725"/>
                  </a:lnTo>
                  <a:lnTo>
                    <a:pt x="2741" y="732"/>
                  </a:lnTo>
                  <a:lnTo>
                    <a:pt x="2635" y="747"/>
                  </a:lnTo>
                  <a:lnTo>
                    <a:pt x="2530" y="769"/>
                  </a:lnTo>
                  <a:lnTo>
                    <a:pt x="2444" y="799"/>
                  </a:lnTo>
                  <a:lnTo>
                    <a:pt x="2348" y="829"/>
                  </a:lnTo>
                  <a:lnTo>
                    <a:pt x="2271" y="866"/>
                  </a:lnTo>
                  <a:lnTo>
                    <a:pt x="2194" y="911"/>
                  </a:lnTo>
                  <a:lnTo>
                    <a:pt x="2127" y="956"/>
                  </a:lnTo>
                  <a:lnTo>
                    <a:pt x="2060" y="1008"/>
                  </a:lnTo>
                  <a:lnTo>
                    <a:pt x="2003" y="1061"/>
                  </a:lnTo>
                  <a:lnTo>
                    <a:pt x="1955" y="1120"/>
                  </a:lnTo>
                  <a:lnTo>
                    <a:pt x="1907" y="1180"/>
                  </a:lnTo>
                  <a:lnTo>
                    <a:pt x="1869" y="1240"/>
                  </a:lnTo>
                  <a:lnTo>
                    <a:pt x="1830" y="1300"/>
                  </a:lnTo>
                  <a:lnTo>
                    <a:pt x="1811" y="1367"/>
                  </a:lnTo>
                  <a:lnTo>
                    <a:pt x="1782" y="1434"/>
                  </a:lnTo>
                  <a:lnTo>
                    <a:pt x="1773" y="1501"/>
                  </a:lnTo>
                  <a:lnTo>
                    <a:pt x="1763" y="1569"/>
                  </a:lnTo>
                  <a:lnTo>
                    <a:pt x="1763" y="1643"/>
                  </a:lnTo>
                  <a:lnTo>
                    <a:pt x="1763" y="1710"/>
                  </a:lnTo>
                  <a:lnTo>
                    <a:pt x="1773" y="1778"/>
                  </a:lnTo>
                  <a:lnTo>
                    <a:pt x="1792" y="1845"/>
                  </a:lnTo>
                  <a:lnTo>
                    <a:pt x="1821" y="1905"/>
                  </a:lnTo>
                  <a:lnTo>
                    <a:pt x="1849" y="1972"/>
                  </a:lnTo>
                  <a:lnTo>
                    <a:pt x="1878" y="2032"/>
                  </a:lnTo>
                  <a:lnTo>
                    <a:pt x="1926" y="2091"/>
                  </a:lnTo>
                  <a:lnTo>
                    <a:pt x="1974" y="2144"/>
                  </a:lnTo>
                  <a:lnTo>
                    <a:pt x="2022" y="2203"/>
                  </a:lnTo>
                  <a:lnTo>
                    <a:pt x="2089" y="2248"/>
                  </a:lnTo>
                  <a:lnTo>
                    <a:pt x="2156" y="2293"/>
                  </a:lnTo>
                  <a:lnTo>
                    <a:pt x="2223" y="2338"/>
                  </a:lnTo>
                  <a:lnTo>
                    <a:pt x="2309" y="2375"/>
                  </a:lnTo>
                  <a:lnTo>
                    <a:pt x="2434" y="2428"/>
                  </a:lnTo>
                  <a:lnTo>
                    <a:pt x="2559" y="2472"/>
                  </a:lnTo>
                  <a:lnTo>
                    <a:pt x="2626" y="2480"/>
                  </a:lnTo>
                  <a:lnTo>
                    <a:pt x="2702" y="2495"/>
                  </a:lnTo>
                  <a:lnTo>
                    <a:pt x="2856" y="2502"/>
                  </a:lnTo>
                  <a:lnTo>
                    <a:pt x="12284" y="2622"/>
                  </a:lnTo>
                  <a:lnTo>
                    <a:pt x="21722" y="2734"/>
                  </a:lnTo>
                  <a:lnTo>
                    <a:pt x="31151" y="2831"/>
                  </a:lnTo>
                  <a:lnTo>
                    <a:pt x="40589" y="2928"/>
                  </a:lnTo>
                  <a:lnTo>
                    <a:pt x="59446" y="3107"/>
                  </a:lnTo>
                  <a:lnTo>
                    <a:pt x="68875" y="3197"/>
                  </a:lnTo>
                  <a:lnTo>
                    <a:pt x="78303" y="3301"/>
                  </a:lnTo>
                  <a:lnTo>
                    <a:pt x="87732" y="3413"/>
                  </a:lnTo>
                  <a:lnTo>
                    <a:pt x="92446" y="3481"/>
                  </a:lnTo>
                  <a:lnTo>
                    <a:pt x="97161" y="3548"/>
                  </a:lnTo>
                  <a:lnTo>
                    <a:pt x="101875" y="3615"/>
                  </a:lnTo>
                  <a:lnTo>
                    <a:pt x="106589" y="3697"/>
                  </a:lnTo>
                  <a:lnTo>
                    <a:pt x="111303" y="3779"/>
                  </a:lnTo>
                  <a:lnTo>
                    <a:pt x="116018" y="3869"/>
                  </a:lnTo>
                  <a:lnTo>
                    <a:pt x="120732" y="3959"/>
                  </a:lnTo>
                  <a:lnTo>
                    <a:pt x="125437" y="4063"/>
                  </a:lnTo>
                  <a:lnTo>
                    <a:pt x="130151" y="4175"/>
                  </a:lnTo>
                  <a:lnTo>
                    <a:pt x="134865" y="4295"/>
                  </a:lnTo>
                  <a:lnTo>
                    <a:pt x="139580" y="4422"/>
                  </a:lnTo>
                  <a:lnTo>
                    <a:pt x="144294" y="4556"/>
                  </a:lnTo>
                  <a:lnTo>
                    <a:pt x="149018" y="4706"/>
                  </a:lnTo>
                  <a:lnTo>
                    <a:pt x="153732" y="4855"/>
                  </a:lnTo>
                  <a:lnTo>
                    <a:pt x="153780" y="5266"/>
                  </a:lnTo>
                  <a:lnTo>
                    <a:pt x="153828" y="5677"/>
                  </a:lnTo>
                  <a:lnTo>
                    <a:pt x="153866" y="6087"/>
                  </a:lnTo>
                  <a:lnTo>
                    <a:pt x="153885" y="6498"/>
                  </a:lnTo>
                  <a:lnTo>
                    <a:pt x="153905" y="6909"/>
                  </a:lnTo>
                  <a:lnTo>
                    <a:pt x="153905" y="7312"/>
                  </a:lnTo>
                  <a:lnTo>
                    <a:pt x="153885" y="7723"/>
                  </a:lnTo>
                  <a:lnTo>
                    <a:pt x="153866" y="8134"/>
                  </a:lnTo>
                  <a:lnTo>
                    <a:pt x="153742" y="8089"/>
                  </a:lnTo>
                  <a:lnTo>
                    <a:pt x="153608" y="8059"/>
                  </a:lnTo>
                  <a:lnTo>
                    <a:pt x="153473" y="8037"/>
                  </a:lnTo>
                  <a:lnTo>
                    <a:pt x="153320" y="8029"/>
                  </a:lnTo>
                  <a:lnTo>
                    <a:pt x="148635" y="7985"/>
                  </a:lnTo>
                  <a:lnTo>
                    <a:pt x="143939" y="7925"/>
                  </a:lnTo>
                  <a:lnTo>
                    <a:pt x="139254" y="7865"/>
                  </a:lnTo>
                  <a:lnTo>
                    <a:pt x="134559" y="7790"/>
                  </a:lnTo>
                  <a:lnTo>
                    <a:pt x="129864" y="7716"/>
                  </a:lnTo>
                  <a:lnTo>
                    <a:pt x="125159" y="7634"/>
                  </a:lnTo>
                  <a:lnTo>
                    <a:pt x="115759" y="7469"/>
                  </a:lnTo>
                  <a:lnTo>
                    <a:pt x="96940" y="7111"/>
                  </a:lnTo>
                  <a:lnTo>
                    <a:pt x="87521" y="6946"/>
                  </a:lnTo>
                  <a:lnTo>
                    <a:pt x="82816" y="6872"/>
                  </a:lnTo>
                  <a:lnTo>
                    <a:pt x="78102" y="6797"/>
                  </a:lnTo>
                  <a:lnTo>
                    <a:pt x="73397" y="6737"/>
                  </a:lnTo>
                  <a:lnTo>
                    <a:pt x="68693" y="6678"/>
                  </a:lnTo>
                  <a:lnTo>
                    <a:pt x="63978" y="6625"/>
                  </a:lnTo>
                  <a:lnTo>
                    <a:pt x="59274" y="6588"/>
                  </a:lnTo>
                  <a:lnTo>
                    <a:pt x="54569" y="6558"/>
                  </a:lnTo>
                  <a:lnTo>
                    <a:pt x="49864" y="6536"/>
                  </a:lnTo>
                  <a:lnTo>
                    <a:pt x="45160" y="6528"/>
                  </a:lnTo>
                  <a:lnTo>
                    <a:pt x="40465" y="6536"/>
                  </a:lnTo>
                  <a:lnTo>
                    <a:pt x="35760" y="6558"/>
                  </a:lnTo>
                  <a:lnTo>
                    <a:pt x="31065" y="6595"/>
                  </a:lnTo>
                  <a:lnTo>
                    <a:pt x="26370" y="6648"/>
                  </a:lnTo>
                  <a:lnTo>
                    <a:pt x="24022" y="6678"/>
                  </a:lnTo>
                  <a:lnTo>
                    <a:pt x="21674" y="6715"/>
                  </a:lnTo>
                  <a:lnTo>
                    <a:pt x="19336" y="6760"/>
                  </a:lnTo>
                  <a:lnTo>
                    <a:pt x="16989" y="6804"/>
                  </a:lnTo>
                  <a:lnTo>
                    <a:pt x="14641" y="6857"/>
                  </a:lnTo>
                  <a:lnTo>
                    <a:pt x="12303" y="6917"/>
                  </a:lnTo>
                  <a:lnTo>
                    <a:pt x="9956" y="6976"/>
                  </a:lnTo>
                  <a:lnTo>
                    <a:pt x="7618" y="7044"/>
                  </a:lnTo>
                  <a:lnTo>
                    <a:pt x="5280" y="7118"/>
                  </a:lnTo>
                  <a:lnTo>
                    <a:pt x="2932" y="7193"/>
                  </a:lnTo>
                  <a:lnTo>
                    <a:pt x="2932" y="7193"/>
                  </a:lnTo>
                  <a:lnTo>
                    <a:pt x="2951" y="6603"/>
                  </a:lnTo>
                  <a:lnTo>
                    <a:pt x="2971" y="6005"/>
                  </a:lnTo>
                  <a:lnTo>
                    <a:pt x="2971" y="5699"/>
                  </a:lnTo>
                  <a:lnTo>
                    <a:pt x="2961" y="5400"/>
                  </a:lnTo>
                  <a:lnTo>
                    <a:pt x="2951" y="5094"/>
                  </a:lnTo>
                  <a:lnTo>
                    <a:pt x="2923" y="4795"/>
                  </a:lnTo>
                  <a:lnTo>
                    <a:pt x="2894" y="4496"/>
                  </a:lnTo>
                  <a:lnTo>
                    <a:pt x="2836" y="4205"/>
                  </a:lnTo>
                  <a:lnTo>
                    <a:pt x="2769" y="3914"/>
                  </a:lnTo>
                  <a:lnTo>
                    <a:pt x="2683" y="3630"/>
                  </a:lnTo>
                  <a:lnTo>
                    <a:pt x="2635" y="3496"/>
                  </a:lnTo>
                  <a:lnTo>
                    <a:pt x="2578" y="3354"/>
                  </a:lnTo>
                  <a:lnTo>
                    <a:pt x="2520" y="3219"/>
                  </a:lnTo>
                  <a:lnTo>
                    <a:pt x="2453" y="3092"/>
                  </a:lnTo>
                  <a:lnTo>
                    <a:pt x="2376" y="2958"/>
                  </a:lnTo>
                  <a:lnTo>
                    <a:pt x="2290" y="2831"/>
                  </a:lnTo>
                  <a:lnTo>
                    <a:pt x="2204" y="2711"/>
                  </a:lnTo>
                  <a:lnTo>
                    <a:pt x="2108" y="2584"/>
                  </a:lnTo>
                  <a:lnTo>
                    <a:pt x="2051" y="2525"/>
                  </a:lnTo>
                  <a:lnTo>
                    <a:pt x="1984" y="2465"/>
                  </a:lnTo>
                  <a:lnTo>
                    <a:pt x="1907" y="2420"/>
                  </a:lnTo>
                  <a:lnTo>
                    <a:pt x="1830" y="2383"/>
                  </a:lnTo>
                  <a:lnTo>
                    <a:pt x="1744" y="2353"/>
                  </a:lnTo>
                  <a:lnTo>
                    <a:pt x="1658" y="2330"/>
                  </a:lnTo>
                  <a:lnTo>
                    <a:pt x="1572" y="2315"/>
                  </a:lnTo>
                  <a:lnTo>
                    <a:pt x="1399" y="2315"/>
                  </a:lnTo>
                  <a:lnTo>
                    <a:pt x="1303" y="2330"/>
                  </a:lnTo>
                  <a:lnTo>
                    <a:pt x="1227" y="2353"/>
                  </a:lnTo>
                  <a:lnTo>
                    <a:pt x="1140" y="2383"/>
                  </a:lnTo>
                  <a:lnTo>
                    <a:pt x="1064" y="2420"/>
                  </a:lnTo>
                  <a:lnTo>
                    <a:pt x="997" y="2465"/>
                  </a:lnTo>
                  <a:lnTo>
                    <a:pt x="930" y="2525"/>
                  </a:lnTo>
                  <a:lnTo>
                    <a:pt x="872" y="2584"/>
                  </a:lnTo>
                  <a:lnTo>
                    <a:pt x="767" y="2726"/>
                  </a:lnTo>
                  <a:lnTo>
                    <a:pt x="671" y="2861"/>
                  </a:lnTo>
                  <a:lnTo>
                    <a:pt x="585" y="3003"/>
                  </a:lnTo>
                  <a:lnTo>
                    <a:pt x="498" y="3152"/>
                  </a:lnTo>
                  <a:lnTo>
                    <a:pt x="431" y="3301"/>
                  </a:lnTo>
                  <a:lnTo>
                    <a:pt x="364" y="3451"/>
                  </a:lnTo>
                  <a:lnTo>
                    <a:pt x="297" y="3608"/>
                  </a:lnTo>
                  <a:lnTo>
                    <a:pt x="249" y="3757"/>
                  </a:lnTo>
                  <a:lnTo>
                    <a:pt x="201" y="3921"/>
                  </a:lnTo>
                  <a:lnTo>
                    <a:pt x="163" y="4078"/>
                  </a:lnTo>
                  <a:lnTo>
                    <a:pt x="96" y="4399"/>
                  </a:lnTo>
                  <a:lnTo>
                    <a:pt x="48" y="4728"/>
                  </a:lnTo>
                  <a:lnTo>
                    <a:pt x="19" y="5064"/>
                  </a:lnTo>
                  <a:lnTo>
                    <a:pt x="0" y="5400"/>
                  </a:lnTo>
                  <a:lnTo>
                    <a:pt x="0" y="5736"/>
                  </a:lnTo>
                  <a:lnTo>
                    <a:pt x="0" y="6073"/>
                  </a:lnTo>
                  <a:lnTo>
                    <a:pt x="10" y="6401"/>
                  </a:lnTo>
                  <a:lnTo>
                    <a:pt x="39" y="7058"/>
                  </a:lnTo>
                  <a:lnTo>
                    <a:pt x="48" y="7372"/>
                  </a:lnTo>
                  <a:lnTo>
                    <a:pt x="48" y="7686"/>
                  </a:lnTo>
                  <a:lnTo>
                    <a:pt x="58" y="7790"/>
                  </a:lnTo>
                  <a:lnTo>
                    <a:pt x="77" y="7895"/>
                  </a:lnTo>
                  <a:lnTo>
                    <a:pt x="96" y="7992"/>
                  </a:lnTo>
                  <a:lnTo>
                    <a:pt x="134" y="8082"/>
                  </a:lnTo>
                  <a:lnTo>
                    <a:pt x="182" y="8164"/>
                  </a:lnTo>
                  <a:lnTo>
                    <a:pt x="230" y="8246"/>
                  </a:lnTo>
                  <a:lnTo>
                    <a:pt x="288" y="8321"/>
                  </a:lnTo>
                  <a:lnTo>
                    <a:pt x="355" y="8388"/>
                  </a:lnTo>
                  <a:lnTo>
                    <a:pt x="431" y="8448"/>
                  </a:lnTo>
                  <a:lnTo>
                    <a:pt x="508" y="8500"/>
                  </a:lnTo>
                  <a:lnTo>
                    <a:pt x="594" y="8552"/>
                  </a:lnTo>
                  <a:lnTo>
                    <a:pt x="690" y="8597"/>
                  </a:lnTo>
                  <a:lnTo>
                    <a:pt x="786" y="8634"/>
                  </a:lnTo>
                  <a:lnTo>
                    <a:pt x="882" y="8672"/>
                  </a:lnTo>
                  <a:lnTo>
                    <a:pt x="978" y="8702"/>
                  </a:lnTo>
                  <a:lnTo>
                    <a:pt x="1083" y="8724"/>
                  </a:lnTo>
                  <a:lnTo>
                    <a:pt x="1188" y="8739"/>
                  </a:lnTo>
                  <a:lnTo>
                    <a:pt x="1294" y="8747"/>
                  </a:lnTo>
                  <a:lnTo>
                    <a:pt x="1409" y="8754"/>
                  </a:lnTo>
                  <a:lnTo>
                    <a:pt x="1514" y="8754"/>
                  </a:lnTo>
                  <a:lnTo>
                    <a:pt x="1620" y="8747"/>
                  </a:lnTo>
                  <a:lnTo>
                    <a:pt x="1735" y="8739"/>
                  </a:lnTo>
                  <a:lnTo>
                    <a:pt x="1840" y="8724"/>
                  </a:lnTo>
                  <a:lnTo>
                    <a:pt x="1945" y="8702"/>
                  </a:lnTo>
                  <a:lnTo>
                    <a:pt x="2041" y="8672"/>
                  </a:lnTo>
                  <a:lnTo>
                    <a:pt x="2137" y="8642"/>
                  </a:lnTo>
                  <a:lnTo>
                    <a:pt x="2233" y="8605"/>
                  </a:lnTo>
                  <a:lnTo>
                    <a:pt x="2329" y="8560"/>
                  </a:lnTo>
                  <a:lnTo>
                    <a:pt x="2415" y="8507"/>
                  </a:lnTo>
                  <a:lnTo>
                    <a:pt x="2491" y="8455"/>
                  </a:lnTo>
                  <a:lnTo>
                    <a:pt x="2568" y="8395"/>
                  </a:lnTo>
                  <a:lnTo>
                    <a:pt x="2635" y="8328"/>
                  </a:lnTo>
                  <a:lnTo>
                    <a:pt x="2693" y="8351"/>
                  </a:lnTo>
                  <a:lnTo>
                    <a:pt x="2741" y="8366"/>
                  </a:lnTo>
                  <a:lnTo>
                    <a:pt x="2798" y="8388"/>
                  </a:lnTo>
                  <a:lnTo>
                    <a:pt x="2856" y="8395"/>
                  </a:lnTo>
                  <a:lnTo>
                    <a:pt x="5194" y="8515"/>
                  </a:lnTo>
                  <a:lnTo>
                    <a:pt x="7532" y="8634"/>
                  </a:lnTo>
                  <a:lnTo>
                    <a:pt x="9870" y="8747"/>
                  </a:lnTo>
                  <a:lnTo>
                    <a:pt x="12217" y="8859"/>
                  </a:lnTo>
                  <a:lnTo>
                    <a:pt x="14555" y="8956"/>
                  </a:lnTo>
                  <a:lnTo>
                    <a:pt x="16903" y="9053"/>
                  </a:lnTo>
                  <a:lnTo>
                    <a:pt x="19241" y="9150"/>
                  </a:lnTo>
                  <a:lnTo>
                    <a:pt x="21588" y="9232"/>
                  </a:lnTo>
                  <a:lnTo>
                    <a:pt x="23936" y="9322"/>
                  </a:lnTo>
                  <a:lnTo>
                    <a:pt x="26283" y="9396"/>
                  </a:lnTo>
                  <a:lnTo>
                    <a:pt x="30978" y="9546"/>
                  </a:lnTo>
                  <a:lnTo>
                    <a:pt x="35674" y="9673"/>
                  </a:lnTo>
                  <a:lnTo>
                    <a:pt x="40378" y="9785"/>
                  </a:lnTo>
                  <a:lnTo>
                    <a:pt x="45083" y="9882"/>
                  </a:lnTo>
                  <a:lnTo>
                    <a:pt x="49788" y="9964"/>
                  </a:lnTo>
                  <a:lnTo>
                    <a:pt x="54492" y="10039"/>
                  </a:lnTo>
                  <a:lnTo>
                    <a:pt x="59197" y="10098"/>
                  </a:lnTo>
                  <a:lnTo>
                    <a:pt x="63911" y="10151"/>
                  </a:lnTo>
                  <a:lnTo>
                    <a:pt x="68616" y="10196"/>
                  </a:lnTo>
                  <a:lnTo>
                    <a:pt x="73330" y="10225"/>
                  </a:lnTo>
                  <a:lnTo>
                    <a:pt x="78045" y="10248"/>
                  </a:lnTo>
                  <a:lnTo>
                    <a:pt x="82759" y="10270"/>
                  </a:lnTo>
                  <a:lnTo>
                    <a:pt x="87473" y="10285"/>
                  </a:lnTo>
                  <a:lnTo>
                    <a:pt x="96892" y="10300"/>
                  </a:lnTo>
                  <a:lnTo>
                    <a:pt x="115730" y="10308"/>
                  </a:lnTo>
                  <a:lnTo>
                    <a:pt x="125140" y="10323"/>
                  </a:lnTo>
                  <a:lnTo>
                    <a:pt x="129844" y="10330"/>
                  </a:lnTo>
                  <a:lnTo>
                    <a:pt x="134540" y="10345"/>
                  </a:lnTo>
                  <a:lnTo>
                    <a:pt x="139244" y="10367"/>
                  </a:lnTo>
                  <a:lnTo>
                    <a:pt x="143939" y="10390"/>
                  </a:lnTo>
                  <a:lnTo>
                    <a:pt x="148625" y="10427"/>
                  </a:lnTo>
                  <a:lnTo>
                    <a:pt x="153320" y="10472"/>
                  </a:lnTo>
                  <a:lnTo>
                    <a:pt x="153445" y="10464"/>
                  </a:lnTo>
                  <a:lnTo>
                    <a:pt x="153560" y="10457"/>
                  </a:lnTo>
                  <a:lnTo>
                    <a:pt x="153675" y="10442"/>
                  </a:lnTo>
                  <a:lnTo>
                    <a:pt x="153790" y="10420"/>
                  </a:lnTo>
                  <a:lnTo>
                    <a:pt x="153885" y="10390"/>
                  </a:lnTo>
                  <a:lnTo>
                    <a:pt x="153981" y="10360"/>
                  </a:lnTo>
                  <a:lnTo>
                    <a:pt x="154077" y="10315"/>
                  </a:lnTo>
                  <a:lnTo>
                    <a:pt x="154163" y="10278"/>
                  </a:lnTo>
                  <a:lnTo>
                    <a:pt x="154250" y="10225"/>
                  </a:lnTo>
                  <a:lnTo>
                    <a:pt x="154317" y="10173"/>
                  </a:lnTo>
                  <a:lnTo>
                    <a:pt x="154393" y="10121"/>
                  </a:lnTo>
                  <a:lnTo>
                    <a:pt x="154460" y="10061"/>
                  </a:lnTo>
                  <a:lnTo>
                    <a:pt x="154518" y="10001"/>
                  </a:lnTo>
                  <a:lnTo>
                    <a:pt x="154566" y="9942"/>
                  </a:lnTo>
                  <a:lnTo>
                    <a:pt x="154623" y="9874"/>
                  </a:lnTo>
                  <a:lnTo>
                    <a:pt x="154662" y="9807"/>
                  </a:lnTo>
                  <a:lnTo>
                    <a:pt x="154824" y="9852"/>
                  </a:lnTo>
                  <a:lnTo>
                    <a:pt x="154997" y="9882"/>
                  </a:lnTo>
                  <a:lnTo>
                    <a:pt x="155179" y="9897"/>
                  </a:lnTo>
                  <a:lnTo>
                    <a:pt x="155361" y="9897"/>
                  </a:lnTo>
                  <a:lnTo>
                    <a:pt x="155543" y="9882"/>
                  </a:lnTo>
                  <a:lnTo>
                    <a:pt x="155725" y="9859"/>
                  </a:lnTo>
                  <a:lnTo>
                    <a:pt x="155898" y="9815"/>
                  </a:lnTo>
                  <a:lnTo>
                    <a:pt x="156070" y="9755"/>
                  </a:lnTo>
                  <a:lnTo>
                    <a:pt x="156233" y="9680"/>
                  </a:lnTo>
                  <a:lnTo>
                    <a:pt x="156377" y="9598"/>
                  </a:lnTo>
                  <a:lnTo>
                    <a:pt x="156453" y="9546"/>
                  </a:lnTo>
                  <a:lnTo>
                    <a:pt x="156520" y="9493"/>
                  </a:lnTo>
                  <a:lnTo>
                    <a:pt x="156578" y="9434"/>
                  </a:lnTo>
                  <a:lnTo>
                    <a:pt x="156635" y="9374"/>
                  </a:lnTo>
                  <a:lnTo>
                    <a:pt x="156693" y="9314"/>
                  </a:lnTo>
                  <a:lnTo>
                    <a:pt x="156741" y="9247"/>
                  </a:lnTo>
                  <a:lnTo>
                    <a:pt x="156789" y="9172"/>
                  </a:lnTo>
                  <a:lnTo>
                    <a:pt x="156827" y="9098"/>
                  </a:lnTo>
                  <a:lnTo>
                    <a:pt x="156856" y="9015"/>
                  </a:lnTo>
                  <a:lnTo>
                    <a:pt x="156885" y="8933"/>
                  </a:lnTo>
                  <a:lnTo>
                    <a:pt x="156904" y="8844"/>
                  </a:lnTo>
                  <a:lnTo>
                    <a:pt x="156913" y="8754"/>
                  </a:lnTo>
                  <a:lnTo>
                    <a:pt x="156942" y="8395"/>
                  </a:lnTo>
                  <a:lnTo>
                    <a:pt x="156952" y="8029"/>
                  </a:lnTo>
                  <a:lnTo>
                    <a:pt x="156942" y="7678"/>
                  </a:lnTo>
                  <a:lnTo>
                    <a:pt x="156932" y="7320"/>
                  </a:lnTo>
                  <a:lnTo>
                    <a:pt x="156894" y="6969"/>
                  </a:lnTo>
                  <a:lnTo>
                    <a:pt x="156856" y="6618"/>
                  </a:lnTo>
                  <a:lnTo>
                    <a:pt x="156798" y="6267"/>
                  </a:lnTo>
                  <a:lnTo>
                    <a:pt x="156722" y="5923"/>
                  </a:lnTo>
                  <a:lnTo>
                    <a:pt x="156635" y="5580"/>
                  </a:lnTo>
                  <a:lnTo>
                    <a:pt x="156540" y="5236"/>
                  </a:lnTo>
                  <a:lnTo>
                    <a:pt x="156434" y="4892"/>
                  </a:lnTo>
                  <a:lnTo>
                    <a:pt x="156310" y="4549"/>
                  </a:lnTo>
                  <a:lnTo>
                    <a:pt x="156175" y="4213"/>
                  </a:lnTo>
                  <a:lnTo>
                    <a:pt x="156032" y="3869"/>
                  </a:lnTo>
                  <a:lnTo>
                    <a:pt x="155878" y="3525"/>
                  </a:lnTo>
                  <a:lnTo>
                    <a:pt x="155706" y="3189"/>
                  </a:lnTo>
                  <a:lnTo>
                    <a:pt x="155706" y="3174"/>
                  </a:lnTo>
                  <a:lnTo>
                    <a:pt x="155687" y="3152"/>
                  </a:lnTo>
                  <a:lnTo>
                    <a:pt x="155648" y="3122"/>
                  </a:lnTo>
                  <a:lnTo>
                    <a:pt x="155620" y="3018"/>
                  </a:lnTo>
                  <a:lnTo>
                    <a:pt x="155572" y="2913"/>
                  </a:lnTo>
                  <a:lnTo>
                    <a:pt x="155514" y="2808"/>
                  </a:lnTo>
                  <a:lnTo>
                    <a:pt x="155457" y="2711"/>
                  </a:lnTo>
                  <a:lnTo>
                    <a:pt x="155380" y="2614"/>
                  </a:lnTo>
                  <a:lnTo>
                    <a:pt x="155304" y="2525"/>
                  </a:lnTo>
                  <a:lnTo>
                    <a:pt x="155208" y="2442"/>
                  </a:lnTo>
                  <a:lnTo>
                    <a:pt x="155112" y="2368"/>
                  </a:lnTo>
                  <a:lnTo>
                    <a:pt x="155006" y="2293"/>
                  </a:lnTo>
                  <a:lnTo>
                    <a:pt x="154882" y="2226"/>
                  </a:lnTo>
                  <a:lnTo>
                    <a:pt x="154757" y="2166"/>
                  </a:lnTo>
                  <a:lnTo>
                    <a:pt x="154623" y="2121"/>
                  </a:lnTo>
                  <a:lnTo>
                    <a:pt x="154470" y="2076"/>
                  </a:lnTo>
                  <a:lnTo>
                    <a:pt x="154317" y="2047"/>
                  </a:lnTo>
                  <a:lnTo>
                    <a:pt x="154154" y="2024"/>
                  </a:lnTo>
                  <a:lnTo>
                    <a:pt x="153972" y="2009"/>
                  </a:lnTo>
                  <a:lnTo>
                    <a:pt x="144553" y="1718"/>
                  </a:lnTo>
                  <a:lnTo>
                    <a:pt x="135124" y="1434"/>
                  </a:lnTo>
                  <a:lnTo>
                    <a:pt x="125686" y="1165"/>
                  </a:lnTo>
                  <a:lnTo>
                    <a:pt x="120962" y="1038"/>
                  </a:lnTo>
                  <a:lnTo>
                    <a:pt x="116238" y="919"/>
                  </a:lnTo>
                  <a:lnTo>
                    <a:pt x="111514" y="799"/>
                  </a:lnTo>
                  <a:lnTo>
                    <a:pt x="106790" y="687"/>
                  </a:lnTo>
                  <a:lnTo>
                    <a:pt x="102067" y="583"/>
                  </a:lnTo>
                  <a:lnTo>
                    <a:pt x="97333" y="486"/>
                  </a:lnTo>
                  <a:lnTo>
                    <a:pt x="92609" y="396"/>
                  </a:lnTo>
                  <a:lnTo>
                    <a:pt x="87885" y="314"/>
                  </a:lnTo>
                  <a:lnTo>
                    <a:pt x="83152" y="239"/>
                  </a:lnTo>
                  <a:lnTo>
                    <a:pt x="78428" y="179"/>
                  </a:lnTo>
                  <a:lnTo>
                    <a:pt x="73695" y="120"/>
                  </a:lnTo>
                  <a:lnTo>
                    <a:pt x="68971" y="75"/>
                  </a:lnTo>
                  <a:lnTo>
                    <a:pt x="64237" y="37"/>
                  </a:lnTo>
                  <a:lnTo>
                    <a:pt x="59513" y="15"/>
                  </a:lnTo>
                  <a:lnTo>
                    <a:pt x="5478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5;p35">
              <a:extLst>
                <a:ext uri="{FF2B5EF4-FFF2-40B4-BE49-F238E27FC236}">
                  <a16:creationId xmlns:a16="http://schemas.microsoft.com/office/drawing/2014/main" id="{0487BD8C-90E5-7946-9532-C5B85BA27924}"/>
                </a:ext>
              </a:extLst>
            </p:cNvPr>
            <p:cNvSpPr/>
            <p:nvPr/>
          </p:nvSpPr>
          <p:spPr>
            <a:xfrm>
              <a:off x="-6235675" y="3094175"/>
              <a:ext cx="3825825" cy="291875"/>
            </a:xfrm>
            <a:custGeom>
              <a:avLst/>
              <a:gdLst/>
              <a:ahLst/>
              <a:cxnLst/>
              <a:rect l="l" t="t" r="r" b="b"/>
              <a:pathLst>
                <a:path w="153033" h="11675" extrusionOk="0">
                  <a:moveTo>
                    <a:pt x="1984" y="2951"/>
                  </a:moveTo>
                  <a:lnTo>
                    <a:pt x="4360" y="3025"/>
                  </a:lnTo>
                  <a:lnTo>
                    <a:pt x="6736" y="3085"/>
                  </a:lnTo>
                  <a:lnTo>
                    <a:pt x="9122" y="3137"/>
                  </a:lnTo>
                  <a:lnTo>
                    <a:pt x="11498" y="3182"/>
                  </a:lnTo>
                  <a:lnTo>
                    <a:pt x="13875" y="3212"/>
                  </a:lnTo>
                  <a:lnTo>
                    <a:pt x="16251" y="3242"/>
                  </a:lnTo>
                  <a:lnTo>
                    <a:pt x="18637" y="3257"/>
                  </a:lnTo>
                  <a:lnTo>
                    <a:pt x="21013" y="3272"/>
                  </a:lnTo>
                  <a:lnTo>
                    <a:pt x="23390" y="3279"/>
                  </a:lnTo>
                  <a:lnTo>
                    <a:pt x="25776" y="3279"/>
                  </a:lnTo>
                  <a:lnTo>
                    <a:pt x="28152" y="3272"/>
                  </a:lnTo>
                  <a:lnTo>
                    <a:pt x="30538" y="3264"/>
                  </a:lnTo>
                  <a:lnTo>
                    <a:pt x="35300" y="3234"/>
                  </a:lnTo>
                  <a:lnTo>
                    <a:pt x="40072" y="3197"/>
                  </a:lnTo>
                  <a:lnTo>
                    <a:pt x="49596" y="3100"/>
                  </a:lnTo>
                  <a:lnTo>
                    <a:pt x="54358" y="3055"/>
                  </a:lnTo>
                  <a:lnTo>
                    <a:pt x="59130" y="3010"/>
                  </a:lnTo>
                  <a:lnTo>
                    <a:pt x="63892" y="2988"/>
                  </a:lnTo>
                  <a:lnTo>
                    <a:pt x="66269" y="2981"/>
                  </a:lnTo>
                  <a:lnTo>
                    <a:pt x="68654" y="2973"/>
                  </a:lnTo>
                  <a:lnTo>
                    <a:pt x="71031" y="2973"/>
                  </a:lnTo>
                  <a:lnTo>
                    <a:pt x="73407" y="2981"/>
                  </a:lnTo>
                  <a:lnTo>
                    <a:pt x="75793" y="2995"/>
                  </a:lnTo>
                  <a:lnTo>
                    <a:pt x="78169" y="3018"/>
                  </a:lnTo>
                  <a:lnTo>
                    <a:pt x="82951" y="3070"/>
                  </a:lnTo>
                  <a:lnTo>
                    <a:pt x="87732" y="3137"/>
                  </a:lnTo>
                  <a:lnTo>
                    <a:pt x="92523" y="3205"/>
                  </a:lnTo>
                  <a:lnTo>
                    <a:pt x="97304" y="3287"/>
                  </a:lnTo>
                  <a:lnTo>
                    <a:pt x="102095" y="3384"/>
                  </a:lnTo>
                  <a:lnTo>
                    <a:pt x="106877" y="3488"/>
                  </a:lnTo>
                  <a:lnTo>
                    <a:pt x="111668" y="3600"/>
                  </a:lnTo>
                  <a:lnTo>
                    <a:pt x="116449" y="3727"/>
                  </a:lnTo>
                  <a:lnTo>
                    <a:pt x="117484" y="3757"/>
                  </a:lnTo>
                  <a:lnTo>
                    <a:pt x="118519" y="3795"/>
                  </a:lnTo>
                  <a:lnTo>
                    <a:pt x="119554" y="3832"/>
                  </a:lnTo>
                  <a:lnTo>
                    <a:pt x="120598" y="3884"/>
                  </a:lnTo>
                  <a:lnTo>
                    <a:pt x="122696" y="3989"/>
                  </a:lnTo>
                  <a:lnTo>
                    <a:pt x="124795" y="4108"/>
                  </a:lnTo>
                  <a:lnTo>
                    <a:pt x="129030" y="4355"/>
                  </a:lnTo>
                  <a:lnTo>
                    <a:pt x="131148" y="4474"/>
                  </a:lnTo>
                  <a:lnTo>
                    <a:pt x="133275" y="4586"/>
                  </a:lnTo>
                  <a:lnTo>
                    <a:pt x="135392" y="4684"/>
                  </a:lnTo>
                  <a:lnTo>
                    <a:pt x="136446" y="4728"/>
                  </a:lnTo>
                  <a:lnTo>
                    <a:pt x="137510" y="4766"/>
                  </a:lnTo>
                  <a:lnTo>
                    <a:pt x="138564" y="4796"/>
                  </a:lnTo>
                  <a:lnTo>
                    <a:pt x="139618" y="4825"/>
                  </a:lnTo>
                  <a:lnTo>
                    <a:pt x="140672" y="4840"/>
                  </a:lnTo>
                  <a:lnTo>
                    <a:pt x="141726" y="4848"/>
                  </a:lnTo>
                  <a:lnTo>
                    <a:pt x="142780" y="4855"/>
                  </a:lnTo>
                  <a:lnTo>
                    <a:pt x="143824" y="4848"/>
                  </a:lnTo>
                  <a:lnTo>
                    <a:pt x="144869" y="4833"/>
                  </a:lnTo>
                  <a:lnTo>
                    <a:pt x="145904" y="4803"/>
                  </a:lnTo>
                  <a:lnTo>
                    <a:pt x="146948" y="4766"/>
                  </a:lnTo>
                  <a:lnTo>
                    <a:pt x="147973" y="4713"/>
                  </a:lnTo>
                  <a:lnTo>
                    <a:pt x="149008" y="4654"/>
                  </a:lnTo>
                  <a:lnTo>
                    <a:pt x="150034" y="4579"/>
                  </a:lnTo>
                  <a:lnTo>
                    <a:pt x="149995" y="4915"/>
                  </a:lnTo>
                  <a:lnTo>
                    <a:pt x="149976" y="5259"/>
                  </a:lnTo>
                  <a:lnTo>
                    <a:pt x="149957" y="5595"/>
                  </a:lnTo>
                  <a:lnTo>
                    <a:pt x="149947" y="5931"/>
                  </a:lnTo>
                  <a:lnTo>
                    <a:pt x="149947" y="6618"/>
                  </a:lnTo>
                  <a:lnTo>
                    <a:pt x="149947" y="7305"/>
                  </a:lnTo>
                  <a:lnTo>
                    <a:pt x="149947" y="7552"/>
                  </a:lnTo>
                  <a:lnTo>
                    <a:pt x="149928" y="7798"/>
                  </a:lnTo>
                  <a:lnTo>
                    <a:pt x="149890" y="8284"/>
                  </a:lnTo>
                  <a:lnTo>
                    <a:pt x="149851" y="8762"/>
                  </a:lnTo>
                  <a:lnTo>
                    <a:pt x="149842" y="8993"/>
                  </a:lnTo>
                  <a:lnTo>
                    <a:pt x="149842" y="9232"/>
                  </a:lnTo>
                  <a:lnTo>
                    <a:pt x="145290" y="9038"/>
                  </a:lnTo>
                  <a:lnTo>
                    <a:pt x="140729" y="8844"/>
                  </a:lnTo>
                  <a:lnTo>
                    <a:pt x="136169" y="8657"/>
                  </a:lnTo>
                  <a:lnTo>
                    <a:pt x="131598" y="8478"/>
                  </a:lnTo>
                  <a:lnTo>
                    <a:pt x="127027" y="8306"/>
                  </a:lnTo>
                  <a:lnTo>
                    <a:pt x="122457" y="8142"/>
                  </a:lnTo>
                  <a:lnTo>
                    <a:pt x="117877" y="7985"/>
                  </a:lnTo>
                  <a:lnTo>
                    <a:pt x="113297" y="7828"/>
                  </a:lnTo>
                  <a:lnTo>
                    <a:pt x="108716" y="7686"/>
                  </a:lnTo>
                  <a:lnTo>
                    <a:pt x="104136" y="7552"/>
                  </a:lnTo>
                  <a:lnTo>
                    <a:pt x="99547" y="7425"/>
                  </a:lnTo>
                  <a:lnTo>
                    <a:pt x="94957" y="7305"/>
                  </a:lnTo>
                  <a:lnTo>
                    <a:pt x="90367" y="7201"/>
                  </a:lnTo>
                  <a:lnTo>
                    <a:pt x="85777" y="7104"/>
                  </a:lnTo>
                  <a:lnTo>
                    <a:pt x="81188" y="7021"/>
                  </a:lnTo>
                  <a:lnTo>
                    <a:pt x="76598" y="6947"/>
                  </a:lnTo>
                  <a:lnTo>
                    <a:pt x="71999" y="6887"/>
                  </a:lnTo>
                  <a:lnTo>
                    <a:pt x="67409" y="6842"/>
                  </a:lnTo>
                  <a:lnTo>
                    <a:pt x="62819" y="6805"/>
                  </a:lnTo>
                  <a:lnTo>
                    <a:pt x="58229" y="6782"/>
                  </a:lnTo>
                  <a:lnTo>
                    <a:pt x="53640" y="6775"/>
                  </a:lnTo>
                  <a:lnTo>
                    <a:pt x="49050" y="6782"/>
                  </a:lnTo>
                  <a:lnTo>
                    <a:pt x="44460" y="6797"/>
                  </a:lnTo>
                  <a:lnTo>
                    <a:pt x="39880" y="6835"/>
                  </a:lnTo>
                  <a:lnTo>
                    <a:pt x="35290" y="6894"/>
                  </a:lnTo>
                  <a:lnTo>
                    <a:pt x="30710" y="6962"/>
                  </a:lnTo>
                  <a:lnTo>
                    <a:pt x="26140" y="7044"/>
                  </a:lnTo>
                  <a:lnTo>
                    <a:pt x="21559" y="7148"/>
                  </a:lnTo>
                  <a:lnTo>
                    <a:pt x="19279" y="7208"/>
                  </a:lnTo>
                  <a:lnTo>
                    <a:pt x="16989" y="7275"/>
                  </a:lnTo>
                  <a:lnTo>
                    <a:pt x="14708" y="7343"/>
                  </a:lnTo>
                  <a:lnTo>
                    <a:pt x="12428" y="7410"/>
                  </a:lnTo>
                  <a:lnTo>
                    <a:pt x="10147" y="7492"/>
                  </a:lnTo>
                  <a:lnTo>
                    <a:pt x="7867" y="7574"/>
                  </a:lnTo>
                  <a:lnTo>
                    <a:pt x="5586" y="7656"/>
                  </a:lnTo>
                  <a:lnTo>
                    <a:pt x="3306" y="7753"/>
                  </a:lnTo>
                  <a:lnTo>
                    <a:pt x="3316" y="7470"/>
                  </a:lnTo>
                  <a:lnTo>
                    <a:pt x="3316" y="7171"/>
                  </a:lnTo>
                  <a:lnTo>
                    <a:pt x="3306" y="6865"/>
                  </a:lnTo>
                  <a:lnTo>
                    <a:pt x="3287" y="6551"/>
                  </a:lnTo>
                  <a:lnTo>
                    <a:pt x="3248" y="6237"/>
                  </a:lnTo>
                  <a:lnTo>
                    <a:pt x="3201" y="5908"/>
                  </a:lnTo>
                  <a:lnTo>
                    <a:pt x="3143" y="5587"/>
                  </a:lnTo>
                  <a:lnTo>
                    <a:pt x="3066" y="5266"/>
                  </a:lnTo>
                  <a:lnTo>
                    <a:pt x="2980" y="4945"/>
                  </a:lnTo>
                  <a:lnTo>
                    <a:pt x="2884" y="4631"/>
                  </a:lnTo>
                  <a:lnTo>
                    <a:pt x="2769" y="4318"/>
                  </a:lnTo>
                  <a:lnTo>
                    <a:pt x="2645" y="4019"/>
                  </a:lnTo>
                  <a:lnTo>
                    <a:pt x="2501" y="3727"/>
                  </a:lnTo>
                  <a:lnTo>
                    <a:pt x="2348" y="3459"/>
                  </a:lnTo>
                  <a:lnTo>
                    <a:pt x="2262" y="3324"/>
                  </a:lnTo>
                  <a:lnTo>
                    <a:pt x="2175" y="3197"/>
                  </a:lnTo>
                  <a:lnTo>
                    <a:pt x="2079" y="3070"/>
                  </a:lnTo>
                  <a:lnTo>
                    <a:pt x="1984" y="2951"/>
                  </a:lnTo>
                  <a:close/>
                  <a:moveTo>
                    <a:pt x="46175" y="0"/>
                  </a:moveTo>
                  <a:lnTo>
                    <a:pt x="43694" y="8"/>
                  </a:lnTo>
                  <a:lnTo>
                    <a:pt x="41202" y="23"/>
                  </a:lnTo>
                  <a:lnTo>
                    <a:pt x="38711" y="38"/>
                  </a:lnTo>
                  <a:lnTo>
                    <a:pt x="36229" y="68"/>
                  </a:lnTo>
                  <a:lnTo>
                    <a:pt x="33738" y="105"/>
                  </a:lnTo>
                  <a:lnTo>
                    <a:pt x="31256" y="150"/>
                  </a:lnTo>
                  <a:lnTo>
                    <a:pt x="28765" y="202"/>
                  </a:lnTo>
                  <a:lnTo>
                    <a:pt x="26283" y="262"/>
                  </a:lnTo>
                  <a:lnTo>
                    <a:pt x="23802" y="336"/>
                  </a:lnTo>
                  <a:lnTo>
                    <a:pt x="21320" y="419"/>
                  </a:lnTo>
                  <a:lnTo>
                    <a:pt x="18848" y="516"/>
                  </a:lnTo>
                  <a:lnTo>
                    <a:pt x="16366" y="620"/>
                  </a:lnTo>
                  <a:lnTo>
                    <a:pt x="13894" y="740"/>
                  </a:lnTo>
                  <a:lnTo>
                    <a:pt x="11422" y="874"/>
                  </a:lnTo>
                  <a:lnTo>
                    <a:pt x="8959" y="1016"/>
                  </a:lnTo>
                  <a:lnTo>
                    <a:pt x="6497" y="1173"/>
                  </a:lnTo>
                  <a:lnTo>
                    <a:pt x="4034" y="1352"/>
                  </a:lnTo>
                  <a:lnTo>
                    <a:pt x="1572" y="1539"/>
                  </a:lnTo>
                  <a:lnTo>
                    <a:pt x="1447" y="1554"/>
                  </a:lnTo>
                  <a:lnTo>
                    <a:pt x="1323" y="1584"/>
                  </a:lnTo>
                  <a:lnTo>
                    <a:pt x="1217" y="1621"/>
                  </a:lnTo>
                  <a:lnTo>
                    <a:pt x="1112" y="1666"/>
                  </a:lnTo>
                  <a:lnTo>
                    <a:pt x="1035" y="1718"/>
                  </a:lnTo>
                  <a:lnTo>
                    <a:pt x="958" y="1778"/>
                  </a:lnTo>
                  <a:lnTo>
                    <a:pt x="891" y="1845"/>
                  </a:lnTo>
                  <a:lnTo>
                    <a:pt x="843" y="1912"/>
                  </a:lnTo>
                  <a:lnTo>
                    <a:pt x="805" y="1987"/>
                  </a:lnTo>
                  <a:lnTo>
                    <a:pt x="776" y="2062"/>
                  </a:lnTo>
                  <a:lnTo>
                    <a:pt x="757" y="2136"/>
                  </a:lnTo>
                  <a:lnTo>
                    <a:pt x="757" y="2219"/>
                  </a:lnTo>
                  <a:lnTo>
                    <a:pt x="757" y="2293"/>
                  </a:lnTo>
                  <a:lnTo>
                    <a:pt x="776" y="2376"/>
                  </a:lnTo>
                  <a:lnTo>
                    <a:pt x="796" y="2450"/>
                  </a:lnTo>
                  <a:lnTo>
                    <a:pt x="834" y="2525"/>
                  </a:lnTo>
                  <a:lnTo>
                    <a:pt x="786" y="2540"/>
                  </a:lnTo>
                  <a:lnTo>
                    <a:pt x="738" y="2562"/>
                  </a:lnTo>
                  <a:lnTo>
                    <a:pt x="690" y="2592"/>
                  </a:lnTo>
                  <a:lnTo>
                    <a:pt x="652" y="2622"/>
                  </a:lnTo>
                  <a:lnTo>
                    <a:pt x="613" y="2652"/>
                  </a:lnTo>
                  <a:lnTo>
                    <a:pt x="585" y="2697"/>
                  </a:lnTo>
                  <a:lnTo>
                    <a:pt x="556" y="2734"/>
                  </a:lnTo>
                  <a:lnTo>
                    <a:pt x="527" y="2779"/>
                  </a:lnTo>
                  <a:lnTo>
                    <a:pt x="451" y="2928"/>
                  </a:lnTo>
                  <a:lnTo>
                    <a:pt x="383" y="3078"/>
                  </a:lnTo>
                  <a:lnTo>
                    <a:pt x="316" y="3227"/>
                  </a:lnTo>
                  <a:lnTo>
                    <a:pt x="259" y="3391"/>
                  </a:lnTo>
                  <a:lnTo>
                    <a:pt x="211" y="3548"/>
                  </a:lnTo>
                  <a:lnTo>
                    <a:pt x="163" y="3713"/>
                  </a:lnTo>
                  <a:lnTo>
                    <a:pt x="125" y="3884"/>
                  </a:lnTo>
                  <a:lnTo>
                    <a:pt x="96" y="4056"/>
                  </a:lnTo>
                  <a:lnTo>
                    <a:pt x="39" y="4400"/>
                  </a:lnTo>
                  <a:lnTo>
                    <a:pt x="10" y="4758"/>
                  </a:lnTo>
                  <a:lnTo>
                    <a:pt x="0" y="5124"/>
                  </a:lnTo>
                  <a:lnTo>
                    <a:pt x="0" y="5490"/>
                  </a:lnTo>
                  <a:lnTo>
                    <a:pt x="29" y="5856"/>
                  </a:lnTo>
                  <a:lnTo>
                    <a:pt x="67" y="6222"/>
                  </a:lnTo>
                  <a:lnTo>
                    <a:pt x="125" y="6581"/>
                  </a:lnTo>
                  <a:lnTo>
                    <a:pt x="192" y="6939"/>
                  </a:lnTo>
                  <a:lnTo>
                    <a:pt x="278" y="7283"/>
                  </a:lnTo>
                  <a:lnTo>
                    <a:pt x="364" y="7619"/>
                  </a:lnTo>
                  <a:lnTo>
                    <a:pt x="470" y="7940"/>
                  </a:lnTo>
                  <a:lnTo>
                    <a:pt x="585" y="8246"/>
                  </a:lnTo>
                  <a:lnTo>
                    <a:pt x="594" y="8254"/>
                  </a:lnTo>
                  <a:lnTo>
                    <a:pt x="604" y="8269"/>
                  </a:lnTo>
                  <a:lnTo>
                    <a:pt x="613" y="8276"/>
                  </a:lnTo>
                  <a:lnTo>
                    <a:pt x="613" y="8284"/>
                  </a:lnTo>
                  <a:lnTo>
                    <a:pt x="566" y="8381"/>
                  </a:lnTo>
                  <a:lnTo>
                    <a:pt x="527" y="8478"/>
                  </a:lnTo>
                  <a:lnTo>
                    <a:pt x="508" y="8582"/>
                  </a:lnTo>
                  <a:lnTo>
                    <a:pt x="498" y="8687"/>
                  </a:lnTo>
                  <a:lnTo>
                    <a:pt x="508" y="8792"/>
                  </a:lnTo>
                  <a:lnTo>
                    <a:pt x="527" y="8889"/>
                  </a:lnTo>
                  <a:lnTo>
                    <a:pt x="566" y="8993"/>
                  </a:lnTo>
                  <a:lnTo>
                    <a:pt x="613" y="9083"/>
                  </a:lnTo>
                  <a:lnTo>
                    <a:pt x="681" y="9173"/>
                  </a:lnTo>
                  <a:lnTo>
                    <a:pt x="767" y="9255"/>
                  </a:lnTo>
                  <a:lnTo>
                    <a:pt x="853" y="9329"/>
                  </a:lnTo>
                  <a:lnTo>
                    <a:pt x="968" y="9397"/>
                  </a:lnTo>
                  <a:lnTo>
                    <a:pt x="1093" y="9449"/>
                  </a:lnTo>
                  <a:lnTo>
                    <a:pt x="1227" y="9494"/>
                  </a:lnTo>
                  <a:lnTo>
                    <a:pt x="1380" y="9516"/>
                  </a:lnTo>
                  <a:lnTo>
                    <a:pt x="1552" y="9531"/>
                  </a:lnTo>
                  <a:lnTo>
                    <a:pt x="6209" y="9613"/>
                  </a:lnTo>
                  <a:lnTo>
                    <a:pt x="10866" y="9688"/>
                  </a:lnTo>
                  <a:lnTo>
                    <a:pt x="15532" y="9755"/>
                  </a:lnTo>
                  <a:lnTo>
                    <a:pt x="20189" y="9822"/>
                  </a:lnTo>
                  <a:lnTo>
                    <a:pt x="29503" y="9934"/>
                  </a:lnTo>
                  <a:lnTo>
                    <a:pt x="38816" y="10039"/>
                  </a:lnTo>
                  <a:lnTo>
                    <a:pt x="48140" y="10129"/>
                  </a:lnTo>
                  <a:lnTo>
                    <a:pt x="57453" y="10218"/>
                  </a:lnTo>
                  <a:lnTo>
                    <a:pt x="76080" y="10390"/>
                  </a:lnTo>
                  <a:lnTo>
                    <a:pt x="85394" y="10487"/>
                  </a:lnTo>
                  <a:lnTo>
                    <a:pt x="94708" y="10592"/>
                  </a:lnTo>
                  <a:lnTo>
                    <a:pt x="104021" y="10711"/>
                  </a:lnTo>
                  <a:lnTo>
                    <a:pt x="108678" y="10778"/>
                  </a:lnTo>
                  <a:lnTo>
                    <a:pt x="113335" y="10846"/>
                  </a:lnTo>
                  <a:lnTo>
                    <a:pt x="117992" y="10928"/>
                  </a:lnTo>
                  <a:lnTo>
                    <a:pt x="122648" y="11010"/>
                  </a:lnTo>
                  <a:lnTo>
                    <a:pt x="127315" y="11100"/>
                  </a:lnTo>
                  <a:lnTo>
                    <a:pt x="131972" y="11197"/>
                  </a:lnTo>
                  <a:lnTo>
                    <a:pt x="136628" y="11301"/>
                  </a:lnTo>
                  <a:lnTo>
                    <a:pt x="141285" y="11421"/>
                  </a:lnTo>
                  <a:lnTo>
                    <a:pt x="145952" y="11540"/>
                  </a:lnTo>
                  <a:lnTo>
                    <a:pt x="150608" y="11675"/>
                  </a:lnTo>
                  <a:lnTo>
                    <a:pt x="150762" y="11667"/>
                  </a:lnTo>
                  <a:lnTo>
                    <a:pt x="150905" y="11660"/>
                  </a:lnTo>
                  <a:lnTo>
                    <a:pt x="151049" y="11637"/>
                  </a:lnTo>
                  <a:lnTo>
                    <a:pt x="151174" y="11608"/>
                  </a:lnTo>
                  <a:lnTo>
                    <a:pt x="151298" y="11570"/>
                  </a:lnTo>
                  <a:lnTo>
                    <a:pt x="151404" y="11525"/>
                  </a:lnTo>
                  <a:lnTo>
                    <a:pt x="151509" y="11473"/>
                  </a:lnTo>
                  <a:lnTo>
                    <a:pt x="151605" y="11413"/>
                  </a:lnTo>
                  <a:lnTo>
                    <a:pt x="151691" y="11346"/>
                  </a:lnTo>
                  <a:lnTo>
                    <a:pt x="151768" y="11279"/>
                  </a:lnTo>
                  <a:lnTo>
                    <a:pt x="151835" y="11204"/>
                  </a:lnTo>
                  <a:lnTo>
                    <a:pt x="151902" y="11122"/>
                  </a:lnTo>
                  <a:lnTo>
                    <a:pt x="151950" y="11040"/>
                  </a:lnTo>
                  <a:lnTo>
                    <a:pt x="151998" y="10950"/>
                  </a:lnTo>
                  <a:lnTo>
                    <a:pt x="152036" y="10861"/>
                  </a:lnTo>
                  <a:lnTo>
                    <a:pt x="152065" y="10771"/>
                  </a:lnTo>
                  <a:lnTo>
                    <a:pt x="152228" y="10674"/>
                  </a:lnTo>
                  <a:lnTo>
                    <a:pt x="152304" y="10622"/>
                  </a:lnTo>
                  <a:lnTo>
                    <a:pt x="152371" y="10554"/>
                  </a:lnTo>
                  <a:lnTo>
                    <a:pt x="152448" y="10472"/>
                  </a:lnTo>
                  <a:lnTo>
                    <a:pt x="152525" y="10383"/>
                  </a:lnTo>
                  <a:lnTo>
                    <a:pt x="152592" y="10285"/>
                  </a:lnTo>
                  <a:lnTo>
                    <a:pt x="152659" y="10188"/>
                  </a:lnTo>
                  <a:lnTo>
                    <a:pt x="152716" y="10091"/>
                  </a:lnTo>
                  <a:lnTo>
                    <a:pt x="152764" y="9994"/>
                  </a:lnTo>
                  <a:lnTo>
                    <a:pt x="152851" y="9785"/>
                  </a:lnTo>
                  <a:lnTo>
                    <a:pt x="152918" y="9568"/>
                  </a:lnTo>
                  <a:lnTo>
                    <a:pt x="152966" y="9352"/>
                  </a:lnTo>
                  <a:lnTo>
                    <a:pt x="153004" y="9120"/>
                  </a:lnTo>
                  <a:lnTo>
                    <a:pt x="153023" y="8896"/>
                  </a:lnTo>
                  <a:lnTo>
                    <a:pt x="153033" y="8665"/>
                  </a:lnTo>
                  <a:lnTo>
                    <a:pt x="153033" y="8433"/>
                  </a:lnTo>
                  <a:lnTo>
                    <a:pt x="153023" y="8202"/>
                  </a:lnTo>
                  <a:lnTo>
                    <a:pt x="153004" y="7970"/>
                  </a:lnTo>
                  <a:lnTo>
                    <a:pt x="152966" y="7522"/>
                  </a:lnTo>
                  <a:lnTo>
                    <a:pt x="152918" y="7089"/>
                  </a:lnTo>
                  <a:lnTo>
                    <a:pt x="152860" y="6640"/>
                  </a:lnTo>
                  <a:lnTo>
                    <a:pt x="152784" y="6207"/>
                  </a:lnTo>
                  <a:lnTo>
                    <a:pt x="152745" y="5991"/>
                  </a:lnTo>
                  <a:lnTo>
                    <a:pt x="152688" y="5781"/>
                  </a:lnTo>
                  <a:lnTo>
                    <a:pt x="152630" y="5572"/>
                  </a:lnTo>
                  <a:lnTo>
                    <a:pt x="152563" y="5363"/>
                  </a:lnTo>
                  <a:lnTo>
                    <a:pt x="152496" y="5162"/>
                  </a:lnTo>
                  <a:lnTo>
                    <a:pt x="152410" y="4960"/>
                  </a:lnTo>
                  <a:lnTo>
                    <a:pt x="152314" y="4758"/>
                  </a:lnTo>
                  <a:lnTo>
                    <a:pt x="152218" y="4557"/>
                  </a:lnTo>
                  <a:lnTo>
                    <a:pt x="152103" y="4362"/>
                  </a:lnTo>
                  <a:lnTo>
                    <a:pt x="151969" y="4168"/>
                  </a:lnTo>
                  <a:lnTo>
                    <a:pt x="151835" y="3981"/>
                  </a:lnTo>
                  <a:lnTo>
                    <a:pt x="151682" y="3787"/>
                  </a:lnTo>
                  <a:lnTo>
                    <a:pt x="151653" y="3765"/>
                  </a:lnTo>
                  <a:lnTo>
                    <a:pt x="151624" y="3750"/>
                  </a:lnTo>
                  <a:lnTo>
                    <a:pt x="151595" y="3735"/>
                  </a:lnTo>
                  <a:lnTo>
                    <a:pt x="151567" y="3727"/>
                  </a:lnTo>
                  <a:lnTo>
                    <a:pt x="151615" y="3615"/>
                  </a:lnTo>
                  <a:lnTo>
                    <a:pt x="151653" y="3503"/>
                  </a:lnTo>
                  <a:lnTo>
                    <a:pt x="151672" y="3391"/>
                  </a:lnTo>
                  <a:lnTo>
                    <a:pt x="151682" y="3287"/>
                  </a:lnTo>
                  <a:lnTo>
                    <a:pt x="151672" y="3175"/>
                  </a:lnTo>
                  <a:lnTo>
                    <a:pt x="151653" y="3070"/>
                  </a:lnTo>
                  <a:lnTo>
                    <a:pt x="151624" y="2966"/>
                  </a:lnTo>
                  <a:lnTo>
                    <a:pt x="151576" y="2868"/>
                  </a:lnTo>
                  <a:lnTo>
                    <a:pt x="151519" y="2771"/>
                  </a:lnTo>
                  <a:lnTo>
                    <a:pt x="151442" y="2689"/>
                  </a:lnTo>
                  <a:lnTo>
                    <a:pt x="151346" y="2607"/>
                  </a:lnTo>
                  <a:lnTo>
                    <a:pt x="151241" y="2532"/>
                  </a:lnTo>
                  <a:lnTo>
                    <a:pt x="151116" y="2465"/>
                  </a:lnTo>
                  <a:lnTo>
                    <a:pt x="150973" y="2413"/>
                  </a:lnTo>
                  <a:lnTo>
                    <a:pt x="150810" y="2368"/>
                  </a:lnTo>
                  <a:lnTo>
                    <a:pt x="150637" y="2331"/>
                  </a:lnTo>
                  <a:lnTo>
                    <a:pt x="149612" y="2166"/>
                  </a:lnTo>
                  <a:lnTo>
                    <a:pt x="148577" y="2010"/>
                  </a:lnTo>
                  <a:lnTo>
                    <a:pt x="147542" y="1860"/>
                  </a:lnTo>
                  <a:lnTo>
                    <a:pt x="146507" y="1718"/>
                  </a:lnTo>
                  <a:lnTo>
                    <a:pt x="145463" y="1584"/>
                  </a:lnTo>
                  <a:lnTo>
                    <a:pt x="144409" y="1457"/>
                  </a:lnTo>
                  <a:lnTo>
                    <a:pt x="143355" y="1330"/>
                  </a:lnTo>
                  <a:lnTo>
                    <a:pt x="142291" y="1218"/>
                  </a:lnTo>
                  <a:lnTo>
                    <a:pt x="141228" y="1113"/>
                  </a:lnTo>
                  <a:lnTo>
                    <a:pt x="140155" y="1009"/>
                  </a:lnTo>
                  <a:lnTo>
                    <a:pt x="139081" y="912"/>
                  </a:lnTo>
                  <a:lnTo>
                    <a:pt x="138008" y="822"/>
                  </a:lnTo>
                  <a:lnTo>
                    <a:pt x="136925" y="740"/>
                  </a:lnTo>
                  <a:lnTo>
                    <a:pt x="135843" y="658"/>
                  </a:lnTo>
                  <a:lnTo>
                    <a:pt x="134760" y="583"/>
                  </a:lnTo>
                  <a:lnTo>
                    <a:pt x="133668" y="516"/>
                  </a:lnTo>
                  <a:lnTo>
                    <a:pt x="132575" y="456"/>
                  </a:lnTo>
                  <a:lnTo>
                    <a:pt x="131473" y="396"/>
                  </a:lnTo>
                  <a:lnTo>
                    <a:pt x="130381" y="344"/>
                  </a:lnTo>
                  <a:lnTo>
                    <a:pt x="129279" y="299"/>
                  </a:lnTo>
                  <a:lnTo>
                    <a:pt x="127066" y="217"/>
                  </a:lnTo>
                  <a:lnTo>
                    <a:pt x="124843" y="150"/>
                  </a:lnTo>
                  <a:lnTo>
                    <a:pt x="122620" y="97"/>
                  </a:lnTo>
                  <a:lnTo>
                    <a:pt x="120387" y="60"/>
                  </a:lnTo>
                  <a:lnTo>
                    <a:pt x="118155" y="38"/>
                  </a:lnTo>
                  <a:lnTo>
                    <a:pt x="115912" y="23"/>
                  </a:lnTo>
                  <a:lnTo>
                    <a:pt x="111438" y="23"/>
                  </a:lnTo>
                  <a:lnTo>
                    <a:pt x="109205" y="38"/>
                  </a:lnTo>
                  <a:lnTo>
                    <a:pt x="106972" y="60"/>
                  </a:lnTo>
                  <a:lnTo>
                    <a:pt x="102517" y="105"/>
                  </a:lnTo>
                  <a:lnTo>
                    <a:pt x="98090" y="165"/>
                  </a:lnTo>
                  <a:lnTo>
                    <a:pt x="93702" y="217"/>
                  </a:lnTo>
                  <a:lnTo>
                    <a:pt x="91526" y="239"/>
                  </a:lnTo>
                  <a:lnTo>
                    <a:pt x="89371" y="254"/>
                  </a:lnTo>
                  <a:lnTo>
                    <a:pt x="87224" y="269"/>
                  </a:lnTo>
                  <a:lnTo>
                    <a:pt x="82979" y="269"/>
                  </a:lnTo>
                  <a:lnTo>
                    <a:pt x="80891" y="254"/>
                  </a:lnTo>
                  <a:lnTo>
                    <a:pt x="75956" y="209"/>
                  </a:lnTo>
                  <a:lnTo>
                    <a:pt x="71012" y="157"/>
                  </a:lnTo>
                  <a:lnTo>
                    <a:pt x="66058" y="105"/>
                  </a:lnTo>
                  <a:lnTo>
                    <a:pt x="61094" y="60"/>
                  </a:lnTo>
                  <a:lnTo>
                    <a:pt x="56121" y="23"/>
                  </a:lnTo>
                  <a:lnTo>
                    <a:pt x="5114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6;p35">
              <a:extLst>
                <a:ext uri="{FF2B5EF4-FFF2-40B4-BE49-F238E27FC236}">
                  <a16:creationId xmlns:a16="http://schemas.microsoft.com/office/drawing/2014/main" id="{F6727413-F45D-C11F-17CB-8003A348111D}"/>
                </a:ext>
              </a:extLst>
            </p:cNvPr>
            <p:cNvSpPr/>
            <p:nvPr/>
          </p:nvSpPr>
          <p:spPr>
            <a:xfrm>
              <a:off x="-2760100" y="2694375"/>
              <a:ext cx="352400" cy="250250"/>
            </a:xfrm>
            <a:custGeom>
              <a:avLst/>
              <a:gdLst/>
              <a:ahLst/>
              <a:cxnLst/>
              <a:rect l="l" t="t" r="r" b="b"/>
              <a:pathLst>
                <a:path w="14096" h="10010" extrusionOk="0">
                  <a:moveTo>
                    <a:pt x="6833" y="2548"/>
                  </a:moveTo>
                  <a:lnTo>
                    <a:pt x="7034" y="2555"/>
                  </a:lnTo>
                  <a:lnTo>
                    <a:pt x="7226" y="2570"/>
                  </a:lnTo>
                  <a:lnTo>
                    <a:pt x="7427" y="2585"/>
                  </a:lnTo>
                  <a:lnTo>
                    <a:pt x="7619" y="2615"/>
                  </a:lnTo>
                  <a:lnTo>
                    <a:pt x="7801" y="2645"/>
                  </a:lnTo>
                  <a:lnTo>
                    <a:pt x="7992" y="2690"/>
                  </a:lnTo>
                  <a:lnTo>
                    <a:pt x="8174" y="2734"/>
                  </a:lnTo>
                  <a:lnTo>
                    <a:pt x="8356" y="2787"/>
                  </a:lnTo>
                  <a:lnTo>
                    <a:pt x="8529" y="2846"/>
                  </a:lnTo>
                  <a:lnTo>
                    <a:pt x="8701" y="2914"/>
                  </a:lnTo>
                  <a:lnTo>
                    <a:pt x="8874" y="2981"/>
                  </a:lnTo>
                  <a:lnTo>
                    <a:pt x="9027" y="3063"/>
                  </a:lnTo>
                  <a:lnTo>
                    <a:pt x="9180" y="3153"/>
                  </a:lnTo>
                  <a:lnTo>
                    <a:pt x="9334" y="3242"/>
                  </a:lnTo>
                  <a:lnTo>
                    <a:pt x="9449" y="3324"/>
                  </a:lnTo>
                  <a:lnTo>
                    <a:pt x="9564" y="3414"/>
                  </a:lnTo>
                  <a:lnTo>
                    <a:pt x="9679" y="3511"/>
                  </a:lnTo>
                  <a:lnTo>
                    <a:pt x="9794" y="3616"/>
                  </a:lnTo>
                  <a:lnTo>
                    <a:pt x="9899" y="3720"/>
                  </a:lnTo>
                  <a:lnTo>
                    <a:pt x="9995" y="3832"/>
                  </a:lnTo>
                  <a:lnTo>
                    <a:pt x="10091" y="3944"/>
                  </a:lnTo>
                  <a:lnTo>
                    <a:pt x="10186" y="4064"/>
                  </a:lnTo>
                  <a:lnTo>
                    <a:pt x="10273" y="4191"/>
                  </a:lnTo>
                  <a:lnTo>
                    <a:pt x="10349" y="4318"/>
                  </a:lnTo>
                  <a:lnTo>
                    <a:pt x="10426" y="4445"/>
                  </a:lnTo>
                  <a:lnTo>
                    <a:pt x="10493" y="4572"/>
                  </a:lnTo>
                  <a:lnTo>
                    <a:pt x="10560" y="4706"/>
                  </a:lnTo>
                  <a:lnTo>
                    <a:pt x="10608" y="4841"/>
                  </a:lnTo>
                  <a:lnTo>
                    <a:pt x="10656" y="4983"/>
                  </a:lnTo>
                  <a:lnTo>
                    <a:pt x="10694" y="5117"/>
                  </a:lnTo>
                  <a:lnTo>
                    <a:pt x="10733" y="5251"/>
                  </a:lnTo>
                  <a:lnTo>
                    <a:pt x="10752" y="5393"/>
                  </a:lnTo>
                  <a:lnTo>
                    <a:pt x="10771" y="5528"/>
                  </a:lnTo>
                  <a:lnTo>
                    <a:pt x="10781" y="5670"/>
                  </a:lnTo>
                  <a:lnTo>
                    <a:pt x="10771" y="5804"/>
                  </a:lnTo>
                  <a:lnTo>
                    <a:pt x="10761" y="5939"/>
                  </a:lnTo>
                  <a:lnTo>
                    <a:pt x="10742" y="6073"/>
                  </a:lnTo>
                  <a:lnTo>
                    <a:pt x="10704" y="6200"/>
                  </a:lnTo>
                  <a:lnTo>
                    <a:pt x="10666" y="6327"/>
                  </a:lnTo>
                  <a:lnTo>
                    <a:pt x="10608" y="6454"/>
                  </a:lnTo>
                  <a:lnTo>
                    <a:pt x="10551" y="6574"/>
                  </a:lnTo>
                  <a:lnTo>
                    <a:pt x="10474" y="6693"/>
                  </a:lnTo>
                  <a:lnTo>
                    <a:pt x="10388" y="6805"/>
                  </a:lnTo>
                  <a:lnTo>
                    <a:pt x="10282" y="6917"/>
                  </a:lnTo>
                  <a:lnTo>
                    <a:pt x="10167" y="7022"/>
                  </a:lnTo>
                  <a:lnTo>
                    <a:pt x="10043" y="7119"/>
                  </a:lnTo>
                  <a:lnTo>
                    <a:pt x="9870" y="7238"/>
                  </a:lnTo>
                  <a:lnTo>
                    <a:pt x="9688" y="7343"/>
                  </a:lnTo>
                  <a:lnTo>
                    <a:pt x="9497" y="7433"/>
                  </a:lnTo>
                  <a:lnTo>
                    <a:pt x="9305" y="7507"/>
                  </a:lnTo>
                  <a:lnTo>
                    <a:pt x="9104" y="7567"/>
                  </a:lnTo>
                  <a:lnTo>
                    <a:pt x="8902" y="7619"/>
                  </a:lnTo>
                  <a:lnTo>
                    <a:pt x="8692" y="7649"/>
                  </a:lnTo>
                  <a:lnTo>
                    <a:pt x="8481" y="7679"/>
                  </a:lnTo>
                  <a:lnTo>
                    <a:pt x="8270" y="7686"/>
                  </a:lnTo>
                  <a:lnTo>
                    <a:pt x="8050" y="7694"/>
                  </a:lnTo>
                  <a:lnTo>
                    <a:pt x="7829" y="7679"/>
                  </a:lnTo>
                  <a:lnTo>
                    <a:pt x="7609" y="7664"/>
                  </a:lnTo>
                  <a:lnTo>
                    <a:pt x="7389" y="7634"/>
                  </a:lnTo>
                  <a:lnTo>
                    <a:pt x="7168" y="7604"/>
                  </a:lnTo>
                  <a:lnTo>
                    <a:pt x="6938" y="7559"/>
                  </a:lnTo>
                  <a:lnTo>
                    <a:pt x="6718" y="7507"/>
                  </a:lnTo>
                  <a:lnTo>
                    <a:pt x="6497" y="7447"/>
                  </a:lnTo>
                  <a:lnTo>
                    <a:pt x="6277" y="7380"/>
                  </a:lnTo>
                  <a:lnTo>
                    <a:pt x="6066" y="7313"/>
                  </a:lnTo>
                  <a:lnTo>
                    <a:pt x="5846" y="7231"/>
                  </a:lnTo>
                  <a:lnTo>
                    <a:pt x="5635" y="7156"/>
                  </a:lnTo>
                  <a:lnTo>
                    <a:pt x="5424" y="7067"/>
                  </a:lnTo>
                  <a:lnTo>
                    <a:pt x="5223" y="6977"/>
                  </a:lnTo>
                  <a:lnTo>
                    <a:pt x="5022" y="6887"/>
                  </a:lnTo>
                  <a:lnTo>
                    <a:pt x="4639" y="6693"/>
                  </a:lnTo>
                  <a:lnTo>
                    <a:pt x="4274" y="6491"/>
                  </a:lnTo>
                  <a:lnTo>
                    <a:pt x="3939" y="6290"/>
                  </a:lnTo>
                  <a:lnTo>
                    <a:pt x="3642" y="6088"/>
                  </a:lnTo>
                  <a:lnTo>
                    <a:pt x="3565" y="6036"/>
                  </a:lnTo>
                  <a:lnTo>
                    <a:pt x="3498" y="5991"/>
                  </a:lnTo>
                  <a:lnTo>
                    <a:pt x="3422" y="5954"/>
                  </a:lnTo>
                  <a:lnTo>
                    <a:pt x="3345" y="5924"/>
                  </a:lnTo>
                  <a:lnTo>
                    <a:pt x="3192" y="5871"/>
                  </a:lnTo>
                  <a:lnTo>
                    <a:pt x="3038" y="5834"/>
                  </a:lnTo>
                  <a:lnTo>
                    <a:pt x="3000" y="5685"/>
                  </a:lnTo>
                  <a:lnTo>
                    <a:pt x="2962" y="5528"/>
                  </a:lnTo>
                  <a:lnTo>
                    <a:pt x="2943" y="5371"/>
                  </a:lnTo>
                  <a:lnTo>
                    <a:pt x="2933" y="5214"/>
                  </a:lnTo>
                  <a:lnTo>
                    <a:pt x="2933" y="5065"/>
                  </a:lnTo>
                  <a:lnTo>
                    <a:pt x="2943" y="4908"/>
                  </a:lnTo>
                  <a:lnTo>
                    <a:pt x="2962" y="4759"/>
                  </a:lnTo>
                  <a:lnTo>
                    <a:pt x="3000" y="4602"/>
                  </a:lnTo>
                  <a:lnTo>
                    <a:pt x="3038" y="4460"/>
                  </a:lnTo>
                  <a:lnTo>
                    <a:pt x="3096" y="4310"/>
                  </a:lnTo>
                  <a:lnTo>
                    <a:pt x="3163" y="4168"/>
                  </a:lnTo>
                  <a:lnTo>
                    <a:pt x="3249" y="4027"/>
                  </a:lnTo>
                  <a:lnTo>
                    <a:pt x="3345" y="3892"/>
                  </a:lnTo>
                  <a:lnTo>
                    <a:pt x="3450" y="3765"/>
                  </a:lnTo>
                  <a:lnTo>
                    <a:pt x="3565" y="3638"/>
                  </a:lnTo>
                  <a:lnTo>
                    <a:pt x="3700" y="3519"/>
                  </a:lnTo>
                  <a:lnTo>
                    <a:pt x="3824" y="3414"/>
                  </a:lnTo>
                  <a:lnTo>
                    <a:pt x="3968" y="3309"/>
                  </a:lnTo>
                  <a:lnTo>
                    <a:pt x="4112" y="3220"/>
                  </a:lnTo>
                  <a:lnTo>
                    <a:pt x="4265" y="3130"/>
                  </a:lnTo>
                  <a:lnTo>
                    <a:pt x="4418" y="3048"/>
                  </a:lnTo>
                  <a:lnTo>
                    <a:pt x="4591" y="2966"/>
                  </a:lnTo>
                  <a:lnTo>
                    <a:pt x="4754" y="2899"/>
                  </a:lnTo>
                  <a:lnTo>
                    <a:pt x="4926" y="2839"/>
                  </a:lnTo>
                  <a:lnTo>
                    <a:pt x="5108" y="2779"/>
                  </a:lnTo>
                  <a:lnTo>
                    <a:pt x="5290" y="2727"/>
                  </a:lnTo>
                  <a:lnTo>
                    <a:pt x="5482" y="2682"/>
                  </a:lnTo>
                  <a:lnTo>
                    <a:pt x="5664" y="2645"/>
                  </a:lnTo>
                  <a:lnTo>
                    <a:pt x="5855" y="2615"/>
                  </a:lnTo>
                  <a:lnTo>
                    <a:pt x="6047" y="2585"/>
                  </a:lnTo>
                  <a:lnTo>
                    <a:pt x="6248" y="2570"/>
                  </a:lnTo>
                  <a:lnTo>
                    <a:pt x="6440" y="2555"/>
                  </a:lnTo>
                  <a:lnTo>
                    <a:pt x="6641" y="2548"/>
                  </a:lnTo>
                  <a:close/>
                  <a:moveTo>
                    <a:pt x="6545" y="1"/>
                  </a:moveTo>
                  <a:lnTo>
                    <a:pt x="6162" y="16"/>
                  </a:lnTo>
                  <a:lnTo>
                    <a:pt x="5788" y="45"/>
                  </a:lnTo>
                  <a:lnTo>
                    <a:pt x="5415" y="90"/>
                  </a:lnTo>
                  <a:lnTo>
                    <a:pt x="5041" y="150"/>
                  </a:lnTo>
                  <a:lnTo>
                    <a:pt x="4677" y="225"/>
                  </a:lnTo>
                  <a:lnTo>
                    <a:pt x="4322" y="307"/>
                  </a:lnTo>
                  <a:lnTo>
                    <a:pt x="3968" y="411"/>
                  </a:lnTo>
                  <a:lnTo>
                    <a:pt x="3623" y="523"/>
                  </a:lnTo>
                  <a:lnTo>
                    <a:pt x="3287" y="650"/>
                  </a:lnTo>
                  <a:lnTo>
                    <a:pt x="2962" y="792"/>
                  </a:lnTo>
                  <a:lnTo>
                    <a:pt x="2655" y="942"/>
                  </a:lnTo>
                  <a:lnTo>
                    <a:pt x="2348" y="1106"/>
                  </a:lnTo>
                  <a:lnTo>
                    <a:pt x="2061" y="1285"/>
                  </a:lnTo>
                  <a:lnTo>
                    <a:pt x="1783" y="1480"/>
                  </a:lnTo>
                  <a:lnTo>
                    <a:pt x="1649" y="1584"/>
                  </a:lnTo>
                  <a:lnTo>
                    <a:pt x="1524" y="1689"/>
                  </a:lnTo>
                  <a:lnTo>
                    <a:pt x="1400" y="1801"/>
                  </a:lnTo>
                  <a:lnTo>
                    <a:pt x="1275" y="1913"/>
                  </a:lnTo>
                  <a:lnTo>
                    <a:pt x="1160" y="2025"/>
                  </a:lnTo>
                  <a:lnTo>
                    <a:pt x="1055" y="2144"/>
                  </a:lnTo>
                  <a:lnTo>
                    <a:pt x="950" y="2264"/>
                  </a:lnTo>
                  <a:lnTo>
                    <a:pt x="844" y="2391"/>
                  </a:lnTo>
                  <a:lnTo>
                    <a:pt x="748" y="2518"/>
                  </a:lnTo>
                  <a:lnTo>
                    <a:pt x="652" y="2645"/>
                  </a:lnTo>
                  <a:lnTo>
                    <a:pt x="566" y="2787"/>
                  </a:lnTo>
                  <a:lnTo>
                    <a:pt x="480" y="2921"/>
                  </a:lnTo>
                  <a:lnTo>
                    <a:pt x="365" y="3138"/>
                  </a:lnTo>
                  <a:lnTo>
                    <a:pt x="269" y="3362"/>
                  </a:lnTo>
                  <a:lnTo>
                    <a:pt x="183" y="3586"/>
                  </a:lnTo>
                  <a:lnTo>
                    <a:pt x="116" y="3817"/>
                  </a:lnTo>
                  <a:lnTo>
                    <a:pt x="68" y="4041"/>
                  </a:lnTo>
                  <a:lnTo>
                    <a:pt x="30" y="4273"/>
                  </a:lnTo>
                  <a:lnTo>
                    <a:pt x="10" y="4497"/>
                  </a:lnTo>
                  <a:lnTo>
                    <a:pt x="1" y="4729"/>
                  </a:lnTo>
                  <a:lnTo>
                    <a:pt x="10" y="4953"/>
                  </a:lnTo>
                  <a:lnTo>
                    <a:pt x="30" y="5177"/>
                  </a:lnTo>
                  <a:lnTo>
                    <a:pt x="68" y="5401"/>
                  </a:lnTo>
                  <a:lnTo>
                    <a:pt x="116" y="5625"/>
                  </a:lnTo>
                  <a:lnTo>
                    <a:pt x="183" y="5842"/>
                  </a:lnTo>
                  <a:lnTo>
                    <a:pt x="260" y="6058"/>
                  </a:lnTo>
                  <a:lnTo>
                    <a:pt x="355" y="6267"/>
                  </a:lnTo>
                  <a:lnTo>
                    <a:pt x="451" y="6476"/>
                  </a:lnTo>
                  <a:lnTo>
                    <a:pt x="566" y="6678"/>
                  </a:lnTo>
                  <a:lnTo>
                    <a:pt x="700" y="6880"/>
                  </a:lnTo>
                  <a:lnTo>
                    <a:pt x="835" y="7074"/>
                  </a:lnTo>
                  <a:lnTo>
                    <a:pt x="988" y="7261"/>
                  </a:lnTo>
                  <a:lnTo>
                    <a:pt x="1151" y="7440"/>
                  </a:lnTo>
                  <a:lnTo>
                    <a:pt x="1333" y="7612"/>
                  </a:lnTo>
                  <a:lnTo>
                    <a:pt x="1515" y="7784"/>
                  </a:lnTo>
                  <a:lnTo>
                    <a:pt x="1716" y="7940"/>
                  </a:lnTo>
                  <a:lnTo>
                    <a:pt x="1917" y="8090"/>
                  </a:lnTo>
                  <a:lnTo>
                    <a:pt x="2138" y="8232"/>
                  </a:lnTo>
                  <a:lnTo>
                    <a:pt x="2368" y="8366"/>
                  </a:lnTo>
                  <a:lnTo>
                    <a:pt x="2598" y="8486"/>
                  </a:lnTo>
                  <a:lnTo>
                    <a:pt x="2847" y="8605"/>
                  </a:lnTo>
                  <a:lnTo>
                    <a:pt x="3105" y="8702"/>
                  </a:lnTo>
                  <a:lnTo>
                    <a:pt x="3374" y="8799"/>
                  </a:lnTo>
                  <a:lnTo>
                    <a:pt x="3642" y="8874"/>
                  </a:lnTo>
                  <a:lnTo>
                    <a:pt x="3920" y="9001"/>
                  </a:lnTo>
                  <a:lnTo>
                    <a:pt x="4198" y="9121"/>
                  </a:lnTo>
                  <a:lnTo>
                    <a:pt x="4476" y="9233"/>
                  </a:lnTo>
                  <a:lnTo>
                    <a:pt x="4763" y="9337"/>
                  </a:lnTo>
                  <a:lnTo>
                    <a:pt x="5051" y="9434"/>
                  </a:lnTo>
                  <a:lnTo>
                    <a:pt x="5338" y="9531"/>
                  </a:lnTo>
                  <a:lnTo>
                    <a:pt x="5635" y="9614"/>
                  </a:lnTo>
                  <a:lnTo>
                    <a:pt x="5932" y="9696"/>
                  </a:lnTo>
                  <a:lnTo>
                    <a:pt x="6229" y="9763"/>
                  </a:lnTo>
                  <a:lnTo>
                    <a:pt x="6536" y="9823"/>
                  </a:lnTo>
                  <a:lnTo>
                    <a:pt x="6833" y="9882"/>
                  </a:lnTo>
                  <a:lnTo>
                    <a:pt x="7139" y="9927"/>
                  </a:lnTo>
                  <a:lnTo>
                    <a:pt x="7436" y="9965"/>
                  </a:lnTo>
                  <a:lnTo>
                    <a:pt x="7743" y="9987"/>
                  </a:lnTo>
                  <a:lnTo>
                    <a:pt x="8040" y="10002"/>
                  </a:lnTo>
                  <a:lnTo>
                    <a:pt x="8347" y="10009"/>
                  </a:lnTo>
                  <a:lnTo>
                    <a:pt x="8644" y="10009"/>
                  </a:lnTo>
                  <a:lnTo>
                    <a:pt x="8941" y="9994"/>
                  </a:lnTo>
                  <a:lnTo>
                    <a:pt x="9238" y="9972"/>
                  </a:lnTo>
                  <a:lnTo>
                    <a:pt x="9535" y="9935"/>
                  </a:lnTo>
                  <a:lnTo>
                    <a:pt x="9822" y="9890"/>
                  </a:lnTo>
                  <a:lnTo>
                    <a:pt x="10119" y="9830"/>
                  </a:lnTo>
                  <a:lnTo>
                    <a:pt x="10397" y="9755"/>
                  </a:lnTo>
                  <a:lnTo>
                    <a:pt x="10685" y="9673"/>
                  </a:lnTo>
                  <a:lnTo>
                    <a:pt x="10953" y="9576"/>
                  </a:lnTo>
                  <a:lnTo>
                    <a:pt x="11231" y="9464"/>
                  </a:lnTo>
                  <a:lnTo>
                    <a:pt x="11499" y="9345"/>
                  </a:lnTo>
                  <a:lnTo>
                    <a:pt x="11758" y="9203"/>
                  </a:lnTo>
                  <a:lnTo>
                    <a:pt x="12017" y="9053"/>
                  </a:lnTo>
                  <a:lnTo>
                    <a:pt x="12266" y="8889"/>
                  </a:lnTo>
                  <a:lnTo>
                    <a:pt x="12505" y="8710"/>
                  </a:lnTo>
                  <a:lnTo>
                    <a:pt x="12735" y="8516"/>
                  </a:lnTo>
                  <a:lnTo>
                    <a:pt x="12860" y="8404"/>
                  </a:lnTo>
                  <a:lnTo>
                    <a:pt x="12975" y="8291"/>
                  </a:lnTo>
                  <a:lnTo>
                    <a:pt x="13080" y="8179"/>
                  </a:lnTo>
                  <a:lnTo>
                    <a:pt x="13186" y="8067"/>
                  </a:lnTo>
                  <a:lnTo>
                    <a:pt x="13281" y="7948"/>
                  </a:lnTo>
                  <a:lnTo>
                    <a:pt x="13368" y="7828"/>
                  </a:lnTo>
                  <a:lnTo>
                    <a:pt x="13454" y="7709"/>
                  </a:lnTo>
                  <a:lnTo>
                    <a:pt x="13531" y="7589"/>
                  </a:lnTo>
                  <a:lnTo>
                    <a:pt x="13674" y="7343"/>
                  </a:lnTo>
                  <a:lnTo>
                    <a:pt x="13799" y="7089"/>
                  </a:lnTo>
                  <a:lnTo>
                    <a:pt x="13895" y="6835"/>
                  </a:lnTo>
                  <a:lnTo>
                    <a:pt x="13971" y="6574"/>
                  </a:lnTo>
                  <a:lnTo>
                    <a:pt x="14029" y="6312"/>
                  </a:lnTo>
                  <a:lnTo>
                    <a:pt x="14067" y="6043"/>
                  </a:lnTo>
                  <a:lnTo>
                    <a:pt x="14086" y="5774"/>
                  </a:lnTo>
                  <a:lnTo>
                    <a:pt x="14096" y="5505"/>
                  </a:lnTo>
                  <a:lnTo>
                    <a:pt x="14077" y="5237"/>
                  </a:lnTo>
                  <a:lnTo>
                    <a:pt x="14038" y="4960"/>
                  </a:lnTo>
                  <a:lnTo>
                    <a:pt x="13981" y="4691"/>
                  </a:lnTo>
                  <a:lnTo>
                    <a:pt x="13914" y="4422"/>
                  </a:lnTo>
                  <a:lnTo>
                    <a:pt x="13828" y="4161"/>
                  </a:lnTo>
                  <a:lnTo>
                    <a:pt x="13722" y="3900"/>
                  </a:lnTo>
                  <a:lnTo>
                    <a:pt x="13607" y="3638"/>
                  </a:lnTo>
                  <a:lnTo>
                    <a:pt x="13473" y="3384"/>
                  </a:lnTo>
                  <a:lnTo>
                    <a:pt x="13320" y="3130"/>
                  </a:lnTo>
                  <a:lnTo>
                    <a:pt x="13157" y="2884"/>
                  </a:lnTo>
                  <a:lnTo>
                    <a:pt x="12984" y="2645"/>
                  </a:lnTo>
                  <a:lnTo>
                    <a:pt x="12793" y="2413"/>
                  </a:lnTo>
                  <a:lnTo>
                    <a:pt x="12592" y="2189"/>
                  </a:lnTo>
                  <a:lnTo>
                    <a:pt x="12371" y="1972"/>
                  </a:lnTo>
                  <a:lnTo>
                    <a:pt x="12151" y="1763"/>
                  </a:lnTo>
                  <a:lnTo>
                    <a:pt x="11911" y="1569"/>
                  </a:lnTo>
                  <a:lnTo>
                    <a:pt x="11652" y="1382"/>
                  </a:lnTo>
                  <a:lnTo>
                    <a:pt x="11394" y="1203"/>
                  </a:lnTo>
                  <a:lnTo>
                    <a:pt x="11125" y="1039"/>
                  </a:lnTo>
                  <a:lnTo>
                    <a:pt x="10848" y="889"/>
                  </a:lnTo>
                  <a:lnTo>
                    <a:pt x="10522" y="733"/>
                  </a:lnTo>
                  <a:lnTo>
                    <a:pt x="10196" y="598"/>
                  </a:lnTo>
                  <a:lnTo>
                    <a:pt x="9851" y="471"/>
                  </a:lnTo>
                  <a:lnTo>
                    <a:pt x="9506" y="367"/>
                  </a:lnTo>
                  <a:lnTo>
                    <a:pt x="9152" y="270"/>
                  </a:lnTo>
                  <a:lnTo>
                    <a:pt x="8788" y="187"/>
                  </a:lnTo>
                  <a:lnTo>
                    <a:pt x="8423" y="120"/>
                  </a:lnTo>
                  <a:lnTo>
                    <a:pt x="8050" y="68"/>
                  </a:lnTo>
                  <a:lnTo>
                    <a:pt x="7676" y="30"/>
                  </a:lnTo>
                  <a:lnTo>
                    <a:pt x="7302" y="8"/>
                  </a:lnTo>
                  <a:lnTo>
                    <a:pt x="69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7;p35">
              <a:extLst>
                <a:ext uri="{FF2B5EF4-FFF2-40B4-BE49-F238E27FC236}">
                  <a16:creationId xmlns:a16="http://schemas.microsoft.com/office/drawing/2014/main" id="{4DAC2043-A520-A8CD-81D2-E5FC86CE2032}"/>
                </a:ext>
              </a:extLst>
            </p:cNvPr>
            <p:cNvSpPr/>
            <p:nvPr/>
          </p:nvSpPr>
          <p:spPr>
            <a:xfrm>
              <a:off x="-2780925" y="4468325"/>
              <a:ext cx="344250" cy="421675"/>
            </a:xfrm>
            <a:custGeom>
              <a:avLst/>
              <a:gdLst/>
              <a:ahLst/>
              <a:cxnLst/>
              <a:rect l="l" t="t" r="r" b="b"/>
              <a:pathLst>
                <a:path w="13770" h="16867" extrusionOk="0">
                  <a:moveTo>
                    <a:pt x="4695" y="1"/>
                  </a:moveTo>
                  <a:lnTo>
                    <a:pt x="4533" y="1054"/>
                  </a:lnTo>
                  <a:lnTo>
                    <a:pt x="4350" y="2099"/>
                  </a:lnTo>
                  <a:lnTo>
                    <a:pt x="4159" y="3153"/>
                  </a:lnTo>
                  <a:lnTo>
                    <a:pt x="3958" y="4198"/>
                  </a:lnTo>
                  <a:lnTo>
                    <a:pt x="3728" y="5237"/>
                  </a:lnTo>
                  <a:lnTo>
                    <a:pt x="3498" y="6275"/>
                  </a:lnTo>
                  <a:lnTo>
                    <a:pt x="3239" y="7305"/>
                  </a:lnTo>
                  <a:lnTo>
                    <a:pt x="2961" y="8336"/>
                  </a:lnTo>
                  <a:lnTo>
                    <a:pt x="2674" y="9360"/>
                  </a:lnTo>
                  <a:lnTo>
                    <a:pt x="2357" y="10375"/>
                  </a:lnTo>
                  <a:lnTo>
                    <a:pt x="2195" y="10883"/>
                  </a:lnTo>
                  <a:lnTo>
                    <a:pt x="2022" y="11384"/>
                  </a:lnTo>
                  <a:lnTo>
                    <a:pt x="1850" y="11884"/>
                  </a:lnTo>
                  <a:lnTo>
                    <a:pt x="1668" y="12385"/>
                  </a:lnTo>
                  <a:lnTo>
                    <a:pt x="1476" y="12885"/>
                  </a:lnTo>
                  <a:lnTo>
                    <a:pt x="1284" y="13378"/>
                  </a:lnTo>
                  <a:lnTo>
                    <a:pt x="1083" y="13871"/>
                  </a:lnTo>
                  <a:lnTo>
                    <a:pt x="882" y="14364"/>
                  </a:lnTo>
                  <a:lnTo>
                    <a:pt x="671" y="14849"/>
                  </a:lnTo>
                  <a:lnTo>
                    <a:pt x="451" y="15335"/>
                  </a:lnTo>
                  <a:lnTo>
                    <a:pt x="230" y="15820"/>
                  </a:lnTo>
                  <a:lnTo>
                    <a:pt x="0" y="16306"/>
                  </a:lnTo>
                  <a:lnTo>
                    <a:pt x="77" y="16388"/>
                  </a:lnTo>
                  <a:lnTo>
                    <a:pt x="163" y="16478"/>
                  </a:lnTo>
                  <a:lnTo>
                    <a:pt x="202" y="16537"/>
                  </a:lnTo>
                  <a:lnTo>
                    <a:pt x="249" y="16597"/>
                  </a:lnTo>
                  <a:lnTo>
                    <a:pt x="307" y="16642"/>
                  </a:lnTo>
                  <a:lnTo>
                    <a:pt x="374" y="16694"/>
                  </a:lnTo>
                  <a:lnTo>
                    <a:pt x="441" y="16732"/>
                  </a:lnTo>
                  <a:lnTo>
                    <a:pt x="527" y="16762"/>
                  </a:lnTo>
                  <a:lnTo>
                    <a:pt x="614" y="16791"/>
                  </a:lnTo>
                  <a:lnTo>
                    <a:pt x="709" y="16814"/>
                  </a:lnTo>
                  <a:lnTo>
                    <a:pt x="805" y="16836"/>
                  </a:lnTo>
                  <a:lnTo>
                    <a:pt x="911" y="16851"/>
                  </a:lnTo>
                  <a:lnTo>
                    <a:pt x="1026" y="16859"/>
                  </a:lnTo>
                  <a:lnTo>
                    <a:pt x="1141" y="16866"/>
                  </a:lnTo>
                  <a:lnTo>
                    <a:pt x="1399" y="16859"/>
                  </a:lnTo>
                  <a:lnTo>
                    <a:pt x="1668" y="16836"/>
                  </a:lnTo>
                  <a:lnTo>
                    <a:pt x="1955" y="16799"/>
                  </a:lnTo>
                  <a:lnTo>
                    <a:pt x="2262" y="16754"/>
                  </a:lnTo>
                  <a:lnTo>
                    <a:pt x="2587" y="16687"/>
                  </a:lnTo>
                  <a:lnTo>
                    <a:pt x="2913" y="16612"/>
                  </a:lnTo>
                  <a:lnTo>
                    <a:pt x="3258" y="16530"/>
                  </a:lnTo>
                  <a:lnTo>
                    <a:pt x="3603" y="16433"/>
                  </a:lnTo>
                  <a:lnTo>
                    <a:pt x="3948" y="16328"/>
                  </a:lnTo>
                  <a:lnTo>
                    <a:pt x="4303" y="16224"/>
                  </a:lnTo>
                  <a:lnTo>
                    <a:pt x="4657" y="16104"/>
                  </a:lnTo>
                  <a:lnTo>
                    <a:pt x="5012" y="15985"/>
                  </a:lnTo>
                  <a:lnTo>
                    <a:pt x="5702" y="15738"/>
                  </a:lnTo>
                  <a:lnTo>
                    <a:pt x="6363" y="15492"/>
                  </a:lnTo>
                  <a:lnTo>
                    <a:pt x="6966" y="15245"/>
                  </a:lnTo>
                  <a:lnTo>
                    <a:pt x="7512" y="15014"/>
                  </a:lnTo>
                  <a:lnTo>
                    <a:pt x="7972" y="14812"/>
                  </a:lnTo>
                  <a:lnTo>
                    <a:pt x="8327" y="14648"/>
                  </a:lnTo>
                  <a:lnTo>
                    <a:pt x="8566" y="14528"/>
                  </a:lnTo>
                  <a:lnTo>
                    <a:pt x="9017" y="14267"/>
                  </a:lnTo>
                  <a:lnTo>
                    <a:pt x="9448" y="13998"/>
                  </a:lnTo>
                  <a:lnTo>
                    <a:pt x="9860" y="13714"/>
                  </a:lnTo>
                  <a:lnTo>
                    <a:pt x="10262" y="13415"/>
                  </a:lnTo>
                  <a:lnTo>
                    <a:pt x="10636" y="13109"/>
                  </a:lnTo>
                  <a:lnTo>
                    <a:pt x="10818" y="12952"/>
                  </a:lnTo>
                  <a:lnTo>
                    <a:pt x="11000" y="12795"/>
                  </a:lnTo>
                  <a:lnTo>
                    <a:pt x="11173" y="12631"/>
                  </a:lnTo>
                  <a:lnTo>
                    <a:pt x="11345" y="12467"/>
                  </a:lnTo>
                  <a:lnTo>
                    <a:pt x="11508" y="12302"/>
                  </a:lnTo>
                  <a:lnTo>
                    <a:pt x="11671" y="12131"/>
                  </a:lnTo>
                  <a:lnTo>
                    <a:pt x="11824" y="11951"/>
                  </a:lnTo>
                  <a:lnTo>
                    <a:pt x="11978" y="11780"/>
                  </a:lnTo>
                  <a:lnTo>
                    <a:pt x="12121" y="11600"/>
                  </a:lnTo>
                  <a:lnTo>
                    <a:pt x="12256" y="11421"/>
                  </a:lnTo>
                  <a:lnTo>
                    <a:pt x="12390" y="11234"/>
                  </a:lnTo>
                  <a:lnTo>
                    <a:pt x="12524" y="11048"/>
                  </a:lnTo>
                  <a:lnTo>
                    <a:pt x="12639" y="10861"/>
                  </a:lnTo>
                  <a:lnTo>
                    <a:pt x="12763" y="10667"/>
                  </a:lnTo>
                  <a:lnTo>
                    <a:pt x="12869" y="10472"/>
                  </a:lnTo>
                  <a:lnTo>
                    <a:pt x="12974" y="10271"/>
                  </a:lnTo>
                  <a:lnTo>
                    <a:pt x="13080" y="10077"/>
                  </a:lnTo>
                  <a:lnTo>
                    <a:pt x="13175" y="9875"/>
                  </a:lnTo>
                  <a:lnTo>
                    <a:pt x="13262" y="9666"/>
                  </a:lnTo>
                  <a:lnTo>
                    <a:pt x="13348" y="9464"/>
                  </a:lnTo>
                  <a:lnTo>
                    <a:pt x="13425" y="9255"/>
                  </a:lnTo>
                  <a:lnTo>
                    <a:pt x="13492" y="9038"/>
                  </a:lnTo>
                  <a:lnTo>
                    <a:pt x="13559" y="8822"/>
                  </a:lnTo>
                  <a:lnTo>
                    <a:pt x="13607" y="8605"/>
                  </a:lnTo>
                  <a:lnTo>
                    <a:pt x="13654" y="8389"/>
                  </a:lnTo>
                  <a:lnTo>
                    <a:pt x="13693" y="8179"/>
                  </a:lnTo>
                  <a:lnTo>
                    <a:pt x="13731" y="7963"/>
                  </a:lnTo>
                  <a:lnTo>
                    <a:pt x="13750" y="7746"/>
                  </a:lnTo>
                  <a:lnTo>
                    <a:pt x="13769" y="7537"/>
                  </a:lnTo>
                  <a:lnTo>
                    <a:pt x="13769" y="7328"/>
                  </a:lnTo>
                  <a:lnTo>
                    <a:pt x="13769" y="7111"/>
                  </a:lnTo>
                  <a:lnTo>
                    <a:pt x="13769" y="6902"/>
                  </a:lnTo>
                  <a:lnTo>
                    <a:pt x="13750" y="6693"/>
                  </a:lnTo>
                  <a:lnTo>
                    <a:pt x="13731" y="6491"/>
                  </a:lnTo>
                  <a:lnTo>
                    <a:pt x="13702" y="6282"/>
                  </a:lnTo>
                  <a:lnTo>
                    <a:pt x="13664" y="6081"/>
                  </a:lnTo>
                  <a:lnTo>
                    <a:pt x="13616" y="5879"/>
                  </a:lnTo>
                  <a:lnTo>
                    <a:pt x="13568" y="5677"/>
                  </a:lnTo>
                  <a:lnTo>
                    <a:pt x="13511" y="5483"/>
                  </a:lnTo>
                  <a:lnTo>
                    <a:pt x="13444" y="5281"/>
                  </a:lnTo>
                  <a:lnTo>
                    <a:pt x="13367" y="5087"/>
                  </a:lnTo>
                  <a:lnTo>
                    <a:pt x="13290" y="4900"/>
                  </a:lnTo>
                  <a:lnTo>
                    <a:pt x="13204" y="4706"/>
                  </a:lnTo>
                  <a:lnTo>
                    <a:pt x="13118" y="4519"/>
                  </a:lnTo>
                  <a:lnTo>
                    <a:pt x="13012" y="4333"/>
                  </a:lnTo>
                  <a:lnTo>
                    <a:pt x="12917" y="4153"/>
                  </a:lnTo>
                  <a:lnTo>
                    <a:pt x="12802" y="3974"/>
                  </a:lnTo>
                  <a:lnTo>
                    <a:pt x="12687" y="3795"/>
                  </a:lnTo>
                  <a:lnTo>
                    <a:pt x="12562" y="3623"/>
                  </a:lnTo>
                  <a:lnTo>
                    <a:pt x="12438" y="3451"/>
                  </a:lnTo>
                  <a:lnTo>
                    <a:pt x="12303" y="3280"/>
                  </a:lnTo>
                  <a:lnTo>
                    <a:pt x="12160" y="3115"/>
                  </a:lnTo>
                  <a:lnTo>
                    <a:pt x="12016" y="2951"/>
                  </a:lnTo>
                  <a:lnTo>
                    <a:pt x="11863" y="2794"/>
                  </a:lnTo>
                  <a:lnTo>
                    <a:pt x="11709" y="2637"/>
                  </a:lnTo>
                  <a:lnTo>
                    <a:pt x="11546" y="2488"/>
                  </a:lnTo>
                  <a:lnTo>
                    <a:pt x="11384" y="2338"/>
                  </a:lnTo>
                  <a:lnTo>
                    <a:pt x="11211" y="2189"/>
                  </a:lnTo>
                  <a:lnTo>
                    <a:pt x="11029" y="2047"/>
                  </a:lnTo>
                  <a:lnTo>
                    <a:pt x="10847" y="1913"/>
                  </a:lnTo>
                  <a:lnTo>
                    <a:pt x="10665" y="1778"/>
                  </a:lnTo>
                  <a:lnTo>
                    <a:pt x="10473" y="1651"/>
                  </a:lnTo>
                  <a:lnTo>
                    <a:pt x="10272" y="1524"/>
                  </a:lnTo>
                  <a:lnTo>
                    <a:pt x="10071" y="1405"/>
                  </a:lnTo>
                  <a:lnTo>
                    <a:pt x="9870" y="1285"/>
                  </a:lnTo>
                  <a:lnTo>
                    <a:pt x="9659" y="1173"/>
                  </a:lnTo>
                  <a:lnTo>
                    <a:pt x="9448" y="1069"/>
                  </a:lnTo>
                  <a:lnTo>
                    <a:pt x="9228" y="964"/>
                  </a:lnTo>
                  <a:lnTo>
                    <a:pt x="9007" y="867"/>
                  </a:lnTo>
                  <a:lnTo>
                    <a:pt x="8777" y="770"/>
                  </a:lnTo>
                  <a:lnTo>
                    <a:pt x="8547" y="680"/>
                  </a:lnTo>
                  <a:lnTo>
                    <a:pt x="8317" y="598"/>
                  </a:lnTo>
                  <a:lnTo>
                    <a:pt x="8078" y="523"/>
                  </a:lnTo>
                  <a:lnTo>
                    <a:pt x="7838" y="449"/>
                  </a:lnTo>
                  <a:lnTo>
                    <a:pt x="7589" y="381"/>
                  </a:lnTo>
                  <a:lnTo>
                    <a:pt x="7340" y="314"/>
                  </a:lnTo>
                  <a:lnTo>
                    <a:pt x="7091" y="255"/>
                  </a:lnTo>
                  <a:lnTo>
                    <a:pt x="6842" y="202"/>
                  </a:lnTo>
                  <a:lnTo>
                    <a:pt x="6583" y="157"/>
                  </a:lnTo>
                  <a:lnTo>
                    <a:pt x="6315" y="120"/>
                  </a:lnTo>
                  <a:lnTo>
                    <a:pt x="6056" y="83"/>
                  </a:lnTo>
                  <a:lnTo>
                    <a:pt x="5788" y="53"/>
                  </a:lnTo>
                  <a:lnTo>
                    <a:pt x="5519" y="30"/>
                  </a:lnTo>
                  <a:lnTo>
                    <a:pt x="5251" y="15"/>
                  </a:lnTo>
                  <a:lnTo>
                    <a:pt x="4973" y="8"/>
                  </a:lnTo>
                  <a:lnTo>
                    <a:pt x="4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8;p35">
              <a:extLst>
                <a:ext uri="{FF2B5EF4-FFF2-40B4-BE49-F238E27FC236}">
                  <a16:creationId xmlns:a16="http://schemas.microsoft.com/office/drawing/2014/main" id="{54D95B0B-DD4D-1C12-4EE7-902DCE5D2AA0}"/>
                </a:ext>
              </a:extLst>
            </p:cNvPr>
            <p:cNvSpPr/>
            <p:nvPr/>
          </p:nvSpPr>
          <p:spPr>
            <a:xfrm>
              <a:off x="-6232800" y="3507600"/>
              <a:ext cx="3794925" cy="144000"/>
            </a:xfrm>
            <a:custGeom>
              <a:avLst/>
              <a:gdLst/>
              <a:ahLst/>
              <a:cxnLst/>
              <a:rect l="l" t="t" r="r" b="b"/>
              <a:pathLst>
                <a:path w="151797" h="5760" extrusionOk="0">
                  <a:moveTo>
                    <a:pt x="201" y="0"/>
                  </a:moveTo>
                  <a:lnTo>
                    <a:pt x="0" y="209"/>
                  </a:lnTo>
                  <a:lnTo>
                    <a:pt x="96" y="336"/>
                  </a:lnTo>
                  <a:lnTo>
                    <a:pt x="182" y="456"/>
                  </a:lnTo>
                  <a:lnTo>
                    <a:pt x="268" y="583"/>
                  </a:lnTo>
                  <a:lnTo>
                    <a:pt x="345" y="717"/>
                  </a:lnTo>
                  <a:lnTo>
                    <a:pt x="412" y="844"/>
                  </a:lnTo>
                  <a:lnTo>
                    <a:pt x="470" y="979"/>
                  </a:lnTo>
                  <a:lnTo>
                    <a:pt x="527" y="1121"/>
                  </a:lnTo>
                  <a:lnTo>
                    <a:pt x="575" y="1255"/>
                  </a:lnTo>
                  <a:lnTo>
                    <a:pt x="661" y="1539"/>
                  </a:lnTo>
                  <a:lnTo>
                    <a:pt x="728" y="1830"/>
                  </a:lnTo>
                  <a:lnTo>
                    <a:pt x="786" y="2121"/>
                  </a:lnTo>
                  <a:lnTo>
                    <a:pt x="815" y="2420"/>
                  </a:lnTo>
                  <a:lnTo>
                    <a:pt x="843" y="2719"/>
                  </a:lnTo>
                  <a:lnTo>
                    <a:pt x="853" y="3025"/>
                  </a:lnTo>
                  <a:lnTo>
                    <a:pt x="863" y="3324"/>
                  </a:lnTo>
                  <a:lnTo>
                    <a:pt x="863" y="3630"/>
                  </a:lnTo>
                  <a:lnTo>
                    <a:pt x="843" y="4228"/>
                  </a:lnTo>
                  <a:lnTo>
                    <a:pt x="824" y="4818"/>
                  </a:lnTo>
                  <a:lnTo>
                    <a:pt x="824" y="4818"/>
                  </a:lnTo>
                  <a:lnTo>
                    <a:pt x="3172" y="4743"/>
                  </a:lnTo>
                  <a:lnTo>
                    <a:pt x="5510" y="4669"/>
                  </a:lnTo>
                  <a:lnTo>
                    <a:pt x="7848" y="4601"/>
                  </a:lnTo>
                  <a:lnTo>
                    <a:pt x="10195" y="4542"/>
                  </a:lnTo>
                  <a:lnTo>
                    <a:pt x="12533" y="4482"/>
                  </a:lnTo>
                  <a:lnTo>
                    <a:pt x="14881" y="4429"/>
                  </a:lnTo>
                  <a:lnTo>
                    <a:pt x="17228" y="4385"/>
                  </a:lnTo>
                  <a:lnTo>
                    <a:pt x="19566" y="4340"/>
                  </a:lnTo>
                  <a:lnTo>
                    <a:pt x="21914" y="4303"/>
                  </a:lnTo>
                  <a:lnTo>
                    <a:pt x="24262" y="4273"/>
                  </a:lnTo>
                  <a:lnTo>
                    <a:pt x="28957" y="4220"/>
                  </a:lnTo>
                  <a:lnTo>
                    <a:pt x="33652" y="4183"/>
                  </a:lnTo>
                  <a:lnTo>
                    <a:pt x="38357" y="4161"/>
                  </a:lnTo>
                  <a:lnTo>
                    <a:pt x="43052" y="4153"/>
                  </a:lnTo>
                  <a:lnTo>
                    <a:pt x="47756" y="4161"/>
                  </a:lnTo>
                  <a:lnTo>
                    <a:pt x="52461" y="4183"/>
                  </a:lnTo>
                  <a:lnTo>
                    <a:pt x="57166" y="4213"/>
                  </a:lnTo>
                  <a:lnTo>
                    <a:pt x="61870" y="4250"/>
                  </a:lnTo>
                  <a:lnTo>
                    <a:pt x="66585" y="4303"/>
                  </a:lnTo>
                  <a:lnTo>
                    <a:pt x="71289" y="4362"/>
                  </a:lnTo>
                  <a:lnTo>
                    <a:pt x="75994" y="4422"/>
                  </a:lnTo>
                  <a:lnTo>
                    <a:pt x="80708" y="4497"/>
                  </a:lnTo>
                  <a:lnTo>
                    <a:pt x="85413" y="4571"/>
                  </a:lnTo>
                  <a:lnTo>
                    <a:pt x="94832" y="4736"/>
                  </a:lnTo>
                  <a:lnTo>
                    <a:pt x="113651" y="5094"/>
                  </a:lnTo>
                  <a:lnTo>
                    <a:pt x="123051" y="5259"/>
                  </a:lnTo>
                  <a:lnTo>
                    <a:pt x="127756" y="5341"/>
                  </a:lnTo>
                  <a:lnTo>
                    <a:pt x="132451" y="5415"/>
                  </a:lnTo>
                  <a:lnTo>
                    <a:pt x="137146" y="5490"/>
                  </a:lnTo>
                  <a:lnTo>
                    <a:pt x="141831" y="5550"/>
                  </a:lnTo>
                  <a:lnTo>
                    <a:pt x="146527" y="5610"/>
                  </a:lnTo>
                  <a:lnTo>
                    <a:pt x="151212" y="5654"/>
                  </a:lnTo>
                  <a:lnTo>
                    <a:pt x="151365" y="5662"/>
                  </a:lnTo>
                  <a:lnTo>
                    <a:pt x="151500" y="5684"/>
                  </a:lnTo>
                  <a:lnTo>
                    <a:pt x="151634" y="5714"/>
                  </a:lnTo>
                  <a:lnTo>
                    <a:pt x="151758" y="5759"/>
                  </a:lnTo>
                  <a:lnTo>
                    <a:pt x="151777" y="5348"/>
                  </a:lnTo>
                  <a:lnTo>
                    <a:pt x="151797" y="4937"/>
                  </a:lnTo>
                  <a:lnTo>
                    <a:pt x="151797" y="4534"/>
                  </a:lnTo>
                  <a:lnTo>
                    <a:pt x="151777" y="4123"/>
                  </a:lnTo>
                  <a:lnTo>
                    <a:pt x="151758" y="3712"/>
                  </a:lnTo>
                  <a:lnTo>
                    <a:pt x="151720" y="3302"/>
                  </a:lnTo>
                  <a:lnTo>
                    <a:pt x="151672" y="2891"/>
                  </a:lnTo>
                  <a:lnTo>
                    <a:pt x="151624" y="2480"/>
                  </a:lnTo>
                  <a:lnTo>
                    <a:pt x="146910" y="2331"/>
                  </a:lnTo>
                  <a:lnTo>
                    <a:pt x="142186" y="2181"/>
                  </a:lnTo>
                  <a:lnTo>
                    <a:pt x="137472" y="2047"/>
                  </a:lnTo>
                  <a:lnTo>
                    <a:pt x="132757" y="1920"/>
                  </a:lnTo>
                  <a:lnTo>
                    <a:pt x="128043" y="1800"/>
                  </a:lnTo>
                  <a:lnTo>
                    <a:pt x="123329" y="1688"/>
                  </a:lnTo>
                  <a:lnTo>
                    <a:pt x="118624" y="1584"/>
                  </a:lnTo>
                  <a:lnTo>
                    <a:pt x="113910" y="1494"/>
                  </a:lnTo>
                  <a:lnTo>
                    <a:pt x="109195" y="1404"/>
                  </a:lnTo>
                  <a:lnTo>
                    <a:pt x="104481" y="1322"/>
                  </a:lnTo>
                  <a:lnTo>
                    <a:pt x="99767" y="1240"/>
                  </a:lnTo>
                  <a:lnTo>
                    <a:pt x="95053" y="1173"/>
                  </a:lnTo>
                  <a:lnTo>
                    <a:pt x="90338" y="1106"/>
                  </a:lnTo>
                  <a:lnTo>
                    <a:pt x="85624" y="1038"/>
                  </a:lnTo>
                  <a:lnTo>
                    <a:pt x="76195" y="926"/>
                  </a:lnTo>
                  <a:lnTo>
                    <a:pt x="66767" y="822"/>
                  </a:lnTo>
                  <a:lnTo>
                    <a:pt x="57338" y="732"/>
                  </a:lnTo>
                  <a:lnTo>
                    <a:pt x="38481" y="553"/>
                  </a:lnTo>
                  <a:lnTo>
                    <a:pt x="29043" y="456"/>
                  </a:lnTo>
                  <a:lnTo>
                    <a:pt x="19614" y="359"/>
                  </a:lnTo>
                  <a:lnTo>
                    <a:pt x="10176" y="247"/>
                  </a:lnTo>
                  <a:lnTo>
                    <a:pt x="748" y="127"/>
                  </a:lnTo>
                  <a:lnTo>
                    <a:pt x="594" y="120"/>
                  </a:lnTo>
                  <a:lnTo>
                    <a:pt x="518" y="105"/>
                  </a:lnTo>
                  <a:lnTo>
                    <a:pt x="451" y="97"/>
                  </a:lnTo>
                  <a:lnTo>
                    <a:pt x="326" y="53"/>
                  </a:lnTo>
                  <a:lnTo>
                    <a:pt x="2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9;p35">
              <a:extLst>
                <a:ext uri="{FF2B5EF4-FFF2-40B4-BE49-F238E27FC236}">
                  <a16:creationId xmlns:a16="http://schemas.microsoft.com/office/drawing/2014/main" id="{8B0252CB-C813-3640-0446-185BB3F702B9}"/>
                </a:ext>
              </a:extLst>
            </p:cNvPr>
            <p:cNvSpPr/>
            <p:nvPr/>
          </p:nvSpPr>
          <p:spPr>
            <a:xfrm>
              <a:off x="-6186100" y="3167925"/>
              <a:ext cx="3701275" cy="157075"/>
            </a:xfrm>
            <a:custGeom>
              <a:avLst/>
              <a:gdLst/>
              <a:ahLst/>
              <a:cxnLst/>
              <a:rect l="l" t="t" r="r" b="b"/>
              <a:pathLst>
                <a:path w="148051" h="6283" extrusionOk="0">
                  <a:moveTo>
                    <a:pt x="1" y="1"/>
                  </a:moveTo>
                  <a:lnTo>
                    <a:pt x="96" y="120"/>
                  </a:lnTo>
                  <a:lnTo>
                    <a:pt x="192" y="247"/>
                  </a:lnTo>
                  <a:lnTo>
                    <a:pt x="279" y="374"/>
                  </a:lnTo>
                  <a:lnTo>
                    <a:pt x="365" y="509"/>
                  </a:lnTo>
                  <a:lnTo>
                    <a:pt x="518" y="777"/>
                  </a:lnTo>
                  <a:lnTo>
                    <a:pt x="662" y="1069"/>
                  </a:lnTo>
                  <a:lnTo>
                    <a:pt x="786" y="1368"/>
                  </a:lnTo>
                  <a:lnTo>
                    <a:pt x="901" y="1681"/>
                  </a:lnTo>
                  <a:lnTo>
                    <a:pt x="997" y="1995"/>
                  </a:lnTo>
                  <a:lnTo>
                    <a:pt x="1083" y="2316"/>
                  </a:lnTo>
                  <a:lnTo>
                    <a:pt x="1160" y="2637"/>
                  </a:lnTo>
                  <a:lnTo>
                    <a:pt x="1218" y="2958"/>
                  </a:lnTo>
                  <a:lnTo>
                    <a:pt x="1265" y="3287"/>
                  </a:lnTo>
                  <a:lnTo>
                    <a:pt x="1304" y="3601"/>
                  </a:lnTo>
                  <a:lnTo>
                    <a:pt x="1323" y="3915"/>
                  </a:lnTo>
                  <a:lnTo>
                    <a:pt x="1333" y="4221"/>
                  </a:lnTo>
                  <a:lnTo>
                    <a:pt x="1333" y="4520"/>
                  </a:lnTo>
                  <a:lnTo>
                    <a:pt x="1323" y="4803"/>
                  </a:lnTo>
                  <a:lnTo>
                    <a:pt x="3603" y="4706"/>
                  </a:lnTo>
                  <a:lnTo>
                    <a:pt x="5884" y="4624"/>
                  </a:lnTo>
                  <a:lnTo>
                    <a:pt x="8164" y="4542"/>
                  </a:lnTo>
                  <a:lnTo>
                    <a:pt x="10445" y="4460"/>
                  </a:lnTo>
                  <a:lnTo>
                    <a:pt x="12725" y="4393"/>
                  </a:lnTo>
                  <a:lnTo>
                    <a:pt x="15006" y="4325"/>
                  </a:lnTo>
                  <a:lnTo>
                    <a:pt x="17296" y="4258"/>
                  </a:lnTo>
                  <a:lnTo>
                    <a:pt x="19576" y="4198"/>
                  </a:lnTo>
                  <a:lnTo>
                    <a:pt x="24157" y="4094"/>
                  </a:lnTo>
                  <a:lnTo>
                    <a:pt x="28727" y="4012"/>
                  </a:lnTo>
                  <a:lnTo>
                    <a:pt x="33307" y="3944"/>
                  </a:lnTo>
                  <a:lnTo>
                    <a:pt x="37897" y="3885"/>
                  </a:lnTo>
                  <a:lnTo>
                    <a:pt x="42477" y="3847"/>
                  </a:lnTo>
                  <a:lnTo>
                    <a:pt x="47067" y="3832"/>
                  </a:lnTo>
                  <a:lnTo>
                    <a:pt x="51657" y="3825"/>
                  </a:lnTo>
                  <a:lnTo>
                    <a:pt x="56246" y="3832"/>
                  </a:lnTo>
                  <a:lnTo>
                    <a:pt x="60836" y="3855"/>
                  </a:lnTo>
                  <a:lnTo>
                    <a:pt x="65426" y="3892"/>
                  </a:lnTo>
                  <a:lnTo>
                    <a:pt x="70016" y="3937"/>
                  </a:lnTo>
                  <a:lnTo>
                    <a:pt x="74615" y="3997"/>
                  </a:lnTo>
                  <a:lnTo>
                    <a:pt x="79205" y="4071"/>
                  </a:lnTo>
                  <a:lnTo>
                    <a:pt x="83794" y="4154"/>
                  </a:lnTo>
                  <a:lnTo>
                    <a:pt x="88384" y="4251"/>
                  </a:lnTo>
                  <a:lnTo>
                    <a:pt x="92974" y="4355"/>
                  </a:lnTo>
                  <a:lnTo>
                    <a:pt x="97564" y="4475"/>
                  </a:lnTo>
                  <a:lnTo>
                    <a:pt x="102153" y="4602"/>
                  </a:lnTo>
                  <a:lnTo>
                    <a:pt x="106733" y="4736"/>
                  </a:lnTo>
                  <a:lnTo>
                    <a:pt x="111314" y="4878"/>
                  </a:lnTo>
                  <a:lnTo>
                    <a:pt x="115894" y="5035"/>
                  </a:lnTo>
                  <a:lnTo>
                    <a:pt x="120474" y="5192"/>
                  </a:lnTo>
                  <a:lnTo>
                    <a:pt x="125044" y="5356"/>
                  </a:lnTo>
                  <a:lnTo>
                    <a:pt x="129615" y="5528"/>
                  </a:lnTo>
                  <a:lnTo>
                    <a:pt x="134186" y="5707"/>
                  </a:lnTo>
                  <a:lnTo>
                    <a:pt x="138746" y="5894"/>
                  </a:lnTo>
                  <a:lnTo>
                    <a:pt x="143307" y="6088"/>
                  </a:lnTo>
                  <a:lnTo>
                    <a:pt x="147859" y="6282"/>
                  </a:lnTo>
                  <a:lnTo>
                    <a:pt x="147859" y="6043"/>
                  </a:lnTo>
                  <a:lnTo>
                    <a:pt x="147868" y="5812"/>
                  </a:lnTo>
                  <a:lnTo>
                    <a:pt x="147907" y="5334"/>
                  </a:lnTo>
                  <a:lnTo>
                    <a:pt x="147945" y="4848"/>
                  </a:lnTo>
                  <a:lnTo>
                    <a:pt x="147964" y="4602"/>
                  </a:lnTo>
                  <a:lnTo>
                    <a:pt x="147964" y="4355"/>
                  </a:lnTo>
                  <a:lnTo>
                    <a:pt x="147964" y="3668"/>
                  </a:lnTo>
                  <a:lnTo>
                    <a:pt x="147964" y="2981"/>
                  </a:lnTo>
                  <a:lnTo>
                    <a:pt x="147974" y="2645"/>
                  </a:lnTo>
                  <a:lnTo>
                    <a:pt x="147993" y="2309"/>
                  </a:lnTo>
                  <a:lnTo>
                    <a:pt x="148012" y="1965"/>
                  </a:lnTo>
                  <a:lnTo>
                    <a:pt x="148051" y="1629"/>
                  </a:lnTo>
                  <a:lnTo>
                    <a:pt x="147025" y="1704"/>
                  </a:lnTo>
                  <a:lnTo>
                    <a:pt x="145990" y="1763"/>
                  </a:lnTo>
                  <a:lnTo>
                    <a:pt x="144965" y="1816"/>
                  </a:lnTo>
                  <a:lnTo>
                    <a:pt x="143921" y="1853"/>
                  </a:lnTo>
                  <a:lnTo>
                    <a:pt x="142886" y="1883"/>
                  </a:lnTo>
                  <a:lnTo>
                    <a:pt x="141841" y="1898"/>
                  </a:lnTo>
                  <a:lnTo>
                    <a:pt x="140797" y="1905"/>
                  </a:lnTo>
                  <a:lnTo>
                    <a:pt x="139743" y="1898"/>
                  </a:lnTo>
                  <a:lnTo>
                    <a:pt x="138689" y="1890"/>
                  </a:lnTo>
                  <a:lnTo>
                    <a:pt x="137635" y="1875"/>
                  </a:lnTo>
                  <a:lnTo>
                    <a:pt x="136581" y="1846"/>
                  </a:lnTo>
                  <a:lnTo>
                    <a:pt x="135527" y="1816"/>
                  </a:lnTo>
                  <a:lnTo>
                    <a:pt x="134463" y="1778"/>
                  </a:lnTo>
                  <a:lnTo>
                    <a:pt x="133409" y="1734"/>
                  </a:lnTo>
                  <a:lnTo>
                    <a:pt x="131292" y="1636"/>
                  </a:lnTo>
                  <a:lnTo>
                    <a:pt x="129165" y="1524"/>
                  </a:lnTo>
                  <a:lnTo>
                    <a:pt x="127047" y="1405"/>
                  </a:lnTo>
                  <a:lnTo>
                    <a:pt x="122812" y="1158"/>
                  </a:lnTo>
                  <a:lnTo>
                    <a:pt x="120713" y="1039"/>
                  </a:lnTo>
                  <a:lnTo>
                    <a:pt x="118615" y="934"/>
                  </a:lnTo>
                  <a:lnTo>
                    <a:pt x="117571" y="882"/>
                  </a:lnTo>
                  <a:lnTo>
                    <a:pt x="116536" y="845"/>
                  </a:lnTo>
                  <a:lnTo>
                    <a:pt x="115501" y="807"/>
                  </a:lnTo>
                  <a:lnTo>
                    <a:pt x="114466" y="777"/>
                  </a:lnTo>
                  <a:lnTo>
                    <a:pt x="109685" y="650"/>
                  </a:lnTo>
                  <a:lnTo>
                    <a:pt x="104894" y="538"/>
                  </a:lnTo>
                  <a:lnTo>
                    <a:pt x="100112" y="434"/>
                  </a:lnTo>
                  <a:lnTo>
                    <a:pt x="95321" y="337"/>
                  </a:lnTo>
                  <a:lnTo>
                    <a:pt x="90540" y="255"/>
                  </a:lnTo>
                  <a:lnTo>
                    <a:pt x="85749" y="187"/>
                  </a:lnTo>
                  <a:lnTo>
                    <a:pt x="80968" y="120"/>
                  </a:lnTo>
                  <a:lnTo>
                    <a:pt x="76186" y="68"/>
                  </a:lnTo>
                  <a:lnTo>
                    <a:pt x="73810" y="45"/>
                  </a:lnTo>
                  <a:lnTo>
                    <a:pt x="71424" y="31"/>
                  </a:lnTo>
                  <a:lnTo>
                    <a:pt x="69048" y="23"/>
                  </a:lnTo>
                  <a:lnTo>
                    <a:pt x="66671" y="23"/>
                  </a:lnTo>
                  <a:lnTo>
                    <a:pt x="64286" y="31"/>
                  </a:lnTo>
                  <a:lnTo>
                    <a:pt x="61909" y="38"/>
                  </a:lnTo>
                  <a:lnTo>
                    <a:pt x="57147" y="60"/>
                  </a:lnTo>
                  <a:lnTo>
                    <a:pt x="52375" y="105"/>
                  </a:lnTo>
                  <a:lnTo>
                    <a:pt x="47613" y="150"/>
                  </a:lnTo>
                  <a:lnTo>
                    <a:pt x="38089" y="247"/>
                  </a:lnTo>
                  <a:lnTo>
                    <a:pt x="33317" y="284"/>
                  </a:lnTo>
                  <a:lnTo>
                    <a:pt x="28555" y="314"/>
                  </a:lnTo>
                  <a:lnTo>
                    <a:pt x="26169" y="322"/>
                  </a:lnTo>
                  <a:lnTo>
                    <a:pt x="23793" y="329"/>
                  </a:lnTo>
                  <a:lnTo>
                    <a:pt x="21407" y="329"/>
                  </a:lnTo>
                  <a:lnTo>
                    <a:pt x="19030" y="322"/>
                  </a:lnTo>
                  <a:lnTo>
                    <a:pt x="16654" y="307"/>
                  </a:lnTo>
                  <a:lnTo>
                    <a:pt x="14268" y="292"/>
                  </a:lnTo>
                  <a:lnTo>
                    <a:pt x="11892" y="262"/>
                  </a:lnTo>
                  <a:lnTo>
                    <a:pt x="9515" y="232"/>
                  </a:lnTo>
                  <a:lnTo>
                    <a:pt x="7139" y="187"/>
                  </a:lnTo>
                  <a:lnTo>
                    <a:pt x="4753" y="135"/>
                  </a:lnTo>
                  <a:lnTo>
                    <a:pt x="2377" y="75"/>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0;p35">
              <a:extLst>
                <a:ext uri="{FF2B5EF4-FFF2-40B4-BE49-F238E27FC236}">
                  <a16:creationId xmlns:a16="http://schemas.microsoft.com/office/drawing/2014/main" id="{71236B51-7784-791F-A7BA-41C83129655C}"/>
                </a:ext>
              </a:extLst>
            </p:cNvPr>
            <p:cNvSpPr/>
            <p:nvPr/>
          </p:nvSpPr>
          <p:spPr>
            <a:xfrm>
              <a:off x="-2686800" y="2758050"/>
              <a:ext cx="196225" cy="128675"/>
            </a:xfrm>
            <a:custGeom>
              <a:avLst/>
              <a:gdLst/>
              <a:ahLst/>
              <a:cxnLst/>
              <a:rect l="l" t="t" r="r" b="b"/>
              <a:pathLst>
                <a:path w="7849" h="5147" extrusionOk="0">
                  <a:moveTo>
                    <a:pt x="3709" y="1"/>
                  </a:moveTo>
                  <a:lnTo>
                    <a:pt x="3508" y="8"/>
                  </a:lnTo>
                  <a:lnTo>
                    <a:pt x="3316" y="23"/>
                  </a:lnTo>
                  <a:lnTo>
                    <a:pt x="3115" y="38"/>
                  </a:lnTo>
                  <a:lnTo>
                    <a:pt x="2923" y="68"/>
                  </a:lnTo>
                  <a:lnTo>
                    <a:pt x="2732" y="98"/>
                  </a:lnTo>
                  <a:lnTo>
                    <a:pt x="2550" y="135"/>
                  </a:lnTo>
                  <a:lnTo>
                    <a:pt x="2358" y="180"/>
                  </a:lnTo>
                  <a:lnTo>
                    <a:pt x="2176" y="232"/>
                  </a:lnTo>
                  <a:lnTo>
                    <a:pt x="1994" y="292"/>
                  </a:lnTo>
                  <a:lnTo>
                    <a:pt x="1822" y="352"/>
                  </a:lnTo>
                  <a:lnTo>
                    <a:pt x="1659" y="419"/>
                  </a:lnTo>
                  <a:lnTo>
                    <a:pt x="1486" y="501"/>
                  </a:lnTo>
                  <a:lnTo>
                    <a:pt x="1333" y="583"/>
                  </a:lnTo>
                  <a:lnTo>
                    <a:pt x="1180" y="673"/>
                  </a:lnTo>
                  <a:lnTo>
                    <a:pt x="1036" y="762"/>
                  </a:lnTo>
                  <a:lnTo>
                    <a:pt x="892" y="867"/>
                  </a:lnTo>
                  <a:lnTo>
                    <a:pt x="768" y="972"/>
                  </a:lnTo>
                  <a:lnTo>
                    <a:pt x="633" y="1091"/>
                  </a:lnTo>
                  <a:lnTo>
                    <a:pt x="518" y="1218"/>
                  </a:lnTo>
                  <a:lnTo>
                    <a:pt x="413" y="1345"/>
                  </a:lnTo>
                  <a:lnTo>
                    <a:pt x="317" y="1480"/>
                  </a:lnTo>
                  <a:lnTo>
                    <a:pt x="231" y="1621"/>
                  </a:lnTo>
                  <a:lnTo>
                    <a:pt x="164" y="1763"/>
                  </a:lnTo>
                  <a:lnTo>
                    <a:pt x="106" y="1913"/>
                  </a:lnTo>
                  <a:lnTo>
                    <a:pt x="68" y="2055"/>
                  </a:lnTo>
                  <a:lnTo>
                    <a:pt x="30" y="2212"/>
                  </a:lnTo>
                  <a:lnTo>
                    <a:pt x="11" y="2361"/>
                  </a:lnTo>
                  <a:lnTo>
                    <a:pt x="1" y="2518"/>
                  </a:lnTo>
                  <a:lnTo>
                    <a:pt x="1" y="2667"/>
                  </a:lnTo>
                  <a:lnTo>
                    <a:pt x="11" y="2824"/>
                  </a:lnTo>
                  <a:lnTo>
                    <a:pt x="30" y="2981"/>
                  </a:lnTo>
                  <a:lnTo>
                    <a:pt x="68" y="3138"/>
                  </a:lnTo>
                  <a:lnTo>
                    <a:pt x="106" y="3287"/>
                  </a:lnTo>
                  <a:lnTo>
                    <a:pt x="260" y="3324"/>
                  </a:lnTo>
                  <a:lnTo>
                    <a:pt x="413" y="3377"/>
                  </a:lnTo>
                  <a:lnTo>
                    <a:pt x="490" y="3407"/>
                  </a:lnTo>
                  <a:lnTo>
                    <a:pt x="566" y="3444"/>
                  </a:lnTo>
                  <a:lnTo>
                    <a:pt x="633" y="3489"/>
                  </a:lnTo>
                  <a:lnTo>
                    <a:pt x="710" y="3541"/>
                  </a:lnTo>
                  <a:lnTo>
                    <a:pt x="1007" y="3743"/>
                  </a:lnTo>
                  <a:lnTo>
                    <a:pt x="1342" y="3944"/>
                  </a:lnTo>
                  <a:lnTo>
                    <a:pt x="1707" y="4146"/>
                  </a:lnTo>
                  <a:lnTo>
                    <a:pt x="2090" y="4340"/>
                  </a:lnTo>
                  <a:lnTo>
                    <a:pt x="2291" y="4430"/>
                  </a:lnTo>
                  <a:lnTo>
                    <a:pt x="2492" y="4520"/>
                  </a:lnTo>
                  <a:lnTo>
                    <a:pt x="2703" y="4609"/>
                  </a:lnTo>
                  <a:lnTo>
                    <a:pt x="2914" y="4684"/>
                  </a:lnTo>
                  <a:lnTo>
                    <a:pt x="3134" y="4766"/>
                  </a:lnTo>
                  <a:lnTo>
                    <a:pt x="3345" y="4833"/>
                  </a:lnTo>
                  <a:lnTo>
                    <a:pt x="3565" y="4900"/>
                  </a:lnTo>
                  <a:lnTo>
                    <a:pt x="3786" y="4960"/>
                  </a:lnTo>
                  <a:lnTo>
                    <a:pt x="4006" y="5012"/>
                  </a:lnTo>
                  <a:lnTo>
                    <a:pt x="4236" y="5057"/>
                  </a:lnTo>
                  <a:lnTo>
                    <a:pt x="4457" y="5087"/>
                  </a:lnTo>
                  <a:lnTo>
                    <a:pt x="4677" y="5117"/>
                  </a:lnTo>
                  <a:lnTo>
                    <a:pt x="4897" y="5132"/>
                  </a:lnTo>
                  <a:lnTo>
                    <a:pt x="5118" y="5147"/>
                  </a:lnTo>
                  <a:lnTo>
                    <a:pt x="5338" y="5139"/>
                  </a:lnTo>
                  <a:lnTo>
                    <a:pt x="5549" y="5132"/>
                  </a:lnTo>
                  <a:lnTo>
                    <a:pt x="5760" y="5102"/>
                  </a:lnTo>
                  <a:lnTo>
                    <a:pt x="5970" y="5072"/>
                  </a:lnTo>
                  <a:lnTo>
                    <a:pt x="6172" y="5020"/>
                  </a:lnTo>
                  <a:lnTo>
                    <a:pt x="6373" y="4960"/>
                  </a:lnTo>
                  <a:lnTo>
                    <a:pt x="6565" y="4886"/>
                  </a:lnTo>
                  <a:lnTo>
                    <a:pt x="6756" y="4796"/>
                  </a:lnTo>
                  <a:lnTo>
                    <a:pt x="6938" y="4691"/>
                  </a:lnTo>
                  <a:lnTo>
                    <a:pt x="7111" y="4572"/>
                  </a:lnTo>
                  <a:lnTo>
                    <a:pt x="7235" y="4475"/>
                  </a:lnTo>
                  <a:lnTo>
                    <a:pt x="7350" y="4370"/>
                  </a:lnTo>
                  <a:lnTo>
                    <a:pt x="7456" y="4258"/>
                  </a:lnTo>
                  <a:lnTo>
                    <a:pt x="7542" y="4146"/>
                  </a:lnTo>
                  <a:lnTo>
                    <a:pt x="7619" y="4027"/>
                  </a:lnTo>
                  <a:lnTo>
                    <a:pt x="7676" y="3907"/>
                  </a:lnTo>
                  <a:lnTo>
                    <a:pt x="7734" y="3780"/>
                  </a:lnTo>
                  <a:lnTo>
                    <a:pt x="7772" y="3653"/>
                  </a:lnTo>
                  <a:lnTo>
                    <a:pt x="7810" y="3526"/>
                  </a:lnTo>
                  <a:lnTo>
                    <a:pt x="7829" y="3392"/>
                  </a:lnTo>
                  <a:lnTo>
                    <a:pt x="7839" y="3257"/>
                  </a:lnTo>
                  <a:lnTo>
                    <a:pt x="7849" y="3123"/>
                  </a:lnTo>
                  <a:lnTo>
                    <a:pt x="7839" y="2981"/>
                  </a:lnTo>
                  <a:lnTo>
                    <a:pt x="7820" y="2846"/>
                  </a:lnTo>
                  <a:lnTo>
                    <a:pt x="7801" y="2704"/>
                  </a:lnTo>
                  <a:lnTo>
                    <a:pt x="7762" y="2570"/>
                  </a:lnTo>
                  <a:lnTo>
                    <a:pt x="7724" y="2436"/>
                  </a:lnTo>
                  <a:lnTo>
                    <a:pt x="7676" y="2294"/>
                  </a:lnTo>
                  <a:lnTo>
                    <a:pt x="7628" y="2159"/>
                  </a:lnTo>
                  <a:lnTo>
                    <a:pt x="7561" y="2025"/>
                  </a:lnTo>
                  <a:lnTo>
                    <a:pt x="7494" y="1898"/>
                  </a:lnTo>
                  <a:lnTo>
                    <a:pt x="7417" y="1771"/>
                  </a:lnTo>
                  <a:lnTo>
                    <a:pt x="7341" y="1644"/>
                  </a:lnTo>
                  <a:lnTo>
                    <a:pt x="7254" y="1517"/>
                  </a:lnTo>
                  <a:lnTo>
                    <a:pt x="7159" y="1397"/>
                  </a:lnTo>
                  <a:lnTo>
                    <a:pt x="7063" y="1285"/>
                  </a:lnTo>
                  <a:lnTo>
                    <a:pt x="6967" y="1173"/>
                  </a:lnTo>
                  <a:lnTo>
                    <a:pt x="6862" y="1069"/>
                  </a:lnTo>
                  <a:lnTo>
                    <a:pt x="6747" y="964"/>
                  </a:lnTo>
                  <a:lnTo>
                    <a:pt x="6632" y="867"/>
                  </a:lnTo>
                  <a:lnTo>
                    <a:pt x="6517" y="777"/>
                  </a:lnTo>
                  <a:lnTo>
                    <a:pt x="6402" y="695"/>
                  </a:lnTo>
                  <a:lnTo>
                    <a:pt x="6248" y="606"/>
                  </a:lnTo>
                  <a:lnTo>
                    <a:pt x="6095" y="516"/>
                  </a:lnTo>
                  <a:lnTo>
                    <a:pt x="5942" y="434"/>
                  </a:lnTo>
                  <a:lnTo>
                    <a:pt x="5769" y="367"/>
                  </a:lnTo>
                  <a:lnTo>
                    <a:pt x="5597" y="299"/>
                  </a:lnTo>
                  <a:lnTo>
                    <a:pt x="5424" y="240"/>
                  </a:lnTo>
                  <a:lnTo>
                    <a:pt x="5242" y="187"/>
                  </a:lnTo>
                  <a:lnTo>
                    <a:pt x="5060" y="143"/>
                  </a:lnTo>
                  <a:lnTo>
                    <a:pt x="4869" y="98"/>
                  </a:lnTo>
                  <a:lnTo>
                    <a:pt x="4687" y="68"/>
                  </a:lnTo>
                  <a:lnTo>
                    <a:pt x="4495" y="38"/>
                  </a:lnTo>
                  <a:lnTo>
                    <a:pt x="4294" y="23"/>
                  </a:lnTo>
                  <a:lnTo>
                    <a:pt x="4102" y="8"/>
                  </a:lnTo>
                  <a:lnTo>
                    <a:pt x="39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1;p35">
              <a:extLst>
                <a:ext uri="{FF2B5EF4-FFF2-40B4-BE49-F238E27FC236}">
                  <a16:creationId xmlns:a16="http://schemas.microsoft.com/office/drawing/2014/main" id="{7AB7B5FD-CAF5-D659-B876-4C4820E7B657}"/>
                </a:ext>
              </a:extLst>
            </p:cNvPr>
            <p:cNvSpPr/>
            <p:nvPr/>
          </p:nvSpPr>
          <p:spPr>
            <a:xfrm>
              <a:off x="-4431900" y="4030250"/>
              <a:ext cx="1709200" cy="1366350"/>
            </a:xfrm>
            <a:custGeom>
              <a:avLst/>
              <a:gdLst/>
              <a:ahLst/>
              <a:cxnLst/>
              <a:rect l="l" t="t" r="r" b="b"/>
              <a:pathLst>
                <a:path w="68368" h="54654" extrusionOk="0">
                  <a:moveTo>
                    <a:pt x="7015" y="6275"/>
                  </a:moveTo>
                  <a:lnTo>
                    <a:pt x="7091" y="6282"/>
                  </a:lnTo>
                  <a:lnTo>
                    <a:pt x="7168" y="6297"/>
                  </a:lnTo>
                  <a:lnTo>
                    <a:pt x="7254" y="6320"/>
                  </a:lnTo>
                  <a:lnTo>
                    <a:pt x="7877" y="6514"/>
                  </a:lnTo>
                  <a:lnTo>
                    <a:pt x="8500" y="6723"/>
                  </a:lnTo>
                  <a:lnTo>
                    <a:pt x="9113" y="6947"/>
                  </a:lnTo>
                  <a:lnTo>
                    <a:pt x="9727" y="7179"/>
                  </a:lnTo>
                  <a:lnTo>
                    <a:pt x="10321" y="7418"/>
                  </a:lnTo>
                  <a:lnTo>
                    <a:pt x="10924" y="7672"/>
                  </a:lnTo>
                  <a:lnTo>
                    <a:pt x="11509" y="7940"/>
                  </a:lnTo>
                  <a:lnTo>
                    <a:pt x="12093" y="8224"/>
                  </a:lnTo>
                  <a:lnTo>
                    <a:pt x="12189" y="8269"/>
                  </a:lnTo>
                  <a:lnTo>
                    <a:pt x="12314" y="8336"/>
                  </a:lnTo>
                  <a:lnTo>
                    <a:pt x="12994" y="7791"/>
                  </a:lnTo>
                  <a:lnTo>
                    <a:pt x="13339" y="7522"/>
                  </a:lnTo>
                  <a:lnTo>
                    <a:pt x="13684" y="7261"/>
                  </a:lnTo>
                  <a:lnTo>
                    <a:pt x="13799" y="7186"/>
                  </a:lnTo>
                  <a:lnTo>
                    <a:pt x="13923" y="7126"/>
                  </a:lnTo>
                  <a:lnTo>
                    <a:pt x="14048" y="7082"/>
                  </a:lnTo>
                  <a:lnTo>
                    <a:pt x="14172" y="7044"/>
                  </a:lnTo>
                  <a:lnTo>
                    <a:pt x="14297" y="7014"/>
                  </a:lnTo>
                  <a:lnTo>
                    <a:pt x="14422" y="6999"/>
                  </a:lnTo>
                  <a:lnTo>
                    <a:pt x="14546" y="6999"/>
                  </a:lnTo>
                  <a:lnTo>
                    <a:pt x="14671" y="7007"/>
                  </a:lnTo>
                  <a:lnTo>
                    <a:pt x="14786" y="7022"/>
                  </a:lnTo>
                  <a:lnTo>
                    <a:pt x="14910" y="7044"/>
                  </a:lnTo>
                  <a:lnTo>
                    <a:pt x="15025" y="7074"/>
                  </a:lnTo>
                  <a:lnTo>
                    <a:pt x="15131" y="7111"/>
                  </a:lnTo>
                  <a:lnTo>
                    <a:pt x="15246" y="7164"/>
                  </a:lnTo>
                  <a:lnTo>
                    <a:pt x="15341" y="7216"/>
                  </a:lnTo>
                  <a:lnTo>
                    <a:pt x="15437" y="7276"/>
                  </a:lnTo>
                  <a:lnTo>
                    <a:pt x="15533" y="7335"/>
                  </a:lnTo>
                  <a:lnTo>
                    <a:pt x="15610" y="7410"/>
                  </a:lnTo>
                  <a:lnTo>
                    <a:pt x="15686" y="7477"/>
                  </a:lnTo>
                  <a:lnTo>
                    <a:pt x="15754" y="7560"/>
                  </a:lnTo>
                  <a:lnTo>
                    <a:pt x="15811" y="7642"/>
                  </a:lnTo>
                  <a:lnTo>
                    <a:pt x="15859" y="7724"/>
                  </a:lnTo>
                  <a:lnTo>
                    <a:pt x="15897" y="7814"/>
                  </a:lnTo>
                  <a:lnTo>
                    <a:pt x="15916" y="7903"/>
                  </a:lnTo>
                  <a:lnTo>
                    <a:pt x="15936" y="7993"/>
                  </a:lnTo>
                  <a:lnTo>
                    <a:pt x="15936" y="8082"/>
                  </a:lnTo>
                  <a:lnTo>
                    <a:pt x="15916" y="8172"/>
                  </a:lnTo>
                  <a:lnTo>
                    <a:pt x="15897" y="8262"/>
                  </a:lnTo>
                  <a:lnTo>
                    <a:pt x="15849" y="8351"/>
                  </a:lnTo>
                  <a:lnTo>
                    <a:pt x="15792" y="8441"/>
                  </a:lnTo>
                  <a:lnTo>
                    <a:pt x="15725" y="8531"/>
                  </a:lnTo>
                  <a:lnTo>
                    <a:pt x="15629" y="8613"/>
                  </a:lnTo>
                  <a:lnTo>
                    <a:pt x="15524" y="8695"/>
                  </a:lnTo>
                  <a:lnTo>
                    <a:pt x="14910" y="9076"/>
                  </a:lnTo>
                  <a:lnTo>
                    <a:pt x="14287" y="9449"/>
                  </a:lnTo>
                  <a:lnTo>
                    <a:pt x="14517" y="9614"/>
                  </a:lnTo>
                  <a:lnTo>
                    <a:pt x="14738" y="9778"/>
                  </a:lnTo>
                  <a:lnTo>
                    <a:pt x="14939" y="9957"/>
                  </a:lnTo>
                  <a:lnTo>
                    <a:pt x="15131" y="10144"/>
                  </a:lnTo>
                  <a:lnTo>
                    <a:pt x="15217" y="10241"/>
                  </a:lnTo>
                  <a:lnTo>
                    <a:pt x="15294" y="10338"/>
                  </a:lnTo>
                  <a:lnTo>
                    <a:pt x="15370" y="10435"/>
                  </a:lnTo>
                  <a:lnTo>
                    <a:pt x="15447" y="10540"/>
                  </a:lnTo>
                  <a:lnTo>
                    <a:pt x="15504" y="10644"/>
                  </a:lnTo>
                  <a:lnTo>
                    <a:pt x="15562" y="10749"/>
                  </a:lnTo>
                  <a:lnTo>
                    <a:pt x="15619" y="10854"/>
                  </a:lnTo>
                  <a:lnTo>
                    <a:pt x="15658" y="10966"/>
                  </a:lnTo>
                  <a:lnTo>
                    <a:pt x="15686" y="11025"/>
                  </a:lnTo>
                  <a:lnTo>
                    <a:pt x="15696" y="11085"/>
                  </a:lnTo>
                  <a:lnTo>
                    <a:pt x="15706" y="11197"/>
                  </a:lnTo>
                  <a:lnTo>
                    <a:pt x="15696" y="11309"/>
                  </a:lnTo>
                  <a:lnTo>
                    <a:pt x="15667" y="11421"/>
                  </a:lnTo>
                  <a:lnTo>
                    <a:pt x="15619" y="11518"/>
                  </a:lnTo>
                  <a:lnTo>
                    <a:pt x="15552" y="11615"/>
                  </a:lnTo>
                  <a:lnTo>
                    <a:pt x="15476" y="11705"/>
                  </a:lnTo>
                  <a:lnTo>
                    <a:pt x="15380" y="11787"/>
                  </a:lnTo>
                  <a:lnTo>
                    <a:pt x="15274" y="11862"/>
                  </a:lnTo>
                  <a:lnTo>
                    <a:pt x="15159" y="11922"/>
                  </a:lnTo>
                  <a:lnTo>
                    <a:pt x="15035" y="11974"/>
                  </a:lnTo>
                  <a:lnTo>
                    <a:pt x="14901" y="12011"/>
                  </a:lnTo>
                  <a:lnTo>
                    <a:pt x="14757" y="12041"/>
                  </a:lnTo>
                  <a:lnTo>
                    <a:pt x="14613" y="12049"/>
                  </a:lnTo>
                  <a:lnTo>
                    <a:pt x="14460" y="12041"/>
                  </a:lnTo>
                  <a:lnTo>
                    <a:pt x="14316" y="12019"/>
                  </a:lnTo>
                  <a:lnTo>
                    <a:pt x="14153" y="11981"/>
                  </a:lnTo>
                  <a:lnTo>
                    <a:pt x="13990" y="11929"/>
                  </a:lnTo>
                  <a:lnTo>
                    <a:pt x="13837" y="11877"/>
                  </a:lnTo>
                  <a:lnTo>
                    <a:pt x="13684" y="11825"/>
                  </a:lnTo>
                  <a:lnTo>
                    <a:pt x="13531" y="11757"/>
                  </a:lnTo>
                  <a:lnTo>
                    <a:pt x="13377" y="11690"/>
                  </a:lnTo>
                  <a:lnTo>
                    <a:pt x="13233" y="11615"/>
                  </a:lnTo>
                  <a:lnTo>
                    <a:pt x="13090" y="11541"/>
                  </a:lnTo>
                  <a:lnTo>
                    <a:pt x="12812" y="11376"/>
                  </a:lnTo>
                  <a:lnTo>
                    <a:pt x="12534" y="11197"/>
                  </a:lnTo>
                  <a:lnTo>
                    <a:pt x="12266" y="11010"/>
                  </a:lnTo>
                  <a:lnTo>
                    <a:pt x="12007" y="10816"/>
                  </a:lnTo>
                  <a:lnTo>
                    <a:pt x="10752" y="11526"/>
                  </a:lnTo>
                  <a:lnTo>
                    <a:pt x="9506" y="12235"/>
                  </a:lnTo>
                  <a:lnTo>
                    <a:pt x="9439" y="12265"/>
                  </a:lnTo>
                  <a:lnTo>
                    <a:pt x="9382" y="12288"/>
                  </a:lnTo>
                  <a:lnTo>
                    <a:pt x="9314" y="12310"/>
                  </a:lnTo>
                  <a:lnTo>
                    <a:pt x="9247" y="12325"/>
                  </a:lnTo>
                  <a:lnTo>
                    <a:pt x="9190" y="12332"/>
                  </a:lnTo>
                  <a:lnTo>
                    <a:pt x="9065" y="12332"/>
                  </a:lnTo>
                  <a:lnTo>
                    <a:pt x="9008" y="12325"/>
                  </a:lnTo>
                  <a:lnTo>
                    <a:pt x="8950" y="12310"/>
                  </a:lnTo>
                  <a:lnTo>
                    <a:pt x="8902" y="12295"/>
                  </a:lnTo>
                  <a:lnTo>
                    <a:pt x="8797" y="12250"/>
                  </a:lnTo>
                  <a:lnTo>
                    <a:pt x="8701" y="12191"/>
                  </a:lnTo>
                  <a:lnTo>
                    <a:pt x="8625" y="12116"/>
                  </a:lnTo>
                  <a:lnTo>
                    <a:pt x="8558" y="12034"/>
                  </a:lnTo>
                  <a:lnTo>
                    <a:pt x="8510" y="11944"/>
                  </a:lnTo>
                  <a:lnTo>
                    <a:pt x="8481" y="11854"/>
                  </a:lnTo>
                  <a:lnTo>
                    <a:pt x="8471" y="11750"/>
                  </a:lnTo>
                  <a:lnTo>
                    <a:pt x="8481" y="11653"/>
                  </a:lnTo>
                  <a:lnTo>
                    <a:pt x="8490" y="11608"/>
                  </a:lnTo>
                  <a:lnTo>
                    <a:pt x="8510" y="11556"/>
                  </a:lnTo>
                  <a:lnTo>
                    <a:pt x="8538" y="11511"/>
                  </a:lnTo>
                  <a:lnTo>
                    <a:pt x="8567" y="11466"/>
                  </a:lnTo>
                  <a:lnTo>
                    <a:pt x="8605" y="11421"/>
                  </a:lnTo>
                  <a:lnTo>
                    <a:pt x="8653" y="11376"/>
                  </a:lnTo>
                  <a:lnTo>
                    <a:pt x="9602" y="10570"/>
                  </a:lnTo>
                  <a:lnTo>
                    <a:pt x="10551" y="9748"/>
                  </a:lnTo>
                  <a:lnTo>
                    <a:pt x="10081" y="9434"/>
                  </a:lnTo>
                  <a:lnTo>
                    <a:pt x="9612" y="9136"/>
                  </a:lnTo>
                  <a:lnTo>
                    <a:pt x="9123" y="8837"/>
                  </a:lnTo>
                  <a:lnTo>
                    <a:pt x="8644" y="8546"/>
                  </a:lnTo>
                  <a:lnTo>
                    <a:pt x="8145" y="8254"/>
                  </a:lnTo>
                  <a:lnTo>
                    <a:pt x="7647" y="7978"/>
                  </a:lnTo>
                  <a:lnTo>
                    <a:pt x="7149" y="7701"/>
                  </a:lnTo>
                  <a:lnTo>
                    <a:pt x="6651" y="7433"/>
                  </a:lnTo>
                  <a:lnTo>
                    <a:pt x="6584" y="7395"/>
                  </a:lnTo>
                  <a:lnTo>
                    <a:pt x="6526" y="7358"/>
                  </a:lnTo>
                  <a:lnTo>
                    <a:pt x="6478" y="7313"/>
                  </a:lnTo>
                  <a:lnTo>
                    <a:pt x="6430" y="7268"/>
                  </a:lnTo>
                  <a:lnTo>
                    <a:pt x="6392" y="7223"/>
                  </a:lnTo>
                  <a:lnTo>
                    <a:pt x="6363" y="7171"/>
                  </a:lnTo>
                  <a:lnTo>
                    <a:pt x="6335" y="7119"/>
                  </a:lnTo>
                  <a:lnTo>
                    <a:pt x="6315" y="7067"/>
                  </a:lnTo>
                  <a:lnTo>
                    <a:pt x="6296" y="6955"/>
                  </a:lnTo>
                  <a:lnTo>
                    <a:pt x="6296" y="6850"/>
                  </a:lnTo>
                  <a:lnTo>
                    <a:pt x="6315" y="6738"/>
                  </a:lnTo>
                  <a:lnTo>
                    <a:pt x="6354" y="6633"/>
                  </a:lnTo>
                  <a:lnTo>
                    <a:pt x="6411" y="6536"/>
                  </a:lnTo>
                  <a:lnTo>
                    <a:pt x="6488" y="6454"/>
                  </a:lnTo>
                  <a:lnTo>
                    <a:pt x="6526" y="6417"/>
                  </a:lnTo>
                  <a:lnTo>
                    <a:pt x="6574" y="6379"/>
                  </a:lnTo>
                  <a:lnTo>
                    <a:pt x="6632" y="6350"/>
                  </a:lnTo>
                  <a:lnTo>
                    <a:pt x="6689" y="6327"/>
                  </a:lnTo>
                  <a:lnTo>
                    <a:pt x="6747" y="6305"/>
                  </a:lnTo>
                  <a:lnTo>
                    <a:pt x="6814" y="6290"/>
                  </a:lnTo>
                  <a:lnTo>
                    <a:pt x="6871" y="6275"/>
                  </a:lnTo>
                  <a:close/>
                  <a:moveTo>
                    <a:pt x="46703" y="19241"/>
                  </a:moveTo>
                  <a:lnTo>
                    <a:pt x="46875" y="19249"/>
                  </a:lnTo>
                  <a:lnTo>
                    <a:pt x="47048" y="19256"/>
                  </a:lnTo>
                  <a:lnTo>
                    <a:pt x="47220" y="19271"/>
                  </a:lnTo>
                  <a:lnTo>
                    <a:pt x="47383" y="19294"/>
                  </a:lnTo>
                  <a:lnTo>
                    <a:pt x="47556" y="19324"/>
                  </a:lnTo>
                  <a:lnTo>
                    <a:pt x="47728" y="19354"/>
                  </a:lnTo>
                  <a:lnTo>
                    <a:pt x="47901" y="19391"/>
                  </a:lnTo>
                  <a:lnTo>
                    <a:pt x="48313" y="19316"/>
                  </a:lnTo>
                  <a:lnTo>
                    <a:pt x="48514" y="19294"/>
                  </a:lnTo>
                  <a:lnTo>
                    <a:pt x="48619" y="19286"/>
                  </a:lnTo>
                  <a:lnTo>
                    <a:pt x="48725" y="19279"/>
                  </a:lnTo>
                  <a:lnTo>
                    <a:pt x="48926" y="19279"/>
                  </a:lnTo>
                  <a:lnTo>
                    <a:pt x="49127" y="19286"/>
                  </a:lnTo>
                  <a:lnTo>
                    <a:pt x="49328" y="19301"/>
                  </a:lnTo>
                  <a:lnTo>
                    <a:pt x="49530" y="19316"/>
                  </a:lnTo>
                  <a:lnTo>
                    <a:pt x="49721" y="19339"/>
                  </a:lnTo>
                  <a:lnTo>
                    <a:pt x="49913" y="19368"/>
                  </a:lnTo>
                  <a:lnTo>
                    <a:pt x="50095" y="19398"/>
                  </a:lnTo>
                  <a:lnTo>
                    <a:pt x="50287" y="19436"/>
                  </a:lnTo>
                  <a:lnTo>
                    <a:pt x="50459" y="19480"/>
                  </a:lnTo>
                  <a:lnTo>
                    <a:pt x="50641" y="19525"/>
                  </a:lnTo>
                  <a:lnTo>
                    <a:pt x="50814" y="19570"/>
                  </a:lnTo>
                  <a:lnTo>
                    <a:pt x="50986" y="19630"/>
                  </a:lnTo>
                  <a:lnTo>
                    <a:pt x="51149" y="19690"/>
                  </a:lnTo>
                  <a:lnTo>
                    <a:pt x="51312" y="19749"/>
                  </a:lnTo>
                  <a:lnTo>
                    <a:pt x="51475" y="19817"/>
                  </a:lnTo>
                  <a:lnTo>
                    <a:pt x="51628" y="19884"/>
                  </a:lnTo>
                  <a:lnTo>
                    <a:pt x="51781" y="19959"/>
                  </a:lnTo>
                  <a:lnTo>
                    <a:pt x="51925" y="20041"/>
                  </a:lnTo>
                  <a:lnTo>
                    <a:pt x="52069" y="20123"/>
                  </a:lnTo>
                  <a:lnTo>
                    <a:pt x="52213" y="20205"/>
                  </a:lnTo>
                  <a:lnTo>
                    <a:pt x="52347" y="20295"/>
                  </a:lnTo>
                  <a:lnTo>
                    <a:pt x="52481" y="20384"/>
                  </a:lnTo>
                  <a:lnTo>
                    <a:pt x="52730" y="20578"/>
                  </a:lnTo>
                  <a:lnTo>
                    <a:pt x="52970" y="20780"/>
                  </a:lnTo>
                  <a:lnTo>
                    <a:pt x="53180" y="20997"/>
                  </a:lnTo>
                  <a:lnTo>
                    <a:pt x="53382" y="21221"/>
                  </a:lnTo>
                  <a:lnTo>
                    <a:pt x="53573" y="21460"/>
                  </a:lnTo>
                  <a:lnTo>
                    <a:pt x="53736" y="21706"/>
                  </a:lnTo>
                  <a:lnTo>
                    <a:pt x="53880" y="21953"/>
                  </a:lnTo>
                  <a:lnTo>
                    <a:pt x="54014" y="22214"/>
                  </a:lnTo>
                  <a:lnTo>
                    <a:pt x="54119" y="22483"/>
                  </a:lnTo>
                  <a:lnTo>
                    <a:pt x="54206" y="22752"/>
                  </a:lnTo>
                  <a:lnTo>
                    <a:pt x="54273" y="23028"/>
                  </a:lnTo>
                  <a:lnTo>
                    <a:pt x="54321" y="23305"/>
                  </a:lnTo>
                  <a:lnTo>
                    <a:pt x="54349" y="23589"/>
                  </a:lnTo>
                  <a:lnTo>
                    <a:pt x="54359" y="23872"/>
                  </a:lnTo>
                  <a:lnTo>
                    <a:pt x="54340" y="24156"/>
                  </a:lnTo>
                  <a:lnTo>
                    <a:pt x="54311" y="24448"/>
                  </a:lnTo>
                  <a:lnTo>
                    <a:pt x="54244" y="24731"/>
                  </a:lnTo>
                  <a:lnTo>
                    <a:pt x="54167" y="25015"/>
                  </a:lnTo>
                  <a:lnTo>
                    <a:pt x="54119" y="25157"/>
                  </a:lnTo>
                  <a:lnTo>
                    <a:pt x="54062" y="25299"/>
                  </a:lnTo>
                  <a:lnTo>
                    <a:pt x="53995" y="25441"/>
                  </a:lnTo>
                  <a:lnTo>
                    <a:pt x="53928" y="25583"/>
                  </a:lnTo>
                  <a:lnTo>
                    <a:pt x="53861" y="25717"/>
                  </a:lnTo>
                  <a:lnTo>
                    <a:pt x="53774" y="25859"/>
                  </a:lnTo>
                  <a:lnTo>
                    <a:pt x="53688" y="26001"/>
                  </a:lnTo>
                  <a:lnTo>
                    <a:pt x="53602" y="26143"/>
                  </a:lnTo>
                  <a:lnTo>
                    <a:pt x="53506" y="26285"/>
                  </a:lnTo>
                  <a:lnTo>
                    <a:pt x="53401" y="26419"/>
                  </a:lnTo>
                  <a:lnTo>
                    <a:pt x="53295" y="26554"/>
                  </a:lnTo>
                  <a:lnTo>
                    <a:pt x="53180" y="26681"/>
                  </a:lnTo>
                  <a:lnTo>
                    <a:pt x="53065" y="26808"/>
                  </a:lnTo>
                  <a:lnTo>
                    <a:pt x="52950" y="26927"/>
                  </a:lnTo>
                  <a:lnTo>
                    <a:pt x="52826" y="27047"/>
                  </a:lnTo>
                  <a:lnTo>
                    <a:pt x="52701" y="27159"/>
                  </a:lnTo>
                  <a:lnTo>
                    <a:pt x="52567" y="27271"/>
                  </a:lnTo>
                  <a:lnTo>
                    <a:pt x="52433" y="27376"/>
                  </a:lnTo>
                  <a:lnTo>
                    <a:pt x="52299" y="27480"/>
                  </a:lnTo>
                  <a:lnTo>
                    <a:pt x="52155" y="27577"/>
                  </a:lnTo>
                  <a:lnTo>
                    <a:pt x="52011" y="27674"/>
                  </a:lnTo>
                  <a:lnTo>
                    <a:pt x="51858" y="27764"/>
                  </a:lnTo>
                  <a:lnTo>
                    <a:pt x="51561" y="27936"/>
                  </a:lnTo>
                  <a:lnTo>
                    <a:pt x="51245" y="28093"/>
                  </a:lnTo>
                  <a:lnTo>
                    <a:pt x="50919" y="28234"/>
                  </a:lnTo>
                  <a:lnTo>
                    <a:pt x="50584" y="28354"/>
                  </a:lnTo>
                  <a:lnTo>
                    <a:pt x="50239" y="28466"/>
                  </a:lnTo>
                  <a:lnTo>
                    <a:pt x="49884" y="28563"/>
                  </a:lnTo>
                  <a:lnTo>
                    <a:pt x="49530" y="28645"/>
                  </a:lnTo>
                  <a:lnTo>
                    <a:pt x="49166" y="28705"/>
                  </a:lnTo>
                  <a:lnTo>
                    <a:pt x="48984" y="28757"/>
                  </a:lnTo>
                  <a:lnTo>
                    <a:pt x="48801" y="28802"/>
                  </a:lnTo>
                  <a:lnTo>
                    <a:pt x="48619" y="28839"/>
                  </a:lnTo>
                  <a:lnTo>
                    <a:pt x="48428" y="28877"/>
                  </a:lnTo>
                  <a:lnTo>
                    <a:pt x="48246" y="28907"/>
                  </a:lnTo>
                  <a:lnTo>
                    <a:pt x="48064" y="28929"/>
                  </a:lnTo>
                  <a:lnTo>
                    <a:pt x="47882" y="28952"/>
                  </a:lnTo>
                  <a:lnTo>
                    <a:pt x="47700" y="28966"/>
                  </a:lnTo>
                  <a:lnTo>
                    <a:pt x="47517" y="28974"/>
                  </a:lnTo>
                  <a:lnTo>
                    <a:pt x="47335" y="28981"/>
                  </a:lnTo>
                  <a:lnTo>
                    <a:pt x="46971" y="28981"/>
                  </a:lnTo>
                  <a:lnTo>
                    <a:pt x="46799" y="28974"/>
                  </a:lnTo>
                  <a:lnTo>
                    <a:pt x="46617" y="28959"/>
                  </a:lnTo>
                  <a:lnTo>
                    <a:pt x="46262" y="28922"/>
                  </a:lnTo>
                  <a:lnTo>
                    <a:pt x="45908" y="28862"/>
                  </a:lnTo>
                  <a:lnTo>
                    <a:pt x="45563" y="28795"/>
                  </a:lnTo>
                  <a:lnTo>
                    <a:pt x="45218" y="28705"/>
                  </a:lnTo>
                  <a:lnTo>
                    <a:pt x="44882" y="28600"/>
                  </a:lnTo>
                  <a:lnTo>
                    <a:pt x="44557" y="28481"/>
                  </a:lnTo>
                  <a:lnTo>
                    <a:pt x="44240" y="28354"/>
                  </a:lnTo>
                  <a:lnTo>
                    <a:pt x="43924" y="28205"/>
                  </a:lnTo>
                  <a:lnTo>
                    <a:pt x="43627" y="28048"/>
                  </a:lnTo>
                  <a:lnTo>
                    <a:pt x="43340" y="27876"/>
                  </a:lnTo>
                  <a:lnTo>
                    <a:pt x="43062" y="27697"/>
                  </a:lnTo>
                  <a:lnTo>
                    <a:pt x="42794" y="27502"/>
                  </a:lnTo>
                  <a:lnTo>
                    <a:pt x="42535" y="27301"/>
                  </a:lnTo>
                  <a:lnTo>
                    <a:pt x="42295" y="27084"/>
                  </a:lnTo>
                  <a:lnTo>
                    <a:pt x="42065" y="26860"/>
                  </a:lnTo>
                  <a:lnTo>
                    <a:pt x="41855" y="26629"/>
                  </a:lnTo>
                  <a:lnTo>
                    <a:pt x="41663" y="26390"/>
                  </a:lnTo>
                  <a:lnTo>
                    <a:pt x="41481" y="26143"/>
                  </a:lnTo>
                  <a:lnTo>
                    <a:pt x="41318" y="25882"/>
                  </a:lnTo>
                  <a:lnTo>
                    <a:pt x="41174" y="25620"/>
                  </a:lnTo>
                  <a:lnTo>
                    <a:pt x="41050" y="25351"/>
                  </a:lnTo>
                  <a:lnTo>
                    <a:pt x="40944" y="25082"/>
                  </a:lnTo>
                  <a:lnTo>
                    <a:pt x="40858" y="24799"/>
                  </a:lnTo>
                  <a:lnTo>
                    <a:pt x="40791" y="24515"/>
                  </a:lnTo>
                  <a:lnTo>
                    <a:pt x="40753" y="24231"/>
                  </a:lnTo>
                  <a:lnTo>
                    <a:pt x="40743" y="24089"/>
                  </a:lnTo>
                  <a:lnTo>
                    <a:pt x="40734" y="23947"/>
                  </a:lnTo>
                  <a:lnTo>
                    <a:pt x="40734" y="23813"/>
                  </a:lnTo>
                  <a:lnTo>
                    <a:pt x="40743" y="23678"/>
                  </a:lnTo>
                  <a:lnTo>
                    <a:pt x="40762" y="23402"/>
                  </a:lnTo>
                  <a:lnTo>
                    <a:pt x="40820" y="23133"/>
                  </a:lnTo>
                  <a:lnTo>
                    <a:pt x="40887" y="22864"/>
                  </a:lnTo>
                  <a:lnTo>
                    <a:pt x="40983" y="22603"/>
                  </a:lnTo>
                  <a:lnTo>
                    <a:pt x="41088" y="22349"/>
                  </a:lnTo>
                  <a:lnTo>
                    <a:pt x="41222" y="22102"/>
                  </a:lnTo>
                  <a:lnTo>
                    <a:pt x="41366" y="21856"/>
                  </a:lnTo>
                  <a:lnTo>
                    <a:pt x="41529" y="21624"/>
                  </a:lnTo>
                  <a:lnTo>
                    <a:pt x="41711" y="21393"/>
                  </a:lnTo>
                  <a:lnTo>
                    <a:pt x="41912" y="21176"/>
                  </a:lnTo>
                  <a:lnTo>
                    <a:pt x="42123" y="20959"/>
                  </a:lnTo>
                  <a:lnTo>
                    <a:pt x="42353" y="20758"/>
                  </a:lnTo>
                  <a:lnTo>
                    <a:pt x="42592" y="20571"/>
                  </a:lnTo>
                  <a:lnTo>
                    <a:pt x="42842" y="20384"/>
                  </a:lnTo>
                  <a:lnTo>
                    <a:pt x="43100" y="20212"/>
                  </a:lnTo>
                  <a:lnTo>
                    <a:pt x="43378" y="20056"/>
                  </a:lnTo>
                  <a:lnTo>
                    <a:pt x="43666" y="19906"/>
                  </a:lnTo>
                  <a:lnTo>
                    <a:pt x="43953" y="19779"/>
                  </a:lnTo>
                  <a:lnTo>
                    <a:pt x="44260" y="19652"/>
                  </a:lnTo>
                  <a:lnTo>
                    <a:pt x="44566" y="19548"/>
                  </a:lnTo>
                  <a:lnTo>
                    <a:pt x="44882" y="19458"/>
                  </a:lnTo>
                  <a:lnTo>
                    <a:pt x="45208" y="19383"/>
                  </a:lnTo>
                  <a:lnTo>
                    <a:pt x="45534" y="19324"/>
                  </a:lnTo>
                  <a:lnTo>
                    <a:pt x="45860" y="19279"/>
                  </a:lnTo>
                  <a:lnTo>
                    <a:pt x="46195" y="19249"/>
                  </a:lnTo>
                  <a:lnTo>
                    <a:pt x="46368" y="19241"/>
                  </a:lnTo>
                  <a:close/>
                  <a:moveTo>
                    <a:pt x="6900" y="24067"/>
                  </a:moveTo>
                  <a:lnTo>
                    <a:pt x="6967" y="24074"/>
                  </a:lnTo>
                  <a:lnTo>
                    <a:pt x="7034" y="24074"/>
                  </a:lnTo>
                  <a:lnTo>
                    <a:pt x="7101" y="24089"/>
                  </a:lnTo>
                  <a:lnTo>
                    <a:pt x="7178" y="24104"/>
                  </a:lnTo>
                  <a:lnTo>
                    <a:pt x="7245" y="24126"/>
                  </a:lnTo>
                  <a:lnTo>
                    <a:pt x="7312" y="24156"/>
                  </a:lnTo>
                  <a:lnTo>
                    <a:pt x="7379" y="24186"/>
                  </a:lnTo>
                  <a:lnTo>
                    <a:pt x="7446" y="24231"/>
                  </a:lnTo>
                  <a:lnTo>
                    <a:pt x="7676" y="24388"/>
                  </a:lnTo>
                  <a:lnTo>
                    <a:pt x="7896" y="24552"/>
                  </a:lnTo>
                  <a:lnTo>
                    <a:pt x="8337" y="24888"/>
                  </a:lnTo>
                  <a:lnTo>
                    <a:pt x="8768" y="25232"/>
                  </a:lnTo>
                  <a:lnTo>
                    <a:pt x="9180" y="25590"/>
                  </a:lnTo>
                  <a:lnTo>
                    <a:pt x="9592" y="25956"/>
                  </a:lnTo>
                  <a:lnTo>
                    <a:pt x="9995" y="26315"/>
                  </a:lnTo>
                  <a:lnTo>
                    <a:pt x="10800" y="27032"/>
                  </a:lnTo>
                  <a:lnTo>
                    <a:pt x="10876" y="27122"/>
                  </a:lnTo>
                  <a:lnTo>
                    <a:pt x="10963" y="27181"/>
                  </a:lnTo>
                  <a:lnTo>
                    <a:pt x="11672" y="26800"/>
                  </a:lnTo>
                  <a:lnTo>
                    <a:pt x="12026" y="26606"/>
                  </a:lnTo>
                  <a:lnTo>
                    <a:pt x="12390" y="26427"/>
                  </a:lnTo>
                  <a:lnTo>
                    <a:pt x="12764" y="26248"/>
                  </a:lnTo>
                  <a:lnTo>
                    <a:pt x="13138" y="26083"/>
                  </a:lnTo>
                  <a:lnTo>
                    <a:pt x="13511" y="25926"/>
                  </a:lnTo>
                  <a:lnTo>
                    <a:pt x="13713" y="25859"/>
                  </a:lnTo>
                  <a:lnTo>
                    <a:pt x="13904" y="25792"/>
                  </a:lnTo>
                  <a:lnTo>
                    <a:pt x="14019" y="25762"/>
                  </a:lnTo>
                  <a:lnTo>
                    <a:pt x="14134" y="25732"/>
                  </a:lnTo>
                  <a:lnTo>
                    <a:pt x="14259" y="25717"/>
                  </a:lnTo>
                  <a:lnTo>
                    <a:pt x="14374" y="25710"/>
                  </a:lnTo>
                  <a:lnTo>
                    <a:pt x="14498" y="25710"/>
                  </a:lnTo>
                  <a:lnTo>
                    <a:pt x="14613" y="25717"/>
                  </a:lnTo>
                  <a:lnTo>
                    <a:pt x="14728" y="25732"/>
                  </a:lnTo>
                  <a:lnTo>
                    <a:pt x="14843" y="25755"/>
                  </a:lnTo>
                  <a:lnTo>
                    <a:pt x="14958" y="25785"/>
                  </a:lnTo>
                  <a:lnTo>
                    <a:pt x="15073" y="25822"/>
                  </a:lnTo>
                  <a:lnTo>
                    <a:pt x="15179" y="25859"/>
                  </a:lnTo>
                  <a:lnTo>
                    <a:pt x="15274" y="25904"/>
                  </a:lnTo>
                  <a:lnTo>
                    <a:pt x="15370" y="25956"/>
                  </a:lnTo>
                  <a:lnTo>
                    <a:pt x="15466" y="26016"/>
                  </a:lnTo>
                  <a:lnTo>
                    <a:pt x="15543" y="26076"/>
                  </a:lnTo>
                  <a:lnTo>
                    <a:pt x="15629" y="26136"/>
                  </a:lnTo>
                  <a:lnTo>
                    <a:pt x="15696" y="26203"/>
                  </a:lnTo>
                  <a:lnTo>
                    <a:pt x="15754" y="26278"/>
                  </a:lnTo>
                  <a:lnTo>
                    <a:pt x="15811" y="26352"/>
                  </a:lnTo>
                  <a:lnTo>
                    <a:pt x="15859" y="26427"/>
                  </a:lnTo>
                  <a:lnTo>
                    <a:pt x="15888" y="26502"/>
                  </a:lnTo>
                  <a:lnTo>
                    <a:pt x="15916" y="26584"/>
                  </a:lnTo>
                  <a:lnTo>
                    <a:pt x="15926" y="26666"/>
                  </a:lnTo>
                  <a:lnTo>
                    <a:pt x="15936" y="26748"/>
                  </a:lnTo>
                  <a:lnTo>
                    <a:pt x="15926" y="26830"/>
                  </a:lnTo>
                  <a:lnTo>
                    <a:pt x="15897" y="26912"/>
                  </a:lnTo>
                  <a:lnTo>
                    <a:pt x="15868" y="26995"/>
                  </a:lnTo>
                  <a:lnTo>
                    <a:pt x="15821" y="27077"/>
                  </a:lnTo>
                  <a:lnTo>
                    <a:pt x="15754" y="27159"/>
                  </a:lnTo>
                  <a:lnTo>
                    <a:pt x="15677" y="27241"/>
                  </a:lnTo>
                  <a:lnTo>
                    <a:pt x="15581" y="27323"/>
                  </a:lnTo>
                  <a:lnTo>
                    <a:pt x="15466" y="27398"/>
                  </a:lnTo>
                  <a:lnTo>
                    <a:pt x="15159" y="27592"/>
                  </a:lnTo>
                  <a:lnTo>
                    <a:pt x="14834" y="27779"/>
                  </a:lnTo>
                  <a:lnTo>
                    <a:pt x="14498" y="27951"/>
                  </a:lnTo>
                  <a:lnTo>
                    <a:pt x="14163" y="28122"/>
                  </a:lnTo>
                  <a:lnTo>
                    <a:pt x="13818" y="28287"/>
                  </a:lnTo>
                  <a:lnTo>
                    <a:pt x="13463" y="28444"/>
                  </a:lnTo>
                  <a:lnTo>
                    <a:pt x="12745" y="28750"/>
                  </a:lnTo>
                  <a:lnTo>
                    <a:pt x="13032" y="29026"/>
                  </a:lnTo>
                  <a:lnTo>
                    <a:pt x="13166" y="29161"/>
                  </a:lnTo>
                  <a:lnTo>
                    <a:pt x="13291" y="29303"/>
                  </a:lnTo>
                  <a:lnTo>
                    <a:pt x="13416" y="29444"/>
                  </a:lnTo>
                  <a:lnTo>
                    <a:pt x="13531" y="29586"/>
                  </a:lnTo>
                  <a:lnTo>
                    <a:pt x="13636" y="29736"/>
                  </a:lnTo>
                  <a:lnTo>
                    <a:pt x="13741" y="29885"/>
                  </a:lnTo>
                  <a:lnTo>
                    <a:pt x="13789" y="29975"/>
                  </a:lnTo>
                  <a:lnTo>
                    <a:pt x="13837" y="30064"/>
                  </a:lnTo>
                  <a:lnTo>
                    <a:pt x="13866" y="30154"/>
                  </a:lnTo>
                  <a:lnTo>
                    <a:pt x="13885" y="30236"/>
                  </a:lnTo>
                  <a:lnTo>
                    <a:pt x="13895" y="30326"/>
                  </a:lnTo>
                  <a:lnTo>
                    <a:pt x="13895" y="30408"/>
                  </a:lnTo>
                  <a:lnTo>
                    <a:pt x="13885" y="30483"/>
                  </a:lnTo>
                  <a:lnTo>
                    <a:pt x="13866" y="30565"/>
                  </a:lnTo>
                  <a:lnTo>
                    <a:pt x="13837" y="30640"/>
                  </a:lnTo>
                  <a:lnTo>
                    <a:pt x="13799" y="30714"/>
                  </a:lnTo>
                  <a:lnTo>
                    <a:pt x="13760" y="30781"/>
                  </a:lnTo>
                  <a:lnTo>
                    <a:pt x="13703" y="30849"/>
                  </a:lnTo>
                  <a:lnTo>
                    <a:pt x="13645" y="30908"/>
                  </a:lnTo>
                  <a:lnTo>
                    <a:pt x="13578" y="30968"/>
                  </a:lnTo>
                  <a:lnTo>
                    <a:pt x="13511" y="31020"/>
                  </a:lnTo>
                  <a:lnTo>
                    <a:pt x="13435" y="31073"/>
                  </a:lnTo>
                  <a:lnTo>
                    <a:pt x="13348" y="31118"/>
                  </a:lnTo>
                  <a:lnTo>
                    <a:pt x="13262" y="31155"/>
                  </a:lnTo>
                  <a:lnTo>
                    <a:pt x="13176" y="31185"/>
                  </a:lnTo>
                  <a:lnTo>
                    <a:pt x="13080" y="31215"/>
                  </a:lnTo>
                  <a:lnTo>
                    <a:pt x="12984" y="31237"/>
                  </a:lnTo>
                  <a:lnTo>
                    <a:pt x="12889" y="31252"/>
                  </a:lnTo>
                  <a:lnTo>
                    <a:pt x="12783" y="31267"/>
                  </a:lnTo>
                  <a:lnTo>
                    <a:pt x="12687" y="31267"/>
                  </a:lnTo>
                  <a:lnTo>
                    <a:pt x="12582" y="31260"/>
                  </a:lnTo>
                  <a:lnTo>
                    <a:pt x="12477" y="31252"/>
                  </a:lnTo>
                  <a:lnTo>
                    <a:pt x="12371" y="31230"/>
                  </a:lnTo>
                  <a:lnTo>
                    <a:pt x="12266" y="31207"/>
                  </a:lnTo>
                  <a:lnTo>
                    <a:pt x="12170" y="31170"/>
                  </a:lnTo>
                  <a:lnTo>
                    <a:pt x="12064" y="31133"/>
                  </a:lnTo>
                  <a:lnTo>
                    <a:pt x="11969" y="31080"/>
                  </a:lnTo>
                  <a:lnTo>
                    <a:pt x="11873" y="31020"/>
                  </a:lnTo>
                  <a:lnTo>
                    <a:pt x="11672" y="30886"/>
                  </a:lnTo>
                  <a:lnTo>
                    <a:pt x="11480" y="30744"/>
                  </a:lnTo>
                  <a:lnTo>
                    <a:pt x="11288" y="30595"/>
                  </a:lnTo>
                  <a:lnTo>
                    <a:pt x="11116" y="30438"/>
                  </a:lnTo>
                  <a:lnTo>
                    <a:pt x="10943" y="30281"/>
                  </a:lnTo>
                  <a:lnTo>
                    <a:pt x="10771" y="30109"/>
                  </a:lnTo>
                  <a:lnTo>
                    <a:pt x="10445" y="29781"/>
                  </a:lnTo>
                  <a:lnTo>
                    <a:pt x="10119" y="29923"/>
                  </a:lnTo>
                  <a:lnTo>
                    <a:pt x="9794" y="30057"/>
                  </a:lnTo>
                  <a:lnTo>
                    <a:pt x="9468" y="30184"/>
                  </a:lnTo>
                  <a:lnTo>
                    <a:pt x="9132" y="30296"/>
                  </a:lnTo>
                  <a:lnTo>
                    <a:pt x="8797" y="30401"/>
                  </a:lnTo>
                  <a:lnTo>
                    <a:pt x="8625" y="30445"/>
                  </a:lnTo>
                  <a:lnTo>
                    <a:pt x="8452" y="30483"/>
                  </a:lnTo>
                  <a:lnTo>
                    <a:pt x="8280" y="30520"/>
                  </a:lnTo>
                  <a:lnTo>
                    <a:pt x="8107" y="30550"/>
                  </a:lnTo>
                  <a:lnTo>
                    <a:pt x="7925" y="30572"/>
                  </a:lnTo>
                  <a:lnTo>
                    <a:pt x="7743" y="30595"/>
                  </a:lnTo>
                  <a:lnTo>
                    <a:pt x="7628" y="30595"/>
                  </a:lnTo>
                  <a:lnTo>
                    <a:pt x="7523" y="30580"/>
                  </a:lnTo>
                  <a:lnTo>
                    <a:pt x="7417" y="30550"/>
                  </a:lnTo>
                  <a:lnTo>
                    <a:pt x="7321" y="30513"/>
                  </a:lnTo>
                  <a:lnTo>
                    <a:pt x="7235" y="30468"/>
                  </a:lnTo>
                  <a:lnTo>
                    <a:pt x="7159" y="30408"/>
                  </a:lnTo>
                  <a:lnTo>
                    <a:pt x="7091" y="30341"/>
                  </a:lnTo>
                  <a:lnTo>
                    <a:pt x="7034" y="30266"/>
                  </a:lnTo>
                  <a:lnTo>
                    <a:pt x="6986" y="30191"/>
                  </a:lnTo>
                  <a:lnTo>
                    <a:pt x="6948" y="30109"/>
                  </a:lnTo>
                  <a:lnTo>
                    <a:pt x="6929" y="30027"/>
                  </a:lnTo>
                  <a:lnTo>
                    <a:pt x="6919" y="29945"/>
                  </a:lnTo>
                  <a:lnTo>
                    <a:pt x="6919" y="29863"/>
                  </a:lnTo>
                  <a:lnTo>
                    <a:pt x="6938" y="29781"/>
                  </a:lnTo>
                  <a:lnTo>
                    <a:pt x="6976" y="29698"/>
                  </a:lnTo>
                  <a:lnTo>
                    <a:pt x="7034" y="29624"/>
                  </a:lnTo>
                  <a:lnTo>
                    <a:pt x="7120" y="29519"/>
                  </a:lnTo>
                  <a:lnTo>
                    <a:pt x="7216" y="29407"/>
                  </a:lnTo>
                  <a:lnTo>
                    <a:pt x="7321" y="29310"/>
                  </a:lnTo>
                  <a:lnTo>
                    <a:pt x="7427" y="29205"/>
                  </a:lnTo>
                  <a:lnTo>
                    <a:pt x="7542" y="29108"/>
                  </a:lnTo>
                  <a:lnTo>
                    <a:pt x="7657" y="29019"/>
                  </a:lnTo>
                  <a:lnTo>
                    <a:pt x="7906" y="28839"/>
                  </a:lnTo>
                  <a:lnTo>
                    <a:pt x="8174" y="28675"/>
                  </a:lnTo>
                  <a:lnTo>
                    <a:pt x="8443" y="28511"/>
                  </a:lnTo>
                  <a:lnTo>
                    <a:pt x="8720" y="28361"/>
                  </a:lnTo>
                  <a:lnTo>
                    <a:pt x="9008" y="28212"/>
                  </a:lnTo>
                  <a:lnTo>
                    <a:pt x="8979" y="28182"/>
                  </a:lnTo>
                  <a:lnTo>
                    <a:pt x="8960" y="28152"/>
                  </a:lnTo>
                  <a:lnTo>
                    <a:pt x="8222" y="27383"/>
                  </a:lnTo>
                  <a:lnTo>
                    <a:pt x="7858" y="26995"/>
                  </a:lnTo>
                  <a:lnTo>
                    <a:pt x="7494" y="26606"/>
                  </a:lnTo>
                  <a:lnTo>
                    <a:pt x="7139" y="26218"/>
                  </a:lnTo>
                  <a:lnTo>
                    <a:pt x="6804" y="25814"/>
                  </a:lnTo>
                  <a:lnTo>
                    <a:pt x="6478" y="25411"/>
                  </a:lnTo>
                  <a:lnTo>
                    <a:pt x="6325" y="25209"/>
                  </a:lnTo>
                  <a:lnTo>
                    <a:pt x="6181" y="25000"/>
                  </a:lnTo>
                  <a:lnTo>
                    <a:pt x="6143" y="24941"/>
                  </a:lnTo>
                  <a:lnTo>
                    <a:pt x="6114" y="24881"/>
                  </a:lnTo>
                  <a:lnTo>
                    <a:pt x="6095" y="24821"/>
                  </a:lnTo>
                  <a:lnTo>
                    <a:pt x="6085" y="24761"/>
                  </a:lnTo>
                  <a:lnTo>
                    <a:pt x="6076" y="24709"/>
                  </a:lnTo>
                  <a:lnTo>
                    <a:pt x="6076" y="24649"/>
                  </a:lnTo>
                  <a:lnTo>
                    <a:pt x="6085" y="24597"/>
                  </a:lnTo>
                  <a:lnTo>
                    <a:pt x="6095" y="24545"/>
                  </a:lnTo>
                  <a:lnTo>
                    <a:pt x="6114" y="24492"/>
                  </a:lnTo>
                  <a:lnTo>
                    <a:pt x="6143" y="24448"/>
                  </a:lnTo>
                  <a:lnTo>
                    <a:pt x="6172" y="24403"/>
                  </a:lnTo>
                  <a:lnTo>
                    <a:pt x="6210" y="24358"/>
                  </a:lnTo>
                  <a:lnTo>
                    <a:pt x="6287" y="24276"/>
                  </a:lnTo>
                  <a:lnTo>
                    <a:pt x="6392" y="24201"/>
                  </a:lnTo>
                  <a:lnTo>
                    <a:pt x="6507" y="24149"/>
                  </a:lnTo>
                  <a:lnTo>
                    <a:pt x="6632" y="24104"/>
                  </a:lnTo>
                  <a:lnTo>
                    <a:pt x="6756" y="24082"/>
                  </a:lnTo>
                  <a:lnTo>
                    <a:pt x="6823" y="24074"/>
                  </a:lnTo>
                  <a:lnTo>
                    <a:pt x="6900" y="24067"/>
                  </a:lnTo>
                  <a:close/>
                  <a:moveTo>
                    <a:pt x="14048" y="45675"/>
                  </a:moveTo>
                  <a:lnTo>
                    <a:pt x="14144" y="45683"/>
                  </a:lnTo>
                  <a:lnTo>
                    <a:pt x="14230" y="45690"/>
                  </a:lnTo>
                  <a:lnTo>
                    <a:pt x="14316" y="45705"/>
                  </a:lnTo>
                  <a:lnTo>
                    <a:pt x="14393" y="45727"/>
                  </a:lnTo>
                  <a:lnTo>
                    <a:pt x="14479" y="45757"/>
                  </a:lnTo>
                  <a:lnTo>
                    <a:pt x="14556" y="45787"/>
                  </a:lnTo>
                  <a:lnTo>
                    <a:pt x="14632" y="45825"/>
                  </a:lnTo>
                  <a:lnTo>
                    <a:pt x="14709" y="45869"/>
                  </a:lnTo>
                  <a:lnTo>
                    <a:pt x="14776" y="45914"/>
                  </a:lnTo>
                  <a:lnTo>
                    <a:pt x="14843" y="45959"/>
                  </a:lnTo>
                  <a:lnTo>
                    <a:pt x="14901" y="46011"/>
                  </a:lnTo>
                  <a:lnTo>
                    <a:pt x="14958" y="46064"/>
                  </a:lnTo>
                  <a:lnTo>
                    <a:pt x="15006" y="46123"/>
                  </a:lnTo>
                  <a:lnTo>
                    <a:pt x="15054" y="46183"/>
                  </a:lnTo>
                  <a:lnTo>
                    <a:pt x="15102" y="46243"/>
                  </a:lnTo>
                  <a:lnTo>
                    <a:pt x="15140" y="46310"/>
                  </a:lnTo>
                  <a:lnTo>
                    <a:pt x="15169" y="46370"/>
                  </a:lnTo>
                  <a:lnTo>
                    <a:pt x="15198" y="46437"/>
                  </a:lnTo>
                  <a:lnTo>
                    <a:pt x="15217" y="46504"/>
                  </a:lnTo>
                  <a:lnTo>
                    <a:pt x="15227" y="46571"/>
                  </a:lnTo>
                  <a:lnTo>
                    <a:pt x="15227" y="46639"/>
                  </a:lnTo>
                  <a:lnTo>
                    <a:pt x="15227" y="46713"/>
                  </a:lnTo>
                  <a:lnTo>
                    <a:pt x="15217" y="46781"/>
                  </a:lnTo>
                  <a:lnTo>
                    <a:pt x="15207" y="46848"/>
                  </a:lnTo>
                  <a:lnTo>
                    <a:pt x="15179" y="46915"/>
                  </a:lnTo>
                  <a:lnTo>
                    <a:pt x="15150" y="46982"/>
                  </a:lnTo>
                  <a:lnTo>
                    <a:pt x="15112" y="47042"/>
                  </a:lnTo>
                  <a:lnTo>
                    <a:pt x="15054" y="47109"/>
                  </a:lnTo>
                  <a:lnTo>
                    <a:pt x="14939" y="47236"/>
                  </a:lnTo>
                  <a:lnTo>
                    <a:pt x="14814" y="47363"/>
                  </a:lnTo>
                  <a:lnTo>
                    <a:pt x="14680" y="47490"/>
                  </a:lnTo>
                  <a:lnTo>
                    <a:pt x="14546" y="47610"/>
                  </a:lnTo>
                  <a:lnTo>
                    <a:pt x="14402" y="47722"/>
                  </a:lnTo>
                  <a:lnTo>
                    <a:pt x="14259" y="47834"/>
                  </a:lnTo>
                  <a:lnTo>
                    <a:pt x="13943" y="48058"/>
                  </a:lnTo>
                  <a:lnTo>
                    <a:pt x="13617" y="48267"/>
                  </a:lnTo>
                  <a:lnTo>
                    <a:pt x="13281" y="48461"/>
                  </a:lnTo>
                  <a:lnTo>
                    <a:pt x="12936" y="48655"/>
                  </a:lnTo>
                  <a:lnTo>
                    <a:pt x="12582" y="48842"/>
                  </a:lnTo>
                  <a:lnTo>
                    <a:pt x="13118" y="49178"/>
                  </a:lnTo>
                  <a:lnTo>
                    <a:pt x="13655" y="49514"/>
                  </a:lnTo>
                  <a:lnTo>
                    <a:pt x="13923" y="49686"/>
                  </a:lnTo>
                  <a:lnTo>
                    <a:pt x="14182" y="49865"/>
                  </a:lnTo>
                  <a:lnTo>
                    <a:pt x="14431" y="50045"/>
                  </a:lnTo>
                  <a:lnTo>
                    <a:pt x="14671" y="50239"/>
                  </a:lnTo>
                  <a:lnTo>
                    <a:pt x="14738" y="50299"/>
                  </a:lnTo>
                  <a:lnTo>
                    <a:pt x="14805" y="50366"/>
                  </a:lnTo>
                  <a:lnTo>
                    <a:pt x="14853" y="50433"/>
                  </a:lnTo>
                  <a:lnTo>
                    <a:pt x="14891" y="50508"/>
                  </a:lnTo>
                  <a:lnTo>
                    <a:pt x="14910" y="50582"/>
                  </a:lnTo>
                  <a:lnTo>
                    <a:pt x="14929" y="50657"/>
                  </a:lnTo>
                  <a:lnTo>
                    <a:pt x="14949" y="50732"/>
                  </a:lnTo>
                  <a:lnTo>
                    <a:pt x="14949" y="50807"/>
                  </a:lnTo>
                  <a:lnTo>
                    <a:pt x="14939" y="50881"/>
                  </a:lnTo>
                  <a:lnTo>
                    <a:pt x="14920" y="50956"/>
                  </a:lnTo>
                  <a:lnTo>
                    <a:pt x="14901" y="51031"/>
                  </a:lnTo>
                  <a:lnTo>
                    <a:pt x="14872" y="51105"/>
                  </a:lnTo>
                  <a:lnTo>
                    <a:pt x="14834" y="51180"/>
                  </a:lnTo>
                  <a:lnTo>
                    <a:pt x="14795" y="51247"/>
                  </a:lnTo>
                  <a:lnTo>
                    <a:pt x="14747" y="51314"/>
                  </a:lnTo>
                  <a:lnTo>
                    <a:pt x="14690" y="51374"/>
                  </a:lnTo>
                  <a:lnTo>
                    <a:pt x="14632" y="51434"/>
                  </a:lnTo>
                  <a:lnTo>
                    <a:pt x="14565" y="51486"/>
                  </a:lnTo>
                  <a:lnTo>
                    <a:pt x="14498" y="51539"/>
                  </a:lnTo>
                  <a:lnTo>
                    <a:pt x="14422" y="51583"/>
                  </a:lnTo>
                  <a:lnTo>
                    <a:pt x="14345" y="51621"/>
                  </a:lnTo>
                  <a:lnTo>
                    <a:pt x="14259" y="51658"/>
                  </a:lnTo>
                  <a:lnTo>
                    <a:pt x="14172" y="51680"/>
                  </a:lnTo>
                  <a:lnTo>
                    <a:pt x="14086" y="51703"/>
                  </a:lnTo>
                  <a:lnTo>
                    <a:pt x="14000" y="51718"/>
                  </a:lnTo>
                  <a:lnTo>
                    <a:pt x="13808" y="51718"/>
                  </a:lnTo>
                  <a:lnTo>
                    <a:pt x="13713" y="51703"/>
                  </a:lnTo>
                  <a:lnTo>
                    <a:pt x="13617" y="51688"/>
                  </a:lnTo>
                  <a:lnTo>
                    <a:pt x="13521" y="51658"/>
                  </a:lnTo>
                  <a:lnTo>
                    <a:pt x="13425" y="51613"/>
                  </a:lnTo>
                  <a:lnTo>
                    <a:pt x="13329" y="51561"/>
                  </a:lnTo>
                  <a:lnTo>
                    <a:pt x="13004" y="51367"/>
                  </a:lnTo>
                  <a:lnTo>
                    <a:pt x="12687" y="51150"/>
                  </a:lnTo>
                  <a:lnTo>
                    <a:pt x="12371" y="50934"/>
                  </a:lnTo>
                  <a:lnTo>
                    <a:pt x="12074" y="50702"/>
                  </a:lnTo>
                  <a:lnTo>
                    <a:pt x="11470" y="50231"/>
                  </a:lnTo>
                  <a:lnTo>
                    <a:pt x="10876" y="49761"/>
                  </a:lnTo>
                  <a:lnTo>
                    <a:pt x="9870" y="50336"/>
                  </a:lnTo>
                  <a:lnTo>
                    <a:pt x="8864" y="50904"/>
                  </a:lnTo>
                  <a:lnTo>
                    <a:pt x="7848" y="51464"/>
                  </a:lnTo>
                  <a:lnTo>
                    <a:pt x="6842" y="52017"/>
                  </a:lnTo>
                  <a:lnTo>
                    <a:pt x="6747" y="52061"/>
                  </a:lnTo>
                  <a:lnTo>
                    <a:pt x="6651" y="52099"/>
                  </a:lnTo>
                  <a:lnTo>
                    <a:pt x="6555" y="52121"/>
                  </a:lnTo>
                  <a:lnTo>
                    <a:pt x="6459" y="52144"/>
                  </a:lnTo>
                  <a:lnTo>
                    <a:pt x="6363" y="52151"/>
                  </a:lnTo>
                  <a:lnTo>
                    <a:pt x="6277" y="52151"/>
                  </a:lnTo>
                  <a:lnTo>
                    <a:pt x="6181" y="52144"/>
                  </a:lnTo>
                  <a:lnTo>
                    <a:pt x="6085" y="52129"/>
                  </a:lnTo>
                  <a:lnTo>
                    <a:pt x="5999" y="52114"/>
                  </a:lnTo>
                  <a:lnTo>
                    <a:pt x="5913" y="52084"/>
                  </a:lnTo>
                  <a:lnTo>
                    <a:pt x="5827" y="52046"/>
                  </a:lnTo>
                  <a:lnTo>
                    <a:pt x="5750" y="52009"/>
                  </a:lnTo>
                  <a:lnTo>
                    <a:pt x="5673" y="51964"/>
                  </a:lnTo>
                  <a:lnTo>
                    <a:pt x="5606" y="51912"/>
                  </a:lnTo>
                  <a:lnTo>
                    <a:pt x="5539" y="51860"/>
                  </a:lnTo>
                  <a:lnTo>
                    <a:pt x="5472" y="51800"/>
                  </a:lnTo>
                  <a:lnTo>
                    <a:pt x="5415" y="51740"/>
                  </a:lnTo>
                  <a:lnTo>
                    <a:pt x="5367" y="51673"/>
                  </a:lnTo>
                  <a:lnTo>
                    <a:pt x="5319" y="51606"/>
                  </a:lnTo>
                  <a:lnTo>
                    <a:pt x="5290" y="51539"/>
                  </a:lnTo>
                  <a:lnTo>
                    <a:pt x="5261" y="51471"/>
                  </a:lnTo>
                  <a:lnTo>
                    <a:pt x="5233" y="51397"/>
                  </a:lnTo>
                  <a:lnTo>
                    <a:pt x="5223" y="51322"/>
                  </a:lnTo>
                  <a:lnTo>
                    <a:pt x="5213" y="51255"/>
                  </a:lnTo>
                  <a:lnTo>
                    <a:pt x="5223" y="51180"/>
                  </a:lnTo>
                  <a:lnTo>
                    <a:pt x="5233" y="51105"/>
                  </a:lnTo>
                  <a:lnTo>
                    <a:pt x="5261" y="51031"/>
                  </a:lnTo>
                  <a:lnTo>
                    <a:pt x="5300" y="50963"/>
                  </a:lnTo>
                  <a:lnTo>
                    <a:pt x="5338" y="50896"/>
                  </a:lnTo>
                  <a:lnTo>
                    <a:pt x="5395" y="50829"/>
                  </a:lnTo>
                  <a:lnTo>
                    <a:pt x="5472" y="50769"/>
                  </a:lnTo>
                  <a:lnTo>
                    <a:pt x="5549" y="50709"/>
                  </a:lnTo>
                  <a:lnTo>
                    <a:pt x="6411" y="50134"/>
                  </a:lnTo>
                  <a:lnTo>
                    <a:pt x="7283" y="49567"/>
                  </a:lnTo>
                  <a:lnTo>
                    <a:pt x="8155" y="48999"/>
                  </a:lnTo>
                  <a:lnTo>
                    <a:pt x="9037" y="48439"/>
                  </a:lnTo>
                  <a:lnTo>
                    <a:pt x="7801" y="47535"/>
                  </a:lnTo>
                  <a:lnTo>
                    <a:pt x="7724" y="47475"/>
                  </a:lnTo>
                  <a:lnTo>
                    <a:pt x="7666" y="47416"/>
                  </a:lnTo>
                  <a:lnTo>
                    <a:pt x="7609" y="47356"/>
                  </a:lnTo>
                  <a:lnTo>
                    <a:pt x="7571" y="47289"/>
                  </a:lnTo>
                  <a:lnTo>
                    <a:pt x="7542" y="47221"/>
                  </a:lnTo>
                  <a:lnTo>
                    <a:pt x="7523" y="47162"/>
                  </a:lnTo>
                  <a:lnTo>
                    <a:pt x="7513" y="47094"/>
                  </a:lnTo>
                  <a:lnTo>
                    <a:pt x="7513" y="47027"/>
                  </a:lnTo>
                  <a:lnTo>
                    <a:pt x="7523" y="46967"/>
                  </a:lnTo>
                  <a:lnTo>
                    <a:pt x="7532" y="46900"/>
                  </a:lnTo>
                  <a:lnTo>
                    <a:pt x="7561" y="46840"/>
                  </a:lnTo>
                  <a:lnTo>
                    <a:pt x="7590" y="46781"/>
                  </a:lnTo>
                  <a:lnTo>
                    <a:pt x="7638" y="46721"/>
                  </a:lnTo>
                  <a:lnTo>
                    <a:pt x="7676" y="46669"/>
                  </a:lnTo>
                  <a:lnTo>
                    <a:pt x="7733" y="46616"/>
                  </a:lnTo>
                  <a:lnTo>
                    <a:pt x="7791" y="46564"/>
                  </a:lnTo>
                  <a:lnTo>
                    <a:pt x="7858" y="46519"/>
                  </a:lnTo>
                  <a:lnTo>
                    <a:pt x="7925" y="46482"/>
                  </a:lnTo>
                  <a:lnTo>
                    <a:pt x="7992" y="46445"/>
                  </a:lnTo>
                  <a:lnTo>
                    <a:pt x="8069" y="46415"/>
                  </a:lnTo>
                  <a:lnTo>
                    <a:pt x="8155" y="46385"/>
                  </a:lnTo>
                  <a:lnTo>
                    <a:pt x="8232" y="46362"/>
                  </a:lnTo>
                  <a:lnTo>
                    <a:pt x="8318" y="46347"/>
                  </a:lnTo>
                  <a:lnTo>
                    <a:pt x="8404" y="46340"/>
                  </a:lnTo>
                  <a:lnTo>
                    <a:pt x="8500" y="46332"/>
                  </a:lnTo>
                  <a:lnTo>
                    <a:pt x="8586" y="46340"/>
                  </a:lnTo>
                  <a:lnTo>
                    <a:pt x="8682" y="46347"/>
                  </a:lnTo>
                  <a:lnTo>
                    <a:pt x="8768" y="46370"/>
                  </a:lnTo>
                  <a:lnTo>
                    <a:pt x="8855" y="46392"/>
                  </a:lnTo>
                  <a:lnTo>
                    <a:pt x="8950" y="46430"/>
                  </a:lnTo>
                  <a:lnTo>
                    <a:pt x="9037" y="46474"/>
                  </a:lnTo>
                  <a:lnTo>
                    <a:pt x="9123" y="46527"/>
                  </a:lnTo>
                  <a:lnTo>
                    <a:pt x="9794" y="46990"/>
                  </a:lnTo>
                  <a:lnTo>
                    <a:pt x="10148" y="47221"/>
                  </a:lnTo>
                  <a:lnTo>
                    <a:pt x="10493" y="47453"/>
                  </a:lnTo>
                  <a:lnTo>
                    <a:pt x="10857" y="47191"/>
                  </a:lnTo>
                  <a:lnTo>
                    <a:pt x="11231" y="46937"/>
                  </a:lnTo>
                  <a:lnTo>
                    <a:pt x="11605" y="46684"/>
                  </a:lnTo>
                  <a:lnTo>
                    <a:pt x="11997" y="46445"/>
                  </a:lnTo>
                  <a:lnTo>
                    <a:pt x="12199" y="46332"/>
                  </a:lnTo>
                  <a:lnTo>
                    <a:pt x="12400" y="46228"/>
                  </a:lnTo>
                  <a:lnTo>
                    <a:pt x="12601" y="46123"/>
                  </a:lnTo>
                  <a:lnTo>
                    <a:pt x="12812" y="46026"/>
                  </a:lnTo>
                  <a:lnTo>
                    <a:pt x="13023" y="45937"/>
                  </a:lnTo>
                  <a:lnTo>
                    <a:pt x="13243" y="45854"/>
                  </a:lnTo>
                  <a:lnTo>
                    <a:pt x="13463" y="45780"/>
                  </a:lnTo>
                  <a:lnTo>
                    <a:pt x="13684" y="45713"/>
                  </a:lnTo>
                  <a:lnTo>
                    <a:pt x="13780" y="45698"/>
                  </a:lnTo>
                  <a:lnTo>
                    <a:pt x="13866" y="45683"/>
                  </a:lnTo>
                  <a:lnTo>
                    <a:pt x="13962" y="45675"/>
                  </a:lnTo>
                  <a:close/>
                  <a:moveTo>
                    <a:pt x="68368" y="1"/>
                  </a:moveTo>
                  <a:lnTo>
                    <a:pt x="51283" y="90"/>
                  </a:lnTo>
                  <a:lnTo>
                    <a:pt x="34199" y="180"/>
                  </a:lnTo>
                  <a:lnTo>
                    <a:pt x="17114" y="270"/>
                  </a:lnTo>
                  <a:lnTo>
                    <a:pt x="30" y="367"/>
                  </a:lnTo>
                  <a:lnTo>
                    <a:pt x="202" y="1166"/>
                  </a:lnTo>
                  <a:lnTo>
                    <a:pt x="375" y="1965"/>
                  </a:lnTo>
                  <a:lnTo>
                    <a:pt x="528" y="2772"/>
                  </a:lnTo>
                  <a:lnTo>
                    <a:pt x="681" y="3578"/>
                  </a:lnTo>
                  <a:lnTo>
                    <a:pt x="825" y="4393"/>
                  </a:lnTo>
                  <a:lnTo>
                    <a:pt x="959" y="5214"/>
                  </a:lnTo>
                  <a:lnTo>
                    <a:pt x="1084" y="6028"/>
                  </a:lnTo>
                  <a:lnTo>
                    <a:pt x="1199" y="6857"/>
                  </a:lnTo>
                  <a:lnTo>
                    <a:pt x="1314" y="7679"/>
                  </a:lnTo>
                  <a:lnTo>
                    <a:pt x="1409" y="8516"/>
                  </a:lnTo>
                  <a:lnTo>
                    <a:pt x="1505" y="9345"/>
                  </a:lnTo>
                  <a:lnTo>
                    <a:pt x="1591" y="10181"/>
                  </a:lnTo>
                  <a:lnTo>
                    <a:pt x="1668" y="11018"/>
                  </a:lnTo>
                  <a:lnTo>
                    <a:pt x="1745" y="11862"/>
                  </a:lnTo>
                  <a:lnTo>
                    <a:pt x="1802" y="12698"/>
                  </a:lnTo>
                  <a:lnTo>
                    <a:pt x="1860" y="13550"/>
                  </a:lnTo>
                  <a:lnTo>
                    <a:pt x="1917" y="14394"/>
                  </a:lnTo>
                  <a:lnTo>
                    <a:pt x="1956" y="15245"/>
                  </a:lnTo>
                  <a:lnTo>
                    <a:pt x="1994" y="16097"/>
                  </a:lnTo>
                  <a:lnTo>
                    <a:pt x="2032" y="16948"/>
                  </a:lnTo>
                  <a:lnTo>
                    <a:pt x="2061" y="17800"/>
                  </a:lnTo>
                  <a:lnTo>
                    <a:pt x="2080" y="18659"/>
                  </a:lnTo>
                  <a:lnTo>
                    <a:pt x="2099" y="20377"/>
                  </a:lnTo>
                  <a:lnTo>
                    <a:pt x="2099" y="22095"/>
                  </a:lnTo>
                  <a:lnTo>
                    <a:pt x="2090" y="23820"/>
                  </a:lnTo>
                  <a:lnTo>
                    <a:pt x="2051" y="25553"/>
                  </a:lnTo>
                  <a:lnTo>
                    <a:pt x="2003" y="27278"/>
                  </a:lnTo>
                  <a:lnTo>
                    <a:pt x="1936" y="29011"/>
                  </a:lnTo>
                  <a:lnTo>
                    <a:pt x="1850" y="30737"/>
                  </a:lnTo>
                  <a:lnTo>
                    <a:pt x="1754" y="32470"/>
                  </a:lnTo>
                  <a:lnTo>
                    <a:pt x="1649" y="34195"/>
                  </a:lnTo>
                  <a:lnTo>
                    <a:pt x="1534" y="35913"/>
                  </a:lnTo>
                  <a:lnTo>
                    <a:pt x="1409" y="37631"/>
                  </a:lnTo>
                  <a:lnTo>
                    <a:pt x="1275" y="39349"/>
                  </a:lnTo>
                  <a:lnTo>
                    <a:pt x="1141" y="41052"/>
                  </a:lnTo>
                  <a:lnTo>
                    <a:pt x="854" y="44443"/>
                  </a:lnTo>
                  <a:lnTo>
                    <a:pt x="557" y="47804"/>
                  </a:lnTo>
                  <a:lnTo>
                    <a:pt x="269" y="51113"/>
                  </a:lnTo>
                  <a:lnTo>
                    <a:pt x="1" y="54369"/>
                  </a:lnTo>
                  <a:lnTo>
                    <a:pt x="1544" y="54437"/>
                  </a:lnTo>
                  <a:lnTo>
                    <a:pt x="3096" y="54496"/>
                  </a:lnTo>
                  <a:lnTo>
                    <a:pt x="4648" y="54541"/>
                  </a:lnTo>
                  <a:lnTo>
                    <a:pt x="6181" y="54586"/>
                  </a:lnTo>
                  <a:lnTo>
                    <a:pt x="7072" y="54608"/>
                  </a:lnTo>
                  <a:lnTo>
                    <a:pt x="7963" y="54623"/>
                  </a:lnTo>
                  <a:lnTo>
                    <a:pt x="8855" y="54638"/>
                  </a:lnTo>
                  <a:lnTo>
                    <a:pt x="9755" y="54646"/>
                  </a:lnTo>
                  <a:lnTo>
                    <a:pt x="10666" y="54653"/>
                  </a:lnTo>
                  <a:lnTo>
                    <a:pt x="11566" y="54646"/>
                  </a:lnTo>
                  <a:lnTo>
                    <a:pt x="12477" y="54638"/>
                  </a:lnTo>
                  <a:lnTo>
                    <a:pt x="13387" y="54631"/>
                  </a:lnTo>
                  <a:lnTo>
                    <a:pt x="14307" y="54608"/>
                  </a:lnTo>
                  <a:lnTo>
                    <a:pt x="15227" y="54586"/>
                  </a:lnTo>
                  <a:lnTo>
                    <a:pt x="16146" y="54549"/>
                  </a:lnTo>
                  <a:lnTo>
                    <a:pt x="17066" y="54511"/>
                  </a:lnTo>
                  <a:lnTo>
                    <a:pt x="17986" y="54466"/>
                  </a:lnTo>
                  <a:lnTo>
                    <a:pt x="18906" y="54414"/>
                  </a:lnTo>
                  <a:lnTo>
                    <a:pt x="19826" y="54354"/>
                  </a:lnTo>
                  <a:lnTo>
                    <a:pt x="20746" y="54287"/>
                  </a:lnTo>
                  <a:lnTo>
                    <a:pt x="21666" y="54220"/>
                  </a:lnTo>
                  <a:lnTo>
                    <a:pt x="22585" y="54138"/>
                  </a:lnTo>
                  <a:lnTo>
                    <a:pt x="23505" y="54048"/>
                  </a:lnTo>
                  <a:lnTo>
                    <a:pt x="24425" y="53951"/>
                  </a:lnTo>
                  <a:lnTo>
                    <a:pt x="25335" y="53847"/>
                  </a:lnTo>
                  <a:lnTo>
                    <a:pt x="26255" y="53727"/>
                  </a:lnTo>
                  <a:lnTo>
                    <a:pt x="27166" y="53608"/>
                  </a:lnTo>
                  <a:lnTo>
                    <a:pt x="28076" y="53473"/>
                  </a:lnTo>
                  <a:lnTo>
                    <a:pt x="28977" y="53339"/>
                  </a:lnTo>
                  <a:lnTo>
                    <a:pt x="29877" y="53189"/>
                  </a:lnTo>
                  <a:lnTo>
                    <a:pt x="30778" y="53025"/>
                  </a:lnTo>
                  <a:lnTo>
                    <a:pt x="31669" y="52861"/>
                  </a:lnTo>
                  <a:lnTo>
                    <a:pt x="32560" y="52681"/>
                  </a:lnTo>
                  <a:lnTo>
                    <a:pt x="33442" y="52495"/>
                  </a:lnTo>
                  <a:lnTo>
                    <a:pt x="34323" y="52293"/>
                  </a:lnTo>
                  <a:lnTo>
                    <a:pt x="35195" y="52091"/>
                  </a:lnTo>
                  <a:lnTo>
                    <a:pt x="36058" y="51867"/>
                  </a:lnTo>
                  <a:lnTo>
                    <a:pt x="36920" y="51643"/>
                  </a:lnTo>
                  <a:lnTo>
                    <a:pt x="37773" y="51397"/>
                  </a:lnTo>
                  <a:lnTo>
                    <a:pt x="38625" y="51150"/>
                  </a:lnTo>
                  <a:lnTo>
                    <a:pt x="39469" y="50889"/>
                  </a:lnTo>
                  <a:lnTo>
                    <a:pt x="40293" y="50612"/>
                  </a:lnTo>
                  <a:lnTo>
                    <a:pt x="41117" y="50329"/>
                  </a:lnTo>
                  <a:lnTo>
                    <a:pt x="41941" y="50030"/>
                  </a:lnTo>
                  <a:lnTo>
                    <a:pt x="42746" y="49724"/>
                  </a:lnTo>
                  <a:lnTo>
                    <a:pt x="43541" y="49402"/>
                  </a:lnTo>
                  <a:lnTo>
                    <a:pt x="44336" y="49066"/>
                  </a:lnTo>
                  <a:lnTo>
                    <a:pt x="45112" y="48715"/>
                  </a:lnTo>
                  <a:lnTo>
                    <a:pt x="45879" y="48357"/>
                  </a:lnTo>
                  <a:lnTo>
                    <a:pt x="46646" y="47991"/>
                  </a:lnTo>
                  <a:lnTo>
                    <a:pt x="47393" y="47602"/>
                  </a:lnTo>
                  <a:lnTo>
                    <a:pt x="48131" y="47206"/>
                  </a:lnTo>
                  <a:lnTo>
                    <a:pt x="48849" y="46788"/>
                  </a:lnTo>
                  <a:lnTo>
                    <a:pt x="49568" y="46362"/>
                  </a:lnTo>
                  <a:lnTo>
                    <a:pt x="50267" y="45929"/>
                  </a:lnTo>
                  <a:lnTo>
                    <a:pt x="50957" y="45474"/>
                  </a:lnTo>
                  <a:lnTo>
                    <a:pt x="51638" y="45003"/>
                  </a:lnTo>
                  <a:lnTo>
                    <a:pt x="52299" y="44525"/>
                  </a:lnTo>
                  <a:lnTo>
                    <a:pt x="52625" y="44278"/>
                  </a:lnTo>
                  <a:lnTo>
                    <a:pt x="52950" y="44024"/>
                  </a:lnTo>
                  <a:lnTo>
                    <a:pt x="53276" y="43771"/>
                  </a:lnTo>
                  <a:lnTo>
                    <a:pt x="53592" y="43509"/>
                  </a:lnTo>
                  <a:lnTo>
                    <a:pt x="53899" y="43248"/>
                  </a:lnTo>
                  <a:lnTo>
                    <a:pt x="54215" y="42986"/>
                  </a:lnTo>
                  <a:lnTo>
                    <a:pt x="54522" y="42717"/>
                  </a:lnTo>
                  <a:lnTo>
                    <a:pt x="54819" y="42441"/>
                  </a:lnTo>
                  <a:lnTo>
                    <a:pt x="55116" y="42165"/>
                  </a:lnTo>
                  <a:lnTo>
                    <a:pt x="55413" y="41888"/>
                  </a:lnTo>
                  <a:lnTo>
                    <a:pt x="55700" y="41604"/>
                  </a:lnTo>
                  <a:lnTo>
                    <a:pt x="55988" y="41313"/>
                  </a:lnTo>
                  <a:lnTo>
                    <a:pt x="56275" y="41022"/>
                  </a:lnTo>
                  <a:lnTo>
                    <a:pt x="56553" y="40723"/>
                  </a:lnTo>
                  <a:lnTo>
                    <a:pt x="56831" y="40424"/>
                  </a:lnTo>
                  <a:lnTo>
                    <a:pt x="57099" y="40118"/>
                  </a:lnTo>
                  <a:lnTo>
                    <a:pt x="57368" y="39812"/>
                  </a:lnTo>
                  <a:lnTo>
                    <a:pt x="57636" y="39498"/>
                  </a:lnTo>
                  <a:lnTo>
                    <a:pt x="57895" y="39184"/>
                  </a:lnTo>
                  <a:lnTo>
                    <a:pt x="58144" y="38863"/>
                  </a:lnTo>
                  <a:lnTo>
                    <a:pt x="58556" y="38333"/>
                  </a:lnTo>
                  <a:lnTo>
                    <a:pt x="58949" y="37803"/>
                  </a:lnTo>
                  <a:lnTo>
                    <a:pt x="59332" y="37265"/>
                  </a:lnTo>
                  <a:lnTo>
                    <a:pt x="59696" y="36720"/>
                  </a:lnTo>
                  <a:lnTo>
                    <a:pt x="60051" y="36167"/>
                  </a:lnTo>
                  <a:lnTo>
                    <a:pt x="60396" y="35622"/>
                  </a:lnTo>
                  <a:lnTo>
                    <a:pt x="60731" y="35061"/>
                  </a:lnTo>
                  <a:lnTo>
                    <a:pt x="61047" y="34501"/>
                  </a:lnTo>
                  <a:lnTo>
                    <a:pt x="61363" y="33934"/>
                  </a:lnTo>
                  <a:lnTo>
                    <a:pt x="61660" y="33366"/>
                  </a:lnTo>
                  <a:lnTo>
                    <a:pt x="61948" y="32791"/>
                  </a:lnTo>
                  <a:lnTo>
                    <a:pt x="62226" y="32216"/>
                  </a:lnTo>
                  <a:lnTo>
                    <a:pt x="62504" y="31633"/>
                  </a:lnTo>
                  <a:lnTo>
                    <a:pt x="62762" y="31043"/>
                  </a:lnTo>
                  <a:lnTo>
                    <a:pt x="63011" y="30460"/>
                  </a:lnTo>
                  <a:lnTo>
                    <a:pt x="63251" y="29863"/>
                  </a:lnTo>
                  <a:lnTo>
                    <a:pt x="63481" y="29273"/>
                  </a:lnTo>
                  <a:lnTo>
                    <a:pt x="63701" y="28675"/>
                  </a:lnTo>
                  <a:lnTo>
                    <a:pt x="63912" y="28070"/>
                  </a:lnTo>
                  <a:lnTo>
                    <a:pt x="64113" y="27465"/>
                  </a:lnTo>
                  <a:lnTo>
                    <a:pt x="64315" y="26860"/>
                  </a:lnTo>
                  <a:lnTo>
                    <a:pt x="64506" y="26248"/>
                  </a:lnTo>
                  <a:lnTo>
                    <a:pt x="64679" y="25635"/>
                  </a:lnTo>
                  <a:lnTo>
                    <a:pt x="64861" y="25023"/>
                  </a:lnTo>
                  <a:lnTo>
                    <a:pt x="65024" y="24410"/>
                  </a:lnTo>
                  <a:lnTo>
                    <a:pt x="65177" y="23790"/>
                  </a:lnTo>
                  <a:lnTo>
                    <a:pt x="65330" y="23170"/>
                  </a:lnTo>
                  <a:lnTo>
                    <a:pt x="65484" y="22543"/>
                  </a:lnTo>
                  <a:lnTo>
                    <a:pt x="65618" y="21923"/>
                  </a:lnTo>
                  <a:lnTo>
                    <a:pt x="65752" y="21296"/>
                  </a:lnTo>
                  <a:lnTo>
                    <a:pt x="65876" y="20668"/>
                  </a:lnTo>
                  <a:lnTo>
                    <a:pt x="66001" y="20041"/>
                  </a:lnTo>
                  <a:lnTo>
                    <a:pt x="66231" y="18778"/>
                  </a:lnTo>
                  <a:lnTo>
                    <a:pt x="66442" y="17516"/>
                  </a:lnTo>
                  <a:lnTo>
                    <a:pt x="66624" y="16246"/>
                  </a:lnTo>
                  <a:lnTo>
                    <a:pt x="66806" y="14984"/>
                  </a:lnTo>
                  <a:lnTo>
                    <a:pt x="66969" y="13714"/>
                  </a:lnTo>
                  <a:lnTo>
                    <a:pt x="67112" y="12444"/>
                  </a:lnTo>
                  <a:lnTo>
                    <a:pt x="67256" y="11175"/>
                  </a:lnTo>
                  <a:lnTo>
                    <a:pt x="67381" y="9912"/>
                  </a:lnTo>
                  <a:lnTo>
                    <a:pt x="67630" y="7388"/>
                  </a:lnTo>
                  <a:lnTo>
                    <a:pt x="67869" y="4893"/>
                  </a:lnTo>
                  <a:lnTo>
                    <a:pt x="68109" y="2428"/>
                  </a:lnTo>
                  <a:lnTo>
                    <a:pt x="68234" y="1211"/>
                  </a:lnTo>
                  <a:lnTo>
                    <a:pt x="683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2;p35">
              <a:extLst>
                <a:ext uri="{FF2B5EF4-FFF2-40B4-BE49-F238E27FC236}">
                  <a16:creationId xmlns:a16="http://schemas.microsoft.com/office/drawing/2014/main" id="{0272EC6F-CDF6-9EC5-36A4-CFAF0EAAE9AB}"/>
                </a:ext>
              </a:extLst>
            </p:cNvPr>
            <p:cNvSpPr/>
            <p:nvPr/>
          </p:nvSpPr>
          <p:spPr>
            <a:xfrm>
              <a:off x="-3670125" y="1461200"/>
              <a:ext cx="682975" cy="262375"/>
            </a:xfrm>
            <a:custGeom>
              <a:avLst/>
              <a:gdLst/>
              <a:ahLst/>
              <a:cxnLst/>
              <a:rect l="l" t="t" r="r" b="b"/>
              <a:pathLst>
                <a:path w="27319" h="10495" extrusionOk="0">
                  <a:moveTo>
                    <a:pt x="0" y="1"/>
                  </a:moveTo>
                  <a:lnTo>
                    <a:pt x="144" y="1241"/>
                  </a:lnTo>
                  <a:lnTo>
                    <a:pt x="278" y="2480"/>
                  </a:lnTo>
                  <a:lnTo>
                    <a:pt x="403" y="3720"/>
                  </a:lnTo>
                  <a:lnTo>
                    <a:pt x="527" y="4960"/>
                  </a:lnTo>
                  <a:lnTo>
                    <a:pt x="757" y="7447"/>
                  </a:lnTo>
                  <a:lnTo>
                    <a:pt x="968" y="9942"/>
                  </a:lnTo>
                  <a:lnTo>
                    <a:pt x="1715" y="9875"/>
                  </a:lnTo>
                  <a:lnTo>
                    <a:pt x="2482" y="9823"/>
                  </a:lnTo>
                  <a:lnTo>
                    <a:pt x="3239" y="9778"/>
                  </a:lnTo>
                  <a:lnTo>
                    <a:pt x="4006" y="9741"/>
                  </a:lnTo>
                  <a:lnTo>
                    <a:pt x="4772" y="9711"/>
                  </a:lnTo>
                  <a:lnTo>
                    <a:pt x="5539" y="9688"/>
                  </a:lnTo>
                  <a:lnTo>
                    <a:pt x="6315" y="9673"/>
                  </a:lnTo>
                  <a:lnTo>
                    <a:pt x="7091" y="9658"/>
                  </a:lnTo>
                  <a:lnTo>
                    <a:pt x="9419" y="9658"/>
                  </a:lnTo>
                  <a:lnTo>
                    <a:pt x="10205" y="9673"/>
                  </a:lnTo>
                  <a:lnTo>
                    <a:pt x="10981" y="9688"/>
                  </a:lnTo>
                  <a:lnTo>
                    <a:pt x="11767" y="9711"/>
                  </a:lnTo>
                  <a:lnTo>
                    <a:pt x="13338" y="9763"/>
                  </a:lnTo>
                  <a:lnTo>
                    <a:pt x="14900" y="9823"/>
                  </a:lnTo>
                  <a:lnTo>
                    <a:pt x="16472" y="9905"/>
                  </a:lnTo>
                  <a:lnTo>
                    <a:pt x="18033" y="9995"/>
                  </a:lnTo>
                  <a:lnTo>
                    <a:pt x="19586" y="10084"/>
                  </a:lnTo>
                  <a:lnTo>
                    <a:pt x="22681" y="10293"/>
                  </a:lnTo>
                  <a:lnTo>
                    <a:pt x="25728" y="10495"/>
                  </a:lnTo>
                  <a:lnTo>
                    <a:pt x="25891" y="9569"/>
                  </a:lnTo>
                  <a:lnTo>
                    <a:pt x="26053" y="8635"/>
                  </a:lnTo>
                  <a:lnTo>
                    <a:pt x="26236" y="7709"/>
                  </a:lnTo>
                  <a:lnTo>
                    <a:pt x="26427" y="6790"/>
                  </a:lnTo>
                  <a:lnTo>
                    <a:pt x="26638" y="5864"/>
                  </a:lnTo>
                  <a:lnTo>
                    <a:pt x="26849" y="4953"/>
                  </a:lnTo>
                  <a:lnTo>
                    <a:pt x="27079" y="4034"/>
                  </a:lnTo>
                  <a:lnTo>
                    <a:pt x="27318" y="3130"/>
                  </a:lnTo>
                  <a:lnTo>
                    <a:pt x="27318" y="3130"/>
                  </a:lnTo>
                  <a:lnTo>
                    <a:pt x="26973" y="3302"/>
                  </a:lnTo>
                  <a:lnTo>
                    <a:pt x="26628" y="3474"/>
                  </a:lnTo>
                  <a:lnTo>
                    <a:pt x="26264" y="3638"/>
                  </a:lnTo>
                  <a:lnTo>
                    <a:pt x="25910" y="3795"/>
                  </a:lnTo>
                  <a:lnTo>
                    <a:pt x="25536" y="3944"/>
                  </a:lnTo>
                  <a:lnTo>
                    <a:pt x="25162" y="4086"/>
                  </a:lnTo>
                  <a:lnTo>
                    <a:pt x="24789" y="4221"/>
                  </a:lnTo>
                  <a:lnTo>
                    <a:pt x="24396" y="4355"/>
                  </a:lnTo>
                  <a:lnTo>
                    <a:pt x="24013" y="4482"/>
                  </a:lnTo>
                  <a:lnTo>
                    <a:pt x="23610" y="4594"/>
                  </a:lnTo>
                  <a:lnTo>
                    <a:pt x="23208" y="4706"/>
                  </a:lnTo>
                  <a:lnTo>
                    <a:pt x="22796" y="4811"/>
                  </a:lnTo>
                  <a:lnTo>
                    <a:pt x="22384" y="4900"/>
                  </a:lnTo>
                  <a:lnTo>
                    <a:pt x="21962" y="4990"/>
                  </a:lnTo>
                  <a:lnTo>
                    <a:pt x="21540" y="5072"/>
                  </a:lnTo>
                  <a:lnTo>
                    <a:pt x="21100" y="5147"/>
                  </a:lnTo>
                  <a:lnTo>
                    <a:pt x="20659" y="5214"/>
                  </a:lnTo>
                  <a:lnTo>
                    <a:pt x="20218" y="5266"/>
                  </a:lnTo>
                  <a:lnTo>
                    <a:pt x="19768" y="5319"/>
                  </a:lnTo>
                  <a:lnTo>
                    <a:pt x="19308" y="5364"/>
                  </a:lnTo>
                  <a:lnTo>
                    <a:pt x="18838" y="5393"/>
                  </a:lnTo>
                  <a:lnTo>
                    <a:pt x="18369" y="5423"/>
                  </a:lnTo>
                  <a:lnTo>
                    <a:pt x="17890" y="5438"/>
                  </a:lnTo>
                  <a:lnTo>
                    <a:pt x="17401" y="5446"/>
                  </a:lnTo>
                  <a:lnTo>
                    <a:pt x="16912" y="5446"/>
                  </a:lnTo>
                  <a:lnTo>
                    <a:pt x="16414" y="5438"/>
                  </a:lnTo>
                  <a:lnTo>
                    <a:pt x="15906" y="5423"/>
                  </a:lnTo>
                  <a:lnTo>
                    <a:pt x="15398" y="5393"/>
                  </a:lnTo>
                  <a:lnTo>
                    <a:pt x="14881" y="5364"/>
                  </a:lnTo>
                  <a:lnTo>
                    <a:pt x="14354" y="5319"/>
                  </a:lnTo>
                  <a:lnTo>
                    <a:pt x="13817" y="5266"/>
                  </a:lnTo>
                  <a:lnTo>
                    <a:pt x="13281" y="5207"/>
                  </a:lnTo>
                  <a:lnTo>
                    <a:pt x="12754" y="5132"/>
                  </a:lnTo>
                  <a:lnTo>
                    <a:pt x="12227" y="5057"/>
                  </a:lnTo>
                  <a:lnTo>
                    <a:pt x="11719" y="4975"/>
                  </a:lnTo>
                  <a:lnTo>
                    <a:pt x="11221" y="4886"/>
                  </a:lnTo>
                  <a:lnTo>
                    <a:pt x="10722" y="4788"/>
                  </a:lnTo>
                  <a:lnTo>
                    <a:pt x="10234" y="4684"/>
                  </a:lnTo>
                  <a:lnTo>
                    <a:pt x="9755" y="4579"/>
                  </a:lnTo>
                  <a:lnTo>
                    <a:pt x="9276" y="4460"/>
                  </a:lnTo>
                  <a:lnTo>
                    <a:pt x="8816" y="4340"/>
                  </a:lnTo>
                  <a:lnTo>
                    <a:pt x="8356" y="4213"/>
                  </a:lnTo>
                  <a:lnTo>
                    <a:pt x="7905" y="4079"/>
                  </a:lnTo>
                  <a:lnTo>
                    <a:pt x="7455" y="3937"/>
                  </a:lnTo>
                  <a:lnTo>
                    <a:pt x="7024" y="3788"/>
                  </a:lnTo>
                  <a:lnTo>
                    <a:pt x="6593" y="3638"/>
                  </a:lnTo>
                  <a:lnTo>
                    <a:pt x="6171" y="3481"/>
                  </a:lnTo>
                  <a:lnTo>
                    <a:pt x="5749" y="3317"/>
                  </a:lnTo>
                  <a:lnTo>
                    <a:pt x="5347" y="3145"/>
                  </a:lnTo>
                  <a:lnTo>
                    <a:pt x="4945" y="2973"/>
                  </a:lnTo>
                  <a:lnTo>
                    <a:pt x="4552" y="2794"/>
                  </a:lnTo>
                  <a:lnTo>
                    <a:pt x="4159" y="2607"/>
                  </a:lnTo>
                  <a:lnTo>
                    <a:pt x="3776" y="2421"/>
                  </a:lnTo>
                  <a:lnTo>
                    <a:pt x="3402" y="2219"/>
                  </a:lnTo>
                  <a:lnTo>
                    <a:pt x="3038" y="2025"/>
                  </a:lnTo>
                  <a:lnTo>
                    <a:pt x="2674" y="1816"/>
                  </a:lnTo>
                  <a:lnTo>
                    <a:pt x="2319" y="1607"/>
                  </a:lnTo>
                  <a:lnTo>
                    <a:pt x="1965" y="1390"/>
                  </a:lnTo>
                  <a:lnTo>
                    <a:pt x="1629" y="1166"/>
                  </a:lnTo>
                  <a:lnTo>
                    <a:pt x="1284" y="942"/>
                  </a:lnTo>
                  <a:lnTo>
                    <a:pt x="958" y="718"/>
                  </a:lnTo>
                  <a:lnTo>
                    <a:pt x="633" y="479"/>
                  </a:lnTo>
                  <a:lnTo>
                    <a:pt x="317" y="240"/>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3;p35">
              <a:extLst>
                <a:ext uri="{FF2B5EF4-FFF2-40B4-BE49-F238E27FC236}">
                  <a16:creationId xmlns:a16="http://schemas.microsoft.com/office/drawing/2014/main" id="{1B31DC1F-23E5-9E27-6E6F-D292EAA89120}"/>
                </a:ext>
              </a:extLst>
            </p:cNvPr>
            <p:cNvSpPr/>
            <p:nvPr/>
          </p:nvSpPr>
          <p:spPr>
            <a:xfrm>
              <a:off x="-3623425" y="2122600"/>
              <a:ext cx="582125" cy="79775"/>
            </a:xfrm>
            <a:custGeom>
              <a:avLst/>
              <a:gdLst/>
              <a:ahLst/>
              <a:cxnLst/>
              <a:rect l="l" t="t" r="r" b="b"/>
              <a:pathLst>
                <a:path w="23285" h="3191" extrusionOk="0">
                  <a:moveTo>
                    <a:pt x="1" y="1"/>
                  </a:moveTo>
                  <a:lnTo>
                    <a:pt x="30" y="792"/>
                  </a:lnTo>
                  <a:lnTo>
                    <a:pt x="77" y="1584"/>
                  </a:lnTo>
                  <a:lnTo>
                    <a:pt x="116" y="2391"/>
                  </a:lnTo>
                  <a:lnTo>
                    <a:pt x="144" y="3190"/>
                  </a:lnTo>
                  <a:lnTo>
                    <a:pt x="23285" y="3190"/>
                  </a:lnTo>
                  <a:lnTo>
                    <a:pt x="23246" y="2832"/>
                  </a:lnTo>
                  <a:lnTo>
                    <a:pt x="23208" y="2466"/>
                  </a:lnTo>
                  <a:lnTo>
                    <a:pt x="23160" y="1734"/>
                  </a:lnTo>
                  <a:lnTo>
                    <a:pt x="23112" y="994"/>
                  </a:lnTo>
                  <a:lnTo>
                    <a:pt x="23064" y="255"/>
                  </a:lnTo>
                  <a:lnTo>
                    <a:pt x="21627" y="322"/>
                  </a:lnTo>
                  <a:lnTo>
                    <a:pt x="20190" y="374"/>
                  </a:lnTo>
                  <a:lnTo>
                    <a:pt x="18753" y="412"/>
                  </a:lnTo>
                  <a:lnTo>
                    <a:pt x="17306" y="441"/>
                  </a:lnTo>
                  <a:lnTo>
                    <a:pt x="15868" y="456"/>
                  </a:lnTo>
                  <a:lnTo>
                    <a:pt x="14422" y="464"/>
                  </a:lnTo>
                  <a:lnTo>
                    <a:pt x="12975" y="456"/>
                  </a:lnTo>
                  <a:lnTo>
                    <a:pt x="11537" y="441"/>
                  </a:lnTo>
                  <a:lnTo>
                    <a:pt x="10091" y="419"/>
                  </a:lnTo>
                  <a:lnTo>
                    <a:pt x="8644" y="382"/>
                  </a:lnTo>
                  <a:lnTo>
                    <a:pt x="7197" y="337"/>
                  </a:lnTo>
                  <a:lnTo>
                    <a:pt x="5759" y="285"/>
                  </a:lnTo>
                  <a:lnTo>
                    <a:pt x="4313" y="225"/>
                  </a:lnTo>
                  <a:lnTo>
                    <a:pt x="2875" y="158"/>
                  </a:lnTo>
                  <a:lnTo>
                    <a:pt x="1438" y="83"/>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4;p35">
              <a:extLst>
                <a:ext uri="{FF2B5EF4-FFF2-40B4-BE49-F238E27FC236}">
                  <a16:creationId xmlns:a16="http://schemas.microsoft.com/office/drawing/2014/main" id="{D6CF6BC4-E169-E333-F142-668E9533CDCC}"/>
                </a:ext>
              </a:extLst>
            </p:cNvPr>
            <p:cNvSpPr/>
            <p:nvPr/>
          </p:nvSpPr>
          <p:spPr>
            <a:xfrm>
              <a:off x="-3642575" y="1753625"/>
              <a:ext cx="605350" cy="164900"/>
            </a:xfrm>
            <a:custGeom>
              <a:avLst/>
              <a:gdLst/>
              <a:ahLst/>
              <a:cxnLst/>
              <a:rect l="l" t="t" r="r" b="b"/>
              <a:pathLst>
                <a:path w="24214" h="6596" extrusionOk="0">
                  <a:moveTo>
                    <a:pt x="0" y="0"/>
                  </a:moveTo>
                  <a:lnTo>
                    <a:pt x="115" y="1651"/>
                  </a:lnTo>
                  <a:lnTo>
                    <a:pt x="221" y="3309"/>
                  </a:lnTo>
                  <a:lnTo>
                    <a:pt x="412" y="6596"/>
                  </a:lnTo>
                  <a:lnTo>
                    <a:pt x="1850" y="6529"/>
                  </a:lnTo>
                  <a:lnTo>
                    <a:pt x="3306" y="6461"/>
                  </a:lnTo>
                  <a:lnTo>
                    <a:pt x="6238" y="6312"/>
                  </a:lnTo>
                  <a:lnTo>
                    <a:pt x="7714" y="6237"/>
                  </a:lnTo>
                  <a:lnTo>
                    <a:pt x="9199" y="6170"/>
                  </a:lnTo>
                  <a:lnTo>
                    <a:pt x="10684" y="6110"/>
                  </a:lnTo>
                  <a:lnTo>
                    <a:pt x="12169" y="6066"/>
                  </a:lnTo>
                  <a:lnTo>
                    <a:pt x="13654" y="6028"/>
                  </a:lnTo>
                  <a:lnTo>
                    <a:pt x="15130" y="6006"/>
                  </a:lnTo>
                  <a:lnTo>
                    <a:pt x="16606" y="6006"/>
                  </a:lnTo>
                  <a:lnTo>
                    <a:pt x="17334" y="6013"/>
                  </a:lnTo>
                  <a:lnTo>
                    <a:pt x="18062" y="6028"/>
                  </a:lnTo>
                  <a:lnTo>
                    <a:pt x="18790" y="6043"/>
                  </a:lnTo>
                  <a:lnTo>
                    <a:pt x="19519" y="6073"/>
                  </a:lnTo>
                  <a:lnTo>
                    <a:pt x="20247" y="6103"/>
                  </a:lnTo>
                  <a:lnTo>
                    <a:pt x="20965" y="6148"/>
                  </a:lnTo>
                  <a:lnTo>
                    <a:pt x="21674" y="6193"/>
                  </a:lnTo>
                  <a:lnTo>
                    <a:pt x="22393" y="6245"/>
                  </a:lnTo>
                  <a:lnTo>
                    <a:pt x="23093" y="6312"/>
                  </a:lnTo>
                  <a:lnTo>
                    <a:pt x="23802" y="6379"/>
                  </a:lnTo>
                  <a:lnTo>
                    <a:pt x="23869" y="5162"/>
                  </a:lnTo>
                  <a:lnTo>
                    <a:pt x="23965" y="3944"/>
                  </a:lnTo>
                  <a:lnTo>
                    <a:pt x="24080" y="2727"/>
                  </a:lnTo>
                  <a:lnTo>
                    <a:pt x="24214" y="1517"/>
                  </a:lnTo>
                  <a:lnTo>
                    <a:pt x="21215" y="1457"/>
                  </a:lnTo>
                  <a:lnTo>
                    <a:pt x="18177" y="1390"/>
                  </a:lnTo>
                  <a:lnTo>
                    <a:pt x="16654" y="1352"/>
                  </a:lnTo>
                  <a:lnTo>
                    <a:pt x="15120" y="1300"/>
                  </a:lnTo>
                  <a:lnTo>
                    <a:pt x="13578" y="1248"/>
                  </a:lnTo>
                  <a:lnTo>
                    <a:pt x="12045" y="1173"/>
                  </a:lnTo>
                  <a:lnTo>
                    <a:pt x="10512" y="1098"/>
                  </a:lnTo>
                  <a:lnTo>
                    <a:pt x="8978" y="1001"/>
                  </a:lnTo>
                  <a:lnTo>
                    <a:pt x="8221" y="942"/>
                  </a:lnTo>
                  <a:lnTo>
                    <a:pt x="7455" y="889"/>
                  </a:lnTo>
                  <a:lnTo>
                    <a:pt x="6698" y="822"/>
                  </a:lnTo>
                  <a:lnTo>
                    <a:pt x="5941" y="755"/>
                  </a:lnTo>
                  <a:lnTo>
                    <a:pt x="5184" y="680"/>
                  </a:lnTo>
                  <a:lnTo>
                    <a:pt x="4437" y="598"/>
                  </a:lnTo>
                  <a:lnTo>
                    <a:pt x="3689" y="516"/>
                  </a:lnTo>
                  <a:lnTo>
                    <a:pt x="2942" y="426"/>
                  </a:lnTo>
                  <a:lnTo>
                    <a:pt x="2204" y="329"/>
                  </a:lnTo>
                  <a:lnTo>
                    <a:pt x="1466" y="225"/>
                  </a:lnTo>
                  <a:lnTo>
                    <a:pt x="728" y="113"/>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5;p35">
              <a:extLst>
                <a:ext uri="{FF2B5EF4-FFF2-40B4-BE49-F238E27FC236}">
                  <a16:creationId xmlns:a16="http://schemas.microsoft.com/office/drawing/2014/main" id="{FCF7A1CD-C0EB-67B7-7CF5-6F4AAE9213A5}"/>
                </a:ext>
              </a:extLst>
            </p:cNvPr>
            <p:cNvSpPr/>
            <p:nvPr/>
          </p:nvSpPr>
          <p:spPr>
            <a:xfrm>
              <a:off x="-3629400" y="1961450"/>
              <a:ext cx="579725" cy="116175"/>
            </a:xfrm>
            <a:custGeom>
              <a:avLst/>
              <a:gdLst/>
              <a:ahLst/>
              <a:cxnLst/>
              <a:rect l="l" t="t" r="r" b="b"/>
              <a:pathLst>
                <a:path w="23189" h="4647" extrusionOk="0">
                  <a:moveTo>
                    <a:pt x="0" y="1"/>
                  </a:moveTo>
                  <a:lnTo>
                    <a:pt x="163" y="4647"/>
                  </a:lnTo>
                  <a:lnTo>
                    <a:pt x="3047" y="4587"/>
                  </a:lnTo>
                  <a:lnTo>
                    <a:pt x="5931" y="4520"/>
                  </a:lnTo>
                  <a:lnTo>
                    <a:pt x="8806" y="4445"/>
                  </a:lnTo>
                  <a:lnTo>
                    <a:pt x="11690" y="4363"/>
                  </a:lnTo>
                  <a:lnTo>
                    <a:pt x="17439" y="4191"/>
                  </a:lnTo>
                  <a:lnTo>
                    <a:pt x="20314" y="4116"/>
                  </a:lnTo>
                  <a:lnTo>
                    <a:pt x="23188" y="4049"/>
                  </a:lnTo>
                  <a:lnTo>
                    <a:pt x="23169" y="3086"/>
                  </a:lnTo>
                  <a:lnTo>
                    <a:pt x="23160" y="2130"/>
                  </a:lnTo>
                  <a:lnTo>
                    <a:pt x="23160" y="1181"/>
                  </a:lnTo>
                  <a:lnTo>
                    <a:pt x="23169" y="710"/>
                  </a:lnTo>
                  <a:lnTo>
                    <a:pt x="23188" y="232"/>
                  </a:lnTo>
                  <a:lnTo>
                    <a:pt x="22489" y="300"/>
                  </a:lnTo>
                  <a:lnTo>
                    <a:pt x="21789" y="367"/>
                  </a:lnTo>
                  <a:lnTo>
                    <a:pt x="21080" y="419"/>
                  </a:lnTo>
                  <a:lnTo>
                    <a:pt x="20371" y="464"/>
                  </a:lnTo>
                  <a:lnTo>
                    <a:pt x="19662" y="501"/>
                  </a:lnTo>
                  <a:lnTo>
                    <a:pt x="18944" y="539"/>
                  </a:lnTo>
                  <a:lnTo>
                    <a:pt x="18225" y="561"/>
                  </a:lnTo>
                  <a:lnTo>
                    <a:pt x="17506" y="576"/>
                  </a:lnTo>
                  <a:lnTo>
                    <a:pt x="16778" y="591"/>
                  </a:lnTo>
                  <a:lnTo>
                    <a:pt x="16050" y="598"/>
                  </a:lnTo>
                  <a:lnTo>
                    <a:pt x="14593" y="598"/>
                  </a:lnTo>
                  <a:lnTo>
                    <a:pt x="13127" y="576"/>
                  </a:lnTo>
                  <a:lnTo>
                    <a:pt x="11652" y="539"/>
                  </a:lnTo>
                  <a:lnTo>
                    <a:pt x="10186" y="494"/>
                  </a:lnTo>
                  <a:lnTo>
                    <a:pt x="8710" y="434"/>
                  </a:lnTo>
                  <a:lnTo>
                    <a:pt x="7244" y="367"/>
                  </a:lnTo>
                  <a:lnTo>
                    <a:pt x="5778" y="292"/>
                  </a:lnTo>
                  <a:lnTo>
                    <a:pt x="2865" y="135"/>
                  </a:lnTo>
                  <a:lnTo>
                    <a:pt x="1428" y="68"/>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6;p35">
              <a:extLst>
                <a:ext uri="{FF2B5EF4-FFF2-40B4-BE49-F238E27FC236}">
                  <a16:creationId xmlns:a16="http://schemas.microsoft.com/office/drawing/2014/main" id="{E02A21C5-C8C7-CEB2-8E44-798D40C3F504}"/>
                </a:ext>
              </a:extLst>
            </p:cNvPr>
            <p:cNvSpPr/>
            <p:nvPr/>
          </p:nvSpPr>
          <p:spPr>
            <a:xfrm>
              <a:off x="-4060350" y="360050"/>
              <a:ext cx="1789200" cy="394775"/>
            </a:xfrm>
            <a:custGeom>
              <a:avLst/>
              <a:gdLst/>
              <a:ahLst/>
              <a:cxnLst/>
              <a:rect l="l" t="t" r="r" b="b"/>
              <a:pathLst>
                <a:path w="71568" h="15791" extrusionOk="0">
                  <a:moveTo>
                    <a:pt x="71568" y="0"/>
                  </a:moveTo>
                  <a:lnTo>
                    <a:pt x="67160" y="180"/>
                  </a:lnTo>
                  <a:lnTo>
                    <a:pt x="62723" y="344"/>
                  </a:lnTo>
                  <a:lnTo>
                    <a:pt x="58268" y="493"/>
                  </a:lnTo>
                  <a:lnTo>
                    <a:pt x="53793" y="628"/>
                  </a:lnTo>
                  <a:lnTo>
                    <a:pt x="51551" y="688"/>
                  </a:lnTo>
                  <a:lnTo>
                    <a:pt x="49309" y="747"/>
                  </a:lnTo>
                  <a:lnTo>
                    <a:pt x="47057" y="800"/>
                  </a:lnTo>
                  <a:lnTo>
                    <a:pt x="44805" y="844"/>
                  </a:lnTo>
                  <a:lnTo>
                    <a:pt x="42554" y="882"/>
                  </a:lnTo>
                  <a:lnTo>
                    <a:pt x="40302" y="919"/>
                  </a:lnTo>
                  <a:lnTo>
                    <a:pt x="38050" y="949"/>
                  </a:lnTo>
                  <a:lnTo>
                    <a:pt x="35798" y="971"/>
                  </a:lnTo>
                  <a:lnTo>
                    <a:pt x="33537" y="986"/>
                  </a:lnTo>
                  <a:lnTo>
                    <a:pt x="31285" y="994"/>
                  </a:lnTo>
                  <a:lnTo>
                    <a:pt x="26782" y="994"/>
                  </a:lnTo>
                  <a:lnTo>
                    <a:pt x="24530" y="979"/>
                  </a:lnTo>
                  <a:lnTo>
                    <a:pt x="22278" y="956"/>
                  </a:lnTo>
                  <a:lnTo>
                    <a:pt x="20036" y="927"/>
                  </a:lnTo>
                  <a:lnTo>
                    <a:pt x="17784" y="889"/>
                  </a:lnTo>
                  <a:lnTo>
                    <a:pt x="15552" y="837"/>
                  </a:lnTo>
                  <a:lnTo>
                    <a:pt x="13310" y="785"/>
                  </a:lnTo>
                  <a:lnTo>
                    <a:pt x="11077" y="717"/>
                  </a:lnTo>
                  <a:lnTo>
                    <a:pt x="8854" y="643"/>
                  </a:lnTo>
                  <a:lnTo>
                    <a:pt x="6631" y="553"/>
                  </a:lnTo>
                  <a:lnTo>
                    <a:pt x="4418" y="456"/>
                  </a:lnTo>
                  <a:lnTo>
                    <a:pt x="2204" y="351"/>
                  </a:lnTo>
                  <a:lnTo>
                    <a:pt x="0" y="239"/>
                  </a:lnTo>
                  <a:lnTo>
                    <a:pt x="355" y="777"/>
                  </a:lnTo>
                  <a:lnTo>
                    <a:pt x="709" y="1315"/>
                  </a:lnTo>
                  <a:lnTo>
                    <a:pt x="1083" y="1830"/>
                  </a:lnTo>
                  <a:lnTo>
                    <a:pt x="1457" y="2346"/>
                  </a:lnTo>
                  <a:lnTo>
                    <a:pt x="1840" y="2846"/>
                  </a:lnTo>
                  <a:lnTo>
                    <a:pt x="2233" y="3339"/>
                  </a:lnTo>
                  <a:lnTo>
                    <a:pt x="2635" y="3817"/>
                  </a:lnTo>
                  <a:lnTo>
                    <a:pt x="3038" y="4288"/>
                  </a:lnTo>
                  <a:lnTo>
                    <a:pt x="3459" y="4751"/>
                  </a:lnTo>
                  <a:lnTo>
                    <a:pt x="3881" y="5199"/>
                  </a:lnTo>
                  <a:lnTo>
                    <a:pt x="4312" y="5640"/>
                  </a:lnTo>
                  <a:lnTo>
                    <a:pt x="4753" y="6065"/>
                  </a:lnTo>
                  <a:lnTo>
                    <a:pt x="5203" y="6491"/>
                  </a:lnTo>
                  <a:lnTo>
                    <a:pt x="5663" y="6902"/>
                  </a:lnTo>
                  <a:lnTo>
                    <a:pt x="6123" y="7298"/>
                  </a:lnTo>
                  <a:lnTo>
                    <a:pt x="6593" y="7686"/>
                  </a:lnTo>
                  <a:lnTo>
                    <a:pt x="7062" y="8067"/>
                  </a:lnTo>
                  <a:lnTo>
                    <a:pt x="7551" y="8441"/>
                  </a:lnTo>
                  <a:lnTo>
                    <a:pt x="8040" y="8799"/>
                  </a:lnTo>
                  <a:lnTo>
                    <a:pt x="8538" y="9150"/>
                  </a:lnTo>
                  <a:lnTo>
                    <a:pt x="9036" y="9494"/>
                  </a:lnTo>
                  <a:lnTo>
                    <a:pt x="9544" y="9822"/>
                  </a:lnTo>
                  <a:lnTo>
                    <a:pt x="10061" y="10151"/>
                  </a:lnTo>
                  <a:lnTo>
                    <a:pt x="10579" y="10465"/>
                  </a:lnTo>
                  <a:lnTo>
                    <a:pt x="11106" y="10764"/>
                  </a:lnTo>
                  <a:lnTo>
                    <a:pt x="11633" y="11062"/>
                  </a:lnTo>
                  <a:lnTo>
                    <a:pt x="12179" y="11346"/>
                  </a:lnTo>
                  <a:lnTo>
                    <a:pt x="12716" y="11623"/>
                  </a:lnTo>
                  <a:lnTo>
                    <a:pt x="13262" y="11884"/>
                  </a:lnTo>
                  <a:lnTo>
                    <a:pt x="13817" y="12145"/>
                  </a:lnTo>
                  <a:lnTo>
                    <a:pt x="14373" y="12392"/>
                  </a:lnTo>
                  <a:lnTo>
                    <a:pt x="14939" y="12631"/>
                  </a:lnTo>
                  <a:lnTo>
                    <a:pt x="15513" y="12855"/>
                  </a:lnTo>
                  <a:lnTo>
                    <a:pt x="16079" y="13079"/>
                  </a:lnTo>
                  <a:lnTo>
                    <a:pt x="16663" y="13288"/>
                  </a:lnTo>
                  <a:lnTo>
                    <a:pt x="17238" y="13490"/>
                  </a:lnTo>
                  <a:lnTo>
                    <a:pt x="17823" y="13684"/>
                  </a:lnTo>
                  <a:lnTo>
                    <a:pt x="18417" y="13871"/>
                  </a:lnTo>
                  <a:lnTo>
                    <a:pt x="19011" y="14050"/>
                  </a:lnTo>
                  <a:lnTo>
                    <a:pt x="19605" y="14214"/>
                  </a:lnTo>
                  <a:lnTo>
                    <a:pt x="20209" y="14371"/>
                  </a:lnTo>
                  <a:lnTo>
                    <a:pt x="20812" y="14521"/>
                  </a:lnTo>
                  <a:lnTo>
                    <a:pt x="21426" y="14663"/>
                  </a:lnTo>
                  <a:lnTo>
                    <a:pt x="22029" y="14797"/>
                  </a:lnTo>
                  <a:lnTo>
                    <a:pt x="22652" y="14924"/>
                  </a:lnTo>
                  <a:lnTo>
                    <a:pt x="23265" y="15036"/>
                  </a:lnTo>
                  <a:lnTo>
                    <a:pt x="23888" y="15141"/>
                  </a:lnTo>
                  <a:lnTo>
                    <a:pt x="24511" y="15245"/>
                  </a:lnTo>
                  <a:lnTo>
                    <a:pt x="25134" y="15335"/>
                  </a:lnTo>
                  <a:lnTo>
                    <a:pt x="25766" y="15417"/>
                  </a:lnTo>
                  <a:lnTo>
                    <a:pt x="26399" y="15492"/>
                  </a:lnTo>
                  <a:lnTo>
                    <a:pt x="27031" y="15559"/>
                  </a:lnTo>
                  <a:lnTo>
                    <a:pt x="27663" y="15611"/>
                  </a:lnTo>
                  <a:lnTo>
                    <a:pt x="28305" y="15663"/>
                  </a:lnTo>
                  <a:lnTo>
                    <a:pt x="28938" y="15701"/>
                  </a:lnTo>
                  <a:lnTo>
                    <a:pt x="29580" y="15738"/>
                  </a:lnTo>
                  <a:lnTo>
                    <a:pt x="30222" y="15761"/>
                  </a:lnTo>
                  <a:lnTo>
                    <a:pt x="30864" y="15783"/>
                  </a:lnTo>
                  <a:lnTo>
                    <a:pt x="31515" y="15790"/>
                  </a:lnTo>
                  <a:lnTo>
                    <a:pt x="32157" y="15790"/>
                  </a:lnTo>
                  <a:lnTo>
                    <a:pt x="32809" y="15783"/>
                  </a:lnTo>
                  <a:lnTo>
                    <a:pt x="33451" y="15768"/>
                  </a:lnTo>
                  <a:lnTo>
                    <a:pt x="34102" y="15746"/>
                  </a:lnTo>
                  <a:lnTo>
                    <a:pt x="34754" y="15716"/>
                  </a:lnTo>
                  <a:lnTo>
                    <a:pt x="35405" y="15686"/>
                  </a:lnTo>
                  <a:lnTo>
                    <a:pt x="36057" y="15641"/>
                  </a:lnTo>
                  <a:lnTo>
                    <a:pt x="36709" y="15589"/>
                  </a:lnTo>
                  <a:lnTo>
                    <a:pt x="37360" y="15529"/>
                  </a:lnTo>
                  <a:lnTo>
                    <a:pt x="38002" y="15462"/>
                  </a:lnTo>
                  <a:lnTo>
                    <a:pt x="38654" y="15387"/>
                  </a:lnTo>
                  <a:lnTo>
                    <a:pt x="39305" y="15305"/>
                  </a:lnTo>
                  <a:lnTo>
                    <a:pt x="39957" y="15215"/>
                  </a:lnTo>
                  <a:lnTo>
                    <a:pt x="40608" y="15118"/>
                  </a:lnTo>
                  <a:lnTo>
                    <a:pt x="41260" y="15014"/>
                  </a:lnTo>
                  <a:lnTo>
                    <a:pt x="41902" y="14902"/>
                  </a:lnTo>
                  <a:lnTo>
                    <a:pt x="42554" y="14790"/>
                  </a:lnTo>
                  <a:lnTo>
                    <a:pt x="43196" y="14663"/>
                  </a:lnTo>
                  <a:lnTo>
                    <a:pt x="43838" y="14528"/>
                  </a:lnTo>
                  <a:lnTo>
                    <a:pt x="44480" y="14394"/>
                  </a:lnTo>
                  <a:lnTo>
                    <a:pt x="45122" y="14244"/>
                  </a:lnTo>
                  <a:lnTo>
                    <a:pt x="45764" y="14095"/>
                  </a:lnTo>
                  <a:lnTo>
                    <a:pt x="46406" y="13931"/>
                  </a:lnTo>
                  <a:lnTo>
                    <a:pt x="47038" y="13766"/>
                  </a:lnTo>
                  <a:lnTo>
                    <a:pt x="47670" y="13594"/>
                  </a:lnTo>
                  <a:lnTo>
                    <a:pt x="48303" y="13415"/>
                  </a:lnTo>
                  <a:lnTo>
                    <a:pt x="48935" y="13228"/>
                  </a:lnTo>
                  <a:lnTo>
                    <a:pt x="49568" y="13034"/>
                  </a:lnTo>
                  <a:lnTo>
                    <a:pt x="50190" y="12833"/>
                  </a:lnTo>
                  <a:lnTo>
                    <a:pt x="50813" y="12631"/>
                  </a:lnTo>
                  <a:lnTo>
                    <a:pt x="51426" y="12414"/>
                  </a:lnTo>
                  <a:lnTo>
                    <a:pt x="52049" y="12198"/>
                  </a:lnTo>
                  <a:lnTo>
                    <a:pt x="52662" y="11974"/>
                  </a:lnTo>
                  <a:lnTo>
                    <a:pt x="53276" y="11742"/>
                  </a:lnTo>
                  <a:lnTo>
                    <a:pt x="53879" y="11503"/>
                  </a:lnTo>
                  <a:lnTo>
                    <a:pt x="54483" y="11257"/>
                  </a:lnTo>
                  <a:lnTo>
                    <a:pt x="55077" y="11010"/>
                  </a:lnTo>
                  <a:lnTo>
                    <a:pt x="55681" y="10756"/>
                  </a:lnTo>
                  <a:lnTo>
                    <a:pt x="56265" y="10487"/>
                  </a:lnTo>
                  <a:lnTo>
                    <a:pt x="56859" y="10218"/>
                  </a:lnTo>
                  <a:lnTo>
                    <a:pt x="57444" y="9949"/>
                  </a:lnTo>
                  <a:lnTo>
                    <a:pt x="58019" y="9666"/>
                  </a:lnTo>
                  <a:lnTo>
                    <a:pt x="58594" y="9382"/>
                  </a:lnTo>
                  <a:lnTo>
                    <a:pt x="59169" y="9091"/>
                  </a:lnTo>
                  <a:lnTo>
                    <a:pt x="59734" y="8792"/>
                  </a:lnTo>
                  <a:lnTo>
                    <a:pt x="60290" y="8486"/>
                  </a:lnTo>
                  <a:lnTo>
                    <a:pt x="60845" y="8172"/>
                  </a:lnTo>
                  <a:lnTo>
                    <a:pt x="61401" y="7858"/>
                  </a:lnTo>
                  <a:lnTo>
                    <a:pt x="61947" y="7537"/>
                  </a:lnTo>
                  <a:lnTo>
                    <a:pt x="62484" y="7208"/>
                  </a:lnTo>
                  <a:lnTo>
                    <a:pt x="63021" y="6880"/>
                  </a:lnTo>
                  <a:lnTo>
                    <a:pt x="63557" y="6543"/>
                  </a:lnTo>
                  <a:lnTo>
                    <a:pt x="64075" y="6200"/>
                  </a:lnTo>
                  <a:lnTo>
                    <a:pt x="64592" y="5849"/>
                  </a:lnTo>
                  <a:lnTo>
                    <a:pt x="65109" y="5498"/>
                  </a:lnTo>
                  <a:lnTo>
                    <a:pt x="65608" y="5139"/>
                  </a:lnTo>
                  <a:lnTo>
                    <a:pt x="66115" y="4773"/>
                  </a:lnTo>
                  <a:lnTo>
                    <a:pt x="66604" y="4400"/>
                  </a:lnTo>
                  <a:lnTo>
                    <a:pt x="67093" y="4026"/>
                  </a:lnTo>
                  <a:lnTo>
                    <a:pt x="67572" y="3645"/>
                  </a:lnTo>
                  <a:lnTo>
                    <a:pt x="68041" y="3264"/>
                  </a:lnTo>
                  <a:lnTo>
                    <a:pt x="68511" y="2869"/>
                  </a:lnTo>
                  <a:lnTo>
                    <a:pt x="68971" y="2473"/>
                  </a:lnTo>
                  <a:lnTo>
                    <a:pt x="69421" y="2077"/>
                  </a:lnTo>
                  <a:lnTo>
                    <a:pt x="69862" y="1666"/>
                  </a:lnTo>
                  <a:lnTo>
                    <a:pt x="70303" y="1263"/>
                  </a:lnTo>
                  <a:lnTo>
                    <a:pt x="70734" y="844"/>
                  </a:lnTo>
                  <a:lnTo>
                    <a:pt x="71156" y="426"/>
                  </a:lnTo>
                  <a:lnTo>
                    <a:pt x="7156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7;p35">
              <a:extLst>
                <a:ext uri="{FF2B5EF4-FFF2-40B4-BE49-F238E27FC236}">
                  <a16:creationId xmlns:a16="http://schemas.microsoft.com/office/drawing/2014/main" id="{AF0FBD51-AF44-350F-E6D0-6DDE1D025F56}"/>
                </a:ext>
              </a:extLst>
            </p:cNvPr>
            <p:cNvSpPr/>
            <p:nvPr/>
          </p:nvSpPr>
          <p:spPr>
            <a:xfrm>
              <a:off x="-3391525" y="2699800"/>
              <a:ext cx="332500" cy="252675"/>
            </a:xfrm>
            <a:custGeom>
              <a:avLst/>
              <a:gdLst/>
              <a:ahLst/>
              <a:cxnLst/>
              <a:rect l="l" t="t" r="r" b="b"/>
              <a:pathLst>
                <a:path w="13300" h="10107" extrusionOk="0">
                  <a:moveTo>
                    <a:pt x="6324" y="2383"/>
                  </a:moveTo>
                  <a:lnTo>
                    <a:pt x="6506" y="2390"/>
                  </a:lnTo>
                  <a:lnTo>
                    <a:pt x="6698" y="2405"/>
                  </a:lnTo>
                  <a:lnTo>
                    <a:pt x="6889" y="2428"/>
                  </a:lnTo>
                  <a:lnTo>
                    <a:pt x="7062" y="2450"/>
                  </a:lnTo>
                  <a:lnTo>
                    <a:pt x="7234" y="2487"/>
                  </a:lnTo>
                  <a:lnTo>
                    <a:pt x="7407" y="2525"/>
                  </a:lnTo>
                  <a:lnTo>
                    <a:pt x="7579" y="2562"/>
                  </a:lnTo>
                  <a:lnTo>
                    <a:pt x="7752" y="2614"/>
                  </a:lnTo>
                  <a:lnTo>
                    <a:pt x="7915" y="2667"/>
                  </a:lnTo>
                  <a:lnTo>
                    <a:pt x="8087" y="2726"/>
                  </a:lnTo>
                  <a:lnTo>
                    <a:pt x="8250" y="2786"/>
                  </a:lnTo>
                  <a:lnTo>
                    <a:pt x="8413" y="2853"/>
                  </a:lnTo>
                  <a:lnTo>
                    <a:pt x="8566" y="2928"/>
                  </a:lnTo>
                  <a:lnTo>
                    <a:pt x="8720" y="3003"/>
                  </a:lnTo>
                  <a:lnTo>
                    <a:pt x="8863" y="3085"/>
                  </a:lnTo>
                  <a:lnTo>
                    <a:pt x="9007" y="3175"/>
                  </a:lnTo>
                  <a:lnTo>
                    <a:pt x="9151" y="3264"/>
                  </a:lnTo>
                  <a:lnTo>
                    <a:pt x="9285" y="3354"/>
                  </a:lnTo>
                  <a:lnTo>
                    <a:pt x="9409" y="3451"/>
                  </a:lnTo>
                  <a:lnTo>
                    <a:pt x="9524" y="3556"/>
                  </a:lnTo>
                  <a:lnTo>
                    <a:pt x="9630" y="3660"/>
                  </a:lnTo>
                  <a:lnTo>
                    <a:pt x="9735" y="3772"/>
                  </a:lnTo>
                  <a:lnTo>
                    <a:pt x="9831" y="3884"/>
                  </a:lnTo>
                  <a:lnTo>
                    <a:pt x="9917" y="4004"/>
                  </a:lnTo>
                  <a:lnTo>
                    <a:pt x="9994" y="4123"/>
                  </a:lnTo>
                  <a:lnTo>
                    <a:pt x="10061" y="4250"/>
                  </a:lnTo>
                  <a:lnTo>
                    <a:pt x="10119" y="4377"/>
                  </a:lnTo>
                  <a:lnTo>
                    <a:pt x="10157" y="4512"/>
                  </a:lnTo>
                  <a:lnTo>
                    <a:pt x="10195" y="4646"/>
                  </a:lnTo>
                  <a:lnTo>
                    <a:pt x="10214" y="4781"/>
                  </a:lnTo>
                  <a:lnTo>
                    <a:pt x="10224" y="4922"/>
                  </a:lnTo>
                  <a:lnTo>
                    <a:pt x="10224" y="5064"/>
                  </a:lnTo>
                  <a:lnTo>
                    <a:pt x="10205" y="5214"/>
                  </a:lnTo>
                  <a:lnTo>
                    <a:pt x="10176" y="5356"/>
                  </a:lnTo>
                  <a:lnTo>
                    <a:pt x="10128" y="5513"/>
                  </a:lnTo>
                  <a:lnTo>
                    <a:pt x="10071" y="5669"/>
                  </a:lnTo>
                  <a:lnTo>
                    <a:pt x="9994" y="5834"/>
                  </a:lnTo>
                  <a:lnTo>
                    <a:pt x="9908" y="5983"/>
                  </a:lnTo>
                  <a:lnTo>
                    <a:pt x="9812" y="6132"/>
                  </a:lnTo>
                  <a:lnTo>
                    <a:pt x="9706" y="6274"/>
                  </a:lnTo>
                  <a:lnTo>
                    <a:pt x="9592" y="6409"/>
                  </a:lnTo>
                  <a:lnTo>
                    <a:pt x="9467" y="6536"/>
                  </a:lnTo>
                  <a:lnTo>
                    <a:pt x="9333" y="6663"/>
                  </a:lnTo>
                  <a:lnTo>
                    <a:pt x="9189" y="6782"/>
                  </a:lnTo>
                  <a:lnTo>
                    <a:pt x="9036" y="6894"/>
                  </a:lnTo>
                  <a:lnTo>
                    <a:pt x="8873" y="6999"/>
                  </a:lnTo>
                  <a:lnTo>
                    <a:pt x="8710" y="7096"/>
                  </a:lnTo>
                  <a:lnTo>
                    <a:pt x="8538" y="7193"/>
                  </a:lnTo>
                  <a:lnTo>
                    <a:pt x="8355" y="7275"/>
                  </a:lnTo>
                  <a:lnTo>
                    <a:pt x="8173" y="7357"/>
                  </a:lnTo>
                  <a:lnTo>
                    <a:pt x="7982" y="7432"/>
                  </a:lnTo>
                  <a:lnTo>
                    <a:pt x="7790" y="7492"/>
                  </a:lnTo>
                  <a:lnTo>
                    <a:pt x="7589" y="7552"/>
                  </a:lnTo>
                  <a:lnTo>
                    <a:pt x="7388" y="7604"/>
                  </a:lnTo>
                  <a:lnTo>
                    <a:pt x="7186" y="7649"/>
                  </a:lnTo>
                  <a:lnTo>
                    <a:pt x="6976" y="7679"/>
                  </a:lnTo>
                  <a:lnTo>
                    <a:pt x="6765" y="7708"/>
                  </a:lnTo>
                  <a:lnTo>
                    <a:pt x="6564" y="7723"/>
                  </a:lnTo>
                  <a:lnTo>
                    <a:pt x="6353" y="7738"/>
                  </a:lnTo>
                  <a:lnTo>
                    <a:pt x="6142" y="7738"/>
                  </a:lnTo>
                  <a:lnTo>
                    <a:pt x="5931" y="7731"/>
                  </a:lnTo>
                  <a:lnTo>
                    <a:pt x="5720" y="7716"/>
                  </a:lnTo>
                  <a:lnTo>
                    <a:pt x="5519" y="7694"/>
                  </a:lnTo>
                  <a:lnTo>
                    <a:pt x="5308" y="7656"/>
                  </a:lnTo>
                  <a:lnTo>
                    <a:pt x="5107" y="7619"/>
                  </a:lnTo>
                  <a:lnTo>
                    <a:pt x="4916" y="7567"/>
                  </a:lnTo>
                  <a:lnTo>
                    <a:pt x="4714" y="7499"/>
                  </a:lnTo>
                  <a:lnTo>
                    <a:pt x="4551" y="7455"/>
                  </a:lnTo>
                  <a:lnTo>
                    <a:pt x="4389" y="7417"/>
                  </a:lnTo>
                  <a:lnTo>
                    <a:pt x="4235" y="7395"/>
                  </a:lnTo>
                  <a:lnTo>
                    <a:pt x="4082" y="7387"/>
                  </a:lnTo>
                  <a:lnTo>
                    <a:pt x="3938" y="7387"/>
                  </a:lnTo>
                  <a:lnTo>
                    <a:pt x="3794" y="7402"/>
                  </a:lnTo>
                  <a:lnTo>
                    <a:pt x="3660" y="7425"/>
                  </a:lnTo>
                  <a:lnTo>
                    <a:pt x="3536" y="7462"/>
                  </a:lnTo>
                  <a:lnTo>
                    <a:pt x="3421" y="7313"/>
                  </a:lnTo>
                  <a:lnTo>
                    <a:pt x="3315" y="7163"/>
                  </a:lnTo>
                  <a:lnTo>
                    <a:pt x="3210" y="7014"/>
                  </a:lnTo>
                  <a:lnTo>
                    <a:pt x="3124" y="6857"/>
                  </a:lnTo>
                  <a:lnTo>
                    <a:pt x="3038" y="6693"/>
                  </a:lnTo>
                  <a:lnTo>
                    <a:pt x="2961" y="6528"/>
                  </a:lnTo>
                  <a:lnTo>
                    <a:pt x="2894" y="6364"/>
                  </a:lnTo>
                  <a:lnTo>
                    <a:pt x="2836" y="6192"/>
                  </a:lnTo>
                  <a:lnTo>
                    <a:pt x="2788" y="6020"/>
                  </a:lnTo>
                  <a:lnTo>
                    <a:pt x="2750" y="5849"/>
                  </a:lnTo>
                  <a:lnTo>
                    <a:pt x="2721" y="5669"/>
                  </a:lnTo>
                  <a:lnTo>
                    <a:pt x="2702" y="5490"/>
                  </a:lnTo>
                  <a:lnTo>
                    <a:pt x="2693" y="5303"/>
                  </a:lnTo>
                  <a:lnTo>
                    <a:pt x="2702" y="5117"/>
                  </a:lnTo>
                  <a:lnTo>
                    <a:pt x="2712" y="4930"/>
                  </a:lnTo>
                  <a:lnTo>
                    <a:pt x="2740" y="4736"/>
                  </a:lnTo>
                  <a:lnTo>
                    <a:pt x="2769" y="4586"/>
                  </a:lnTo>
                  <a:lnTo>
                    <a:pt x="2808" y="4444"/>
                  </a:lnTo>
                  <a:lnTo>
                    <a:pt x="2855" y="4303"/>
                  </a:lnTo>
                  <a:lnTo>
                    <a:pt x="2913" y="4161"/>
                  </a:lnTo>
                  <a:lnTo>
                    <a:pt x="2980" y="4026"/>
                  </a:lnTo>
                  <a:lnTo>
                    <a:pt x="3047" y="3899"/>
                  </a:lnTo>
                  <a:lnTo>
                    <a:pt x="3124" y="3772"/>
                  </a:lnTo>
                  <a:lnTo>
                    <a:pt x="3220" y="3653"/>
                  </a:lnTo>
                  <a:lnTo>
                    <a:pt x="3315" y="3541"/>
                  </a:lnTo>
                  <a:lnTo>
                    <a:pt x="3411" y="3429"/>
                  </a:lnTo>
                  <a:lnTo>
                    <a:pt x="3517" y="3324"/>
                  </a:lnTo>
                  <a:lnTo>
                    <a:pt x="3632" y="3227"/>
                  </a:lnTo>
                  <a:lnTo>
                    <a:pt x="3756" y="3130"/>
                  </a:lnTo>
                  <a:lnTo>
                    <a:pt x="3881" y="3040"/>
                  </a:lnTo>
                  <a:lnTo>
                    <a:pt x="4015" y="2958"/>
                  </a:lnTo>
                  <a:lnTo>
                    <a:pt x="4149" y="2876"/>
                  </a:lnTo>
                  <a:lnTo>
                    <a:pt x="4293" y="2801"/>
                  </a:lnTo>
                  <a:lnTo>
                    <a:pt x="4446" y="2734"/>
                  </a:lnTo>
                  <a:lnTo>
                    <a:pt x="4599" y="2674"/>
                  </a:lnTo>
                  <a:lnTo>
                    <a:pt x="4753" y="2614"/>
                  </a:lnTo>
                  <a:lnTo>
                    <a:pt x="4916" y="2562"/>
                  </a:lnTo>
                  <a:lnTo>
                    <a:pt x="5078" y="2517"/>
                  </a:lnTo>
                  <a:lnTo>
                    <a:pt x="5251" y="2480"/>
                  </a:lnTo>
                  <a:lnTo>
                    <a:pt x="5423" y="2450"/>
                  </a:lnTo>
                  <a:lnTo>
                    <a:pt x="5596" y="2420"/>
                  </a:lnTo>
                  <a:lnTo>
                    <a:pt x="5768" y="2405"/>
                  </a:lnTo>
                  <a:lnTo>
                    <a:pt x="5950" y="2390"/>
                  </a:lnTo>
                  <a:lnTo>
                    <a:pt x="6132" y="2383"/>
                  </a:lnTo>
                  <a:close/>
                  <a:moveTo>
                    <a:pt x="6276" y="0"/>
                  </a:moveTo>
                  <a:lnTo>
                    <a:pt x="5941" y="8"/>
                  </a:lnTo>
                  <a:lnTo>
                    <a:pt x="5615" y="30"/>
                  </a:lnTo>
                  <a:lnTo>
                    <a:pt x="5289" y="60"/>
                  </a:lnTo>
                  <a:lnTo>
                    <a:pt x="4963" y="105"/>
                  </a:lnTo>
                  <a:lnTo>
                    <a:pt x="4647" y="165"/>
                  </a:lnTo>
                  <a:lnTo>
                    <a:pt x="4331" y="232"/>
                  </a:lnTo>
                  <a:lnTo>
                    <a:pt x="4015" y="306"/>
                  </a:lnTo>
                  <a:lnTo>
                    <a:pt x="3718" y="396"/>
                  </a:lnTo>
                  <a:lnTo>
                    <a:pt x="3421" y="501"/>
                  </a:lnTo>
                  <a:lnTo>
                    <a:pt x="3133" y="613"/>
                  </a:lnTo>
                  <a:lnTo>
                    <a:pt x="2855" y="740"/>
                  </a:lnTo>
                  <a:lnTo>
                    <a:pt x="2578" y="874"/>
                  </a:lnTo>
                  <a:lnTo>
                    <a:pt x="2319" y="1016"/>
                  </a:lnTo>
                  <a:lnTo>
                    <a:pt x="2070" y="1173"/>
                  </a:lnTo>
                  <a:lnTo>
                    <a:pt x="1830" y="1337"/>
                  </a:lnTo>
                  <a:lnTo>
                    <a:pt x="1600" y="1516"/>
                  </a:lnTo>
                  <a:lnTo>
                    <a:pt x="1389" y="1703"/>
                  </a:lnTo>
                  <a:lnTo>
                    <a:pt x="1179" y="1897"/>
                  </a:lnTo>
                  <a:lnTo>
                    <a:pt x="997" y="2107"/>
                  </a:lnTo>
                  <a:lnTo>
                    <a:pt x="815" y="2323"/>
                  </a:lnTo>
                  <a:lnTo>
                    <a:pt x="652" y="2547"/>
                  </a:lnTo>
                  <a:lnTo>
                    <a:pt x="508" y="2779"/>
                  </a:lnTo>
                  <a:lnTo>
                    <a:pt x="383" y="3025"/>
                  </a:lnTo>
                  <a:lnTo>
                    <a:pt x="268" y="3279"/>
                  </a:lnTo>
                  <a:lnTo>
                    <a:pt x="173" y="3548"/>
                  </a:lnTo>
                  <a:lnTo>
                    <a:pt x="96" y="3817"/>
                  </a:lnTo>
                  <a:lnTo>
                    <a:pt x="58" y="4041"/>
                  </a:lnTo>
                  <a:lnTo>
                    <a:pt x="19" y="4265"/>
                  </a:lnTo>
                  <a:lnTo>
                    <a:pt x="0" y="4489"/>
                  </a:lnTo>
                  <a:lnTo>
                    <a:pt x="0" y="4721"/>
                  </a:lnTo>
                  <a:lnTo>
                    <a:pt x="10" y="4945"/>
                  </a:lnTo>
                  <a:lnTo>
                    <a:pt x="29" y="5176"/>
                  </a:lnTo>
                  <a:lnTo>
                    <a:pt x="58" y="5400"/>
                  </a:lnTo>
                  <a:lnTo>
                    <a:pt x="96" y="5625"/>
                  </a:lnTo>
                  <a:lnTo>
                    <a:pt x="153" y="5856"/>
                  </a:lnTo>
                  <a:lnTo>
                    <a:pt x="220" y="6080"/>
                  </a:lnTo>
                  <a:lnTo>
                    <a:pt x="297" y="6304"/>
                  </a:lnTo>
                  <a:lnTo>
                    <a:pt x="393" y="6521"/>
                  </a:lnTo>
                  <a:lnTo>
                    <a:pt x="489" y="6745"/>
                  </a:lnTo>
                  <a:lnTo>
                    <a:pt x="604" y="6954"/>
                  </a:lnTo>
                  <a:lnTo>
                    <a:pt x="719" y="7171"/>
                  </a:lnTo>
                  <a:lnTo>
                    <a:pt x="853" y="7372"/>
                  </a:lnTo>
                  <a:lnTo>
                    <a:pt x="997" y="7574"/>
                  </a:lnTo>
                  <a:lnTo>
                    <a:pt x="1150" y="7776"/>
                  </a:lnTo>
                  <a:lnTo>
                    <a:pt x="1313" y="7970"/>
                  </a:lnTo>
                  <a:lnTo>
                    <a:pt x="1485" y="8149"/>
                  </a:lnTo>
                  <a:lnTo>
                    <a:pt x="1667" y="8336"/>
                  </a:lnTo>
                  <a:lnTo>
                    <a:pt x="1859" y="8508"/>
                  </a:lnTo>
                  <a:lnTo>
                    <a:pt x="2060" y="8672"/>
                  </a:lnTo>
                  <a:lnTo>
                    <a:pt x="2271" y="8829"/>
                  </a:lnTo>
                  <a:lnTo>
                    <a:pt x="2491" y="8978"/>
                  </a:lnTo>
                  <a:lnTo>
                    <a:pt x="2721" y="9120"/>
                  </a:lnTo>
                  <a:lnTo>
                    <a:pt x="2951" y="9255"/>
                  </a:lnTo>
                  <a:lnTo>
                    <a:pt x="3200" y="9382"/>
                  </a:lnTo>
                  <a:lnTo>
                    <a:pt x="3450" y="9494"/>
                  </a:lnTo>
                  <a:lnTo>
                    <a:pt x="3708" y="9598"/>
                  </a:lnTo>
                  <a:lnTo>
                    <a:pt x="3977" y="9688"/>
                  </a:lnTo>
                  <a:lnTo>
                    <a:pt x="4245" y="9770"/>
                  </a:lnTo>
                  <a:lnTo>
                    <a:pt x="4551" y="9867"/>
                  </a:lnTo>
                  <a:lnTo>
                    <a:pt x="4858" y="9942"/>
                  </a:lnTo>
                  <a:lnTo>
                    <a:pt x="5165" y="10002"/>
                  </a:lnTo>
                  <a:lnTo>
                    <a:pt x="5481" y="10054"/>
                  </a:lnTo>
                  <a:lnTo>
                    <a:pt x="5797" y="10084"/>
                  </a:lnTo>
                  <a:lnTo>
                    <a:pt x="6113" y="10099"/>
                  </a:lnTo>
                  <a:lnTo>
                    <a:pt x="6429" y="10106"/>
                  </a:lnTo>
                  <a:lnTo>
                    <a:pt x="6746" y="10091"/>
                  </a:lnTo>
                  <a:lnTo>
                    <a:pt x="7071" y="10069"/>
                  </a:lnTo>
                  <a:lnTo>
                    <a:pt x="7388" y="10031"/>
                  </a:lnTo>
                  <a:lnTo>
                    <a:pt x="7704" y="9987"/>
                  </a:lnTo>
                  <a:lnTo>
                    <a:pt x="8011" y="9927"/>
                  </a:lnTo>
                  <a:lnTo>
                    <a:pt x="8327" y="9852"/>
                  </a:lnTo>
                  <a:lnTo>
                    <a:pt x="8633" y="9770"/>
                  </a:lnTo>
                  <a:lnTo>
                    <a:pt x="8940" y="9680"/>
                  </a:lnTo>
                  <a:lnTo>
                    <a:pt x="9237" y="9576"/>
                  </a:lnTo>
                  <a:lnTo>
                    <a:pt x="9534" y="9456"/>
                  </a:lnTo>
                  <a:lnTo>
                    <a:pt x="9821" y="9329"/>
                  </a:lnTo>
                  <a:lnTo>
                    <a:pt x="10099" y="9195"/>
                  </a:lnTo>
                  <a:lnTo>
                    <a:pt x="10368" y="9053"/>
                  </a:lnTo>
                  <a:lnTo>
                    <a:pt x="10636" y="8904"/>
                  </a:lnTo>
                  <a:lnTo>
                    <a:pt x="10895" y="8739"/>
                  </a:lnTo>
                  <a:lnTo>
                    <a:pt x="11134" y="8575"/>
                  </a:lnTo>
                  <a:lnTo>
                    <a:pt x="11374" y="8396"/>
                  </a:lnTo>
                  <a:lnTo>
                    <a:pt x="11604" y="8216"/>
                  </a:lnTo>
                  <a:lnTo>
                    <a:pt x="11815" y="8022"/>
                  </a:lnTo>
                  <a:lnTo>
                    <a:pt x="12016" y="7828"/>
                  </a:lnTo>
                  <a:lnTo>
                    <a:pt x="12207" y="7619"/>
                  </a:lnTo>
                  <a:lnTo>
                    <a:pt x="12380" y="7410"/>
                  </a:lnTo>
                  <a:lnTo>
                    <a:pt x="12543" y="7201"/>
                  </a:lnTo>
                  <a:lnTo>
                    <a:pt x="12696" y="6977"/>
                  </a:lnTo>
                  <a:lnTo>
                    <a:pt x="12821" y="6752"/>
                  </a:lnTo>
                  <a:lnTo>
                    <a:pt x="12955" y="6484"/>
                  </a:lnTo>
                  <a:lnTo>
                    <a:pt x="13070" y="6222"/>
                  </a:lnTo>
                  <a:lnTo>
                    <a:pt x="13156" y="5953"/>
                  </a:lnTo>
                  <a:lnTo>
                    <a:pt x="13223" y="5684"/>
                  </a:lnTo>
                  <a:lnTo>
                    <a:pt x="13271" y="5423"/>
                  </a:lnTo>
                  <a:lnTo>
                    <a:pt x="13300" y="5161"/>
                  </a:lnTo>
                  <a:lnTo>
                    <a:pt x="13300" y="4900"/>
                  </a:lnTo>
                  <a:lnTo>
                    <a:pt x="13281" y="4639"/>
                  </a:lnTo>
                  <a:lnTo>
                    <a:pt x="13242" y="4385"/>
                  </a:lnTo>
                  <a:lnTo>
                    <a:pt x="13194" y="4138"/>
                  </a:lnTo>
                  <a:lnTo>
                    <a:pt x="13118" y="3884"/>
                  </a:lnTo>
                  <a:lnTo>
                    <a:pt x="13022" y="3645"/>
                  </a:lnTo>
                  <a:lnTo>
                    <a:pt x="12916" y="3406"/>
                  </a:lnTo>
                  <a:lnTo>
                    <a:pt x="12792" y="3167"/>
                  </a:lnTo>
                  <a:lnTo>
                    <a:pt x="12648" y="2936"/>
                  </a:lnTo>
                  <a:lnTo>
                    <a:pt x="12495" y="2712"/>
                  </a:lnTo>
                  <a:lnTo>
                    <a:pt x="12322" y="2495"/>
                  </a:lnTo>
                  <a:lnTo>
                    <a:pt x="12131" y="2286"/>
                  </a:lnTo>
                  <a:lnTo>
                    <a:pt x="11929" y="2084"/>
                  </a:lnTo>
                  <a:lnTo>
                    <a:pt x="11719" y="1882"/>
                  </a:lnTo>
                  <a:lnTo>
                    <a:pt x="11489" y="1696"/>
                  </a:lnTo>
                  <a:lnTo>
                    <a:pt x="11249" y="1509"/>
                  </a:lnTo>
                  <a:lnTo>
                    <a:pt x="11000" y="1337"/>
                  </a:lnTo>
                  <a:lnTo>
                    <a:pt x="10732" y="1173"/>
                  </a:lnTo>
                  <a:lnTo>
                    <a:pt x="10463" y="1016"/>
                  </a:lnTo>
                  <a:lnTo>
                    <a:pt x="10176" y="874"/>
                  </a:lnTo>
                  <a:lnTo>
                    <a:pt x="9889" y="740"/>
                  </a:lnTo>
                  <a:lnTo>
                    <a:pt x="9582" y="613"/>
                  </a:lnTo>
                  <a:lnTo>
                    <a:pt x="9266" y="493"/>
                  </a:lnTo>
                  <a:lnTo>
                    <a:pt x="8950" y="389"/>
                  </a:lnTo>
                  <a:lnTo>
                    <a:pt x="8624" y="299"/>
                  </a:lnTo>
                  <a:lnTo>
                    <a:pt x="8288" y="217"/>
                  </a:lnTo>
                  <a:lnTo>
                    <a:pt x="7953" y="150"/>
                  </a:lnTo>
                  <a:lnTo>
                    <a:pt x="7618" y="97"/>
                  </a:lnTo>
                  <a:lnTo>
                    <a:pt x="7282" y="53"/>
                  </a:lnTo>
                  <a:lnTo>
                    <a:pt x="6947" y="23"/>
                  </a:lnTo>
                  <a:lnTo>
                    <a:pt x="6612" y="8"/>
                  </a:lnTo>
                  <a:lnTo>
                    <a:pt x="627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8;p35">
              <a:extLst>
                <a:ext uri="{FF2B5EF4-FFF2-40B4-BE49-F238E27FC236}">
                  <a16:creationId xmlns:a16="http://schemas.microsoft.com/office/drawing/2014/main" id="{A3B731AE-86A7-9389-B176-D4BDCEC6CC4B}"/>
                </a:ext>
              </a:extLst>
            </p:cNvPr>
            <p:cNvSpPr/>
            <p:nvPr/>
          </p:nvSpPr>
          <p:spPr>
            <a:xfrm>
              <a:off x="-3413575" y="4511275"/>
              <a:ext cx="340650" cy="243525"/>
            </a:xfrm>
            <a:custGeom>
              <a:avLst/>
              <a:gdLst/>
              <a:ahLst/>
              <a:cxnLst/>
              <a:rect l="l" t="t" r="r" b="b"/>
              <a:pathLst>
                <a:path w="13626" h="9741" extrusionOk="0">
                  <a:moveTo>
                    <a:pt x="5635" y="0"/>
                  </a:moveTo>
                  <a:lnTo>
                    <a:pt x="5462" y="8"/>
                  </a:lnTo>
                  <a:lnTo>
                    <a:pt x="5127" y="38"/>
                  </a:lnTo>
                  <a:lnTo>
                    <a:pt x="4801" y="83"/>
                  </a:lnTo>
                  <a:lnTo>
                    <a:pt x="4475" y="142"/>
                  </a:lnTo>
                  <a:lnTo>
                    <a:pt x="4149" y="217"/>
                  </a:lnTo>
                  <a:lnTo>
                    <a:pt x="3833" y="307"/>
                  </a:lnTo>
                  <a:lnTo>
                    <a:pt x="3527" y="411"/>
                  </a:lnTo>
                  <a:lnTo>
                    <a:pt x="3220" y="538"/>
                  </a:lnTo>
                  <a:lnTo>
                    <a:pt x="2933" y="665"/>
                  </a:lnTo>
                  <a:lnTo>
                    <a:pt x="2645" y="815"/>
                  </a:lnTo>
                  <a:lnTo>
                    <a:pt x="2367" y="971"/>
                  </a:lnTo>
                  <a:lnTo>
                    <a:pt x="2109" y="1143"/>
                  </a:lnTo>
                  <a:lnTo>
                    <a:pt x="1859" y="1330"/>
                  </a:lnTo>
                  <a:lnTo>
                    <a:pt x="1620" y="1517"/>
                  </a:lnTo>
                  <a:lnTo>
                    <a:pt x="1390" y="1718"/>
                  </a:lnTo>
                  <a:lnTo>
                    <a:pt x="1179" y="1935"/>
                  </a:lnTo>
                  <a:lnTo>
                    <a:pt x="978" y="2152"/>
                  </a:lnTo>
                  <a:lnTo>
                    <a:pt x="796" y="2383"/>
                  </a:lnTo>
                  <a:lnTo>
                    <a:pt x="633" y="2615"/>
                  </a:lnTo>
                  <a:lnTo>
                    <a:pt x="489" y="2861"/>
                  </a:lnTo>
                  <a:lnTo>
                    <a:pt x="355" y="3108"/>
                  </a:lnTo>
                  <a:lnTo>
                    <a:pt x="250" y="3362"/>
                  </a:lnTo>
                  <a:lnTo>
                    <a:pt x="154" y="3623"/>
                  </a:lnTo>
                  <a:lnTo>
                    <a:pt x="87" y="3892"/>
                  </a:lnTo>
                  <a:lnTo>
                    <a:pt x="29" y="4161"/>
                  </a:lnTo>
                  <a:lnTo>
                    <a:pt x="10" y="4437"/>
                  </a:lnTo>
                  <a:lnTo>
                    <a:pt x="1" y="4572"/>
                  </a:lnTo>
                  <a:lnTo>
                    <a:pt x="1" y="4706"/>
                  </a:lnTo>
                  <a:lnTo>
                    <a:pt x="10" y="4848"/>
                  </a:lnTo>
                  <a:lnTo>
                    <a:pt x="20" y="4990"/>
                  </a:lnTo>
                  <a:lnTo>
                    <a:pt x="58" y="5274"/>
                  </a:lnTo>
                  <a:lnTo>
                    <a:pt x="125" y="5558"/>
                  </a:lnTo>
                  <a:lnTo>
                    <a:pt x="211" y="5841"/>
                  </a:lnTo>
                  <a:lnTo>
                    <a:pt x="317" y="6110"/>
                  </a:lnTo>
                  <a:lnTo>
                    <a:pt x="441" y="6379"/>
                  </a:lnTo>
                  <a:lnTo>
                    <a:pt x="585" y="6641"/>
                  </a:lnTo>
                  <a:lnTo>
                    <a:pt x="748" y="6902"/>
                  </a:lnTo>
                  <a:lnTo>
                    <a:pt x="930" y="7149"/>
                  </a:lnTo>
                  <a:lnTo>
                    <a:pt x="1122" y="7388"/>
                  </a:lnTo>
                  <a:lnTo>
                    <a:pt x="1332" y="7619"/>
                  </a:lnTo>
                  <a:lnTo>
                    <a:pt x="1562" y="7843"/>
                  </a:lnTo>
                  <a:lnTo>
                    <a:pt x="1802" y="8060"/>
                  </a:lnTo>
                  <a:lnTo>
                    <a:pt x="2061" y="8261"/>
                  </a:lnTo>
                  <a:lnTo>
                    <a:pt x="2329" y="8456"/>
                  </a:lnTo>
                  <a:lnTo>
                    <a:pt x="2607" y="8635"/>
                  </a:lnTo>
                  <a:lnTo>
                    <a:pt x="2894" y="8807"/>
                  </a:lnTo>
                  <a:lnTo>
                    <a:pt x="3191" y="8964"/>
                  </a:lnTo>
                  <a:lnTo>
                    <a:pt x="3507" y="9113"/>
                  </a:lnTo>
                  <a:lnTo>
                    <a:pt x="3824" y="9240"/>
                  </a:lnTo>
                  <a:lnTo>
                    <a:pt x="4149" y="9359"/>
                  </a:lnTo>
                  <a:lnTo>
                    <a:pt x="4485" y="9464"/>
                  </a:lnTo>
                  <a:lnTo>
                    <a:pt x="4830" y="9554"/>
                  </a:lnTo>
                  <a:lnTo>
                    <a:pt x="5175" y="9621"/>
                  </a:lnTo>
                  <a:lnTo>
                    <a:pt x="5529" y="9681"/>
                  </a:lnTo>
                  <a:lnTo>
                    <a:pt x="5884" y="9718"/>
                  </a:lnTo>
                  <a:lnTo>
                    <a:pt x="6066" y="9733"/>
                  </a:lnTo>
                  <a:lnTo>
                    <a:pt x="6238" y="9740"/>
                  </a:lnTo>
                  <a:lnTo>
                    <a:pt x="6602" y="9740"/>
                  </a:lnTo>
                  <a:lnTo>
                    <a:pt x="6784" y="9733"/>
                  </a:lnTo>
                  <a:lnTo>
                    <a:pt x="6967" y="9725"/>
                  </a:lnTo>
                  <a:lnTo>
                    <a:pt x="7149" y="9711"/>
                  </a:lnTo>
                  <a:lnTo>
                    <a:pt x="7331" y="9688"/>
                  </a:lnTo>
                  <a:lnTo>
                    <a:pt x="7513" y="9666"/>
                  </a:lnTo>
                  <a:lnTo>
                    <a:pt x="7695" y="9636"/>
                  </a:lnTo>
                  <a:lnTo>
                    <a:pt x="7886" y="9598"/>
                  </a:lnTo>
                  <a:lnTo>
                    <a:pt x="8068" y="9561"/>
                  </a:lnTo>
                  <a:lnTo>
                    <a:pt x="8251" y="9516"/>
                  </a:lnTo>
                  <a:lnTo>
                    <a:pt x="8433" y="9464"/>
                  </a:lnTo>
                  <a:lnTo>
                    <a:pt x="8797" y="9404"/>
                  </a:lnTo>
                  <a:lnTo>
                    <a:pt x="9151" y="9322"/>
                  </a:lnTo>
                  <a:lnTo>
                    <a:pt x="9506" y="9225"/>
                  </a:lnTo>
                  <a:lnTo>
                    <a:pt x="9851" y="9113"/>
                  </a:lnTo>
                  <a:lnTo>
                    <a:pt x="10186" y="8993"/>
                  </a:lnTo>
                  <a:lnTo>
                    <a:pt x="10512" y="8852"/>
                  </a:lnTo>
                  <a:lnTo>
                    <a:pt x="10828" y="8695"/>
                  </a:lnTo>
                  <a:lnTo>
                    <a:pt x="11125" y="8523"/>
                  </a:lnTo>
                  <a:lnTo>
                    <a:pt x="11278" y="8433"/>
                  </a:lnTo>
                  <a:lnTo>
                    <a:pt x="11422" y="8336"/>
                  </a:lnTo>
                  <a:lnTo>
                    <a:pt x="11566" y="8239"/>
                  </a:lnTo>
                  <a:lnTo>
                    <a:pt x="11700" y="8135"/>
                  </a:lnTo>
                  <a:lnTo>
                    <a:pt x="11834" y="8030"/>
                  </a:lnTo>
                  <a:lnTo>
                    <a:pt x="11968" y="7918"/>
                  </a:lnTo>
                  <a:lnTo>
                    <a:pt x="12093" y="7806"/>
                  </a:lnTo>
                  <a:lnTo>
                    <a:pt x="12217" y="7686"/>
                  </a:lnTo>
                  <a:lnTo>
                    <a:pt x="12332" y="7567"/>
                  </a:lnTo>
                  <a:lnTo>
                    <a:pt x="12447" y="7440"/>
                  </a:lnTo>
                  <a:lnTo>
                    <a:pt x="12562" y="7313"/>
                  </a:lnTo>
                  <a:lnTo>
                    <a:pt x="12668" y="7178"/>
                  </a:lnTo>
                  <a:lnTo>
                    <a:pt x="12773" y="7044"/>
                  </a:lnTo>
                  <a:lnTo>
                    <a:pt x="12869" y="6902"/>
                  </a:lnTo>
                  <a:lnTo>
                    <a:pt x="12955" y="6760"/>
                  </a:lnTo>
                  <a:lnTo>
                    <a:pt x="13041" y="6618"/>
                  </a:lnTo>
                  <a:lnTo>
                    <a:pt x="13128" y="6476"/>
                  </a:lnTo>
                  <a:lnTo>
                    <a:pt x="13195" y="6342"/>
                  </a:lnTo>
                  <a:lnTo>
                    <a:pt x="13262" y="6200"/>
                  </a:lnTo>
                  <a:lnTo>
                    <a:pt x="13329" y="6058"/>
                  </a:lnTo>
                  <a:lnTo>
                    <a:pt x="13386" y="5916"/>
                  </a:lnTo>
                  <a:lnTo>
                    <a:pt x="13434" y="5774"/>
                  </a:lnTo>
                  <a:lnTo>
                    <a:pt x="13511" y="5490"/>
                  </a:lnTo>
                  <a:lnTo>
                    <a:pt x="13578" y="5207"/>
                  </a:lnTo>
                  <a:lnTo>
                    <a:pt x="13607" y="4915"/>
                  </a:lnTo>
                  <a:lnTo>
                    <a:pt x="13626" y="4631"/>
                  </a:lnTo>
                  <a:lnTo>
                    <a:pt x="13616" y="4348"/>
                  </a:lnTo>
                  <a:lnTo>
                    <a:pt x="13588" y="4064"/>
                  </a:lnTo>
                  <a:lnTo>
                    <a:pt x="13540" y="3787"/>
                  </a:lnTo>
                  <a:lnTo>
                    <a:pt x="13473" y="3511"/>
                  </a:lnTo>
                  <a:lnTo>
                    <a:pt x="13386" y="3242"/>
                  </a:lnTo>
                  <a:lnTo>
                    <a:pt x="13281" y="2973"/>
                  </a:lnTo>
                  <a:lnTo>
                    <a:pt x="13147" y="2712"/>
                  </a:lnTo>
                  <a:lnTo>
                    <a:pt x="13003" y="2465"/>
                  </a:lnTo>
                  <a:lnTo>
                    <a:pt x="12840" y="2219"/>
                  </a:lnTo>
                  <a:lnTo>
                    <a:pt x="12649" y="1980"/>
                  </a:lnTo>
                  <a:lnTo>
                    <a:pt x="12447" y="1756"/>
                  </a:lnTo>
                  <a:lnTo>
                    <a:pt x="12237" y="1539"/>
                  </a:lnTo>
                  <a:lnTo>
                    <a:pt x="11997" y="1337"/>
                  </a:lnTo>
                  <a:lnTo>
                    <a:pt x="11748" y="1143"/>
                  </a:lnTo>
                  <a:lnTo>
                    <a:pt x="11614" y="1054"/>
                  </a:lnTo>
                  <a:lnTo>
                    <a:pt x="11480" y="964"/>
                  </a:lnTo>
                  <a:lnTo>
                    <a:pt x="11336" y="882"/>
                  </a:lnTo>
                  <a:lnTo>
                    <a:pt x="11192" y="800"/>
                  </a:lnTo>
                  <a:lnTo>
                    <a:pt x="11048" y="718"/>
                  </a:lnTo>
                  <a:lnTo>
                    <a:pt x="10895" y="643"/>
                  </a:lnTo>
                  <a:lnTo>
                    <a:pt x="10742" y="576"/>
                  </a:lnTo>
                  <a:lnTo>
                    <a:pt x="10579" y="508"/>
                  </a:lnTo>
                  <a:lnTo>
                    <a:pt x="10416" y="449"/>
                  </a:lnTo>
                  <a:lnTo>
                    <a:pt x="10253" y="389"/>
                  </a:lnTo>
                  <a:lnTo>
                    <a:pt x="10081" y="329"/>
                  </a:lnTo>
                  <a:lnTo>
                    <a:pt x="9908" y="284"/>
                  </a:lnTo>
                  <a:lnTo>
                    <a:pt x="9726" y="239"/>
                  </a:lnTo>
                  <a:lnTo>
                    <a:pt x="9554" y="195"/>
                  </a:lnTo>
                  <a:lnTo>
                    <a:pt x="9362" y="157"/>
                  </a:lnTo>
                  <a:lnTo>
                    <a:pt x="9180" y="127"/>
                  </a:lnTo>
                  <a:lnTo>
                    <a:pt x="8988" y="98"/>
                  </a:lnTo>
                  <a:lnTo>
                    <a:pt x="8797" y="75"/>
                  </a:lnTo>
                  <a:lnTo>
                    <a:pt x="8595" y="60"/>
                  </a:lnTo>
                  <a:lnTo>
                    <a:pt x="8394" y="45"/>
                  </a:lnTo>
                  <a:lnTo>
                    <a:pt x="8193" y="38"/>
                  </a:lnTo>
                  <a:lnTo>
                    <a:pt x="7992" y="38"/>
                  </a:lnTo>
                  <a:lnTo>
                    <a:pt x="7886" y="45"/>
                  </a:lnTo>
                  <a:lnTo>
                    <a:pt x="7781" y="53"/>
                  </a:lnTo>
                  <a:lnTo>
                    <a:pt x="7580" y="75"/>
                  </a:lnTo>
                  <a:lnTo>
                    <a:pt x="7168" y="150"/>
                  </a:lnTo>
                  <a:lnTo>
                    <a:pt x="6995" y="113"/>
                  </a:lnTo>
                  <a:lnTo>
                    <a:pt x="6823" y="83"/>
                  </a:lnTo>
                  <a:lnTo>
                    <a:pt x="6650" y="53"/>
                  </a:lnTo>
                  <a:lnTo>
                    <a:pt x="6487" y="30"/>
                  </a:lnTo>
                  <a:lnTo>
                    <a:pt x="6315" y="15"/>
                  </a:lnTo>
                  <a:lnTo>
                    <a:pt x="6142" y="8"/>
                  </a:lnTo>
                  <a:lnTo>
                    <a:pt x="597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9;p35">
              <a:extLst>
                <a:ext uri="{FF2B5EF4-FFF2-40B4-BE49-F238E27FC236}">
                  <a16:creationId xmlns:a16="http://schemas.microsoft.com/office/drawing/2014/main" id="{EDE5932E-572A-4D1A-012B-E7ECF15A8B91}"/>
                </a:ext>
              </a:extLst>
            </p:cNvPr>
            <p:cNvSpPr/>
            <p:nvPr/>
          </p:nvSpPr>
          <p:spPr>
            <a:xfrm>
              <a:off x="-3324225" y="2759350"/>
              <a:ext cx="188300" cy="133925"/>
            </a:xfrm>
            <a:custGeom>
              <a:avLst/>
              <a:gdLst/>
              <a:ahLst/>
              <a:cxnLst/>
              <a:rect l="l" t="t" r="r" b="b"/>
              <a:pathLst>
                <a:path w="7532" h="5357" extrusionOk="0">
                  <a:moveTo>
                    <a:pt x="3440" y="1"/>
                  </a:moveTo>
                  <a:lnTo>
                    <a:pt x="3258" y="8"/>
                  </a:lnTo>
                  <a:lnTo>
                    <a:pt x="3076" y="23"/>
                  </a:lnTo>
                  <a:lnTo>
                    <a:pt x="2904" y="38"/>
                  </a:lnTo>
                  <a:lnTo>
                    <a:pt x="2731" y="68"/>
                  </a:lnTo>
                  <a:lnTo>
                    <a:pt x="2559" y="98"/>
                  </a:lnTo>
                  <a:lnTo>
                    <a:pt x="2386" y="135"/>
                  </a:lnTo>
                  <a:lnTo>
                    <a:pt x="2224" y="180"/>
                  </a:lnTo>
                  <a:lnTo>
                    <a:pt x="2061" y="232"/>
                  </a:lnTo>
                  <a:lnTo>
                    <a:pt x="1907" y="292"/>
                  </a:lnTo>
                  <a:lnTo>
                    <a:pt x="1754" y="352"/>
                  </a:lnTo>
                  <a:lnTo>
                    <a:pt x="1601" y="419"/>
                  </a:lnTo>
                  <a:lnTo>
                    <a:pt x="1457" y="494"/>
                  </a:lnTo>
                  <a:lnTo>
                    <a:pt x="1323" y="576"/>
                  </a:lnTo>
                  <a:lnTo>
                    <a:pt x="1189" y="658"/>
                  </a:lnTo>
                  <a:lnTo>
                    <a:pt x="1064" y="748"/>
                  </a:lnTo>
                  <a:lnTo>
                    <a:pt x="940" y="845"/>
                  </a:lnTo>
                  <a:lnTo>
                    <a:pt x="825" y="942"/>
                  </a:lnTo>
                  <a:lnTo>
                    <a:pt x="719" y="1047"/>
                  </a:lnTo>
                  <a:lnTo>
                    <a:pt x="623" y="1159"/>
                  </a:lnTo>
                  <a:lnTo>
                    <a:pt x="528" y="1271"/>
                  </a:lnTo>
                  <a:lnTo>
                    <a:pt x="432" y="1390"/>
                  </a:lnTo>
                  <a:lnTo>
                    <a:pt x="355" y="1517"/>
                  </a:lnTo>
                  <a:lnTo>
                    <a:pt x="288" y="1644"/>
                  </a:lnTo>
                  <a:lnTo>
                    <a:pt x="221" y="1779"/>
                  </a:lnTo>
                  <a:lnTo>
                    <a:pt x="163" y="1921"/>
                  </a:lnTo>
                  <a:lnTo>
                    <a:pt x="116" y="2062"/>
                  </a:lnTo>
                  <a:lnTo>
                    <a:pt x="77" y="2204"/>
                  </a:lnTo>
                  <a:lnTo>
                    <a:pt x="48" y="2354"/>
                  </a:lnTo>
                  <a:lnTo>
                    <a:pt x="20" y="2548"/>
                  </a:lnTo>
                  <a:lnTo>
                    <a:pt x="10" y="2735"/>
                  </a:lnTo>
                  <a:lnTo>
                    <a:pt x="1" y="2921"/>
                  </a:lnTo>
                  <a:lnTo>
                    <a:pt x="10" y="3108"/>
                  </a:lnTo>
                  <a:lnTo>
                    <a:pt x="29" y="3287"/>
                  </a:lnTo>
                  <a:lnTo>
                    <a:pt x="58" y="3467"/>
                  </a:lnTo>
                  <a:lnTo>
                    <a:pt x="96" y="3638"/>
                  </a:lnTo>
                  <a:lnTo>
                    <a:pt x="144" y="3810"/>
                  </a:lnTo>
                  <a:lnTo>
                    <a:pt x="202" y="3982"/>
                  </a:lnTo>
                  <a:lnTo>
                    <a:pt x="269" y="4146"/>
                  </a:lnTo>
                  <a:lnTo>
                    <a:pt x="346" y="4311"/>
                  </a:lnTo>
                  <a:lnTo>
                    <a:pt x="432" y="4475"/>
                  </a:lnTo>
                  <a:lnTo>
                    <a:pt x="518" y="4632"/>
                  </a:lnTo>
                  <a:lnTo>
                    <a:pt x="623" y="4781"/>
                  </a:lnTo>
                  <a:lnTo>
                    <a:pt x="729" y="4931"/>
                  </a:lnTo>
                  <a:lnTo>
                    <a:pt x="844" y="5080"/>
                  </a:lnTo>
                  <a:lnTo>
                    <a:pt x="968" y="5043"/>
                  </a:lnTo>
                  <a:lnTo>
                    <a:pt x="1102" y="5020"/>
                  </a:lnTo>
                  <a:lnTo>
                    <a:pt x="1246" y="5005"/>
                  </a:lnTo>
                  <a:lnTo>
                    <a:pt x="1390" y="5005"/>
                  </a:lnTo>
                  <a:lnTo>
                    <a:pt x="1543" y="5013"/>
                  </a:lnTo>
                  <a:lnTo>
                    <a:pt x="1697" y="5035"/>
                  </a:lnTo>
                  <a:lnTo>
                    <a:pt x="1859" y="5073"/>
                  </a:lnTo>
                  <a:lnTo>
                    <a:pt x="2022" y="5117"/>
                  </a:lnTo>
                  <a:lnTo>
                    <a:pt x="2224" y="5185"/>
                  </a:lnTo>
                  <a:lnTo>
                    <a:pt x="2415" y="5237"/>
                  </a:lnTo>
                  <a:lnTo>
                    <a:pt x="2616" y="5274"/>
                  </a:lnTo>
                  <a:lnTo>
                    <a:pt x="2827" y="5312"/>
                  </a:lnTo>
                  <a:lnTo>
                    <a:pt x="3028" y="5334"/>
                  </a:lnTo>
                  <a:lnTo>
                    <a:pt x="3239" y="5349"/>
                  </a:lnTo>
                  <a:lnTo>
                    <a:pt x="3450" y="5356"/>
                  </a:lnTo>
                  <a:lnTo>
                    <a:pt x="3661" y="5356"/>
                  </a:lnTo>
                  <a:lnTo>
                    <a:pt x="3872" y="5341"/>
                  </a:lnTo>
                  <a:lnTo>
                    <a:pt x="4073" y="5326"/>
                  </a:lnTo>
                  <a:lnTo>
                    <a:pt x="4284" y="5297"/>
                  </a:lnTo>
                  <a:lnTo>
                    <a:pt x="4494" y="5267"/>
                  </a:lnTo>
                  <a:lnTo>
                    <a:pt x="4696" y="5222"/>
                  </a:lnTo>
                  <a:lnTo>
                    <a:pt x="4897" y="5170"/>
                  </a:lnTo>
                  <a:lnTo>
                    <a:pt x="5098" y="5110"/>
                  </a:lnTo>
                  <a:lnTo>
                    <a:pt x="5290" y="5050"/>
                  </a:lnTo>
                  <a:lnTo>
                    <a:pt x="5481" y="4975"/>
                  </a:lnTo>
                  <a:lnTo>
                    <a:pt x="5663" y="4893"/>
                  </a:lnTo>
                  <a:lnTo>
                    <a:pt x="5846" y="4811"/>
                  </a:lnTo>
                  <a:lnTo>
                    <a:pt x="6018" y="4714"/>
                  </a:lnTo>
                  <a:lnTo>
                    <a:pt x="6181" y="4617"/>
                  </a:lnTo>
                  <a:lnTo>
                    <a:pt x="6344" y="4512"/>
                  </a:lnTo>
                  <a:lnTo>
                    <a:pt x="6497" y="4400"/>
                  </a:lnTo>
                  <a:lnTo>
                    <a:pt x="6641" y="4281"/>
                  </a:lnTo>
                  <a:lnTo>
                    <a:pt x="6775" y="4154"/>
                  </a:lnTo>
                  <a:lnTo>
                    <a:pt x="6900" y="4027"/>
                  </a:lnTo>
                  <a:lnTo>
                    <a:pt x="7014" y="3892"/>
                  </a:lnTo>
                  <a:lnTo>
                    <a:pt x="7120" y="3750"/>
                  </a:lnTo>
                  <a:lnTo>
                    <a:pt x="7216" y="3601"/>
                  </a:lnTo>
                  <a:lnTo>
                    <a:pt x="7302" y="3452"/>
                  </a:lnTo>
                  <a:lnTo>
                    <a:pt x="7379" y="3287"/>
                  </a:lnTo>
                  <a:lnTo>
                    <a:pt x="7436" y="3131"/>
                  </a:lnTo>
                  <a:lnTo>
                    <a:pt x="7484" y="2974"/>
                  </a:lnTo>
                  <a:lnTo>
                    <a:pt x="7513" y="2832"/>
                  </a:lnTo>
                  <a:lnTo>
                    <a:pt x="7532" y="2682"/>
                  </a:lnTo>
                  <a:lnTo>
                    <a:pt x="7532" y="2540"/>
                  </a:lnTo>
                  <a:lnTo>
                    <a:pt x="7522" y="2399"/>
                  </a:lnTo>
                  <a:lnTo>
                    <a:pt x="7503" y="2264"/>
                  </a:lnTo>
                  <a:lnTo>
                    <a:pt x="7465" y="2130"/>
                  </a:lnTo>
                  <a:lnTo>
                    <a:pt x="7427" y="1995"/>
                  </a:lnTo>
                  <a:lnTo>
                    <a:pt x="7369" y="1868"/>
                  </a:lnTo>
                  <a:lnTo>
                    <a:pt x="7302" y="1741"/>
                  </a:lnTo>
                  <a:lnTo>
                    <a:pt x="7225" y="1622"/>
                  </a:lnTo>
                  <a:lnTo>
                    <a:pt x="7139" y="1502"/>
                  </a:lnTo>
                  <a:lnTo>
                    <a:pt x="7043" y="1390"/>
                  </a:lnTo>
                  <a:lnTo>
                    <a:pt x="6938" y="1278"/>
                  </a:lnTo>
                  <a:lnTo>
                    <a:pt x="6832" y="1174"/>
                  </a:lnTo>
                  <a:lnTo>
                    <a:pt x="6717" y="1069"/>
                  </a:lnTo>
                  <a:lnTo>
                    <a:pt x="6593" y="972"/>
                  </a:lnTo>
                  <a:lnTo>
                    <a:pt x="6459" y="882"/>
                  </a:lnTo>
                  <a:lnTo>
                    <a:pt x="6315" y="793"/>
                  </a:lnTo>
                  <a:lnTo>
                    <a:pt x="6171" y="703"/>
                  </a:lnTo>
                  <a:lnTo>
                    <a:pt x="6028" y="621"/>
                  </a:lnTo>
                  <a:lnTo>
                    <a:pt x="5874" y="546"/>
                  </a:lnTo>
                  <a:lnTo>
                    <a:pt x="5721" y="471"/>
                  </a:lnTo>
                  <a:lnTo>
                    <a:pt x="5558" y="404"/>
                  </a:lnTo>
                  <a:lnTo>
                    <a:pt x="5395" y="344"/>
                  </a:lnTo>
                  <a:lnTo>
                    <a:pt x="5223" y="285"/>
                  </a:lnTo>
                  <a:lnTo>
                    <a:pt x="5060" y="232"/>
                  </a:lnTo>
                  <a:lnTo>
                    <a:pt x="4887" y="180"/>
                  </a:lnTo>
                  <a:lnTo>
                    <a:pt x="4715" y="143"/>
                  </a:lnTo>
                  <a:lnTo>
                    <a:pt x="4542" y="105"/>
                  </a:lnTo>
                  <a:lnTo>
                    <a:pt x="4370" y="68"/>
                  </a:lnTo>
                  <a:lnTo>
                    <a:pt x="4197" y="46"/>
                  </a:lnTo>
                  <a:lnTo>
                    <a:pt x="4006" y="23"/>
                  </a:lnTo>
                  <a:lnTo>
                    <a:pt x="3814" y="8"/>
                  </a:lnTo>
                  <a:lnTo>
                    <a:pt x="363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0;p35">
              <a:extLst>
                <a:ext uri="{FF2B5EF4-FFF2-40B4-BE49-F238E27FC236}">
                  <a16:creationId xmlns:a16="http://schemas.microsoft.com/office/drawing/2014/main" id="{577B411B-AFCA-A3ED-9377-A3D6D76DCEC1}"/>
                </a:ext>
              </a:extLst>
            </p:cNvPr>
            <p:cNvSpPr/>
            <p:nvPr/>
          </p:nvSpPr>
          <p:spPr>
            <a:xfrm>
              <a:off x="-3793725" y="728475"/>
              <a:ext cx="1082775" cy="784100"/>
            </a:xfrm>
            <a:custGeom>
              <a:avLst/>
              <a:gdLst/>
              <a:ahLst/>
              <a:cxnLst/>
              <a:rect l="l" t="t" r="r" b="b"/>
              <a:pathLst>
                <a:path w="43311" h="31364" extrusionOk="0">
                  <a:moveTo>
                    <a:pt x="163" y="0"/>
                  </a:moveTo>
                  <a:lnTo>
                    <a:pt x="105" y="1113"/>
                  </a:lnTo>
                  <a:lnTo>
                    <a:pt x="58" y="2241"/>
                  </a:lnTo>
                  <a:lnTo>
                    <a:pt x="19" y="3399"/>
                  </a:lnTo>
                  <a:lnTo>
                    <a:pt x="0" y="4571"/>
                  </a:lnTo>
                  <a:lnTo>
                    <a:pt x="0" y="5759"/>
                  </a:lnTo>
                  <a:lnTo>
                    <a:pt x="10" y="6357"/>
                  </a:lnTo>
                  <a:lnTo>
                    <a:pt x="19" y="6962"/>
                  </a:lnTo>
                  <a:lnTo>
                    <a:pt x="38" y="7567"/>
                  </a:lnTo>
                  <a:lnTo>
                    <a:pt x="67" y="8164"/>
                  </a:lnTo>
                  <a:lnTo>
                    <a:pt x="96" y="8777"/>
                  </a:lnTo>
                  <a:lnTo>
                    <a:pt x="134" y="9382"/>
                  </a:lnTo>
                  <a:lnTo>
                    <a:pt x="182" y="9987"/>
                  </a:lnTo>
                  <a:lnTo>
                    <a:pt x="240" y="10592"/>
                  </a:lnTo>
                  <a:lnTo>
                    <a:pt x="307" y="11197"/>
                  </a:lnTo>
                  <a:lnTo>
                    <a:pt x="374" y="11809"/>
                  </a:lnTo>
                  <a:lnTo>
                    <a:pt x="460" y="12407"/>
                  </a:lnTo>
                  <a:lnTo>
                    <a:pt x="546" y="13012"/>
                  </a:lnTo>
                  <a:lnTo>
                    <a:pt x="652" y="13609"/>
                  </a:lnTo>
                  <a:lnTo>
                    <a:pt x="757" y="14207"/>
                  </a:lnTo>
                  <a:lnTo>
                    <a:pt x="882" y="14804"/>
                  </a:lnTo>
                  <a:lnTo>
                    <a:pt x="1016" y="15394"/>
                  </a:lnTo>
                  <a:lnTo>
                    <a:pt x="1159" y="15977"/>
                  </a:lnTo>
                  <a:lnTo>
                    <a:pt x="1322" y="16560"/>
                  </a:lnTo>
                  <a:lnTo>
                    <a:pt x="1485" y="17142"/>
                  </a:lnTo>
                  <a:lnTo>
                    <a:pt x="1667" y="17710"/>
                  </a:lnTo>
                  <a:lnTo>
                    <a:pt x="1869" y="18278"/>
                  </a:lnTo>
                  <a:lnTo>
                    <a:pt x="2070" y="18838"/>
                  </a:lnTo>
                  <a:lnTo>
                    <a:pt x="2290" y="19398"/>
                  </a:lnTo>
                  <a:lnTo>
                    <a:pt x="2530" y="19943"/>
                  </a:lnTo>
                  <a:lnTo>
                    <a:pt x="2779" y="20481"/>
                  </a:lnTo>
                  <a:lnTo>
                    <a:pt x="3047" y="21011"/>
                  </a:lnTo>
                  <a:lnTo>
                    <a:pt x="3325" y="21542"/>
                  </a:lnTo>
                  <a:lnTo>
                    <a:pt x="3622" y="22057"/>
                  </a:lnTo>
                  <a:lnTo>
                    <a:pt x="3938" y="22557"/>
                  </a:lnTo>
                  <a:lnTo>
                    <a:pt x="4264" y="23058"/>
                  </a:lnTo>
                  <a:lnTo>
                    <a:pt x="4609" y="23543"/>
                  </a:lnTo>
                  <a:lnTo>
                    <a:pt x="4973" y="24021"/>
                  </a:lnTo>
                  <a:lnTo>
                    <a:pt x="5347" y="24484"/>
                  </a:lnTo>
                  <a:lnTo>
                    <a:pt x="5548" y="24716"/>
                  </a:lnTo>
                  <a:lnTo>
                    <a:pt x="5749" y="24940"/>
                  </a:lnTo>
                  <a:lnTo>
                    <a:pt x="5950" y="25164"/>
                  </a:lnTo>
                  <a:lnTo>
                    <a:pt x="6161" y="25388"/>
                  </a:lnTo>
                  <a:lnTo>
                    <a:pt x="6382" y="25605"/>
                  </a:lnTo>
                  <a:lnTo>
                    <a:pt x="6602" y="25814"/>
                  </a:lnTo>
                  <a:lnTo>
                    <a:pt x="6822" y="26031"/>
                  </a:lnTo>
                  <a:lnTo>
                    <a:pt x="7052" y="26232"/>
                  </a:lnTo>
                  <a:lnTo>
                    <a:pt x="7292" y="26441"/>
                  </a:lnTo>
                  <a:lnTo>
                    <a:pt x="7531" y="26643"/>
                  </a:lnTo>
                  <a:lnTo>
                    <a:pt x="7771" y="26837"/>
                  </a:lnTo>
                  <a:lnTo>
                    <a:pt x="8020" y="27032"/>
                  </a:lnTo>
                  <a:lnTo>
                    <a:pt x="8279" y="27226"/>
                  </a:lnTo>
                  <a:lnTo>
                    <a:pt x="8538" y="27412"/>
                  </a:lnTo>
                  <a:lnTo>
                    <a:pt x="8796" y="27599"/>
                  </a:lnTo>
                  <a:lnTo>
                    <a:pt x="9065" y="27778"/>
                  </a:lnTo>
                  <a:lnTo>
                    <a:pt x="9342" y="27958"/>
                  </a:lnTo>
                  <a:lnTo>
                    <a:pt x="9620" y="28129"/>
                  </a:lnTo>
                  <a:lnTo>
                    <a:pt x="9908" y="28301"/>
                  </a:lnTo>
                  <a:lnTo>
                    <a:pt x="10195" y="28466"/>
                  </a:lnTo>
                  <a:lnTo>
                    <a:pt x="10492" y="28630"/>
                  </a:lnTo>
                  <a:lnTo>
                    <a:pt x="10799" y="28787"/>
                  </a:lnTo>
                  <a:lnTo>
                    <a:pt x="11105" y="28936"/>
                  </a:lnTo>
                  <a:lnTo>
                    <a:pt x="11422" y="29086"/>
                  </a:lnTo>
                  <a:lnTo>
                    <a:pt x="11738" y="29235"/>
                  </a:lnTo>
                  <a:lnTo>
                    <a:pt x="12064" y="29377"/>
                  </a:lnTo>
                  <a:lnTo>
                    <a:pt x="12389" y="29511"/>
                  </a:lnTo>
                  <a:lnTo>
                    <a:pt x="12725" y="29646"/>
                  </a:lnTo>
                  <a:lnTo>
                    <a:pt x="13070" y="29780"/>
                  </a:lnTo>
                  <a:lnTo>
                    <a:pt x="13415" y="29900"/>
                  </a:lnTo>
                  <a:lnTo>
                    <a:pt x="13769" y="30019"/>
                  </a:lnTo>
                  <a:lnTo>
                    <a:pt x="14124" y="30139"/>
                  </a:lnTo>
                  <a:lnTo>
                    <a:pt x="14488" y="30251"/>
                  </a:lnTo>
                  <a:lnTo>
                    <a:pt x="14862" y="30355"/>
                  </a:lnTo>
                  <a:lnTo>
                    <a:pt x="15245" y="30460"/>
                  </a:lnTo>
                  <a:lnTo>
                    <a:pt x="15628" y="30557"/>
                  </a:lnTo>
                  <a:lnTo>
                    <a:pt x="16011" y="30647"/>
                  </a:lnTo>
                  <a:lnTo>
                    <a:pt x="16414" y="30736"/>
                  </a:lnTo>
                  <a:lnTo>
                    <a:pt x="16816" y="30818"/>
                  </a:lnTo>
                  <a:lnTo>
                    <a:pt x="17219" y="30901"/>
                  </a:lnTo>
                  <a:lnTo>
                    <a:pt x="17631" y="30975"/>
                  </a:lnTo>
                  <a:lnTo>
                    <a:pt x="18052" y="31043"/>
                  </a:lnTo>
                  <a:lnTo>
                    <a:pt x="18531" y="31110"/>
                  </a:lnTo>
                  <a:lnTo>
                    <a:pt x="18991" y="31177"/>
                  </a:lnTo>
                  <a:lnTo>
                    <a:pt x="19451" y="31229"/>
                  </a:lnTo>
                  <a:lnTo>
                    <a:pt x="19911" y="31274"/>
                  </a:lnTo>
                  <a:lnTo>
                    <a:pt x="20352" y="31304"/>
                  </a:lnTo>
                  <a:lnTo>
                    <a:pt x="20793" y="31334"/>
                  </a:lnTo>
                  <a:lnTo>
                    <a:pt x="21234" y="31356"/>
                  </a:lnTo>
                  <a:lnTo>
                    <a:pt x="21665" y="31364"/>
                  </a:lnTo>
                  <a:lnTo>
                    <a:pt x="22498" y="31364"/>
                  </a:lnTo>
                  <a:lnTo>
                    <a:pt x="22910" y="31349"/>
                  </a:lnTo>
                  <a:lnTo>
                    <a:pt x="23313" y="31326"/>
                  </a:lnTo>
                  <a:lnTo>
                    <a:pt x="23715" y="31296"/>
                  </a:lnTo>
                  <a:lnTo>
                    <a:pt x="24108" y="31259"/>
                  </a:lnTo>
                  <a:lnTo>
                    <a:pt x="24491" y="31214"/>
                  </a:lnTo>
                  <a:lnTo>
                    <a:pt x="24875" y="31162"/>
                  </a:lnTo>
                  <a:lnTo>
                    <a:pt x="25248" y="31102"/>
                  </a:lnTo>
                  <a:lnTo>
                    <a:pt x="25622" y="31035"/>
                  </a:lnTo>
                  <a:lnTo>
                    <a:pt x="25986" y="30960"/>
                  </a:lnTo>
                  <a:lnTo>
                    <a:pt x="26341" y="30878"/>
                  </a:lnTo>
                  <a:lnTo>
                    <a:pt x="26695" y="30796"/>
                  </a:lnTo>
                  <a:lnTo>
                    <a:pt x="27050" y="30699"/>
                  </a:lnTo>
                  <a:lnTo>
                    <a:pt x="27385" y="30594"/>
                  </a:lnTo>
                  <a:lnTo>
                    <a:pt x="27730" y="30490"/>
                  </a:lnTo>
                  <a:lnTo>
                    <a:pt x="28056" y="30370"/>
                  </a:lnTo>
                  <a:lnTo>
                    <a:pt x="28382" y="30251"/>
                  </a:lnTo>
                  <a:lnTo>
                    <a:pt x="28707" y="30124"/>
                  </a:lnTo>
                  <a:lnTo>
                    <a:pt x="29024" y="29989"/>
                  </a:lnTo>
                  <a:lnTo>
                    <a:pt x="29330" y="29847"/>
                  </a:lnTo>
                  <a:lnTo>
                    <a:pt x="29637" y="29706"/>
                  </a:lnTo>
                  <a:lnTo>
                    <a:pt x="29943" y="29549"/>
                  </a:lnTo>
                  <a:lnTo>
                    <a:pt x="30240" y="29392"/>
                  </a:lnTo>
                  <a:lnTo>
                    <a:pt x="30528" y="29227"/>
                  </a:lnTo>
                  <a:lnTo>
                    <a:pt x="30815" y="29056"/>
                  </a:lnTo>
                  <a:lnTo>
                    <a:pt x="31093" y="28884"/>
                  </a:lnTo>
                  <a:lnTo>
                    <a:pt x="31371" y="28697"/>
                  </a:lnTo>
                  <a:lnTo>
                    <a:pt x="31649" y="28518"/>
                  </a:lnTo>
                  <a:lnTo>
                    <a:pt x="31917" y="28324"/>
                  </a:lnTo>
                  <a:lnTo>
                    <a:pt x="32176" y="28122"/>
                  </a:lnTo>
                  <a:lnTo>
                    <a:pt x="32435" y="27920"/>
                  </a:lnTo>
                  <a:lnTo>
                    <a:pt x="32693" y="27719"/>
                  </a:lnTo>
                  <a:lnTo>
                    <a:pt x="32943" y="27502"/>
                  </a:lnTo>
                  <a:lnTo>
                    <a:pt x="33182" y="27285"/>
                  </a:lnTo>
                  <a:lnTo>
                    <a:pt x="33431" y="27061"/>
                  </a:lnTo>
                  <a:lnTo>
                    <a:pt x="33661" y="26837"/>
                  </a:lnTo>
                  <a:lnTo>
                    <a:pt x="33901" y="26606"/>
                  </a:lnTo>
                  <a:lnTo>
                    <a:pt x="34121" y="26374"/>
                  </a:lnTo>
                  <a:lnTo>
                    <a:pt x="34351" y="26135"/>
                  </a:lnTo>
                  <a:lnTo>
                    <a:pt x="34572" y="25889"/>
                  </a:lnTo>
                  <a:lnTo>
                    <a:pt x="34782" y="25642"/>
                  </a:lnTo>
                  <a:lnTo>
                    <a:pt x="34993" y="25388"/>
                  </a:lnTo>
                  <a:lnTo>
                    <a:pt x="35204" y="25134"/>
                  </a:lnTo>
                  <a:lnTo>
                    <a:pt x="35405" y="24873"/>
                  </a:lnTo>
                  <a:lnTo>
                    <a:pt x="35606" y="24604"/>
                  </a:lnTo>
                  <a:lnTo>
                    <a:pt x="35999" y="24066"/>
                  </a:lnTo>
                  <a:lnTo>
                    <a:pt x="36373" y="23513"/>
                  </a:lnTo>
                  <a:lnTo>
                    <a:pt x="36737" y="22953"/>
                  </a:lnTo>
                  <a:lnTo>
                    <a:pt x="37082" y="22371"/>
                  </a:lnTo>
                  <a:lnTo>
                    <a:pt x="37417" y="21781"/>
                  </a:lnTo>
                  <a:lnTo>
                    <a:pt x="37734" y="21183"/>
                  </a:lnTo>
                  <a:lnTo>
                    <a:pt x="38040" y="20571"/>
                  </a:lnTo>
                  <a:lnTo>
                    <a:pt x="38337" y="19951"/>
                  </a:lnTo>
                  <a:lnTo>
                    <a:pt x="38615" y="19323"/>
                  </a:lnTo>
                  <a:lnTo>
                    <a:pt x="38893" y="18688"/>
                  </a:lnTo>
                  <a:lnTo>
                    <a:pt x="39152" y="18046"/>
                  </a:lnTo>
                  <a:lnTo>
                    <a:pt x="39401" y="17396"/>
                  </a:lnTo>
                  <a:lnTo>
                    <a:pt x="39640" y="16746"/>
                  </a:lnTo>
                  <a:lnTo>
                    <a:pt x="39870" y="16089"/>
                  </a:lnTo>
                  <a:lnTo>
                    <a:pt x="40081" y="15424"/>
                  </a:lnTo>
                  <a:lnTo>
                    <a:pt x="40292" y="14760"/>
                  </a:lnTo>
                  <a:lnTo>
                    <a:pt x="40493" y="14095"/>
                  </a:lnTo>
                  <a:lnTo>
                    <a:pt x="40694" y="13423"/>
                  </a:lnTo>
                  <a:lnTo>
                    <a:pt x="40876" y="12758"/>
                  </a:lnTo>
                  <a:lnTo>
                    <a:pt x="41058" y="12086"/>
                  </a:lnTo>
                  <a:lnTo>
                    <a:pt x="41221" y="11421"/>
                  </a:lnTo>
                  <a:lnTo>
                    <a:pt x="41384" y="10756"/>
                  </a:lnTo>
                  <a:lnTo>
                    <a:pt x="41547" y="10091"/>
                  </a:lnTo>
                  <a:lnTo>
                    <a:pt x="41844" y="8777"/>
                  </a:lnTo>
                  <a:lnTo>
                    <a:pt x="42122" y="7477"/>
                  </a:lnTo>
                  <a:lnTo>
                    <a:pt x="42381" y="6207"/>
                  </a:lnTo>
                  <a:lnTo>
                    <a:pt x="42860" y="3765"/>
                  </a:lnTo>
                  <a:lnTo>
                    <a:pt x="43090" y="2607"/>
                  </a:lnTo>
                  <a:lnTo>
                    <a:pt x="43310" y="1502"/>
                  </a:lnTo>
                  <a:lnTo>
                    <a:pt x="43310" y="1502"/>
                  </a:lnTo>
                  <a:lnTo>
                    <a:pt x="42659" y="1711"/>
                  </a:lnTo>
                  <a:lnTo>
                    <a:pt x="41997" y="1920"/>
                  </a:lnTo>
                  <a:lnTo>
                    <a:pt x="41327" y="2114"/>
                  </a:lnTo>
                  <a:lnTo>
                    <a:pt x="40656" y="2308"/>
                  </a:lnTo>
                  <a:lnTo>
                    <a:pt x="39985" y="2495"/>
                  </a:lnTo>
                  <a:lnTo>
                    <a:pt x="39315" y="2667"/>
                  </a:lnTo>
                  <a:lnTo>
                    <a:pt x="38634" y="2839"/>
                  </a:lnTo>
                  <a:lnTo>
                    <a:pt x="37944" y="3003"/>
                  </a:lnTo>
                  <a:lnTo>
                    <a:pt x="37264" y="3160"/>
                  </a:lnTo>
                  <a:lnTo>
                    <a:pt x="36574" y="3309"/>
                  </a:lnTo>
                  <a:lnTo>
                    <a:pt x="35884" y="3444"/>
                  </a:lnTo>
                  <a:lnTo>
                    <a:pt x="35185" y="3578"/>
                  </a:lnTo>
                  <a:lnTo>
                    <a:pt x="34495" y="3705"/>
                  </a:lnTo>
                  <a:lnTo>
                    <a:pt x="33795" y="3825"/>
                  </a:lnTo>
                  <a:lnTo>
                    <a:pt x="33086" y="3937"/>
                  </a:lnTo>
                  <a:lnTo>
                    <a:pt x="32387" y="4041"/>
                  </a:lnTo>
                  <a:lnTo>
                    <a:pt x="31687" y="4138"/>
                  </a:lnTo>
                  <a:lnTo>
                    <a:pt x="30978" y="4228"/>
                  </a:lnTo>
                  <a:lnTo>
                    <a:pt x="30269" y="4310"/>
                  </a:lnTo>
                  <a:lnTo>
                    <a:pt x="29570" y="4385"/>
                  </a:lnTo>
                  <a:lnTo>
                    <a:pt x="28861" y="4452"/>
                  </a:lnTo>
                  <a:lnTo>
                    <a:pt x="28152" y="4512"/>
                  </a:lnTo>
                  <a:lnTo>
                    <a:pt x="27433" y="4564"/>
                  </a:lnTo>
                  <a:lnTo>
                    <a:pt x="26724" y="4609"/>
                  </a:lnTo>
                  <a:lnTo>
                    <a:pt x="26015" y="4646"/>
                  </a:lnTo>
                  <a:lnTo>
                    <a:pt x="25306" y="4676"/>
                  </a:lnTo>
                  <a:lnTo>
                    <a:pt x="24597" y="4698"/>
                  </a:lnTo>
                  <a:lnTo>
                    <a:pt x="23888" y="4713"/>
                  </a:lnTo>
                  <a:lnTo>
                    <a:pt x="23179" y="4721"/>
                  </a:lnTo>
                  <a:lnTo>
                    <a:pt x="22470" y="4721"/>
                  </a:lnTo>
                  <a:lnTo>
                    <a:pt x="21761" y="4713"/>
                  </a:lnTo>
                  <a:lnTo>
                    <a:pt x="21061" y="4698"/>
                  </a:lnTo>
                  <a:lnTo>
                    <a:pt x="20352" y="4676"/>
                  </a:lnTo>
                  <a:lnTo>
                    <a:pt x="19653" y="4639"/>
                  </a:lnTo>
                  <a:lnTo>
                    <a:pt x="18953" y="4601"/>
                  </a:lnTo>
                  <a:lnTo>
                    <a:pt x="18254" y="4557"/>
                  </a:lnTo>
                  <a:lnTo>
                    <a:pt x="17554" y="4497"/>
                  </a:lnTo>
                  <a:lnTo>
                    <a:pt x="16855" y="4437"/>
                  </a:lnTo>
                  <a:lnTo>
                    <a:pt x="16165" y="4370"/>
                  </a:lnTo>
                  <a:lnTo>
                    <a:pt x="15475" y="4288"/>
                  </a:lnTo>
                  <a:lnTo>
                    <a:pt x="14785" y="4205"/>
                  </a:lnTo>
                  <a:lnTo>
                    <a:pt x="14105" y="4108"/>
                  </a:lnTo>
                  <a:lnTo>
                    <a:pt x="13424" y="4004"/>
                  </a:lnTo>
                  <a:lnTo>
                    <a:pt x="12744" y="3899"/>
                  </a:lnTo>
                  <a:lnTo>
                    <a:pt x="12073" y="3780"/>
                  </a:lnTo>
                  <a:lnTo>
                    <a:pt x="11402" y="3653"/>
                  </a:lnTo>
                  <a:lnTo>
                    <a:pt x="10732" y="3518"/>
                  </a:lnTo>
                  <a:lnTo>
                    <a:pt x="10071" y="3376"/>
                  </a:lnTo>
                  <a:lnTo>
                    <a:pt x="9409" y="3227"/>
                  </a:lnTo>
                  <a:lnTo>
                    <a:pt x="8758" y="3070"/>
                  </a:lnTo>
                  <a:lnTo>
                    <a:pt x="8106" y="2906"/>
                  </a:lnTo>
                  <a:lnTo>
                    <a:pt x="7464" y="2734"/>
                  </a:lnTo>
                  <a:lnTo>
                    <a:pt x="6822" y="2547"/>
                  </a:lnTo>
                  <a:lnTo>
                    <a:pt x="6190" y="2361"/>
                  </a:lnTo>
                  <a:lnTo>
                    <a:pt x="5558" y="2159"/>
                  </a:lnTo>
                  <a:lnTo>
                    <a:pt x="4935" y="1950"/>
                  </a:lnTo>
                  <a:lnTo>
                    <a:pt x="4312" y="1741"/>
                  </a:lnTo>
                  <a:lnTo>
                    <a:pt x="3708" y="1517"/>
                  </a:lnTo>
                  <a:lnTo>
                    <a:pt x="3095" y="1285"/>
                  </a:lnTo>
                  <a:lnTo>
                    <a:pt x="2501" y="1046"/>
                  </a:lnTo>
                  <a:lnTo>
                    <a:pt x="1907" y="799"/>
                  </a:lnTo>
                  <a:lnTo>
                    <a:pt x="1322" y="538"/>
                  </a:lnTo>
                  <a:lnTo>
                    <a:pt x="738" y="277"/>
                  </a:lnTo>
                  <a:lnTo>
                    <a:pt x="1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1;p35">
              <a:extLst>
                <a:ext uri="{FF2B5EF4-FFF2-40B4-BE49-F238E27FC236}">
                  <a16:creationId xmlns:a16="http://schemas.microsoft.com/office/drawing/2014/main" id="{28EA2226-4353-348C-FDAA-499CF0B33B06}"/>
                </a:ext>
              </a:extLst>
            </p:cNvPr>
            <p:cNvSpPr/>
            <p:nvPr/>
          </p:nvSpPr>
          <p:spPr>
            <a:xfrm>
              <a:off x="-6211725" y="2677750"/>
              <a:ext cx="2663550" cy="317850"/>
            </a:xfrm>
            <a:custGeom>
              <a:avLst/>
              <a:gdLst/>
              <a:ahLst/>
              <a:cxnLst/>
              <a:rect l="l" t="t" r="r" b="b"/>
              <a:pathLst>
                <a:path w="106542" h="12714" extrusionOk="0">
                  <a:moveTo>
                    <a:pt x="46635" y="3758"/>
                  </a:moveTo>
                  <a:lnTo>
                    <a:pt x="52892" y="3780"/>
                  </a:lnTo>
                  <a:lnTo>
                    <a:pt x="59140" y="3810"/>
                  </a:lnTo>
                  <a:lnTo>
                    <a:pt x="62264" y="3840"/>
                  </a:lnTo>
                  <a:lnTo>
                    <a:pt x="65387" y="3862"/>
                  </a:lnTo>
                  <a:lnTo>
                    <a:pt x="68511" y="3900"/>
                  </a:lnTo>
                  <a:lnTo>
                    <a:pt x="71635" y="3937"/>
                  </a:lnTo>
                  <a:lnTo>
                    <a:pt x="74768" y="3982"/>
                  </a:lnTo>
                  <a:lnTo>
                    <a:pt x="77892" y="4034"/>
                  </a:lnTo>
                  <a:lnTo>
                    <a:pt x="81025" y="4087"/>
                  </a:lnTo>
                  <a:lnTo>
                    <a:pt x="84158" y="4146"/>
                  </a:lnTo>
                  <a:lnTo>
                    <a:pt x="87291" y="4214"/>
                  </a:lnTo>
                  <a:lnTo>
                    <a:pt x="90425" y="4288"/>
                  </a:lnTo>
                  <a:lnTo>
                    <a:pt x="93558" y="4370"/>
                  </a:lnTo>
                  <a:lnTo>
                    <a:pt x="96701" y="4460"/>
                  </a:lnTo>
                  <a:lnTo>
                    <a:pt x="99844" y="4557"/>
                  </a:lnTo>
                  <a:lnTo>
                    <a:pt x="102987" y="4654"/>
                  </a:lnTo>
                  <a:lnTo>
                    <a:pt x="103073" y="4654"/>
                  </a:lnTo>
                  <a:lnTo>
                    <a:pt x="103073" y="5214"/>
                  </a:lnTo>
                  <a:lnTo>
                    <a:pt x="103092" y="5767"/>
                  </a:lnTo>
                  <a:lnTo>
                    <a:pt x="103111" y="6327"/>
                  </a:lnTo>
                  <a:lnTo>
                    <a:pt x="103149" y="6887"/>
                  </a:lnTo>
                  <a:lnTo>
                    <a:pt x="103197" y="7440"/>
                  </a:lnTo>
                  <a:lnTo>
                    <a:pt x="103255" y="8000"/>
                  </a:lnTo>
                  <a:lnTo>
                    <a:pt x="103322" y="8561"/>
                  </a:lnTo>
                  <a:lnTo>
                    <a:pt x="103399" y="9113"/>
                  </a:lnTo>
                  <a:lnTo>
                    <a:pt x="97228" y="8986"/>
                  </a:lnTo>
                  <a:lnTo>
                    <a:pt x="91019" y="8867"/>
                  </a:lnTo>
                  <a:lnTo>
                    <a:pt x="84791" y="8755"/>
                  </a:lnTo>
                  <a:lnTo>
                    <a:pt x="78543" y="8658"/>
                  </a:lnTo>
                  <a:lnTo>
                    <a:pt x="75419" y="8613"/>
                  </a:lnTo>
                  <a:lnTo>
                    <a:pt x="72286" y="8576"/>
                  </a:lnTo>
                  <a:lnTo>
                    <a:pt x="69143" y="8538"/>
                  </a:lnTo>
                  <a:lnTo>
                    <a:pt x="66010" y="8516"/>
                  </a:lnTo>
                  <a:lnTo>
                    <a:pt x="62867" y="8493"/>
                  </a:lnTo>
                  <a:lnTo>
                    <a:pt x="59724" y="8478"/>
                  </a:lnTo>
                  <a:lnTo>
                    <a:pt x="56581" y="8471"/>
                  </a:lnTo>
                  <a:lnTo>
                    <a:pt x="53439" y="8471"/>
                  </a:lnTo>
                  <a:lnTo>
                    <a:pt x="50286" y="8478"/>
                  </a:lnTo>
                  <a:lnTo>
                    <a:pt x="47143" y="8493"/>
                  </a:lnTo>
                  <a:lnTo>
                    <a:pt x="44010" y="8523"/>
                  </a:lnTo>
                  <a:lnTo>
                    <a:pt x="40867" y="8553"/>
                  </a:lnTo>
                  <a:lnTo>
                    <a:pt x="37724" y="8598"/>
                  </a:lnTo>
                  <a:lnTo>
                    <a:pt x="34591" y="8658"/>
                  </a:lnTo>
                  <a:lnTo>
                    <a:pt x="31467" y="8725"/>
                  </a:lnTo>
                  <a:lnTo>
                    <a:pt x="28334" y="8800"/>
                  </a:lnTo>
                  <a:lnTo>
                    <a:pt x="25210" y="8889"/>
                  </a:lnTo>
                  <a:lnTo>
                    <a:pt x="22096" y="8994"/>
                  </a:lnTo>
                  <a:lnTo>
                    <a:pt x="18982" y="9106"/>
                  </a:lnTo>
                  <a:lnTo>
                    <a:pt x="15878" y="9233"/>
                  </a:lnTo>
                  <a:lnTo>
                    <a:pt x="12783" y="9375"/>
                  </a:lnTo>
                  <a:lnTo>
                    <a:pt x="9688" y="9532"/>
                  </a:lnTo>
                  <a:lnTo>
                    <a:pt x="6602" y="9696"/>
                  </a:lnTo>
                  <a:lnTo>
                    <a:pt x="3527" y="9883"/>
                  </a:lnTo>
                  <a:lnTo>
                    <a:pt x="3469" y="9659"/>
                  </a:lnTo>
                  <a:lnTo>
                    <a:pt x="3402" y="9442"/>
                  </a:lnTo>
                  <a:lnTo>
                    <a:pt x="3325" y="9218"/>
                  </a:lnTo>
                  <a:lnTo>
                    <a:pt x="3239" y="9001"/>
                  </a:lnTo>
                  <a:lnTo>
                    <a:pt x="3067" y="8553"/>
                  </a:lnTo>
                  <a:lnTo>
                    <a:pt x="2990" y="8322"/>
                  </a:lnTo>
                  <a:lnTo>
                    <a:pt x="2923" y="8083"/>
                  </a:lnTo>
                  <a:lnTo>
                    <a:pt x="2875" y="7866"/>
                  </a:lnTo>
                  <a:lnTo>
                    <a:pt x="2827" y="7642"/>
                  </a:lnTo>
                  <a:lnTo>
                    <a:pt x="2789" y="7410"/>
                  </a:lnTo>
                  <a:lnTo>
                    <a:pt x="2750" y="7186"/>
                  </a:lnTo>
                  <a:lnTo>
                    <a:pt x="2731" y="6955"/>
                  </a:lnTo>
                  <a:lnTo>
                    <a:pt x="2712" y="6723"/>
                  </a:lnTo>
                  <a:lnTo>
                    <a:pt x="2693" y="6492"/>
                  </a:lnTo>
                  <a:lnTo>
                    <a:pt x="2693" y="6260"/>
                  </a:lnTo>
                  <a:lnTo>
                    <a:pt x="2693" y="6029"/>
                  </a:lnTo>
                  <a:lnTo>
                    <a:pt x="2693" y="5797"/>
                  </a:lnTo>
                  <a:lnTo>
                    <a:pt x="2703" y="5565"/>
                  </a:lnTo>
                  <a:lnTo>
                    <a:pt x="2722" y="5334"/>
                  </a:lnTo>
                  <a:lnTo>
                    <a:pt x="2770" y="4878"/>
                  </a:lnTo>
                  <a:lnTo>
                    <a:pt x="2846" y="4423"/>
                  </a:lnTo>
                  <a:lnTo>
                    <a:pt x="2856" y="4348"/>
                  </a:lnTo>
                  <a:lnTo>
                    <a:pt x="2865" y="4281"/>
                  </a:lnTo>
                  <a:lnTo>
                    <a:pt x="2865" y="4221"/>
                  </a:lnTo>
                  <a:lnTo>
                    <a:pt x="2856" y="4161"/>
                  </a:lnTo>
                  <a:lnTo>
                    <a:pt x="2827" y="4042"/>
                  </a:lnTo>
                  <a:lnTo>
                    <a:pt x="2789" y="3930"/>
                  </a:lnTo>
                  <a:lnTo>
                    <a:pt x="15351" y="3848"/>
                  </a:lnTo>
                  <a:lnTo>
                    <a:pt x="21617" y="3810"/>
                  </a:lnTo>
                  <a:lnTo>
                    <a:pt x="27884" y="3780"/>
                  </a:lnTo>
                  <a:lnTo>
                    <a:pt x="34141" y="3765"/>
                  </a:lnTo>
                  <a:lnTo>
                    <a:pt x="40388" y="3758"/>
                  </a:lnTo>
                  <a:close/>
                  <a:moveTo>
                    <a:pt x="53966" y="1"/>
                  </a:moveTo>
                  <a:lnTo>
                    <a:pt x="52365" y="8"/>
                  </a:lnTo>
                  <a:lnTo>
                    <a:pt x="50765" y="16"/>
                  </a:lnTo>
                  <a:lnTo>
                    <a:pt x="49165" y="31"/>
                  </a:lnTo>
                  <a:lnTo>
                    <a:pt x="47565" y="46"/>
                  </a:lnTo>
                  <a:lnTo>
                    <a:pt x="45965" y="68"/>
                  </a:lnTo>
                  <a:lnTo>
                    <a:pt x="44365" y="98"/>
                  </a:lnTo>
                  <a:lnTo>
                    <a:pt x="42764" y="128"/>
                  </a:lnTo>
                  <a:lnTo>
                    <a:pt x="41164" y="165"/>
                  </a:lnTo>
                  <a:lnTo>
                    <a:pt x="39574" y="210"/>
                  </a:lnTo>
                  <a:lnTo>
                    <a:pt x="37973" y="262"/>
                  </a:lnTo>
                  <a:lnTo>
                    <a:pt x="36383" y="315"/>
                  </a:lnTo>
                  <a:lnTo>
                    <a:pt x="34792" y="374"/>
                  </a:lnTo>
                  <a:lnTo>
                    <a:pt x="33192" y="442"/>
                  </a:lnTo>
                  <a:lnTo>
                    <a:pt x="31601" y="509"/>
                  </a:lnTo>
                  <a:lnTo>
                    <a:pt x="30020" y="583"/>
                  </a:lnTo>
                  <a:lnTo>
                    <a:pt x="28430" y="666"/>
                  </a:lnTo>
                  <a:lnTo>
                    <a:pt x="26839" y="748"/>
                  </a:lnTo>
                  <a:lnTo>
                    <a:pt x="25258" y="837"/>
                  </a:lnTo>
                  <a:lnTo>
                    <a:pt x="23677" y="935"/>
                  </a:lnTo>
                  <a:lnTo>
                    <a:pt x="22096" y="1039"/>
                  </a:lnTo>
                  <a:lnTo>
                    <a:pt x="20515" y="1144"/>
                  </a:lnTo>
                  <a:lnTo>
                    <a:pt x="18944" y="1256"/>
                  </a:lnTo>
                  <a:lnTo>
                    <a:pt x="17372" y="1375"/>
                  </a:lnTo>
                  <a:lnTo>
                    <a:pt x="15801" y="1495"/>
                  </a:lnTo>
                  <a:lnTo>
                    <a:pt x="14230" y="1629"/>
                  </a:lnTo>
                  <a:lnTo>
                    <a:pt x="12668" y="1756"/>
                  </a:lnTo>
                  <a:lnTo>
                    <a:pt x="11106" y="1898"/>
                  </a:lnTo>
                  <a:lnTo>
                    <a:pt x="9544" y="2047"/>
                  </a:lnTo>
                  <a:lnTo>
                    <a:pt x="7992" y="2197"/>
                  </a:lnTo>
                  <a:lnTo>
                    <a:pt x="6439" y="2354"/>
                  </a:lnTo>
                  <a:lnTo>
                    <a:pt x="4887" y="2518"/>
                  </a:lnTo>
                  <a:lnTo>
                    <a:pt x="3344" y="2682"/>
                  </a:lnTo>
                  <a:lnTo>
                    <a:pt x="1802" y="2854"/>
                  </a:lnTo>
                  <a:lnTo>
                    <a:pt x="1725" y="2869"/>
                  </a:lnTo>
                  <a:lnTo>
                    <a:pt x="1658" y="2891"/>
                  </a:lnTo>
                  <a:lnTo>
                    <a:pt x="1601" y="2914"/>
                  </a:lnTo>
                  <a:lnTo>
                    <a:pt x="1543" y="2944"/>
                  </a:lnTo>
                  <a:lnTo>
                    <a:pt x="1495" y="2974"/>
                  </a:lnTo>
                  <a:lnTo>
                    <a:pt x="1447" y="3011"/>
                  </a:lnTo>
                  <a:lnTo>
                    <a:pt x="1409" y="3048"/>
                  </a:lnTo>
                  <a:lnTo>
                    <a:pt x="1380" y="3086"/>
                  </a:lnTo>
                  <a:lnTo>
                    <a:pt x="1351" y="3130"/>
                  </a:lnTo>
                  <a:lnTo>
                    <a:pt x="1332" y="3175"/>
                  </a:lnTo>
                  <a:lnTo>
                    <a:pt x="1323" y="3228"/>
                  </a:lnTo>
                  <a:lnTo>
                    <a:pt x="1313" y="3272"/>
                  </a:lnTo>
                  <a:lnTo>
                    <a:pt x="1313" y="3377"/>
                  </a:lnTo>
                  <a:lnTo>
                    <a:pt x="1332" y="3482"/>
                  </a:lnTo>
                  <a:lnTo>
                    <a:pt x="1246" y="3511"/>
                  </a:lnTo>
                  <a:lnTo>
                    <a:pt x="1169" y="3556"/>
                  </a:lnTo>
                  <a:lnTo>
                    <a:pt x="1093" y="3608"/>
                  </a:lnTo>
                  <a:lnTo>
                    <a:pt x="1016" y="3668"/>
                  </a:lnTo>
                  <a:lnTo>
                    <a:pt x="949" y="3735"/>
                  </a:lnTo>
                  <a:lnTo>
                    <a:pt x="882" y="3810"/>
                  </a:lnTo>
                  <a:lnTo>
                    <a:pt x="824" y="3885"/>
                  </a:lnTo>
                  <a:lnTo>
                    <a:pt x="786" y="3974"/>
                  </a:lnTo>
                  <a:lnTo>
                    <a:pt x="633" y="4311"/>
                  </a:lnTo>
                  <a:lnTo>
                    <a:pt x="499" y="4684"/>
                  </a:lnTo>
                  <a:lnTo>
                    <a:pt x="374" y="5080"/>
                  </a:lnTo>
                  <a:lnTo>
                    <a:pt x="259" y="5498"/>
                  </a:lnTo>
                  <a:lnTo>
                    <a:pt x="173" y="5924"/>
                  </a:lnTo>
                  <a:lnTo>
                    <a:pt x="96" y="6372"/>
                  </a:lnTo>
                  <a:lnTo>
                    <a:pt x="67" y="6596"/>
                  </a:lnTo>
                  <a:lnTo>
                    <a:pt x="39" y="6828"/>
                  </a:lnTo>
                  <a:lnTo>
                    <a:pt x="20" y="7059"/>
                  </a:lnTo>
                  <a:lnTo>
                    <a:pt x="10" y="7283"/>
                  </a:lnTo>
                  <a:lnTo>
                    <a:pt x="0" y="7515"/>
                  </a:lnTo>
                  <a:lnTo>
                    <a:pt x="10" y="7746"/>
                  </a:lnTo>
                  <a:lnTo>
                    <a:pt x="20" y="7978"/>
                  </a:lnTo>
                  <a:lnTo>
                    <a:pt x="29" y="8202"/>
                  </a:lnTo>
                  <a:lnTo>
                    <a:pt x="58" y="8426"/>
                  </a:lnTo>
                  <a:lnTo>
                    <a:pt x="87" y="8650"/>
                  </a:lnTo>
                  <a:lnTo>
                    <a:pt x="135" y="8867"/>
                  </a:lnTo>
                  <a:lnTo>
                    <a:pt x="182" y="9083"/>
                  </a:lnTo>
                  <a:lnTo>
                    <a:pt x="240" y="9300"/>
                  </a:lnTo>
                  <a:lnTo>
                    <a:pt x="317" y="9509"/>
                  </a:lnTo>
                  <a:lnTo>
                    <a:pt x="393" y="9711"/>
                  </a:lnTo>
                  <a:lnTo>
                    <a:pt x="480" y="9905"/>
                  </a:lnTo>
                  <a:lnTo>
                    <a:pt x="585" y="10099"/>
                  </a:lnTo>
                  <a:lnTo>
                    <a:pt x="690" y="10286"/>
                  </a:lnTo>
                  <a:lnTo>
                    <a:pt x="815" y="10465"/>
                  </a:lnTo>
                  <a:lnTo>
                    <a:pt x="949" y="10637"/>
                  </a:lnTo>
                  <a:lnTo>
                    <a:pt x="920" y="10727"/>
                  </a:lnTo>
                  <a:lnTo>
                    <a:pt x="911" y="10816"/>
                  </a:lnTo>
                  <a:lnTo>
                    <a:pt x="911" y="10906"/>
                  </a:lnTo>
                  <a:lnTo>
                    <a:pt x="920" y="10996"/>
                  </a:lnTo>
                  <a:lnTo>
                    <a:pt x="949" y="11085"/>
                  </a:lnTo>
                  <a:lnTo>
                    <a:pt x="978" y="11167"/>
                  </a:lnTo>
                  <a:lnTo>
                    <a:pt x="1026" y="11250"/>
                  </a:lnTo>
                  <a:lnTo>
                    <a:pt x="1083" y="11332"/>
                  </a:lnTo>
                  <a:lnTo>
                    <a:pt x="1160" y="11406"/>
                  </a:lnTo>
                  <a:lnTo>
                    <a:pt x="1236" y="11474"/>
                  </a:lnTo>
                  <a:lnTo>
                    <a:pt x="1332" y="11533"/>
                  </a:lnTo>
                  <a:lnTo>
                    <a:pt x="1438" y="11586"/>
                  </a:lnTo>
                  <a:lnTo>
                    <a:pt x="1553" y="11630"/>
                  </a:lnTo>
                  <a:lnTo>
                    <a:pt x="1677" y="11668"/>
                  </a:lnTo>
                  <a:lnTo>
                    <a:pt x="1811" y="11690"/>
                  </a:lnTo>
                  <a:lnTo>
                    <a:pt x="1965" y="11705"/>
                  </a:lnTo>
                  <a:lnTo>
                    <a:pt x="5117" y="11869"/>
                  </a:lnTo>
                  <a:lnTo>
                    <a:pt x="8279" y="12019"/>
                  </a:lnTo>
                  <a:lnTo>
                    <a:pt x="11451" y="12146"/>
                  </a:lnTo>
                  <a:lnTo>
                    <a:pt x="14622" y="12265"/>
                  </a:lnTo>
                  <a:lnTo>
                    <a:pt x="17813" y="12370"/>
                  </a:lnTo>
                  <a:lnTo>
                    <a:pt x="21004" y="12452"/>
                  </a:lnTo>
                  <a:lnTo>
                    <a:pt x="24195" y="12527"/>
                  </a:lnTo>
                  <a:lnTo>
                    <a:pt x="27395" y="12587"/>
                  </a:lnTo>
                  <a:lnTo>
                    <a:pt x="30605" y="12639"/>
                  </a:lnTo>
                  <a:lnTo>
                    <a:pt x="33815" y="12676"/>
                  </a:lnTo>
                  <a:lnTo>
                    <a:pt x="37025" y="12699"/>
                  </a:lnTo>
                  <a:lnTo>
                    <a:pt x="40244" y="12706"/>
                  </a:lnTo>
                  <a:lnTo>
                    <a:pt x="43464" y="12714"/>
                  </a:lnTo>
                  <a:lnTo>
                    <a:pt x="46683" y="12706"/>
                  </a:lnTo>
                  <a:lnTo>
                    <a:pt x="49903" y="12684"/>
                  </a:lnTo>
                  <a:lnTo>
                    <a:pt x="53132" y="12661"/>
                  </a:lnTo>
                  <a:lnTo>
                    <a:pt x="56352" y="12624"/>
                  </a:lnTo>
                  <a:lnTo>
                    <a:pt x="59571" y="12579"/>
                  </a:lnTo>
                  <a:lnTo>
                    <a:pt x="62800" y="12527"/>
                  </a:lnTo>
                  <a:lnTo>
                    <a:pt x="66020" y="12475"/>
                  </a:lnTo>
                  <a:lnTo>
                    <a:pt x="69230" y="12407"/>
                  </a:lnTo>
                  <a:lnTo>
                    <a:pt x="72449" y="12340"/>
                  </a:lnTo>
                  <a:lnTo>
                    <a:pt x="75659" y="12258"/>
                  </a:lnTo>
                  <a:lnTo>
                    <a:pt x="78869" y="12183"/>
                  </a:lnTo>
                  <a:lnTo>
                    <a:pt x="85270" y="12011"/>
                  </a:lnTo>
                  <a:lnTo>
                    <a:pt x="91651" y="11825"/>
                  </a:lnTo>
                  <a:lnTo>
                    <a:pt x="98014" y="11623"/>
                  </a:lnTo>
                  <a:lnTo>
                    <a:pt x="104338" y="11429"/>
                  </a:lnTo>
                  <a:lnTo>
                    <a:pt x="104472" y="11421"/>
                  </a:lnTo>
                  <a:lnTo>
                    <a:pt x="104596" y="11406"/>
                  </a:lnTo>
                  <a:lnTo>
                    <a:pt x="104721" y="11384"/>
                  </a:lnTo>
                  <a:lnTo>
                    <a:pt x="104836" y="11354"/>
                  </a:lnTo>
                  <a:lnTo>
                    <a:pt x="104941" y="11317"/>
                  </a:lnTo>
                  <a:lnTo>
                    <a:pt x="105037" y="11279"/>
                  </a:lnTo>
                  <a:lnTo>
                    <a:pt x="105133" y="11235"/>
                  </a:lnTo>
                  <a:lnTo>
                    <a:pt x="105219" y="11182"/>
                  </a:lnTo>
                  <a:lnTo>
                    <a:pt x="105305" y="11130"/>
                  </a:lnTo>
                  <a:lnTo>
                    <a:pt x="105372" y="11070"/>
                  </a:lnTo>
                  <a:lnTo>
                    <a:pt x="105440" y="11011"/>
                  </a:lnTo>
                  <a:lnTo>
                    <a:pt x="105507" y="10943"/>
                  </a:lnTo>
                  <a:lnTo>
                    <a:pt x="105555" y="10876"/>
                  </a:lnTo>
                  <a:lnTo>
                    <a:pt x="105602" y="10801"/>
                  </a:lnTo>
                  <a:lnTo>
                    <a:pt x="105650" y="10734"/>
                  </a:lnTo>
                  <a:lnTo>
                    <a:pt x="105679" y="10652"/>
                  </a:lnTo>
                  <a:lnTo>
                    <a:pt x="105775" y="10615"/>
                  </a:lnTo>
                  <a:lnTo>
                    <a:pt x="105871" y="10577"/>
                  </a:lnTo>
                  <a:lnTo>
                    <a:pt x="105957" y="10532"/>
                  </a:lnTo>
                  <a:lnTo>
                    <a:pt x="106043" y="10480"/>
                  </a:lnTo>
                  <a:lnTo>
                    <a:pt x="106120" y="10428"/>
                  </a:lnTo>
                  <a:lnTo>
                    <a:pt x="106197" y="10368"/>
                  </a:lnTo>
                  <a:lnTo>
                    <a:pt x="106264" y="10308"/>
                  </a:lnTo>
                  <a:lnTo>
                    <a:pt x="106321" y="10241"/>
                  </a:lnTo>
                  <a:lnTo>
                    <a:pt x="106379" y="10174"/>
                  </a:lnTo>
                  <a:lnTo>
                    <a:pt x="106427" y="10099"/>
                  </a:lnTo>
                  <a:lnTo>
                    <a:pt x="106465" y="10025"/>
                  </a:lnTo>
                  <a:lnTo>
                    <a:pt x="106494" y="9942"/>
                  </a:lnTo>
                  <a:lnTo>
                    <a:pt x="106522" y="9860"/>
                  </a:lnTo>
                  <a:lnTo>
                    <a:pt x="106532" y="9771"/>
                  </a:lnTo>
                  <a:lnTo>
                    <a:pt x="106541" y="9681"/>
                  </a:lnTo>
                  <a:lnTo>
                    <a:pt x="106532" y="9584"/>
                  </a:lnTo>
                  <a:lnTo>
                    <a:pt x="106446" y="8815"/>
                  </a:lnTo>
                  <a:lnTo>
                    <a:pt x="106340" y="8045"/>
                  </a:lnTo>
                  <a:lnTo>
                    <a:pt x="106216" y="7283"/>
                  </a:lnTo>
                  <a:lnTo>
                    <a:pt x="106072" y="6514"/>
                  </a:lnTo>
                  <a:lnTo>
                    <a:pt x="105909" y="5752"/>
                  </a:lnTo>
                  <a:lnTo>
                    <a:pt x="105727" y="4990"/>
                  </a:lnTo>
                  <a:lnTo>
                    <a:pt x="105535" y="4236"/>
                  </a:lnTo>
                  <a:lnTo>
                    <a:pt x="105325" y="3482"/>
                  </a:lnTo>
                  <a:lnTo>
                    <a:pt x="105296" y="3392"/>
                  </a:lnTo>
                  <a:lnTo>
                    <a:pt x="105258" y="3317"/>
                  </a:lnTo>
                  <a:lnTo>
                    <a:pt x="105210" y="3243"/>
                  </a:lnTo>
                  <a:lnTo>
                    <a:pt x="105162" y="3175"/>
                  </a:lnTo>
                  <a:lnTo>
                    <a:pt x="105104" y="3116"/>
                  </a:lnTo>
                  <a:lnTo>
                    <a:pt x="105037" y="3063"/>
                  </a:lnTo>
                  <a:lnTo>
                    <a:pt x="104970" y="3018"/>
                  </a:lnTo>
                  <a:lnTo>
                    <a:pt x="104893" y="2974"/>
                  </a:lnTo>
                  <a:lnTo>
                    <a:pt x="104817" y="2936"/>
                  </a:lnTo>
                  <a:lnTo>
                    <a:pt x="104740" y="2906"/>
                  </a:lnTo>
                  <a:lnTo>
                    <a:pt x="104654" y="2884"/>
                  </a:lnTo>
                  <a:lnTo>
                    <a:pt x="104577" y="2862"/>
                  </a:lnTo>
                  <a:lnTo>
                    <a:pt x="104491" y="2847"/>
                  </a:lnTo>
                  <a:lnTo>
                    <a:pt x="104395" y="2839"/>
                  </a:lnTo>
                  <a:lnTo>
                    <a:pt x="104309" y="2832"/>
                  </a:lnTo>
                  <a:lnTo>
                    <a:pt x="104223" y="2839"/>
                  </a:lnTo>
                  <a:lnTo>
                    <a:pt x="104127" y="2720"/>
                  </a:lnTo>
                  <a:lnTo>
                    <a:pt x="104002" y="2615"/>
                  </a:lnTo>
                  <a:lnTo>
                    <a:pt x="103878" y="2518"/>
                  </a:lnTo>
                  <a:lnTo>
                    <a:pt x="103724" y="2428"/>
                  </a:lnTo>
                  <a:lnTo>
                    <a:pt x="103562" y="2354"/>
                  </a:lnTo>
                  <a:lnTo>
                    <a:pt x="103389" y="2294"/>
                  </a:lnTo>
                  <a:lnTo>
                    <a:pt x="103197" y="2249"/>
                  </a:lnTo>
                  <a:lnTo>
                    <a:pt x="102987" y="2212"/>
                  </a:lnTo>
                  <a:lnTo>
                    <a:pt x="99892" y="1943"/>
                  </a:lnTo>
                  <a:lnTo>
                    <a:pt x="96778" y="1689"/>
                  </a:lnTo>
                  <a:lnTo>
                    <a:pt x="93663" y="1450"/>
                  </a:lnTo>
                  <a:lnTo>
                    <a:pt x="92092" y="1338"/>
                  </a:lnTo>
                  <a:lnTo>
                    <a:pt x="90530" y="1233"/>
                  </a:lnTo>
                  <a:lnTo>
                    <a:pt x="88959" y="1129"/>
                  </a:lnTo>
                  <a:lnTo>
                    <a:pt x="87387" y="1032"/>
                  </a:lnTo>
                  <a:lnTo>
                    <a:pt x="85806" y="935"/>
                  </a:lnTo>
                  <a:lnTo>
                    <a:pt x="84225" y="845"/>
                  </a:lnTo>
                  <a:lnTo>
                    <a:pt x="82654" y="763"/>
                  </a:lnTo>
                  <a:lnTo>
                    <a:pt x="81063" y="681"/>
                  </a:lnTo>
                  <a:lnTo>
                    <a:pt x="79482" y="598"/>
                  </a:lnTo>
                  <a:lnTo>
                    <a:pt x="77901" y="531"/>
                  </a:lnTo>
                  <a:lnTo>
                    <a:pt x="76311" y="464"/>
                  </a:lnTo>
                  <a:lnTo>
                    <a:pt x="74720" y="397"/>
                  </a:lnTo>
                  <a:lnTo>
                    <a:pt x="73129" y="337"/>
                  </a:lnTo>
                  <a:lnTo>
                    <a:pt x="71539" y="285"/>
                  </a:lnTo>
                  <a:lnTo>
                    <a:pt x="69948" y="232"/>
                  </a:lnTo>
                  <a:lnTo>
                    <a:pt x="68348" y="188"/>
                  </a:lnTo>
                  <a:lnTo>
                    <a:pt x="66757" y="150"/>
                  </a:lnTo>
                  <a:lnTo>
                    <a:pt x="65157" y="113"/>
                  </a:lnTo>
                  <a:lnTo>
                    <a:pt x="63557" y="83"/>
                  </a:lnTo>
                  <a:lnTo>
                    <a:pt x="61957" y="61"/>
                  </a:lnTo>
                  <a:lnTo>
                    <a:pt x="60366" y="38"/>
                  </a:lnTo>
                  <a:lnTo>
                    <a:pt x="58766" y="23"/>
                  </a:lnTo>
                  <a:lnTo>
                    <a:pt x="57166" y="8"/>
                  </a:lnTo>
                  <a:lnTo>
                    <a:pt x="5556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2;p35">
              <a:extLst>
                <a:ext uri="{FF2B5EF4-FFF2-40B4-BE49-F238E27FC236}">
                  <a16:creationId xmlns:a16="http://schemas.microsoft.com/office/drawing/2014/main" id="{2A01DF70-8507-127D-3AA9-0729BDBAEE99}"/>
                </a:ext>
              </a:extLst>
            </p:cNvPr>
            <p:cNvSpPr/>
            <p:nvPr/>
          </p:nvSpPr>
          <p:spPr>
            <a:xfrm>
              <a:off x="-6144425" y="2771675"/>
              <a:ext cx="2517675" cy="153150"/>
            </a:xfrm>
            <a:custGeom>
              <a:avLst/>
              <a:gdLst/>
              <a:ahLst/>
              <a:cxnLst/>
              <a:rect l="l" t="t" r="r" b="b"/>
              <a:pathLst>
                <a:path w="100707" h="6126" extrusionOk="0">
                  <a:moveTo>
                    <a:pt x="37696" y="1"/>
                  </a:moveTo>
                  <a:lnTo>
                    <a:pt x="31449" y="8"/>
                  </a:lnTo>
                  <a:lnTo>
                    <a:pt x="25192" y="23"/>
                  </a:lnTo>
                  <a:lnTo>
                    <a:pt x="18925" y="53"/>
                  </a:lnTo>
                  <a:lnTo>
                    <a:pt x="12659" y="91"/>
                  </a:lnTo>
                  <a:lnTo>
                    <a:pt x="97" y="173"/>
                  </a:lnTo>
                  <a:lnTo>
                    <a:pt x="135" y="285"/>
                  </a:lnTo>
                  <a:lnTo>
                    <a:pt x="164" y="404"/>
                  </a:lnTo>
                  <a:lnTo>
                    <a:pt x="173" y="464"/>
                  </a:lnTo>
                  <a:lnTo>
                    <a:pt x="173" y="524"/>
                  </a:lnTo>
                  <a:lnTo>
                    <a:pt x="164" y="591"/>
                  </a:lnTo>
                  <a:lnTo>
                    <a:pt x="154" y="666"/>
                  </a:lnTo>
                  <a:lnTo>
                    <a:pt x="78" y="1121"/>
                  </a:lnTo>
                  <a:lnTo>
                    <a:pt x="30" y="1577"/>
                  </a:lnTo>
                  <a:lnTo>
                    <a:pt x="11" y="1808"/>
                  </a:lnTo>
                  <a:lnTo>
                    <a:pt x="1" y="2040"/>
                  </a:lnTo>
                  <a:lnTo>
                    <a:pt x="1" y="2272"/>
                  </a:lnTo>
                  <a:lnTo>
                    <a:pt x="1" y="2503"/>
                  </a:lnTo>
                  <a:lnTo>
                    <a:pt x="1" y="2735"/>
                  </a:lnTo>
                  <a:lnTo>
                    <a:pt x="20" y="2966"/>
                  </a:lnTo>
                  <a:lnTo>
                    <a:pt x="39" y="3198"/>
                  </a:lnTo>
                  <a:lnTo>
                    <a:pt x="58" y="3429"/>
                  </a:lnTo>
                  <a:lnTo>
                    <a:pt x="97" y="3653"/>
                  </a:lnTo>
                  <a:lnTo>
                    <a:pt x="135" y="3885"/>
                  </a:lnTo>
                  <a:lnTo>
                    <a:pt x="183" y="4109"/>
                  </a:lnTo>
                  <a:lnTo>
                    <a:pt x="231" y="4326"/>
                  </a:lnTo>
                  <a:lnTo>
                    <a:pt x="298" y="4565"/>
                  </a:lnTo>
                  <a:lnTo>
                    <a:pt x="375" y="4796"/>
                  </a:lnTo>
                  <a:lnTo>
                    <a:pt x="547" y="5244"/>
                  </a:lnTo>
                  <a:lnTo>
                    <a:pt x="633" y="5461"/>
                  </a:lnTo>
                  <a:lnTo>
                    <a:pt x="710" y="5685"/>
                  </a:lnTo>
                  <a:lnTo>
                    <a:pt x="777" y="5902"/>
                  </a:lnTo>
                  <a:lnTo>
                    <a:pt x="835" y="6126"/>
                  </a:lnTo>
                  <a:lnTo>
                    <a:pt x="3910" y="5939"/>
                  </a:lnTo>
                  <a:lnTo>
                    <a:pt x="6996" y="5775"/>
                  </a:lnTo>
                  <a:lnTo>
                    <a:pt x="10091" y="5618"/>
                  </a:lnTo>
                  <a:lnTo>
                    <a:pt x="13186" y="5476"/>
                  </a:lnTo>
                  <a:lnTo>
                    <a:pt x="16290" y="5349"/>
                  </a:lnTo>
                  <a:lnTo>
                    <a:pt x="19404" y="5237"/>
                  </a:lnTo>
                  <a:lnTo>
                    <a:pt x="22518" y="5132"/>
                  </a:lnTo>
                  <a:lnTo>
                    <a:pt x="25642" y="5043"/>
                  </a:lnTo>
                  <a:lnTo>
                    <a:pt x="28775" y="4968"/>
                  </a:lnTo>
                  <a:lnTo>
                    <a:pt x="31899" y="4901"/>
                  </a:lnTo>
                  <a:lnTo>
                    <a:pt x="35032" y="4841"/>
                  </a:lnTo>
                  <a:lnTo>
                    <a:pt x="38175" y="4796"/>
                  </a:lnTo>
                  <a:lnTo>
                    <a:pt x="41318" y="4766"/>
                  </a:lnTo>
                  <a:lnTo>
                    <a:pt x="44451" y="4736"/>
                  </a:lnTo>
                  <a:lnTo>
                    <a:pt x="47594" y="4721"/>
                  </a:lnTo>
                  <a:lnTo>
                    <a:pt x="50747" y="4714"/>
                  </a:lnTo>
                  <a:lnTo>
                    <a:pt x="53889" y="4714"/>
                  </a:lnTo>
                  <a:lnTo>
                    <a:pt x="57032" y="4721"/>
                  </a:lnTo>
                  <a:lnTo>
                    <a:pt x="60175" y="4736"/>
                  </a:lnTo>
                  <a:lnTo>
                    <a:pt x="63318" y="4759"/>
                  </a:lnTo>
                  <a:lnTo>
                    <a:pt x="66451" y="4781"/>
                  </a:lnTo>
                  <a:lnTo>
                    <a:pt x="69594" y="4819"/>
                  </a:lnTo>
                  <a:lnTo>
                    <a:pt x="72727" y="4856"/>
                  </a:lnTo>
                  <a:lnTo>
                    <a:pt x="75851" y="4901"/>
                  </a:lnTo>
                  <a:lnTo>
                    <a:pt x="82099" y="4998"/>
                  </a:lnTo>
                  <a:lnTo>
                    <a:pt x="88327" y="5110"/>
                  </a:lnTo>
                  <a:lnTo>
                    <a:pt x="94536" y="5229"/>
                  </a:lnTo>
                  <a:lnTo>
                    <a:pt x="100707" y="5356"/>
                  </a:lnTo>
                  <a:lnTo>
                    <a:pt x="100630" y="4804"/>
                  </a:lnTo>
                  <a:lnTo>
                    <a:pt x="100563" y="4243"/>
                  </a:lnTo>
                  <a:lnTo>
                    <a:pt x="100505" y="3683"/>
                  </a:lnTo>
                  <a:lnTo>
                    <a:pt x="100457" y="3130"/>
                  </a:lnTo>
                  <a:lnTo>
                    <a:pt x="100419" y="2570"/>
                  </a:lnTo>
                  <a:lnTo>
                    <a:pt x="100400" y="2010"/>
                  </a:lnTo>
                  <a:lnTo>
                    <a:pt x="100381" y="1457"/>
                  </a:lnTo>
                  <a:lnTo>
                    <a:pt x="100381" y="897"/>
                  </a:lnTo>
                  <a:lnTo>
                    <a:pt x="100295" y="897"/>
                  </a:lnTo>
                  <a:lnTo>
                    <a:pt x="97152" y="800"/>
                  </a:lnTo>
                  <a:lnTo>
                    <a:pt x="94009" y="703"/>
                  </a:lnTo>
                  <a:lnTo>
                    <a:pt x="90866" y="613"/>
                  </a:lnTo>
                  <a:lnTo>
                    <a:pt x="87733" y="531"/>
                  </a:lnTo>
                  <a:lnTo>
                    <a:pt x="84599" y="457"/>
                  </a:lnTo>
                  <a:lnTo>
                    <a:pt x="81466" y="389"/>
                  </a:lnTo>
                  <a:lnTo>
                    <a:pt x="78333" y="330"/>
                  </a:lnTo>
                  <a:lnTo>
                    <a:pt x="75200" y="277"/>
                  </a:lnTo>
                  <a:lnTo>
                    <a:pt x="72076" y="225"/>
                  </a:lnTo>
                  <a:lnTo>
                    <a:pt x="68943" y="180"/>
                  </a:lnTo>
                  <a:lnTo>
                    <a:pt x="65819" y="143"/>
                  </a:lnTo>
                  <a:lnTo>
                    <a:pt x="62695" y="105"/>
                  </a:lnTo>
                  <a:lnTo>
                    <a:pt x="59572" y="83"/>
                  </a:lnTo>
                  <a:lnTo>
                    <a:pt x="56448" y="53"/>
                  </a:lnTo>
                  <a:lnTo>
                    <a:pt x="50200" y="23"/>
                  </a:lnTo>
                  <a:lnTo>
                    <a:pt x="4394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3;p35">
              <a:extLst>
                <a:ext uri="{FF2B5EF4-FFF2-40B4-BE49-F238E27FC236}">
                  <a16:creationId xmlns:a16="http://schemas.microsoft.com/office/drawing/2014/main" id="{E9160396-E1B5-5D1E-0712-DD1C7FB44BA9}"/>
                </a:ext>
              </a:extLst>
            </p:cNvPr>
            <p:cNvSpPr/>
            <p:nvPr/>
          </p:nvSpPr>
          <p:spPr>
            <a:xfrm>
              <a:off x="-4274500" y="4187100"/>
              <a:ext cx="241000" cy="151475"/>
            </a:xfrm>
            <a:custGeom>
              <a:avLst/>
              <a:gdLst/>
              <a:ahLst/>
              <a:cxnLst/>
              <a:rect l="l" t="t" r="r" b="b"/>
              <a:pathLst>
                <a:path w="9640" h="6059" extrusionOk="0">
                  <a:moveTo>
                    <a:pt x="575" y="1"/>
                  </a:moveTo>
                  <a:lnTo>
                    <a:pt x="518" y="16"/>
                  </a:lnTo>
                  <a:lnTo>
                    <a:pt x="451" y="31"/>
                  </a:lnTo>
                  <a:lnTo>
                    <a:pt x="393" y="53"/>
                  </a:lnTo>
                  <a:lnTo>
                    <a:pt x="336" y="76"/>
                  </a:lnTo>
                  <a:lnTo>
                    <a:pt x="278" y="105"/>
                  </a:lnTo>
                  <a:lnTo>
                    <a:pt x="230" y="143"/>
                  </a:lnTo>
                  <a:lnTo>
                    <a:pt x="192" y="180"/>
                  </a:lnTo>
                  <a:lnTo>
                    <a:pt x="115" y="262"/>
                  </a:lnTo>
                  <a:lnTo>
                    <a:pt x="58" y="359"/>
                  </a:lnTo>
                  <a:lnTo>
                    <a:pt x="19" y="464"/>
                  </a:lnTo>
                  <a:lnTo>
                    <a:pt x="0" y="576"/>
                  </a:lnTo>
                  <a:lnTo>
                    <a:pt x="0" y="681"/>
                  </a:lnTo>
                  <a:lnTo>
                    <a:pt x="19" y="793"/>
                  </a:lnTo>
                  <a:lnTo>
                    <a:pt x="39" y="845"/>
                  </a:lnTo>
                  <a:lnTo>
                    <a:pt x="67" y="897"/>
                  </a:lnTo>
                  <a:lnTo>
                    <a:pt x="96" y="949"/>
                  </a:lnTo>
                  <a:lnTo>
                    <a:pt x="134" y="994"/>
                  </a:lnTo>
                  <a:lnTo>
                    <a:pt x="182" y="1039"/>
                  </a:lnTo>
                  <a:lnTo>
                    <a:pt x="230" y="1084"/>
                  </a:lnTo>
                  <a:lnTo>
                    <a:pt x="288" y="1121"/>
                  </a:lnTo>
                  <a:lnTo>
                    <a:pt x="355" y="1159"/>
                  </a:lnTo>
                  <a:lnTo>
                    <a:pt x="853" y="1427"/>
                  </a:lnTo>
                  <a:lnTo>
                    <a:pt x="1351" y="1704"/>
                  </a:lnTo>
                  <a:lnTo>
                    <a:pt x="1849" y="1980"/>
                  </a:lnTo>
                  <a:lnTo>
                    <a:pt x="2348" y="2272"/>
                  </a:lnTo>
                  <a:lnTo>
                    <a:pt x="2827" y="2563"/>
                  </a:lnTo>
                  <a:lnTo>
                    <a:pt x="3316" y="2862"/>
                  </a:lnTo>
                  <a:lnTo>
                    <a:pt x="3785" y="3160"/>
                  </a:lnTo>
                  <a:lnTo>
                    <a:pt x="4255" y="3474"/>
                  </a:lnTo>
                  <a:lnTo>
                    <a:pt x="3306" y="4296"/>
                  </a:lnTo>
                  <a:lnTo>
                    <a:pt x="2357" y="5102"/>
                  </a:lnTo>
                  <a:lnTo>
                    <a:pt x="2309" y="5147"/>
                  </a:lnTo>
                  <a:lnTo>
                    <a:pt x="2271" y="5192"/>
                  </a:lnTo>
                  <a:lnTo>
                    <a:pt x="2242" y="5237"/>
                  </a:lnTo>
                  <a:lnTo>
                    <a:pt x="2214" y="5282"/>
                  </a:lnTo>
                  <a:lnTo>
                    <a:pt x="2194" y="5334"/>
                  </a:lnTo>
                  <a:lnTo>
                    <a:pt x="2185" y="5379"/>
                  </a:lnTo>
                  <a:lnTo>
                    <a:pt x="2175" y="5476"/>
                  </a:lnTo>
                  <a:lnTo>
                    <a:pt x="2185" y="5580"/>
                  </a:lnTo>
                  <a:lnTo>
                    <a:pt x="2214" y="5670"/>
                  </a:lnTo>
                  <a:lnTo>
                    <a:pt x="2262" y="5760"/>
                  </a:lnTo>
                  <a:lnTo>
                    <a:pt x="2329" y="5842"/>
                  </a:lnTo>
                  <a:lnTo>
                    <a:pt x="2405" y="5917"/>
                  </a:lnTo>
                  <a:lnTo>
                    <a:pt x="2501" y="5976"/>
                  </a:lnTo>
                  <a:lnTo>
                    <a:pt x="2606" y="6021"/>
                  </a:lnTo>
                  <a:lnTo>
                    <a:pt x="2654" y="6036"/>
                  </a:lnTo>
                  <a:lnTo>
                    <a:pt x="2712" y="6051"/>
                  </a:lnTo>
                  <a:lnTo>
                    <a:pt x="2769" y="6058"/>
                  </a:lnTo>
                  <a:lnTo>
                    <a:pt x="2894" y="6058"/>
                  </a:lnTo>
                  <a:lnTo>
                    <a:pt x="2951" y="6051"/>
                  </a:lnTo>
                  <a:lnTo>
                    <a:pt x="3018" y="6036"/>
                  </a:lnTo>
                  <a:lnTo>
                    <a:pt x="3086" y="6014"/>
                  </a:lnTo>
                  <a:lnTo>
                    <a:pt x="3143" y="5991"/>
                  </a:lnTo>
                  <a:lnTo>
                    <a:pt x="3210" y="5961"/>
                  </a:lnTo>
                  <a:lnTo>
                    <a:pt x="4456" y="5252"/>
                  </a:lnTo>
                  <a:lnTo>
                    <a:pt x="5711" y="4542"/>
                  </a:lnTo>
                  <a:lnTo>
                    <a:pt x="5970" y="4736"/>
                  </a:lnTo>
                  <a:lnTo>
                    <a:pt x="6238" y="4923"/>
                  </a:lnTo>
                  <a:lnTo>
                    <a:pt x="6516" y="5102"/>
                  </a:lnTo>
                  <a:lnTo>
                    <a:pt x="6794" y="5267"/>
                  </a:lnTo>
                  <a:lnTo>
                    <a:pt x="6937" y="5341"/>
                  </a:lnTo>
                  <a:lnTo>
                    <a:pt x="7081" y="5416"/>
                  </a:lnTo>
                  <a:lnTo>
                    <a:pt x="7235" y="5483"/>
                  </a:lnTo>
                  <a:lnTo>
                    <a:pt x="7388" y="5551"/>
                  </a:lnTo>
                  <a:lnTo>
                    <a:pt x="7541" y="5603"/>
                  </a:lnTo>
                  <a:lnTo>
                    <a:pt x="7694" y="5655"/>
                  </a:lnTo>
                  <a:lnTo>
                    <a:pt x="7857" y="5707"/>
                  </a:lnTo>
                  <a:lnTo>
                    <a:pt x="8020" y="5745"/>
                  </a:lnTo>
                  <a:lnTo>
                    <a:pt x="8164" y="5767"/>
                  </a:lnTo>
                  <a:lnTo>
                    <a:pt x="8317" y="5775"/>
                  </a:lnTo>
                  <a:lnTo>
                    <a:pt x="8461" y="5767"/>
                  </a:lnTo>
                  <a:lnTo>
                    <a:pt x="8605" y="5737"/>
                  </a:lnTo>
                  <a:lnTo>
                    <a:pt x="8739" y="5700"/>
                  </a:lnTo>
                  <a:lnTo>
                    <a:pt x="8863" y="5648"/>
                  </a:lnTo>
                  <a:lnTo>
                    <a:pt x="8978" y="5588"/>
                  </a:lnTo>
                  <a:lnTo>
                    <a:pt x="9084" y="5513"/>
                  </a:lnTo>
                  <a:lnTo>
                    <a:pt x="9180" y="5431"/>
                  </a:lnTo>
                  <a:lnTo>
                    <a:pt x="9256" y="5341"/>
                  </a:lnTo>
                  <a:lnTo>
                    <a:pt x="9323" y="5244"/>
                  </a:lnTo>
                  <a:lnTo>
                    <a:pt x="9371" y="5147"/>
                  </a:lnTo>
                  <a:lnTo>
                    <a:pt x="9400" y="5035"/>
                  </a:lnTo>
                  <a:lnTo>
                    <a:pt x="9410" y="4923"/>
                  </a:lnTo>
                  <a:lnTo>
                    <a:pt x="9400" y="4811"/>
                  </a:lnTo>
                  <a:lnTo>
                    <a:pt x="9390" y="4751"/>
                  </a:lnTo>
                  <a:lnTo>
                    <a:pt x="9362" y="4692"/>
                  </a:lnTo>
                  <a:lnTo>
                    <a:pt x="9323" y="4580"/>
                  </a:lnTo>
                  <a:lnTo>
                    <a:pt x="9266" y="4475"/>
                  </a:lnTo>
                  <a:lnTo>
                    <a:pt x="9208" y="4370"/>
                  </a:lnTo>
                  <a:lnTo>
                    <a:pt x="9151" y="4266"/>
                  </a:lnTo>
                  <a:lnTo>
                    <a:pt x="9074" y="4161"/>
                  </a:lnTo>
                  <a:lnTo>
                    <a:pt x="8998" y="4064"/>
                  </a:lnTo>
                  <a:lnTo>
                    <a:pt x="8921" y="3967"/>
                  </a:lnTo>
                  <a:lnTo>
                    <a:pt x="8835" y="3870"/>
                  </a:lnTo>
                  <a:lnTo>
                    <a:pt x="8643" y="3683"/>
                  </a:lnTo>
                  <a:lnTo>
                    <a:pt x="8442" y="3504"/>
                  </a:lnTo>
                  <a:lnTo>
                    <a:pt x="8221" y="3340"/>
                  </a:lnTo>
                  <a:lnTo>
                    <a:pt x="7991" y="3175"/>
                  </a:lnTo>
                  <a:lnTo>
                    <a:pt x="8614" y="2802"/>
                  </a:lnTo>
                  <a:lnTo>
                    <a:pt x="9228" y="2421"/>
                  </a:lnTo>
                  <a:lnTo>
                    <a:pt x="9333" y="2339"/>
                  </a:lnTo>
                  <a:lnTo>
                    <a:pt x="9429" y="2257"/>
                  </a:lnTo>
                  <a:lnTo>
                    <a:pt x="9496" y="2167"/>
                  </a:lnTo>
                  <a:lnTo>
                    <a:pt x="9553" y="2077"/>
                  </a:lnTo>
                  <a:lnTo>
                    <a:pt x="9601" y="1988"/>
                  </a:lnTo>
                  <a:lnTo>
                    <a:pt x="9620" y="1898"/>
                  </a:lnTo>
                  <a:lnTo>
                    <a:pt x="9640" y="1808"/>
                  </a:lnTo>
                  <a:lnTo>
                    <a:pt x="9640" y="1719"/>
                  </a:lnTo>
                  <a:lnTo>
                    <a:pt x="9620" y="1629"/>
                  </a:lnTo>
                  <a:lnTo>
                    <a:pt x="9601" y="1540"/>
                  </a:lnTo>
                  <a:lnTo>
                    <a:pt x="9563" y="1450"/>
                  </a:lnTo>
                  <a:lnTo>
                    <a:pt x="9515" y="1368"/>
                  </a:lnTo>
                  <a:lnTo>
                    <a:pt x="9458" y="1286"/>
                  </a:lnTo>
                  <a:lnTo>
                    <a:pt x="9390" y="1203"/>
                  </a:lnTo>
                  <a:lnTo>
                    <a:pt x="9314" y="1136"/>
                  </a:lnTo>
                  <a:lnTo>
                    <a:pt x="9237" y="1061"/>
                  </a:lnTo>
                  <a:lnTo>
                    <a:pt x="9141" y="1002"/>
                  </a:lnTo>
                  <a:lnTo>
                    <a:pt x="9045" y="942"/>
                  </a:lnTo>
                  <a:lnTo>
                    <a:pt x="8950" y="890"/>
                  </a:lnTo>
                  <a:lnTo>
                    <a:pt x="8835" y="837"/>
                  </a:lnTo>
                  <a:lnTo>
                    <a:pt x="8729" y="800"/>
                  </a:lnTo>
                  <a:lnTo>
                    <a:pt x="8614" y="770"/>
                  </a:lnTo>
                  <a:lnTo>
                    <a:pt x="8490" y="748"/>
                  </a:lnTo>
                  <a:lnTo>
                    <a:pt x="8375" y="733"/>
                  </a:lnTo>
                  <a:lnTo>
                    <a:pt x="8250" y="725"/>
                  </a:lnTo>
                  <a:lnTo>
                    <a:pt x="8126" y="725"/>
                  </a:lnTo>
                  <a:lnTo>
                    <a:pt x="8001" y="740"/>
                  </a:lnTo>
                  <a:lnTo>
                    <a:pt x="7876" y="770"/>
                  </a:lnTo>
                  <a:lnTo>
                    <a:pt x="7752" y="808"/>
                  </a:lnTo>
                  <a:lnTo>
                    <a:pt x="7627" y="852"/>
                  </a:lnTo>
                  <a:lnTo>
                    <a:pt x="7503" y="912"/>
                  </a:lnTo>
                  <a:lnTo>
                    <a:pt x="7388" y="987"/>
                  </a:lnTo>
                  <a:lnTo>
                    <a:pt x="7043" y="1248"/>
                  </a:lnTo>
                  <a:lnTo>
                    <a:pt x="6698" y="1517"/>
                  </a:lnTo>
                  <a:lnTo>
                    <a:pt x="6018" y="2062"/>
                  </a:lnTo>
                  <a:lnTo>
                    <a:pt x="5893" y="1995"/>
                  </a:lnTo>
                  <a:lnTo>
                    <a:pt x="5797" y="1950"/>
                  </a:lnTo>
                  <a:lnTo>
                    <a:pt x="5213" y="1666"/>
                  </a:lnTo>
                  <a:lnTo>
                    <a:pt x="4628" y="1398"/>
                  </a:lnTo>
                  <a:lnTo>
                    <a:pt x="4025" y="1144"/>
                  </a:lnTo>
                  <a:lnTo>
                    <a:pt x="3431" y="905"/>
                  </a:lnTo>
                  <a:lnTo>
                    <a:pt x="2817" y="673"/>
                  </a:lnTo>
                  <a:lnTo>
                    <a:pt x="2204" y="449"/>
                  </a:lnTo>
                  <a:lnTo>
                    <a:pt x="1581" y="240"/>
                  </a:lnTo>
                  <a:lnTo>
                    <a:pt x="958" y="46"/>
                  </a:lnTo>
                  <a:lnTo>
                    <a:pt x="872" y="23"/>
                  </a:lnTo>
                  <a:lnTo>
                    <a:pt x="795" y="8"/>
                  </a:lnTo>
                  <a:lnTo>
                    <a:pt x="7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4;p35">
              <a:extLst>
                <a:ext uri="{FF2B5EF4-FFF2-40B4-BE49-F238E27FC236}">
                  <a16:creationId xmlns:a16="http://schemas.microsoft.com/office/drawing/2014/main" id="{216E6219-420B-8769-9AFE-E98F40C0D269}"/>
                </a:ext>
              </a:extLst>
            </p:cNvPr>
            <p:cNvSpPr/>
            <p:nvPr/>
          </p:nvSpPr>
          <p:spPr>
            <a:xfrm>
              <a:off x="-4280025" y="4631900"/>
              <a:ext cx="246525" cy="180025"/>
            </a:xfrm>
            <a:custGeom>
              <a:avLst/>
              <a:gdLst/>
              <a:ahLst/>
              <a:cxnLst/>
              <a:rect l="l" t="t" r="r" b="b"/>
              <a:pathLst>
                <a:path w="9861" h="7201" extrusionOk="0">
                  <a:moveTo>
                    <a:pt x="825" y="1"/>
                  </a:moveTo>
                  <a:lnTo>
                    <a:pt x="748" y="8"/>
                  </a:lnTo>
                  <a:lnTo>
                    <a:pt x="681" y="16"/>
                  </a:lnTo>
                  <a:lnTo>
                    <a:pt x="557" y="38"/>
                  </a:lnTo>
                  <a:lnTo>
                    <a:pt x="432" y="83"/>
                  </a:lnTo>
                  <a:lnTo>
                    <a:pt x="317" y="135"/>
                  </a:lnTo>
                  <a:lnTo>
                    <a:pt x="212" y="210"/>
                  </a:lnTo>
                  <a:lnTo>
                    <a:pt x="135" y="292"/>
                  </a:lnTo>
                  <a:lnTo>
                    <a:pt x="97" y="337"/>
                  </a:lnTo>
                  <a:lnTo>
                    <a:pt x="68" y="382"/>
                  </a:lnTo>
                  <a:lnTo>
                    <a:pt x="39" y="426"/>
                  </a:lnTo>
                  <a:lnTo>
                    <a:pt x="20" y="479"/>
                  </a:lnTo>
                  <a:lnTo>
                    <a:pt x="10" y="531"/>
                  </a:lnTo>
                  <a:lnTo>
                    <a:pt x="1" y="583"/>
                  </a:lnTo>
                  <a:lnTo>
                    <a:pt x="1" y="643"/>
                  </a:lnTo>
                  <a:lnTo>
                    <a:pt x="10" y="695"/>
                  </a:lnTo>
                  <a:lnTo>
                    <a:pt x="20" y="755"/>
                  </a:lnTo>
                  <a:lnTo>
                    <a:pt x="39" y="815"/>
                  </a:lnTo>
                  <a:lnTo>
                    <a:pt x="68" y="875"/>
                  </a:lnTo>
                  <a:lnTo>
                    <a:pt x="106" y="934"/>
                  </a:lnTo>
                  <a:lnTo>
                    <a:pt x="250" y="1143"/>
                  </a:lnTo>
                  <a:lnTo>
                    <a:pt x="403" y="1345"/>
                  </a:lnTo>
                  <a:lnTo>
                    <a:pt x="729" y="1748"/>
                  </a:lnTo>
                  <a:lnTo>
                    <a:pt x="1064" y="2152"/>
                  </a:lnTo>
                  <a:lnTo>
                    <a:pt x="1419" y="2540"/>
                  </a:lnTo>
                  <a:lnTo>
                    <a:pt x="1783" y="2929"/>
                  </a:lnTo>
                  <a:lnTo>
                    <a:pt x="2147" y="3317"/>
                  </a:lnTo>
                  <a:lnTo>
                    <a:pt x="2885" y="4086"/>
                  </a:lnTo>
                  <a:lnTo>
                    <a:pt x="2904" y="4116"/>
                  </a:lnTo>
                  <a:lnTo>
                    <a:pt x="2933" y="4146"/>
                  </a:lnTo>
                  <a:lnTo>
                    <a:pt x="2645" y="4295"/>
                  </a:lnTo>
                  <a:lnTo>
                    <a:pt x="2368" y="4445"/>
                  </a:lnTo>
                  <a:lnTo>
                    <a:pt x="2099" y="4609"/>
                  </a:lnTo>
                  <a:lnTo>
                    <a:pt x="1831" y="4773"/>
                  </a:lnTo>
                  <a:lnTo>
                    <a:pt x="1582" y="4953"/>
                  </a:lnTo>
                  <a:lnTo>
                    <a:pt x="1467" y="5042"/>
                  </a:lnTo>
                  <a:lnTo>
                    <a:pt x="1352" y="5139"/>
                  </a:lnTo>
                  <a:lnTo>
                    <a:pt x="1246" y="5244"/>
                  </a:lnTo>
                  <a:lnTo>
                    <a:pt x="1141" y="5341"/>
                  </a:lnTo>
                  <a:lnTo>
                    <a:pt x="1045" y="5453"/>
                  </a:lnTo>
                  <a:lnTo>
                    <a:pt x="959" y="5558"/>
                  </a:lnTo>
                  <a:lnTo>
                    <a:pt x="901" y="5632"/>
                  </a:lnTo>
                  <a:lnTo>
                    <a:pt x="863" y="5715"/>
                  </a:lnTo>
                  <a:lnTo>
                    <a:pt x="844" y="5797"/>
                  </a:lnTo>
                  <a:lnTo>
                    <a:pt x="844" y="5879"/>
                  </a:lnTo>
                  <a:lnTo>
                    <a:pt x="854" y="5961"/>
                  </a:lnTo>
                  <a:lnTo>
                    <a:pt x="873" y="6043"/>
                  </a:lnTo>
                  <a:lnTo>
                    <a:pt x="911" y="6125"/>
                  </a:lnTo>
                  <a:lnTo>
                    <a:pt x="959" y="6200"/>
                  </a:lnTo>
                  <a:lnTo>
                    <a:pt x="1016" y="6275"/>
                  </a:lnTo>
                  <a:lnTo>
                    <a:pt x="1084" y="6342"/>
                  </a:lnTo>
                  <a:lnTo>
                    <a:pt x="1160" y="6402"/>
                  </a:lnTo>
                  <a:lnTo>
                    <a:pt x="1246" y="6447"/>
                  </a:lnTo>
                  <a:lnTo>
                    <a:pt x="1342" y="6484"/>
                  </a:lnTo>
                  <a:lnTo>
                    <a:pt x="1448" y="6514"/>
                  </a:lnTo>
                  <a:lnTo>
                    <a:pt x="1553" y="6529"/>
                  </a:lnTo>
                  <a:lnTo>
                    <a:pt x="1668" y="6529"/>
                  </a:lnTo>
                  <a:lnTo>
                    <a:pt x="1850" y="6506"/>
                  </a:lnTo>
                  <a:lnTo>
                    <a:pt x="2032" y="6484"/>
                  </a:lnTo>
                  <a:lnTo>
                    <a:pt x="2205" y="6454"/>
                  </a:lnTo>
                  <a:lnTo>
                    <a:pt x="2377" y="6417"/>
                  </a:lnTo>
                  <a:lnTo>
                    <a:pt x="2550" y="6379"/>
                  </a:lnTo>
                  <a:lnTo>
                    <a:pt x="2722" y="6335"/>
                  </a:lnTo>
                  <a:lnTo>
                    <a:pt x="3057" y="6230"/>
                  </a:lnTo>
                  <a:lnTo>
                    <a:pt x="3393" y="6118"/>
                  </a:lnTo>
                  <a:lnTo>
                    <a:pt x="3719" y="5991"/>
                  </a:lnTo>
                  <a:lnTo>
                    <a:pt x="4044" y="5857"/>
                  </a:lnTo>
                  <a:lnTo>
                    <a:pt x="4370" y="5715"/>
                  </a:lnTo>
                  <a:lnTo>
                    <a:pt x="4696" y="6043"/>
                  </a:lnTo>
                  <a:lnTo>
                    <a:pt x="4868" y="6215"/>
                  </a:lnTo>
                  <a:lnTo>
                    <a:pt x="5041" y="6372"/>
                  </a:lnTo>
                  <a:lnTo>
                    <a:pt x="5213" y="6529"/>
                  </a:lnTo>
                  <a:lnTo>
                    <a:pt x="5405" y="6678"/>
                  </a:lnTo>
                  <a:lnTo>
                    <a:pt x="5597" y="6820"/>
                  </a:lnTo>
                  <a:lnTo>
                    <a:pt x="5798" y="6954"/>
                  </a:lnTo>
                  <a:lnTo>
                    <a:pt x="5894" y="7014"/>
                  </a:lnTo>
                  <a:lnTo>
                    <a:pt x="5989" y="7067"/>
                  </a:lnTo>
                  <a:lnTo>
                    <a:pt x="6095" y="7104"/>
                  </a:lnTo>
                  <a:lnTo>
                    <a:pt x="6191" y="7141"/>
                  </a:lnTo>
                  <a:lnTo>
                    <a:pt x="6296" y="7164"/>
                  </a:lnTo>
                  <a:lnTo>
                    <a:pt x="6402" y="7186"/>
                  </a:lnTo>
                  <a:lnTo>
                    <a:pt x="6507" y="7194"/>
                  </a:lnTo>
                  <a:lnTo>
                    <a:pt x="6612" y="7201"/>
                  </a:lnTo>
                  <a:lnTo>
                    <a:pt x="6708" y="7201"/>
                  </a:lnTo>
                  <a:lnTo>
                    <a:pt x="6814" y="7186"/>
                  </a:lnTo>
                  <a:lnTo>
                    <a:pt x="6909" y="7171"/>
                  </a:lnTo>
                  <a:lnTo>
                    <a:pt x="7005" y="7149"/>
                  </a:lnTo>
                  <a:lnTo>
                    <a:pt x="7101" y="7119"/>
                  </a:lnTo>
                  <a:lnTo>
                    <a:pt x="7187" y="7089"/>
                  </a:lnTo>
                  <a:lnTo>
                    <a:pt x="7273" y="7052"/>
                  </a:lnTo>
                  <a:lnTo>
                    <a:pt x="7360" y="7007"/>
                  </a:lnTo>
                  <a:lnTo>
                    <a:pt x="7436" y="6954"/>
                  </a:lnTo>
                  <a:lnTo>
                    <a:pt x="7503" y="6902"/>
                  </a:lnTo>
                  <a:lnTo>
                    <a:pt x="7570" y="6842"/>
                  </a:lnTo>
                  <a:lnTo>
                    <a:pt x="7628" y="6783"/>
                  </a:lnTo>
                  <a:lnTo>
                    <a:pt x="7685" y="6715"/>
                  </a:lnTo>
                  <a:lnTo>
                    <a:pt x="7724" y="6648"/>
                  </a:lnTo>
                  <a:lnTo>
                    <a:pt x="7762" y="6574"/>
                  </a:lnTo>
                  <a:lnTo>
                    <a:pt x="7791" y="6499"/>
                  </a:lnTo>
                  <a:lnTo>
                    <a:pt x="7810" y="6417"/>
                  </a:lnTo>
                  <a:lnTo>
                    <a:pt x="7820" y="6342"/>
                  </a:lnTo>
                  <a:lnTo>
                    <a:pt x="7820" y="6260"/>
                  </a:lnTo>
                  <a:lnTo>
                    <a:pt x="7810" y="6170"/>
                  </a:lnTo>
                  <a:lnTo>
                    <a:pt x="7791" y="6088"/>
                  </a:lnTo>
                  <a:lnTo>
                    <a:pt x="7762" y="5998"/>
                  </a:lnTo>
                  <a:lnTo>
                    <a:pt x="7714" y="5909"/>
                  </a:lnTo>
                  <a:lnTo>
                    <a:pt x="7666" y="5819"/>
                  </a:lnTo>
                  <a:lnTo>
                    <a:pt x="7561" y="5670"/>
                  </a:lnTo>
                  <a:lnTo>
                    <a:pt x="7456" y="5520"/>
                  </a:lnTo>
                  <a:lnTo>
                    <a:pt x="7341" y="5378"/>
                  </a:lnTo>
                  <a:lnTo>
                    <a:pt x="7216" y="5237"/>
                  </a:lnTo>
                  <a:lnTo>
                    <a:pt x="7091" y="5095"/>
                  </a:lnTo>
                  <a:lnTo>
                    <a:pt x="6957" y="4960"/>
                  </a:lnTo>
                  <a:lnTo>
                    <a:pt x="6670" y="4684"/>
                  </a:lnTo>
                  <a:lnTo>
                    <a:pt x="7388" y="4378"/>
                  </a:lnTo>
                  <a:lnTo>
                    <a:pt x="7743" y="4221"/>
                  </a:lnTo>
                  <a:lnTo>
                    <a:pt x="8088" y="4056"/>
                  </a:lnTo>
                  <a:lnTo>
                    <a:pt x="8423" y="3885"/>
                  </a:lnTo>
                  <a:lnTo>
                    <a:pt x="8759" y="3713"/>
                  </a:lnTo>
                  <a:lnTo>
                    <a:pt x="9084" y="3526"/>
                  </a:lnTo>
                  <a:lnTo>
                    <a:pt x="9391" y="3332"/>
                  </a:lnTo>
                  <a:lnTo>
                    <a:pt x="9506" y="3257"/>
                  </a:lnTo>
                  <a:lnTo>
                    <a:pt x="9602" y="3175"/>
                  </a:lnTo>
                  <a:lnTo>
                    <a:pt x="9679" y="3093"/>
                  </a:lnTo>
                  <a:lnTo>
                    <a:pt x="9746" y="3011"/>
                  </a:lnTo>
                  <a:lnTo>
                    <a:pt x="9793" y="2929"/>
                  </a:lnTo>
                  <a:lnTo>
                    <a:pt x="9822" y="2846"/>
                  </a:lnTo>
                  <a:lnTo>
                    <a:pt x="9851" y="2764"/>
                  </a:lnTo>
                  <a:lnTo>
                    <a:pt x="9861" y="2682"/>
                  </a:lnTo>
                  <a:lnTo>
                    <a:pt x="9851" y="2600"/>
                  </a:lnTo>
                  <a:lnTo>
                    <a:pt x="9841" y="2518"/>
                  </a:lnTo>
                  <a:lnTo>
                    <a:pt x="9813" y="2436"/>
                  </a:lnTo>
                  <a:lnTo>
                    <a:pt x="9784" y="2361"/>
                  </a:lnTo>
                  <a:lnTo>
                    <a:pt x="9736" y="2286"/>
                  </a:lnTo>
                  <a:lnTo>
                    <a:pt x="9679" y="2212"/>
                  </a:lnTo>
                  <a:lnTo>
                    <a:pt x="9621" y="2137"/>
                  </a:lnTo>
                  <a:lnTo>
                    <a:pt x="9554" y="2070"/>
                  </a:lnTo>
                  <a:lnTo>
                    <a:pt x="9468" y="2010"/>
                  </a:lnTo>
                  <a:lnTo>
                    <a:pt x="9391" y="1950"/>
                  </a:lnTo>
                  <a:lnTo>
                    <a:pt x="9295" y="1890"/>
                  </a:lnTo>
                  <a:lnTo>
                    <a:pt x="9199" y="1838"/>
                  </a:lnTo>
                  <a:lnTo>
                    <a:pt x="9104" y="1793"/>
                  </a:lnTo>
                  <a:lnTo>
                    <a:pt x="8998" y="1756"/>
                  </a:lnTo>
                  <a:lnTo>
                    <a:pt x="8883" y="1719"/>
                  </a:lnTo>
                  <a:lnTo>
                    <a:pt x="8768" y="1689"/>
                  </a:lnTo>
                  <a:lnTo>
                    <a:pt x="8653" y="1666"/>
                  </a:lnTo>
                  <a:lnTo>
                    <a:pt x="8538" y="1651"/>
                  </a:lnTo>
                  <a:lnTo>
                    <a:pt x="8423" y="1644"/>
                  </a:lnTo>
                  <a:lnTo>
                    <a:pt x="8299" y="1644"/>
                  </a:lnTo>
                  <a:lnTo>
                    <a:pt x="8184" y="1651"/>
                  </a:lnTo>
                  <a:lnTo>
                    <a:pt x="8059" y="1666"/>
                  </a:lnTo>
                  <a:lnTo>
                    <a:pt x="7944" y="1696"/>
                  </a:lnTo>
                  <a:lnTo>
                    <a:pt x="7829" y="1726"/>
                  </a:lnTo>
                  <a:lnTo>
                    <a:pt x="7638" y="1793"/>
                  </a:lnTo>
                  <a:lnTo>
                    <a:pt x="7436" y="1860"/>
                  </a:lnTo>
                  <a:lnTo>
                    <a:pt x="7063" y="2017"/>
                  </a:lnTo>
                  <a:lnTo>
                    <a:pt x="6689" y="2182"/>
                  </a:lnTo>
                  <a:lnTo>
                    <a:pt x="6315" y="2361"/>
                  </a:lnTo>
                  <a:lnTo>
                    <a:pt x="5951" y="2540"/>
                  </a:lnTo>
                  <a:lnTo>
                    <a:pt x="5597" y="2734"/>
                  </a:lnTo>
                  <a:lnTo>
                    <a:pt x="4888" y="3115"/>
                  </a:lnTo>
                  <a:lnTo>
                    <a:pt x="4801" y="3056"/>
                  </a:lnTo>
                  <a:lnTo>
                    <a:pt x="4725" y="2966"/>
                  </a:lnTo>
                  <a:lnTo>
                    <a:pt x="3920" y="2249"/>
                  </a:lnTo>
                  <a:lnTo>
                    <a:pt x="3517" y="1890"/>
                  </a:lnTo>
                  <a:lnTo>
                    <a:pt x="3105" y="1524"/>
                  </a:lnTo>
                  <a:lnTo>
                    <a:pt x="2693" y="1166"/>
                  </a:lnTo>
                  <a:lnTo>
                    <a:pt x="2262" y="822"/>
                  </a:lnTo>
                  <a:lnTo>
                    <a:pt x="1821" y="486"/>
                  </a:lnTo>
                  <a:lnTo>
                    <a:pt x="1601" y="322"/>
                  </a:lnTo>
                  <a:lnTo>
                    <a:pt x="1371" y="165"/>
                  </a:lnTo>
                  <a:lnTo>
                    <a:pt x="1304" y="120"/>
                  </a:lnTo>
                  <a:lnTo>
                    <a:pt x="1237" y="90"/>
                  </a:lnTo>
                  <a:lnTo>
                    <a:pt x="1170" y="60"/>
                  </a:lnTo>
                  <a:lnTo>
                    <a:pt x="1103" y="38"/>
                  </a:lnTo>
                  <a:lnTo>
                    <a:pt x="1026" y="23"/>
                  </a:lnTo>
                  <a:lnTo>
                    <a:pt x="959" y="8"/>
                  </a:lnTo>
                  <a:lnTo>
                    <a:pt x="892" y="8"/>
                  </a:lnTo>
                  <a:lnTo>
                    <a:pt x="82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5;p35">
              <a:extLst>
                <a:ext uri="{FF2B5EF4-FFF2-40B4-BE49-F238E27FC236}">
                  <a16:creationId xmlns:a16="http://schemas.microsoft.com/office/drawing/2014/main" id="{0251AF83-D458-7C5C-5434-92DD6B27148B}"/>
                </a:ext>
              </a:extLst>
            </p:cNvPr>
            <p:cNvSpPr/>
            <p:nvPr/>
          </p:nvSpPr>
          <p:spPr>
            <a:xfrm>
              <a:off x="-4301575" y="5172125"/>
              <a:ext cx="250350" cy="161925"/>
            </a:xfrm>
            <a:custGeom>
              <a:avLst/>
              <a:gdLst/>
              <a:ahLst/>
              <a:cxnLst/>
              <a:rect l="l" t="t" r="r" b="b"/>
              <a:pathLst>
                <a:path w="10014" h="6477" extrusionOk="0">
                  <a:moveTo>
                    <a:pt x="8749" y="0"/>
                  </a:moveTo>
                  <a:lnTo>
                    <a:pt x="8653" y="8"/>
                  </a:lnTo>
                  <a:lnTo>
                    <a:pt x="8567" y="23"/>
                  </a:lnTo>
                  <a:lnTo>
                    <a:pt x="8471" y="38"/>
                  </a:lnTo>
                  <a:lnTo>
                    <a:pt x="8250" y="105"/>
                  </a:lnTo>
                  <a:lnTo>
                    <a:pt x="8030" y="179"/>
                  </a:lnTo>
                  <a:lnTo>
                    <a:pt x="7810" y="262"/>
                  </a:lnTo>
                  <a:lnTo>
                    <a:pt x="7599" y="351"/>
                  </a:lnTo>
                  <a:lnTo>
                    <a:pt x="7388" y="448"/>
                  </a:lnTo>
                  <a:lnTo>
                    <a:pt x="7187" y="553"/>
                  </a:lnTo>
                  <a:lnTo>
                    <a:pt x="6986" y="657"/>
                  </a:lnTo>
                  <a:lnTo>
                    <a:pt x="6784" y="770"/>
                  </a:lnTo>
                  <a:lnTo>
                    <a:pt x="6392" y="1009"/>
                  </a:lnTo>
                  <a:lnTo>
                    <a:pt x="6018" y="1262"/>
                  </a:lnTo>
                  <a:lnTo>
                    <a:pt x="5644" y="1516"/>
                  </a:lnTo>
                  <a:lnTo>
                    <a:pt x="5280" y="1778"/>
                  </a:lnTo>
                  <a:lnTo>
                    <a:pt x="4935" y="1546"/>
                  </a:lnTo>
                  <a:lnTo>
                    <a:pt x="4581" y="1315"/>
                  </a:lnTo>
                  <a:lnTo>
                    <a:pt x="3910" y="852"/>
                  </a:lnTo>
                  <a:lnTo>
                    <a:pt x="3824" y="799"/>
                  </a:lnTo>
                  <a:lnTo>
                    <a:pt x="3737" y="755"/>
                  </a:lnTo>
                  <a:lnTo>
                    <a:pt x="3642" y="717"/>
                  </a:lnTo>
                  <a:lnTo>
                    <a:pt x="3555" y="695"/>
                  </a:lnTo>
                  <a:lnTo>
                    <a:pt x="3469" y="672"/>
                  </a:lnTo>
                  <a:lnTo>
                    <a:pt x="3373" y="665"/>
                  </a:lnTo>
                  <a:lnTo>
                    <a:pt x="3287" y="657"/>
                  </a:lnTo>
                  <a:lnTo>
                    <a:pt x="3191" y="665"/>
                  </a:lnTo>
                  <a:lnTo>
                    <a:pt x="3105" y="672"/>
                  </a:lnTo>
                  <a:lnTo>
                    <a:pt x="3019" y="687"/>
                  </a:lnTo>
                  <a:lnTo>
                    <a:pt x="2942" y="710"/>
                  </a:lnTo>
                  <a:lnTo>
                    <a:pt x="2856" y="740"/>
                  </a:lnTo>
                  <a:lnTo>
                    <a:pt x="2779" y="770"/>
                  </a:lnTo>
                  <a:lnTo>
                    <a:pt x="2712" y="807"/>
                  </a:lnTo>
                  <a:lnTo>
                    <a:pt x="2645" y="844"/>
                  </a:lnTo>
                  <a:lnTo>
                    <a:pt x="2578" y="889"/>
                  </a:lnTo>
                  <a:lnTo>
                    <a:pt x="2520" y="941"/>
                  </a:lnTo>
                  <a:lnTo>
                    <a:pt x="2463" y="994"/>
                  </a:lnTo>
                  <a:lnTo>
                    <a:pt x="2425" y="1046"/>
                  </a:lnTo>
                  <a:lnTo>
                    <a:pt x="2377" y="1106"/>
                  </a:lnTo>
                  <a:lnTo>
                    <a:pt x="2348" y="1165"/>
                  </a:lnTo>
                  <a:lnTo>
                    <a:pt x="2319" y="1225"/>
                  </a:lnTo>
                  <a:lnTo>
                    <a:pt x="2310" y="1292"/>
                  </a:lnTo>
                  <a:lnTo>
                    <a:pt x="2300" y="1352"/>
                  </a:lnTo>
                  <a:lnTo>
                    <a:pt x="2300" y="1419"/>
                  </a:lnTo>
                  <a:lnTo>
                    <a:pt x="2310" y="1487"/>
                  </a:lnTo>
                  <a:lnTo>
                    <a:pt x="2329" y="1546"/>
                  </a:lnTo>
                  <a:lnTo>
                    <a:pt x="2358" y="1614"/>
                  </a:lnTo>
                  <a:lnTo>
                    <a:pt x="2396" y="1681"/>
                  </a:lnTo>
                  <a:lnTo>
                    <a:pt x="2453" y="1741"/>
                  </a:lnTo>
                  <a:lnTo>
                    <a:pt x="2511" y="1800"/>
                  </a:lnTo>
                  <a:lnTo>
                    <a:pt x="2588" y="1860"/>
                  </a:lnTo>
                  <a:lnTo>
                    <a:pt x="3824" y="2764"/>
                  </a:lnTo>
                  <a:lnTo>
                    <a:pt x="2942" y="3324"/>
                  </a:lnTo>
                  <a:lnTo>
                    <a:pt x="2070" y="3892"/>
                  </a:lnTo>
                  <a:lnTo>
                    <a:pt x="1198" y="4459"/>
                  </a:lnTo>
                  <a:lnTo>
                    <a:pt x="336" y="5034"/>
                  </a:lnTo>
                  <a:lnTo>
                    <a:pt x="259" y="5094"/>
                  </a:lnTo>
                  <a:lnTo>
                    <a:pt x="182" y="5154"/>
                  </a:lnTo>
                  <a:lnTo>
                    <a:pt x="125" y="5221"/>
                  </a:lnTo>
                  <a:lnTo>
                    <a:pt x="87" y="5288"/>
                  </a:lnTo>
                  <a:lnTo>
                    <a:pt x="48" y="5356"/>
                  </a:lnTo>
                  <a:lnTo>
                    <a:pt x="20" y="5430"/>
                  </a:lnTo>
                  <a:lnTo>
                    <a:pt x="10" y="5505"/>
                  </a:lnTo>
                  <a:lnTo>
                    <a:pt x="0" y="5580"/>
                  </a:lnTo>
                  <a:lnTo>
                    <a:pt x="10" y="5647"/>
                  </a:lnTo>
                  <a:lnTo>
                    <a:pt x="20" y="5722"/>
                  </a:lnTo>
                  <a:lnTo>
                    <a:pt x="48" y="5796"/>
                  </a:lnTo>
                  <a:lnTo>
                    <a:pt x="77" y="5864"/>
                  </a:lnTo>
                  <a:lnTo>
                    <a:pt x="106" y="5931"/>
                  </a:lnTo>
                  <a:lnTo>
                    <a:pt x="154" y="5998"/>
                  </a:lnTo>
                  <a:lnTo>
                    <a:pt x="202" y="6065"/>
                  </a:lnTo>
                  <a:lnTo>
                    <a:pt x="259" y="6125"/>
                  </a:lnTo>
                  <a:lnTo>
                    <a:pt x="326" y="6185"/>
                  </a:lnTo>
                  <a:lnTo>
                    <a:pt x="393" y="6237"/>
                  </a:lnTo>
                  <a:lnTo>
                    <a:pt x="460" y="6289"/>
                  </a:lnTo>
                  <a:lnTo>
                    <a:pt x="537" y="6334"/>
                  </a:lnTo>
                  <a:lnTo>
                    <a:pt x="614" y="6371"/>
                  </a:lnTo>
                  <a:lnTo>
                    <a:pt x="700" y="6409"/>
                  </a:lnTo>
                  <a:lnTo>
                    <a:pt x="786" y="6439"/>
                  </a:lnTo>
                  <a:lnTo>
                    <a:pt x="872" y="6454"/>
                  </a:lnTo>
                  <a:lnTo>
                    <a:pt x="968" y="6469"/>
                  </a:lnTo>
                  <a:lnTo>
                    <a:pt x="1064" y="6476"/>
                  </a:lnTo>
                  <a:lnTo>
                    <a:pt x="1150" y="6476"/>
                  </a:lnTo>
                  <a:lnTo>
                    <a:pt x="1246" y="6469"/>
                  </a:lnTo>
                  <a:lnTo>
                    <a:pt x="1342" y="6446"/>
                  </a:lnTo>
                  <a:lnTo>
                    <a:pt x="1438" y="6424"/>
                  </a:lnTo>
                  <a:lnTo>
                    <a:pt x="1534" y="6386"/>
                  </a:lnTo>
                  <a:lnTo>
                    <a:pt x="1629" y="6342"/>
                  </a:lnTo>
                  <a:lnTo>
                    <a:pt x="2635" y="5789"/>
                  </a:lnTo>
                  <a:lnTo>
                    <a:pt x="3651" y="5229"/>
                  </a:lnTo>
                  <a:lnTo>
                    <a:pt x="4657" y="4661"/>
                  </a:lnTo>
                  <a:lnTo>
                    <a:pt x="5663" y="4086"/>
                  </a:lnTo>
                  <a:lnTo>
                    <a:pt x="6257" y="4556"/>
                  </a:lnTo>
                  <a:lnTo>
                    <a:pt x="6861" y="5027"/>
                  </a:lnTo>
                  <a:lnTo>
                    <a:pt x="7158" y="5259"/>
                  </a:lnTo>
                  <a:lnTo>
                    <a:pt x="7474" y="5475"/>
                  </a:lnTo>
                  <a:lnTo>
                    <a:pt x="7791" y="5692"/>
                  </a:lnTo>
                  <a:lnTo>
                    <a:pt x="8116" y="5886"/>
                  </a:lnTo>
                  <a:lnTo>
                    <a:pt x="8212" y="5938"/>
                  </a:lnTo>
                  <a:lnTo>
                    <a:pt x="8308" y="5983"/>
                  </a:lnTo>
                  <a:lnTo>
                    <a:pt x="8404" y="6013"/>
                  </a:lnTo>
                  <a:lnTo>
                    <a:pt x="8500" y="6028"/>
                  </a:lnTo>
                  <a:lnTo>
                    <a:pt x="8595" y="6043"/>
                  </a:lnTo>
                  <a:lnTo>
                    <a:pt x="8787" y="6043"/>
                  </a:lnTo>
                  <a:lnTo>
                    <a:pt x="8873" y="6028"/>
                  </a:lnTo>
                  <a:lnTo>
                    <a:pt x="8959" y="6005"/>
                  </a:lnTo>
                  <a:lnTo>
                    <a:pt x="9046" y="5983"/>
                  </a:lnTo>
                  <a:lnTo>
                    <a:pt x="9132" y="5946"/>
                  </a:lnTo>
                  <a:lnTo>
                    <a:pt x="9209" y="5908"/>
                  </a:lnTo>
                  <a:lnTo>
                    <a:pt x="9285" y="5864"/>
                  </a:lnTo>
                  <a:lnTo>
                    <a:pt x="9352" y="5811"/>
                  </a:lnTo>
                  <a:lnTo>
                    <a:pt x="9419" y="5759"/>
                  </a:lnTo>
                  <a:lnTo>
                    <a:pt x="9477" y="5699"/>
                  </a:lnTo>
                  <a:lnTo>
                    <a:pt x="9534" y="5639"/>
                  </a:lnTo>
                  <a:lnTo>
                    <a:pt x="9582" y="5572"/>
                  </a:lnTo>
                  <a:lnTo>
                    <a:pt x="9621" y="5505"/>
                  </a:lnTo>
                  <a:lnTo>
                    <a:pt x="9659" y="5430"/>
                  </a:lnTo>
                  <a:lnTo>
                    <a:pt x="9688" y="5356"/>
                  </a:lnTo>
                  <a:lnTo>
                    <a:pt x="9707" y="5281"/>
                  </a:lnTo>
                  <a:lnTo>
                    <a:pt x="9726" y="5206"/>
                  </a:lnTo>
                  <a:lnTo>
                    <a:pt x="9736" y="5132"/>
                  </a:lnTo>
                  <a:lnTo>
                    <a:pt x="9736" y="5057"/>
                  </a:lnTo>
                  <a:lnTo>
                    <a:pt x="9716" y="4982"/>
                  </a:lnTo>
                  <a:lnTo>
                    <a:pt x="9697" y="4907"/>
                  </a:lnTo>
                  <a:lnTo>
                    <a:pt x="9678" y="4833"/>
                  </a:lnTo>
                  <a:lnTo>
                    <a:pt x="9640" y="4758"/>
                  </a:lnTo>
                  <a:lnTo>
                    <a:pt x="9592" y="4691"/>
                  </a:lnTo>
                  <a:lnTo>
                    <a:pt x="9525" y="4624"/>
                  </a:lnTo>
                  <a:lnTo>
                    <a:pt x="9458" y="4564"/>
                  </a:lnTo>
                  <a:lnTo>
                    <a:pt x="9218" y="4370"/>
                  </a:lnTo>
                  <a:lnTo>
                    <a:pt x="8969" y="4190"/>
                  </a:lnTo>
                  <a:lnTo>
                    <a:pt x="8710" y="4011"/>
                  </a:lnTo>
                  <a:lnTo>
                    <a:pt x="8442" y="3839"/>
                  </a:lnTo>
                  <a:lnTo>
                    <a:pt x="7905" y="3503"/>
                  </a:lnTo>
                  <a:lnTo>
                    <a:pt x="7369" y="3167"/>
                  </a:lnTo>
                  <a:lnTo>
                    <a:pt x="7723" y="2980"/>
                  </a:lnTo>
                  <a:lnTo>
                    <a:pt x="8068" y="2786"/>
                  </a:lnTo>
                  <a:lnTo>
                    <a:pt x="8404" y="2592"/>
                  </a:lnTo>
                  <a:lnTo>
                    <a:pt x="8730" y="2383"/>
                  </a:lnTo>
                  <a:lnTo>
                    <a:pt x="9046" y="2159"/>
                  </a:lnTo>
                  <a:lnTo>
                    <a:pt x="9189" y="2047"/>
                  </a:lnTo>
                  <a:lnTo>
                    <a:pt x="9333" y="1935"/>
                  </a:lnTo>
                  <a:lnTo>
                    <a:pt x="9467" y="1815"/>
                  </a:lnTo>
                  <a:lnTo>
                    <a:pt x="9601" y="1688"/>
                  </a:lnTo>
                  <a:lnTo>
                    <a:pt x="9726" y="1561"/>
                  </a:lnTo>
                  <a:lnTo>
                    <a:pt x="9841" y="1434"/>
                  </a:lnTo>
                  <a:lnTo>
                    <a:pt x="9899" y="1367"/>
                  </a:lnTo>
                  <a:lnTo>
                    <a:pt x="9937" y="1307"/>
                  </a:lnTo>
                  <a:lnTo>
                    <a:pt x="9966" y="1240"/>
                  </a:lnTo>
                  <a:lnTo>
                    <a:pt x="9994" y="1173"/>
                  </a:lnTo>
                  <a:lnTo>
                    <a:pt x="10004" y="1106"/>
                  </a:lnTo>
                  <a:lnTo>
                    <a:pt x="10014" y="1038"/>
                  </a:lnTo>
                  <a:lnTo>
                    <a:pt x="10014" y="964"/>
                  </a:lnTo>
                  <a:lnTo>
                    <a:pt x="10014" y="896"/>
                  </a:lnTo>
                  <a:lnTo>
                    <a:pt x="10004" y="829"/>
                  </a:lnTo>
                  <a:lnTo>
                    <a:pt x="9985" y="762"/>
                  </a:lnTo>
                  <a:lnTo>
                    <a:pt x="9956" y="695"/>
                  </a:lnTo>
                  <a:lnTo>
                    <a:pt x="9927" y="635"/>
                  </a:lnTo>
                  <a:lnTo>
                    <a:pt x="9889" y="568"/>
                  </a:lnTo>
                  <a:lnTo>
                    <a:pt x="9841" y="508"/>
                  </a:lnTo>
                  <a:lnTo>
                    <a:pt x="9793" y="448"/>
                  </a:lnTo>
                  <a:lnTo>
                    <a:pt x="9745" y="389"/>
                  </a:lnTo>
                  <a:lnTo>
                    <a:pt x="9688" y="336"/>
                  </a:lnTo>
                  <a:lnTo>
                    <a:pt x="9630" y="284"/>
                  </a:lnTo>
                  <a:lnTo>
                    <a:pt x="9563" y="239"/>
                  </a:lnTo>
                  <a:lnTo>
                    <a:pt x="9496" y="194"/>
                  </a:lnTo>
                  <a:lnTo>
                    <a:pt x="9419" y="150"/>
                  </a:lnTo>
                  <a:lnTo>
                    <a:pt x="9343" y="112"/>
                  </a:lnTo>
                  <a:lnTo>
                    <a:pt x="9266" y="82"/>
                  </a:lnTo>
                  <a:lnTo>
                    <a:pt x="9180" y="52"/>
                  </a:lnTo>
                  <a:lnTo>
                    <a:pt x="9103" y="30"/>
                  </a:lnTo>
                  <a:lnTo>
                    <a:pt x="9017" y="15"/>
                  </a:lnTo>
                  <a:lnTo>
                    <a:pt x="8931" y="8"/>
                  </a:lnTo>
                  <a:lnTo>
                    <a:pt x="883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6;p35">
              <a:extLst>
                <a:ext uri="{FF2B5EF4-FFF2-40B4-BE49-F238E27FC236}">
                  <a16:creationId xmlns:a16="http://schemas.microsoft.com/office/drawing/2014/main" id="{96687BC7-66EF-2238-1D76-98247BAFC565}"/>
                </a:ext>
              </a:extLst>
            </p:cNvPr>
            <p:cNvSpPr/>
            <p:nvPr/>
          </p:nvSpPr>
          <p:spPr>
            <a:xfrm>
              <a:off x="-6157100" y="4039400"/>
              <a:ext cx="1692900" cy="1345800"/>
            </a:xfrm>
            <a:custGeom>
              <a:avLst/>
              <a:gdLst/>
              <a:ahLst/>
              <a:cxnLst/>
              <a:rect l="l" t="t" r="r" b="b"/>
              <a:pathLst>
                <a:path w="67716" h="53832" extrusionOk="0">
                  <a:moveTo>
                    <a:pt x="25756" y="18524"/>
                  </a:moveTo>
                  <a:lnTo>
                    <a:pt x="25986" y="18539"/>
                  </a:lnTo>
                  <a:lnTo>
                    <a:pt x="26207" y="18554"/>
                  </a:lnTo>
                  <a:lnTo>
                    <a:pt x="26427" y="18577"/>
                  </a:lnTo>
                  <a:lnTo>
                    <a:pt x="26647" y="18607"/>
                  </a:lnTo>
                  <a:lnTo>
                    <a:pt x="26877" y="18636"/>
                  </a:lnTo>
                  <a:lnTo>
                    <a:pt x="27088" y="18681"/>
                  </a:lnTo>
                  <a:lnTo>
                    <a:pt x="27308" y="18726"/>
                  </a:lnTo>
                  <a:lnTo>
                    <a:pt x="27529" y="18771"/>
                  </a:lnTo>
                  <a:lnTo>
                    <a:pt x="27740" y="18831"/>
                  </a:lnTo>
                  <a:lnTo>
                    <a:pt x="27950" y="18890"/>
                  </a:lnTo>
                  <a:lnTo>
                    <a:pt x="28161" y="18958"/>
                  </a:lnTo>
                  <a:lnTo>
                    <a:pt x="28372" y="19032"/>
                  </a:lnTo>
                  <a:lnTo>
                    <a:pt x="28573" y="19107"/>
                  </a:lnTo>
                  <a:lnTo>
                    <a:pt x="28775" y="19197"/>
                  </a:lnTo>
                  <a:lnTo>
                    <a:pt x="28966" y="19286"/>
                  </a:lnTo>
                  <a:lnTo>
                    <a:pt x="29167" y="19376"/>
                  </a:lnTo>
                  <a:lnTo>
                    <a:pt x="29349" y="19480"/>
                  </a:lnTo>
                  <a:lnTo>
                    <a:pt x="29541" y="19585"/>
                  </a:lnTo>
                  <a:lnTo>
                    <a:pt x="29723" y="19697"/>
                  </a:lnTo>
                  <a:lnTo>
                    <a:pt x="29896" y="19809"/>
                  </a:lnTo>
                  <a:lnTo>
                    <a:pt x="30068" y="19936"/>
                  </a:lnTo>
                  <a:lnTo>
                    <a:pt x="30241" y="20063"/>
                  </a:lnTo>
                  <a:lnTo>
                    <a:pt x="30403" y="20190"/>
                  </a:lnTo>
                  <a:lnTo>
                    <a:pt x="30566" y="20332"/>
                  </a:lnTo>
                  <a:lnTo>
                    <a:pt x="30720" y="20474"/>
                  </a:lnTo>
                  <a:lnTo>
                    <a:pt x="30863" y="20623"/>
                  </a:lnTo>
                  <a:lnTo>
                    <a:pt x="31007" y="20773"/>
                  </a:lnTo>
                  <a:lnTo>
                    <a:pt x="31141" y="20937"/>
                  </a:lnTo>
                  <a:lnTo>
                    <a:pt x="31275" y="21101"/>
                  </a:lnTo>
                  <a:lnTo>
                    <a:pt x="31400" y="21266"/>
                  </a:lnTo>
                  <a:lnTo>
                    <a:pt x="31515" y="21445"/>
                  </a:lnTo>
                  <a:lnTo>
                    <a:pt x="31620" y="21624"/>
                  </a:lnTo>
                  <a:lnTo>
                    <a:pt x="31726" y="21811"/>
                  </a:lnTo>
                  <a:lnTo>
                    <a:pt x="31822" y="21998"/>
                  </a:lnTo>
                  <a:lnTo>
                    <a:pt x="31908" y="22192"/>
                  </a:lnTo>
                  <a:lnTo>
                    <a:pt x="31984" y="22379"/>
                  </a:lnTo>
                  <a:lnTo>
                    <a:pt x="32052" y="22573"/>
                  </a:lnTo>
                  <a:lnTo>
                    <a:pt x="32109" y="22759"/>
                  </a:lnTo>
                  <a:lnTo>
                    <a:pt x="32157" y="22954"/>
                  </a:lnTo>
                  <a:lnTo>
                    <a:pt x="32195" y="23148"/>
                  </a:lnTo>
                  <a:lnTo>
                    <a:pt x="32214" y="23335"/>
                  </a:lnTo>
                  <a:lnTo>
                    <a:pt x="32234" y="23529"/>
                  </a:lnTo>
                  <a:lnTo>
                    <a:pt x="32243" y="23723"/>
                  </a:lnTo>
                  <a:lnTo>
                    <a:pt x="32243" y="23910"/>
                  </a:lnTo>
                  <a:lnTo>
                    <a:pt x="32234" y="24104"/>
                  </a:lnTo>
                  <a:lnTo>
                    <a:pt x="32224" y="24291"/>
                  </a:lnTo>
                  <a:lnTo>
                    <a:pt x="32195" y="24477"/>
                  </a:lnTo>
                  <a:lnTo>
                    <a:pt x="32157" y="24672"/>
                  </a:lnTo>
                  <a:lnTo>
                    <a:pt x="32119" y="24858"/>
                  </a:lnTo>
                  <a:lnTo>
                    <a:pt x="32071" y="25038"/>
                  </a:lnTo>
                  <a:lnTo>
                    <a:pt x="32013" y="25224"/>
                  </a:lnTo>
                  <a:lnTo>
                    <a:pt x="31946" y="25404"/>
                  </a:lnTo>
                  <a:lnTo>
                    <a:pt x="31869" y="25583"/>
                  </a:lnTo>
                  <a:lnTo>
                    <a:pt x="31793" y="25762"/>
                  </a:lnTo>
                  <a:lnTo>
                    <a:pt x="31697" y="25934"/>
                  </a:lnTo>
                  <a:lnTo>
                    <a:pt x="31601" y="26106"/>
                  </a:lnTo>
                  <a:lnTo>
                    <a:pt x="31505" y="26278"/>
                  </a:lnTo>
                  <a:lnTo>
                    <a:pt x="31390" y="26442"/>
                  </a:lnTo>
                  <a:lnTo>
                    <a:pt x="31275" y="26606"/>
                  </a:lnTo>
                  <a:lnTo>
                    <a:pt x="31151" y="26770"/>
                  </a:lnTo>
                  <a:lnTo>
                    <a:pt x="31026" y="26927"/>
                  </a:lnTo>
                  <a:lnTo>
                    <a:pt x="30892" y="27077"/>
                  </a:lnTo>
                  <a:lnTo>
                    <a:pt x="30748" y="27226"/>
                  </a:lnTo>
                  <a:lnTo>
                    <a:pt x="30605" y="27375"/>
                  </a:lnTo>
                  <a:lnTo>
                    <a:pt x="30451" y="27517"/>
                  </a:lnTo>
                  <a:lnTo>
                    <a:pt x="30298" y="27652"/>
                  </a:lnTo>
                  <a:lnTo>
                    <a:pt x="30135" y="27786"/>
                  </a:lnTo>
                  <a:lnTo>
                    <a:pt x="29963" y="27913"/>
                  </a:lnTo>
                  <a:lnTo>
                    <a:pt x="29790" y="28040"/>
                  </a:lnTo>
                  <a:lnTo>
                    <a:pt x="29608" y="28160"/>
                  </a:lnTo>
                  <a:lnTo>
                    <a:pt x="29426" y="28272"/>
                  </a:lnTo>
                  <a:lnTo>
                    <a:pt x="29234" y="28384"/>
                  </a:lnTo>
                  <a:lnTo>
                    <a:pt x="29043" y="28488"/>
                  </a:lnTo>
                  <a:lnTo>
                    <a:pt x="28851" y="28586"/>
                  </a:lnTo>
                  <a:lnTo>
                    <a:pt x="28650" y="28675"/>
                  </a:lnTo>
                  <a:lnTo>
                    <a:pt x="28439" y="28765"/>
                  </a:lnTo>
                  <a:lnTo>
                    <a:pt x="28238" y="28839"/>
                  </a:lnTo>
                  <a:lnTo>
                    <a:pt x="28018" y="28914"/>
                  </a:lnTo>
                  <a:lnTo>
                    <a:pt x="27807" y="28981"/>
                  </a:lnTo>
                  <a:lnTo>
                    <a:pt x="27586" y="29041"/>
                  </a:lnTo>
                  <a:lnTo>
                    <a:pt x="27366" y="29101"/>
                  </a:lnTo>
                  <a:lnTo>
                    <a:pt x="27136" y="29146"/>
                  </a:lnTo>
                  <a:lnTo>
                    <a:pt x="26906" y="29183"/>
                  </a:lnTo>
                  <a:lnTo>
                    <a:pt x="26676" y="29220"/>
                  </a:lnTo>
                  <a:lnTo>
                    <a:pt x="26437" y="29243"/>
                  </a:lnTo>
                  <a:lnTo>
                    <a:pt x="26207" y="29258"/>
                  </a:lnTo>
                  <a:lnTo>
                    <a:pt x="25967" y="29273"/>
                  </a:lnTo>
                  <a:lnTo>
                    <a:pt x="25718" y="29273"/>
                  </a:lnTo>
                  <a:lnTo>
                    <a:pt x="25478" y="29265"/>
                  </a:lnTo>
                  <a:lnTo>
                    <a:pt x="25229" y="29250"/>
                  </a:lnTo>
                  <a:lnTo>
                    <a:pt x="24990" y="29228"/>
                  </a:lnTo>
                  <a:lnTo>
                    <a:pt x="24741" y="29198"/>
                  </a:lnTo>
                  <a:lnTo>
                    <a:pt x="24491" y="29153"/>
                  </a:lnTo>
                  <a:lnTo>
                    <a:pt x="24233" y="29101"/>
                  </a:lnTo>
                  <a:lnTo>
                    <a:pt x="23984" y="29041"/>
                  </a:lnTo>
                  <a:lnTo>
                    <a:pt x="23734" y="28974"/>
                  </a:lnTo>
                  <a:lnTo>
                    <a:pt x="23476" y="28899"/>
                  </a:lnTo>
                  <a:lnTo>
                    <a:pt x="23217" y="28810"/>
                  </a:lnTo>
                  <a:lnTo>
                    <a:pt x="22949" y="28698"/>
                  </a:lnTo>
                  <a:lnTo>
                    <a:pt x="22680" y="28578"/>
                  </a:lnTo>
                  <a:lnTo>
                    <a:pt x="22412" y="28444"/>
                  </a:lnTo>
                  <a:lnTo>
                    <a:pt x="22163" y="28302"/>
                  </a:lnTo>
                  <a:lnTo>
                    <a:pt x="21914" y="28152"/>
                  </a:lnTo>
                  <a:lnTo>
                    <a:pt x="21684" y="27988"/>
                  </a:lnTo>
                  <a:lnTo>
                    <a:pt x="21454" y="27816"/>
                  </a:lnTo>
                  <a:lnTo>
                    <a:pt x="21243" y="27629"/>
                  </a:lnTo>
                  <a:lnTo>
                    <a:pt x="21042" y="27510"/>
                  </a:lnTo>
                  <a:lnTo>
                    <a:pt x="20841" y="27383"/>
                  </a:lnTo>
                  <a:lnTo>
                    <a:pt x="20649" y="27249"/>
                  </a:lnTo>
                  <a:lnTo>
                    <a:pt x="20467" y="27107"/>
                  </a:lnTo>
                  <a:lnTo>
                    <a:pt x="20285" y="26965"/>
                  </a:lnTo>
                  <a:lnTo>
                    <a:pt x="20112" y="26823"/>
                  </a:lnTo>
                  <a:lnTo>
                    <a:pt x="19940" y="26673"/>
                  </a:lnTo>
                  <a:lnTo>
                    <a:pt x="19787" y="26517"/>
                  </a:lnTo>
                  <a:lnTo>
                    <a:pt x="19643" y="26360"/>
                  </a:lnTo>
                  <a:lnTo>
                    <a:pt x="19509" y="26203"/>
                  </a:lnTo>
                  <a:lnTo>
                    <a:pt x="19384" y="26038"/>
                  </a:lnTo>
                  <a:lnTo>
                    <a:pt x="19269" y="25874"/>
                  </a:lnTo>
                  <a:lnTo>
                    <a:pt x="19164" y="25710"/>
                  </a:lnTo>
                  <a:lnTo>
                    <a:pt x="19068" y="25538"/>
                  </a:lnTo>
                  <a:lnTo>
                    <a:pt x="18982" y="25359"/>
                  </a:lnTo>
                  <a:lnTo>
                    <a:pt x="18905" y="25187"/>
                  </a:lnTo>
                  <a:lnTo>
                    <a:pt x="18838" y="25008"/>
                  </a:lnTo>
                  <a:lnTo>
                    <a:pt x="18771" y="24828"/>
                  </a:lnTo>
                  <a:lnTo>
                    <a:pt x="18723" y="24649"/>
                  </a:lnTo>
                  <a:lnTo>
                    <a:pt x="18685" y="24470"/>
                  </a:lnTo>
                  <a:lnTo>
                    <a:pt x="18646" y="24291"/>
                  </a:lnTo>
                  <a:lnTo>
                    <a:pt x="18627" y="24104"/>
                  </a:lnTo>
                  <a:lnTo>
                    <a:pt x="18608" y="23925"/>
                  </a:lnTo>
                  <a:lnTo>
                    <a:pt x="18599" y="23738"/>
                  </a:lnTo>
                  <a:lnTo>
                    <a:pt x="18608" y="23559"/>
                  </a:lnTo>
                  <a:lnTo>
                    <a:pt x="18618" y="23372"/>
                  </a:lnTo>
                  <a:lnTo>
                    <a:pt x="18637" y="23185"/>
                  </a:lnTo>
                  <a:lnTo>
                    <a:pt x="18666" y="23006"/>
                  </a:lnTo>
                  <a:lnTo>
                    <a:pt x="18704" y="22827"/>
                  </a:lnTo>
                  <a:lnTo>
                    <a:pt x="18752" y="22640"/>
                  </a:lnTo>
                  <a:lnTo>
                    <a:pt x="18809" y="22461"/>
                  </a:lnTo>
                  <a:lnTo>
                    <a:pt x="18867" y="22281"/>
                  </a:lnTo>
                  <a:lnTo>
                    <a:pt x="18943" y="22110"/>
                  </a:lnTo>
                  <a:lnTo>
                    <a:pt x="19030" y="21930"/>
                  </a:lnTo>
                  <a:lnTo>
                    <a:pt x="19116" y="21759"/>
                  </a:lnTo>
                  <a:lnTo>
                    <a:pt x="19221" y="21587"/>
                  </a:lnTo>
                  <a:lnTo>
                    <a:pt x="19327" y="21415"/>
                  </a:lnTo>
                  <a:lnTo>
                    <a:pt x="19442" y="21251"/>
                  </a:lnTo>
                  <a:lnTo>
                    <a:pt x="19566" y="21086"/>
                  </a:lnTo>
                  <a:lnTo>
                    <a:pt x="19700" y="20930"/>
                  </a:lnTo>
                  <a:lnTo>
                    <a:pt x="19854" y="20758"/>
                  </a:lnTo>
                  <a:lnTo>
                    <a:pt x="20007" y="20601"/>
                  </a:lnTo>
                  <a:lnTo>
                    <a:pt x="20170" y="20444"/>
                  </a:lnTo>
                  <a:lnTo>
                    <a:pt x="20342" y="20295"/>
                  </a:lnTo>
                  <a:lnTo>
                    <a:pt x="20505" y="20153"/>
                  </a:lnTo>
                  <a:lnTo>
                    <a:pt x="20687" y="20018"/>
                  </a:lnTo>
                  <a:lnTo>
                    <a:pt x="20869" y="19884"/>
                  </a:lnTo>
                  <a:lnTo>
                    <a:pt x="21052" y="19757"/>
                  </a:lnTo>
                  <a:lnTo>
                    <a:pt x="21243" y="19637"/>
                  </a:lnTo>
                  <a:lnTo>
                    <a:pt x="21435" y="19525"/>
                  </a:lnTo>
                  <a:lnTo>
                    <a:pt x="21626" y="19421"/>
                  </a:lnTo>
                  <a:lnTo>
                    <a:pt x="21828" y="19324"/>
                  </a:lnTo>
                  <a:lnTo>
                    <a:pt x="22029" y="19227"/>
                  </a:lnTo>
                  <a:lnTo>
                    <a:pt x="22230" y="19137"/>
                  </a:lnTo>
                  <a:lnTo>
                    <a:pt x="22441" y="19055"/>
                  </a:lnTo>
                  <a:lnTo>
                    <a:pt x="22652" y="18980"/>
                  </a:lnTo>
                  <a:lnTo>
                    <a:pt x="22862" y="18913"/>
                  </a:lnTo>
                  <a:lnTo>
                    <a:pt x="23083" y="18846"/>
                  </a:lnTo>
                  <a:lnTo>
                    <a:pt x="23294" y="18786"/>
                  </a:lnTo>
                  <a:lnTo>
                    <a:pt x="23514" y="18734"/>
                  </a:lnTo>
                  <a:lnTo>
                    <a:pt x="23734" y="18689"/>
                  </a:lnTo>
                  <a:lnTo>
                    <a:pt x="23955" y="18644"/>
                  </a:lnTo>
                  <a:lnTo>
                    <a:pt x="24185" y="18614"/>
                  </a:lnTo>
                  <a:lnTo>
                    <a:pt x="24405" y="18584"/>
                  </a:lnTo>
                  <a:lnTo>
                    <a:pt x="24626" y="18562"/>
                  </a:lnTo>
                  <a:lnTo>
                    <a:pt x="24856" y="18539"/>
                  </a:lnTo>
                  <a:lnTo>
                    <a:pt x="25085" y="18532"/>
                  </a:lnTo>
                  <a:lnTo>
                    <a:pt x="25306" y="18524"/>
                  </a:lnTo>
                  <a:close/>
                  <a:moveTo>
                    <a:pt x="67715" y="1"/>
                  </a:moveTo>
                  <a:lnTo>
                    <a:pt x="33853" y="195"/>
                  </a:lnTo>
                  <a:lnTo>
                    <a:pt x="16922" y="285"/>
                  </a:lnTo>
                  <a:lnTo>
                    <a:pt x="8461" y="329"/>
                  </a:lnTo>
                  <a:lnTo>
                    <a:pt x="0" y="359"/>
                  </a:lnTo>
                  <a:lnTo>
                    <a:pt x="393" y="1674"/>
                  </a:lnTo>
                  <a:lnTo>
                    <a:pt x="776" y="2988"/>
                  </a:lnTo>
                  <a:lnTo>
                    <a:pt x="1533" y="5632"/>
                  </a:lnTo>
                  <a:lnTo>
                    <a:pt x="2309" y="8284"/>
                  </a:lnTo>
                  <a:lnTo>
                    <a:pt x="2702" y="9614"/>
                  </a:lnTo>
                  <a:lnTo>
                    <a:pt x="3105" y="10936"/>
                  </a:lnTo>
                  <a:lnTo>
                    <a:pt x="3517" y="12265"/>
                  </a:lnTo>
                  <a:lnTo>
                    <a:pt x="3938" y="13587"/>
                  </a:lnTo>
                  <a:lnTo>
                    <a:pt x="4379" y="14909"/>
                  </a:lnTo>
                  <a:lnTo>
                    <a:pt x="4829" y="16224"/>
                  </a:lnTo>
                  <a:lnTo>
                    <a:pt x="5299" y="17538"/>
                  </a:lnTo>
                  <a:lnTo>
                    <a:pt x="5788" y="18838"/>
                  </a:lnTo>
                  <a:lnTo>
                    <a:pt x="6037" y="19488"/>
                  </a:lnTo>
                  <a:lnTo>
                    <a:pt x="6295" y="20138"/>
                  </a:lnTo>
                  <a:lnTo>
                    <a:pt x="6564" y="20788"/>
                  </a:lnTo>
                  <a:lnTo>
                    <a:pt x="6832" y="21430"/>
                  </a:lnTo>
                  <a:lnTo>
                    <a:pt x="7110" y="22072"/>
                  </a:lnTo>
                  <a:lnTo>
                    <a:pt x="7388" y="22707"/>
                  </a:lnTo>
                  <a:lnTo>
                    <a:pt x="7685" y="23350"/>
                  </a:lnTo>
                  <a:lnTo>
                    <a:pt x="7982" y="23984"/>
                  </a:lnTo>
                  <a:lnTo>
                    <a:pt x="8288" y="24612"/>
                  </a:lnTo>
                  <a:lnTo>
                    <a:pt x="8595" y="25239"/>
                  </a:lnTo>
                  <a:lnTo>
                    <a:pt x="8921" y="25867"/>
                  </a:lnTo>
                  <a:lnTo>
                    <a:pt x="9247" y="26494"/>
                  </a:lnTo>
                  <a:lnTo>
                    <a:pt x="9582" y="27114"/>
                  </a:lnTo>
                  <a:lnTo>
                    <a:pt x="9927" y="27727"/>
                  </a:lnTo>
                  <a:lnTo>
                    <a:pt x="10281" y="28339"/>
                  </a:lnTo>
                  <a:lnTo>
                    <a:pt x="10646" y="28952"/>
                  </a:lnTo>
                  <a:lnTo>
                    <a:pt x="11019" y="29557"/>
                  </a:lnTo>
                  <a:lnTo>
                    <a:pt x="11403" y="30162"/>
                  </a:lnTo>
                  <a:lnTo>
                    <a:pt x="11786" y="30759"/>
                  </a:lnTo>
                  <a:lnTo>
                    <a:pt x="12188" y="31349"/>
                  </a:lnTo>
                  <a:lnTo>
                    <a:pt x="12600" y="31939"/>
                  </a:lnTo>
                  <a:lnTo>
                    <a:pt x="13031" y="32529"/>
                  </a:lnTo>
                  <a:lnTo>
                    <a:pt x="13463" y="33112"/>
                  </a:lnTo>
                  <a:lnTo>
                    <a:pt x="13903" y="33687"/>
                  </a:lnTo>
                  <a:lnTo>
                    <a:pt x="14363" y="34262"/>
                  </a:lnTo>
                  <a:lnTo>
                    <a:pt x="14833" y="34830"/>
                  </a:lnTo>
                  <a:lnTo>
                    <a:pt x="15312" y="35390"/>
                  </a:lnTo>
                  <a:lnTo>
                    <a:pt x="15801" y="35950"/>
                  </a:lnTo>
                  <a:lnTo>
                    <a:pt x="16308" y="36503"/>
                  </a:lnTo>
                  <a:lnTo>
                    <a:pt x="16826" y="37056"/>
                  </a:lnTo>
                  <a:lnTo>
                    <a:pt x="17353" y="37593"/>
                  </a:lnTo>
                  <a:lnTo>
                    <a:pt x="17889" y="38131"/>
                  </a:lnTo>
                  <a:lnTo>
                    <a:pt x="18445" y="38669"/>
                  </a:lnTo>
                  <a:lnTo>
                    <a:pt x="19020" y="39192"/>
                  </a:lnTo>
                  <a:lnTo>
                    <a:pt x="19605" y="39715"/>
                  </a:lnTo>
                  <a:lnTo>
                    <a:pt x="20199" y="40230"/>
                  </a:lnTo>
                  <a:lnTo>
                    <a:pt x="20754" y="40686"/>
                  </a:lnTo>
                  <a:lnTo>
                    <a:pt x="21310" y="41141"/>
                  </a:lnTo>
                  <a:lnTo>
                    <a:pt x="21885" y="41575"/>
                  </a:lnTo>
                  <a:lnTo>
                    <a:pt x="22460" y="42008"/>
                  </a:lnTo>
                  <a:lnTo>
                    <a:pt x="23045" y="42426"/>
                  </a:lnTo>
                  <a:lnTo>
                    <a:pt x="23639" y="42837"/>
                  </a:lnTo>
                  <a:lnTo>
                    <a:pt x="24233" y="43233"/>
                  </a:lnTo>
                  <a:lnTo>
                    <a:pt x="24836" y="43621"/>
                  </a:lnTo>
                  <a:lnTo>
                    <a:pt x="25450" y="44002"/>
                  </a:lnTo>
                  <a:lnTo>
                    <a:pt x="26072" y="44376"/>
                  </a:lnTo>
                  <a:lnTo>
                    <a:pt x="26695" y="44734"/>
                  </a:lnTo>
                  <a:lnTo>
                    <a:pt x="27328" y="45085"/>
                  </a:lnTo>
                  <a:lnTo>
                    <a:pt x="27960" y="45429"/>
                  </a:lnTo>
                  <a:lnTo>
                    <a:pt x="28612" y="45765"/>
                  </a:lnTo>
                  <a:lnTo>
                    <a:pt x="29254" y="46093"/>
                  </a:lnTo>
                  <a:lnTo>
                    <a:pt x="29915" y="46407"/>
                  </a:lnTo>
                  <a:lnTo>
                    <a:pt x="30576" y="46713"/>
                  </a:lnTo>
                  <a:lnTo>
                    <a:pt x="31247" y="47012"/>
                  </a:lnTo>
                  <a:lnTo>
                    <a:pt x="31917" y="47303"/>
                  </a:lnTo>
                  <a:lnTo>
                    <a:pt x="32598" y="47587"/>
                  </a:lnTo>
                  <a:lnTo>
                    <a:pt x="33278" y="47864"/>
                  </a:lnTo>
                  <a:lnTo>
                    <a:pt x="33968" y="48133"/>
                  </a:lnTo>
                  <a:lnTo>
                    <a:pt x="34658" y="48394"/>
                  </a:lnTo>
                  <a:lnTo>
                    <a:pt x="35357" y="48640"/>
                  </a:lnTo>
                  <a:lnTo>
                    <a:pt x="36057" y="48887"/>
                  </a:lnTo>
                  <a:lnTo>
                    <a:pt x="36766" y="49126"/>
                  </a:lnTo>
                  <a:lnTo>
                    <a:pt x="37475" y="49358"/>
                  </a:lnTo>
                  <a:lnTo>
                    <a:pt x="38194" y="49574"/>
                  </a:lnTo>
                  <a:lnTo>
                    <a:pt x="38912" y="49791"/>
                  </a:lnTo>
                  <a:lnTo>
                    <a:pt x="39640" y="50000"/>
                  </a:lnTo>
                  <a:lnTo>
                    <a:pt x="40369" y="50202"/>
                  </a:lnTo>
                  <a:lnTo>
                    <a:pt x="41097" y="50396"/>
                  </a:lnTo>
                  <a:lnTo>
                    <a:pt x="41835" y="50582"/>
                  </a:lnTo>
                  <a:lnTo>
                    <a:pt x="42572" y="50769"/>
                  </a:lnTo>
                  <a:lnTo>
                    <a:pt x="43310" y="50941"/>
                  </a:lnTo>
                  <a:lnTo>
                    <a:pt x="44058" y="51113"/>
                  </a:lnTo>
                  <a:lnTo>
                    <a:pt x="44805" y="51277"/>
                  </a:lnTo>
                  <a:lnTo>
                    <a:pt x="45562" y="51434"/>
                  </a:lnTo>
                  <a:lnTo>
                    <a:pt x="46319" y="51583"/>
                  </a:lnTo>
                  <a:lnTo>
                    <a:pt x="47076" y="51733"/>
                  </a:lnTo>
                  <a:lnTo>
                    <a:pt x="47833" y="51867"/>
                  </a:lnTo>
                  <a:lnTo>
                    <a:pt x="48590" y="52002"/>
                  </a:lnTo>
                  <a:lnTo>
                    <a:pt x="49356" y="52136"/>
                  </a:lnTo>
                  <a:lnTo>
                    <a:pt x="50123" y="52256"/>
                  </a:lnTo>
                  <a:lnTo>
                    <a:pt x="50890" y="52375"/>
                  </a:lnTo>
                  <a:lnTo>
                    <a:pt x="51666" y="52487"/>
                  </a:lnTo>
                  <a:lnTo>
                    <a:pt x="52432" y="52599"/>
                  </a:lnTo>
                  <a:lnTo>
                    <a:pt x="53208" y="52704"/>
                  </a:lnTo>
                  <a:lnTo>
                    <a:pt x="53984" y="52801"/>
                  </a:lnTo>
                  <a:lnTo>
                    <a:pt x="54761" y="52898"/>
                  </a:lnTo>
                  <a:lnTo>
                    <a:pt x="56322" y="53077"/>
                  </a:lnTo>
                  <a:lnTo>
                    <a:pt x="57884" y="53242"/>
                  </a:lnTo>
                  <a:lnTo>
                    <a:pt x="59446" y="53383"/>
                  </a:lnTo>
                  <a:lnTo>
                    <a:pt x="61008" y="53518"/>
                  </a:lnTo>
                  <a:lnTo>
                    <a:pt x="62579" y="53630"/>
                  </a:lnTo>
                  <a:lnTo>
                    <a:pt x="64141" y="53742"/>
                  </a:lnTo>
                  <a:lnTo>
                    <a:pt x="65703" y="53832"/>
                  </a:lnTo>
                  <a:lnTo>
                    <a:pt x="65741" y="52188"/>
                  </a:lnTo>
                  <a:lnTo>
                    <a:pt x="65761" y="50530"/>
                  </a:lnTo>
                  <a:lnTo>
                    <a:pt x="65761" y="48872"/>
                  </a:lnTo>
                  <a:lnTo>
                    <a:pt x="65761" y="47199"/>
                  </a:lnTo>
                  <a:lnTo>
                    <a:pt x="65761" y="45526"/>
                  </a:lnTo>
                  <a:lnTo>
                    <a:pt x="65741" y="43838"/>
                  </a:lnTo>
                  <a:lnTo>
                    <a:pt x="65703" y="40462"/>
                  </a:lnTo>
                  <a:lnTo>
                    <a:pt x="65655" y="37063"/>
                  </a:lnTo>
                  <a:lnTo>
                    <a:pt x="65617" y="33650"/>
                  </a:lnTo>
                  <a:lnTo>
                    <a:pt x="65579" y="30229"/>
                  </a:lnTo>
                  <a:lnTo>
                    <a:pt x="65579" y="28518"/>
                  </a:lnTo>
                  <a:lnTo>
                    <a:pt x="65579" y="26808"/>
                  </a:lnTo>
                  <a:lnTo>
                    <a:pt x="65588" y="25105"/>
                  </a:lnTo>
                  <a:lnTo>
                    <a:pt x="65607" y="23394"/>
                  </a:lnTo>
                  <a:lnTo>
                    <a:pt x="65636" y="21691"/>
                  </a:lnTo>
                  <a:lnTo>
                    <a:pt x="65684" y="19988"/>
                  </a:lnTo>
                  <a:lnTo>
                    <a:pt x="65741" y="18285"/>
                  </a:lnTo>
                  <a:lnTo>
                    <a:pt x="65818" y="16590"/>
                  </a:lnTo>
                  <a:lnTo>
                    <a:pt x="65904" y="14902"/>
                  </a:lnTo>
                  <a:lnTo>
                    <a:pt x="66019" y="13214"/>
                  </a:lnTo>
                  <a:lnTo>
                    <a:pt x="66144" y="11533"/>
                  </a:lnTo>
                  <a:lnTo>
                    <a:pt x="66297" y="9860"/>
                  </a:lnTo>
                  <a:lnTo>
                    <a:pt x="66383" y="9031"/>
                  </a:lnTo>
                  <a:lnTo>
                    <a:pt x="66470" y="8194"/>
                  </a:lnTo>
                  <a:lnTo>
                    <a:pt x="66565" y="7365"/>
                  </a:lnTo>
                  <a:lnTo>
                    <a:pt x="66661" y="6536"/>
                  </a:lnTo>
                  <a:lnTo>
                    <a:pt x="66776" y="5715"/>
                  </a:lnTo>
                  <a:lnTo>
                    <a:pt x="66882" y="4886"/>
                  </a:lnTo>
                  <a:lnTo>
                    <a:pt x="67006" y="4071"/>
                  </a:lnTo>
                  <a:lnTo>
                    <a:pt x="67131" y="3250"/>
                  </a:lnTo>
                  <a:lnTo>
                    <a:pt x="67265" y="2436"/>
                  </a:lnTo>
                  <a:lnTo>
                    <a:pt x="67409" y="1621"/>
                  </a:lnTo>
                  <a:lnTo>
                    <a:pt x="67562" y="807"/>
                  </a:lnTo>
                  <a:lnTo>
                    <a:pt x="6771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7;p35">
              <a:extLst>
                <a:ext uri="{FF2B5EF4-FFF2-40B4-BE49-F238E27FC236}">
                  <a16:creationId xmlns:a16="http://schemas.microsoft.com/office/drawing/2014/main" id="{CABB335B-4249-98F8-D1A8-05B9ED0FC4A5}"/>
                </a:ext>
              </a:extLst>
            </p:cNvPr>
            <p:cNvSpPr/>
            <p:nvPr/>
          </p:nvSpPr>
          <p:spPr>
            <a:xfrm>
              <a:off x="-6405750" y="303275"/>
              <a:ext cx="1745600" cy="427275"/>
            </a:xfrm>
            <a:custGeom>
              <a:avLst/>
              <a:gdLst/>
              <a:ahLst/>
              <a:cxnLst/>
              <a:rect l="l" t="t" r="r" b="b"/>
              <a:pathLst>
                <a:path w="69824" h="17091" extrusionOk="0">
                  <a:moveTo>
                    <a:pt x="0" y="1"/>
                  </a:moveTo>
                  <a:lnTo>
                    <a:pt x="201" y="531"/>
                  </a:lnTo>
                  <a:lnTo>
                    <a:pt x="422" y="1054"/>
                  </a:lnTo>
                  <a:lnTo>
                    <a:pt x="652" y="1569"/>
                  </a:lnTo>
                  <a:lnTo>
                    <a:pt x="901" y="2070"/>
                  </a:lnTo>
                  <a:lnTo>
                    <a:pt x="1150" y="2570"/>
                  </a:lnTo>
                  <a:lnTo>
                    <a:pt x="1418" y="3056"/>
                  </a:lnTo>
                  <a:lnTo>
                    <a:pt x="1696" y="3534"/>
                  </a:lnTo>
                  <a:lnTo>
                    <a:pt x="1984" y="4004"/>
                  </a:lnTo>
                  <a:lnTo>
                    <a:pt x="2281" y="4460"/>
                  </a:lnTo>
                  <a:lnTo>
                    <a:pt x="2597" y="4916"/>
                  </a:lnTo>
                  <a:lnTo>
                    <a:pt x="2913" y="5356"/>
                  </a:lnTo>
                  <a:lnTo>
                    <a:pt x="3248" y="5789"/>
                  </a:lnTo>
                  <a:lnTo>
                    <a:pt x="3593" y="6215"/>
                  </a:lnTo>
                  <a:lnTo>
                    <a:pt x="3938" y="6633"/>
                  </a:lnTo>
                  <a:lnTo>
                    <a:pt x="4302" y="7044"/>
                  </a:lnTo>
                  <a:lnTo>
                    <a:pt x="4676" y="7448"/>
                  </a:lnTo>
                  <a:lnTo>
                    <a:pt x="5059" y="7836"/>
                  </a:lnTo>
                  <a:lnTo>
                    <a:pt x="5452" y="8224"/>
                  </a:lnTo>
                  <a:lnTo>
                    <a:pt x="5855" y="8598"/>
                  </a:lnTo>
                  <a:lnTo>
                    <a:pt x="6276" y="8964"/>
                  </a:lnTo>
                  <a:lnTo>
                    <a:pt x="6698" y="9322"/>
                  </a:lnTo>
                  <a:lnTo>
                    <a:pt x="7129" y="9673"/>
                  </a:lnTo>
                  <a:lnTo>
                    <a:pt x="7570" y="10017"/>
                  </a:lnTo>
                  <a:lnTo>
                    <a:pt x="8020" y="10346"/>
                  </a:lnTo>
                  <a:lnTo>
                    <a:pt x="8480" y="10674"/>
                  </a:lnTo>
                  <a:lnTo>
                    <a:pt x="8950" y="10988"/>
                  </a:lnTo>
                  <a:lnTo>
                    <a:pt x="9419" y="11294"/>
                  </a:lnTo>
                  <a:lnTo>
                    <a:pt x="9908" y="11601"/>
                  </a:lnTo>
                  <a:lnTo>
                    <a:pt x="10406" y="11892"/>
                  </a:lnTo>
                  <a:lnTo>
                    <a:pt x="10904" y="12176"/>
                  </a:lnTo>
                  <a:lnTo>
                    <a:pt x="11412" y="12445"/>
                  </a:lnTo>
                  <a:lnTo>
                    <a:pt x="11930" y="12713"/>
                  </a:lnTo>
                  <a:lnTo>
                    <a:pt x="12457" y="12975"/>
                  </a:lnTo>
                  <a:lnTo>
                    <a:pt x="12993" y="13221"/>
                  </a:lnTo>
                  <a:lnTo>
                    <a:pt x="13539" y="13468"/>
                  </a:lnTo>
                  <a:lnTo>
                    <a:pt x="14085" y="13699"/>
                  </a:lnTo>
                  <a:lnTo>
                    <a:pt x="14641" y="13931"/>
                  </a:lnTo>
                  <a:lnTo>
                    <a:pt x="15207" y="14148"/>
                  </a:lnTo>
                  <a:lnTo>
                    <a:pt x="15781" y="14357"/>
                  </a:lnTo>
                  <a:lnTo>
                    <a:pt x="16356" y="14558"/>
                  </a:lnTo>
                  <a:lnTo>
                    <a:pt x="16941" y="14753"/>
                  </a:lnTo>
                  <a:lnTo>
                    <a:pt x="17535" y="14939"/>
                  </a:lnTo>
                  <a:lnTo>
                    <a:pt x="18139" y="15119"/>
                  </a:lnTo>
                  <a:lnTo>
                    <a:pt x="18742" y="15290"/>
                  </a:lnTo>
                  <a:lnTo>
                    <a:pt x="19356" y="15455"/>
                  </a:lnTo>
                  <a:lnTo>
                    <a:pt x="19969" y="15612"/>
                  </a:lnTo>
                  <a:lnTo>
                    <a:pt x="20592" y="15753"/>
                  </a:lnTo>
                  <a:lnTo>
                    <a:pt x="21224" y="15895"/>
                  </a:lnTo>
                  <a:lnTo>
                    <a:pt x="21866" y="16030"/>
                  </a:lnTo>
                  <a:lnTo>
                    <a:pt x="22498" y="16149"/>
                  </a:lnTo>
                  <a:lnTo>
                    <a:pt x="23150" y="16269"/>
                  </a:lnTo>
                  <a:lnTo>
                    <a:pt x="23801" y="16373"/>
                  </a:lnTo>
                  <a:lnTo>
                    <a:pt x="24463" y="16478"/>
                  </a:lnTo>
                  <a:lnTo>
                    <a:pt x="25124" y="16568"/>
                  </a:lnTo>
                  <a:lnTo>
                    <a:pt x="25795" y="16650"/>
                  </a:lnTo>
                  <a:lnTo>
                    <a:pt x="26465" y="16732"/>
                  </a:lnTo>
                  <a:lnTo>
                    <a:pt x="27146" y="16799"/>
                  </a:lnTo>
                  <a:lnTo>
                    <a:pt x="27826" y="16859"/>
                  </a:lnTo>
                  <a:lnTo>
                    <a:pt x="28516" y="16919"/>
                  </a:lnTo>
                  <a:lnTo>
                    <a:pt x="29206" y="16963"/>
                  </a:lnTo>
                  <a:lnTo>
                    <a:pt x="29905" y="17001"/>
                  </a:lnTo>
                  <a:lnTo>
                    <a:pt x="30605" y="17031"/>
                  </a:lnTo>
                  <a:lnTo>
                    <a:pt x="31304" y="17061"/>
                  </a:lnTo>
                  <a:lnTo>
                    <a:pt x="32013" y="17075"/>
                  </a:lnTo>
                  <a:lnTo>
                    <a:pt x="32674" y="17083"/>
                  </a:lnTo>
                  <a:lnTo>
                    <a:pt x="33355" y="17090"/>
                  </a:lnTo>
                  <a:lnTo>
                    <a:pt x="34035" y="17090"/>
                  </a:lnTo>
                  <a:lnTo>
                    <a:pt x="34734" y="17083"/>
                  </a:lnTo>
                  <a:lnTo>
                    <a:pt x="35434" y="17068"/>
                  </a:lnTo>
                  <a:lnTo>
                    <a:pt x="36143" y="17053"/>
                  </a:lnTo>
                  <a:lnTo>
                    <a:pt x="36862" y="17038"/>
                  </a:lnTo>
                  <a:lnTo>
                    <a:pt x="37580" y="17008"/>
                  </a:lnTo>
                  <a:lnTo>
                    <a:pt x="38308" y="16978"/>
                  </a:lnTo>
                  <a:lnTo>
                    <a:pt x="39037" y="16934"/>
                  </a:lnTo>
                  <a:lnTo>
                    <a:pt x="39775" y="16896"/>
                  </a:lnTo>
                  <a:lnTo>
                    <a:pt x="40522" y="16844"/>
                  </a:lnTo>
                  <a:lnTo>
                    <a:pt x="41260" y="16784"/>
                  </a:lnTo>
                  <a:lnTo>
                    <a:pt x="42007" y="16724"/>
                  </a:lnTo>
                  <a:lnTo>
                    <a:pt x="42754" y="16650"/>
                  </a:lnTo>
                  <a:lnTo>
                    <a:pt x="43511" y="16575"/>
                  </a:lnTo>
                  <a:lnTo>
                    <a:pt x="44259" y="16485"/>
                  </a:lnTo>
                  <a:lnTo>
                    <a:pt x="45016" y="16396"/>
                  </a:lnTo>
                  <a:lnTo>
                    <a:pt x="45763" y="16299"/>
                  </a:lnTo>
                  <a:lnTo>
                    <a:pt x="46520" y="16194"/>
                  </a:lnTo>
                  <a:lnTo>
                    <a:pt x="47268" y="16075"/>
                  </a:lnTo>
                  <a:lnTo>
                    <a:pt x="48015" y="15955"/>
                  </a:lnTo>
                  <a:lnTo>
                    <a:pt x="48762" y="15821"/>
                  </a:lnTo>
                  <a:lnTo>
                    <a:pt x="49500" y="15686"/>
                  </a:lnTo>
                  <a:lnTo>
                    <a:pt x="50238" y="15537"/>
                  </a:lnTo>
                  <a:lnTo>
                    <a:pt x="50966" y="15380"/>
                  </a:lnTo>
                  <a:lnTo>
                    <a:pt x="51704" y="15216"/>
                  </a:lnTo>
                  <a:lnTo>
                    <a:pt x="52423" y="15044"/>
                  </a:lnTo>
                  <a:lnTo>
                    <a:pt x="53141" y="14857"/>
                  </a:lnTo>
                  <a:lnTo>
                    <a:pt x="53850" y="14663"/>
                  </a:lnTo>
                  <a:lnTo>
                    <a:pt x="54550" y="14461"/>
                  </a:lnTo>
                  <a:lnTo>
                    <a:pt x="55249" y="14252"/>
                  </a:lnTo>
                  <a:lnTo>
                    <a:pt x="55939" y="14028"/>
                  </a:lnTo>
                  <a:lnTo>
                    <a:pt x="56610" y="13796"/>
                  </a:lnTo>
                  <a:lnTo>
                    <a:pt x="57281" y="13557"/>
                  </a:lnTo>
                  <a:lnTo>
                    <a:pt x="57942" y="13304"/>
                  </a:lnTo>
                  <a:lnTo>
                    <a:pt x="58584" y="13042"/>
                  </a:lnTo>
                  <a:lnTo>
                    <a:pt x="59226" y="12773"/>
                  </a:lnTo>
                  <a:lnTo>
                    <a:pt x="59849" y="12489"/>
                  </a:lnTo>
                  <a:lnTo>
                    <a:pt x="60452" y="12191"/>
                  </a:lnTo>
                  <a:lnTo>
                    <a:pt x="61056" y="11884"/>
                  </a:lnTo>
                  <a:lnTo>
                    <a:pt x="61640" y="11571"/>
                  </a:lnTo>
                  <a:lnTo>
                    <a:pt x="62206" y="11242"/>
                  </a:lnTo>
                  <a:lnTo>
                    <a:pt x="62761" y="10898"/>
                  </a:lnTo>
                  <a:lnTo>
                    <a:pt x="63308" y="10547"/>
                  </a:lnTo>
                  <a:lnTo>
                    <a:pt x="63825" y="10181"/>
                  </a:lnTo>
                  <a:lnTo>
                    <a:pt x="64084" y="9995"/>
                  </a:lnTo>
                  <a:lnTo>
                    <a:pt x="64333" y="9808"/>
                  </a:lnTo>
                  <a:lnTo>
                    <a:pt x="64582" y="9614"/>
                  </a:lnTo>
                  <a:lnTo>
                    <a:pt x="64822" y="9420"/>
                  </a:lnTo>
                  <a:lnTo>
                    <a:pt x="65061" y="9218"/>
                  </a:lnTo>
                  <a:lnTo>
                    <a:pt x="65291" y="9016"/>
                  </a:lnTo>
                  <a:lnTo>
                    <a:pt x="65521" y="8807"/>
                  </a:lnTo>
                  <a:lnTo>
                    <a:pt x="65751" y="8598"/>
                  </a:lnTo>
                  <a:lnTo>
                    <a:pt x="65971" y="8389"/>
                  </a:lnTo>
                  <a:lnTo>
                    <a:pt x="66182" y="8172"/>
                  </a:lnTo>
                  <a:lnTo>
                    <a:pt x="66393" y="7956"/>
                  </a:lnTo>
                  <a:lnTo>
                    <a:pt x="66594" y="7731"/>
                  </a:lnTo>
                  <a:lnTo>
                    <a:pt x="66795" y="7507"/>
                  </a:lnTo>
                  <a:lnTo>
                    <a:pt x="66987" y="7283"/>
                  </a:lnTo>
                  <a:lnTo>
                    <a:pt x="67179" y="7052"/>
                  </a:lnTo>
                  <a:lnTo>
                    <a:pt x="67361" y="6813"/>
                  </a:lnTo>
                  <a:lnTo>
                    <a:pt x="67543" y="6574"/>
                  </a:lnTo>
                  <a:lnTo>
                    <a:pt x="67715" y="6335"/>
                  </a:lnTo>
                  <a:lnTo>
                    <a:pt x="67888" y="6088"/>
                  </a:lnTo>
                  <a:lnTo>
                    <a:pt x="68051" y="5842"/>
                  </a:lnTo>
                  <a:lnTo>
                    <a:pt x="68204" y="5588"/>
                  </a:lnTo>
                  <a:lnTo>
                    <a:pt x="68357" y="5334"/>
                  </a:lnTo>
                  <a:lnTo>
                    <a:pt x="68501" y="5072"/>
                  </a:lnTo>
                  <a:lnTo>
                    <a:pt x="68635" y="4811"/>
                  </a:lnTo>
                  <a:lnTo>
                    <a:pt x="68769" y="4542"/>
                  </a:lnTo>
                  <a:lnTo>
                    <a:pt x="68903" y="4273"/>
                  </a:lnTo>
                  <a:lnTo>
                    <a:pt x="69018" y="3997"/>
                  </a:lnTo>
                  <a:lnTo>
                    <a:pt x="69133" y="3720"/>
                  </a:lnTo>
                  <a:lnTo>
                    <a:pt x="69248" y="3444"/>
                  </a:lnTo>
                  <a:lnTo>
                    <a:pt x="69344" y="3160"/>
                  </a:lnTo>
                  <a:lnTo>
                    <a:pt x="69440" y="2869"/>
                  </a:lnTo>
                  <a:lnTo>
                    <a:pt x="69536" y="2578"/>
                  </a:lnTo>
                  <a:lnTo>
                    <a:pt x="69622" y="2279"/>
                  </a:lnTo>
                  <a:lnTo>
                    <a:pt x="69699" y="1980"/>
                  </a:lnTo>
                  <a:lnTo>
                    <a:pt x="69766" y="1681"/>
                  </a:lnTo>
                  <a:lnTo>
                    <a:pt x="69823" y="1375"/>
                  </a:lnTo>
                  <a:lnTo>
                    <a:pt x="69622" y="1435"/>
                  </a:lnTo>
                  <a:lnTo>
                    <a:pt x="69507" y="1457"/>
                  </a:lnTo>
                  <a:lnTo>
                    <a:pt x="69392" y="1480"/>
                  </a:lnTo>
                  <a:lnTo>
                    <a:pt x="68731" y="1517"/>
                  </a:lnTo>
                  <a:lnTo>
                    <a:pt x="68079" y="1554"/>
                  </a:lnTo>
                  <a:lnTo>
                    <a:pt x="66776" y="1651"/>
                  </a:lnTo>
                  <a:lnTo>
                    <a:pt x="66623" y="1651"/>
                  </a:lnTo>
                  <a:lnTo>
                    <a:pt x="66470" y="1644"/>
                  </a:lnTo>
                  <a:lnTo>
                    <a:pt x="66336" y="1637"/>
                  </a:lnTo>
                  <a:lnTo>
                    <a:pt x="66211" y="1614"/>
                  </a:lnTo>
                  <a:lnTo>
                    <a:pt x="66086" y="1584"/>
                  </a:lnTo>
                  <a:lnTo>
                    <a:pt x="65971" y="1554"/>
                  </a:lnTo>
                  <a:lnTo>
                    <a:pt x="65761" y="1480"/>
                  </a:lnTo>
                  <a:lnTo>
                    <a:pt x="61640" y="1495"/>
                  </a:lnTo>
                  <a:lnTo>
                    <a:pt x="57530" y="1495"/>
                  </a:lnTo>
                  <a:lnTo>
                    <a:pt x="53410" y="1487"/>
                  </a:lnTo>
                  <a:lnTo>
                    <a:pt x="49299" y="1472"/>
                  </a:lnTo>
                  <a:lnTo>
                    <a:pt x="45188" y="1435"/>
                  </a:lnTo>
                  <a:lnTo>
                    <a:pt x="41068" y="1390"/>
                  </a:lnTo>
                  <a:lnTo>
                    <a:pt x="36957" y="1330"/>
                  </a:lnTo>
                  <a:lnTo>
                    <a:pt x="32847" y="1256"/>
                  </a:lnTo>
                  <a:lnTo>
                    <a:pt x="28736" y="1159"/>
                  </a:lnTo>
                  <a:lnTo>
                    <a:pt x="24626" y="1054"/>
                  </a:lnTo>
                  <a:lnTo>
                    <a:pt x="22575" y="994"/>
                  </a:lnTo>
                  <a:lnTo>
                    <a:pt x="20524" y="927"/>
                  </a:lnTo>
                  <a:lnTo>
                    <a:pt x="18464" y="852"/>
                  </a:lnTo>
                  <a:lnTo>
                    <a:pt x="16414" y="778"/>
                  </a:lnTo>
                  <a:lnTo>
                    <a:pt x="14363" y="703"/>
                  </a:lnTo>
                  <a:lnTo>
                    <a:pt x="12303" y="613"/>
                  </a:lnTo>
                  <a:lnTo>
                    <a:pt x="10253" y="524"/>
                  </a:lnTo>
                  <a:lnTo>
                    <a:pt x="8202" y="434"/>
                  </a:lnTo>
                  <a:lnTo>
                    <a:pt x="6152" y="329"/>
                  </a:lnTo>
                  <a:lnTo>
                    <a:pt x="4101" y="225"/>
                  </a:lnTo>
                  <a:lnTo>
                    <a:pt x="2051" y="12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8;p35">
              <a:extLst>
                <a:ext uri="{FF2B5EF4-FFF2-40B4-BE49-F238E27FC236}">
                  <a16:creationId xmlns:a16="http://schemas.microsoft.com/office/drawing/2014/main" id="{C121BC72-BF57-D520-E56A-537D80568DBD}"/>
                </a:ext>
              </a:extLst>
            </p:cNvPr>
            <p:cNvSpPr/>
            <p:nvPr/>
          </p:nvSpPr>
          <p:spPr>
            <a:xfrm>
              <a:off x="-6107050" y="729600"/>
              <a:ext cx="1159200" cy="743950"/>
            </a:xfrm>
            <a:custGeom>
              <a:avLst/>
              <a:gdLst/>
              <a:ahLst/>
              <a:cxnLst/>
              <a:rect l="l" t="t" r="r" b="b"/>
              <a:pathLst>
                <a:path w="46368" h="29758" extrusionOk="0">
                  <a:moveTo>
                    <a:pt x="1" y="0"/>
                  </a:moveTo>
                  <a:lnTo>
                    <a:pt x="29" y="605"/>
                  </a:lnTo>
                  <a:lnTo>
                    <a:pt x="58" y="1210"/>
                  </a:lnTo>
                  <a:lnTo>
                    <a:pt x="106" y="1830"/>
                  </a:lnTo>
                  <a:lnTo>
                    <a:pt x="164" y="2457"/>
                  </a:lnTo>
                  <a:lnTo>
                    <a:pt x="231" y="3092"/>
                  </a:lnTo>
                  <a:lnTo>
                    <a:pt x="317" y="3735"/>
                  </a:lnTo>
                  <a:lnTo>
                    <a:pt x="403" y="4377"/>
                  </a:lnTo>
                  <a:lnTo>
                    <a:pt x="509" y="5027"/>
                  </a:lnTo>
                  <a:lnTo>
                    <a:pt x="633" y="5684"/>
                  </a:lnTo>
                  <a:lnTo>
                    <a:pt x="758" y="6341"/>
                  </a:lnTo>
                  <a:lnTo>
                    <a:pt x="901" y="6999"/>
                  </a:lnTo>
                  <a:lnTo>
                    <a:pt x="1055" y="7664"/>
                  </a:lnTo>
                  <a:lnTo>
                    <a:pt x="1218" y="8328"/>
                  </a:lnTo>
                  <a:lnTo>
                    <a:pt x="1400" y="8993"/>
                  </a:lnTo>
                  <a:lnTo>
                    <a:pt x="1591" y="9658"/>
                  </a:lnTo>
                  <a:lnTo>
                    <a:pt x="1802" y="10330"/>
                  </a:lnTo>
                  <a:lnTo>
                    <a:pt x="2013" y="10995"/>
                  </a:lnTo>
                  <a:lnTo>
                    <a:pt x="2252" y="11660"/>
                  </a:lnTo>
                  <a:lnTo>
                    <a:pt x="2492" y="12317"/>
                  </a:lnTo>
                  <a:lnTo>
                    <a:pt x="2751" y="12982"/>
                  </a:lnTo>
                  <a:lnTo>
                    <a:pt x="3019" y="13639"/>
                  </a:lnTo>
                  <a:lnTo>
                    <a:pt x="3306" y="14289"/>
                  </a:lnTo>
                  <a:lnTo>
                    <a:pt x="3603" y="14931"/>
                  </a:lnTo>
                  <a:lnTo>
                    <a:pt x="3920" y="15573"/>
                  </a:lnTo>
                  <a:lnTo>
                    <a:pt x="4236" y="16216"/>
                  </a:lnTo>
                  <a:lnTo>
                    <a:pt x="4581" y="16843"/>
                  </a:lnTo>
                  <a:lnTo>
                    <a:pt x="4935" y="17463"/>
                  </a:lnTo>
                  <a:lnTo>
                    <a:pt x="5299" y="18076"/>
                  </a:lnTo>
                  <a:lnTo>
                    <a:pt x="5683" y="18688"/>
                  </a:lnTo>
                  <a:lnTo>
                    <a:pt x="6076" y="19278"/>
                  </a:lnTo>
                  <a:lnTo>
                    <a:pt x="6488" y="19868"/>
                  </a:lnTo>
                  <a:lnTo>
                    <a:pt x="6909" y="20443"/>
                  </a:lnTo>
                  <a:lnTo>
                    <a:pt x="7350" y="21011"/>
                  </a:lnTo>
                  <a:lnTo>
                    <a:pt x="7800" y="21564"/>
                  </a:lnTo>
                  <a:lnTo>
                    <a:pt x="8270" y="22109"/>
                  </a:lnTo>
                  <a:lnTo>
                    <a:pt x="8749" y="22632"/>
                  </a:lnTo>
                  <a:lnTo>
                    <a:pt x="9247" y="23147"/>
                  </a:lnTo>
                  <a:lnTo>
                    <a:pt x="9496" y="23401"/>
                  </a:lnTo>
                  <a:lnTo>
                    <a:pt x="9755" y="23648"/>
                  </a:lnTo>
                  <a:lnTo>
                    <a:pt x="10023" y="23894"/>
                  </a:lnTo>
                  <a:lnTo>
                    <a:pt x="10282" y="24133"/>
                  </a:lnTo>
                  <a:lnTo>
                    <a:pt x="10550" y="24372"/>
                  </a:lnTo>
                  <a:lnTo>
                    <a:pt x="10828" y="24604"/>
                  </a:lnTo>
                  <a:lnTo>
                    <a:pt x="11106" y="24835"/>
                  </a:lnTo>
                  <a:lnTo>
                    <a:pt x="11384" y="25059"/>
                  </a:lnTo>
                  <a:lnTo>
                    <a:pt x="11671" y="25284"/>
                  </a:lnTo>
                  <a:lnTo>
                    <a:pt x="11959" y="25500"/>
                  </a:lnTo>
                  <a:lnTo>
                    <a:pt x="12246" y="25709"/>
                  </a:lnTo>
                  <a:lnTo>
                    <a:pt x="12543" y="25918"/>
                  </a:lnTo>
                  <a:lnTo>
                    <a:pt x="12840" y="26120"/>
                  </a:lnTo>
                  <a:lnTo>
                    <a:pt x="13147" y="26314"/>
                  </a:lnTo>
                  <a:lnTo>
                    <a:pt x="13454" y="26508"/>
                  </a:lnTo>
                  <a:lnTo>
                    <a:pt x="13770" y="26703"/>
                  </a:lnTo>
                  <a:lnTo>
                    <a:pt x="14076" y="26882"/>
                  </a:lnTo>
                  <a:lnTo>
                    <a:pt x="14402" y="27061"/>
                  </a:lnTo>
                  <a:lnTo>
                    <a:pt x="14728" y="27240"/>
                  </a:lnTo>
                  <a:lnTo>
                    <a:pt x="15054" y="27405"/>
                  </a:lnTo>
                  <a:lnTo>
                    <a:pt x="15380" y="27569"/>
                  </a:lnTo>
                  <a:lnTo>
                    <a:pt x="15715" y="27733"/>
                  </a:lnTo>
                  <a:lnTo>
                    <a:pt x="16060" y="27883"/>
                  </a:lnTo>
                  <a:lnTo>
                    <a:pt x="16395" y="28032"/>
                  </a:lnTo>
                  <a:lnTo>
                    <a:pt x="16750" y="28174"/>
                  </a:lnTo>
                  <a:lnTo>
                    <a:pt x="17095" y="28309"/>
                  </a:lnTo>
                  <a:lnTo>
                    <a:pt x="17449" y="28443"/>
                  </a:lnTo>
                  <a:lnTo>
                    <a:pt x="17813" y="28570"/>
                  </a:lnTo>
                  <a:lnTo>
                    <a:pt x="18178" y="28690"/>
                  </a:lnTo>
                  <a:lnTo>
                    <a:pt x="18542" y="28802"/>
                  </a:lnTo>
                  <a:lnTo>
                    <a:pt x="18915" y="28914"/>
                  </a:lnTo>
                  <a:lnTo>
                    <a:pt x="19289" y="29011"/>
                  </a:lnTo>
                  <a:lnTo>
                    <a:pt x="19672" y="29108"/>
                  </a:lnTo>
                  <a:lnTo>
                    <a:pt x="20056" y="29197"/>
                  </a:lnTo>
                  <a:lnTo>
                    <a:pt x="20439" y="29280"/>
                  </a:lnTo>
                  <a:lnTo>
                    <a:pt x="20832" y="29354"/>
                  </a:lnTo>
                  <a:lnTo>
                    <a:pt x="21225" y="29429"/>
                  </a:lnTo>
                  <a:lnTo>
                    <a:pt x="21627" y="29489"/>
                  </a:lnTo>
                  <a:lnTo>
                    <a:pt x="22029" y="29548"/>
                  </a:lnTo>
                  <a:lnTo>
                    <a:pt x="22441" y="29601"/>
                  </a:lnTo>
                  <a:lnTo>
                    <a:pt x="22854" y="29646"/>
                  </a:lnTo>
                  <a:lnTo>
                    <a:pt x="23275" y="29683"/>
                  </a:lnTo>
                  <a:lnTo>
                    <a:pt x="23697" y="29713"/>
                  </a:lnTo>
                  <a:lnTo>
                    <a:pt x="24118" y="29735"/>
                  </a:lnTo>
                  <a:lnTo>
                    <a:pt x="24550" y="29750"/>
                  </a:lnTo>
                  <a:lnTo>
                    <a:pt x="24981" y="29758"/>
                  </a:lnTo>
                  <a:lnTo>
                    <a:pt x="25862" y="29758"/>
                  </a:lnTo>
                  <a:lnTo>
                    <a:pt x="26313" y="29743"/>
                  </a:lnTo>
                  <a:lnTo>
                    <a:pt x="26763" y="29720"/>
                  </a:lnTo>
                  <a:lnTo>
                    <a:pt x="27223" y="29690"/>
                  </a:lnTo>
                  <a:lnTo>
                    <a:pt x="27683" y="29661"/>
                  </a:lnTo>
                  <a:lnTo>
                    <a:pt x="28143" y="29616"/>
                  </a:lnTo>
                  <a:lnTo>
                    <a:pt x="28612" y="29563"/>
                  </a:lnTo>
                  <a:lnTo>
                    <a:pt x="28967" y="29519"/>
                  </a:lnTo>
                  <a:lnTo>
                    <a:pt x="29312" y="29466"/>
                  </a:lnTo>
                  <a:lnTo>
                    <a:pt x="29657" y="29414"/>
                  </a:lnTo>
                  <a:lnTo>
                    <a:pt x="29992" y="29354"/>
                  </a:lnTo>
                  <a:lnTo>
                    <a:pt x="30327" y="29287"/>
                  </a:lnTo>
                  <a:lnTo>
                    <a:pt x="30653" y="29220"/>
                  </a:lnTo>
                  <a:lnTo>
                    <a:pt x="30979" y="29138"/>
                  </a:lnTo>
                  <a:lnTo>
                    <a:pt x="31295" y="29063"/>
                  </a:lnTo>
                  <a:lnTo>
                    <a:pt x="31611" y="28973"/>
                  </a:lnTo>
                  <a:lnTo>
                    <a:pt x="31928" y="28884"/>
                  </a:lnTo>
                  <a:lnTo>
                    <a:pt x="32225" y="28787"/>
                  </a:lnTo>
                  <a:lnTo>
                    <a:pt x="32531" y="28690"/>
                  </a:lnTo>
                  <a:lnTo>
                    <a:pt x="32828" y="28585"/>
                  </a:lnTo>
                  <a:lnTo>
                    <a:pt x="33116" y="28473"/>
                  </a:lnTo>
                  <a:lnTo>
                    <a:pt x="33403" y="28353"/>
                  </a:lnTo>
                  <a:lnTo>
                    <a:pt x="33691" y="28241"/>
                  </a:lnTo>
                  <a:lnTo>
                    <a:pt x="33969" y="28114"/>
                  </a:lnTo>
                  <a:lnTo>
                    <a:pt x="34237" y="27987"/>
                  </a:lnTo>
                  <a:lnTo>
                    <a:pt x="34505" y="27853"/>
                  </a:lnTo>
                  <a:lnTo>
                    <a:pt x="34773" y="27718"/>
                  </a:lnTo>
                  <a:lnTo>
                    <a:pt x="35032" y="27577"/>
                  </a:lnTo>
                  <a:lnTo>
                    <a:pt x="35291" y="27427"/>
                  </a:lnTo>
                  <a:lnTo>
                    <a:pt x="35550" y="27278"/>
                  </a:lnTo>
                  <a:lnTo>
                    <a:pt x="35789" y="27128"/>
                  </a:lnTo>
                  <a:lnTo>
                    <a:pt x="36038" y="26972"/>
                  </a:lnTo>
                  <a:lnTo>
                    <a:pt x="36278" y="26807"/>
                  </a:lnTo>
                  <a:lnTo>
                    <a:pt x="36517" y="26643"/>
                  </a:lnTo>
                  <a:lnTo>
                    <a:pt x="36747" y="26471"/>
                  </a:lnTo>
                  <a:lnTo>
                    <a:pt x="36977" y="26299"/>
                  </a:lnTo>
                  <a:lnTo>
                    <a:pt x="37198" y="26128"/>
                  </a:lnTo>
                  <a:lnTo>
                    <a:pt x="37418" y="25941"/>
                  </a:lnTo>
                  <a:lnTo>
                    <a:pt x="37638" y="25762"/>
                  </a:lnTo>
                  <a:lnTo>
                    <a:pt x="37849" y="25575"/>
                  </a:lnTo>
                  <a:lnTo>
                    <a:pt x="38060" y="25381"/>
                  </a:lnTo>
                  <a:lnTo>
                    <a:pt x="38472" y="24992"/>
                  </a:lnTo>
                  <a:lnTo>
                    <a:pt x="38865" y="24581"/>
                  </a:lnTo>
                  <a:lnTo>
                    <a:pt x="39239" y="24163"/>
                  </a:lnTo>
                  <a:lnTo>
                    <a:pt x="39603" y="23737"/>
                  </a:lnTo>
                  <a:lnTo>
                    <a:pt x="39957" y="23289"/>
                  </a:lnTo>
                  <a:lnTo>
                    <a:pt x="40293" y="22841"/>
                  </a:lnTo>
                  <a:lnTo>
                    <a:pt x="40618" y="22371"/>
                  </a:lnTo>
                  <a:lnTo>
                    <a:pt x="40935" y="21900"/>
                  </a:lnTo>
                  <a:lnTo>
                    <a:pt x="41232" y="21414"/>
                  </a:lnTo>
                  <a:lnTo>
                    <a:pt x="41519" y="20921"/>
                  </a:lnTo>
                  <a:lnTo>
                    <a:pt x="41797" y="20414"/>
                  </a:lnTo>
                  <a:lnTo>
                    <a:pt x="42056" y="19906"/>
                  </a:lnTo>
                  <a:lnTo>
                    <a:pt x="42314" y="19383"/>
                  </a:lnTo>
                  <a:lnTo>
                    <a:pt x="42554" y="18852"/>
                  </a:lnTo>
                  <a:lnTo>
                    <a:pt x="42784" y="18322"/>
                  </a:lnTo>
                  <a:lnTo>
                    <a:pt x="43004" y="17777"/>
                  </a:lnTo>
                  <a:lnTo>
                    <a:pt x="43215" y="17232"/>
                  </a:lnTo>
                  <a:lnTo>
                    <a:pt x="43416" y="16679"/>
                  </a:lnTo>
                  <a:lnTo>
                    <a:pt x="43608" y="16126"/>
                  </a:lnTo>
                  <a:lnTo>
                    <a:pt x="43790" y="15559"/>
                  </a:lnTo>
                  <a:lnTo>
                    <a:pt x="43962" y="14991"/>
                  </a:lnTo>
                  <a:lnTo>
                    <a:pt x="44135" y="14423"/>
                  </a:lnTo>
                  <a:lnTo>
                    <a:pt x="44288" y="13848"/>
                  </a:lnTo>
                  <a:lnTo>
                    <a:pt x="44442" y="13273"/>
                  </a:lnTo>
                  <a:lnTo>
                    <a:pt x="44576" y="12698"/>
                  </a:lnTo>
                  <a:lnTo>
                    <a:pt x="44710" y="12115"/>
                  </a:lnTo>
                  <a:lnTo>
                    <a:pt x="44844" y="11533"/>
                  </a:lnTo>
                  <a:lnTo>
                    <a:pt x="44959" y="10950"/>
                  </a:lnTo>
                  <a:lnTo>
                    <a:pt x="45074" y="10367"/>
                  </a:lnTo>
                  <a:lnTo>
                    <a:pt x="45179" y="9785"/>
                  </a:lnTo>
                  <a:lnTo>
                    <a:pt x="45285" y="9202"/>
                  </a:lnTo>
                  <a:lnTo>
                    <a:pt x="45467" y="8044"/>
                  </a:lnTo>
                  <a:lnTo>
                    <a:pt x="45639" y="6894"/>
                  </a:lnTo>
                  <a:lnTo>
                    <a:pt x="45793" y="5751"/>
                  </a:lnTo>
                  <a:lnTo>
                    <a:pt x="45927" y="4631"/>
                  </a:lnTo>
                  <a:lnTo>
                    <a:pt x="46051" y="3526"/>
                  </a:lnTo>
                  <a:lnTo>
                    <a:pt x="46157" y="2443"/>
                  </a:lnTo>
                  <a:lnTo>
                    <a:pt x="46367" y="366"/>
                  </a:lnTo>
                  <a:lnTo>
                    <a:pt x="45716" y="605"/>
                  </a:lnTo>
                  <a:lnTo>
                    <a:pt x="45064" y="844"/>
                  </a:lnTo>
                  <a:lnTo>
                    <a:pt x="44403" y="1068"/>
                  </a:lnTo>
                  <a:lnTo>
                    <a:pt x="43732" y="1285"/>
                  </a:lnTo>
                  <a:lnTo>
                    <a:pt x="43052" y="1494"/>
                  </a:lnTo>
                  <a:lnTo>
                    <a:pt x="42372" y="1703"/>
                  </a:lnTo>
                  <a:lnTo>
                    <a:pt x="41682" y="1897"/>
                  </a:lnTo>
                  <a:lnTo>
                    <a:pt x="40982" y="2084"/>
                  </a:lnTo>
                  <a:lnTo>
                    <a:pt x="40283" y="2263"/>
                  </a:lnTo>
                  <a:lnTo>
                    <a:pt x="39574" y="2435"/>
                  </a:lnTo>
                  <a:lnTo>
                    <a:pt x="38855" y="2599"/>
                  </a:lnTo>
                  <a:lnTo>
                    <a:pt x="38137" y="2756"/>
                  </a:lnTo>
                  <a:lnTo>
                    <a:pt x="37408" y="2906"/>
                  </a:lnTo>
                  <a:lnTo>
                    <a:pt x="36680" y="3048"/>
                  </a:lnTo>
                  <a:lnTo>
                    <a:pt x="35952" y="3182"/>
                  </a:lnTo>
                  <a:lnTo>
                    <a:pt x="35214" y="3301"/>
                  </a:lnTo>
                  <a:lnTo>
                    <a:pt x="34467" y="3421"/>
                  </a:lnTo>
                  <a:lnTo>
                    <a:pt x="33719" y="3533"/>
                  </a:lnTo>
                  <a:lnTo>
                    <a:pt x="32972" y="3630"/>
                  </a:lnTo>
                  <a:lnTo>
                    <a:pt x="32225" y="3727"/>
                  </a:lnTo>
                  <a:lnTo>
                    <a:pt x="31468" y="3817"/>
                  </a:lnTo>
                  <a:lnTo>
                    <a:pt x="30711" y="3892"/>
                  </a:lnTo>
                  <a:lnTo>
                    <a:pt x="29944" y="3959"/>
                  </a:lnTo>
                  <a:lnTo>
                    <a:pt x="29187" y="4026"/>
                  </a:lnTo>
                  <a:lnTo>
                    <a:pt x="28421" y="4078"/>
                  </a:lnTo>
                  <a:lnTo>
                    <a:pt x="27654" y="4123"/>
                  </a:lnTo>
                  <a:lnTo>
                    <a:pt x="26887" y="4160"/>
                  </a:lnTo>
                  <a:lnTo>
                    <a:pt x="26121" y="4198"/>
                  </a:lnTo>
                  <a:lnTo>
                    <a:pt x="25345" y="4220"/>
                  </a:lnTo>
                  <a:lnTo>
                    <a:pt x="24578" y="4235"/>
                  </a:lnTo>
                  <a:lnTo>
                    <a:pt x="23812" y="4243"/>
                  </a:lnTo>
                  <a:lnTo>
                    <a:pt x="23036" y="4243"/>
                  </a:lnTo>
                  <a:lnTo>
                    <a:pt x="22269" y="4228"/>
                  </a:lnTo>
                  <a:lnTo>
                    <a:pt x="21502" y="4213"/>
                  </a:lnTo>
                  <a:lnTo>
                    <a:pt x="20736" y="4190"/>
                  </a:lnTo>
                  <a:lnTo>
                    <a:pt x="19969" y="4153"/>
                  </a:lnTo>
                  <a:lnTo>
                    <a:pt x="19203" y="4116"/>
                  </a:lnTo>
                  <a:lnTo>
                    <a:pt x="18436" y="4071"/>
                  </a:lnTo>
                  <a:lnTo>
                    <a:pt x="17670" y="4011"/>
                  </a:lnTo>
                  <a:lnTo>
                    <a:pt x="16913" y="3944"/>
                  </a:lnTo>
                  <a:lnTo>
                    <a:pt x="16156" y="3877"/>
                  </a:lnTo>
                  <a:lnTo>
                    <a:pt x="15399" y="3794"/>
                  </a:lnTo>
                  <a:lnTo>
                    <a:pt x="14651" y="3705"/>
                  </a:lnTo>
                  <a:lnTo>
                    <a:pt x="13904" y="3608"/>
                  </a:lnTo>
                  <a:lnTo>
                    <a:pt x="13157" y="3503"/>
                  </a:lnTo>
                  <a:lnTo>
                    <a:pt x="12409" y="3391"/>
                  </a:lnTo>
                  <a:lnTo>
                    <a:pt x="11671" y="3272"/>
                  </a:lnTo>
                  <a:lnTo>
                    <a:pt x="10943" y="3145"/>
                  </a:lnTo>
                  <a:lnTo>
                    <a:pt x="10215" y="3010"/>
                  </a:lnTo>
                  <a:lnTo>
                    <a:pt x="9487" y="2861"/>
                  </a:lnTo>
                  <a:lnTo>
                    <a:pt x="8768" y="2711"/>
                  </a:lnTo>
                  <a:lnTo>
                    <a:pt x="8059" y="2555"/>
                  </a:lnTo>
                  <a:lnTo>
                    <a:pt x="7350" y="2383"/>
                  </a:lnTo>
                  <a:lnTo>
                    <a:pt x="6641" y="2204"/>
                  </a:lnTo>
                  <a:lnTo>
                    <a:pt x="5951" y="2024"/>
                  </a:lnTo>
                  <a:lnTo>
                    <a:pt x="5261" y="1830"/>
                  </a:lnTo>
                  <a:lnTo>
                    <a:pt x="4581" y="1628"/>
                  </a:lnTo>
                  <a:lnTo>
                    <a:pt x="3901" y="1419"/>
                  </a:lnTo>
                  <a:lnTo>
                    <a:pt x="3230" y="1203"/>
                  </a:lnTo>
                  <a:lnTo>
                    <a:pt x="2569" y="979"/>
                  </a:lnTo>
                  <a:lnTo>
                    <a:pt x="1917" y="747"/>
                  </a:lnTo>
                  <a:lnTo>
                    <a:pt x="1266" y="508"/>
                  </a:lnTo>
                  <a:lnTo>
                    <a:pt x="633" y="254"/>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9;p35">
              <a:extLst>
                <a:ext uri="{FF2B5EF4-FFF2-40B4-BE49-F238E27FC236}">
                  <a16:creationId xmlns:a16="http://schemas.microsoft.com/office/drawing/2014/main" id="{71BAD861-2EB5-5BBF-4A19-EDA603BA537E}"/>
                </a:ext>
              </a:extLst>
            </p:cNvPr>
            <p:cNvSpPr/>
            <p:nvPr/>
          </p:nvSpPr>
          <p:spPr>
            <a:xfrm>
              <a:off x="-5767600" y="1494825"/>
              <a:ext cx="458275" cy="160225"/>
            </a:xfrm>
            <a:custGeom>
              <a:avLst/>
              <a:gdLst/>
              <a:ahLst/>
              <a:cxnLst/>
              <a:rect l="l" t="t" r="r" b="b"/>
              <a:pathLst>
                <a:path w="18331" h="6409" extrusionOk="0">
                  <a:moveTo>
                    <a:pt x="0" y="0"/>
                  </a:moveTo>
                  <a:lnTo>
                    <a:pt x="182" y="784"/>
                  </a:lnTo>
                  <a:lnTo>
                    <a:pt x="345" y="1576"/>
                  </a:lnTo>
                  <a:lnTo>
                    <a:pt x="498" y="2368"/>
                  </a:lnTo>
                  <a:lnTo>
                    <a:pt x="642" y="3167"/>
                  </a:lnTo>
                  <a:lnTo>
                    <a:pt x="767" y="3966"/>
                  </a:lnTo>
                  <a:lnTo>
                    <a:pt x="882" y="4780"/>
                  </a:lnTo>
                  <a:lnTo>
                    <a:pt x="987" y="5595"/>
                  </a:lnTo>
                  <a:lnTo>
                    <a:pt x="1073" y="6409"/>
                  </a:lnTo>
                  <a:lnTo>
                    <a:pt x="3181" y="6312"/>
                  </a:lnTo>
                  <a:lnTo>
                    <a:pt x="5280" y="6237"/>
                  </a:lnTo>
                  <a:lnTo>
                    <a:pt x="7388" y="6170"/>
                  </a:lnTo>
                  <a:lnTo>
                    <a:pt x="9496" y="6125"/>
                  </a:lnTo>
                  <a:lnTo>
                    <a:pt x="11613" y="6095"/>
                  </a:lnTo>
                  <a:lnTo>
                    <a:pt x="13722" y="6073"/>
                  </a:lnTo>
                  <a:lnTo>
                    <a:pt x="15830" y="6065"/>
                  </a:lnTo>
                  <a:lnTo>
                    <a:pt x="17947" y="6065"/>
                  </a:lnTo>
                  <a:lnTo>
                    <a:pt x="18033" y="5019"/>
                  </a:lnTo>
                  <a:lnTo>
                    <a:pt x="18129" y="3981"/>
                  </a:lnTo>
                  <a:lnTo>
                    <a:pt x="18330" y="1912"/>
                  </a:lnTo>
                  <a:lnTo>
                    <a:pt x="17688" y="2047"/>
                  </a:lnTo>
                  <a:lnTo>
                    <a:pt x="17018" y="2174"/>
                  </a:lnTo>
                  <a:lnTo>
                    <a:pt x="16682" y="2226"/>
                  </a:lnTo>
                  <a:lnTo>
                    <a:pt x="16347" y="2278"/>
                  </a:lnTo>
                  <a:lnTo>
                    <a:pt x="16002" y="2323"/>
                  </a:lnTo>
                  <a:lnTo>
                    <a:pt x="15647" y="2368"/>
                  </a:lnTo>
                  <a:lnTo>
                    <a:pt x="15293" y="2405"/>
                  </a:lnTo>
                  <a:lnTo>
                    <a:pt x="14938" y="2443"/>
                  </a:lnTo>
                  <a:lnTo>
                    <a:pt x="14574" y="2472"/>
                  </a:lnTo>
                  <a:lnTo>
                    <a:pt x="14210" y="2495"/>
                  </a:lnTo>
                  <a:lnTo>
                    <a:pt x="13836" y="2517"/>
                  </a:lnTo>
                  <a:lnTo>
                    <a:pt x="13463" y="2532"/>
                  </a:lnTo>
                  <a:lnTo>
                    <a:pt x="13080" y="2547"/>
                  </a:lnTo>
                  <a:lnTo>
                    <a:pt x="12696" y="2555"/>
                  </a:lnTo>
                  <a:lnTo>
                    <a:pt x="11815" y="2555"/>
                  </a:lnTo>
                  <a:lnTo>
                    <a:pt x="11374" y="2547"/>
                  </a:lnTo>
                  <a:lnTo>
                    <a:pt x="10943" y="2532"/>
                  </a:lnTo>
                  <a:lnTo>
                    <a:pt x="10512" y="2510"/>
                  </a:lnTo>
                  <a:lnTo>
                    <a:pt x="10080" y="2480"/>
                  </a:lnTo>
                  <a:lnTo>
                    <a:pt x="9649" y="2450"/>
                  </a:lnTo>
                  <a:lnTo>
                    <a:pt x="9228" y="2413"/>
                  </a:lnTo>
                  <a:lnTo>
                    <a:pt x="8806" y="2368"/>
                  </a:lnTo>
                  <a:lnTo>
                    <a:pt x="8394" y="2323"/>
                  </a:lnTo>
                  <a:lnTo>
                    <a:pt x="7982" y="2271"/>
                  </a:lnTo>
                  <a:lnTo>
                    <a:pt x="7570" y="2211"/>
                  </a:lnTo>
                  <a:lnTo>
                    <a:pt x="7158" y="2144"/>
                  </a:lnTo>
                  <a:lnTo>
                    <a:pt x="6755" y="2077"/>
                  </a:lnTo>
                  <a:lnTo>
                    <a:pt x="6353" y="2002"/>
                  </a:lnTo>
                  <a:lnTo>
                    <a:pt x="5960" y="1920"/>
                  </a:lnTo>
                  <a:lnTo>
                    <a:pt x="5567" y="1838"/>
                  </a:lnTo>
                  <a:lnTo>
                    <a:pt x="5174" y="1748"/>
                  </a:lnTo>
                  <a:lnTo>
                    <a:pt x="4782" y="1651"/>
                  </a:lnTo>
                  <a:lnTo>
                    <a:pt x="4398" y="1554"/>
                  </a:lnTo>
                  <a:lnTo>
                    <a:pt x="4015" y="1449"/>
                  </a:lnTo>
                  <a:lnTo>
                    <a:pt x="3632" y="1337"/>
                  </a:lnTo>
                  <a:lnTo>
                    <a:pt x="3258" y="1225"/>
                  </a:lnTo>
                  <a:lnTo>
                    <a:pt x="2884" y="1106"/>
                  </a:lnTo>
                  <a:lnTo>
                    <a:pt x="2511" y="986"/>
                  </a:lnTo>
                  <a:lnTo>
                    <a:pt x="2147" y="859"/>
                  </a:lnTo>
                  <a:lnTo>
                    <a:pt x="1782" y="725"/>
                  </a:lnTo>
                  <a:lnTo>
                    <a:pt x="1418" y="590"/>
                  </a:lnTo>
                  <a:lnTo>
                    <a:pt x="1054" y="448"/>
                  </a:lnTo>
                  <a:lnTo>
                    <a:pt x="700" y="306"/>
                  </a:lnTo>
                  <a:lnTo>
                    <a:pt x="355" y="15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0;p35">
              <a:extLst>
                <a:ext uri="{FF2B5EF4-FFF2-40B4-BE49-F238E27FC236}">
                  <a16:creationId xmlns:a16="http://schemas.microsoft.com/office/drawing/2014/main" id="{3C4CD42E-08EA-2004-20F5-7ED98E665C1C}"/>
                </a:ext>
              </a:extLst>
            </p:cNvPr>
            <p:cNvSpPr/>
            <p:nvPr/>
          </p:nvSpPr>
          <p:spPr>
            <a:xfrm>
              <a:off x="-5737425" y="1689775"/>
              <a:ext cx="413000" cy="158175"/>
            </a:xfrm>
            <a:custGeom>
              <a:avLst/>
              <a:gdLst/>
              <a:ahLst/>
              <a:cxnLst/>
              <a:rect l="l" t="t" r="r" b="b"/>
              <a:pathLst>
                <a:path w="16520" h="6327" extrusionOk="0">
                  <a:moveTo>
                    <a:pt x="1" y="0"/>
                  </a:moveTo>
                  <a:lnTo>
                    <a:pt x="48" y="792"/>
                  </a:lnTo>
                  <a:lnTo>
                    <a:pt x="77" y="1583"/>
                  </a:lnTo>
                  <a:lnTo>
                    <a:pt x="106" y="2375"/>
                  </a:lnTo>
                  <a:lnTo>
                    <a:pt x="116" y="3160"/>
                  </a:lnTo>
                  <a:lnTo>
                    <a:pt x="116" y="3951"/>
                  </a:lnTo>
                  <a:lnTo>
                    <a:pt x="106" y="4743"/>
                  </a:lnTo>
                  <a:lnTo>
                    <a:pt x="87" y="5535"/>
                  </a:lnTo>
                  <a:lnTo>
                    <a:pt x="58" y="6326"/>
                  </a:lnTo>
                  <a:lnTo>
                    <a:pt x="58" y="6326"/>
                  </a:lnTo>
                  <a:lnTo>
                    <a:pt x="1064" y="6267"/>
                  </a:lnTo>
                  <a:lnTo>
                    <a:pt x="2061" y="6222"/>
                  </a:lnTo>
                  <a:lnTo>
                    <a:pt x="3067" y="6185"/>
                  </a:lnTo>
                  <a:lnTo>
                    <a:pt x="4082" y="6147"/>
                  </a:lnTo>
                  <a:lnTo>
                    <a:pt x="5089" y="6117"/>
                  </a:lnTo>
                  <a:lnTo>
                    <a:pt x="6104" y="6095"/>
                  </a:lnTo>
                  <a:lnTo>
                    <a:pt x="7110" y="6073"/>
                  </a:lnTo>
                  <a:lnTo>
                    <a:pt x="8126" y="6058"/>
                  </a:lnTo>
                  <a:lnTo>
                    <a:pt x="10157" y="6043"/>
                  </a:lnTo>
                  <a:lnTo>
                    <a:pt x="12179" y="6035"/>
                  </a:lnTo>
                  <a:lnTo>
                    <a:pt x="14201" y="6043"/>
                  </a:lnTo>
                  <a:lnTo>
                    <a:pt x="16213" y="6065"/>
                  </a:lnTo>
                  <a:lnTo>
                    <a:pt x="16280" y="4638"/>
                  </a:lnTo>
                  <a:lnTo>
                    <a:pt x="16347" y="3204"/>
                  </a:lnTo>
                  <a:lnTo>
                    <a:pt x="16424" y="1778"/>
                  </a:lnTo>
                  <a:lnTo>
                    <a:pt x="16520" y="344"/>
                  </a:lnTo>
                  <a:lnTo>
                    <a:pt x="14460" y="344"/>
                  </a:lnTo>
                  <a:lnTo>
                    <a:pt x="12390" y="329"/>
                  </a:lnTo>
                  <a:lnTo>
                    <a:pt x="10330" y="306"/>
                  </a:lnTo>
                  <a:lnTo>
                    <a:pt x="8260" y="269"/>
                  </a:lnTo>
                  <a:lnTo>
                    <a:pt x="6200" y="224"/>
                  </a:lnTo>
                  <a:lnTo>
                    <a:pt x="4130" y="164"/>
                  </a:lnTo>
                  <a:lnTo>
                    <a:pt x="2070" y="90"/>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1;p35">
              <a:extLst>
                <a:ext uri="{FF2B5EF4-FFF2-40B4-BE49-F238E27FC236}">
                  <a16:creationId xmlns:a16="http://schemas.microsoft.com/office/drawing/2014/main" id="{3F217675-7A78-BEFD-FC43-764FC5D96730}"/>
                </a:ext>
              </a:extLst>
            </p:cNvPr>
            <p:cNvSpPr/>
            <p:nvPr/>
          </p:nvSpPr>
          <p:spPr>
            <a:xfrm>
              <a:off x="-5755150" y="1898150"/>
              <a:ext cx="419700" cy="127575"/>
            </a:xfrm>
            <a:custGeom>
              <a:avLst/>
              <a:gdLst/>
              <a:ahLst/>
              <a:cxnLst/>
              <a:rect l="l" t="t" r="r" b="b"/>
              <a:pathLst>
                <a:path w="16788" h="5103" extrusionOk="0">
                  <a:moveTo>
                    <a:pt x="633" y="1"/>
                  </a:moveTo>
                  <a:lnTo>
                    <a:pt x="575" y="643"/>
                  </a:lnTo>
                  <a:lnTo>
                    <a:pt x="508" y="1285"/>
                  </a:lnTo>
                  <a:lnTo>
                    <a:pt x="441" y="1920"/>
                  </a:lnTo>
                  <a:lnTo>
                    <a:pt x="365" y="2555"/>
                  </a:lnTo>
                  <a:lnTo>
                    <a:pt x="278" y="3198"/>
                  </a:lnTo>
                  <a:lnTo>
                    <a:pt x="192" y="3832"/>
                  </a:lnTo>
                  <a:lnTo>
                    <a:pt x="0" y="5102"/>
                  </a:lnTo>
                  <a:lnTo>
                    <a:pt x="2080" y="4990"/>
                  </a:lnTo>
                  <a:lnTo>
                    <a:pt x="4159" y="4886"/>
                  </a:lnTo>
                  <a:lnTo>
                    <a:pt x="8327" y="4691"/>
                  </a:lnTo>
                  <a:lnTo>
                    <a:pt x="10416" y="4587"/>
                  </a:lnTo>
                  <a:lnTo>
                    <a:pt x="12495" y="4475"/>
                  </a:lnTo>
                  <a:lnTo>
                    <a:pt x="13540" y="4415"/>
                  </a:lnTo>
                  <a:lnTo>
                    <a:pt x="14584" y="4348"/>
                  </a:lnTo>
                  <a:lnTo>
                    <a:pt x="15638" y="4281"/>
                  </a:lnTo>
                  <a:lnTo>
                    <a:pt x="16683" y="4198"/>
                  </a:lnTo>
                  <a:lnTo>
                    <a:pt x="16721" y="2234"/>
                  </a:lnTo>
                  <a:lnTo>
                    <a:pt x="16750" y="1248"/>
                  </a:lnTo>
                  <a:lnTo>
                    <a:pt x="16788" y="262"/>
                  </a:lnTo>
                  <a:lnTo>
                    <a:pt x="16788" y="262"/>
                  </a:lnTo>
                  <a:lnTo>
                    <a:pt x="14766" y="285"/>
                  </a:lnTo>
                  <a:lnTo>
                    <a:pt x="12744" y="299"/>
                  </a:lnTo>
                  <a:lnTo>
                    <a:pt x="10713" y="292"/>
                  </a:lnTo>
                  <a:lnTo>
                    <a:pt x="8691" y="277"/>
                  </a:lnTo>
                  <a:lnTo>
                    <a:pt x="7676" y="255"/>
                  </a:lnTo>
                  <a:lnTo>
                    <a:pt x="6669" y="240"/>
                  </a:lnTo>
                  <a:lnTo>
                    <a:pt x="5654" y="210"/>
                  </a:lnTo>
                  <a:lnTo>
                    <a:pt x="4648" y="180"/>
                  </a:lnTo>
                  <a:lnTo>
                    <a:pt x="3642" y="143"/>
                  </a:lnTo>
                  <a:lnTo>
                    <a:pt x="2636" y="105"/>
                  </a:lnTo>
                  <a:lnTo>
                    <a:pt x="1629" y="53"/>
                  </a:lnTo>
                  <a:lnTo>
                    <a:pt x="6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2;p35">
              <a:extLst>
                <a:ext uri="{FF2B5EF4-FFF2-40B4-BE49-F238E27FC236}">
                  <a16:creationId xmlns:a16="http://schemas.microsoft.com/office/drawing/2014/main" id="{9E9CB1C7-B87E-F8FB-432C-CAB2CE91CA98}"/>
                </a:ext>
              </a:extLst>
            </p:cNvPr>
            <p:cNvSpPr/>
            <p:nvPr/>
          </p:nvSpPr>
          <p:spPr>
            <a:xfrm>
              <a:off x="-5793725" y="2066400"/>
              <a:ext cx="454925" cy="125875"/>
            </a:xfrm>
            <a:custGeom>
              <a:avLst/>
              <a:gdLst/>
              <a:ahLst/>
              <a:cxnLst/>
              <a:rect l="l" t="t" r="r" b="b"/>
              <a:pathLst>
                <a:path w="18197" h="5035" extrusionOk="0">
                  <a:moveTo>
                    <a:pt x="18168" y="0"/>
                  </a:moveTo>
                  <a:lnTo>
                    <a:pt x="17124" y="83"/>
                  </a:lnTo>
                  <a:lnTo>
                    <a:pt x="16070" y="165"/>
                  </a:lnTo>
                  <a:lnTo>
                    <a:pt x="15016" y="232"/>
                  </a:lnTo>
                  <a:lnTo>
                    <a:pt x="13952" y="292"/>
                  </a:lnTo>
                  <a:lnTo>
                    <a:pt x="12888" y="344"/>
                  </a:lnTo>
                  <a:lnTo>
                    <a:pt x="11825" y="381"/>
                  </a:lnTo>
                  <a:lnTo>
                    <a:pt x="10761" y="411"/>
                  </a:lnTo>
                  <a:lnTo>
                    <a:pt x="9688" y="426"/>
                  </a:lnTo>
                  <a:lnTo>
                    <a:pt x="8625" y="426"/>
                  </a:lnTo>
                  <a:lnTo>
                    <a:pt x="7551" y="419"/>
                  </a:lnTo>
                  <a:lnTo>
                    <a:pt x="6488" y="396"/>
                  </a:lnTo>
                  <a:lnTo>
                    <a:pt x="5424" y="359"/>
                  </a:lnTo>
                  <a:lnTo>
                    <a:pt x="4361" y="307"/>
                  </a:lnTo>
                  <a:lnTo>
                    <a:pt x="3307" y="240"/>
                  </a:lnTo>
                  <a:lnTo>
                    <a:pt x="2253" y="157"/>
                  </a:lnTo>
                  <a:lnTo>
                    <a:pt x="1208" y="60"/>
                  </a:lnTo>
                  <a:lnTo>
                    <a:pt x="1084" y="680"/>
                  </a:lnTo>
                  <a:lnTo>
                    <a:pt x="949" y="1293"/>
                  </a:lnTo>
                  <a:lnTo>
                    <a:pt x="815" y="1898"/>
                  </a:lnTo>
                  <a:lnTo>
                    <a:pt x="672" y="2503"/>
                  </a:lnTo>
                  <a:lnTo>
                    <a:pt x="518" y="3108"/>
                  </a:lnTo>
                  <a:lnTo>
                    <a:pt x="355" y="3705"/>
                  </a:lnTo>
                  <a:lnTo>
                    <a:pt x="183" y="4295"/>
                  </a:lnTo>
                  <a:lnTo>
                    <a:pt x="1" y="4885"/>
                  </a:lnTo>
                  <a:lnTo>
                    <a:pt x="4552" y="4900"/>
                  </a:lnTo>
                  <a:lnTo>
                    <a:pt x="9113" y="4930"/>
                  </a:lnTo>
                  <a:lnTo>
                    <a:pt x="13655" y="4975"/>
                  </a:lnTo>
                  <a:lnTo>
                    <a:pt x="18197" y="5035"/>
                  </a:lnTo>
                  <a:lnTo>
                    <a:pt x="18178" y="3772"/>
                  </a:lnTo>
                  <a:lnTo>
                    <a:pt x="18168" y="2518"/>
                  </a:lnTo>
                  <a:lnTo>
                    <a:pt x="1816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3;p35">
              <a:extLst>
                <a:ext uri="{FF2B5EF4-FFF2-40B4-BE49-F238E27FC236}">
                  <a16:creationId xmlns:a16="http://schemas.microsoft.com/office/drawing/2014/main" id="{303AE4B2-D7FB-C890-BA9A-89DFB76A2727}"/>
                </a:ext>
              </a:extLst>
            </p:cNvPr>
            <p:cNvSpPr/>
            <p:nvPr/>
          </p:nvSpPr>
          <p:spPr>
            <a:xfrm>
              <a:off x="-5692150" y="4502500"/>
              <a:ext cx="341150" cy="268725"/>
            </a:xfrm>
            <a:custGeom>
              <a:avLst/>
              <a:gdLst/>
              <a:ahLst/>
              <a:cxnLst/>
              <a:rect l="l" t="t" r="r" b="b"/>
              <a:pathLst>
                <a:path w="13646" h="10749" extrusionOk="0">
                  <a:moveTo>
                    <a:pt x="6708" y="0"/>
                  </a:moveTo>
                  <a:lnTo>
                    <a:pt x="6487" y="8"/>
                  </a:lnTo>
                  <a:lnTo>
                    <a:pt x="6258" y="15"/>
                  </a:lnTo>
                  <a:lnTo>
                    <a:pt x="6028" y="38"/>
                  </a:lnTo>
                  <a:lnTo>
                    <a:pt x="5807" y="60"/>
                  </a:lnTo>
                  <a:lnTo>
                    <a:pt x="5587" y="90"/>
                  </a:lnTo>
                  <a:lnTo>
                    <a:pt x="5357" y="120"/>
                  </a:lnTo>
                  <a:lnTo>
                    <a:pt x="5136" y="165"/>
                  </a:lnTo>
                  <a:lnTo>
                    <a:pt x="4916" y="210"/>
                  </a:lnTo>
                  <a:lnTo>
                    <a:pt x="4696" y="262"/>
                  </a:lnTo>
                  <a:lnTo>
                    <a:pt x="4485" y="322"/>
                  </a:lnTo>
                  <a:lnTo>
                    <a:pt x="4264" y="389"/>
                  </a:lnTo>
                  <a:lnTo>
                    <a:pt x="4054" y="456"/>
                  </a:lnTo>
                  <a:lnTo>
                    <a:pt x="3843" y="531"/>
                  </a:lnTo>
                  <a:lnTo>
                    <a:pt x="3632" y="613"/>
                  </a:lnTo>
                  <a:lnTo>
                    <a:pt x="3431" y="703"/>
                  </a:lnTo>
                  <a:lnTo>
                    <a:pt x="3230" y="800"/>
                  </a:lnTo>
                  <a:lnTo>
                    <a:pt x="3028" y="897"/>
                  </a:lnTo>
                  <a:lnTo>
                    <a:pt x="2837" y="1001"/>
                  </a:lnTo>
                  <a:lnTo>
                    <a:pt x="2645" y="1113"/>
                  </a:lnTo>
                  <a:lnTo>
                    <a:pt x="2454" y="1233"/>
                  </a:lnTo>
                  <a:lnTo>
                    <a:pt x="2271" y="1360"/>
                  </a:lnTo>
                  <a:lnTo>
                    <a:pt x="2089" y="1494"/>
                  </a:lnTo>
                  <a:lnTo>
                    <a:pt x="1907" y="1629"/>
                  </a:lnTo>
                  <a:lnTo>
                    <a:pt x="1744" y="1771"/>
                  </a:lnTo>
                  <a:lnTo>
                    <a:pt x="1572" y="1920"/>
                  </a:lnTo>
                  <a:lnTo>
                    <a:pt x="1409" y="2077"/>
                  </a:lnTo>
                  <a:lnTo>
                    <a:pt x="1256" y="2234"/>
                  </a:lnTo>
                  <a:lnTo>
                    <a:pt x="1102" y="2406"/>
                  </a:lnTo>
                  <a:lnTo>
                    <a:pt x="968" y="2562"/>
                  </a:lnTo>
                  <a:lnTo>
                    <a:pt x="844" y="2727"/>
                  </a:lnTo>
                  <a:lnTo>
                    <a:pt x="729" y="2891"/>
                  </a:lnTo>
                  <a:lnTo>
                    <a:pt x="623" y="3063"/>
                  </a:lnTo>
                  <a:lnTo>
                    <a:pt x="518" y="3235"/>
                  </a:lnTo>
                  <a:lnTo>
                    <a:pt x="432" y="3406"/>
                  </a:lnTo>
                  <a:lnTo>
                    <a:pt x="345" y="3586"/>
                  </a:lnTo>
                  <a:lnTo>
                    <a:pt x="269" y="3757"/>
                  </a:lnTo>
                  <a:lnTo>
                    <a:pt x="211" y="3937"/>
                  </a:lnTo>
                  <a:lnTo>
                    <a:pt x="154" y="4116"/>
                  </a:lnTo>
                  <a:lnTo>
                    <a:pt x="106" y="4303"/>
                  </a:lnTo>
                  <a:lnTo>
                    <a:pt x="68" y="4482"/>
                  </a:lnTo>
                  <a:lnTo>
                    <a:pt x="39" y="4661"/>
                  </a:lnTo>
                  <a:lnTo>
                    <a:pt x="20" y="4848"/>
                  </a:lnTo>
                  <a:lnTo>
                    <a:pt x="10" y="5035"/>
                  </a:lnTo>
                  <a:lnTo>
                    <a:pt x="1" y="5214"/>
                  </a:lnTo>
                  <a:lnTo>
                    <a:pt x="10" y="5401"/>
                  </a:lnTo>
                  <a:lnTo>
                    <a:pt x="29" y="5580"/>
                  </a:lnTo>
                  <a:lnTo>
                    <a:pt x="48" y="5767"/>
                  </a:lnTo>
                  <a:lnTo>
                    <a:pt x="87" y="5946"/>
                  </a:lnTo>
                  <a:lnTo>
                    <a:pt x="125" y="6125"/>
                  </a:lnTo>
                  <a:lnTo>
                    <a:pt x="173" y="6304"/>
                  </a:lnTo>
                  <a:lnTo>
                    <a:pt x="240" y="6484"/>
                  </a:lnTo>
                  <a:lnTo>
                    <a:pt x="307" y="6663"/>
                  </a:lnTo>
                  <a:lnTo>
                    <a:pt x="384" y="6835"/>
                  </a:lnTo>
                  <a:lnTo>
                    <a:pt x="470" y="7014"/>
                  </a:lnTo>
                  <a:lnTo>
                    <a:pt x="566" y="7186"/>
                  </a:lnTo>
                  <a:lnTo>
                    <a:pt x="671" y="7350"/>
                  </a:lnTo>
                  <a:lnTo>
                    <a:pt x="786" y="7514"/>
                  </a:lnTo>
                  <a:lnTo>
                    <a:pt x="911" y="7679"/>
                  </a:lnTo>
                  <a:lnTo>
                    <a:pt x="1045" y="7836"/>
                  </a:lnTo>
                  <a:lnTo>
                    <a:pt x="1189" y="7993"/>
                  </a:lnTo>
                  <a:lnTo>
                    <a:pt x="1342" y="8149"/>
                  </a:lnTo>
                  <a:lnTo>
                    <a:pt x="1514" y="8299"/>
                  </a:lnTo>
                  <a:lnTo>
                    <a:pt x="1687" y="8441"/>
                  </a:lnTo>
                  <a:lnTo>
                    <a:pt x="1869" y="8583"/>
                  </a:lnTo>
                  <a:lnTo>
                    <a:pt x="2051" y="8725"/>
                  </a:lnTo>
                  <a:lnTo>
                    <a:pt x="2243" y="8859"/>
                  </a:lnTo>
                  <a:lnTo>
                    <a:pt x="2444" y="8986"/>
                  </a:lnTo>
                  <a:lnTo>
                    <a:pt x="2645" y="9105"/>
                  </a:lnTo>
                  <a:lnTo>
                    <a:pt x="2856" y="9292"/>
                  </a:lnTo>
                  <a:lnTo>
                    <a:pt x="3086" y="9464"/>
                  </a:lnTo>
                  <a:lnTo>
                    <a:pt x="3316" y="9628"/>
                  </a:lnTo>
                  <a:lnTo>
                    <a:pt x="3565" y="9778"/>
                  </a:lnTo>
                  <a:lnTo>
                    <a:pt x="3814" y="9920"/>
                  </a:lnTo>
                  <a:lnTo>
                    <a:pt x="4082" y="10054"/>
                  </a:lnTo>
                  <a:lnTo>
                    <a:pt x="4351" y="10174"/>
                  </a:lnTo>
                  <a:lnTo>
                    <a:pt x="4619" y="10286"/>
                  </a:lnTo>
                  <a:lnTo>
                    <a:pt x="4878" y="10375"/>
                  </a:lnTo>
                  <a:lnTo>
                    <a:pt x="5136" y="10450"/>
                  </a:lnTo>
                  <a:lnTo>
                    <a:pt x="5386" y="10517"/>
                  </a:lnTo>
                  <a:lnTo>
                    <a:pt x="5635" y="10577"/>
                  </a:lnTo>
                  <a:lnTo>
                    <a:pt x="5893" y="10629"/>
                  </a:lnTo>
                  <a:lnTo>
                    <a:pt x="6143" y="10674"/>
                  </a:lnTo>
                  <a:lnTo>
                    <a:pt x="6392" y="10704"/>
                  </a:lnTo>
                  <a:lnTo>
                    <a:pt x="6631" y="10726"/>
                  </a:lnTo>
                  <a:lnTo>
                    <a:pt x="6880" y="10741"/>
                  </a:lnTo>
                  <a:lnTo>
                    <a:pt x="7120" y="10749"/>
                  </a:lnTo>
                  <a:lnTo>
                    <a:pt x="7369" y="10749"/>
                  </a:lnTo>
                  <a:lnTo>
                    <a:pt x="7609" y="10734"/>
                  </a:lnTo>
                  <a:lnTo>
                    <a:pt x="7839" y="10719"/>
                  </a:lnTo>
                  <a:lnTo>
                    <a:pt x="8078" y="10696"/>
                  </a:lnTo>
                  <a:lnTo>
                    <a:pt x="8308" y="10659"/>
                  </a:lnTo>
                  <a:lnTo>
                    <a:pt x="8538" y="10622"/>
                  </a:lnTo>
                  <a:lnTo>
                    <a:pt x="8768" y="10577"/>
                  </a:lnTo>
                  <a:lnTo>
                    <a:pt x="8988" y="10517"/>
                  </a:lnTo>
                  <a:lnTo>
                    <a:pt x="9209" y="10457"/>
                  </a:lnTo>
                  <a:lnTo>
                    <a:pt x="9420" y="10390"/>
                  </a:lnTo>
                  <a:lnTo>
                    <a:pt x="9640" y="10315"/>
                  </a:lnTo>
                  <a:lnTo>
                    <a:pt x="9841" y="10241"/>
                  </a:lnTo>
                  <a:lnTo>
                    <a:pt x="10052" y="10151"/>
                  </a:lnTo>
                  <a:lnTo>
                    <a:pt x="10253" y="10062"/>
                  </a:lnTo>
                  <a:lnTo>
                    <a:pt x="10445" y="9964"/>
                  </a:lnTo>
                  <a:lnTo>
                    <a:pt x="10636" y="9860"/>
                  </a:lnTo>
                  <a:lnTo>
                    <a:pt x="10828" y="9748"/>
                  </a:lnTo>
                  <a:lnTo>
                    <a:pt x="11010" y="9636"/>
                  </a:lnTo>
                  <a:lnTo>
                    <a:pt x="11192" y="9516"/>
                  </a:lnTo>
                  <a:lnTo>
                    <a:pt x="11365" y="9389"/>
                  </a:lnTo>
                  <a:lnTo>
                    <a:pt x="11537" y="9262"/>
                  </a:lnTo>
                  <a:lnTo>
                    <a:pt x="11700" y="9128"/>
                  </a:lnTo>
                  <a:lnTo>
                    <a:pt x="11853" y="8993"/>
                  </a:lnTo>
                  <a:lnTo>
                    <a:pt x="12007" y="8851"/>
                  </a:lnTo>
                  <a:lnTo>
                    <a:pt x="12150" y="8702"/>
                  </a:lnTo>
                  <a:lnTo>
                    <a:pt x="12294" y="8553"/>
                  </a:lnTo>
                  <a:lnTo>
                    <a:pt x="12428" y="8403"/>
                  </a:lnTo>
                  <a:lnTo>
                    <a:pt x="12553" y="8246"/>
                  </a:lnTo>
                  <a:lnTo>
                    <a:pt x="12677" y="8082"/>
                  </a:lnTo>
                  <a:lnTo>
                    <a:pt x="12792" y="7918"/>
                  </a:lnTo>
                  <a:lnTo>
                    <a:pt x="12907" y="7754"/>
                  </a:lnTo>
                  <a:lnTo>
                    <a:pt x="13003" y="7582"/>
                  </a:lnTo>
                  <a:lnTo>
                    <a:pt x="13099" y="7410"/>
                  </a:lnTo>
                  <a:lnTo>
                    <a:pt x="13195" y="7238"/>
                  </a:lnTo>
                  <a:lnTo>
                    <a:pt x="13271" y="7059"/>
                  </a:lnTo>
                  <a:lnTo>
                    <a:pt x="13348" y="6880"/>
                  </a:lnTo>
                  <a:lnTo>
                    <a:pt x="13415" y="6700"/>
                  </a:lnTo>
                  <a:lnTo>
                    <a:pt x="13473" y="6514"/>
                  </a:lnTo>
                  <a:lnTo>
                    <a:pt x="13521" y="6334"/>
                  </a:lnTo>
                  <a:lnTo>
                    <a:pt x="13559" y="6148"/>
                  </a:lnTo>
                  <a:lnTo>
                    <a:pt x="13597" y="5953"/>
                  </a:lnTo>
                  <a:lnTo>
                    <a:pt x="13626" y="5767"/>
                  </a:lnTo>
                  <a:lnTo>
                    <a:pt x="13636" y="5580"/>
                  </a:lnTo>
                  <a:lnTo>
                    <a:pt x="13645" y="5386"/>
                  </a:lnTo>
                  <a:lnTo>
                    <a:pt x="13645" y="5199"/>
                  </a:lnTo>
                  <a:lnTo>
                    <a:pt x="13636" y="5005"/>
                  </a:lnTo>
                  <a:lnTo>
                    <a:pt x="13616" y="4811"/>
                  </a:lnTo>
                  <a:lnTo>
                    <a:pt x="13597" y="4624"/>
                  </a:lnTo>
                  <a:lnTo>
                    <a:pt x="13559" y="4430"/>
                  </a:lnTo>
                  <a:lnTo>
                    <a:pt x="13511" y="4235"/>
                  </a:lnTo>
                  <a:lnTo>
                    <a:pt x="13454" y="4049"/>
                  </a:lnTo>
                  <a:lnTo>
                    <a:pt x="13386" y="3855"/>
                  </a:lnTo>
                  <a:lnTo>
                    <a:pt x="13310" y="3668"/>
                  </a:lnTo>
                  <a:lnTo>
                    <a:pt x="13224" y="3474"/>
                  </a:lnTo>
                  <a:lnTo>
                    <a:pt x="13128" y="3287"/>
                  </a:lnTo>
                  <a:lnTo>
                    <a:pt x="13022" y="3100"/>
                  </a:lnTo>
                  <a:lnTo>
                    <a:pt x="12917" y="2921"/>
                  </a:lnTo>
                  <a:lnTo>
                    <a:pt x="12802" y="2742"/>
                  </a:lnTo>
                  <a:lnTo>
                    <a:pt x="12677" y="2577"/>
                  </a:lnTo>
                  <a:lnTo>
                    <a:pt x="12543" y="2413"/>
                  </a:lnTo>
                  <a:lnTo>
                    <a:pt x="12409" y="2249"/>
                  </a:lnTo>
                  <a:lnTo>
                    <a:pt x="12265" y="2099"/>
                  </a:lnTo>
                  <a:lnTo>
                    <a:pt x="12122" y="1950"/>
                  </a:lnTo>
                  <a:lnTo>
                    <a:pt x="11968" y="1808"/>
                  </a:lnTo>
                  <a:lnTo>
                    <a:pt x="11805" y="1666"/>
                  </a:lnTo>
                  <a:lnTo>
                    <a:pt x="11643" y="1539"/>
                  </a:lnTo>
                  <a:lnTo>
                    <a:pt x="11470" y="1412"/>
                  </a:lnTo>
                  <a:lnTo>
                    <a:pt x="11298" y="1285"/>
                  </a:lnTo>
                  <a:lnTo>
                    <a:pt x="11125" y="1173"/>
                  </a:lnTo>
                  <a:lnTo>
                    <a:pt x="10943" y="1061"/>
                  </a:lnTo>
                  <a:lnTo>
                    <a:pt x="10751" y="956"/>
                  </a:lnTo>
                  <a:lnTo>
                    <a:pt x="10569" y="852"/>
                  </a:lnTo>
                  <a:lnTo>
                    <a:pt x="10368" y="762"/>
                  </a:lnTo>
                  <a:lnTo>
                    <a:pt x="10177" y="673"/>
                  </a:lnTo>
                  <a:lnTo>
                    <a:pt x="9975" y="583"/>
                  </a:lnTo>
                  <a:lnTo>
                    <a:pt x="9774" y="508"/>
                  </a:lnTo>
                  <a:lnTo>
                    <a:pt x="9563" y="434"/>
                  </a:lnTo>
                  <a:lnTo>
                    <a:pt x="9352" y="366"/>
                  </a:lnTo>
                  <a:lnTo>
                    <a:pt x="9142" y="307"/>
                  </a:lnTo>
                  <a:lnTo>
                    <a:pt x="8931" y="247"/>
                  </a:lnTo>
                  <a:lnTo>
                    <a:pt x="8710" y="202"/>
                  </a:lnTo>
                  <a:lnTo>
                    <a:pt x="8490" y="157"/>
                  </a:lnTo>
                  <a:lnTo>
                    <a:pt x="8279" y="112"/>
                  </a:lnTo>
                  <a:lnTo>
                    <a:pt x="8049" y="83"/>
                  </a:lnTo>
                  <a:lnTo>
                    <a:pt x="7829" y="53"/>
                  </a:lnTo>
                  <a:lnTo>
                    <a:pt x="7609" y="30"/>
                  </a:lnTo>
                  <a:lnTo>
                    <a:pt x="7388" y="15"/>
                  </a:lnTo>
                  <a:lnTo>
                    <a:pt x="71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4;p35">
              <a:extLst>
                <a:ext uri="{FF2B5EF4-FFF2-40B4-BE49-F238E27FC236}">
                  <a16:creationId xmlns:a16="http://schemas.microsoft.com/office/drawing/2014/main" id="{307BEB68-7A85-E5DB-0132-14A4ADE8BBFB}"/>
                </a:ext>
              </a:extLst>
            </p:cNvPr>
            <p:cNvSpPr/>
            <p:nvPr/>
          </p:nvSpPr>
          <p:spPr>
            <a:xfrm>
              <a:off x="-6297725" y="4417900"/>
              <a:ext cx="365325" cy="461825"/>
            </a:xfrm>
            <a:custGeom>
              <a:avLst/>
              <a:gdLst/>
              <a:ahLst/>
              <a:cxnLst/>
              <a:rect l="l" t="t" r="r" b="b"/>
              <a:pathLst>
                <a:path w="14613" h="18473" extrusionOk="0">
                  <a:moveTo>
                    <a:pt x="6095" y="1"/>
                  </a:moveTo>
                  <a:lnTo>
                    <a:pt x="3920" y="905"/>
                  </a:lnTo>
                  <a:lnTo>
                    <a:pt x="1754" y="1801"/>
                  </a:lnTo>
                  <a:lnTo>
                    <a:pt x="1505" y="2286"/>
                  </a:lnTo>
                  <a:lnTo>
                    <a:pt x="1265" y="2772"/>
                  </a:lnTo>
                  <a:lnTo>
                    <a:pt x="786" y="3750"/>
                  </a:lnTo>
                  <a:lnTo>
                    <a:pt x="652" y="4139"/>
                  </a:lnTo>
                  <a:lnTo>
                    <a:pt x="518" y="4535"/>
                  </a:lnTo>
                  <a:lnTo>
                    <a:pt x="403" y="4931"/>
                  </a:lnTo>
                  <a:lnTo>
                    <a:pt x="307" y="5326"/>
                  </a:lnTo>
                  <a:lnTo>
                    <a:pt x="211" y="5730"/>
                  </a:lnTo>
                  <a:lnTo>
                    <a:pt x="144" y="6133"/>
                  </a:lnTo>
                  <a:lnTo>
                    <a:pt x="87" y="6529"/>
                  </a:lnTo>
                  <a:lnTo>
                    <a:pt x="48" y="6925"/>
                  </a:lnTo>
                  <a:lnTo>
                    <a:pt x="20" y="7336"/>
                  </a:lnTo>
                  <a:lnTo>
                    <a:pt x="1" y="7746"/>
                  </a:lnTo>
                  <a:lnTo>
                    <a:pt x="1" y="8157"/>
                  </a:lnTo>
                  <a:lnTo>
                    <a:pt x="10" y="8576"/>
                  </a:lnTo>
                  <a:lnTo>
                    <a:pt x="39" y="8986"/>
                  </a:lnTo>
                  <a:lnTo>
                    <a:pt x="87" y="9397"/>
                  </a:lnTo>
                  <a:lnTo>
                    <a:pt x="154" y="9808"/>
                  </a:lnTo>
                  <a:lnTo>
                    <a:pt x="230" y="10219"/>
                  </a:lnTo>
                  <a:lnTo>
                    <a:pt x="326" y="10622"/>
                  </a:lnTo>
                  <a:lnTo>
                    <a:pt x="432" y="11025"/>
                  </a:lnTo>
                  <a:lnTo>
                    <a:pt x="566" y="11429"/>
                  </a:lnTo>
                  <a:lnTo>
                    <a:pt x="710" y="11825"/>
                  </a:lnTo>
                  <a:lnTo>
                    <a:pt x="882" y="12213"/>
                  </a:lnTo>
                  <a:lnTo>
                    <a:pt x="1064" y="12594"/>
                  </a:lnTo>
                  <a:lnTo>
                    <a:pt x="1275" y="12975"/>
                  </a:lnTo>
                  <a:lnTo>
                    <a:pt x="1505" y="13348"/>
                  </a:lnTo>
                  <a:lnTo>
                    <a:pt x="1744" y="13714"/>
                  </a:lnTo>
                  <a:lnTo>
                    <a:pt x="2003" y="14073"/>
                  </a:lnTo>
                  <a:lnTo>
                    <a:pt x="2281" y="14417"/>
                  </a:lnTo>
                  <a:lnTo>
                    <a:pt x="2568" y="14745"/>
                  </a:lnTo>
                  <a:lnTo>
                    <a:pt x="2875" y="15066"/>
                  </a:lnTo>
                  <a:lnTo>
                    <a:pt x="3191" y="15365"/>
                  </a:lnTo>
                  <a:lnTo>
                    <a:pt x="3527" y="15656"/>
                  </a:lnTo>
                  <a:lnTo>
                    <a:pt x="3872" y="15940"/>
                  </a:lnTo>
                  <a:lnTo>
                    <a:pt x="4226" y="16202"/>
                  </a:lnTo>
                  <a:lnTo>
                    <a:pt x="4590" y="16456"/>
                  </a:lnTo>
                  <a:lnTo>
                    <a:pt x="4964" y="16687"/>
                  </a:lnTo>
                  <a:lnTo>
                    <a:pt x="5357" y="16911"/>
                  </a:lnTo>
                  <a:lnTo>
                    <a:pt x="5750" y="17120"/>
                  </a:lnTo>
                  <a:lnTo>
                    <a:pt x="6162" y="17315"/>
                  </a:lnTo>
                  <a:lnTo>
                    <a:pt x="6583" y="17501"/>
                  </a:lnTo>
                  <a:lnTo>
                    <a:pt x="7005" y="17666"/>
                  </a:lnTo>
                  <a:lnTo>
                    <a:pt x="7436" y="17815"/>
                  </a:lnTo>
                  <a:lnTo>
                    <a:pt x="7877" y="17949"/>
                  </a:lnTo>
                  <a:lnTo>
                    <a:pt x="8327" y="18069"/>
                  </a:lnTo>
                  <a:lnTo>
                    <a:pt x="8787" y="18174"/>
                  </a:lnTo>
                  <a:lnTo>
                    <a:pt x="9247" y="18263"/>
                  </a:lnTo>
                  <a:lnTo>
                    <a:pt x="9717" y="18338"/>
                  </a:lnTo>
                  <a:lnTo>
                    <a:pt x="10186" y="18398"/>
                  </a:lnTo>
                  <a:lnTo>
                    <a:pt x="10665" y="18435"/>
                  </a:lnTo>
                  <a:lnTo>
                    <a:pt x="11154" y="18465"/>
                  </a:lnTo>
                  <a:lnTo>
                    <a:pt x="11643" y="18472"/>
                  </a:lnTo>
                  <a:lnTo>
                    <a:pt x="12131" y="18465"/>
                  </a:lnTo>
                  <a:lnTo>
                    <a:pt x="12620" y="18442"/>
                  </a:lnTo>
                  <a:lnTo>
                    <a:pt x="13118" y="18398"/>
                  </a:lnTo>
                  <a:lnTo>
                    <a:pt x="13616" y="18338"/>
                  </a:lnTo>
                  <a:lnTo>
                    <a:pt x="14115" y="18263"/>
                  </a:lnTo>
                  <a:lnTo>
                    <a:pt x="14613" y="18174"/>
                  </a:lnTo>
                  <a:lnTo>
                    <a:pt x="14239" y="17643"/>
                  </a:lnTo>
                  <a:lnTo>
                    <a:pt x="13885" y="17113"/>
                  </a:lnTo>
                  <a:lnTo>
                    <a:pt x="13530" y="16575"/>
                  </a:lnTo>
                  <a:lnTo>
                    <a:pt x="13185" y="16037"/>
                  </a:lnTo>
                  <a:lnTo>
                    <a:pt x="12850" y="15500"/>
                  </a:lnTo>
                  <a:lnTo>
                    <a:pt x="12514" y="14954"/>
                  </a:lnTo>
                  <a:lnTo>
                    <a:pt x="12189" y="14409"/>
                  </a:lnTo>
                  <a:lnTo>
                    <a:pt x="11872" y="13856"/>
                  </a:lnTo>
                  <a:lnTo>
                    <a:pt x="11566" y="13304"/>
                  </a:lnTo>
                  <a:lnTo>
                    <a:pt x="11259" y="12743"/>
                  </a:lnTo>
                  <a:lnTo>
                    <a:pt x="10962" y="12191"/>
                  </a:lnTo>
                  <a:lnTo>
                    <a:pt x="10665" y="11630"/>
                  </a:lnTo>
                  <a:lnTo>
                    <a:pt x="10387" y="11063"/>
                  </a:lnTo>
                  <a:lnTo>
                    <a:pt x="10109" y="10495"/>
                  </a:lnTo>
                  <a:lnTo>
                    <a:pt x="9832" y="9927"/>
                  </a:lnTo>
                  <a:lnTo>
                    <a:pt x="9563" y="9360"/>
                  </a:lnTo>
                  <a:lnTo>
                    <a:pt x="9305" y="8785"/>
                  </a:lnTo>
                  <a:lnTo>
                    <a:pt x="9055" y="8210"/>
                  </a:lnTo>
                  <a:lnTo>
                    <a:pt x="8806" y="7634"/>
                  </a:lnTo>
                  <a:lnTo>
                    <a:pt x="8567" y="7059"/>
                  </a:lnTo>
                  <a:lnTo>
                    <a:pt x="8327" y="6477"/>
                  </a:lnTo>
                  <a:lnTo>
                    <a:pt x="8097" y="5894"/>
                  </a:lnTo>
                  <a:lnTo>
                    <a:pt x="7877" y="5311"/>
                  </a:lnTo>
                  <a:lnTo>
                    <a:pt x="7656" y="4729"/>
                  </a:lnTo>
                  <a:lnTo>
                    <a:pt x="7235" y="3556"/>
                  </a:lnTo>
                  <a:lnTo>
                    <a:pt x="6832" y="2376"/>
                  </a:lnTo>
                  <a:lnTo>
                    <a:pt x="6449" y="1188"/>
                  </a:lnTo>
                  <a:lnTo>
                    <a:pt x="60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5;p35">
              <a:extLst>
                <a:ext uri="{FF2B5EF4-FFF2-40B4-BE49-F238E27FC236}">
                  <a16:creationId xmlns:a16="http://schemas.microsoft.com/office/drawing/2014/main" id="{E44285F0-5299-790A-1A53-F1C7DA383E4E}"/>
                </a:ext>
              </a:extLst>
            </p:cNvPr>
            <p:cNvSpPr/>
            <p:nvPr/>
          </p:nvSpPr>
          <p:spPr>
            <a:xfrm>
              <a:off x="-7405875" y="2742175"/>
              <a:ext cx="596750" cy="837150"/>
            </a:xfrm>
            <a:custGeom>
              <a:avLst/>
              <a:gdLst/>
              <a:ahLst/>
              <a:cxnLst/>
              <a:rect l="l" t="t" r="r" b="b"/>
              <a:pathLst>
                <a:path w="23870" h="33486" extrusionOk="0">
                  <a:moveTo>
                    <a:pt x="23869" y="1"/>
                  </a:moveTo>
                  <a:lnTo>
                    <a:pt x="23285" y="31"/>
                  </a:lnTo>
                  <a:lnTo>
                    <a:pt x="22710" y="75"/>
                  </a:lnTo>
                  <a:lnTo>
                    <a:pt x="22125" y="128"/>
                  </a:lnTo>
                  <a:lnTo>
                    <a:pt x="21550" y="187"/>
                  </a:lnTo>
                  <a:lnTo>
                    <a:pt x="20975" y="255"/>
                  </a:lnTo>
                  <a:lnTo>
                    <a:pt x="20410" y="337"/>
                  </a:lnTo>
                  <a:lnTo>
                    <a:pt x="19845" y="426"/>
                  </a:lnTo>
                  <a:lnTo>
                    <a:pt x="19279" y="531"/>
                  </a:lnTo>
                  <a:lnTo>
                    <a:pt x="18724" y="643"/>
                  </a:lnTo>
                  <a:lnTo>
                    <a:pt x="18168" y="763"/>
                  </a:lnTo>
                  <a:lnTo>
                    <a:pt x="17622" y="890"/>
                  </a:lnTo>
                  <a:lnTo>
                    <a:pt x="17076" y="1031"/>
                  </a:lnTo>
                  <a:lnTo>
                    <a:pt x="16539" y="1173"/>
                  </a:lnTo>
                  <a:lnTo>
                    <a:pt x="16002" y="1330"/>
                  </a:lnTo>
                  <a:lnTo>
                    <a:pt x="15466" y="1502"/>
                  </a:lnTo>
                  <a:lnTo>
                    <a:pt x="14948" y="1674"/>
                  </a:lnTo>
                  <a:lnTo>
                    <a:pt x="14421" y="1861"/>
                  </a:lnTo>
                  <a:lnTo>
                    <a:pt x="13914" y="2047"/>
                  </a:lnTo>
                  <a:lnTo>
                    <a:pt x="13406" y="2249"/>
                  </a:lnTo>
                  <a:lnTo>
                    <a:pt x="12907" y="2458"/>
                  </a:lnTo>
                  <a:lnTo>
                    <a:pt x="12409" y="2675"/>
                  </a:lnTo>
                  <a:lnTo>
                    <a:pt x="11921" y="2906"/>
                  </a:lnTo>
                  <a:lnTo>
                    <a:pt x="11441" y="3138"/>
                  </a:lnTo>
                  <a:lnTo>
                    <a:pt x="10962" y="3377"/>
                  </a:lnTo>
                  <a:lnTo>
                    <a:pt x="10493" y="3631"/>
                  </a:lnTo>
                  <a:lnTo>
                    <a:pt x="10033" y="3892"/>
                  </a:lnTo>
                  <a:lnTo>
                    <a:pt x="9583" y="4154"/>
                  </a:lnTo>
                  <a:lnTo>
                    <a:pt x="9142" y="4430"/>
                  </a:lnTo>
                  <a:lnTo>
                    <a:pt x="8701" y="4706"/>
                  </a:lnTo>
                  <a:lnTo>
                    <a:pt x="8270" y="4998"/>
                  </a:lnTo>
                  <a:lnTo>
                    <a:pt x="7848" y="5296"/>
                  </a:lnTo>
                  <a:lnTo>
                    <a:pt x="7436" y="5595"/>
                  </a:lnTo>
                  <a:lnTo>
                    <a:pt x="7034" y="5909"/>
                  </a:lnTo>
                  <a:lnTo>
                    <a:pt x="6641" y="6223"/>
                  </a:lnTo>
                  <a:lnTo>
                    <a:pt x="6258" y="6544"/>
                  </a:lnTo>
                  <a:lnTo>
                    <a:pt x="5884" y="6880"/>
                  </a:lnTo>
                  <a:lnTo>
                    <a:pt x="5520" y="7216"/>
                  </a:lnTo>
                  <a:lnTo>
                    <a:pt x="5165" y="7560"/>
                  </a:lnTo>
                  <a:lnTo>
                    <a:pt x="4811" y="7911"/>
                  </a:lnTo>
                  <a:lnTo>
                    <a:pt x="4475" y="8269"/>
                  </a:lnTo>
                  <a:lnTo>
                    <a:pt x="4150" y="8628"/>
                  </a:lnTo>
                  <a:lnTo>
                    <a:pt x="3843" y="9001"/>
                  </a:lnTo>
                  <a:lnTo>
                    <a:pt x="3536" y="9375"/>
                  </a:lnTo>
                  <a:lnTo>
                    <a:pt x="3239" y="9756"/>
                  </a:lnTo>
                  <a:lnTo>
                    <a:pt x="2961" y="10144"/>
                  </a:lnTo>
                  <a:lnTo>
                    <a:pt x="2693" y="10532"/>
                  </a:lnTo>
                  <a:lnTo>
                    <a:pt x="2434" y="10936"/>
                  </a:lnTo>
                  <a:lnTo>
                    <a:pt x="2185" y="11339"/>
                  </a:lnTo>
                  <a:lnTo>
                    <a:pt x="1955" y="11750"/>
                  </a:lnTo>
                  <a:lnTo>
                    <a:pt x="1725" y="12161"/>
                  </a:lnTo>
                  <a:lnTo>
                    <a:pt x="1524" y="12579"/>
                  </a:lnTo>
                  <a:lnTo>
                    <a:pt x="1323" y="13005"/>
                  </a:lnTo>
                  <a:lnTo>
                    <a:pt x="1141" y="13438"/>
                  </a:lnTo>
                  <a:lnTo>
                    <a:pt x="968" y="13871"/>
                  </a:lnTo>
                  <a:lnTo>
                    <a:pt x="806" y="14312"/>
                  </a:lnTo>
                  <a:lnTo>
                    <a:pt x="662" y="14760"/>
                  </a:lnTo>
                  <a:lnTo>
                    <a:pt x="537" y="15208"/>
                  </a:lnTo>
                  <a:lnTo>
                    <a:pt x="413" y="15656"/>
                  </a:lnTo>
                  <a:lnTo>
                    <a:pt x="317" y="16119"/>
                  </a:lnTo>
                  <a:lnTo>
                    <a:pt x="221" y="16582"/>
                  </a:lnTo>
                  <a:lnTo>
                    <a:pt x="154" y="17046"/>
                  </a:lnTo>
                  <a:lnTo>
                    <a:pt x="87" y="17516"/>
                  </a:lnTo>
                  <a:lnTo>
                    <a:pt x="49" y="17987"/>
                  </a:lnTo>
                  <a:lnTo>
                    <a:pt x="20" y="18465"/>
                  </a:lnTo>
                  <a:lnTo>
                    <a:pt x="1" y="19025"/>
                  </a:lnTo>
                  <a:lnTo>
                    <a:pt x="1" y="19563"/>
                  </a:lnTo>
                  <a:lnTo>
                    <a:pt x="29" y="20086"/>
                  </a:lnTo>
                  <a:lnTo>
                    <a:pt x="68" y="20601"/>
                  </a:lnTo>
                  <a:lnTo>
                    <a:pt x="125" y="21094"/>
                  </a:lnTo>
                  <a:lnTo>
                    <a:pt x="192" y="21579"/>
                  </a:lnTo>
                  <a:lnTo>
                    <a:pt x="288" y="22043"/>
                  </a:lnTo>
                  <a:lnTo>
                    <a:pt x="394" y="22498"/>
                  </a:lnTo>
                  <a:lnTo>
                    <a:pt x="518" y="22939"/>
                  </a:lnTo>
                  <a:lnTo>
                    <a:pt x="652" y="23365"/>
                  </a:lnTo>
                  <a:lnTo>
                    <a:pt x="806" y="23775"/>
                  </a:lnTo>
                  <a:lnTo>
                    <a:pt x="978" y="24179"/>
                  </a:lnTo>
                  <a:lnTo>
                    <a:pt x="1160" y="24560"/>
                  </a:lnTo>
                  <a:lnTo>
                    <a:pt x="1361" y="24941"/>
                  </a:lnTo>
                  <a:lnTo>
                    <a:pt x="1582" y="25299"/>
                  </a:lnTo>
                  <a:lnTo>
                    <a:pt x="1802" y="25650"/>
                  </a:lnTo>
                  <a:lnTo>
                    <a:pt x="2051" y="25994"/>
                  </a:lnTo>
                  <a:lnTo>
                    <a:pt x="2300" y="26322"/>
                  </a:lnTo>
                  <a:lnTo>
                    <a:pt x="2569" y="26636"/>
                  </a:lnTo>
                  <a:lnTo>
                    <a:pt x="2847" y="26942"/>
                  </a:lnTo>
                  <a:lnTo>
                    <a:pt x="3144" y="27241"/>
                  </a:lnTo>
                  <a:lnTo>
                    <a:pt x="3450" y="27525"/>
                  </a:lnTo>
                  <a:lnTo>
                    <a:pt x="3766" y="27801"/>
                  </a:lnTo>
                  <a:lnTo>
                    <a:pt x="4092" y="28063"/>
                  </a:lnTo>
                  <a:lnTo>
                    <a:pt x="4437" y="28324"/>
                  </a:lnTo>
                  <a:lnTo>
                    <a:pt x="4792" y="28571"/>
                  </a:lnTo>
                  <a:lnTo>
                    <a:pt x="5146" y="28802"/>
                  </a:lnTo>
                  <a:lnTo>
                    <a:pt x="5520" y="29034"/>
                  </a:lnTo>
                  <a:lnTo>
                    <a:pt x="5903" y="29258"/>
                  </a:lnTo>
                  <a:lnTo>
                    <a:pt x="6296" y="29467"/>
                  </a:lnTo>
                  <a:lnTo>
                    <a:pt x="6698" y="29669"/>
                  </a:lnTo>
                  <a:lnTo>
                    <a:pt x="7110" y="29863"/>
                  </a:lnTo>
                  <a:lnTo>
                    <a:pt x="7532" y="30050"/>
                  </a:lnTo>
                  <a:lnTo>
                    <a:pt x="7954" y="30236"/>
                  </a:lnTo>
                  <a:lnTo>
                    <a:pt x="8394" y="30408"/>
                  </a:lnTo>
                  <a:lnTo>
                    <a:pt x="8835" y="30572"/>
                  </a:lnTo>
                  <a:lnTo>
                    <a:pt x="9286" y="30737"/>
                  </a:lnTo>
                  <a:lnTo>
                    <a:pt x="9745" y="30886"/>
                  </a:lnTo>
                  <a:lnTo>
                    <a:pt x="10215" y="31036"/>
                  </a:lnTo>
                  <a:lnTo>
                    <a:pt x="10684" y="31177"/>
                  </a:lnTo>
                  <a:lnTo>
                    <a:pt x="11164" y="31312"/>
                  </a:lnTo>
                  <a:lnTo>
                    <a:pt x="11652" y="31446"/>
                  </a:lnTo>
                  <a:lnTo>
                    <a:pt x="12141" y="31573"/>
                  </a:lnTo>
                  <a:lnTo>
                    <a:pt x="12639" y="31693"/>
                  </a:lnTo>
                  <a:lnTo>
                    <a:pt x="13137" y="31805"/>
                  </a:lnTo>
                  <a:lnTo>
                    <a:pt x="13645" y="31924"/>
                  </a:lnTo>
                  <a:lnTo>
                    <a:pt x="14153" y="32029"/>
                  </a:lnTo>
                  <a:lnTo>
                    <a:pt x="14671" y="32133"/>
                  </a:lnTo>
                  <a:lnTo>
                    <a:pt x="15705" y="32328"/>
                  </a:lnTo>
                  <a:lnTo>
                    <a:pt x="16759" y="32514"/>
                  </a:lnTo>
                  <a:lnTo>
                    <a:pt x="17823" y="32694"/>
                  </a:lnTo>
                  <a:lnTo>
                    <a:pt x="18896" y="32858"/>
                  </a:lnTo>
                  <a:lnTo>
                    <a:pt x="19969" y="33022"/>
                  </a:lnTo>
                  <a:lnTo>
                    <a:pt x="21052" y="33179"/>
                  </a:lnTo>
                  <a:lnTo>
                    <a:pt x="23208" y="33485"/>
                  </a:lnTo>
                  <a:lnTo>
                    <a:pt x="23256" y="29303"/>
                  </a:lnTo>
                  <a:lnTo>
                    <a:pt x="23304" y="25112"/>
                  </a:lnTo>
                  <a:lnTo>
                    <a:pt x="23361" y="20930"/>
                  </a:lnTo>
                  <a:lnTo>
                    <a:pt x="23428" y="16747"/>
                  </a:lnTo>
                  <a:lnTo>
                    <a:pt x="23505" y="12557"/>
                  </a:lnTo>
                  <a:lnTo>
                    <a:pt x="23610" y="8374"/>
                  </a:lnTo>
                  <a:lnTo>
                    <a:pt x="23725" y="4191"/>
                  </a:lnTo>
                  <a:lnTo>
                    <a:pt x="23793" y="2092"/>
                  </a:lnTo>
                  <a:lnTo>
                    <a:pt x="238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6;p35">
              <a:extLst>
                <a:ext uri="{FF2B5EF4-FFF2-40B4-BE49-F238E27FC236}">
                  <a16:creationId xmlns:a16="http://schemas.microsoft.com/office/drawing/2014/main" id="{9CD7061E-A762-A98F-3B0A-83201B769BB1}"/>
                </a:ext>
              </a:extLst>
            </p:cNvPr>
            <p:cNvSpPr/>
            <p:nvPr/>
          </p:nvSpPr>
          <p:spPr>
            <a:xfrm>
              <a:off x="-7338075" y="1315175"/>
              <a:ext cx="196450" cy="113550"/>
            </a:xfrm>
            <a:custGeom>
              <a:avLst/>
              <a:gdLst/>
              <a:ahLst/>
              <a:cxnLst/>
              <a:rect l="l" t="t" r="r" b="b"/>
              <a:pathLst>
                <a:path w="7858" h="4542" extrusionOk="0">
                  <a:moveTo>
                    <a:pt x="3469" y="1"/>
                  </a:moveTo>
                  <a:lnTo>
                    <a:pt x="2952" y="8"/>
                  </a:lnTo>
                  <a:lnTo>
                    <a:pt x="2434" y="31"/>
                  </a:lnTo>
                  <a:lnTo>
                    <a:pt x="1428" y="98"/>
                  </a:lnTo>
                  <a:lnTo>
                    <a:pt x="1083" y="270"/>
                  </a:lnTo>
                  <a:lnTo>
                    <a:pt x="729" y="434"/>
                  </a:lnTo>
                  <a:lnTo>
                    <a:pt x="364" y="583"/>
                  </a:lnTo>
                  <a:lnTo>
                    <a:pt x="0" y="718"/>
                  </a:lnTo>
                  <a:lnTo>
                    <a:pt x="154" y="979"/>
                  </a:lnTo>
                  <a:lnTo>
                    <a:pt x="307" y="1233"/>
                  </a:lnTo>
                  <a:lnTo>
                    <a:pt x="604" y="1748"/>
                  </a:lnTo>
                  <a:lnTo>
                    <a:pt x="767" y="2085"/>
                  </a:lnTo>
                  <a:lnTo>
                    <a:pt x="930" y="2428"/>
                  </a:lnTo>
                  <a:lnTo>
                    <a:pt x="1074" y="2772"/>
                  </a:lnTo>
                  <a:lnTo>
                    <a:pt x="1208" y="3108"/>
                  </a:lnTo>
                  <a:lnTo>
                    <a:pt x="1323" y="3451"/>
                  </a:lnTo>
                  <a:lnTo>
                    <a:pt x="1438" y="3803"/>
                  </a:lnTo>
                  <a:lnTo>
                    <a:pt x="1533" y="4146"/>
                  </a:lnTo>
                  <a:lnTo>
                    <a:pt x="1620" y="4490"/>
                  </a:lnTo>
                  <a:lnTo>
                    <a:pt x="2492" y="4520"/>
                  </a:lnTo>
                  <a:lnTo>
                    <a:pt x="2971" y="4535"/>
                  </a:lnTo>
                  <a:lnTo>
                    <a:pt x="3469" y="4542"/>
                  </a:lnTo>
                  <a:lnTo>
                    <a:pt x="3977" y="4542"/>
                  </a:lnTo>
                  <a:lnTo>
                    <a:pt x="4494" y="4520"/>
                  </a:lnTo>
                  <a:lnTo>
                    <a:pt x="4743" y="4505"/>
                  </a:lnTo>
                  <a:lnTo>
                    <a:pt x="5002" y="4482"/>
                  </a:lnTo>
                  <a:lnTo>
                    <a:pt x="5251" y="4452"/>
                  </a:lnTo>
                  <a:lnTo>
                    <a:pt x="5491" y="4422"/>
                  </a:lnTo>
                  <a:lnTo>
                    <a:pt x="5730" y="4378"/>
                  </a:lnTo>
                  <a:lnTo>
                    <a:pt x="5960" y="4333"/>
                  </a:lnTo>
                  <a:lnTo>
                    <a:pt x="6181" y="4273"/>
                  </a:lnTo>
                  <a:lnTo>
                    <a:pt x="6391" y="4213"/>
                  </a:lnTo>
                  <a:lnTo>
                    <a:pt x="6593" y="4139"/>
                  </a:lnTo>
                  <a:lnTo>
                    <a:pt x="6784" y="4056"/>
                  </a:lnTo>
                  <a:lnTo>
                    <a:pt x="6966" y="3959"/>
                  </a:lnTo>
                  <a:lnTo>
                    <a:pt x="7129" y="3855"/>
                  </a:lnTo>
                  <a:lnTo>
                    <a:pt x="7283" y="3743"/>
                  </a:lnTo>
                  <a:lnTo>
                    <a:pt x="7426" y="3616"/>
                  </a:lnTo>
                  <a:lnTo>
                    <a:pt x="7484" y="3549"/>
                  </a:lnTo>
                  <a:lnTo>
                    <a:pt x="7541" y="3481"/>
                  </a:lnTo>
                  <a:lnTo>
                    <a:pt x="7599" y="3407"/>
                  </a:lnTo>
                  <a:lnTo>
                    <a:pt x="7647" y="3324"/>
                  </a:lnTo>
                  <a:lnTo>
                    <a:pt x="7685" y="3242"/>
                  </a:lnTo>
                  <a:lnTo>
                    <a:pt x="7733" y="3160"/>
                  </a:lnTo>
                  <a:lnTo>
                    <a:pt x="7762" y="3078"/>
                  </a:lnTo>
                  <a:lnTo>
                    <a:pt x="7790" y="2981"/>
                  </a:lnTo>
                  <a:lnTo>
                    <a:pt x="7819" y="2891"/>
                  </a:lnTo>
                  <a:lnTo>
                    <a:pt x="7838" y="2794"/>
                  </a:lnTo>
                  <a:lnTo>
                    <a:pt x="7848" y="2690"/>
                  </a:lnTo>
                  <a:lnTo>
                    <a:pt x="7858" y="2585"/>
                  </a:lnTo>
                  <a:lnTo>
                    <a:pt x="7858" y="2488"/>
                  </a:lnTo>
                  <a:lnTo>
                    <a:pt x="7848" y="2398"/>
                  </a:lnTo>
                  <a:lnTo>
                    <a:pt x="7838" y="2301"/>
                  </a:lnTo>
                  <a:lnTo>
                    <a:pt x="7819" y="2212"/>
                  </a:lnTo>
                  <a:lnTo>
                    <a:pt x="7790" y="2114"/>
                  </a:lnTo>
                  <a:lnTo>
                    <a:pt x="7752" y="2025"/>
                  </a:lnTo>
                  <a:lnTo>
                    <a:pt x="7714" y="1928"/>
                  </a:lnTo>
                  <a:lnTo>
                    <a:pt x="7666" y="1838"/>
                  </a:lnTo>
                  <a:lnTo>
                    <a:pt x="7551" y="1651"/>
                  </a:lnTo>
                  <a:lnTo>
                    <a:pt x="7417" y="1472"/>
                  </a:lnTo>
                  <a:lnTo>
                    <a:pt x="7263" y="1300"/>
                  </a:lnTo>
                  <a:lnTo>
                    <a:pt x="7091" y="1129"/>
                  </a:lnTo>
                  <a:lnTo>
                    <a:pt x="6909" y="972"/>
                  </a:lnTo>
                  <a:lnTo>
                    <a:pt x="6717" y="822"/>
                  </a:lnTo>
                  <a:lnTo>
                    <a:pt x="6516" y="680"/>
                  </a:lnTo>
                  <a:lnTo>
                    <a:pt x="6315" y="553"/>
                  </a:lnTo>
                  <a:lnTo>
                    <a:pt x="6104" y="441"/>
                  </a:lnTo>
                  <a:lnTo>
                    <a:pt x="5884" y="344"/>
                  </a:lnTo>
                  <a:lnTo>
                    <a:pt x="5673" y="270"/>
                  </a:lnTo>
                  <a:lnTo>
                    <a:pt x="5462" y="202"/>
                  </a:lnTo>
                  <a:lnTo>
                    <a:pt x="5222" y="150"/>
                  </a:lnTo>
                  <a:lnTo>
                    <a:pt x="4983" y="105"/>
                  </a:lnTo>
                  <a:lnTo>
                    <a:pt x="4734" y="68"/>
                  </a:lnTo>
                  <a:lnTo>
                    <a:pt x="4485" y="38"/>
                  </a:lnTo>
                  <a:lnTo>
                    <a:pt x="4236" y="23"/>
                  </a:lnTo>
                  <a:lnTo>
                    <a:pt x="3977" y="8"/>
                  </a:lnTo>
                  <a:lnTo>
                    <a:pt x="37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7;p35">
              <a:extLst>
                <a:ext uri="{FF2B5EF4-FFF2-40B4-BE49-F238E27FC236}">
                  <a16:creationId xmlns:a16="http://schemas.microsoft.com/office/drawing/2014/main" id="{0B9C3344-F4E5-EB76-B63E-AC70A400DAA2}"/>
                </a:ext>
              </a:extLst>
            </p:cNvPr>
            <p:cNvSpPr/>
            <p:nvPr/>
          </p:nvSpPr>
          <p:spPr>
            <a:xfrm>
              <a:off x="-7780525" y="2572450"/>
              <a:ext cx="656150" cy="459000"/>
            </a:xfrm>
            <a:custGeom>
              <a:avLst/>
              <a:gdLst/>
              <a:ahLst/>
              <a:cxnLst/>
              <a:rect l="l" t="t" r="r" b="b"/>
              <a:pathLst>
                <a:path w="26246" h="18360" extrusionOk="0">
                  <a:moveTo>
                    <a:pt x="19318" y="0"/>
                  </a:moveTo>
                  <a:lnTo>
                    <a:pt x="19260" y="23"/>
                  </a:lnTo>
                  <a:lnTo>
                    <a:pt x="19222" y="45"/>
                  </a:lnTo>
                  <a:lnTo>
                    <a:pt x="19174" y="67"/>
                  </a:lnTo>
                  <a:lnTo>
                    <a:pt x="19126" y="82"/>
                  </a:lnTo>
                  <a:lnTo>
                    <a:pt x="17880" y="389"/>
                  </a:lnTo>
                  <a:lnTo>
                    <a:pt x="16635" y="702"/>
                  </a:lnTo>
                  <a:lnTo>
                    <a:pt x="15408" y="1031"/>
                  </a:lnTo>
                  <a:lnTo>
                    <a:pt x="14191" y="1360"/>
                  </a:lnTo>
                  <a:lnTo>
                    <a:pt x="12974" y="1703"/>
                  </a:lnTo>
                  <a:lnTo>
                    <a:pt x="11767" y="2054"/>
                  </a:lnTo>
                  <a:lnTo>
                    <a:pt x="10569" y="2420"/>
                  </a:lnTo>
                  <a:lnTo>
                    <a:pt x="9372" y="2794"/>
                  </a:lnTo>
                  <a:lnTo>
                    <a:pt x="8184" y="3175"/>
                  </a:lnTo>
                  <a:lnTo>
                    <a:pt x="7005" y="3570"/>
                  </a:lnTo>
                  <a:lnTo>
                    <a:pt x="5826" y="3981"/>
                  </a:lnTo>
                  <a:lnTo>
                    <a:pt x="4657" y="4400"/>
                  </a:lnTo>
                  <a:lnTo>
                    <a:pt x="3488" y="4825"/>
                  </a:lnTo>
                  <a:lnTo>
                    <a:pt x="2319" y="5266"/>
                  </a:lnTo>
                  <a:lnTo>
                    <a:pt x="1160" y="5722"/>
                  </a:lnTo>
                  <a:lnTo>
                    <a:pt x="1" y="6192"/>
                  </a:lnTo>
                  <a:lnTo>
                    <a:pt x="719" y="6962"/>
                  </a:lnTo>
                  <a:lnTo>
                    <a:pt x="1447" y="7738"/>
                  </a:lnTo>
                  <a:lnTo>
                    <a:pt x="2185" y="8508"/>
                  </a:lnTo>
                  <a:lnTo>
                    <a:pt x="2942" y="9270"/>
                  </a:lnTo>
                  <a:lnTo>
                    <a:pt x="3709" y="10031"/>
                  </a:lnTo>
                  <a:lnTo>
                    <a:pt x="4485" y="10793"/>
                  </a:lnTo>
                  <a:lnTo>
                    <a:pt x="5280" y="11555"/>
                  </a:lnTo>
                  <a:lnTo>
                    <a:pt x="6085" y="12317"/>
                  </a:lnTo>
                  <a:lnTo>
                    <a:pt x="6900" y="13071"/>
                  </a:lnTo>
                  <a:lnTo>
                    <a:pt x="7724" y="13833"/>
                  </a:lnTo>
                  <a:lnTo>
                    <a:pt x="8567" y="14588"/>
                  </a:lnTo>
                  <a:lnTo>
                    <a:pt x="9420" y="15342"/>
                  </a:lnTo>
                  <a:lnTo>
                    <a:pt x="10292" y="16096"/>
                  </a:lnTo>
                  <a:lnTo>
                    <a:pt x="11173" y="16851"/>
                  </a:lnTo>
                  <a:lnTo>
                    <a:pt x="12064" y="17605"/>
                  </a:lnTo>
                  <a:lnTo>
                    <a:pt x="12965" y="18360"/>
                  </a:lnTo>
                  <a:lnTo>
                    <a:pt x="13224" y="17882"/>
                  </a:lnTo>
                  <a:lnTo>
                    <a:pt x="13482" y="17411"/>
                  </a:lnTo>
                  <a:lnTo>
                    <a:pt x="13760" y="16940"/>
                  </a:lnTo>
                  <a:lnTo>
                    <a:pt x="14048" y="16477"/>
                  </a:lnTo>
                  <a:lnTo>
                    <a:pt x="14345" y="16014"/>
                  </a:lnTo>
                  <a:lnTo>
                    <a:pt x="14651" y="15559"/>
                  </a:lnTo>
                  <a:lnTo>
                    <a:pt x="14977" y="15110"/>
                  </a:lnTo>
                  <a:lnTo>
                    <a:pt x="15312" y="14662"/>
                  </a:lnTo>
                  <a:lnTo>
                    <a:pt x="15657" y="14222"/>
                  </a:lnTo>
                  <a:lnTo>
                    <a:pt x="16012" y="13788"/>
                  </a:lnTo>
                  <a:lnTo>
                    <a:pt x="16376" y="13355"/>
                  </a:lnTo>
                  <a:lnTo>
                    <a:pt x="16750" y="12937"/>
                  </a:lnTo>
                  <a:lnTo>
                    <a:pt x="17133" y="12519"/>
                  </a:lnTo>
                  <a:lnTo>
                    <a:pt x="17535" y="12108"/>
                  </a:lnTo>
                  <a:lnTo>
                    <a:pt x="17938" y="11712"/>
                  </a:lnTo>
                  <a:lnTo>
                    <a:pt x="18360" y="11316"/>
                  </a:lnTo>
                  <a:lnTo>
                    <a:pt x="18781" y="10928"/>
                  </a:lnTo>
                  <a:lnTo>
                    <a:pt x="19222" y="10554"/>
                  </a:lnTo>
                  <a:lnTo>
                    <a:pt x="19663" y="10188"/>
                  </a:lnTo>
                  <a:lnTo>
                    <a:pt x="20123" y="9822"/>
                  </a:lnTo>
                  <a:lnTo>
                    <a:pt x="20583" y="9471"/>
                  </a:lnTo>
                  <a:lnTo>
                    <a:pt x="21062" y="9135"/>
                  </a:lnTo>
                  <a:lnTo>
                    <a:pt x="21541" y="8799"/>
                  </a:lnTo>
                  <a:lnTo>
                    <a:pt x="22029" y="8478"/>
                  </a:lnTo>
                  <a:lnTo>
                    <a:pt x="22528" y="8164"/>
                  </a:lnTo>
                  <a:lnTo>
                    <a:pt x="23035" y="7865"/>
                  </a:lnTo>
                  <a:lnTo>
                    <a:pt x="23553" y="7574"/>
                  </a:lnTo>
                  <a:lnTo>
                    <a:pt x="24070" y="7298"/>
                  </a:lnTo>
                  <a:lnTo>
                    <a:pt x="24607" y="7029"/>
                  </a:lnTo>
                  <a:lnTo>
                    <a:pt x="25143" y="6775"/>
                  </a:lnTo>
                  <a:lnTo>
                    <a:pt x="25690" y="6528"/>
                  </a:lnTo>
                  <a:lnTo>
                    <a:pt x="26245" y="6297"/>
                  </a:lnTo>
                  <a:lnTo>
                    <a:pt x="25776" y="5946"/>
                  </a:lnTo>
                  <a:lnTo>
                    <a:pt x="25316" y="5587"/>
                  </a:lnTo>
                  <a:lnTo>
                    <a:pt x="24856" y="5221"/>
                  </a:lnTo>
                  <a:lnTo>
                    <a:pt x="24406" y="4855"/>
                  </a:lnTo>
                  <a:lnTo>
                    <a:pt x="23955" y="4474"/>
                  </a:lnTo>
                  <a:lnTo>
                    <a:pt x="23515" y="4093"/>
                  </a:lnTo>
                  <a:lnTo>
                    <a:pt x="23074" y="3712"/>
                  </a:lnTo>
                  <a:lnTo>
                    <a:pt x="22633" y="3317"/>
                  </a:lnTo>
                  <a:lnTo>
                    <a:pt x="22202" y="2921"/>
                  </a:lnTo>
                  <a:lnTo>
                    <a:pt x="21780" y="2517"/>
                  </a:lnTo>
                  <a:lnTo>
                    <a:pt x="21359" y="2114"/>
                  </a:lnTo>
                  <a:lnTo>
                    <a:pt x="20937" y="1696"/>
                  </a:lnTo>
                  <a:lnTo>
                    <a:pt x="20525" y="1277"/>
                  </a:lnTo>
                  <a:lnTo>
                    <a:pt x="20123" y="859"/>
                  </a:lnTo>
                  <a:lnTo>
                    <a:pt x="19720" y="433"/>
                  </a:lnTo>
                  <a:lnTo>
                    <a:pt x="193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8;p35">
              <a:extLst>
                <a:ext uri="{FF2B5EF4-FFF2-40B4-BE49-F238E27FC236}">
                  <a16:creationId xmlns:a16="http://schemas.microsoft.com/office/drawing/2014/main" id="{EC81E559-747B-A713-D2B0-9F9A50019613}"/>
                </a:ext>
              </a:extLst>
            </p:cNvPr>
            <p:cNvSpPr/>
            <p:nvPr/>
          </p:nvSpPr>
          <p:spPr>
            <a:xfrm>
              <a:off x="-8355425" y="1149725"/>
              <a:ext cx="964675" cy="609525"/>
            </a:xfrm>
            <a:custGeom>
              <a:avLst/>
              <a:gdLst/>
              <a:ahLst/>
              <a:cxnLst/>
              <a:rect l="l" t="t" r="r" b="b"/>
              <a:pathLst>
                <a:path w="38587" h="24381" extrusionOk="0">
                  <a:moveTo>
                    <a:pt x="17985" y="1"/>
                  </a:moveTo>
                  <a:lnTo>
                    <a:pt x="17573" y="8"/>
                  </a:lnTo>
                  <a:lnTo>
                    <a:pt x="17171" y="23"/>
                  </a:lnTo>
                  <a:lnTo>
                    <a:pt x="16759" y="46"/>
                  </a:lnTo>
                  <a:lnTo>
                    <a:pt x="16356" y="76"/>
                  </a:lnTo>
                  <a:lnTo>
                    <a:pt x="15944" y="105"/>
                  </a:lnTo>
                  <a:lnTo>
                    <a:pt x="15542" y="143"/>
                  </a:lnTo>
                  <a:lnTo>
                    <a:pt x="15139" y="188"/>
                  </a:lnTo>
                  <a:lnTo>
                    <a:pt x="14737" y="240"/>
                  </a:lnTo>
                  <a:lnTo>
                    <a:pt x="14335" y="300"/>
                  </a:lnTo>
                  <a:lnTo>
                    <a:pt x="13932" y="359"/>
                  </a:lnTo>
                  <a:lnTo>
                    <a:pt x="13539" y="434"/>
                  </a:lnTo>
                  <a:lnTo>
                    <a:pt x="13137" y="509"/>
                  </a:lnTo>
                  <a:lnTo>
                    <a:pt x="12744" y="591"/>
                  </a:lnTo>
                  <a:lnTo>
                    <a:pt x="12322" y="688"/>
                  </a:lnTo>
                  <a:lnTo>
                    <a:pt x="11901" y="793"/>
                  </a:lnTo>
                  <a:lnTo>
                    <a:pt x="11479" y="905"/>
                  </a:lnTo>
                  <a:lnTo>
                    <a:pt x="11067" y="1024"/>
                  </a:lnTo>
                  <a:lnTo>
                    <a:pt x="10655" y="1159"/>
                  </a:lnTo>
                  <a:lnTo>
                    <a:pt x="10253" y="1293"/>
                  </a:lnTo>
                  <a:lnTo>
                    <a:pt x="9850" y="1435"/>
                  </a:lnTo>
                  <a:lnTo>
                    <a:pt x="9457" y="1592"/>
                  </a:lnTo>
                  <a:lnTo>
                    <a:pt x="9065" y="1749"/>
                  </a:lnTo>
                  <a:lnTo>
                    <a:pt x="8681" y="1913"/>
                  </a:lnTo>
                  <a:lnTo>
                    <a:pt x="8308" y="2092"/>
                  </a:lnTo>
                  <a:lnTo>
                    <a:pt x="7934" y="2272"/>
                  </a:lnTo>
                  <a:lnTo>
                    <a:pt x="7560" y="2458"/>
                  </a:lnTo>
                  <a:lnTo>
                    <a:pt x="7196" y="2652"/>
                  </a:lnTo>
                  <a:lnTo>
                    <a:pt x="6842" y="2854"/>
                  </a:lnTo>
                  <a:lnTo>
                    <a:pt x="6497" y="3063"/>
                  </a:lnTo>
                  <a:lnTo>
                    <a:pt x="6152" y="3272"/>
                  </a:lnTo>
                  <a:lnTo>
                    <a:pt x="5816" y="3497"/>
                  </a:lnTo>
                  <a:lnTo>
                    <a:pt x="5490" y="3721"/>
                  </a:lnTo>
                  <a:lnTo>
                    <a:pt x="5174" y="3952"/>
                  </a:lnTo>
                  <a:lnTo>
                    <a:pt x="4858" y="4184"/>
                  </a:lnTo>
                  <a:lnTo>
                    <a:pt x="4551" y="4430"/>
                  </a:lnTo>
                  <a:lnTo>
                    <a:pt x="4254" y="4677"/>
                  </a:lnTo>
                  <a:lnTo>
                    <a:pt x="3967" y="4931"/>
                  </a:lnTo>
                  <a:lnTo>
                    <a:pt x="3679" y="5185"/>
                  </a:lnTo>
                  <a:lnTo>
                    <a:pt x="3411" y="5446"/>
                  </a:lnTo>
                  <a:lnTo>
                    <a:pt x="3152" y="5715"/>
                  </a:lnTo>
                  <a:lnTo>
                    <a:pt x="2894" y="5991"/>
                  </a:lnTo>
                  <a:lnTo>
                    <a:pt x="2645" y="6268"/>
                  </a:lnTo>
                  <a:lnTo>
                    <a:pt x="2415" y="6544"/>
                  </a:lnTo>
                  <a:lnTo>
                    <a:pt x="2185" y="6828"/>
                  </a:lnTo>
                  <a:lnTo>
                    <a:pt x="1974" y="7119"/>
                  </a:lnTo>
                  <a:lnTo>
                    <a:pt x="1763" y="7410"/>
                  </a:lnTo>
                  <a:lnTo>
                    <a:pt x="1571" y="7709"/>
                  </a:lnTo>
                  <a:lnTo>
                    <a:pt x="1380" y="8008"/>
                  </a:lnTo>
                  <a:lnTo>
                    <a:pt x="1207" y="8314"/>
                  </a:lnTo>
                  <a:lnTo>
                    <a:pt x="1044" y="8620"/>
                  </a:lnTo>
                  <a:lnTo>
                    <a:pt x="891" y="8927"/>
                  </a:lnTo>
                  <a:lnTo>
                    <a:pt x="747" y="9240"/>
                  </a:lnTo>
                  <a:lnTo>
                    <a:pt x="623" y="9554"/>
                  </a:lnTo>
                  <a:lnTo>
                    <a:pt x="498" y="9875"/>
                  </a:lnTo>
                  <a:lnTo>
                    <a:pt x="393" y="10196"/>
                  </a:lnTo>
                  <a:lnTo>
                    <a:pt x="297" y="10518"/>
                  </a:lnTo>
                  <a:lnTo>
                    <a:pt x="220" y="10846"/>
                  </a:lnTo>
                  <a:lnTo>
                    <a:pt x="153" y="11167"/>
                  </a:lnTo>
                  <a:lnTo>
                    <a:pt x="96" y="11496"/>
                  </a:lnTo>
                  <a:lnTo>
                    <a:pt x="48" y="11832"/>
                  </a:lnTo>
                  <a:lnTo>
                    <a:pt x="19" y="12161"/>
                  </a:lnTo>
                  <a:lnTo>
                    <a:pt x="0" y="12497"/>
                  </a:lnTo>
                  <a:lnTo>
                    <a:pt x="0" y="12833"/>
                  </a:lnTo>
                  <a:lnTo>
                    <a:pt x="10" y="13169"/>
                  </a:lnTo>
                  <a:lnTo>
                    <a:pt x="38" y="13513"/>
                  </a:lnTo>
                  <a:lnTo>
                    <a:pt x="77" y="13849"/>
                  </a:lnTo>
                  <a:lnTo>
                    <a:pt x="125" y="14193"/>
                  </a:lnTo>
                  <a:lnTo>
                    <a:pt x="192" y="14529"/>
                  </a:lnTo>
                  <a:lnTo>
                    <a:pt x="278" y="14872"/>
                  </a:lnTo>
                  <a:lnTo>
                    <a:pt x="374" y="15208"/>
                  </a:lnTo>
                  <a:lnTo>
                    <a:pt x="489" y="15552"/>
                  </a:lnTo>
                  <a:lnTo>
                    <a:pt x="623" y="15895"/>
                  </a:lnTo>
                  <a:lnTo>
                    <a:pt x="767" y="16239"/>
                  </a:lnTo>
                  <a:lnTo>
                    <a:pt x="920" y="16575"/>
                  </a:lnTo>
                  <a:lnTo>
                    <a:pt x="1102" y="16919"/>
                  </a:lnTo>
                  <a:lnTo>
                    <a:pt x="1294" y="17262"/>
                  </a:lnTo>
                  <a:lnTo>
                    <a:pt x="1504" y="17598"/>
                  </a:lnTo>
                  <a:lnTo>
                    <a:pt x="1734" y="17950"/>
                  </a:lnTo>
                  <a:lnTo>
                    <a:pt x="1984" y="18286"/>
                  </a:lnTo>
                  <a:lnTo>
                    <a:pt x="2242" y="18614"/>
                  </a:lnTo>
                  <a:lnTo>
                    <a:pt x="2520" y="18928"/>
                  </a:lnTo>
                  <a:lnTo>
                    <a:pt x="2798" y="19234"/>
                  </a:lnTo>
                  <a:lnTo>
                    <a:pt x="3095" y="19526"/>
                  </a:lnTo>
                  <a:lnTo>
                    <a:pt x="3402" y="19809"/>
                  </a:lnTo>
                  <a:lnTo>
                    <a:pt x="3727" y="20078"/>
                  </a:lnTo>
                  <a:lnTo>
                    <a:pt x="4053" y="20347"/>
                  </a:lnTo>
                  <a:lnTo>
                    <a:pt x="4389" y="20594"/>
                  </a:lnTo>
                  <a:lnTo>
                    <a:pt x="4743" y="20840"/>
                  </a:lnTo>
                  <a:lnTo>
                    <a:pt x="5098" y="21072"/>
                  </a:lnTo>
                  <a:lnTo>
                    <a:pt x="5471" y="21288"/>
                  </a:lnTo>
                  <a:lnTo>
                    <a:pt x="5845" y="21505"/>
                  </a:lnTo>
                  <a:lnTo>
                    <a:pt x="6238" y="21707"/>
                  </a:lnTo>
                  <a:lnTo>
                    <a:pt x="6631" y="21901"/>
                  </a:lnTo>
                  <a:lnTo>
                    <a:pt x="7033" y="22088"/>
                  </a:lnTo>
                  <a:lnTo>
                    <a:pt x="7445" y="22267"/>
                  </a:lnTo>
                  <a:lnTo>
                    <a:pt x="7867" y="22431"/>
                  </a:lnTo>
                  <a:lnTo>
                    <a:pt x="8288" y="22595"/>
                  </a:lnTo>
                  <a:lnTo>
                    <a:pt x="8720" y="22745"/>
                  </a:lnTo>
                  <a:lnTo>
                    <a:pt x="9160" y="22887"/>
                  </a:lnTo>
                  <a:lnTo>
                    <a:pt x="9611" y="23021"/>
                  </a:lnTo>
                  <a:lnTo>
                    <a:pt x="10061" y="23148"/>
                  </a:lnTo>
                  <a:lnTo>
                    <a:pt x="10521" y="23268"/>
                  </a:lnTo>
                  <a:lnTo>
                    <a:pt x="10981" y="23387"/>
                  </a:lnTo>
                  <a:lnTo>
                    <a:pt x="11450" y="23492"/>
                  </a:lnTo>
                  <a:lnTo>
                    <a:pt x="11920" y="23589"/>
                  </a:lnTo>
                  <a:lnTo>
                    <a:pt x="12399" y="23678"/>
                  </a:lnTo>
                  <a:lnTo>
                    <a:pt x="12878" y="23768"/>
                  </a:lnTo>
                  <a:lnTo>
                    <a:pt x="13367" y="23843"/>
                  </a:lnTo>
                  <a:lnTo>
                    <a:pt x="13855" y="23917"/>
                  </a:lnTo>
                  <a:lnTo>
                    <a:pt x="14344" y="23985"/>
                  </a:lnTo>
                  <a:lnTo>
                    <a:pt x="14842" y="24044"/>
                  </a:lnTo>
                  <a:lnTo>
                    <a:pt x="15331" y="24104"/>
                  </a:lnTo>
                  <a:lnTo>
                    <a:pt x="15829" y="24149"/>
                  </a:lnTo>
                  <a:lnTo>
                    <a:pt x="16337" y="24194"/>
                  </a:lnTo>
                  <a:lnTo>
                    <a:pt x="16835" y="24231"/>
                  </a:lnTo>
                  <a:lnTo>
                    <a:pt x="17343" y="24269"/>
                  </a:lnTo>
                  <a:lnTo>
                    <a:pt x="17842" y="24298"/>
                  </a:lnTo>
                  <a:lnTo>
                    <a:pt x="18349" y="24321"/>
                  </a:lnTo>
                  <a:lnTo>
                    <a:pt x="18857" y="24343"/>
                  </a:lnTo>
                  <a:lnTo>
                    <a:pt x="19863" y="24366"/>
                  </a:lnTo>
                  <a:lnTo>
                    <a:pt x="20869" y="24381"/>
                  </a:lnTo>
                  <a:lnTo>
                    <a:pt x="21876" y="24381"/>
                  </a:lnTo>
                  <a:lnTo>
                    <a:pt x="22872" y="24358"/>
                  </a:lnTo>
                  <a:lnTo>
                    <a:pt x="23849" y="24336"/>
                  </a:lnTo>
                  <a:lnTo>
                    <a:pt x="24827" y="24298"/>
                  </a:lnTo>
                  <a:lnTo>
                    <a:pt x="25775" y="24246"/>
                  </a:lnTo>
                  <a:lnTo>
                    <a:pt x="26714" y="24194"/>
                  </a:lnTo>
                  <a:lnTo>
                    <a:pt x="27634" y="24134"/>
                  </a:lnTo>
                  <a:lnTo>
                    <a:pt x="28525" y="24074"/>
                  </a:lnTo>
                  <a:lnTo>
                    <a:pt x="29397" y="24007"/>
                  </a:lnTo>
                  <a:lnTo>
                    <a:pt x="29493" y="24007"/>
                  </a:lnTo>
                  <a:lnTo>
                    <a:pt x="29570" y="24015"/>
                  </a:lnTo>
                  <a:lnTo>
                    <a:pt x="29646" y="24022"/>
                  </a:lnTo>
                  <a:lnTo>
                    <a:pt x="29723" y="24030"/>
                  </a:lnTo>
                  <a:lnTo>
                    <a:pt x="30126" y="23880"/>
                  </a:lnTo>
                  <a:lnTo>
                    <a:pt x="30509" y="23731"/>
                  </a:lnTo>
                  <a:lnTo>
                    <a:pt x="30892" y="23566"/>
                  </a:lnTo>
                  <a:lnTo>
                    <a:pt x="31256" y="23402"/>
                  </a:lnTo>
                  <a:lnTo>
                    <a:pt x="31620" y="23230"/>
                  </a:lnTo>
                  <a:lnTo>
                    <a:pt x="31975" y="23059"/>
                  </a:lnTo>
                  <a:lnTo>
                    <a:pt x="32320" y="22872"/>
                  </a:lnTo>
                  <a:lnTo>
                    <a:pt x="32665" y="22685"/>
                  </a:lnTo>
                  <a:lnTo>
                    <a:pt x="32991" y="22491"/>
                  </a:lnTo>
                  <a:lnTo>
                    <a:pt x="33307" y="22289"/>
                  </a:lnTo>
                  <a:lnTo>
                    <a:pt x="33623" y="22088"/>
                  </a:lnTo>
                  <a:lnTo>
                    <a:pt x="33920" y="21871"/>
                  </a:lnTo>
                  <a:lnTo>
                    <a:pt x="34217" y="21654"/>
                  </a:lnTo>
                  <a:lnTo>
                    <a:pt x="34504" y="21438"/>
                  </a:lnTo>
                  <a:lnTo>
                    <a:pt x="34782" y="21214"/>
                  </a:lnTo>
                  <a:lnTo>
                    <a:pt x="35051" y="20982"/>
                  </a:lnTo>
                  <a:lnTo>
                    <a:pt x="35309" y="20751"/>
                  </a:lnTo>
                  <a:lnTo>
                    <a:pt x="35558" y="20511"/>
                  </a:lnTo>
                  <a:lnTo>
                    <a:pt x="35798" y="20265"/>
                  </a:lnTo>
                  <a:lnTo>
                    <a:pt x="36028" y="20019"/>
                  </a:lnTo>
                  <a:lnTo>
                    <a:pt x="36248" y="19765"/>
                  </a:lnTo>
                  <a:lnTo>
                    <a:pt x="36459" y="19511"/>
                  </a:lnTo>
                  <a:lnTo>
                    <a:pt x="36660" y="19249"/>
                  </a:lnTo>
                  <a:lnTo>
                    <a:pt x="36852" y="18988"/>
                  </a:lnTo>
                  <a:lnTo>
                    <a:pt x="37034" y="18719"/>
                  </a:lnTo>
                  <a:lnTo>
                    <a:pt x="37207" y="18450"/>
                  </a:lnTo>
                  <a:lnTo>
                    <a:pt x="37369" y="18181"/>
                  </a:lnTo>
                  <a:lnTo>
                    <a:pt x="37523" y="17905"/>
                  </a:lnTo>
                  <a:lnTo>
                    <a:pt x="37666" y="17621"/>
                  </a:lnTo>
                  <a:lnTo>
                    <a:pt x="37801" y="17345"/>
                  </a:lnTo>
                  <a:lnTo>
                    <a:pt x="37925" y="17053"/>
                  </a:lnTo>
                  <a:lnTo>
                    <a:pt x="38040" y="16769"/>
                  </a:lnTo>
                  <a:lnTo>
                    <a:pt x="38136" y="16478"/>
                  </a:lnTo>
                  <a:lnTo>
                    <a:pt x="38232" y="16187"/>
                  </a:lnTo>
                  <a:lnTo>
                    <a:pt x="38318" y="15895"/>
                  </a:lnTo>
                  <a:lnTo>
                    <a:pt x="38385" y="15597"/>
                  </a:lnTo>
                  <a:lnTo>
                    <a:pt x="38443" y="15298"/>
                  </a:lnTo>
                  <a:lnTo>
                    <a:pt x="38500" y="14999"/>
                  </a:lnTo>
                  <a:lnTo>
                    <a:pt x="38538" y="14693"/>
                  </a:lnTo>
                  <a:lnTo>
                    <a:pt x="38567" y="14394"/>
                  </a:lnTo>
                  <a:lnTo>
                    <a:pt x="38586" y="14088"/>
                  </a:lnTo>
                  <a:lnTo>
                    <a:pt x="38586" y="13782"/>
                  </a:lnTo>
                  <a:lnTo>
                    <a:pt x="38586" y="13475"/>
                  </a:lnTo>
                  <a:lnTo>
                    <a:pt x="38577" y="13162"/>
                  </a:lnTo>
                  <a:lnTo>
                    <a:pt x="38548" y="12856"/>
                  </a:lnTo>
                  <a:lnTo>
                    <a:pt x="38510" y="12542"/>
                  </a:lnTo>
                  <a:lnTo>
                    <a:pt x="38462" y="12236"/>
                  </a:lnTo>
                  <a:lnTo>
                    <a:pt x="38404" y="11922"/>
                  </a:lnTo>
                  <a:lnTo>
                    <a:pt x="38328" y="11608"/>
                  </a:lnTo>
                  <a:lnTo>
                    <a:pt x="38251" y="11294"/>
                  </a:lnTo>
                  <a:lnTo>
                    <a:pt x="38155" y="10988"/>
                  </a:lnTo>
                  <a:lnTo>
                    <a:pt x="38050" y="10674"/>
                  </a:lnTo>
                  <a:lnTo>
                    <a:pt x="37935" y="10361"/>
                  </a:lnTo>
                  <a:lnTo>
                    <a:pt x="37801" y="10047"/>
                  </a:lnTo>
                  <a:lnTo>
                    <a:pt x="37666" y="9741"/>
                  </a:lnTo>
                  <a:lnTo>
                    <a:pt x="37513" y="9427"/>
                  </a:lnTo>
                  <a:lnTo>
                    <a:pt x="37350" y="9113"/>
                  </a:lnTo>
                  <a:lnTo>
                    <a:pt x="37168" y="8807"/>
                  </a:lnTo>
                  <a:lnTo>
                    <a:pt x="36986" y="8501"/>
                  </a:lnTo>
                  <a:lnTo>
                    <a:pt x="36785" y="8195"/>
                  </a:lnTo>
                  <a:lnTo>
                    <a:pt x="36565" y="7881"/>
                  </a:lnTo>
                  <a:lnTo>
                    <a:pt x="36344" y="7582"/>
                  </a:lnTo>
                  <a:lnTo>
                    <a:pt x="36105" y="7276"/>
                  </a:lnTo>
                  <a:lnTo>
                    <a:pt x="35855" y="6977"/>
                  </a:lnTo>
                  <a:lnTo>
                    <a:pt x="35616" y="6708"/>
                  </a:lnTo>
                  <a:lnTo>
                    <a:pt x="35376" y="6447"/>
                  </a:lnTo>
                  <a:lnTo>
                    <a:pt x="35127" y="6185"/>
                  </a:lnTo>
                  <a:lnTo>
                    <a:pt x="34878" y="5939"/>
                  </a:lnTo>
                  <a:lnTo>
                    <a:pt x="34619" y="5685"/>
                  </a:lnTo>
                  <a:lnTo>
                    <a:pt x="34351" y="5446"/>
                  </a:lnTo>
                  <a:lnTo>
                    <a:pt x="34073" y="5207"/>
                  </a:lnTo>
                  <a:lnTo>
                    <a:pt x="33795" y="4975"/>
                  </a:lnTo>
                  <a:lnTo>
                    <a:pt x="33508" y="4751"/>
                  </a:lnTo>
                  <a:lnTo>
                    <a:pt x="33220" y="4527"/>
                  </a:lnTo>
                  <a:lnTo>
                    <a:pt x="32923" y="4311"/>
                  </a:lnTo>
                  <a:lnTo>
                    <a:pt x="32617" y="4094"/>
                  </a:lnTo>
                  <a:lnTo>
                    <a:pt x="32310" y="3892"/>
                  </a:lnTo>
                  <a:lnTo>
                    <a:pt x="31994" y="3691"/>
                  </a:lnTo>
                  <a:lnTo>
                    <a:pt x="31678" y="3489"/>
                  </a:lnTo>
                  <a:lnTo>
                    <a:pt x="31352" y="3295"/>
                  </a:lnTo>
                  <a:lnTo>
                    <a:pt x="31026" y="3108"/>
                  </a:lnTo>
                  <a:lnTo>
                    <a:pt x="30691" y="2929"/>
                  </a:lnTo>
                  <a:lnTo>
                    <a:pt x="30355" y="2757"/>
                  </a:lnTo>
                  <a:lnTo>
                    <a:pt x="30011" y="2585"/>
                  </a:lnTo>
                  <a:lnTo>
                    <a:pt x="29666" y="2413"/>
                  </a:lnTo>
                  <a:lnTo>
                    <a:pt x="29311" y="2257"/>
                  </a:lnTo>
                  <a:lnTo>
                    <a:pt x="28957" y="2100"/>
                  </a:lnTo>
                  <a:lnTo>
                    <a:pt x="28602" y="1950"/>
                  </a:lnTo>
                  <a:lnTo>
                    <a:pt x="28238" y="1808"/>
                  </a:lnTo>
                  <a:lnTo>
                    <a:pt x="27874" y="1667"/>
                  </a:lnTo>
                  <a:lnTo>
                    <a:pt x="27500" y="1532"/>
                  </a:lnTo>
                  <a:lnTo>
                    <a:pt x="27126" y="1405"/>
                  </a:lnTo>
                  <a:lnTo>
                    <a:pt x="26753" y="1286"/>
                  </a:lnTo>
                  <a:lnTo>
                    <a:pt x="26369" y="1166"/>
                  </a:lnTo>
                  <a:lnTo>
                    <a:pt x="25996" y="1054"/>
                  </a:lnTo>
                  <a:lnTo>
                    <a:pt x="25603" y="950"/>
                  </a:lnTo>
                  <a:lnTo>
                    <a:pt x="25220" y="845"/>
                  </a:lnTo>
                  <a:lnTo>
                    <a:pt x="24836" y="748"/>
                  </a:lnTo>
                  <a:lnTo>
                    <a:pt x="24443" y="658"/>
                  </a:lnTo>
                  <a:lnTo>
                    <a:pt x="24051" y="576"/>
                  </a:lnTo>
                  <a:lnTo>
                    <a:pt x="23648" y="494"/>
                  </a:lnTo>
                  <a:lnTo>
                    <a:pt x="23255" y="427"/>
                  </a:lnTo>
                  <a:lnTo>
                    <a:pt x="22853" y="359"/>
                  </a:lnTo>
                  <a:lnTo>
                    <a:pt x="22450" y="292"/>
                  </a:lnTo>
                  <a:lnTo>
                    <a:pt x="22048" y="240"/>
                  </a:lnTo>
                  <a:lnTo>
                    <a:pt x="21646" y="188"/>
                  </a:lnTo>
                  <a:lnTo>
                    <a:pt x="21243" y="143"/>
                  </a:lnTo>
                  <a:lnTo>
                    <a:pt x="20841" y="105"/>
                  </a:lnTo>
                  <a:lnTo>
                    <a:pt x="20429" y="76"/>
                  </a:lnTo>
                  <a:lnTo>
                    <a:pt x="20026" y="46"/>
                  </a:lnTo>
                  <a:lnTo>
                    <a:pt x="19614" y="23"/>
                  </a:lnTo>
                  <a:lnTo>
                    <a:pt x="19212" y="8"/>
                  </a:lnTo>
                  <a:lnTo>
                    <a:pt x="188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99;p35">
              <a:extLst>
                <a:ext uri="{FF2B5EF4-FFF2-40B4-BE49-F238E27FC236}">
                  <a16:creationId xmlns:a16="http://schemas.microsoft.com/office/drawing/2014/main" id="{5E135408-8271-8D2D-2B0C-557EA444CF70}"/>
                </a:ext>
              </a:extLst>
            </p:cNvPr>
            <p:cNvSpPr/>
            <p:nvPr/>
          </p:nvSpPr>
          <p:spPr>
            <a:xfrm>
              <a:off x="-8055525" y="2241925"/>
              <a:ext cx="702850" cy="444075"/>
            </a:xfrm>
            <a:custGeom>
              <a:avLst/>
              <a:gdLst/>
              <a:ahLst/>
              <a:cxnLst/>
              <a:rect l="l" t="t" r="r" b="b"/>
              <a:pathLst>
                <a:path w="28114" h="17763" extrusionOk="0">
                  <a:moveTo>
                    <a:pt x="21301" y="1"/>
                  </a:moveTo>
                  <a:lnTo>
                    <a:pt x="20688" y="202"/>
                  </a:lnTo>
                  <a:lnTo>
                    <a:pt x="20065" y="396"/>
                  </a:lnTo>
                  <a:lnTo>
                    <a:pt x="19442" y="591"/>
                  </a:lnTo>
                  <a:lnTo>
                    <a:pt x="18810" y="770"/>
                  </a:lnTo>
                  <a:lnTo>
                    <a:pt x="18177" y="957"/>
                  </a:lnTo>
                  <a:lnTo>
                    <a:pt x="17535" y="1128"/>
                  </a:lnTo>
                  <a:lnTo>
                    <a:pt x="16884" y="1308"/>
                  </a:lnTo>
                  <a:lnTo>
                    <a:pt x="16232" y="1472"/>
                  </a:lnTo>
                  <a:lnTo>
                    <a:pt x="15581" y="1636"/>
                  </a:lnTo>
                  <a:lnTo>
                    <a:pt x="14920" y="1801"/>
                  </a:lnTo>
                  <a:lnTo>
                    <a:pt x="14258" y="1958"/>
                  </a:lnTo>
                  <a:lnTo>
                    <a:pt x="13597" y="2107"/>
                  </a:lnTo>
                  <a:lnTo>
                    <a:pt x="12927" y="2256"/>
                  </a:lnTo>
                  <a:lnTo>
                    <a:pt x="12256" y="2398"/>
                  </a:lnTo>
                  <a:lnTo>
                    <a:pt x="11576" y="2533"/>
                  </a:lnTo>
                  <a:lnTo>
                    <a:pt x="10905" y="2667"/>
                  </a:lnTo>
                  <a:lnTo>
                    <a:pt x="9544" y="2929"/>
                  </a:lnTo>
                  <a:lnTo>
                    <a:pt x="8174" y="3168"/>
                  </a:lnTo>
                  <a:lnTo>
                    <a:pt x="6813" y="3392"/>
                  </a:lnTo>
                  <a:lnTo>
                    <a:pt x="5443" y="3593"/>
                  </a:lnTo>
                  <a:lnTo>
                    <a:pt x="4073" y="3780"/>
                  </a:lnTo>
                  <a:lnTo>
                    <a:pt x="2712" y="3952"/>
                  </a:lnTo>
                  <a:lnTo>
                    <a:pt x="1352" y="4109"/>
                  </a:lnTo>
                  <a:lnTo>
                    <a:pt x="1" y="4243"/>
                  </a:lnTo>
                  <a:lnTo>
                    <a:pt x="489" y="5132"/>
                  </a:lnTo>
                  <a:lnTo>
                    <a:pt x="997" y="6013"/>
                  </a:lnTo>
                  <a:lnTo>
                    <a:pt x="1505" y="6887"/>
                  </a:lnTo>
                  <a:lnTo>
                    <a:pt x="2042" y="7761"/>
                  </a:lnTo>
                  <a:lnTo>
                    <a:pt x="2588" y="8620"/>
                  </a:lnTo>
                  <a:lnTo>
                    <a:pt x="3143" y="9479"/>
                  </a:lnTo>
                  <a:lnTo>
                    <a:pt x="3718" y="10331"/>
                  </a:lnTo>
                  <a:lnTo>
                    <a:pt x="4303" y="11175"/>
                  </a:lnTo>
                  <a:lnTo>
                    <a:pt x="4907" y="12011"/>
                  </a:lnTo>
                  <a:lnTo>
                    <a:pt x="5520" y="12848"/>
                  </a:lnTo>
                  <a:lnTo>
                    <a:pt x="6152" y="13677"/>
                  </a:lnTo>
                  <a:lnTo>
                    <a:pt x="6794" y="14506"/>
                  </a:lnTo>
                  <a:lnTo>
                    <a:pt x="7455" y="15328"/>
                  </a:lnTo>
                  <a:lnTo>
                    <a:pt x="8126" y="16142"/>
                  </a:lnTo>
                  <a:lnTo>
                    <a:pt x="8816" y="16956"/>
                  </a:lnTo>
                  <a:lnTo>
                    <a:pt x="9515" y="17762"/>
                  </a:lnTo>
                  <a:lnTo>
                    <a:pt x="10052" y="17479"/>
                  </a:lnTo>
                  <a:lnTo>
                    <a:pt x="10589" y="17202"/>
                  </a:lnTo>
                  <a:lnTo>
                    <a:pt x="11125" y="16926"/>
                  </a:lnTo>
                  <a:lnTo>
                    <a:pt x="11671" y="16650"/>
                  </a:lnTo>
                  <a:lnTo>
                    <a:pt x="12227" y="16381"/>
                  </a:lnTo>
                  <a:lnTo>
                    <a:pt x="12773" y="16119"/>
                  </a:lnTo>
                  <a:lnTo>
                    <a:pt x="13329" y="15858"/>
                  </a:lnTo>
                  <a:lnTo>
                    <a:pt x="13894" y="15596"/>
                  </a:lnTo>
                  <a:lnTo>
                    <a:pt x="14460" y="15342"/>
                  </a:lnTo>
                  <a:lnTo>
                    <a:pt x="15025" y="15096"/>
                  </a:lnTo>
                  <a:lnTo>
                    <a:pt x="15590" y="14849"/>
                  </a:lnTo>
                  <a:lnTo>
                    <a:pt x="16165" y="14603"/>
                  </a:lnTo>
                  <a:lnTo>
                    <a:pt x="16740" y="14371"/>
                  </a:lnTo>
                  <a:lnTo>
                    <a:pt x="17315" y="14132"/>
                  </a:lnTo>
                  <a:lnTo>
                    <a:pt x="17890" y="13908"/>
                  </a:lnTo>
                  <a:lnTo>
                    <a:pt x="18474" y="13677"/>
                  </a:lnTo>
                  <a:lnTo>
                    <a:pt x="19059" y="13460"/>
                  </a:lnTo>
                  <a:lnTo>
                    <a:pt x="19653" y="13244"/>
                  </a:lnTo>
                  <a:lnTo>
                    <a:pt x="20238" y="13027"/>
                  </a:lnTo>
                  <a:lnTo>
                    <a:pt x="20832" y="12818"/>
                  </a:lnTo>
                  <a:lnTo>
                    <a:pt x="21426" y="12616"/>
                  </a:lnTo>
                  <a:lnTo>
                    <a:pt x="22029" y="12415"/>
                  </a:lnTo>
                  <a:lnTo>
                    <a:pt x="22623" y="12220"/>
                  </a:lnTo>
                  <a:lnTo>
                    <a:pt x="23227" y="12034"/>
                  </a:lnTo>
                  <a:lnTo>
                    <a:pt x="23831" y="11847"/>
                  </a:lnTo>
                  <a:lnTo>
                    <a:pt x="24444" y="11660"/>
                  </a:lnTo>
                  <a:lnTo>
                    <a:pt x="25048" y="11488"/>
                  </a:lnTo>
                  <a:lnTo>
                    <a:pt x="25661" y="11317"/>
                  </a:lnTo>
                  <a:lnTo>
                    <a:pt x="26274" y="11145"/>
                  </a:lnTo>
                  <a:lnTo>
                    <a:pt x="26887" y="10980"/>
                  </a:lnTo>
                  <a:lnTo>
                    <a:pt x="27501" y="10824"/>
                  </a:lnTo>
                  <a:lnTo>
                    <a:pt x="28114" y="10674"/>
                  </a:lnTo>
                  <a:lnTo>
                    <a:pt x="27616" y="10047"/>
                  </a:lnTo>
                  <a:lnTo>
                    <a:pt x="27127" y="9412"/>
                  </a:lnTo>
                  <a:lnTo>
                    <a:pt x="26648" y="8777"/>
                  </a:lnTo>
                  <a:lnTo>
                    <a:pt x="26169" y="8127"/>
                  </a:lnTo>
                  <a:lnTo>
                    <a:pt x="25709" y="7477"/>
                  </a:lnTo>
                  <a:lnTo>
                    <a:pt x="25258" y="6820"/>
                  </a:lnTo>
                  <a:lnTo>
                    <a:pt x="24818" y="6155"/>
                  </a:lnTo>
                  <a:lnTo>
                    <a:pt x="24377" y="5491"/>
                  </a:lnTo>
                  <a:lnTo>
                    <a:pt x="23955" y="4818"/>
                  </a:lnTo>
                  <a:lnTo>
                    <a:pt x="23543" y="4139"/>
                  </a:lnTo>
                  <a:lnTo>
                    <a:pt x="23141" y="3459"/>
                  </a:lnTo>
                  <a:lnTo>
                    <a:pt x="22758" y="2779"/>
                  </a:lnTo>
                  <a:lnTo>
                    <a:pt x="22374" y="2085"/>
                  </a:lnTo>
                  <a:lnTo>
                    <a:pt x="22010" y="1397"/>
                  </a:lnTo>
                  <a:lnTo>
                    <a:pt x="21646" y="703"/>
                  </a:lnTo>
                  <a:lnTo>
                    <a:pt x="2130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00;p35">
              <a:extLst>
                <a:ext uri="{FF2B5EF4-FFF2-40B4-BE49-F238E27FC236}">
                  <a16:creationId xmlns:a16="http://schemas.microsoft.com/office/drawing/2014/main" id="{5AEBB5F0-A366-6C0D-632A-E29E0D9ABEC0}"/>
                </a:ext>
              </a:extLst>
            </p:cNvPr>
            <p:cNvSpPr/>
            <p:nvPr/>
          </p:nvSpPr>
          <p:spPr>
            <a:xfrm>
              <a:off x="-7752725" y="965625"/>
              <a:ext cx="155950" cy="154450"/>
            </a:xfrm>
            <a:custGeom>
              <a:avLst/>
              <a:gdLst/>
              <a:ahLst/>
              <a:cxnLst/>
              <a:rect l="l" t="t" r="r" b="b"/>
              <a:pathLst>
                <a:path w="6238" h="6178" extrusionOk="0">
                  <a:moveTo>
                    <a:pt x="2923" y="0"/>
                  </a:moveTo>
                  <a:lnTo>
                    <a:pt x="2741" y="8"/>
                  </a:lnTo>
                  <a:lnTo>
                    <a:pt x="2568" y="30"/>
                  </a:lnTo>
                  <a:lnTo>
                    <a:pt x="2328" y="67"/>
                  </a:lnTo>
                  <a:lnTo>
                    <a:pt x="2099" y="127"/>
                  </a:lnTo>
                  <a:lnTo>
                    <a:pt x="1888" y="187"/>
                  </a:lnTo>
                  <a:lnTo>
                    <a:pt x="1687" y="269"/>
                  </a:lnTo>
                  <a:lnTo>
                    <a:pt x="1504" y="351"/>
                  </a:lnTo>
                  <a:lnTo>
                    <a:pt x="1332" y="448"/>
                  </a:lnTo>
                  <a:lnTo>
                    <a:pt x="1169" y="560"/>
                  </a:lnTo>
                  <a:lnTo>
                    <a:pt x="1025" y="672"/>
                  </a:lnTo>
                  <a:lnTo>
                    <a:pt x="891" y="799"/>
                  </a:lnTo>
                  <a:lnTo>
                    <a:pt x="767" y="926"/>
                  </a:lnTo>
                  <a:lnTo>
                    <a:pt x="652" y="1068"/>
                  </a:lnTo>
                  <a:lnTo>
                    <a:pt x="556" y="1218"/>
                  </a:lnTo>
                  <a:lnTo>
                    <a:pt x="460" y="1367"/>
                  </a:lnTo>
                  <a:lnTo>
                    <a:pt x="383" y="1524"/>
                  </a:lnTo>
                  <a:lnTo>
                    <a:pt x="307" y="1696"/>
                  </a:lnTo>
                  <a:lnTo>
                    <a:pt x="249" y="1860"/>
                  </a:lnTo>
                  <a:lnTo>
                    <a:pt x="192" y="2039"/>
                  </a:lnTo>
                  <a:lnTo>
                    <a:pt x="144" y="2219"/>
                  </a:lnTo>
                  <a:lnTo>
                    <a:pt x="105" y="2398"/>
                  </a:lnTo>
                  <a:lnTo>
                    <a:pt x="67" y="2585"/>
                  </a:lnTo>
                  <a:lnTo>
                    <a:pt x="48" y="2771"/>
                  </a:lnTo>
                  <a:lnTo>
                    <a:pt x="29" y="2958"/>
                  </a:lnTo>
                  <a:lnTo>
                    <a:pt x="0" y="3346"/>
                  </a:lnTo>
                  <a:lnTo>
                    <a:pt x="0" y="3735"/>
                  </a:lnTo>
                  <a:lnTo>
                    <a:pt x="10" y="4116"/>
                  </a:lnTo>
                  <a:lnTo>
                    <a:pt x="38" y="4497"/>
                  </a:lnTo>
                  <a:lnTo>
                    <a:pt x="67" y="4870"/>
                  </a:lnTo>
                  <a:lnTo>
                    <a:pt x="690" y="4990"/>
                  </a:lnTo>
                  <a:lnTo>
                    <a:pt x="1322" y="5124"/>
                  </a:lnTo>
                  <a:lnTo>
                    <a:pt x="1936" y="5266"/>
                  </a:lnTo>
                  <a:lnTo>
                    <a:pt x="2558" y="5423"/>
                  </a:lnTo>
                  <a:lnTo>
                    <a:pt x="3162" y="5595"/>
                  </a:lnTo>
                  <a:lnTo>
                    <a:pt x="3766" y="5781"/>
                  </a:lnTo>
                  <a:lnTo>
                    <a:pt x="4369" y="5976"/>
                  </a:lnTo>
                  <a:lnTo>
                    <a:pt x="4964" y="6177"/>
                  </a:lnTo>
                  <a:lnTo>
                    <a:pt x="5031" y="5946"/>
                  </a:lnTo>
                  <a:lnTo>
                    <a:pt x="5117" y="5722"/>
                  </a:lnTo>
                  <a:lnTo>
                    <a:pt x="5213" y="5498"/>
                  </a:lnTo>
                  <a:lnTo>
                    <a:pt x="5318" y="5281"/>
                  </a:lnTo>
                  <a:lnTo>
                    <a:pt x="5538" y="4848"/>
                  </a:lnTo>
                  <a:lnTo>
                    <a:pt x="5768" y="4415"/>
                  </a:lnTo>
                  <a:lnTo>
                    <a:pt x="5874" y="4198"/>
                  </a:lnTo>
                  <a:lnTo>
                    <a:pt x="5970" y="3974"/>
                  </a:lnTo>
                  <a:lnTo>
                    <a:pt x="6056" y="3750"/>
                  </a:lnTo>
                  <a:lnTo>
                    <a:pt x="6133" y="3526"/>
                  </a:lnTo>
                  <a:lnTo>
                    <a:pt x="6190" y="3294"/>
                  </a:lnTo>
                  <a:lnTo>
                    <a:pt x="6219" y="3055"/>
                  </a:lnTo>
                  <a:lnTo>
                    <a:pt x="6228" y="2936"/>
                  </a:lnTo>
                  <a:lnTo>
                    <a:pt x="6238" y="2809"/>
                  </a:lnTo>
                  <a:lnTo>
                    <a:pt x="6228" y="2682"/>
                  </a:lnTo>
                  <a:lnTo>
                    <a:pt x="6219" y="2555"/>
                  </a:lnTo>
                  <a:lnTo>
                    <a:pt x="6200" y="2428"/>
                  </a:lnTo>
                  <a:lnTo>
                    <a:pt x="6180" y="2301"/>
                  </a:lnTo>
                  <a:lnTo>
                    <a:pt x="6142" y="2174"/>
                  </a:lnTo>
                  <a:lnTo>
                    <a:pt x="6094" y="2039"/>
                  </a:lnTo>
                  <a:lnTo>
                    <a:pt x="6046" y="1920"/>
                  </a:lnTo>
                  <a:lnTo>
                    <a:pt x="5989" y="1793"/>
                  </a:lnTo>
                  <a:lnTo>
                    <a:pt x="5922" y="1666"/>
                  </a:lnTo>
                  <a:lnTo>
                    <a:pt x="5845" y="1546"/>
                  </a:lnTo>
                  <a:lnTo>
                    <a:pt x="5768" y="1427"/>
                  </a:lnTo>
                  <a:lnTo>
                    <a:pt x="5682" y="1307"/>
                  </a:lnTo>
                  <a:lnTo>
                    <a:pt x="5596" y="1195"/>
                  </a:lnTo>
                  <a:lnTo>
                    <a:pt x="5491" y="1083"/>
                  </a:lnTo>
                  <a:lnTo>
                    <a:pt x="5395" y="979"/>
                  </a:lnTo>
                  <a:lnTo>
                    <a:pt x="5280" y="874"/>
                  </a:lnTo>
                  <a:lnTo>
                    <a:pt x="5165" y="777"/>
                  </a:lnTo>
                  <a:lnTo>
                    <a:pt x="5040" y="680"/>
                  </a:lnTo>
                  <a:lnTo>
                    <a:pt x="4916" y="590"/>
                  </a:lnTo>
                  <a:lnTo>
                    <a:pt x="4791" y="508"/>
                  </a:lnTo>
                  <a:lnTo>
                    <a:pt x="4657" y="426"/>
                  </a:lnTo>
                  <a:lnTo>
                    <a:pt x="4513" y="351"/>
                  </a:lnTo>
                  <a:lnTo>
                    <a:pt x="4369" y="284"/>
                  </a:lnTo>
                  <a:lnTo>
                    <a:pt x="4226" y="224"/>
                  </a:lnTo>
                  <a:lnTo>
                    <a:pt x="4072" y="172"/>
                  </a:lnTo>
                  <a:lnTo>
                    <a:pt x="3919" y="120"/>
                  </a:lnTo>
                  <a:lnTo>
                    <a:pt x="3756" y="82"/>
                  </a:lnTo>
                  <a:lnTo>
                    <a:pt x="3593" y="45"/>
                  </a:lnTo>
                  <a:lnTo>
                    <a:pt x="3430" y="23"/>
                  </a:lnTo>
                  <a:lnTo>
                    <a:pt x="3258" y="8"/>
                  </a:lnTo>
                  <a:lnTo>
                    <a:pt x="309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1;p35">
              <a:extLst>
                <a:ext uri="{FF2B5EF4-FFF2-40B4-BE49-F238E27FC236}">
                  <a16:creationId xmlns:a16="http://schemas.microsoft.com/office/drawing/2014/main" id="{A03CEF4B-25D7-CB18-7CB3-9AC5C3DAAE87}"/>
                </a:ext>
              </a:extLst>
            </p:cNvPr>
            <p:cNvSpPr/>
            <p:nvPr/>
          </p:nvSpPr>
          <p:spPr>
            <a:xfrm>
              <a:off x="-8186550" y="1965750"/>
              <a:ext cx="632675" cy="327750"/>
            </a:xfrm>
            <a:custGeom>
              <a:avLst/>
              <a:gdLst/>
              <a:ahLst/>
              <a:cxnLst/>
              <a:rect l="l" t="t" r="r" b="b"/>
              <a:pathLst>
                <a:path w="25307" h="13110" extrusionOk="0">
                  <a:moveTo>
                    <a:pt x="22508" y="1"/>
                  </a:moveTo>
                  <a:lnTo>
                    <a:pt x="21080" y="113"/>
                  </a:lnTo>
                  <a:lnTo>
                    <a:pt x="19672" y="240"/>
                  </a:lnTo>
                  <a:lnTo>
                    <a:pt x="18254" y="367"/>
                  </a:lnTo>
                  <a:lnTo>
                    <a:pt x="16845" y="501"/>
                  </a:lnTo>
                  <a:lnTo>
                    <a:pt x="14038" y="785"/>
                  </a:lnTo>
                  <a:lnTo>
                    <a:pt x="11230" y="1084"/>
                  </a:lnTo>
                  <a:lnTo>
                    <a:pt x="8423" y="1390"/>
                  </a:lnTo>
                  <a:lnTo>
                    <a:pt x="5625" y="1711"/>
                  </a:lnTo>
                  <a:lnTo>
                    <a:pt x="2817" y="2040"/>
                  </a:lnTo>
                  <a:lnTo>
                    <a:pt x="0" y="2376"/>
                  </a:lnTo>
                  <a:lnTo>
                    <a:pt x="192" y="3078"/>
                  </a:lnTo>
                  <a:lnTo>
                    <a:pt x="403" y="3780"/>
                  </a:lnTo>
                  <a:lnTo>
                    <a:pt x="623" y="4475"/>
                  </a:lnTo>
                  <a:lnTo>
                    <a:pt x="843" y="5162"/>
                  </a:lnTo>
                  <a:lnTo>
                    <a:pt x="1073" y="5849"/>
                  </a:lnTo>
                  <a:lnTo>
                    <a:pt x="1303" y="6529"/>
                  </a:lnTo>
                  <a:lnTo>
                    <a:pt x="1553" y="7208"/>
                  </a:lnTo>
                  <a:lnTo>
                    <a:pt x="1802" y="7881"/>
                  </a:lnTo>
                  <a:lnTo>
                    <a:pt x="2060" y="8545"/>
                  </a:lnTo>
                  <a:lnTo>
                    <a:pt x="2329" y="9210"/>
                  </a:lnTo>
                  <a:lnTo>
                    <a:pt x="2597" y="9867"/>
                  </a:lnTo>
                  <a:lnTo>
                    <a:pt x="2884" y="10525"/>
                  </a:lnTo>
                  <a:lnTo>
                    <a:pt x="3162" y="11175"/>
                  </a:lnTo>
                  <a:lnTo>
                    <a:pt x="3459" y="11824"/>
                  </a:lnTo>
                  <a:lnTo>
                    <a:pt x="3756" y="12467"/>
                  </a:lnTo>
                  <a:lnTo>
                    <a:pt x="4063" y="13109"/>
                  </a:lnTo>
                  <a:lnTo>
                    <a:pt x="5357" y="12766"/>
                  </a:lnTo>
                  <a:lnTo>
                    <a:pt x="6660" y="12422"/>
                  </a:lnTo>
                  <a:lnTo>
                    <a:pt x="7972" y="12086"/>
                  </a:lnTo>
                  <a:lnTo>
                    <a:pt x="9295" y="11757"/>
                  </a:lnTo>
                  <a:lnTo>
                    <a:pt x="10627" y="11429"/>
                  </a:lnTo>
                  <a:lnTo>
                    <a:pt x="11958" y="11107"/>
                  </a:lnTo>
                  <a:lnTo>
                    <a:pt x="13290" y="10801"/>
                  </a:lnTo>
                  <a:lnTo>
                    <a:pt x="14632" y="10495"/>
                  </a:lnTo>
                  <a:lnTo>
                    <a:pt x="15973" y="10196"/>
                  </a:lnTo>
                  <a:lnTo>
                    <a:pt x="17315" y="9912"/>
                  </a:lnTo>
                  <a:lnTo>
                    <a:pt x="18656" y="9643"/>
                  </a:lnTo>
                  <a:lnTo>
                    <a:pt x="19998" y="9374"/>
                  </a:lnTo>
                  <a:lnTo>
                    <a:pt x="21330" y="9128"/>
                  </a:lnTo>
                  <a:lnTo>
                    <a:pt x="22661" y="8889"/>
                  </a:lnTo>
                  <a:lnTo>
                    <a:pt x="23993" y="8665"/>
                  </a:lnTo>
                  <a:lnTo>
                    <a:pt x="25306" y="8456"/>
                  </a:lnTo>
                  <a:lnTo>
                    <a:pt x="25086" y="7933"/>
                  </a:lnTo>
                  <a:lnTo>
                    <a:pt x="24865" y="7403"/>
                  </a:lnTo>
                  <a:lnTo>
                    <a:pt x="24654" y="6880"/>
                  </a:lnTo>
                  <a:lnTo>
                    <a:pt x="24444" y="6349"/>
                  </a:lnTo>
                  <a:lnTo>
                    <a:pt x="24252" y="5819"/>
                  </a:lnTo>
                  <a:lnTo>
                    <a:pt x="24060" y="5289"/>
                  </a:lnTo>
                  <a:lnTo>
                    <a:pt x="23869" y="4758"/>
                  </a:lnTo>
                  <a:lnTo>
                    <a:pt x="23687" y="4228"/>
                  </a:lnTo>
                  <a:lnTo>
                    <a:pt x="23514" y="3698"/>
                  </a:lnTo>
                  <a:lnTo>
                    <a:pt x="23351" y="3168"/>
                  </a:lnTo>
                  <a:lnTo>
                    <a:pt x="23188" y="2637"/>
                  </a:lnTo>
                  <a:lnTo>
                    <a:pt x="23035" y="2107"/>
                  </a:lnTo>
                  <a:lnTo>
                    <a:pt x="22891" y="1577"/>
                  </a:lnTo>
                  <a:lnTo>
                    <a:pt x="22757" y="1054"/>
                  </a:lnTo>
                  <a:lnTo>
                    <a:pt x="22623" y="523"/>
                  </a:lnTo>
                  <a:lnTo>
                    <a:pt x="22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2;p35">
              <a:extLst>
                <a:ext uri="{FF2B5EF4-FFF2-40B4-BE49-F238E27FC236}">
                  <a16:creationId xmlns:a16="http://schemas.microsoft.com/office/drawing/2014/main" id="{00624CDB-0AB4-9836-C2F7-B1E0C4E4D22C}"/>
                </a:ext>
              </a:extLst>
            </p:cNvPr>
            <p:cNvSpPr/>
            <p:nvPr/>
          </p:nvSpPr>
          <p:spPr>
            <a:xfrm>
              <a:off x="-8260825" y="1747100"/>
              <a:ext cx="622375" cy="229325"/>
            </a:xfrm>
            <a:custGeom>
              <a:avLst/>
              <a:gdLst/>
              <a:ahLst/>
              <a:cxnLst/>
              <a:rect l="l" t="t" r="r" b="b"/>
              <a:pathLst>
                <a:path w="24895" h="9173" extrusionOk="0">
                  <a:moveTo>
                    <a:pt x="1" y="0"/>
                  </a:moveTo>
                  <a:lnTo>
                    <a:pt x="49" y="613"/>
                  </a:lnTo>
                  <a:lnTo>
                    <a:pt x="78" y="919"/>
                  </a:lnTo>
                  <a:lnTo>
                    <a:pt x="87" y="1225"/>
                  </a:lnTo>
                  <a:lnTo>
                    <a:pt x="97" y="1352"/>
                  </a:lnTo>
                  <a:lnTo>
                    <a:pt x="106" y="1479"/>
                  </a:lnTo>
                  <a:lnTo>
                    <a:pt x="125" y="1606"/>
                  </a:lnTo>
                  <a:lnTo>
                    <a:pt x="135" y="1740"/>
                  </a:lnTo>
                  <a:lnTo>
                    <a:pt x="240" y="1770"/>
                  </a:lnTo>
                  <a:lnTo>
                    <a:pt x="336" y="1815"/>
                  </a:lnTo>
                  <a:lnTo>
                    <a:pt x="442" y="1860"/>
                  </a:lnTo>
                  <a:lnTo>
                    <a:pt x="537" y="1905"/>
                  </a:lnTo>
                  <a:lnTo>
                    <a:pt x="624" y="1964"/>
                  </a:lnTo>
                  <a:lnTo>
                    <a:pt x="710" y="2024"/>
                  </a:lnTo>
                  <a:lnTo>
                    <a:pt x="796" y="2084"/>
                  </a:lnTo>
                  <a:lnTo>
                    <a:pt x="873" y="2159"/>
                  </a:lnTo>
                  <a:lnTo>
                    <a:pt x="950" y="2233"/>
                  </a:lnTo>
                  <a:lnTo>
                    <a:pt x="1017" y="2308"/>
                  </a:lnTo>
                  <a:lnTo>
                    <a:pt x="1074" y="2398"/>
                  </a:lnTo>
                  <a:lnTo>
                    <a:pt x="1132" y="2487"/>
                  </a:lnTo>
                  <a:lnTo>
                    <a:pt x="1179" y="2577"/>
                  </a:lnTo>
                  <a:lnTo>
                    <a:pt x="1218" y="2682"/>
                  </a:lnTo>
                  <a:lnTo>
                    <a:pt x="1247" y="2786"/>
                  </a:lnTo>
                  <a:lnTo>
                    <a:pt x="1266" y="2898"/>
                  </a:lnTo>
                  <a:lnTo>
                    <a:pt x="1381" y="3705"/>
                  </a:lnTo>
                  <a:lnTo>
                    <a:pt x="1515" y="4504"/>
                  </a:lnTo>
                  <a:lnTo>
                    <a:pt x="1649" y="5296"/>
                  </a:lnTo>
                  <a:lnTo>
                    <a:pt x="1793" y="6080"/>
                  </a:lnTo>
                  <a:lnTo>
                    <a:pt x="1956" y="6864"/>
                  </a:lnTo>
                  <a:lnTo>
                    <a:pt x="2118" y="7634"/>
                  </a:lnTo>
                  <a:lnTo>
                    <a:pt x="2291" y="8403"/>
                  </a:lnTo>
                  <a:lnTo>
                    <a:pt x="2473" y="9172"/>
                  </a:lnTo>
                  <a:lnTo>
                    <a:pt x="3134" y="8978"/>
                  </a:lnTo>
                  <a:lnTo>
                    <a:pt x="3795" y="8791"/>
                  </a:lnTo>
                  <a:lnTo>
                    <a:pt x="4456" y="8605"/>
                  </a:lnTo>
                  <a:lnTo>
                    <a:pt x="5137" y="8433"/>
                  </a:lnTo>
                  <a:lnTo>
                    <a:pt x="5808" y="8261"/>
                  </a:lnTo>
                  <a:lnTo>
                    <a:pt x="6488" y="8097"/>
                  </a:lnTo>
                  <a:lnTo>
                    <a:pt x="7178" y="7932"/>
                  </a:lnTo>
                  <a:lnTo>
                    <a:pt x="7868" y="7783"/>
                  </a:lnTo>
                  <a:lnTo>
                    <a:pt x="8558" y="7634"/>
                  </a:lnTo>
                  <a:lnTo>
                    <a:pt x="9257" y="7492"/>
                  </a:lnTo>
                  <a:lnTo>
                    <a:pt x="9956" y="7357"/>
                  </a:lnTo>
                  <a:lnTo>
                    <a:pt x="10656" y="7223"/>
                  </a:lnTo>
                  <a:lnTo>
                    <a:pt x="11365" y="7103"/>
                  </a:lnTo>
                  <a:lnTo>
                    <a:pt x="12074" y="6984"/>
                  </a:lnTo>
                  <a:lnTo>
                    <a:pt x="12783" y="6872"/>
                  </a:lnTo>
                  <a:lnTo>
                    <a:pt x="13492" y="6767"/>
                  </a:lnTo>
                  <a:lnTo>
                    <a:pt x="14201" y="6663"/>
                  </a:lnTo>
                  <a:lnTo>
                    <a:pt x="14920" y="6566"/>
                  </a:lnTo>
                  <a:lnTo>
                    <a:pt x="15629" y="6476"/>
                  </a:lnTo>
                  <a:lnTo>
                    <a:pt x="16348" y="6394"/>
                  </a:lnTo>
                  <a:lnTo>
                    <a:pt x="17066" y="6319"/>
                  </a:lnTo>
                  <a:lnTo>
                    <a:pt x="17775" y="6244"/>
                  </a:lnTo>
                  <a:lnTo>
                    <a:pt x="18494" y="6177"/>
                  </a:lnTo>
                  <a:lnTo>
                    <a:pt x="19213" y="6117"/>
                  </a:lnTo>
                  <a:lnTo>
                    <a:pt x="19922" y="6065"/>
                  </a:lnTo>
                  <a:lnTo>
                    <a:pt x="20640" y="6020"/>
                  </a:lnTo>
                  <a:lnTo>
                    <a:pt x="21359" y="5975"/>
                  </a:lnTo>
                  <a:lnTo>
                    <a:pt x="22068" y="5938"/>
                  </a:lnTo>
                  <a:lnTo>
                    <a:pt x="22777" y="5908"/>
                  </a:lnTo>
                  <a:lnTo>
                    <a:pt x="23486" y="5886"/>
                  </a:lnTo>
                  <a:lnTo>
                    <a:pt x="24195" y="5863"/>
                  </a:lnTo>
                  <a:lnTo>
                    <a:pt x="24895" y="5848"/>
                  </a:lnTo>
                  <a:lnTo>
                    <a:pt x="24799" y="5229"/>
                  </a:lnTo>
                  <a:lnTo>
                    <a:pt x="24713" y="4609"/>
                  </a:lnTo>
                  <a:lnTo>
                    <a:pt x="24636" y="3996"/>
                  </a:lnTo>
                  <a:lnTo>
                    <a:pt x="24569" y="3384"/>
                  </a:lnTo>
                  <a:lnTo>
                    <a:pt x="24396" y="3421"/>
                  </a:lnTo>
                  <a:lnTo>
                    <a:pt x="24214" y="3451"/>
                  </a:lnTo>
                  <a:lnTo>
                    <a:pt x="24061" y="3458"/>
                  </a:lnTo>
                  <a:lnTo>
                    <a:pt x="23927" y="3458"/>
                  </a:lnTo>
                  <a:lnTo>
                    <a:pt x="23793" y="3443"/>
                  </a:lnTo>
                  <a:lnTo>
                    <a:pt x="23668" y="3421"/>
                  </a:lnTo>
                  <a:lnTo>
                    <a:pt x="23544" y="3399"/>
                  </a:lnTo>
                  <a:lnTo>
                    <a:pt x="23429" y="3361"/>
                  </a:lnTo>
                  <a:lnTo>
                    <a:pt x="23323" y="3316"/>
                  </a:lnTo>
                  <a:lnTo>
                    <a:pt x="23227" y="3264"/>
                  </a:lnTo>
                  <a:lnTo>
                    <a:pt x="23141" y="3212"/>
                  </a:lnTo>
                  <a:lnTo>
                    <a:pt x="23055" y="3145"/>
                  </a:lnTo>
                  <a:lnTo>
                    <a:pt x="22978" y="3077"/>
                  </a:lnTo>
                  <a:lnTo>
                    <a:pt x="22902" y="3010"/>
                  </a:lnTo>
                  <a:lnTo>
                    <a:pt x="22844" y="2935"/>
                  </a:lnTo>
                  <a:lnTo>
                    <a:pt x="22787" y="2853"/>
                  </a:lnTo>
                  <a:lnTo>
                    <a:pt x="22739" y="2764"/>
                  </a:lnTo>
                  <a:lnTo>
                    <a:pt x="22700" y="2682"/>
                  </a:lnTo>
                  <a:lnTo>
                    <a:pt x="22001" y="2794"/>
                  </a:lnTo>
                  <a:lnTo>
                    <a:pt x="21282" y="2898"/>
                  </a:lnTo>
                  <a:lnTo>
                    <a:pt x="20564" y="2988"/>
                  </a:lnTo>
                  <a:lnTo>
                    <a:pt x="19845" y="3070"/>
                  </a:lnTo>
                  <a:lnTo>
                    <a:pt x="19117" y="3137"/>
                  </a:lnTo>
                  <a:lnTo>
                    <a:pt x="18379" y="3189"/>
                  </a:lnTo>
                  <a:lnTo>
                    <a:pt x="17632" y="3234"/>
                  </a:lnTo>
                  <a:lnTo>
                    <a:pt x="16894" y="3272"/>
                  </a:lnTo>
                  <a:lnTo>
                    <a:pt x="16146" y="3287"/>
                  </a:lnTo>
                  <a:lnTo>
                    <a:pt x="15399" y="3294"/>
                  </a:lnTo>
                  <a:lnTo>
                    <a:pt x="14652" y="3287"/>
                  </a:lnTo>
                  <a:lnTo>
                    <a:pt x="13895" y="3264"/>
                  </a:lnTo>
                  <a:lnTo>
                    <a:pt x="13147" y="3234"/>
                  </a:lnTo>
                  <a:lnTo>
                    <a:pt x="12400" y="3189"/>
                  </a:lnTo>
                  <a:lnTo>
                    <a:pt x="11652" y="3130"/>
                  </a:lnTo>
                  <a:lnTo>
                    <a:pt x="10905" y="3062"/>
                  </a:lnTo>
                  <a:lnTo>
                    <a:pt x="10167" y="2973"/>
                  </a:lnTo>
                  <a:lnTo>
                    <a:pt x="9429" y="2876"/>
                  </a:lnTo>
                  <a:lnTo>
                    <a:pt x="8701" y="2764"/>
                  </a:lnTo>
                  <a:lnTo>
                    <a:pt x="7973" y="2637"/>
                  </a:lnTo>
                  <a:lnTo>
                    <a:pt x="7254" y="2495"/>
                  </a:lnTo>
                  <a:lnTo>
                    <a:pt x="6545" y="2345"/>
                  </a:lnTo>
                  <a:lnTo>
                    <a:pt x="5836" y="2174"/>
                  </a:lnTo>
                  <a:lnTo>
                    <a:pt x="5146" y="1994"/>
                  </a:lnTo>
                  <a:lnTo>
                    <a:pt x="4456" y="1800"/>
                  </a:lnTo>
                  <a:lnTo>
                    <a:pt x="3786" y="1584"/>
                  </a:lnTo>
                  <a:lnTo>
                    <a:pt x="3125" y="1359"/>
                  </a:lnTo>
                  <a:lnTo>
                    <a:pt x="2473" y="1120"/>
                  </a:lnTo>
                  <a:lnTo>
                    <a:pt x="2147" y="993"/>
                  </a:lnTo>
                  <a:lnTo>
                    <a:pt x="1831" y="859"/>
                  </a:lnTo>
                  <a:lnTo>
                    <a:pt x="1515" y="725"/>
                  </a:lnTo>
                  <a:lnTo>
                    <a:pt x="1208" y="590"/>
                  </a:lnTo>
                  <a:lnTo>
                    <a:pt x="902" y="448"/>
                  </a:lnTo>
                  <a:lnTo>
                    <a:pt x="595" y="306"/>
                  </a:lnTo>
                  <a:lnTo>
                    <a:pt x="298" y="157"/>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3;p35">
              <a:extLst>
                <a:ext uri="{FF2B5EF4-FFF2-40B4-BE49-F238E27FC236}">
                  <a16:creationId xmlns:a16="http://schemas.microsoft.com/office/drawing/2014/main" id="{663D2E68-70DE-53B1-0CBA-81AA91EAD24B}"/>
                </a:ext>
              </a:extLst>
            </p:cNvPr>
            <p:cNvSpPr/>
            <p:nvPr/>
          </p:nvSpPr>
          <p:spPr>
            <a:xfrm>
              <a:off x="-8284775" y="976250"/>
              <a:ext cx="184475" cy="188825"/>
            </a:xfrm>
            <a:custGeom>
              <a:avLst/>
              <a:gdLst/>
              <a:ahLst/>
              <a:cxnLst/>
              <a:rect l="l" t="t" r="r" b="b"/>
              <a:pathLst>
                <a:path w="7379" h="7553" extrusionOk="0">
                  <a:moveTo>
                    <a:pt x="3968" y="1"/>
                  </a:moveTo>
                  <a:lnTo>
                    <a:pt x="3680" y="16"/>
                  </a:lnTo>
                  <a:lnTo>
                    <a:pt x="3383" y="31"/>
                  </a:lnTo>
                  <a:lnTo>
                    <a:pt x="3096" y="61"/>
                  </a:lnTo>
                  <a:lnTo>
                    <a:pt x="2799" y="91"/>
                  </a:lnTo>
                  <a:lnTo>
                    <a:pt x="2511" y="135"/>
                  </a:lnTo>
                  <a:lnTo>
                    <a:pt x="2214" y="180"/>
                  </a:lnTo>
                  <a:lnTo>
                    <a:pt x="1917" y="233"/>
                  </a:lnTo>
                  <a:lnTo>
                    <a:pt x="1630" y="285"/>
                  </a:lnTo>
                  <a:lnTo>
                    <a:pt x="1064" y="404"/>
                  </a:lnTo>
                  <a:lnTo>
                    <a:pt x="518" y="539"/>
                  </a:lnTo>
                  <a:lnTo>
                    <a:pt x="1" y="673"/>
                  </a:lnTo>
                  <a:lnTo>
                    <a:pt x="384" y="2391"/>
                  </a:lnTo>
                  <a:lnTo>
                    <a:pt x="566" y="3250"/>
                  </a:lnTo>
                  <a:lnTo>
                    <a:pt x="748" y="4102"/>
                  </a:lnTo>
                  <a:lnTo>
                    <a:pt x="921" y="4961"/>
                  </a:lnTo>
                  <a:lnTo>
                    <a:pt x="1074" y="5820"/>
                  </a:lnTo>
                  <a:lnTo>
                    <a:pt x="1227" y="6686"/>
                  </a:lnTo>
                  <a:lnTo>
                    <a:pt x="1371" y="7552"/>
                  </a:lnTo>
                  <a:lnTo>
                    <a:pt x="1706" y="7358"/>
                  </a:lnTo>
                  <a:lnTo>
                    <a:pt x="2042" y="7164"/>
                  </a:lnTo>
                  <a:lnTo>
                    <a:pt x="2387" y="6977"/>
                  </a:lnTo>
                  <a:lnTo>
                    <a:pt x="2732" y="6798"/>
                  </a:lnTo>
                  <a:lnTo>
                    <a:pt x="3086" y="6626"/>
                  </a:lnTo>
                  <a:lnTo>
                    <a:pt x="3450" y="6454"/>
                  </a:lnTo>
                  <a:lnTo>
                    <a:pt x="3814" y="6290"/>
                  </a:lnTo>
                  <a:lnTo>
                    <a:pt x="4178" y="6126"/>
                  </a:lnTo>
                  <a:lnTo>
                    <a:pt x="4552" y="5976"/>
                  </a:lnTo>
                  <a:lnTo>
                    <a:pt x="4935" y="5827"/>
                  </a:lnTo>
                  <a:lnTo>
                    <a:pt x="5309" y="5678"/>
                  </a:lnTo>
                  <a:lnTo>
                    <a:pt x="5702" y="5543"/>
                  </a:lnTo>
                  <a:lnTo>
                    <a:pt x="6085" y="5409"/>
                  </a:lnTo>
                  <a:lnTo>
                    <a:pt x="6478" y="5282"/>
                  </a:lnTo>
                  <a:lnTo>
                    <a:pt x="6881" y="5162"/>
                  </a:lnTo>
                  <a:lnTo>
                    <a:pt x="7283" y="5043"/>
                  </a:lnTo>
                  <a:lnTo>
                    <a:pt x="7254" y="4863"/>
                  </a:lnTo>
                  <a:lnTo>
                    <a:pt x="7245" y="4677"/>
                  </a:lnTo>
                  <a:lnTo>
                    <a:pt x="7235" y="4497"/>
                  </a:lnTo>
                  <a:lnTo>
                    <a:pt x="7245" y="4311"/>
                  </a:lnTo>
                  <a:lnTo>
                    <a:pt x="7264" y="3937"/>
                  </a:lnTo>
                  <a:lnTo>
                    <a:pt x="7302" y="3564"/>
                  </a:lnTo>
                  <a:lnTo>
                    <a:pt x="7340" y="3175"/>
                  </a:lnTo>
                  <a:lnTo>
                    <a:pt x="7369" y="2787"/>
                  </a:lnTo>
                  <a:lnTo>
                    <a:pt x="7379" y="2585"/>
                  </a:lnTo>
                  <a:lnTo>
                    <a:pt x="7369" y="2384"/>
                  </a:lnTo>
                  <a:lnTo>
                    <a:pt x="7360" y="2182"/>
                  </a:lnTo>
                  <a:lnTo>
                    <a:pt x="7331" y="1980"/>
                  </a:lnTo>
                  <a:lnTo>
                    <a:pt x="7312" y="1853"/>
                  </a:lnTo>
                  <a:lnTo>
                    <a:pt x="7283" y="1726"/>
                  </a:lnTo>
                  <a:lnTo>
                    <a:pt x="7254" y="1614"/>
                  </a:lnTo>
                  <a:lnTo>
                    <a:pt x="7216" y="1502"/>
                  </a:lnTo>
                  <a:lnTo>
                    <a:pt x="7178" y="1390"/>
                  </a:lnTo>
                  <a:lnTo>
                    <a:pt x="7130" y="1286"/>
                  </a:lnTo>
                  <a:lnTo>
                    <a:pt x="7072" y="1189"/>
                  </a:lnTo>
                  <a:lnTo>
                    <a:pt x="7015" y="1091"/>
                  </a:lnTo>
                  <a:lnTo>
                    <a:pt x="6957" y="1002"/>
                  </a:lnTo>
                  <a:lnTo>
                    <a:pt x="6890" y="920"/>
                  </a:lnTo>
                  <a:lnTo>
                    <a:pt x="6813" y="838"/>
                  </a:lnTo>
                  <a:lnTo>
                    <a:pt x="6746" y="763"/>
                  </a:lnTo>
                  <a:lnTo>
                    <a:pt x="6660" y="688"/>
                  </a:lnTo>
                  <a:lnTo>
                    <a:pt x="6583" y="621"/>
                  </a:lnTo>
                  <a:lnTo>
                    <a:pt x="6488" y="561"/>
                  </a:lnTo>
                  <a:lnTo>
                    <a:pt x="6401" y="501"/>
                  </a:lnTo>
                  <a:lnTo>
                    <a:pt x="6306" y="442"/>
                  </a:lnTo>
                  <a:lnTo>
                    <a:pt x="6210" y="389"/>
                  </a:lnTo>
                  <a:lnTo>
                    <a:pt x="5999" y="300"/>
                  </a:lnTo>
                  <a:lnTo>
                    <a:pt x="5779" y="218"/>
                  </a:lnTo>
                  <a:lnTo>
                    <a:pt x="5549" y="150"/>
                  </a:lnTo>
                  <a:lnTo>
                    <a:pt x="5299" y="98"/>
                  </a:lnTo>
                  <a:lnTo>
                    <a:pt x="5050" y="61"/>
                  </a:lnTo>
                  <a:lnTo>
                    <a:pt x="4792" y="31"/>
                  </a:lnTo>
                  <a:lnTo>
                    <a:pt x="4523" y="8"/>
                  </a:lnTo>
                  <a:lnTo>
                    <a:pt x="424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Espace réservé du numéro de diapositive 58">
            <a:extLst>
              <a:ext uri="{FF2B5EF4-FFF2-40B4-BE49-F238E27FC236}">
                <a16:creationId xmlns:a16="http://schemas.microsoft.com/office/drawing/2014/main" id="{B7EE171F-95BE-6FEA-3BCD-13E6038FECE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Tree>
    <p:extLst>
      <p:ext uri="{BB962C8B-B14F-4D97-AF65-F5344CB8AC3E}">
        <p14:creationId xmlns:p14="http://schemas.microsoft.com/office/powerpoint/2010/main" val="235116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8B7091D-75BD-9CA9-1DC5-1C90AE0532A4}"/>
              </a:ext>
            </a:extLst>
          </p:cNvPr>
          <p:cNvSpPr>
            <a:spLocks noGrp="1"/>
          </p:cNvSpPr>
          <p:nvPr>
            <p:ph type="title"/>
            <p:custDataLst>
              <p:tags r:id="rId1"/>
            </p:custDataLst>
          </p:nvPr>
        </p:nvSpPr>
        <p:spPr/>
        <p:txBody>
          <a:bodyPr/>
          <a:lstStyle/>
          <a:p>
            <a:r>
              <a:rPr lang="fr-FR"/>
              <a:t>LUIS</a:t>
            </a:r>
          </a:p>
        </p:txBody>
      </p:sp>
      <p:sp>
        <p:nvSpPr>
          <p:cNvPr id="2" name="Espace réservé du numéro de diapositive 1">
            <a:extLst>
              <a:ext uri="{FF2B5EF4-FFF2-40B4-BE49-F238E27FC236}">
                <a16:creationId xmlns:a16="http://schemas.microsoft.com/office/drawing/2014/main" id="{C8C37BE8-CA8E-8350-1027-DD44D4D854C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pic>
        <p:nvPicPr>
          <p:cNvPr id="1026" name="Picture 2" descr="Azure LUIS Connector - Overview | OutSystems">
            <a:extLst>
              <a:ext uri="{FF2B5EF4-FFF2-40B4-BE49-F238E27FC236}">
                <a16:creationId xmlns:a16="http://schemas.microsoft.com/office/drawing/2014/main" id="{37D03999-BB71-0C00-0B3D-8495189ED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5" y="1718415"/>
            <a:ext cx="2381250" cy="2381250"/>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2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a:t>Les intents</a:t>
            </a:r>
          </a:p>
        </p:txBody>
      </p:sp>
      <p:pic>
        <p:nvPicPr>
          <p:cNvPr id="5" name="!!image 1">
            <a:extLst>
              <a:ext uri="{FF2B5EF4-FFF2-40B4-BE49-F238E27FC236}">
                <a16:creationId xmlns:a16="http://schemas.microsoft.com/office/drawing/2014/main" id="{1F25009B-6EE7-801C-4D65-FB45C341D1E1}"/>
              </a:ext>
            </a:extLst>
          </p:cNvPr>
          <p:cNvPicPr>
            <a:picLocks noChangeAspect="1"/>
          </p:cNvPicPr>
          <p:nvPr>
            <p:custDataLst>
              <p:tags r:id="rId2"/>
            </p:custDataLst>
          </p:nvPr>
        </p:nvPicPr>
        <p:blipFill>
          <a:blip r:embed="rId5"/>
          <a:stretch>
            <a:fillRect/>
          </a:stretch>
        </p:blipFill>
        <p:spPr>
          <a:xfrm>
            <a:off x="451128" y="1279341"/>
            <a:ext cx="8241744" cy="3337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numéro de diapositive 1">
            <a:extLst>
              <a:ext uri="{FF2B5EF4-FFF2-40B4-BE49-F238E27FC236}">
                <a16:creationId xmlns:a16="http://schemas.microsoft.com/office/drawing/2014/main" id="{DC0B08DA-2F05-868D-C2CC-D4ABE8D4F22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Tree>
    <p:extLst>
      <p:ext uri="{BB962C8B-B14F-4D97-AF65-F5344CB8AC3E}">
        <p14:creationId xmlns:p14="http://schemas.microsoft.com/office/powerpoint/2010/main" val="292438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A97248-BDB3-16C1-19FC-F3A479924912}"/>
              </a:ext>
            </a:extLst>
          </p:cNvPr>
          <p:cNvSpPr>
            <a:spLocks noGrp="1"/>
          </p:cNvSpPr>
          <p:nvPr>
            <p:ph type="title"/>
            <p:custDataLst>
              <p:tags r:id="rId1"/>
            </p:custDataLst>
          </p:nvPr>
        </p:nvSpPr>
        <p:spPr/>
        <p:txBody>
          <a:bodyPr/>
          <a:lstStyle/>
          <a:p>
            <a:r>
              <a:rPr lang="fr-FR"/>
              <a:t>Les entities</a:t>
            </a:r>
          </a:p>
        </p:txBody>
      </p:sp>
      <p:pic>
        <p:nvPicPr>
          <p:cNvPr id="2" name="!!image 1">
            <a:extLst>
              <a:ext uri="{FF2B5EF4-FFF2-40B4-BE49-F238E27FC236}">
                <a16:creationId xmlns:a16="http://schemas.microsoft.com/office/drawing/2014/main" id="{BB3849C8-DD59-0383-B09F-C20B6F87B091}"/>
              </a:ext>
            </a:extLst>
          </p:cNvPr>
          <p:cNvPicPr>
            <a:picLocks noChangeAspect="1"/>
          </p:cNvPicPr>
          <p:nvPr>
            <p:custDataLst>
              <p:tags r:id="rId2"/>
            </p:custDataLst>
          </p:nvPr>
        </p:nvPicPr>
        <p:blipFill>
          <a:blip r:embed="rId5"/>
          <a:stretch>
            <a:fillRect/>
          </a:stretch>
        </p:blipFill>
        <p:spPr>
          <a:xfrm>
            <a:off x="2936900" y="1201087"/>
            <a:ext cx="3270200" cy="3553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Espace réservé du numéro de diapositive 3">
            <a:extLst>
              <a:ext uri="{FF2B5EF4-FFF2-40B4-BE49-F238E27FC236}">
                <a16:creationId xmlns:a16="http://schemas.microsoft.com/office/drawing/2014/main" id="{F9241D2B-8022-962E-A553-CCC5A77EBD5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Tree>
    <p:extLst>
      <p:ext uri="{BB962C8B-B14F-4D97-AF65-F5344CB8AC3E}">
        <p14:creationId xmlns:p14="http://schemas.microsoft.com/office/powerpoint/2010/main" val="243851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2"/>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4"/>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5"/>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9"/>
</p:tagLst>
</file>

<file path=ppt/tags/tag17.xml><?xml version="1.0" encoding="utf-8"?>
<p:tagLst xmlns:a="http://schemas.openxmlformats.org/drawingml/2006/main" xmlns:r="http://schemas.openxmlformats.org/officeDocument/2006/relationships" xmlns:p="http://schemas.openxmlformats.org/presentationml/2006/main">
  <p:tag name="NUM" val="10"/>
</p:tagLst>
</file>

<file path=ppt/tags/tag18.xml><?xml version="1.0" encoding="utf-8"?>
<p:tagLst xmlns:a="http://schemas.openxmlformats.org/drawingml/2006/main" xmlns:r="http://schemas.openxmlformats.org/officeDocument/2006/relationships" xmlns:p="http://schemas.openxmlformats.org/presentationml/2006/main">
  <p:tag name="NUM" val="11"/>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3"/>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3.xml><?xml version="1.0" encoding="utf-8"?>
<p:tagLst xmlns:a="http://schemas.openxmlformats.org/drawingml/2006/main" xmlns:r="http://schemas.openxmlformats.org/officeDocument/2006/relationships" xmlns:p="http://schemas.openxmlformats.org/presentationml/2006/main">
  <p:tag name="NUM" val="16"/>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2"/>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4"/>
</p:tagLst>
</file>

<file path=ppt/tags/tag86.xml><?xml version="1.0" encoding="utf-8"?>
<p:tagLst xmlns:a="http://schemas.openxmlformats.org/drawingml/2006/main" xmlns:r="http://schemas.openxmlformats.org/officeDocument/2006/relationships" xmlns:p="http://schemas.openxmlformats.org/presentationml/2006/main">
  <p:tag name="NUM" val="5"/>
</p:tagLst>
</file>

<file path=ppt/tags/tag87.xml><?xml version="1.0" encoding="utf-8"?>
<p:tagLst xmlns:a="http://schemas.openxmlformats.org/drawingml/2006/main" xmlns:r="http://schemas.openxmlformats.org/officeDocument/2006/relationships" xmlns:p="http://schemas.openxmlformats.org/presentationml/2006/main">
  <p:tag name="NUM" val="6"/>
</p:tagLst>
</file>

<file path=ppt/tags/tag88.xml><?xml version="1.0" encoding="utf-8"?>
<p:tagLst xmlns:a="http://schemas.openxmlformats.org/drawingml/2006/main" xmlns:r="http://schemas.openxmlformats.org/officeDocument/2006/relationships" xmlns:p="http://schemas.openxmlformats.org/presentationml/2006/main">
  <p:tag name="NUM" val="4"/>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4"/>
</p:tagLst>
</file>

<file path=ppt/tags/tag93.xml><?xml version="1.0" encoding="utf-8"?>
<p:tagLst xmlns:a="http://schemas.openxmlformats.org/drawingml/2006/main" xmlns:r="http://schemas.openxmlformats.org/officeDocument/2006/relationships" xmlns:p="http://schemas.openxmlformats.org/presentationml/2006/main">
  <p:tag name="NUM" val="6"/>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3295</Words>
  <Application>Microsoft Office PowerPoint</Application>
  <PresentationFormat>Affichage à l'écran (16:9)</PresentationFormat>
  <Paragraphs>173</Paragraphs>
  <Slides>48</Slides>
  <Notes>48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48</vt:i4>
      </vt:variant>
    </vt:vector>
  </HeadingPairs>
  <TitlesOfParts>
    <vt:vector size="55" baseType="lpstr">
      <vt:lpstr>Didact Gothic</vt:lpstr>
      <vt:lpstr>Calibri</vt:lpstr>
      <vt:lpstr>Arial</vt:lpstr>
      <vt:lpstr>Bebas Neue</vt:lpstr>
      <vt:lpstr>Do Hyeon</vt:lpstr>
      <vt:lpstr>Söhne</vt:lpstr>
      <vt:lpstr>Kawaii Robots Pitch Deck by Slidesgo</vt:lpstr>
      <vt:lpstr>Fly Me</vt:lpstr>
      <vt:lpstr>Le Contexte</vt:lpstr>
      <vt:lpstr>Le Contexte</vt:lpstr>
      <vt:lpstr>Le contexte</vt:lpstr>
      <vt:lpstr>L’opportunite</vt:lpstr>
      <vt:lpstr>Le Chatbot</vt:lpstr>
      <vt:lpstr>LUIS</vt:lpstr>
      <vt:lpstr>Les intents</vt:lpstr>
      <vt:lpstr>Les entities</vt:lpstr>
      <vt:lpstr>Les utterances</vt:lpstr>
      <vt:lpstr>Le jeu de donnees</vt:lpstr>
      <vt:lpstr>La structure initiale</vt:lpstr>
      <vt:lpstr>La preparation</vt:lpstr>
      <vt:lpstr>La structure cible</vt:lpstr>
      <vt:lpstr>L’evaluation</vt:lpstr>
      <vt:lpstr>Le resultat local</vt:lpstr>
      <vt:lpstr>Le resultat online</vt:lpstr>
      <vt:lpstr>Le Bot Framework</vt:lpstr>
      <vt:lpstr>Le template</vt:lpstr>
      <vt:lpstr>Le Deploiement</vt:lpstr>
      <vt:lpstr>L’assurance qualite</vt:lpstr>
      <vt:lpstr>GitHub</vt:lpstr>
      <vt:lpstr>Les branches</vt:lpstr>
      <vt:lpstr>Les commits</vt:lpstr>
      <vt:lpstr>Les issues</vt:lpstr>
      <vt:lpstr>Le deploiement</vt:lpstr>
      <vt:lpstr>GitHub Action</vt:lpstr>
      <vt:lpstr>Les tests unitaires</vt:lpstr>
      <vt:lpstr>Des tests automatises</vt:lpstr>
      <vt:lpstr>La securite des acces</vt:lpstr>
      <vt:lpstr>Azure Key Vault</vt:lpstr>
      <vt:lpstr>La consultation des logs</vt:lpstr>
      <vt:lpstr>La demonstration</vt:lpstr>
      <vt:lpstr>La Telemetrie</vt:lpstr>
      <vt:lpstr>Azure Insight</vt:lpstr>
      <vt:lpstr>Les performances</vt:lpstr>
      <vt:lpstr>Le RGPD</vt:lpstr>
      <vt:lpstr>Les traces</vt:lpstr>
      <vt:lpstr>Les regles d’alerte</vt:lpstr>
      <vt:lpstr>Les alertes</vt:lpstr>
      <vt:lpstr>La chronologie</vt:lpstr>
      <vt:lpstr>Les activites</vt:lpstr>
      <vt:lpstr>Le schema</vt:lpstr>
      <vt:lpstr>La Conclusion</vt:lpstr>
      <vt:lpstr>Les axes d’ameliorations</vt:lpstr>
      <vt:lpstr>Le resume</vt:lpstr>
      <vt:lpstr>Le ressenti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Kawaii Robots Pitch Deck</dc:title>
  <cp:lastModifiedBy>Abdessamad Derraz</cp:lastModifiedBy>
  <cp:revision>1</cp:revision>
  <dcterms:modified xsi:type="dcterms:W3CDTF">2023-02-13T19:56:43Z</dcterms:modified>
</cp:coreProperties>
</file>